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52" r:id="rId1"/>
  </p:sldMasterIdLst>
  <p:notesMasterIdLst>
    <p:notesMasterId r:id="rId70"/>
  </p:notesMasterIdLst>
  <p:sldIdLst>
    <p:sldId id="547" r:id="rId2"/>
    <p:sldId id="548" r:id="rId3"/>
    <p:sldId id="266" r:id="rId4"/>
    <p:sldId id="264" r:id="rId5"/>
    <p:sldId id="550" r:id="rId6"/>
    <p:sldId id="272" r:id="rId7"/>
    <p:sldId id="345" r:id="rId8"/>
    <p:sldId id="346" r:id="rId9"/>
    <p:sldId id="559" r:id="rId10"/>
    <p:sldId id="347" r:id="rId11"/>
    <p:sldId id="535" r:id="rId12"/>
    <p:sldId id="348" r:id="rId13"/>
    <p:sldId id="349" r:id="rId14"/>
    <p:sldId id="545" r:id="rId15"/>
    <p:sldId id="551" r:id="rId16"/>
    <p:sldId id="277" r:id="rId17"/>
    <p:sldId id="351" r:id="rId18"/>
    <p:sldId id="352" r:id="rId19"/>
    <p:sldId id="353" r:id="rId20"/>
    <p:sldId id="536" r:id="rId21"/>
    <p:sldId id="355" r:id="rId22"/>
    <p:sldId id="356" r:id="rId23"/>
    <p:sldId id="357" r:id="rId24"/>
    <p:sldId id="358" r:id="rId25"/>
    <p:sldId id="359" r:id="rId26"/>
    <p:sldId id="537" r:id="rId27"/>
    <p:sldId id="361" r:id="rId28"/>
    <p:sldId id="557" r:id="rId29"/>
    <p:sldId id="362" r:id="rId30"/>
    <p:sldId id="363" r:id="rId31"/>
    <p:sldId id="538" r:id="rId32"/>
    <p:sldId id="539" r:id="rId33"/>
    <p:sldId id="367" r:id="rId34"/>
    <p:sldId id="552" r:id="rId35"/>
    <p:sldId id="308" r:id="rId36"/>
    <p:sldId id="370" r:id="rId37"/>
    <p:sldId id="546" r:id="rId38"/>
    <p:sldId id="371" r:id="rId39"/>
    <p:sldId id="373" r:id="rId40"/>
    <p:sldId id="540" r:id="rId41"/>
    <p:sldId id="541" r:id="rId42"/>
    <p:sldId id="561" r:id="rId43"/>
    <p:sldId id="379" r:id="rId44"/>
    <p:sldId id="380" r:id="rId45"/>
    <p:sldId id="554" r:id="rId46"/>
    <p:sldId id="555" r:id="rId47"/>
    <p:sldId id="382" r:id="rId48"/>
    <p:sldId id="384" r:id="rId49"/>
    <p:sldId id="556" r:id="rId50"/>
    <p:sldId id="390" r:id="rId51"/>
    <p:sldId id="391" r:id="rId52"/>
    <p:sldId id="392" r:id="rId53"/>
    <p:sldId id="393" r:id="rId54"/>
    <p:sldId id="394" r:id="rId55"/>
    <p:sldId id="395" r:id="rId56"/>
    <p:sldId id="396" r:id="rId57"/>
    <p:sldId id="398" r:id="rId58"/>
    <p:sldId id="400" r:id="rId59"/>
    <p:sldId id="528" r:id="rId60"/>
    <p:sldId id="544" r:id="rId61"/>
    <p:sldId id="543" r:id="rId62"/>
    <p:sldId id="562" r:id="rId63"/>
    <p:sldId id="553" r:id="rId64"/>
    <p:sldId id="341" r:id="rId65"/>
    <p:sldId id="405" r:id="rId66"/>
    <p:sldId id="406" r:id="rId67"/>
    <p:sldId id="407" r:id="rId68"/>
    <p:sldId id="343" r:id="rId69"/>
  </p:sldIdLst>
  <p:sldSz cx="12192000" cy="6858000"/>
  <p:notesSz cx="7104063" cy="10234613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E6AD00"/>
    <a:srgbClr val="CC3300"/>
    <a:srgbClr val="202020"/>
    <a:srgbClr val="323232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51" autoAdjust="0"/>
    <p:restoredTop sz="80463" autoAdjust="0"/>
  </p:normalViewPr>
  <p:slideViewPr>
    <p:cSldViewPr snapToGrid="0">
      <p:cViewPr varScale="1">
        <p:scale>
          <a:sx n="56" d="100"/>
          <a:sy n="56" d="100"/>
        </p:scale>
        <p:origin x="1044" y="5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066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9BF040-5B85-4CAD-B86A-692196303B49}" type="datetimeFigureOut">
              <a:rPr lang="en-US" smtClean="0"/>
              <a:t>2/27/2019</a:t>
            </a:fld>
            <a:endParaRPr 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42875" y="768350"/>
            <a:ext cx="6818313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860925"/>
            <a:ext cx="5683250" cy="4605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037574-352C-4229-8A67-900DFC52CC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4930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037574-352C-4229-8A67-900DFC52CC5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5733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037574-352C-4229-8A67-900DFC52CC5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4703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037574-352C-4229-8A67-900DFC52CC5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5390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账户组是对客户</a:t>
            </a:r>
            <a:r>
              <a:rPr lang="zh-CN" altLang="en-US" dirty="0" smtClean="0"/>
              <a:t>进行一个划分，比如我们公司有直销客户，以及经销商，我们就把客户分为直销客户和经销商客户。 我们可以用字段选择来定义那些字段是要填的的，还可以用编码范围来区分直销客户和经销商客户，让我们的销售人员看到编码就知道是属于那类客户。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037574-352C-4229-8A67-900DFC52CC5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0482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合伙人功能： 客户可以同时担任多个功能，一个客户可以担任售达方，送达方，付款方和开票方。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037574-352C-4229-8A67-900DFC52CC5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4656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33932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1366" y="0"/>
            <a:ext cx="11784293" cy="637136"/>
          </a:xfrm>
        </p:spPr>
        <p:txBody>
          <a:bodyPr/>
          <a:lstStyle>
            <a:lvl1pPr algn="l">
              <a:defRPr sz="3200" b="1">
                <a:solidFill>
                  <a:srgbClr val="0070C0"/>
                </a:solidFill>
                <a:latin typeface="Calisto MT" panose="02040603050505030304" pitchFamily="18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8" name="日期占位符 7"/>
          <p:cNvSpPr>
            <a:spLocks noGrp="1"/>
          </p:cNvSpPr>
          <p:nvPr>
            <p:ph type="dt" sz="half" idx="10"/>
          </p:nvPr>
        </p:nvSpPr>
        <p:spPr>
          <a:xfrm>
            <a:off x="270627" y="6675437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530820CF-B880-4189-942D-D702A7CBA730}" type="datetimeFigureOut">
              <a:rPr lang="zh-CN" altLang="en-US" smtClean="0"/>
              <a:t>2019/2/27</a:t>
            </a:fld>
            <a:endParaRPr lang="zh-CN" altLang="en-US" dirty="0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</p:nvPr>
        </p:nvSpPr>
        <p:spPr>
          <a:xfrm>
            <a:off x="0" y="6858000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cxnSp>
        <p:nvCxnSpPr>
          <p:cNvPr id="10" name="直接连接符 3"/>
          <p:cNvCxnSpPr>
            <a:cxnSpLocks noChangeShapeType="1"/>
          </p:cNvCxnSpPr>
          <p:nvPr userDrawn="1"/>
        </p:nvCxnSpPr>
        <p:spPr bwMode="auto">
          <a:xfrm>
            <a:off x="0" y="6269657"/>
            <a:ext cx="12192000" cy="0"/>
          </a:xfrm>
          <a:prstGeom prst="line">
            <a:avLst/>
          </a:prstGeom>
          <a:noFill/>
          <a:ln w="25400" algn="ctr">
            <a:solidFill>
              <a:srgbClr val="0082B0"/>
            </a:solidFill>
            <a:round/>
            <a:tailEnd type="non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" name="直接连接符 3"/>
          <p:cNvCxnSpPr>
            <a:cxnSpLocks noChangeShapeType="1"/>
          </p:cNvCxnSpPr>
          <p:nvPr userDrawn="1"/>
        </p:nvCxnSpPr>
        <p:spPr bwMode="auto">
          <a:xfrm>
            <a:off x="0" y="732248"/>
            <a:ext cx="12192000" cy="0"/>
          </a:xfrm>
          <a:prstGeom prst="line">
            <a:avLst/>
          </a:prstGeom>
          <a:noFill/>
          <a:ln w="25400" algn="ctr">
            <a:solidFill>
              <a:srgbClr val="0082B0"/>
            </a:solidFill>
            <a:round/>
            <a:tailEnd type="non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" name="内容占位符 2">
            <a:extLst>
              <a:ext uri="{FF2B5EF4-FFF2-40B4-BE49-F238E27FC236}">
                <a16:creationId xmlns:a16="http://schemas.microsoft.com/office/drawing/2014/main" xmlns="" id="{67B3F5DC-5992-413B-B5E9-1033407AE88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91344" y="929756"/>
            <a:ext cx="9912424" cy="5112565"/>
          </a:xfrm>
        </p:spPr>
        <p:txBody>
          <a:bodyPr>
            <a:normAutofit/>
          </a:bodyPr>
          <a:lstStyle>
            <a:lvl1pPr>
              <a:defRPr lang="zh-CN" altLang="en-US" sz="1600" kern="12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>
              <a:defRPr sz="1600">
                <a:latin typeface="Calisto MT" panose="02040603050505030304" pitchFamily="18" charset="0"/>
              </a:defRPr>
            </a:lvl2pPr>
            <a:lvl3pPr>
              <a:defRPr sz="1600">
                <a:latin typeface="Calisto MT" panose="02040603050505030304" pitchFamily="18" charset="0"/>
              </a:defRPr>
            </a:lvl3pPr>
            <a:lvl4pPr>
              <a:defRPr sz="1600">
                <a:latin typeface="Calisto MT" panose="02040603050505030304" pitchFamily="18" charset="0"/>
              </a:defRPr>
            </a:lvl4pPr>
            <a:lvl5pPr>
              <a:defRPr sz="1600">
                <a:latin typeface="Calisto MT" panose="02040603050505030304" pitchFamily="18" charset="0"/>
              </a:defRPr>
            </a:lvl5pPr>
          </a:lstStyle>
          <a:p>
            <a:pPr lvl="0"/>
            <a:r>
              <a:rPr lang="en-US" altLang="zh-CN" dirty="0"/>
              <a:t>A1</a:t>
            </a:r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5648212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1366" y="0"/>
            <a:ext cx="11784293" cy="637136"/>
          </a:xfrm>
        </p:spPr>
        <p:txBody>
          <a:bodyPr/>
          <a:lstStyle>
            <a:lvl1pPr algn="l">
              <a:defRPr sz="3200" b="1">
                <a:solidFill>
                  <a:srgbClr val="0070C0"/>
                </a:solidFill>
                <a:latin typeface="Calisto MT" panose="02040603050505030304" pitchFamily="18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8" name="日期占位符 7"/>
          <p:cNvSpPr>
            <a:spLocks noGrp="1"/>
          </p:cNvSpPr>
          <p:nvPr>
            <p:ph type="dt" sz="half" idx="10"/>
          </p:nvPr>
        </p:nvSpPr>
        <p:spPr>
          <a:xfrm>
            <a:off x="270627" y="6675437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530820CF-B880-4189-942D-D702A7CBA730}" type="datetimeFigureOut">
              <a:rPr lang="zh-CN" altLang="en-US" smtClean="0"/>
              <a:t>2019/2/27</a:t>
            </a:fld>
            <a:endParaRPr lang="zh-CN" altLang="en-US" dirty="0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</p:nvPr>
        </p:nvSpPr>
        <p:spPr>
          <a:xfrm>
            <a:off x="0" y="6858000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cxnSp>
        <p:nvCxnSpPr>
          <p:cNvPr id="10" name="直接连接符 3"/>
          <p:cNvCxnSpPr>
            <a:cxnSpLocks noChangeShapeType="1"/>
          </p:cNvCxnSpPr>
          <p:nvPr userDrawn="1"/>
        </p:nvCxnSpPr>
        <p:spPr bwMode="auto">
          <a:xfrm>
            <a:off x="0" y="6269657"/>
            <a:ext cx="12192000" cy="0"/>
          </a:xfrm>
          <a:prstGeom prst="line">
            <a:avLst/>
          </a:prstGeom>
          <a:noFill/>
          <a:ln w="25400" algn="ctr">
            <a:solidFill>
              <a:srgbClr val="0082B0"/>
            </a:solidFill>
            <a:round/>
            <a:tailEnd type="non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" name="直接连接符 3"/>
          <p:cNvCxnSpPr>
            <a:cxnSpLocks noChangeShapeType="1"/>
          </p:cNvCxnSpPr>
          <p:nvPr userDrawn="1"/>
        </p:nvCxnSpPr>
        <p:spPr bwMode="auto">
          <a:xfrm>
            <a:off x="0" y="732248"/>
            <a:ext cx="12192000" cy="0"/>
          </a:xfrm>
          <a:prstGeom prst="line">
            <a:avLst/>
          </a:prstGeom>
          <a:noFill/>
          <a:ln w="25400" algn="ctr">
            <a:solidFill>
              <a:srgbClr val="0082B0"/>
            </a:solidFill>
            <a:round/>
            <a:tailEnd type="non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" name="内容占位符 2">
            <a:extLst>
              <a:ext uri="{FF2B5EF4-FFF2-40B4-BE49-F238E27FC236}">
                <a16:creationId xmlns:a16="http://schemas.microsoft.com/office/drawing/2014/main" xmlns="" id="{67B3F5DC-5992-413B-B5E9-1033407AE88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91344" y="929756"/>
            <a:ext cx="9912424" cy="5112565"/>
          </a:xfrm>
        </p:spPr>
        <p:txBody>
          <a:bodyPr>
            <a:normAutofit/>
          </a:bodyPr>
          <a:lstStyle>
            <a:lvl1pPr>
              <a:defRPr lang="zh-CN" altLang="en-US" sz="1600" kern="12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>
              <a:defRPr sz="1600">
                <a:latin typeface="Calisto MT" panose="02040603050505030304" pitchFamily="18" charset="0"/>
              </a:defRPr>
            </a:lvl2pPr>
            <a:lvl3pPr>
              <a:defRPr sz="1600">
                <a:latin typeface="Calisto MT" panose="02040603050505030304" pitchFamily="18" charset="0"/>
              </a:defRPr>
            </a:lvl3pPr>
            <a:lvl4pPr>
              <a:defRPr sz="1600">
                <a:latin typeface="Calisto MT" panose="02040603050505030304" pitchFamily="18" charset="0"/>
              </a:defRPr>
            </a:lvl4pPr>
            <a:lvl5pPr>
              <a:defRPr sz="1600">
                <a:latin typeface="Calisto MT" panose="02040603050505030304" pitchFamily="18" charset="0"/>
              </a:defRPr>
            </a:lvl5pPr>
          </a:lstStyle>
          <a:p>
            <a:pPr lvl="0"/>
            <a:r>
              <a:rPr lang="en-US" altLang="zh-CN" dirty="0"/>
              <a:t>A1</a:t>
            </a:r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81058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1366" y="0"/>
            <a:ext cx="11784293" cy="637136"/>
          </a:xfrm>
        </p:spPr>
        <p:txBody>
          <a:bodyPr/>
          <a:lstStyle>
            <a:lvl1pPr algn="l">
              <a:defRPr sz="3200" b="1">
                <a:solidFill>
                  <a:srgbClr val="0070C0"/>
                </a:solidFill>
                <a:latin typeface="Calisto MT" panose="02040603050505030304" pitchFamily="18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8" name="日期占位符 7"/>
          <p:cNvSpPr>
            <a:spLocks noGrp="1"/>
          </p:cNvSpPr>
          <p:nvPr>
            <p:ph type="dt" sz="half" idx="10"/>
          </p:nvPr>
        </p:nvSpPr>
        <p:spPr>
          <a:xfrm>
            <a:off x="270627" y="6675437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530820CF-B880-4189-942D-D702A7CBA730}" type="datetimeFigureOut">
              <a:rPr lang="zh-CN" altLang="en-US" smtClean="0"/>
              <a:t>2019/2/27</a:t>
            </a:fld>
            <a:endParaRPr lang="zh-CN" altLang="en-US" dirty="0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</p:nvPr>
        </p:nvSpPr>
        <p:spPr>
          <a:xfrm>
            <a:off x="0" y="6858000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cxnSp>
        <p:nvCxnSpPr>
          <p:cNvPr id="10" name="直接连接符 3"/>
          <p:cNvCxnSpPr>
            <a:cxnSpLocks noChangeShapeType="1"/>
          </p:cNvCxnSpPr>
          <p:nvPr userDrawn="1"/>
        </p:nvCxnSpPr>
        <p:spPr bwMode="auto">
          <a:xfrm>
            <a:off x="0" y="6269657"/>
            <a:ext cx="12192000" cy="0"/>
          </a:xfrm>
          <a:prstGeom prst="line">
            <a:avLst/>
          </a:prstGeom>
          <a:noFill/>
          <a:ln w="25400" algn="ctr">
            <a:solidFill>
              <a:srgbClr val="0082B0"/>
            </a:solidFill>
            <a:round/>
            <a:tailEnd type="non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" name="直接连接符 3"/>
          <p:cNvCxnSpPr>
            <a:cxnSpLocks noChangeShapeType="1"/>
          </p:cNvCxnSpPr>
          <p:nvPr userDrawn="1"/>
        </p:nvCxnSpPr>
        <p:spPr bwMode="auto">
          <a:xfrm>
            <a:off x="0" y="732248"/>
            <a:ext cx="12192000" cy="0"/>
          </a:xfrm>
          <a:prstGeom prst="line">
            <a:avLst/>
          </a:prstGeom>
          <a:noFill/>
          <a:ln w="25400" algn="ctr">
            <a:solidFill>
              <a:srgbClr val="0082B0"/>
            </a:solidFill>
            <a:round/>
            <a:tailEnd type="non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" name="内容占位符 2">
            <a:extLst>
              <a:ext uri="{FF2B5EF4-FFF2-40B4-BE49-F238E27FC236}">
                <a16:creationId xmlns:a16="http://schemas.microsoft.com/office/drawing/2014/main" xmlns="" id="{67B3F5DC-5992-413B-B5E9-1033407AE88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91344" y="929756"/>
            <a:ext cx="9912424" cy="5112565"/>
          </a:xfrm>
        </p:spPr>
        <p:txBody>
          <a:bodyPr>
            <a:normAutofit/>
          </a:bodyPr>
          <a:lstStyle>
            <a:lvl1pPr>
              <a:defRPr lang="zh-CN" altLang="en-US" sz="1600" kern="12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>
              <a:defRPr sz="1600">
                <a:latin typeface="Calisto MT" panose="02040603050505030304" pitchFamily="18" charset="0"/>
              </a:defRPr>
            </a:lvl2pPr>
            <a:lvl3pPr>
              <a:defRPr sz="1600">
                <a:latin typeface="Calisto MT" panose="02040603050505030304" pitchFamily="18" charset="0"/>
              </a:defRPr>
            </a:lvl3pPr>
            <a:lvl4pPr>
              <a:defRPr sz="1600">
                <a:latin typeface="Calisto MT" panose="02040603050505030304" pitchFamily="18" charset="0"/>
              </a:defRPr>
            </a:lvl4pPr>
            <a:lvl5pPr>
              <a:defRPr sz="1600">
                <a:latin typeface="Calisto MT" panose="02040603050505030304" pitchFamily="18" charset="0"/>
              </a:defRPr>
            </a:lvl5pPr>
          </a:lstStyle>
          <a:p>
            <a:pPr lvl="0"/>
            <a:r>
              <a:rPr lang="en-US" altLang="zh-CN" dirty="0"/>
              <a:t>A1</a:t>
            </a:r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515353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1366" y="0"/>
            <a:ext cx="11784293" cy="637136"/>
          </a:xfrm>
        </p:spPr>
        <p:txBody>
          <a:bodyPr/>
          <a:lstStyle>
            <a:lvl1pPr algn="l">
              <a:defRPr sz="3200" b="1">
                <a:solidFill>
                  <a:srgbClr val="0070C0"/>
                </a:solidFill>
                <a:latin typeface="Calisto MT" panose="02040603050505030304" pitchFamily="18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8" name="日期占位符 7"/>
          <p:cNvSpPr>
            <a:spLocks noGrp="1"/>
          </p:cNvSpPr>
          <p:nvPr>
            <p:ph type="dt" sz="half" idx="10"/>
          </p:nvPr>
        </p:nvSpPr>
        <p:spPr>
          <a:xfrm>
            <a:off x="270627" y="6675437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530820CF-B880-4189-942D-D702A7CBA730}" type="datetimeFigureOut">
              <a:rPr lang="zh-CN" altLang="en-US" smtClean="0"/>
              <a:t>2019/2/27</a:t>
            </a:fld>
            <a:endParaRPr lang="zh-CN" altLang="en-US" dirty="0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</p:nvPr>
        </p:nvSpPr>
        <p:spPr>
          <a:xfrm>
            <a:off x="0" y="6858000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cxnSp>
        <p:nvCxnSpPr>
          <p:cNvPr id="10" name="直接连接符 3"/>
          <p:cNvCxnSpPr>
            <a:cxnSpLocks noChangeShapeType="1"/>
          </p:cNvCxnSpPr>
          <p:nvPr userDrawn="1"/>
        </p:nvCxnSpPr>
        <p:spPr bwMode="auto">
          <a:xfrm>
            <a:off x="0" y="6269657"/>
            <a:ext cx="12192000" cy="0"/>
          </a:xfrm>
          <a:prstGeom prst="line">
            <a:avLst/>
          </a:prstGeom>
          <a:noFill/>
          <a:ln w="25400" algn="ctr">
            <a:solidFill>
              <a:srgbClr val="0082B0"/>
            </a:solidFill>
            <a:round/>
            <a:tailEnd type="non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" name="直接连接符 3"/>
          <p:cNvCxnSpPr>
            <a:cxnSpLocks noChangeShapeType="1"/>
          </p:cNvCxnSpPr>
          <p:nvPr userDrawn="1"/>
        </p:nvCxnSpPr>
        <p:spPr bwMode="auto">
          <a:xfrm>
            <a:off x="0" y="732248"/>
            <a:ext cx="12192000" cy="0"/>
          </a:xfrm>
          <a:prstGeom prst="line">
            <a:avLst/>
          </a:prstGeom>
          <a:noFill/>
          <a:ln w="25400" algn="ctr">
            <a:solidFill>
              <a:srgbClr val="0082B0"/>
            </a:solidFill>
            <a:round/>
            <a:tailEnd type="non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" name="内容占位符 2">
            <a:extLst>
              <a:ext uri="{FF2B5EF4-FFF2-40B4-BE49-F238E27FC236}">
                <a16:creationId xmlns:a16="http://schemas.microsoft.com/office/drawing/2014/main" xmlns="" id="{67B3F5DC-5992-413B-B5E9-1033407AE88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91344" y="929756"/>
            <a:ext cx="9912424" cy="5112565"/>
          </a:xfrm>
        </p:spPr>
        <p:txBody>
          <a:bodyPr>
            <a:normAutofit/>
          </a:bodyPr>
          <a:lstStyle>
            <a:lvl1pPr>
              <a:defRPr lang="zh-CN" altLang="en-US" sz="1600" kern="12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>
              <a:defRPr sz="1600">
                <a:latin typeface="Calisto MT" panose="02040603050505030304" pitchFamily="18" charset="0"/>
              </a:defRPr>
            </a:lvl2pPr>
            <a:lvl3pPr>
              <a:defRPr sz="1600">
                <a:latin typeface="Calisto MT" panose="02040603050505030304" pitchFamily="18" charset="0"/>
              </a:defRPr>
            </a:lvl3pPr>
            <a:lvl4pPr>
              <a:defRPr sz="1600">
                <a:latin typeface="Calisto MT" panose="02040603050505030304" pitchFamily="18" charset="0"/>
              </a:defRPr>
            </a:lvl4pPr>
            <a:lvl5pPr>
              <a:defRPr sz="1600">
                <a:latin typeface="Calisto MT" panose="02040603050505030304" pitchFamily="18" charset="0"/>
              </a:defRPr>
            </a:lvl5pPr>
          </a:lstStyle>
          <a:p>
            <a:pPr lvl="0"/>
            <a:r>
              <a:rPr lang="en-US" altLang="zh-CN" dirty="0"/>
              <a:t>A1</a:t>
            </a:r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8838473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1366" y="0"/>
            <a:ext cx="11784293" cy="637136"/>
          </a:xfrm>
        </p:spPr>
        <p:txBody>
          <a:bodyPr/>
          <a:lstStyle>
            <a:lvl1pPr algn="l">
              <a:defRPr sz="3200" b="1">
                <a:solidFill>
                  <a:srgbClr val="0070C0"/>
                </a:solidFill>
                <a:latin typeface="Calisto MT" panose="02040603050505030304" pitchFamily="18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8" name="日期占位符 7"/>
          <p:cNvSpPr>
            <a:spLocks noGrp="1"/>
          </p:cNvSpPr>
          <p:nvPr>
            <p:ph type="dt" sz="half" idx="10"/>
          </p:nvPr>
        </p:nvSpPr>
        <p:spPr>
          <a:xfrm>
            <a:off x="270627" y="6675437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530820CF-B880-4189-942D-D702A7CBA730}" type="datetimeFigureOut">
              <a:rPr lang="zh-CN" altLang="en-US" smtClean="0"/>
              <a:t>2019/2/27</a:t>
            </a:fld>
            <a:endParaRPr lang="zh-CN" altLang="en-US" dirty="0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</p:nvPr>
        </p:nvSpPr>
        <p:spPr>
          <a:xfrm>
            <a:off x="0" y="6858000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cxnSp>
        <p:nvCxnSpPr>
          <p:cNvPr id="10" name="直接连接符 3"/>
          <p:cNvCxnSpPr>
            <a:cxnSpLocks noChangeShapeType="1"/>
          </p:cNvCxnSpPr>
          <p:nvPr userDrawn="1"/>
        </p:nvCxnSpPr>
        <p:spPr bwMode="auto">
          <a:xfrm>
            <a:off x="0" y="6269657"/>
            <a:ext cx="12192000" cy="0"/>
          </a:xfrm>
          <a:prstGeom prst="line">
            <a:avLst/>
          </a:prstGeom>
          <a:noFill/>
          <a:ln w="25400" algn="ctr">
            <a:solidFill>
              <a:srgbClr val="0082B0"/>
            </a:solidFill>
            <a:round/>
            <a:tailEnd type="non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" name="直接连接符 3"/>
          <p:cNvCxnSpPr>
            <a:cxnSpLocks noChangeShapeType="1"/>
          </p:cNvCxnSpPr>
          <p:nvPr userDrawn="1"/>
        </p:nvCxnSpPr>
        <p:spPr bwMode="auto">
          <a:xfrm>
            <a:off x="0" y="732248"/>
            <a:ext cx="12192000" cy="0"/>
          </a:xfrm>
          <a:prstGeom prst="line">
            <a:avLst/>
          </a:prstGeom>
          <a:noFill/>
          <a:ln w="25400" algn="ctr">
            <a:solidFill>
              <a:srgbClr val="0082B0"/>
            </a:solidFill>
            <a:round/>
            <a:tailEnd type="non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" name="内容占位符 2">
            <a:extLst>
              <a:ext uri="{FF2B5EF4-FFF2-40B4-BE49-F238E27FC236}">
                <a16:creationId xmlns:a16="http://schemas.microsoft.com/office/drawing/2014/main" xmlns="" id="{67B3F5DC-5992-413B-B5E9-1033407AE88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91344" y="929756"/>
            <a:ext cx="9912424" cy="5112565"/>
          </a:xfrm>
        </p:spPr>
        <p:txBody>
          <a:bodyPr>
            <a:normAutofit/>
          </a:bodyPr>
          <a:lstStyle>
            <a:lvl1pPr>
              <a:defRPr lang="zh-CN" altLang="en-US" sz="1600" kern="12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>
              <a:defRPr sz="1600">
                <a:latin typeface="Calisto MT" panose="02040603050505030304" pitchFamily="18" charset="0"/>
              </a:defRPr>
            </a:lvl2pPr>
            <a:lvl3pPr>
              <a:defRPr sz="1600">
                <a:latin typeface="Calisto MT" panose="02040603050505030304" pitchFamily="18" charset="0"/>
              </a:defRPr>
            </a:lvl3pPr>
            <a:lvl4pPr>
              <a:defRPr sz="1600">
                <a:latin typeface="Calisto MT" panose="02040603050505030304" pitchFamily="18" charset="0"/>
              </a:defRPr>
            </a:lvl4pPr>
            <a:lvl5pPr>
              <a:defRPr sz="1600">
                <a:latin typeface="Calisto MT" panose="02040603050505030304" pitchFamily="18" charset="0"/>
              </a:defRPr>
            </a:lvl5pPr>
          </a:lstStyle>
          <a:p>
            <a:pPr lvl="0"/>
            <a:r>
              <a:rPr lang="en-US" altLang="zh-CN" dirty="0"/>
              <a:t>A1</a:t>
            </a:r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9637182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1366" y="0"/>
            <a:ext cx="11784293" cy="637136"/>
          </a:xfrm>
        </p:spPr>
        <p:txBody>
          <a:bodyPr/>
          <a:lstStyle>
            <a:lvl1pPr algn="l">
              <a:defRPr sz="3200" b="1">
                <a:solidFill>
                  <a:srgbClr val="0070C0"/>
                </a:solidFill>
                <a:latin typeface="Calisto MT" panose="02040603050505030304" pitchFamily="18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8" name="日期占位符 7"/>
          <p:cNvSpPr>
            <a:spLocks noGrp="1"/>
          </p:cNvSpPr>
          <p:nvPr>
            <p:ph type="dt" sz="half" idx="10"/>
          </p:nvPr>
        </p:nvSpPr>
        <p:spPr>
          <a:xfrm>
            <a:off x="270627" y="6675437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530820CF-B880-4189-942D-D702A7CBA730}" type="datetimeFigureOut">
              <a:rPr lang="zh-CN" altLang="en-US" smtClean="0"/>
              <a:t>2019/2/27</a:t>
            </a:fld>
            <a:endParaRPr lang="zh-CN" altLang="en-US" dirty="0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</p:nvPr>
        </p:nvSpPr>
        <p:spPr>
          <a:xfrm>
            <a:off x="0" y="6858000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cxnSp>
        <p:nvCxnSpPr>
          <p:cNvPr id="10" name="直接连接符 3"/>
          <p:cNvCxnSpPr>
            <a:cxnSpLocks noChangeShapeType="1"/>
          </p:cNvCxnSpPr>
          <p:nvPr userDrawn="1"/>
        </p:nvCxnSpPr>
        <p:spPr bwMode="auto">
          <a:xfrm>
            <a:off x="0" y="6269657"/>
            <a:ext cx="12192000" cy="0"/>
          </a:xfrm>
          <a:prstGeom prst="line">
            <a:avLst/>
          </a:prstGeom>
          <a:noFill/>
          <a:ln w="25400" algn="ctr">
            <a:solidFill>
              <a:srgbClr val="0082B0"/>
            </a:solidFill>
            <a:round/>
            <a:tailEnd type="non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" name="直接连接符 3"/>
          <p:cNvCxnSpPr>
            <a:cxnSpLocks noChangeShapeType="1"/>
          </p:cNvCxnSpPr>
          <p:nvPr userDrawn="1"/>
        </p:nvCxnSpPr>
        <p:spPr bwMode="auto">
          <a:xfrm>
            <a:off x="0" y="732248"/>
            <a:ext cx="12192000" cy="0"/>
          </a:xfrm>
          <a:prstGeom prst="line">
            <a:avLst/>
          </a:prstGeom>
          <a:noFill/>
          <a:ln w="25400" algn="ctr">
            <a:solidFill>
              <a:srgbClr val="0082B0"/>
            </a:solidFill>
            <a:round/>
            <a:tailEnd type="non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" name="内容占位符 2">
            <a:extLst>
              <a:ext uri="{FF2B5EF4-FFF2-40B4-BE49-F238E27FC236}">
                <a16:creationId xmlns:a16="http://schemas.microsoft.com/office/drawing/2014/main" xmlns="" id="{67B3F5DC-5992-413B-B5E9-1033407AE88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91344" y="929756"/>
            <a:ext cx="9912424" cy="5112565"/>
          </a:xfrm>
        </p:spPr>
        <p:txBody>
          <a:bodyPr>
            <a:normAutofit/>
          </a:bodyPr>
          <a:lstStyle>
            <a:lvl1pPr>
              <a:defRPr lang="zh-CN" altLang="en-US" sz="1600" kern="12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>
              <a:defRPr sz="1600">
                <a:latin typeface="Calisto MT" panose="02040603050505030304" pitchFamily="18" charset="0"/>
              </a:defRPr>
            </a:lvl2pPr>
            <a:lvl3pPr>
              <a:defRPr sz="1600">
                <a:latin typeface="Calisto MT" panose="02040603050505030304" pitchFamily="18" charset="0"/>
              </a:defRPr>
            </a:lvl3pPr>
            <a:lvl4pPr>
              <a:defRPr sz="1600">
                <a:latin typeface="Calisto MT" panose="02040603050505030304" pitchFamily="18" charset="0"/>
              </a:defRPr>
            </a:lvl4pPr>
            <a:lvl5pPr>
              <a:defRPr sz="1600">
                <a:latin typeface="Calisto MT" panose="02040603050505030304" pitchFamily="18" charset="0"/>
              </a:defRPr>
            </a:lvl5pPr>
          </a:lstStyle>
          <a:p>
            <a:pPr lvl="0"/>
            <a:r>
              <a:rPr lang="en-US" altLang="zh-CN" dirty="0"/>
              <a:t>A1</a:t>
            </a:r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41299223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1366" y="0"/>
            <a:ext cx="11784293" cy="637136"/>
          </a:xfrm>
        </p:spPr>
        <p:txBody>
          <a:bodyPr/>
          <a:lstStyle>
            <a:lvl1pPr algn="l">
              <a:defRPr sz="3200" b="1">
                <a:solidFill>
                  <a:srgbClr val="0070C0"/>
                </a:solidFill>
                <a:latin typeface="Calisto MT" panose="02040603050505030304" pitchFamily="18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8" name="日期占位符 7"/>
          <p:cNvSpPr>
            <a:spLocks noGrp="1"/>
          </p:cNvSpPr>
          <p:nvPr>
            <p:ph type="dt" sz="half" idx="10"/>
          </p:nvPr>
        </p:nvSpPr>
        <p:spPr>
          <a:xfrm>
            <a:off x="270627" y="6675437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530820CF-B880-4189-942D-D702A7CBA730}" type="datetimeFigureOut">
              <a:rPr lang="zh-CN" altLang="en-US" smtClean="0"/>
              <a:t>2019/2/27</a:t>
            </a:fld>
            <a:endParaRPr lang="zh-CN" altLang="en-US" dirty="0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</p:nvPr>
        </p:nvSpPr>
        <p:spPr>
          <a:xfrm>
            <a:off x="0" y="6858000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cxnSp>
        <p:nvCxnSpPr>
          <p:cNvPr id="10" name="直接连接符 3"/>
          <p:cNvCxnSpPr>
            <a:cxnSpLocks noChangeShapeType="1"/>
          </p:cNvCxnSpPr>
          <p:nvPr userDrawn="1"/>
        </p:nvCxnSpPr>
        <p:spPr bwMode="auto">
          <a:xfrm>
            <a:off x="0" y="6269657"/>
            <a:ext cx="12192000" cy="0"/>
          </a:xfrm>
          <a:prstGeom prst="line">
            <a:avLst/>
          </a:prstGeom>
          <a:noFill/>
          <a:ln w="25400" algn="ctr">
            <a:solidFill>
              <a:srgbClr val="0082B0"/>
            </a:solidFill>
            <a:round/>
            <a:tailEnd type="non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" name="直接连接符 3"/>
          <p:cNvCxnSpPr>
            <a:cxnSpLocks noChangeShapeType="1"/>
          </p:cNvCxnSpPr>
          <p:nvPr userDrawn="1"/>
        </p:nvCxnSpPr>
        <p:spPr bwMode="auto">
          <a:xfrm>
            <a:off x="0" y="732248"/>
            <a:ext cx="12192000" cy="0"/>
          </a:xfrm>
          <a:prstGeom prst="line">
            <a:avLst/>
          </a:prstGeom>
          <a:noFill/>
          <a:ln w="25400" algn="ctr">
            <a:solidFill>
              <a:srgbClr val="0082B0"/>
            </a:solidFill>
            <a:round/>
            <a:tailEnd type="non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" name="内容占位符 2">
            <a:extLst>
              <a:ext uri="{FF2B5EF4-FFF2-40B4-BE49-F238E27FC236}">
                <a16:creationId xmlns:a16="http://schemas.microsoft.com/office/drawing/2014/main" xmlns="" id="{67B3F5DC-5992-413B-B5E9-1033407AE88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91344" y="929756"/>
            <a:ext cx="9912424" cy="5112565"/>
          </a:xfrm>
        </p:spPr>
        <p:txBody>
          <a:bodyPr>
            <a:normAutofit/>
          </a:bodyPr>
          <a:lstStyle>
            <a:lvl1pPr>
              <a:defRPr lang="zh-CN" altLang="en-US" sz="1600" kern="12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>
              <a:defRPr sz="1600">
                <a:latin typeface="Calisto MT" panose="02040603050505030304" pitchFamily="18" charset="0"/>
              </a:defRPr>
            </a:lvl2pPr>
            <a:lvl3pPr>
              <a:defRPr sz="1600">
                <a:latin typeface="Calisto MT" panose="02040603050505030304" pitchFamily="18" charset="0"/>
              </a:defRPr>
            </a:lvl3pPr>
            <a:lvl4pPr>
              <a:defRPr sz="1600">
                <a:latin typeface="Calisto MT" panose="02040603050505030304" pitchFamily="18" charset="0"/>
              </a:defRPr>
            </a:lvl4pPr>
            <a:lvl5pPr>
              <a:defRPr sz="1600">
                <a:latin typeface="Calisto MT" panose="02040603050505030304" pitchFamily="18" charset="0"/>
              </a:defRPr>
            </a:lvl5pPr>
          </a:lstStyle>
          <a:p>
            <a:pPr lvl="0"/>
            <a:r>
              <a:rPr lang="en-US" altLang="zh-CN" dirty="0"/>
              <a:t>A1</a:t>
            </a:r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1872365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1366" y="0"/>
            <a:ext cx="11784293" cy="637136"/>
          </a:xfrm>
        </p:spPr>
        <p:txBody>
          <a:bodyPr/>
          <a:lstStyle>
            <a:lvl1pPr algn="l">
              <a:defRPr sz="3200" b="1">
                <a:solidFill>
                  <a:srgbClr val="0070C0"/>
                </a:solidFill>
                <a:latin typeface="Calisto MT" panose="02040603050505030304" pitchFamily="18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8" name="日期占位符 7"/>
          <p:cNvSpPr>
            <a:spLocks noGrp="1"/>
          </p:cNvSpPr>
          <p:nvPr>
            <p:ph type="dt" sz="half" idx="10"/>
          </p:nvPr>
        </p:nvSpPr>
        <p:spPr>
          <a:xfrm>
            <a:off x="270627" y="6675437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530820CF-B880-4189-942D-D702A7CBA730}" type="datetimeFigureOut">
              <a:rPr lang="zh-CN" altLang="en-US" smtClean="0"/>
              <a:t>2019/2/27</a:t>
            </a:fld>
            <a:endParaRPr lang="zh-CN" altLang="en-US" dirty="0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</p:nvPr>
        </p:nvSpPr>
        <p:spPr>
          <a:xfrm>
            <a:off x="0" y="6858000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cxnSp>
        <p:nvCxnSpPr>
          <p:cNvPr id="10" name="直接连接符 3"/>
          <p:cNvCxnSpPr>
            <a:cxnSpLocks noChangeShapeType="1"/>
          </p:cNvCxnSpPr>
          <p:nvPr userDrawn="1"/>
        </p:nvCxnSpPr>
        <p:spPr bwMode="auto">
          <a:xfrm>
            <a:off x="0" y="6269657"/>
            <a:ext cx="12192000" cy="0"/>
          </a:xfrm>
          <a:prstGeom prst="line">
            <a:avLst/>
          </a:prstGeom>
          <a:noFill/>
          <a:ln w="25400" algn="ctr">
            <a:solidFill>
              <a:srgbClr val="0082B0"/>
            </a:solidFill>
            <a:round/>
            <a:tailEnd type="non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" name="直接连接符 3"/>
          <p:cNvCxnSpPr>
            <a:cxnSpLocks noChangeShapeType="1"/>
          </p:cNvCxnSpPr>
          <p:nvPr userDrawn="1"/>
        </p:nvCxnSpPr>
        <p:spPr bwMode="auto">
          <a:xfrm>
            <a:off x="0" y="732248"/>
            <a:ext cx="12192000" cy="0"/>
          </a:xfrm>
          <a:prstGeom prst="line">
            <a:avLst/>
          </a:prstGeom>
          <a:noFill/>
          <a:ln w="25400" algn="ctr">
            <a:solidFill>
              <a:srgbClr val="0082B0"/>
            </a:solidFill>
            <a:round/>
            <a:tailEnd type="non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" name="内容占位符 2">
            <a:extLst>
              <a:ext uri="{FF2B5EF4-FFF2-40B4-BE49-F238E27FC236}">
                <a16:creationId xmlns:a16="http://schemas.microsoft.com/office/drawing/2014/main" xmlns="" id="{67B3F5DC-5992-413B-B5E9-1033407AE88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91344" y="929756"/>
            <a:ext cx="9912424" cy="5112565"/>
          </a:xfrm>
        </p:spPr>
        <p:txBody>
          <a:bodyPr>
            <a:normAutofit/>
          </a:bodyPr>
          <a:lstStyle>
            <a:lvl1pPr>
              <a:defRPr lang="zh-CN" altLang="en-US" sz="1600" kern="12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>
              <a:defRPr sz="1600">
                <a:latin typeface="Calisto MT" panose="02040603050505030304" pitchFamily="18" charset="0"/>
              </a:defRPr>
            </a:lvl2pPr>
            <a:lvl3pPr>
              <a:defRPr sz="1600">
                <a:latin typeface="Calisto MT" panose="02040603050505030304" pitchFamily="18" charset="0"/>
              </a:defRPr>
            </a:lvl3pPr>
            <a:lvl4pPr>
              <a:defRPr sz="1600">
                <a:latin typeface="Calisto MT" panose="02040603050505030304" pitchFamily="18" charset="0"/>
              </a:defRPr>
            </a:lvl4pPr>
            <a:lvl5pPr>
              <a:defRPr sz="1600">
                <a:latin typeface="Calisto MT" panose="02040603050505030304" pitchFamily="18" charset="0"/>
              </a:defRPr>
            </a:lvl5pPr>
          </a:lstStyle>
          <a:p>
            <a:pPr lvl="0"/>
            <a:r>
              <a:rPr lang="en-US" altLang="zh-CN" dirty="0"/>
              <a:t>A1</a:t>
            </a:r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2634729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1366" y="0"/>
            <a:ext cx="11784293" cy="637136"/>
          </a:xfrm>
        </p:spPr>
        <p:txBody>
          <a:bodyPr/>
          <a:lstStyle>
            <a:lvl1pPr algn="l">
              <a:defRPr sz="3200" b="1">
                <a:solidFill>
                  <a:srgbClr val="0070C0"/>
                </a:solidFill>
                <a:latin typeface="Calisto MT" panose="02040603050505030304" pitchFamily="18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8" name="日期占位符 7"/>
          <p:cNvSpPr>
            <a:spLocks noGrp="1"/>
          </p:cNvSpPr>
          <p:nvPr>
            <p:ph type="dt" sz="half" idx="10"/>
          </p:nvPr>
        </p:nvSpPr>
        <p:spPr>
          <a:xfrm>
            <a:off x="270627" y="6675437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530820CF-B880-4189-942D-D702A7CBA730}" type="datetimeFigureOut">
              <a:rPr lang="zh-CN" altLang="en-US" smtClean="0"/>
              <a:t>2019/2/27</a:t>
            </a:fld>
            <a:endParaRPr lang="zh-CN" altLang="en-US" dirty="0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</p:nvPr>
        </p:nvSpPr>
        <p:spPr>
          <a:xfrm>
            <a:off x="0" y="6858000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cxnSp>
        <p:nvCxnSpPr>
          <p:cNvPr id="10" name="直接连接符 3"/>
          <p:cNvCxnSpPr>
            <a:cxnSpLocks noChangeShapeType="1"/>
          </p:cNvCxnSpPr>
          <p:nvPr userDrawn="1"/>
        </p:nvCxnSpPr>
        <p:spPr bwMode="auto">
          <a:xfrm>
            <a:off x="0" y="6269657"/>
            <a:ext cx="12192000" cy="0"/>
          </a:xfrm>
          <a:prstGeom prst="line">
            <a:avLst/>
          </a:prstGeom>
          <a:noFill/>
          <a:ln w="25400" algn="ctr">
            <a:solidFill>
              <a:srgbClr val="0082B0"/>
            </a:solidFill>
            <a:round/>
            <a:tailEnd type="non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" name="直接连接符 3"/>
          <p:cNvCxnSpPr>
            <a:cxnSpLocks noChangeShapeType="1"/>
          </p:cNvCxnSpPr>
          <p:nvPr userDrawn="1"/>
        </p:nvCxnSpPr>
        <p:spPr bwMode="auto">
          <a:xfrm>
            <a:off x="0" y="732248"/>
            <a:ext cx="12192000" cy="0"/>
          </a:xfrm>
          <a:prstGeom prst="line">
            <a:avLst/>
          </a:prstGeom>
          <a:noFill/>
          <a:ln w="25400" algn="ctr">
            <a:solidFill>
              <a:srgbClr val="0082B0"/>
            </a:solidFill>
            <a:round/>
            <a:tailEnd type="non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" name="内容占位符 2">
            <a:extLst>
              <a:ext uri="{FF2B5EF4-FFF2-40B4-BE49-F238E27FC236}">
                <a16:creationId xmlns:a16="http://schemas.microsoft.com/office/drawing/2014/main" xmlns="" id="{67B3F5DC-5992-413B-B5E9-1033407AE88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91344" y="929756"/>
            <a:ext cx="9912424" cy="5112565"/>
          </a:xfrm>
        </p:spPr>
        <p:txBody>
          <a:bodyPr>
            <a:normAutofit/>
          </a:bodyPr>
          <a:lstStyle>
            <a:lvl1pPr>
              <a:defRPr lang="zh-CN" altLang="en-US" sz="1600" kern="12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>
              <a:defRPr sz="1600">
                <a:latin typeface="Calisto MT" panose="02040603050505030304" pitchFamily="18" charset="0"/>
              </a:defRPr>
            </a:lvl2pPr>
            <a:lvl3pPr>
              <a:defRPr sz="1600">
                <a:latin typeface="Calisto MT" panose="02040603050505030304" pitchFamily="18" charset="0"/>
              </a:defRPr>
            </a:lvl3pPr>
            <a:lvl4pPr>
              <a:defRPr sz="1600">
                <a:latin typeface="Calisto MT" panose="02040603050505030304" pitchFamily="18" charset="0"/>
              </a:defRPr>
            </a:lvl4pPr>
            <a:lvl5pPr>
              <a:defRPr sz="1600">
                <a:latin typeface="Calisto MT" panose="02040603050505030304" pitchFamily="18" charset="0"/>
              </a:defRPr>
            </a:lvl5pPr>
          </a:lstStyle>
          <a:p>
            <a:pPr lvl="0"/>
            <a:r>
              <a:rPr lang="en-US" altLang="zh-CN" dirty="0"/>
              <a:t>A1</a:t>
            </a:r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40388727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1366" y="0"/>
            <a:ext cx="11784293" cy="637136"/>
          </a:xfrm>
        </p:spPr>
        <p:txBody>
          <a:bodyPr/>
          <a:lstStyle>
            <a:lvl1pPr algn="l">
              <a:defRPr sz="3200" b="1">
                <a:solidFill>
                  <a:srgbClr val="0070C0"/>
                </a:solidFill>
                <a:latin typeface="Calisto MT" panose="02040603050505030304" pitchFamily="18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8" name="日期占位符 7"/>
          <p:cNvSpPr>
            <a:spLocks noGrp="1"/>
          </p:cNvSpPr>
          <p:nvPr>
            <p:ph type="dt" sz="half" idx="10"/>
          </p:nvPr>
        </p:nvSpPr>
        <p:spPr>
          <a:xfrm>
            <a:off x="270627" y="6675437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530820CF-B880-4189-942D-D702A7CBA730}" type="datetimeFigureOut">
              <a:rPr lang="zh-CN" altLang="en-US" smtClean="0"/>
              <a:t>2019/2/27</a:t>
            </a:fld>
            <a:endParaRPr lang="zh-CN" altLang="en-US" dirty="0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</p:nvPr>
        </p:nvSpPr>
        <p:spPr>
          <a:xfrm>
            <a:off x="0" y="6858000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cxnSp>
        <p:nvCxnSpPr>
          <p:cNvPr id="10" name="直接连接符 3"/>
          <p:cNvCxnSpPr>
            <a:cxnSpLocks noChangeShapeType="1"/>
          </p:cNvCxnSpPr>
          <p:nvPr userDrawn="1"/>
        </p:nvCxnSpPr>
        <p:spPr bwMode="auto">
          <a:xfrm>
            <a:off x="0" y="6269657"/>
            <a:ext cx="12192000" cy="0"/>
          </a:xfrm>
          <a:prstGeom prst="line">
            <a:avLst/>
          </a:prstGeom>
          <a:noFill/>
          <a:ln w="25400" algn="ctr">
            <a:solidFill>
              <a:srgbClr val="0082B0"/>
            </a:solidFill>
            <a:round/>
            <a:tailEnd type="non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" name="直接连接符 3"/>
          <p:cNvCxnSpPr>
            <a:cxnSpLocks noChangeShapeType="1"/>
          </p:cNvCxnSpPr>
          <p:nvPr userDrawn="1"/>
        </p:nvCxnSpPr>
        <p:spPr bwMode="auto">
          <a:xfrm>
            <a:off x="0" y="732248"/>
            <a:ext cx="12192000" cy="0"/>
          </a:xfrm>
          <a:prstGeom prst="line">
            <a:avLst/>
          </a:prstGeom>
          <a:noFill/>
          <a:ln w="25400" algn="ctr">
            <a:solidFill>
              <a:srgbClr val="0082B0"/>
            </a:solidFill>
            <a:round/>
            <a:tailEnd type="non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" name="内容占位符 2">
            <a:extLst>
              <a:ext uri="{FF2B5EF4-FFF2-40B4-BE49-F238E27FC236}">
                <a16:creationId xmlns:a16="http://schemas.microsoft.com/office/drawing/2014/main" xmlns="" id="{67B3F5DC-5992-413B-B5E9-1033407AE88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91344" y="929756"/>
            <a:ext cx="9912424" cy="5112565"/>
          </a:xfrm>
        </p:spPr>
        <p:txBody>
          <a:bodyPr>
            <a:normAutofit/>
          </a:bodyPr>
          <a:lstStyle>
            <a:lvl1pPr>
              <a:defRPr lang="zh-CN" altLang="en-US" sz="1600" kern="12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>
              <a:defRPr sz="1600">
                <a:latin typeface="Calisto MT" panose="02040603050505030304" pitchFamily="18" charset="0"/>
              </a:defRPr>
            </a:lvl2pPr>
            <a:lvl3pPr>
              <a:defRPr sz="1600">
                <a:latin typeface="Calisto MT" panose="02040603050505030304" pitchFamily="18" charset="0"/>
              </a:defRPr>
            </a:lvl3pPr>
            <a:lvl4pPr>
              <a:defRPr sz="1600">
                <a:latin typeface="Calisto MT" panose="02040603050505030304" pitchFamily="18" charset="0"/>
              </a:defRPr>
            </a:lvl4pPr>
            <a:lvl5pPr>
              <a:defRPr sz="1600">
                <a:latin typeface="Calisto MT" panose="02040603050505030304" pitchFamily="18" charset="0"/>
              </a:defRPr>
            </a:lvl5pPr>
          </a:lstStyle>
          <a:p>
            <a:pPr lvl="0"/>
            <a:r>
              <a:rPr lang="en-US" altLang="zh-CN" dirty="0"/>
              <a:t>A1</a:t>
            </a:r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42919063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63353" y="1"/>
            <a:ext cx="11737304" cy="769785"/>
          </a:xfrm>
        </p:spPr>
        <p:txBody>
          <a:bodyPr/>
          <a:lstStyle>
            <a:lvl1pPr algn="l">
              <a:defRPr sz="3200" b="0">
                <a:latin typeface="Calisto MT" panose="02040603050505030304" pitchFamily="18" charset="0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47660" y="908720"/>
            <a:ext cx="11752996" cy="5415880"/>
          </a:xfrm>
        </p:spPr>
        <p:txBody>
          <a:bodyPr>
            <a:normAutofit/>
          </a:bodyPr>
          <a:lstStyle>
            <a:lvl1pPr>
              <a:defRPr sz="1600">
                <a:latin typeface="Calisto MT" panose="02040603050505030304" pitchFamily="18" charset="0"/>
              </a:defRPr>
            </a:lvl1pPr>
            <a:lvl2pPr>
              <a:defRPr sz="1600">
                <a:latin typeface="Calisto MT" panose="02040603050505030304" pitchFamily="18" charset="0"/>
              </a:defRPr>
            </a:lvl2pPr>
            <a:lvl3pPr>
              <a:defRPr sz="1600">
                <a:latin typeface="Calisto MT" panose="02040603050505030304" pitchFamily="18" charset="0"/>
              </a:defRPr>
            </a:lvl3pPr>
            <a:lvl4pPr>
              <a:defRPr sz="1600">
                <a:latin typeface="Calisto MT" panose="02040603050505030304" pitchFamily="18" charset="0"/>
              </a:defRPr>
            </a:lvl4pPr>
            <a:lvl5pPr>
              <a:defRPr sz="1600">
                <a:latin typeface="Calisto MT" panose="02040603050505030304" pitchFamily="18" charset="0"/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  <p:cxnSp>
        <p:nvCxnSpPr>
          <p:cNvPr id="11" name="直接连接符 3"/>
          <p:cNvCxnSpPr>
            <a:cxnSpLocks noChangeShapeType="1"/>
          </p:cNvCxnSpPr>
          <p:nvPr userDrawn="1"/>
        </p:nvCxnSpPr>
        <p:spPr bwMode="auto">
          <a:xfrm>
            <a:off x="263352" y="785912"/>
            <a:ext cx="11737304" cy="0"/>
          </a:xfrm>
          <a:prstGeom prst="line">
            <a:avLst/>
          </a:prstGeom>
          <a:noFill/>
          <a:ln w="25400" algn="ctr">
            <a:solidFill>
              <a:srgbClr val="0082B0"/>
            </a:solidFill>
            <a:round/>
            <a:headEnd/>
            <a:tailEnd type="non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3352393506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1366" y="0"/>
            <a:ext cx="11784293" cy="637136"/>
          </a:xfrm>
        </p:spPr>
        <p:txBody>
          <a:bodyPr/>
          <a:lstStyle>
            <a:lvl1pPr algn="l">
              <a:defRPr sz="3200" b="1">
                <a:solidFill>
                  <a:srgbClr val="0070C0"/>
                </a:solidFill>
                <a:latin typeface="Calisto MT" panose="02040603050505030304" pitchFamily="18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8" name="日期占位符 7"/>
          <p:cNvSpPr>
            <a:spLocks noGrp="1"/>
          </p:cNvSpPr>
          <p:nvPr>
            <p:ph type="dt" sz="half" idx="10"/>
          </p:nvPr>
        </p:nvSpPr>
        <p:spPr>
          <a:xfrm>
            <a:off x="270627" y="6675437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530820CF-B880-4189-942D-D702A7CBA730}" type="datetimeFigureOut">
              <a:rPr lang="zh-CN" altLang="en-US" smtClean="0"/>
              <a:t>2019/2/27</a:t>
            </a:fld>
            <a:endParaRPr lang="zh-CN" altLang="en-US" dirty="0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</p:nvPr>
        </p:nvSpPr>
        <p:spPr>
          <a:xfrm>
            <a:off x="0" y="6858000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cxnSp>
        <p:nvCxnSpPr>
          <p:cNvPr id="10" name="直接连接符 3"/>
          <p:cNvCxnSpPr>
            <a:cxnSpLocks noChangeShapeType="1"/>
          </p:cNvCxnSpPr>
          <p:nvPr userDrawn="1"/>
        </p:nvCxnSpPr>
        <p:spPr bwMode="auto">
          <a:xfrm>
            <a:off x="0" y="6269657"/>
            <a:ext cx="12192000" cy="0"/>
          </a:xfrm>
          <a:prstGeom prst="line">
            <a:avLst/>
          </a:prstGeom>
          <a:noFill/>
          <a:ln w="25400" algn="ctr">
            <a:solidFill>
              <a:srgbClr val="0082B0"/>
            </a:solidFill>
            <a:round/>
            <a:tailEnd type="non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" name="直接连接符 3"/>
          <p:cNvCxnSpPr>
            <a:cxnSpLocks noChangeShapeType="1"/>
          </p:cNvCxnSpPr>
          <p:nvPr userDrawn="1"/>
        </p:nvCxnSpPr>
        <p:spPr bwMode="auto">
          <a:xfrm>
            <a:off x="0" y="732248"/>
            <a:ext cx="12192000" cy="0"/>
          </a:xfrm>
          <a:prstGeom prst="line">
            <a:avLst/>
          </a:prstGeom>
          <a:noFill/>
          <a:ln w="25400" algn="ctr">
            <a:solidFill>
              <a:srgbClr val="0082B0"/>
            </a:solidFill>
            <a:round/>
            <a:tailEnd type="non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" name="内容占位符 2">
            <a:extLst>
              <a:ext uri="{FF2B5EF4-FFF2-40B4-BE49-F238E27FC236}">
                <a16:creationId xmlns:a16="http://schemas.microsoft.com/office/drawing/2014/main" xmlns="" id="{67B3F5DC-5992-413B-B5E9-1033407AE88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91344" y="929756"/>
            <a:ext cx="9912424" cy="5112565"/>
          </a:xfrm>
        </p:spPr>
        <p:txBody>
          <a:bodyPr>
            <a:normAutofit/>
          </a:bodyPr>
          <a:lstStyle>
            <a:lvl1pPr>
              <a:defRPr lang="zh-CN" altLang="en-US" sz="1600" kern="12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>
              <a:defRPr sz="1600">
                <a:latin typeface="Calisto MT" panose="02040603050505030304" pitchFamily="18" charset="0"/>
              </a:defRPr>
            </a:lvl2pPr>
            <a:lvl3pPr>
              <a:defRPr sz="1600">
                <a:latin typeface="Calisto MT" panose="02040603050505030304" pitchFamily="18" charset="0"/>
              </a:defRPr>
            </a:lvl3pPr>
            <a:lvl4pPr>
              <a:defRPr sz="1600">
                <a:latin typeface="Calisto MT" panose="02040603050505030304" pitchFamily="18" charset="0"/>
              </a:defRPr>
            </a:lvl4pPr>
            <a:lvl5pPr>
              <a:defRPr sz="1600">
                <a:latin typeface="Calisto MT" panose="02040603050505030304" pitchFamily="18" charset="0"/>
              </a:defRPr>
            </a:lvl5pPr>
          </a:lstStyle>
          <a:p>
            <a:pPr lvl="0"/>
            <a:r>
              <a:rPr lang="en-US" altLang="zh-CN" dirty="0"/>
              <a:t>A1</a:t>
            </a:r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4770783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1366" y="0"/>
            <a:ext cx="11784293" cy="637136"/>
          </a:xfrm>
        </p:spPr>
        <p:txBody>
          <a:bodyPr/>
          <a:lstStyle>
            <a:lvl1pPr algn="l">
              <a:defRPr sz="3200" b="1">
                <a:solidFill>
                  <a:srgbClr val="0070C0"/>
                </a:solidFill>
                <a:latin typeface="Calisto MT" panose="02040603050505030304" pitchFamily="18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8" name="日期占位符 7"/>
          <p:cNvSpPr>
            <a:spLocks noGrp="1"/>
          </p:cNvSpPr>
          <p:nvPr>
            <p:ph type="dt" sz="half" idx="10"/>
          </p:nvPr>
        </p:nvSpPr>
        <p:spPr>
          <a:xfrm>
            <a:off x="270627" y="6675437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530820CF-B880-4189-942D-D702A7CBA730}" type="datetimeFigureOut">
              <a:rPr lang="zh-CN" altLang="en-US" smtClean="0"/>
              <a:t>2019/2/27</a:t>
            </a:fld>
            <a:endParaRPr lang="zh-CN" altLang="en-US" dirty="0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</p:nvPr>
        </p:nvSpPr>
        <p:spPr>
          <a:xfrm>
            <a:off x="0" y="6858000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cxnSp>
        <p:nvCxnSpPr>
          <p:cNvPr id="10" name="直接连接符 3"/>
          <p:cNvCxnSpPr>
            <a:cxnSpLocks noChangeShapeType="1"/>
          </p:cNvCxnSpPr>
          <p:nvPr userDrawn="1"/>
        </p:nvCxnSpPr>
        <p:spPr bwMode="auto">
          <a:xfrm>
            <a:off x="0" y="6269657"/>
            <a:ext cx="12192000" cy="0"/>
          </a:xfrm>
          <a:prstGeom prst="line">
            <a:avLst/>
          </a:prstGeom>
          <a:noFill/>
          <a:ln w="25400" algn="ctr">
            <a:solidFill>
              <a:srgbClr val="0082B0"/>
            </a:solidFill>
            <a:round/>
            <a:tailEnd type="non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" name="直接连接符 3"/>
          <p:cNvCxnSpPr>
            <a:cxnSpLocks noChangeShapeType="1"/>
          </p:cNvCxnSpPr>
          <p:nvPr userDrawn="1"/>
        </p:nvCxnSpPr>
        <p:spPr bwMode="auto">
          <a:xfrm>
            <a:off x="0" y="732248"/>
            <a:ext cx="12192000" cy="0"/>
          </a:xfrm>
          <a:prstGeom prst="line">
            <a:avLst/>
          </a:prstGeom>
          <a:noFill/>
          <a:ln w="25400" algn="ctr">
            <a:solidFill>
              <a:srgbClr val="0082B0"/>
            </a:solidFill>
            <a:round/>
            <a:tailEnd type="non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" name="内容占位符 2">
            <a:extLst>
              <a:ext uri="{FF2B5EF4-FFF2-40B4-BE49-F238E27FC236}">
                <a16:creationId xmlns:a16="http://schemas.microsoft.com/office/drawing/2014/main" xmlns="" id="{67B3F5DC-5992-413B-B5E9-1033407AE88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91344" y="929756"/>
            <a:ext cx="9912424" cy="5112565"/>
          </a:xfrm>
        </p:spPr>
        <p:txBody>
          <a:bodyPr>
            <a:normAutofit/>
          </a:bodyPr>
          <a:lstStyle>
            <a:lvl1pPr>
              <a:defRPr lang="zh-CN" altLang="en-US" sz="1600" kern="12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>
              <a:defRPr sz="1600">
                <a:latin typeface="Calisto MT" panose="02040603050505030304" pitchFamily="18" charset="0"/>
              </a:defRPr>
            </a:lvl2pPr>
            <a:lvl3pPr>
              <a:defRPr sz="1600">
                <a:latin typeface="Calisto MT" panose="02040603050505030304" pitchFamily="18" charset="0"/>
              </a:defRPr>
            </a:lvl3pPr>
            <a:lvl4pPr>
              <a:defRPr sz="1600">
                <a:latin typeface="Calisto MT" panose="02040603050505030304" pitchFamily="18" charset="0"/>
              </a:defRPr>
            </a:lvl4pPr>
            <a:lvl5pPr>
              <a:defRPr sz="1600">
                <a:latin typeface="Calisto MT" panose="02040603050505030304" pitchFamily="18" charset="0"/>
              </a:defRPr>
            </a:lvl5pPr>
          </a:lstStyle>
          <a:p>
            <a:pPr lvl="0"/>
            <a:r>
              <a:rPr lang="en-US" altLang="zh-CN" dirty="0"/>
              <a:t>A1</a:t>
            </a:r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5151167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1366" y="0"/>
            <a:ext cx="11784293" cy="637136"/>
          </a:xfrm>
        </p:spPr>
        <p:txBody>
          <a:bodyPr/>
          <a:lstStyle>
            <a:lvl1pPr algn="l">
              <a:defRPr sz="3200" b="1">
                <a:solidFill>
                  <a:srgbClr val="0070C0"/>
                </a:solidFill>
                <a:latin typeface="Calisto MT" panose="02040603050505030304" pitchFamily="18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8" name="日期占位符 7"/>
          <p:cNvSpPr>
            <a:spLocks noGrp="1"/>
          </p:cNvSpPr>
          <p:nvPr>
            <p:ph type="dt" sz="half" idx="10"/>
          </p:nvPr>
        </p:nvSpPr>
        <p:spPr>
          <a:xfrm>
            <a:off x="270627" y="6675437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530820CF-B880-4189-942D-D702A7CBA730}" type="datetimeFigureOut">
              <a:rPr lang="zh-CN" altLang="en-US" smtClean="0"/>
              <a:t>2019/2/27</a:t>
            </a:fld>
            <a:endParaRPr lang="zh-CN" altLang="en-US" dirty="0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</p:nvPr>
        </p:nvSpPr>
        <p:spPr>
          <a:xfrm>
            <a:off x="0" y="6858000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cxnSp>
        <p:nvCxnSpPr>
          <p:cNvPr id="10" name="直接连接符 3"/>
          <p:cNvCxnSpPr>
            <a:cxnSpLocks noChangeShapeType="1"/>
          </p:cNvCxnSpPr>
          <p:nvPr userDrawn="1"/>
        </p:nvCxnSpPr>
        <p:spPr bwMode="auto">
          <a:xfrm>
            <a:off x="0" y="6269657"/>
            <a:ext cx="12192000" cy="0"/>
          </a:xfrm>
          <a:prstGeom prst="line">
            <a:avLst/>
          </a:prstGeom>
          <a:noFill/>
          <a:ln w="25400" algn="ctr">
            <a:solidFill>
              <a:srgbClr val="0082B0"/>
            </a:solidFill>
            <a:round/>
            <a:tailEnd type="non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" name="直接连接符 3"/>
          <p:cNvCxnSpPr>
            <a:cxnSpLocks noChangeShapeType="1"/>
          </p:cNvCxnSpPr>
          <p:nvPr userDrawn="1"/>
        </p:nvCxnSpPr>
        <p:spPr bwMode="auto">
          <a:xfrm>
            <a:off x="0" y="732248"/>
            <a:ext cx="12192000" cy="0"/>
          </a:xfrm>
          <a:prstGeom prst="line">
            <a:avLst/>
          </a:prstGeom>
          <a:noFill/>
          <a:ln w="25400" algn="ctr">
            <a:solidFill>
              <a:srgbClr val="0082B0"/>
            </a:solidFill>
            <a:round/>
            <a:tailEnd type="non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" name="内容占位符 2">
            <a:extLst>
              <a:ext uri="{FF2B5EF4-FFF2-40B4-BE49-F238E27FC236}">
                <a16:creationId xmlns:a16="http://schemas.microsoft.com/office/drawing/2014/main" xmlns="" id="{67B3F5DC-5992-413B-B5E9-1033407AE88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91344" y="929756"/>
            <a:ext cx="9912424" cy="5112565"/>
          </a:xfrm>
        </p:spPr>
        <p:txBody>
          <a:bodyPr>
            <a:normAutofit/>
          </a:bodyPr>
          <a:lstStyle>
            <a:lvl1pPr>
              <a:defRPr lang="zh-CN" altLang="en-US" sz="1600" kern="12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>
              <a:defRPr sz="1600">
                <a:latin typeface="Calisto MT" panose="02040603050505030304" pitchFamily="18" charset="0"/>
              </a:defRPr>
            </a:lvl2pPr>
            <a:lvl3pPr>
              <a:defRPr sz="1600">
                <a:latin typeface="Calisto MT" panose="02040603050505030304" pitchFamily="18" charset="0"/>
              </a:defRPr>
            </a:lvl3pPr>
            <a:lvl4pPr>
              <a:defRPr sz="1600">
                <a:latin typeface="Calisto MT" panose="02040603050505030304" pitchFamily="18" charset="0"/>
              </a:defRPr>
            </a:lvl4pPr>
            <a:lvl5pPr>
              <a:defRPr sz="1600">
                <a:latin typeface="Calisto MT" panose="02040603050505030304" pitchFamily="18" charset="0"/>
              </a:defRPr>
            </a:lvl5pPr>
          </a:lstStyle>
          <a:p>
            <a:pPr lvl="0"/>
            <a:r>
              <a:rPr lang="en-US" altLang="zh-CN" dirty="0"/>
              <a:t>A1</a:t>
            </a:r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7170021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1366" y="0"/>
            <a:ext cx="11784293" cy="637136"/>
          </a:xfrm>
        </p:spPr>
        <p:txBody>
          <a:bodyPr/>
          <a:lstStyle>
            <a:lvl1pPr algn="l">
              <a:defRPr sz="3200" b="1">
                <a:solidFill>
                  <a:srgbClr val="0070C0"/>
                </a:solidFill>
                <a:latin typeface="Calisto MT" panose="02040603050505030304" pitchFamily="18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8" name="日期占位符 7"/>
          <p:cNvSpPr>
            <a:spLocks noGrp="1"/>
          </p:cNvSpPr>
          <p:nvPr>
            <p:ph type="dt" sz="half" idx="10"/>
          </p:nvPr>
        </p:nvSpPr>
        <p:spPr>
          <a:xfrm>
            <a:off x="270627" y="6675437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530820CF-B880-4189-942D-D702A7CBA730}" type="datetimeFigureOut">
              <a:rPr lang="zh-CN" altLang="en-US" smtClean="0"/>
              <a:t>2019/2/27</a:t>
            </a:fld>
            <a:endParaRPr lang="zh-CN" altLang="en-US" dirty="0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</p:nvPr>
        </p:nvSpPr>
        <p:spPr>
          <a:xfrm>
            <a:off x="0" y="6858000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cxnSp>
        <p:nvCxnSpPr>
          <p:cNvPr id="10" name="直接连接符 3"/>
          <p:cNvCxnSpPr>
            <a:cxnSpLocks noChangeShapeType="1"/>
          </p:cNvCxnSpPr>
          <p:nvPr userDrawn="1"/>
        </p:nvCxnSpPr>
        <p:spPr bwMode="auto">
          <a:xfrm>
            <a:off x="0" y="6269657"/>
            <a:ext cx="12192000" cy="0"/>
          </a:xfrm>
          <a:prstGeom prst="line">
            <a:avLst/>
          </a:prstGeom>
          <a:noFill/>
          <a:ln w="25400" algn="ctr">
            <a:solidFill>
              <a:srgbClr val="0082B0"/>
            </a:solidFill>
            <a:round/>
            <a:tailEnd type="non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" name="直接连接符 3"/>
          <p:cNvCxnSpPr>
            <a:cxnSpLocks noChangeShapeType="1"/>
          </p:cNvCxnSpPr>
          <p:nvPr userDrawn="1"/>
        </p:nvCxnSpPr>
        <p:spPr bwMode="auto">
          <a:xfrm>
            <a:off x="0" y="732248"/>
            <a:ext cx="12192000" cy="0"/>
          </a:xfrm>
          <a:prstGeom prst="line">
            <a:avLst/>
          </a:prstGeom>
          <a:noFill/>
          <a:ln w="25400" algn="ctr">
            <a:solidFill>
              <a:srgbClr val="0082B0"/>
            </a:solidFill>
            <a:round/>
            <a:tailEnd type="non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" name="内容占位符 2">
            <a:extLst>
              <a:ext uri="{FF2B5EF4-FFF2-40B4-BE49-F238E27FC236}">
                <a16:creationId xmlns:a16="http://schemas.microsoft.com/office/drawing/2014/main" xmlns="" id="{67B3F5DC-5992-413B-B5E9-1033407AE88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91344" y="929756"/>
            <a:ext cx="9912424" cy="5112565"/>
          </a:xfrm>
        </p:spPr>
        <p:txBody>
          <a:bodyPr>
            <a:normAutofit/>
          </a:bodyPr>
          <a:lstStyle>
            <a:lvl1pPr>
              <a:defRPr lang="zh-CN" altLang="en-US" sz="1600" kern="12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>
              <a:defRPr sz="1600">
                <a:latin typeface="Calisto MT" panose="02040603050505030304" pitchFamily="18" charset="0"/>
              </a:defRPr>
            </a:lvl2pPr>
            <a:lvl3pPr>
              <a:defRPr sz="1600">
                <a:latin typeface="Calisto MT" panose="02040603050505030304" pitchFamily="18" charset="0"/>
              </a:defRPr>
            </a:lvl3pPr>
            <a:lvl4pPr>
              <a:defRPr sz="1600">
                <a:latin typeface="Calisto MT" panose="02040603050505030304" pitchFamily="18" charset="0"/>
              </a:defRPr>
            </a:lvl4pPr>
            <a:lvl5pPr>
              <a:defRPr sz="1600">
                <a:latin typeface="Calisto MT" panose="02040603050505030304" pitchFamily="18" charset="0"/>
              </a:defRPr>
            </a:lvl5pPr>
          </a:lstStyle>
          <a:p>
            <a:pPr lvl="0"/>
            <a:r>
              <a:rPr lang="en-US" altLang="zh-CN" dirty="0"/>
              <a:t>A1</a:t>
            </a:r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3629401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1366" y="0"/>
            <a:ext cx="11784293" cy="637136"/>
          </a:xfrm>
        </p:spPr>
        <p:txBody>
          <a:bodyPr/>
          <a:lstStyle>
            <a:lvl1pPr algn="l">
              <a:defRPr sz="3200" b="1">
                <a:solidFill>
                  <a:srgbClr val="0070C0"/>
                </a:solidFill>
                <a:latin typeface="Calisto MT" panose="02040603050505030304" pitchFamily="18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8" name="日期占位符 7"/>
          <p:cNvSpPr>
            <a:spLocks noGrp="1"/>
          </p:cNvSpPr>
          <p:nvPr>
            <p:ph type="dt" sz="half" idx="10"/>
          </p:nvPr>
        </p:nvSpPr>
        <p:spPr>
          <a:xfrm>
            <a:off x="270627" y="6675437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530820CF-B880-4189-942D-D702A7CBA730}" type="datetimeFigureOut">
              <a:rPr lang="zh-CN" altLang="en-US" smtClean="0"/>
              <a:t>2019/2/27</a:t>
            </a:fld>
            <a:endParaRPr lang="zh-CN" altLang="en-US" dirty="0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</p:nvPr>
        </p:nvSpPr>
        <p:spPr>
          <a:xfrm>
            <a:off x="0" y="6858000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cxnSp>
        <p:nvCxnSpPr>
          <p:cNvPr id="10" name="直接连接符 3"/>
          <p:cNvCxnSpPr>
            <a:cxnSpLocks noChangeShapeType="1"/>
          </p:cNvCxnSpPr>
          <p:nvPr userDrawn="1"/>
        </p:nvCxnSpPr>
        <p:spPr bwMode="auto">
          <a:xfrm>
            <a:off x="0" y="6269657"/>
            <a:ext cx="12192000" cy="0"/>
          </a:xfrm>
          <a:prstGeom prst="line">
            <a:avLst/>
          </a:prstGeom>
          <a:noFill/>
          <a:ln w="25400" algn="ctr">
            <a:solidFill>
              <a:srgbClr val="0082B0"/>
            </a:solidFill>
            <a:round/>
            <a:tailEnd type="non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" name="直接连接符 3"/>
          <p:cNvCxnSpPr>
            <a:cxnSpLocks noChangeShapeType="1"/>
          </p:cNvCxnSpPr>
          <p:nvPr userDrawn="1"/>
        </p:nvCxnSpPr>
        <p:spPr bwMode="auto">
          <a:xfrm>
            <a:off x="0" y="732248"/>
            <a:ext cx="12192000" cy="0"/>
          </a:xfrm>
          <a:prstGeom prst="line">
            <a:avLst/>
          </a:prstGeom>
          <a:noFill/>
          <a:ln w="25400" algn="ctr">
            <a:solidFill>
              <a:srgbClr val="0082B0"/>
            </a:solidFill>
            <a:round/>
            <a:tailEnd type="non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" name="内容占位符 2">
            <a:extLst>
              <a:ext uri="{FF2B5EF4-FFF2-40B4-BE49-F238E27FC236}">
                <a16:creationId xmlns:a16="http://schemas.microsoft.com/office/drawing/2014/main" xmlns="" id="{67B3F5DC-5992-413B-B5E9-1033407AE88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91344" y="929756"/>
            <a:ext cx="9912424" cy="5112565"/>
          </a:xfrm>
        </p:spPr>
        <p:txBody>
          <a:bodyPr>
            <a:normAutofit/>
          </a:bodyPr>
          <a:lstStyle>
            <a:lvl1pPr>
              <a:defRPr lang="zh-CN" altLang="en-US" sz="1600" kern="12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>
              <a:defRPr sz="1600">
                <a:latin typeface="Calisto MT" panose="02040603050505030304" pitchFamily="18" charset="0"/>
              </a:defRPr>
            </a:lvl2pPr>
            <a:lvl3pPr>
              <a:defRPr sz="1600">
                <a:latin typeface="Calisto MT" panose="02040603050505030304" pitchFamily="18" charset="0"/>
              </a:defRPr>
            </a:lvl3pPr>
            <a:lvl4pPr>
              <a:defRPr sz="1600">
                <a:latin typeface="Calisto MT" panose="02040603050505030304" pitchFamily="18" charset="0"/>
              </a:defRPr>
            </a:lvl4pPr>
            <a:lvl5pPr>
              <a:defRPr sz="1600">
                <a:latin typeface="Calisto MT" panose="02040603050505030304" pitchFamily="18" charset="0"/>
              </a:defRPr>
            </a:lvl5pPr>
          </a:lstStyle>
          <a:p>
            <a:pPr lvl="0"/>
            <a:r>
              <a:rPr lang="en-US" altLang="zh-CN" dirty="0"/>
              <a:t>A1</a:t>
            </a:r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6866952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1366" y="0"/>
            <a:ext cx="11784293" cy="637136"/>
          </a:xfrm>
        </p:spPr>
        <p:txBody>
          <a:bodyPr/>
          <a:lstStyle>
            <a:lvl1pPr algn="l">
              <a:defRPr sz="3200" b="1">
                <a:solidFill>
                  <a:srgbClr val="0070C0"/>
                </a:solidFill>
                <a:latin typeface="Calisto MT" panose="02040603050505030304" pitchFamily="18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8" name="日期占位符 7"/>
          <p:cNvSpPr>
            <a:spLocks noGrp="1"/>
          </p:cNvSpPr>
          <p:nvPr>
            <p:ph type="dt" sz="half" idx="10"/>
          </p:nvPr>
        </p:nvSpPr>
        <p:spPr>
          <a:xfrm>
            <a:off x="270627" y="6675437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530820CF-B880-4189-942D-D702A7CBA730}" type="datetimeFigureOut">
              <a:rPr lang="zh-CN" altLang="en-US" smtClean="0"/>
              <a:t>2019/2/27</a:t>
            </a:fld>
            <a:endParaRPr lang="zh-CN" altLang="en-US" dirty="0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</p:nvPr>
        </p:nvSpPr>
        <p:spPr>
          <a:xfrm>
            <a:off x="0" y="6858000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cxnSp>
        <p:nvCxnSpPr>
          <p:cNvPr id="10" name="直接连接符 3"/>
          <p:cNvCxnSpPr>
            <a:cxnSpLocks noChangeShapeType="1"/>
          </p:cNvCxnSpPr>
          <p:nvPr userDrawn="1"/>
        </p:nvCxnSpPr>
        <p:spPr bwMode="auto">
          <a:xfrm>
            <a:off x="0" y="6269657"/>
            <a:ext cx="12192000" cy="0"/>
          </a:xfrm>
          <a:prstGeom prst="line">
            <a:avLst/>
          </a:prstGeom>
          <a:noFill/>
          <a:ln w="25400" algn="ctr">
            <a:solidFill>
              <a:srgbClr val="0082B0"/>
            </a:solidFill>
            <a:round/>
            <a:tailEnd type="non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" name="直接连接符 3"/>
          <p:cNvCxnSpPr>
            <a:cxnSpLocks noChangeShapeType="1"/>
          </p:cNvCxnSpPr>
          <p:nvPr userDrawn="1"/>
        </p:nvCxnSpPr>
        <p:spPr bwMode="auto">
          <a:xfrm>
            <a:off x="0" y="732248"/>
            <a:ext cx="12192000" cy="0"/>
          </a:xfrm>
          <a:prstGeom prst="line">
            <a:avLst/>
          </a:prstGeom>
          <a:noFill/>
          <a:ln w="25400" algn="ctr">
            <a:solidFill>
              <a:srgbClr val="0082B0"/>
            </a:solidFill>
            <a:round/>
            <a:tailEnd type="non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" name="内容占位符 2">
            <a:extLst>
              <a:ext uri="{FF2B5EF4-FFF2-40B4-BE49-F238E27FC236}">
                <a16:creationId xmlns:a16="http://schemas.microsoft.com/office/drawing/2014/main" xmlns="" id="{67B3F5DC-5992-413B-B5E9-1033407AE88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91344" y="929756"/>
            <a:ext cx="9912424" cy="5112565"/>
          </a:xfrm>
        </p:spPr>
        <p:txBody>
          <a:bodyPr>
            <a:normAutofit/>
          </a:bodyPr>
          <a:lstStyle>
            <a:lvl1pPr>
              <a:defRPr lang="zh-CN" altLang="en-US" sz="1600" kern="12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>
              <a:defRPr sz="1600">
                <a:latin typeface="Calisto MT" panose="02040603050505030304" pitchFamily="18" charset="0"/>
              </a:defRPr>
            </a:lvl2pPr>
            <a:lvl3pPr>
              <a:defRPr sz="1600">
                <a:latin typeface="Calisto MT" panose="02040603050505030304" pitchFamily="18" charset="0"/>
              </a:defRPr>
            </a:lvl3pPr>
            <a:lvl4pPr>
              <a:defRPr sz="1600">
                <a:latin typeface="Calisto MT" panose="02040603050505030304" pitchFamily="18" charset="0"/>
              </a:defRPr>
            </a:lvl4pPr>
            <a:lvl5pPr>
              <a:defRPr sz="1600">
                <a:latin typeface="Calisto MT" panose="02040603050505030304" pitchFamily="18" charset="0"/>
              </a:defRPr>
            </a:lvl5pPr>
          </a:lstStyle>
          <a:p>
            <a:pPr lvl="0"/>
            <a:r>
              <a:rPr lang="en-US" altLang="zh-CN" dirty="0"/>
              <a:t>A1</a:t>
            </a:r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1463102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1366" y="0"/>
            <a:ext cx="11784293" cy="637136"/>
          </a:xfrm>
        </p:spPr>
        <p:txBody>
          <a:bodyPr/>
          <a:lstStyle>
            <a:lvl1pPr algn="l">
              <a:defRPr sz="3200" b="1">
                <a:solidFill>
                  <a:srgbClr val="0070C0"/>
                </a:solidFill>
                <a:latin typeface="Calisto MT" panose="02040603050505030304" pitchFamily="18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8" name="日期占位符 7"/>
          <p:cNvSpPr>
            <a:spLocks noGrp="1"/>
          </p:cNvSpPr>
          <p:nvPr>
            <p:ph type="dt" sz="half" idx="10"/>
          </p:nvPr>
        </p:nvSpPr>
        <p:spPr>
          <a:xfrm>
            <a:off x="270627" y="6675437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530820CF-B880-4189-942D-D702A7CBA730}" type="datetimeFigureOut">
              <a:rPr lang="zh-CN" altLang="en-US" smtClean="0"/>
              <a:t>2019/2/27</a:t>
            </a:fld>
            <a:endParaRPr lang="zh-CN" altLang="en-US" dirty="0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</p:nvPr>
        </p:nvSpPr>
        <p:spPr>
          <a:xfrm>
            <a:off x="0" y="6858000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cxnSp>
        <p:nvCxnSpPr>
          <p:cNvPr id="10" name="直接连接符 3"/>
          <p:cNvCxnSpPr>
            <a:cxnSpLocks noChangeShapeType="1"/>
          </p:cNvCxnSpPr>
          <p:nvPr userDrawn="1"/>
        </p:nvCxnSpPr>
        <p:spPr bwMode="auto">
          <a:xfrm>
            <a:off x="0" y="6269657"/>
            <a:ext cx="12192000" cy="0"/>
          </a:xfrm>
          <a:prstGeom prst="line">
            <a:avLst/>
          </a:prstGeom>
          <a:noFill/>
          <a:ln w="25400" algn="ctr">
            <a:solidFill>
              <a:srgbClr val="0082B0"/>
            </a:solidFill>
            <a:round/>
            <a:tailEnd type="non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" name="直接连接符 3"/>
          <p:cNvCxnSpPr>
            <a:cxnSpLocks noChangeShapeType="1"/>
          </p:cNvCxnSpPr>
          <p:nvPr userDrawn="1"/>
        </p:nvCxnSpPr>
        <p:spPr bwMode="auto">
          <a:xfrm>
            <a:off x="0" y="732248"/>
            <a:ext cx="12192000" cy="0"/>
          </a:xfrm>
          <a:prstGeom prst="line">
            <a:avLst/>
          </a:prstGeom>
          <a:noFill/>
          <a:ln w="25400" algn="ctr">
            <a:solidFill>
              <a:srgbClr val="0082B0"/>
            </a:solidFill>
            <a:round/>
            <a:tailEnd type="non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" name="内容占位符 2">
            <a:extLst>
              <a:ext uri="{FF2B5EF4-FFF2-40B4-BE49-F238E27FC236}">
                <a16:creationId xmlns:a16="http://schemas.microsoft.com/office/drawing/2014/main" xmlns="" id="{67B3F5DC-5992-413B-B5E9-1033407AE88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91344" y="929756"/>
            <a:ext cx="9912424" cy="5112565"/>
          </a:xfrm>
        </p:spPr>
        <p:txBody>
          <a:bodyPr>
            <a:normAutofit/>
          </a:bodyPr>
          <a:lstStyle>
            <a:lvl1pPr>
              <a:defRPr lang="zh-CN" altLang="en-US" sz="1600" kern="12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>
              <a:defRPr sz="1600">
                <a:latin typeface="Calisto MT" panose="02040603050505030304" pitchFamily="18" charset="0"/>
              </a:defRPr>
            </a:lvl2pPr>
            <a:lvl3pPr>
              <a:defRPr sz="1600">
                <a:latin typeface="Calisto MT" panose="02040603050505030304" pitchFamily="18" charset="0"/>
              </a:defRPr>
            </a:lvl3pPr>
            <a:lvl4pPr>
              <a:defRPr sz="1600">
                <a:latin typeface="Calisto MT" panose="02040603050505030304" pitchFamily="18" charset="0"/>
              </a:defRPr>
            </a:lvl4pPr>
            <a:lvl5pPr>
              <a:defRPr sz="1600">
                <a:latin typeface="Calisto MT" panose="02040603050505030304" pitchFamily="18" charset="0"/>
              </a:defRPr>
            </a:lvl5pPr>
          </a:lstStyle>
          <a:p>
            <a:pPr lvl="0"/>
            <a:r>
              <a:rPr lang="en-US" altLang="zh-CN" dirty="0"/>
              <a:t>A1</a:t>
            </a:r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2712918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1366" y="0"/>
            <a:ext cx="11784293" cy="637136"/>
          </a:xfrm>
        </p:spPr>
        <p:txBody>
          <a:bodyPr/>
          <a:lstStyle>
            <a:lvl1pPr algn="l">
              <a:defRPr sz="3200" b="1">
                <a:solidFill>
                  <a:srgbClr val="0070C0"/>
                </a:solidFill>
                <a:latin typeface="Calisto MT" panose="02040603050505030304" pitchFamily="18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8" name="日期占位符 7"/>
          <p:cNvSpPr>
            <a:spLocks noGrp="1"/>
          </p:cNvSpPr>
          <p:nvPr>
            <p:ph type="dt" sz="half" idx="10"/>
          </p:nvPr>
        </p:nvSpPr>
        <p:spPr>
          <a:xfrm>
            <a:off x="270627" y="6675437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530820CF-B880-4189-942D-D702A7CBA730}" type="datetimeFigureOut">
              <a:rPr lang="zh-CN" altLang="en-US" smtClean="0"/>
              <a:t>2019/2/27</a:t>
            </a:fld>
            <a:endParaRPr lang="zh-CN" altLang="en-US" dirty="0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</p:nvPr>
        </p:nvSpPr>
        <p:spPr>
          <a:xfrm>
            <a:off x="0" y="6858000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cxnSp>
        <p:nvCxnSpPr>
          <p:cNvPr id="10" name="直接连接符 3"/>
          <p:cNvCxnSpPr>
            <a:cxnSpLocks noChangeShapeType="1"/>
          </p:cNvCxnSpPr>
          <p:nvPr userDrawn="1"/>
        </p:nvCxnSpPr>
        <p:spPr bwMode="auto">
          <a:xfrm>
            <a:off x="0" y="6269657"/>
            <a:ext cx="12192000" cy="0"/>
          </a:xfrm>
          <a:prstGeom prst="line">
            <a:avLst/>
          </a:prstGeom>
          <a:noFill/>
          <a:ln w="25400" algn="ctr">
            <a:solidFill>
              <a:srgbClr val="0082B0"/>
            </a:solidFill>
            <a:round/>
            <a:tailEnd type="non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" name="直接连接符 3"/>
          <p:cNvCxnSpPr>
            <a:cxnSpLocks noChangeShapeType="1"/>
          </p:cNvCxnSpPr>
          <p:nvPr userDrawn="1"/>
        </p:nvCxnSpPr>
        <p:spPr bwMode="auto">
          <a:xfrm>
            <a:off x="0" y="732248"/>
            <a:ext cx="12192000" cy="0"/>
          </a:xfrm>
          <a:prstGeom prst="line">
            <a:avLst/>
          </a:prstGeom>
          <a:noFill/>
          <a:ln w="25400" algn="ctr">
            <a:solidFill>
              <a:srgbClr val="0082B0"/>
            </a:solidFill>
            <a:round/>
            <a:tailEnd type="non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" name="内容占位符 2">
            <a:extLst>
              <a:ext uri="{FF2B5EF4-FFF2-40B4-BE49-F238E27FC236}">
                <a16:creationId xmlns:a16="http://schemas.microsoft.com/office/drawing/2014/main" xmlns="" id="{67B3F5DC-5992-413B-B5E9-1033407AE88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91344" y="929756"/>
            <a:ext cx="9912424" cy="5112565"/>
          </a:xfrm>
        </p:spPr>
        <p:txBody>
          <a:bodyPr>
            <a:normAutofit/>
          </a:bodyPr>
          <a:lstStyle>
            <a:lvl1pPr>
              <a:defRPr lang="zh-CN" altLang="en-US" sz="1600" kern="12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>
              <a:defRPr sz="1600">
                <a:latin typeface="Calisto MT" panose="02040603050505030304" pitchFamily="18" charset="0"/>
              </a:defRPr>
            </a:lvl2pPr>
            <a:lvl3pPr>
              <a:defRPr sz="1600">
                <a:latin typeface="Calisto MT" panose="02040603050505030304" pitchFamily="18" charset="0"/>
              </a:defRPr>
            </a:lvl3pPr>
            <a:lvl4pPr>
              <a:defRPr sz="1600">
                <a:latin typeface="Calisto MT" panose="02040603050505030304" pitchFamily="18" charset="0"/>
              </a:defRPr>
            </a:lvl4pPr>
            <a:lvl5pPr>
              <a:defRPr sz="1600">
                <a:latin typeface="Calisto MT" panose="02040603050505030304" pitchFamily="18" charset="0"/>
              </a:defRPr>
            </a:lvl5pPr>
          </a:lstStyle>
          <a:p>
            <a:pPr lvl="0"/>
            <a:r>
              <a:rPr lang="en-US" altLang="zh-CN" dirty="0"/>
              <a:t>A1</a:t>
            </a:r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6398998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1366" y="0"/>
            <a:ext cx="11784293" cy="637136"/>
          </a:xfrm>
        </p:spPr>
        <p:txBody>
          <a:bodyPr/>
          <a:lstStyle>
            <a:lvl1pPr algn="l">
              <a:defRPr sz="3200" b="1">
                <a:solidFill>
                  <a:srgbClr val="0070C0"/>
                </a:solidFill>
                <a:latin typeface="Calisto MT" panose="02040603050505030304" pitchFamily="18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8" name="日期占位符 7"/>
          <p:cNvSpPr>
            <a:spLocks noGrp="1"/>
          </p:cNvSpPr>
          <p:nvPr>
            <p:ph type="dt" sz="half" idx="10"/>
          </p:nvPr>
        </p:nvSpPr>
        <p:spPr>
          <a:xfrm>
            <a:off x="270627" y="6675437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530820CF-B880-4189-942D-D702A7CBA730}" type="datetimeFigureOut">
              <a:rPr lang="zh-CN" altLang="en-US" smtClean="0"/>
              <a:t>2019/2/27</a:t>
            </a:fld>
            <a:endParaRPr lang="zh-CN" altLang="en-US" dirty="0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</p:nvPr>
        </p:nvSpPr>
        <p:spPr>
          <a:xfrm>
            <a:off x="0" y="6858000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cxnSp>
        <p:nvCxnSpPr>
          <p:cNvPr id="10" name="直接连接符 3"/>
          <p:cNvCxnSpPr>
            <a:cxnSpLocks noChangeShapeType="1"/>
          </p:cNvCxnSpPr>
          <p:nvPr userDrawn="1"/>
        </p:nvCxnSpPr>
        <p:spPr bwMode="auto">
          <a:xfrm>
            <a:off x="0" y="6269657"/>
            <a:ext cx="12192000" cy="0"/>
          </a:xfrm>
          <a:prstGeom prst="line">
            <a:avLst/>
          </a:prstGeom>
          <a:noFill/>
          <a:ln w="25400" algn="ctr">
            <a:solidFill>
              <a:srgbClr val="0082B0"/>
            </a:solidFill>
            <a:round/>
            <a:tailEnd type="non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" name="直接连接符 3"/>
          <p:cNvCxnSpPr>
            <a:cxnSpLocks noChangeShapeType="1"/>
          </p:cNvCxnSpPr>
          <p:nvPr userDrawn="1"/>
        </p:nvCxnSpPr>
        <p:spPr bwMode="auto">
          <a:xfrm>
            <a:off x="0" y="732248"/>
            <a:ext cx="12192000" cy="0"/>
          </a:xfrm>
          <a:prstGeom prst="line">
            <a:avLst/>
          </a:prstGeom>
          <a:noFill/>
          <a:ln w="25400" algn="ctr">
            <a:solidFill>
              <a:srgbClr val="0082B0"/>
            </a:solidFill>
            <a:round/>
            <a:tailEnd type="non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" name="内容占位符 2">
            <a:extLst>
              <a:ext uri="{FF2B5EF4-FFF2-40B4-BE49-F238E27FC236}">
                <a16:creationId xmlns:a16="http://schemas.microsoft.com/office/drawing/2014/main" xmlns="" id="{67B3F5DC-5992-413B-B5E9-1033407AE88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91344" y="929756"/>
            <a:ext cx="9912424" cy="5112565"/>
          </a:xfrm>
        </p:spPr>
        <p:txBody>
          <a:bodyPr>
            <a:normAutofit/>
          </a:bodyPr>
          <a:lstStyle>
            <a:lvl1pPr>
              <a:defRPr lang="zh-CN" altLang="en-US" sz="1600" kern="12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>
              <a:defRPr sz="1600">
                <a:latin typeface="Calisto MT" panose="02040603050505030304" pitchFamily="18" charset="0"/>
              </a:defRPr>
            </a:lvl2pPr>
            <a:lvl3pPr>
              <a:defRPr sz="1600">
                <a:latin typeface="Calisto MT" panose="02040603050505030304" pitchFamily="18" charset="0"/>
              </a:defRPr>
            </a:lvl3pPr>
            <a:lvl4pPr>
              <a:defRPr sz="1600">
                <a:latin typeface="Calisto MT" panose="02040603050505030304" pitchFamily="18" charset="0"/>
              </a:defRPr>
            </a:lvl4pPr>
            <a:lvl5pPr>
              <a:defRPr sz="1600">
                <a:latin typeface="Calisto MT" panose="02040603050505030304" pitchFamily="18" charset="0"/>
              </a:defRPr>
            </a:lvl5pPr>
          </a:lstStyle>
          <a:p>
            <a:pPr lvl="0"/>
            <a:r>
              <a:rPr lang="en-US" altLang="zh-CN" dirty="0"/>
              <a:t>A1</a:t>
            </a:r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4153155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1366" y="0"/>
            <a:ext cx="11784293" cy="637136"/>
          </a:xfrm>
        </p:spPr>
        <p:txBody>
          <a:bodyPr/>
          <a:lstStyle>
            <a:lvl1pPr algn="l">
              <a:defRPr sz="3200" b="1">
                <a:solidFill>
                  <a:srgbClr val="0070C0"/>
                </a:solidFill>
                <a:latin typeface="Calisto MT" panose="02040603050505030304" pitchFamily="18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8" name="日期占位符 7"/>
          <p:cNvSpPr>
            <a:spLocks noGrp="1"/>
          </p:cNvSpPr>
          <p:nvPr>
            <p:ph type="dt" sz="half" idx="10"/>
          </p:nvPr>
        </p:nvSpPr>
        <p:spPr>
          <a:xfrm>
            <a:off x="270627" y="6675437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530820CF-B880-4189-942D-D702A7CBA730}" type="datetimeFigureOut">
              <a:rPr lang="zh-CN" altLang="en-US" smtClean="0"/>
              <a:t>2019/2/27</a:t>
            </a:fld>
            <a:endParaRPr lang="zh-CN" altLang="en-US" dirty="0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</p:nvPr>
        </p:nvSpPr>
        <p:spPr>
          <a:xfrm>
            <a:off x="0" y="6858000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cxnSp>
        <p:nvCxnSpPr>
          <p:cNvPr id="10" name="直接连接符 3"/>
          <p:cNvCxnSpPr>
            <a:cxnSpLocks noChangeShapeType="1"/>
          </p:cNvCxnSpPr>
          <p:nvPr userDrawn="1"/>
        </p:nvCxnSpPr>
        <p:spPr bwMode="auto">
          <a:xfrm>
            <a:off x="0" y="6269657"/>
            <a:ext cx="12192000" cy="0"/>
          </a:xfrm>
          <a:prstGeom prst="line">
            <a:avLst/>
          </a:prstGeom>
          <a:noFill/>
          <a:ln w="25400" algn="ctr">
            <a:solidFill>
              <a:srgbClr val="0082B0"/>
            </a:solidFill>
            <a:round/>
            <a:tailEnd type="non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" name="直接连接符 3"/>
          <p:cNvCxnSpPr>
            <a:cxnSpLocks noChangeShapeType="1"/>
          </p:cNvCxnSpPr>
          <p:nvPr userDrawn="1"/>
        </p:nvCxnSpPr>
        <p:spPr bwMode="auto">
          <a:xfrm>
            <a:off x="0" y="732248"/>
            <a:ext cx="12192000" cy="0"/>
          </a:xfrm>
          <a:prstGeom prst="line">
            <a:avLst/>
          </a:prstGeom>
          <a:noFill/>
          <a:ln w="25400" algn="ctr">
            <a:solidFill>
              <a:srgbClr val="0082B0"/>
            </a:solidFill>
            <a:round/>
            <a:tailEnd type="non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" name="内容占位符 2">
            <a:extLst>
              <a:ext uri="{FF2B5EF4-FFF2-40B4-BE49-F238E27FC236}">
                <a16:creationId xmlns:a16="http://schemas.microsoft.com/office/drawing/2014/main" xmlns="" id="{67B3F5DC-5992-413B-B5E9-1033407AE88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91344" y="929756"/>
            <a:ext cx="9912424" cy="5112565"/>
          </a:xfrm>
        </p:spPr>
        <p:txBody>
          <a:bodyPr>
            <a:normAutofit/>
          </a:bodyPr>
          <a:lstStyle>
            <a:lvl1pPr>
              <a:defRPr lang="zh-CN" altLang="en-US" sz="1600" kern="12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>
              <a:defRPr sz="1600">
                <a:latin typeface="Calisto MT" panose="02040603050505030304" pitchFamily="18" charset="0"/>
              </a:defRPr>
            </a:lvl2pPr>
            <a:lvl3pPr>
              <a:defRPr sz="1600">
                <a:latin typeface="Calisto MT" panose="02040603050505030304" pitchFamily="18" charset="0"/>
              </a:defRPr>
            </a:lvl3pPr>
            <a:lvl4pPr>
              <a:defRPr sz="1600">
                <a:latin typeface="Calisto MT" panose="02040603050505030304" pitchFamily="18" charset="0"/>
              </a:defRPr>
            </a:lvl4pPr>
            <a:lvl5pPr>
              <a:defRPr sz="1600">
                <a:latin typeface="Calisto MT" panose="02040603050505030304" pitchFamily="18" charset="0"/>
              </a:defRPr>
            </a:lvl5pPr>
          </a:lstStyle>
          <a:p>
            <a:pPr lvl="0"/>
            <a:r>
              <a:rPr lang="en-US" altLang="zh-CN" dirty="0"/>
              <a:t>A1</a:t>
            </a:r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6166531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66893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1366" y="0"/>
            <a:ext cx="11784293" cy="637136"/>
          </a:xfrm>
        </p:spPr>
        <p:txBody>
          <a:bodyPr/>
          <a:lstStyle>
            <a:lvl1pPr algn="l">
              <a:defRPr sz="3200" b="1">
                <a:solidFill>
                  <a:srgbClr val="0070C0"/>
                </a:solidFill>
                <a:latin typeface="Calisto MT" panose="02040603050505030304" pitchFamily="18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8" name="日期占位符 7"/>
          <p:cNvSpPr>
            <a:spLocks noGrp="1"/>
          </p:cNvSpPr>
          <p:nvPr>
            <p:ph type="dt" sz="half" idx="10"/>
          </p:nvPr>
        </p:nvSpPr>
        <p:spPr>
          <a:xfrm>
            <a:off x="270627" y="6675437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530820CF-B880-4189-942D-D702A7CBA730}" type="datetimeFigureOut">
              <a:rPr lang="zh-CN" altLang="en-US" smtClean="0"/>
              <a:t>2019/2/27</a:t>
            </a:fld>
            <a:endParaRPr lang="zh-CN" altLang="en-US" dirty="0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</p:nvPr>
        </p:nvSpPr>
        <p:spPr>
          <a:xfrm>
            <a:off x="0" y="6858000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cxnSp>
        <p:nvCxnSpPr>
          <p:cNvPr id="10" name="直接连接符 3"/>
          <p:cNvCxnSpPr>
            <a:cxnSpLocks noChangeShapeType="1"/>
          </p:cNvCxnSpPr>
          <p:nvPr userDrawn="1"/>
        </p:nvCxnSpPr>
        <p:spPr bwMode="auto">
          <a:xfrm>
            <a:off x="0" y="6269657"/>
            <a:ext cx="12192000" cy="0"/>
          </a:xfrm>
          <a:prstGeom prst="line">
            <a:avLst/>
          </a:prstGeom>
          <a:noFill/>
          <a:ln w="25400" algn="ctr">
            <a:solidFill>
              <a:srgbClr val="0082B0"/>
            </a:solidFill>
            <a:round/>
            <a:tailEnd type="non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" name="直接连接符 3"/>
          <p:cNvCxnSpPr>
            <a:cxnSpLocks noChangeShapeType="1"/>
          </p:cNvCxnSpPr>
          <p:nvPr userDrawn="1"/>
        </p:nvCxnSpPr>
        <p:spPr bwMode="auto">
          <a:xfrm>
            <a:off x="0" y="732248"/>
            <a:ext cx="12192000" cy="0"/>
          </a:xfrm>
          <a:prstGeom prst="line">
            <a:avLst/>
          </a:prstGeom>
          <a:noFill/>
          <a:ln w="25400" algn="ctr">
            <a:solidFill>
              <a:srgbClr val="0082B0"/>
            </a:solidFill>
            <a:round/>
            <a:tailEnd type="non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" name="内容占位符 2">
            <a:extLst>
              <a:ext uri="{FF2B5EF4-FFF2-40B4-BE49-F238E27FC236}">
                <a16:creationId xmlns:a16="http://schemas.microsoft.com/office/drawing/2014/main" xmlns="" id="{67B3F5DC-5992-413B-B5E9-1033407AE88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91344" y="929756"/>
            <a:ext cx="9912424" cy="5112565"/>
          </a:xfrm>
        </p:spPr>
        <p:txBody>
          <a:bodyPr>
            <a:normAutofit/>
          </a:bodyPr>
          <a:lstStyle>
            <a:lvl1pPr>
              <a:defRPr lang="zh-CN" altLang="en-US" sz="1600" kern="12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>
              <a:defRPr sz="1600">
                <a:latin typeface="Calisto MT" panose="02040603050505030304" pitchFamily="18" charset="0"/>
              </a:defRPr>
            </a:lvl2pPr>
            <a:lvl3pPr>
              <a:defRPr sz="1600">
                <a:latin typeface="Calisto MT" panose="02040603050505030304" pitchFamily="18" charset="0"/>
              </a:defRPr>
            </a:lvl3pPr>
            <a:lvl4pPr>
              <a:defRPr sz="1600">
                <a:latin typeface="Calisto MT" panose="02040603050505030304" pitchFamily="18" charset="0"/>
              </a:defRPr>
            </a:lvl4pPr>
            <a:lvl5pPr>
              <a:defRPr sz="1600">
                <a:latin typeface="Calisto MT" panose="02040603050505030304" pitchFamily="18" charset="0"/>
              </a:defRPr>
            </a:lvl5pPr>
          </a:lstStyle>
          <a:p>
            <a:pPr lvl="0"/>
            <a:r>
              <a:rPr lang="en-US" altLang="zh-CN" dirty="0"/>
              <a:t>A1</a:t>
            </a:r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4636006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1366" y="0"/>
            <a:ext cx="11784293" cy="637136"/>
          </a:xfrm>
        </p:spPr>
        <p:txBody>
          <a:bodyPr/>
          <a:lstStyle>
            <a:lvl1pPr algn="l">
              <a:defRPr sz="3200" b="1">
                <a:solidFill>
                  <a:srgbClr val="0070C0"/>
                </a:solidFill>
                <a:latin typeface="Calisto MT" panose="02040603050505030304" pitchFamily="18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8" name="日期占位符 7"/>
          <p:cNvSpPr>
            <a:spLocks noGrp="1"/>
          </p:cNvSpPr>
          <p:nvPr>
            <p:ph type="dt" sz="half" idx="10"/>
          </p:nvPr>
        </p:nvSpPr>
        <p:spPr>
          <a:xfrm>
            <a:off x="270627" y="6675437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530820CF-B880-4189-942D-D702A7CBA730}" type="datetimeFigureOut">
              <a:rPr lang="zh-CN" altLang="en-US" smtClean="0"/>
              <a:t>2019/2/27</a:t>
            </a:fld>
            <a:endParaRPr lang="zh-CN" altLang="en-US" dirty="0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</p:nvPr>
        </p:nvSpPr>
        <p:spPr>
          <a:xfrm>
            <a:off x="0" y="6858000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cxnSp>
        <p:nvCxnSpPr>
          <p:cNvPr id="10" name="直接连接符 3"/>
          <p:cNvCxnSpPr>
            <a:cxnSpLocks noChangeShapeType="1"/>
          </p:cNvCxnSpPr>
          <p:nvPr userDrawn="1"/>
        </p:nvCxnSpPr>
        <p:spPr bwMode="auto">
          <a:xfrm>
            <a:off x="0" y="6269657"/>
            <a:ext cx="12192000" cy="0"/>
          </a:xfrm>
          <a:prstGeom prst="line">
            <a:avLst/>
          </a:prstGeom>
          <a:noFill/>
          <a:ln w="25400" algn="ctr">
            <a:solidFill>
              <a:srgbClr val="0082B0"/>
            </a:solidFill>
            <a:round/>
            <a:tailEnd type="non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" name="直接连接符 3"/>
          <p:cNvCxnSpPr>
            <a:cxnSpLocks noChangeShapeType="1"/>
          </p:cNvCxnSpPr>
          <p:nvPr userDrawn="1"/>
        </p:nvCxnSpPr>
        <p:spPr bwMode="auto">
          <a:xfrm>
            <a:off x="0" y="732248"/>
            <a:ext cx="12192000" cy="0"/>
          </a:xfrm>
          <a:prstGeom prst="line">
            <a:avLst/>
          </a:prstGeom>
          <a:noFill/>
          <a:ln w="25400" algn="ctr">
            <a:solidFill>
              <a:srgbClr val="0082B0"/>
            </a:solidFill>
            <a:round/>
            <a:tailEnd type="non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" name="内容占位符 2">
            <a:extLst>
              <a:ext uri="{FF2B5EF4-FFF2-40B4-BE49-F238E27FC236}">
                <a16:creationId xmlns:a16="http://schemas.microsoft.com/office/drawing/2014/main" xmlns="" id="{67B3F5DC-5992-413B-B5E9-1033407AE88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91344" y="929756"/>
            <a:ext cx="9912424" cy="5112565"/>
          </a:xfrm>
        </p:spPr>
        <p:txBody>
          <a:bodyPr>
            <a:normAutofit/>
          </a:bodyPr>
          <a:lstStyle>
            <a:lvl1pPr>
              <a:defRPr lang="zh-CN" altLang="en-US" sz="1600" kern="12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>
              <a:defRPr sz="1600">
                <a:latin typeface="Calisto MT" panose="02040603050505030304" pitchFamily="18" charset="0"/>
              </a:defRPr>
            </a:lvl2pPr>
            <a:lvl3pPr>
              <a:defRPr sz="1600">
                <a:latin typeface="Calisto MT" panose="02040603050505030304" pitchFamily="18" charset="0"/>
              </a:defRPr>
            </a:lvl3pPr>
            <a:lvl4pPr>
              <a:defRPr sz="1600">
                <a:latin typeface="Calisto MT" panose="02040603050505030304" pitchFamily="18" charset="0"/>
              </a:defRPr>
            </a:lvl4pPr>
            <a:lvl5pPr>
              <a:defRPr sz="1600">
                <a:latin typeface="Calisto MT" panose="02040603050505030304" pitchFamily="18" charset="0"/>
              </a:defRPr>
            </a:lvl5pPr>
          </a:lstStyle>
          <a:p>
            <a:pPr lvl="0"/>
            <a:r>
              <a:rPr lang="en-US" altLang="zh-CN" dirty="0"/>
              <a:t>A1</a:t>
            </a:r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1623831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1366" y="0"/>
            <a:ext cx="11784293" cy="637136"/>
          </a:xfrm>
        </p:spPr>
        <p:txBody>
          <a:bodyPr/>
          <a:lstStyle>
            <a:lvl1pPr algn="l">
              <a:defRPr sz="3200" b="1">
                <a:solidFill>
                  <a:srgbClr val="0070C0"/>
                </a:solidFill>
                <a:latin typeface="Calisto MT" panose="02040603050505030304" pitchFamily="18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8" name="日期占位符 7"/>
          <p:cNvSpPr>
            <a:spLocks noGrp="1"/>
          </p:cNvSpPr>
          <p:nvPr>
            <p:ph type="dt" sz="half" idx="10"/>
          </p:nvPr>
        </p:nvSpPr>
        <p:spPr>
          <a:xfrm>
            <a:off x="270627" y="6675437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530820CF-B880-4189-942D-D702A7CBA730}" type="datetimeFigureOut">
              <a:rPr lang="zh-CN" altLang="en-US" smtClean="0"/>
              <a:t>2019/2/27</a:t>
            </a:fld>
            <a:endParaRPr lang="zh-CN" altLang="en-US" dirty="0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</p:nvPr>
        </p:nvSpPr>
        <p:spPr>
          <a:xfrm>
            <a:off x="0" y="6858000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cxnSp>
        <p:nvCxnSpPr>
          <p:cNvPr id="10" name="直接连接符 3"/>
          <p:cNvCxnSpPr>
            <a:cxnSpLocks noChangeShapeType="1"/>
          </p:cNvCxnSpPr>
          <p:nvPr userDrawn="1"/>
        </p:nvCxnSpPr>
        <p:spPr bwMode="auto">
          <a:xfrm>
            <a:off x="0" y="6269657"/>
            <a:ext cx="12192000" cy="0"/>
          </a:xfrm>
          <a:prstGeom prst="line">
            <a:avLst/>
          </a:prstGeom>
          <a:noFill/>
          <a:ln w="25400" algn="ctr">
            <a:solidFill>
              <a:srgbClr val="0082B0"/>
            </a:solidFill>
            <a:round/>
            <a:tailEnd type="non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" name="直接连接符 3"/>
          <p:cNvCxnSpPr>
            <a:cxnSpLocks noChangeShapeType="1"/>
          </p:cNvCxnSpPr>
          <p:nvPr userDrawn="1"/>
        </p:nvCxnSpPr>
        <p:spPr bwMode="auto">
          <a:xfrm>
            <a:off x="0" y="732248"/>
            <a:ext cx="12192000" cy="0"/>
          </a:xfrm>
          <a:prstGeom prst="line">
            <a:avLst/>
          </a:prstGeom>
          <a:noFill/>
          <a:ln w="25400" algn="ctr">
            <a:solidFill>
              <a:srgbClr val="0082B0"/>
            </a:solidFill>
            <a:round/>
            <a:tailEnd type="non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" name="内容占位符 2">
            <a:extLst>
              <a:ext uri="{FF2B5EF4-FFF2-40B4-BE49-F238E27FC236}">
                <a16:creationId xmlns:a16="http://schemas.microsoft.com/office/drawing/2014/main" xmlns="" id="{67B3F5DC-5992-413B-B5E9-1033407AE88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91344" y="929756"/>
            <a:ext cx="9912424" cy="5112565"/>
          </a:xfrm>
        </p:spPr>
        <p:txBody>
          <a:bodyPr>
            <a:normAutofit/>
          </a:bodyPr>
          <a:lstStyle>
            <a:lvl1pPr>
              <a:defRPr lang="zh-CN" altLang="en-US" sz="1600" kern="12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>
              <a:defRPr sz="1600">
                <a:latin typeface="Calisto MT" panose="02040603050505030304" pitchFamily="18" charset="0"/>
              </a:defRPr>
            </a:lvl2pPr>
            <a:lvl3pPr>
              <a:defRPr sz="1600">
                <a:latin typeface="Calisto MT" panose="02040603050505030304" pitchFamily="18" charset="0"/>
              </a:defRPr>
            </a:lvl3pPr>
            <a:lvl4pPr>
              <a:defRPr sz="1600">
                <a:latin typeface="Calisto MT" panose="02040603050505030304" pitchFamily="18" charset="0"/>
              </a:defRPr>
            </a:lvl4pPr>
            <a:lvl5pPr>
              <a:defRPr sz="1600">
                <a:latin typeface="Calisto MT" panose="02040603050505030304" pitchFamily="18" charset="0"/>
              </a:defRPr>
            </a:lvl5pPr>
          </a:lstStyle>
          <a:p>
            <a:pPr lvl="0"/>
            <a:r>
              <a:rPr lang="en-US" altLang="zh-CN" dirty="0"/>
              <a:t>A1</a:t>
            </a:r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1681638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1366" y="0"/>
            <a:ext cx="11784293" cy="637136"/>
          </a:xfrm>
        </p:spPr>
        <p:txBody>
          <a:bodyPr/>
          <a:lstStyle>
            <a:lvl1pPr algn="l">
              <a:defRPr sz="3200" b="1">
                <a:solidFill>
                  <a:srgbClr val="0070C0"/>
                </a:solidFill>
                <a:latin typeface="Calisto MT" panose="02040603050505030304" pitchFamily="18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8" name="日期占位符 7"/>
          <p:cNvSpPr>
            <a:spLocks noGrp="1"/>
          </p:cNvSpPr>
          <p:nvPr>
            <p:ph type="dt" sz="half" idx="10"/>
          </p:nvPr>
        </p:nvSpPr>
        <p:spPr>
          <a:xfrm>
            <a:off x="270627" y="6675437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530820CF-B880-4189-942D-D702A7CBA730}" type="datetimeFigureOut">
              <a:rPr lang="zh-CN" altLang="en-US" smtClean="0"/>
              <a:t>2019/2/27</a:t>
            </a:fld>
            <a:endParaRPr lang="zh-CN" altLang="en-US" dirty="0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</p:nvPr>
        </p:nvSpPr>
        <p:spPr>
          <a:xfrm>
            <a:off x="0" y="6858000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cxnSp>
        <p:nvCxnSpPr>
          <p:cNvPr id="10" name="直接连接符 3"/>
          <p:cNvCxnSpPr>
            <a:cxnSpLocks noChangeShapeType="1"/>
          </p:cNvCxnSpPr>
          <p:nvPr userDrawn="1"/>
        </p:nvCxnSpPr>
        <p:spPr bwMode="auto">
          <a:xfrm>
            <a:off x="0" y="6269657"/>
            <a:ext cx="12192000" cy="0"/>
          </a:xfrm>
          <a:prstGeom prst="line">
            <a:avLst/>
          </a:prstGeom>
          <a:noFill/>
          <a:ln w="25400" algn="ctr">
            <a:solidFill>
              <a:srgbClr val="0082B0"/>
            </a:solidFill>
            <a:round/>
            <a:tailEnd type="non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" name="直接连接符 3"/>
          <p:cNvCxnSpPr>
            <a:cxnSpLocks noChangeShapeType="1"/>
          </p:cNvCxnSpPr>
          <p:nvPr userDrawn="1"/>
        </p:nvCxnSpPr>
        <p:spPr bwMode="auto">
          <a:xfrm>
            <a:off x="0" y="732248"/>
            <a:ext cx="12192000" cy="0"/>
          </a:xfrm>
          <a:prstGeom prst="line">
            <a:avLst/>
          </a:prstGeom>
          <a:noFill/>
          <a:ln w="25400" algn="ctr">
            <a:solidFill>
              <a:srgbClr val="0082B0"/>
            </a:solidFill>
            <a:round/>
            <a:tailEnd type="non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" name="内容占位符 2">
            <a:extLst>
              <a:ext uri="{FF2B5EF4-FFF2-40B4-BE49-F238E27FC236}">
                <a16:creationId xmlns:a16="http://schemas.microsoft.com/office/drawing/2014/main" xmlns="" id="{67B3F5DC-5992-413B-B5E9-1033407AE88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91344" y="929756"/>
            <a:ext cx="9912424" cy="5112565"/>
          </a:xfrm>
        </p:spPr>
        <p:txBody>
          <a:bodyPr>
            <a:normAutofit/>
          </a:bodyPr>
          <a:lstStyle>
            <a:lvl1pPr>
              <a:defRPr lang="zh-CN" altLang="en-US" sz="1600" kern="12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>
              <a:defRPr sz="1600">
                <a:latin typeface="Calisto MT" panose="02040603050505030304" pitchFamily="18" charset="0"/>
              </a:defRPr>
            </a:lvl2pPr>
            <a:lvl3pPr>
              <a:defRPr sz="1600">
                <a:latin typeface="Calisto MT" panose="02040603050505030304" pitchFamily="18" charset="0"/>
              </a:defRPr>
            </a:lvl3pPr>
            <a:lvl4pPr>
              <a:defRPr sz="1600">
                <a:latin typeface="Calisto MT" panose="02040603050505030304" pitchFamily="18" charset="0"/>
              </a:defRPr>
            </a:lvl4pPr>
            <a:lvl5pPr>
              <a:defRPr sz="1600">
                <a:latin typeface="Calisto MT" panose="02040603050505030304" pitchFamily="18" charset="0"/>
              </a:defRPr>
            </a:lvl5pPr>
          </a:lstStyle>
          <a:p>
            <a:pPr lvl="0"/>
            <a:r>
              <a:rPr lang="en-US" altLang="zh-CN" dirty="0"/>
              <a:t>A1</a:t>
            </a:r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4361498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1366" y="0"/>
            <a:ext cx="11784293" cy="637136"/>
          </a:xfrm>
        </p:spPr>
        <p:txBody>
          <a:bodyPr/>
          <a:lstStyle>
            <a:lvl1pPr algn="l">
              <a:defRPr sz="3200" b="1">
                <a:solidFill>
                  <a:srgbClr val="0070C0"/>
                </a:solidFill>
                <a:latin typeface="Calisto MT" panose="02040603050505030304" pitchFamily="18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8" name="日期占位符 7"/>
          <p:cNvSpPr>
            <a:spLocks noGrp="1"/>
          </p:cNvSpPr>
          <p:nvPr>
            <p:ph type="dt" sz="half" idx="10"/>
          </p:nvPr>
        </p:nvSpPr>
        <p:spPr>
          <a:xfrm>
            <a:off x="270627" y="6675437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530820CF-B880-4189-942D-D702A7CBA730}" type="datetimeFigureOut">
              <a:rPr lang="zh-CN" altLang="en-US" smtClean="0"/>
              <a:t>2019/2/27</a:t>
            </a:fld>
            <a:endParaRPr lang="zh-CN" altLang="en-US" dirty="0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</p:nvPr>
        </p:nvSpPr>
        <p:spPr>
          <a:xfrm>
            <a:off x="0" y="6858000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cxnSp>
        <p:nvCxnSpPr>
          <p:cNvPr id="10" name="直接连接符 3"/>
          <p:cNvCxnSpPr>
            <a:cxnSpLocks noChangeShapeType="1"/>
          </p:cNvCxnSpPr>
          <p:nvPr userDrawn="1"/>
        </p:nvCxnSpPr>
        <p:spPr bwMode="auto">
          <a:xfrm>
            <a:off x="0" y="6269657"/>
            <a:ext cx="12192000" cy="0"/>
          </a:xfrm>
          <a:prstGeom prst="line">
            <a:avLst/>
          </a:prstGeom>
          <a:noFill/>
          <a:ln w="25400" algn="ctr">
            <a:solidFill>
              <a:srgbClr val="0082B0"/>
            </a:solidFill>
            <a:round/>
            <a:tailEnd type="non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" name="直接连接符 3"/>
          <p:cNvCxnSpPr>
            <a:cxnSpLocks noChangeShapeType="1"/>
          </p:cNvCxnSpPr>
          <p:nvPr userDrawn="1"/>
        </p:nvCxnSpPr>
        <p:spPr bwMode="auto">
          <a:xfrm>
            <a:off x="0" y="732248"/>
            <a:ext cx="12192000" cy="0"/>
          </a:xfrm>
          <a:prstGeom prst="line">
            <a:avLst/>
          </a:prstGeom>
          <a:noFill/>
          <a:ln w="25400" algn="ctr">
            <a:solidFill>
              <a:srgbClr val="0082B0"/>
            </a:solidFill>
            <a:round/>
            <a:tailEnd type="non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" name="内容占位符 2">
            <a:extLst>
              <a:ext uri="{FF2B5EF4-FFF2-40B4-BE49-F238E27FC236}">
                <a16:creationId xmlns:a16="http://schemas.microsoft.com/office/drawing/2014/main" xmlns="" id="{67B3F5DC-5992-413B-B5E9-1033407AE88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91344" y="929756"/>
            <a:ext cx="9912424" cy="5112565"/>
          </a:xfrm>
        </p:spPr>
        <p:txBody>
          <a:bodyPr>
            <a:normAutofit/>
          </a:bodyPr>
          <a:lstStyle>
            <a:lvl1pPr>
              <a:defRPr lang="zh-CN" altLang="en-US" sz="1600" kern="12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>
              <a:defRPr sz="1600">
                <a:latin typeface="Calisto MT" panose="02040603050505030304" pitchFamily="18" charset="0"/>
              </a:defRPr>
            </a:lvl2pPr>
            <a:lvl3pPr>
              <a:defRPr sz="1600">
                <a:latin typeface="Calisto MT" panose="02040603050505030304" pitchFamily="18" charset="0"/>
              </a:defRPr>
            </a:lvl3pPr>
            <a:lvl4pPr>
              <a:defRPr sz="1600">
                <a:latin typeface="Calisto MT" panose="02040603050505030304" pitchFamily="18" charset="0"/>
              </a:defRPr>
            </a:lvl4pPr>
            <a:lvl5pPr>
              <a:defRPr sz="1600">
                <a:latin typeface="Calisto MT" panose="02040603050505030304" pitchFamily="18" charset="0"/>
              </a:defRPr>
            </a:lvl5pPr>
          </a:lstStyle>
          <a:p>
            <a:pPr lvl="0"/>
            <a:r>
              <a:rPr lang="en-US" altLang="zh-CN" dirty="0"/>
              <a:t>A1</a:t>
            </a:r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3403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1366" y="0"/>
            <a:ext cx="11784293" cy="637136"/>
          </a:xfrm>
        </p:spPr>
        <p:txBody>
          <a:bodyPr/>
          <a:lstStyle>
            <a:lvl1pPr algn="l">
              <a:defRPr sz="3200" b="1">
                <a:solidFill>
                  <a:srgbClr val="0070C0"/>
                </a:solidFill>
                <a:latin typeface="Calisto MT" panose="02040603050505030304" pitchFamily="18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8" name="日期占位符 7"/>
          <p:cNvSpPr>
            <a:spLocks noGrp="1"/>
          </p:cNvSpPr>
          <p:nvPr>
            <p:ph type="dt" sz="half" idx="10"/>
          </p:nvPr>
        </p:nvSpPr>
        <p:spPr>
          <a:xfrm>
            <a:off x="270627" y="6675437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530820CF-B880-4189-942D-D702A7CBA730}" type="datetimeFigureOut">
              <a:rPr lang="zh-CN" altLang="en-US" smtClean="0"/>
              <a:t>2019/2/27</a:t>
            </a:fld>
            <a:endParaRPr lang="zh-CN" altLang="en-US" dirty="0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</p:nvPr>
        </p:nvSpPr>
        <p:spPr>
          <a:xfrm>
            <a:off x="0" y="6858000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cxnSp>
        <p:nvCxnSpPr>
          <p:cNvPr id="10" name="直接连接符 3"/>
          <p:cNvCxnSpPr>
            <a:cxnSpLocks noChangeShapeType="1"/>
          </p:cNvCxnSpPr>
          <p:nvPr userDrawn="1"/>
        </p:nvCxnSpPr>
        <p:spPr bwMode="auto">
          <a:xfrm>
            <a:off x="0" y="6269657"/>
            <a:ext cx="12192000" cy="0"/>
          </a:xfrm>
          <a:prstGeom prst="line">
            <a:avLst/>
          </a:prstGeom>
          <a:noFill/>
          <a:ln w="25400" algn="ctr">
            <a:solidFill>
              <a:srgbClr val="0082B0"/>
            </a:solidFill>
            <a:round/>
            <a:tailEnd type="non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" name="直接连接符 3"/>
          <p:cNvCxnSpPr>
            <a:cxnSpLocks noChangeShapeType="1"/>
          </p:cNvCxnSpPr>
          <p:nvPr userDrawn="1"/>
        </p:nvCxnSpPr>
        <p:spPr bwMode="auto">
          <a:xfrm>
            <a:off x="0" y="732248"/>
            <a:ext cx="12192000" cy="0"/>
          </a:xfrm>
          <a:prstGeom prst="line">
            <a:avLst/>
          </a:prstGeom>
          <a:noFill/>
          <a:ln w="25400" algn="ctr">
            <a:solidFill>
              <a:srgbClr val="0082B0"/>
            </a:solidFill>
            <a:round/>
            <a:tailEnd type="non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" name="内容占位符 2">
            <a:extLst>
              <a:ext uri="{FF2B5EF4-FFF2-40B4-BE49-F238E27FC236}">
                <a16:creationId xmlns:a16="http://schemas.microsoft.com/office/drawing/2014/main" xmlns="" id="{67B3F5DC-5992-413B-B5E9-1033407AE88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91344" y="929756"/>
            <a:ext cx="9912424" cy="5112565"/>
          </a:xfrm>
        </p:spPr>
        <p:txBody>
          <a:bodyPr>
            <a:normAutofit/>
          </a:bodyPr>
          <a:lstStyle>
            <a:lvl1pPr>
              <a:defRPr lang="zh-CN" altLang="en-US" sz="1600" kern="12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>
              <a:defRPr sz="1600">
                <a:latin typeface="Calisto MT" panose="02040603050505030304" pitchFamily="18" charset="0"/>
              </a:defRPr>
            </a:lvl2pPr>
            <a:lvl3pPr>
              <a:defRPr sz="1600">
                <a:latin typeface="Calisto MT" panose="02040603050505030304" pitchFamily="18" charset="0"/>
              </a:defRPr>
            </a:lvl3pPr>
            <a:lvl4pPr>
              <a:defRPr sz="1600">
                <a:latin typeface="Calisto MT" panose="02040603050505030304" pitchFamily="18" charset="0"/>
              </a:defRPr>
            </a:lvl4pPr>
            <a:lvl5pPr>
              <a:defRPr sz="1600">
                <a:latin typeface="Calisto MT" panose="02040603050505030304" pitchFamily="18" charset="0"/>
              </a:defRPr>
            </a:lvl5pPr>
          </a:lstStyle>
          <a:p>
            <a:pPr lvl="0"/>
            <a:r>
              <a:rPr lang="en-US" altLang="zh-CN" dirty="0"/>
              <a:t>A1</a:t>
            </a:r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873621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1366" y="0"/>
            <a:ext cx="11784293" cy="637136"/>
          </a:xfrm>
        </p:spPr>
        <p:txBody>
          <a:bodyPr/>
          <a:lstStyle>
            <a:lvl1pPr algn="l">
              <a:defRPr sz="3200" b="1">
                <a:solidFill>
                  <a:srgbClr val="0070C0"/>
                </a:solidFill>
                <a:latin typeface="Calisto MT" panose="02040603050505030304" pitchFamily="18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8" name="日期占位符 7"/>
          <p:cNvSpPr>
            <a:spLocks noGrp="1"/>
          </p:cNvSpPr>
          <p:nvPr>
            <p:ph type="dt" sz="half" idx="10"/>
          </p:nvPr>
        </p:nvSpPr>
        <p:spPr>
          <a:xfrm>
            <a:off x="270627" y="6675437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530820CF-B880-4189-942D-D702A7CBA730}" type="datetimeFigureOut">
              <a:rPr lang="zh-CN" altLang="en-US" smtClean="0"/>
              <a:t>2019/2/27</a:t>
            </a:fld>
            <a:endParaRPr lang="zh-CN" altLang="en-US" dirty="0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</p:nvPr>
        </p:nvSpPr>
        <p:spPr>
          <a:xfrm>
            <a:off x="0" y="6858000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cxnSp>
        <p:nvCxnSpPr>
          <p:cNvPr id="10" name="直接连接符 3"/>
          <p:cNvCxnSpPr>
            <a:cxnSpLocks noChangeShapeType="1"/>
          </p:cNvCxnSpPr>
          <p:nvPr userDrawn="1"/>
        </p:nvCxnSpPr>
        <p:spPr bwMode="auto">
          <a:xfrm>
            <a:off x="0" y="6269657"/>
            <a:ext cx="12192000" cy="0"/>
          </a:xfrm>
          <a:prstGeom prst="line">
            <a:avLst/>
          </a:prstGeom>
          <a:noFill/>
          <a:ln w="25400" algn="ctr">
            <a:solidFill>
              <a:srgbClr val="0082B0"/>
            </a:solidFill>
            <a:round/>
            <a:tailEnd type="non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" name="直接连接符 3"/>
          <p:cNvCxnSpPr>
            <a:cxnSpLocks noChangeShapeType="1"/>
          </p:cNvCxnSpPr>
          <p:nvPr userDrawn="1"/>
        </p:nvCxnSpPr>
        <p:spPr bwMode="auto">
          <a:xfrm>
            <a:off x="0" y="732248"/>
            <a:ext cx="12192000" cy="0"/>
          </a:xfrm>
          <a:prstGeom prst="line">
            <a:avLst/>
          </a:prstGeom>
          <a:noFill/>
          <a:ln w="25400" algn="ctr">
            <a:solidFill>
              <a:srgbClr val="0082B0"/>
            </a:solidFill>
            <a:round/>
            <a:tailEnd type="non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" name="内容占位符 2">
            <a:extLst>
              <a:ext uri="{FF2B5EF4-FFF2-40B4-BE49-F238E27FC236}">
                <a16:creationId xmlns:a16="http://schemas.microsoft.com/office/drawing/2014/main" xmlns="" id="{67B3F5DC-5992-413B-B5E9-1033407AE88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91344" y="929756"/>
            <a:ext cx="9912424" cy="5112565"/>
          </a:xfrm>
        </p:spPr>
        <p:txBody>
          <a:bodyPr>
            <a:normAutofit/>
          </a:bodyPr>
          <a:lstStyle>
            <a:lvl1pPr>
              <a:defRPr lang="zh-CN" altLang="en-US" sz="1600" kern="12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>
              <a:defRPr sz="1600">
                <a:latin typeface="Calisto MT" panose="02040603050505030304" pitchFamily="18" charset="0"/>
              </a:defRPr>
            </a:lvl2pPr>
            <a:lvl3pPr>
              <a:defRPr sz="1600">
                <a:latin typeface="Calisto MT" panose="02040603050505030304" pitchFamily="18" charset="0"/>
              </a:defRPr>
            </a:lvl3pPr>
            <a:lvl4pPr>
              <a:defRPr sz="1600">
                <a:latin typeface="Calisto MT" panose="02040603050505030304" pitchFamily="18" charset="0"/>
              </a:defRPr>
            </a:lvl4pPr>
            <a:lvl5pPr>
              <a:defRPr sz="1600">
                <a:latin typeface="Calisto MT" panose="02040603050505030304" pitchFamily="18" charset="0"/>
              </a:defRPr>
            </a:lvl5pPr>
          </a:lstStyle>
          <a:p>
            <a:pPr lvl="0"/>
            <a:r>
              <a:rPr lang="en-US" altLang="zh-CN" dirty="0"/>
              <a:t>A1</a:t>
            </a:r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3648305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1366" y="0"/>
            <a:ext cx="11784293" cy="637136"/>
          </a:xfrm>
        </p:spPr>
        <p:txBody>
          <a:bodyPr/>
          <a:lstStyle>
            <a:lvl1pPr algn="l">
              <a:defRPr sz="3200" b="1">
                <a:solidFill>
                  <a:srgbClr val="0070C0"/>
                </a:solidFill>
                <a:latin typeface="Calisto MT" panose="02040603050505030304" pitchFamily="18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8" name="日期占位符 7"/>
          <p:cNvSpPr>
            <a:spLocks noGrp="1"/>
          </p:cNvSpPr>
          <p:nvPr>
            <p:ph type="dt" sz="half" idx="10"/>
          </p:nvPr>
        </p:nvSpPr>
        <p:spPr>
          <a:xfrm>
            <a:off x="270627" y="6675437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530820CF-B880-4189-942D-D702A7CBA730}" type="datetimeFigureOut">
              <a:rPr lang="zh-CN" altLang="en-US" smtClean="0"/>
              <a:t>2019/2/27</a:t>
            </a:fld>
            <a:endParaRPr lang="zh-CN" altLang="en-US" dirty="0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</p:nvPr>
        </p:nvSpPr>
        <p:spPr>
          <a:xfrm>
            <a:off x="0" y="6858000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cxnSp>
        <p:nvCxnSpPr>
          <p:cNvPr id="10" name="直接连接符 3"/>
          <p:cNvCxnSpPr>
            <a:cxnSpLocks noChangeShapeType="1"/>
          </p:cNvCxnSpPr>
          <p:nvPr userDrawn="1"/>
        </p:nvCxnSpPr>
        <p:spPr bwMode="auto">
          <a:xfrm>
            <a:off x="0" y="6269657"/>
            <a:ext cx="12192000" cy="0"/>
          </a:xfrm>
          <a:prstGeom prst="line">
            <a:avLst/>
          </a:prstGeom>
          <a:noFill/>
          <a:ln w="25400" algn="ctr">
            <a:solidFill>
              <a:srgbClr val="0082B0"/>
            </a:solidFill>
            <a:round/>
            <a:tailEnd type="non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" name="直接连接符 3"/>
          <p:cNvCxnSpPr>
            <a:cxnSpLocks noChangeShapeType="1"/>
          </p:cNvCxnSpPr>
          <p:nvPr userDrawn="1"/>
        </p:nvCxnSpPr>
        <p:spPr bwMode="auto">
          <a:xfrm>
            <a:off x="0" y="732248"/>
            <a:ext cx="12192000" cy="0"/>
          </a:xfrm>
          <a:prstGeom prst="line">
            <a:avLst/>
          </a:prstGeom>
          <a:noFill/>
          <a:ln w="25400" algn="ctr">
            <a:solidFill>
              <a:srgbClr val="0082B0"/>
            </a:solidFill>
            <a:round/>
            <a:tailEnd type="non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" name="内容占位符 2">
            <a:extLst>
              <a:ext uri="{FF2B5EF4-FFF2-40B4-BE49-F238E27FC236}">
                <a16:creationId xmlns:a16="http://schemas.microsoft.com/office/drawing/2014/main" xmlns="" id="{67B3F5DC-5992-413B-B5E9-1033407AE88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91344" y="929756"/>
            <a:ext cx="9912424" cy="5112565"/>
          </a:xfrm>
        </p:spPr>
        <p:txBody>
          <a:bodyPr>
            <a:normAutofit/>
          </a:bodyPr>
          <a:lstStyle>
            <a:lvl1pPr>
              <a:defRPr lang="zh-CN" altLang="en-US" sz="1600" kern="12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>
              <a:defRPr sz="1600">
                <a:latin typeface="Calisto MT" panose="02040603050505030304" pitchFamily="18" charset="0"/>
              </a:defRPr>
            </a:lvl2pPr>
            <a:lvl3pPr>
              <a:defRPr sz="1600">
                <a:latin typeface="Calisto MT" panose="02040603050505030304" pitchFamily="18" charset="0"/>
              </a:defRPr>
            </a:lvl3pPr>
            <a:lvl4pPr>
              <a:defRPr sz="1600">
                <a:latin typeface="Calisto MT" panose="02040603050505030304" pitchFamily="18" charset="0"/>
              </a:defRPr>
            </a:lvl4pPr>
            <a:lvl5pPr>
              <a:defRPr sz="1600">
                <a:latin typeface="Calisto MT" panose="02040603050505030304" pitchFamily="18" charset="0"/>
              </a:defRPr>
            </a:lvl5pPr>
          </a:lstStyle>
          <a:p>
            <a:pPr lvl="0"/>
            <a:r>
              <a:rPr lang="en-US" altLang="zh-CN" dirty="0"/>
              <a:t>A1</a:t>
            </a:r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9328001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1366" y="0"/>
            <a:ext cx="11784293" cy="637136"/>
          </a:xfrm>
        </p:spPr>
        <p:txBody>
          <a:bodyPr/>
          <a:lstStyle>
            <a:lvl1pPr algn="l">
              <a:defRPr sz="3200" b="1">
                <a:solidFill>
                  <a:srgbClr val="0070C0"/>
                </a:solidFill>
                <a:latin typeface="Calisto MT" panose="02040603050505030304" pitchFamily="18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8" name="日期占位符 7"/>
          <p:cNvSpPr>
            <a:spLocks noGrp="1"/>
          </p:cNvSpPr>
          <p:nvPr>
            <p:ph type="dt" sz="half" idx="10"/>
          </p:nvPr>
        </p:nvSpPr>
        <p:spPr>
          <a:xfrm>
            <a:off x="270627" y="6675437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530820CF-B880-4189-942D-D702A7CBA730}" type="datetimeFigureOut">
              <a:rPr lang="zh-CN" altLang="en-US" smtClean="0"/>
              <a:t>2019/2/27</a:t>
            </a:fld>
            <a:endParaRPr lang="zh-CN" altLang="en-US" dirty="0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</p:nvPr>
        </p:nvSpPr>
        <p:spPr>
          <a:xfrm>
            <a:off x="0" y="6858000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cxnSp>
        <p:nvCxnSpPr>
          <p:cNvPr id="10" name="直接连接符 3"/>
          <p:cNvCxnSpPr>
            <a:cxnSpLocks noChangeShapeType="1"/>
          </p:cNvCxnSpPr>
          <p:nvPr userDrawn="1"/>
        </p:nvCxnSpPr>
        <p:spPr bwMode="auto">
          <a:xfrm>
            <a:off x="0" y="6269657"/>
            <a:ext cx="12192000" cy="0"/>
          </a:xfrm>
          <a:prstGeom prst="line">
            <a:avLst/>
          </a:prstGeom>
          <a:noFill/>
          <a:ln w="25400" algn="ctr">
            <a:solidFill>
              <a:srgbClr val="0082B0"/>
            </a:solidFill>
            <a:round/>
            <a:tailEnd type="non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" name="直接连接符 3"/>
          <p:cNvCxnSpPr>
            <a:cxnSpLocks noChangeShapeType="1"/>
          </p:cNvCxnSpPr>
          <p:nvPr userDrawn="1"/>
        </p:nvCxnSpPr>
        <p:spPr bwMode="auto">
          <a:xfrm>
            <a:off x="0" y="732248"/>
            <a:ext cx="12192000" cy="0"/>
          </a:xfrm>
          <a:prstGeom prst="line">
            <a:avLst/>
          </a:prstGeom>
          <a:noFill/>
          <a:ln w="25400" algn="ctr">
            <a:solidFill>
              <a:srgbClr val="0082B0"/>
            </a:solidFill>
            <a:round/>
            <a:tailEnd type="non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" name="内容占位符 2">
            <a:extLst>
              <a:ext uri="{FF2B5EF4-FFF2-40B4-BE49-F238E27FC236}">
                <a16:creationId xmlns:a16="http://schemas.microsoft.com/office/drawing/2014/main" xmlns="" id="{67B3F5DC-5992-413B-B5E9-1033407AE88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91344" y="929756"/>
            <a:ext cx="9912424" cy="5112565"/>
          </a:xfrm>
        </p:spPr>
        <p:txBody>
          <a:bodyPr>
            <a:normAutofit/>
          </a:bodyPr>
          <a:lstStyle>
            <a:lvl1pPr>
              <a:defRPr lang="zh-CN" altLang="en-US" sz="1600" kern="12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>
              <a:defRPr sz="1600">
                <a:latin typeface="Calisto MT" panose="02040603050505030304" pitchFamily="18" charset="0"/>
              </a:defRPr>
            </a:lvl2pPr>
            <a:lvl3pPr>
              <a:defRPr sz="1600">
                <a:latin typeface="Calisto MT" panose="02040603050505030304" pitchFamily="18" charset="0"/>
              </a:defRPr>
            </a:lvl3pPr>
            <a:lvl4pPr>
              <a:defRPr sz="1600">
                <a:latin typeface="Calisto MT" panose="02040603050505030304" pitchFamily="18" charset="0"/>
              </a:defRPr>
            </a:lvl4pPr>
            <a:lvl5pPr>
              <a:defRPr sz="1600">
                <a:latin typeface="Calisto MT" panose="02040603050505030304" pitchFamily="18" charset="0"/>
              </a:defRPr>
            </a:lvl5pPr>
          </a:lstStyle>
          <a:p>
            <a:pPr lvl="0"/>
            <a:r>
              <a:rPr lang="en-US" altLang="zh-CN" dirty="0"/>
              <a:t>A1</a:t>
            </a:r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0299746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1366" y="0"/>
            <a:ext cx="11784293" cy="637136"/>
          </a:xfrm>
        </p:spPr>
        <p:txBody>
          <a:bodyPr/>
          <a:lstStyle>
            <a:lvl1pPr algn="l">
              <a:defRPr sz="3200" b="1">
                <a:solidFill>
                  <a:srgbClr val="0070C0"/>
                </a:solidFill>
                <a:latin typeface="Calisto MT" panose="02040603050505030304" pitchFamily="18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8" name="日期占位符 7"/>
          <p:cNvSpPr>
            <a:spLocks noGrp="1"/>
          </p:cNvSpPr>
          <p:nvPr>
            <p:ph type="dt" sz="half" idx="10"/>
          </p:nvPr>
        </p:nvSpPr>
        <p:spPr>
          <a:xfrm>
            <a:off x="270627" y="6675437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530820CF-B880-4189-942D-D702A7CBA730}" type="datetimeFigureOut">
              <a:rPr lang="zh-CN" altLang="en-US" smtClean="0"/>
              <a:t>2019/2/27</a:t>
            </a:fld>
            <a:endParaRPr lang="zh-CN" altLang="en-US" dirty="0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</p:nvPr>
        </p:nvSpPr>
        <p:spPr>
          <a:xfrm>
            <a:off x="0" y="6858000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cxnSp>
        <p:nvCxnSpPr>
          <p:cNvPr id="10" name="直接连接符 3"/>
          <p:cNvCxnSpPr>
            <a:cxnSpLocks noChangeShapeType="1"/>
          </p:cNvCxnSpPr>
          <p:nvPr userDrawn="1"/>
        </p:nvCxnSpPr>
        <p:spPr bwMode="auto">
          <a:xfrm>
            <a:off x="0" y="6269657"/>
            <a:ext cx="12192000" cy="0"/>
          </a:xfrm>
          <a:prstGeom prst="line">
            <a:avLst/>
          </a:prstGeom>
          <a:noFill/>
          <a:ln w="25400" algn="ctr">
            <a:solidFill>
              <a:srgbClr val="0082B0"/>
            </a:solidFill>
            <a:round/>
            <a:tailEnd type="non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" name="直接连接符 3"/>
          <p:cNvCxnSpPr>
            <a:cxnSpLocks noChangeShapeType="1"/>
          </p:cNvCxnSpPr>
          <p:nvPr userDrawn="1"/>
        </p:nvCxnSpPr>
        <p:spPr bwMode="auto">
          <a:xfrm>
            <a:off x="0" y="732248"/>
            <a:ext cx="12192000" cy="0"/>
          </a:xfrm>
          <a:prstGeom prst="line">
            <a:avLst/>
          </a:prstGeom>
          <a:noFill/>
          <a:ln w="25400" algn="ctr">
            <a:solidFill>
              <a:srgbClr val="0082B0"/>
            </a:solidFill>
            <a:round/>
            <a:tailEnd type="non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" name="内容占位符 2">
            <a:extLst>
              <a:ext uri="{FF2B5EF4-FFF2-40B4-BE49-F238E27FC236}">
                <a16:creationId xmlns:a16="http://schemas.microsoft.com/office/drawing/2014/main" xmlns="" id="{67B3F5DC-5992-413B-B5E9-1033407AE88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91344" y="929756"/>
            <a:ext cx="9912424" cy="5112565"/>
          </a:xfrm>
        </p:spPr>
        <p:txBody>
          <a:bodyPr>
            <a:normAutofit/>
          </a:bodyPr>
          <a:lstStyle>
            <a:lvl1pPr>
              <a:defRPr lang="zh-CN" altLang="en-US" sz="1600" kern="12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>
              <a:defRPr sz="1600">
                <a:latin typeface="Calisto MT" panose="02040603050505030304" pitchFamily="18" charset="0"/>
              </a:defRPr>
            </a:lvl2pPr>
            <a:lvl3pPr>
              <a:defRPr sz="1600">
                <a:latin typeface="Calisto MT" panose="02040603050505030304" pitchFamily="18" charset="0"/>
              </a:defRPr>
            </a:lvl3pPr>
            <a:lvl4pPr>
              <a:defRPr sz="1600">
                <a:latin typeface="Calisto MT" panose="02040603050505030304" pitchFamily="18" charset="0"/>
              </a:defRPr>
            </a:lvl4pPr>
            <a:lvl5pPr>
              <a:defRPr sz="1600">
                <a:latin typeface="Calisto MT" panose="02040603050505030304" pitchFamily="18" charset="0"/>
              </a:defRPr>
            </a:lvl5pPr>
          </a:lstStyle>
          <a:p>
            <a:pPr lvl="0"/>
            <a:r>
              <a:rPr lang="en-US" altLang="zh-CN" dirty="0"/>
              <a:t>A1</a:t>
            </a:r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42012277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1366" y="0"/>
            <a:ext cx="11784293" cy="637136"/>
          </a:xfrm>
        </p:spPr>
        <p:txBody>
          <a:bodyPr/>
          <a:lstStyle>
            <a:lvl1pPr algn="l">
              <a:defRPr sz="3200" b="1">
                <a:solidFill>
                  <a:srgbClr val="0070C0"/>
                </a:solidFill>
                <a:latin typeface="Calisto MT" panose="02040603050505030304" pitchFamily="18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</p:nvPr>
        </p:nvSpPr>
        <p:spPr>
          <a:xfrm>
            <a:off x="0" y="6858000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cxnSp>
        <p:nvCxnSpPr>
          <p:cNvPr id="10" name="直接连接符 3"/>
          <p:cNvCxnSpPr>
            <a:cxnSpLocks noChangeShapeType="1"/>
          </p:cNvCxnSpPr>
          <p:nvPr userDrawn="1"/>
        </p:nvCxnSpPr>
        <p:spPr bwMode="auto">
          <a:xfrm>
            <a:off x="0" y="6269657"/>
            <a:ext cx="12192000" cy="0"/>
          </a:xfrm>
          <a:prstGeom prst="line">
            <a:avLst/>
          </a:prstGeom>
          <a:noFill/>
          <a:ln w="25400" algn="ctr">
            <a:solidFill>
              <a:srgbClr val="0082B0"/>
            </a:solidFill>
            <a:round/>
            <a:tailEnd type="non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" name="直接连接符 3"/>
          <p:cNvCxnSpPr>
            <a:cxnSpLocks noChangeShapeType="1"/>
          </p:cNvCxnSpPr>
          <p:nvPr userDrawn="1"/>
        </p:nvCxnSpPr>
        <p:spPr bwMode="auto">
          <a:xfrm>
            <a:off x="0" y="732248"/>
            <a:ext cx="12192000" cy="0"/>
          </a:xfrm>
          <a:prstGeom prst="line">
            <a:avLst/>
          </a:prstGeom>
          <a:noFill/>
          <a:ln w="25400" algn="ctr">
            <a:solidFill>
              <a:srgbClr val="0082B0"/>
            </a:solidFill>
            <a:round/>
            <a:tailEnd type="non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21559101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1366" y="0"/>
            <a:ext cx="11784293" cy="637136"/>
          </a:xfrm>
        </p:spPr>
        <p:txBody>
          <a:bodyPr/>
          <a:lstStyle>
            <a:lvl1pPr algn="l">
              <a:defRPr sz="3200" b="1">
                <a:solidFill>
                  <a:srgbClr val="0070C0"/>
                </a:solidFill>
                <a:latin typeface="Calisto MT" panose="02040603050505030304" pitchFamily="18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8" name="日期占位符 7"/>
          <p:cNvSpPr>
            <a:spLocks noGrp="1"/>
          </p:cNvSpPr>
          <p:nvPr>
            <p:ph type="dt" sz="half" idx="10"/>
          </p:nvPr>
        </p:nvSpPr>
        <p:spPr>
          <a:xfrm>
            <a:off x="270627" y="6675437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530820CF-B880-4189-942D-D702A7CBA730}" type="datetimeFigureOut">
              <a:rPr lang="zh-CN" altLang="en-US" smtClean="0"/>
              <a:t>2019/2/27</a:t>
            </a:fld>
            <a:endParaRPr lang="zh-CN" altLang="en-US" dirty="0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</p:nvPr>
        </p:nvSpPr>
        <p:spPr>
          <a:xfrm>
            <a:off x="0" y="6858000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cxnSp>
        <p:nvCxnSpPr>
          <p:cNvPr id="10" name="直接连接符 3"/>
          <p:cNvCxnSpPr>
            <a:cxnSpLocks noChangeShapeType="1"/>
          </p:cNvCxnSpPr>
          <p:nvPr userDrawn="1"/>
        </p:nvCxnSpPr>
        <p:spPr bwMode="auto">
          <a:xfrm>
            <a:off x="0" y="6269657"/>
            <a:ext cx="12192000" cy="0"/>
          </a:xfrm>
          <a:prstGeom prst="line">
            <a:avLst/>
          </a:prstGeom>
          <a:noFill/>
          <a:ln w="25400" algn="ctr">
            <a:solidFill>
              <a:srgbClr val="0082B0"/>
            </a:solidFill>
            <a:round/>
            <a:tailEnd type="non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" name="直接连接符 3"/>
          <p:cNvCxnSpPr>
            <a:cxnSpLocks noChangeShapeType="1"/>
          </p:cNvCxnSpPr>
          <p:nvPr userDrawn="1"/>
        </p:nvCxnSpPr>
        <p:spPr bwMode="auto">
          <a:xfrm>
            <a:off x="0" y="732248"/>
            <a:ext cx="12192000" cy="0"/>
          </a:xfrm>
          <a:prstGeom prst="line">
            <a:avLst/>
          </a:prstGeom>
          <a:noFill/>
          <a:ln w="25400" algn="ctr">
            <a:solidFill>
              <a:srgbClr val="0082B0"/>
            </a:solidFill>
            <a:round/>
            <a:tailEnd type="non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" name="内容占位符 2">
            <a:extLst>
              <a:ext uri="{FF2B5EF4-FFF2-40B4-BE49-F238E27FC236}">
                <a16:creationId xmlns:a16="http://schemas.microsoft.com/office/drawing/2014/main" xmlns="" id="{67B3F5DC-5992-413B-B5E9-1033407AE88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91344" y="929756"/>
            <a:ext cx="9912424" cy="5112565"/>
          </a:xfrm>
        </p:spPr>
        <p:txBody>
          <a:bodyPr>
            <a:normAutofit/>
          </a:bodyPr>
          <a:lstStyle>
            <a:lvl1pPr>
              <a:defRPr lang="zh-CN" altLang="en-US" sz="1600" kern="12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>
              <a:defRPr sz="1600">
                <a:latin typeface="Calisto MT" panose="02040603050505030304" pitchFamily="18" charset="0"/>
              </a:defRPr>
            </a:lvl2pPr>
            <a:lvl3pPr>
              <a:defRPr sz="1600">
                <a:latin typeface="Calisto MT" panose="02040603050505030304" pitchFamily="18" charset="0"/>
              </a:defRPr>
            </a:lvl3pPr>
            <a:lvl4pPr>
              <a:defRPr sz="1600">
                <a:latin typeface="Calisto MT" panose="02040603050505030304" pitchFamily="18" charset="0"/>
              </a:defRPr>
            </a:lvl4pPr>
            <a:lvl5pPr>
              <a:defRPr sz="1600">
                <a:latin typeface="Calisto MT" panose="02040603050505030304" pitchFamily="18" charset="0"/>
              </a:defRPr>
            </a:lvl5pPr>
          </a:lstStyle>
          <a:p>
            <a:pPr lvl="0"/>
            <a:r>
              <a:rPr lang="en-US" altLang="zh-CN" dirty="0"/>
              <a:t>A1</a:t>
            </a:r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8569845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1366" y="0"/>
            <a:ext cx="11784293" cy="637136"/>
          </a:xfrm>
        </p:spPr>
        <p:txBody>
          <a:bodyPr/>
          <a:lstStyle>
            <a:lvl1pPr algn="l">
              <a:defRPr sz="3200" b="1">
                <a:solidFill>
                  <a:srgbClr val="0070C0"/>
                </a:solidFill>
                <a:latin typeface="Calisto MT" panose="02040603050505030304" pitchFamily="18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8" name="日期占位符 7"/>
          <p:cNvSpPr>
            <a:spLocks noGrp="1"/>
          </p:cNvSpPr>
          <p:nvPr>
            <p:ph type="dt" sz="half" idx="10"/>
          </p:nvPr>
        </p:nvSpPr>
        <p:spPr>
          <a:xfrm>
            <a:off x="270627" y="6675437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530820CF-B880-4189-942D-D702A7CBA730}" type="datetimeFigureOut">
              <a:rPr lang="zh-CN" altLang="en-US" smtClean="0"/>
              <a:t>2019/2/27</a:t>
            </a:fld>
            <a:endParaRPr lang="zh-CN" altLang="en-US" dirty="0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</p:nvPr>
        </p:nvSpPr>
        <p:spPr>
          <a:xfrm>
            <a:off x="0" y="6858000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cxnSp>
        <p:nvCxnSpPr>
          <p:cNvPr id="10" name="直接连接符 3"/>
          <p:cNvCxnSpPr>
            <a:cxnSpLocks noChangeShapeType="1"/>
          </p:cNvCxnSpPr>
          <p:nvPr userDrawn="1"/>
        </p:nvCxnSpPr>
        <p:spPr bwMode="auto">
          <a:xfrm>
            <a:off x="0" y="6269657"/>
            <a:ext cx="12192000" cy="0"/>
          </a:xfrm>
          <a:prstGeom prst="line">
            <a:avLst/>
          </a:prstGeom>
          <a:noFill/>
          <a:ln w="25400" algn="ctr">
            <a:solidFill>
              <a:srgbClr val="0082B0"/>
            </a:solidFill>
            <a:round/>
            <a:tailEnd type="non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" name="直接连接符 3"/>
          <p:cNvCxnSpPr>
            <a:cxnSpLocks noChangeShapeType="1"/>
          </p:cNvCxnSpPr>
          <p:nvPr userDrawn="1"/>
        </p:nvCxnSpPr>
        <p:spPr bwMode="auto">
          <a:xfrm>
            <a:off x="0" y="732248"/>
            <a:ext cx="12192000" cy="0"/>
          </a:xfrm>
          <a:prstGeom prst="line">
            <a:avLst/>
          </a:prstGeom>
          <a:noFill/>
          <a:ln w="25400" algn="ctr">
            <a:solidFill>
              <a:srgbClr val="0082B0"/>
            </a:solidFill>
            <a:round/>
            <a:tailEnd type="non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" name="内容占位符 2">
            <a:extLst>
              <a:ext uri="{FF2B5EF4-FFF2-40B4-BE49-F238E27FC236}">
                <a16:creationId xmlns:a16="http://schemas.microsoft.com/office/drawing/2014/main" xmlns="" id="{67B3F5DC-5992-413B-B5E9-1033407AE88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91344" y="929756"/>
            <a:ext cx="9912424" cy="5112565"/>
          </a:xfrm>
        </p:spPr>
        <p:txBody>
          <a:bodyPr>
            <a:normAutofit/>
          </a:bodyPr>
          <a:lstStyle>
            <a:lvl1pPr>
              <a:defRPr lang="zh-CN" altLang="en-US" sz="1600" kern="12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>
              <a:defRPr sz="1600">
                <a:latin typeface="Calisto MT" panose="02040603050505030304" pitchFamily="18" charset="0"/>
              </a:defRPr>
            </a:lvl2pPr>
            <a:lvl3pPr>
              <a:defRPr sz="1600">
                <a:latin typeface="Calisto MT" panose="02040603050505030304" pitchFamily="18" charset="0"/>
              </a:defRPr>
            </a:lvl3pPr>
            <a:lvl4pPr>
              <a:defRPr sz="1600">
                <a:latin typeface="Calisto MT" panose="02040603050505030304" pitchFamily="18" charset="0"/>
              </a:defRPr>
            </a:lvl4pPr>
            <a:lvl5pPr>
              <a:defRPr sz="1600">
                <a:latin typeface="Calisto MT" panose="02040603050505030304" pitchFamily="18" charset="0"/>
              </a:defRPr>
            </a:lvl5pPr>
          </a:lstStyle>
          <a:p>
            <a:pPr lvl="0"/>
            <a:r>
              <a:rPr lang="en-US" altLang="zh-CN" dirty="0"/>
              <a:t>A1</a:t>
            </a:r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8638745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1366" y="0"/>
            <a:ext cx="11784293" cy="637136"/>
          </a:xfrm>
        </p:spPr>
        <p:txBody>
          <a:bodyPr/>
          <a:lstStyle>
            <a:lvl1pPr algn="l">
              <a:defRPr sz="3200" b="1">
                <a:solidFill>
                  <a:srgbClr val="0070C0"/>
                </a:solidFill>
                <a:latin typeface="Calisto MT" panose="02040603050505030304" pitchFamily="18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8" name="日期占位符 7"/>
          <p:cNvSpPr>
            <a:spLocks noGrp="1"/>
          </p:cNvSpPr>
          <p:nvPr>
            <p:ph type="dt" sz="half" idx="10"/>
          </p:nvPr>
        </p:nvSpPr>
        <p:spPr>
          <a:xfrm>
            <a:off x="270627" y="6675437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530820CF-B880-4189-942D-D702A7CBA730}" type="datetimeFigureOut">
              <a:rPr lang="zh-CN" altLang="en-US" smtClean="0"/>
              <a:t>2019/2/27</a:t>
            </a:fld>
            <a:endParaRPr lang="zh-CN" altLang="en-US" dirty="0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</p:nvPr>
        </p:nvSpPr>
        <p:spPr>
          <a:xfrm>
            <a:off x="0" y="6858000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cxnSp>
        <p:nvCxnSpPr>
          <p:cNvPr id="10" name="直接连接符 3"/>
          <p:cNvCxnSpPr>
            <a:cxnSpLocks noChangeShapeType="1"/>
          </p:cNvCxnSpPr>
          <p:nvPr userDrawn="1"/>
        </p:nvCxnSpPr>
        <p:spPr bwMode="auto">
          <a:xfrm>
            <a:off x="0" y="6269657"/>
            <a:ext cx="12192000" cy="0"/>
          </a:xfrm>
          <a:prstGeom prst="line">
            <a:avLst/>
          </a:prstGeom>
          <a:noFill/>
          <a:ln w="25400" algn="ctr">
            <a:solidFill>
              <a:srgbClr val="0082B0"/>
            </a:solidFill>
            <a:round/>
            <a:tailEnd type="non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" name="直接连接符 3"/>
          <p:cNvCxnSpPr>
            <a:cxnSpLocks noChangeShapeType="1"/>
          </p:cNvCxnSpPr>
          <p:nvPr userDrawn="1"/>
        </p:nvCxnSpPr>
        <p:spPr bwMode="auto">
          <a:xfrm>
            <a:off x="0" y="732248"/>
            <a:ext cx="12192000" cy="0"/>
          </a:xfrm>
          <a:prstGeom prst="line">
            <a:avLst/>
          </a:prstGeom>
          <a:noFill/>
          <a:ln w="25400" algn="ctr">
            <a:solidFill>
              <a:srgbClr val="0082B0"/>
            </a:solidFill>
            <a:round/>
            <a:tailEnd type="non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" name="内容占位符 2">
            <a:extLst>
              <a:ext uri="{FF2B5EF4-FFF2-40B4-BE49-F238E27FC236}">
                <a16:creationId xmlns:a16="http://schemas.microsoft.com/office/drawing/2014/main" xmlns="" id="{67B3F5DC-5992-413B-B5E9-1033407AE88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91344" y="929756"/>
            <a:ext cx="9912424" cy="5112565"/>
          </a:xfrm>
        </p:spPr>
        <p:txBody>
          <a:bodyPr>
            <a:normAutofit/>
          </a:bodyPr>
          <a:lstStyle>
            <a:lvl1pPr>
              <a:defRPr lang="zh-CN" altLang="en-US" sz="1600" kern="12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>
              <a:defRPr sz="1600">
                <a:latin typeface="Calisto MT" panose="02040603050505030304" pitchFamily="18" charset="0"/>
              </a:defRPr>
            </a:lvl2pPr>
            <a:lvl3pPr>
              <a:defRPr sz="1600">
                <a:latin typeface="Calisto MT" panose="02040603050505030304" pitchFamily="18" charset="0"/>
              </a:defRPr>
            </a:lvl3pPr>
            <a:lvl4pPr>
              <a:defRPr sz="1600">
                <a:latin typeface="Calisto MT" panose="02040603050505030304" pitchFamily="18" charset="0"/>
              </a:defRPr>
            </a:lvl4pPr>
            <a:lvl5pPr>
              <a:defRPr sz="1600">
                <a:latin typeface="Calisto MT" panose="02040603050505030304" pitchFamily="18" charset="0"/>
              </a:defRPr>
            </a:lvl5pPr>
          </a:lstStyle>
          <a:p>
            <a:pPr lvl="0"/>
            <a:r>
              <a:rPr lang="en-US" altLang="zh-CN" dirty="0"/>
              <a:t>A1</a:t>
            </a:r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464506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1366" y="0"/>
            <a:ext cx="11784293" cy="637136"/>
          </a:xfrm>
        </p:spPr>
        <p:txBody>
          <a:bodyPr/>
          <a:lstStyle>
            <a:lvl1pPr algn="l">
              <a:defRPr sz="3200" b="1">
                <a:solidFill>
                  <a:srgbClr val="0070C0"/>
                </a:solidFill>
                <a:latin typeface="Calisto MT" panose="02040603050505030304" pitchFamily="18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8" name="日期占位符 7"/>
          <p:cNvSpPr>
            <a:spLocks noGrp="1"/>
          </p:cNvSpPr>
          <p:nvPr>
            <p:ph type="dt" sz="half" idx="10"/>
          </p:nvPr>
        </p:nvSpPr>
        <p:spPr>
          <a:xfrm>
            <a:off x="270627" y="6675437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530820CF-B880-4189-942D-D702A7CBA730}" type="datetimeFigureOut">
              <a:rPr lang="zh-CN" altLang="en-US" smtClean="0"/>
              <a:t>2019/2/27</a:t>
            </a:fld>
            <a:endParaRPr lang="zh-CN" altLang="en-US" dirty="0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</p:nvPr>
        </p:nvSpPr>
        <p:spPr>
          <a:xfrm>
            <a:off x="0" y="6858000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cxnSp>
        <p:nvCxnSpPr>
          <p:cNvPr id="10" name="直接连接符 3"/>
          <p:cNvCxnSpPr>
            <a:cxnSpLocks noChangeShapeType="1"/>
          </p:cNvCxnSpPr>
          <p:nvPr userDrawn="1"/>
        </p:nvCxnSpPr>
        <p:spPr bwMode="auto">
          <a:xfrm>
            <a:off x="0" y="6269657"/>
            <a:ext cx="12192000" cy="0"/>
          </a:xfrm>
          <a:prstGeom prst="line">
            <a:avLst/>
          </a:prstGeom>
          <a:noFill/>
          <a:ln w="25400" algn="ctr">
            <a:solidFill>
              <a:srgbClr val="0082B0"/>
            </a:solidFill>
            <a:round/>
            <a:tailEnd type="non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" name="直接连接符 3"/>
          <p:cNvCxnSpPr>
            <a:cxnSpLocks noChangeShapeType="1"/>
          </p:cNvCxnSpPr>
          <p:nvPr userDrawn="1"/>
        </p:nvCxnSpPr>
        <p:spPr bwMode="auto">
          <a:xfrm>
            <a:off x="0" y="732248"/>
            <a:ext cx="12192000" cy="0"/>
          </a:xfrm>
          <a:prstGeom prst="line">
            <a:avLst/>
          </a:prstGeom>
          <a:noFill/>
          <a:ln w="25400" algn="ctr">
            <a:solidFill>
              <a:srgbClr val="0082B0"/>
            </a:solidFill>
            <a:round/>
            <a:tailEnd type="non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" name="内容占位符 2">
            <a:extLst>
              <a:ext uri="{FF2B5EF4-FFF2-40B4-BE49-F238E27FC236}">
                <a16:creationId xmlns:a16="http://schemas.microsoft.com/office/drawing/2014/main" xmlns="" id="{67B3F5DC-5992-413B-B5E9-1033407AE88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91344" y="929756"/>
            <a:ext cx="9912424" cy="5112565"/>
          </a:xfrm>
        </p:spPr>
        <p:txBody>
          <a:bodyPr>
            <a:normAutofit/>
          </a:bodyPr>
          <a:lstStyle>
            <a:lvl1pPr>
              <a:defRPr lang="zh-CN" altLang="en-US" sz="1600" kern="12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>
              <a:defRPr sz="1600">
                <a:latin typeface="Calisto MT" panose="02040603050505030304" pitchFamily="18" charset="0"/>
              </a:defRPr>
            </a:lvl2pPr>
            <a:lvl3pPr>
              <a:defRPr sz="1600">
                <a:latin typeface="Calisto MT" panose="02040603050505030304" pitchFamily="18" charset="0"/>
              </a:defRPr>
            </a:lvl3pPr>
            <a:lvl4pPr>
              <a:defRPr sz="1600">
                <a:latin typeface="Calisto MT" panose="02040603050505030304" pitchFamily="18" charset="0"/>
              </a:defRPr>
            </a:lvl4pPr>
            <a:lvl5pPr>
              <a:defRPr sz="1600">
                <a:latin typeface="Calisto MT" panose="02040603050505030304" pitchFamily="18" charset="0"/>
              </a:defRPr>
            </a:lvl5pPr>
          </a:lstStyle>
          <a:p>
            <a:pPr lvl="0"/>
            <a:r>
              <a:rPr lang="en-US" altLang="zh-CN" dirty="0"/>
              <a:t>A1</a:t>
            </a:r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7733195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1366" y="0"/>
            <a:ext cx="11784293" cy="637136"/>
          </a:xfrm>
        </p:spPr>
        <p:txBody>
          <a:bodyPr/>
          <a:lstStyle>
            <a:lvl1pPr algn="l">
              <a:defRPr sz="3200" b="1">
                <a:solidFill>
                  <a:srgbClr val="0070C0"/>
                </a:solidFill>
                <a:latin typeface="Calisto MT" panose="02040603050505030304" pitchFamily="18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8" name="日期占位符 7"/>
          <p:cNvSpPr>
            <a:spLocks noGrp="1"/>
          </p:cNvSpPr>
          <p:nvPr>
            <p:ph type="dt" sz="half" idx="10"/>
          </p:nvPr>
        </p:nvSpPr>
        <p:spPr>
          <a:xfrm>
            <a:off x="270627" y="6675437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530820CF-B880-4189-942D-D702A7CBA730}" type="datetimeFigureOut">
              <a:rPr lang="zh-CN" altLang="en-US" smtClean="0"/>
              <a:t>2019/2/27</a:t>
            </a:fld>
            <a:endParaRPr lang="zh-CN" altLang="en-US" dirty="0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</p:nvPr>
        </p:nvSpPr>
        <p:spPr>
          <a:xfrm>
            <a:off x="0" y="6858000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cxnSp>
        <p:nvCxnSpPr>
          <p:cNvPr id="10" name="直接连接符 3"/>
          <p:cNvCxnSpPr>
            <a:cxnSpLocks noChangeShapeType="1"/>
          </p:cNvCxnSpPr>
          <p:nvPr userDrawn="1"/>
        </p:nvCxnSpPr>
        <p:spPr bwMode="auto">
          <a:xfrm>
            <a:off x="0" y="6269657"/>
            <a:ext cx="12192000" cy="0"/>
          </a:xfrm>
          <a:prstGeom prst="line">
            <a:avLst/>
          </a:prstGeom>
          <a:noFill/>
          <a:ln w="25400" algn="ctr">
            <a:solidFill>
              <a:srgbClr val="0082B0"/>
            </a:solidFill>
            <a:round/>
            <a:tailEnd type="non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" name="直接连接符 3"/>
          <p:cNvCxnSpPr>
            <a:cxnSpLocks noChangeShapeType="1"/>
          </p:cNvCxnSpPr>
          <p:nvPr userDrawn="1"/>
        </p:nvCxnSpPr>
        <p:spPr bwMode="auto">
          <a:xfrm>
            <a:off x="0" y="732248"/>
            <a:ext cx="12192000" cy="0"/>
          </a:xfrm>
          <a:prstGeom prst="line">
            <a:avLst/>
          </a:prstGeom>
          <a:noFill/>
          <a:ln w="25400" algn="ctr">
            <a:solidFill>
              <a:srgbClr val="0082B0"/>
            </a:solidFill>
            <a:round/>
            <a:tailEnd type="non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" name="内容占位符 2">
            <a:extLst>
              <a:ext uri="{FF2B5EF4-FFF2-40B4-BE49-F238E27FC236}">
                <a16:creationId xmlns:a16="http://schemas.microsoft.com/office/drawing/2014/main" xmlns="" id="{67B3F5DC-5992-413B-B5E9-1033407AE88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91344" y="929756"/>
            <a:ext cx="9912424" cy="5112565"/>
          </a:xfrm>
        </p:spPr>
        <p:txBody>
          <a:bodyPr>
            <a:normAutofit/>
          </a:bodyPr>
          <a:lstStyle>
            <a:lvl1pPr>
              <a:defRPr lang="zh-CN" altLang="en-US" sz="1600" kern="12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>
              <a:defRPr sz="1600">
                <a:latin typeface="Calisto MT" panose="02040603050505030304" pitchFamily="18" charset="0"/>
              </a:defRPr>
            </a:lvl2pPr>
            <a:lvl3pPr>
              <a:defRPr sz="1600">
                <a:latin typeface="Calisto MT" panose="02040603050505030304" pitchFamily="18" charset="0"/>
              </a:defRPr>
            </a:lvl3pPr>
            <a:lvl4pPr>
              <a:defRPr sz="1600">
                <a:latin typeface="Calisto MT" panose="02040603050505030304" pitchFamily="18" charset="0"/>
              </a:defRPr>
            </a:lvl4pPr>
            <a:lvl5pPr>
              <a:defRPr sz="1600">
                <a:latin typeface="Calisto MT" panose="02040603050505030304" pitchFamily="18" charset="0"/>
              </a:defRPr>
            </a:lvl5pPr>
          </a:lstStyle>
          <a:p>
            <a:pPr lvl="0"/>
            <a:r>
              <a:rPr lang="en-US" altLang="zh-CN" dirty="0"/>
              <a:t>A1</a:t>
            </a:r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7642480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1366" y="0"/>
            <a:ext cx="11784293" cy="637136"/>
          </a:xfrm>
        </p:spPr>
        <p:txBody>
          <a:bodyPr/>
          <a:lstStyle>
            <a:lvl1pPr algn="l">
              <a:defRPr sz="3200" b="1">
                <a:solidFill>
                  <a:srgbClr val="0070C0"/>
                </a:solidFill>
                <a:latin typeface="Calisto MT" panose="02040603050505030304" pitchFamily="18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8" name="日期占位符 7"/>
          <p:cNvSpPr>
            <a:spLocks noGrp="1"/>
          </p:cNvSpPr>
          <p:nvPr>
            <p:ph type="dt" sz="half" idx="10"/>
          </p:nvPr>
        </p:nvSpPr>
        <p:spPr>
          <a:xfrm>
            <a:off x="270627" y="6675437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530820CF-B880-4189-942D-D702A7CBA730}" type="datetimeFigureOut">
              <a:rPr lang="zh-CN" altLang="en-US" smtClean="0"/>
              <a:t>2019/2/27</a:t>
            </a:fld>
            <a:endParaRPr lang="zh-CN" altLang="en-US" dirty="0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</p:nvPr>
        </p:nvSpPr>
        <p:spPr>
          <a:xfrm>
            <a:off x="0" y="6858000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cxnSp>
        <p:nvCxnSpPr>
          <p:cNvPr id="10" name="直接连接符 3"/>
          <p:cNvCxnSpPr>
            <a:cxnSpLocks noChangeShapeType="1"/>
          </p:cNvCxnSpPr>
          <p:nvPr userDrawn="1"/>
        </p:nvCxnSpPr>
        <p:spPr bwMode="auto">
          <a:xfrm>
            <a:off x="0" y="6269657"/>
            <a:ext cx="12192000" cy="0"/>
          </a:xfrm>
          <a:prstGeom prst="line">
            <a:avLst/>
          </a:prstGeom>
          <a:noFill/>
          <a:ln w="25400" algn="ctr">
            <a:solidFill>
              <a:srgbClr val="0082B0"/>
            </a:solidFill>
            <a:round/>
            <a:tailEnd type="non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" name="直接连接符 3"/>
          <p:cNvCxnSpPr>
            <a:cxnSpLocks noChangeShapeType="1"/>
          </p:cNvCxnSpPr>
          <p:nvPr userDrawn="1"/>
        </p:nvCxnSpPr>
        <p:spPr bwMode="auto">
          <a:xfrm>
            <a:off x="0" y="732248"/>
            <a:ext cx="12192000" cy="0"/>
          </a:xfrm>
          <a:prstGeom prst="line">
            <a:avLst/>
          </a:prstGeom>
          <a:noFill/>
          <a:ln w="25400" algn="ctr">
            <a:solidFill>
              <a:srgbClr val="0082B0"/>
            </a:solidFill>
            <a:round/>
            <a:tailEnd type="non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" name="内容占位符 2">
            <a:extLst>
              <a:ext uri="{FF2B5EF4-FFF2-40B4-BE49-F238E27FC236}">
                <a16:creationId xmlns:a16="http://schemas.microsoft.com/office/drawing/2014/main" xmlns="" id="{67B3F5DC-5992-413B-B5E9-1033407AE88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91344" y="929756"/>
            <a:ext cx="9912424" cy="5112565"/>
          </a:xfrm>
        </p:spPr>
        <p:txBody>
          <a:bodyPr>
            <a:normAutofit/>
          </a:bodyPr>
          <a:lstStyle>
            <a:lvl1pPr>
              <a:defRPr lang="zh-CN" altLang="en-US" sz="1600" kern="12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>
              <a:defRPr sz="1600">
                <a:latin typeface="Calisto MT" panose="02040603050505030304" pitchFamily="18" charset="0"/>
              </a:defRPr>
            </a:lvl2pPr>
            <a:lvl3pPr>
              <a:defRPr sz="1600">
                <a:latin typeface="Calisto MT" panose="02040603050505030304" pitchFamily="18" charset="0"/>
              </a:defRPr>
            </a:lvl3pPr>
            <a:lvl4pPr>
              <a:defRPr sz="1600">
                <a:latin typeface="Calisto MT" panose="02040603050505030304" pitchFamily="18" charset="0"/>
              </a:defRPr>
            </a:lvl4pPr>
            <a:lvl5pPr>
              <a:defRPr sz="1600">
                <a:latin typeface="Calisto MT" panose="02040603050505030304" pitchFamily="18" charset="0"/>
              </a:defRPr>
            </a:lvl5pPr>
          </a:lstStyle>
          <a:p>
            <a:pPr lvl="0"/>
            <a:r>
              <a:rPr lang="en-US" altLang="zh-CN" dirty="0"/>
              <a:t>A1</a:t>
            </a:r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0476274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1366" y="0"/>
            <a:ext cx="11784293" cy="637136"/>
          </a:xfrm>
        </p:spPr>
        <p:txBody>
          <a:bodyPr/>
          <a:lstStyle>
            <a:lvl1pPr algn="l">
              <a:defRPr sz="3200" b="1">
                <a:solidFill>
                  <a:srgbClr val="0070C0"/>
                </a:solidFill>
                <a:latin typeface="Calisto MT" panose="02040603050505030304" pitchFamily="18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8" name="日期占位符 7"/>
          <p:cNvSpPr>
            <a:spLocks noGrp="1"/>
          </p:cNvSpPr>
          <p:nvPr>
            <p:ph type="dt" sz="half" idx="10"/>
          </p:nvPr>
        </p:nvSpPr>
        <p:spPr>
          <a:xfrm>
            <a:off x="270627" y="6675437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530820CF-B880-4189-942D-D702A7CBA730}" type="datetimeFigureOut">
              <a:rPr lang="zh-CN" altLang="en-US" smtClean="0"/>
              <a:t>2019/2/27</a:t>
            </a:fld>
            <a:endParaRPr lang="zh-CN" altLang="en-US" dirty="0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</p:nvPr>
        </p:nvSpPr>
        <p:spPr>
          <a:xfrm>
            <a:off x="0" y="6858000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cxnSp>
        <p:nvCxnSpPr>
          <p:cNvPr id="10" name="直接连接符 3"/>
          <p:cNvCxnSpPr>
            <a:cxnSpLocks noChangeShapeType="1"/>
          </p:cNvCxnSpPr>
          <p:nvPr userDrawn="1"/>
        </p:nvCxnSpPr>
        <p:spPr bwMode="auto">
          <a:xfrm>
            <a:off x="0" y="6269657"/>
            <a:ext cx="12192000" cy="0"/>
          </a:xfrm>
          <a:prstGeom prst="line">
            <a:avLst/>
          </a:prstGeom>
          <a:noFill/>
          <a:ln w="25400" algn="ctr">
            <a:solidFill>
              <a:srgbClr val="0082B0"/>
            </a:solidFill>
            <a:round/>
            <a:tailEnd type="non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" name="直接连接符 3"/>
          <p:cNvCxnSpPr>
            <a:cxnSpLocks noChangeShapeType="1"/>
          </p:cNvCxnSpPr>
          <p:nvPr userDrawn="1"/>
        </p:nvCxnSpPr>
        <p:spPr bwMode="auto">
          <a:xfrm>
            <a:off x="0" y="732248"/>
            <a:ext cx="12192000" cy="0"/>
          </a:xfrm>
          <a:prstGeom prst="line">
            <a:avLst/>
          </a:prstGeom>
          <a:noFill/>
          <a:ln w="25400" algn="ctr">
            <a:solidFill>
              <a:srgbClr val="0082B0"/>
            </a:solidFill>
            <a:round/>
            <a:tailEnd type="non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" name="内容占位符 2">
            <a:extLst>
              <a:ext uri="{FF2B5EF4-FFF2-40B4-BE49-F238E27FC236}">
                <a16:creationId xmlns:a16="http://schemas.microsoft.com/office/drawing/2014/main" xmlns="" id="{67B3F5DC-5992-413B-B5E9-1033407AE88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91344" y="929756"/>
            <a:ext cx="9912424" cy="5112565"/>
          </a:xfrm>
        </p:spPr>
        <p:txBody>
          <a:bodyPr>
            <a:normAutofit/>
          </a:bodyPr>
          <a:lstStyle>
            <a:lvl1pPr>
              <a:defRPr lang="zh-CN" altLang="en-US" sz="1600" kern="12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>
              <a:defRPr sz="1600">
                <a:latin typeface="Calisto MT" panose="02040603050505030304" pitchFamily="18" charset="0"/>
              </a:defRPr>
            </a:lvl2pPr>
            <a:lvl3pPr>
              <a:defRPr sz="1600">
                <a:latin typeface="Calisto MT" panose="02040603050505030304" pitchFamily="18" charset="0"/>
              </a:defRPr>
            </a:lvl3pPr>
            <a:lvl4pPr>
              <a:defRPr sz="1600">
                <a:latin typeface="Calisto MT" panose="02040603050505030304" pitchFamily="18" charset="0"/>
              </a:defRPr>
            </a:lvl4pPr>
            <a:lvl5pPr>
              <a:defRPr sz="1600">
                <a:latin typeface="Calisto MT" panose="02040603050505030304" pitchFamily="18" charset="0"/>
              </a:defRPr>
            </a:lvl5pPr>
          </a:lstStyle>
          <a:p>
            <a:pPr lvl="0"/>
            <a:r>
              <a:rPr lang="en-US" altLang="zh-CN" dirty="0"/>
              <a:t>A1</a:t>
            </a:r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2275710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1366" y="0"/>
            <a:ext cx="11784293" cy="637136"/>
          </a:xfrm>
        </p:spPr>
        <p:txBody>
          <a:bodyPr/>
          <a:lstStyle>
            <a:lvl1pPr algn="l">
              <a:defRPr sz="3200" b="1">
                <a:solidFill>
                  <a:srgbClr val="0070C0"/>
                </a:solidFill>
                <a:latin typeface="Calisto MT" panose="02040603050505030304" pitchFamily="18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8" name="日期占位符 7"/>
          <p:cNvSpPr>
            <a:spLocks noGrp="1"/>
          </p:cNvSpPr>
          <p:nvPr>
            <p:ph type="dt" sz="half" idx="10"/>
          </p:nvPr>
        </p:nvSpPr>
        <p:spPr>
          <a:xfrm>
            <a:off x="270627" y="6675437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530820CF-B880-4189-942D-D702A7CBA730}" type="datetimeFigureOut">
              <a:rPr lang="zh-CN" altLang="en-US" smtClean="0"/>
              <a:t>2019/2/27</a:t>
            </a:fld>
            <a:endParaRPr lang="zh-CN" altLang="en-US" dirty="0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</p:nvPr>
        </p:nvSpPr>
        <p:spPr>
          <a:xfrm>
            <a:off x="0" y="6858000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cxnSp>
        <p:nvCxnSpPr>
          <p:cNvPr id="10" name="直接连接符 3"/>
          <p:cNvCxnSpPr>
            <a:cxnSpLocks noChangeShapeType="1"/>
          </p:cNvCxnSpPr>
          <p:nvPr userDrawn="1"/>
        </p:nvCxnSpPr>
        <p:spPr bwMode="auto">
          <a:xfrm>
            <a:off x="0" y="6269657"/>
            <a:ext cx="12192000" cy="0"/>
          </a:xfrm>
          <a:prstGeom prst="line">
            <a:avLst/>
          </a:prstGeom>
          <a:noFill/>
          <a:ln w="25400" algn="ctr">
            <a:solidFill>
              <a:srgbClr val="0082B0"/>
            </a:solidFill>
            <a:round/>
            <a:tailEnd type="non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1" name="Text Box 25"/>
          <p:cNvSpPr txBox="1">
            <a:spLocks noChangeArrowheads="1"/>
          </p:cNvSpPr>
          <p:nvPr userDrawn="1"/>
        </p:nvSpPr>
        <p:spPr bwMode="auto">
          <a:xfrm>
            <a:off x="4396317" y="6629400"/>
            <a:ext cx="8100483" cy="2286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lang="en-US" altLang="zh-CN" sz="900" dirty="0">
                <a:solidFill>
                  <a:srgbClr val="333399"/>
                </a:solidFill>
                <a:cs typeface="Times New Roman" panose="02020603050405020304" pitchFamily="18" charset="0"/>
              </a:rPr>
              <a:t>Copyright 2018 IVC  Consulting Solutions Ltd.  All rights reserved.</a:t>
            </a:r>
          </a:p>
        </p:txBody>
      </p:sp>
      <p:cxnSp>
        <p:nvCxnSpPr>
          <p:cNvPr id="12" name="直接连接符 3"/>
          <p:cNvCxnSpPr>
            <a:cxnSpLocks noChangeShapeType="1"/>
          </p:cNvCxnSpPr>
          <p:nvPr userDrawn="1"/>
        </p:nvCxnSpPr>
        <p:spPr bwMode="auto">
          <a:xfrm>
            <a:off x="0" y="732248"/>
            <a:ext cx="12192000" cy="0"/>
          </a:xfrm>
          <a:prstGeom prst="line">
            <a:avLst/>
          </a:prstGeom>
          <a:noFill/>
          <a:ln w="25400" algn="ctr">
            <a:solidFill>
              <a:srgbClr val="0082B0"/>
            </a:solidFill>
            <a:round/>
            <a:tailEnd type="non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" name="内容占位符 2">
            <a:extLst>
              <a:ext uri="{FF2B5EF4-FFF2-40B4-BE49-F238E27FC236}">
                <a16:creationId xmlns:a16="http://schemas.microsoft.com/office/drawing/2014/main" xmlns="" id="{67B3F5DC-5992-413B-B5E9-1033407AE88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91344" y="929756"/>
            <a:ext cx="9912424" cy="5112565"/>
          </a:xfrm>
        </p:spPr>
        <p:txBody>
          <a:bodyPr>
            <a:normAutofit/>
          </a:bodyPr>
          <a:lstStyle>
            <a:lvl1pPr>
              <a:defRPr lang="zh-CN" altLang="en-US" sz="1600" kern="12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>
              <a:defRPr sz="1600">
                <a:latin typeface="Calisto MT" panose="02040603050505030304" pitchFamily="18" charset="0"/>
              </a:defRPr>
            </a:lvl2pPr>
            <a:lvl3pPr>
              <a:defRPr sz="1600">
                <a:latin typeface="Calisto MT" panose="02040603050505030304" pitchFamily="18" charset="0"/>
              </a:defRPr>
            </a:lvl3pPr>
            <a:lvl4pPr>
              <a:defRPr sz="1600">
                <a:latin typeface="Calisto MT" panose="02040603050505030304" pitchFamily="18" charset="0"/>
              </a:defRPr>
            </a:lvl4pPr>
            <a:lvl5pPr>
              <a:defRPr sz="1600">
                <a:latin typeface="Calisto MT" panose="02040603050505030304" pitchFamily="18" charset="0"/>
              </a:defRPr>
            </a:lvl5pPr>
          </a:lstStyle>
          <a:p>
            <a:pPr lvl="0"/>
            <a:r>
              <a:rPr lang="en-US" altLang="zh-CN" dirty="0"/>
              <a:t>A1</a:t>
            </a:r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911502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1366" y="0"/>
            <a:ext cx="11784293" cy="637136"/>
          </a:xfrm>
        </p:spPr>
        <p:txBody>
          <a:bodyPr/>
          <a:lstStyle>
            <a:lvl1pPr algn="l">
              <a:defRPr sz="3200" b="1">
                <a:solidFill>
                  <a:srgbClr val="0070C0"/>
                </a:solidFill>
                <a:latin typeface="Calisto MT" panose="02040603050505030304" pitchFamily="18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8" name="日期占位符 7"/>
          <p:cNvSpPr>
            <a:spLocks noGrp="1"/>
          </p:cNvSpPr>
          <p:nvPr>
            <p:ph type="dt" sz="half" idx="10"/>
          </p:nvPr>
        </p:nvSpPr>
        <p:spPr>
          <a:xfrm>
            <a:off x="270627" y="6675437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530820CF-B880-4189-942D-D702A7CBA730}" type="datetimeFigureOut">
              <a:rPr lang="zh-CN" altLang="en-US" smtClean="0"/>
              <a:t>2019/2/27</a:t>
            </a:fld>
            <a:endParaRPr lang="zh-CN" altLang="en-US" dirty="0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</p:nvPr>
        </p:nvSpPr>
        <p:spPr>
          <a:xfrm>
            <a:off x="0" y="6858000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cxnSp>
        <p:nvCxnSpPr>
          <p:cNvPr id="10" name="直接连接符 3"/>
          <p:cNvCxnSpPr>
            <a:cxnSpLocks noChangeShapeType="1"/>
          </p:cNvCxnSpPr>
          <p:nvPr userDrawn="1"/>
        </p:nvCxnSpPr>
        <p:spPr bwMode="auto">
          <a:xfrm>
            <a:off x="0" y="6269657"/>
            <a:ext cx="12192000" cy="0"/>
          </a:xfrm>
          <a:prstGeom prst="line">
            <a:avLst/>
          </a:prstGeom>
          <a:noFill/>
          <a:ln w="25400" algn="ctr">
            <a:solidFill>
              <a:srgbClr val="0082B0"/>
            </a:solidFill>
            <a:round/>
            <a:tailEnd type="non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" name="直接连接符 3"/>
          <p:cNvCxnSpPr>
            <a:cxnSpLocks noChangeShapeType="1"/>
          </p:cNvCxnSpPr>
          <p:nvPr userDrawn="1"/>
        </p:nvCxnSpPr>
        <p:spPr bwMode="auto">
          <a:xfrm>
            <a:off x="0" y="732248"/>
            <a:ext cx="12192000" cy="0"/>
          </a:xfrm>
          <a:prstGeom prst="line">
            <a:avLst/>
          </a:prstGeom>
          <a:noFill/>
          <a:ln w="25400" algn="ctr">
            <a:solidFill>
              <a:srgbClr val="0082B0"/>
            </a:solidFill>
            <a:round/>
            <a:tailEnd type="non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" name="内容占位符 2">
            <a:extLst>
              <a:ext uri="{FF2B5EF4-FFF2-40B4-BE49-F238E27FC236}">
                <a16:creationId xmlns:a16="http://schemas.microsoft.com/office/drawing/2014/main" xmlns="" id="{67B3F5DC-5992-413B-B5E9-1033407AE88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91344" y="929756"/>
            <a:ext cx="9912424" cy="5112565"/>
          </a:xfrm>
        </p:spPr>
        <p:txBody>
          <a:bodyPr>
            <a:normAutofit/>
          </a:bodyPr>
          <a:lstStyle>
            <a:lvl1pPr>
              <a:defRPr lang="zh-CN" altLang="en-US" sz="1600" kern="12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>
              <a:defRPr sz="1600">
                <a:latin typeface="Calisto MT" panose="02040603050505030304" pitchFamily="18" charset="0"/>
              </a:defRPr>
            </a:lvl2pPr>
            <a:lvl3pPr>
              <a:defRPr sz="1600">
                <a:latin typeface="Calisto MT" panose="02040603050505030304" pitchFamily="18" charset="0"/>
              </a:defRPr>
            </a:lvl3pPr>
            <a:lvl4pPr>
              <a:defRPr sz="1600">
                <a:latin typeface="Calisto MT" panose="02040603050505030304" pitchFamily="18" charset="0"/>
              </a:defRPr>
            </a:lvl4pPr>
            <a:lvl5pPr>
              <a:defRPr sz="1600">
                <a:latin typeface="Calisto MT" panose="02040603050505030304" pitchFamily="18" charset="0"/>
              </a:defRPr>
            </a:lvl5pPr>
          </a:lstStyle>
          <a:p>
            <a:pPr lvl="0"/>
            <a:r>
              <a:rPr lang="en-US" altLang="zh-CN" dirty="0"/>
              <a:t>A1</a:t>
            </a:r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3476045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1366" y="0"/>
            <a:ext cx="11784293" cy="637136"/>
          </a:xfrm>
        </p:spPr>
        <p:txBody>
          <a:bodyPr/>
          <a:lstStyle>
            <a:lvl1pPr algn="l">
              <a:defRPr sz="3200" b="1">
                <a:solidFill>
                  <a:srgbClr val="0070C0"/>
                </a:solidFill>
                <a:latin typeface="Calisto MT" panose="02040603050505030304" pitchFamily="18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8" name="日期占位符 7"/>
          <p:cNvSpPr>
            <a:spLocks noGrp="1"/>
          </p:cNvSpPr>
          <p:nvPr>
            <p:ph type="dt" sz="half" idx="10"/>
          </p:nvPr>
        </p:nvSpPr>
        <p:spPr>
          <a:xfrm>
            <a:off x="270627" y="6675437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530820CF-B880-4189-942D-D702A7CBA730}" type="datetimeFigureOut">
              <a:rPr lang="zh-CN" altLang="en-US" smtClean="0"/>
              <a:t>2019/2/27</a:t>
            </a:fld>
            <a:endParaRPr lang="zh-CN" altLang="en-US" dirty="0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</p:nvPr>
        </p:nvSpPr>
        <p:spPr>
          <a:xfrm>
            <a:off x="0" y="6858000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cxnSp>
        <p:nvCxnSpPr>
          <p:cNvPr id="10" name="直接连接符 3"/>
          <p:cNvCxnSpPr>
            <a:cxnSpLocks noChangeShapeType="1"/>
          </p:cNvCxnSpPr>
          <p:nvPr userDrawn="1"/>
        </p:nvCxnSpPr>
        <p:spPr bwMode="auto">
          <a:xfrm>
            <a:off x="0" y="6269657"/>
            <a:ext cx="12192000" cy="0"/>
          </a:xfrm>
          <a:prstGeom prst="line">
            <a:avLst/>
          </a:prstGeom>
          <a:noFill/>
          <a:ln w="25400" algn="ctr">
            <a:solidFill>
              <a:srgbClr val="0082B0"/>
            </a:solidFill>
            <a:round/>
            <a:tailEnd type="non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" name="直接连接符 3"/>
          <p:cNvCxnSpPr>
            <a:cxnSpLocks noChangeShapeType="1"/>
          </p:cNvCxnSpPr>
          <p:nvPr userDrawn="1"/>
        </p:nvCxnSpPr>
        <p:spPr bwMode="auto">
          <a:xfrm>
            <a:off x="0" y="732248"/>
            <a:ext cx="12192000" cy="0"/>
          </a:xfrm>
          <a:prstGeom prst="line">
            <a:avLst/>
          </a:prstGeom>
          <a:noFill/>
          <a:ln w="25400" algn="ctr">
            <a:solidFill>
              <a:srgbClr val="0082B0"/>
            </a:solidFill>
            <a:round/>
            <a:tailEnd type="non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" name="内容占位符 2">
            <a:extLst>
              <a:ext uri="{FF2B5EF4-FFF2-40B4-BE49-F238E27FC236}">
                <a16:creationId xmlns:a16="http://schemas.microsoft.com/office/drawing/2014/main" xmlns="" id="{67B3F5DC-5992-413B-B5E9-1033407AE88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91344" y="929756"/>
            <a:ext cx="9912424" cy="5112565"/>
          </a:xfrm>
        </p:spPr>
        <p:txBody>
          <a:bodyPr>
            <a:normAutofit/>
          </a:bodyPr>
          <a:lstStyle>
            <a:lvl1pPr>
              <a:defRPr lang="zh-CN" altLang="en-US" sz="1600" kern="12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>
              <a:defRPr sz="1600">
                <a:latin typeface="Calisto MT" panose="02040603050505030304" pitchFamily="18" charset="0"/>
              </a:defRPr>
            </a:lvl2pPr>
            <a:lvl3pPr>
              <a:defRPr sz="1600">
                <a:latin typeface="Calisto MT" panose="02040603050505030304" pitchFamily="18" charset="0"/>
              </a:defRPr>
            </a:lvl3pPr>
            <a:lvl4pPr>
              <a:defRPr sz="1600">
                <a:latin typeface="Calisto MT" panose="02040603050505030304" pitchFamily="18" charset="0"/>
              </a:defRPr>
            </a:lvl4pPr>
            <a:lvl5pPr>
              <a:defRPr sz="1600">
                <a:latin typeface="Calisto MT" panose="02040603050505030304" pitchFamily="18" charset="0"/>
              </a:defRPr>
            </a:lvl5pPr>
          </a:lstStyle>
          <a:p>
            <a:pPr lvl="0"/>
            <a:r>
              <a:rPr lang="en-US" altLang="zh-CN" dirty="0"/>
              <a:t>A1</a:t>
            </a:r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9237937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1366" y="0"/>
            <a:ext cx="11784293" cy="637136"/>
          </a:xfrm>
        </p:spPr>
        <p:txBody>
          <a:bodyPr/>
          <a:lstStyle>
            <a:lvl1pPr algn="l">
              <a:defRPr sz="3200" b="1">
                <a:solidFill>
                  <a:srgbClr val="0070C0"/>
                </a:solidFill>
                <a:latin typeface="Calisto MT" panose="02040603050505030304" pitchFamily="18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8" name="日期占位符 7"/>
          <p:cNvSpPr>
            <a:spLocks noGrp="1"/>
          </p:cNvSpPr>
          <p:nvPr>
            <p:ph type="dt" sz="half" idx="10"/>
          </p:nvPr>
        </p:nvSpPr>
        <p:spPr>
          <a:xfrm>
            <a:off x="270627" y="6675437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530820CF-B880-4189-942D-D702A7CBA730}" type="datetimeFigureOut">
              <a:rPr lang="zh-CN" altLang="en-US" smtClean="0"/>
              <a:t>2019/2/27</a:t>
            </a:fld>
            <a:endParaRPr lang="zh-CN" altLang="en-US" dirty="0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</p:nvPr>
        </p:nvSpPr>
        <p:spPr>
          <a:xfrm>
            <a:off x="0" y="6858000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cxnSp>
        <p:nvCxnSpPr>
          <p:cNvPr id="10" name="直接连接符 3"/>
          <p:cNvCxnSpPr>
            <a:cxnSpLocks noChangeShapeType="1"/>
          </p:cNvCxnSpPr>
          <p:nvPr userDrawn="1"/>
        </p:nvCxnSpPr>
        <p:spPr bwMode="auto">
          <a:xfrm>
            <a:off x="0" y="6269657"/>
            <a:ext cx="12192000" cy="0"/>
          </a:xfrm>
          <a:prstGeom prst="line">
            <a:avLst/>
          </a:prstGeom>
          <a:noFill/>
          <a:ln w="25400" algn="ctr">
            <a:solidFill>
              <a:srgbClr val="0082B0"/>
            </a:solidFill>
            <a:round/>
            <a:tailEnd type="non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" name="直接连接符 3"/>
          <p:cNvCxnSpPr>
            <a:cxnSpLocks noChangeShapeType="1"/>
          </p:cNvCxnSpPr>
          <p:nvPr userDrawn="1"/>
        </p:nvCxnSpPr>
        <p:spPr bwMode="auto">
          <a:xfrm>
            <a:off x="0" y="732248"/>
            <a:ext cx="12192000" cy="0"/>
          </a:xfrm>
          <a:prstGeom prst="line">
            <a:avLst/>
          </a:prstGeom>
          <a:noFill/>
          <a:ln w="25400" algn="ctr">
            <a:solidFill>
              <a:srgbClr val="0082B0"/>
            </a:solidFill>
            <a:round/>
            <a:tailEnd type="non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" name="内容占位符 2">
            <a:extLst>
              <a:ext uri="{FF2B5EF4-FFF2-40B4-BE49-F238E27FC236}">
                <a16:creationId xmlns:a16="http://schemas.microsoft.com/office/drawing/2014/main" xmlns="" id="{67B3F5DC-5992-413B-B5E9-1033407AE88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91344" y="929756"/>
            <a:ext cx="9912424" cy="5112565"/>
          </a:xfrm>
        </p:spPr>
        <p:txBody>
          <a:bodyPr>
            <a:normAutofit/>
          </a:bodyPr>
          <a:lstStyle>
            <a:lvl1pPr>
              <a:defRPr lang="zh-CN" altLang="en-US" sz="1600" kern="12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>
              <a:defRPr sz="1600">
                <a:latin typeface="Calisto MT" panose="02040603050505030304" pitchFamily="18" charset="0"/>
              </a:defRPr>
            </a:lvl2pPr>
            <a:lvl3pPr>
              <a:defRPr sz="1600">
                <a:latin typeface="Calisto MT" panose="02040603050505030304" pitchFamily="18" charset="0"/>
              </a:defRPr>
            </a:lvl3pPr>
            <a:lvl4pPr>
              <a:defRPr sz="1600">
                <a:latin typeface="Calisto MT" panose="02040603050505030304" pitchFamily="18" charset="0"/>
              </a:defRPr>
            </a:lvl4pPr>
            <a:lvl5pPr>
              <a:defRPr sz="1600">
                <a:latin typeface="Calisto MT" panose="02040603050505030304" pitchFamily="18" charset="0"/>
              </a:defRPr>
            </a:lvl5pPr>
          </a:lstStyle>
          <a:p>
            <a:pPr lvl="0"/>
            <a:r>
              <a:rPr lang="en-US" altLang="zh-CN" dirty="0"/>
              <a:t>A1</a:t>
            </a:r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4029594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1366" y="0"/>
            <a:ext cx="11784293" cy="637136"/>
          </a:xfrm>
        </p:spPr>
        <p:txBody>
          <a:bodyPr/>
          <a:lstStyle>
            <a:lvl1pPr algn="l">
              <a:defRPr sz="3200" b="1">
                <a:solidFill>
                  <a:srgbClr val="0070C0"/>
                </a:solidFill>
                <a:latin typeface="Calisto MT" panose="02040603050505030304" pitchFamily="18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8" name="日期占位符 7"/>
          <p:cNvSpPr>
            <a:spLocks noGrp="1"/>
          </p:cNvSpPr>
          <p:nvPr>
            <p:ph type="dt" sz="half" idx="10"/>
          </p:nvPr>
        </p:nvSpPr>
        <p:spPr>
          <a:xfrm>
            <a:off x="270627" y="6675437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530820CF-B880-4189-942D-D702A7CBA730}" type="datetimeFigureOut">
              <a:rPr lang="zh-CN" altLang="en-US" smtClean="0"/>
              <a:t>2019/2/27</a:t>
            </a:fld>
            <a:endParaRPr lang="zh-CN" altLang="en-US" dirty="0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</p:nvPr>
        </p:nvSpPr>
        <p:spPr>
          <a:xfrm>
            <a:off x="0" y="6858000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cxnSp>
        <p:nvCxnSpPr>
          <p:cNvPr id="10" name="直接连接符 3"/>
          <p:cNvCxnSpPr>
            <a:cxnSpLocks noChangeShapeType="1"/>
          </p:cNvCxnSpPr>
          <p:nvPr userDrawn="1"/>
        </p:nvCxnSpPr>
        <p:spPr bwMode="auto">
          <a:xfrm>
            <a:off x="0" y="6269657"/>
            <a:ext cx="12192000" cy="0"/>
          </a:xfrm>
          <a:prstGeom prst="line">
            <a:avLst/>
          </a:prstGeom>
          <a:noFill/>
          <a:ln w="25400" algn="ctr">
            <a:solidFill>
              <a:srgbClr val="0082B0"/>
            </a:solidFill>
            <a:round/>
            <a:tailEnd type="non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" name="直接连接符 3"/>
          <p:cNvCxnSpPr>
            <a:cxnSpLocks noChangeShapeType="1"/>
          </p:cNvCxnSpPr>
          <p:nvPr userDrawn="1"/>
        </p:nvCxnSpPr>
        <p:spPr bwMode="auto">
          <a:xfrm>
            <a:off x="0" y="732248"/>
            <a:ext cx="12192000" cy="0"/>
          </a:xfrm>
          <a:prstGeom prst="line">
            <a:avLst/>
          </a:prstGeom>
          <a:noFill/>
          <a:ln w="25400" algn="ctr">
            <a:solidFill>
              <a:srgbClr val="0082B0"/>
            </a:solidFill>
            <a:round/>
            <a:tailEnd type="non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" name="内容占位符 2">
            <a:extLst>
              <a:ext uri="{FF2B5EF4-FFF2-40B4-BE49-F238E27FC236}">
                <a16:creationId xmlns:a16="http://schemas.microsoft.com/office/drawing/2014/main" xmlns="" id="{67B3F5DC-5992-413B-B5E9-1033407AE88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91344" y="929756"/>
            <a:ext cx="9912424" cy="5112565"/>
          </a:xfrm>
        </p:spPr>
        <p:txBody>
          <a:bodyPr>
            <a:normAutofit/>
          </a:bodyPr>
          <a:lstStyle>
            <a:lvl1pPr>
              <a:defRPr lang="zh-CN" altLang="en-US" sz="1600" kern="12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>
              <a:defRPr sz="1600">
                <a:latin typeface="Calisto MT" panose="02040603050505030304" pitchFamily="18" charset="0"/>
              </a:defRPr>
            </a:lvl2pPr>
            <a:lvl3pPr>
              <a:defRPr sz="1600">
                <a:latin typeface="Calisto MT" panose="02040603050505030304" pitchFamily="18" charset="0"/>
              </a:defRPr>
            </a:lvl3pPr>
            <a:lvl4pPr>
              <a:defRPr sz="1600">
                <a:latin typeface="Calisto MT" panose="02040603050505030304" pitchFamily="18" charset="0"/>
              </a:defRPr>
            </a:lvl4pPr>
            <a:lvl5pPr>
              <a:defRPr sz="1600">
                <a:latin typeface="Calisto MT" panose="02040603050505030304" pitchFamily="18" charset="0"/>
              </a:defRPr>
            </a:lvl5pPr>
          </a:lstStyle>
          <a:p>
            <a:pPr lvl="0"/>
            <a:r>
              <a:rPr lang="en-US" altLang="zh-CN" dirty="0"/>
              <a:t>A1</a:t>
            </a:r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5576599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1366" y="0"/>
            <a:ext cx="11784293" cy="637136"/>
          </a:xfrm>
        </p:spPr>
        <p:txBody>
          <a:bodyPr/>
          <a:lstStyle>
            <a:lvl1pPr algn="l">
              <a:defRPr sz="3200" b="1">
                <a:solidFill>
                  <a:srgbClr val="0070C0"/>
                </a:solidFill>
                <a:latin typeface="Calisto MT" panose="02040603050505030304" pitchFamily="18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8" name="日期占位符 7"/>
          <p:cNvSpPr>
            <a:spLocks noGrp="1"/>
          </p:cNvSpPr>
          <p:nvPr>
            <p:ph type="dt" sz="half" idx="10"/>
          </p:nvPr>
        </p:nvSpPr>
        <p:spPr>
          <a:xfrm>
            <a:off x="270627" y="6675437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530820CF-B880-4189-942D-D702A7CBA730}" type="datetimeFigureOut">
              <a:rPr lang="zh-CN" altLang="en-US" smtClean="0"/>
              <a:t>2019/2/27</a:t>
            </a:fld>
            <a:endParaRPr lang="zh-CN" altLang="en-US" dirty="0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</p:nvPr>
        </p:nvSpPr>
        <p:spPr>
          <a:xfrm>
            <a:off x="0" y="6858000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cxnSp>
        <p:nvCxnSpPr>
          <p:cNvPr id="10" name="直接连接符 3"/>
          <p:cNvCxnSpPr>
            <a:cxnSpLocks noChangeShapeType="1"/>
          </p:cNvCxnSpPr>
          <p:nvPr userDrawn="1"/>
        </p:nvCxnSpPr>
        <p:spPr bwMode="auto">
          <a:xfrm>
            <a:off x="0" y="6269657"/>
            <a:ext cx="12192000" cy="0"/>
          </a:xfrm>
          <a:prstGeom prst="line">
            <a:avLst/>
          </a:prstGeom>
          <a:noFill/>
          <a:ln w="25400" algn="ctr">
            <a:solidFill>
              <a:srgbClr val="0082B0"/>
            </a:solidFill>
            <a:round/>
            <a:tailEnd type="non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" name="直接连接符 3"/>
          <p:cNvCxnSpPr>
            <a:cxnSpLocks noChangeShapeType="1"/>
          </p:cNvCxnSpPr>
          <p:nvPr userDrawn="1"/>
        </p:nvCxnSpPr>
        <p:spPr bwMode="auto">
          <a:xfrm>
            <a:off x="0" y="732248"/>
            <a:ext cx="12192000" cy="0"/>
          </a:xfrm>
          <a:prstGeom prst="line">
            <a:avLst/>
          </a:prstGeom>
          <a:noFill/>
          <a:ln w="25400" algn="ctr">
            <a:solidFill>
              <a:srgbClr val="0082B0"/>
            </a:solidFill>
            <a:round/>
            <a:tailEnd type="non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" name="内容占位符 2">
            <a:extLst>
              <a:ext uri="{FF2B5EF4-FFF2-40B4-BE49-F238E27FC236}">
                <a16:creationId xmlns:a16="http://schemas.microsoft.com/office/drawing/2014/main" xmlns="" id="{67B3F5DC-5992-413B-B5E9-1033407AE88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91344" y="929756"/>
            <a:ext cx="9912424" cy="5112565"/>
          </a:xfrm>
        </p:spPr>
        <p:txBody>
          <a:bodyPr>
            <a:normAutofit/>
          </a:bodyPr>
          <a:lstStyle>
            <a:lvl1pPr>
              <a:defRPr lang="zh-CN" altLang="en-US" sz="1600" kern="12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>
              <a:defRPr sz="1600">
                <a:latin typeface="Calisto MT" panose="02040603050505030304" pitchFamily="18" charset="0"/>
              </a:defRPr>
            </a:lvl2pPr>
            <a:lvl3pPr>
              <a:defRPr sz="1600">
                <a:latin typeface="Calisto MT" panose="02040603050505030304" pitchFamily="18" charset="0"/>
              </a:defRPr>
            </a:lvl3pPr>
            <a:lvl4pPr>
              <a:defRPr sz="1600">
                <a:latin typeface="Calisto MT" panose="02040603050505030304" pitchFamily="18" charset="0"/>
              </a:defRPr>
            </a:lvl4pPr>
            <a:lvl5pPr>
              <a:defRPr sz="1600">
                <a:latin typeface="Calisto MT" panose="02040603050505030304" pitchFamily="18" charset="0"/>
              </a:defRPr>
            </a:lvl5pPr>
          </a:lstStyle>
          <a:p>
            <a:pPr lvl="0"/>
            <a:r>
              <a:rPr lang="en-US" altLang="zh-CN" dirty="0"/>
              <a:t>A1</a:t>
            </a:r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6247524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1366" y="0"/>
            <a:ext cx="11784293" cy="637136"/>
          </a:xfrm>
        </p:spPr>
        <p:txBody>
          <a:bodyPr/>
          <a:lstStyle>
            <a:lvl1pPr algn="l">
              <a:defRPr sz="3200" b="1">
                <a:solidFill>
                  <a:srgbClr val="0070C0"/>
                </a:solidFill>
                <a:latin typeface="Calisto MT" panose="02040603050505030304" pitchFamily="18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8" name="日期占位符 7"/>
          <p:cNvSpPr>
            <a:spLocks noGrp="1"/>
          </p:cNvSpPr>
          <p:nvPr>
            <p:ph type="dt" sz="half" idx="10"/>
          </p:nvPr>
        </p:nvSpPr>
        <p:spPr>
          <a:xfrm>
            <a:off x="270627" y="6675437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530820CF-B880-4189-942D-D702A7CBA730}" type="datetimeFigureOut">
              <a:rPr lang="zh-CN" altLang="en-US" smtClean="0"/>
              <a:t>2019/2/27</a:t>
            </a:fld>
            <a:endParaRPr lang="zh-CN" altLang="en-US" dirty="0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</p:nvPr>
        </p:nvSpPr>
        <p:spPr>
          <a:xfrm>
            <a:off x="0" y="6858000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cxnSp>
        <p:nvCxnSpPr>
          <p:cNvPr id="10" name="直接连接符 3"/>
          <p:cNvCxnSpPr>
            <a:cxnSpLocks noChangeShapeType="1"/>
          </p:cNvCxnSpPr>
          <p:nvPr userDrawn="1"/>
        </p:nvCxnSpPr>
        <p:spPr bwMode="auto">
          <a:xfrm>
            <a:off x="0" y="6269657"/>
            <a:ext cx="12192000" cy="0"/>
          </a:xfrm>
          <a:prstGeom prst="line">
            <a:avLst/>
          </a:prstGeom>
          <a:noFill/>
          <a:ln w="25400" algn="ctr">
            <a:solidFill>
              <a:srgbClr val="0082B0"/>
            </a:solidFill>
            <a:round/>
            <a:tailEnd type="non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" name="直接连接符 3"/>
          <p:cNvCxnSpPr>
            <a:cxnSpLocks noChangeShapeType="1"/>
          </p:cNvCxnSpPr>
          <p:nvPr userDrawn="1"/>
        </p:nvCxnSpPr>
        <p:spPr bwMode="auto">
          <a:xfrm>
            <a:off x="0" y="732248"/>
            <a:ext cx="12192000" cy="0"/>
          </a:xfrm>
          <a:prstGeom prst="line">
            <a:avLst/>
          </a:prstGeom>
          <a:noFill/>
          <a:ln w="25400" algn="ctr">
            <a:solidFill>
              <a:srgbClr val="0082B0"/>
            </a:solidFill>
            <a:round/>
            <a:tailEnd type="non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" name="内容占位符 2">
            <a:extLst>
              <a:ext uri="{FF2B5EF4-FFF2-40B4-BE49-F238E27FC236}">
                <a16:creationId xmlns:a16="http://schemas.microsoft.com/office/drawing/2014/main" xmlns="" id="{67B3F5DC-5992-413B-B5E9-1033407AE88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91344" y="929756"/>
            <a:ext cx="9912424" cy="5112565"/>
          </a:xfrm>
        </p:spPr>
        <p:txBody>
          <a:bodyPr>
            <a:normAutofit/>
          </a:bodyPr>
          <a:lstStyle>
            <a:lvl1pPr>
              <a:defRPr lang="zh-CN" altLang="en-US" sz="1600" kern="12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>
              <a:defRPr sz="1600">
                <a:latin typeface="Calisto MT" panose="02040603050505030304" pitchFamily="18" charset="0"/>
              </a:defRPr>
            </a:lvl2pPr>
            <a:lvl3pPr>
              <a:defRPr sz="1600">
                <a:latin typeface="Calisto MT" panose="02040603050505030304" pitchFamily="18" charset="0"/>
              </a:defRPr>
            </a:lvl3pPr>
            <a:lvl4pPr>
              <a:defRPr sz="1600">
                <a:latin typeface="Calisto MT" panose="02040603050505030304" pitchFamily="18" charset="0"/>
              </a:defRPr>
            </a:lvl4pPr>
            <a:lvl5pPr>
              <a:defRPr sz="1600">
                <a:latin typeface="Calisto MT" panose="02040603050505030304" pitchFamily="18" charset="0"/>
              </a:defRPr>
            </a:lvl5pPr>
          </a:lstStyle>
          <a:p>
            <a:pPr lvl="0"/>
            <a:r>
              <a:rPr lang="en-US" altLang="zh-CN" dirty="0"/>
              <a:t>A1</a:t>
            </a:r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5602437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1366" y="0"/>
            <a:ext cx="11784293" cy="637136"/>
          </a:xfrm>
        </p:spPr>
        <p:txBody>
          <a:bodyPr/>
          <a:lstStyle>
            <a:lvl1pPr algn="l">
              <a:defRPr sz="3200" b="1">
                <a:solidFill>
                  <a:srgbClr val="0070C0"/>
                </a:solidFill>
                <a:latin typeface="Calisto MT" panose="02040603050505030304" pitchFamily="18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8" name="日期占位符 7"/>
          <p:cNvSpPr>
            <a:spLocks noGrp="1"/>
          </p:cNvSpPr>
          <p:nvPr>
            <p:ph type="dt" sz="half" idx="10"/>
          </p:nvPr>
        </p:nvSpPr>
        <p:spPr>
          <a:xfrm>
            <a:off x="270627" y="6675437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530820CF-B880-4189-942D-D702A7CBA730}" type="datetimeFigureOut">
              <a:rPr lang="zh-CN" altLang="en-US" smtClean="0"/>
              <a:t>2019/2/27</a:t>
            </a:fld>
            <a:endParaRPr lang="zh-CN" altLang="en-US" dirty="0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</p:nvPr>
        </p:nvSpPr>
        <p:spPr>
          <a:xfrm>
            <a:off x="0" y="6858000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cxnSp>
        <p:nvCxnSpPr>
          <p:cNvPr id="10" name="直接连接符 3"/>
          <p:cNvCxnSpPr>
            <a:cxnSpLocks noChangeShapeType="1"/>
          </p:cNvCxnSpPr>
          <p:nvPr userDrawn="1"/>
        </p:nvCxnSpPr>
        <p:spPr bwMode="auto">
          <a:xfrm>
            <a:off x="0" y="6269657"/>
            <a:ext cx="12192000" cy="0"/>
          </a:xfrm>
          <a:prstGeom prst="line">
            <a:avLst/>
          </a:prstGeom>
          <a:noFill/>
          <a:ln w="25400" algn="ctr">
            <a:solidFill>
              <a:srgbClr val="0082B0"/>
            </a:solidFill>
            <a:round/>
            <a:tailEnd type="non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" name="直接连接符 3"/>
          <p:cNvCxnSpPr>
            <a:cxnSpLocks noChangeShapeType="1"/>
          </p:cNvCxnSpPr>
          <p:nvPr userDrawn="1"/>
        </p:nvCxnSpPr>
        <p:spPr bwMode="auto">
          <a:xfrm>
            <a:off x="0" y="732248"/>
            <a:ext cx="12192000" cy="0"/>
          </a:xfrm>
          <a:prstGeom prst="line">
            <a:avLst/>
          </a:prstGeom>
          <a:noFill/>
          <a:ln w="25400" algn="ctr">
            <a:solidFill>
              <a:srgbClr val="0082B0"/>
            </a:solidFill>
            <a:round/>
            <a:tailEnd type="non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" name="内容占位符 2">
            <a:extLst>
              <a:ext uri="{FF2B5EF4-FFF2-40B4-BE49-F238E27FC236}">
                <a16:creationId xmlns:a16="http://schemas.microsoft.com/office/drawing/2014/main" xmlns="" id="{67B3F5DC-5992-413B-B5E9-1033407AE88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91344" y="929756"/>
            <a:ext cx="9912424" cy="5112565"/>
          </a:xfrm>
        </p:spPr>
        <p:txBody>
          <a:bodyPr>
            <a:normAutofit/>
          </a:bodyPr>
          <a:lstStyle>
            <a:lvl1pPr>
              <a:defRPr lang="zh-CN" altLang="en-US" sz="1600" kern="12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>
              <a:defRPr sz="1600">
                <a:latin typeface="Calisto MT" panose="02040603050505030304" pitchFamily="18" charset="0"/>
              </a:defRPr>
            </a:lvl2pPr>
            <a:lvl3pPr>
              <a:defRPr sz="1600">
                <a:latin typeface="Calisto MT" panose="02040603050505030304" pitchFamily="18" charset="0"/>
              </a:defRPr>
            </a:lvl3pPr>
            <a:lvl4pPr>
              <a:defRPr sz="1600">
                <a:latin typeface="Calisto MT" panose="02040603050505030304" pitchFamily="18" charset="0"/>
              </a:defRPr>
            </a:lvl4pPr>
            <a:lvl5pPr>
              <a:defRPr sz="1600">
                <a:latin typeface="Calisto MT" panose="02040603050505030304" pitchFamily="18" charset="0"/>
              </a:defRPr>
            </a:lvl5pPr>
          </a:lstStyle>
          <a:p>
            <a:pPr lvl="0"/>
            <a:r>
              <a:rPr lang="en-US" altLang="zh-CN" dirty="0"/>
              <a:t>A1</a:t>
            </a:r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2348236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1366" y="0"/>
            <a:ext cx="11784293" cy="637136"/>
          </a:xfrm>
        </p:spPr>
        <p:txBody>
          <a:bodyPr/>
          <a:lstStyle>
            <a:lvl1pPr algn="l">
              <a:defRPr sz="3200" b="1">
                <a:solidFill>
                  <a:srgbClr val="0070C0"/>
                </a:solidFill>
                <a:latin typeface="Calisto MT" panose="02040603050505030304" pitchFamily="18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8" name="日期占位符 7"/>
          <p:cNvSpPr>
            <a:spLocks noGrp="1"/>
          </p:cNvSpPr>
          <p:nvPr>
            <p:ph type="dt" sz="half" idx="10"/>
          </p:nvPr>
        </p:nvSpPr>
        <p:spPr>
          <a:xfrm>
            <a:off x="270627" y="6675437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530820CF-B880-4189-942D-D702A7CBA730}" type="datetimeFigureOut">
              <a:rPr lang="zh-CN" altLang="en-US" smtClean="0"/>
              <a:t>2019/2/27</a:t>
            </a:fld>
            <a:endParaRPr lang="zh-CN" altLang="en-US" dirty="0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</p:nvPr>
        </p:nvSpPr>
        <p:spPr>
          <a:xfrm>
            <a:off x="0" y="6858000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cxnSp>
        <p:nvCxnSpPr>
          <p:cNvPr id="10" name="直接连接符 3"/>
          <p:cNvCxnSpPr>
            <a:cxnSpLocks noChangeShapeType="1"/>
          </p:cNvCxnSpPr>
          <p:nvPr userDrawn="1"/>
        </p:nvCxnSpPr>
        <p:spPr bwMode="auto">
          <a:xfrm>
            <a:off x="0" y="6269657"/>
            <a:ext cx="12192000" cy="0"/>
          </a:xfrm>
          <a:prstGeom prst="line">
            <a:avLst/>
          </a:prstGeom>
          <a:noFill/>
          <a:ln w="25400" algn="ctr">
            <a:solidFill>
              <a:srgbClr val="0082B0"/>
            </a:solidFill>
            <a:round/>
            <a:tailEnd type="non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" name="直接连接符 3"/>
          <p:cNvCxnSpPr>
            <a:cxnSpLocks noChangeShapeType="1"/>
          </p:cNvCxnSpPr>
          <p:nvPr userDrawn="1"/>
        </p:nvCxnSpPr>
        <p:spPr bwMode="auto">
          <a:xfrm>
            <a:off x="0" y="732248"/>
            <a:ext cx="12192000" cy="0"/>
          </a:xfrm>
          <a:prstGeom prst="line">
            <a:avLst/>
          </a:prstGeom>
          <a:noFill/>
          <a:ln w="25400" algn="ctr">
            <a:solidFill>
              <a:srgbClr val="0082B0"/>
            </a:solidFill>
            <a:round/>
            <a:tailEnd type="non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" name="内容占位符 2">
            <a:extLst>
              <a:ext uri="{FF2B5EF4-FFF2-40B4-BE49-F238E27FC236}">
                <a16:creationId xmlns:a16="http://schemas.microsoft.com/office/drawing/2014/main" xmlns="" id="{67B3F5DC-5992-413B-B5E9-1033407AE88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91344" y="929756"/>
            <a:ext cx="9912424" cy="5112565"/>
          </a:xfrm>
        </p:spPr>
        <p:txBody>
          <a:bodyPr>
            <a:normAutofit/>
          </a:bodyPr>
          <a:lstStyle>
            <a:lvl1pPr>
              <a:defRPr lang="zh-CN" altLang="en-US" sz="1600" kern="12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>
              <a:defRPr sz="1600">
                <a:latin typeface="Calisto MT" panose="02040603050505030304" pitchFamily="18" charset="0"/>
              </a:defRPr>
            </a:lvl2pPr>
            <a:lvl3pPr>
              <a:defRPr sz="1600">
                <a:latin typeface="Calisto MT" panose="02040603050505030304" pitchFamily="18" charset="0"/>
              </a:defRPr>
            </a:lvl3pPr>
            <a:lvl4pPr>
              <a:defRPr sz="1600">
                <a:latin typeface="Calisto MT" panose="02040603050505030304" pitchFamily="18" charset="0"/>
              </a:defRPr>
            </a:lvl4pPr>
            <a:lvl5pPr>
              <a:defRPr sz="1600">
                <a:latin typeface="Calisto MT" panose="02040603050505030304" pitchFamily="18" charset="0"/>
              </a:defRPr>
            </a:lvl5pPr>
          </a:lstStyle>
          <a:p>
            <a:pPr lvl="0"/>
            <a:r>
              <a:rPr lang="en-US" altLang="zh-CN" dirty="0"/>
              <a:t>A1</a:t>
            </a:r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7176258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1366" y="0"/>
            <a:ext cx="11784293" cy="637136"/>
          </a:xfrm>
        </p:spPr>
        <p:txBody>
          <a:bodyPr/>
          <a:lstStyle>
            <a:lvl1pPr algn="l">
              <a:defRPr sz="3200" b="1">
                <a:solidFill>
                  <a:srgbClr val="0070C0"/>
                </a:solidFill>
                <a:latin typeface="Calisto MT" panose="02040603050505030304" pitchFamily="18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8" name="日期占位符 7"/>
          <p:cNvSpPr>
            <a:spLocks noGrp="1"/>
          </p:cNvSpPr>
          <p:nvPr>
            <p:ph type="dt" sz="half" idx="10"/>
          </p:nvPr>
        </p:nvSpPr>
        <p:spPr>
          <a:xfrm>
            <a:off x="270627" y="6675437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530820CF-B880-4189-942D-D702A7CBA730}" type="datetimeFigureOut">
              <a:rPr lang="zh-CN" altLang="en-US" smtClean="0"/>
              <a:t>2019/2/27</a:t>
            </a:fld>
            <a:endParaRPr lang="zh-CN" altLang="en-US" dirty="0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</p:nvPr>
        </p:nvSpPr>
        <p:spPr>
          <a:xfrm>
            <a:off x="0" y="6858000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cxnSp>
        <p:nvCxnSpPr>
          <p:cNvPr id="10" name="直接连接符 3"/>
          <p:cNvCxnSpPr>
            <a:cxnSpLocks noChangeShapeType="1"/>
          </p:cNvCxnSpPr>
          <p:nvPr userDrawn="1"/>
        </p:nvCxnSpPr>
        <p:spPr bwMode="auto">
          <a:xfrm>
            <a:off x="0" y="6269657"/>
            <a:ext cx="12192000" cy="0"/>
          </a:xfrm>
          <a:prstGeom prst="line">
            <a:avLst/>
          </a:prstGeom>
          <a:noFill/>
          <a:ln w="25400" algn="ctr">
            <a:solidFill>
              <a:srgbClr val="0082B0"/>
            </a:solidFill>
            <a:round/>
            <a:tailEnd type="non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" name="直接连接符 3"/>
          <p:cNvCxnSpPr>
            <a:cxnSpLocks noChangeShapeType="1"/>
          </p:cNvCxnSpPr>
          <p:nvPr userDrawn="1"/>
        </p:nvCxnSpPr>
        <p:spPr bwMode="auto">
          <a:xfrm>
            <a:off x="0" y="732248"/>
            <a:ext cx="12192000" cy="0"/>
          </a:xfrm>
          <a:prstGeom prst="line">
            <a:avLst/>
          </a:prstGeom>
          <a:noFill/>
          <a:ln w="25400" algn="ctr">
            <a:solidFill>
              <a:srgbClr val="0082B0"/>
            </a:solidFill>
            <a:round/>
            <a:tailEnd type="non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" name="内容占位符 2">
            <a:extLst>
              <a:ext uri="{FF2B5EF4-FFF2-40B4-BE49-F238E27FC236}">
                <a16:creationId xmlns:a16="http://schemas.microsoft.com/office/drawing/2014/main" xmlns="" id="{67B3F5DC-5992-413B-B5E9-1033407AE88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91344" y="929756"/>
            <a:ext cx="9912424" cy="5112565"/>
          </a:xfrm>
        </p:spPr>
        <p:txBody>
          <a:bodyPr>
            <a:normAutofit/>
          </a:bodyPr>
          <a:lstStyle>
            <a:lvl1pPr>
              <a:defRPr lang="zh-CN" altLang="en-US" sz="1600" kern="12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>
              <a:defRPr sz="1600">
                <a:latin typeface="Calisto MT" panose="02040603050505030304" pitchFamily="18" charset="0"/>
              </a:defRPr>
            </a:lvl2pPr>
            <a:lvl3pPr>
              <a:defRPr sz="1600">
                <a:latin typeface="Calisto MT" panose="02040603050505030304" pitchFamily="18" charset="0"/>
              </a:defRPr>
            </a:lvl3pPr>
            <a:lvl4pPr>
              <a:defRPr sz="1600">
                <a:latin typeface="Calisto MT" panose="02040603050505030304" pitchFamily="18" charset="0"/>
              </a:defRPr>
            </a:lvl4pPr>
            <a:lvl5pPr>
              <a:defRPr sz="1600">
                <a:latin typeface="Calisto MT" panose="02040603050505030304" pitchFamily="18" charset="0"/>
              </a:defRPr>
            </a:lvl5pPr>
          </a:lstStyle>
          <a:p>
            <a:pPr lvl="0"/>
            <a:r>
              <a:rPr lang="en-US" altLang="zh-CN" dirty="0"/>
              <a:t>A1</a:t>
            </a:r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41697991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1366" y="0"/>
            <a:ext cx="11784293" cy="637136"/>
          </a:xfrm>
        </p:spPr>
        <p:txBody>
          <a:bodyPr/>
          <a:lstStyle>
            <a:lvl1pPr algn="l">
              <a:defRPr sz="3200" b="1">
                <a:solidFill>
                  <a:srgbClr val="0070C0"/>
                </a:solidFill>
                <a:latin typeface="Calisto MT" panose="02040603050505030304" pitchFamily="18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8" name="日期占位符 7"/>
          <p:cNvSpPr>
            <a:spLocks noGrp="1"/>
          </p:cNvSpPr>
          <p:nvPr>
            <p:ph type="dt" sz="half" idx="10"/>
          </p:nvPr>
        </p:nvSpPr>
        <p:spPr>
          <a:xfrm>
            <a:off x="270627" y="6675437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530820CF-B880-4189-942D-D702A7CBA730}" type="datetimeFigureOut">
              <a:rPr lang="zh-CN" altLang="en-US" smtClean="0"/>
              <a:t>2019/2/27</a:t>
            </a:fld>
            <a:endParaRPr lang="zh-CN" altLang="en-US" dirty="0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</p:nvPr>
        </p:nvSpPr>
        <p:spPr>
          <a:xfrm>
            <a:off x="0" y="6858000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cxnSp>
        <p:nvCxnSpPr>
          <p:cNvPr id="10" name="直接连接符 3"/>
          <p:cNvCxnSpPr>
            <a:cxnSpLocks noChangeShapeType="1"/>
          </p:cNvCxnSpPr>
          <p:nvPr userDrawn="1"/>
        </p:nvCxnSpPr>
        <p:spPr bwMode="auto">
          <a:xfrm>
            <a:off x="0" y="6269657"/>
            <a:ext cx="12192000" cy="0"/>
          </a:xfrm>
          <a:prstGeom prst="line">
            <a:avLst/>
          </a:prstGeom>
          <a:noFill/>
          <a:ln w="25400" algn="ctr">
            <a:solidFill>
              <a:srgbClr val="0082B0"/>
            </a:solidFill>
            <a:round/>
            <a:tailEnd type="non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" name="直接连接符 3"/>
          <p:cNvCxnSpPr>
            <a:cxnSpLocks noChangeShapeType="1"/>
          </p:cNvCxnSpPr>
          <p:nvPr userDrawn="1"/>
        </p:nvCxnSpPr>
        <p:spPr bwMode="auto">
          <a:xfrm>
            <a:off x="0" y="732248"/>
            <a:ext cx="12192000" cy="0"/>
          </a:xfrm>
          <a:prstGeom prst="line">
            <a:avLst/>
          </a:prstGeom>
          <a:noFill/>
          <a:ln w="25400" algn="ctr">
            <a:solidFill>
              <a:srgbClr val="0082B0"/>
            </a:solidFill>
            <a:round/>
            <a:tailEnd type="non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" name="内容占位符 2">
            <a:extLst>
              <a:ext uri="{FF2B5EF4-FFF2-40B4-BE49-F238E27FC236}">
                <a16:creationId xmlns:a16="http://schemas.microsoft.com/office/drawing/2014/main" xmlns="" id="{67B3F5DC-5992-413B-B5E9-1033407AE88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91344" y="929756"/>
            <a:ext cx="9912424" cy="5112565"/>
          </a:xfrm>
        </p:spPr>
        <p:txBody>
          <a:bodyPr>
            <a:normAutofit/>
          </a:bodyPr>
          <a:lstStyle>
            <a:lvl1pPr>
              <a:defRPr lang="zh-CN" altLang="en-US" sz="1600" kern="12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>
              <a:defRPr sz="1600">
                <a:latin typeface="Calisto MT" panose="02040603050505030304" pitchFamily="18" charset="0"/>
              </a:defRPr>
            </a:lvl2pPr>
            <a:lvl3pPr>
              <a:defRPr sz="1600">
                <a:latin typeface="Calisto MT" panose="02040603050505030304" pitchFamily="18" charset="0"/>
              </a:defRPr>
            </a:lvl3pPr>
            <a:lvl4pPr>
              <a:defRPr sz="1600">
                <a:latin typeface="Calisto MT" panose="02040603050505030304" pitchFamily="18" charset="0"/>
              </a:defRPr>
            </a:lvl4pPr>
            <a:lvl5pPr>
              <a:defRPr sz="1600">
                <a:latin typeface="Calisto MT" panose="02040603050505030304" pitchFamily="18" charset="0"/>
              </a:defRPr>
            </a:lvl5pPr>
          </a:lstStyle>
          <a:p>
            <a:pPr lvl="0"/>
            <a:r>
              <a:rPr lang="en-US" altLang="zh-CN" dirty="0"/>
              <a:t>A1</a:t>
            </a:r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1687125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1366" y="0"/>
            <a:ext cx="11784293" cy="637136"/>
          </a:xfrm>
        </p:spPr>
        <p:txBody>
          <a:bodyPr/>
          <a:lstStyle>
            <a:lvl1pPr algn="l">
              <a:defRPr sz="3200" b="1">
                <a:solidFill>
                  <a:srgbClr val="0070C0"/>
                </a:solidFill>
                <a:latin typeface="Calisto MT" panose="02040603050505030304" pitchFamily="18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8" name="日期占位符 7"/>
          <p:cNvSpPr>
            <a:spLocks noGrp="1"/>
          </p:cNvSpPr>
          <p:nvPr>
            <p:ph type="dt" sz="half" idx="10"/>
          </p:nvPr>
        </p:nvSpPr>
        <p:spPr>
          <a:xfrm>
            <a:off x="270627" y="6675437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530820CF-B880-4189-942D-D702A7CBA730}" type="datetimeFigureOut">
              <a:rPr lang="zh-CN" altLang="en-US" smtClean="0"/>
              <a:t>2019/2/27</a:t>
            </a:fld>
            <a:endParaRPr lang="zh-CN" altLang="en-US" dirty="0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</p:nvPr>
        </p:nvSpPr>
        <p:spPr>
          <a:xfrm>
            <a:off x="0" y="6858000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cxnSp>
        <p:nvCxnSpPr>
          <p:cNvPr id="10" name="直接连接符 3"/>
          <p:cNvCxnSpPr>
            <a:cxnSpLocks noChangeShapeType="1"/>
          </p:cNvCxnSpPr>
          <p:nvPr userDrawn="1"/>
        </p:nvCxnSpPr>
        <p:spPr bwMode="auto">
          <a:xfrm>
            <a:off x="0" y="6269657"/>
            <a:ext cx="12192000" cy="0"/>
          </a:xfrm>
          <a:prstGeom prst="line">
            <a:avLst/>
          </a:prstGeom>
          <a:noFill/>
          <a:ln w="25400" algn="ctr">
            <a:solidFill>
              <a:srgbClr val="0082B0"/>
            </a:solidFill>
            <a:round/>
            <a:tailEnd type="non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" name="直接连接符 3"/>
          <p:cNvCxnSpPr>
            <a:cxnSpLocks noChangeShapeType="1"/>
          </p:cNvCxnSpPr>
          <p:nvPr userDrawn="1"/>
        </p:nvCxnSpPr>
        <p:spPr bwMode="auto">
          <a:xfrm>
            <a:off x="0" y="732248"/>
            <a:ext cx="12192000" cy="0"/>
          </a:xfrm>
          <a:prstGeom prst="line">
            <a:avLst/>
          </a:prstGeom>
          <a:noFill/>
          <a:ln w="25400" algn="ctr">
            <a:solidFill>
              <a:srgbClr val="0082B0"/>
            </a:solidFill>
            <a:round/>
            <a:tailEnd type="non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" name="内容占位符 2">
            <a:extLst>
              <a:ext uri="{FF2B5EF4-FFF2-40B4-BE49-F238E27FC236}">
                <a16:creationId xmlns:a16="http://schemas.microsoft.com/office/drawing/2014/main" xmlns="" id="{67B3F5DC-5992-413B-B5E9-1033407AE88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91344" y="929756"/>
            <a:ext cx="9912424" cy="5112565"/>
          </a:xfrm>
        </p:spPr>
        <p:txBody>
          <a:bodyPr>
            <a:normAutofit/>
          </a:bodyPr>
          <a:lstStyle>
            <a:lvl1pPr>
              <a:defRPr lang="zh-CN" altLang="en-US" sz="1600" kern="12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>
              <a:defRPr sz="1600">
                <a:latin typeface="Calisto MT" panose="02040603050505030304" pitchFamily="18" charset="0"/>
              </a:defRPr>
            </a:lvl2pPr>
            <a:lvl3pPr>
              <a:defRPr sz="1600">
                <a:latin typeface="Calisto MT" panose="02040603050505030304" pitchFamily="18" charset="0"/>
              </a:defRPr>
            </a:lvl3pPr>
            <a:lvl4pPr>
              <a:defRPr sz="1600">
                <a:latin typeface="Calisto MT" panose="02040603050505030304" pitchFamily="18" charset="0"/>
              </a:defRPr>
            </a:lvl4pPr>
            <a:lvl5pPr>
              <a:defRPr sz="1600">
                <a:latin typeface="Calisto MT" panose="02040603050505030304" pitchFamily="18" charset="0"/>
              </a:defRPr>
            </a:lvl5pPr>
          </a:lstStyle>
          <a:p>
            <a:pPr lvl="0"/>
            <a:r>
              <a:rPr lang="en-US" altLang="zh-CN" dirty="0"/>
              <a:t>A1</a:t>
            </a:r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9390931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1366" y="0"/>
            <a:ext cx="11784293" cy="637136"/>
          </a:xfrm>
        </p:spPr>
        <p:txBody>
          <a:bodyPr/>
          <a:lstStyle>
            <a:lvl1pPr algn="l">
              <a:defRPr sz="3200" b="1">
                <a:solidFill>
                  <a:srgbClr val="0070C0"/>
                </a:solidFill>
                <a:latin typeface="Calisto MT" panose="02040603050505030304" pitchFamily="18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8" name="日期占位符 7"/>
          <p:cNvSpPr>
            <a:spLocks noGrp="1"/>
          </p:cNvSpPr>
          <p:nvPr>
            <p:ph type="dt" sz="half" idx="10"/>
          </p:nvPr>
        </p:nvSpPr>
        <p:spPr>
          <a:xfrm>
            <a:off x="270627" y="6675437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530820CF-B880-4189-942D-D702A7CBA730}" type="datetimeFigureOut">
              <a:rPr lang="zh-CN" altLang="en-US" smtClean="0"/>
              <a:t>2019/2/27</a:t>
            </a:fld>
            <a:endParaRPr lang="zh-CN" altLang="en-US" dirty="0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</p:nvPr>
        </p:nvSpPr>
        <p:spPr>
          <a:xfrm>
            <a:off x="0" y="6858000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cxnSp>
        <p:nvCxnSpPr>
          <p:cNvPr id="10" name="直接连接符 3"/>
          <p:cNvCxnSpPr>
            <a:cxnSpLocks noChangeShapeType="1"/>
          </p:cNvCxnSpPr>
          <p:nvPr userDrawn="1"/>
        </p:nvCxnSpPr>
        <p:spPr bwMode="auto">
          <a:xfrm>
            <a:off x="0" y="6269657"/>
            <a:ext cx="12192000" cy="0"/>
          </a:xfrm>
          <a:prstGeom prst="line">
            <a:avLst/>
          </a:prstGeom>
          <a:noFill/>
          <a:ln w="25400" algn="ctr">
            <a:solidFill>
              <a:srgbClr val="0082B0"/>
            </a:solidFill>
            <a:round/>
            <a:tailEnd type="non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" name="直接连接符 3"/>
          <p:cNvCxnSpPr>
            <a:cxnSpLocks noChangeShapeType="1"/>
          </p:cNvCxnSpPr>
          <p:nvPr userDrawn="1"/>
        </p:nvCxnSpPr>
        <p:spPr bwMode="auto">
          <a:xfrm>
            <a:off x="0" y="732248"/>
            <a:ext cx="12192000" cy="0"/>
          </a:xfrm>
          <a:prstGeom prst="line">
            <a:avLst/>
          </a:prstGeom>
          <a:noFill/>
          <a:ln w="25400" algn="ctr">
            <a:solidFill>
              <a:srgbClr val="0082B0"/>
            </a:solidFill>
            <a:round/>
            <a:tailEnd type="non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" name="内容占位符 2">
            <a:extLst>
              <a:ext uri="{FF2B5EF4-FFF2-40B4-BE49-F238E27FC236}">
                <a16:creationId xmlns:a16="http://schemas.microsoft.com/office/drawing/2014/main" xmlns="" id="{67B3F5DC-5992-413B-B5E9-1033407AE88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91344" y="929756"/>
            <a:ext cx="9912424" cy="5112565"/>
          </a:xfrm>
        </p:spPr>
        <p:txBody>
          <a:bodyPr>
            <a:normAutofit/>
          </a:bodyPr>
          <a:lstStyle>
            <a:lvl1pPr>
              <a:defRPr lang="zh-CN" altLang="en-US" sz="1600" kern="12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>
              <a:defRPr sz="1600">
                <a:latin typeface="Calisto MT" panose="02040603050505030304" pitchFamily="18" charset="0"/>
              </a:defRPr>
            </a:lvl2pPr>
            <a:lvl3pPr>
              <a:defRPr sz="1600">
                <a:latin typeface="Calisto MT" panose="02040603050505030304" pitchFamily="18" charset="0"/>
              </a:defRPr>
            </a:lvl3pPr>
            <a:lvl4pPr>
              <a:defRPr sz="1600">
                <a:latin typeface="Calisto MT" panose="02040603050505030304" pitchFamily="18" charset="0"/>
              </a:defRPr>
            </a:lvl4pPr>
            <a:lvl5pPr>
              <a:defRPr sz="1600">
                <a:latin typeface="Calisto MT" panose="02040603050505030304" pitchFamily="18" charset="0"/>
              </a:defRPr>
            </a:lvl5pPr>
          </a:lstStyle>
          <a:p>
            <a:pPr lvl="0"/>
            <a:r>
              <a:rPr lang="en-US" altLang="zh-CN" dirty="0"/>
              <a:t>A1</a:t>
            </a:r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9127393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1366" y="0"/>
            <a:ext cx="11784293" cy="637136"/>
          </a:xfrm>
        </p:spPr>
        <p:txBody>
          <a:bodyPr/>
          <a:lstStyle>
            <a:lvl1pPr algn="l">
              <a:defRPr sz="3200" b="1">
                <a:solidFill>
                  <a:srgbClr val="0070C0"/>
                </a:solidFill>
                <a:latin typeface="Calisto MT" panose="02040603050505030304" pitchFamily="18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8" name="日期占位符 7"/>
          <p:cNvSpPr>
            <a:spLocks noGrp="1"/>
          </p:cNvSpPr>
          <p:nvPr>
            <p:ph type="dt" sz="half" idx="10"/>
          </p:nvPr>
        </p:nvSpPr>
        <p:spPr>
          <a:xfrm>
            <a:off x="270627" y="6675437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530820CF-B880-4189-942D-D702A7CBA730}" type="datetimeFigureOut">
              <a:rPr lang="zh-CN" altLang="en-US" smtClean="0"/>
              <a:t>2019/2/27</a:t>
            </a:fld>
            <a:endParaRPr lang="zh-CN" altLang="en-US" dirty="0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</p:nvPr>
        </p:nvSpPr>
        <p:spPr>
          <a:xfrm>
            <a:off x="0" y="6858000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cxnSp>
        <p:nvCxnSpPr>
          <p:cNvPr id="10" name="直接连接符 3"/>
          <p:cNvCxnSpPr>
            <a:cxnSpLocks noChangeShapeType="1"/>
          </p:cNvCxnSpPr>
          <p:nvPr userDrawn="1"/>
        </p:nvCxnSpPr>
        <p:spPr bwMode="auto">
          <a:xfrm>
            <a:off x="0" y="6269657"/>
            <a:ext cx="12192000" cy="0"/>
          </a:xfrm>
          <a:prstGeom prst="line">
            <a:avLst/>
          </a:prstGeom>
          <a:noFill/>
          <a:ln w="25400" algn="ctr">
            <a:solidFill>
              <a:srgbClr val="0082B0"/>
            </a:solidFill>
            <a:round/>
            <a:tailEnd type="non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" name="直接连接符 3"/>
          <p:cNvCxnSpPr>
            <a:cxnSpLocks noChangeShapeType="1"/>
          </p:cNvCxnSpPr>
          <p:nvPr userDrawn="1"/>
        </p:nvCxnSpPr>
        <p:spPr bwMode="auto">
          <a:xfrm>
            <a:off x="0" y="732248"/>
            <a:ext cx="12192000" cy="0"/>
          </a:xfrm>
          <a:prstGeom prst="line">
            <a:avLst/>
          </a:prstGeom>
          <a:noFill/>
          <a:ln w="25400" algn="ctr">
            <a:solidFill>
              <a:srgbClr val="0082B0"/>
            </a:solidFill>
            <a:round/>
            <a:tailEnd type="non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" name="内容占位符 2">
            <a:extLst>
              <a:ext uri="{FF2B5EF4-FFF2-40B4-BE49-F238E27FC236}">
                <a16:creationId xmlns:a16="http://schemas.microsoft.com/office/drawing/2014/main" xmlns="" id="{67B3F5DC-5992-413B-B5E9-1033407AE88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91344" y="929756"/>
            <a:ext cx="9912424" cy="5112565"/>
          </a:xfrm>
        </p:spPr>
        <p:txBody>
          <a:bodyPr>
            <a:normAutofit/>
          </a:bodyPr>
          <a:lstStyle>
            <a:lvl1pPr>
              <a:defRPr lang="zh-CN" altLang="en-US" sz="1600" kern="12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>
              <a:defRPr sz="1600">
                <a:latin typeface="Calisto MT" panose="02040603050505030304" pitchFamily="18" charset="0"/>
              </a:defRPr>
            </a:lvl2pPr>
            <a:lvl3pPr>
              <a:defRPr sz="1600">
                <a:latin typeface="Calisto MT" panose="02040603050505030304" pitchFamily="18" charset="0"/>
              </a:defRPr>
            </a:lvl3pPr>
            <a:lvl4pPr>
              <a:defRPr sz="1600">
                <a:latin typeface="Calisto MT" panose="02040603050505030304" pitchFamily="18" charset="0"/>
              </a:defRPr>
            </a:lvl4pPr>
            <a:lvl5pPr>
              <a:defRPr sz="1600">
                <a:latin typeface="Calisto MT" panose="02040603050505030304" pitchFamily="18" charset="0"/>
              </a:defRPr>
            </a:lvl5pPr>
          </a:lstStyle>
          <a:p>
            <a:pPr lvl="0"/>
            <a:r>
              <a:rPr lang="en-US" altLang="zh-CN" dirty="0"/>
              <a:t>A1</a:t>
            </a:r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9656490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1366" y="0"/>
            <a:ext cx="11784293" cy="637136"/>
          </a:xfrm>
        </p:spPr>
        <p:txBody>
          <a:bodyPr/>
          <a:lstStyle>
            <a:lvl1pPr algn="l">
              <a:defRPr sz="3200" b="1">
                <a:solidFill>
                  <a:srgbClr val="0070C0"/>
                </a:solidFill>
                <a:latin typeface="Calisto MT" panose="02040603050505030304" pitchFamily="18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8" name="日期占位符 7"/>
          <p:cNvSpPr>
            <a:spLocks noGrp="1"/>
          </p:cNvSpPr>
          <p:nvPr>
            <p:ph type="dt" sz="half" idx="10"/>
          </p:nvPr>
        </p:nvSpPr>
        <p:spPr>
          <a:xfrm>
            <a:off x="270627" y="6675437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530820CF-B880-4189-942D-D702A7CBA730}" type="datetimeFigureOut">
              <a:rPr lang="zh-CN" altLang="en-US" smtClean="0"/>
              <a:t>2019/2/27</a:t>
            </a:fld>
            <a:endParaRPr lang="zh-CN" altLang="en-US" dirty="0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</p:nvPr>
        </p:nvSpPr>
        <p:spPr>
          <a:xfrm>
            <a:off x="0" y="6858000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cxnSp>
        <p:nvCxnSpPr>
          <p:cNvPr id="10" name="直接连接符 3"/>
          <p:cNvCxnSpPr>
            <a:cxnSpLocks noChangeShapeType="1"/>
          </p:cNvCxnSpPr>
          <p:nvPr userDrawn="1"/>
        </p:nvCxnSpPr>
        <p:spPr bwMode="auto">
          <a:xfrm>
            <a:off x="0" y="6269657"/>
            <a:ext cx="12192000" cy="0"/>
          </a:xfrm>
          <a:prstGeom prst="line">
            <a:avLst/>
          </a:prstGeom>
          <a:noFill/>
          <a:ln w="25400" algn="ctr">
            <a:solidFill>
              <a:srgbClr val="0082B0"/>
            </a:solidFill>
            <a:round/>
            <a:tailEnd type="non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" name="直接连接符 3"/>
          <p:cNvCxnSpPr>
            <a:cxnSpLocks noChangeShapeType="1"/>
          </p:cNvCxnSpPr>
          <p:nvPr userDrawn="1"/>
        </p:nvCxnSpPr>
        <p:spPr bwMode="auto">
          <a:xfrm>
            <a:off x="0" y="732248"/>
            <a:ext cx="12192000" cy="0"/>
          </a:xfrm>
          <a:prstGeom prst="line">
            <a:avLst/>
          </a:prstGeom>
          <a:noFill/>
          <a:ln w="25400" algn="ctr">
            <a:solidFill>
              <a:srgbClr val="0082B0"/>
            </a:solidFill>
            <a:round/>
            <a:tailEnd type="non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" name="内容占位符 2">
            <a:extLst>
              <a:ext uri="{FF2B5EF4-FFF2-40B4-BE49-F238E27FC236}">
                <a16:creationId xmlns:a16="http://schemas.microsoft.com/office/drawing/2014/main" xmlns="" id="{67B3F5DC-5992-413B-B5E9-1033407AE88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91344" y="929756"/>
            <a:ext cx="9912424" cy="5112565"/>
          </a:xfrm>
        </p:spPr>
        <p:txBody>
          <a:bodyPr>
            <a:normAutofit/>
          </a:bodyPr>
          <a:lstStyle>
            <a:lvl1pPr>
              <a:defRPr lang="zh-CN" altLang="en-US" sz="1600" kern="12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>
              <a:defRPr sz="1600">
                <a:latin typeface="Calisto MT" panose="02040603050505030304" pitchFamily="18" charset="0"/>
              </a:defRPr>
            </a:lvl2pPr>
            <a:lvl3pPr>
              <a:defRPr sz="1600">
                <a:latin typeface="Calisto MT" panose="02040603050505030304" pitchFamily="18" charset="0"/>
              </a:defRPr>
            </a:lvl3pPr>
            <a:lvl4pPr>
              <a:defRPr sz="1600">
                <a:latin typeface="Calisto MT" panose="02040603050505030304" pitchFamily="18" charset="0"/>
              </a:defRPr>
            </a:lvl4pPr>
            <a:lvl5pPr>
              <a:defRPr sz="1600">
                <a:latin typeface="Calisto MT" panose="02040603050505030304" pitchFamily="18" charset="0"/>
              </a:defRPr>
            </a:lvl5pPr>
          </a:lstStyle>
          <a:p>
            <a:pPr lvl="0"/>
            <a:r>
              <a:rPr lang="en-US" altLang="zh-CN" dirty="0"/>
              <a:t>A1</a:t>
            </a:r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42654448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1366" y="0"/>
            <a:ext cx="11784293" cy="637136"/>
          </a:xfrm>
        </p:spPr>
        <p:txBody>
          <a:bodyPr/>
          <a:lstStyle>
            <a:lvl1pPr algn="l">
              <a:defRPr sz="3200" b="1">
                <a:solidFill>
                  <a:srgbClr val="0070C0"/>
                </a:solidFill>
                <a:latin typeface="Calisto MT" panose="02040603050505030304" pitchFamily="18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8" name="日期占位符 7"/>
          <p:cNvSpPr>
            <a:spLocks noGrp="1"/>
          </p:cNvSpPr>
          <p:nvPr>
            <p:ph type="dt" sz="half" idx="10"/>
          </p:nvPr>
        </p:nvSpPr>
        <p:spPr>
          <a:xfrm>
            <a:off x="270627" y="6675437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530820CF-B880-4189-942D-D702A7CBA730}" type="datetimeFigureOut">
              <a:rPr lang="zh-CN" altLang="en-US" smtClean="0"/>
              <a:t>2019/2/27</a:t>
            </a:fld>
            <a:endParaRPr lang="zh-CN" altLang="en-US" dirty="0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</p:nvPr>
        </p:nvSpPr>
        <p:spPr>
          <a:xfrm>
            <a:off x="0" y="6858000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cxnSp>
        <p:nvCxnSpPr>
          <p:cNvPr id="10" name="直接连接符 3"/>
          <p:cNvCxnSpPr>
            <a:cxnSpLocks noChangeShapeType="1"/>
          </p:cNvCxnSpPr>
          <p:nvPr userDrawn="1"/>
        </p:nvCxnSpPr>
        <p:spPr bwMode="auto">
          <a:xfrm>
            <a:off x="0" y="6269657"/>
            <a:ext cx="12192000" cy="0"/>
          </a:xfrm>
          <a:prstGeom prst="line">
            <a:avLst/>
          </a:prstGeom>
          <a:noFill/>
          <a:ln w="25400" algn="ctr">
            <a:solidFill>
              <a:srgbClr val="0082B0"/>
            </a:solidFill>
            <a:round/>
            <a:tailEnd type="non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" name="直接连接符 3"/>
          <p:cNvCxnSpPr>
            <a:cxnSpLocks noChangeShapeType="1"/>
          </p:cNvCxnSpPr>
          <p:nvPr userDrawn="1"/>
        </p:nvCxnSpPr>
        <p:spPr bwMode="auto">
          <a:xfrm>
            <a:off x="0" y="732248"/>
            <a:ext cx="12192000" cy="0"/>
          </a:xfrm>
          <a:prstGeom prst="line">
            <a:avLst/>
          </a:prstGeom>
          <a:noFill/>
          <a:ln w="25400" algn="ctr">
            <a:solidFill>
              <a:srgbClr val="0082B0"/>
            </a:solidFill>
            <a:round/>
            <a:tailEnd type="non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" name="内容占位符 2">
            <a:extLst>
              <a:ext uri="{FF2B5EF4-FFF2-40B4-BE49-F238E27FC236}">
                <a16:creationId xmlns:a16="http://schemas.microsoft.com/office/drawing/2014/main" xmlns="" id="{67B3F5DC-5992-413B-B5E9-1033407AE88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91344" y="929756"/>
            <a:ext cx="9912424" cy="5112565"/>
          </a:xfrm>
        </p:spPr>
        <p:txBody>
          <a:bodyPr>
            <a:normAutofit/>
          </a:bodyPr>
          <a:lstStyle>
            <a:lvl1pPr>
              <a:defRPr lang="zh-CN" altLang="en-US" sz="1600" kern="12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>
              <a:defRPr sz="1600">
                <a:latin typeface="Calisto MT" panose="02040603050505030304" pitchFamily="18" charset="0"/>
              </a:defRPr>
            </a:lvl2pPr>
            <a:lvl3pPr>
              <a:defRPr sz="1600">
                <a:latin typeface="Calisto MT" panose="02040603050505030304" pitchFamily="18" charset="0"/>
              </a:defRPr>
            </a:lvl3pPr>
            <a:lvl4pPr>
              <a:defRPr sz="1600">
                <a:latin typeface="Calisto MT" panose="02040603050505030304" pitchFamily="18" charset="0"/>
              </a:defRPr>
            </a:lvl4pPr>
            <a:lvl5pPr>
              <a:defRPr sz="1600">
                <a:latin typeface="Calisto MT" panose="02040603050505030304" pitchFamily="18" charset="0"/>
              </a:defRPr>
            </a:lvl5pPr>
          </a:lstStyle>
          <a:p>
            <a:pPr lvl="0"/>
            <a:r>
              <a:rPr lang="en-US" altLang="zh-CN" dirty="0"/>
              <a:t>A1</a:t>
            </a:r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4466390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1366" y="0"/>
            <a:ext cx="11784293" cy="637136"/>
          </a:xfrm>
        </p:spPr>
        <p:txBody>
          <a:bodyPr/>
          <a:lstStyle>
            <a:lvl1pPr algn="l">
              <a:defRPr sz="3200" b="1">
                <a:solidFill>
                  <a:srgbClr val="0070C0"/>
                </a:solidFill>
                <a:latin typeface="Calisto MT" panose="02040603050505030304" pitchFamily="18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8" name="日期占位符 7"/>
          <p:cNvSpPr>
            <a:spLocks noGrp="1"/>
          </p:cNvSpPr>
          <p:nvPr>
            <p:ph type="dt" sz="half" idx="10"/>
          </p:nvPr>
        </p:nvSpPr>
        <p:spPr>
          <a:xfrm>
            <a:off x="270627" y="6675437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530820CF-B880-4189-942D-D702A7CBA730}" type="datetimeFigureOut">
              <a:rPr lang="zh-CN" altLang="en-US" smtClean="0"/>
              <a:t>2019/2/27</a:t>
            </a:fld>
            <a:endParaRPr lang="zh-CN" altLang="en-US" dirty="0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</p:nvPr>
        </p:nvSpPr>
        <p:spPr>
          <a:xfrm>
            <a:off x="0" y="6858000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cxnSp>
        <p:nvCxnSpPr>
          <p:cNvPr id="10" name="直接连接符 3"/>
          <p:cNvCxnSpPr>
            <a:cxnSpLocks noChangeShapeType="1"/>
          </p:cNvCxnSpPr>
          <p:nvPr userDrawn="1"/>
        </p:nvCxnSpPr>
        <p:spPr bwMode="auto">
          <a:xfrm>
            <a:off x="0" y="6269657"/>
            <a:ext cx="12192000" cy="0"/>
          </a:xfrm>
          <a:prstGeom prst="line">
            <a:avLst/>
          </a:prstGeom>
          <a:noFill/>
          <a:ln w="25400" algn="ctr">
            <a:solidFill>
              <a:srgbClr val="0082B0"/>
            </a:solidFill>
            <a:round/>
            <a:tailEnd type="non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" name="直接连接符 3"/>
          <p:cNvCxnSpPr>
            <a:cxnSpLocks noChangeShapeType="1"/>
          </p:cNvCxnSpPr>
          <p:nvPr userDrawn="1"/>
        </p:nvCxnSpPr>
        <p:spPr bwMode="auto">
          <a:xfrm>
            <a:off x="0" y="732248"/>
            <a:ext cx="12192000" cy="0"/>
          </a:xfrm>
          <a:prstGeom prst="line">
            <a:avLst/>
          </a:prstGeom>
          <a:noFill/>
          <a:ln w="25400" algn="ctr">
            <a:solidFill>
              <a:srgbClr val="0082B0"/>
            </a:solidFill>
            <a:round/>
            <a:tailEnd type="non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" name="内容占位符 2">
            <a:extLst>
              <a:ext uri="{FF2B5EF4-FFF2-40B4-BE49-F238E27FC236}">
                <a16:creationId xmlns:a16="http://schemas.microsoft.com/office/drawing/2014/main" xmlns="" id="{67B3F5DC-5992-413B-B5E9-1033407AE88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91344" y="929756"/>
            <a:ext cx="9912424" cy="5112565"/>
          </a:xfrm>
        </p:spPr>
        <p:txBody>
          <a:bodyPr>
            <a:normAutofit/>
          </a:bodyPr>
          <a:lstStyle>
            <a:lvl1pPr>
              <a:defRPr lang="zh-CN" altLang="en-US" sz="1600" kern="12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>
              <a:defRPr sz="1600">
                <a:latin typeface="Calisto MT" panose="02040603050505030304" pitchFamily="18" charset="0"/>
              </a:defRPr>
            </a:lvl2pPr>
            <a:lvl3pPr>
              <a:defRPr sz="1600">
                <a:latin typeface="Calisto MT" panose="02040603050505030304" pitchFamily="18" charset="0"/>
              </a:defRPr>
            </a:lvl3pPr>
            <a:lvl4pPr>
              <a:defRPr sz="1600">
                <a:latin typeface="Calisto MT" panose="02040603050505030304" pitchFamily="18" charset="0"/>
              </a:defRPr>
            </a:lvl4pPr>
            <a:lvl5pPr>
              <a:defRPr sz="1600">
                <a:latin typeface="Calisto MT" panose="02040603050505030304" pitchFamily="18" charset="0"/>
              </a:defRPr>
            </a:lvl5pPr>
          </a:lstStyle>
          <a:p>
            <a:pPr lvl="0"/>
            <a:r>
              <a:rPr lang="en-US" altLang="zh-CN" dirty="0"/>
              <a:t>A1</a:t>
            </a:r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0436940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1366" y="0"/>
            <a:ext cx="11784293" cy="637136"/>
          </a:xfrm>
        </p:spPr>
        <p:txBody>
          <a:bodyPr/>
          <a:lstStyle>
            <a:lvl1pPr algn="l">
              <a:defRPr sz="3200" b="1">
                <a:solidFill>
                  <a:srgbClr val="0070C0"/>
                </a:solidFill>
                <a:latin typeface="Calisto MT" panose="02040603050505030304" pitchFamily="18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8" name="日期占位符 7"/>
          <p:cNvSpPr>
            <a:spLocks noGrp="1"/>
          </p:cNvSpPr>
          <p:nvPr>
            <p:ph type="dt" sz="half" idx="10"/>
          </p:nvPr>
        </p:nvSpPr>
        <p:spPr>
          <a:xfrm>
            <a:off x="270627" y="6675437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530820CF-B880-4189-942D-D702A7CBA730}" type="datetimeFigureOut">
              <a:rPr lang="zh-CN" altLang="en-US" smtClean="0"/>
              <a:t>2019/2/27</a:t>
            </a:fld>
            <a:endParaRPr lang="zh-CN" altLang="en-US" dirty="0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</p:nvPr>
        </p:nvSpPr>
        <p:spPr>
          <a:xfrm>
            <a:off x="0" y="6858000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cxnSp>
        <p:nvCxnSpPr>
          <p:cNvPr id="10" name="直接连接符 3"/>
          <p:cNvCxnSpPr>
            <a:cxnSpLocks noChangeShapeType="1"/>
          </p:cNvCxnSpPr>
          <p:nvPr userDrawn="1"/>
        </p:nvCxnSpPr>
        <p:spPr bwMode="auto">
          <a:xfrm>
            <a:off x="0" y="6269657"/>
            <a:ext cx="12192000" cy="0"/>
          </a:xfrm>
          <a:prstGeom prst="line">
            <a:avLst/>
          </a:prstGeom>
          <a:noFill/>
          <a:ln w="25400" algn="ctr">
            <a:solidFill>
              <a:srgbClr val="0082B0"/>
            </a:solidFill>
            <a:round/>
            <a:tailEnd type="non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" name="直接连接符 3"/>
          <p:cNvCxnSpPr>
            <a:cxnSpLocks noChangeShapeType="1"/>
          </p:cNvCxnSpPr>
          <p:nvPr userDrawn="1"/>
        </p:nvCxnSpPr>
        <p:spPr bwMode="auto">
          <a:xfrm>
            <a:off x="0" y="732248"/>
            <a:ext cx="12192000" cy="0"/>
          </a:xfrm>
          <a:prstGeom prst="line">
            <a:avLst/>
          </a:prstGeom>
          <a:noFill/>
          <a:ln w="25400" algn="ctr">
            <a:solidFill>
              <a:srgbClr val="0082B0"/>
            </a:solidFill>
            <a:round/>
            <a:tailEnd type="non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" name="内容占位符 2">
            <a:extLst>
              <a:ext uri="{FF2B5EF4-FFF2-40B4-BE49-F238E27FC236}">
                <a16:creationId xmlns:a16="http://schemas.microsoft.com/office/drawing/2014/main" xmlns="" id="{67B3F5DC-5992-413B-B5E9-1033407AE88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91344" y="929756"/>
            <a:ext cx="9912424" cy="5112565"/>
          </a:xfrm>
        </p:spPr>
        <p:txBody>
          <a:bodyPr>
            <a:normAutofit/>
          </a:bodyPr>
          <a:lstStyle>
            <a:lvl1pPr>
              <a:defRPr lang="zh-CN" altLang="en-US" sz="1600" kern="12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>
              <a:defRPr sz="1600">
                <a:latin typeface="Calisto MT" panose="02040603050505030304" pitchFamily="18" charset="0"/>
              </a:defRPr>
            </a:lvl2pPr>
            <a:lvl3pPr>
              <a:defRPr sz="1600">
                <a:latin typeface="Calisto MT" panose="02040603050505030304" pitchFamily="18" charset="0"/>
              </a:defRPr>
            </a:lvl3pPr>
            <a:lvl4pPr>
              <a:defRPr sz="1600">
                <a:latin typeface="Calisto MT" panose="02040603050505030304" pitchFamily="18" charset="0"/>
              </a:defRPr>
            </a:lvl4pPr>
            <a:lvl5pPr>
              <a:defRPr sz="1600">
                <a:latin typeface="Calisto MT" panose="02040603050505030304" pitchFamily="18" charset="0"/>
              </a:defRPr>
            </a:lvl5pPr>
          </a:lstStyle>
          <a:p>
            <a:pPr lvl="0"/>
            <a:r>
              <a:rPr lang="en-US" altLang="zh-CN" dirty="0"/>
              <a:t>A1</a:t>
            </a:r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41272674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0" y="6550744"/>
            <a:ext cx="12192000" cy="31649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Text Box 16"/>
          <p:cNvSpPr txBox="1">
            <a:spLocks noChangeArrowheads="1"/>
          </p:cNvSpPr>
          <p:nvPr/>
        </p:nvSpPr>
        <p:spPr bwMode="black">
          <a:xfrm>
            <a:off x="7608169" y="6601544"/>
            <a:ext cx="4498404" cy="22966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prstShdw prst="shdw17" dist="17961" dir="2700000">
              <a:schemeClr val="tx2">
                <a:gamma/>
                <a:shade val="60000"/>
                <a:invGamma/>
              </a:schemeClr>
            </a:prstShdw>
          </a:effectLst>
        </p:spPr>
        <p:txBody>
          <a:bodyPr wrap="square" lIns="72000" tIns="36000" rIns="72000" bIns="36000">
            <a:spAutoFit/>
          </a:bodyPr>
          <a:lstStyle/>
          <a:p>
            <a:pPr marL="0" marR="0" indent="0" algn="r" defTabSz="914400" rtl="0" eaLnBrk="0" fontAlgn="auto" latinLnBrk="0" hangingPunct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© IVC Solution 2019</a:t>
            </a:r>
            <a:r>
              <a:rPr lang="zh-CN" altLang="en-US" sz="1200" baseline="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      </a:t>
            </a:r>
            <a:r>
              <a:rPr lang="en-US" altLang="zh-CN" sz="1200" baseline="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Page </a:t>
            </a:r>
            <a:fld id="{4C2F4E61-B0BB-4A42-A36C-E7330C935190}" type="slidenum">
              <a:rPr lang="en-US" sz="1200" smtClean="0">
                <a:solidFill>
                  <a:schemeClr val="bg1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pPr algn="r" eaLnBrk="0" hangingPunct="0">
                <a:lnSpc>
                  <a:spcPct val="85000"/>
                </a:lnSpc>
                <a:defRPr/>
              </a:pPr>
              <a:t>‹#›</a:t>
            </a:fld>
            <a:endParaRPr lang="en-US" sz="1200" dirty="0">
              <a:solidFill>
                <a:schemeClr val="bg1"/>
              </a:solidFill>
              <a:latin typeface="Arial" pitchFamily="34" charset="0"/>
              <a:ea typeface="微软雅黑" pitchFamily="34" charset="-122"/>
              <a:cs typeface="Arial" pitchFamily="34" charset="0"/>
            </a:endParaRPr>
          </a:p>
        </p:txBody>
      </p:sp>
      <p:sp>
        <p:nvSpPr>
          <p:cNvPr id="17" name="Text Box 16"/>
          <p:cNvSpPr txBox="1">
            <a:spLocks noChangeArrowheads="1"/>
          </p:cNvSpPr>
          <p:nvPr userDrawn="1"/>
        </p:nvSpPr>
        <p:spPr bwMode="black">
          <a:xfrm>
            <a:off x="119336" y="6601544"/>
            <a:ext cx="4498404" cy="22966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prstShdw prst="shdw17" dist="17961" dir="2700000">
              <a:schemeClr val="tx2">
                <a:gamma/>
                <a:shade val="60000"/>
                <a:invGamma/>
              </a:schemeClr>
            </a:prstShdw>
          </a:effectLst>
        </p:spPr>
        <p:txBody>
          <a:bodyPr wrap="square" lIns="72000" tIns="36000" rIns="72000" bIns="36000">
            <a:spAutoFit/>
          </a:bodyPr>
          <a:lstStyle/>
          <a:p>
            <a:pPr marL="0" marR="0" indent="0" algn="l" defTabSz="914400" rtl="0" eaLnBrk="0" fontAlgn="auto" latinLnBrk="0" hangingPunct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 smtClean="0">
                <a:solidFill>
                  <a:schemeClr val="bg1"/>
                </a:solidFill>
                <a:latin typeface="Arial" pitchFamily="34" charset="0"/>
                <a:ea typeface="Microsoft YaHei UI" pitchFamily="34" charset="-122"/>
                <a:cs typeface="Arial" pitchFamily="34" charset="0"/>
              </a:rPr>
              <a:t>IVC</a:t>
            </a:r>
            <a:r>
              <a:rPr lang="en-US" altLang="zh-CN" sz="1200" baseline="0" dirty="0" smtClean="0">
                <a:solidFill>
                  <a:schemeClr val="bg1"/>
                </a:solidFill>
                <a:latin typeface="Arial" pitchFamily="34" charset="0"/>
                <a:ea typeface="Microsoft YaHei UI" pitchFamily="34" charset="-122"/>
                <a:cs typeface="Arial" pitchFamily="34" charset="0"/>
              </a:rPr>
              <a:t> Consulting Group - </a:t>
            </a:r>
            <a:r>
              <a:rPr lang="zh-CN" altLang="en-US" sz="1200" dirty="0" smtClean="0">
                <a:solidFill>
                  <a:schemeClr val="bg1"/>
                </a:solidFill>
                <a:latin typeface="Arial" pitchFamily="34" charset="0"/>
                <a:ea typeface="Microsoft YaHei UI" pitchFamily="34" charset="-122"/>
                <a:cs typeface="Arial" pitchFamily="34" charset="0"/>
              </a:rPr>
              <a:t>顾云咨询服务（深圳）有限公司</a:t>
            </a:r>
            <a:endParaRPr lang="en-US" sz="1200" dirty="0">
              <a:solidFill>
                <a:schemeClr val="bg1"/>
              </a:solidFill>
              <a:latin typeface="Arial" pitchFamily="34" charset="0"/>
              <a:ea typeface="微软雅黑" pitchFamily="34" charset="-122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01841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54" r:id="rId2"/>
    <p:sldLayoutId id="2147483655" r:id="rId3"/>
    <p:sldLayoutId id="2147483656" r:id="rId4"/>
    <p:sldLayoutId id="2147483657" r:id="rId5"/>
    <p:sldLayoutId id="2147483658" r:id="rId6"/>
    <p:sldLayoutId id="2147483659" r:id="rId7"/>
    <p:sldLayoutId id="2147483660" r:id="rId8"/>
    <p:sldLayoutId id="2147483661" r:id="rId9"/>
    <p:sldLayoutId id="2147483662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68" r:id="rId16"/>
    <p:sldLayoutId id="2147483669" r:id="rId17"/>
    <p:sldLayoutId id="2147483670" r:id="rId18"/>
    <p:sldLayoutId id="2147483671" r:id="rId19"/>
    <p:sldLayoutId id="2147483672" r:id="rId20"/>
    <p:sldLayoutId id="2147483673" r:id="rId21"/>
    <p:sldLayoutId id="2147483674" r:id="rId22"/>
    <p:sldLayoutId id="2147483675" r:id="rId23"/>
    <p:sldLayoutId id="2147483676" r:id="rId24"/>
    <p:sldLayoutId id="2147483677" r:id="rId25"/>
    <p:sldLayoutId id="2147483678" r:id="rId26"/>
    <p:sldLayoutId id="2147483679" r:id="rId27"/>
    <p:sldLayoutId id="2147483680" r:id="rId28"/>
    <p:sldLayoutId id="2147483681" r:id="rId29"/>
    <p:sldLayoutId id="2147483682" r:id="rId30"/>
    <p:sldLayoutId id="2147483683" r:id="rId31"/>
    <p:sldLayoutId id="2147483684" r:id="rId32"/>
    <p:sldLayoutId id="2147483685" r:id="rId33"/>
    <p:sldLayoutId id="2147483686" r:id="rId34"/>
    <p:sldLayoutId id="2147483687" r:id="rId35"/>
    <p:sldLayoutId id="2147483688" r:id="rId36"/>
    <p:sldLayoutId id="2147483689" r:id="rId37"/>
    <p:sldLayoutId id="2147483690" r:id="rId38"/>
    <p:sldLayoutId id="2147483691" r:id="rId39"/>
    <p:sldLayoutId id="2147483692" r:id="rId40"/>
    <p:sldLayoutId id="2147483693" r:id="rId41"/>
    <p:sldLayoutId id="2147483694" r:id="rId42"/>
    <p:sldLayoutId id="2147483696" r:id="rId43"/>
    <p:sldLayoutId id="2147483697" r:id="rId44"/>
    <p:sldLayoutId id="2147483698" r:id="rId45"/>
    <p:sldLayoutId id="2147483699" r:id="rId46"/>
    <p:sldLayoutId id="2147483700" r:id="rId47"/>
    <p:sldLayoutId id="2147483701" r:id="rId48"/>
    <p:sldLayoutId id="2147483702" r:id="rId49"/>
    <p:sldLayoutId id="2147483703" r:id="rId50"/>
    <p:sldLayoutId id="2147483704" r:id="rId51"/>
    <p:sldLayoutId id="2147483705" r:id="rId52"/>
    <p:sldLayoutId id="2147483706" r:id="rId53"/>
    <p:sldLayoutId id="2147483707" r:id="rId54"/>
    <p:sldLayoutId id="2147483708" r:id="rId55"/>
    <p:sldLayoutId id="2147483709" r:id="rId56"/>
    <p:sldLayoutId id="2147483710" r:id="rId57"/>
    <p:sldLayoutId id="2147483711" r:id="rId58"/>
    <p:sldLayoutId id="2147483712" r:id="rId59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Microsoft YaHei Light" panose="020B0502040204020203" pitchFamily="34" charset="-122"/>
          <a:ea typeface="Microsoft YaHei Light" panose="020B0502040204020203" pitchFamily="34" charset="-122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Microsoft YaHei Light" panose="020B0502040204020203" pitchFamily="34" charset="-122"/>
          <a:ea typeface="Microsoft YaHei Light" panose="020B0502040204020203" pitchFamily="34" charset="-122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Microsoft YaHei Light" panose="020B0502040204020203" pitchFamily="34" charset="-122"/>
          <a:ea typeface="Microsoft YaHei Light" panose="020B0502040204020203" pitchFamily="34" charset="-122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Microsoft YaHei Light" panose="020B0502040204020203" pitchFamily="34" charset="-122"/>
          <a:ea typeface="Microsoft YaHei Light" panose="020B0502040204020203" pitchFamily="34" charset="-122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Microsoft YaHei Light" panose="020B0502040204020203" pitchFamily="34" charset="-122"/>
          <a:ea typeface="Microsoft YaHei Light" panose="020B0502040204020203" pitchFamily="34" charset="-122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1.wmf"/><Relationship Id="rId4" Type="http://schemas.openxmlformats.org/officeDocument/2006/relationships/oleObject" Target="../embeddings/oleObject1.bin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30.xml"/><Relationship Id="rId1" Type="http://schemas.openxmlformats.org/officeDocument/2006/relationships/vmlDrawing" Target="../drawings/vmlDrawing2.vml"/><Relationship Id="rId5" Type="http://schemas.openxmlformats.org/officeDocument/2006/relationships/oleObject" Target="../embeddings/oleObject3.bin"/><Relationship Id="rId4" Type="http://schemas.openxmlformats.org/officeDocument/2006/relationships/image" Target="../media/image27.wmf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8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0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5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33.w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5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6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8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5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7"/>
          <p:cNvSpPr txBox="1">
            <a:spLocks/>
          </p:cNvSpPr>
          <p:nvPr/>
        </p:nvSpPr>
        <p:spPr>
          <a:xfrm>
            <a:off x="263352" y="3573016"/>
            <a:ext cx="8259808" cy="180870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3000" b="1" dirty="0" smtClean="0">
                <a:solidFill>
                  <a:schemeClr val="tx1"/>
                </a:solidFill>
                <a:latin typeface="Century Gothic" pitchFamily="34" charset="0"/>
                <a:cs typeface="Arial" pitchFamily="34" charset="0"/>
              </a:rPr>
              <a:t>SD</a:t>
            </a:r>
            <a:r>
              <a:rPr lang="en-US" sz="3000" b="1" dirty="0" smtClean="0">
                <a:solidFill>
                  <a:schemeClr val="tx1"/>
                </a:solidFill>
                <a:latin typeface="Century Gothic" pitchFamily="34" charset="0"/>
                <a:cs typeface="Arial" pitchFamily="34" charset="0"/>
              </a:rPr>
              <a:t> (</a:t>
            </a:r>
            <a:r>
              <a:rPr lang="en-US" altLang="zh-CN" sz="3000" b="1" dirty="0" smtClean="0">
                <a:solidFill>
                  <a:schemeClr val="tx1"/>
                </a:solidFill>
                <a:latin typeface="Century Gothic" pitchFamily="34" charset="0"/>
                <a:cs typeface="Arial" pitchFamily="34" charset="0"/>
              </a:rPr>
              <a:t>Sales and distribution</a:t>
            </a:r>
            <a:r>
              <a:rPr lang="en-US" sz="3000" b="1" dirty="0" smtClean="0">
                <a:solidFill>
                  <a:schemeClr val="tx1"/>
                </a:solidFill>
                <a:latin typeface="Century Gothic" pitchFamily="34" charset="0"/>
                <a:cs typeface="Arial" pitchFamily="34" charset="0"/>
              </a:rPr>
              <a:t>)</a:t>
            </a:r>
            <a:r>
              <a:rPr lang="en-US" sz="3000" dirty="0" smtClean="0">
                <a:solidFill>
                  <a:schemeClr val="tx1"/>
                </a:solidFill>
                <a:latin typeface="Century Gothic" pitchFamily="34" charset="0"/>
                <a:cs typeface="Arial" pitchFamily="34" charset="0"/>
              </a:rPr>
              <a:t/>
            </a:r>
            <a:br>
              <a:rPr lang="en-US" sz="3000" dirty="0" smtClean="0">
                <a:solidFill>
                  <a:schemeClr val="tx1"/>
                </a:solidFill>
                <a:latin typeface="Century Gothic" pitchFamily="34" charset="0"/>
                <a:cs typeface="Arial" pitchFamily="34" charset="0"/>
              </a:rPr>
            </a:br>
            <a:r>
              <a:rPr lang="zh-CN" altLang="en-US" sz="3000" dirty="0">
                <a:solidFill>
                  <a:schemeClr val="tx1"/>
                </a:solidFill>
                <a:latin typeface="Century Gothic" pitchFamily="34" charset="0"/>
                <a:cs typeface="Arial" pitchFamily="34" charset="0"/>
              </a:rPr>
              <a:t>销售</a:t>
            </a:r>
            <a:r>
              <a:rPr lang="zh-CN" altLang="en-US" sz="3000" dirty="0" smtClean="0">
                <a:solidFill>
                  <a:schemeClr val="tx1"/>
                </a:solidFill>
                <a:latin typeface="Century Gothic" pitchFamily="34" charset="0"/>
                <a:cs typeface="Arial" pitchFamily="34" charset="0"/>
              </a:rPr>
              <a:t>模块概览</a:t>
            </a:r>
            <a:endParaRPr lang="en-US" sz="3000" dirty="0">
              <a:solidFill>
                <a:schemeClr val="tx1"/>
              </a:solidFill>
              <a:latin typeface="Century Gothic" pitchFamily="34" charset="0"/>
              <a:cs typeface="Arial" pitchFamily="34" charset="0"/>
            </a:endParaRPr>
          </a:p>
        </p:txBody>
      </p:sp>
      <p:sp>
        <p:nvSpPr>
          <p:cNvPr id="21" name="文字方塊 7">
            <a:extLst>
              <a:ext uri="{FF2B5EF4-FFF2-40B4-BE49-F238E27FC236}">
                <a16:creationId xmlns:a16="http://schemas.microsoft.com/office/drawing/2014/main" xmlns="" id="{9EE6E20F-1B83-49CD-A0B8-E2883D3A6604}"/>
              </a:ext>
            </a:extLst>
          </p:cNvPr>
          <p:cNvSpPr txBox="1"/>
          <p:nvPr/>
        </p:nvSpPr>
        <p:spPr>
          <a:xfrm>
            <a:off x="8832304" y="1953707"/>
            <a:ext cx="335969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HK" sz="1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Digital · Transformation · Talent</a:t>
            </a:r>
            <a:endParaRPr lang="zh-HK" altLang="en-US" sz="15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文字方塊 7">
            <a:extLst>
              <a:ext uri="{FF2B5EF4-FFF2-40B4-BE49-F238E27FC236}">
                <a16:creationId xmlns:a16="http://schemas.microsoft.com/office/drawing/2014/main" xmlns="" id="{E1DED2E7-D1A8-4262-8300-6059220094DD}"/>
              </a:ext>
            </a:extLst>
          </p:cNvPr>
          <p:cNvSpPr txBox="1"/>
          <p:nvPr/>
        </p:nvSpPr>
        <p:spPr>
          <a:xfrm>
            <a:off x="9624392" y="2406257"/>
            <a:ext cx="25676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数字化</a:t>
            </a:r>
            <a:r>
              <a:rPr lang="en-US" altLang="zh-HK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HK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lang="en-US" altLang="zh-HK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变革</a:t>
            </a:r>
            <a:r>
              <a:rPr lang="en-US" altLang="zh-HK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· 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人才</a:t>
            </a:r>
            <a:endParaRPr lang="zh-HK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026616" y="5733256"/>
            <a:ext cx="197404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r"/>
            <a:r>
              <a:rPr lang="en-US" altLang="zh-CN" b="1" dirty="0" smtClean="0">
                <a:latin typeface="Century Gothic" pitchFamily="34" charset="0"/>
                <a:ea typeface="Microsoft YaHei UI" pitchFamily="34" charset="-122"/>
                <a:cs typeface="Arial" pitchFamily="34" charset="0"/>
              </a:rPr>
              <a:t>2019-2-27</a:t>
            </a:r>
            <a:endParaRPr lang="zh-CN" altLang="en-US" b="1" dirty="0">
              <a:latin typeface="Century Gothic" pitchFamily="34" charset="0"/>
              <a:ea typeface="Microsoft YaHei UI" pitchFamily="34" charset="-122"/>
              <a:cs typeface="Arial" pitchFamily="34" charset="0"/>
            </a:endParaRPr>
          </a:p>
        </p:txBody>
      </p:sp>
      <p:pic>
        <p:nvPicPr>
          <p:cNvPr id="19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3160" y="4845766"/>
            <a:ext cx="1503456" cy="715215"/>
          </a:xfrm>
          <a:prstGeom prst="rect">
            <a:avLst/>
          </a:prstGeom>
        </p:spPr>
      </p:pic>
      <p:cxnSp>
        <p:nvCxnSpPr>
          <p:cNvPr id="8" name="直接连接符 7"/>
          <p:cNvCxnSpPr/>
          <p:nvPr/>
        </p:nvCxnSpPr>
        <p:spPr>
          <a:xfrm>
            <a:off x="10272464" y="6276196"/>
            <a:ext cx="1728192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图片 23" descr="说明: 说明: SAP_GoldPartner_Small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9360" y="5625200"/>
            <a:ext cx="1093992" cy="656394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矩形 39"/>
          <p:cNvSpPr/>
          <p:nvPr/>
        </p:nvSpPr>
        <p:spPr bwMode="gray">
          <a:xfrm>
            <a:off x="5022937" y="3430007"/>
            <a:ext cx="7172238" cy="71002"/>
          </a:xfrm>
          <a:prstGeom prst="rect">
            <a:avLst/>
          </a:prstGeom>
          <a:solidFill>
            <a:schemeClr val="bg1">
              <a:lumMod val="75000"/>
            </a:schemeClr>
          </a:solidFill>
          <a:ln w="2540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algn="ctr" defTabSz="91440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zh-CN" altLang="en-US" sz="1800" kern="0" dirty="0" err="1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2" name="Rectangle SAP Gold"/>
          <p:cNvSpPr/>
          <p:nvPr userDrawn="1"/>
        </p:nvSpPr>
        <p:spPr bwMode="gray">
          <a:xfrm>
            <a:off x="11187175" y="0"/>
            <a:ext cx="1008000" cy="3430006"/>
          </a:xfrm>
          <a:prstGeom prst="rect">
            <a:avLst/>
          </a:prstGeom>
          <a:solidFill>
            <a:schemeClr val="accent1"/>
          </a:solidFill>
          <a:ln w="635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217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2000" b="0" i="0" u="none" strike="noStrike" kern="0" cap="none" spc="0" normalizeH="0" baseline="0" noProof="0" dirty="0" err="1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3" name="Rectangle SAP Gold 30%"/>
          <p:cNvSpPr/>
          <p:nvPr userDrawn="1"/>
        </p:nvSpPr>
        <p:spPr bwMode="gray">
          <a:xfrm>
            <a:off x="10179174" y="0"/>
            <a:ext cx="1008000" cy="3430006"/>
          </a:xfrm>
          <a:prstGeom prst="rect">
            <a:avLst/>
          </a:prstGeom>
          <a:solidFill>
            <a:schemeClr val="accent5">
              <a:alpha val="70000"/>
            </a:schemeClr>
          </a:solidFill>
          <a:ln w="635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217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2000" b="0" i="0" u="none" strike="noStrike" kern="0" cap="none" spc="0" normalizeH="0" baseline="0" noProof="0" dirty="0" err="1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4" name="Rectangle SAP Gold 60%"/>
          <p:cNvSpPr/>
          <p:nvPr userDrawn="1"/>
        </p:nvSpPr>
        <p:spPr bwMode="gray">
          <a:xfrm>
            <a:off x="9160221" y="0"/>
            <a:ext cx="1018952" cy="3430006"/>
          </a:xfrm>
          <a:prstGeom prst="rect">
            <a:avLst/>
          </a:prstGeom>
          <a:solidFill>
            <a:schemeClr val="accent5">
              <a:lumMod val="20000"/>
              <a:lumOff val="80000"/>
              <a:alpha val="20000"/>
            </a:schemeClr>
          </a:solidFill>
          <a:ln w="635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217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2000" b="0" i="0" u="none" strike="noStrike" kern="0" cap="none" spc="0" normalizeH="0" baseline="0" noProof="0" dirty="0" err="1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5" name="文字方塊 7">
            <a:extLst>
              <a:ext uri="{FF2B5EF4-FFF2-40B4-BE49-F238E27FC236}">
                <a16:creationId xmlns="" xmlns:a16="http://schemas.microsoft.com/office/drawing/2014/main" id="{9EE6E20F-1B83-49CD-A0B8-E2883D3A6604}"/>
              </a:ext>
            </a:extLst>
          </p:cNvPr>
          <p:cNvSpPr txBox="1"/>
          <p:nvPr/>
        </p:nvSpPr>
        <p:spPr>
          <a:xfrm>
            <a:off x="8523160" y="3573016"/>
            <a:ext cx="3668840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zh-HK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Microsoft JhengHei" pitchFamily="34" charset="-120"/>
                <a:cs typeface="Arial" pitchFamily="34" charset="0"/>
              </a:rPr>
              <a:t>Digital · Transformation · </a:t>
            </a:r>
            <a:r>
              <a:rPr lang="en-US" altLang="zh-HK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Microsoft JhengHei" pitchFamily="34" charset="-120"/>
                <a:cs typeface="Arial" pitchFamily="34" charset="0"/>
              </a:rPr>
              <a:t>Talent</a:t>
            </a:r>
          </a:p>
          <a:p>
            <a:pPr algn="r">
              <a:lnSpc>
                <a:spcPct val="150000"/>
              </a:lnSpc>
            </a:pPr>
            <a:r>
              <a:rPr lang="zh-CN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Microsoft JhengHei" pitchFamily="34" charset="-120"/>
                <a:cs typeface="Arial" pitchFamily="34" charset="0"/>
              </a:rPr>
              <a:t>数字化 </a:t>
            </a:r>
            <a:r>
              <a:rPr lang="en-US" altLang="zh-HK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Microsoft JhengHei" pitchFamily="34" charset="-120"/>
                <a:cs typeface="Arial" pitchFamily="34" charset="0"/>
              </a:rPr>
              <a:t>· </a:t>
            </a:r>
            <a:r>
              <a:rPr lang="zh-CN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Microsoft JhengHei" pitchFamily="34" charset="-120"/>
                <a:cs typeface="Arial" pitchFamily="34" charset="0"/>
              </a:rPr>
              <a:t>变革 </a:t>
            </a:r>
            <a:r>
              <a:rPr lang="en-US" altLang="zh-HK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Microsoft JhengHei" pitchFamily="34" charset="-120"/>
                <a:cs typeface="Arial" pitchFamily="34" charset="0"/>
              </a:rPr>
              <a:t>· </a:t>
            </a:r>
            <a:r>
              <a:rPr lang="zh-CN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Microsoft JhengHei" pitchFamily="34" charset="-120"/>
                <a:cs typeface="Arial" pitchFamily="34" charset="0"/>
              </a:rPr>
              <a:t>人才</a:t>
            </a:r>
            <a:endParaRPr lang="zh-HK" alt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  <a:ea typeface="Microsoft JhengHei" pitchFamily="34" charset="-120"/>
              <a:cs typeface="Arial" pitchFamily="34" charset="0"/>
            </a:endParaRPr>
          </a:p>
        </p:txBody>
      </p:sp>
      <p:sp>
        <p:nvSpPr>
          <p:cNvPr id="46" name="五边形 45"/>
          <p:cNvSpPr/>
          <p:nvPr/>
        </p:nvSpPr>
        <p:spPr bwMode="gray">
          <a:xfrm>
            <a:off x="0" y="3430007"/>
            <a:ext cx="5987441" cy="71002"/>
          </a:xfrm>
          <a:prstGeom prst="homePlate">
            <a:avLst/>
          </a:prstGeom>
          <a:solidFill>
            <a:schemeClr val="accent1"/>
          </a:solidFill>
          <a:ln w="2540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zh-CN" altLang="en-US" sz="1800" b="0" i="0" u="none" strike="noStrike" kern="0" cap="none" spc="0" normalizeH="0" baseline="0" noProof="0" dirty="0" err="1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47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52" b="8777"/>
          <a:stretch/>
        </p:blipFill>
        <p:spPr bwMode="auto">
          <a:xfrm>
            <a:off x="0" y="0"/>
            <a:ext cx="9160220" cy="34300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8" name="图片 4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561" y="190591"/>
            <a:ext cx="1731983" cy="502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426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SD 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组织架构</a:t>
            </a:r>
          </a:p>
        </p:txBody>
      </p:sp>
      <p:sp>
        <p:nvSpPr>
          <p:cNvPr id="11" name="内容占位符 2">
            <a:extLst>
              <a:ext uri="{FF2B5EF4-FFF2-40B4-BE49-F238E27FC236}">
                <a16:creationId xmlns:a16="http://schemas.microsoft.com/office/drawing/2014/main" xmlns="" id="{CA1AFD84-B547-4CEE-A9A5-4AF5BE7511E1}"/>
              </a:ext>
            </a:extLst>
          </p:cNvPr>
          <p:cNvSpPr txBox="1">
            <a:spLocks/>
          </p:cNvSpPr>
          <p:nvPr/>
        </p:nvSpPr>
        <p:spPr>
          <a:xfrm>
            <a:off x="195943" y="903834"/>
            <a:ext cx="11821886" cy="54207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hangingPunct="0">
              <a:lnSpc>
                <a:spcPct val="130000"/>
              </a:lnSpc>
              <a:buNone/>
            </a:pPr>
            <a:r>
              <a:rPr lang="zh-CN" altLang="en-US" sz="2000" b="1" dirty="0">
                <a:latin typeface="微软雅黑" pitchFamily="34" charset="-122"/>
                <a:ea typeface="微软雅黑" pitchFamily="34" charset="-122"/>
              </a:rPr>
              <a:t>销售区域  </a:t>
            </a:r>
            <a:r>
              <a:rPr lang="en-US" altLang="zh-CN" sz="2000" b="1" dirty="0">
                <a:latin typeface="微软雅黑" pitchFamily="34" charset="-122"/>
                <a:ea typeface="微软雅黑" pitchFamily="34" charset="-122"/>
              </a:rPr>
              <a:t>(Sales Area</a:t>
            </a:r>
            <a:r>
              <a:rPr lang="en-US" altLang="zh-CN" sz="2000" b="1" dirty="0" smtClean="0">
                <a:latin typeface="微软雅黑" pitchFamily="34" charset="-122"/>
                <a:ea typeface="微软雅黑" pitchFamily="34" charset="-122"/>
              </a:rPr>
              <a:t>)</a:t>
            </a:r>
            <a:endParaRPr lang="zh-CN" altLang="en-US" sz="1500" dirty="0">
              <a:latin typeface="微软雅黑" pitchFamily="34" charset="-122"/>
              <a:ea typeface="微软雅黑" pitchFamily="34" charset="-122"/>
            </a:endParaRPr>
          </a:p>
          <a:p>
            <a:pPr eaLnBrk="0" hangingPunct="0">
              <a:lnSpc>
                <a:spcPct val="140000"/>
              </a:lnSpc>
              <a:buFontTx/>
              <a:buBlip>
                <a:blip r:embed="rId2"/>
              </a:buBlip>
            </a:pPr>
            <a:r>
              <a:rPr lang="zh-CN" altLang="en-US" sz="1500" dirty="0" smtClean="0">
                <a:latin typeface="微软雅黑" pitchFamily="34" charset="-122"/>
                <a:ea typeface="微软雅黑" pitchFamily="34" charset="-122"/>
              </a:rPr>
              <a:t>由以下</a:t>
            </a:r>
            <a:r>
              <a:rPr lang="zh-CN" altLang="en-US" sz="1500" dirty="0">
                <a:latin typeface="微软雅黑" pitchFamily="34" charset="-122"/>
                <a:ea typeface="微软雅黑" pitchFamily="34" charset="-122"/>
              </a:rPr>
              <a:t>三项因素</a:t>
            </a:r>
            <a:r>
              <a:rPr lang="zh-CN" altLang="en-US" sz="1500" dirty="0" smtClean="0">
                <a:latin typeface="微软雅黑" pitchFamily="34" charset="-122"/>
                <a:ea typeface="微软雅黑" pitchFamily="34" charset="-122"/>
              </a:rPr>
              <a:t>确定：</a:t>
            </a:r>
            <a:endParaRPr lang="en-US" altLang="zh-CN" sz="1500" dirty="0" smtClean="0">
              <a:latin typeface="微软雅黑" pitchFamily="34" charset="-122"/>
              <a:ea typeface="微软雅黑" pitchFamily="34" charset="-122"/>
            </a:endParaRPr>
          </a:p>
          <a:p>
            <a:pPr lvl="1" eaLnBrk="0" hangingPunct="0">
              <a:lnSpc>
                <a:spcPct val="140000"/>
              </a:lnSpc>
              <a:buClr>
                <a:schemeClr val="accent2"/>
              </a:buClr>
              <a:buFont typeface="Wingdings" pitchFamily="2" charset="2"/>
              <a:buChar char="Ø"/>
            </a:pPr>
            <a:r>
              <a:rPr lang="zh-CN" altLang="en-US" sz="1500" dirty="0">
                <a:latin typeface="微软雅黑" pitchFamily="34" charset="-122"/>
                <a:ea typeface="微软雅黑" pitchFamily="34" charset="-122"/>
              </a:rPr>
              <a:t> 销售组织</a:t>
            </a:r>
          </a:p>
          <a:p>
            <a:pPr lvl="1" eaLnBrk="0" hangingPunct="0">
              <a:lnSpc>
                <a:spcPct val="140000"/>
              </a:lnSpc>
              <a:buClr>
                <a:schemeClr val="accent2"/>
              </a:buClr>
              <a:buFont typeface="Wingdings" pitchFamily="2" charset="2"/>
              <a:buChar char="Ø"/>
            </a:pPr>
            <a:r>
              <a:rPr lang="zh-CN" altLang="en-US" sz="1500" dirty="0">
                <a:latin typeface="微软雅黑" pitchFamily="34" charset="-122"/>
                <a:ea typeface="微软雅黑" pitchFamily="34" charset="-122"/>
              </a:rPr>
              <a:t> 分销渠道</a:t>
            </a:r>
          </a:p>
          <a:p>
            <a:pPr lvl="1" eaLnBrk="0" hangingPunct="0">
              <a:lnSpc>
                <a:spcPct val="140000"/>
              </a:lnSpc>
              <a:buClr>
                <a:schemeClr val="accent2"/>
              </a:buClr>
              <a:buFont typeface="Wingdings" pitchFamily="2" charset="2"/>
              <a:buChar char="Ø"/>
            </a:pPr>
            <a:r>
              <a:rPr lang="zh-CN" altLang="en-US" sz="1500" dirty="0">
                <a:latin typeface="微软雅黑" pitchFamily="34" charset="-122"/>
                <a:ea typeface="微软雅黑" pitchFamily="34" charset="-122"/>
              </a:rPr>
              <a:t> 产品组</a:t>
            </a:r>
            <a:endParaRPr lang="en-US" altLang="zh-CN" sz="1500" dirty="0">
              <a:latin typeface="微软雅黑" pitchFamily="34" charset="-122"/>
              <a:ea typeface="微软雅黑" pitchFamily="34" charset="-122"/>
            </a:endParaRPr>
          </a:p>
          <a:p>
            <a:pPr marL="457200" lvl="1" indent="0" eaLnBrk="0" hangingPunct="0">
              <a:lnSpc>
                <a:spcPct val="140000"/>
              </a:lnSpc>
              <a:buClr>
                <a:schemeClr val="accent2"/>
              </a:buClr>
              <a:buNone/>
            </a:pPr>
            <a:r>
              <a:rPr lang="zh-CN" altLang="en-US" sz="1500" dirty="0">
                <a:latin typeface="微软雅黑" pitchFamily="34" charset="-122"/>
                <a:ea typeface="微软雅黑" pitchFamily="34" charset="-122"/>
              </a:rPr>
              <a:t>销售组织、分销渠道和产品组的每一种组合，都将形成一个独立的销售区域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。</a:t>
            </a:r>
            <a:endParaRPr lang="en-US" altLang="zh-CN" sz="1600" dirty="0">
              <a:latin typeface="微软雅黑" pitchFamily="34" charset="-122"/>
              <a:ea typeface="微软雅黑" pitchFamily="34" charset="-122"/>
            </a:endParaRPr>
          </a:p>
          <a:p>
            <a:pPr eaLnBrk="0" hangingPunct="0">
              <a:lnSpc>
                <a:spcPct val="140000"/>
              </a:lnSpc>
              <a:buFontTx/>
              <a:buBlip>
                <a:blip r:embed="rId2"/>
              </a:buBlip>
            </a:pPr>
            <a:endParaRPr lang="en-US" altLang="zh-CN" sz="1500" dirty="0">
              <a:latin typeface="微软雅黑" pitchFamily="34" charset="-122"/>
              <a:ea typeface="微软雅黑" pitchFamily="34" charset="-122"/>
            </a:endParaRPr>
          </a:p>
          <a:p>
            <a:pPr eaLnBrk="0" hangingPunct="0">
              <a:lnSpc>
                <a:spcPct val="140000"/>
              </a:lnSpc>
              <a:buFontTx/>
              <a:buBlip>
                <a:blip r:embed="rId2"/>
              </a:buBlip>
            </a:pPr>
            <a:r>
              <a:rPr lang="zh-CN" altLang="en-US" sz="1500" dirty="0" smtClean="0">
                <a:latin typeface="微软雅黑" pitchFamily="34" charset="-122"/>
                <a:ea typeface="微软雅黑" pitchFamily="34" charset="-122"/>
              </a:rPr>
              <a:t>将公司销售部的组织特性和客户联系起来</a:t>
            </a:r>
            <a:endParaRPr lang="en-US" altLang="zh-CN" sz="1500" dirty="0" smtClean="0">
              <a:latin typeface="微软雅黑" pitchFamily="34" charset="-122"/>
              <a:ea typeface="微软雅黑" pitchFamily="34" charset="-122"/>
            </a:endParaRPr>
          </a:p>
          <a:p>
            <a:pPr eaLnBrk="0" hangingPunct="0">
              <a:lnSpc>
                <a:spcPct val="140000"/>
              </a:lnSpc>
              <a:buFontTx/>
              <a:buBlip>
                <a:blip r:embed="rId2"/>
              </a:buBlip>
            </a:pPr>
            <a:endParaRPr lang="en-US" altLang="zh-CN" sz="1500" dirty="0" smtClean="0">
              <a:latin typeface="微软雅黑" pitchFamily="34" charset="-122"/>
              <a:ea typeface="微软雅黑" pitchFamily="34" charset="-122"/>
            </a:endParaRPr>
          </a:p>
          <a:p>
            <a:pPr eaLnBrk="0" hangingPunct="0">
              <a:lnSpc>
                <a:spcPct val="140000"/>
              </a:lnSpc>
              <a:buFontTx/>
              <a:buBlip>
                <a:blip r:embed="rId2"/>
              </a:buBlip>
            </a:pPr>
            <a:r>
              <a:rPr lang="zh-CN" altLang="en-US" sz="1500" dirty="0">
                <a:latin typeface="微软雅黑" pitchFamily="34" charset="-122"/>
                <a:ea typeface="微软雅黑" pitchFamily="34" charset="-122"/>
              </a:rPr>
              <a:t>销售文档、装运文档和开票文档都会分配到一个销售区域里。</a:t>
            </a:r>
            <a:endParaRPr lang="en-US" altLang="zh-CN" sz="1500" dirty="0">
              <a:latin typeface="微软雅黑" pitchFamily="34" charset="-122"/>
              <a:ea typeface="微软雅黑" pitchFamily="34" charset="-122"/>
            </a:endParaRPr>
          </a:p>
          <a:p>
            <a:pPr marL="0" indent="0" eaLnBrk="0" hangingPunct="0">
              <a:lnSpc>
                <a:spcPct val="140000"/>
              </a:lnSpc>
              <a:buNone/>
            </a:pPr>
            <a:endParaRPr lang="zh-CN" altLang="en-US" sz="1500" dirty="0">
              <a:latin typeface="微软雅黑" pitchFamily="34" charset="-122"/>
              <a:ea typeface="微软雅黑" pitchFamily="34" charset="-122"/>
            </a:endParaRPr>
          </a:p>
          <a:p>
            <a:pPr eaLnBrk="0" hangingPunct="0">
              <a:lnSpc>
                <a:spcPct val="140000"/>
              </a:lnSpc>
              <a:buFontTx/>
              <a:buBlip>
                <a:blip r:embed="rId2"/>
              </a:buBlip>
            </a:pPr>
            <a:r>
              <a:rPr lang="zh-CN" altLang="en-US" sz="1500" dirty="0">
                <a:latin typeface="微软雅黑" pitchFamily="34" charset="-122"/>
                <a:ea typeface="微软雅黑" pitchFamily="34" charset="-122"/>
              </a:rPr>
              <a:t>可以用于统计分析、确定价格、权限控制等</a:t>
            </a:r>
            <a:endParaRPr lang="en-US" altLang="zh-CN" sz="1500" dirty="0">
              <a:latin typeface="微软雅黑" pitchFamily="34" charset="-122"/>
              <a:ea typeface="微软雅黑" pitchFamily="34" charset="-122"/>
            </a:endParaRPr>
          </a:p>
          <a:p>
            <a:pPr marL="0" indent="0" eaLnBrk="0" hangingPunct="0">
              <a:lnSpc>
                <a:spcPct val="130000"/>
              </a:lnSpc>
              <a:buNone/>
            </a:pPr>
            <a:endParaRPr lang="en-US" altLang="zh-CN" sz="2200" dirty="0">
              <a:latin typeface="微软雅黑" pitchFamily="34" charset="-122"/>
              <a:ea typeface="微软雅黑" pitchFamily="34" charset="-122"/>
            </a:endParaRPr>
          </a:p>
          <a:p>
            <a:pPr marL="0" indent="0" eaLnBrk="0" hangingPunct="0">
              <a:lnSpc>
                <a:spcPct val="130000"/>
              </a:lnSpc>
              <a:buNone/>
            </a:pPr>
            <a:endParaRPr lang="en-US" altLang="zh-CN" sz="2200" dirty="0">
              <a:latin typeface="微软雅黑" pitchFamily="34" charset="-122"/>
              <a:ea typeface="微软雅黑" pitchFamily="34" charset="-122"/>
            </a:endParaRPr>
          </a:p>
          <a:p>
            <a:endParaRPr lang="en-US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42642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SD 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组织</a:t>
            </a:r>
            <a:r>
              <a:rPr lang="zh-CN" altLang="en-US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架构</a:t>
            </a:r>
            <a:r>
              <a:rPr lang="en-US" altLang="zh-CN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-</a:t>
            </a:r>
            <a:r>
              <a:rPr lang="zh-CN" altLang="en-US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科顺</a:t>
            </a:r>
            <a:endParaRPr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69" name="Group 30"/>
          <p:cNvGrpSpPr>
            <a:grpSpLocks noChangeAspect="1"/>
          </p:cNvGrpSpPr>
          <p:nvPr/>
        </p:nvGrpSpPr>
        <p:grpSpPr bwMode="auto">
          <a:xfrm>
            <a:off x="1162434" y="50180"/>
            <a:ext cx="8887540" cy="4648769"/>
            <a:chOff x="1228" y="9535"/>
            <a:chExt cx="8052" cy="4213"/>
          </a:xfrm>
        </p:grpSpPr>
        <p:sp>
          <p:nvSpPr>
            <p:cNvPr id="70" name="AutoShape 47"/>
            <p:cNvSpPr>
              <a:spLocks noChangeAspect="1" noChangeArrowheads="1" noTextEdit="1"/>
            </p:cNvSpPr>
            <p:nvPr/>
          </p:nvSpPr>
          <p:spPr bwMode="auto">
            <a:xfrm>
              <a:off x="1228" y="9535"/>
              <a:ext cx="8052" cy="41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Microsoft YaHei Light" panose="020B0502040204020203" pitchFamily="34" charset="-122"/>
                <a:ea typeface="Microsoft YaHei Light" panose="020B0502040204020203" pitchFamily="34" charset="-122"/>
              </a:endParaRPr>
            </a:p>
          </p:txBody>
        </p:sp>
        <p:sp>
          <p:nvSpPr>
            <p:cNvPr id="85" name="Rectangle 40"/>
            <p:cNvSpPr>
              <a:spLocks noChangeArrowheads="1"/>
            </p:cNvSpPr>
            <p:nvPr/>
          </p:nvSpPr>
          <p:spPr bwMode="auto">
            <a:xfrm>
              <a:off x="3707" y="11296"/>
              <a:ext cx="1251" cy="614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zh-CN" altLang="en-US" dirty="0">
                  <a:solidFill>
                    <a:schemeClr val="tx1"/>
                  </a:solidFill>
                  <a:latin typeface="Microsoft YaHei Light" panose="020B0502040204020203" pitchFamily="34" charset="-122"/>
                  <a:ea typeface="Microsoft YaHei Light" panose="020B0502040204020203" pitchFamily="34" charset="-122"/>
                  <a:cs typeface="Times New Roman" pitchFamily="18" charset="0"/>
                </a:rPr>
                <a:t>顺</a:t>
              </a:r>
              <a:r>
                <a:rPr lang="zh-CN" altLang="en-US" dirty="0" smtClean="0">
                  <a:solidFill>
                    <a:schemeClr val="tx1"/>
                  </a:solidFill>
                  <a:latin typeface="Microsoft YaHei Light" panose="020B0502040204020203" pitchFamily="34" charset="-122"/>
                  <a:ea typeface="Microsoft YaHei Light" panose="020B0502040204020203" pitchFamily="34" charset="-122"/>
                  <a:cs typeface="Times New Roman" pitchFamily="18" charset="0"/>
                </a:rPr>
                <a:t>德科顺</a:t>
              </a:r>
              <a:r>
                <a:rPr kumimoji="0" lang="en-US" altLang="zh-CN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Microsoft YaHei Light" panose="020B0502040204020203" pitchFamily="34" charset="-122"/>
                  <a:ea typeface="Microsoft YaHei Light" panose="020B0502040204020203" pitchFamily="34" charset="-122"/>
                  <a:cs typeface="Times New Roman" pitchFamily="18" charset="0"/>
                </a:rPr>
                <a:t>2000</a:t>
              </a:r>
              <a:endParaRPr kumimoji="0" lang="en-US" altLang="zh-CN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itchFamily="34" charset="0"/>
              </a:endParaRPr>
            </a:p>
          </p:txBody>
        </p:sp>
        <p:sp>
          <p:nvSpPr>
            <p:cNvPr id="86" name="Rectangle 37"/>
            <p:cNvSpPr>
              <a:spLocks noChangeArrowheads="1"/>
            </p:cNvSpPr>
            <p:nvPr/>
          </p:nvSpPr>
          <p:spPr bwMode="auto">
            <a:xfrm>
              <a:off x="1317" y="11272"/>
              <a:ext cx="1206" cy="4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Microsoft YaHei Light" panose="020B0502040204020203" pitchFamily="34" charset="-122"/>
                  <a:ea typeface="Microsoft YaHei Light" panose="020B0502040204020203" pitchFamily="34" charset="-122"/>
                  <a:cs typeface="Times New Roman" pitchFamily="18" charset="0"/>
                </a:rPr>
                <a:t>销售组织</a:t>
              </a:r>
              <a:endParaRPr kumimoji="0" lang="zh-CN" alt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itchFamily="34" charset="0"/>
              </a:endParaRPr>
            </a:p>
          </p:txBody>
        </p:sp>
        <p:sp>
          <p:nvSpPr>
            <p:cNvPr id="88" name="Rectangle 36"/>
            <p:cNvSpPr>
              <a:spLocks noChangeArrowheads="1"/>
            </p:cNvSpPr>
            <p:nvPr/>
          </p:nvSpPr>
          <p:spPr bwMode="auto">
            <a:xfrm>
              <a:off x="3775" y="12132"/>
              <a:ext cx="1116" cy="586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zh-CN" altLang="en-US" dirty="0" smtClean="0">
                  <a:solidFill>
                    <a:schemeClr val="tx1"/>
                  </a:solidFill>
                  <a:latin typeface="Microsoft YaHei Light" panose="020B0502040204020203" pitchFamily="34" charset="-122"/>
                  <a:ea typeface="Microsoft YaHei Light" panose="020B0502040204020203" pitchFamily="34" charset="-122"/>
                  <a:cs typeface="Times New Roman" pitchFamily="18" charset="0"/>
                </a:rPr>
                <a:t>直发</a:t>
              </a:r>
              <a:endParaRPr lang="en-US" altLang="zh-CN" dirty="0" smtClean="0">
                <a:solidFill>
                  <a:schemeClr val="tx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Times New Roman" pitchFamily="18" charset="0"/>
              </a:endParaRP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zh-CN" dirty="0" smtClean="0">
                  <a:solidFill>
                    <a:schemeClr val="tx1"/>
                  </a:solidFill>
                  <a:latin typeface="Microsoft YaHei Light" panose="020B0502040204020203" pitchFamily="34" charset="-122"/>
                  <a:ea typeface="Microsoft YaHei Light" panose="020B0502040204020203" pitchFamily="34" charset="-122"/>
                  <a:cs typeface="Times New Roman" pitchFamily="18" charset="0"/>
                </a:rPr>
                <a:t>10</a:t>
              </a:r>
              <a:endParaRPr kumimoji="0" lang="en-US" altLang="zh-CN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itchFamily="34" charset="0"/>
              </a:endParaRPr>
            </a:p>
          </p:txBody>
        </p:sp>
        <p:sp>
          <p:nvSpPr>
            <p:cNvPr id="89" name="Rectangle 35"/>
            <p:cNvSpPr>
              <a:spLocks noChangeArrowheads="1"/>
            </p:cNvSpPr>
            <p:nvPr/>
          </p:nvSpPr>
          <p:spPr bwMode="auto">
            <a:xfrm>
              <a:off x="2437" y="13164"/>
              <a:ext cx="1116" cy="584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Microsoft YaHei Light" panose="020B0502040204020203" pitchFamily="34" charset="-122"/>
                  <a:ea typeface="Microsoft YaHei Light" panose="020B0502040204020203" pitchFamily="34" charset="-122"/>
                  <a:cs typeface="Times New Roman" pitchFamily="18" charset="0"/>
                </a:rPr>
                <a:t>防水涂料</a:t>
              </a:r>
              <a:r>
                <a:rPr kumimoji="0" lang="en-US" altLang="zh-CN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Microsoft YaHei Light" panose="020B0502040204020203" pitchFamily="34" charset="-122"/>
                  <a:ea typeface="Microsoft YaHei Light" panose="020B0502040204020203" pitchFamily="34" charset="-122"/>
                  <a:cs typeface="Times New Roman" pitchFamily="18" charset="0"/>
                </a:rPr>
                <a:t>10</a:t>
              </a:r>
              <a:endParaRPr kumimoji="0" lang="en-US" altLang="zh-CN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itchFamily="34" charset="0"/>
              </a:endParaRPr>
            </a:p>
          </p:txBody>
        </p:sp>
        <p:sp>
          <p:nvSpPr>
            <p:cNvPr id="90" name="Rectangle 32"/>
            <p:cNvSpPr>
              <a:spLocks noChangeArrowheads="1"/>
            </p:cNvSpPr>
            <p:nvPr/>
          </p:nvSpPr>
          <p:spPr bwMode="auto">
            <a:xfrm>
              <a:off x="1337" y="12126"/>
              <a:ext cx="1206" cy="4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Microsoft YaHei Light" panose="020B0502040204020203" pitchFamily="34" charset="-122"/>
                  <a:ea typeface="Microsoft YaHei Light" panose="020B0502040204020203" pitchFamily="34" charset="-122"/>
                  <a:cs typeface="Times New Roman" pitchFamily="18" charset="0"/>
                </a:rPr>
                <a:t>分销渠道</a:t>
              </a:r>
              <a:endParaRPr kumimoji="0" lang="zh-CN" alt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itchFamily="34" charset="0"/>
              </a:endParaRPr>
            </a:p>
          </p:txBody>
        </p:sp>
        <p:sp>
          <p:nvSpPr>
            <p:cNvPr id="91" name="Rectangle 31"/>
            <p:cNvSpPr>
              <a:spLocks noChangeArrowheads="1"/>
            </p:cNvSpPr>
            <p:nvPr/>
          </p:nvSpPr>
          <p:spPr bwMode="auto">
            <a:xfrm>
              <a:off x="1378" y="13018"/>
              <a:ext cx="1206" cy="4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Microsoft YaHei Light" panose="020B0502040204020203" pitchFamily="34" charset="-122"/>
                  <a:ea typeface="Microsoft YaHei Light" panose="020B0502040204020203" pitchFamily="34" charset="-122"/>
                  <a:cs typeface="Arial" pitchFamily="34" charset="0"/>
                </a:rPr>
                <a:t>产品组</a:t>
              </a:r>
            </a:p>
          </p:txBody>
        </p:sp>
      </p:grpSp>
      <p:sp>
        <p:nvSpPr>
          <p:cNvPr id="92" name="Rectangle 40"/>
          <p:cNvSpPr>
            <a:spLocks noChangeArrowheads="1"/>
          </p:cNvSpPr>
          <p:nvPr/>
        </p:nvSpPr>
        <p:spPr bwMode="auto">
          <a:xfrm>
            <a:off x="7961742" y="2131498"/>
            <a:ext cx="1380814" cy="675633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dirty="0" smtClean="0">
                <a:latin typeface="Microsoft YaHei Light" panose="020B0502040204020203" pitchFamily="34" charset="-122"/>
                <a:ea typeface="Microsoft YaHei Light" panose="020B0502040204020203" pitchFamily="34" charset="-122"/>
                <a:cs typeface="Times New Roman" pitchFamily="18" charset="0"/>
              </a:rPr>
              <a:t>广州科顺</a:t>
            </a:r>
            <a:r>
              <a:rPr lang="en-US" altLang="zh-CN" dirty="0" smtClean="0">
                <a:latin typeface="Microsoft YaHei Light" panose="020B0502040204020203" pitchFamily="34" charset="-122"/>
                <a:ea typeface="Microsoft YaHei Light" panose="020B0502040204020203" pitchFamily="34" charset="-122"/>
                <a:cs typeface="Times New Roman" pitchFamily="18" charset="0"/>
              </a:rPr>
              <a:t>2210</a:t>
            </a:r>
            <a:endParaRPr lang="en-US" altLang="zh-CN" dirty="0">
              <a:latin typeface="Microsoft YaHei Light" panose="020B0502040204020203" pitchFamily="34" charset="-122"/>
              <a:ea typeface="Microsoft YaHei Light" panose="020B0502040204020203" pitchFamily="34" charset="-122"/>
              <a:cs typeface="Arial" pitchFamily="34" charset="0"/>
            </a:endParaRPr>
          </a:p>
        </p:txBody>
      </p:sp>
      <p:sp>
        <p:nvSpPr>
          <p:cNvPr id="94" name="Rectangle 36"/>
          <p:cNvSpPr>
            <a:spLocks noChangeArrowheads="1"/>
          </p:cNvSpPr>
          <p:nvPr/>
        </p:nvSpPr>
        <p:spPr bwMode="auto">
          <a:xfrm>
            <a:off x="7308198" y="3051541"/>
            <a:ext cx="1231805" cy="646613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dirty="0" smtClean="0">
                <a:latin typeface="Microsoft YaHei Light" panose="020B0502040204020203" pitchFamily="34" charset="-122"/>
                <a:ea typeface="Microsoft YaHei Light" panose="020B0502040204020203" pitchFamily="34" charset="-122"/>
                <a:cs typeface="Times New Roman" pitchFamily="18" charset="0"/>
              </a:rPr>
              <a:t>批发</a:t>
            </a:r>
            <a:endParaRPr lang="en-US" altLang="zh-CN" dirty="0" smtClean="0">
              <a:latin typeface="Microsoft YaHei Light" panose="020B0502040204020203" pitchFamily="34" charset="-122"/>
              <a:ea typeface="Microsoft YaHei Light" panose="020B0502040204020203" pitchFamily="34" charset="-122"/>
              <a:cs typeface="Times New Roman" pitchFamily="18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dirty="0" smtClean="0">
                <a:latin typeface="Microsoft YaHei Light" panose="020B0502040204020203" pitchFamily="34" charset="-122"/>
                <a:ea typeface="Microsoft YaHei Light" panose="020B0502040204020203" pitchFamily="34" charset="-122"/>
                <a:cs typeface="Times New Roman" pitchFamily="18" charset="0"/>
              </a:rPr>
              <a:t>2</a:t>
            </a:r>
            <a:r>
              <a:rPr kumimoji="0" lang="en-US" altLang="zh-CN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Microsoft YaHei Light" panose="020B0502040204020203" pitchFamily="34" charset="-122"/>
                <a:ea typeface="Microsoft YaHei Light" panose="020B0502040204020203" pitchFamily="34" charset="-122"/>
                <a:cs typeface="Times New Roman" pitchFamily="18" charset="0"/>
              </a:rPr>
              <a:t>0</a:t>
            </a:r>
            <a:endParaRPr kumimoji="0" lang="en-US" altLang="zh-CN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Microsoft YaHei Light" panose="020B0502040204020203" pitchFamily="34" charset="-122"/>
              <a:ea typeface="Microsoft YaHei Light" panose="020B0502040204020203" pitchFamily="34" charset="-122"/>
              <a:cs typeface="Arial" pitchFamily="34" charset="0"/>
            </a:endParaRPr>
          </a:p>
        </p:txBody>
      </p:sp>
      <p:sp>
        <p:nvSpPr>
          <p:cNvPr id="102" name="Rectangle 36"/>
          <p:cNvSpPr>
            <a:spLocks noChangeArrowheads="1"/>
          </p:cNvSpPr>
          <p:nvPr/>
        </p:nvSpPr>
        <p:spPr bwMode="auto">
          <a:xfrm>
            <a:off x="8818169" y="3051542"/>
            <a:ext cx="1231805" cy="646612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dirty="0" smtClean="0">
                <a:latin typeface="Microsoft YaHei Light" panose="020B0502040204020203" pitchFamily="34" charset="-122"/>
                <a:ea typeface="Microsoft YaHei Light" panose="020B0502040204020203" pitchFamily="34" charset="-122"/>
                <a:cs typeface="Times New Roman" pitchFamily="18" charset="0"/>
              </a:rPr>
              <a:t>电商</a:t>
            </a:r>
            <a:endParaRPr lang="en-US" altLang="zh-CN" dirty="0" smtClean="0">
              <a:latin typeface="Microsoft YaHei Light" panose="020B0502040204020203" pitchFamily="34" charset="-122"/>
              <a:ea typeface="Microsoft YaHei Light" panose="020B0502040204020203" pitchFamily="34" charset="-122"/>
              <a:cs typeface="Times New Roman" pitchFamily="18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dirty="0" smtClean="0">
                <a:latin typeface="Microsoft YaHei Light" panose="020B0502040204020203" pitchFamily="34" charset="-122"/>
                <a:ea typeface="Microsoft YaHei Light" panose="020B0502040204020203" pitchFamily="34" charset="-122"/>
                <a:cs typeface="Times New Roman" pitchFamily="18" charset="0"/>
              </a:rPr>
              <a:t>3</a:t>
            </a:r>
            <a:r>
              <a:rPr kumimoji="0" lang="en-US" altLang="zh-CN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Microsoft YaHei Light" panose="020B0502040204020203" pitchFamily="34" charset="-122"/>
                <a:ea typeface="Microsoft YaHei Light" panose="020B0502040204020203" pitchFamily="34" charset="-122"/>
                <a:cs typeface="Times New Roman" pitchFamily="18" charset="0"/>
              </a:rPr>
              <a:t>0</a:t>
            </a:r>
            <a:endParaRPr kumimoji="0" lang="en-US" altLang="zh-CN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Microsoft YaHei Light" panose="020B0502040204020203" pitchFamily="34" charset="-122"/>
              <a:ea typeface="Microsoft YaHei Light" panose="020B0502040204020203" pitchFamily="34" charset="-122"/>
              <a:cs typeface="Arial" pitchFamily="34" charset="0"/>
            </a:endParaRPr>
          </a:p>
        </p:txBody>
      </p:sp>
      <p:cxnSp>
        <p:nvCxnSpPr>
          <p:cNvPr id="103" name="直接箭头连接符 102"/>
          <p:cNvCxnSpPr>
            <a:stCxn id="85" idx="2"/>
            <a:endCxn id="88" idx="0"/>
          </p:cNvCxnSpPr>
          <p:nvPr/>
        </p:nvCxnSpPr>
        <p:spPr>
          <a:xfrm>
            <a:off x="4589082" y="2670838"/>
            <a:ext cx="552" cy="24496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接箭头连接符 105"/>
          <p:cNvCxnSpPr>
            <a:stCxn id="92" idx="2"/>
            <a:endCxn id="94" idx="0"/>
          </p:cNvCxnSpPr>
          <p:nvPr/>
        </p:nvCxnSpPr>
        <p:spPr>
          <a:xfrm flipH="1">
            <a:off x="7924101" y="2807131"/>
            <a:ext cx="728048" cy="24441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接箭头连接符 106"/>
          <p:cNvCxnSpPr>
            <a:stCxn id="92" idx="2"/>
            <a:endCxn id="102" idx="0"/>
          </p:cNvCxnSpPr>
          <p:nvPr/>
        </p:nvCxnSpPr>
        <p:spPr>
          <a:xfrm>
            <a:off x="8652149" y="2807131"/>
            <a:ext cx="781923" cy="24441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Rectangle 35"/>
          <p:cNvSpPr>
            <a:spLocks noChangeArrowheads="1"/>
          </p:cNvSpPr>
          <p:nvPr/>
        </p:nvSpPr>
        <p:spPr bwMode="auto">
          <a:xfrm>
            <a:off x="7308197" y="4047392"/>
            <a:ext cx="1231805" cy="644406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dirty="0" smtClean="0">
                <a:solidFill>
                  <a:schemeClr val="tx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Times New Roman" pitchFamily="18" charset="0"/>
              </a:rPr>
              <a:t>防水涂料</a:t>
            </a:r>
            <a:r>
              <a:rPr lang="en-US" altLang="zh-CN" dirty="0" smtClean="0">
                <a:solidFill>
                  <a:schemeClr val="tx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Times New Roman" pitchFamily="18" charset="0"/>
              </a:rPr>
              <a:t>1</a:t>
            </a:r>
            <a:r>
              <a:rPr kumimoji="0" lang="en-US" altLang="zh-CN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Microsoft YaHei Light" panose="020B0502040204020203" pitchFamily="34" charset="-122"/>
                <a:ea typeface="Microsoft YaHei Light" panose="020B0502040204020203" pitchFamily="34" charset="-122"/>
                <a:cs typeface="Times New Roman" pitchFamily="18" charset="0"/>
              </a:rPr>
              <a:t>0</a:t>
            </a:r>
            <a:endParaRPr kumimoji="0" lang="en-US" altLang="zh-CN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Microsoft YaHei Light" panose="020B0502040204020203" pitchFamily="34" charset="-122"/>
              <a:ea typeface="Microsoft YaHei Light" panose="020B0502040204020203" pitchFamily="34" charset="-122"/>
              <a:cs typeface="Arial" pitchFamily="34" charset="0"/>
            </a:endParaRPr>
          </a:p>
        </p:txBody>
      </p:sp>
      <p:sp>
        <p:nvSpPr>
          <p:cNvPr id="117" name="Rectangle 35"/>
          <p:cNvSpPr>
            <a:spLocks noChangeArrowheads="1"/>
          </p:cNvSpPr>
          <p:nvPr/>
        </p:nvSpPr>
        <p:spPr bwMode="auto">
          <a:xfrm>
            <a:off x="8818169" y="4047392"/>
            <a:ext cx="1231805" cy="644406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dirty="0" smtClean="0">
                <a:solidFill>
                  <a:schemeClr val="tx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Times New Roman" pitchFamily="18" charset="0"/>
              </a:rPr>
              <a:t>防水卷材</a:t>
            </a:r>
            <a:r>
              <a:rPr kumimoji="0" lang="en-US" altLang="zh-CN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Microsoft YaHei Light" panose="020B0502040204020203" pitchFamily="34" charset="-122"/>
                <a:ea typeface="Microsoft YaHei Light" panose="020B0502040204020203" pitchFamily="34" charset="-122"/>
                <a:cs typeface="Times New Roman" pitchFamily="18" charset="0"/>
              </a:rPr>
              <a:t>20</a:t>
            </a:r>
            <a:endParaRPr kumimoji="0" lang="en-US" altLang="zh-CN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Microsoft YaHei Light" panose="020B0502040204020203" pitchFamily="34" charset="-122"/>
              <a:ea typeface="Microsoft YaHei Light" panose="020B0502040204020203" pitchFamily="34" charset="-122"/>
              <a:cs typeface="Arial" pitchFamily="34" charset="0"/>
            </a:endParaRPr>
          </a:p>
        </p:txBody>
      </p:sp>
      <p:cxnSp>
        <p:nvCxnSpPr>
          <p:cNvPr id="120" name="直接箭头连接符 119"/>
          <p:cNvCxnSpPr>
            <a:stCxn id="88" idx="2"/>
            <a:endCxn id="89" idx="0"/>
          </p:cNvCxnSpPr>
          <p:nvPr/>
        </p:nvCxnSpPr>
        <p:spPr>
          <a:xfrm flipH="1">
            <a:off x="3112793" y="3562412"/>
            <a:ext cx="1476841" cy="49213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直接箭头连接符 120"/>
          <p:cNvCxnSpPr>
            <a:stCxn id="94" idx="2"/>
            <a:endCxn id="116" idx="0"/>
          </p:cNvCxnSpPr>
          <p:nvPr/>
        </p:nvCxnSpPr>
        <p:spPr>
          <a:xfrm flipH="1">
            <a:off x="7924100" y="3698154"/>
            <a:ext cx="1" cy="34923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直接箭头连接符 121"/>
          <p:cNvCxnSpPr>
            <a:stCxn id="102" idx="2"/>
            <a:endCxn id="117" idx="0"/>
          </p:cNvCxnSpPr>
          <p:nvPr/>
        </p:nvCxnSpPr>
        <p:spPr>
          <a:xfrm>
            <a:off x="9434072" y="3698154"/>
            <a:ext cx="0" cy="34923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Rectangle 35"/>
          <p:cNvSpPr>
            <a:spLocks noChangeArrowheads="1"/>
          </p:cNvSpPr>
          <p:nvPr/>
        </p:nvSpPr>
        <p:spPr bwMode="auto">
          <a:xfrm>
            <a:off x="3967975" y="4047640"/>
            <a:ext cx="1231805" cy="644406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dirty="0" smtClean="0">
                <a:latin typeface="Microsoft YaHei Light" panose="020B0502040204020203" pitchFamily="34" charset="-122"/>
                <a:ea typeface="Microsoft YaHei Light" panose="020B0502040204020203" pitchFamily="34" charset="-122"/>
                <a:cs typeface="Times New Roman" pitchFamily="18" charset="0"/>
              </a:rPr>
              <a:t>防水卷材</a:t>
            </a:r>
            <a:r>
              <a:rPr lang="en-US" altLang="zh-CN" dirty="0" smtClean="0">
                <a:latin typeface="Microsoft YaHei Light" panose="020B0502040204020203" pitchFamily="34" charset="-122"/>
                <a:ea typeface="Microsoft YaHei Light" panose="020B0502040204020203" pitchFamily="34" charset="-122"/>
                <a:cs typeface="Times New Roman" pitchFamily="18" charset="0"/>
              </a:rPr>
              <a:t>2</a:t>
            </a:r>
            <a:r>
              <a:rPr kumimoji="0" lang="en-US" altLang="zh-CN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Microsoft YaHei Light" panose="020B0502040204020203" pitchFamily="34" charset="-122"/>
                <a:ea typeface="Microsoft YaHei Light" panose="020B0502040204020203" pitchFamily="34" charset="-122"/>
                <a:cs typeface="Times New Roman" pitchFamily="18" charset="0"/>
              </a:rPr>
              <a:t>0</a:t>
            </a:r>
            <a:endParaRPr kumimoji="0" lang="en-US" altLang="zh-CN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Microsoft YaHei Light" panose="020B0502040204020203" pitchFamily="34" charset="-122"/>
              <a:ea typeface="Microsoft YaHei Light" panose="020B0502040204020203" pitchFamily="34" charset="-122"/>
              <a:cs typeface="Arial" pitchFamily="34" charset="0"/>
            </a:endParaRPr>
          </a:p>
        </p:txBody>
      </p:sp>
      <p:sp>
        <p:nvSpPr>
          <p:cNvPr id="126" name="Rectangle 35"/>
          <p:cNvSpPr>
            <a:spLocks noChangeArrowheads="1"/>
          </p:cNvSpPr>
          <p:nvPr/>
        </p:nvSpPr>
        <p:spPr bwMode="auto">
          <a:xfrm>
            <a:off x="5448725" y="4047640"/>
            <a:ext cx="1231805" cy="644406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Microsoft YaHei Light" panose="020B0502040204020203" pitchFamily="34" charset="-122"/>
                <a:ea typeface="Microsoft YaHei Light" panose="020B0502040204020203" pitchFamily="34" charset="-122"/>
                <a:cs typeface="Times New Roman" pitchFamily="18" charset="0"/>
              </a:rPr>
              <a:t>密封胶</a:t>
            </a:r>
            <a:endParaRPr kumimoji="0" lang="en-US" altLang="zh-CN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Microsoft YaHei Light" panose="020B0502040204020203" pitchFamily="34" charset="-122"/>
              <a:ea typeface="Microsoft YaHei Light" panose="020B0502040204020203" pitchFamily="34" charset="-122"/>
              <a:cs typeface="Times New Roman" pitchFamily="18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dirty="0" smtClean="0">
                <a:latin typeface="Microsoft YaHei Light" panose="020B0502040204020203" pitchFamily="34" charset="-122"/>
                <a:ea typeface="Microsoft YaHei Light" panose="020B0502040204020203" pitchFamily="34" charset="-122"/>
                <a:cs typeface="Times New Roman" pitchFamily="18" charset="0"/>
              </a:rPr>
              <a:t>3</a:t>
            </a:r>
            <a:r>
              <a:rPr kumimoji="0" lang="en-US" altLang="zh-CN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Microsoft YaHei Light" panose="020B0502040204020203" pitchFamily="34" charset="-122"/>
                <a:ea typeface="Microsoft YaHei Light" panose="020B0502040204020203" pitchFamily="34" charset="-122"/>
                <a:cs typeface="Times New Roman" pitchFamily="18" charset="0"/>
              </a:rPr>
              <a:t>0</a:t>
            </a:r>
            <a:endParaRPr kumimoji="0" lang="en-US" altLang="zh-CN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Microsoft YaHei Light" panose="020B0502040204020203" pitchFamily="34" charset="-122"/>
              <a:ea typeface="Microsoft YaHei Light" panose="020B0502040204020203" pitchFamily="34" charset="-122"/>
              <a:cs typeface="Arial" pitchFamily="34" charset="0"/>
            </a:endParaRPr>
          </a:p>
        </p:txBody>
      </p:sp>
      <p:cxnSp>
        <p:nvCxnSpPr>
          <p:cNvPr id="127" name="直接箭头连接符 126"/>
          <p:cNvCxnSpPr>
            <a:stCxn id="88" idx="2"/>
            <a:endCxn id="125" idx="0"/>
          </p:cNvCxnSpPr>
          <p:nvPr/>
        </p:nvCxnSpPr>
        <p:spPr>
          <a:xfrm flipH="1">
            <a:off x="4583878" y="3562413"/>
            <a:ext cx="5756" cy="485227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直接箭头连接符 127"/>
          <p:cNvCxnSpPr>
            <a:stCxn id="88" idx="2"/>
            <a:endCxn id="126" idx="0"/>
          </p:cNvCxnSpPr>
          <p:nvPr/>
        </p:nvCxnSpPr>
        <p:spPr>
          <a:xfrm>
            <a:off x="4589634" y="3562413"/>
            <a:ext cx="1474994" cy="485227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3013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SD 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组织架构</a:t>
            </a:r>
          </a:p>
        </p:txBody>
      </p:sp>
      <p:sp>
        <p:nvSpPr>
          <p:cNvPr id="98" name="内容占位符 2">
            <a:extLst>
              <a:ext uri="{FF2B5EF4-FFF2-40B4-BE49-F238E27FC236}">
                <a16:creationId xmlns:a16="http://schemas.microsoft.com/office/drawing/2014/main" xmlns="" id="{3A73404E-A4E6-443A-97F6-AFBE41325236}"/>
              </a:ext>
            </a:extLst>
          </p:cNvPr>
          <p:cNvSpPr txBox="1">
            <a:spLocks/>
          </p:cNvSpPr>
          <p:nvPr/>
        </p:nvSpPr>
        <p:spPr bwMode="gray">
          <a:xfrm>
            <a:off x="160338" y="830290"/>
            <a:ext cx="12031662" cy="1424787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lIns="0" tIns="0" rIns="0" bIns="0">
            <a:normAutofit/>
          </a:bodyPr>
          <a:lstStyle/>
          <a:p>
            <a:pPr marL="342900" indent="-342900">
              <a:spcBef>
                <a:spcPct val="75000"/>
              </a:spcBef>
              <a:buClr>
                <a:schemeClr val="tx1"/>
              </a:buClr>
              <a:buSzPct val="80000"/>
              <a:buFont typeface="Wingdings" pitchFamily="2" charset="2"/>
              <a:buNone/>
              <a:defRPr/>
            </a:pPr>
            <a:r>
              <a:rPr lang="zh-CN" altLang="en-US" sz="2000" b="1" kern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销售办公室和销售</a:t>
            </a:r>
            <a:r>
              <a:rPr lang="zh-CN" altLang="en-US" sz="2000" b="1" kern="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组</a:t>
            </a:r>
            <a:endParaRPr lang="en-US" altLang="zh-CN" sz="2000" b="1" kern="0" dirty="0" smtClean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eaLnBrk="0" hangingPunct="0">
              <a:spcBef>
                <a:spcPct val="20000"/>
              </a:spcBef>
              <a:buFontTx/>
              <a:buBlip>
                <a:blip r:embed="rId2"/>
              </a:buBlip>
            </a:pP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CN" altLang="en-US" sz="20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  销售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办公室：负责一个地区，管理一个或多个销售领域。</a:t>
            </a:r>
          </a:p>
          <a:p>
            <a:pPr eaLnBrk="0" hangingPunct="0">
              <a:spcBef>
                <a:spcPct val="20000"/>
              </a:spcBef>
              <a:buFontTx/>
              <a:buBlip>
                <a:blip r:embed="rId2"/>
              </a:buBlip>
            </a:pP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销售组从属于销售办公室</a:t>
            </a:r>
            <a:r>
              <a:rPr lang="zh-CN" altLang="en-US" sz="20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  <a:endParaRPr lang="en-US" altLang="zh-CN" sz="2000" kern="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spcBef>
                <a:spcPct val="75000"/>
              </a:spcBef>
              <a:buClr>
                <a:schemeClr val="tx1"/>
              </a:buClr>
              <a:buSzPct val="80000"/>
              <a:buFont typeface="Wingdings" pitchFamily="2" charset="2"/>
              <a:buChar char="•"/>
              <a:defRPr/>
            </a:pPr>
            <a:endParaRPr lang="en-US" sz="2000" kern="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11" name="Rectangle 85"/>
          <p:cNvSpPr>
            <a:spLocks noChangeArrowheads="1"/>
          </p:cNvSpPr>
          <p:nvPr/>
        </p:nvSpPr>
        <p:spPr bwMode="auto">
          <a:xfrm>
            <a:off x="3637564" y="4453397"/>
            <a:ext cx="1624013" cy="687387"/>
          </a:xfrm>
          <a:prstGeom prst="rect">
            <a:avLst/>
          </a:prstGeom>
          <a:solidFill>
            <a:srgbClr val="00CC99"/>
          </a:solidFill>
          <a:ln w="9525">
            <a:noFill/>
            <a:miter lim="800000"/>
            <a:headEnd/>
            <a:tailEnd/>
          </a:ln>
        </p:spPr>
        <p:txBody>
          <a:bodyPr lIns="86457" tIns="43228" rIns="86457" bIns="43228"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12" name="Rectangle 87"/>
          <p:cNvSpPr>
            <a:spLocks noChangeArrowheads="1"/>
          </p:cNvSpPr>
          <p:nvPr/>
        </p:nvSpPr>
        <p:spPr bwMode="auto">
          <a:xfrm>
            <a:off x="4028089" y="4506030"/>
            <a:ext cx="692497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defTabSz="912813"/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销售组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13" name="Rectangle 88"/>
          <p:cNvSpPr>
            <a:spLocks noChangeArrowheads="1"/>
          </p:cNvSpPr>
          <p:nvPr/>
        </p:nvSpPr>
        <p:spPr bwMode="auto">
          <a:xfrm>
            <a:off x="3929748" y="4832731"/>
            <a:ext cx="1240971" cy="184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defTabSz="912813"/>
            <a:r>
              <a:rPr lang="en-US" altLang="zh-CN" sz="12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001  </a:t>
            </a:r>
            <a:r>
              <a:rPr lang="zh-CN" altLang="en-US" sz="12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销售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组</a:t>
            </a:r>
            <a:endParaRPr lang="en-US" altLang="zh-CN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14" name="Rectangle 89"/>
          <p:cNvSpPr>
            <a:spLocks noChangeArrowheads="1"/>
          </p:cNvSpPr>
          <p:nvPr/>
        </p:nvSpPr>
        <p:spPr bwMode="auto">
          <a:xfrm>
            <a:off x="3637564" y="4453397"/>
            <a:ext cx="1624013" cy="687387"/>
          </a:xfrm>
          <a:prstGeom prst="rect">
            <a:avLst/>
          </a:prstGeom>
          <a:noFill/>
          <a:ln w="20638">
            <a:solidFill>
              <a:srgbClr val="808080"/>
            </a:solidFill>
            <a:miter lim="800000"/>
            <a:headEnd/>
            <a:tailEnd/>
          </a:ln>
        </p:spPr>
        <p:txBody>
          <a:bodyPr lIns="86457" tIns="43228" rIns="86457" bIns="43228"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15" name="Rectangle 95"/>
          <p:cNvSpPr>
            <a:spLocks noChangeArrowheads="1"/>
          </p:cNvSpPr>
          <p:nvPr/>
        </p:nvSpPr>
        <p:spPr bwMode="auto">
          <a:xfrm>
            <a:off x="6436327" y="4453397"/>
            <a:ext cx="1624012" cy="687387"/>
          </a:xfrm>
          <a:prstGeom prst="rect">
            <a:avLst/>
          </a:prstGeom>
          <a:solidFill>
            <a:srgbClr val="00CC99"/>
          </a:solidFill>
          <a:ln w="9525">
            <a:noFill/>
            <a:miter lim="800000"/>
            <a:headEnd/>
            <a:tailEnd/>
          </a:ln>
        </p:spPr>
        <p:txBody>
          <a:bodyPr lIns="86457" tIns="43228" rIns="86457" bIns="43228"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16" name="Rectangle 97"/>
          <p:cNvSpPr>
            <a:spLocks noChangeArrowheads="1"/>
          </p:cNvSpPr>
          <p:nvPr/>
        </p:nvSpPr>
        <p:spPr bwMode="auto">
          <a:xfrm>
            <a:off x="6937977" y="4520704"/>
            <a:ext cx="692497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defTabSz="912813"/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销售组</a:t>
            </a:r>
          </a:p>
        </p:txBody>
      </p:sp>
      <p:sp>
        <p:nvSpPr>
          <p:cNvPr id="117" name="Rectangle 98"/>
          <p:cNvSpPr>
            <a:spLocks noChangeArrowheads="1"/>
          </p:cNvSpPr>
          <p:nvPr/>
        </p:nvSpPr>
        <p:spPr bwMode="auto">
          <a:xfrm>
            <a:off x="6762701" y="4843092"/>
            <a:ext cx="1083630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defTabSz="912813"/>
            <a:r>
              <a:rPr lang="en-US" altLang="zh-CN" sz="12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002 </a:t>
            </a:r>
            <a:r>
              <a:rPr lang="zh-CN" altLang="en-US" sz="12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产品开发组</a:t>
            </a:r>
            <a:endParaRPr lang="en-US" altLang="zh-CN" sz="1200" dirty="0" smtClean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18" name="Rectangle 99"/>
          <p:cNvSpPr>
            <a:spLocks noChangeArrowheads="1"/>
          </p:cNvSpPr>
          <p:nvPr/>
        </p:nvSpPr>
        <p:spPr bwMode="auto">
          <a:xfrm>
            <a:off x="6436327" y="4453397"/>
            <a:ext cx="1624012" cy="687387"/>
          </a:xfrm>
          <a:prstGeom prst="rect">
            <a:avLst/>
          </a:prstGeom>
          <a:noFill/>
          <a:ln w="20638">
            <a:solidFill>
              <a:srgbClr val="808080"/>
            </a:solidFill>
            <a:miter lim="800000"/>
            <a:headEnd/>
            <a:tailEnd/>
          </a:ln>
        </p:spPr>
        <p:txBody>
          <a:bodyPr lIns="86457" tIns="43228" rIns="86457" bIns="43228"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19" name="Rectangle 100"/>
          <p:cNvSpPr>
            <a:spLocks noChangeArrowheads="1"/>
          </p:cNvSpPr>
          <p:nvPr/>
        </p:nvSpPr>
        <p:spPr bwMode="auto">
          <a:xfrm>
            <a:off x="4843610" y="3295650"/>
            <a:ext cx="1985963" cy="687388"/>
          </a:xfrm>
          <a:prstGeom prst="rect">
            <a:avLst/>
          </a:prstGeom>
          <a:solidFill>
            <a:srgbClr val="00CC99"/>
          </a:solidFill>
          <a:ln w="9525">
            <a:noFill/>
            <a:miter lim="800000"/>
            <a:headEnd/>
            <a:tailEnd/>
          </a:ln>
        </p:spPr>
        <p:txBody>
          <a:bodyPr lIns="86457" tIns="43228" rIns="86457" bIns="43228"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20" name="Rectangle 102"/>
          <p:cNvSpPr>
            <a:spLocks noChangeArrowheads="1"/>
          </p:cNvSpPr>
          <p:nvPr/>
        </p:nvSpPr>
        <p:spPr bwMode="auto">
          <a:xfrm>
            <a:off x="5321448" y="3391694"/>
            <a:ext cx="115416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defTabSz="912813"/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销售办公室</a:t>
            </a:r>
          </a:p>
        </p:txBody>
      </p:sp>
      <p:sp>
        <p:nvSpPr>
          <p:cNvPr id="121" name="Rectangle 103"/>
          <p:cNvSpPr>
            <a:spLocks noChangeArrowheads="1"/>
          </p:cNvSpPr>
          <p:nvPr/>
        </p:nvSpPr>
        <p:spPr bwMode="auto">
          <a:xfrm>
            <a:off x="5321448" y="3745737"/>
            <a:ext cx="1173398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defTabSz="912813"/>
            <a:r>
              <a:rPr lang="en-US" altLang="zh-CN" sz="12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2000 </a:t>
            </a:r>
            <a:r>
              <a:rPr lang="zh-CN" altLang="en-US" sz="12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顺德办事处</a:t>
            </a:r>
            <a:endParaRPr lang="en-US" altLang="zh-CN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22" name="Rectangle 104"/>
          <p:cNvSpPr>
            <a:spLocks noChangeArrowheads="1"/>
          </p:cNvSpPr>
          <p:nvPr/>
        </p:nvSpPr>
        <p:spPr bwMode="auto">
          <a:xfrm>
            <a:off x="4843610" y="3295650"/>
            <a:ext cx="1985963" cy="687388"/>
          </a:xfrm>
          <a:prstGeom prst="rect">
            <a:avLst/>
          </a:prstGeom>
          <a:noFill/>
          <a:ln w="20638">
            <a:solidFill>
              <a:srgbClr val="808080"/>
            </a:solidFill>
            <a:miter lim="800000"/>
            <a:headEnd/>
            <a:tailEnd/>
          </a:ln>
        </p:spPr>
        <p:txBody>
          <a:bodyPr lIns="86457" tIns="43228" rIns="86457" bIns="43228"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27" name="Rectangle 110"/>
          <p:cNvSpPr>
            <a:spLocks noChangeArrowheads="1"/>
          </p:cNvSpPr>
          <p:nvPr/>
        </p:nvSpPr>
        <p:spPr bwMode="auto">
          <a:xfrm>
            <a:off x="4837132" y="2420888"/>
            <a:ext cx="1987550" cy="611237"/>
          </a:xfrm>
          <a:prstGeom prst="rect">
            <a:avLst/>
          </a:prstGeom>
          <a:solidFill>
            <a:srgbClr val="00CC99"/>
          </a:solidFill>
          <a:ln w="9525">
            <a:noFill/>
            <a:miter lim="800000"/>
            <a:headEnd/>
            <a:tailEnd/>
          </a:ln>
        </p:spPr>
        <p:txBody>
          <a:bodyPr lIns="86457" tIns="43228" rIns="86457" bIns="43228"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28" name="Rectangle 111"/>
          <p:cNvSpPr>
            <a:spLocks noChangeArrowheads="1"/>
          </p:cNvSpPr>
          <p:nvPr/>
        </p:nvSpPr>
        <p:spPr bwMode="auto">
          <a:xfrm>
            <a:off x="5388816" y="2489686"/>
            <a:ext cx="65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defTabSz="912813"/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29" name="Rectangle 112"/>
          <p:cNvSpPr>
            <a:spLocks noChangeArrowheads="1"/>
          </p:cNvSpPr>
          <p:nvPr/>
        </p:nvSpPr>
        <p:spPr bwMode="auto">
          <a:xfrm>
            <a:off x="5321448" y="2583282"/>
            <a:ext cx="1285091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defTabSz="912813"/>
            <a:r>
              <a:rPr lang="zh-CN" altLang="en-US" sz="16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销售区域</a:t>
            </a:r>
            <a:endParaRPr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30" name="Rectangle 113"/>
          <p:cNvSpPr>
            <a:spLocks noChangeArrowheads="1"/>
          </p:cNvSpPr>
          <p:nvPr/>
        </p:nvSpPr>
        <p:spPr bwMode="auto">
          <a:xfrm>
            <a:off x="4837132" y="2420888"/>
            <a:ext cx="1987550" cy="611237"/>
          </a:xfrm>
          <a:prstGeom prst="rect">
            <a:avLst/>
          </a:prstGeom>
          <a:noFill/>
          <a:ln w="20638">
            <a:solidFill>
              <a:srgbClr val="808080"/>
            </a:solidFill>
            <a:miter lim="800000"/>
            <a:headEnd/>
            <a:tailEnd/>
          </a:ln>
        </p:spPr>
        <p:txBody>
          <a:bodyPr lIns="86457" tIns="43228" rIns="86457" bIns="43228"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8" name="直接箭头连接符 7"/>
          <p:cNvCxnSpPr>
            <a:stCxn id="130" idx="2"/>
            <a:endCxn id="119" idx="0"/>
          </p:cNvCxnSpPr>
          <p:nvPr/>
        </p:nvCxnSpPr>
        <p:spPr>
          <a:xfrm>
            <a:off x="5830907" y="3032125"/>
            <a:ext cx="5685" cy="263525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肘形连接符 13"/>
          <p:cNvCxnSpPr>
            <a:stCxn id="122" idx="2"/>
            <a:endCxn id="111" idx="0"/>
          </p:cNvCxnSpPr>
          <p:nvPr/>
        </p:nvCxnSpPr>
        <p:spPr>
          <a:xfrm rot="5400000">
            <a:off x="4907903" y="3524707"/>
            <a:ext cx="470359" cy="1387021"/>
          </a:xfrm>
          <a:prstGeom prst="bentConnector3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肘形连接符 15"/>
          <p:cNvCxnSpPr>
            <a:stCxn id="119" idx="2"/>
            <a:endCxn id="115" idx="0"/>
          </p:cNvCxnSpPr>
          <p:nvPr/>
        </p:nvCxnSpPr>
        <p:spPr>
          <a:xfrm rot="16200000" flipH="1">
            <a:off x="6307283" y="3512346"/>
            <a:ext cx="470359" cy="1411741"/>
          </a:xfrm>
          <a:prstGeom prst="bentConnector3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1143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SD 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组织架构</a:t>
            </a:r>
          </a:p>
        </p:txBody>
      </p:sp>
      <p:sp>
        <p:nvSpPr>
          <p:cNvPr id="99" name="内容占位符 2">
            <a:extLst>
              <a:ext uri="{FF2B5EF4-FFF2-40B4-BE49-F238E27FC236}">
                <a16:creationId xmlns:a16="http://schemas.microsoft.com/office/drawing/2014/main" xmlns="" id="{2F819E36-209D-4B4D-AAC9-D6979254D63D}"/>
              </a:ext>
            </a:extLst>
          </p:cNvPr>
          <p:cNvSpPr txBox="1">
            <a:spLocks/>
          </p:cNvSpPr>
          <p:nvPr/>
        </p:nvSpPr>
        <p:spPr>
          <a:xfrm>
            <a:off x="272143" y="892245"/>
            <a:ext cx="11658600" cy="12049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None/>
            </a:pPr>
            <a:r>
              <a:rPr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工厂</a:t>
            </a:r>
            <a:r>
              <a:rPr lang="en-US" altLang="zh-CN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lang="en-US" altLang="zh-CN" sz="2000" b="1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Plant) </a:t>
            </a:r>
          </a:p>
          <a:p>
            <a:pPr>
              <a:buFont typeface="Wingdings" pitchFamily="2" charset="2"/>
              <a:buNone/>
            </a:pPr>
            <a:r>
              <a:rPr lang="zh-CN" altLang="en-US" sz="20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工厂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是在物料管理中定义的一个实体</a:t>
            </a:r>
            <a:r>
              <a:rPr lang="zh-CN" altLang="en-US" sz="20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  <a:endParaRPr lang="en-US" altLang="zh-CN" sz="2000" dirty="0" smtClean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buFont typeface="Wingdings" pitchFamily="2" charset="2"/>
              <a:buNone/>
            </a:pPr>
            <a:r>
              <a:rPr lang="zh-CN" altLang="en-US" sz="20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代表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着保管生产设备或库存的地点，它生产产品、提供服务，或为销售部门制造产品。</a:t>
            </a:r>
            <a:endParaRPr lang="zh-TW" altLang="en-US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buFontTx/>
              <a:buNone/>
            </a:pP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buFontTx/>
              <a:buNone/>
            </a:pP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TW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82950" y="2206459"/>
            <a:ext cx="5378450" cy="36131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sp>
        <p:nvSpPr>
          <p:cNvPr id="6" name="矩形 11"/>
          <p:cNvSpPr>
            <a:spLocks noChangeArrowheads="1"/>
          </p:cNvSpPr>
          <p:nvPr/>
        </p:nvSpPr>
        <p:spPr bwMode="auto">
          <a:xfrm>
            <a:off x="5607050" y="3354832"/>
            <a:ext cx="730250" cy="23018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 type="triangle" w="med" len="med"/>
          </a:ln>
        </p:spPr>
        <p:txBody>
          <a:bodyPr wrap="none" lIns="90000" tIns="46800" rIns="90000" bIns="46800" anchor="ctr"/>
          <a:lstStyle/>
          <a:p>
            <a:pPr marL="244475" indent="-244475" algn="ctr">
              <a:buClr>
                <a:schemeClr val="accent1"/>
              </a:buClr>
              <a:buSzPct val="80000"/>
              <a:buFont typeface="Wingdings" pitchFamily="2" charset="2"/>
              <a:buNone/>
            </a:pPr>
            <a:r>
              <a:rPr lang="zh-CN" altLang="en-US" sz="1200" dirty="0">
                <a:ea typeface="Arial Unicode MS" pitchFamily="34" charset="-122"/>
                <a:cs typeface="Arial Unicode MS" pitchFamily="34" charset="-122"/>
              </a:rPr>
              <a:t>客户端</a:t>
            </a:r>
          </a:p>
        </p:txBody>
      </p:sp>
      <p:sp>
        <p:nvSpPr>
          <p:cNvPr id="7" name="矩形 13"/>
          <p:cNvSpPr>
            <a:spLocks noChangeArrowheads="1"/>
          </p:cNvSpPr>
          <p:nvPr/>
        </p:nvSpPr>
        <p:spPr bwMode="auto">
          <a:xfrm>
            <a:off x="3913505" y="5197602"/>
            <a:ext cx="1201738" cy="212725"/>
          </a:xfrm>
          <a:prstGeom prst="rect">
            <a:avLst/>
          </a:prstGeom>
          <a:solidFill>
            <a:srgbClr val="FFE1E1"/>
          </a:solidFill>
          <a:ln w="9525" algn="ctr">
            <a:solidFill>
              <a:srgbClr val="FFE1E1"/>
            </a:solidFill>
            <a:round/>
            <a:headEnd/>
            <a:tailEnd type="triangle" w="med" len="med"/>
          </a:ln>
        </p:spPr>
        <p:txBody>
          <a:bodyPr wrap="none" lIns="90000" tIns="46800" rIns="90000" bIns="46800" anchor="ctr"/>
          <a:lstStyle/>
          <a:p>
            <a:pPr marL="244475" indent="-244475" algn="ctr">
              <a:buClr>
                <a:schemeClr val="accent1"/>
              </a:buClr>
              <a:buSzPct val="80000"/>
              <a:buFont typeface="Wingdings" pitchFamily="2" charset="2"/>
              <a:buNone/>
            </a:pPr>
            <a:r>
              <a:rPr lang="zh-CN" altLang="en-US" sz="1600" dirty="0">
                <a:ea typeface="Arial Unicode MS" pitchFamily="34" charset="-122"/>
                <a:cs typeface="Arial Unicode MS" pitchFamily="34" charset="-122"/>
              </a:rPr>
              <a:t>公司代码</a:t>
            </a:r>
          </a:p>
        </p:txBody>
      </p:sp>
      <p:sp>
        <p:nvSpPr>
          <p:cNvPr id="8" name="矩形 13"/>
          <p:cNvSpPr>
            <a:spLocks noChangeArrowheads="1"/>
          </p:cNvSpPr>
          <p:nvPr/>
        </p:nvSpPr>
        <p:spPr bwMode="auto">
          <a:xfrm>
            <a:off x="6894449" y="5197601"/>
            <a:ext cx="1201738" cy="212725"/>
          </a:xfrm>
          <a:prstGeom prst="rect">
            <a:avLst/>
          </a:prstGeom>
          <a:solidFill>
            <a:srgbClr val="FFE1E1"/>
          </a:solidFill>
          <a:ln w="9525" algn="ctr">
            <a:solidFill>
              <a:srgbClr val="FFE1E1"/>
            </a:solidFill>
            <a:round/>
            <a:headEnd/>
            <a:tailEnd type="triangle" w="med" len="med"/>
          </a:ln>
        </p:spPr>
        <p:txBody>
          <a:bodyPr wrap="none" lIns="90000" tIns="46800" rIns="90000" bIns="46800" anchor="ctr"/>
          <a:lstStyle/>
          <a:p>
            <a:pPr marL="244475" indent="-244475" algn="ctr">
              <a:buClr>
                <a:schemeClr val="accent1"/>
              </a:buClr>
              <a:buSzPct val="80000"/>
              <a:buFont typeface="Wingdings" pitchFamily="2" charset="2"/>
              <a:buNone/>
            </a:pPr>
            <a:r>
              <a:rPr lang="zh-CN" altLang="en-US" sz="1600" dirty="0">
                <a:ea typeface="Arial Unicode MS" pitchFamily="34" charset="-122"/>
                <a:cs typeface="Arial Unicode MS" pitchFamily="34" charset="-122"/>
              </a:rPr>
              <a:t>公司代码</a:t>
            </a:r>
          </a:p>
        </p:txBody>
      </p:sp>
    </p:spTree>
    <p:extLst>
      <p:ext uri="{BB962C8B-B14F-4D97-AF65-F5344CB8AC3E}">
        <p14:creationId xmlns:p14="http://schemas.microsoft.com/office/powerpoint/2010/main" val="2058037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SD 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组织</a:t>
            </a:r>
            <a:r>
              <a:rPr lang="zh-CN" altLang="en-US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架构</a:t>
            </a:r>
            <a:r>
              <a:rPr lang="en-US" altLang="zh-CN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-</a:t>
            </a:r>
            <a:r>
              <a:rPr lang="zh-CN" altLang="en-US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科顺</a:t>
            </a:r>
            <a:endParaRPr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69" name="Group 30"/>
          <p:cNvGrpSpPr>
            <a:grpSpLocks noChangeAspect="1"/>
          </p:cNvGrpSpPr>
          <p:nvPr/>
        </p:nvGrpSpPr>
        <p:grpSpPr bwMode="auto">
          <a:xfrm>
            <a:off x="1508944" y="941913"/>
            <a:ext cx="8887540" cy="4596908"/>
            <a:chOff x="1228" y="9535"/>
            <a:chExt cx="8052" cy="4166"/>
          </a:xfrm>
        </p:grpSpPr>
        <p:sp>
          <p:nvSpPr>
            <p:cNvPr id="70" name="AutoShape 47"/>
            <p:cNvSpPr>
              <a:spLocks noChangeAspect="1" noChangeArrowheads="1" noTextEdit="1"/>
            </p:cNvSpPr>
            <p:nvPr/>
          </p:nvSpPr>
          <p:spPr bwMode="auto">
            <a:xfrm>
              <a:off x="1228" y="9535"/>
              <a:ext cx="8052" cy="41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Microsoft YaHei Light" panose="020B0502040204020203" pitchFamily="34" charset="-122"/>
                <a:ea typeface="Microsoft YaHei Light" panose="020B0502040204020203" pitchFamily="34" charset="-122"/>
              </a:endParaRPr>
            </a:p>
          </p:txBody>
        </p:sp>
        <p:sp>
          <p:nvSpPr>
            <p:cNvPr id="72" name="Rectangle 45"/>
            <p:cNvSpPr>
              <a:spLocks noChangeArrowheads="1"/>
            </p:cNvSpPr>
            <p:nvPr/>
          </p:nvSpPr>
          <p:spPr bwMode="auto">
            <a:xfrm>
              <a:off x="3556" y="10489"/>
              <a:ext cx="1553" cy="534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Microsoft YaHei Light" panose="020B0502040204020203" pitchFamily="34" charset="-122"/>
                  <a:ea typeface="Microsoft YaHei Light" panose="020B0502040204020203" pitchFamily="34" charset="-122"/>
                  <a:cs typeface="Times New Roman" pitchFamily="18" charset="0"/>
                </a:rPr>
                <a:t>顺德科顺</a:t>
              </a:r>
              <a:endParaRPr kumimoji="0" lang="en-US" altLang="zh-CN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Microsoft YaHei Light" panose="020B0502040204020203" pitchFamily="34" charset="-122"/>
                <a:ea typeface="Microsoft YaHei Light" panose="020B0502040204020203" pitchFamily="34" charset="-122"/>
                <a:cs typeface="Times New Roman" pitchFamily="18" charset="0"/>
              </a:endParaRP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zh-CN" dirty="0" smtClean="0">
                  <a:solidFill>
                    <a:schemeClr val="tx1"/>
                  </a:solidFill>
                  <a:latin typeface="Microsoft YaHei Light" panose="020B0502040204020203" pitchFamily="34" charset="-122"/>
                  <a:ea typeface="Microsoft YaHei Light" panose="020B0502040204020203" pitchFamily="34" charset="-122"/>
                  <a:cs typeface="Times New Roman" pitchFamily="18" charset="0"/>
                </a:rPr>
                <a:t>2000</a:t>
              </a:r>
              <a:endParaRPr kumimoji="0" lang="en-US" altLang="zh-CN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itchFamily="34" charset="0"/>
              </a:endParaRPr>
            </a:p>
          </p:txBody>
        </p:sp>
        <p:sp>
          <p:nvSpPr>
            <p:cNvPr id="73" name="Rectangle 44"/>
            <p:cNvSpPr>
              <a:spLocks noChangeArrowheads="1"/>
            </p:cNvSpPr>
            <p:nvPr/>
          </p:nvSpPr>
          <p:spPr bwMode="auto">
            <a:xfrm>
              <a:off x="7262" y="10433"/>
              <a:ext cx="1500" cy="534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Microsoft YaHei Light" panose="020B0502040204020203" pitchFamily="34" charset="-122"/>
                  <a:ea typeface="Microsoft YaHei Light" panose="020B0502040204020203" pitchFamily="34" charset="-122"/>
                  <a:cs typeface="Times New Roman" pitchFamily="18" charset="0"/>
                </a:rPr>
                <a:t>广州科顺</a:t>
              </a:r>
              <a:endParaRPr kumimoji="0" lang="en-US" altLang="zh-CN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Microsoft YaHei Light" panose="020B0502040204020203" pitchFamily="34" charset="-122"/>
                <a:ea typeface="Microsoft YaHei Light" panose="020B0502040204020203" pitchFamily="34" charset="-122"/>
                <a:cs typeface="Times New Roman" pitchFamily="18" charset="0"/>
              </a:endParaRP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Microsoft YaHei Light" panose="020B0502040204020203" pitchFamily="34" charset="-122"/>
                  <a:ea typeface="Microsoft YaHei Light" panose="020B0502040204020203" pitchFamily="34" charset="-122"/>
                  <a:cs typeface="Times New Roman" pitchFamily="18" charset="0"/>
                </a:rPr>
                <a:t>2210</a:t>
              </a:r>
              <a:endParaRPr kumimoji="0" lang="en-US" altLang="zh-CN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itchFamily="34" charset="0"/>
              </a:endParaRPr>
            </a:p>
          </p:txBody>
        </p:sp>
        <p:sp>
          <p:nvSpPr>
            <p:cNvPr id="82" name="Rectangle 43"/>
            <p:cNvSpPr>
              <a:spLocks noChangeArrowheads="1"/>
            </p:cNvSpPr>
            <p:nvPr/>
          </p:nvSpPr>
          <p:spPr bwMode="auto">
            <a:xfrm>
              <a:off x="1295" y="10487"/>
              <a:ext cx="1205" cy="4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Microsoft YaHei Light" panose="020B0502040204020203" pitchFamily="34" charset="-122"/>
                  <a:ea typeface="Microsoft YaHei Light" panose="020B0502040204020203" pitchFamily="34" charset="-122"/>
                  <a:cs typeface="Times New Roman" pitchFamily="18" charset="0"/>
                </a:rPr>
                <a:t>公司代码</a:t>
              </a:r>
              <a:endParaRPr kumimoji="0" lang="zh-CN" alt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itchFamily="34" charset="0"/>
              </a:endParaRPr>
            </a:p>
          </p:txBody>
        </p:sp>
        <p:sp>
          <p:nvSpPr>
            <p:cNvPr id="85" name="Rectangle 40"/>
            <p:cNvSpPr>
              <a:spLocks noChangeArrowheads="1"/>
            </p:cNvSpPr>
            <p:nvPr/>
          </p:nvSpPr>
          <p:spPr bwMode="auto">
            <a:xfrm>
              <a:off x="3707" y="11296"/>
              <a:ext cx="1251" cy="614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zh-CN" altLang="en-US" dirty="0">
                  <a:solidFill>
                    <a:schemeClr val="tx1"/>
                  </a:solidFill>
                  <a:latin typeface="Microsoft YaHei Light" panose="020B0502040204020203" pitchFamily="34" charset="-122"/>
                  <a:ea typeface="Microsoft YaHei Light" panose="020B0502040204020203" pitchFamily="34" charset="-122"/>
                  <a:cs typeface="Times New Roman" pitchFamily="18" charset="0"/>
                </a:rPr>
                <a:t>顺</a:t>
              </a:r>
              <a:r>
                <a:rPr lang="zh-CN" altLang="en-US" dirty="0" smtClean="0">
                  <a:solidFill>
                    <a:schemeClr val="tx1"/>
                  </a:solidFill>
                  <a:latin typeface="Microsoft YaHei Light" panose="020B0502040204020203" pitchFamily="34" charset="-122"/>
                  <a:ea typeface="Microsoft YaHei Light" panose="020B0502040204020203" pitchFamily="34" charset="-122"/>
                  <a:cs typeface="Times New Roman" pitchFamily="18" charset="0"/>
                </a:rPr>
                <a:t>德科顺</a:t>
              </a:r>
              <a:r>
                <a:rPr kumimoji="0" lang="en-US" altLang="zh-CN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Microsoft YaHei Light" panose="020B0502040204020203" pitchFamily="34" charset="-122"/>
                  <a:ea typeface="Microsoft YaHei Light" panose="020B0502040204020203" pitchFamily="34" charset="-122"/>
                  <a:cs typeface="Times New Roman" pitchFamily="18" charset="0"/>
                </a:rPr>
                <a:t>2000</a:t>
              </a:r>
              <a:endParaRPr kumimoji="0" lang="en-US" altLang="zh-CN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itchFamily="34" charset="0"/>
              </a:endParaRPr>
            </a:p>
          </p:txBody>
        </p:sp>
        <p:sp>
          <p:nvSpPr>
            <p:cNvPr id="86" name="Rectangle 37"/>
            <p:cNvSpPr>
              <a:spLocks noChangeArrowheads="1"/>
            </p:cNvSpPr>
            <p:nvPr/>
          </p:nvSpPr>
          <p:spPr bwMode="auto">
            <a:xfrm>
              <a:off x="1317" y="11272"/>
              <a:ext cx="1206" cy="4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Microsoft YaHei Light" panose="020B0502040204020203" pitchFamily="34" charset="-122"/>
                  <a:ea typeface="Microsoft YaHei Light" panose="020B0502040204020203" pitchFamily="34" charset="-122"/>
                  <a:cs typeface="Times New Roman" pitchFamily="18" charset="0"/>
                </a:rPr>
                <a:t>销售组织</a:t>
              </a:r>
              <a:endParaRPr kumimoji="0" lang="zh-CN" alt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itchFamily="34" charset="0"/>
              </a:endParaRPr>
            </a:p>
          </p:txBody>
        </p:sp>
        <p:sp>
          <p:nvSpPr>
            <p:cNvPr id="88" name="Rectangle 36"/>
            <p:cNvSpPr>
              <a:spLocks noChangeArrowheads="1"/>
            </p:cNvSpPr>
            <p:nvPr/>
          </p:nvSpPr>
          <p:spPr bwMode="auto">
            <a:xfrm>
              <a:off x="3775" y="12132"/>
              <a:ext cx="1116" cy="586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zh-CN" altLang="en-US" dirty="0" smtClean="0">
                  <a:solidFill>
                    <a:schemeClr val="tx1"/>
                  </a:solidFill>
                  <a:latin typeface="Microsoft YaHei Light" panose="020B0502040204020203" pitchFamily="34" charset="-122"/>
                  <a:ea typeface="Microsoft YaHei Light" panose="020B0502040204020203" pitchFamily="34" charset="-122"/>
                  <a:cs typeface="Times New Roman" pitchFamily="18" charset="0"/>
                </a:rPr>
                <a:t>直发</a:t>
              </a:r>
              <a:endParaRPr lang="en-US" altLang="zh-CN" dirty="0" smtClean="0">
                <a:solidFill>
                  <a:schemeClr val="tx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Times New Roman" pitchFamily="18" charset="0"/>
              </a:endParaRP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zh-CN" dirty="0" smtClean="0">
                  <a:solidFill>
                    <a:schemeClr val="tx1"/>
                  </a:solidFill>
                  <a:latin typeface="Microsoft YaHei Light" panose="020B0502040204020203" pitchFamily="34" charset="-122"/>
                  <a:ea typeface="Microsoft YaHei Light" panose="020B0502040204020203" pitchFamily="34" charset="-122"/>
                  <a:cs typeface="Times New Roman" pitchFamily="18" charset="0"/>
                </a:rPr>
                <a:t>10</a:t>
              </a:r>
              <a:endParaRPr kumimoji="0" lang="en-US" altLang="zh-CN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itchFamily="34" charset="0"/>
              </a:endParaRPr>
            </a:p>
          </p:txBody>
        </p:sp>
        <p:sp>
          <p:nvSpPr>
            <p:cNvPr id="89" name="Rectangle 35"/>
            <p:cNvSpPr>
              <a:spLocks noChangeArrowheads="1"/>
            </p:cNvSpPr>
            <p:nvPr/>
          </p:nvSpPr>
          <p:spPr bwMode="auto">
            <a:xfrm>
              <a:off x="2528" y="13117"/>
              <a:ext cx="1116" cy="584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Microsoft YaHei Light" panose="020B0502040204020203" pitchFamily="34" charset="-122"/>
                  <a:ea typeface="Microsoft YaHei Light" panose="020B0502040204020203" pitchFamily="34" charset="-122"/>
                  <a:cs typeface="Times New Roman" pitchFamily="18" charset="0"/>
                </a:rPr>
                <a:t>防水涂料</a:t>
              </a:r>
              <a:r>
                <a:rPr kumimoji="0" lang="en-US" altLang="zh-CN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Microsoft YaHei Light" panose="020B0502040204020203" pitchFamily="34" charset="-122"/>
                  <a:ea typeface="Microsoft YaHei Light" panose="020B0502040204020203" pitchFamily="34" charset="-122"/>
                  <a:cs typeface="Times New Roman" pitchFamily="18" charset="0"/>
                </a:rPr>
                <a:t>10</a:t>
              </a:r>
              <a:endParaRPr kumimoji="0" lang="en-US" altLang="zh-CN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itchFamily="34" charset="0"/>
              </a:endParaRPr>
            </a:p>
          </p:txBody>
        </p:sp>
        <p:sp>
          <p:nvSpPr>
            <p:cNvPr id="90" name="Rectangle 32"/>
            <p:cNvSpPr>
              <a:spLocks noChangeArrowheads="1"/>
            </p:cNvSpPr>
            <p:nvPr/>
          </p:nvSpPr>
          <p:spPr bwMode="auto">
            <a:xfrm>
              <a:off x="1337" y="12126"/>
              <a:ext cx="1206" cy="4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Microsoft YaHei Light" panose="020B0502040204020203" pitchFamily="34" charset="-122"/>
                  <a:ea typeface="Microsoft YaHei Light" panose="020B0502040204020203" pitchFamily="34" charset="-122"/>
                  <a:cs typeface="Times New Roman" pitchFamily="18" charset="0"/>
                </a:rPr>
                <a:t>分销渠道</a:t>
              </a:r>
              <a:endParaRPr kumimoji="0" lang="zh-CN" alt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itchFamily="34" charset="0"/>
              </a:endParaRPr>
            </a:p>
          </p:txBody>
        </p:sp>
        <p:sp>
          <p:nvSpPr>
            <p:cNvPr id="91" name="Rectangle 31"/>
            <p:cNvSpPr>
              <a:spLocks noChangeArrowheads="1"/>
            </p:cNvSpPr>
            <p:nvPr/>
          </p:nvSpPr>
          <p:spPr bwMode="auto">
            <a:xfrm>
              <a:off x="1378" y="13018"/>
              <a:ext cx="1206" cy="4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Microsoft YaHei Light" panose="020B0502040204020203" pitchFamily="34" charset="-122"/>
                  <a:ea typeface="Microsoft YaHei Light" panose="020B0502040204020203" pitchFamily="34" charset="-122"/>
                  <a:cs typeface="Arial" pitchFamily="34" charset="0"/>
                </a:rPr>
                <a:t>产品组</a:t>
              </a:r>
            </a:p>
          </p:txBody>
        </p:sp>
      </p:grpSp>
      <p:sp>
        <p:nvSpPr>
          <p:cNvPr id="92" name="Rectangle 40"/>
          <p:cNvSpPr>
            <a:spLocks noChangeArrowheads="1"/>
          </p:cNvSpPr>
          <p:nvPr/>
        </p:nvSpPr>
        <p:spPr bwMode="auto">
          <a:xfrm>
            <a:off x="8308252" y="2978521"/>
            <a:ext cx="1380814" cy="675633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dirty="0" smtClean="0">
                <a:latin typeface="Microsoft YaHei Light" panose="020B0502040204020203" pitchFamily="34" charset="-122"/>
                <a:ea typeface="Microsoft YaHei Light" panose="020B0502040204020203" pitchFamily="34" charset="-122"/>
                <a:cs typeface="Times New Roman" pitchFamily="18" charset="0"/>
              </a:rPr>
              <a:t>广州科顺</a:t>
            </a:r>
            <a:r>
              <a:rPr lang="en-US" altLang="zh-CN" dirty="0" smtClean="0">
                <a:latin typeface="Microsoft YaHei Light" panose="020B0502040204020203" pitchFamily="34" charset="-122"/>
                <a:ea typeface="Microsoft YaHei Light" panose="020B0502040204020203" pitchFamily="34" charset="-122"/>
                <a:cs typeface="Times New Roman" pitchFamily="18" charset="0"/>
              </a:rPr>
              <a:t>2210</a:t>
            </a:r>
            <a:endParaRPr lang="en-US" altLang="zh-CN" dirty="0">
              <a:latin typeface="Microsoft YaHei Light" panose="020B0502040204020203" pitchFamily="34" charset="-122"/>
              <a:ea typeface="Microsoft YaHei Light" panose="020B0502040204020203" pitchFamily="34" charset="-122"/>
              <a:cs typeface="Arial" pitchFamily="34" charset="0"/>
            </a:endParaRPr>
          </a:p>
        </p:txBody>
      </p:sp>
      <p:sp>
        <p:nvSpPr>
          <p:cNvPr id="94" name="Rectangle 36"/>
          <p:cNvSpPr>
            <a:spLocks noChangeArrowheads="1"/>
          </p:cNvSpPr>
          <p:nvPr/>
        </p:nvSpPr>
        <p:spPr bwMode="auto">
          <a:xfrm>
            <a:off x="7654708" y="3898564"/>
            <a:ext cx="1231805" cy="646613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dirty="0" smtClean="0">
                <a:latin typeface="Microsoft YaHei Light" panose="020B0502040204020203" pitchFamily="34" charset="-122"/>
                <a:ea typeface="Microsoft YaHei Light" panose="020B0502040204020203" pitchFamily="34" charset="-122"/>
                <a:cs typeface="Times New Roman" pitchFamily="18" charset="0"/>
              </a:rPr>
              <a:t>批发</a:t>
            </a:r>
            <a:endParaRPr lang="en-US" altLang="zh-CN" dirty="0" smtClean="0">
              <a:latin typeface="Microsoft YaHei Light" panose="020B0502040204020203" pitchFamily="34" charset="-122"/>
              <a:ea typeface="Microsoft YaHei Light" panose="020B0502040204020203" pitchFamily="34" charset="-122"/>
              <a:cs typeface="Times New Roman" pitchFamily="18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dirty="0" smtClean="0">
                <a:latin typeface="Microsoft YaHei Light" panose="020B0502040204020203" pitchFamily="34" charset="-122"/>
                <a:ea typeface="Microsoft YaHei Light" panose="020B0502040204020203" pitchFamily="34" charset="-122"/>
                <a:cs typeface="Times New Roman" pitchFamily="18" charset="0"/>
              </a:rPr>
              <a:t>2</a:t>
            </a:r>
            <a:r>
              <a:rPr kumimoji="0" lang="en-US" altLang="zh-CN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Microsoft YaHei Light" panose="020B0502040204020203" pitchFamily="34" charset="-122"/>
                <a:ea typeface="Microsoft YaHei Light" panose="020B0502040204020203" pitchFamily="34" charset="-122"/>
                <a:cs typeface="Times New Roman" pitchFamily="18" charset="0"/>
              </a:rPr>
              <a:t>0</a:t>
            </a:r>
            <a:endParaRPr kumimoji="0" lang="en-US" altLang="zh-CN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Microsoft YaHei Light" panose="020B0502040204020203" pitchFamily="34" charset="-122"/>
              <a:ea typeface="Microsoft YaHei Light" panose="020B0502040204020203" pitchFamily="34" charset="-122"/>
              <a:cs typeface="Arial" pitchFamily="34" charset="0"/>
            </a:endParaRPr>
          </a:p>
        </p:txBody>
      </p:sp>
      <p:sp>
        <p:nvSpPr>
          <p:cNvPr id="102" name="Rectangle 36"/>
          <p:cNvSpPr>
            <a:spLocks noChangeArrowheads="1"/>
          </p:cNvSpPr>
          <p:nvPr/>
        </p:nvSpPr>
        <p:spPr bwMode="auto">
          <a:xfrm>
            <a:off x="9164679" y="3898565"/>
            <a:ext cx="1231805" cy="646612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dirty="0" smtClean="0">
                <a:latin typeface="Microsoft YaHei Light" panose="020B0502040204020203" pitchFamily="34" charset="-122"/>
                <a:ea typeface="Microsoft YaHei Light" panose="020B0502040204020203" pitchFamily="34" charset="-122"/>
                <a:cs typeface="Times New Roman" pitchFamily="18" charset="0"/>
              </a:rPr>
              <a:t>电商</a:t>
            </a:r>
            <a:endParaRPr lang="en-US" altLang="zh-CN" dirty="0" smtClean="0">
              <a:latin typeface="Microsoft YaHei Light" panose="020B0502040204020203" pitchFamily="34" charset="-122"/>
              <a:ea typeface="Microsoft YaHei Light" panose="020B0502040204020203" pitchFamily="34" charset="-122"/>
              <a:cs typeface="Times New Roman" pitchFamily="18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dirty="0" smtClean="0">
                <a:latin typeface="Microsoft YaHei Light" panose="020B0502040204020203" pitchFamily="34" charset="-122"/>
                <a:ea typeface="Microsoft YaHei Light" panose="020B0502040204020203" pitchFamily="34" charset="-122"/>
                <a:cs typeface="Times New Roman" pitchFamily="18" charset="0"/>
              </a:rPr>
              <a:t>3</a:t>
            </a:r>
            <a:r>
              <a:rPr kumimoji="0" lang="en-US" altLang="zh-CN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Microsoft YaHei Light" panose="020B0502040204020203" pitchFamily="34" charset="-122"/>
                <a:ea typeface="Microsoft YaHei Light" panose="020B0502040204020203" pitchFamily="34" charset="-122"/>
                <a:cs typeface="Times New Roman" pitchFamily="18" charset="0"/>
              </a:rPr>
              <a:t>0</a:t>
            </a:r>
            <a:endParaRPr kumimoji="0" lang="en-US" altLang="zh-CN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Microsoft YaHei Light" panose="020B0502040204020203" pitchFamily="34" charset="-122"/>
              <a:ea typeface="Microsoft YaHei Light" panose="020B0502040204020203" pitchFamily="34" charset="-122"/>
              <a:cs typeface="Arial" pitchFamily="34" charset="0"/>
            </a:endParaRPr>
          </a:p>
        </p:txBody>
      </p:sp>
      <p:cxnSp>
        <p:nvCxnSpPr>
          <p:cNvPr id="103" name="直接箭头连接符 102"/>
          <p:cNvCxnSpPr>
            <a:stCxn id="85" idx="2"/>
            <a:endCxn id="88" idx="0"/>
          </p:cNvCxnSpPr>
          <p:nvPr/>
        </p:nvCxnSpPr>
        <p:spPr>
          <a:xfrm>
            <a:off x="4935592" y="3562570"/>
            <a:ext cx="552" cy="24496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接箭头连接符 103"/>
          <p:cNvCxnSpPr>
            <a:stCxn id="72" idx="2"/>
            <a:endCxn id="85" idx="0"/>
          </p:cNvCxnSpPr>
          <p:nvPr/>
        </p:nvCxnSpPr>
        <p:spPr>
          <a:xfrm>
            <a:off x="4935592" y="2583823"/>
            <a:ext cx="0" cy="30123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接箭头连接符 104"/>
          <p:cNvCxnSpPr>
            <a:stCxn id="73" idx="2"/>
            <a:endCxn id="92" idx="0"/>
          </p:cNvCxnSpPr>
          <p:nvPr/>
        </p:nvCxnSpPr>
        <p:spPr>
          <a:xfrm>
            <a:off x="8996906" y="2522031"/>
            <a:ext cx="1753" cy="45649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接箭头连接符 105"/>
          <p:cNvCxnSpPr>
            <a:stCxn id="92" idx="2"/>
            <a:endCxn id="94" idx="0"/>
          </p:cNvCxnSpPr>
          <p:nvPr/>
        </p:nvCxnSpPr>
        <p:spPr>
          <a:xfrm flipH="1">
            <a:off x="8270611" y="3654154"/>
            <a:ext cx="728048" cy="24441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接箭头连接符 106"/>
          <p:cNvCxnSpPr>
            <a:stCxn id="92" idx="2"/>
            <a:endCxn id="102" idx="0"/>
          </p:cNvCxnSpPr>
          <p:nvPr/>
        </p:nvCxnSpPr>
        <p:spPr>
          <a:xfrm>
            <a:off x="8998659" y="3654154"/>
            <a:ext cx="781923" cy="24441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Rectangle 35"/>
          <p:cNvSpPr>
            <a:spLocks noChangeArrowheads="1"/>
          </p:cNvSpPr>
          <p:nvPr/>
        </p:nvSpPr>
        <p:spPr bwMode="auto">
          <a:xfrm>
            <a:off x="7654707" y="4894415"/>
            <a:ext cx="1231805" cy="644406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Microsoft YaHei Light" panose="020B0502040204020203" pitchFamily="34" charset="-122"/>
                <a:ea typeface="Microsoft YaHei Light" panose="020B0502040204020203" pitchFamily="34" charset="-122"/>
                <a:cs typeface="Times New Roman" pitchFamily="18" charset="0"/>
              </a:rPr>
              <a:t>工程防水</a:t>
            </a:r>
            <a:r>
              <a:rPr kumimoji="0" lang="en-US" altLang="zh-CN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Microsoft YaHei Light" panose="020B0502040204020203" pitchFamily="34" charset="-122"/>
                <a:ea typeface="Microsoft YaHei Light" panose="020B0502040204020203" pitchFamily="34" charset="-122"/>
                <a:cs typeface="Times New Roman" pitchFamily="18" charset="0"/>
              </a:rPr>
              <a:t>50</a:t>
            </a:r>
            <a:endParaRPr kumimoji="0" lang="en-US" altLang="zh-CN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Microsoft YaHei Light" panose="020B0502040204020203" pitchFamily="34" charset="-122"/>
              <a:ea typeface="Microsoft YaHei Light" panose="020B0502040204020203" pitchFamily="34" charset="-122"/>
              <a:cs typeface="Arial" pitchFamily="34" charset="0"/>
            </a:endParaRPr>
          </a:p>
        </p:txBody>
      </p:sp>
      <p:sp>
        <p:nvSpPr>
          <p:cNvPr id="117" name="Rectangle 35"/>
          <p:cNvSpPr>
            <a:spLocks noChangeArrowheads="1"/>
          </p:cNvSpPr>
          <p:nvPr/>
        </p:nvSpPr>
        <p:spPr bwMode="auto">
          <a:xfrm>
            <a:off x="9164679" y="4894415"/>
            <a:ext cx="1231805" cy="644406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dirty="0" smtClean="0">
                <a:solidFill>
                  <a:schemeClr val="tx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Times New Roman" pitchFamily="18" charset="0"/>
              </a:rPr>
              <a:t>民用防水</a:t>
            </a:r>
            <a:r>
              <a:rPr kumimoji="0" lang="en-US" altLang="zh-CN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Microsoft YaHei Light" panose="020B0502040204020203" pitchFamily="34" charset="-122"/>
                <a:ea typeface="Microsoft YaHei Light" panose="020B0502040204020203" pitchFamily="34" charset="-122"/>
                <a:cs typeface="Times New Roman" pitchFamily="18" charset="0"/>
              </a:rPr>
              <a:t>60</a:t>
            </a:r>
            <a:endParaRPr kumimoji="0" lang="en-US" altLang="zh-CN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Microsoft YaHei Light" panose="020B0502040204020203" pitchFamily="34" charset="-122"/>
              <a:ea typeface="Microsoft YaHei Light" panose="020B0502040204020203" pitchFamily="34" charset="-122"/>
              <a:cs typeface="Arial" pitchFamily="34" charset="0"/>
            </a:endParaRPr>
          </a:p>
        </p:txBody>
      </p:sp>
      <p:cxnSp>
        <p:nvCxnSpPr>
          <p:cNvPr id="120" name="直接箭头连接符 119"/>
          <p:cNvCxnSpPr>
            <a:stCxn id="88" idx="2"/>
            <a:endCxn id="89" idx="0"/>
          </p:cNvCxnSpPr>
          <p:nvPr/>
        </p:nvCxnSpPr>
        <p:spPr>
          <a:xfrm flipH="1">
            <a:off x="3559745" y="4454145"/>
            <a:ext cx="1376399" cy="44027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直接箭头连接符 120"/>
          <p:cNvCxnSpPr>
            <a:stCxn id="94" idx="2"/>
            <a:endCxn id="116" idx="0"/>
          </p:cNvCxnSpPr>
          <p:nvPr/>
        </p:nvCxnSpPr>
        <p:spPr>
          <a:xfrm flipH="1">
            <a:off x="8270610" y="4545177"/>
            <a:ext cx="1" cy="34923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直接箭头连接符 121"/>
          <p:cNvCxnSpPr>
            <a:stCxn id="102" idx="2"/>
            <a:endCxn id="117" idx="0"/>
          </p:cNvCxnSpPr>
          <p:nvPr/>
        </p:nvCxnSpPr>
        <p:spPr>
          <a:xfrm>
            <a:off x="9780582" y="4545177"/>
            <a:ext cx="0" cy="34923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Rectangle 35"/>
          <p:cNvSpPr>
            <a:spLocks noChangeArrowheads="1"/>
          </p:cNvSpPr>
          <p:nvPr/>
        </p:nvSpPr>
        <p:spPr bwMode="auto">
          <a:xfrm>
            <a:off x="4314485" y="4894663"/>
            <a:ext cx="1231805" cy="644406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dirty="0" smtClean="0">
                <a:latin typeface="Microsoft YaHei Light" panose="020B0502040204020203" pitchFamily="34" charset="-122"/>
                <a:ea typeface="Microsoft YaHei Light" panose="020B0502040204020203" pitchFamily="34" charset="-122"/>
                <a:cs typeface="Times New Roman" pitchFamily="18" charset="0"/>
              </a:rPr>
              <a:t>防水卷材</a:t>
            </a:r>
            <a:r>
              <a:rPr lang="en-US" altLang="zh-CN" dirty="0" smtClean="0">
                <a:latin typeface="Microsoft YaHei Light" panose="020B0502040204020203" pitchFamily="34" charset="-122"/>
                <a:ea typeface="Microsoft YaHei Light" panose="020B0502040204020203" pitchFamily="34" charset="-122"/>
                <a:cs typeface="Times New Roman" pitchFamily="18" charset="0"/>
              </a:rPr>
              <a:t>2</a:t>
            </a:r>
            <a:r>
              <a:rPr kumimoji="0" lang="en-US" altLang="zh-CN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Microsoft YaHei Light" panose="020B0502040204020203" pitchFamily="34" charset="-122"/>
                <a:ea typeface="Microsoft YaHei Light" panose="020B0502040204020203" pitchFamily="34" charset="-122"/>
                <a:cs typeface="Times New Roman" pitchFamily="18" charset="0"/>
              </a:rPr>
              <a:t>0</a:t>
            </a:r>
            <a:endParaRPr kumimoji="0" lang="en-US" altLang="zh-CN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Microsoft YaHei Light" panose="020B0502040204020203" pitchFamily="34" charset="-122"/>
              <a:ea typeface="Microsoft YaHei Light" panose="020B0502040204020203" pitchFamily="34" charset="-122"/>
              <a:cs typeface="Arial" pitchFamily="34" charset="0"/>
            </a:endParaRPr>
          </a:p>
        </p:txBody>
      </p:sp>
      <p:sp>
        <p:nvSpPr>
          <p:cNvPr id="126" name="Rectangle 35"/>
          <p:cNvSpPr>
            <a:spLocks noChangeArrowheads="1"/>
          </p:cNvSpPr>
          <p:nvPr/>
        </p:nvSpPr>
        <p:spPr bwMode="auto">
          <a:xfrm>
            <a:off x="5795235" y="4894663"/>
            <a:ext cx="1231805" cy="644406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Microsoft YaHei Light" panose="020B0502040204020203" pitchFamily="34" charset="-122"/>
                <a:ea typeface="Microsoft YaHei Light" panose="020B0502040204020203" pitchFamily="34" charset="-122"/>
                <a:cs typeface="Times New Roman" pitchFamily="18" charset="0"/>
              </a:rPr>
              <a:t>密封胶</a:t>
            </a:r>
            <a:endParaRPr kumimoji="0" lang="en-US" altLang="zh-CN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Microsoft YaHei Light" panose="020B0502040204020203" pitchFamily="34" charset="-122"/>
              <a:ea typeface="Microsoft YaHei Light" panose="020B0502040204020203" pitchFamily="34" charset="-122"/>
              <a:cs typeface="Times New Roman" pitchFamily="18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dirty="0" smtClean="0">
                <a:latin typeface="Microsoft YaHei Light" panose="020B0502040204020203" pitchFamily="34" charset="-122"/>
                <a:ea typeface="Microsoft YaHei Light" panose="020B0502040204020203" pitchFamily="34" charset="-122"/>
                <a:cs typeface="Times New Roman" pitchFamily="18" charset="0"/>
              </a:rPr>
              <a:t>3</a:t>
            </a:r>
            <a:r>
              <a:rPr kumimoji="0" lang="en-US" altLang="zh-CN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Microsoft YaHei Light" panose="020B0502040204020203" pitchFamily="34" charset="-122"/>
                <a:ea typeface="Microsoft YaHei Light" panose="020B0502040204020203" pitchFamily="34" charset="-122"/>
                <a:cs typeface="Times New Roman" pitchFamily="18" charset="0"/>
              </a:rPr>
              <a:t>0</a:t>
            </a:r>
            <a:endParaRPr kumimoji="0" lang="en-US" altLang="zh-CN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Microsoft YaHei Light" panose="020B0502040204020203" pitchFamily="34" charset="-122"/>
              <a:ea typeface="Microsoft YaHei Light" panose="020B0502040204020203" pitchFamily="34" charset="-122"/>
              <a:cs typeface="Arial" pitchFamily="34" charset="0"/>
            </a:endParaRPr>
          </a:p>
        </p:txBody>
      </p:sp>
      <p:cxnSp>
        <p:nvCxnSpPr>
          <p:cNvPr id="127" name="直接箭头连接符 126"/>
          <p:cNvCxnSpPr>
            <a:stCxn id="88" idx="2"/>
            <a:endCxn id="125" idx="0"/>
          </p:cNvCxnSpPr>
          <p:nvPr/>
        </p:nvCxnSpPr>
        <p:spPr>
          <a:xfrm flipH="1">
            <a:off x="4930388" y="4454145"/>
            <a:ext cx="5756" cy="44051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直接箭头连接符 127"/>
          <p:cNvCxnSpPr>
            <a:stCxn id="88" idx="2"/>
            <a:endCxn id="126" idx="0"/>
          </p:cNvCxnSpPr>
          <p:nvPr/>
        </p:nvCxnSpPr>
        <p:spPr>
          <a:xfrm>
            <a:off x="4936144" y="4454145"/>
            <a:ext cx="1474994" cy="44051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2169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0" dirty="0" smtClean="0"/>
              <a:t>日程</a:t>
            </a:r>
            <a:endParaRPr lang="en-US" b="0" dirty="0"/>
          </a:p>
        </p:txBody>
      </p:sp>
      <p:sp>
        <p:nvSpPr>
          <p:cNvPr id="3" name="TextBox 2"/>
          <p:cNvSpPr txBox="1"/>
          <p:nvPr/>
        </p:nvSpPr>
        <p:spPr>
          <a:xfrm>
            <a:off x="3719736" y="921420"/>
            <a:ext cx="734481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150000"/>
              </a:lnSpc>
              <a:buAutoNum type="arabicPeriod"/>
            </a:pPr>
            <a:r>
              <a:rPr lang="zh-CN" altLang="en-US" sz="2500" dirty="0" smtClean="0">
                <a:latin typeface="Microsoft YaHei UI" pitchFamily="34" charset="-122"/>
                <a:ea typeface="Microsoft YaHei UI" pitchFamily="34" charset="-122"/>
              </a:rPr>
              <a:t>整体流程</a:t>
            </a:r>
            <a:endParaRPr lang="en-US" altLang="zh-CN" sz="2500" dirty="0" smtClean="0">
              <a:latin typeface="Microsoft YaHei UI" pitchFamily="34" charset="-122"/>
              <a:ea typeface="Microsoft YaHei UI" pitchFamily="34" charset="-122"/>
            </a:endParaRP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zh-CN" altLang="en-US" sz="2500" dirty="0" smtClean="0">
                <a:latin typeface="Microsoft YaHei UI" pitchFamily="34" charset="-122"/>
                <a:ea typeface="Microsoft YaHei UI" pitchFamily="34" charset="-122"/>
              </a:rPr>
              <a:t>组织架构</a:t>
            </a:r>
            <a:endParaRPr lang="en-US" altLang="zh-CN" sz="2500" dirty="0" smtClean="0">
              <a:latin typeface="Microsoft YaHei UI" pitchFamily="34" charset="-122"/>
              <a:ea typeface="Microsoft YaHei UI" pitchFamily="34" charset="-122"/>
            </a:endParaRP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zh-CN" altLang="en-US" sz="2500" dirty="0" smtClean="0">
                <a:solidFill>
                  <a:schemeClr val="accent1"/>
                </a:solidFill>
                <a:latin typeface="Microsoft YaHei UI" pitchFamily="34" charset="-122"/>
                <a:ea typeface="Microsoft YaHei UI" pitchFamily="34" charset="-122"/>
              </a:rPr>
              <a:t>主数据</a:t>
            </a:r>
            <a:endParaRPr lang="en-US" altLang="zh-CN" sz="2500" dirty="0" smtClean="0">
              <a:solidFill>
                <a:schemeClr val="accent1"/>
              </a:solidFill>
              <a:latin typeface="Microsoft YaHei UI" pitchFamily="34" charset="-122"/>
              <a:ea typeface="Microsoft YaHei UI" pitchFamily="34" charset="-122"/>
            </a:endParaRPr>
          </a:p>
          <a:p>
            <a:pPr marL="742950" lvl="2" indent="-285750">
              <a:lnSpc>
                <a:spcPct val="150000"/>
              </a:lnSpc>
              <a:buFont typeface="Wingdings" pitchFamily="2" charset="2"/>
              <a:buChar char="n"/>
            </a:pPr>
            <a:r>
              <a:rPr lang="zh-CN" altLang="en-US" b="1" dirty="0" smtClean="0">
                <a:solidFill>
                  <a:srgbClr val="FFC000"/>
                </a:solidFill>
                <a:latin typeface="Microsoft YaHei UI" pitchFamily="34" charset="-122"/>
                <a:ea typeface="Microsoft YaHei UI" pitchFamily="34" charset="-122"/>
              </a:rPr>
              <a:t>客户、物料、价格</a:t>
            </a:r>
            <a:endParaRPr lang="en-US" altLang="zh-CN" sz="2500" dirty="0">
              <a:latin typeface="Microsoft YaHei UI" pitchFamily="34" charset="-122"/>
              <a:ea typeface="Microsoft YaHei UI" pitchFamily="34" charset="-122"/>
            </a:endParaRPr>
          </a:p>
          <a:p>
            <a:pPr marL="514350" indent="-514350">
              <a:lnSpc>
                <a:spcPct val="150000"/>
              </a:lnSpc>
              <a:buFontTx/>
              <a:buAutoNum type="arabicPeriod"/>
            </a:pPr>
            <a:r>
              <a:rPr lang="zh-CN" altLang="en-US" sz="2500" dirty="0">
                <a:latin typeface="Microsoft YaHei UI" pitchFamily="34" charset="-122"/>
                <a:ea typeface="Microsoft YaHei UI" pitchFamily="34" charset="-122"/>
              </a:rPr>
              <a:t>主要模块流程</a:t>
            </a:r>
            <a:endParaRPr lang="en-US" altLang="zh-CN" sz="2500" dirty="0">
              <a:latin typeface="Microsoft YaHei UI" pitchFamily="34" charset="-122"/>
              <a:ea typeface="Microsoft YaHei UI" pitchFamily="34" charset="-122"/>
            </a:endParaRPr>
          </a:p>
          <a:p>
            <a:pPr marL="514350" indent="-514350">
              <a:lnSpc>
                <a:spcPct val="150000"/>
              </a:lnSpc>
              <a:buFontTx/>
              <a:buAutoNum type="arabicPeriod"/>
            </a:pPr>
            <a:r>
              <a:rPr lang="zh-CN" altLang="en-US" sz="2500" dirty="0">
                <a:latin typeface="Microsoft YaHei UI" pitchFamily="34" charset="-122"/>
                <a:ea typeface="Microsoft YaHei UI" pitchFamily="34" charset="-122"/>
              </a:rPr>
              <a:t>信息系统</a:t>
            </a:r>
          </a:p>
          <a:p>
            <a:pPr>
              <a:lnSpc>
                <a:spcPct val="150000"/>
              </a:lnSpc>
            </a:pPr>
            <a:endParaRPr lang="zh-CN" altLang="en-US" sz="2500" dirty="0">
              <a:latin typeface="Microsoft YaHei UI" pitchFamily="34" charset="-122"/>
              <a:ea typeface="Microsoft YaHei UI" pitchFamily="34" charset="-122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3825251" y="2669129"/>
            <a:ext cx="75608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352" y="921420"/>
            <a:ext cx="3096344" cy="5460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7598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SD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主数据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xmlns="" id="{2421CD17-D8F0-4F92-B3D8-B227A12527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53070" y="2372493"/>
            <a:ext cx="8253413" cy="36036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sp>
        <p:nvSpPr>
          <p:cNvPr id="8" name="圆柱形 7">
            <a:extLst>
              <a:ext uri="{FF2B5EF4-FFF2-40B4-BE49-F238E27FC236}">
                <a16:creationId xmlns:a16="http://schemas.microsoft.com/office/drawing/2014/main" xmlns="" id="{59C25722-1E97-49BD-B251-CB054C8060F8}"/>
              </a:ext>
            </a:extLst>
          </p:cNvPr>
          <p:cNvSpPr/>
          <p:nvPr/>
        </p:nvSpPr>
        <p:spPr bwMode="auto">
          <a:xfrm>
            <a:off x="1883258" y="2715393"/>
            <a:ext cx="2063750" cy="979488"/>
          </a:xfrm>
          <a:prstGeom prst="can">
            <a:avLst/>
          </a:prstGeom>
          <a:gradFill flip="none" rotWithShape="1">
            <a:gsLst>
              <a:gs pos="0">
                <a:schemeClr val="accent5">
                  <a:lumMod val="75000"/>
                  <a:shade val="30000"/>
                  <a:satMod val="115000"/>
                </a:schemeClr>
              </a:gs>
              <a:gs pos="50000">
                <a:schemeClr val="accent5">
                  <a:lumMod val="75000"/>
                  <a:shade val="67500"/>
                  <a:satMod val="115000"/>
                </a:schemeClr>
              </a:gs>
              <a:gs pos="100000">
                <a:schemeClr val="accent5">
                  <a:lumMod val="75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wrap="none" lIns="90000" tIns="46800" rIns="90000" bIns="46800" anchor="ctr"/>
          <a:lstStyle/>
          <a:p>
            <a:pPr marL="244475" indent="-244475" algn="ctr">
              <a:buClr>
                <a:schemeClr val="accent1"/>
              </a:buClr>
              <a:buSzPct val="80000"/>
              <a:buFont typeface="Wingdings" pitchFamily="2" charset="2"/>
              <a:buNone/>
              <a:defRPr/>
            </a:pP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客户主数据</a:t>
            </a:r>
          </a:p>
        </p:txBody>
      </p:sp>
      <p:sp>
        <p:nvSpPr>
          <p:cNvPr id="9" name="圆柱形 6">
            <a:extLst>
              <a:ext uri="{FF2B5EF4-FFF2-40B4-BE49-F238E27FC236}">
                <a16:creationId xmlns:a16="http://schemas.microsoft.com/office/drawing/2014/main" xmlns="" id="{821E3559-CD10-436A-B036-E9FA1DD82C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76908" y="3836168"/>
            <a:ext cx="2062162" cy="977900"/>
          </a:xfrm>
          <a:prstGeom prst="can">
            <a:avLst>
              <a:gd name="adj" fmla="val 25000"/>
            </a:avLst>
          </a:prstGeom>
          <a:gradFill rotWithShape="1">
            <a:gsLst>
              <a:gs pos="0">
                <a:srgbClr val="006A96"/>
              </a:gs>
              <a:gs pos="50000">
                <a:srgbClr val="009AD9"/>
              </a:gs>
              <a:gs pos="100000">
                <a:srgbClr val="00B8FF"/>
              </a:gs>
            </a:gsLst>
            <a:lin ang="16200000" scaled="1"/>
          </a:gradFill>
          <a:ln w="9525" algn="ctr">
            <a:solidFill>
              <a:schemeClr val="accent2"/>
            </a:solidFill>
            <a:round/>
            <a:headEnd/>
            <a:tailEnd type="triangle" w="med" len="med"/>
          </a:ln>
        </p:spPr>
        <p:txBody>
          <a:bodyPr wrap="none" lIns="90000" tIns="46800" rIns="90000" bIns="46800" anchor="ctr"/>
          <a:lstStyle/>
          <a:p>
            <a:pPr marL="244475" indent="-244475" algn="ctr">
              <a:buClr>
                <a:schemeClr val="accent1"/>
              </a:buClr>
              <a:buSzPct val="80000"/>
              <a:buFont typeface="Wingdings" pitchFamily="2" charset="2"/>
              <a:buNone/>
            </a:pPr>
            <a:r>
              <a:rPr lang="zh-CN" altLang="en-US" sz="1600">
                <a:latin typeface="Microsoft YaHei" panose="020B0503020204020204" pitchFamily="34" charset="-122"/>
                <a:ea typeface="Microsoft YaHei" panose="020B0503020204020204" pitchFamily="34" charset="-122"/>
                <a:cs typeface="Arial Unicode MS" pitchFamily="34" charset="-122"/>
              </a:rPr>
              <a:t>物料主数据</a:t>
            </a:r>
          </a:p>
        </p:txBody>
      </p:sp>
      <p:sp>
        <p:nvSpPr>
          <p:cNvPr id="10" name="圆柱形 7">
            <a:extLst>
              <a:ext uri="{FF2B5EF4-FFF2-40B4-BE49-F238E27FC236}">
                <a16:creationId xmlns:a16="http://schemas.microsoft.com/office/drawing/2014/main" xmlns="" id="{31B5B241-9AB1-4446-AD01-FA3F73F2B4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68970" y="4955356"/>
            <a:ext cx="2063750" cy="979487"/>
          </a:xfrm>
          <a:prstGeom prst="can">
            <a:avLst>
              <a:gd name="adj" fmla="val 25000"/>
            </a:avLst>
          </a:prstGeom>
          <a:gradFill rotWithShape="1">
            <a:gsLst>
              <a:gs pos="0">
                <a:srgbClr val="537E25"/>
              </a:gs>
              <a:gs pos="50000">
                <a:srgbClr val="7AB73A"/>
              </a:gs>
              <a:gs pos="100000">
                <a:srgbClr val="92DA46"/>
              </a:gs>
            </a:gsLst>
            <a:lin ang="16200000" scaled="1"/>
          </a:gradFill>
          <a:ln w="9525" algn="ctr">
            <a:solidFill>
              <a:schemeClr val="accent2"/>
            </a:solidFill>
            <a:round/>
            <a:headEnd/>
            <a:tailEnd type="triangle" w="med" len="med"/>
          </a:ln>
        </p:spPr>
        <p:txBody>
          <a:bodyPr wrap="none" lIns="90000" tIns="46800" rIns="90000" bIns="46800" anchor="ctr"/>
          <a:lstStyle/>
          <a:p>
            <a:pPr marL="244475" indent="-244475" algn="ctr">
              <a:buClr>
                <a:schemeClr val="accent1"/>
              </a:buClr>
              <a:buSzPct val="80000"/>
              <a:buFont typeface="Wingdings" pitchFamily="2" charset="2"/>
              <a:buNone/>
            </a:pPr>
            <a:r>
              <a:rPr lang="zh-CN" altLang="en-US" sz="1600">
                <a:latin typeface="Microsoft YaHei" panose="020B0503020204020204" pitchFamily="34" charset="-122"/>
                <a:ea typeface="Microsoft YaHei" panose="020B0503020204020204" pitchFamily="34" charset="-122"/>
                <a:cs typeface="Arial Unicode MS" pitchFamily="34" charset="-122"/>
              </a:rPr>
              <a:t>客户物料信息</a:t>
            </a:r>
          </a:p>
        </p:txBody>
      </p:sp>
      <p:sp>
        <p:nvSpPr>
          <p:cNvPr id="11" name="圆柱形 8">
            <a:extLst>
              <a:ext uri="{FF2B5EF4-FFF2-40B4-BE49-F238E27FC236}">
                <a16:creationId xmlns:a16="http://schemas.microsoft.com/office/drawing/2014/main" xmlns="" id="{E1BEC167-0C6A-4BB8-AA0C-7DEB395345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47445" y="3218631"/>
            <a:ext cx="2273300" cy="979487"/>
          </a:xfrm>
          <a:prstGeom prst="can">
            <a:avLst>
              <a:gd name="adj" fmla="val 25000"/>
            </a:avLst>
          </a:prstGeom>
          <a:gradFill rotWithShape="1">
            <a:gsLst>
              <a:gs pos="0">
                <a:srgbClr val="55319C"/>
              </a:gs>
              <a:gs pos="50000">
                <a:srgbClr val="7D4BE0"/>
              </a:gs>
              <a:gs pos="100000">
                <a:srgbClr val="955BFF"/>
              </a:gs>
            </a:gsLst>
            <a:lin ang="16200000" scaled="1"/>
          </a:gradFill>
          <a:ln w="9525" algn="ctr">
            <a:solidFill>
              <a:schemeClr val="accent2"/>
            </a:solidFill>
            <a:round/>
            <a:headEnd/>
            <a:tailEnd type="triangle" w="med" len="med"/>
          </a:ln>
        </p:spPr>
        <p:txBody>
          <a:bodyPr wrap="none" lIns="90000" tIns="46800" rIns="90000" bIns="46800" anchor="ctr"/>
          <a:lstStyle/>
          <a:p>
            <a:pPr marL="244475" indent="-244475" algn="ctr">
              <a:buClr>
                <a:schemeClr val="accent1"/>
              </a:buClr>
              <a:buSzPct val="80000"/>
              <a:buFont typeface="Wingdings" pitchFamily="2" charset="2"/>
              <a:buNone/>
            </a:pPr>
            <a:r>
              <a:rPr lang="zh-CN" altLang="en-US" sz="1600">
                <a:latin typeface="Microsoft YaHei" panose="020B0503020204020204" pitchFamily="34" charset="-122"/>
                <a:ea typeface="Microsoft YaHei" panose="020B0503020204020204" pitchFamily="34" charset="-122"/>
                <a:cs typeface="Arial Unicode MS" pitchFamily="34" charset="-122"/>
              </a:rPr>
              <a:t>打印主数据</a:t>
            </a:r>
          </a:p>
        </p:txBody>
      </p:sp>
      <p:sp>
        <p:nvSpPr>
          <p:cNvPr id="12" name="圆柱形 9">
            <a:extLst>
              <a:ext uri="{FF2B5EF4-FFF2-40B4-BE49-F238E27FC236}">
                <a16:creationId xmlns:a16="http://schemas.microsoft.com/office/drawing/2014/main" xmlns="" id="{807CF3FA-B87A-452B-8741-8AC03AE210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15708" y="4466406"/>
            <a:ext cx="2271712" cy="979487"/>
          </a:xfrm>
          <a:prstGeom prst="can">
            <a:avLst>
              <a:gd name="adj" fmla="val 25000"/>
            </a:avLst>
          </a:prstGeom>
          <a:gradFill rotWithShape="1">
            <a:gsLst>
              <a:gs pos="0">
                <a:srgbClr val="9C3155"/>
              </a:gs>
              <a:gs pos="50000">
                <a:srgbClr val="E04B7D"/>
              </a:gs>
              <a:gs pos="100000">
                <a:srgbClr val="FF5B95"/>
              </a:gs>
            </a:gsLst>
            <a:lin ang="16200000" scaled="1"/>
          </a:gradFill>
          <a:ln w="9525" algn="ctr">
            <a:solidFill>
              <a:schemeClr val="accent2"/>
            </a:solidFill>
            <a:round/>
            <a:headEnd/>
            <a:tailEnd type="triangle" w="med" len="med"/>
          </a:ln>
        </p:spPr>
        <p:txBody>
          <a:bodyPr wrap="none" lIns="90000" tIns="46800" rIns="90000" bIns="46800" anchor="ctr"/>
          <a:lstStyle/>
          <a:p>
            <a:pPr marL="244475" indent="-244475" algn="ctr">
              <a:buClr>
                <a:schemeClr val="accent1"/>
              </a:buClr>
              <a:buSzPct val="80000"/>
              <a:buFont typeface="Wingdings" pitchFamily="2" charset="2"/>
              <a:buNone/>
            </a:pPr>
            <a:r>
              <a:rPr lang="zh-CN" altLang="en-US" sz="1600">
                <a:latin typeface="Microsoft YaHei" panose="020B0503020204020204" pitchFamily="34" charset="-122"/>
                <a:ea typeface="Microsoft YaHei" panose="020B0503020204020204" pitchFamily="34" charset="-122"/>
                <a:cs typeface="Arial Unicode MS" pitchFamily="34" charset="-122"/>
              </a:rPr>
              <a:t>条件主数据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xmlns="" id="{03E80A69-11E7-44E0-8085-1CCDEAF51507}"/>
              </a:ext>
            </a:extLst>
          </p:cNvPr>
          <p:cNvSpPr/>
          <p:nvPr/>
        </p:nvSpPr>
        <p:spPr bwMode="auto">
          <a:xfrm>
            <a:off x="4680433" y="2513781"/>
            <a:ext cx="722312" cy="2667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wrap="none" lIns="90000" tIns="46800" rIns="90000" bIns="46800" anchor="ctr"/>
          <a:lstStyle/>
          <a:p>
            <a:pPr marL="244475" indent="-244475" algn="ctr">
              <a:buClr>
                <a:schemeClr val="accent1"/>
              </a:buClr>
              <a:buSzPct val="80000"/>
              <a:buFont typeface="Wingdings" pitchFamily="2" charset="2"/>
              <a:buNone/>
              <a:defRPr/>
            </a:pP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订单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xmlns="" id="{CAF19FDA-7DB3-48ED-8E89-DB2265ED0E5B}"/>
              </a:ext>
            </a:extLst>
          </p:cNvPr>
          <p:cNvSpPr/>
          <p:nvPr/>
        </p:nvSpPr>
        <p:spPr bwMode="auto">
          <a:xfrm>
            <a:off x="4712183" y="3045593"/>
            <a:ext cx="1222375" cy="531813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wrap="none" lIns="90000" tIns="46800" rIns="90000" bIns="46800" anchor="ctr"/>
          <a:lstStyle/>
          <a:p>
            <a:pPr marL="244475" indent="-244475" algn="ctr">
              <a:buClr>
                <a:schemeClr val="accent1"/>
              </a:buClr>
              <a:buSzPct val="80000"/>
              <a:buFont typeface="Wingdings" pitchFamily="2" charset="2"/>
              <a:buNone/>
              <a:defRPr/>
            </a:pP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售达方</a:t>
            </a:r>
            <a:endParaRPr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44475" indent="-244475" algn="ctr">
              <a:buClr>
                <a:schemeClr val="accent1"/>
              </a:buClr>
              <a:buSzPct val="80000"/>
              <a:buFont typeface="Wingdings" pitchFamily="2" charset="2"/>
              <a:buNone/>
              <a:defRPr/>
            </a:pP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送达方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xmlns="" id="{1E4D369F-21F4-4D47-BC53-D63FD7187173}"/>
              </a:ext>
            </a:extLst>
          </p:cNvPr>
          <p:cNvSpPr/>
          <p:nvPr/>
        </p:nvSpPr>
        <p:spPr bwMode="auto">
          <a:xfrm>
            <a:off x="4597883" y="3718693"/>
            <a:ext cx="2262187" cy="53975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wrap="none" lIns="90000" tIns="46800" rIns="90000" bIns="46800" anchor="ctr"/>
          <a:lstStyle/>
          <a:p>
            <a:pPr marL="244475" indent="-244475" algn="ctr">
              <a:buClr>
                <a:schemeClr val="accent1"/>
              </a:buClr>
              <a:buSzPct val="80000"/>
              <a:buFont typeface="Wingdings" pitchFamily="2" charset="2"/>
              <a:buNone/>
              <a:defRPr/>
            </a:pP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客户主数据</a:t>
            </a:r>
            <a:endParaRPr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44475" indent="-244475" algn="ctr">
              <a:buClr>
                <a:schemeClr val="accent1"/>
              </a:buClr>
              <a:buSzPct val="80000"/>
              <a:buFont typeface="Wingdings" pitchFamily="2" charset="2"/>
              <a:buNone/>
              <a:defRPr/>
            </a:pP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物料项目数量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xmlns="" id="{8B6D46EC-6925-412B-BE22-6D47064F6446}"/>
              </a:ext>
            </a:extLst>
          </p:cNvPr>
          <p:cNvSpPr/>
          <p:nvPr/>
        </p:nvSpPr>
        <p:spPr>
          <a:xfrm>
            <a:off x="163286" y="889548"/>
            <a:ext cx="11778343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主数据的特点：</a:t>
            </a:r>
          </a:p>
          <a:p>
            <a:pPr indent="-360000">
              <a:buFont typeface="Arial" pitchFamily="34" charset="0"/>
              <a:buChar char="•"/>
              <a:defRPr/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企业在运作过程中必须使用的基本数据。</a:t>
            </a:r>
          </a:p>
          <a:p>
            <a:pPr marL="360000" indent="-360000">
              <a:buFont typeface="Arial" pitchFamily="34" charset="0"/>
              <a:buChar char="•"/>
              <a:defRPr/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长期存储在数据库中，集中存储，并且可以</a:t>
            </a:r>
            <a:r>
              <a:rPr lang="zh-CN" altLang="en-US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在各级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组织结构维护和使用，各模块共享</a:t>
            </a:r>
          </a:p>
          <a:p>
            <a:pPr>
              <a:defRPr/>
            </a:pP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defRPr/>
            </a:pPr>
            <a:endParaRPr lang="zh-CN" altLang="en-US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SD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主数据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物料主数据</a:t>
            </a:r>
          </a:p>
        </p:txBody>
      </p:sp>
      <p:sp>
        <p:nvSpPr>
          <p:cNvPr id="17" name="Freeform 5">
            <a:extLst>
              <a:ext uri="{FF2B5EF4-FFF2-40B4-BE49-F238E27FC236}">
                <a16:creationId xmlns:a16="http://schemas.microsoft.com/office/drawing/2014/main" xmlns="" id="{395D83E0-33E3-453A-B57C-A86131A23E13}"/>
              </a:ext>
            </a:extLst>
          </p:cNvPr>
          <p:cNvSpPr>
            <a:spLocks/>
          </p:cNvSpPr>
          <p:nvPr/>
        </p:nvSpPr>
        <p:spPr bwMode="auto">
          <a:xfrm>
            <a:off x="2305602" y="4313785"/>
            <a:ext cx="7938" cy="1588"/>
          </a:xfrm>
          <a:custGeom>
            <a:avLst/>
            <a:gdLst>
              <a:gd name="T0" fmla="*/ 0 w 5"/>
              <a:gd name="T1" fmla="*/ 2147483647 h 1"/>
              <a:gd name="T2" fmla="*/ 2147483647 w 5"/>
              <a:gd name="T3" fmla="*/ 2147483647 h 1"/>
              <a:gd name="T4" fmla="*/ 2147483647 w 5"/>
              <a:gd name="T5" fmla="*/ 0 h 1"/>
              <a:gd name="T6" fmla="*/ 0 w 5"/>
              <a:gd name="T7" fmla="*/ 2147483647 h 1"/>
              <a:gd name="T8" fmla="*/ 0 60000 65536"/>
              <a:gd name="T9" fmla="*/ 0 60000 65536"/>
              <a:gd name="T10" fmla="*/ 0 60000 65536"/>
              <a:gd name="T11" fmla="*/ 0 60000 65536"/>
              <a:gd name="T12" fmla="*/ 0 w 5"/>
              <a:gd name="T13" fmla="*/ 0 h 1"/>
              <a:gd name="T14" fmla="*/ 5 w 5"/>
              <a:gd name="T15" fmla="*/ 1 h 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" h="1">
                <a:moveTo>
                  <a:pt x="0" y="1"/>
                </a:moveTo>
                <a:lnTo>
                  <a:pt x="4" y="1"/>
                </a:lnTo>
                <a:lnTo>
                  <a:pt x="5" y="0"/>
                </a:lnTo>
                <a:lnTo>
                  <a:pt x="0" y="1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8" name="Freeform 6">
            <a:extLst>
              <a:ext uri="{FF2B5EF4-FFF2-40B4-BE49-F238E27FC236}">
                <a16:creationId xmlns:a16="http://schemas.microsoft.com/office/drawing/2014/main" xmlns="" id="{68784DEB-121E-437F-82DE-2F419AE24FB0}"/>
              </a:ext>
            </a:extLst>
          </p:cNvPr>
          <p:cNvSpPr>
            <a:spLocks/>
          </p:cNvSpPr>
          <p:nvPr/>
        </p:nvSpPr>
        <p:spPr bwMode="auto">
          <a:xfrm>
            <a:off x="4420152" y="3027910"/>
            <a:ext cx="1588" cy="9525"/>
          </a:xfrm>
          <a:custGeom>
            <a:avLst/>
            <a:gdLst>
              <a:gd name="T0" fmla="*/ 0 w 1"/>
              <a:gd name="T1" fmla="*/ 2147483647 h 6"/>
              <a:gd name="T2" fmla="*/ 2147483647 w 1"/>
              <a:gd name="T3" fmla="*/ 2147483647 h 6"/>
              <a:gd name="T4" fmla="*/ 0 w 1"/>
              <a:gd name="T5" fmla="*/ 0 h 6"/>
              <a:gd name="T6" fmla="*/ 0 w 1"/>
              <a:gd name="T7" fmla="*/ 2147483647 h 6"/>
              <a:gd name="T8" fmla="*/ 0 60000 65536"/>
              <a:gd name="T9" fmla="*/ 0 60000 65536"/>
              <a:gd name="T10" fmla="*/ 0 60000 65536"/>
              <a:gd name="T11" fmla="*/ 0 60000 65536"/>
              <a:gd name="T12" fmla="*/ 0 w 1"/>
              <a:gd name="T13" fmla="*/ 0 h 6"/>
              <a:gd name="T14" fmla="*/ 1 w 1"/>
              <a:gd name="T15" fmla="*/ 6 h 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" h="6">
                <a:moveTo>
                  <a:pt x="0" y="6"/>
                </a:moveTo>
                <a:lnTo>
                  <a:pt x="1" y="4"/>
                </a:lnTo>
                <a:lnTo>
                  <a:pt x="0" y="0"/>
                </a:lnTo>
                <a:lnTo>
                  <a:pt x="0" y="6"/>
                </a:lnTo>
                <a:close/>
              </a:path>
            </a:pathLst>
          </a:custGeom>
          <a:solidFill>
            <a:srgbClr val="E5F2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xmlns="" id="{A49CCF65-710D-4598-BBF3-9E29432EA3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61140" y="5218660"/>
            <a:ext cx="1587" cy="22225"/>
          </a:xfrm>
          <a:prstGeom prst="rect">
            <a:avLst/>
          </a:prstGeom>
          <a:solidFill>
            <a:srgbClr val="CECECE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0" name="Oval 9">
            <a:extLst>
              <a:ext uri="{FF2B5EF4-FFF2-40B4-BE49-F238E27FC236}">
                <a16:creationId xmlns:a16="http://schemas.microsoft.com/office/drawing/2014/main" xmlns="" id="{CFB78B0C-6321-454D-A418-9A97E8ED20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10640" y="4164560"/>
            <a:ext cx="2670175" cy="307975"/>
          </a:xfrm>
          <a:prstGeom prst="ellipse">
            <a:avLst/>
          </a:prstGeom>
          <a:solidFill>
            <a:srgbClr val="006B61"/>
          </a:solidFill>
          <a:ln w="11113">
            <a:solidFill>
              <a:srgbClr val="004E47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1" name="Rectangle 10">
            <a:extLst>
              <a:ext uri="{FF2B5EF4-FFF2-40B4-BE49-F238E27FC236}">
                <a16:creationId xmlns:a16="http://schemas.microsoft.com/office/drawing/2014/main" xmlns="" id="{DB8EFF5B-0E6C-4012-AD27-5B6AD7CF6D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10640" y="2273848"/>
            <a:ext cx="2667000" cy="2035175"/>
          </a:xfrm>
          <a:prstGeom prst="rect">
            <a:avLst/>
          </a:prstGeom>
          <a:solidFill>
            <a:srgbClr val="006B61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2" name="Oval 11">
            <a:extLst>
              <a:ext uri="{FF2B5EF4-FFF2-40B4-BE49-F238E27FC236}">
                <a16:creationId xmlns:a16="http://schemas.microsoft.com/office/drawing/2014/main" xmlns="" id="{B9BB7232-65AC-4283-B643-A887F315F4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10640" y="2124623"/>
            <a:ext cx="2670175" cy="309562"/>
          </a:xfrm>
          <a:prstGeom prst="ellipse">
            <a:avLst/>
          </a:prstGeom>
          <a:solidFill>
            <a:srgbClr val="00B7A5"/>
          </a:solidFill>
          <a:ln w="11113">
            <a:solidFill>
              <a:srgbClr val="004E47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3" name="Oval 12">
            <a:extLst>
              <a:ext uri="{FF2B5EF4-FFF2-40B4-BE49-F238E27FC236}">
                <a16:creationId xmlns:a16="http://schemas.microsoft.com/office/drawing/2014/main" xmlns="" id="{165E138A-BD8F-4E10-8A42-AAF4F38E1D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93227" y="2226223"/>
            <a:ext cx="1908175" cy="173037"/>
          </a:xfrm>
          <a:prstGeom prst="ellipse">
            <a:avLst/>
          </a:prstGeom>
          <a:solidFill>
            <a:srgbClr val="006B61"/>
          </a:solidFill>
          <a:ln w="11113">
            <a:solidFill>
              <a:srgbClr val="004E47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4" name="Oval 13">
            <a:extLst>
              <a:ext uri="{FF2B5EF4-FFF2-40B4-BE49-F238E27FC236}">
                <a16:creationId xmlns:a16="http://schemas.microsoft.com/office/drawing/2014/main" xmlns="" id="{4DBD7079-B54F-41D8-8C4E-85ED5C6A2C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31340" y="2254798"/>
            <a:ext cx="1627187" cy="144462"/>
          </a:xfrm>
          <a:prstGeom prst="ellipse">
            <a:avLst/>
          </a:prstGeom>
          <a:solidFill>
            <a:srgbClr val="00B7A5"/>
          </a:solidFill>
          <a:ln w="11113">
            <a:solidFill>
              <a:srgbClr val="004E47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5" name="Rectangle 14">
            <a:extLst>
              <a:ext uri="{FF2B5EF4-FFF2-40B4-BE49-F238E27FC236}">
                <a16:creationId xmlns:a16="http://schemas.microsoft.com/office/drawing/2014/main" xmlns="" id="{F7197047-2E88-47D4-B54D-A54146E1B2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38027" y="1430885"/>
            <a:ext cx="1708150" cy="520700"/>
          </a:xfrm>
          <a:prstGeom prst="rect">
            <a:avLst/>
          </a:prstGeom>
          <a:solidFill>
            <a:srgbClr val="DADADA"/>
          </a:solidFill>
          <a:ln w="11113">
            <a:solidFill>
              <a:srgbClr val="CECECE"/>
            </a:solidFill>
            <a:miter lim="800000"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6" name="Rectangle 16">
            <a:extLst>
              <a:ext uri="{FF2B5EF4-FFF2-40B4-BE49-F238E27FC236}">
                <a16:creationId xmlns:a16="http://schemas.microsoft.com/office/drawing/2014/main" xmlns="" id="{EBC49B91-1597-4905-9B0B-0EB400AF92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93472" y="1549869"/>
            <a:ext cx="53219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ctr">
              <a:defRPr/>
            </a:pPr>
            <a:r>
              <a:rPr lang="zh-CN" altLang="en-US" sz="1600" b="1" dirty="0">
                <a:effectLst>
                  <a:outerShdw blurRad="38100" dist="38100" dir="2700000" algn="tl">
                    <a:srgbClr val="FFFFFF"/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采 购 </a:t>
            </a:r>
          </a:p>
        </p:txBody>
      </p:sp>
      <p:sp>
        <p:nvSpPr>
          <p:cNvPr id="27" name="Rectangle 17">
            <a:extLst>
              <a:ext uri="{FF2B5EF4-FFF2-40B4-BE49-F238E27FC236}">
                <a16:creationId xmlns:a16="http://schemas.microsoft.com/office/drawing/2014/main" xmlns="" id="{A66DBFD4-0242-4565-B5E1-45D00F1255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30290" y="1299123"/>
            <a:ext cx="817562" cy="525462"/>
          </a:xfrm>
          <a:prstGeom prst="rect">
            <a:avLst/>
          </a:prstGeom>
          <a:solidFill>
            <a:srgbClr val="FCFEB9"/>
          </a:solidFill>
          <a:ln w="11113">
            <a:solidFill>
              <a:srgbClr val="CECECE"/>
            </a:solidFill>
            <a:miter lim="800000"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8" name="Rectangle 18">
            <a:extLst>
              <a:ext uri="{FF2B5EF4-FFF2-40B4-BE49-F238E27FC236}">
                <a16:creationId xmlns:a16="http://schemas.microsoft.com/office/drawing/2014/main" xmlns="" id="{398DA08C-6C3E-46B0-87CF-2733AC5772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96977" y="1494385"/>
            <a:ext cx="601663" cy="134938"/>
          </a:xfrm>
          <a:prstGeom prst="rect">
            <a:avLst/>
          </a:prstGeom>
          <a:solidFill>
            <a:srgbClr val="6BEABF"/>
          </a:solidFill>
          <a:ln w="11113">
            <a:solidFill>
              <a:srgbClr val="919191"/>
            </a:solidFill>
            <a:miter lim="800000"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9" name="Rectangle 19">
            <a:extLst>
              <a:ext uri="{FF2B5EF4-FFF2-40B4-BE49-F238E27FC236}">
                <a16:creationId xmlns:a16="http://schemas.microsoft.com/office/drawing/2014/main" xmlns="" id="{7E910421-29A9-4B86-9C80-ECCA21781E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08140" y="1367385"/>
            <a:ext cx="131762" cy="346075"/>
          </a:xfrm>
          <a:prstGeom prst="rect">
            <a:avLst/>
          </a:prstGeom>
          <a:solidFill>
            <a:srgbClr val="4CCCFF"/>
          </a:solidFill>
          <a:ln w="11113">
            <a:solidFill>
              <a:srgbClr val="919191"/>
            </a:solidFill>
            <a:miter lim="800000"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0" name="Rectangle 20">
            <a:extLst>
              <a:ext uri="{FF2B5EF4-FFF2-40B4-BE49-F238E27FC236}">
                <a16:creationId xmlns:a16="http://schemas.microsoft.com/office/drawing/2014/main" xmlns="" id="{0EB76CD9-5E0F-4CB1-AECC-63F7040DB5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58890" y="1413423"/>
            <a:ext cx="276225" cy="114300"/>
          </a:xfrm>
          <a:prstGeom prst="rect">
            <a:avLst/>
          </a:prstGeom>
          <a:solidFill>
            <a:srgbClr val="009999"/>
          </a:solidFill>
          <a:ln w="11113">
            <a:solidFill>
              <a:srgbClr val="919191"/>
            </a:solidFill>
            <a:miter lim="800000"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1" name="Freeform 21">
            <a:extLst>
              <a:ext uri="{FF2B5EF4-FFF2-40B4-BE49-F238E27FC236}">
                <a16:creationId xmlns:a16="http://schemas.microsoft.com/office/drawing/2014/main" xmlns="" id="{AD33031B-E9C2-4525-B66E-109CD636204C}"/>
              </a:ext>
            </a:extLst>
          </p:cNvPr>
          <p:cNvSpPr>
            <a:spLocks/>
          </p:cNvSpPr>
          <p:nvPr/>
        </p:nvSpPr>
        <p:spPr bwMode="auto">
          <a:xfrm>
            <a:off x="9400140" y="1418185"/>
            <a:ext cx="203200" cy="342900"/>
          </a:xfrm>
          <a:custGeom>
            <a:avLst/>
            <a:gdLst>
              <a:gd name="T0" fmla="*/ 0 w 125"/>
              <a:gd name="T1" fmla="*/ 0 h 197"/>
              <a:gd name="T2" fmla="*/ 0 w 125"/>
              <a:gd name="T3" fmla="*/ 2147483647 h 197"/>
              <a:gd name="T4" fmla="*/ 2147483647 w 125"/>
              <a:gd name="T5" fmla="*/ 2147483647 h 197"/>
              <a:gd name="T6" fmla="*/ 0 w 125"/>
              <a:gd name="T7" fmla="*/ 0 h 197"/>
              <a:gd name="T8" fmla="*/ 0 60000 65536"/>
              <a:gd name="T9" fmla="*/ 0 60000 65536"/>
              <a:gd name="T10" fmla="*/ 0 60000 65536"/>
              <a:gd name="T11" fmla="*/ 0 60000 65536"/>
              <a:gd name="T12" fmla="*/ 0 w 125"/>
              <a:gd name="T13" fmla="*/ 0 h 197"/>
              <a:gd name="T14" fmla="*/ 125 w 125"/>
              <a:gd name="T15" fmla="*/ 197 h 19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25" h="197">
                <a:moveTo>
                  <a:pt x="0" y="0"/>
                </a:moveTo>
                <a:lnTo>
                  <a:pt x="0" y="197"/>
                </a:lnTo>
                <a:lnTo>
                  <a:pt x="125" y="97"/>
                </a:lnTo>
                <a:lnTo>
                  <a:pt x="0" y="0"/>
                </a:lnTo>
                <a:close/>
              </a:path>
            </a:pathLst>
          </a:custGeom>
          <a:solidFill>
            <a:srgbClr val="000099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2" name="Freeform 22">
            <a:extLst>
              <a:ext uri="{FF2B5EF4-FFF2-40B4-BE49-F238E27FC236}">
                <a16:creationId xmlns:a16="http://schemas.microsoft.com/office/drawing/2014/main" xmlns="" id="{BE6BFC8E-45C9-447D-97C6-57517A783637}"/>
              </a:ext>
            </a:extLst>
          </p:cNvPr>
          <p:cNvSpPr>
            <a:spLocks/>
          </p:cNvSpPr>
          <p:nvPr/>
        </p:nvSpPr>
        <p:spPr bwMode="auto">
          <a:xfrm>
            <a:off x="9400140" y="1418185"/>
            <a:ext cx="203200" cy="342900"/>
          </a:xfrm>
          <a:custGeom>
            <a:avLst/>
            <a:gdLst>
              <a:gd name="T0" fmla="*/ 0 w 125"/>
              <a:gd name="T1" fmla="*/ 0 h 197"/>
              <a:gd name="T2" fmla="*/ 0 w 125"/>
              <a:gd name="T3" fmla="*/ 2147483647 h 197"/>
              <a:gd name="T4" fmla="*/ 2147483647 w 125"/>
              <a:gd name="T5" fmla="*/ 2147483647 h 197"/>
              <a:gd name="T6" fmla="*/ 0 w 125"/>
              <a:gd name="T7" fmla="*/ 0 h 197"/>
              <a:gd name="T8" fmla="*/ 0 60000 65536"/>
              <a:gd name="T9" fmla="*/ 0 60000 65536"/>
              <a:gd name="T10" fmla="*/ 0 60000 65536"/>
              <a:gd name="T11" fmla="*/ 0 60000 65536"/>
              <a:gd name="T12" fmla="*/ 0 w 125"/>
              <a:gd name="T13" fmla="*/ 0 h 197"/>
              <a:gd name="T14" fmla="*/ 125 w 125"/>
              <a:gd name="T15" fmla="*/ 197 h 19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25" h="197">
                <a:moveTo>
                  <a:pt x="0" y="0"/>
                </a:moveTo>
                <a:lnTo>
                  <a:pt x="0" y="197"/>
                </a:lnTo>
                <a:lnTo>
                  <a:pt x="125" y="97"/>
                </a:lnTo>
                <a:lnTo>
                  <a:pt x="0" y="0"/>
                </a:lnTo>
              </a:path>
            </a:pathLst>
          </a:custGeom>
          <a:noFill/>
          <a:ln w="11113">
            <a:solidFill>
              <a:srgbClr val="919191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3" name="Rectangle 23">
            <a:extLst>
              <a:ext uri="{FF2B5EF4-FFF2-40B4-BE49-F238E27FC236}">
                <a16:creationId xmlns:a16="http://schemas.microsoft.com/office/drawing/2014/main" xmlns="" id="{C27C67FA-CDF3-4F6D-B7FA-C071CD4FD6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46202" y="1548360"/>
            <a:ext cx="244475" cy="165100"/>
          </a:xfrm>
          <a:prstGeom prst="rect">
            <a:avLst/>
          </a:prstGeom>
          <a:solidFill>
            <a:srgbClr val="000099"/>
          </a:solidFill>
          <a:ln w="11113">
            <a:solidFill>
              <a:srgbClr val="919191"/>
            </a:solidFill>
            <a:miter lim="800000"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4" name="Freeform 24">
            <a:extLst>
              <a:ext uri="{FF2B5EF4-FFF2-40B4-BE49-F238E27FC236}">
                <a16:creationId xmlns:a16="http://schemas.microsoft.com/office/drawing/2014/main" xmlns="" id="{CAE31CB0-2AAA-4A9E-80FE-3A8D2E6F40AE}"/>
              </a:ext>
            </a:extLst>
          </p:cNvPr>
          <p:cNvSpPr>
            <a:spLocks/>
          </p:cNvSpPr>
          <p:nvPr/>
        </p:nvSpPr>
        <p:spPr bwMode="auto">
          <a:xfrm>
            <a:off x="9374740" y="1418185"/>
            <a:ext cx="198437" cy="342900"/>
          </a:xfrm>
          <a:custGeom>
            <a:avLst/>
            <a:gdLst>
              <a:gd name="T0" fmla="*/ 0 w 122"/>
              <a:gd name="T1" fmla="*/ 0 h 197"/>
              <a:gd name="T2" fmla="*/ 0 w 122"/>
              <a:gd name="T3" fmla="*/ 2147483647 h 197"/>
              <a:gd name="T4" fmla="*/ 2147483647 w 122"/>
              <a:gd name="T5" fmla="*/ 2147483647 h 197"/>
              <a:gd name="T6" fmla="*/ 0 w 122"/>
              <a:gd name="T7" fmla="*/ 0 h 197"/>
              <a:gd name="T8" fmla="*/ 0 60000 65536"/>
              <a:gd name="T9" fmla="*/ 0 60000 65536"/>
              <a:gd name="T10" fmla="*/ 0 60000 65536"/>
              <a:gd name="T11" fmla="*/ 0 60000 65536"/>
              <a:gd name="T12" fmla="*/ 0 w 122"/>
              <a:gd name="T13" fmla="*/ 0 h 197"/>
              <a:gd name="T14" fmla="*/ 122 w 122"/>
              <a:gd name="T15" fmla="*/ 197 h 19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22" h="197">
                <a:moveTo>
                  <a:pt x="0" y="0"/>
                </a:moveTo>
                <a:lnTo>
                  <a:pt x="0" y="197"/>
                </a:lnTo>
                <a:lnTo>
                  <a:pt x="122" y="97"/>
                </a:lnTo>
                <a:lnTo>
                  <a:pt x="0" y="0"/>
                </a:lnTo>
                <a:close/>
              </a:path>
            </a:pathLst>
          </a:custGeom>
          <a:solidFill>
            <a:srgbClr val="A2C1FE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5" name="Freeform 25">
            <a:extLst>
              <a:ext uri="{FF2B5EF4-FFF2-40B4-BE49-F238E27FC236}">
                <a16:creationId xmlns:a16="http://schemas.microsoft.com/office/drawing/2014/main" xmlns="" id="{ECAAD80C-6C22-458E-8971-00F5628E0657}"/>
              </a:ext>
            </a:extLst>
          </p:cNvPr>
          <p:cNvSpPr>
            <a:spLocks/>
          </p:cNvSpPr>
          <p:nvPr/>
        </p:nvSpPr>
        <p:spPr bwMode="auto">
          <a:xfrm>
            <a:off x="9374740" y="1418185"/>
            <a:ext cx="198437" cy="342900"/>
          </a:xfrm>
          <a:custGeom>
            <a:avLst/>
            <a:gdLst>
              <a:gd name="T0" fmla="*/ 0 w 122"/>
              <a:gd name="T1" fmla="*/ 0 h 197"/>
              <a:gd name="T2" fmla="*/ 0 w 122"/>
              <a:gd name="T3" fmla="*/ 2147483647 h 197"/>
              <a:gd name="T4" fmla="*/ 2147483647 w 122"/>
              <a:gd name="T5" fmla="*/ 2147483647 h 197"/>
              <a:gd name="T6" fmla="*/ 0 w 122"/>
              <a:gd name="T7" fmla="*/ 0 h 197"/>
              <a:gd name="T8" fmla="*/ 0 60000 65536"/>
              <a:gd name="T9" fmla="*/ 0 60000 65536"/>
              <a:gd name="T10" fmla="*/ 0 60000 65536"/>
              <a:gd name="T11" fmla="*/ 0 60000 65536"/>
              <a:gd name="T12" fmla="*/ 0 w 122"/>
              <a:gd name="T13" fmla="*/ 0 h 197"/>
              <a:gd name="T14" fmla="*/ 122 w 122"/>
              <a:gd name="T15" fmla="*/ 197 h 19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22" h="197">
                <a:moveTo>
                  <a:pt x="0" y="0"/>
                </a:moveTo>
                <a:lnTo>
                  <a:pt x="0" y="197"/>
                </a:lnTo>
                <a:lnTo>
                  <a:pt x="122" y="97"/>
                </a:lnTo>
                <a:lnTo>
                  <a:pt x="0" y="0"/>
                </a:lnTo>
              </a:path>
            </a:pathLst>
          </a:custGeom>
          <a:noFill/>
          <a:ln w="11113">
            <a:solidFill>
              <a:srgbClr val="CECECE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6" name="Freeform 26">
            <a:extLst>
              <a:ext uri="{FF2B5EF4-FFF2-40B4-BE49-F238E27FC236}">
                <a16:creationId xmlns:a16="http://schemas.microsoft.com/office/drawing/2014/main" xmlns="" id="{D38D0CCB-A1B8-4E53-8991-0D99DD418DFE}"/>
              </a:ext>
            </a:extLst>
          </p:cNvPr>
          <p:cNvSpPr>
            <a:spLocks/>
          </p:cNvSpPr>
          <p:nvPr/>
        </p:nvSpPr>
        <p:spPr bwMode="auto">
          <a:xfrm>
            <a:off x="9323940" y="1292773"/>
            <a:ext cx="823912" cy="530225"/>
          </a:xfrm>
          <a:custGeom>
            <a:avLst/>
            <a:gdLst>
              <a:gd name="T0" fmla="*/ 0 w 508"/>
              <a:gd name="T1" fmla="*/ 2147483647 h 305"/>
              <a:gd name="T2" fmla="*/ 0 w 508"/>
              <a:gd name="T3" fmla="*/ 0 h 305"/>
              <a:gd name="T4" fmla="*/ 2147483647 w 508"/>
              <a:gd name="T5" fmla="*/ 0 h 305"/>
              <a:gd name="T6" fmla="*/ 0 60000 65536"/>
              <a:gd name="T7" fmla="*/ 0 60000 65536"/>
              <a:gd name="T8" fmla="*/ 0 60000 65536"/>
              <a:gd name="T9" fmla="*/ 0 w 508"/>
              <a:gd name="T10" fmla="*/ 0 h 305"/>
              <a:gd name="T11" fmla="*/ 508 w 508"/>
              <a:gd name="T12" fmla="*/ 305 h 305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508" h="305">
                <a:moveTo>
                  <a:pt x="0" y="305"/>
                </a:moveTo>
                <a:lnTo>
                  <a:pt x="0" y="0"/>
                </a:lnTo>
                <a:lnTo>
                  <a:pt x="508" y="0"/>
                </a:lnTo>
              </a:path>
            </a:pathLst>
          </a:custGeom>
          <a:noFill/>
          <a:ln w="11113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7" name="Freeform 27">
            <a:extLst>
              <a:ext uri="{FF2B5EF4-FFF2-40B4-BE49-F238E27FC236}">
                <a16:creationId xmlns:a16="http://schemas.microsoft.com/office/drawing/2014/main" xmlns="" id="{9B83030F-18AB-484C-A368-971B0364799F}"/>
              </a:ext>
            </a:extLst>
          </p:cNvPr>
          <p:cNvSpPr>
            <a:spLocks/>
          </p:cNvSpPr>
          <p:nvPr/>
        </p:nvSpPr>
        <p:spPr bwMode="auto">
          <a:xfrm>
            <a:off x="9323940" y="1292773"/>
            <a:ext cx="823912" cy="530225"/>
          </a:xfrm>
          <a:custGeom>
            <a:avLst/>
            <a:gdLst>
              <a:gd name="T0" fmla="*/ 0 w 508"/>
              <a:gd name="T1" fmla="*/ 2147483647 h 305"/>
              <a:gd name="T2" fmla="*/ 2147483647 w 508"/>
              <a:gd name="T3" fmla="*/ 2147483647 h 305"/>
              <a:gd name="T4" fmla="*/ 2147483647 w 508"/>
              <a:gd name="T5" fmla="*/ 0 h 305"/>
              <a:gd name="T6" fmla="*/ 0 60000 65536"/>
              <a:gd name="T7" fmla="*/ 0 60000 65536"/>
              <a:gd name="T8" fmla="*/ 0 60000 65536"/>
              <a:gd name="T9" fmla="*/ 0 w 508"/>
              <a:gd name="T10" fmla="*/ 0 h 305"/>
              <a:gd name="T11" fmla="*/ 508 w 508"/>
              <a:gd name="T12" fmla="*/ 305 h 305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508" h="305">
                <a:moveTo>
                  <a:pt x="0" y="305"/>
                </a:moveTo>
                <a:lnTo>
                  <a:pt x="508" y="305"/>
                </a:lnTo>
                <a:lnTo>
                  <a:pt x="508" y="0"/>
                </a:lnTo>
              </a:path>
            </a:pathLst>
          </a:custGeom>
          <a:noFill/>
          <a:ln w="11113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8" name="Rectangle 28">
            <a:extLst>
              <a:ext uri="{FF2B5EF4-FFF2-40B4-BE49-F238E27FC236}">
                <a16:creationId xmlns:a16="http://schemas.microsoft.com/office/drawing/2014/main" xmlns="" id="{779BAC83-1E2A-4358-9E03-3B7C6CE3C9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38027" y="2411960"/>
            <a:ext cx="1708150" cy="512763"/>
          </a:xfrm>
          <a:prstGeom prst="rect">
            <a:avLst/>
          </a:prstGeom>
          <a:solidFill>
            <a:srgbClr val="33CCCC"/>
          </a:solidFill>
          <a:ln w="11176">
            <a:solidFill>
              <a:srgbClr val="CECECE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/>
          <a:lstStyle/>
          <a:p>
            <a:pPr>
              <a:defRPr/>
            </a:pPr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9" name="Rectangle 30">
            <a:extLst>
              <a:ext uri="{FF2B5EF4-FFF2-40B4-BE49-F238E27FC236}">
                <a16:creationId xmlns:a16="http://schemas.microsoft.com/office/drawing/2014/main" xmlns="" id="{85F38520-0D98-4A1E-BDFF-A7D048CD11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93472" y="2537373"/>
            <a:ext cx="53219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>
              <a:defRPr/>
            </a:pPr>
            <a:r>
              <a:rPr lang="zh-CN" altLang="en-US" sz="1600" b="1" dirty="0">
                <a:effectLst>
                  <a:outerShdw blurRad="38100" dist="38100" dir="2700000" algn="tl">
                    <a:srgbClr val="FFFFFF"/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销 售 </a:t>
            </a:r>
          </a:p>
        </p:txBody>
      </p:sp>
      <p:sp>
        <p:nvSpPr>
          <p:cNvPr id="40" name="Rectangle 31">
            <a:extLst>
              <a:ext uri="{FF2B5EF4-FFF2-40B4-BE49-F238E27FC236}">
                <a16:creationId xmlns:a16="http://schemas.microsoft.com/office/drawing/2014/main" xmlns="" id="{310EC1F4-7060-477A-913A-E7FA9016A2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30290" y="2224635"/>
            <a:ext cx="817562" cy="527050"/>
          </a:xfrm>
          <a:prstGeom prst="rect">
            <a:avLst/>
          </a:prstGeom>
          <a:solidFill>
            <a:srgbClr val="FCFEB9"/>
          </a:solidFill>
          <a:ln w="11113">
            <a:solidFill>
              <a:srgbClr val="CECECE"/>
            </a:solidFill>
            <a:miter lim="800000"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1" name="Freeform 32">
            <a:extLst>
              <a:ext uri="{FF2B5EF4-FFF2-40B4-BE49-F238E27FC236}">
                <a16:creationId xmlns:a16="http://schemas.microsoft.com/office/drawing/2014/main" xmlns="" id="{4037560E-5AC7-4D67-B2DF-5CD48F8B2131}"/>
              </a:ext>
            </a:extLst>
          </p:cNvPr>
          <p:cNvSpPr>
            <a:spLocks/>
          </p:cNvSpPr>
          <p:nvPr/>
        </p:nvSpPr>
        <p:spPr bwMode="auto">
          <a:xfrm>
            <a:off x="9323940" y="2219873"/>
            <a:ext cx="823912" cy="530225"/>
          </a:xfrm>
          <a:custGeom>
            <a:avLst/>
            <a:gdLst>
              <a:gd name="T0" fmla="*/ 0 w 508"/>
              <a:gd name="T1" fmla="*/ 2147483647 h 305"/>
              <a:gd name="T2" fmla="*/ 0 w 508"/>
              <a:gd name="T3" fmla="*/ 0 h 305"/>
              <a:gd name="T4" fmla="*/ 2147483647 w 508"/>
              <a:gd name="T5" fmla="*/ 0 h 305"/>
              <a:gd name="T6" fmla="*/ 0 60000 65536"/>
              <a:gd name="T7" fmla="*/ 0 60000 65536"/>
              <a:gd name="T8" fmla="*/ 0 60000 65536"/>
              <a:gd name="T9" fmla="*/ 0 w 508"/>
              <a:gd name="T10" fmla="*/ 0 h 305"/>
              <a:gd name="T11" fmla="*/ 508 w 508"/>
              <a:gd name="T12" fmla="*/ 305 h 305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508" h="305">
                <a:moveTo>
                  <a:pt x="0" y="305"/>
                </a:moveTo>
                <a:lnTo>
                  <a:pt x="0" y="0"/>
                </a:lnTo>
                <a:lnTo>
                  <a:pt x="508" y="0"/>
                </a:lnTo>
              </a:path>
            </a:pathLst>
          </a:custGeom>
          <a:noFill/>
          <a:ln w="11113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2" name="Freeform 33">
            <a:extLst>
              <a:ext uri="{FF2B5EF4-FFF2-40B4-BE49-F238E27FC236}">
                <a16:creationId xmlns:a16="http://schemas.microsoft.com/office/drawing/2014/main" xmlns="" id="{9B6684BB-EB95-45C3-8785-C83767014DC6}"/>
              </a:ext>
            </a:extLst>
          </p:cNvPr>
          <p:cNvSpPr>
            <a:spLocks/>
          </p:cNvSpPr>
          <p:nvPr/>
        </p:nvSpPr>
        <p:spPr bwMode="auto">
          <a:xfrm>
            <a:off x="9323940" y="2219873"/>
            <a:ext cx="823912" cy="530225"/>
          </a:xfrm>
          <a:custGeom>
            <a:avLst/>
            <a:gdLst>
              <a:gd name="T0" fmla="*/ 0 w 508"/>
              <a:gd name="T1" fmla="*/ 2147483647 h 305"/>
              <a:gd name="T2" fmla="*/ 2147483647 w 508"/>
              <a:gd name="T3" fmla="*/ 2147483647 h 305"/>
              <a:gd name="T4" fmla="*/ 2147483647 w 508"/>
              <a:gd name="T5" fmla="*/ 0 h 305"/>
              <a:gd name="T6" fmla="*/ 0 60000 65536"/>
              <a:gd name="T7" fmla="*/ 0 60000 65536"/>
              <a:gd name="T8" fmla="*/ 0 60000 65536"/>
              <a:gd name="T9" fmla="*/ 0 w 508"/>
              <a:gd name="T10" fmla="*/ 0 h 305"/>
              <a:gd name="T11" fmla="*/ 508 w 508"/>
              <a:gd name="T12" fmla="*/ 305 h 305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508" h="305">
                <a:moveTo>
                  <a:pt x="0" y="305"/>
                </a:moveTo>
                <a:lnTo>
                  <a:pt x="508" y="305"/>
                </a:lnTo>
                <a:lnTo>
                  <a:pt x="508" y="0"/>
                </a:lnTo>
              </a:path>
            </a:pathLst>
          </a:custGeom>
          <a:noFill/>
          <a:ln w="11113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3" name="Rectangle 34">
            <a:extLst>
              <a:ext uri="{FF2B5EF4-FFF2-40B4-BE49-F238E27FC236}">
                <a16:creationId xmlns:a16="http://schemas.microsoft.com/office/drawing/2014/main" xmlns="" id="{2F68B5BB-6B0A-40F8-974E-37BA98B035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38027" y="3323185"/>
            <a:ext cx="1717675" cy="525463"/>
          </a:xfrm>
          <a:prstGeom prst="rect">
            <a:avLst/>
          </a:prstGeom>
          <a:solidFill>
            <a:srgbClr val="DADADA"/>
          </a:solidFill>
          <a:ln w="11113">
            <a:solidFill>
              <a:srgbClr val="CECECE"/>
            </a:solidFill>
            <a:miter lim="800000"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4" name="Rectangle 38">
            <a:extLst>
              <a:ext uri="{FF2B5EF4-FFF2-40B4-BE49-F238E27FC236}">
                <a16:creationId xmlns:a16="http://schemas.microsoft.com/office/drawing/2014/main" xmlns="" id="{F4EF72A8-5AD6-4750-9B02-35970682EA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46027" y="3473998"/>
            <a:ext cx="827088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>
              <a:defRPr/>
            </a:pPr>
            <a:r>
              <a:rPr lang="zh-CN" altLang="en-US" sz="1600" b="1" dirty="0">
                <a:effectLst>
                  <a:outerShdw blurRad="38100" dist="38100" dir="2700000" algn="tl">
                    <a:srgbClr val="FFFFFF"/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工作排程</a:t>
            </a:r>
            <a:endParaRPr lang="en-US" altLang="zh-TW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5" name="Rectangle 39">
            <a:extLst>
              <a:ext uri="{FF2B5EF4-FFF2-40B4-BE49-F238E27FC236}">
                <a16:creationId xmlns:a16="http://schemas.microsoft.com/office/drawing/2014/main" xmlns="" id="{126D07D0-BD99-4954-9CDC-B39101BA8B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30290" y="3131098"/>
            <a:ext cx="817562" cy="525462"/>
          </a:xfrm>
          <a:prstGeom prst="rect">
            <a:avLst/>
          </a:prstGeom>
          <a:solidFill>
            <a:srgbClr val="FCFEB9"/>
          </a:solidFill>
          <a:ln w="11113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6" name="Freeform 40">
            <a:extLst>
              <a:ext uri="{FF2B5EF4-FFF2-40B4-BE49-F238E27FC236}">
                <a16:creationId xmlns:a16="http://schemas.microsoft.com/office/drawing/2014/main" xmlns="" id="{F4854D2D-9E00-4620-ADE4-F7B53CE187CB}"/>
              </a:ext>
            </a:extLst>
          </p:cNvPr>
          <p:cNvSpPr>
            <a:spLocks/>
          </p:cNvSpPr>
          <p:nvPr/>
        </p:nvSpPr>
        <p:spPr bwMode="auto">
          <a:xfrm>
            <a:off x="9323940" y="3121573"/>
            <a:ext cx="820737" cy="531812"/>
          </a:xfrm>
          <a:custGeom>
            <a:avLst/>
            <a:gdLst>
              <a:gd name="T0" fmla="*/ 0 w 506"/>
              <a:gd name="T1" fmla="*/ 2147483647 h 305"/>
              <a:gd name="T2" fmla="*/ 2147483647 w 506"/>
              <a:gd name="T3" fmla="*/ 2147483647 h 305"/>
              <a:gd name="T4" fmla="*/ 2147483647 w 506"/>
              <a:gd name="T5" fmla="*/ 0 h 305"/>
              <a:gd name="T6" fmla="*/ 0 60000 65536"/>
              <a:gd name="T7" fmla="*/ 0 60000 65536"/>
              <a:gd name="T8" fmla="*/ 0 60000 65536"/>
              <a:gd name="T9" fmla="*/ 0 w 506"/>
              <a:gd name="T10" fmla="*/ 0 h 305"/>
              <a:gd name="T11" fmla="*/ 506 w 506"/>
              <a:gd name="T12" fmla="*/ 305 h 305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506" h="305">
                <a:moveTo>
                  <a:pt x="0" y="305"/>
                </a:moveTo>
                <a:lnTo>
                  <a:pt x="506" y="305"/>
                </a:lnTo>
                <a:lnTo>
                  <a:pt x="506" y="0"/>
                </a:lnTo>
              </a:path>
            </a:pathLst>
          </a:custGeom>
          <a:noFill/>
          <a:ln w="11113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7" name="Rectangle 41">
            <a:extLst>
              <a:ext uri="{FF2B5EF4-FFF2-40B4-BE49-F238E27FC236}">
                <a16:creationId xmlns:a16="http://schemas.microsoft.com/office/drawing/2014/main" xmlns="" id="{7870FE46-86E2-42C2-B922-51CE602DDF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23990" y="3237460"/>
            <a:ext cx="127000" cy="39688"/>
          </a:xfrm>
          <a:prstGeom prst="rect">
            <a:avLst/>
          </a:prstGeom>
          <a:solidFill>
            <a:srgbClr val="00B7A5"/>
          </a:solidFill>
          <a:ln w="11113">
            <a:solidFill>
              <a:srgbClr val="919191"/>
            </a:solidFill>
            <a:miter lim="800000"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8" name="Rectangle 42">
            <a:extLst>
              <a:ext uri="{FF2B5EF4-FFF2-40B4-BE49-F238E27FC236}">
                <a16:creationId xmlns:a16="http://schemas.microsoft.com/office/drawing/2014/main" xmlns="" id="{D43BA43E-67DA-4F57-8D4E-180381F420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70015" y="3553373"/>
            <a:ext cx="25400" cy="39687"/>
          </a:xfrm>
          <a:prstGeom prst="rect">
            <a:avLst/>
          </a:prstGeom>
          <a:solidFill>
            <a:srgbClr val="006B61"/>
          </a:solidFill>
          <a:ln w="11113">
            <a:solidFill>
              <a:srgbClr val="919191"/>
            </a:solidFill>
            <a:miter lim="800000"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9" name="Freeform 43">
            <a:extLst>
              <a:ext uri="{FF2B5EF4-FFF2-40B4-BE49-F238E27FC236}">
                <a16:creationId xmlns:a16="http://schemas.microsoft.com/office/drawing/2014/main" xmlns="" id="{E22595AE-944A-4348-AE5A-DEDB00AA3172}"/>
              </a:ext>
            </a:extLst>
          </p:cNvPr>
          <p:cNvSpPr>
            <a:spLocks/>
          </p:cNvSpPr>
          <p:nvPr/>
        </p:nvSpPr>
        <p:spPr bwMode="auto">
          <a:xfrm>
            <a:off x="9473165" y="3162848"/>
            <a:ext cx="134937" cy="22225"/>
          </a:xfrm>
          <a:custGeom>
            <a:avLst/>
            <a:gdLst>
              <a:gd name="T0" fmla="*/ 0 w 83"/>
              <a:gd name="T1" fmla="*/ 2147483647 h 13"/>
              <a:gd name="T2" fmla="*/ 2147483647 w 83"/>
              <a:gd name="T3" fmla="*/ 0 h 13"/>
              <a:gd name="T4" fmla="*/ 2147483647 w 83"/>
              <a:gd name="T5" fmla="*/ 0 h 13"/>
              <a:gd name="T6" fmla="*/ 2147483647 w 83"/>
              <a:gd name="T7" fmla="*/ 2147483647 h 13"/>
              <a:gd name="T8" fmla="*/ 0 w 83"/>
              <a:gd name="T9" fmla="*/ 2147483647 h 1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83"/>
              <a:gd name="T16" fmla="*/ 0 h 13"/>
              <a:gd name="T17" fmla="*/ 83 w 83"/>
              <a:gd name="T18" fmla="*/ 13 h 1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83" h="13">
                <a:moveTo>
                  <a:pt x="0" y="13"/>
                </a:moveTo>
                <a:lnTo>
                  <a:pt x="6" y="0"/>
                </a:lnTo>
                <a:lnTo>
                  <a:pt x="73" y="0"/>
                </a:lnTo>
                <a:lnTo>
                  <a:pt x="83" y="13"/>
                </a:lnTo>
                <a:lnTo>
                  <a:pt x="0" y="13"/>
                </a:lnTo>
                <a:close/>
              </a:path>
            </a:pathLst>
          </a:custGeom>
          <a:solidFill>
            <a:srgbClr val="00B7A5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0" name="Freeform 44">
            <a:extLst>
              <a:ext uri="{FF2B5EF4-FFF2-40B4-BE49-F238E27FC236}">
                <a16:creationId xmlns:a16="http://schemas.microsoft.com/office/drawing/2014/main" xmlns="" id="{7216F480-890E-41D6-B123-40BF73B537B7}"/>
              </a:ext>
            </a:extLst>
          </p:cNvPr>
          <p:cNvSpPr>
            <a:spLocks/>
          </p:cNvSpPr>
          <p:nvPr/>
        </p:nvSpPr>
        <p:spPr bwMode="auto">
          <a:xfrm>
            <a:off x="9473165" y="3162848"/>
            <a:ext cx="134937" cy="22225"/>
          </a:xfrm>
          <a:custGeom>
            <a:avLst/>
            <a:gdLst>
              <a:gd name="T0" fmla="*/ 0 w 83"/>
              <a:gd name="T1" fmla="*/ 2147483647 h 13"/>
              <a:gd name="T2" fmla="*/ 2147483647 w 83"/>
              <a:gd name="T3" fmla="*/ 0 h 13"/>
              <a:gd name="T4" fmla="*/ 2147483647 w 83"/>
              <a:gd name="T5" fmla="*/ 0 h 13"/>
              <a:gd name="T6" fmla="*/ 2147483647 w 83"/>
              <a:gd name="T7" fmla="*/ 2147483647 h 13"/>
              <a:gd name="T8" fmla="*/ 0 w 83"/>
              <a:gd name="T9" fmla="*/ 2147483647 h 1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83"/>
              <a:gd name="T16" fmla="*/ 0 h 13"/>
              <a:gd name="T17" fmla="*/ 83 w 83"/>
              <a:gd name="T18" fmla="*/ 13 h 1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83" h="13">
                <a:moveTo>
                  <a:pt x="0" y="13"/>
                </a:moveTo>
                <a:lnTo>
                  <a:pt x="6" y="0"/>
                </a:lnTo>
                <a:lnTo>
                  <a:pt x="73" y="0"/>
                </a:lnTo>
                <a:lnTo>
                  <a:pt x="83" y="13"/>
                </a:lnTo>
                <a:lnTo>
                  <a:pt x="0" y="13"/>
                </a:lnTo>
              </a:path>
            </a:pathLst>
          </a:custGeom>
          <a:noFill/>
          <a:ln w="11113">
            <a:solidFill>
              <a:srgbClr val="919191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1" name="Rectangle 45">
            <a:extLst>
              <a:ext uri="{FF2B5EF4-FFF2-40B4-BE49-F238E27FC236}">
                <a16:creationId xmlns:a16="http://schemas.microsoft.com/office/drawing/2014/main" xmlns="" id="{4F37EB1B-1C3C-4B8B-BC52-5B235546BA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09677" y="3254923"/>
            <a:ext cx="65088" cy="136525"/>
          </a:xfrm>
          <a:prstGeom prst="rect">
            <a:avLst/>
          </a:prstGeom>
          <a:solidFill>
            <a:srgbClr val="00B7A5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2" name="Rectangle 46">
            <a:extLst>
              <a:ext uri="{FF2B5EF4-FFF2-40B4-BE49-F238E27FC236}">
                <a16:creationId xmlns:a16="http://schemas.microsoft.com/office/drawing/2014/main" xmlns="" id="{FD06E1A8-F6A1-4F81-8150-0BCE1B2F7E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09677" y="3254923"/>
            <a:ext cx="68263" cy="139700"/>
          </a:xfrm>
          <a:prstGeom prst="rect">
            <a:avLst/>
          </a:prstGeom>
          <a:noFill/>
          <a:ln w="11113">
            <a:solidFill>
              <a:srgbClr val="919191"/>
            </a:solidFill>
            <a:miter lim="800000"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3" name="Freeform 47">
            <a:extLst>
              <a:ext uri="{FF2B5EF4-FFF2-40B4-BE49-F238E27FC236}">
                <a16:creationId xmlns:a16="http://schemas.microsoft.com/office/drawing/2014/main" xmlns="" id="{E3D3542F-9316-4926-A120-E0C9034FCDFC}"/>
              </a:ext>
            </a:extLst>
          </p:cNvPr>
          <p:cNvSpPr>
            <a:spLocks/>
          </p:cNvSpPr>
          <p:nvPr/>
        </p:nvSpPr>
        <p:spPr bwMode="auto">
          <a:xfrm>
            <a:off x="9447765" y="3185073"/>
            <a:ext cx="560387" cy="69850"/>
          </a:xfrm>
          <a:custGeom>
            <a:avLst/>
            <a:gdLst>
              <a:gd name="T0" fmla="*/ 0 w 346"/>
              <a:gd name="T1" fmla="*/ 0 h 40"/>
              <a:gd name="T2" fmla="*/ 0 w 346"/>
              <a:gd name="T3" fmla="*/ 2147483647 h 40"/>
              <a:gd name="T4" fmla="*/ 2147483647 w 346"/>
              <a:gd name="T5" fmla="*/ 2147483647 h 40"/>
              <a:gd name="T6" fmla="*/ 2147483647 w 346"/>
              <a:gd name="T7" fmla="*/ 0 h 40"/>
              <a:gd name="T8" fmla="*/ 0 w 346"/>
              <a:gd name="T9" fmla="*/ 0 h 4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46"/>
              <a:gd name="T16" fmla="*/ 0 h 40"/>
              <a:gd name="T17" fmla="*/ 346 w 346"/>
              <a:gd name="T18" fmla="*/ 40 h 4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46" h="40">
                <a:moveTo>
                  <a:pt x="0" y="0"/>
                </a:moveTo>
                <a:lnTo>
                  <a:pt x="0" y="40"/>
                </a:lnTo>
                <a:lnTo>
                  <a:pt x="346" y="40"/>
                </a:lnTo>
                <a:lnTo>
                  <a:pt x="327" y="0"/>
                </a:lnTo>
                <a:lnTo>
                  <a:pt x="0" y="0"/>
                </a:lnTo>
                <a:close/>
              </a:path>
            </a:pathLst>
          </a:custGeom>
          <a:solidFill>
            <a:srgbClr val="009688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4" name="Freeform 48">
            <a:extLst>
              <a:ext uri="{FF2B5EF4-FFF2-40B4-BE49-F238E27FC236}">
                <a16:creationId xmlns:a16="http://schemas.microsoft.com/office/drawing/2014/main" xmlns="" id="{ADE9E9A3-A204-4961-B338-EE89966820BD}"/>
              </a:ext>
            </a:extLst>
          </p:cNvPr>
          <p:cNvSpPr>
            <a:spLocks/>
          </p:cNvSpPr>
          <p:nvPr/>
        </p:nvSpPr>
        <p:spPr bwMode="auto">
          <a:xfrm>
            <a:off x="9447765" y="3185073"/>
            <a:ext cx="560387" cy="69850"/>
          </a:xfrm>
          <a:custGeom>
            <a:avLst/>
            <a:gdLst>
              <a:gd name="T0" fmla="*/ 0 w 346"/>
              <a:gd name="T1" fmla="*/ 0 h 40"/>
              <a:gd name="T2" fmla="*/ 0 w 346"/>
              <a:gd name="T3" fmla="*/ 2147483647 h 40"/>
              <a:gd name="T4" fmla="*/ 2147483647 w 346"/>
              <a:gd name="T5" fmla="*/ 2147483647 h 40"/>
              <a:gd name="T6" fmla="*/ 2147483647 w 346"/>
              <a:gd name="T7" fmla="*/ 0 h 40"/>
              <a:gd name="T8" fmla="*/ 0 w 346"/>
              <a:gd name="T9" fmla="*/ 0 h 4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46"/>
              <a:gd name="T16" fmla="*/ 0 h 40"/>
              <a:gd name="T17" fmla="*/ 346 w 346"/>
              <a:gd name="T18" fmla="*/ 40 h 4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46" h="40">
                <a:moveTo>
                  <a:pt x="0" y="0"/>
                </a:moveTo>
                <a:lnTo>
                  <a:pt x="0" y="40"/>
                </a:lnTo>
                <a:lnTo>
                  <a:pt x="346" y="40"/>
                </a:lnTo>
                <a:lnTo>
                  <a:pt x="327" y="0"/>
                </a:lnTo>
                <a:lnTo>
                  <a:pt x="0" y="0"/>
                </a:lnTo>
              </a:path>
            </a:pathLst>
          </a:custGeom>
          <a:noFill/>
          <a:ln w="11113">
            <a:solidFill>
              <a:srgbClr val="919191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5" name="Rectangle 49">
            <a:extLst>
              <a:ext uri="{FF2B5EF4-FFF2-40B4-BE49-F238E27FC236}">
                <a16:creationId xmlns:a16="http://schemas.microsoft.com/office/drawing/2014/main" xmlns="" id="{B1EE914E-B0D1-4034-AAAC-4D8F4C4ABE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92215" y="3391448"/>
            <a:ext cx="96837" cy="192087"/>
          </a:xfrm>
          <a:prstGeom prst="rect">
            <a:avLst/>
          </a:prstGeom>
          <a:solidFill>
            <a:srgbClr val="00B7A5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6" name="Rectangle 50">
            <a:extLst>
              <a:ext uri="{FF2B5EF4-FFF2-40B4-BE49-F238E27FC236}">
                <a16:creationId xmlns:a16="http://schemas.microsoft.com/office/drawing/2014/main" xmlns="" id="{DA0C95AB-7E17-4ABA-9820-46FCF788A7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92215" y="3391448"/>
            <a:ext cx="100012" cy="195262"/>
          </a:xfrm>
          <a:prstGeom prst="rect">
            <a:avLst/>
          </a:prstGeom>
          <a:noFill/>
          <a:ln w="11113">
            <a:solidFill>
              <a:srgbClr val="919191"/>
            </a:solidFill>
            <a:miter lim="800000"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7" name="Freeform 51">
            <a:extLst>
              <a:ext uri="{FF2B5EF4-FFF2-40B4-BE49-F238E27FC236}">
                <a16:creationId xmlns:a16="http://schemas.microsoft.com/office/drawing/2014/main" xmlns="" id="{05EE3D19-2512-47D4-82B5-BE9C378A3225}"/>
              </a:ext>
            </a:extLst>
          </p:cNvPr>
          <p:cNvSpPr>
            <a:spLocks/>
          </p:cNvSpPr>
          <p:nvPr/>
        </p:nvSpPr>
        <p:spPr bwMode="auto">
          <a:xfrm>
            <a:off x="9714465" y="3329535"/>
            <a:ext cx="155575" cy="153988"/>
          </a:xfrm>
          <a:custGeom>
            <a:avLst/>
            <a:gdLst>
              <a:gd name="T0" fmla="*/ 2147483647 w 96"/>
              <a:gd name="T1" fmla="*/ 2147483647 h 89"/>
              <a:gd name="T2" fmla="*/ 2147483647 w 96"/>
              <a:gd name="T3" fmla="*/ 0 h 89"/>
              <a:gd name="T4" fmla="*/ 2147483647 w 96"/>
              <a:gd name="T5" fmla="*/ 2147483647 h 89"/>
              <a:gd name="T6" fmla="*/ 2147483647 w 96"/>
              <a:gd name="T7" fmla="*/ 2147483647 h 89"/>
              <a:gd name="T8" fmla="*/ 2147483647 w 96"/>
              <a:gd name="T9" fmla="*/ 2147483647 h 89"/>
              <a:gd name="T10" fmla="*/ 2147483647 w 96"/>
              <a:gd name="T11" fmla="*/ 2147483647 h 89"/>
              <a:gd name="T12" fmla="*/ 2147483647 w 96"/>
              <a:gd name="T13" fmla="*/ 2147483647 h 89"/>
              <a:gd name="T14" fmla="*/ 2147483647 w 96"/>
              <a:gd name="T15" fmla="*/ 2147483647 h 89"/>
              <a:gd name="T16" fmla="*/ 2147483647 w 96"/>
              <a:gd name="T17" fmla="*/ 2147483647 h 89"/>
              <a:gd name="T18" fmla="*/ 0 w 96"/>
              <a:gd name="T19" fmla="*/ 2147483647 h 89"/>
              <a:gd name="T20" fmla="*/ 2147483647 w 96"/>
              <a:gd name="T21" fmla="*/ 2147483647 h 89"/>
              <a:gd name="T22" fmla="*/ 2147483647 w 96"/>
              <a:gd name="T23" fmla="*/ 2147483647 h 89"/>
              <a:gd name="T24" fmla="*/ 2147483647 w 96"/>
              <a:gd name="T25" fmla="*/ 2147483647 h 89"/>
              <a:gd name="T26" fmla="*/ 2147483647 w 96"/>
              <a:gd name="T27" fmla="*/ 2147483647 h 89"/>
              <a:gd name="T28" fmla="*/ 2147483647 w 96"/>
              <a:gd name="T29" fmla="*/ 2147483647 h 89"/>
              <a:gd name="T30" fmla="*/ 2147483647 w 96"/>
              <a:gd name="T31" fmla="*/ 2147483647 h 89"/>
              <a:gd name="T32" fmla="*/ 2147483647 w 96"/>
              <a:gd name="T33" fmla="*/ 2147483647 h 89"/>
              <a:gd name="T34" fmla="*/ 2147483647 w 96"/>
              <a:gd name="T35" fmla="*/ 2147483647 h 89"/>
              <a:gd name="T36" fmla="*/ 2147483647 w 96"/>
              <a:gd name="T37" fmla="*/ 2147483647 h 89"/>
              <a:gd name="T38" fmla="*/ 2147483647 w 96"/>
              <a:gd name="T39" fmla="*/ 2147483647 h 89"/>
              <a:gd name="T40" fmla="*/ 2147483647 w 96"/>
              <a:gd name="T41" fmla="*/ 2147483647 h 89"/>
              <a:gd name="T42" fmla="*/ 2147483647 w 96"/>
              <a:gd name="T43" fmla="*/ 2147483647 h 89"/>
              <a:gd name="T44" fmla="*/ 2147483647 w 96"/>
              <a:gd name="T45" fmla="*/ 2147483647 h 89"/>
              <a:gd name="T46" fmla="*/ 2147483647 w 96"/>
              <a:gd name="T47" fmla="*/ 2147483647 h 89"/>
              <a:gd name="T48" fmla="*/ 2147483647 w 96"/>
              <a:gd name="T49" fmla="*/ 2147483647 h 89"/>
              <a:gd name="T50" fmla="*/ 2147483647 w 96"/>
              <a:gd name="T51" fmla="*/ 2147483647 h 89"/>
              <a:gd name="T52" fmla="*/ 2147483647 w 96"/>
              <a:gd name="T53" fmla="*/ 2147483647 h 89"/>
              <a:gd name="T54" fmla="*/ 2147483647 w 96"/>
              <a:gd name="T55" fmla="*/ 2147483647 h 89"/>
              <a:gd name="T56" fmla="*/ 2147483647 w 96"/>
              <a:gd name="T57" fmla="*/ 2147483647 h 89"/>
              <a:gd name="T58" fmla="*/ 2147483647 w 96"/>
              <a:gd name="T59" fmla="*/ 2147483647 h 89"/>
              <a:gd name="T60" fmla="*/ 2147483647 w 96"/>
              <a:gd name="T61" fmla="*/ 2147483647 h 89"/>
              <a:gd name="T62" fmla="*/ 2147483647 w 96"/>
              <a:gd name="T63" fmla="*/ 2147483647 h 89"/>
              <a:gd name="T64" fmla="*/ 2147483647 w 96"/>
              <a:gd name="T65" fmla="*/ 2147483647 h 89"/>
              <a:gd name="T66" fmla="*/ 2147483647 w 96"/>
              <a:gd name="T67" fmla="*/ 2147483647 h 89"/>
              <a:gd name="T68" fmla="*/ 2147483647 w 96"/>
              <a:gd name="T69" fmla="*/ 2147483647 h 89"/>
              <a:gd name="T70" fmla="*/ 2147483647 w 96"/>
              <a:gd name="T71" fmla="*/ 2147483647 h 89"/>
              <a:gd name="T72" fmla="*/ 2147483647 w 96"/>
              <a:gd name="T73" fmla="*/ 2147483647 h 89"/>
              <a:gd name="T74" fmla="*/ 2147483647 w 96"/>
              <a:gd name="T75" fmla="*/ 2147483647 h 89"/>
              <a:gd name="T76" fmla="*/ 2147483647 w 96"/>
              <a:gd name="T77" fmla="*/ 2147483647 h 89"/>
              <a:gd name="T78" fmla="*/ 2147483647 w 96"/>
              <a:gd name="T79" fmla="*/ 2147483647 h 89"/>
              <a:gd name="T80" fmla="*/ 2147483647 w 96"/>
              <a:gd name="T81" fmla="*/ 2147483647 h 89"/>
              <a:gd name="T82" fmla="*/ 2147483647 w 96"/>
              <a:gd name="T83" fmla="*/ 2147483647 h 89"/>
              <a:gd name="T84" fmla="*/ 2147483647 w 96"/>
              <a:gd name="T85" fmla="*/ 2147483647 h 89"/>
              <a:gd name="T86" fmla="*/ 2147483647 w 96"/>
              <a:gd name="T87" fmla="*/ 2147483647 h 89"/>
              <a:gd name="T88" fmla="*/ 2147483647 w 96"/>
              <a:gd name="T89" fmla="*/ 2147483647 h 89"/>
              <a:gd name="T90" fmla="*/ 2147483647 w 96"/>
              <a:gd name="T91" fmla="*/ 2147483647 h 89"/>
              <a:gd name="T92" fmla="*/ 2147483647 w 96"/>
              <a:gd name="T93" fmla="*/ 2147483647 h 89"/>
              <a:gd name="T94" fmla="*/ 2147483647 w 96"/>
              <a:gd name="T95" fmla="*/ 2147483647 h 89"/>
              <a:gd name="T96" fmla="*/ 2147483647 w 96"/>
              <a:gd name="T97" fmla="*/ 2147483647 h 89"/>
              <a:gd name="T98" fmla="*/ 2147483647 w 96"/>
              <a:gd name="T99" fmla="*/ 2147483647 h 89"/>
              <a:gd name="T100" fmla="*/ 2147483647 w 96"/>
              <a:gd name="T101" fmla="*/ 2147483647 h 89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w 96"/>
              <a:gd name="T154" fmla="*/ 0 h 89"/>
              <a:gd name="T155" fmla="*/ 96 w 96"/>
              <a:gd name="T156" fmla="*/ 89 h 89"/>
            </a:gdLst>
            <a:ahLst/>
            <a:cxnLst>
              <a:cxn ang="T102">
                <a:pos x="T0" y="T1"/>
              </a:cxn>
              <a:cxn ang="T103">
                <a:pos x="T2" y="T3"/>
              </a:cxn>
              <a:cxn ang="T104">
                <a:pos x="T4" y="T5"/>
              </a:cxn>
              <a:cxn ang="T105">
                <a:pos x="T6" y="T7"/>
              </a:cxn>
              <a:cxn ang="T106">
                <a:pos x="T8" y="T9"/>
              </a:cxn>
              <a:cxn ang="T107">
                <a:pos x="T10" y="T11"/>
              </a:cxn>
              <a:cxn ang="T108">
                <a:pos x="T12" y="T13"/>
              </a:cxn>
              <a:cxn ang="T109">
                <a:pos x="T14" y="T15"/>
              </a:cxn>
              <a:cxn ang="T110">
                <a:pos x="T16" y="T17"/>
              </a:cxn>
              <a:cxn ang="T111">
                <a:pos x="T18" y="T19"/>
              </a:cxn>
              <a:cxn ang="T112">
                <a:pos x="T20" y="T21"/>
              </a:cxn>
              <a:cxn ang="T113">
                <a:pos x="T22" y="T23"/>
              </a:cxn>
              <a:cxn ang="T114">
                <a:pos x="T24" y="T25"/>
              </a:cxn>
              <a:cxn ang="T115">
                <a:pos x="T26" y="T27"/>
              </a:cxn>
              <a:cxn ang="T116">
                <a:pos x="T28" y="T29"/>
              </a:cxn>
              <a:cxn ang="T117">
                <a:pos x="T30" y="T31"/>
              </a:cxn>
              <a:cxn ang="T118">
                <a:pos x="T32" y="T33"/>
              </a:cxn>
              <a:cxn ang="T119">
                <a:pos x="T34" y="T35"/>
              </a:cxn>
              <a:cxn ang="T120">
                <a:pos x="T36" y="T37"/>
              </a:cxn>
              <a:cxn ang="T121">
                <a:pos x="T38" y="T39"/>
              </a:cxn>
              <a:cxn ang="T122">
                <a:pos x="T40" y="T41"/>
              </a:cxn>
              <a:cxn ang="T123">
                <a:pos x="T42" y="T43"/>
              </a:cxn>
              <a:cxn ang="T124">
                <a:pos x="T44" y="T45"/>
              </a:cxn>
              <a:cxn ang="T125">
                <a:pos x="T46" y="T47"/>
              </a:cxn>
              <a:cxn ang="T126">
                <a:pos x="T48" y="T49"/>
              </a:cxn>
              <a:cxn ang="T127">
                <a:pos x="T50" y="T51"/>
              </a:cxn>
              <a:cxn ang="T128">
                <a:pos x="T52" y="T53"/>
              </a:cxn>
              <a:cxn ang="T129">
                <a:pos x="T54" y="T55"/>
              </a:cxn>
              <a:cxn ang="T130">
                <a:pos x="T56" y="T57"/>
              </a:cxn>
              <a:cxn ang="T131">
                <a:pos x="T58" y="T59"/>
              </a:cxn>
              <a:cxn ang="T132">
                <a:pos x="T60" y="T61"/>
              </a:cxn>
              <a:cxn ang="T133">
                <a:pos x="T62" y="T63"/>
              </a:cxn>
              <a:cxn ang="T134">
                <a:pos x="T64" y="T65"/>
              </a:cxn>
              <a:cxn ang="T135">
                <a:pos x="T66" y="T67"/>
              </a:cxn>
              <a:cxn ang="T136">
                <a:pos x="T68" y="T69"/>
              </a:cxn>
              <a:cxn ang="T137">
                <a:pos x="T70" y="T71"/>
              </a:cxn>
              <a:cxn ang="T138">
                <a:pos x="T72" y="T73"/>
              </a:cxn>
              <a:cxn ang="T139">
                <a:pos x="T74" y="T75"/>
              </a:cxn>
              <a:cxn ang="T140">
                <a:pos x="T76" y="T77"/>
              </a:cxn>
              <a:cxn ang="T141">
                <a:pos x="T78" y="T79"/>
              </a:cxn>
              <a:cxn ang="T142">
                <a:pos x="T80" y="T81"/>
              </a:cxn>
              <a:cxn ang="T143">
                <a:pos x="T82" y="T83"/>
              </a:cxn>
              <a:cxn ang="T144">
                <a:pos x="T84" y="T85"/>
              </a:cxn>
              <a:cxn ang="T145">
                <a:pos x="T86" y="T87"/>
              </a:cxn>
              <a:cxn ang="T146">
                <a:pos x="T88" y="T89"/>
              </a:cxn>
              <a:cxn ang="T147">
                <a:pos x="T90" y="T91"/>
              </a:cxn>
              <a:cxn ang="T148">
                <a:pos x="T92" y="T93"/>
              </a:cxn>
              <a:cxn ang="T149">
                <a:pos x="T94" y="T95"/>
              </a:cxn>
              <a:cxn ang="T150">
                <a:pos x="T96" y="T97"/>
              </a:cxn>
              <a:cxn ang="T151">
                <a:pos x="T98" y="T99"/>
              </a:cxn>
              <a:cxn ang="T152">
                <a:pos x="T100" y="T101"/>
              </a:cxn>
            </a:cxnLst>
            <a:rect l="T153" t="T154" r="T155" b="T156"/>
            <a:pathLst>
              <a:path w="96" h="89">
                <a:moveTo>
                  <a:pt x="49" y="6"/>
                </a:moveTo>
                <a:lnTo>
                  <a:pt x="49" y="0"/>
                </a:lnTo>
                <a:lnTo>
                  <a:pt x="32" y="10"/>
                </a:lnTo>
                <a:lnTo>
                  <a:pt x="30" y="5"/>
                </a:lnTo>
                <a:lnTo>
                  <a:pt x="19" y="17"/>
                </a:lnTo>
                <a:lnTo>
                  <a:pt x="15" y="13"/>
                </a:lnTo>
                <a:lnTo>
                  <a:pt x="10" y="30"/>
                </a:lnTo>
                <a:lnTo>
                  <a:pt x="5" y="27"/>
                </a:lnTo>
                <a:lnTo>
                  <a:pt x="9" y="45"/>
                </a:lnTo>
                <a:lnTo>
                  <a:pt x="0" y="45"/>
                </a:lnTo>
                <a:lnTo>
                  <a:pt x="10" y="58"/>
                </a:lnTo>
                <a:lnTo>
                  <a:pt x="5" y="60"/>
                </a:lnTo>
                <a:lnTo>
                  <a:pt x="19" y="70"/>
                </a:lnTo>
                <a:lnTo>
                  <a:pt x="15" y="75"/>
                </a:lnTo>
                <a:lnTo>
                  <a:pt x="32" y="79"/>
                </a:lnTo>
                <a:lnTo>
                  <a:pt x="30" y="86"/>
                </a:lnTo>
                <a:lnTo>
                  <a:pt x="49" y="82"/>
                </a:lnTo>
                <a:lnTo>
                  <a:pt x="49" y="89"/>
                </a:lnTo>
                <a:lnTo>
                  <a:pt x="63" y="79"/>
                </a:lnTo>
                <a:lnTo>
                  <a:pt x="66" y="86"/>
                </a:lnTo>
                <a:lnTo>
                  <a:pt x="78" y="70"/>
                </a:lnTo>
                <a:lnTo>
                  <a:pt x="81" y="75"/>
                </a:lnTo>
                <a:lnTo>
                  <a:pt x="85" y="58"/>
                </a:lnTo>
                <a:lnTo>
                  <a:pt x="91" y="60"/>
                </a:lnTo>
                <a:lnTo>
                  <a:pt x="87" y="45"/>
                </a:lnTo>
                <a:lnTo>
                  <a:pt x="96" y="45"/>
                </a:lnTo>
                <a:lnTo>
                  <a:pt x="85" y="29"/>
                </a:lnTo>
                <a:lnTo>
                  <a:pt x="91" y="27"/>
                </a:lnTo>
                <a:lnTo>
                  <a:pt x="78" y="17"/>
                </a:lnTo>
                <a:lnTo>
                  <a:pt x="81" y="13"/>
                </a:lnTo>
                <a:lnTo>
                  <a:pt x="63" y="10"/>
                </a:lnTo>
                <a:lnTo>
                  <a:pt x="66" y="5"/>
                </a:lnTo>
                <a:lnTo>
                  <a:pt x="49" y="6"/>
                </a:lnTo>
                <a:lnTo>
                  <a:pt x="49" y="38"/>
                </a:lnTo>
                <a:lnTo>
                  <a:pt x="50" y="38"/>
                </a:lnTo>
                <a:lnTo>
                  <a:pt x="53" y="39"/>
                </a:lnTo>
                <a:lnTo>
                  <a:pt x="56" y="40"/>
                </a:lnTo>
                <a:lnTo>
                  <a:pt x="56" y="45"/>
                </a:lnTo>
                <a:lnTo>
                  <a:pt x="56" y="48"/>
                </a:lnTo>
                <a:lnTo>
                  <a:pt x="53" y="49"/>
                </a:lnTo>
                <a:lnTo>
                  <a:pt x="50" y="50"/>
                </a:lnTo>
                <a:lnTo>
                  <a:pt x="49" y="50"/>
                </a:lnTo>
                <a:lnTo>
                  <a:pt x="46" y="50"/>
                </a:lnTo>
                <a:lnTo>
                  <a:pt x="41" y="49"/>
                </a:lnTo>
                <a:lnTo>
                  <a:pt x="40" y="48"/>
                </a:lnTo>
                <a:lnTo>
                  <a:pt x="40" y="45"/>
                </a:lnTo>
                <a:lnTo>
                  <a:pt x="40" y="40"/>
                </a:lnTo>
                <a:lnTo>
                  <a:pt x="41" y="39"/>
                </a:lnTo>
                <a:lnTo>
                  <a:pt x="46" y="38"/>
                </a:lnTo>
                <a:lnTo>
                  <a:pt x="49" y="38"/>
                </a:lnTo>
                <a:lnTo>
                  <a:pt x="49" y="6"/>
                </a:lnTo>
                <a:close/>
              </a:path>
            </a:pathLst>
          </a:custGeom>
          <a:solidFill>
            <a:srgbClr val="91919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8" name="Freeform 52">
            <a:extLst>
              <a:ext uri="{FF2B5EF4-FFF2-40B4-BE49-F238E27FC236}">
                <a16:creationId xmlns:a16="http://schemas.microsoft.com/office/drawing/2014/main" xmlns="" id="{8E49F33B-3A51-463F-BAC8-8EDB07588384}"/>
              </a:ext>
            </a:extLst>
          </p:cNvPr>
          <p:cNvSpPr>
            <a:spLocks/>
          </p:cNvSpPr>
          <p:nvPr/>
        </p:nvSpPr>
        <p:spPr bwMode="auto">
          <a:xfrm>
            <a:off x="9714465" y="3329535"/>
            <a:ext cx="155575" cy="153988"/>
          </a:xfrm>
          <a:custGeom>
            <a:avLst/>
            <a:gdLst>
              <a:gd name="T0" fmla="*/ 2147483647 w 96"/>
              <a:gd name="T1" fmla="*/ 2147483647 h 89"/>
              <a:gd name="T2" fmla="*/ 2147483647 w 96"/>
              <a:gd name="T3" fmla="*/ 0 h 89"/>
              <a:gd name="T4" fmla="*/ 2147483647 w 96"/>
              <a:gd name="T5" fmla="*/ 2147483647 h 89"/>
              <a:gd name="T6" fmla="*/ 2147483647 w 96"/>
              <a:gd name="T7" fmla="*/ 2147483647 h 89"/>
              <a:gd name="T8" fmla="*/ 2147483647 w 96"/>
              <a:gd name="T9" fmla="*/ 2147483647 h 89"/>
              <a:gd name="T10" fmla="*/ 2147483647 w 96"/>
              <a:gd name="T11" fmla="*/ 2147483647 h 89"/>
              <a:gd name="T12" fmla="*/ 2147483647 w 96"/>
              <a:gd name="T13" fmla="*/ 2147483647 h 89"/>
              <a:gd name="T14" fmla="*/ 2147483647 w 96"/>
              <a:gd name="T15" fmla="*/ 2147483647 h 89"/>
              <a:gd name="T16" fmla="*/ 2147483647 w 96"/>
              <a:gd name="T17" fmla="*/ 2147483647 h 89"/>
              <a:gd name="T18" fmla="*/ 0 w 96"/>
              <a:gd name="T19" fmla="*/ 2147483647 h 89"/>
              <a:gd name="T20" fmla="*/ 2147483647 w 96"/>
              <a:gd name="T21" fmla="*/ 2147483647 h 89"/>
              <a:gd name="T22" fmla="*/ 2147483647 w 96"/>
              <a:gd name="T23" fmla="*/ 2147483647 h 89"/>
              <a:gd name="T24" fmla="*/ 2147483647 w 96"/>
              <a:gd name="T25" fmla="*/ 2147483647 h 89"/>
              <a:gd name="T26" fmla="*/ 2147483647 w 96"/>
              <a:gd name="T27" fmla="*/ 2147483647 h 89"/>
              <a:gd name="T28" fmla="*/ 2147483647 w 96"/>
              <a:gd name="T29" fmla="*/ 2147483647 h 89"/>
              <a:gd name="T30" fmla="*/ 2147483647 w 96"/>
              <a:gd name="T31" fmla="*/ 2147483647 h 89"/>
              <a:gd name="T32" fmla="*/ 2147483647 w 96"/>
              <a:gd name="T33" fmla="*/ 2147483647 h 89"/>
              <a:gd name="T34" fmla="*/ 2147483647 w 96"/>
              <a:gd name="T35" fmla="*/ 2147483647 h 89"/>
              <a:gd name="T36" fmla="*/ 2147483647 w 96"/>
              <a:gd name="T37" fmla="*/ 2147483647 h 89"/>
              <a:gd name="T38" fmla="*/ 2147483647 w 96"/>
              <a:gd name="T39" fmla="*/ 2147483647 h 89"/>
              <a:gd name="T40" fmla="*/ 2147483647 w 96"/>
              <a:gd name="T41" fmla="*/ 2147483647 h 89"/>
              <a:gd name="T42" fmla="*/ 2147483647 w 96"/>
              <a:gd name="T43" fmla="*/ 2147483647 h 89"/>
              <a:gd name="T44" fmla="*/ 2147483647 w 96"/>
              <a:gd name="T45" fmla="*/ 2147483647 h 89"/>
              <a:gd name="T46" fmla="*/ 2147483647 w 96"/>
              <a:gd name="T47" fmla="*/ 2147483647 h 89"/>
              <a:gd name="T48" fmla="*/ 2147483647 w 96"/>
              <a:gd name="T49" fmla="*/ 2147483647 h 89"/>
              <a:gd name="T50" fmla="*/ 2147483647 w 96"/>
              <a:gd name="T51" fmla="*/ 2147483647 h 89"/>
              <a:gd name="T52" fmla="*/ 2147483647 w 96"/>
              <a:gd name="T53" fmla="*/ 2147483647 h 89"/>
              <a:gd name="T54" fmla="*/ 2147483647 w 96"/>
              <a:gd name="T55" fmla="*/ 2147483647 h 89"/>
              <a:gd name="T56" fmla="*/ 2147483647 w 96"/>
              <a:gd name="T57" fmla="*/ 2147483647 h 89"/>
              <a:gd name="T58" fmla="*/ 2147483647 w 96"/>
              <a:gd name="T59" fmla="*/ 2147483647 h 89"/>
              <a:gd name="T60" fmla="*/ 2147483647 w 96"/>
              <a:gd name="T61" fmla="*/ 2147483647 h 89"/>
              <a:gd name="T62" fmla="*/ 2147483647 w 96"/>
              <a:gd name="T63" fmla="*/ 2147483647 h 89"/>
              <a:gd name="T64" fmla="*/ 2147483647 w 96"/>
              <a:gd name="T65" fmla="*/ 2147483647 h 89"/>
              <a:gd name="T66" fmla="*/ 2147483647 w 96"/>
              <a:gd name="T67" fmla="*/ 2147483647 h 89"/>
              <a:gd name="T68" fmla="*/ 2147483647 w 96"/>
              <a:gd name="T69" fmla="*/ 2147483647 h 89"/>
              <a:gd name="T70" fmla="*/ 2147483647 w 96"/>
              <a:gd name="T71" fmla="*/ 2147483647 h 89"/>
              <a:gd name="T72" fmla="*/ 2147483647 w 96"/>
              <a:gd name="T73" fmla="*/ 2147483647 h 89"/>
              <a:gd name="T74" fmla="*/ 2147483647 w 96"/>
              <a:gd name="T75" fmla="*/ 2147483647 h 89"/>
              <a:gd name="T76" fmla="*/ 2147483647 w 96"/>
              <a:gd name="T77" fmla="*/ 2147483647 h 89"/>
              <a:gd name="T78" fmla="*/ 2147483647 w 96"/>
              <a:gd name="T79" fmla="*/ 2147483647 h 89"/>
              <a:gd name="T80" fmla="*/ 2147483647 w 96"/>
              <a:gd name="T81" fmla="*/ 2147483647 h 89"/>
              <a:gd name="T82" fmla="*/ 2147483647 w 96"/>
              <a:gd name="T83" fmla="*/ 2147483647 h 89"/>
              <a:gd name="T84" fmla="*/ 2147483647 w 96"/>
              <a:gd name="T85" fmla="*/ 2147483647 h 89"/>
              <a:gd name="T86" fmla="*/ 2147483647 w 96"/>
              <a:gd name="T87" fmla="*/ 2147483647 h 89"/>
              <a:gd name="T88" fmla="*/ 2147483647 w 96"/>
              <a:gd name="T89" fmla="*/ 2147483647 h 89"/>
              <a:gd name="T90" fmla="*/ 2147483647 w 96"/>
              <a:gd name="T91" fmla="*/ 2147483647 h 89"/>
              <a:gd name="T92" fmla="*/ 2147483647 w 96"/>
              <a:gd name="T93" fmla="*/ 2147483647 h 89"/>
              <a:gd name="T94" fmla="*/ 2147483647 w 96"/>
              <a:gd name="T95" fmla="*/ 2147483647 h 89"/>
              <a:gd name="T96" fmla="*/ 2147483647 w 96"/>
              <a:gd name="T97" fmla="*/ 2147483647 h 89"/>
              <a:gd name="T98" fmla="*/ 2147483647 w 96"/>
              <a:gd name="T99" fmla="*/ 2147483647 h 89"/>
              <a:gd name="T100" fmla="*/ 2147483647 w 96"/>
              <a:gd name="T101" fmla="*/ 2147483647 h 89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w 96"/>
              <a:gd name="T154" fmla="*/ 0 h 89"/>
              <a:gd name="T155" fmla="*/ 96 w 96"/>
              <a:gd name="T156" fmla="*/ 89 h 89"/>
            </a:gdLst>
            <a:ahLst/>
            <a:cxnLst>
              <a:cxn ang="T102">
                <a:pos x="T0" y="T1"/>
              </a:cxn>
              <a:cxn ang="T103">
                <a:pos x="T2" y="T3"/>
              </a:cxn>
              <a:cxn ang="T104">
                <a:pos x="T4" y="T5"/>
              </a:cxn>
              <a:cxn ang="T105">
                <a:pos x="T6" y="T7"/>
              </a:cxn>
              <a:cxn ang="T106">
                <a:pos x="T8" y="T9"/>
              </a:cxn>
              <a:cxn ang="T107">
                <a:pos x="T10" y="T11"/>
              </a:cxn>
              <a:cxn ang="T108">
                <a:pos x="T12" y="T13"/>
              </a:cxn>
              <a:cxn ang="T109">
                <a:pos x="T14" y="T15"/>
              </a:cxn>
              <a:cxn ang="T110">
                <a:pos x="T16" y="T17"/>
              </a:cxn>
              <a:cxn ang="T111">
                <a:pos x="T18" y="T19"/>
              </a:cxn>
              <a:cxn ang="T112">
                <a:pos x="T20" y="T21"/>
              </a:cxn>
              <a:cxn ang="T113">
                <a:pos x="T22" y="T23"/>
              </a:cxn>
              <a:cxn ang="T114">
                <a:pos x="T24" y="T25"/>
              </a:cxn>
              <a:cxn ang="T115">
                <a:pos x="T26" y="T27"/>
              </a:cxn>
              <a:cxn ang="T116">
                <a:pos x="T28" y="T29"/>
              </a:cxn>
              <a:cxn ang="T117">
                <a:pos x="T30" y="T31"/>
              </a:cxn>
              <a:cxn ang="T118">
                <a:pos x="T32" y="T33"/>
              </a:cxn>
              <a:cxn ang="T119">
                <a:pos x="T34" y="T35"/>
              </a:cxn>
              <a:cxn ang="T120">
                <a:pos x="T36" y="T37"/>
              </a:cxn>
              <a:cxn ang="T121">
                <a:pos x="T38" y="T39"/>
              </a:cxn>
              <a:cxn ang="T122">
                <a:pos x="T40" y="T41"/>
              </a:cxn>
              <a:cxn ang="T123">
                <a:pos x="T42" y="T43"/>
              </a:cxn>
              <a:cxn ang="T124">
                <a:pos x="T44" y="T45"/>
              </a:cxn>
              <a:cxn ang="T125">
                <a:pos x="T46" y="T47"/>
              </a:cxn>
              <a:cxn ang="T126">
                <a:pos x="T48" y="T49"/>
              </a:cxn>
              <a:cxn ang="T127">
                <a:pos x="T50" y="T51"/>
              </a:cxn>
              <a:cxn ang="T128">
                <a:pos x="T52" y="T53"/>
              </a:cxn>
              <a:cxn ang="T129">
                <a:pos x="T54" y="T55"/>
              </a:cxn>
              <a:cxn ang="T130">
                <a:pos x="T56" y="T57"/>
              </a:cxn>
              <a:cxn ang="T131">
                <a:pos x="T58" y="T59"/>
              </a:cxn>
              <a:cxn ang="T132">
                <a:pos x="T60" y="T61"/>
              </a:cxn>
              <a:cxn ang="T133">
                <a:pos x="T62" y="T63"/>
              </a:cxn>
              <a:cxn ang="T134">
                <a:pos x="T64" y="T65"/>
              </a:cxn>
              <a:cxn ang="T135">
                <a:pos x="T66" y="T67"/>
              </a:cxn>
              <a:cxn ang="T136">
                <a:pos x="T68" y="T69"/>
              </a:cxn>
              <a:cxn ang="T137">
                <a:pos x="T70" y="T71"/>
              </a:cxn>
              <a:cxn ang="T138">
                <a:pos x="T72" y="T73"/>
              </a:cxn>
              <a:cxn ang="T139">
                <a:pos x="T74" y="T75"/>
              </a:cxn>
              <a:cxn ang="T140">
                <a:pos x="T76" y="T77"/>
              </a:cxn>
              <a:cxn ang="T141">
                <a:pos x="T78" y="T79"/>
              </a:cxn>
              <a:cxn ang="T142">
                <a:pos x="T80" y="T81"/>
              </a:cxn>
              <a:cxn ang="T143">
                <a:pos x="T82" y="T83"/>
              </a:cxn>
              <a:cxn ang="T144">
                <a:pos x="T84" y="T85"/>
              </a:cxn>
              <a:cxn ang="T145">
                <a:pos x="T86" y="T87"/>
              </a:cxn>
              <a:cxn ang="T146">
                <a:pos x="T88" y="T89"/>
              </a:cxn>
              <a:cxn ang="T147">
                <a:pos x="T90" y="T91"/>
              </a:cxn>
              <a:cxn ang="T148">
                <a:pos x="T92" y="T93"/>
              </a:cxn>
              <a:cxn ang="T149">
                <a:pos x="T94" y="T95"/>
              </a:cxn>
              <a:cxn ang="T150">
                <a:pos x="T96" y="T97"/>
              </a:cxn>
              <a:cxn ang="T151">
                <a:pos x="T98" y="T99"/>
              </a:cxn>
              <a:cxn ang="T152">
                <a:pos x="T100" y="T101"/>
              </a:cxn>
            </a:cxnLst>
            <a:rect l="T153" t="T154" r="T155" b="T156"/>
            <a:pathLst>
              <a:path w="96" h="89">
                <a:moveTo>
                  <a:pt x="49" y="6"/>
                </a:moveTo>
                <a:lnTo>
                  <a:pt x="49" y="0"/>
                </a:lnTo>
                <a:lnTo>
                  <a:pt x="32" y="10"/>
                </a:lnTo>
                <a:lnTo>
                  <a:pt x="30" y="5"/>
                </a:lnTo>
                <a:lnTo>
                  <a:pt x="19" y="17"/>
                </a:lnTo>
                <a:lnTo>
                  <a:pt x="15" y="13"/>
                </a:lnTo>
                <a:lnTo>
                  <a:pt x="10" y="30"/>
                </a:lnTo>
                <a:lnTo>
                  <a:pt x="5" y="27"/>
                </a:lnTo>
                <a:lnTo>
                  <a:pt x="9" y="45"/>
                </a:lnTo>
                <a:lnTo>
                  <a:pt x="0" y="45"/>
                </a:lnTo>
                <a:lnTo>
                  <a:pt x="10" y="58"/>
                </a:lnTo>
                <a:lnTo>
                  <a:pt x="5" y="60"/>
                </a:lnTo>
                <a:lnTo>
                  <a:pt x="19" y="70"/>
                </a:lnTo>
                <a:lnTo>
                  <a:pt x="15" y="75"/>
                </a:lnTo>
                <a:lnTo>
                  <a:pt x="32" y="79"/>
                </a:lnTo>
                <a:lnTo>
                  <a:pt x="30" y="86"/>
                </a:lnTo>
                <a:lnTo>
                  <a:pt x="49" y="82"/>
                </a:lnTo>
                <a:lnTo>
                  <a:pt x="49" y="89"/>
                </a:lnTo>
                <a:lnTo>
                  <a:pt x="63" y="79"/>
                </a:lnTo>
                <a:lnTo>
                  <a:pt x="66" y="86"/>
                </a:lnTo>
                <a:lnTo>
                  <a:pt x="78" y="70"/>
                </a:lnTo>
                <a:lnTo>
                  <a:pt x="81" y="75"/>
                </a:lnTo>
                <a:lnTo>
                  <a:pt x="85" y="58"/>
                </a:lnTo>
                <a:lnTo>
                  <a:pt x="91" y="60"/>
                </a:lnTo>
                <a:lnTo>
                  <a:pt x="87" y="45"/>
                </a:lnTo>
                <a:lnTo>
                  <a:pt x="96" y="45"/>
                </a:lnTo>
                <a:lnTo>
                  <a:pt x="85" y="29"/>
                </a:lnTo>
                <a:lnTo>
                  <a:pt x="91" y="27"/>
                </a:lnTo>
                <a:lnTo>
                  <a:pt x="78" y="17"/>
                </a:lnTo>
                <a:lnTo>
                  <a:pt x="81" y="13"/>
                </a:lnTo>
                <a:lnTo>
                  <a:pt x="63" y="10"/>
                </a:lnTo>
                <a:lnTo>
                  <a:pt x="66" y="5"/>
                </a:lnTo>
                <a:lnTo>
                  <a:pt x="49" y="6"/>
                </a:lnTo>
                <a:lnTo>
                  <a:pt x="49" y="38"/>
                </a:lnTo>
                <a:lnTo>
                  <a:pt x="50" y="38"/>
                </a:lnTo>
                <a:lnTo>
                  <a:pt x="53" y="39"/>
                </a:lnTo>
                <a:lnTo>
                  <a:pt x="56" y="40"/>
                </a:lnTo>
                <a:lnTo>
                  <a:pt x="56" y="45"/>
                </a:lnTo>
                <a:lnTo>
                  <a:pt x="56" y="48"/>
                </a:lnTo>
                <a:lnTo>
                  <a:pt x="53" y="49"/>
                </a:lnTo>
                <a:lnTo>
                  <a:pt x="50" y="50"/>
                </a:lnTo>
                <a:lnTo>
                  <a:pt x="49" y="50"/>
                </a:lnTo>
                <a:lnTo>
                  <a:pt x="46" y="50"/>
                </a:lnTo>
                <a:lnTo>
                  <a:pt x="41" y="49"/>
                </a:lnTo>
                <a:lnTo>
                  <a:pt x="40" y="48"/>
                </a:lnTo>
                <a:lnTo>
                  <a:pt x="40" y="45"/>
                </a:lnTo>
                <a:lnTo>
                  <a:pt x="40" y="40"/>
                </a:lnTo>
                <a:lnTo>
                  <a:pt x="41" y="39"/>
                </a:lnTo>
                <a:lnTo>
                  <a:pt x="46" y="38"/>
                </a:lnTo>
                <a:lnTo>
                  <a:pt x="49" y="38"/>
                </a:lnTo>
                <a:lnTo>
                  <a:pt x="49" y="6"/>
                </a:lnTo>
              </a:path>
            </a:pathLst>
          </a:custGeom>
          <a:noFill/>
          <a:ln w="11113">
            <a:solidFill>
              <a:srgbClr val="CECECE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9" name="Freeform 53">
            <a:extLst>
              <a:ext uri="{FF2B5EF4-FFF2-40B4-BE49-F238E27FC236}">
                <a16:creationId xmlns:a16="http://schemas.microsoft.com/office/drawing/2014/main" xmlns="" id="{74A9CE71-6C9B-4AAA-B1B3-2163B5B530B6}"/>
              </a:ext>
            </a:extLst>
          </p:cNvPr>
          <p:cNvSpPr>
            <a:spLocks/>
          </p:cNvSpPr>
          <p:nvPr/>
        </p:nvSpPr>
        <p:spPr bwMode="auto">
          <a:xfrm>
            <a:off x="9719227" y="3277148"/>
            <a:ext cx="201613" cy="107950"/>
          </a:xfrm>
          <a:custGeom>
            <a:avLst/>
            <a:gdLst>
              <a:gd name="T0" fmla="*/ 2147483647 w 124"/>
              <a:gd name="T1" fmla="*/ 0 h 62"/>
              <a:gd name="T2" fmla="*/ 0 w 124"/>
              <a:gd name="T3" fmla="*/ 2147483647 h 62"/>
              <a:gd name="T4" fmla="*/ 0 w 124"/>
              <a:gd name="T5" fmla="*/ 2147483647 h 62"/>
              <a:gd name="T6" fmla="*/ 2147483647 w 124"/>
              <a:gd name="T7" fmla="*/ 2147483647 h 62"/>
              <a:gd name="T8" fmla="*/ 2147483647 w 124"/>
              <a:gd name="T9" fmla="*/ 2147483647 h 62"/>
              <a:gd name="T10" fmla="*/ 2147483647 w 124"/>
              <a:gd name="T11" fmla="*/ 2147483647 h 62"/>
              <a:gd name="T12" fmla="*/ 2147483647 w 124"/>
              <a:gd name="T13" fmla="*/ 2147483647 h 62"/>
              <a:gd name="T14" fmla="*/ 2147483647 w 124"/>
              <a:gd name="T15" fmla="*/ 2147483647 h 62"/>
              <a:gd name="T16" fmla="*/ 2147483647 w 124"/>
              <a:gd name="T17" fmla="*/ 2147483647 h 62"/>
              <a:gd name="T18" fmla="*/ 2147483647 w 124"/>
              <a:gd name="T19" fmla="*/ 0 h 62"/>
              <a:gd name="T20" fmla="*/ 2147483647 w 124"/>
              <a:gd name="T21" fmla="*/ 0 h 62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124"/>
              <a:gd name="T34" fmla="*/ 0 h 62"/>
              <a:gd name="T35" fmla="*/ 124 w 124"/>
              <a:gd name="T36" fmla="*/ 62 h 62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124" h="62">
                <a:moveTo>
                  <a:pt x="12" y="0"/>
                </a:moveTo>
                <a:lnTo>
                  <a:pt x="0" y="42"/>
                </a:lnTo>
                <a:lnTo>
                  <a:pt x="0" y="62"/>
                </a:lnTo>
                <a:lnTo>
                  <a:pt x="118" y="62"/>
                </a:lnTo>
                <a:lnTo>
                  <a:pt x="119" y="62"/>
                </a:lnTo>
                <a:lnTo>
                  <a:pt x="122" y="60"/>
                </a:lnTo>
                <a:lnTo>
                  <a:pt x="124" y="59"/>
                </a:lnTo>
                <a:lnTo>
                  <a:pt x="122" y="55"/>
                </a:lnTo>
                <a:lnTo>
                  <a:pt x="105" y="45"/>
                </a:lnTo>
                <a:lnTo>
                  <a:pt x="90" y="0"/>
                </a:lnTo>
                <a:lnTo>
                  <a:pt x="12" y="0"/>
                </a:lnTo>
                <a:close/>
              </a:path>
            </a:pathLst>
          </a:custGeom>
          <a:solidFill>
            <a:srgbClr val="00B7A5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0" name="Freeform 54">
            <a:extLst>
              <a:ext uri="{FF2B5EF4-FFF2-40B4-BE49-F238E27FC236}">
                <a16:creationId xmlns:a16="http://schemas.microsoft.com/office/drawing/2014/main" xmlns="" id="{F74144DE-65FE-49E8-BD03-E98283D1487C}"/>
              </a:ext>
            </a:extLst>
          </p:cNvPr>
          <p:cNvSpPr>
            <a:spLocks/>
          </p:cNvSpPr>
          <p:nvPr/>
        </p:nvSpPr>
        <p:spPr bwMode="auto">
          <a:xfrm>
            <a:off x="9719227" y="3277148"/>
            <a:ext cx="201613" cy="107950"/>
          </a:xfrm>
          <a:custGeom>
            <a:avLst/>
            <a:gdLst>
              <a:gd name="T0" fmla="*/ 2147483647 w 124"/>
              <a:gd name="T1" fmla="*/ 0 h 62"/>
              <a:gd name="T2" fmla="*/ 0 w 124"/>
              <a:gd name="T3" fmla="*/ 2147483647 h 62"/>
              <a:gd name="T4" fmla="*/ 0 w 124"/>
              <a:gd name="T5" fmla="*/ 2147483647 h 62"/>
              <a:gd name="T6" fmla="*/ 2147483647 w 124"/>
              <a:gd name="T7" fmla="*/ 2147483647 h 62"/>
              <a:gd name="T8" fmla="*/ 2147483647 w 124"/>
              <a:gd name="T9" fmla="*/ 2147483647 h 62"/>
              <a:gd name="T10" fmla="*/ 2147483647 w 124"/>
              <a:gd name="T11" fmla="*/ 2147483647 h 62"/>
              <a:gd name="T12" fmla="*/ 2147483647 w 124"/>
              <a:gd name="T13" fmla="*/ 2147483647 h 62"/>
              <a:gd name="T14" fmla="*/ 2147483647 w 124"/>
              <a:gd name="T15" fmla="*/ 2147483647 h 62"/>
              <a:gd name="T16" fmla="*/ 2147483647 w 124"/>
              <a:gd name="T17" fmla="*/ 2147483647 h 62"/>
              <a:gd name="T18" fmla="*/ 2147483647 w 124"/>
              <a:gd name="T19" fmla="*/ 0 h 62"/>
              <a:gd name="T20" fmla="*/ 2147483647 w 124"/>
              <a:gd name="T21" fmla="*/ 0 h 62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124"/>
              <a:gd name="T34" fmla="*/ 0 h 62"/>
              <a:gd name="T35" fmla="*/ 124 w 124"/>
              <a:gd name="T36" fmla="*/ 62 h 62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124" h="62">
                <a:moveTo>
                  <a:pt x="12" y="0"/>
                </a:moveTo>
                <a:lnTo>
                  <a:pt x="0" y="42"/>
                </a:lnTo>
                <a:lnTo>
                  <a:pt x="0" y="62"/>
                </a:lnTo>
                <a:lnTo>
                  <a:pt x="118" y="62"/>
                </a:lnTo>
                <a:lnTo>
                  <a:pt x="119" y="62"/>
                </a:lnTo>
                <a:lnTo>
                  <a:pt x="122" y="60"/>
                </a:lnTo>
                <a:lnTo>
                  <a:pt x="124" y="59"/>
                </a:lnTo>
                <a:lnTo>
                  <a:pt x="122" y="55"/>
                </a:lnTo>
                <a:lnTo>
                  <a:pt x="105" y="45"/>
                </a:lnTo>
                <a:lnTo>
                  <a:pt x="90" y="0"/>
                </a:lnTo>
                <a:lnTo>
                  <a:pt x="12" y="0"/>
                </a:lnTo>
              </a:path>
            </a:pathLst>
          </a:custGeom>
          <a:noFill/>
          <a:ln w="11113">
            <a:solidFill>
              <a:srgbClr val="919191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1" name="Freeform 55">
            <a:extLst>
              <a:ext uri="{FF2B5EF4-FFF2-40B4-BE49-F238E27FC236}">
                <a16:creationId xmlns:a16="http://schemas.microsoft.com/office/drawing/2014/main" xmlns="" id="{2D8F997F-6B32-4E15-BE8A-2DAEF1DB9416}"/>
              </a:ext>
            </a:extLst>
          </p:cNvPr>
          <p:cNvSpPr>
            <a:spLocks/>
          </p:cNvSpPr>
          <p:nvPr/>
        </p:nvSpPr>
        <p:spPr bwMode="auto">
          <a:xfrm>
            <a:off x="9700177" y="3289848"/>
            <a:ext cx="201613" cy="107950"/>
          </a:xfrm>
          <a:custGeom>
            <a:avLst/>
            <a:gdLst>
              <a:gd name="T0" fmla="*/ 2147483647 w 124"/>
              <a:gd name="T1" fmla="*/ 0 h 62"/>
              <a:gd name="T2" fmla="*/ 0 w 124"/>
              <a:gd name="T3" fmla="*/ 2147483647 h 62"/>
              <a:gd name="T4" fmla="*/ 0 w 124"/>
              <a:gd name="T5" fmla="*/ 2147483647 h 62"/>
              <a:gd name="T6" fmla="*/ 2147483647 w 124"/>
              <a:gd name="T7" fmla="*/ 2147483647 h 62"/>
              <a:gd name="T8" fmla="*/ 2147483647 w 124"/>
              <a:gd name="T9" fmla="*/ 2147483647 h 62"/>
              <a:gd name="T10" fmla="*/ 2147483647 w 124"/>
              <a:gd name="T11" fmla="*/ 2147483647 h 62"/>
              <a:gd name="T12" fmla="*/ 2147483647 w 124"/>
              <a:gd name="T13" fmla="*/ 2147483647 h 62"/>
              <a:gd name="T14" fmla="*/ 2147483647 w 124"/>
              <a:gd name="T15" fmla="*/ 2147483647 h 62"/>
              <a:gd name="T16" fmla="*/ 2147483647 w 124"/>
              <a:gd name="T17" fmla="*/ 2147483647 h 62"/>
              <a:gd name="T18" fmla="*/ 2147483647 w 124"/>
              <a:gd name="T19" fmla="*/ 0 h 62"/>
              <a:gd name="T20" fmla="*/ 2147483647 w 124"/>
              <a:gd name="T21" fmla="*/ 0 h 62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124"/>
              <a:gd name="T34" fmla="*/ 0 h 62"/>
              <a:gd name="T35" fmla="*/ 124 w 124"/>
              <a:gd name="T36" fmla="*/ 62 h 62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124" h="62">
                <a:moveTo>
                  <a:pt x="12" y="0"/>
                </a:moveTo>
                <a:lnTo>
                  <a:pt x="0" y="43"/>
                </a:lnTo>
                <a:lnTo>
                  <a:pt x="0" y="62"/>
                </a:lnTo>
                <a:lnTo>
                  <a:pt x="118" y="62"/>
                </a:lnTo>
                <a:lnTo>
                  <a:pt x="121" y="62"/>
                </a:lnTo>
                <a:lnTo>
                  <a:pt x="124" y="61"/>
                </a:lnTo>
                <a:lnTo>
                  <a:pt x="124" y="59"/>
                </a:lnTo>
                <a:lnTo>
                  <a:pt x="121" y="55"/>
                </a:lnTo>
                <a:lnTo>
                  <a:pt x="105" y="45"/>
                </a:lnTo>
                <a:lnTo>
                  <a:pt x="92" y="0"/>
                </a:lnTo>
                <a:lnTo>
                  <a:pt x="12" y="0"/>
                </a:lnTo>
                <a:close/>
              </a:path>
            </a:pathLst>
          </a:custGeom>
          <a:solidFill>
            <a:srgbClr val="00B7A5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2" name="Freeform 56">
            <a:extLst>
              <a:ext uri="{FF2B5EF4-FFF2-40B4-BE49-F238E27FC236}">
                <a16:creationId xmlns:a16="http://schemas.microsoft.com/office/drawing/2014/main" xmlns="" id="{317B8930-2B2E-4ED8-83FE-B1CEA7CBB837}"/>
              </a:ext>
            </a:extLst>
          </p:cNvPr>
          <p:cNvSpPr>
            <a:spLocks/>
          </p:cNvSpPr>
          <p:nvPr/>
        </p:nvSpPr>
        <p:spPr bwMode="auto">
          <a:xfrm>
            <a:off x="9700177" y="3289848"/>
            <a:ext cx="201613" cy="107950"/>
          </a:xfrm>
          <a:custGeom>
            <a:avLst/>
            <a:gdLst>
              <a:gd name="T0" fmla="*/ 2147483647 w 124"/>
              <a:gd name="T1" fmla="*/ 0 h 62"/>
              <a:gd name="T2" fmla="*/ 0 w 124"/>
              <a:gd name="T3" fmla="*/ 2147483647 h 62"/>
              <a:gd name="T4" fmla="*/ 0 w 124"/>
              <a:gd name="T5" fmla="*/ 2147483647 h 62"/>
              <a:gd name="T6" fmla="*/ 2147483647 w 124"/>
              <a:gd name="T7" fmla="*/ 2147483647 h 62"/>
              <a:gd name="T8" fmla="*/ 2147483647 w 124"/>
              <a:gd name="T9" fmla="*/ 2147483647 h 62"/>
              <a:gd name="T10" fmla="*/ 2147483647 w 124"/>
              <a:gd name="T11" fmla="*/ 2147483647 h 62"/>
              <a:gd name="T12" fmla="*/ 2147483647 w 124"/>
              <a:gd name="T13" fmla="*/ 2147483647 h 62"/>
              <a:gd name="T14" fmla="*/ 2147483647 w 124"/>
              <a:gd name="T15" fmla="*/ 2147483647 h 62"/>
              <a:gd name="T16" fmla="*/ 2147483647 w 124"/>
              <a:gd name="T17" fmla="*/ 2147483647 h 62"/>
              <a:gd name="T18" fmla="*/ 2147483647 w 124"/>
              <a:gd name="T19" fmla="*/ 0 h 62"/>
              <a:gd name="T20" fmla="*/ 2147483647 w 124"/>
              <a:gd name="T21" fmla="*/ 0 h 62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124"/>
              <a:gd name="T34" fmla="*/ 0 h 62"/>
              <a:gd name="T35" fmla="*/ 124 w 124"/>
              <a:gd name="T36" fmla="*/ 62 h 62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124" h="62">
                <a:moveTo>
                  <a:pt x="12" y="0"/>
                </a:moveTo>
                <a:lnTo>
                  <a:pt x="0" y="43"/>
                </a:lnTo>
                <a:lnTo>
                  <a:pt x="0" y="62"/>
                </a:lnTo>
                <a:lnTo>
                  <a:pt x="118" y="62"/>
                </a:lnTo>
                <a:lnTo>
                  <a:pt x="121" y="62"/>
                </a:lnTo>
                <a:lnTo>
                  <a:pt x="124" y="61"/>
                </a:lnTo>
                <a:lnTo>
                  <a:pt x="124" y="59"/>
                </a:lnTo>
                <a:lnTo>
                  <a:pt x="121" y="55"/>
                </a:lnTo>
                <a:lnTo>
                  <a:pt x="105" y="45"/>
                </a:lnTo>
                <a:lnTo>
                  <a:pt x="92" y="0"/>
                </a:lnTo>
                <a:lnTo>
                  <a:pt x="12" y="0"/>
                </a:lnTo>
              </a:path>
            </a:pathLst>
          </a:custGeom>
          <a:noFill/>
          <a:ln w="11113">
            <a:solidFill>
              <a:srgbClr val="919191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3" name="Rectangle 57">
            <a:extLst>
              <a:ext uri="{FF2B5EF4-FFF2-40B4-BE49-F238E27FC236}">
                <a16:creationId xmlns:a16="http://schemas.microsoft.com/office/drawing/2014/main" xmlns="" id="{DD907580-FFA3-4DFE-B9E4-8FD8A1EEE0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55702" y="3588298"/>
            <a:ext cx="598488" cy="23812"/>
          </a:xfrm>
          <a:prstGeom prst="rect">
            <a:avLst/>
          </a:prstGeom>
          <a:solidFill>
            <a:srgbClr val="009688"/>
          </a:solidFill>
          <a:ln w="11113">
            <a:solidFill>
              <a:srgbClr val="919191"/>
            </a:solidFill>
            <a:miter lim="800000"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4" name="Rectangle 58">
            <a:extLst>
              <a:ext uri="{FF2B5EF4-FFF2-40B4-BE49-F238E27FC236}">
                <a16:creationId xmlns:a16="http://schemas.microsoft.com/office/drawing/2014/main" xmlns="" id="{59DFB557-047F-4952-BE8E-2A03365AEE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32577" y="4518573"/>
            <a:ext cx="1717675" cy="525462"/>
          </a:xfrm>
          <a:prstGeom prst="rect">
            <a:avLst/>
          </a:prstGeom>
          <a:solidFill>
            <a:srgbClr val="DADADA"/>
          </a:solidFill>
          <a:ln w="11113">
            <a:solidFill>
              <a:srgbClr val="CECECE"/>
            </a:solidFill>
            <a:miter lim="800000"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5" name="Rectangle 60">
            <a:extLst>
              <a:ext uri="{FF2B5EF4-FFF2-40B4-BE49-F238E27FC236}">
                <a16:creationId xmlns:a16="http://schemas.microsoft.com/office/drawing/2014/main" xmlns="" id="{6840A74E-3AC0-4964-9B6F-D84045D967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8215" y="4645573"/>
            <a:ext cx="471283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>
              <a:defRPr/>
            </a:pPr>
            <a:r>
              <a:rPr lang="zh-CN" altLang="en-US" sz="1600" b="1" dirty="0">
                <a:effectLst>
                  <a:outerShdw blurRad="38100" dist="38100" dir="2700000" algn="tl">
                    <a:srgbClr val="FFFFFF"/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库 存</a:t>
            </a:r>
            <a:endParaRPr lang="en-US" altLang="zh-TW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6" name="Rectangle 61">
            <a:extLst>
              <a:ext uri="{FF2B5EF4-FFF2-40B4-BE49-F238E27FC236}">
                <a16:creationId xmlns:a16="http://schemas.microsoft.com/office/drawing/2014/main" xmlns="" id="{4CED7DA3-2EBD-4DA3-8EA0-68DF0ABEE3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38027" y="4264573"/>
            <a:ext cx="1717675" cy="525462"/>
          </a:xfrm>
          <a:prstGeom prst="rect">
            <a:avLst/>
          </a:prstGeom>
          <a:solidFill>
            <a:srgbClr val="DADADA"/>
          </a:solidFill>
          <a:ln w="11113">
            <a:solidFill>
              <a:srgbClr val="CECECE"/>
            </a:solidFill>
            <a:miter lim="800000"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7" name="Rectangle 65">
            <a:extLst>
              <a:ext uri="{FF2B5EF4-FFF2-40B4-BE49-F238E27FC236}">
                <a16:creationId xmlns:a16="http://schemas.microsoft.com/office/drawing/2014/main" xmlns="" id="{715CD13B-F039-4E1B-A1F3-B34ADBBD1D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46027" y="4369348"/>
            <a:ext cx="827088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>
              <a:defRPr/>
            </a:pPr>
            <a:r>
              <a:rPr lang="zh-CN" altLang="en-US" sz="1600" b="1" dirty="0">
                <a:effectLst>
                  <a:outerShdw blurRad="38100" dist="38100" dir="2700000" algn="tl">
                    <a:srgbClr val="FFFFFF"/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质量管理</a:t>
            </a:r>
            <a:endParaRPr lang="en-US" altLang="zh-TW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8" name="Rectangle 66">
            <a:extLst>
              <a:ext uri="{FF2B5EF4-FFF2-40B4-BE49-F238E27FC236}">
                <a16:creationId xmlns:a16="http://schemas.microsoft.com/office/drawing/2014/main" xmlns="" id="{576E1F3F-D0DB-411D-B65F-B446D7246A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30290" y="4069310"/>
            <a:ext cx="817562" cy="527050"/>
          </a:xfrm>
          <a:prstGeom prst="rect">
            <a:avLst/>
          </a:prstGeom>
          <a:solidFill>
            <a:srgbClr val="FCFEB9"/>
          </a:solidFill>
          <a:ln w="11113">
            <a:solidFill>
              <a:srgbClr val="CECECE"/>
            </a:solidFill>
            <a:miter lim="800000"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9" name="Freeform 67">
            <a:extLst>
              <a:ext uri="{FF2B5EF4-FFF2-40B4-BE49-F238E27FC236}">
                <a16:creationId xmlns:a16="http://schemas.microsoft.com/office/drawing/2014/main" xmlns="" id="{79794B13-AC70-492F-A685-B4CC7ED0C4C7}"/>
              </a:ext>
            </a:extLst>
          </p:cNvPr>
          <p:cNvSpPr>
            <a:spLocks/>
          </p:cNvSpPr>
          <p:nvPr/>
        </p:nvSpPr>
        <p:spPr bwMode="auto">
          <a:xfrm>
            <a:off x="9323940" y="4062960"/>
            <a:ext cx="823912" cy="531813"/>
          </a:xfrm>
          <a:custGeom>
            <a:avLst/>
            <a:gdLst>
              <a:gd name="T0" fmla="*/ 0 w 508"/>
              <a:gd name="T1" fmla="*/ 2147483647 h 305"/>
              <a:gd name="T2" fmla="*/ 0 w 508"/>
              <a:gd name="T3" fmla="*/ 0 h 305"/>
              <a:gd name="T4" fmla="*/ 2147483647 w 508"/>
              <a:gd name="T5" fmla="*/ 0 h 305"/>
              <a:gd name="T6" fmla="*/ 0 60000 65536"/>
              <a:gd name="T7" fmla="*/ 0 60000 65536"/>
              <a:gd name="T8" fmla="*/ 0 60000 65536"/>
              <a:gd name="T9" fmla="*/ 0 w 508"/>
              <a:gd name="T10" fmla="*/ 0 h 305"/>
              <a:gd name="T11" fmla="*/ 508 w 508"/>
              <a:gd name="T12" fmla="*/ 305 h 305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508" h="305">
                <a:moveTo>
                  <a:pt x="0" y="305"/>
                </a:moveTo>
                <a:lnTo>
                  <a:pt x="0" y="0"/>
                </a:lnTo>
                <a:lnTo>
                  <a:pt x="508" y="0"/>
                </a:lnTo>
              </a:path>
            </a:pathLst>
          </a:custGeom>
          <a:noFill/>
          <a:ln w="11113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0" name="Freeform 68">
            <a:extLst>
              <a:ext uri="{FF2B5EF4-FFF2-40B4-BE49-F238E27FC236}">
                <a16:creationId xmlns:a16="http://schemas.microsoft.com/office/drawing/2014/main" xmlns="" id="{CBEB0EED-64DA-4911-9C4B-8E86B5266432}"/>
              </a:ext>
            </a:extLst>
          </p:cNvPr>
          <p:cNvSpPr>
            <a:spLocks/>
          </p:cNvSpPr>
          <p:nvPr/>
        </p:nvSpPr>
        <p:spPr bwMode="auto">
          <a:xfrm>
            <a:off x="9323940" y="4062960"/>
            <a:ext cx="823912" cy="531813"/>
          </a:xfrm>
          <a:custGeom>
            <a:avLst/>
            <a:gdLst>
              <a:gd name="T0" fmla="*/ 0 w 508"/>
              <a:gd name="T1" fmla="*/ 2147483647 h 305"/>
              <a:gd name="T2" fmla="*/ 2147483647 w 508"/>
              <a:gd name="T3" fmla="*/ 2147483647 h 305"/>
              <a:gd name="T4" fmla="*/ 2147483647 w 508"/>
              <a:gd name="T5" fmla="*/ 0 h 305"/>
              <a:gd name="T6" fmla="*/ 0 60000 65536"/>
              <a:gd name="T7" fmla="*/ 0 60000 65536"/>
              <a:gd name="T8" fmla="*/ 0 60000 65536"/>
              <a:gd name="T9" fmla="*/ 0 w 508"/>
              <a:gd name="T10" fmla="*/ 0 h 305"/>
              <a:gd name="T11" fmla="*/ 508 w 508"/>
              <a:gd name="T12" fmla="*/ 305 h 305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508" h="305">
                <a:moveTo>
                  <a:pt x="0" y="305"/>
                </a:moveTo>
                <a:lnTo>
                  <a:pt x="508" y="305"/>
                </a:lnTo>
                <a:lnTo>
                  <a:pt x="508" y="0"/>
                </a:lnTo>
              </a:path>
            </a:pathLst>
          </a:custGeom>
          <a:noFill/>
          <a:ln w="11113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1" name="Freeform 69">
            <a:extLst>
              <a:ext uri="{FF2B5EF4-FFF2-40B4-BE49-F238E27FC236}">
                <a16:creationId xmlns:a16="http://schemas.microsoft.com/office/drawing/2014/main" xmlns="" id="{E7F7DF90-16E2-42D5-9763-D48DA8729229}"/>
              </a:ext>
            </a:extLst>
          </p:cNvPr>
          <p:cNvSpPr>
            <a:spLocks/>
          </p:cNvSpPr>
          <p:nvPr/>
        </p:nvSpPr>
        <p:spPr bwMode="auto">
          <a:xfrm>
            <a:off x="9369977" y="4355060"/>
            <a:ext cx="404813" cy="188913"/>
          </a:xfrm>
          <a:custGeom>
            <a:avLst/>
            <a:gdLst>
              <a:gd name="T0" fmla="*/ 2147483647 w 250"/>
              <a:gd name="T1" fmla="*/ 0 h 108"/>
              <a:gd name="T2" fmla="*/ 0 w 250"/>
              <a:gd name="T3" fmla="*/ 2147483647 h 108"/>
              <a:gd name="T4" fmla="*/ 2147483647 w 250"/>
              <a:gd name="T5" fmla="*/ 2147483647 h 108"/>
              <a:gd name="T6" fmla="*/ 2147483647 w 250"/>
              <a:gd name="T7" fmla="*/ 2147483647 h 108"/>
              <a:gd name="T8" fmla="*/ 2147483647 w 250"/>
              <a:gd name="T9" fmla="*/ 0 h 10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50"/>
              <a:gd name="T16" fmla="*/ 0 h 108"/>
              <a:gd name="T17" fmla="*/ 250 w 250"/>
              <a:gd name="T18" fmla="*/ 108 h 10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50" h="108">
                <a:moveTo>
                  <a:pt x="216" y="0"/>
                </a:moveTo>
                <a:lnTo>
                  <a:pt x="0" y="108"/>
                </a:lnTo>
                <a:lnTo>
                  <a:pt x="147" y="106"/>
                </a:lnTo>
                <a:lnTo>
                  <a:pt x="250" y="30"/>
                </a:lnTo>
                <a:lnTo>
                  <a:pt x="216" y="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2" name="Freeform 70">
            <a:extLst>
              <a:ext uri="{FF2B5EF4-FFF2-40B4-BE49-F238E27FC236}">
                <a16:creationId xmlns:a16="http://schemas.microsoft.com/office/drawing/2014/main" xmlns="" id="{B9069214-2BE9-4DB3-8892-118CC1949738}"/>
              </a:ext>
            </a:extLst>
          </p:cNvPr>
          <p:cNvSpPr>
            <a:spLocks/>
          </p:cNvSpPr>
          <p:nvPr/>
        </p:nvSpPr>
        <p:spPr bwMode="auto">
          <a:xfrm>
            <a:off x="9369977" y="4355060"/>
            <a:ext cx="404813" cy="188913"/>
          </a:xfrm>
          <a:custGeom>
            <a:avLst/>
            <a:gdLst>
              <a:gd name="T0" fmla="*/ 2147483647 w 250"/>
              <a:gd name="T1" fmla="*/ 0 h 108"/>
              <a:gd name="T2" fmla="*/ 0 w 250"/>
              <a:gd name="T3" fmla="*/ 2147483647 h 108"/>
              <a:gd name="T4" fmla="*/ 2147483647 w 250"/>
              <a:gd name="T5" fmla="*/ 2147483647 h 108"/>
              <a:gd name="T6" fmla="*/ 2147483647 w 250"/>
              <a:gd name="T7" fmla="*/ 2147483647 h 108"/>
              <a:gd name="T8" fmla="*/ 2147483647 w 250"/>
              <a:gd name="T9" fmla="*/ 0 h 10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50"/>
              <a:gd name="T16" fmla="*/ 0 h 108"/>
              <a:gd name="T17" fmla="*/ 250 w 250"/>
              <a:gd name="T18" fmla="*/ 108 h 10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50" h="108">
                <a:moveTo>
                  <a:pt x="216" y="0"/>
                </a:moveTo>
                <a:lnTo>
                  <a:pt x="0" y="108"/>
                </a:lnTo>
                <a:lnTo>
                  <a:pt x="147" y="106"/>
                </a:lnTo>
                <a:lnTo>
                  <a:pt x="250" y="30"/>
                </a:lnTo>
                <a:lnTo>
                  <a:pt x="216" y="0"/>
                </a:lnTo>
              </a:path>
            </a:pathLst>
          </a:custGeom>
          <a:noFill/>
          <a:ln w="11113">
            <a:solidFill>
              <a:srgbClr val="CECECE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3" name="Oval 71">
            <a:extLst>
              <a:ext uri="{FF2B5EF4-FFF2-40B4-BE49-F238E27FC236}">
                <a16:creationId xmlns:a16="http://schemas.microsoft.com/office/drawing/2014/main" xmlns="" id="{46E0A825-02A5-407C-8193-19B9D667D7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98590" y="4137573"/>
            <a:ext cx="295275" cy="296862"/>
          </a:xfrm>
          <a:prstGeom prst="ellipse">
            <a:avLst/>
          </a:prstGeom>
          <a:solidFill>
            <a:srgbClr val="DADADA"/>
          </a:solidFill>
          <a:ln w="25400">
            <a:solidFill>
              <a:srgbClr val="919191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4" name="Freeform 72">
            <a:extLst>
              <a:ext uri="{FF2B5EF4-FFF2-40B4-BE49-F238E27FC236}">
                <a16:creationId xmlns:a16="http://schemas.microsoft.com/office/drawing/2014/main" xmlns="" id="{A4E28787-D84E-451D-9E11-6D960D146E51}"/>
              </a:ext>
            </a:extLst>
          </p:cNvPr>
          <p:cNvSpPr>
            <a:spLocks/>
          </p:cNvSpPr>
          <p:nvPr/>
        </p:nvSpPr>
        <p:spPr bwMode="auto">
          <a:xfrm>
            <a:off x="9830352" y="4172498"/>
            <a:ext cx="120650" cy="115887"/>
          </a:xfrm>
          <a:custGeom>
            <a:avLst/>
            <a:gdLst>
              <a:gd name="T0" fmla="*/ 0 w 75"/>
              <a:gd name="T1" fmla="*/ 0 h 66"/>
              <a:gd name="T2" fmla="*/ 0 w 75"/>
              <a:gd name="T3" fmla="*/ 0 h 66"/>
              <a:gd name="T4" fmla="*/ 2147483647 w 75"/>
              <a:gd name="T5" fmla="*/ 0 h 66"/>
              <a:gd name="T6" fmla="*/ 2147483647 w 75"/>
              <a:gd name="T7" fmla="*/ 2147483647 h 66"/>
              <a:gd name="T8" fmla="*/ 2147483647 w 75"/>
              <a:gd name="T9" fmla="*/ 2147483647 h 66"/>
              <a:gd name="T10" fmla="*/ 2147483647 w 75"/>
              <a:gd name="T11" fmla="*/ 2147483647 h 66"/>
              <a:gd name="T12" fmla="*/ 2147483647 w 75"/>
              <a:gd name="T13" fmla="*/ 2147483647 h 66"/>
              <a:gd name="T14" fmla="*/ 2147483647 w 75"/>
              <a:gd name="T15" fmla="*/ 2147483647 h 66"/>
              <a:gd name="T16" fmla="*/ 2147483647 w 75"/>
              <a:gd name="T17" fmla="*/ 2147483647 h 66"/>
              <a:gd name="T18" fmla="*/ 2147483647 w 75"/>
              <a:gd name="T19" fmla="*/ 2147483647 h 6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75"/>
              <a:gd name="T31" fmla="*/ 0 h 66"/>
              <a:gd name="T32" fmla="*/ 75 w 75"/>
              <a:gd name="T33" fmla="*/ 66 h 6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75" h="66">
                <a:moveTo>
                  <a:pt x="0" y="0"/>
                </a:moveTo>
                <a:lnTo>
                  <a:pt x="0" y="0"/>
                </a:lnTo>
                <a:lnTo>
                  <a:pt x="16" y="0"/>
                </a:lnTo>
                <a:lnTo>
                  <a:pt x="29" y="4"/>
                </a:lnTo>
                <a:lnTo>
                  <a:pt x="41" y="12"/>
                </a:lnTo>
                <a:lnTo>
                  <a:pt x="53" y="19"/>
                </a:lnTo>
                <a:lnTo>
                  <a:pt x="63" y="29"/>
                </a:lnTo>
                <a:lnTo>
                  <a:pt x="69" y="40"/>
                </a:lnTo>
                <a:lnTo>
                  <a:pt x="73" y="53"/>
                </a:lnTo>
                <a:lnTo>
                  <a:pt x="75" y="66"/>
                </a:lnTo>
              </a:path>
            </a:pathLst>
          </a:custGeom>
          <a:noFill/>
          <a:ln w="11113">
            <a:solidFill>
              <a:srgbClr val="919191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5" name="Line 73">
            <a:extLst>
              <a:ext uri="{FF2B5EF4-FFF2-40B4-BE49-F238E27FC236}">
                <a16:creationId xmlns:a16="http://schemas.microsoft.com/office/drawing/2014/main" xmlns="" id="{5234529F-E5DA-4A4E-BC86-D2E551A6216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455702" y="4359823"/>
            <a:ext cx="257175" cy="174625"/>
          </a:xfrm>
          <a:prstGeom prst="line">
            <a:avLst/>
          </a:prstGeom>
          <a:noFill/>
          <a:ln w="11113">
            <a:solidFill>
              <a:srgbClr val="CECECE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6" name="Rectangle 74">
            <a:extLst>
              <a:ext uri="{FF2B5EF4-FFF2-40B4-BE49-F238E27FC236}">
                <a16:creationId xmlns:a16="http://schemas.microsoft.com/office/drawing/2014/main" xmlns="" id="{38206F1C-F5C9-4C0A-A271-0D1D5D4044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32577" y="2950123"/>
            <a:ext cx="1717675" cy="527050"/>
          </a:xfrm>
          <a:prstGeom prst="rect">
            <a:avLst/>
          </a:prstGeom>
          <a:solidFill>
            <a:srgbClr val="DADADA"/>
          </a:solidFill>
          <a:ln w="11113">
            <a:solidFill>
              <a:srgbClr val="CECECE"/>
            </a:solidFill>
            <a:miter lim="800000"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xmlns="" id="{279A2FCB-6ACF-4353-8C6A-E59D0205F0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75465" y="2989810"/>
            <a:ext cx="1344612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>
              <a:defRPr/>
            </a:pPr>
            <a:r>
              <a:rPr lang="zh-CN" altLang="en-US" sz="1600" b="1" dirty="0">
                <a:effectLst>
                  <a:outerShdw blurRad="38100" dist="38100" dir="2700000" algn="tl">
                    <a:srgbClr val="FFFFFF"/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工厂</a:t>
            </a:r>
            <a:r>
              <a:rPr lang="en-US" altLang="zh-CN" sz="1600" b="1" dirty="0">
                <a:effectLst>
                  <a:outerShdw blurRad="38100" dist="38100" dir="2700000" algn="tl">
                    <a:srgbClr val="FFFFFF"/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lang="zh-CN" altLang="en-US" sz="1600" b="1" dirty="0">
                <a:effectLst>
                  <a:outerShdw blurRad="38100" dist="38100" dir="2700000" algn="tl">
                    <a:srgbClr val="FFFFFF"/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库存地点</a:t>
            </a:r>
            <a:endParaRPr lang="en-US" altLang="zh-CN" sz="1600" b="1" dirty="0">
              <a:effectLst>
                <a:outerShdw blurRad="38100" dist="38100" dir="2700000" algn="tl">
                  <a:srgbClr val="FFFFFF"/>
                </a:outerShdw>
              </a:effectLs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>
              <a:defRPr/>
            </a:pPr>
            <a:r>
              <a:rPr lang="zh-CN" altLang="en-US" sz="1600" b="1" dirty="0">
                <a:effectLst>
                  <a:outerShdw blurRad="38100" dist="38100" dir="2700000" algn="tl">
                    <a:srgbClr val="FFFFFF"/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的库存</a:t>
            </a:r>
            <a:endParaRPr lang="en-US" altLang="zh-TW" sz="1600" b="1" dirty="0">
              <a:effectLst>
                <a:outerShdw blurRad="38100" dist="38100" dir="2700000" algn="tl">
                  <a:srgbClr val="FFFFFF"/>
                </a:outerShdw>
              </a:effectLs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8" name="Rectangle 78">
            <a:extLst>
              <a:ext uri="{FF2B5EF4-FFF2-40B4-BE49-F238E27FC236}">
                <a16:creationId xmlns:a16="http://schemas.microsoft.com/office/drawing/2014/main" xmlns="" id="{63C848B9-8A5E-4B80-B16C-52C5AB9BC1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43690" y="3223173"/>
            <a:ext cx="99386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zh-TW" sz="1300" b="1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endParaRPr lang="en-US" altLang="zh-TW" sz="22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9" name="Rectangle 84">
            <a:extLst>
              <a:ext uri="{FF2B5EF4-FFF2-40B4-BE49-F238E27FC236}">
                <a16:creationId xmlns:a16="http://schemas.microsoft.com/office/drawing/2014/main" xmlns="" id="{7B12E90E-3E71-44FB-9FC1-3077F2E8A2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32577" y="5278985"/>
            <a:ext cx="1717675" cy="527050"/>
          </a:xfrm>
          <a:prstGeom prst="rect">
            <a:avLst/>
          </a:prstGeom>
          <a:solidFill>
            <a:srgbClr val="DADADA"/>
          </a:solidFill>
          <a:ln w="11113">
            <a:solidFill>
              <a:srgbClr val="CECECE"/>
            </a:solidFill>
            <a:miter lim="800000"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0" name="Rectangle 86">
            <a:extLst>
              <a:ext uri="{FF2B5EF4-FFF2-40B4-BE49-F238E27FC236}">
                <a16:creationId xmlns:a16="http://schemas.microsoft.com/office/drawing/2014/main" xmlns="" id="{1BAB911F-6B80-4640-9FAA-BB76F5E233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6945" y="5407573"/>
            <a:ext cx="881652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>
              <a:defRPr/>
            </a:pPr>
            <a:r>
              <a:rPr lang="zh-CN" altLang="en-US" sz="1600" b="1" dirty="0">
                <a:effectLst>
                  <a:outerShdw blurRad="38100" dist="38100" dir="2700000" algn="tl">
                    <a:srgbClr val="FFFFFF"/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仓库管理 </a:t>
            </a:r>
          </a:p>
        </p:txBody>
      </p:sp>
      <p:sp>
        <p:nvSpPr>
          <p:cNvPr id="81" name="Rectangle 87">
            <a:extLst>
              <a:ext uri="{FF2B5EF4-FFF2-40B4-BE49-F238E27FC236}">
                <a16:creationId xmlns:a16="http://schemas.microsoft.com/office/drawing/2014/main" xmlns="" id="{FD5CBF64-FDED-435F-BB90-0C914FDFA2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38027" y="5294860"/>
            <a:ext cx="1717675" cy="525463"/>
          </a:xfrm>
          <a:prstGeom prst="rect">
            <a:avLst/>
          </a:prstGeom>
          <a:solidFill>
            <a:srgbClr val="DADADA"/>
          </a:solidFill>
          <a:ln w="11113">
            <a:solidFill>
              <a:srgbClr val="CECECE"/>
            </a:solidFill>
            <a:miter lim="800000"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2" name="Rectangle 88">
            <a:extLst>
              <a:ext uri="{FF2B5EF4-FFF2-40B4-BE49-F238E27FC236}">
                <a16:creationId xmlns:a16="http://schemas.microsoft.com/office/drawing/2014/main" xmlns="" id="{7EDBB9B1-7214-4F2E-B666-BF58AD01D4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72977" y="5455198"/>
            <a:ext cx="1373188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3" name="Rectangle 89">
            <a:extLst>
              <a:ext uri="{FF2B5EF4-FFF2-40B4-BE49-F238E27FC236}">
                <a16:creationId xmlns:a16="http://schemas.microsoft.com/office/drawing/2014/main" xmlns="" id="{E68171E4-40FA-41A1-93F6-B2103436AE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00015" y="5453610"/>
            <a:ext cx="471283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>
              <a:defRPr/>
            </a:pPr>
            <a:r>
              <a:rPr lang="zh-CN" altLang="en-US" sz="1600" b="1" dirty="0">
                <a:effectLst>
                  <a:outerShdw blurRad="38100" dist="38100" dir="2700000" algn="tl">
                    <a:srgbClr val="FFFFFF"/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分 类</a:t>
            </a:r>
            <a:endParaRPr lang="en-US" altLang="zh-TW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4" name="Rectangle 125">
            <a:extLst>
              <a:ext uri="{FF2B5EF4-FFF2-40B4-BE49-F238E27FC236}">
                <a16:creationId xmlns:a16="http://schemas.microsoft.com/office/drawing/2014/main" xmlns="" id="{D6B27846-F535-452F-A50D-560E21EA7C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32577" y="3696248"/>
            <a:ext cx="1717675" cy="528637"/>
          </a:xfrm>
          <a:prstGeom prst="rect">
            <a:avLst/>
          </a:prstGeom>
          <a:solidFill>
            <a:srgbClr val="DADADA"/>
          </a:solidFill>
          <a:ln w="11113">
            <a:solidFill>
              <a:srgbClr val="CECECE"/>
            </a:solidFill>
            <a:miter lim="800000"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5" name="Rectangle 127">
            <a:extLst>
              <a:ext uri="{FF2B5EF4-FFF2-40B4-BE49-F238E27FC236}">
                <a16:creationId xmlns:a16="http://schemas.microsoft.com/office/drawing/2014/main" xmlns="" id="{553BB11D-931E-4B21-AB11-E3597A1261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8215" y="3854998"/>
            <a:ext cx="471283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>
              <a:defRPr/>
            </a:pPr>
            <a:r>
              <a:rPr lang="zh-CN" altLang="en-US" sz="1600" b="1" dirty="0">
                <a:effectLst>
                  <a:outerShdw blurRad="38100" dist="38100" dir="2700000" algn="tl">
                    <a:srgbClr val="FFFFFF"/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会 计</a:t>
            </a:r>
            <a:endParaRPr lang="en-US" altLang="zh-TW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6" name="Rectangle 128">
            <a:extLst>
              <a:ext uri="{FF2B5EF4-FFF2-40B4-BE49-F238E27FC236}">
                <a16:creationId xmlns:a16="http://schemas.microsoft.com/office/drawing/2014/main" xmlns="" id="{F1A38458-EB86-4C02-8395-FA23AD4157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32577" y="1448348"/>
            <a:ext cx="1717675" cy="527050"/>
          </a:xfrm>
          <a:prstGeom prst="rect">
            <a:avLst/>
          </a:prstGeom>
          <a:solidFill>
            <a:srgbClr val="33CCCC"/>
          </a:solidFill>
          <a:ln w="11176">
            <a:solidFill>
              <a:srgbClr val="CECECE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/>
          <a:lstStyle/>
          <a:p>
            <a:pPr>
              <a:defRPr/>
            </a:pPr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7" name="Rectangle 130">
            <a:extLst>
              <a:ext uri="{FF2B5EF4-FFF2-40B4-BE49-F238E27FC236}">
                <a16:creationId xmlns:a16="http://schemas.microsoft.com/office/drawing/2014/main" xmlns="" id="{A86D5EC2-709E-482B-BEAA-55F3E99381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81840" y="1549869"/>
            <a:ext cx="881652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>
              <a:defRPr/>
            </a:pPr>
            <a:r>
              <a:rPr lang="zh-CN" altLang="en-US" sz="1600" b="1" dirty="0">
                <a:effectLst>
                  <a:outerShdw blurRad="38100" dist="38100" dir="2700000" algn="tl">
                    <a:srgbClr val="FFFFFF"/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基础数据 </a:t>
            </a:r>
          </a:p>
        </p:txBody>
      </p:sp>
      <p:sp>
        <p:nvSpPr>
          <p:cNvPr id="88" name="Rectangle 131">
            <a:extLst>
              <a:ext uri="{FF2B5EF4-FFF2-40B4-BE49-F238E27FC236}">
                <a16:creationId xmlns:a16="http://schemas.microsoft.com/office/drawing/2014/main" xmlns="" id="{77AAE26C-0763-4BF8-AB62-231BA8B35A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37340" y="2211935"/>
            <a:ext cx="1712912" cy="525463"/>
          </a:xfrm>
          <a:prstGeom prst="rect">
            <a:avLst/>
          </a:prstGeom>
          <a:solidFill>
            <a:srgbClr val="DADADA"/>
          </a:solidFill>
          <a:ln w="11113">
            <a:solidFill>
              <a:srgbClr val="CECECE"/>
            </a:solidFill>
            <a:miter lim="800000"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9" name="Rectangle 134">
            <a:extLst>
              <a:ext uri="{FF2B5EF4-FFF2-40B4-BE49-F238E27FC236}">
                <a16:creationId xmlns:a16="http://schemas.microsoft.com/office/drawing/2014/main" xmlns="" id="{733622A5-4B46-4EDD-AD1E-B79F9B9D4E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6945" y="2342110"/>
            <a:ext cx="881652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>
              <a:defRPr/>
            </a:pPr>
            <a:r>
              <a:rPr lang="zh-CN" altLang="en-US" sz="1600" b="1" dirty="0">
                <a:effectLst>
                  <a:outerShdw blurRad="38100" dist="38100" dir="2700000" algn="tl">
                    <a:srgbClr val="FFFFFF"/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需求计划 </a:t>
            </a:r>
          </a:p>
        </p:txBody>
      </p:sp>
      <p:sp>
        <p:nvSpPr>
          <p:cNvPr id="90" name="Rectangle 135">
            <a:extLst>
              <a:ext uri="{FF2B5EF4-FFF2-40B4-BE49-F238E27FC236}">
                <a16:creationId xmlns:a16="http://schemas.microsoft.com/office/drawing/2014/main" xmlns="" id="{19788F01-61F3-4968-8AEA-268DAEE5DA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10265" y="4378873"/>
            <a:ext cx="817562" cy="522287"/>
          </a:xfrm>
          <a:prstGeom prst="rect">
            <a:avLst/>
          </a:prstGeom>
          <a:solidFill>
            <a:srgbClr val="EAEC5E"/>
          </a:solidFill>
          <a:ln w="11113">
            <a:solidFill>
              <a:srgbClr val="CECECE"/>
            </a:solidFill>
            <a:miter lim="800000"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1" name="Freeform 136">
            <a:extLst>
              <a:ext uri="{FF2B5EF4-FFF2-40B4-BE49-F238E27FC236}">
                <a16:creationId xmlns:a16="http://schemas.microsoft.com/office/drawing/2014/main" xmlns="" id="{7AECC3D4-4F4C-412C-B0A3-A7F3BF6AECDF}"/>
              </a:ext>
            </a:extLst>
          </p:cNvPr>
          <p:cNvSpPr>
            <a:spLocks/>
          </p:cNvSpPr>
          <p:nvPr/>
        </p:nvSpPr>
        <p:spPr bwMode="auto">
          <a:xfrm>
            <a:off x="1505502" y="4374110"/>
            <a:ext cx="819150" cy="530225"/>
          </a:xfrm>
          <a:custGeom>
            <a:avLst/>
            <a:gdLst>
              <a:gd name="T0" fmla="*/ 0 w 506"/>
              <a:gd name="T1" fmla="*/ 2147483647 h 305"/>
              <a:gd name="T2" fmla="*/ 0 w 506"/>
              <a:gd name="T3" fmla="*/ 0 h 305"/>
              <a:gd name="T4" fmla="*/ 2147483647 w 506"/>
              <a:gd name="T5" fmla="*/ 0 h 305"/>
              <a:gd name="T6" fmla="*/ 0 60000 65536"/>
              <a:gd name="T7" fmla="*/ 0 60000 65536"/>
              <a:gd name="T8" fmla="*/ 0 60000 65536"/>
              <a:gd name="T9" fmla="*/ 0 w 506"/>
              <a:gd name="T10" fmla="*/ 0 h 305"/>
              <a:gd name="T11" fmla="*/ 506 w 506"/>
              <a:gd name="T12" fmla="*/ 305 h 305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506" h="305">
                <a:moveTo>
                  <a:pt x="0" y="305"/>
                </a:moveTo>
                <a:lnTo>
                  <a:pt x="0" y="0"/>
                </a:lnTo>
                <a:lnTo>
                  <a:pt x="506" y="0"/>
                </a:lnTo>
              </a:path>
            </a:pathLst>
          </a:custGeom>
          <a:noFill/>
          <a:ln w="11113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2" name="Freeform 137">
            <a:extLst>
              <a:ext uri="{FF2B5EF4-FFF2-40B4-BE49-F238E27FC236}">
                <a16:creationId xmlns:a16="http://schemas.microsoft.com/office/drawing/2014/main" xmlns="" id="{04871F96-CFF4-471F-836F-C902203A7ED8}"/>
              </a:ext>
            </a:extLst>
          </p:cNvPr>
          <p:cNvSpPr>
            <a:spLocks/>
          </p:cNvSpPr>
          <p:nvPr/>
        </p:nvSpPr>
        <p:spPr bwMode="auto">
          <a:xfrm>
            <a:off x="1505502" y="4374110"/>
            <a:ext cx="819150" cy="530225"/>
          </a:xfrm>
          <a:custGeom>
            <a:avLst/>
            <a:gdLst>
              <a:gd name="T0" fmla="*/ 0 w 506"/>
              <a:gd name="T1" fmla="*/ 2147483647 h 305"/>
              <a:gd name="T2" fmla="*/ 2147483647 w 506"/>
              <a:gd name="T3" fmla="*/ 2147483647 h 305"/>
              <a:gd name="T4" fmla="*/ 2147483647 w 506"/>
              <a:gd name="T5" fmla="*/ 0 h 305"/>
              <a:gd name="T6" fmla="*/ 0 60000 65536"/>
              <a:gd name="T7" fmla="*/ 0 60000 65536"/>
              <a:gd name="T8" fmla="*/ 0 60000 65536"/>
              <a:gd name="T9" fmla="*/ 0 w 506"/>
              <a:gd name="T10" fmla="*/ 0 h 305"/>
              <a:gd name="T11" fmla="*/ 506 w 506"/>
              <a:gd name="T12" fmla="*/ 305 h 305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506" h="305">
                <a:moveTo>
                  <a:pt x="0" y="305"/>
                </a:moveTo>
                <a:lnTo>
                  <a:pt x="506" y="305"/>
                </a:lnTo>
                <a:lnTo>
                  <a:pt x="506" y="0"/>
                </a:lnTo>
              </a:path>
            </a:pathLst>
          </a:custGeom>
          <a:noFill/>
          <a:ln w="11113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3" name="Freeform 138">
            <a:extLst>
              <a:ext uri="{FF2B5EF4-FFF2-40B4-BE49-F238E27FC236}">
                <a16:creationId xmlns:a16="http://schemas.microsoft.com/office/drawing/2014/main" xmlns="" id="{5D2E9662-4D04-4420-BDFE-53A88FD26962}"/>
              </a:ext>
            </a:extLst>
          </p:cNvPr>
          <p:cNvSpPr>
            <a:spLocks/>
          </p:cNvSpPr>
          <p:nvPr/>
        </p:nvSpPr>
        <p:spPr bwMode="auto">
          <a:xfrm>
            <a:off x="1588052" y="4577310"/>
            <a:ext cx="676275" cy="177800"/>
          </a:xfrm>
          <a:custGeom>
            <a:avLst/>
            <a:gdLst>
              <a:gd name="T0" fmla="*/ 0 w 418"/>
              <a:gd name="T1" fmla="*/ 2147483647 h 102"/>
              <a:gd name="T2" fmla="*/ 2147483647 w 418"/>
              <a:gd name="T3" fmla="*/ 0 h 102"/>
              <a:gd name="T4" fmla="*/ 2147483647 w 418"/>
              <a:gd name="T5" fmla="*/ 0 h 102"/>
              <a:gd name="T6" fmla="*/ 2147483647 w 418"/>
              <a:gd name="T7" fmla="*/ 2147483647 h 102"/>
              <a:gd name="T8" fmla="*/ 0 w 418"/>
              <a:gd name="T9" fmla="*/ 2147483647 h 10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18"/>
              <a:gd name="T16" fmla="*/ 0 h 102"/>
              <a:gd name="T17" fmla="*/ 418 w 418"/>
              <a:gd name="T18" fmla="*/ 102 h 10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18" h="102">
                <a:moveTo>
                  <a:pt x="0" y="102"/>
                </a:moveTo>
                <a:lnTo>
                  <a:pt x="183" y="0"/>
                </a:lnTo>
                <a:lnTo>
                  <a:pt x="418" y="0"/>
                </a:lnTo>
                <a:lnTo>
                  <a:pt x="293" y="102"/>
                </a:lnTo>
                <a:lnTo>
                  <a:pt x="0" y="102"/>
                </a:lnTo>
                <a:close/>
              </a:path>
            </a:pathLst>
          </a:custGeom>
          <a:solidFill>
            <a:srgbClr val="00B7A5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4" name="Freeform 139">
            <a:extLst>
              <a:ext uri="{FF2B5EF4-FFF2-40B4-BE49-F238E27FC236}">
                <a16:creationId xmlns:a16="http://schemas.microsoft.com/office/drawing/2014/main" xmlns="" id="{28544500-5A39-4199-BE9C-362201527078}"/>
              </a:ext>
            </a:extLst>
          </p:cNvPr>
          <p:cNvSpPr>
            <a:spLocks/>
          </p:cNvSpPr>
          <p:nvPr/>
        </p:nvSpPr>
        <p:spPr bwMode="auto">
          <a:xfrm>
            <a:off x="1588052" y="4577310"/>
            <a:ext cx="676275" cy="177800"/>
          </a:xfrm>
          <a:custGeom>
            <a:avLst/>
            <a:gdLst>
              <a:gd name="T0" fmla="*/ 0 w 418"/>
              <a:gd name="T1" fmla="*/ 2147483647 h 102"/>
              <a:gd name="T2" fmla="*/ 2147483647 w 418"/>
              <a:gd name="T3" fmla="*/ 0 h 102"/>
              <a:gd name="T4" fmla="*/ 2147483647 w 418"/>
              <a:gd name="T5" fmla="*/ 0 h 102"/>
              <a:gd name="T6" fmla="*/ 2147483647 w 418"/>
              <a:gd name="T7" fmla="*/ 2147483647 h 102"/>
              <a:gd name="T8" fmla="*/ 0 w 418"/>
              <a:gd name="T9" fmla="*/ 2147483647 h 10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18"/>
              <a:gd name="T16" fmla="*/ 0 h 102"/>
              <a:gd name="T17" fmla="*/ 418 w 418"/>
              <a:gd name="T18" fmla="*/ 102 h 10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18" h="102">
                <a:moveTo>
                  <a:pt x="0" y="102"/>
                </a:moveTo>
                <a:lnTo>
                  <a:pt x="183" y="0"/>
                </a:lnTo>
                <a:lnTo>
                  <a:pt x="418" y="0"/>
                </a:lnTo>
                <a:lnTo>
                  <a:pt x="293" y="102"/>
                </a:lnTo>
                <a:lnTo>
                  <a:pt x="0" y="102"/>
                </a:lnTo>
              </a:path>
            </a:pathLst>
          </a:custGeom>
          <a:noFill/>
          <a:ln w="11113">
            <a:solidFill>
              <a:srgbClr val="CECECE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5" name="Freeform 140">
            <a:extLst>
              <a:ext uri="{FF2B5EF4-FFF2-40B4-BE49-F238E27FC236}">
                <a16:creationId xmlns:a16="http://schemas.microsoft.com/office/drawing/2014/main" xmlns="" id="{B555E65F-24C9-4C15-85EE-1957FC82A620}"/>
              </a:ext>
            </a:extLst>
          </p:cNvPr>
          <p:cNvSpPr>
            <a:spLocks/>
          </p:cNvSpPr>
          <p:nvPr/>
        </p:nvSpPr>
        <p:spPr bwMode="auto">
          <a:xfrm>
            <a:off x="1753152" y="4512223"/>
            <a:ext cx="352425" cy="68262"/>
          </a:xfrm>
          <a:custGeom>
            <a:avLst/>
            <a:gdLst>
              <a:gd name="T0" fmla="*/ 2147483647 w 218"/>
              <a:gd name="T1" fmla="*/ 0 h 39"/>
              <a:gd name="T2" fmla="*/ 0 w 218"/>
              <a:gd name="T3" fmla="*/ 2147483647 h 39"/>
              <a:gd name="T4" fmla="*/ 2147483647 w 218"/>
              <a:gd name="T5" fmla="*/ 2147483647 h 39"/>
              <a:gd name="T6" fmla="*/ 2147483647 w 218"/>
              <a:gd name="T7" fmla="*/ 0 h 39"/>
              <a:gd name="T8" fmla="*/ 2147483647 w 218"/>
              <a:gd name="T9" fmla="*/ 0 h 3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18"/>
              <a:gd name="T16" fmla="*/ 0 h 39"/>
              <a:gd name="T17" fmla="*/ 218 w 218"/>
              <a:gd name="T18" fmla="*/ 39 h 3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18" h="39">
                <a:moveTo>
                  <a:pt x="79" y="0"/>
                </a:moveTo>
                <a:lnTo>
                  <a:pt x="0" y="39"/>
                </a:lnTo>
                <a:lnTo>
                  <a:pt x="147" y="39"/>
                </a:lnTo>
                <a:lnTo>
                  <a:pt x="218" y="0"/>
                </a:lnTo>
                <a:lnTo>
                  <a:pt x="79" y="0"/>
                </a:lnTo>
                <a:close/>
              </a:path>
            </a:pathLst>
          </a:custGeom>
          <a:solidFill>
            <a:srgbClr val="0091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6" name="Freeform 141">
            <a:extLst>
              <a:ext uri="{FF2B5EF4-FFF2-40B4-BE49-F238E27FC236}">
                <a16:creationId xmlns:a16="http://schemas.microsoft.com/office/drawing/2014/main" xmlns="" id="{DD82335B-30EB-49D0-B923-3E88FC0DAFA5}"/>
              </a:ext>
            </a:extLst>
          </p:cNvPr>
          <p:cNvSpPr>
            <a:spLocks/>
          </p:cNvSpPr>
          <p:nvPr/>
        </p:nvSpPr>
        <p:spPr bwMode="auto">
          <a:xfrm>
            <a:off x="1753152" y="4512223"/>
            <a:ext cx="352425" cy="68262"/>
          </a:xfrm>
          <a:custGeom>
            <a:avLst/>
            <a:gdLst>
              <a:gd name="T0" fmla="*/ 2147483647 w 218"/>
              <a:gd name="T1" fmla="*/ 0 h 39"/>
              <a:gd name="T2" fmla="*/ 0 w 218"/>
              <a:gd name="T3" fmla="*/ 2147483647 h 39"/>
              <a:gd name="T4" fmla="*/ 2147483647 w 218"/>
              <a:gd name="T5" fmla="*/ 2147483647 h 39"/>
              <a:gd name="T6" fmla="*/ 2147483647 w 218"/>
              <a:gd name="T7" fmla="*/ 0 h 39"/>
              <a:gd name="T8" fmla="*/ 2147483647 w 218"/>
              <a:gd name="T9" fmla="*/ 0 h 3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18"/>
              <a:gd name="T16" fmla="*/ 0 h 39"/>
              <a:gd name="T17" fmla="*/ 218 w 218"/>
              <a:gd name="T18" fmla="*/ 39 h 3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18" h="39">
                <a:moveTo>
                  <a:pt x="79" y="0"/>
                </a:moveTo>
                <a:lnTo>
                  <a:pt x="0" y="39"/>
                </a:lnTo>
                <a:lnTo>
                  <a:pt x="147" y="39"/>
                </a:lnTo>
                <a:lnTo>
                  <a:pt x="218" y="0"/>
                </a:lnTo>
                <a:lnTo>
                  <a:pt x="79" y="0"/>
                </a:lnTo>
              </a:path>
            </a:pathLst>
          </a:custGeom>
          <a:noFill/>
          <a:ln w="11113">
            <a:solidFill>
              <a:srgbClr val="CECECE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7" name="Rectangle 142">
            <a:extLst>
              <a:ext uri="{FF2B5EF4-FFF2-40B4-BE49-F238E27FC236}">
                <a16:creationId xmlns:a16="http://schemas.microsoft.com/office/drawing/2014/main" xmlns="" id="{3F96F27C-AA36-4F85-A97F-E5DCBD9C64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4740" y="4588423"/>
            <a:ext cx="234950" cy="14287"/>
          </a:xfrm>
          <a:prstGeom prst="rect">
            <a:avLst/>
          </a:prstGeom>
          <a:solidFill>
            <a:srgbClr val="002B99"/>
          </a:solidFill>
          <a:ln w="11113">
            <a:solidFill>
              <a:srgbClr val="CECECE"/>
            </a:solidFill>
            <a:miter lim="800000"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8" name="Freeform 143">
            <a:extLst>
              <a:ext uri="{FF2B5EF4-FFF2-40B4-BE49-F238E27FC236}">
                <a16:creationId xmlns:a16="http://schemas.microsoft.com/office/drawing/2014/main" xmlns="" id="{16518B91-3F2C-4BC4-8AA5-CA3A5494BC38}"/>
              </a:ext>
            </a:extLst>
          </p:cNvPr>
          <p:cNvSpPr>
            <a:spLocks/>
          </p:cNvSpPr>
          <p:nvPr/>
        </p:nvSpPr>
        <p:spPr bwMode="auto">
          <a:xfrm>
            <a:off x="1996040" y="4512223"/>
            <a:ext cx="109537" cy="93662"/>
          </a:xfrm>
          <a:custGeom>
            <a:avLst/>
            <a:gdLst>
              <a:gd name="T0" fmla="*/ 0 w 68"/>
              <a:gd name="T1" fmla="*/ 2147483647 h 53"/>
              <a:gd name="T2" fmla="*/ 0 w 68"/>
              <a:gd name="T3" fmla="*/ 2147483647 h 53"/>
              <a:gd name="T4" fmla="*/ 2147483647 w 68"/>
              <a:gd name="T5" fmla="*/ 2147483647 h 53"/>
              <a:gd name="T6" fmla="*/ 2147483647 w 68"/>
              <a:gd name="T7" fmla="*/ 0 h 53"/>
              <a:gd name="T8" fmla="*/ 0 w 68"/>
              <a:gd name="T9" fmla="*/ 2147483647 h 5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8"/>
              <a:gd name="T16" fmla="*/ 0 h 53"/>
              <a:gd name="T17" fmla="*/ 68 w 68"/>
              <a:gd name="T18" fmla="*/ 53 h 5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8" h="53">
                <a:moveTo>
                  <a:pt x="0" y="39"/>
                </a:moveTo>
                <a:lnTo>
                  <a:pt x="0" y="53"/>
                </a:lnTo>
                <a:lnTo>
                  <a:pt x="68" y="10"/>
                </a:lnTo>
                <a:lnTo>
                  <a:pt x="68" y="0"/>
                </a:lnTo>
                <a:lnTo>
                  <a:pt x="0" y="39"/>
                </a:lnTo>
                <a:close/>
              </a:path>
            </a:pathLst>
          </a:custGeom>
          <a:solidFill>
            <a:srgbClr val="002B99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9" name="Freeform 144">
            <a:extLst>
              <a:ext uri="{FF2B5EF4-FFF2-40B4-BE49-F238E27FC236}">
                <a16:creationId xmlns:a16="http://schemas.microsoft.com/office/drawing/2014/main" xmlns="" id="{68AAF891-2C7E-4A04-9404-CB273408A300}"/>
              </a:ext>
            </a:extLst>
          </p:cNvPr>
          <p:cNvSpPr>
            <a:spLocks/>
          </p:cNvSpPr>
          <p:nvPr/>
        </p:nvSpPr>
        <p:spPr bwMode="auto">
          <a:xfrm>
            <a:off x="1996040" y="4512223"/>
            <a:ext cx="109537" cy="93662"/>
          </a:xfrm>
          <a:custGeom>
            <a:avLst/>
            <a:gdLst>
              <a:gd name="T0" fmla="*/ 0 w 68"/>
              <a:gd name="T1" fmla="*/ 2147483647 h 53"/>
              <a:gd name="T2" fmla="*/ 0 w 68"/>
              <a:gd name="T3" fmla="*/ 2147483647 h 53"/>
              <a:gd name="T4" fmla="*/ 2147483647 w 68"/>
              <a:gd name="T5" fmla="*/ 2147483647 h 53"/>
              <a:gd name="T6" fmla="*/ 2147483647 w 68"/>
              <a:gd name="T7" fmla="*/ 0 h 53"/>
              <a:gd name="T8" fmla="*/ 0 w 68"/>
              <a:gd name="T9" fmla="*/ 2147483647 h 5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8"/>
              <a:gd name="T16" fmla="*/ 0 h 53"/>
              <a:gd name="T17" fmla="*/ 68 w 68"/>
              <a:gd name="T18" fmla="*/ 53 h 5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8" h="53">
                <a:moveTo>
                  <a:pt x="0" y="39"/>
                </a:moveTo>
                <a:lnTo>
                  <a:pt x="0" y="53"/>
                </a:lnTo>
                <a:lnTo>
                  <a:pt x="68" y="10"/>
                </a:lnTo>
                <a:lnTo>
                  <a:pt x="68" y="0"/>
                </a:lnTo>
                <a:lnTo>
                  <a:pt x="0" y="39"/>
                </a:lnTo>
              </a:path>
            </a:pathLst>
          </a:custGeom>
          <a:noFill/>
          <a:ln w="11113">
            <a:solidFill>
              <a:srgbClr val="CECECE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0" name="Rectangle 145">
            <a:extLst>
              <a:ext uri="{FF2B5EF4-FFF2-40B4-BE49-F238E27FC236}">
                <a16:creationId xmlns:a16="http://schemas.microsoft.com/office/drawing/2014/main" xmlns="" id="{9C635A13-1EE2-4BCE-A883-753FFC6666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9502" y="4612235"/>
            <a:ext cx="234950" cy="106363"/>
          </a:xfrm>
          <a:prstGeom prst="rect">
            <a:avLst/>
          </a:prstGeom>
          <a:solidFill>
            <a:srgbClr val="919191"/>
          </a:solidFill>
          <a:ln w="11113">
            <a:solidFill>
              <a:srgbClr val="CECECE"/>
            </a:solidFill>
            <a:miter lim="800000"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1" name="Freeform 146">
            <a:extLst>
              <a:ext uri="{FF2B5EF4-FFF2-40B4-BE49-F238E27FC236}">
                <a16:creationId xmlns:a16="http://schemas.microsoft.com/office/drawing/2014/main" xmlns="" id="{AA8C6C51-45F4-4B35-B2F1-6D1930BAD1C3}"/>
              </a:ext>
            </a:extLst>
          </p:cNvPr>
          <p:cNvSpPr>
            <a:spLocks/>
          </p:cNvSpPr>
          <p:nvPr/>
        </p:nvSpPr>
        <p:spPr bwMode="auto">
          <a:xfrm>
            <a:off x="1991277" y="4534448"/>
            <a:ext cx="111125" cy="180975"/>
          </a:xfrm>
          <a:custGeom>
            <a:avLst/>
            <a:gdLst>
              <a:gd name="T0" fmla="*/ 0 w 69"/>
              <a:gd name="T1" fmla="*/ 2147483647 h 104"/>
              <a:gd name="T2" fmla="*/ 0 w 69"/>
              <a:gd name="T3" fmla="*/ 2147483647 h 104"/>
              <a:gd name="T4" fmla="*/ 2147483647 w 69"/>
              <a:gd name="T5" fmla="*/ 2147483647 h 104"/>
              <a:gd name="T6" fmla="*/ 2147483647 w 69"/>
              <a:gd name="T7" fmla="*/ 0 h 104"/>
              <a:gd name="T8" fmla="*/ 0 w 69"/>
              <a:gd name="T9" fmla="*/ 2147483647 h 10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9"/>
              <a:gd name="T16" fmla="*/ 0 h 104"/>
              <a:gd name="T17" fmla="*/ 69 w 69"/>
              <a:gd name="T18" fmla="*/ 104 h 10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9" h="104">
                <a:moveTo>
                  <a:pt x="0" y="41"/>
                </a:moveTo>
                <a:lnTo>
                  <a:pt x="0" y="104"/>
                </a:lnTo>
                <a:lnTo>
                  <a:pt x="69" y="53"/>
                </a:lnTo>
                <a:lnTo>
                  <a:pt x="69" y="0"/>
                </a:lnTo>
                <a:lnTo>
                  <a:pt x="0" y="41"/>
                </a:lnTo>
                <a:close/>
              </a:path>
            </a:pathLst>
          </a:custGeom>
          <a:solidFill>
            <a:srgbClr val="999999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2" name="Freeform 147">
            <a:extLst>
              <a:ext uri="{FF2B5EF4-FFF2-40B4-BE49-F238E27FC236}">
                <a16:creationId xmlns:a16="http://schemas.microsoft.com/office/drawing/2014/main" xmlns="" id="{CADE268E-906A-4228-B0E7-AB467F49A6D1}"/>
              </a:ext>
            </a:extLst>
          </p:cNvPr>
          <p:cNvSpPr>
            <a:spLocks/>
          </p:cNvSpPr>
          <p:nvPr/>
        </p:nvSpPr>
        <p:spPr bwMode="auto">
          <a:xfrm>
            <a:off x="1991277" y="4534448"/>
            <a:ext cx="111125" cy="180975"/>
          </a:xfrm>
          <a:custGeom>
            <a:avLst/>
            <a:gdLst>
              <a:gd name="T0" fmla="*/ 0 w 69"/>
              <a:gd name="T1" fmla="*/ 2147483647 h 104"/>
              <a:gd name="T2" fmla="*/ 0 w 69"/>
              <a:gd name="T3" fmla="*/ 2147483647 h 104"/>
              <a:gd name="T4" fmla="*/ 2147483647 w 69"/>
              <a:gd name="T5" fmla="*/ 2147483647 h 104"/>
              <a:gd name="T6" fmla="*/ 2147483647 w 69"/>
              <a:gd name="T7" fmla="*/ 0 h 104"/>
              <a:gd name="T8" fmla="*/ 0 w 69"/>
              <a:gd name="T9" fmla="*/ 2147483647 h 10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9"/>
              <a:gd name="T16" fmla="*/ 0 h 104"/>
              <a:gd name="T17" fmla="*/ 69 w 69"/>
              <a:gd name="T18" fmla="*/ 104 h 10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9" h="104">
                <a:moveTo>
                  <a:pt x="0" y="41"/>
                </a:moveTo>
                <a:lnTo>
                  <a:pt x="0" y="104"/>
                </a:lnTo>
                <a:lnTo>
                  <a:pt x="69" y="53"/>
                </a:lnTo>
                <a:lnTo>
                  <a:pt x="69" y="0"/>
                </a:lnTo>
                <a:lnTo>
                  <a:pt x="0" y="41"/>
                </a:lnTo>
              </a:path>
            </a:pathLst>
          </a:custGeom>
          <a:noFill/>
          <a:ln w="11113">
            <a:solidFill>
              <a:srgbClr val="CECECE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3" name="Rectangle 148">
            <a:extLst>
              <a:ext uri="{FF2B5EF4-FFF2-40B4-BE49-F238E27FC236}">
                <a16:creationId xmlns:a16="http://schemas.microsoft.com/office/drawing/2014/main" xmlns="" id="{0235406A-D11E-45AA-B024-6B06663799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64265" y="4615410"/>
            <a:ext cx="49212" cy="30163"/>
          </a:xfrm>
          <a:prstGeom prst="rect">
            <a:avLst/>
          </a:prstGeom>
          <a:solidFill>
            <a:srgbClr val="CCEAFF"/>
          </a:solidFill>
          <a:ln w="11113">
            <a:solidFill>
              <a:srgbClr val="CECECE"/>
            </a:solidFill>
            <a:miter lim="800000"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4" name="Rectangle 149">
            <a:extLst>
              <a:ext uri="{FF2B5EF4-FFF2-40B4-BE49-F238E27FC236}">
                <a16:creationId xmlns:a16="http://schemas.microsoft.com/office/drawing/2014/main" xmlns="" id="{17FF703B-A94A-4D14-83AF-4B64DC7526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3002" y="4615410"/>
            <a:ext cx="49213" cy="30163"/>
          </a:xfrm>
          <a:prstGeom prst="rect">
            <a:avLst/>
          </a:prstGeom>
          <a:solidFill>
            <a:srgbClr val="CCEAFF"/>
          </a:solidFill>
          <a:ln w="11113">
            <a:solidFill>
              <a:srgbClr val="CECECE"/>
            </a:solidFill>
            <a:miter lim="800000"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5" name="Rectangle 150">
            <a:extLst>
              <a:ext uri="{FF2B5EF4-FFF2-40B4-BE49-F238E27FC236}">
                <a16:creationId xmlns:a16="http://schemas.microsoft.com/office/drawing/2014/main" xmlns="" id="{87EC9C09-DAAE-4906-8A93-4604AA7E49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83327" y="4615410"/>
            <a:ext cx="50800" cy="30163"/>
          </a:xfrm>
          <a:prstGeom prst="rect">
            <a:avLst/>
          </a:prstGeom>
          <a:solidFill>
            <a:srgbClr val="CCEAFF"/>
          </a:solidFill>
          <a:ln w="11113">
            <a:solidFill>
              <a:srgbClr val="CECECE"/>
            </a:solidFill>
            <a:miter lim="800000"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6" name="Rectangle 151">
            <a:extLst>
              <a:ext uri="{FF2B5EF4-FFF2-40B4-BE49-F238E27FC236}">
                <a16:creationId xmlns:a16="http://schemas.microsoft.com/office/drawing/2014/main" xmlns="" id="{7DEF2222-1BAB-4AC1-851D-8791A93DDF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38890" y="4615410"/>
            <a:ext cx="47625" cy="30163"/>
          </a:xfrm>
          <a:prstGeom prst="rect">
            <a:avLst/>
          </a:prstGeom>
          <a:solidFill>
            <a:srgbClr val="CCEAFF"/>
          </a:solidFill>
          <a:ln w="11113">
            <a:solidFill>
              <a:srgbClr val="CECECE"/>
            </a:solidFill>
            <a:miter lim="800000"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7" name="Freeform 152">
            <a:extLst>
              <a:ext uri="{FF2B5EF4-FFF2-40B4-BE49-F238E27FC236}">
                <a16:creationId xmlns:a16="http://schemas.microsoft.com/office/drawing/2014/main" xmlns="" id="{3A483054-D736-4380-A551-0CC7F51D58EB}"/>
              </a:ext>
            </a:extLst>
          </p:cNvPr>
          <p:cNvSpPr>
            <a:spLocks/>
          </p:cNvSpPr>
          <p:nvPr/>
        </p:nvSpPr>
        <p:spPr bwMode="auto">
          <a:xfrm>
            <a:off x="1996040" y="4593185"/>
            <a:ext cx="30162" cy="46038"/>
          </a:xfrm>
          <a:custGeom>
            <a:avLst/>
            <a:gdLst>
              <a:gd name="T0" fmla="*/ 0 w 19"/>
              <a:gd name="T1" fmla="*/ 2147483647 h 27"/>
              <a:gd name="T2" fmla="*/ 0 w 19"/>
              <a:gd name="T3" fmla="*/ 2147483647 h 27"/>
              <a:gd name="T4" fmla="*/ 2147483647 w 19"/>
              <a:gd name="T5" fmla="*/ 2147483647 h 27"/>
              <a:gd name="T6" fmla="*/ 2147483647 w 19"/>
              <a:gd name="T7" fmla="*/ 0 h 27"/>
              <a:gd name="T8" fmla="*/ 0 w 19"/>
              <a:gd name="T9" fmla="*/ 2147483647 h 2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9"/>
              <a:gd name="T16" fmla="*/ 0 h 27"/>
              <a:gd name="T17" fmla="*/ 19 w 19"/>
              <a:gd name="T18" fmla="*/ 27 h 27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9" h="27">
                <a:moveTo>
                  <a:pt x="0" y="10"/>
                </a:moveTo>
                <a:lnTo>
                  <a:pt x="0" y="27"/>
                </a:lnTo>
                <a:lnTo>
                  <a:pt x="19" y="14"/>
                </a:lnTo>
                <a:lnTo>
                  <a:pt x="19" y="0"/>
                </a:lnTo>
                <a:lnTo>
                  <a:pt x="0" y="10"/>
                </a:lnTo>
                <a:close/>
              </a:path>
            </a:pathLst>
          </a:custGeom>
          <a:solidFill>
            <a:srgbClr val="CCEA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8" name="Freeform 153">
            <a:extLst>
              <a:ext uri="{FF2B5EF4-FFF2-40B4-BE49-F238E27FC236}">
                <a16:creationId xmlns:a16="http://schemas.microsoft.com/office/drawing/2014/main" xmlns="" id="{0599112D-B407-40D1-A1CD-CF75EA31290B}"/>
              </a:ext>
            </a:extLst>
          </p:cNvPr>
          <p:cNvSpPr>
            <a:spLocks/>
          </p:cNvSpPr>
          <p:nvPr/>
        </p:nvSpPr>
        <p:spPr bwMode="auto">
          <a:xfrm>
            <a:off x="1996040" y="4593185"/>
            <a:ext cx="30162" cy="46038"/>
          </a:xfrm>
          <a:custGeom>
            <a:avLst/>
            <a:gdLst>
              <a:gd name="T0" fmla="*/ 0 w 19"/>
              <a:gd name="T1" fmla="*/ 2147483647 h 27"/>
              <a:gd name="T2" fmla="*/ 0 w 19"/>
              <a:gd name="T3" fmla="*/ 2147483647 h 27"/>
              <a:gd name="T4" fmla="*/ 2147483647 w 19"/>
              <a:gd name="T5" fmla="*/ 2147483647 h 27"/>
              <a:gd name="T6" fmla="*/ 2147483647 w 19"/>
              <a:gd name="T7" fmla="*/ 0 h 27"/>
              <a:gd name="T8" fmla="*/ 0 w 19"/>
              <a:gd name="T9" fmla="*/ 2147483647 h 2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9"/>
              <a:gd name="T16" fmla="*/ 0 h 27"/>
              <a:gd name="T17" fmla="*/ 19 w 19"/>
              <a:gd name="T18" fmla="*/ 27 h 27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9" h="27">
                <a:moveTo>
                  <a:pt x="0" y="10"/>
                </a:moveTo>
                <a:lnTo>
                  <a:pt x="0" y="27"/>
                </a:lnTo>
                <a:lnTo>
                  <a:pt x="19" y="14"/>
                </a:lnTo>
                <a:lnTo>
                  <a:pt x="19" y="0"/>
                </a:lnTo>
                <a:lnTo>
                  <a:pt x="0" y="10"/>
                </a:lnTo>
              </a:path>
            </a:pathLst>
          </a:custGeom>
          <a:noFill/>
          <a:ln w="11113">
            <a:solidFill>
              <a:srgbClr val="CECECE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9" name="Freeform 154">
            <a:extLst>
              <a:ext uri="{FF2B5EF4-FFF2-40B4-BE49-F238E27FC236}">
                <a16:creationId xmlns:a16="http://schemas.microsoft.com/office/drawing/2014/main" xmlns="" id="{618E8D4A-D491-47FB-8CFE-D6577013469A}"/>
              </a:ext>
            </a:extLst>
          </p:cNvPr>
          <p:cNvSpPr>
            <a:spLocks/>
          </p:cNvSpPr>
          <p:nvPr/>
        </p:nvSpPr>
        <p:spPr bwMode="auto">
          <a:xfrm>
            <a:off x="2075415" y="4542385"/>
            <a:ext cx="26987" cy="38100"/>
          </a:xfrm>
          <a:custGeom>
            <a:avLst/>
            <a:gdLst>
              <a:gd name="T0" fmla="*/ 0 w 17"/>
              <a:gd name="T1" fmla="*/ 2147483647 h 22"/>
              <a:gd name="T2" fmla="*/ 0 w 17"/>
              <a:gd name="T3" fmla="*/ 2147483647 h 22"/>
              <a:gd name="T4" fmla="*/ 2147483647 w 17"/>
              <a:gd name="T5" fmla="*/ 2147483647 h 22"/>
              <a:gd name="T6" fmla="*/ 2147483647 w 17"/>
              <a:gd name="T7" fmla="*/ 0 h 22"/>
              <a:gd name="T8" fmla="*/ 0 w 17"/>
              <a:gd name="T9" fmla="*/ 2147483647 h 2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7"/>
              <a:gd name="T16" fmla="*/ 0 h 22"/>
              <a:gd name="T17" fmla="*/ 17 w 17"/>
              <a:gd name="T18" fmla="*/ 22 h 2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7" h="22">
                <a:moveTo>
                  <a:pt x="0" y="7"/>
                </a:moveTo>
                <a:lnTo>
                  <a:pt x="0" y="22"/>
                </a:lnTo>
                <a:lnTo>
                  <a:pt x="17" y="10"/>
                </a:lnTo>
                <a:lnTo>
                  <a:pt x="17" y="0"/>
                </a:lnTo>
                <a:lnTo>
                  <a:pt x="0" y="7"/>
                </a:lnTo>
                <a:close/>
              </a:path>
            </a:pathLst>
          </a:custGeom>
          <a:solidFill>
            <a:srgbClr val="CCEA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10" name="Freeform 155">
            <a:extLst>
              <a:ext uri="{FF2B5EF4-FFF2-40B4-BE49-F238E27FC236}">
                <a16:creationId xmlns:a16="http://schemas.microsoft.com/office/drawing/2014/main" xmlns="" id="{9A77C673-0AFA-48B9-991C-A5AC89BBB0E4}"/>
              </a:ext>
            </a:extLst>
          </p:cNvPr>
          <p:cNvSpPr>
            <a:spLocks/>
          </p:cNvSpPr>
          <p:nvPr/>
        </p:nvSpPr>
        <p:spPr bwMode="auto">
          <a:xfrm>
            <a:off x="2075415" y="4542385"/>
            <a:ext cx="26987" cy="38100"/>
          </a:xfrm>
          <a:custGeom>
            <a:avLst/>
            <a:gdLst>
              <a:gd name="T0" fmla="*/ 0 w 17"/>
              <a:gd name="T1" fmla="*/ 2147483647 h 22"/>
              <a:gd name="T2" fmla="*/ 0 w 17"/>
              <a:gd name="T3" fmla="*/ 2147483647 h 22"/>
              <a:gd name="T4" fmla="*/ 2147483647 w 17"/>
              <a:gd name="T5" fmla="*/ 2147483647 h 22"/>
              <a:gd name="T6" fmla="*/ 2147483647 w 17"/>
              <a:gd name="T7" fmla="*/ 0 h 22"/>
              <a:gd name="T8" fmla="*/ 0 w 17"/>
              <a:gd name="T9" fmla="*/ 2147483647 h 2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7"/>
              <a:gd name="T16" fmla="*/ 0 h 22"/>
              <a:gd name="T17" fmla="*/ 17 w 17"/>
              <a:gd name="T18" fmla="*/ 22 h 2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7" h="22">
                <a:moveTo>
                  <a:pt x="0" y="7"/>
                </a:moveTo>
                <a:lnTo>
                  <a:pt x="0" y="22"/>
                </a:lnTo>
                <a:lnTo>
                  <a:pt x="17" y="10"/>
                </a:lnTo>
                <a:lnTo>
                  <a:pt x="17" y="0"/>
                </a:lnTo>
                <a:lnTo>
                  <a:pt x="0" y="7"/>
                </a:lnTo>
              </a:path>
            </a:pathLst>
          </a:custGeom>
          <a:noFill/>
          <a:ln w="11113">
            <a:solidFill>
              <a:srgbClr val="CECECE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11" name="Rectangle 156">
            <a:extLst>
              <a:ext uri="{FF2B5EF4-FFF2-40B4-BE49-F238E27FC236}">
                <a16:creationId xmlns:a16="http://schemas.microsoft.com/office/drawing/2014/main" xmlns="" id="{F2A3D930-5F37-45E7-BFE4-DF2BC9DAC6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30965" y="4702723"/>
            <a:ext cx="26987" cy="6350"/>
          </a:xfrm>
          <a:prstGeom prst="rect">
            <a:avLst/>
          </a:prstGeom>
          <a:solidFill>
            <a:srgbClr val="CECECE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12" name="Line 157">
            <a:extLst>
              <a:ext uri="{FF2B5EF4-FFF2-40B4-BE49-F238E27FC236}">
                <a16:creationId xmlns:a16="http://schemas.microsoft.com/office/drawing/2014/main" xmlns="" id="{6FC83BC7-A17F-4A78-88F3-57762B41553A}"/>
              </a:ext>
            </a:extLst>
          </p:cNvPr>
          <p:cNvSpPr>
            <a:spLocks noChangeShapeType="1"/>
          </p:cNvSpPr>
          <p:nvPr/>
        </p:nvSpPr>
        <p:spPr bwMode="auto">
          <a:xfrm>
            <a:off x="2050015" y="4691610"/>
            <a:ext cx="1587" cy="23813"/>
          </a:xfrm>
          <a:prstGeom prst="line">
            <a:avLst/>
          </a:prstGeom>
          <a:noFill/>
          <a:ln w="11113">
            <a:solidFill>
              <a:srgbClr val="CECECE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13" name="Line 158">
            <a:extLst>
              <a:ext uri="{FF2B5EF4-FFF2-40B4-BE49-F238E27FC236}">
                <a16:creationId xmlns:a16="http://schemas.microsoft.com/office/drawing/2014/main" xmlns="" id="{D97FA469-8A79-4A48-81B4-FD38E65481E8}"/>
              </a:ext>
            </a:extLst>
          </p:cNvPr>
          <p:cNvSpPr>
            <a:spLocks noChangeShapeType="1"/>
          </p:cNvSpPr>
          <p:nvPr/>
        </p:nvSpPr>
        <p:spPr bwMode="auto">
          <a:xfrm>
            <a:off x="2075415" y="4669385"/>
            <a:ext cx="1587" cy="20638"/>
          </a:xfrm>
          <a:prstGeom prst="line">
            <a:avLst/>
          </a:prstGeom>
          <a:noFill/>
          <a:ln w="11113">
            <a:solidFill>
              <a:srgbClr val="CECECE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14" name="Rectangle 159">
            <a:extLst>
              <a:ext uri="{FF2B5EF4-FFF2-40B4-BE49-F238E27FC236}">
                <a16:creationId xmlns:a16="http://schemas.microsoft.com/office/drawing/2014/main" xmlns="" id="{2C3AEBBB-8529-4859-8FE4-361AB4E0B7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10340" y="4634460"/>
            <a:ext cx="26987" cy="11113"/>
          </a:xfrm>
          <a:prstGeom prst="rect">
            <a:avLst/>
          </a:prstGeom>
          <a:solidFill>
            <a:srgbClr val="CECECE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15" name="Line 160">
            <a:extLst>
              <a:ext uri="{FF2B5EF4-FFF2-40B4-BE49-F238E27FC236}">
                <a16:creationId xmlns:a16="http://schemas.microsoft.com/office/drawing/2014/main" xmlns="" id="{34CD2414-90E5-4767-8486-5D368F0542E8}"/>
              </a:ext>
            </a:extLst>
          </p:cNvPr>
          <p:cNvSpPr>
            <a:spLocks noChangeShapeType="1"/>
          </p:cNvSpPr>
          <p:nvPr/>
        </p:nvSpPr>
        <p:spPr bwMode="auto">
          <a:xfrm>
            <a:off x="2127802" y="4628110"/>
            <a:ext cx="1588" cy="22225"/>
          </a:xfrm>
          <a:prstGeom prst="line">
            <a:avLst/>
          </a:prstGeom>
          <a:noFill/>
          <a:ln w="11113">
            <a:solidFill>
              <a:srgbClr val="CECECE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16" name="Freeform 161">
            <a:extLst>
              <a:ext uri="{FF2B5EF4-FFF2-40B4-BE49-F238E27FC236}">
                <a16:creationId xmlns:a16="http://schemas.microsoft.com/office/drawing/2014/main" xmlns="" id="{775E0085-90CD-4A42-BC67-78CDB1F79420}"/>
              </a:ext>
            </a:extLst>
          </p:cNvPr>
          <p:cNvSpPr>
            <a:spLocks/>
          </p:cNvSpPr>
          <p:nvPr/>
        </p:nvSpPr>
        <p:spPr bwMode="auto">
          <a:xfrm>
            <a:off x="2089702" y="4655098"/>
            <a:ext cx="25400" cy="14287"/>
          </a:xfrm>
          <a:custGeom>
            <a:avLst/>
            <a:gdLst>
              <a:gd name="T0" fmla="*/ 2147483647 w 16"/>
              <a:gd name="T1" fmla="*/ 0 h 8"/>
              <a:gd name="T2" fmla="*/ 0 w 16"/>
              <a:gd name="T3" fmla="*/ 2147483647 h 8"/>
              <a:gd name="T4" fmla="*/ 2147483647 w 16"/>
              <a:gd name="T5" fmla="*/ 2147483647 h 8"/>
              <a:gd name="T6" fmla="*/ 2147483647 w 16"/>
              <a:gd name="T7" fmla="*/ 2147483647 h 8"/>
              <a:gd name="T8" fmla="*/ 2147483647 w 16"/>
              <a:gd name="T9" fmla="*/ 0 h 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6"/>
              <a:gd name="T16" fmla="*/ 0 h 8"/>
              <a:gd name="T17" fmla="*/ 16 w 16"/>
              <a:gd name="T18" fmla="*/ 8 h 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6" h="8">
                <a:moveTo>
                  <a:pt x="13" y="0"/>
                </a:moveTo>
                <a:lnTo>
                  <a:pt x="0" y="4"/>
                </a:lnTo>
                <a:lnTo>
                  <a:pt x="1" y="8"/>
                </a:lnTo>
                <a:lnTo>
                  <a:pt x="16" y="4"/>
                </a:lnTo>
                <a:lnTo>
                  <a:pt x="13" y="0"/>
                </a:lnTo>
                <a:close/>
              </a:path>
            </a:pathLst>
          </a:custGeom>
          <a:solidFill>
            <a:srgbClr val="CECECE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17" name="Line 162">
            <a:extLst>
              <a:ext uri="{FF2B5EF4-FFF2-40B4-BE49-F238E27FC236}">
                <a16:creationId xmlns:a16="http://schemas.microsoft.com/office/drawing/2014/main" xmlns="" id="{6BC5197B-8448-415A-8C69-F6F38FAC4532}"/>
              </a:ext>
            </a:extLst>
          </p:cNvPr>
          <p:cNvSpPr>
            <a:spLocks noChangeShapeType="1"/>
          </p:cNvSpPr>
          <p:nvPr/>
        </p:nvSpPr>
        <p:spPr bwMode="auto">
          <a:xfrm>
            <a:off x="2100815" y="4650335"/>
            <a:ext cx="1587" cy="19050"/>
          </a:xfrm>
          <a:prstGeom prst="line">
            <a:avLst/>
          </a:prstGeom>
          <a:noFill/>
          <a:ln w="11113">
            <a:solidFill>
              <a:srgbClr val="CECECE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18" name="Freeform 163">
            <a:extLst>
              <a:ext uri="{FF2B5EF4-FFF2-40B4-BE49-F238E27FC236}">
                <a16:creationId xmlns:a16="http://schemas.microsoft.com/office/drawing/2014/main" xmlns="" id="{D8138BD6-96EF-4355-92D7-F4F2DEEEF988}"/>
              </a:ext>
            </a:extLst>
          </p:cNvPr>
          <p:cNvSpPr>
            <a:spLocks/>
          </p:cNvSpPr>
          <p:nvPr/>
        </p:nvSpPr>
        <p:spPr bwMode="auto">
          <a:xfrm>
            <a:off x="2138915" y="4610648"/>
            <a:ext cx="26987" cy="15875"/>
          </a:xfrm>
          <a:custGeom>
            <a:avLst/>
            <a:gdLst>
              <a:gd name="T0" fmla="*/ 2147483647 w 17"/>
              <a:gd name="T1" fmla="*/ 0 h 9"/>
              <a:gd name="T2" fmla="*/ 0 w 17"/>
              <a:gd name="T3" fmla="*/ 2147483647 h 9"/>
              <a:gd name="T4" fmla="*/ 2147483647 w 17"/>
              <a:gd name="T5" fmla="*/ 2147483647 h 9"/>
              <a:gd name="T6" fmla="*/ 2147483647 w 17"/>
              <a:gd name="T7" fmla="*/ 2147483647 h 9"/>
              <a:gd name="T8" fmla="*/ 2147483647 w 17"/>
              <a:gd name="T9" fmla="*/ 0 h 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7"/>
              <a:gd name="T16" fmla="*/ 0 h 9"/>
              <a:gd name="T17" fmla="*/ 17 w 17"/>
              <a:gd name="T18" fmla="*/ 9 h 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7" h="9">
                <a:moveTo>
                  <a:pt x="15" y="0"/>
                </a:moveTo>
                <a:lnTo>
                  <a:pt x="0" y="3"/>
                </a:lnTo>
                <a:lnTo>
                  <a:pt x="3" y="9"/>
                </a:lnTo>
                <a:lnTo>
                  <a:pt x="17" y="4"/>
                </a:lnTo>
                <a:lnTo>
                  <a:pt x="15" y="0"/>
                </a:lnTo>
                <a:close/>
              </a:path>
            </a:pathLst>
          </a:custGeom>
          <a:solidFill>
            <a:srgbClr val="CECECE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19" name="Line 164">
            <a:extLst>
              <a:ext uri="{FF2B5EF4-FFF2-40B4-BE49-F238E27FC236}">
                <a16:creationId xmlns:a16="http://schemas.microsoft.com/office/drawing/2014/main" xmlns="" id="{D79A330A-E7F0-4040-A278-08F91E46E289}"/>
              </a:ext>
            </a:extLst>
          </p:cNvPr>
          <p:cNvSpPr>
            <a:spLocks noChangeShapeType="1"/>
          </p:cNvSpPr>
          <p:nvPr/>
        </p:nvSpPr>
        <p:spPr bwMode="auto">
          <a:xfrm>
            <a:off x="2156377" y="4605885"/>
            <a:ext cx="1588" cy="22225"/>
          </a:xfrm>
          <a:prstGeom prst="line">
            <a:avLst/>
          </a:prstGeom>
          <a:noFill/>
          <a:ln w="11113">
            <a:solidFill>
              <a:srgbClr val="CECECE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120" name="Group 165">
            <a:extLst>
              <a:ext uri="{FF2B5EF4-FFF2-40B4-BE49-F238E27FC236}">
                <a16:creationId xmlns:a16="http://schemas.microsoft.com/office/drawing/2014/main" xmlns="" id="{AF2B2079-CDDB-4D97-9F53-01C64E522137}"/>
              </a:ext>
            </a:extLst>
          </p:cNvPr>
          <p:cNvGrpSpPr>
            <a:grpSpLocks/>
          </p:cNvGrpSpPr>
          <p:nvPr/>
        </p:nvGrpSpPr>
        <p:grpSpPr bwMode="auto">
          <a:xfrm>
            <a:off x="1991277" y="4502698"/>
            <a:ext cx="169863" cy="279400"/>
            <a:chOff x="496" y="2864"/>
            <a:chExt cx="105" cy="161"/>
          </a:xfrm>
        </p:grpSpPr>
        <p:sp>
          <p:nvSpPr>
            <p:cNvPr id="121" name="Freeform 166">
              <a:extLst>
                <a:ext uri="{FF2B5EF4-FFF2-40B4-BE49-F238E27FC236}">
                  <a16:creationId xmlns:a16="http://schemas.microsoft.com/office/drawing/2014/main" xmlns="" id="{BB50CF7F-28FC-4A3D-BD1A-E1E288680311}"/>
                </a:ext>
              </a:extLst>
            </p:cNvPr>
            <p:cNvSpPr>
              <a:spLocks/>
            </p:cNvSpPr>
            <p:nvPr/>
          </p:nvSpPr>
          <p:spPr bwMode="auto">
            <a:xfrm>
              <a:off x="496" y="2864"/>
              <a:ext cx="105" cy="58"/>
            </a:xfrm>
            <a:custGeom>
              <a:avLst/>
              <a:gdLst>
                <a:gd name="T0" fmla="*/ 105 w 105"/>
                <a:gd name="T1" fmla="*/ 53 h 58"/>
                <a:gd name="T2" fmla="*/ 0 w 105"/>
                <a:gd name="T3" fmla="*/ 0 h 58"/>
                <a:gd name="T4" fmla="*/ 0 w 105"/>
                <a:gd name="T5" fmla="*/ 3 h 58"/>
                <a:gd name="T6" fmla="*/ 105 w 105"/>
                <a:gd name="T7" fmla="*/ 58 h 58"/>
                <a:gd name="T8" fmla="*/ 105 w 105"/>
                <a:gd name="T9" fmla="*/ 53 h 5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5"/>
                <a:gd name="T16" fmla="*/ 0 h 58"/>
                <a:gd name="T17" fmla="*/ 105 w 105"/>
                <a:gd name="T18" fmla="*/ 58 h 5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5" h="58">
                  <a:moveTo>
                    <a:pt x="105" y="53"/>
                  </a:moveTo>
                  <a:lnTo>
                    <a:pt x="0" y="0"/>
                  </a:lnTo>
                  <a:lnTo>
                    <a:pt x="0" y="3"/>
                  </a:lnTo>
                  <a:lnTo>
                    <a:pt x="105" y="58"/>
                  </a:lnTo>
                  <a:lnTo>
                    <a:pt x="105" y="53"/>
                  </a:lnTo>
                  <a:close/>
                </a:path>
              </a:pathLst>
            </a:custGeom>
            <a:solidFill>
              <a:srgbClr val="52525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22" name="Freeform 167">
              <a:extLst>
                <a:ext uri="{FF2B5EF4-FFF2-40B4-BE49-F238E27FC236}">
                  <a16:creationId xmlns:a16="http://schemas.microsoft.com/office/drawing/2014/main" xmlns="" id="{4905CCA9-3141-490C-84BE-88BD21CFB5B2}"/>
                </a:ext>
              </a:extLst>
            </p:cNvPr>
            <p:cNvSpPr>
              <a:spLocks/>
            </p:cNvSpPr>
            <p:nvPr/>
          </p:nvSpPr>
          <p:spPr bwMode="auto">
            <a:xfrm>
              <a:off x="496" y="2867"/>
              <a:ext cx="105" cy="58"/>
            </a:xfrm>
            <a:custGeom>
              <a:avLst/>
              <a:gdLst>
                <a:gd name="T0" fmla="*/ 105 w 105"/>
                <a:gd name="T1" fmla="*/ 55 h 58"/>
                <a:gd name="T2" fmla="*/ 0 w 105"/>
                <a:gd name="T3" fmla="*/ 0 h 58"/>
                <a:gd name="T4" fmla="*/ 0 w 105"/>
                <a:gd name="T5" fmla="*/ 5 h 58"/>
                <a:gd name="T6" fmla="*/ 105 w 105"/>
                <a:gd name="T7" fmla="*/ 58 h 58"/>
                <a:gd name="T8" fmla="*/ 105 w 105"/>
                <a:gd name="T9" fmla="*/ 55 h 5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5"/>
                <a:gd name="T16" fmla="*/ 0 h 58"/>
                <a:gd name="T17" fmla="*/ 105 w 105"/>
                <a:gd name="T18" fmla="*/ 58 h 5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5" h="58">
                  <a:moveTo>
                    <a:pt x="105" y="55"/>
                  </a:moveTo>
                  <a:lnTo>
                    <a:pt x="0" y="0"/>
                  </a:lnTo>
                  <a:lnTo>
                    <a:pt x="0" y="5"/>
                  </a:lnTo>
                  <a:lnTo>
                    <a:pt x="105" y="58"/>
                  </a:lnTo>
                  <a:lnTo>
                    <a:pt x="105" y="55"/>
                  </a:lnTo>
                  <a:close/>
                </a:path>
              </a:pathLst>
            </a:custGeom>
            <a:solidFill>
              <a:srgbClr val="54545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23" name="Freeform 168">
              <a:extLst>
                <a:ext uri="{FF2B5EF4-FFF2-40B4-BE49-F238E27FC236}">
                  <a16:creationId xmlns:a16="http://schemas.microsoft.com/office/drawing/2014/main" xmlns="" id="{95228BB0-3B86-4773-94DA-073EB9919C8C}"/>
                </a:ext>
              </a:extLst>
            </p:cNvPr>
            <p:cNvSpPr>
              <a:spLocks/>
            </p:cNvSpPr>
            <p:nvPr/>
          </p:nvSpPr>
          <p:spPr bwMode="auto">
            <a:xfrm>
              <a:off x="496" y="2872"/>
              <a:ext cx="105" cy="55"/>
            </a:xfrm>
            <a:custGeom>
              <a:avLst/>
              <a:gdLst>
                <a:gd name="T0" fmla="*/ 105 w 105"/>
                <a:gd name="T1" fmla="*/ 53 h 55"/>
                <a:gd name="T2" fmla="*/ 0 w 105"/>
                <a:gd name="T3" fmla="*/ 0 h 55"/>
                <a:gd name="T4" fmla="*/ 0 w 105"/>
                <a:gd name="T5" fmla="*/ 2 h 55"/>
                <a:gd name="T6" fmla="*/ 105 w 105"/>
                <a:gd name="T7" fmla="*/ 55 h 55"/>
                <a:gd name="T8" fmla="*/ 105 w 105"/>
                <a:gd name="T9" fmla="*/ 53 h 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5"/>
                <a:gd name="T16" fmla="*/ 0 h 55"/>
                <a:gd name="T17" fmla="*/ 105 w 105"/>
                <a:gd name="T18" fmla="*/ 55 h 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5" h="55">
                  <a:moveTo>
                    <a:pt x="105" y="53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105" y="55"/>
                  </a:lnTo>
                  <a:lnTo>
                    <a:pt x="105" y="53"/>
                  </a:lnTo>
                  <a:close/>
                </a:path>
              </a:pathLst>
            </a:custGeom>
            <a:solidFill>
              <a:srgbClr val="57575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24" name="Freeform 169">
              <a:extLst>
                <a:ext uri="{FF2B5EF4-FFF2-40B4-BE49-F238E27FC236}">
                  <a16:creationId xmlns:a16="http://schemas.microsoft.com/office/drawing/2014/main" xmlns="" id="{E3D1E0B9-DECC-407E-A1A7-5C25EDB4195A}"/>
                </a:ext>
              </a:extLst>
            </p:cNvPr>
            <p:cNvSpPr>
              <a:spLocks/>
            </p:cNvSpPr>
            <p:nvPr/>
          </p:nvSpPr>
          <p:spPr bwMode="auto">
            <a:xfrm>
              <a:off x="496" y="2874"/>
              <a:ext cx="105" cy="58"/>
            </a:xfrm>
            <a:custGeom>
              <a:avLst/>
              <a:gdLst>
                <a:gd name="T0" fmla="*/ 105 w 105"/>
                <a:gd name="T1" fmla="*/ 53 h 58"/>
                <a:gd name="T2" fmla="*/ 0 w 105"/>
                <a:gd name="T3" fmla="*/ 0 h 58"/>
                <a:gd name="T4" fmla="*/ 0 w 105"/>
                <a:gd name="T5" fmla="*/ 5 h 58"/>
                <a:gd name="T6" fmla="*/ 105 w 105"/>
                <a:gd name="T7" fmla="*/ 58 h 58"/>
                <a:gd name="T8" fmla="*/ 105 w 105"/>
                <a:gd name="T9" fmla="*/ 53 h 5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5"/>
                <a:gd name="T16" fmla="*/ 0 h 58"/>
                <a:gd name="T17" fmla="*/ 105 w 105"/>
                <a:gd name="T18" fmla="*/ 58 h 5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5" h="58">
                  <a:moveTo>
                    <a:pt x="105" y="53"/>
                  </a:moveTo>
                  <a:lnTo>
                    <a:pt x="0" y="0"/>
                  </a:lnTo>
                  <a:lnTo>
                    <a:pt x="0" y="5"/>
                  </a:lnTo>
                  <a:lnTo>
                    <a:pt x="105" y="58"/>
                  </a:lnTo>
                  <a:lnTo>
                    <a:pt x="105" y="53"/>
                  </a:lnTo>
                  <a:close/>
                </a:path>
              </a:pathLst>
            </a:custGeom>
            <a:solidFill>
              <a:srgbClr val="59595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25" name="Freeform 170">
              <a:extLst>
                <a:ext uri="{FF2B5EF4-FFF2-40B4-BE49-F238E27FC236}">
                  <a16:creationId xmlns:a16="http://schemas.microsoft.com/office/drawing/2014/main" xmlns="" id="{9B00FEFE-BE5F-41EA-98C7-D5B8BC458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496" y="2879"/>
              <a:ext cx="105" cy="56"/>
            </a:xfrm>
            <a:custGeom>
              <a:avLst/>
              <a:gdLst>
                <a:gd name="T0" fmla="*/ 105 w 105"/>
                <a:gd name="T1" fmla="*/ 53 h 56"/>
                <a:gd name="T2" fmla="*/ 0 w 105"/>
                <a:gd name="T3" fmla="*/ 0 h 56"/>
                <a:gd name="T4" fmla="*/ 0 w 105"/>
                <a:gd name="T5" fmla="*/ 3 h 56"/>
                <a:gd name="T6" fmla="*/ 105 w 105"/>
                <a:gd name="T7" fmla="*/ 56 h 56"/>
                <a:gd name="T8" fmla="*/ 105 w 105"/>
                <a:gd name="T9" fmla="*/ 53 h 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5"/>
                <a:gd name="T16" fmla="*/ 0 h 56"/>
                <a:gd name="T17" fmla="*/ 105 w 105"/>
                <a:gd name="T18" fmla="*/ 56 h 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5" h="56">
                  <a:moveTo>
                    <a:pt x="105" y="53"/>
                  </a:moveTo>
                  <a:lnTo>
                    <a:pt x="0" y="0"/>
                  </a:lnTo>
                  <a:lnTo>
                    <a:pt x="0" y="3"/>
                  </a:lnTo>
                  <a:lnTo>
                    <a:pt x="105" y="56"/>
                  </a:lnTo>
                  <a:lnTo>
                    <a:pt x="105" y="53"/>
                  </a:lnTo>
                  <a:close/>
                </a:path>
              </a:pathLst>
            </a:custGeom>
            <a:solidFill>
              <a:srgbClr val="5D5D5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26" name="Freeform 171">
              <a:extLst>
                <a:ext uri="{FF2B5EF4-FFF2-40B4-BE49-F238E27FC236}">
                  <a16:creationId xmlns:a16="http://schemas.microsoft.com/office/drawing/2014/main" xmlns="" id="{B2890918-5602-4331-A04D-CDF7B50308F8}"/>
                </a:ext>
              </a:extLst>
            </p:cNvPr>
            <p:cNvSpPr>
              <a:spLocks/>
            </p:cNvSpPr>
            <p:nvPr/>
          </p:nvSpPr>
          <p:spPr bwMode="auto">
            <a:xfrm>
              <a:off x="496" y="2882"/>
              <a:ext cx="105" cy="57"/>
            </a:xfrm>
            <a:custGeom>
              <a:avLst/>
              <a:gdLst>
                <a:gd name="T0" fmla="*/ 105 w 105"/>
                <a:gd name="T1" fmla="*/ 53 h 57"/>
                <a:gd name="T2" fmla="*/ 0 w 105"/>
                <a:gd name="T3" fmla="*/ 0 h 57"/>
                <a:gd name="T4" fmla="*/ 0 w 105"/>
                <a:gd name="T5" fmla="*/ 2 h 57"/>
                <a:gd name="T6" fmla="*/ 105 w 105"/>
                <a:gd name="T7" fmla="*/ 57 h 57"/>
                <a:gd name="T8" fmla="*/ 105 w 105"/>
                <a:gd name="T9" fmla="*/ 53 h 5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5"/>
                <a:gd name="T16" fmla="*/ 0 h 57"/>
                <a:gd name="T17" fmla="*/ 105 w 105"/>
                <a:gd name="T18" fmla="*/ 57 h 5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5" h="57">
                  <a:moveTo>
                    <a:pt x="105" y="53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105" y="57"/>
                  </a:lnTo>
                  <a:lnTo>
                    <a:pt x="105" y="53"/>
                  </a:lnTo>
                  <a:close/>
                </a:path>
              </a:pathLst>
            </a:custGeom>
            <a:solidFill>
              <a:srgbClr val="61616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27" name="Freeform 172">
              <a:extLst>
                <a:ext uri="{FF2B5EF4-FFF2-40B4-BE49-F238E27FC236}">
                  <a16:creationId xmlns:a16="http://schemas.microsoft.com/office/drawing/2014/main" xmlns="" id="{073CDF2A-1939-422D-A607-3D512590F29D}"/>
                </a:ext>
              </a:extLst>
            </p:cNvPr>
            <p:cNvSpPr>
              <a:spLocks/>
            </p:cNvSpPr>
            <p:nvPr/>
          </p:nvSpPr>
          <p:spPr bwMode="auto">
            <a:xfrm>
              <a:off x="496" y="2884"/>
              <a:ext cx="105" cy="58"/>
            </a:xfrm>
            <a:custGeom>
              <a:avLst/>
              <a:gdLst>
                <a:gd name="T0" fmla="*/ 105 w 105"/>
                <a:gd name="T1" fmla="*/ 55 h 58"/>
                <a:gd name="T2" fmla="*/ 0 w 105"/>
                <a:gd name="T3" fmla="*/ 0 h 58"/>
                <a:gd name="T4" fmla="*/ 0 w 105"/>
                <a:gd name="T5" fmla="*/ 5 h 58"/>
                <a:gd name="T6" fmla="*/ 105 w 105"/>
                <a:gd name="T7" fmla="*/ 58 h 58"/>
                <a:gd name="T8" fmla="*/ 105 w 105"/>
                <a:gd name="T9" fmla="*/ 55 h 5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5"/>
                <a:gd name="T16" fmla="*/ 0 h 58"/>
                <a:gd name="T17" fmla="*/ 105 w 105"/>
                <a:gd name="T18" fmla="*/ 58 h 5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5" h="58">
                  <a:moveTo>
                    <a:pt x="105" y="55"/>
                  </a:moveTo>
                  <a:lnTo>
                    <a:pt x="0" y="0"/>
                  </a:lnTo>
                  <a:lnTo>
                    <a:pt x="0" y="5"/>
                  </a:lnTo>
                  <a:lnTo>
                    <a:pt x="105" y="58"/>
                  </a:lnTo>
                  <a:lnTo>
                    <a:pt x="105" y="55"/>
                  </a:lnTo>
                  <a:close/>
                </a:path>
              </a:pathLst>
            </a:custGeom>
            <a:solidFill>
              <a:srgbClr val="666666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28" name="Freeform 173">
              <a:extLst>
                <a:ext uri="{FF2B5EF4-FFF2-40B4-BE49-F238E27FC236}">
                  <a16:creationId xmlns:a16="http://schemas.microsoft.com/office/drawing/2014/main" xmlns="" id="{A023290E-4715-4C38-AE8B-AEDABBBCE29F}"/>
                </a:ext>
              </a:extLst>
            </p:cNvPr>
            <p:cNvSpPr>
              <a:spLocks/>
            </p:cNvSpPr>
            <p:nvPr/>
          </p:nvSpPr>
          <p:spPr bwMode="auto">
            <a:xfrm>
              <a:off x="496" y="2889"/>
              <a:ext cx="105" cy="54"/>
            </a:xfrm>
            <a:custGeom>
              <a:avLst/>
              <a:gdLst>
                <a:gd name="T0" fmla="*/ 105 w 105"/>
                <a:gd name="T1" fmla="*/ 53 h 54"/>
                <a:gd name="T2" fmla="*/ 0 w 105"/>
                <a:gd name="T3" fmla="*/ 0 h 54"/>
                <a:gd name="T4" fmla="*/ 0 w 105"/>
                <a:gd name="T5" fmla="*/ 1 h 54"/>
                <a:gd name="T6" fmla="*/ 105 w 105"/>
                <a:gd name="T7" fmla="*/ 54 h 54"/>
                <a:gd name="T8" fmla="*/ 105 w 105"/>
                <a:gd name="T9" fmla="*/ 53 h 5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5"/>
                <a:gd name="T16" fmla="*/ 0 h 54"/>
                <a:gd name="T17" fmla="*/ 105 w 105"/>
                <a:gd name="T18" fmla="*/ 54 h 5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5" h="54">
                  <a:moveTo>
                    <a:pt x="105" y="53"/>
                  </a:moveTo>
                  <a:lnTo>
                    <a:pt x="0" y="0"/>
                  </a:lnTo>
                  <a:lnTo>
                    <a:pt x="0" y="1"/>
                  </a:lnTo>
                  <a:lnTo>
                    <a:pt x="105" y="54"/>
                  </a:lnTo>
                  <a:lnTo>
                    <a:pt x="105" y="53"/>
                  </a:lnTo>
                  <a:close/>
                </a:path>
              </a:pathLst>
            </a:custGeom>
            <a:solidFill>
              <a:srgbClr val="69696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29" name="Freeform 174">
              <a:extLst>
                <a:ext uri="{FF2B5EF4-FFF2-40B4-BE49-F238E27FC236}">
                  <a16:creationId xmlns:a16="http://schemas.microsoft.com/office/drawing/2014/main" xmlns="" id="{284A4981-C78E-469D-A102-37822BA4F0DE}"/>
                </a:ext>
              </a:extLst>
            </p:cNvPr>
            <p:cNvSpPr>
              <a:spLocks/>
            </p:cNvSpPr>
            <p:nvPr/>
          </p:nvSpPr>
          <p:spPr bwMode="auto">
            <a:xfrm>
              <a:off x="496" y="2890"/>
              <a:ext cx="105" cy="57"/>
            </a:xfrm>
            <a:custGeom>
              <a:avLst/>
              <a:gdLst>
                <a:gd name="T0" fmla="*/ 105 w 105"/>
                <a:gd name="T1" fmla="*/ 53 h 57"/>
                <a:gd name="T2" fmla="*/ 0 w 105"/>
                <a:gd name="T3" fmla="*/ 0 h 57"/>
                <a:gd name="T4" fmla="*/ 0 w 105"/>
                <a:gd name="T5" fmla="*/ 4 h 57"/>
                <a:gd name="T6" fmla="*/ 105 w 105"/>
                <a:gd name="T7" fmla="*/ 57 h 57"/>
                <a:gd name="T8" fmla="*/ 105 w 105"/>
                <a:gd name="T9" fmla="*/ 53 h 5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5"/>
                <a:gd name="T16" fmla="*/ 0 h 57"/>
                <a:gd name="T17" fmla="*/ 105 w 105"/>
                <a:gd name="T18" fmla="*/ 57 h 5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5" h="57">
                  <a:moveTo>
                    <a:pt x="105" y="53"/>
                  </a:moveTo>
                  <a:lnTo>
                    <a:pt x="0" y="0"/>
                  </a:lnTo>
                  <a:lnTo>
                    <a:pt x="0" y="4"/>
                  </a:lnTo>
                  <a:lnTo>
                    <a:pt x="105" y="57"/>
                  </a:lnTo>
                  <a:lnTo>
                    <a:pt x="105" y="53"/>
                  </a:lnTo>
                  <a:close/>
                </a:path>
              </a:pathLst>
            </a:custGeom>
            <a:solidFill>
              <a:srgbClr val="6E6E6E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30" name="Freeform 175">
              <a:extLst>
                <a:ext uri="{FF2B5EF4-FFF2-40B4-BE49-F238E27FC236}">
                  <a16:creationId xmlns:a16="http://schemas.microsoft.com/office/drawing/2014/main" xmlns="" id="{DF9EF367-8DEF-48AE-B90E-851974ADD614}"/>
                </a:ext>
              </a:extLst>
            </p:cNvPr>
            <p:cNvSpPr>
              <a:spLocks/>
            </p:cNvSpPr>
            <p:nvPr/>
          </p:nvSpPr>
          <p:spPr bwMode="auto">
            <a:xfrm>
              <a:off x="496" y="2894"/>
              <a:ext cx="105" cy="56"/>
            </a:xfrm>
            <a:custGeom>
              <a:avLst/>
              <a:gdLst>
                <a:gd name="T0" fmla="*/ 105 w 105"/>
                <a:gd name="T1" fmla="*/ 53 h 56"/>
                <a:gd name="T2" fmla="*/ 0 w 105"/>
                <a:gd name="T3" fmla="*/ 0 h 56"/>
                <a:gd name="T4" fmla="*/ 0 w 105"/>
                <a:gd name="T5" fmla="*/ 3 h 56"/>
                <a:gd name="T6" fmla="*/ 105 w 105"/>
                <a:gd name="T7" fmla="*/ 56 h 56"/>
                <a:gd name="T8" fmla="*/ 105 w 105"/>
                <a:gd name="T9" fmla="*/ 53 h 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5"/>
                <a:gd name="T16" fmla="*/ 0 h 56"/>
                <a:gd name="T17" fmla="*/ 105 w 105"/>
                <a:gd name="T18" fmla="*/ 56 h 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5" h="56">
                  <a:moveTo>
                    <a:pt x="105" y="53"/>
                  </a:moveTo>
                  <a:lnTo>
                    <a:pt x="0" y="0"/>
                  </a:lnTo>
                  <a:lnTo>
                    <a:pt x="0" y="3"/>
                  </a:lnTo>
                  <a:lnTo>
                    <a:pt x="105" y="56"/>
                  </a:lnTo>
                  <a:lnTo>
                    <a:pt x="105" y="53"/>
                  </a:lnTo>
                  <a:close/>
                </a:path>
              </a:pathLst>
            </a:custGeom>
            <a:solidFill>
              <a:srgbClr val="737373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31" name="Freeform 176">
              <a:extLst>
                <a:ext uri="{FF2B5EF4-FFF2-40B4-BE49-F238E27FC236}">
                  <a16:creationId xmlns:a16="http://schemas.microsoft.com/office/drawing/2014/main" xmlns="" id="{3A05A8AB-040B-4F6E-9A17-580B4D63BE56}"/>
                </a:ext>
              </a:extLst>
            </p:cNvPr>
            <p:cNvSpPr>
              <a:spLocks/>
            </p:cNvSpPr>
            <p:nvPr/>
          </p:nvSpPr>
          <p:spPr bwMode="auto">
            <a:xfrm>
              <a:off x="496" y="2897"/>
              <a:ext cx="105" cy="58"/>
            </a:xfrm>
            <a:custGeom>
              <a:avLst/>
              <a:gdLst>
                <a:gd name="T0" fmla="*/ 105 w 105"/>
                <a:gd name="T1" fmla="*/ 53 h 58"/>
                <a:gd name="T2" fmla="*/ 0 w 105"/>
                <a:gd name="T3" fmla="*/ 0 h 58"/>
                <a:gd name="T4" fmla="*/ 0 w 105"/>
                <a:gd name="T5" fmla="*/ 3 h 58"/>
                <a:gd name="T6" fmla="*/ 105 w 105"/>
                <a:gd name="T7" fmla="*/ 58 h 58"/>
                <a:gd name="T8" fmla="*/ 105 w 105"/>
                <a:gd name="T9" fmla="*/ 53 h 5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5"/>
                <a:gd name="T16" fmla="*/ 0 h 58"/>
                <a:gd name="T17" fmla="*/ 105 w 105"/>
                <a:gd name="T18" fmla="*/ 58 h 5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5" h="58">
                  <a:moveTo>
                    <a:pt x="105" y="53"/>
                  </a:moveTo>
                  <a:lnTo>
                    <a:pt x="0" y="0"/>
                  </a:lnTo>
                  <a:lnTo>
                    <a:pt x="0" y="3"/>
                  </a:lnTo>
                  <a:lnTo>
                    <a:pt x="105" y="58"/>
                  </a:lnTo>
                  <a:lnTo>
                    <a:pt x="105" y="53"/>
                  </a:lnTo>
                  <a:close/>
                </a:path>
              </a:pathLst>
            </a:custGeom>
            <a:solidFill>
              <a:srgbClr val="79797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32" name="Freeform 177">
              <a:extLst>
                <a:ext uri="{FF2B5EF4-FFF2-40B4-BE49-F238E27FC236}">
                  <a16:creationId xmlns:a16="http://schemas.microsoft.com/office/drawing/2014/main" xmlns="" id="{6AEEFDC4-9396-48F0-9836-C2FF1E68EEC8}"/>
                </a:ext>
              </a:extLst>
            </p:cNvPr>
            <p:cNvSpPr>
              <a:spLocks/>
            </p:cNvSpPr>
            <p:nvPr/>
          </p:nvSpPr>
          <p:spPr bwMode="auto">
            <a:xfrm>
              <a:off x="496" y="2900"/>
              <a:ext cx="105" cy="57"/>
            </a:xfrm>
            <a:custGeom>
              <a:avLst/>
              <a:gdLst>
                <a:gd name="T0" fmla="*/ 105 w 105"/>
                <a:gd name="T1" fmla="*/ 55 h 57"/>
                <a:gd name="T2" fmla="*/ 0 w 105"/>
                <a:gd name="T3" fmla="*/ 0 h 57"/>
                <a:gd name="T4" fmla="*/ 0 w 105"/>
                <a:gd name="T5" fmla="*/ 4 h 57"/>
                <a:gd name="T6" fmla="*/ 105 w 105"/>
                <a:gd name="T7" fmla="*/ 57 h 57"/>
                <a:gd name="T8" fmla="*/ 105 w 105"/>
                <a:gd name="T9" fmla="*/ 55 h 5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5"/>
                <a:gd name="T16" fmla="*/ 0 h 57"/>
                <a:gd name="T17" fmla="*/ 105 w 105"/>
                <a:gd name="T18" fmla="*/ 57 h 5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5" h="57">
                  <a:moveTo>
                    <a:pt x="105" y="55"/>
                  </a:moveTo>
                  <a:lnTo>
                    <a:pt x="0" y="0"/>
                  </a:lnTo>
                  <a:lnTo>
                    <a:pt x="0" y="4"/>
                  </a:lnTo>
                  <a:lnTo>
                    <a:pt x="105" y="57"/>
                  </a:lnTo>
                  <a:lnTo>
                    <a:pt x="105" y="55"/>
                  </a:lnTo>
                  <a:close/>
                </a:path>
              </a:pathLst>
            </a:custGeom>
            <a:solidFill>
              <a:srgbClr val="7F7F7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33" name="Freeform 178">
              <a:extLst>
                <a:ext uri="{FF2B5EF4-FFF2-40B4-BE49-F238E27FC236}">
                  <a16:creationId xmlns:a16="http://schemas.microsoft.com/office/drawing/2014/main" xmlns="" id="{1D80F1CB-3BF4-42C8-AD81-EA6F12C03849}"/>
                </a:ext>
              </a:extLst>
            </p:cNvPr>
            <p:cNvSpPr>
              <a:spLocks/>
            </p:cNvSpPr>
            <p:nvPr/>
          </p:nvSpPr>
          <p:spPr bwMode="auto">
            <a:xfrm>
              <a:off x="496" y="2904"/>
              <a:ext cx="105" cy="56"/>
            </a:xfrm>
            <a:custGeom>
              <a:avLst/>
              <a:gdLst>
                <a:gd name="T0" fmla="*/ 105 w 105"/>
                <a:gd name="T1" fmla="*/ 53 h 56"/>
                <a:gd name="T2" fmla="*/ 0 w 105"/>
                <a:gd name="T3" fmla="*/ 0 h 56"/>
                <a:gd name="T4" fmla="*/ 0 w 105"/>
                <a:gd name="T5" fmla="*/ 3 h 56"/>
                <a:gd name="T6" fmla="*/ 105 w 105"/>
                <a:gd name="T7" fmla="*/ 56 h 56"/>
                <a:gd name="T8" fmla="*/ 105 w 105"/>
                <a:gd name="T9" fmla="*/ 53 h 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5"/>
                <a:gd name="T16" fmla="*/ 0 h 56"/>
                <a:gd name="T17" fmla="*/ 105 w 105"/>
                <a:gd name="T18" fmla="*/ 56 h 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5" h="56">
                  <a:moveTo>
                    <a:pt x="105" y="53"/>
                  </a:moveTo>
                  <a:lnTo>
                    <a:pt x="0" y="0"/>
                  </a:lnTo>
                  <a:lnTo>
                    <a:pt x="0" y="3"/>
                  </a:lnTo>
                  <a:lnTo>
                    <a:pt x="105" y="56"/>
                  </a:lnTo>
                  <a:lnTo>
                    <a:pt x="105" y="53"/>
                  </a:lnTo>
                  <a:close/>
                </a:path>
              </a:pathLst>
            </a:custGeom>
            <a:solidFill>
              <a:srgbClr val="868686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34" name="Freeform 179">
              <a:extLst>
                <a:ext uri="{FF2B5EF4-FFF2-40B4-BE49-F238E27FC236}">
                  <a16:creationId xmlns:a16="http://schemas.microsoft.com/office/drawing/2014/main" xmlns="" id="{363912E1-A105-4D16-B63F-EE52F2540FA5}"/>
                </a:ext>
              </a:extLst>
            </p:cNvPr>
            <p:cNvSpPr>
              <a:spLocks/>
            </p:cNvSpPr>
            <p:nvPr/>
          </p:nvSpPr>
          <p:spPr bwMode="auto">
            <a:xfrm>
              <a:off x="496" y="2907"/>
              <a:ext cx="105" cy="58"/>
            </a:xfrm>
            <a:custGeom>
              <a:avLst/>
              <a:gdLst>
                <a:gd name="T0" fmla="*/ 105 w 105"/>
                <a:gd name="T1" fmla="*/ 53 h 58"/>
                <a:gd name="T2" fmla="*/ 0 w 105"/>
                <a:gd name="T3" fmla="*/ 0 h 58"/>
                <a:gd name="T4" fmla="*/ 0 w 105"/>
                <a:gd name="T5" fmla="*/ 3 h 58"/>
                <a:gd name="T6" fmla="*/ 105 w 105"/>
                <a:gd name="T7" fmla="*/ 58 h 58"/>
                <a:gd name="T8" fmla="*/ 105 w 105"/>
                <a:gd name="T9" fmla="*/ 53 h 5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5"/>
                <a:gd name="T16" fmla="*/ 0 h 58"/>
                <a:gd name="T17" fmla="*/ 105 w 105"/>
                <a:gd name="T18" fmla="*/ 58 h 5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5" h="58">
                  <a:moveTo>
                    <a:pt x="105" y="53"/>
                  </a:moveTo>
                  <a:lnTo>
                    <a:pt x="0" y="0"/>
                  </a:lnTo>
                  <a:lnTo>
                    <a:pt x="0" y="3"/>
                  </a:lnTo>
                  <a:lnTo>
                    <a:pt x="105" y="58"/>
                  </a:lnTo>
                  <a:lnTo>
                    <a:pt x="105" y="53"/>
                  </a:lnTo>
                  <a:close/>
                </a:path>
              </a:pathLst>
            </a:custGeom>
            <a:solidFill>
              <a:srgbClr val="8C8C8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35" name="Freeform 180">
              <a:extLst>
                <a:ext uri="{FF2B5EF4-FFF2-40B4-BE49-F238E27FC236}">
                  <a16:creationId xmlns:a16="http://schemas.microsoft.com/office/drawing/2014/main" xmlns="" id="{35BFEB64-A9B4-49BD-9922-30A1E4D3C8CD}"/>
                </a:ext>
              </a:extLst>
            </p:cNvPr>
            <p:cNvSpPr>
              <a:spLocks/>
            </p:cNvSpPr>
            <p:nvPr/>
          </p:nvSpPr>
          <p:spPr bwMode="auto">
            <a:xfrm>
              <a:off x="496" y="2910"/>
              <a:ext cx="105" cy="57"/>
            </a:xfrm>
            <a:custGeom>
              <a:avLst/>
              <a:gdLst>
                <a:gd name="T0" fmla="*/ 105 w 105"/>
                <a:gd name="T1" fmla="*/ 55 h 57"/>
                <a:gd name="T2" fmla="*/ 0 w 105"/>
                <a:gd name="T3" fmla="*/ 0 h 57"/>
                <a:gd name="T4" fmla="*/ 0 w 105"/>
                <a:gd name="T5" fmla="*/ 4 h 57"/>
                <a:gd name="T6" fmla="*/ 105 w 105"/>
                <a:gd name="T7" fmla="*/ 57 h 57"/>
                <a:gd name="T8" fmla="*/ 105 w 105"/>
                <a:gd name="T9" fmla="*/ 55 h 5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5"/>
                <a:gd name="T16" fmla="*/ 0 h 57"/>
                <a:gd name="T17" fmla="*/ 105 w 105"/>
                <a:gd name="T18" fmla="*/ 57 h 5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5" h="57">
                  <a:moveTo>
                    <a:pt x="105" y="55"/>
                  </a:moveTo>
                  <a:lnTo>
                    <a:pt x="0" y="0"/>
                  </a:lnTo>
                  <a:lnTo>
                    <a:pt x="0" y="4"/>
                  </a:lnTo>
                  <a:lnTo>
                    <a:pt x="105" y="57"/>
                  </a:lnTo>
                  <a:lnTo>
                    <a:pt x="105" y="55"/>
                  </a:lnTo>
                  <a:close/>
                </a:path>
              </a:pathLst>
            </a:custGeom>
            <a:solidFill>
              <a:srgbClr val="939393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36" name="Freeform 181">
              <a:extLst>
                <a:ext uri="{FF2B5EF4-FFF2-40B4-BE49-F238E27FC236}">
                  <a16:creationId xmlns:a16="http://schemas.microsoft.com/office/drawing/2014/main" xmlns="" id="{08C7D61B-F3CC-46E6-8516-EC63F28C6C6C}"/>
                </a:ext>
              </a:extLst>
            </p:cNvPr>
            <p:cNvSpPr>
              <a:spLocks/>
            </p:cNvSpPr>
            <p:nvPr/>
          </p:nvSpPr>
          <p:spPr bwMode="auto">
            <a:xfrm>
              <a:off x="496" y="2914"/>
              <a:ext cx="105" cy="56"/>
            </a:xfrm>
            <a:custGeom>
              <a:avLst/>
              <a:gdLst>
                <a:gd name="T0" fmla="*/ 105 w 105"/>
                <a:gd name="T1" fmla="*/ 53 h 56"/>
                <a:gd name="T2" fmla="*/ 0 w 105"/>
                <a:gd name="T3" fmla="*/ 0 h 56"/>
                <a:gd name="T4" fmla="*/ 0 w 105"/>
                <a:gd name="T5" fmla="*/ 3 h 56"/>
                <a:gd name="T6" fmla="*/ 105 w 105"/>
                <a:gd name="T7" fmla="*/ 56 h 56"/>
                <a:gd name="T8" fmla="*/ 105 w 105"/>
                <a:gd name="T9" fmla="*/ 53 h 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5"/>
                <a:gd name="T16" fmla="*/ 0 h 56"/>
                <a:gd name="T17" fmla="*/ 105 w 105"/>
                <a:gd name="T18" fmla="*/ 56 h 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5" h="56">
                  <a:moveTo>
                    <a:pt x="105" y="53"/>
                  </a:moveTo>
                  <a:lnTo>
                    <a:pt x="0" y="0"/>
                  </a:lnTo>
                  <a:lnTo>
                    <a:pt x="0" y="3"/>
                  </a:lnTo>
                  <a:lnTo>
                    <a:pt x="105" y="56"/>
                  </a:lnTo>
                  <a:lnTo>
                    <a:pt x="105" y="53"/>
                  </a:lnTo>
                  <a:close/>
                </a:path>
              </a:pathLst>
            </a:custGeom>
            <a:solidFill>
              <a:srgbClr val="9999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37" name="Freeform 182">
              <a:extLst>
                <a:ext uri="{FF2B5EF4-FFF2-40B4-BE49-F238E27FC236}">
                  <a16:creationId xmlns:a16="http://schemas.microsoft.com/office/drawing/2014/main" xmlns="" id="{44CDDAD3-22BA-44B1-BD79-83DF93D892C5}"/>
                </a:ext>
              </a:extLst>
            </p:cNvPr>
            <p:cNvSpPr>
              <a:spLocks/>
            </p:cNvSpPr>
            <p:nvPr/>
          </p:nvSpPr>
          <p:spPr bwMode="auto">
            <a:xfrm>
              <a:off x="496" y="2917"/>
              <a:ext cx="105" cy="58"/>
            </a:xfrm>
            <a:custGeom>
              <a:avLst/>
              <a:gdLst>
                <a:gd name="T0" fmla="*/ 105 w 105"/>
                <a:gd name="T1" fmla="*/ 53 h 58"/>
                <a:gd name="T2" fmla="*/ 0 w 105"/>
                <a:gd name="T3" fmla="*/ 0 h 58"/>
                <a:gd name="T4" fmla="*/ 0 w 105"/>
                <a:gd name="T5" fmla="*/ 5 h 58"/>
                <a:gd name="T6" fmla="*/ 105 w 105"/>
                <a:gd name="T7" fmla="*/ 58 h 58"/>
                <a:gd name="T8" fmla="*/ 105 w 105"/>
                <a:gd name="T9" fmla="*/ 53 h 5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5"/>
                <a:gd name="T16" fmla="*/ 0 h 58"/>
                <a:gd name="T17" fmla="*/ 105 w 105"/>
                <a:gd name="T18" fmla="*/ 58 h 5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5" h="58">
                  <a:moveTo>
                    <a:pt x="105" y="53"/>
                  </a:moveTo>
                  <a:lnTo>
                    <a:pt x="0" y="0"/>
                  </a:lnTo>
                  <a:lnTo>
                    <a:pt x="0" y="5"/>
                  </a:lnTo>
                  <a:lnTo>
                    <a:pt x="105" y="58"/>
                  </a:lnTo>
                  <a:lnTo>
                    <a:pt x="105" y="53"/>
                  </a:lnTo>
                  <a:close/>
                </a:path>
              </a:pathLst>
            </a:custGeom>
            <a:solidFill>
              <a:srgbClr val="A0A0A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38" name="Freeform 183">
              <a:extLst>
                <a:ext uri="{FF2B5EF4-FFF2-40B4-BE49-F238E27FC236}">
                  <a16:creationId xmlns:a16="http://schemas.microsoft.com/office/drawing/2014/main" xmlns="" id="{37D721E7-7D8A-4631-A9F1-D3F60D0859CC}"/>
                </a:ext>
              </a:extLst>
            </p:cNvPr>
            <p:cNvSpPr>
              <a:spLocks/>
            </p:cNvSpPr>
            <p:nvPr/>
          </p:nvSpPr>
          <p:spPr bwMode="auto">
            <a:xfrm>
              <a:off x="496" y="2922"/>
              <a:ext cx="105" cy="55"/>
            </a:xfrm>
            <a:custGeom>
              <a:avLst/>
              <a:gdLst>
                <a:gd name="T0" fmla="*/ 105 w 105"/>
                <a:gd name="T1" fmla="*/ 53 h 55"/>
                <a:gd name="T2" fmla="*/ 0 w 105"/>
                <a:gd name="T3" fmla="*/ 0 h 55"/>
                <a:gd name="T4" fmla="*/ 0 w 105"/>
                <a:gd name="T5" fmla="*/ 3 h 55"/>
                <a:gd name="T6" fmla="*/ 105 w 105"/>
                <a:gd name="T7" fmla="*/ 55 h 55"/>
                <a:gd name="T8" fmla="*/ 105 w 105"/>
                <a:gd name="T9" fmla="*/ 53 h 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5"/>
                <a:gd name="T16" fmla="*/ 0 h 55"/>
                <a:gd name="T17" fmla="*/ 105 w 105"/>
                <a:gd name="T18" fmla="*/ 55 h 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5" h="55">
                  <a:moveTo>
                    <a:pt x="105" y="53"/>
                  </a:moveTo>
                  <a:lnTo>
                    <a:pt x="0" y="0"/>
                  </a:lnTo>
                  <a:lnTo>
                    <a:pt x="0" y="3"/>
                  </a:lnTo>
                  <a:lnTo>
                    <a:pt x="105" y="55"/>
                  </a:lnTo>
                  <a:lnTo>
                    <a:pt x="105" y="53"/>
                  </a:lnTo>
                  <a:close/>
                </a:path>
              </a:pathLst>
            </a:custGeom>
            <a:solidFill>
              <a:srgbClr val="A5A5A5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39" name="Freeform 184">
              <a:extLst>
                <a:ext uri="{FF2B5EF4-FFF2-40B4-BE49-F238E27FC236}">
                  <a16:creationId xmlns:a16="http://schemas.microsoft.com/office/drawing/2014/main" xmlns="" id="{6549DFDD-2779-404E-868E-C641ADC4064B}"/>
                </a:ext>
              </a:extLst>
            </p:cNvPr>
            <p:cNvSpPr>
              <a:spLocks/>
            </p:cNvSpPr>
            <p:nvPr/>
          </p:nvSpPr>
          <p:spPr bwMode="auto">
            <a:xfrm>
              <a:off x="496" y="2925"/>
              <a:ext cx="105" cy="57"/>
            </a:xfrm>
            <a:custGeom>
              <a:avLst/>
              <a:gdLst>
                <a:gd name="T0" fmla="*/ 105 w 105"/>
                <a:gd name="T1" fmla="*/ 52 h 57"/>
                <a:gd name="T2" fmla="*/ 0 w 105"/>
                <a:gd name="T3" fmla="*/ 0 h 57"/>
                <a:gd name="T4" fmla="*/ 0 w 105"/>
                <a:gd name="T5" fmla="*/ 2 h 57"/>
                <a:gd name="T6" fmla="*/ 105 w 105"/>
                <a:gd name="T7" fmla="*/ 57 h 57"/>
                <a:gd name="T8" fmla="*/ 105 w 105"/>
                <a:gd name="T9" fmla="*/ 52 h 5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5"/>
                <a:gd name="T16" fmla="*/ 0 h 57"/>
                <a:gd name="T17" fmla="*/ 105 w 105"/>
                <a:gd name="T18" fmla="*/ 57 h 5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5" h="57">
                  <a:moveTo>
                    <a:pt x="105" y="52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105" y="57"/>
                  </a:lnTo>
                  <a:lnTo>
                    <a:pt x="105" y="52"/>
                  </a:lnTo>
                  <a:close/>
                </a:path>
              </a:pathLst>
            </a:custGeom>
            <a:solidFill>
              <a:srgbClr val="ABABA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40" name="Freeform 185">
              <a:extLst>
                <a:ext uri="{FF2B5EF4-FFF2-40B4-BE49-F238E27FC236}">
                  <a16:creationId xmlns:a16="http://schemas.microsoft.com/office/drawing/2014/main" xmlns="" id="{DCDDB3E3-5799-4ECA-B2AE-E0C2DDF979A8}"/>
                </a:ext>
              </a:extLst>
            </p:cNvPr>
            <p:cNvSpPr>
              <a:spLocks/>
            </p:cNvSpPr>
            <p:nvPr/>
          </p:nvSpPr>
          <p:spPr bwMode="auto">
            <a:xfrm>
              <a:off x="496" y="2927"/>
              <a:ext cx="105" cy="58"/>
            </a:xfrm>
            <a:custGeom>
              <a:avLst/>
              <a:gdLst>
                <a:gd name="T0" fmla="*/ 105 w 105"/>
                <a:gd name="T1" fmla="*/ 55 h 58"/>
                <a:gd name="T2" fmla="*/ 0 w 105"/>
                <a:gd name="T3" fmla="*/ 0 h 58"/>
                <a:gd name="T4" fmla="*/ 0 w 105"/>
                <a:gd name="T5" fmla="*/ 5 h 58"/>
                <a:gd name="T6" fmla="*/ 105 w 105"/>
                <a:gd name="T7" fmla="*/ 58 h 58"/>
                <a:gd name="T8" fmla="*/ 105 w 105"/>
                <a:gd name="T9" fmla="*/ 55 h 5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5"/>
                <a:gd name="T16" fmla="*/ 0 h 58"/>
                <a:gd name="T17" fmla="*/ 105 w 105"/>
                <a:gd name="T18" fmla="*/ 58 h 5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5" h="58">
                  <a:moveTo>
                    <a:pt x="105" y="55"/>
                  </a:moveTo>
                  <a:lnTo>
                    <a:pt x="0" y="0"/>
                  </a:lnTo>
                  <a:lnTo>
                    <a:pt x="0" y="5"/>
                  </a:lnTo>
                  <a:lnTo>
                    <a:pt x="105" y="58"/>
                  </a:lnTo>
                  <a:lnTo>
                    <a:pt x="105" y="55"/>
                  </a:lnTo>
                  <a:close/>
                </a:path>
              </a:pathLst>
            </a:custGeom>
            <a:solidFill>
              <a:srgbClr val="B0B0B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41" name="Freeform 186">
              <a:extLst>
                <a:ext uri="{FF2B5EF4-FFF2-40B4-BE49-F238E27FC236}">
                  <a16:creationId xmlns:a16="http://schemas.microsoft.com/office/drawing/2014/main" xmlns="" id="{1A95AE23-BAFE-452C-989F-F98BD1DA5413}"/>
                </a:ext>
              </a:extLst>
            </p:cNvPr>
            <p:cNvSpPr>
              <a:spLocks/>
            </p:cNvSpPr>
            <p:nvPr/>
          </p:nvSpPr>
          <p:spPr bwMode="auto">
            <a:xfrm>
              <a:off x="496" y="2932"/>
              <a:ext cx="105" cy="56"/>
            </a:xfrm>
            <a:custGeom>
              <a:avLst/>
              <a:gdLst>
                <a:gd name="T0" fmla="*/ 105 w 105"/>
                <a:gd name="T1" fmla="*/ 53 h 56"/>
                <a:gd name="T2" fmla="*/ 0 w 105"/>
                <a:gd name="T3" fmla="*/ 0 h 56"/>
                <a:gd name="T4" fmla="*/ 0 w 105"/>
                <a:gd name="T5" fmla="*/ 3 h 56"/>
                <a:gd name="T6" fmla="*/ 105 w 105"/>
                <a:gd name="T7" fmla="*/ 56 h 56"/>
                <a:gd name="T8" fmla="*/ 105 w 105"/>
                <a:gd name="T9" fmla="*/ 53 h 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5"/>
                <a:gd name="T16" fmla="*/ 0 h 56"/>
                <a:gd name="T17" fmla="*/ 105 w 105"/>
                <a:gd name="T18" fmla="*/ 56 h 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5" h="56">
                  <a:moveTo>
                    <a:pt x="105" y="53"/>
                  </a:moveTo>
                  <a:lnTo>
                    <a:pt x="0" y="0"/>
                  </a:lnTo>
                  <a:lnTo>
                    <a:pt x="0" y="3"/>
                  </a:lnTo>
                  <a:lnTo>
                    <a:pt x="105" y="56"/>
                  </a:lnTo>
                  <a:lnTo>
                    <a:pt x="105" y="53"/>
                  </a:lnTo>
                  <a:close/>
                </a:path>
              </a:pathLst>
            </a:custGeom>
            <a:solidFill>
              <a:srgbClr val="B5B5B5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42" name="Freeform 187">
              <a:extLst>
                <a:ext uri="{FF2B5EF4-FFF2-40B4-BE49-F238E27FC236}">
                  <a16:creationId xmlns:a16="http://schemas.microsoft.com/office/drawing/2014/main" xmlns="" id="{179070C1-E249-45C1-8D15-2D53E8850C0E}"/>
                </a:ext>
              </a:extLst>
            </p:cNvPr>
            <p:cNvSpPr>
              <a:spLocks/>
            </p:cNvSpPr>
            <p:nvPr/>
          </p:nvSpPr>
          <p:spPr bwMode="auto">
            <a:xfrm>
              <a:off x="496" y="2935"/>
              <a:ext cx="105" cy="57"/>
            </a:xfrm>
            <a:custGeom>
              <a:avLst/>
              <a:gdLst>
                <a:gd name="T0" fmla="*/ 105 w 105"/>
                <a:gd name="T1" fmla="*/ 53 h 57"/>
                <a:gd name="T2" fmla="*/ 0 w 105"/>
                <a:gd name="T3" fmla="*/ 0 h 57"/>
                <a:gd name="T4" fmla="*/ 0 w 105"/>
                <a:gd name="T5" fmla="*/ 4 h 57"/>
                <a:gd name="T6" fmla="*/ 105 w 105"/>
                <a:gd name="T7" fmla="*/ 57 h 57"/>
                <a:gd name="T8" fmla="*/ 105 w 105"/>
                <a:gd name="T9" fmla="*/ 53 h 5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5"/>
                <a:gd name="T16" fmla="*/ 0 h 57"/>
                <a:gd name="T17" fmla="*/ 105 w 105"/>
                <a:gd name="T18" fmla="*/ 57 h 5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5" h="57">
                  <a:moveTo>
                    <a:pt x="105" y="53"/>
                  </a:moveTo>
                  <a:lnTo>
                    <a:pt x="0" y="0"/>
                  </a:lnTo>
                  <a:lnTo>
                    <a:pt x="0" y="4"/>
                  </a:lnTo>
                  <a:lnTo>
                    <a:pt x="105" y="57"/>
                  </a:lnTo>
                  <a:lnTo>
                    <a:pt x="105" y="53"/>
                  </a:lnTo>
                  <a:close/>
                </a:path>
              </a:pathLst>
            </a:custGeom>
            <a:solidFill>
              <a:srgbClr val="B9B9B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43" name="Freeform 188">
              <a:extLst>
                <a:ext uri="{FF2B5EF4-FFF2-40B4-BE49-F238E27FC236}">
                  <a16:creationId xmlns:a16="http://schemas.microsoft.com/office/drawing/2014/main" xmlns="" id="{EF1CFB55-1303-4057-AD33-8C1D98C777B1}"/>
                </a:ext>
              </a:extLst>
            </p:cNvPr>
            <p:cNvSpPr>
              <a:spLocks/>
            </p:cNvSpPr>
            <p:nvPr/>
          </p:nvSpPr>
          <p:spPr bwMode="auto">
            <a:xfrm>
              <a:off x="496" y="2939"/>
              <a:ext cx="105" cy="56"/>
            </a:xfrm>
            <a:custGeom>
              <a:avLst/>
              <a:gdLst>
                <a:gd name="T0" fmla="*/ 105 w 105"/>
                <a:gd name="T1" fmla="*/ 53 h 56"/>
                <a:gd name="T2" fmla="*/ 0 w 105"/>
                <a:gd name="T3" fmla="*/ 0 h 56"/>
                <a:gd name="T4" fmla="*/ 0 w 105"/>
                <a:gd name="T5" fmla="*/ 3 h 56"/>
                <a:gd name="T6" fmla="*/ 105 w 105"/>
                <a:gd name="T7" fmla="*/ 56 h 56"/>
                <a:gd name="T8" fmla="*/ 105 w 105"/>
                <a:gd name="T9" fmla="*/ 53 h 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5"/>
                <a:gd name="T16" fmla="*/ 0 h 56"/>
                <a:gd name="T17" fmla="*/ 105 w 105"/>
                <a:gd name="T18" fmla="*/ 56 h 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5" h="56">
                  <a:moveTo>
                    <a:pt x="105" y="53"/>
                  </a:moveTo>
                  <a:lnTo>
                    <a:pt x="0" y="0"/>
                  </a:lnTo>
                  <a:lnTo>
                    <a:pt x="0" y="3"/>
                  </a:lnTo>
                  <a:lnTo>
                    <a:pt x="105" y="56"/>
                  </a:lnTo>
                  <a:lnTo>
                    <a:pt x="105" y="53"/>
                  </a:lnTo>
                  <a:close/>
                </a:path>
              </a:pathLst>
            </a:custGeom>
            <a:solidFill>
              <a:srgbClr val="BDBDB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44" name="Freeform 189">
              <a:extLst>
                <a:ext uri="{FF2B5EF4-FFF2-40B4-BE49-F238E27FC236}">
                  <a16:creationId xmlns:a16="http://schemas.microsoft.com/office/drawing/2014/main" xmlns="" id="{B29672C8-BF9A-4013-AA90-0671C4A4146C}"/>
                </a:ext>
              </a:extLst>
            </p:cNvPr>
            <p:cNvSpPr>
              <a:spLocks/>
            </p:cNvSpPr>
            <p:nvPr/>
          </p:nvSpPr>
          <p:spPr bwMode="auto">
            <a:xfrm>
              <a:off x="496" y="2942"/>
              <a:ext cx="105" cy="56"/>
            </a:xfrm>
            <a:custGeom>
              <a:avLst/>
              <a:gdLst>
                <a:gd name="T0" fmla="*/ 105 w 105"/>
                <a:gd name="T1" fmla="*/ 53 h 56"/>
                <a:gd name="T2" fmla="*/ 0 w 105"/>
                <a:gd name="T3" fmla="*/ 0 h 56"/>
                <a:gd name="T4" fmla="*/ 0 w 105"/>
                <a:gd name="T5" fmla="*/ 1 h 56"/>
                <a:gd name="T6" fmla="*/ 105 w 105"/>
                <a:gd name="T7" fmla="*/ 56 h 56"/>
                <a:gd name="T8" fmla="*/ 105 w 105"/>
                <a:gd name="T9" fmla="*/ 53 h 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5"/>
                <a:gd name="T16" fmla="*/ 0 h 56"/>
                <a:gd name="T17" fmla="*/ 105 w 105"/>
                <a:gd name="T18" fmla="*/ 56 h 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5" h="56">
                  <a:moveTo>
                    <a:pt x="105" y="53"/>
                  </a:moveTo>
                  <a:lnTo>
                    <a:pt x="0" y="0"/>
                  </a:lnTo>
                  <a:lnTo>
                    <a:pt x="0" y="1"/>
                  </a:lnTo>
                  <a:lnTo>
                    <a:pt x="105" y="56"/>
                  </a:lnTo>
                  <a:lnTo>
                    <a:pt x="105" y="53"/>
                  </a:lnTo>
                  <a:close/>
                </a:path>
              </a:pathLst>
            </a:custGeom>
            <a:solidFill>
              <a:srgbClr val="BFBFB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45" name="Freeform 190">
              <a:extLst>
                <a:ext uri="{FF2B5EF4-FFF2-40B4-BE49-F238E27FC236}">
                  <a16:creationId xmlns:a16="http://schemas.microsoft.com/office/drawing/2014/main" xmlns="" id="{14C12B59-B339-4986-A4BC-64F27EFD3076}"/>
                </a:ext>
              </a:extLst>
            </p:cNvPr>
            <p:cNvSpPr>
              <a:spLocks/>
            </p:cNvSpPr>
            <p:nvPr/>
          </p:nvSpPr>
          <p:spPr bwMode="auto">
            <a:xfrm>
              <a:off x="496" y="2943"/>
              <a:ext cx="105" cy="57"/>
            </a:xfrm>
            <a:custGeom>
              <a:avLst/>
              <a:gdLst>
                <a:gd name="T0" fmla="*/ 105 w 105"/>
                <a:gd name="T1" fmla="*/ 55 h 57"/>
                <a:gd name="T2" fmla="*/ 0 w 105"/>
                <a:gd name="T3" fmla="*/ 0 h 57"/>
                <a:gd name="T4" fmla="*/ 0 w 105"/>
                <a:gd name="T5" fmla="*/ 4 h 57"/>
                <a:gd name="T6" fmla="*/ 105 w 105"/>
                <a:gd name="T7" fmla="*/ 57 h 57"/>
                <a:gd name="T8" fmla="*/ 105 w 105"/>
                <a:gd name="T9" fmla="*/ 55 h 5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5"/>
                <a:gd name="T16" fmla="*/ 0 h 57"/>
                <a:gd name="T17" fmla="*/ 105 w 105"/>
                <a:gd name="T18" fmla="*/ 57 h 5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5" h="57">
                  <a:moveTo>
                    <a:pt x="105" y="55"/>
                  </a:moveTo>
                  <a:lnTo>
                    <a:pt x="0" y="0"/>
                  </a:lnTo>
                  <a:lnTo>
                    <a:pt x="0" y="4"/>
                  </a:lnTo>
                  <a:lnTo>
                    <a:pt x="105" y="57"/>
                  </a:lnTo>
                  <a:lnTo>
                    <a:pt x="105" y="55"/>
                  </a:lnTo>
                  <a:close/>
                </a:path>
              </a:pathLst>
            </a:custGeom>
            <a:solidFill>
              <a:srgbClr val="C2C2C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46" name="Freeform 191">
              <a:extLst>
                <a:ext uri="{FF2B5EF4-FFF2-40B4-BE49-F238E27FC236}">
                  <a16:creationId xmlns:a16="http://schemas.microsoft.com/office/drawing/2014/main" xmlns="" id="{3B44559E-AFD4-44BD-94F6-B244421D862C}"/>
                </a:ext>
              </a:extLst>
            </p:cNvPr>
            <p:cNvSpPr>
              <a:spLocks/>
            </p:cNvSpPr>
            <p:nvPr/>
          </p:nvSpPr>
          <p:spPr bwMode="auto">
            <a:xfrm>
              <a:off x="496" y="2947"/>
              <a:ext cx="105" cy="56"/>
            </a:xfrm>
            <a:custGeom>
              <a:avLst/>
              <a:gdLst>
                <a:gd name="T0" fmla="*/ 105 w 105"/>
                <a:gd name="T1" fmla="*/ 53 h 56"/>
                <a:gd name="T2" fmla="*/ 0 w 105"/>
                <a:gd name="T3" fmla="*/ 0 h 56"/>
                <a:gd name="T4" fmla="*/ 0 w 105"/>
                <a:gd name="T5" fmla="*/ 3 h 56"/>
                <a:gd name="T6" fmla="*/ 105 w 105"/>
                <a:gd name="T7" fmla="*/ 56 h 56"/>
                <a:gd name="T8" fmla="*/ 105 w 105"/>
                <a:gd name="T9" fmla="*/ 53 h 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5"/>
                <a:gd name="T16" fmla="*/ 0 h 56"/>
                <a:gd name="T17" fmla="*/ 105 w 105"/>
                <a:gd name="T18" fmla="*/ 56 h 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5" h="56">
                  <a:moveTo>
                    <a:pt x="105" y="53"/>
                  </a:moveTo>
                  <a:lnTo>
                    <a:pt x="0" y="0"/>
                  </a:lnTo>
                  <a:lnTo>
                    <a:pt x="0" y="3"/>
                  </a:lnTo>
                  <a:lnTo>
                    <a:pt x="105" y="56"/>
                  </a:lnTo>
                  <a:lnTo>
                    <a:pt x="105" y="53"/>
                  </a:lnTo>
                  <a:close/>
                </a:path>
              </a:pathLst>
            </a:custGeom>
            <a:solidFill>
              <a:srgbClr val="C4C4C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47" name="Freeform 192">
              <a:extLst>
                <a:ext uri="{FF2B5EF4-FFF2-40B4-BE49-F238E27FC236}">
                  <a16:creationId xmlns:a16="http://schemas.microsoft.com/office/drawing/2014/main" xmlns="" id="{3A018D89-BCFF-4241-AE8B-E1948A4ACD32}"/>
                </a:ext>
              </a:extLst>
            </p:cNvPr>
            <p:cNvSpPr>
              <a:spLocks/>
            </p:cNvSpPr>
            <p:nvPr/>
          </p:nvSpPr>
          <p:spPr bwMode="auto">
            <a:xfrm>
              <a:off x="496" y="2950"/>
              <a:ext cx="105" cy="58"/>
            </a:xfrm>
            <a:custGeom>
              <a:avLst/>
              <a:gdLst>
                <a:gd name="T0" fmla="*/ 105 w 105"/>
                <a:gd name="T1" fmla="*/ 53 h 58"/>
                <a:gd name="T2" fmla="*/ 0 w 105"/>
                <a:gd name="T3" fmla="*/ 0 h 58"/>
                <a:gd name="T4" fmla="*/ 0 w 105"/>
                <a:gd name="T5" fmla="*/ 5 h 58"/>
                <a:gd name="T6" fmla="*/ 105 w 105"/>
                <a:gd name="T7" fmla="*/ 58 h 58"/>
                <a:gd name="T8" fmla="*/ 105 w 105"/>
                <a:gd name="T9" fmla="*/ 53 h 5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5"/>
                <a:gd name="T16" fmla="*/ 0 h 58"/>
                <a:gd name="T17" fmla="*/ 105 w 105"/>
                <a:gd name="T18" fmla="*/ 58 h 5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5" h="58">
                  <a:moveTo>
                    <a:pt x="105" y="53"/>
                  </a:moveTo>
                  <a:lnTo>
                    <a:pt x="0" y="0"/>
                  </a:lnTo>
                  <a:lnTo>
                    <a:pt x="0" y="5"/>
                  </a:lnTo>
                  <a:lnTo>
                    <a:pt x="105" y="58"/>
                  </a:lnTo>
                  <a:lnTo>
                    <a:pt x="105" y="53"/>
                  </a:lnTo>
                  <a:close/>
                </a:path>
              </a:pathLst>
            </a:custGeom>
            <a:solidFill>
              <a:srgbClr val="C7C7C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48" name="Freeform 193">
              <a:extLst>
                <a:ext uri="{FF2B5EF4-FFF2-40B4-BE49-F238E27FC236}">
                  <a16:creationId xmlns:a16="http://schemas.microsoft.com/office/drawing/2014/main" xmlns="" id="{A3FF8618-014A-44EC-9E84-455AEEA9D3DA}"/>
                </a:ext>
              </a:extLst>
            </p:cNvPr>
            <p:cNvSpPr>
              <a:spLocks/>
            </p:cNvSpPr>
            <p:nvPr/>
          </p:nvSpPr>
          <p:spPr bwMode="auto">
            <a:xfrm>
              <a:off x="496" y="2955"/>
              <a:ext cx="105" cy="55"/>
            </a:xfrm>
            <a:custGeom>
              <a:avLst/>
              <a:gdLst>
                <a:gd name="T0" fmla="*/ 105 w 105"/>
                <a:gd name="T1" fmla="*/ 53 h 55"/>
                <a:gd name="T2" fmla="*/ 0 w 105"/>
                <a:gd name="T3" fmla="*/ 0 h 55"/>
                <a:gd name="T4" fmla="*/ 0 w 105"/>
                <a:gd name="T5" fmla="*/ 2 h 55"/>
                <a:gd name="T6" fmla="*/ 105 w 105"/>
                <a:gd name="T7" fmla="*/ 55 h 55"/>
                <a:gd name="T8" fmla="*/ 105 w 105"/>
                <a:gd name="T9" fmla="*/ 53 h 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5"/>
                <a:gd name="T16" fmla="*/ 0 h 55"/>
                <a:gd name="T17" fmla="*/ 105 w 105"/>
                <a:gd name="T18" fmla="*/ 55 h 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5" h="55">
                  <a:moveTo>
                    <a:pt x="105" y="53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105" y="55"/>
                  </a:lnTo>
                  <a:lnTo>
                    <a:pt x="105" y="53"/>
                  </a:lnTo>
                  <a:close/>
                </a:path>
              </a:pathLst>
            </a:custGeom>
            <a:solidFill>
              <a:srgbClr val="C8C8C8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49" name="Freeform 194">
              <a:extLst>
                <a:ext uri="{FF2B5EF4-FFF2-40B4-BE49-F238E27FC236}">
                  <a16:creationId xmlns:a16="http://schemas.microsoft.com/office/drawing/2014/main" xmlns="" id="{F6E92247-C191-476E-95B2-E76BC9214902}"/>
                </a:ext>
              </a:extLst>
            </p:cNvPr>
            <p:cNvSpPr>
              <a:spLocks/>
            </p:cNvSpPr>
            <p:nvPr/>
          </p:nvSpPr>
          <p:spPr bwMode="auto">
            <a:xfrm>
              <a:off x="496" y="2957"/>
              <a:ext cx="105" cy="58"/>
            </a:xfrm>
            <a:custGeom>
              <a:avLst/>
              <a:gdLst>
                <a:gd name="T0" fmla="*/ 105 w 105"/>
                <a:gd name="T1" fmla="*/ 53 h 58"/>
                <a:gd name="T2" fmla="*/ 0 w 105"/>
                <a:gd name="T3" fmla="*/ 0 h 58"/>
                <a:gd name="T4" fmla="*/ 0 w 105"/>
                <a:gd name="T5" fmla="*/ 3 h 58"/>
                <a:gd name="T6" fmla="*/ 105 w 105"/>
                <a:gd name="T7" fmla="*/ 58 h 58"/>
                <a:gd name="T8" fmla="*/ 105 w 105"/>
                <a:gd name="T9" fmla="*/ 53 h 5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5"/>
                <a:gd name="T16" fmla="*/ 0 h 58"/>
                <a:gd name="T17" fmla="*/ 105 w 105"/>
                <a:gd name="T18" fmla="*/ 58 h 5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5" h="58">
                  <a:moveTo>
                    <a:pt x="105" y="53"/>
                  </a:moveTo>
                  <a:lnTo>
                    <a:pt x="0" y="0"/>
                  </a:lnTo>
                  <a:lnTo>
                    <a:pt x="0" y="3"/>
                  </a:lnTo>
                  <a:lnTo>
                    <a:pt x="105" y="58"/>
                  </a:lnTo>
                  <a:lnTo>
                    <a:pt x="105" y="53"/>
                  </a:lnTo>
                  <a:close/>
                </a:path>
              </a:pathLst>
            </a:custGeom>
            <a:solidFill>
              <a:srgbClr val="CACACA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50" name="Freeform 195">
              <a:extLst>
                <a:ext uri="{FF2B5EF4-FFF2-40B4-BE49-F238E27FC236}">
                  <a16:creationId xmlns:a16="http://schemas.microsoft.com/office/drawing/2014/main" xmlns="" id="{10ABA089-117E-46FB-BA75-153E81FE5394}"/>
                </a:ext>
              </a:extLst>
            </p:cNvPr>
            <p:cNvSpPr>
              <a:spLocks/>
            </p:cNvSpPr>
            <p:nvPr/>
          </p:nvSpPr>
          <p:spPr bwMode="auto">
            <a:xfrm>
              <a:off x="496" y="2960"/>
              <a:ext cx="105" cy="58"/>
            </a:xfrm>
            <a:custGeom>
              <a:avLst/>
              <a:gdLst>
                <a:gd name="T0" fmla="*/ 105 w 105"/>
                <a:gd name="T1" fmla="*/ 55 h 58"/>
                <a:gd name="T2" fmla="*/ 0 w 105"/>
                <a:gd name="T3" fmla="*/ 0 h 58"/>
                <a:gd name="T4" fmla="*/ 0 w 105"/>
                <a:gd name="T5" fmla="*/ 5 h 58"/>
                <a:gd name="T6" fmla="*/ 105 w 105"/>
                <a:gd name="T7" fmla="*/ 58 h 58"/>
                <a:gd name="T8" fmla="*/ 105 w 105"/>
                <a:gd name="T9" fmla="*/ 55 h 5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5"/>
                <a:gd name="T16" fmla="*/ 0 h 58"/>
                <a:gd name="T17" fmla="*/ 105 w 105"/>
                <a:gd name="T18" fmla="*/ 58 h 5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5" h="58">
                  <a:moveTo>
                    <a:pt x="105" y="55"/>
                  </a:moveTo>
                  <a:lnTo>
                    <a:pt x="0" y="0"/>
                  </a:lnTo>
                  <a:lnTo>
                    <a:pt x="0" y="5"/>
                  </a:lnTo>
                  <a:lnTo>
                    <a:pt x="105" y="58"/>
                  </a:lnTo>
                  <a:lnTo>
                    <a:pt x="105" y="55"/>
                  </a:lnTo>
                  <a:close/>
                </a:path>
              </a:pathLst>
            </a:custGeom>
            <a:solidFill>
              <a:srgbClr val="CBCBC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51" name="Freeform 196">
              <a:extLst>
                <a:ext uri="{FF2B5EF4-FFF2-40B4-BE49-F238E27FC236}">
                  <a16:creationId xmlns:a16="http://schemas.microsoft.com/office/drawing/2014/main" xmlns="" id="{93D6D3CF-E859-4313-96BF-8C04CC3DA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496" y="2965"/>
              <a:ext cx="105" cy="55"/>
            </a:xfrm>
            <a:custGeom>
              <a:avLst/>
              <a:gdLst>
                <a:gd name="T0" fmla="*/ 105 w 105"/>
                <a:gd name="T1" fmla="*/ 53 h 55"/>
                <a:gd name="T2" fmla="*/ 0 w 105"/>
                <a:gd name="T3" fmla="*/ 0 h 55"/>
                <a:gd name="T4" fmla="*/ 0 w 105"/>
                <a:gd name="T5" fmla="*/ 2 h 55"/>
                <a:gd name="T6" fmla="*/ 105 w 105"/>
                <a:gd name="T7" fmla="*/ 55 h 55"/>
                <a:gd name="T8" fmla="*/ 105 w 105"/>
                <a:gd name="T9" fmla="*/ 53 h 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5"/>
                <a:gd name="T16" fmla="*/ 0 h 55"/>
                <a:gd name="T17" fmla="*/ 105 w 105"/>
                <a:gd name="T18" fmla="*/ 55 h 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5" h="55">
                  <a:moveTo>
                    <a:pt x="105" y="53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105" y="55"/>
                  </a:lnTo>
                  <a:lnTo>
                    <a:pt x="105" y="53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52" name="Freeform 197">
              <a:extLst>
                <a:ext uri="{FF2B5EF4-FFF2-40B4-BE49-F238E27FC236}">
                  <a16:creationId xmlns:a16="http://schemas.microsoft.com/office/drawing/2014/main" xmlns="" id="{3EC3262C-26FB-4608-9C86-4CCE3988ED03}"/>
                </a:ext>
              </a:extLst>
            </p:cNvPr>
            <p:cNvSpPr>
              <a:spLocks/>
            </p:cNvSpPr>
            <p:nvPr/>
          </p:nvSpPr>
          <p:spPr bwMode="auto">
            <a:xfrm>
              <a:off x="496" y="2967"/>
              <a:ext cx="105" cy="58"/>
            </a:xfrm>
            <a:custGeom>
              <a:avLst/>
              <a:gdLst>
                <a:gd name="T0" fmla="*/ 105 w 105"/>
                <a:gd name="T1" fmla="*/ 53 h 58"/>
                <a:gd name="T2" fmla="*/ 0 w 105"/>
                <a:gd name="T3" fmla="*/ 0 h 58"/>
                <a:gd name="T4" fmla="*/ 0 w 105"/>
                <a:gd name="T5" fmla="*/ 3 h 58"/>
                <a:gd name="T6" fmla="*/ 105 w 105"/>
                <a:gd name="T7" fmla="*/ 58 h 58"/>
                <a:gd name="T8" fmla="*/ 105 w 105"/>
                <a:gd name="T9" fmla="*/ 53 h 5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5"/>
                <a:gd name="T16" fmla="*/ 0 h 58"/>
                <a:gd name="T17" fmla="*/ 105 w 105"/>
                <a:gd name="T18" fmla="*/ 58 h 5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5" h="58">
                  <a:moveTo>
                    <a:pt x="105" y="53"/>
                  </a:moveTo>
                  <a:lnTo>
                    <a:pt x="0" y="0"/>
                  </a:lnTo>
                  <a:lnTo>
                    <a:pt x="0" y="3"/>
                  </a:lnTo>
                  <a:lnTo>
                    <a:pt x="105" y="58"/>
                  </a:lnTo>
                  <a:lnTo>
                    <a:pt x="105" y="53"/>
                  </a:lnTo>
                  <a:close/>
                </a:path>
              </a:pathLst>
            </a:custGeom>
            <a:solidFill>
              <a:srgbClr val="CDCDC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53" name="Freeform 198">
              <a:extLst>
                <a:ext uri="{FF2B5EF4-FFF2-40B4-BE49-F238E27FC236}">
                  <a16:creationId xmlns:a16="http://schemas.microsoft.com/office/drawing/2014/main" xmlns="" id="{558F8F74-735E-4CA9-9680-7762E32003A5}"/>
                </a:ext>
              </a:extLst>
            </p:cNvPr>
            <p:cNvSpPr>
              <a:spLocks/>
            </p:cNvSpPr>
            <p:nvPr/>
          </p:nvSpPr>
          <p:spPr bwMode="auto">
            <a:xfrm>
              <a:off x="496" y="2917"/>
              <a:ext cx="100" cy="53"/>
            </a:xfrm>
            <a:custGeom>
              <a:avLst/>
              <a:gdLst>
                <a:gd name="T0" fmla="*/ 0 w 100"/>
                <a:gd name="T1" fmla="*/ 53 h 53"/>
                <a:gd name="T2" fmla="*/ 69 w 100"/>
                <a:gd name="T3" fmla="*/ 0 h 53"/>
                <a:gd name="T4" fmla="*/ 100 w 100"/>
                <a:gd name="T5" fmla="*/ 0 h 53"/>
                <a:gd name="T6" fmla="*/ 36 w 100"/>
                <a:gd name="T7" fmla="*/ 53 h 53"/>
                <a:gd name="T8" fmla="*/ 0 w 100"/>
                <a:gd name="T9" fmla="*/ 53 h 5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0"/>
                <a:gd name="T16" fmla="*/ 0 h 53"/>
                <a:gd name="T17" fmla="*/ 100 w 100"/>
                <a:gd name="T18" fmla="*/ 53 h 5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0" h="53">
                  <a:moveTo>
                    <a:pt x="0" y="53"/>
                  </a:moveTo>
                  <a:lnTo>
                    <a:pt x="69" y="0"/>
                  </a:lnTo>
                  <a:lnTo>
                    <a:pt x="100" y="0"/>
                  </a:lnTo>
                  <a:lnTo>
                    <a:pt x="36" y="53"/>
                  </a:lnTo>
                  <a:lnTo>
                    <a:pt x="0" y="53"/>
                  </a:lnTo>
                  <a:close/>
                </a:path>
              </a:pathLst>
            </a:custGeom>
            <a:solidFill>
              <a:srgbClr val="CDCDCD"/>
            </a:solidFill>
            <a:ln w="1588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54" name="Freeform 199">
              <a:extLst>
                <a:ext uri="{FF2B5EF4-FFF2-40B4-BE49-F238E27FC236}">
                  <a16:creationId xmlns:a16="http://schemas.microsoft.com/office/drawing/2014/main" xmlns="" id="{0502DE44-0DE3-48C3-96EE-1517D93308AF}"/>
                </a:ext>
              </a:extLst>
            </p:cNvPr>
            <p:cNvSpPr>
              <a:spLocks/>
            </p:cNvSpPr>
            <p:nvPr/>
          </p:nvSpPr>
          <p:spPr bwMode="auto">
            <a:xfrm>
              <a:off x="496" y="2917"/>
              <a:ext cx="100" cy="53"/>
            </a:xfrm>
            <a:custGeom>
              <a:avLst/>
              <a:gdLst>
                <a:gd name="T0" fmla="*/ 0 w 100"/>
                <a:gd name="T1" fmla="*/ 53 h 53"/>
                <a:gd name="T2" fmla="*/ 69 w 100"/>
                <a:gd name="T3" fmla="*/ 0 h 53"/>
                <a:gd name="T4" fmla="*/ 100 w 100"/>
                <a:gd name="T5" fmla="*/ 0 h 53"/>
                <a:gd name="T6" fmla="*/ 36 w 100"/>
                <a:gd name="T7" fmla="*/ 53 h 53"/>
                <a:gd name="T8" fmla="*/ 0 w 100"/>
                <a:gd name="T9" fmla="*/ 53 h 5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0"/>
                <a:gd name="T16" fmla="*/ 0 h 53"/>
                <a:gd name="T17" fmla="*/ 100 w 100"/>
                <a:gd name="T18" fmla="*/ 53 h 5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0" h="53">
                  <a:moveTo>
                    <a:pt x="0" y="53"/>
                  </a:moveTo>
                  <a:lnTo>
                    <a:pt x="69" y="0"/>
                  </a:lnTo>
                  <a:lnTo>
                    <a:pt x="100" y="0"/>
                  </a:lnTo>
                  <a:lnTo>
                    <a:pt x="36" y="53"/>
                  </a:lnTo>
                  <a:lnTo>
                    <a:pt x="0" y="5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55" name="Freeform 200">
              <a:extLst>
                <a:ext uri="{FF2B5EF4-FFF2-40B4-BE49-F238E27FC236}">
                  <a16:creationId xmlns:a16="http://schemas.microsoft.com/office/drawing/2014/main" xmlns="" id="{C0697443-CE36-463E-B9AB-7ECFCFB1EB2A}"/>
                </a:ext>
              </a:extLst>
            </p:cNvPr>
            <p:cNvSpPr>
              <a:spLocks/>
            </p:cNvSpPr>
            <p:nvPr/>
          </p:nvSpPr>
          <p:spPr bwMode="auto">
            <a:xfrm>
              <a:off x="496" y="2864"/>
              <a:ext cx="105" cy="58"/>
            </a:xfrm>
            <a:custGeom>
              <a:avLst/>
              <a:gdLst>
                <a:gd name="T0" fmla="*/ 105 w 105"/>
                <a:gd name="T1" fmla="*/ 53 h 58"/>
                <a:gd name="T2" fmla="*/ 0 w 105"/>
                <a:gd name="T3" fmla="*/ 0 h 58"/>
                <a:gd name="T4" fmla="*/ 0 w 105"/>
                <a:gd name="T5" fmla="*/ 3 h 58"/>
                <a:gd name="T6" fmla="*/ 105 w 105"/>
                <a:gd name="T7" fmla="*/ 58 h 58"/>
                <a:gd name="T8" fmla="*/ 105 w 105"/>
                <a:gd name="T9" fmla="*/ 53 h 5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5"/>
                <a:gd name="T16" fmla="*/ 0 h 58"/>
                <a:gd name="T17" fmla="*/ 105 w 105"/>
                <a:gd name="T18" fmla="*/ 58 h 5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5" h="58">
                  <a:moveTo>
                    <a:pt x="105" y="53"/>
                  </a:moveTo>
                  <a:lnTo>
                    <a:pt x="0" y="0"/>
                  </a:lnTo>
                  <a:lnTo>
                    <a:pt x="0" y="3"/>
                  </a:lnTo>
                  <a:lnTo>
                    <a:pt x="105" y="58"/>
                  </a:lnTo>
                  <a:lnTo>
                    <a:pt x="105" y="53"/>
                  </a:lnTo>
                  <a:close/>
                </a:path>
              </a:pathLst>
            </a:custGeom>
            <a:solidFill>
              <a:srgbClr val="52525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56" name="Freeform 201">
              <a:extLst>
                <a:ext uri="{FF2B5EF4-FFF2-40B4-BE49-F238E27FC236}">
                  <a16:creationId xmlns:a16="http://schemas.microsoft.com/office/drawing/2014/main" xmlns="" id="{C203B965-F685-424C-9BB9-6286E9878B0C}"/>
                </a:ext>
              </a:extLst>
            </p:cNvPr>
            <p:cNvSpPr>
              <a:spLocks/>
            </p:cNvSpPr>
            <p:nvPr/>
          </p:nvSpPr>
          <p:spPr bwMode="auto">
            <a:xfrm>
              <a:off x="496" y="2867"/>
              <a:ext cx="105" cy="58"/>
            </a:xfrm>
            <a:custGeom>
              <a:avLst/>
              <a:gdLst>
                <a:gd name="T0" fmla="*/ 105 w 105"/>
                <a:gd name="T1" fmla="*/ 55 h 58"/>
                <a:gd name="T2" fmla="*/ 0 w 105"/>
                <a:gd name="T3" fmla="*/ 0 h 58"/>
                <a:gd name="T4" fmla="*/ 0 w 105"/>
                <a:gd name="T5" fmla="*/ 5 h 58"/>
                <a:gd name="T6" fmla="*/ 105 w 105"/>
                <a:gd name="T7" fmla="*/ 58 h 58"/>
                <a:gd name="T8" fmla="*/ 105 w 105"/>
                <a:gd name="T9" fmla="*/ 55 h 5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5"/>
                <a:gd name="T16" fmla="*/ 0 h 58"/>
                <a:gd name="T17" fmla="*/ 105 w 105"/>
                <a:gd name="T18" fmla="*/ 58 h 5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5" h="58">
                  <a:moveTo>
                    <a:pt x="105" y="55"/>
                  </a:moveTo>
                  <a:lnTo>
                    <a:pt x="0" y="0"/>
                  </a:lnTo>
                  <a:lnTo>
                    <a:pt x="0" y="5"/>
                  </a:lnTo>
                  <a:lnTo>
                    <a:pt x="105" y="58"/>
                  </a:lnTo>
                  <a:lnTo>
                    <a:pt x="105" y="55"/>
                  </a:lnTo>
                  <a:close/>
                </a:path>
              </a:pathLst>
            </a:custGeom>
            <a:solidFill>
              <a:srgbClr val="54545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57" name="Freeform 202">
              <a:extLst>
                <a:ext uri="{FF2B5EF4-FFF2-40B4-BE49-F238E27FC236}">
                  <a16:creationId xmlns:a16="http://schemas.microsoft.com/office/drawing/2014/main" xmlns="" id="{2A513F12-D0C5-4761-8B46-BAFED953B915}"/>
                </a:ext>
              </a:extLst>
            </p:cNvPr>
            <p:cNvSpPr>
              <a:spLocks/>
            </p:cNvSpPr>
            <p:nvPr/>
          </p:nvSpPr>
          <p:spPr bwMode="auto">
            <a:xfrm>
              <a:off x="496" y="2872"/>
              <a:ext cx="105" cy="55"/>
            </a:xfrm>
            <a:custGeom>
              <a:avLst/>
              <a:gdLst>
                <a:gd name="T0" fmla="*/ 105 w 105"/>
                <a:gd name="T1" fmla="*/ 53 h 55"/>
                <a:gd name="T2" fmla="*/ 0 w 105"/>
                <a:gd name="T3" fmla="*/ 0 h 55"/>
                <a:gd name="T4" fmla="*/ 0 w 105"/>
                <a:gd name="T5" fmla="*/ 2 h 55"/>
                <a:gd name="T6" fmla="*/ 105 w 105"/>
                <a:gd name="T7" fmla="*/ 55 h 55"/>
                <a:gd name="T8" fmla="*/ 105 w 105"/>
                <a:gd name="T9" fmla="*/ 53 h 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5"/>
                <a:gd name="T16" fmla="*/ 0 h 55"/>
                <a:gd name="T17" fmla="*/ 105 w 105"/>
                <a:gd name="T18" fmla="*/ 55 h 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5" h="55">
                  <a:moveTo>
                    <a:pt x="105" y="53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105" y="55"/>
                  </a:lnTo>
                  <a:lnTo>
                    <a:pt x="105" y="53"/>
                  </a:lnTo>
                  <a:close/>
                </a:path>
              </a:pathLst>
            </a:custGeom>
            <a:solidFill>
              <a:srgbClr val="57575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58" name="Freeform 203">
              <a:extLst>
                <a:ext uri="{FF2B5EF4-FFF2-40B4-BE49-F238E27FC236}">
                  <a16:creationId xmlns:a16="http://schemas.microsoft.com/office/drawing/2014/main" xmlns="" id="{C3ACF95D-5773-4F57-B180-A1539E74E5DB}"/>
                </a:ext>
              </a:extLst>
            </p:cNvPr>
            <p:cNvSpPr>
              <a:spLocks/>
            </p:cNvSpPr>
            <p:nvPr/>
          </p:nvSpPr>
          <p:spPr bwMode="auto">
            <a:xfrm>
              <a:off x="496" y="2874"/>
              <a:ext cx="105" cy="58"/>
            </a:xfrm>
            <a:custGeom>
              <a:avLst/>
              <a:gdLst>
                <a:gd name="T0" fmla="*/ 105 w 105"/>
                <a:gd name="T1" fmla="*/ 53 h 58"/>
                <a:gd name="T2" fmla="*/ 0 w 105"/>
                <a:gd name="T3" fmla="*/ 0 h 58"/>
                <a:gd name="T4" fmla="*/ 0 w 105"/>
                <a:gd name="T5" fmla="*/ 5 h 58"/>
                <a:gd name="T6" fmla="*/ 105 w 105"/>
                <a:gd name="T7" fmla="*/ 58 h 58"/>
                <a:gd name="T8" fmla="*/ 105 w 105"/>
                <a:gd name="T9" fmla="*/ 53 h 5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5"/>
                <a:gd name="T16" fmla="*/ 0 h 58"/>
                <a:gd name="T17" fmla="*/ 105 w 105"/>
                <a:gd name="T18" fmla="*/ 58 h 5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5" h="58">
                  <a:moveTo>
                    <a:pt x="105" y="53"/>
                  </a:moveTo>
                  <a:lnTo>
                    <a:pt x="0" y="0"/>
                  </a:lnTo>
                  <a:lnTo>
                    <a:pt x="0" y="5"/>
                  </a:lnTo>
                  <a:lnTo>
                    <a:pt x="105" y="58"/>
                  </a:lnTo>
                  <a:lnTo>
                    <a:pt x="105" y="53"/>
                  </a:lnTo>
                  <a:close/>
                </a:path>
              </a:pathLst>
            </a:custGeom>
            <a:solidFill>
              <a:srgbClr val="59595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59" name="Freeform 204">
              <a:extLst>
                <a:ext uri="{FF2B5EF4-FFF2-40B4-BE49-F238E27FC236}">
                  <a16:creationId xmlns:a16="http://schemas.microsoft.com/office/drawing/2014/main" xmlns="" id="{9C97DC2A-A088-4C6C-A757-E2F7A3C7AAB9}"/>
                </a:ext>
              </a:extLst>
            </p:cNvPr>
            <p:cNvSpPr>
              <a:spLocks/>
            </p:cNvSpPr>
            <p:nvPr/>
          </p:nvSpPr>
          <p:spPr bwMode="auto">
            <a:xfrm>
              <a:off x="496" y="2879"/>
              <a:ext cx="105" cy="56"/>
            </a:xfrm>
            <a:custGeom>
              <a:avLst/>
              <a:gdLst>
                <a:gd name="T0" fmla="*/ 105 w 105"/>
                <a:gd name="T1" fmla="*/ 53 h 56"/>
                <a:gd name="T2" fmla="*/ 0 w 105"/>
                <a:gd name="T3" fmla="*/ 0 h 56"/>
                <a:gd name="T4" fmla="*/ 0 w 105"/>
                <a:gd name="T5" fmla="*/ 3 h 56"/>
                <a:gd name="T6" fmla="*/ 105 w 105"/>
                <a:gd name="T7" fmla="*/ 56 h 56"/>
                <a:gd name="T8" fmla="*/ 105 w 105"/>
                <a:gd name="T9" fmla="*/ 53 h 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5"/>
                <a:gd name="T16" fmla="*/ 0 h 56"/>
                <a:gd name="T17" fmla="*/ 105 w 105"/>
                <a:gd name="T18" fmla="*/ 56 h 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5" h="56">
                  <a:moveTo>
                    <a:pt x="105" y="53"/>
                  </a:moveTo>
                  <a:lnTo>
                    <a:pt x="0" y="0"/>
                  </a:lnTo>
                  <a:lnTo>
                    <a:pt x="0" y="3"/>
                  </a:lnTo>
                  <a:lnTo>
                    <a:pt x="105" y="56"/>
                  </a:lnTo>
                  <a:lnTo>
                    <a:pt x="105" y="53"/>
                  </a:lnTo>
                  <a:close/>
                </a:path>
              </a:pathLst>
            </a:custGeom>
            <a:solidFill>
              <a:srgbClr val="5D5D5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60" name="Freeform 205">
              <a:extLst>
                <a:ext uri="{FF2B5EF4-FFF2-40B4-BE49-F238E27FC236}">
                  <a16:creationId xmlns:a16="http://schemas.microsoft.com/office/drawing/2014/main" xmlns="" id="{C160C53D-773B-439D-9515-CFE1EF3E8737}"/>
                </a:ext>
              </a:extLst>
            </p:cNvPr>
            <p:cNvSpPr>
              <a:spLocks/>
            </p:cNvSpPr>
            <p:nvPr/>
          </p:nvSpPr>
          <p:spPr bwMode="auto">
            <a:xfrm>
              <a:off x="496" y="2882"/>
              <a:ext cx="105" cy="57"/>
            </a:xfrm>
            <a:custGeom>
              <a:avLst/>
              <a:gdLst>
                <a:gd name="T0" fmla="*/ 105 w 105"/>
                <a:gd name="T1" fmla="*/ 53 h 57"/>
                <a:gd name="T2" fmla="*/ 0 w 105"/>
                <a:gd name="T3" fmla="*/ 0 h 57"/>
                <a:gd name="T4" fmla="*/ 0 w 105"/>
                <a:gd name="T5" fmla="*/ 2 h 57"/>
                <a:gd name="T6" fmla="*/ 105 w 105"/>
                <a:gd name="T7" fmla="*/ 57 h 57"/>
                <a:gd name="T8" fmla="*/ 105 w 105"/>
                <a:gd name="T9" fmla="*/ 53 h 5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5"/>
                <a:gd name="T16" fmla="*/ 0 h 57"/>
                <a:gd name="T17" fmla="*/ 105 w 105"/>
                <a:gd name="T18" fmla="*/ 57 h 5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5" h="57">
                  <a:moveTo>
                    <a:pt x="105" y="53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105" y="57"/>
                  </a:lnTo>
                  <a:lnTo>
                    <a:pt x="105" y="53"/>
                  </a:lnTo>
                  <a:close/>
                </a:path>
              </a:pathLst>
            </a:custGeom>
            <a:solidFill>
              <a:srgbClr val="61616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61" name="Freeform 206">
              <a:extLst>
                <a:ext uri="{FF2B5EF4-FFF2-40B4-BE49-F238E27FC236}">
                  <a16:creationId xmlns:a16="http://schemas.microsoft.com/office/drawing/2014/main" xmlns="" id="{A4561067-E128-411F-948D-EF7ED86D7165}"/>
                </a:ext>
              </a:extLst>
            </p:cNvPr>
            <p:cNvSpPr>
              <a:spLocks/>
            </p:cNvSpPr>
            <p:nvPr/>
          </p:nvSpPr>
          <p:spPr bwMode="auto">
            <a:xfrm>
              <a:off x="496" y="2884"/>
              <a:ext cx="105" cy="58"/>
            </a:xfrm>
            <a:custGeom>
              <a:avLst/>
              <a:gdLst>
                <a:gd name="T0" fmla="*/ 105 w 105"/>
                <a:gd name="T1" fmla="*/ 55 h 58"/>
                <a:gd name="T2" fmla="*/ 0 w 105"/>
                <a:gd name="T3" fmla="*/ 0 h 58"/>
                <a:gd name="T4" fmla="*/ 0 w 105"/>
                <a:gd name="T5" fmla="*/ 5 h 58"/>
                <a:gd name="T6" fmla="*/ 105 w 105"/>
                <a:gd name="T7" fmla="*/ 58 h 58"/>
                <a:gd name="T8" fmla="*/ 105 w 105"/>
                <a:gd name="T9" fmla="*/ 55 h 5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5"/>
                <a:gd name="T16" fmla="*/ 0 h 58"/>
                <a:gd name="T17" fmla="*/ 105 w 105"/>
                <a:gd name="T18" fmla="*/ 58 h 5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5" h="58">
                  <a:moveTo>
                    <a:pt x="105" y="55"/>
                  </a:moveTo>
                  <a:lnTo>
                    <a:pt x="0" y="0"/>
                  </a:lnTo>
                  <a:lnTo>
                    <a:pt x="0" y="5"/>
                  </a:lnTo>
                  <a:lnTo>
                    <a:pt x="105" y="58"/>
                  </a:lnTo>
                  <a:lnTo>
                    <a:pt x="105" y="55"/>
                  </a:lnTo>
                  <a:close/>
                </a:path>
              </a:pathLst>
            </a:custGeom>
            <a:solidFill>
              <a:srgbClr val="666666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62" name="Freeform 207">
              <a:extLst>
                <a:ext uri="{FF2B5EF4-FFF2-40B4-BE49-F238E27FC236}">
                  <a16:creationId xmlns:a16="http://schemas.microsoft.com/office/drawing/2014/main" xmlns="" id="{D5065A6E-D97E-402D-A48C-A9836FD9EC8C}"/>
                </a:ext>
              </a:extLst>
            </p:cNvPr>
            <p:cNvSpPr>
              <a:spLocks/>
            </p:cNvSpPr>
            <p:nvPr/>
          </p:nvSpPr>
          <p:spPr bwMode="auto">
            <a:xfrm>
              <a:off x="496" y="2889"/>
              <a:ext cx="105" cy="54"/>
            </a:xfrm>
            <a:custGeom>
              <a:avLst/>
              <a:gdLst>
                <a:gd name="T0" fmla="*/ 105 w 105"/>
                <a:gd name="T1" fmla="*/ 53 h 54"/>
                <a:gd name="T2" fmla="*/ 0 w 105"/>
                <a:gd name="T3" fmla="*/ 0 h 54"/>
                <a:gd name="T4" fmla="*/ 0 w 105"/>
                <a:gd name="T5" fmla="*/ 1 h 54"/>
                <a:gd name="T6" fmla="*/ 105 w 105"/>
                <a:gd name="T7" fmla="*/ 54 h 54"/>
                <a:gd name="T8" fmla="*/ 105 w 105"/>
                <a:gd name="T9" fmla="*/ 53 h 5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5"/>
                <a:gd name="T16" fmla="*/ 0 h 54"/>
                <a:gd name="T17" fmla="*/ 105 w 105"/>
                <a:gd name="T18" fmla="*/ 54 h 5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5" h="54">
                  <a:moveTo>
                    <a:pt x="105" y="53"/>
                  </a:moveTo>
                  <a:lnTo>
                    <a:pt x="0" y="0"/>
                  </a:lnTo>
                  <a:lnTo>
                    <a:pt x="0" y="1"/>
                  </a:lnTo>
                  <a:lnTo>
                    <a:pt x="105" y="54"/>
                  </a:lnTo>
                  <a:lnTo>
                    <a:pt x="105" y="53"/>
                  </a:lnTo>
                  <a:close/>
                </a:path>
              </a:pathLst>
            </a:custGeom>
            <a:solidFill>
              <a:srgbClr val="69696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63" name="Freeform 208">
              <a:extLst>
                <a:ext uri="{FF2B5EF4-FFF2-40B4-BE49-F238E27FC236}">
                  <a16:creationId xmlns:a16="http://schemas.microsoft.com/office/drawing/2014/main" xmlns="" id="{8A0872A1-D5E2-47E1-9FE0-0E7A44D0C597}"/>
                </a:ext>
              </a:extLst>
            </p:cNvPr>
            <p:cNvSpPr>
              <a:spLocks/>
            </p:cNvSpPr>
            <p:nvPr/>
          </p:nvSpPr>
          <p:spPr bwMode="auto">
            <a:xfrm>
              <a:off x="496" y="2890"/>
              <a:ext cx="105" cy="57"/>
            </a:xfrm>
            <a:custGeom>
              <a:avLst/>
              <a:gdLst>
                <a:gd name="T0" fmla="*/ 105 w 105"/>
                <a:gd name="T1" fmla="*/ 53 h 57"/>
                <a:gd name="T2" fmla="*/ 0 w 105"/>
                <a:gd name="T3" fmla="*/ 0 h 57"/>
                <a:gd name="T4" fmla="*/ 0 w 105"/>
                <a:gd name="T5" fmla="*/ 4 h 57"/>
                <a:gd name="T6" fmla="*/ 105 w 105"/>
                <a:gd name="T7" fmla="*/ 57 h 57"/>
                <a:gd name="T8" fmla="*/ 105 w 105"/>
                <a:gd name="T9" fmla="*/ 53 h 5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5"/>
                <a:gd name="T16" fmla="*/ 0 h 57"/>
                <a:gd name="T17" fmla="*/ 105 w 105"/>
                <a:gd name="T18" fmla="*/ 57 h 5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5" h="57">
                  <a:moveTo>
                    <a:pt x="105" y="53"/>
                  </a:moveTo>
                  <a:lnTo>
                    <a:pt x="0" y="0"/>
                  </a:lnTo>
                  <a:lnTo>
                    <a:pt x="0" y="4"/>
                  </a:lnTo>
                  <a:lnTo>
                    <a:pt x="105" y="57"/>
                  </a:lnTo>
                  <a:lnTo>
                    <a:pt x="105" y="53"/>
                  </a:lnTo>
                  <a:close/>
                </a:path>
              </a:pathLst>
            </a:custGeom>
            <a:solidFill>
              <a:srgbClr val="6E6E6E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64" name="Freeform 209">
              <a:extLst>
                <a:ext uri="{FF2B5EF4-FFF2-40B4-BE49-F238E27FC236}">
                  <a16:creationId xmlns:a16="http://schemas.microsoft.com/office/drawing/2014/main" xmlns="" id="{C6ADE3F7-9EE5-42BA-BE76-FE75D33D4DDE}"/>
                </a:ext>
              </a:extLst>
            </p:cNvPr>
            <p:cNvSpPr>
              <a:spLocks/>
            </p:cNvSpPr>
            <p:nvPr/>
          </p:nvSpPr>
          <p:spPr bwMode="auto">
            <a:xfrm>
              <a:off x="496" y="2894"/>
              <a:ext cx="105" cy="56"/>
            </a:xfrm>
            <a:custGeom>
              <a:avLst/>
              <a:gdLst>
                <a:gd name="T0" fmla="*/ 105 w 105"/>
                <a:gd name="T1" fmla="*/ 53 h 56"/>
                <a:gd name="T2" fmla="*/ 0 w 105"/>
                <a:gd name="T3" fmla="*/ 0 h 56"/>
                <a:gd name="T4" fmla="*/ 0 w 105"/>
                <a:gd name="T5" fmla="*/ 3 h 56"/>
                <a:gd name="T6" fmla="*/ 105 w 105"/>
                <a:gd name="T7" fmla="*/ 56 h 56"/>
                <a:gd name="T8" fmla="*/ 105 w 105"/>
                <a:gd name="T9" fmla="*/ 53 h 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5"/>
                <a:gd name="T16" fmla="*/ 0 h 56"/>
                <a:gd name="T17" fmla="*/ 105 w 105"/>
                <a:gd name="T18" fmla="*/ 56 h 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5" h="56">
                  <a:moveTo>
                    <a:pt x="105" y="53"/>
                  </a:moveTo>
                  <a:lnTo>
                    <a:pt x="0" y="0"/>
                  </a:lnTo>
                  <a:lnTo>
                    <a:pt x="0" y="3"/>
                  </a:lnTo>
                  <a:lnTo>
                    <a:pt x="105" y="56"/>
                  </a:lnTo>
                  <a:lnTo>
                    <a:pt x="105" y="53"/>
                  </a:lnTo>
                  <a:close/>
                </a:path>
              </a:pathLst>
            </a:custGeom>
            <a:solidFill>
              <a:srgbClr val="737373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65" name="Freeform 210">
              <a:extLst>
                <a:ext uri="{FF2B5EF4-FFF2-40B4-BE49-F238E27FC236}">
                  <a16:creationId xmlns:a16="http://schemas.microsoft.com/office/drawing/2014/main" xmlns="" id="{E598D86B-5823-4EC1-BBC3-9DC833FEF7C1}"/>
                </a:ext>
              </a:extLst>
            </p:cNvPr>
            <p:cNvSpPr>
              <a:spLocks/>
            </p:cNvSpPr>
            <p:nvPr/>
          </p:nvSpPr>
          <p:spPr bwMode="auto">
            <a:xfrm>
              <a:off x="496" y="2897"/>
              <a:ext cx="105" cy="58"/>
            </a:xfrm>
            <a:custGeom>
              <a:avLst/>
              <a:gdLst>
                <a:gd name="T0" fmla="*/ 105 w 105"/>
                <a:gd name="T1" fmla="*/ 53 h 58"/>
                <a:gd name="T2" fmla="*/ 0 w 105"/>
                <a:gd name="T3" fmla="*/ 0 h 58"/>
                <a:gd name="T4" fmla="*/ 0 w 105"/>
                <a:gd name="T5" fmla="*/ 3 h 58"/>
                <a:gd name="T6" fmla="*/ 105 w 105"/>
                <a:gd name="T7" fmla="*/ 58 h 58"/>
                <a:gd name="T8" fmla="*/ 105 w 105"/>
                <a:gd name="T9" fmla="*/ 53 h 5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5"/>
                <a:gd name="T16" fmla="*/ 0 h 58"/>
                <a:gd name="T17" fmla="*/ 105 w 105"/>
                <a:gd name="T18" fmla="*/ 58 h 5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5" h="58">
                  <a:moveTo>
                    <a:pt x="105" y="53"/>
                  </a:moveTo>
                  <a:lnTo>
                    <a:pt x="0" y="0"/>
                  </a:lnTo>
                  <a:lnTo>
                    <a:pt x="0" y="3"/>
                  </a:lnTo>
                  <a:lnTo>
                    <a:pt x="105" y="58"/>
                  </a:lnTo>
                  <a:lnTo>
                    <a:pt x="105" y="53"/>
                  </a:lnTo>
                  <a:close/>
                </a:path>
              </a:pathLst>
            </a:custGeom>
            <a:solidFill>
              <a:srgbClr val="79797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66" name="Freeform 211">
              <a:extLst>
                <a:ext uri="{FF2B5EF4-FFF2-40B4-BE49-F238E27FC236}">
                  <a16:creationId xmlns:a16="http://schemas.microsoft.com/office/drawing/2014/main" xmlns="" id="{B3F6F192-BACA-4EED-8518-ABF89214898D}"/>
                </a:ext>
              </a:extLst>
            </p:cNvPr>
            <p:cNvSpPr>
              <a:spLocks/>
            </p:cNvSpPr>
            <p:nvPr/>
          </p:nvSpPr>
          <p:spPr bwMode="auto">
            <a:xfrm>
              <a:off x="496" y="2900"/>
              <a:ext cx="105" cy="57"/>
            </a:xfrm>
            <a:custGeom>
              <a:avLst/>
              <a:gdLst>
                <a:gd name="T0" fmla="*/ 105 w 105"/>
                <a:gd name="T1" fmla="*/ 55 h 57"/>
                <a:gd name="T2" fmla="*/ 0 w 105"/>
                <a:gd name="T3" fmla="*/ 0 h 57"/>
                <a:gd name="T4" fmla="*/ 0 w 105"/>
                <a:gd name="T5" fmla="*/ 4 h 57"/>
                <a:gd name="T6" fmla="*/ 105 w 105"/>
                <a:gd name="T7" fmla="*/ 57 h 57"/>
                <a:gd name="T8" fmla="*/ 105 w 105"/>
                <a:gd name="T9" fmla="*/ 55 h 5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5"/>
                <a:gd name="T16" fmla="*/ 0 h 57"/>
                <a:gd name="T17" fmla="*/ 105 w 105"/>
                <a:gd name="T18" fmla="*/ 57 h 5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5" h="57">
                  <a:moveTo>
                    <a:pt x="105" y="55"/>
                  </a:moveTo>
                  <a:lnTo>
                    <a:pt x="0" y="0"/>
                  </a:lnTo>
                  <a:lnTo>
                    <a:pt x="0" y="4"/>
                  </a:lnTo>
                  <a:lnTo>
                    <a:pt x="105" y="57"/>
                  </a:lnTo>
                  <a:lnTo>
                    <a:pt x="105" y="55"/>
                  </a:lnTo>
                  <a:close/>
                </a:path>
              </a:pathLst>
            </a:custGeom>
            <a:solidFill>
              <a:srgbClr val="7F7F7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67" name="Freeform 212">
              <a:extLst>
                <a:ext uri="{FF2B5EF4-FFF2-40B4-BE49-F238E27FC236}">
                  <a16:creationId xmlns:a16="http://schemas.microsoft.com/office/drawing/2014/main" xmlns="" id="{D0D675F3-F94C-4930-BBCC-84C67AEF79BA}"/>
                </a:ext>
              </a:extLst>
            </p:cNvPr>
            <p:cNvSpPr>
              <a:spLocks/>
            </p:cNvSpPr>
            <p:nvPr/>
          </p:nvSpPr>
          <p:spPr bwMode="auto">
            <a:xfrm>
              <a:off x="496" y="2904"/>
              <a:ext cx="105" cy="56"/>
            </a:xfrm>
            <a:custGeom>
              <a:avLst/>
              <a:gdLst>
                <a:gd name="T0" fmla="*/ 105 w 105"/>
                <a:gd name="T1" fmla="*/ 53 h 56"/>
                <a:gd name="T2" fmla="*/ 0 w 105"/>
                <a:gd name="T3" fmla="*/ 0 h 56"/>
                <a:gd name="T4" fmla="*/ 0 w 105"/>
                <a:gd name="T5" fmla="*/ 3 h 56"/>
                <a:gd name="T6" fmla="*/ 105 w 105"/>
                <a:gd name="T7" fmla="*/ 56 h 56"/>
                <a:gd name="T8" fmla="*/ 105 w 105"/>
                <a:gd name="T9" fmla="*/ 53 h 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5"/>
                <a:gd name="T16" fmla="*/ 0 h 56"/>
                <a:gd name="T17" fmla="*/ 105 w 105"/>
                <a:gd name="T18" fmla="*/ 56 h 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5" h="56">
                  <a:moveTo>
                    <a:pt x="105" y="53"/>
                  </a:moveTo>
                  <a:lnTo>
                    <a:pt x="0" y="0"/>
                  </a:lnTo>
                  <a:lnTo>
                    <a:pt x="0" y="3"/>
                  </a:lnTo>
                  <a:lnTo>
                    <a:pt x="105" y="56"/>
                  </a:lnTo>
                  <a:lnTo>
                    <a:pt x="105" y="53"/>
                  </a:lnTo>
                  <a:close/>
                </a:path>
              </a:pathLst>
            </a:custGeom>
            <a:solidFill>
              <a:srgbClr val="868686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68" name="Freeform 213">
              <a:extLst>
                <a:ext uri="{FF2B5EF4-FFF2-40B4-BE49-F238E27FC236}">
                  <a16:creationId xmlns:a16="http://schemas.microsoft.com/office/drawing/2014/main" xmlns="" id="{8A3D3362-3786-49B9-A3AF-93123E843018}"/>
                </a:ext>
              </a:extLst>
            </p:cNvPr>
            <p:cNvSpPr>
              <a:spLocks/>
            </p:cNvSpPr>
            <p:nvPr/>
          </p:nvSpPr>
          <p:spPr bwMode="auto">
            <a:xfrm>
              <a:off x="496" y="2907"/>
              <a:ext cx="105" cy="58"/>
            </a:xfrm>
            <a:custGeom>
              <a:avLst/>
              <a:gdLst>
                <a:gd name="T0" fmla="*/ 105 w 105"/>
                <a:gd name="T1" fmla="*/ 53 h 58"/>
                <a:gd name="T2" fmla="*/ 0 w 105"/>
                <a:gd name="T3" fmla="*/ 0 h 58"/>
                <a:gd name="T4" fmla="*/ 0 w 105"/>
                <a:gd name="T5" fmla="*/ 3 h 58"/>
                <a:gd name="T6" fmla="*/ 105 w 105"/>
                <a:gd name="T7" fmla="*/ 58 h 58"/>
                <a:gd name="T8" fmla="*/ 105 w 105"/>
                <a:gd name="T9" fmla="*/ 53 h 5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5"/>
                <a:gd name="T16" fmla="*/ 0 h 58"/>
                <a:gd name="T17" fmla="*/ 105 w 105"/>
                <a:gd name="T18" fmla="*/ 58 h 5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5" h="58">
                  <a:moveTo>
                    <a:pt x="105" y="53"/>
                  </a:moveTo>
                  <a:lnTo>
                    <a:pt x="0" y="0"/>
                  </a:lnTo>
                  <a:lnTo>
                    <a:pt x="0" y="3"/>
                  </a:lnTo>
                  <a:lnTo>
                    <a:pt x="105" y="58"/>
                  </a:lnTo>
                  <a:lnTo>
                    <a:pt x="105" y="53"/>
                  </a:lnTo>
                  <a:close/>
                </a:path>
              </a:pathLst>
            </a:custGeom>
            <a:solidFill>
              <a:srgbClr val="8C8C8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69" name="Freeform 214">
              <a:extLst>
                <a:ext uri="{FF2B5EF4-FFF2-40B4-BE49-F238E27FC236}">
                  <a16:creationId xmlns:a16="http://schemas.microsoft.com/office/drawing/2014/main" xmlns="" id="{5B1D24F4-C464-42DC-85E4-B97DFEF46C7B}"/>
                </a:ext>
              </a:extLst>
            </p:cNvPr>
            <p:cNvSpPr>
              <a:spLocks/>
            </p:cNvSpPr>
            <p:nvPr/>
          </p:nvSpPr>
          <p:spPr bwMode="auto">
            <a:xfrm>
              <a:off x="496" y="2910"/>
              <a:ext cx="105" cy="57"/>
            </a:xfrm>
            <a:custGeom>
              <a:avLst/>
              <a:gdLst>
                <a:gd name="T0" fmla="*/ 105 w 105"/>
                <a:gd name="T1" fmla="*/ 55 h 57"/>
                <a:gd name="T2" fmla="*/ 0 w 105"/>
                <a:gd name="T3" fmla="*/ 0 h 57"/>
                <a:gd name="T4" fmla="*/ 0 w 105"/>
                <a:gd name="T5" fmla="*/ 4 h 57"/>
                <a:gd name="T6" fmla="*/ 105 w 105"/>
                <a:gd name="T7" fmla="*/ 57 h 57"/>
                <a:gd name="T8" fmla="*/ 105 w 105"/>
                <a:gd name="T9" fmla="*/ 55 h 5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5"/>
                <a:gd name="T16" fmla="*/ 0 h 57"/>
                <a:gd name="T17" fmla="*/ 105 w 105"/>
                <a:gd name="T18" fmla="*/ 57 h 5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5" h="57">
                  <a:moveTo>
                    <a:pt x="105" y="55"/>
                  </a:moveTo>
                  <a:lnTo>
                    <a:pt x="0" y="0"/>
                  </a:lnTo>
                  <a:lnTo>
                    <a:pt x="0" y="4"/>
                  </a:lnTo>
                  <a:lnTo>
                    <a:pt x="105" y="57"/>
                  </a:lnTo>
                  <a:lnTo>
                    <a:pt x="105" y="55"/>
                  </a:lnTo>
                  <a:close/>
                </a:path>
              </a:pathLst>
            </a:custGeom>
            <a:solidFill>
              <a:srgbClr val="939393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70" name="Freeform 215">
              <a:extLst>
                <a:ext uri="{FF2B5EF4-FFF2-40B4-BE49-F238E27FC236}">
                  <a16:creationId xmlns:a16="http://schemas.microsoft.com/office/drawing/2014/main" xmlns="" id="{8B4C1D93-3CF2-4E16-A27F-0212CBD8DAF4}"/>
                </a:ext>
              </a:extLst>
            </p:cNvPr>
            <p:cNvSpPr>
              <a:spLocks/>
            </p:cNvSpPr>
            <p:nvPr/>
          </p:nvSpPr>
          <p:spPr bwMode="auto">
            <a:xfrm>
              <a:off x="496" y="2914"/>
              <a:ext cx="105" cy="56"/>
            </a:xfrm>
            <a:custGeom>
              <a:avLst/>
              <a:gdLst>
                <a:gd name="T0" fmla="*/ 105 w 105"/>
                <a:gd name="T1" fmla="*/ 53 h 56"/>
                <a:gd name="T2" fmla="*/ 0 w 105"/>
                <a:gd name="T3" fmla="*/ 0 h 56"/>
                <a:gd name="T4" fmla="*/ 0 w 105"/>
                <a:gd name="T5" fmla="*/ 3 h 56"/>
                <a:gd name="T6" fmla="*/ 105 w 105"/>
                <a:gd name="T7" fmla="*/ 56 h 56"/>
                <a:gd name="T8" fmla="*/ 105 w 105"/>
                <a:gd name="T9" fmla="*/ 53 h 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5"/>
                <a:gd name="T16" fmla="*/ 0 h 56"/>
                <a:gd name="T17" fmla="*/ 105 w 105"/>
                <a:gd name="T18" fmla="*/ 56 h 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5" h="56">
                  <a:moveTo>
                    <a:pt x="105" y="53"/>
                  </a:moveTo>
                  <a:lnTo>
                    <a:pt x="0" y="0"/>
                  </a:lnTo>
                  <a:lnTo>
                    <a:pt x="0" y="3"/>
                  </a:lnTo>
                  <a:lnTo>
                    <a:pt x="105" y="56"/>
                  </a:lnTo>
                  <a:lnTo>
                    <a:pt x="105" y="53"/>
                  </a:lnTo>
                  <a:close/>
                </a:path>
              </a:pathLst>
            </a:custGeom>
            <a:solidFill>
              <a:srgbClr val="9999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71" name="Freeform 216">
              <a:extLst>
                <a:ext uri="{FF2B5EF4-FFF2-40B4-BE49-F238E27FC236}">
                  <a16:creationId xmlns:a16="http://schemas.microsoft.com/office/drawing/2014/main" xmlns="" id="{E77BC274-84A0-4823-BA13-99476557C36C}"/>
                </a:ext>
              </a:extLst>
            </p:cNvPr>
            <p:cNvSpPr>
              <a:spLocks/>
            </p:cNvSpPr>
            <p:nvPr/>
          </p:nvSpPr>
          <p:spPr bwMode="auto">
            <a:xfrm>
              <a:off x="496" y="2917"/>
              <a:ext cx="105" cy="58"/>
            </a:xfrm>
            <a:custGeom>
              <a:avLst/>
              <a:gdLst>
                <a:gd name="T0" fmla="*/ 105 w 105"/>
                <a:gd name="T1" fmla="*/ 53 h 58"/>
                <a:gd name="T2" fmla="*/ 0 w 105"/>
                <a:gd name="T3" fmla="*/ 0 h 58"/>
                <a:gd name="T4" fmla="*/ 0 w 105"/>
                <a:gd name="T5" fmla="*/ 5 h 58"/>
                <a:gd name="T6" fmla="*/ 105 w 105"/>
                <a:gd name="T7" fmla="*/ 58 h 58"/>
                <a:gd name="T8" fmla="*/ 105 w 105"/>
                <a:gd name="T9" fmla="*/ 53 h 5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5"/>
                <a:gd name="T16" fmla="*/ 0 h 58"/>
                <a:gd name="T17" fmla="*/ 105 w 105"/>
                <a:gd name="T18" fmla="*/ 58 h 5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5" h="58">
                  <a:moveTo>
                    <a:pt x="105" y="53"/>
                  </a:moveTo>
                  <a:lnTo>
                    <a:pt x="0" y="0"/>
                  </a:lnTo>
                  <a:lnTo>
                    <a:pt x="0" y="5"/>
                  </a:lnTo>
                  <a:lnTo>
                    <a:pt x="105" y="58"/>
                  </a:lnTo>
                  <a:lnTo>
                    <a:pt x="105" y="53"/>
                  </a:lnTo>
                  <a:close/>
                </a:path>
              </a:pathLst>
            </a:custGeom>
            <a:solidFill>
              <a:srgbClr val="A0A0A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72" name="Freeform 217">
              <a:extLst>
                <a:ext uri="{FF2B5EF4-FFF2-40B4-BE49-F238E27FC236}">
                  <a16:creationId xmlns:a16="http://schemas.microsoft.com/office/drawing/2014/main" xmlns="" id="{5360A6A1-BB29-4968-99DF-586A08228200}"/>
                </a:ext>
              </a:extLst>
            </p:cNvPr>
            <p:cNvSpPr>
              <a:spLocks/>
            </p:cNvSpPr>
            <p:nvPr/>
          </p:nvSpPr>
          <p:spPr bwMode="auto">
            <a:xfrm>
              <a:off x="496" y="2922"/>
              <a:ext cx="105" cy="55"/>
            </a:xfrm>
            <a:custGeom>
              <a:avLst/>
              <a:gdLst>
                <a:gd name="T0" fmla="*/ 105 w 105"/>
                <a:gd name="T1" fmla="*/ 53 h 55"/>
                <a:gd name="T2" fmla="*/ 0 w 105"/>
                <a:gd name="T3" fmla="*/ 0 h 55"/>
                <a:gd name="T4" fmla="*/ 0 w 105"/>
                <a:gd name="T5" fmla="*/ 3 h 55"/>
                <a:gd name="T6" fmla="*/ 105 w 105"/>
                <a:gd name="T7" fmla="*/ 55 h 55"/>
                <a:gd name="T8" fmla="*/ 105 w 105"/>
                <a:gd name="T9" fmla="*/ 53 h 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5"/>
                <a:gd name="T16" fmla="*/ 0 h 55"/>
                <a:gd name="T17" fmla="*/ 105 w 105"/>
                <a:gd name="T18" fmla="*/ 55 h 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5" h="55">
                  <a:moveTo>
                    <a:pt x="105" y="53"/>
                  </a:moveTo>
                  <a:lnTo>
                    <a:pt x="0" y="0"/>
                  </a:lnTo>
                  <a:lnTo>
                    <a:pt x="0" y="3"/>
                  </a:lnTo>
                  <a:lnTo>
                    <a:pt x="105" y="55"/>
                  </a:lnTo>
                  <a:lnTo>
                    <a:pt x="105" y="53"/>
                  </a:lnTo>
                  <a:close/>
                </a:path>
              </a:pathLst>
            </a:custGeom>
            <a:solidFill>
              <a:srgbClr val="A5A5A5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73" name="Freeform 218">
              <a:extLst>
                <a:ext uri="{FF2B5EF4-FFF2-40B4-BE49-F238E27FC236}">
                  <a16:creationId xmlns:a16="http://schemas.microsoft.com/office/drawing/2014/main" xmlns="" id="{1D234130-E8AA-4177-B65B-2E02FEA71019}"/>
                </a:ext>
              </a:extLst>
            </p:cNvPr>
            <p:cNvSpPr>
              <a:spLocks/>
            </p:cNvSpPr>
            <p:nvPr/>
          </p:nvSpPr>
          <p:spPr bwMode="auto">
            <a:xfrm>
              <a:off x="496" y="2925"/>
              <a:ext cx="105" cy="57"/>
            </a:xfrm>
            <a:custGeom>
              <a:avLst/>
              <a:gdLst>
                <a:gd name="T0" fmla="*/ 105 w 105"/>
                <a:gd name="T1" fmla="*/ 52 h 57"/>
                <a:gd name="T2" fmla="*/ 0 w 105"/>
                <a:gd name="T3" fmla="*/ 0 h 57"/>
                <a:gd name="T4" fmla="*/ 0 w 105"/>
                <a:gd name="T5" fmla="*/ 2 h 57"/>
                <a:gd name="T6" fmla="*/ 105 w 105"/>
                <a:gd name="T7" fmla="*/ 57 h 57"/>
                <a:gd name="T8" fmla="*/ 105 w 105"/>
                <a:gd name="T9" fmla="*/ 52 h 5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5"/>
                <a:gd name="T16" fmla="*/ 0 h 57"/>
                <a:gd name="T17" fmla="*/ 105 w 105"/>
                <a:gd name="T18" fmla="*/ 57 h 5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5" h="57">
                  <a:moveTo>
                    <a:pt x="105" y="52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105" y="57"/>
                  </a:lnTo>
                  <a:lnTo>
                    <a:pt x="105" y="52"/>
                  </a:lnTo>
                  <a:close/>
                </a:path>
              </a:pathLst>
            </a:custGeom>
            <a:solidFill>
              <a:srgbClr val="ABABA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74" name="Freeform 219">
              <a:extLst>
                <a:ext uri="{FF2B5EF4-FFF2-40B4-BE49-F238E27FC236}">
                  <a16:creationId xmlns:a16="http://schemas.microsoft.com/office/drawing/2014/main" xmlns="" id="{E81516C7-C8FE-4A2B-B8C4-34B05D28D2EB}"/>
                </a:ext>
              </a:extLst>
            </p:cNvPr>
            <p:cNvSpPr>
              <a:spLocks/>
            </p:cNvSpPr>
            <p:nvPr/>
          </p:nvSpPr>
          <p:spPr bwMode="auto">
            <a:xfrm>
              <a:off x="496" y="2927"/>
              <a:ext cx="105" cy="58"/>
            </a:xfrm>
            <a:custGeom>
              <a:avLst/>
              <a:gdLst>
                <a:gd name="T0" fmla="*/ 105 w 105"/>
                <a:gd name="T1" fmla="*/ 55 h 58"/>
                <a:gd name="T2" fmla="*/ 0 w 105"/>
                <a:gd name="T3" fmla="*/ 0 h 58"/>
                <a:gd name="T4" fmla="*/ 0 w 105"/>
                <a:gd name="T5" fmla="*/ 5 h 58"/>
                <a:gd name="T6" fmla="*/ 105 w 105"/>
                <a:gd name="T7" fmla="*/ 58 h 58"/>
                <a:gd name="T8" fmla="*/ 105 w 105"/>
                <a:gd name="T9" fmla="*/ 55 h 5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5"/>
                <a:gd name="T16" fmla="*/ 0 h 58"/>
                <a:gd name="T17" fmla="*/ 105 w 105"/>
                <a:gd name="T18" fmla="*/ 58 h 5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5" h="58">
                  <a:moveTo>
                    <a:pt x="105" y="55"/>
                  </a:moveTo>
                  <a:lnTo>
                    <a:pt x="0" y="0"/>
                  </a:lnTo>
                  <a:lnTo>
                    <a:pt x="0" y="5"/>
                  </a:lnTo>
                  <a:lnTo>
                    <a:pt x="105" y="58"/>
                  </a:lnTo>
                  <a:lnTo>
                    <a:pt x="105" y="55"/>
                  </a:lnTo>
                  <a:close/>
                </a:path>
              </a:pathLst>
            </a:custGeom>
            <a:solidFill>
              <a:srgbClr val="B0B0B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75" name="Freeform 220">
              <a:extLst>
                <a:ext uri="{FF2B5EF4-FFF2-40B4-BE49-F238E27FC236}">
                  <a16:creationId xmlns:a16="http://schemas.microsoft.com/office/drawing/2014/main" xmlns="" id="{0E1669DB-534D-4E9C-996D-49C895FE3D9D}"/>
                </a:ext>
              </a:extLst>
            </p:cNvPr>
            <p:cNvSpPr>
              <a:spLocks/>
            </p:cNvSpPr>
            <p:nvPr/>
          </p:nvSpPr>
          <p:spPr bwMode="auto">
            <a:xfrm>
              <a:off x="496" y="2932"/>
              <a:ext cx="105" cy="56"/>
            </a:xfrm>
            <a:custGeom>
              <a:avLst/>
              <a:gdLst>
                <a:gd name="T0" fmla="*/ 105 w 105"/>
                <a:gd name="T1" fmla="*/ 53 h 56"/>
                <a:gd name="T2" fmla="*/ 0 w 105"/>
                <a:gd name="T3" fmla="*/ 0 h 56"/>
                <a:gd name="T4" fmla="*/ 0 w 105"/>
                <a:gd name="T5" fmla="*/ 3 h 56"/>
                <a:gd name="T6" fmla="*/ 105 w 105"/>
                <a:gd name="T7" fmla="*/ 56 h 56"/>
                <a:gd name="T8" fmla="*/ 105 w 105"/>
                <a:gd name="T9" fmla="*/ 53 h 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5"/>
                <a:gd name="T16" fmla="*/ 0 h 56"/>
                <a:gd name="T17" fmla="*/ 105 w 105"/>
                <a:gd name="T18" fmla="*/ 56 h 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5" h="56">
                  <a:moveTo>
                    <a:pt x="105" y="53"/>
                  </a:moveTo>
                  <a:lnTo>
                    <a:pt x="0" y="0"/>
                  </a:lnTo>
                  <a:lnTo>
                    <a:pt x="0" y="3"/>
                  </a:lnTo>
                  <a:lnTo>
                    <a:pt x="105" y="56"/>
                  </a:lnTo>
                  <a:lnTo>
                    <a:pt x="105" y="53"/>
                  </a:lnTo>
                  <a:close/>
                </a:path>
              </a:pathLst>
            </a:custGeom>
            <a:solidFill>
              <a:srgbClr val="B5B5B5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76" name="Freeform 221">
              <a:extLst>
                <a:ext uri="{FF2B5EF4-FFF2-40B4-BE49-F238E27FC236}">
                  <a16:creationId xmlns:a16="http://schemas.microsoft.com/office/drawing/2014/main" xmlns="" id="{75936BBA-2011-4B0C-A056-B6138461011B}"/>
                </a:ext>
              </a:extLst>
            </p:cNvPr>
            <p:cNvSpPr>
              <a:spLocks/>
            </p:cNvSpPr>
            <p:nvPr/>
          </p:nvSpPr>
          <p:spPr bwMode="auto">
            <a:xfrm>
              <a:off x="496" y="2935"/>
              <a:ext cx="105" cy="57"/>
            </a:xfrm>
            <a:custGeom>
              <a:avLst/>
              <a:gdLst>
                <a:gd name="T0" fmla="*/ 105 w 105"/>
                <a:gd name="T1" fmla="*/ 53 h 57"/>
                <a:gd name="T2" fmla="*/ 0 w 105"/>
                <a:gd name="T3" fmla="*/ 0 h 57"/>
                <a:gd name="T4" fmla="*/ 0 w 105"/>
                <a:gd name="T5" fmla="*/ 4 h 57"/>
                <a:gd name="T6" fmla="*/ 105 w 105"/>
                <a:gd name="T7" fmla="*/ 57 h 57"/>
                <a:gd name="T8" fmla="*/ 105 w 105"/>
                <a:gd name="T9" fmla="*/ 53 h 5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5"/>
                <a:gd name="T16" fmla="*/ 0 h 57"/>
                <a:gd name="T17" fmla="*/ 105 w 105"/>
                <a:gd name="T18" fmla="*/ 57 h 5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5" h="57">
                  <a:moveTo>
                    <a:pt x="105" y="53"/>
                  </a:moveTo>
                  <a:lnTo>
                    <a:pt x="0" y="0"/>
                  </a:lnTo>
                  <a:lnTo>
                    <a:pt x="0" y="4"/>
                  </a:lnTo>
                  <a:lnTo>
                    <a:pt x="105" y="57"/>
                  </a:lnTo>
                  <a:lnTo>
                    <a:pt x="105" y="53"/>
                  </a:lnTo>
                  <a:close/>
                </a:path>
              </a:pathLst>
            </a:custGeom>
            <a:solidFill>
              <a:srgbClr val="B9B9B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77" name="Freeform 222">
              <a:extLst>
                <a:ext uri="{FF2B5EF4-FFF2-40B4-BE49-F238E27FC236}">
                  <a16:creationId xmlns:a16="http://schemas.microsoft.com/office/drawing/2014/main" xmlns="" id="{18738F7F-5F87-4CE5-845F-689EBE37CF41}"/>
                </a:ext>
              </a:extLst>
            </p:cNvPr>
            <p:cNvSpPr>
              <a:spLocks/>
            </p:cNvSpPr>
            <p:nvPr/>
          </p:nvSpPr>
          <p:spPr bwMode="auto">
            <a:xfrm>
              <a:off x="496" y="2939"/>
              <a:ext cx="105" cy="56"/>
            </a:xfrm>
            <a:custGeom>
              <a:avLst/>
              <a:gdLst>
                <a:gd name="T0" fmla="*/ 105 w 105"/>
                <a:gd name="T1" fmla="*/ 53 h 56"/>
                <a:gd name="T2" fmla="*/ 0 w 105"/>
                <a:gd name="T3" fmla="*/ 0 h 56"/>
                <a:gd name="T4" fmla="*/ 0 w 105"/>
                <a:gd name="T5" fmla="*/ 3 h 56"/>
                <a:gd name="T6" fmla="*/ 105 w 105"/>
                <a:gd name="T7" fmla="*/ 56 h 56"/>
                <a:gd name="T8" fmla="*/ 105 w 105"/>
                <a:gd name="T9" fmla="*/ 53 h 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5"/>
                <a:gd name="T16" fmla="*/ 0 h 56"/>
                <a:gd name="T17" fmla="*/ 105 w 105"/>
                <a:gd name="T18" fmla="*/ 56 h 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5" h="56">
                  <a:moveTo>
                    <a:pt x="105" y="53"/>
                  </a:moveTo>
                  <a:lnTo>
                    <a:pt x="0" y="0"/>
                  </a:lnTo>
                  <a:lnTo>
                    <a:pt x="0" y="3"/>
                  </a:lnTo>
                  <a:lnTo>
                    <a:pt x="105" y="56"/>
                  </a:lnTo>
                  <a:lnTo>
                    <a:pt x="105" y="53"/>
                  </a:lnTo>
                  <a:close/>
                </a:path>
              </a:pathLst>
            </a:custGeom>
            <a:solidFill>
              <a:srgbClr val="BDBDB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78" name="Freeform 223">
              <a:extLst>
                <a:ext uri="{FF2B5EF4-FFF2-40B4-BE49-F238E27FC236}">
                  <a16:creationId xmlns:a16="http://schemas.microsoft.com/office/drawing/2014/main" xmlns="" id="{327EDAA4-7904-4752-8672-7F3E62667F33}"/>
                </a:ext>
              </a:extLst>
            </p:cNvPr>
            <p:cNvSpPr>
              <a:spLocks/>
            </p:cNvSpPr>
            <p:nvPr/>
          </p:nvSpPr>
          <p:spPr bwMode="auto">
            <a:xfrm>
              <a:off x="496" y="2942"/>
              <a:ext cx="105" cy="56"/>
            </a:xfrm>
            <a:custGeom>
              <a:avLst/>
              <a:gdLst>
                <a:gd name="T0" fmla="*/ 105 w 105"/>
                <a:gd name="T1" fmla="*/ 53 h 56"/>
                <a:gd name="T2" fmla="*/ 0 w 105"/>
                <a:gd name="T3" fmla="*/ 0 h 56"/>
                <a:gd name="T4" fmla="*/ 0 w 105"/>
                <a:gd name="T5" fmla="*/ 1 h 56"/>
                <a:gd name="T6" fmla="*/ 105 w 105"/>
                <a:gd name="T7" fmla="*/ 56 h 56"/>
                <a:gd name="T8" fmla="*/ 105 w 105"/>
                <a:gd name="T9" fmla="*/ 53 h 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5"/>
                <a:gd name="T16" fmla="*/ 0 h 56"/>
                <a:gd name="T17" fmla="*/ 105 w 105"/>
                <a:gd name="T18" fmla="*/ 56 h 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5" h="56">
                  <a:moveTo>
                    <a:pt x="105" y="53"/>
                  </a:moveTo>
                  <a:lnTo>
                    <a:pt x="0" y="0"/>
                  </a:lnTo>
                  <a:lnTo>
                    <a:pt x="0" y="1"/>
                  </a:lnTo>
                  <a:lnTo>
                    <a:pt x="105" y="56"/>
                  </a:lnTo>
                  <a:lnTo>
                    <a:pt x="105" y="53"/>
                  </a:lnTo>
                  <a:close/>
                </a:path>
              </a:pathLst>
            </a:custGeom>
            <a:solidFill>
              <a:srgbClr val="BFBFB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79" name="Freeform 224">
              <a:extLst>
                <a:ext uri="{FF2B5EF4-FFF2-40B4-BE49-F238E27FC236}">
                  <a16:creationId xmlns:a16="http://schemas.microsoft.com/office/drawing/2014/main" xmlns="" id="{D2F50948-638A-4841-8456-13E91881E70B}"/>
                </a:ext>
              </a:extLst>
            </p:cNvPr>
            <p:cNvSpPr>
              <a:spLocks/>
            </p:cNvSpPr>
            <p:nvPr/>
          </p:nvSpPr>
          <p:spPr bwMode="auto">
            <a:xfrm>
              <a:off x="496" y="2943"/>
              <a:ext cx="105" cy="57"/>
            </a:xfrm>
            <a:custGeom>
              <a:avLst/>
              <a:gdLst>
                <a:gd name="T0" fmla="*/ 105 w 105"/>
                <a:gd name="T1" fmla="*/ 55 h 57"/>
                <a:gd name="T2" fmla="*/ 0 w 105"/>
                <a:gd name="T3" fmla="*/ 0 h 57"/>
                <a:gd name="T4" fmla="*/ 0 w 105"/>
                <a:gd name="T5" fmla="*/ 4 h 57"/>
                <a:gd name="T6" fmla="*/ 105 w 105"/>
                <a:gd name="T7" fmla="*/ 57 h 57"/>
                <a:gd name="T8" fmla="*/ 105 w 105"/>
                <a:gd name="T9" fmla="*/ 55 h 5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5"/>
                <a:gd name="T16" fmla="*/ 0 h 57"/>
                <a:gd name="T17" fmla="*/ 105 w 105"/>
                <a:gd name="T18" fmla="*/ 57 h 5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5" h="57">
                  <a:moveTo>
                    <a:pt x="105" y="55"/>
                  </a:moveTo>
                  <a:lnTo>
                    <a:pt x="0" y="0"/>
                  </a:lnTo>
                  <a:lnTo>
                    <a:pt x="0" y="4"/>
                  </a:lnTo>
                  <a:lnTo>
                    <a:pt x="105" y="57"/>
                  </a:lnTo>
                  <a:lnTo>
                    <a:pt x="105" y="55"/>
                  </a:lnTo>
                  <a:close/>
                </a:path>
              </a:pathLst>
            </a:custGeom>
            <a:solidFill>
              <a:srgbClr val="C2C2C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80" name="Freeform 225">
              <a:extLst>
                <a:ext uri="{FF2B5EF4-FFF2-40B4-BE49-F238E27FC236}">
                  <a16:creationId xmlns:a16="http://schemas.microsoft.com/office/drawing/2014/main" xmlns="" id="{3CDED624-E1A6-47A9-B9BE-7D01392D2BAB}"/>
                </a:ext>
              </a:extLst>
            </p:cNvPr>
            <p:cNvSpPr>
              <a:spLocks/>
            </p:cNvSpPr>
            <p:nvPr/>
          </p:nvSpPr>
          <p:spPr bwMode="auto">
            <a:xfrm>
              <a:off x="496" y="2947"/>
              <a:ext cx="105" cy="56"/>
            </a:xfrm>
            <a:custGeom>
              <a:avLst/>
              <a:gdLst>
                <a:gd name="T0" fmla="*/ 105 w 105"/>
                <a:gd name="T1" fmla="*/ 53 h 56"/>
                <a:gd name="T2" fmla="*/ 0 w 105"/>
                <a:gd name="T3" fmla="*/ 0 h 56"/>
                <a:gd name="T4" fmla="*/ 0 w 105"/>
                <a:gd name="T5" fmla="*/ 3 h 56"/>
                <a:gd name="T6" fmla="*/ 105 w 105"/>
                <a:gd name="T7" fmla="*/ 56 h 56"/>
                <a:gd name="T8" fmla="*/ 105 w 105"/>
                <a:gd name="T9" fmla="*/ 53 h 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5"/>
                <a:gd name="T16" fmla="*/ 0 h 56"/>
                <a:gd name="T17" fmla="*/ 105 w 105"/>
                <a:gd name="T18" fmla="*/ 56 h 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5" h="56">
                  <a:moveTo>
                    <a:pt x="105" y="53"/>
                  </a:moveTo>
                  <a:lnTo>
                    <a:pt x="0" y="0"/>
                  </a:lnTo>
                  <a:lnTo>
                    <a:pt x="0" y="3"/>
                  </a:lnTo>
                  <a:lnTo>
                    <a:pt x="105" y="56"/>
                  </a:lnTo>
                  <a:lnTo>
                    <a:pt x="105" y="53"/>
                  </a:lnTo>
                  <a:close/>
                </a:path>
              </a:pathLst>
            </a:custGeom>
            <a:solidFill>
              <a:srgbClr val="C4C4C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81" name="Freeform 226">
              <a:extLst>
                <a:ext uri="{FF2B5EF4-FFF2-40B4-BE49-F238E27FC236}">
                  <a16:creationId xmlns:a16="http://schemas.microsoft.com/office/drawing/2014/main" xmlns="" id="{E18AE8E0-948B-4897-8098-19651B9FC87D}"/>
                </a:ext>
              </a:extLst>
            </p:cNvPr>
            <p:cNvSpPr>
              <a:spLocks/>
            </p:cNvSpPr>
            <p:nvPr/>
          </p:nvSpPr>
          <p:spPr bwMode="auto">
            <a:xfrm>
              <a:off x="496" y="2950"/>
              <a:ext cx="105" cy="58"/>
            </a:xfrm>
            <a:custGeom>
              <a:avLst/>
              <a:gdLst>
                <a:gd name="T0" fmla="*/ 105 w 105"/>
                <a:gd name="T1" fmla="*/ 53 h 58"/>
                <a:gd name="T2" fmla="*/ 0 w 105"/>
                <a:gd name="T3" fmla="*/ 0 h 58"/>
                <a:gd name="T4" fmla="*/ 0 w 105"/>
                <a:gd name="T5" fmla="*/ 5 h 58"/>
                <a:gd name="T6" fmla="*/ 105 w 105"/>
                <a:gd name="T7" fmla="*/ 58 h 58"/>
                <a:gd name="T8" fmla="*/ 105 w 105"/>
                <a:gd name="T9" fmla="*/ 53 h 5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5"/>
                <a:gd name="T16" fmla="*/ 0 h 58"/>
                <a:gd name="T17" fmla="*/ 105 w 105"/>
                <a:gd name="T18" fmla="*/ 58 h 5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5" h="58">
                  <a:moveTo>
                    <a:pt x="105" y="53"/>
                  </a:moveTo>
                  <a:lnTo>
                    <a:pt x="0" y="0"/>
                  </a:lnTo>
                  <a:lnTo>
                    <a:pt x="0" y="5"/>
                  </a:lnTo>
                  <a:lnTo>
                    <a:pt x="105" y="58"/>
                  </a:lnTo>
                  <a:lnTo>
                    <a:pt x="105" y="53"/>
                  </a:lnTo>
                  <a:close/>
                </a:path>
              </a:pathLst>
            </a:custGeom>
            <a:solidFill>
              <a:srgbClr val="C7C7C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82" name="Freeform 227">
              <a:extLst>
                <a:ext uri="{FF2B5EF4-FFF2-40B4-BE49-F238E27FC236}">
                  <a16:creationId xmlns:a16="http://schemas.microsoft.com/office/drawing/2014/main" xmlns="" id="{F180342F-6AA0-4F63-9812-604A83F4F31A}"/>
                </a:ext>
              </a:extLst>
            </p:cNvPr>
            <p:cNvSpPr>
              <a:spLocks/>
            </p:cNvSpPr>
            <p:nvPr/>
          </p:nvSpPr>
          <p:spPr bwMode="auto">
            <a:xfrm>
              <a:off x="496" y="2955"/>
              <a:ext cx="105" cy="55"/>
            </a:xfrm>
            <a:custGeom>
              <a:avLst/>
              <a:gdLst>
                <a:gd name="T0" fmla="*/ 105 w 105"/>
                <a:gd name="T1" fmla="*/ 53 h 55"/>
                <a:gd name="T2" fmla="*/ 0 w 105"/>
                <a:gd name="T3" fmla="*/ 0 h 55"/>
                <a:gd name="T4" fmla="*/ 0 w 105"/>
                <a:gd name="T5" fmla="*/ 2 h 55"/>
                <a:gd name="T6" fmla="*/ 105 w 105"/>
                <a:gd name="T7" fmla="*/ 55 h 55"/>
                <a:gd name="T8" fmla="*/ 105 w 105"/>
                <a:gd name="T9" fmla="*/ 53 h 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5"/>
                <a:gd name="T16" fmla="*/ 0 h 55"/>
                <a:gd name="T17" fmla="*/ 105 w 105"/>
                <a:gd name="T18" fmla="*/ 55 h 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5" h="55">
                  <a:moveTo>
                    <a:pt x="105" y="53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105" y="55"/>
                  </a:lnTo>
                  <a:lnTo>
                    <a:pt x="105" y="53"/>
                  </a:lnTo>
                  <a:close/>
                </a:path>
              </a:pathLst>
            </a:custGeom>
            <a:solidFill>
              <a:srgbClr val="C8C8C8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83" name="Freeform 228">
              <a:extLst>
                <a:ext uri="{FF2B5EF4-FFF2-40B4-BE49-F238E27FC236}">
                  <a16:creationId xmlns:a16="http://schemas.microsoft.com/office/drawing/2014/main" xmlns="" id="{841D3767-EA1F-4D4D-B53F-A1F92BB54497}"/>
                </a:ext>
              </a:extLst>
            </p:cNvPr>
            <p:cNvSpPr>
              <a:spLocks/>
            </p:cNvSpPr>
            <p:nvPr/>
          </p:nvSpPr>
          <p:spPr bwMode="auto">
            <a:xfrm>
              <a:off x="496" y="2957"/>
              <a:ext cx="105" cy="58"/>
            </a:xfrm>
            <a:custGeom>
              <a:avLst/>
              <a:gdLst>
                <a:gd name="T0" fmla="*/ 105 w 105"/>
                <a:gd name="T1" fmla="*/ 53 h 58"/>
                <a:gd name="T2" fmla="*/ 0 w 105"/>
                <a:gd name="T3" fmla="*/ 0 h 58"/>
                <a:gd name="T4" fmla="*/ 0 w 105"/>
                <a:gd name="T5" fmla="*/ 3 h 58"/>
                <a:gd name="T6" fmla="*/ 105 w 105"/>
                <a:gd name="T7" fmla="*/ 58 h 58"/>
                <a:gd name="T8" fmla="*/ 105 w 105"/>
                <a:gd name="T9" fmla="*/ 53 h 5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5"/>
                <a:gd name="T16" fmla="*/ 0 h 58"/>
                <a:gd name="T17" fmla="*/ 105 w 105"/>
                <a:gd name="T18" fmla="*/ 58 h 5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5" h="58">
                  <a:moveTo>
                    <a:pt x="105" y="53"/>
                  </a:moveTo>
                  <a:lnTo>
                    <a:pt x="0" y="0"/>
                  </a:lnTo>
                  <a:lnTo>
                    <a:pt x="0" y="3"/>
                  </a:lnTo>
                  <a:lnTo>
                    <a:pt x="105" y="58"/>
                  </a:lnTo>
                  <a:lnTo>
                    <a:pt x="105" y="53"/>
                  </a:lnTo>
                  <a:close/>
                </a:path>
              </a:pathLst>
            </a:custGeom>
            <a:solidFill>
              <a:srgbClr val="CACACA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84" name="Freeform 229">
              <a:extLst>
                <a:ext uri="{FF2B5EF4-FFF2-40B4-BE49-F238E27FC236}">
                  <a16:creationId xmlns:a16="http://schemas.microsoft.com/office/drawing/2014/main" xmlns="" id="{A51BB08B-9D80-47C7-B080-E0E98E2AA302}"/>
                </a:ext>
              </a:extLst>
            </p:cNvPr>
            <p:cNvSpPr>
              <a:spLocks/>
            </p:cNvSpPr>
            <p:nvPr/>
          </p:nvSpPr>
          <p:spPr bwMode="auto">
            <a:xfrm>
              <a:off x="496" y="2960"/>
              <a:ext cx="105" cy="58"/>
            </a:xfrm>
            <a:custGeom>
              <a:avLst/>
              <a:gdLst>
                <a:gd name="T0" fmla="*/ 105 w 105"/>
                <a:gd name="T1" fmla="*/ 55 h 58"/>
                <a:gd name="T2" fmla="*/ 0 w 105"/>
                <a:gd name="T3" fmla="*/ 0 h 58"/>
                <a:gd name="T4" fmla="*/ 0 w 105"/>
                <a:gd name="T5" fmla="*/ 5 h 58"/>
                <a:gd name="T6" fmla="*/ 105 w 105"/>
                <a:gd name="T7" fmla="*/ 58 h 58"/>
                <a:gd name="T8" fmla="*/ 105 w 105"/>
                <a:gd name="T9" fmla="*/ 55 h 5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5"/>
                <a:gd name="T16" fmla="*/ 0 h 58"/>
                <a:gd name="T17" fmla="*/ 105 w 105"/>
                <a:gd name="T18" fmla="*/ 58 h 5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5" h="58">
                  <a:moveTo>
                    <a:pt x="105" y="55"/>
                  </a:moveTo>
                  <a:lnTo>
                    <a:pt x="0" y="0"/>
                  </a:lnTo>
                  <a:lnTo>
                    <a:pt x="0" y="5"/>
                  </a:lnTo>
                  <a:lnTo>
                    <a:pt x="105" y="58"/>
                  </a:lnTo>
                  <a:lnTo>
                    <a:pt x="105" y="55"/>
                  </a:lnTo>
                  <a:close/>
                </a:path>
              </a:pathLst>
            </a:custGeom>
            <a:solidFill>
              <a:srgbClr val="CBCBC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85" name="Freeform 230">
              <a:extLst>
                <a:ext uri="{FF2B5EF4-FFF2-40B4-BE49-F238E27FC236}">
                  <a16:creationId xmlns:a16="http://schemas.microsoft.com/office/drawing/2014/main" xmlns="" id="{99ED1A0E-A08F-43B0-AAD4-248791EDB944}"/>
                </a:ext>
              </a:extLst>
            </p:cNvPr>
            <p:cNvSpPr>
              <a:spLocks/>
            </p:cNvSpPr>
            <p:nvPr/>
          </p:nvSpPr>
          <p:spPr bwMode="auto">
            <a:xfrm>
              <a:off x="496" y="2965"/>
              <a:ext cx="105" cy="55"/>
            </a:xfrm>
            <a:custGeom>
              <a:avLst/>
              <a:gdLst>
                <a:gd name="T0" fmla="*/ 105 w 105"/>
                <a:gd name="T1" fmla="*/ 53 h 55"/>
                <a:gd name="T2" fmla="*/ 0 w 105"/>
                <a:gd name="T3" fmla="*/ 0 h 55"/>
                <a:gd name="T4" fmla="*/ 0 w 105"/>
                <a:gd name="T5" fmla="*/ 2 h 55"/>
                <a:gd name="T6" fmla="*/ 105 w 105"/>
                <a:gd name="T7" fmla="*/ 55 h 55"/>
                <a:gd name="T8" fmla="*/ 105 w 105"/>
                <a:gd name="T9" fmla="*/ 53 h 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5"/>
                <a:gd name="T16" fmla="*/ 0 h 55"/>
                <a:gd name="T17" fmla="*/ 105 w 105"/>
                <a:gd name="T18" fmla="*/ 55 h 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5" h="55">
                  <a:moveTo>
                    <a:pt x="105" y="53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105" y="55"/>
                  </a:lnTo>
                  <a:lnTo>
                    <a:pt x="105" y="53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86" name="Freeform 231">
              <a:extLst>
                <a:ext uri="{FF2B5EF4-FFF2-40B4-BE49-F238E27FC236}">
                  <a16:creationId xmlns:a16="http://schemas.microsoft.com/office/drawing/2014/main" xmlns="" id="{7A2E18AC-6F4D-4ADC-9BE2-1BE4CF2FA7B2}"/>
                </a:ext>
              </a:extLst>
            </p:cNvPr>
            <p:cNvSpPr>
              <a:spLocks/>
            </p:cNvSpPr>
            <p:nvPr/>
          </p:nvSpPr>
          <p:spPr bwMode="auto">
            <a:xfrm>
              <a:off x="496" y="2967"/>
              <a:ext cx="105" cy="58"/>
            </a:xfrm>
            <a:custGeom>
              <a:avLst/>
              <a:gdLst>
                <a:gd name="T0" fmla="*/ 105 w 105"/>
                <a:gd name="T1" fmla="*/ 53 h 58"/>
                <a:gd name="T2" fmla="*/ 0 w 105"/>
                <a:gd name="T3" fmla="*/ 0 h 58"/>
                <a:gd name="T4" fmla="*/ 0 w 105"/>
                <a:gd name="T5" fmla="*/ 3 h 58"/>
                <a:gd name="T6" fmla="*/ 105 w 105"/>
                <a:gd name="T7" fmla="*/ 58 h 58"/>
                <a:gd name="T8" fmla="*/ 105 w 105"/>
                <a:gd name="T9" fmla="*/ 53 h 5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5"/>
                <a:gd name="T16" fmla="*/ 0 h 58"/>
                <a:gd name="T17" fmla="*/ 105 w 105"/>
                <a:gd name="T18" fmla="*/ 58 h 5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5" h="58">
                  <a:moveTo>
                    <a:pt x="105" y="53"/>
                  </a:moveTo>
                  <a:lnTo>
                    <a:pt x="0" y="0"/>
                  </a:lnTo>
                  <a:lnTo>
                    <a:pt x="0" y="3"/>
                  </a:lnTo>
                  <a:lnTo>
                    <a:pt x="105" y="58"/>
                  </a:lnTo>
                  <a:lnTo>
                    <a:pt x="105" y="53"/>
                  </a:lnTo>
                  <a:close/>
                </a:path>
              </a:pathLst>
            </a:custGeom>
            <a:solidFill>
              <a:srgbClr val="CDCDC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sp>
        <p:nvSpPr>
          <p:cNvPr id="187" name="Freeform 232">
            <a:extLst>
              <a:ext uri="{FF2B5EF4-FFF2-40B4-BE49-F238E27FC236}">
                <a16:creationId xmlns:a16="http://schemas.microsoft.com/office/drawing/2014/main" xmlns="" id="{AB5DB15B-6F74-4290-BDB5-4E72309AA7D6}"/>
              </a:ext>
            </a:extLst>
          </p:cNvPr>
          <p:cNvSpPr>
            <a:spLocks/>
          </p:cNvSpPr>
          <p:nvPr/>
        </p:nvSpPr>
        <p:spPr bwMode="auto">
          <a:xfrm>
            <a:off x="1991277" y="4594773"/>
            <a:ext cx="161925" cy="92075"/>
          </a:xfrm>
          <a:custGeom>
            <a:avLst/>
            <a:gdLst>
              <a:gd name="T0" fmla="*/ 0 w 100"/>
              <a:gd name="T1" fmla="*/ 2147483647 h 53"/>
              <a:gd name="T2" fmla="*/ 2147483647 w 100"/>
              <a:gd name="T3" fmla="*/ 0 h 53"/>
              <a:gd name="T4" fmla="*/ 2147483647 w 100"/>
              <a:gd name="T5" fmla="*/ 0 h 53"/>
              <a:gd name="T6" fmla="*/ 2147483647 w 100"/>
              <a:gd name="T7" fmla="*/ 2147483647 h 53"/>
              <a:gd name="T8" fmla="*/ 0 w 100"/>
              <a:gd name="T9" fmla="*/ 2147483647 h 5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00"/>
              <a:gd name="T16" fmla="*/ 0 h 53"/>
              <a:gd name="T17" fmla="*/ 100 w 100"/>
              <a:gd name="T18" fmla="*/ 53 h 5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00" h="53">
                <a:moveTo>
                  <a:pt x="0" y="53"/>
                </a:moveTo>
                <a:lnTo>
                  <a:pt x="69" y="0"/>
                </a:lnTo>
                <a:lnTo>
                  <a:pt x="100" y="0"/>
                </a:lnTo>
                <a:lnTo>
                  <a:pt x="36" y="53"/>
                </a:lnTo>
                <a:lnTo>
                  <a:pt x="0" y="53"/>
                </a:lnTo>
              </a:path>
            </a:pathLst>
          </a:custGeom>
          <a:noFill/>
          <a:ln w="11113">
            <a:solidFill>
              <a:srgbClr val="CECECE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88" name="Rectangle 233">
            <a:extLst>
              <a:ext uri="{FF2B5EF4-FFF2-40B4-BE49-F238E27FC236}">
                <a16:creationId xmlns:a16="http://schemas.microsoft.com/office/drawing/2014/main" xmlns="" id="{B4F53C2A-54B0-40C6-AF78-3C66F13FD2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99215" y="4686848"/>
            <a:ext cx="50800" cy="11112"/>
          </a:xfrm>
          <a:prstGeom prst="rect">
            <a:avLst/>
          </a:prstGeom>
          <a:solidFill>
            <a:srgbClr val="DADADA"/>
          </a:solidFill>
          <a:ln w="11113">
            <a:solidFill>
              <a:srgbClr val="CECECE"/>
            </a:solidFill>
            <a:miter lim="800000"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89" name="Freeform 234">
            <a:extLst>
              <a:ext uri="{FF2B5EF4-FFF2-40B4-BE49-F238E27FC236}">
                <a16:creationId xmlns:a16="http://schemas.microsoft.com/office/drawing/2014/main" xmlns="" id="{1AD407F0-1C30-49C3-83D2-91EB738F5A98}"/>
              </a:ext>
            </a:extLst>
          </p:cNvPr>
          <p:cNvSpPr>
            <a:spLocks/>
          </p:cNvSpPr>
          <p:nvPr/>
        </p:nvSpPr>
        <p:spPr bwMode="auto">
          <a:xfrm>
            <a:off x="2051602" y="4594773"/>
            <a:ext cx="106363" cy="92075"/>
          </a:xfrm>
          <a:custGeom>
            <a:avLst/>
            <a:gdLst>
              <a:gd name="T0" fmla="*/ 0 w 66"/>
              <a:gd name="T1" fmla="*/ 2147483647 h 53"/>
              <a:gd name="T2" fmla="*/ 0 w 66"/>
              <a:gd name="T3" fmla="*/ 2147483647 h 53"/>
              <a:gd name="T4" fmla="*/ 2147483647 w 66"/>
              <a:gd name="T5" fmla="*/ 2147483647 h 53"/>
              <a:gd name="T6" fmla="*/ 2147483647 w 66"/>
              <a:gd name="T7" fmla="*/ 0 h 53"/>
              <a:gd name="T8" fmla="*/ 0 w 66"/>
              <a:gd name="T9" fmla="*/ 2147483647 h 5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6"/>
              <a:gd name="T16" fmla="*/ 0 h 53"/>
              <a:gd name="T17" fmla="*/ 66 w 66"/>
              <a:gd name="T18" fmla="*/ 53 h 5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6" h="53">
                <a:moveTo>
                  <a:pt x="0" y="50"/>
                </a:moveTo>
                <a:lnTo>
                  <a:pt x="0" y="53"/>
                </a:lnTo>
                <a:lnTo>
                  <a:pt x="66" y="3"/>
                </a:lnTo>
                <a:lnTo>
                  <a:pt x="66" y="0"/>
                </a:lnTo>
                <a:lnTo>
                  <a:pt x="0" y="50"/>
                </a:lnTo>
                <a:close/>
              </a:path>
            </a:pathLst>
          </a:custGeom>
          <a:solidFill>
            <a:srgbClr val="333333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90" name="Freeform 235">
            <a:extLst>
              <a:ext uri="{FF2B5EF4-FFF2-40B4-BE49-F238E27FC236}">
                <a16:creationId xmlns:a16="http://schemas.microsoft.com/office/drawing/2014/main" xmlns="" id="{7AE5223E-4724-4CE7-90CB-3F31A7E188E3}"/>
              </a:ext>
            </a:extLst>
          </p:cNvPr>
          <p:cNvSpPr>
            <a:spLocks/>
          </p:cNvSpPr>
          <p:nvPr/>
        </p:nvSpPr>
        <p:spPr bwMode="auto">
          <a:xfrm>
            <a:off x="2051602" y="4594773"/>
            <a:ext cx="106363" cy="92075"/>
          </a:xfrm>
          <a:custGeom>
            <a:avLst/>
            <a:gdLst>
              <a:gd name="T0" fmla="*/ 0 w 66"/>
              <a:gd name="T1" fmla="*/ 2147483647 h 53"/>
              <a:gd name="T2" fmla="*/ 0 w 66"/>
              <a:gd name="T3" fmla="*/ 2147483647 h 53"/>
              <a:gd name="T4" fmla="*/ 2147483647 w 66"/>
              <a:gd name="T5" fmla="*/ 2147483647 h 53"/>
              <a:gd name="T6" fmla="*/ 2147483647 w 66"/>
              <a:gd name="T7" fmla="*/ 0 h 53"/>
              <a:gd name="T8" fmla="*/ 0 w 66"/>
              <a:gd name="T9" fmla="*/ 2147483647 h 5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6"/>
              <a:gd name="T16" fmla="*/ 0 h 53"/>
              <a:gd name="T17" fmla="*/ 66 w 66"/>
              <a:gd name="T18" fmla="*/ 53 h 5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6" h="53">
                <a:moveTo>
                  <a:pt x="0" y="50"/>
                </a:moveTo>
                <a:lnTo>
                  <a:pt x="0" y="53"/>
                </a:lnTo>
                <a:lnTo>
                  <a:pt x="66" y="3"/>
                </a:lnTo>
                <a:lnTo>
                  <a:pt x="66" y="0"/>
                </a:lnTo>
                <a:lnTo>
                  <a:pt x="0" y="50"/>
                </a:lnTo>
              </a:path>
            </a:pathLst>
          </a:custGeom>
          <a:noFill/>
          <a:ln w="11113">
            <a:solidFill>
              <a:srgbClr val="CECECE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91" name="Line 236">
            <a:extLst>
              <a:ext uri="{FF2B5EF4-FFF2-40B4-BE49-F238E27FC236}">
                <a16:creationId xmlns:a16="http://schemas.microsoft.com/office/drawing/2014/main" xmlns="" id="{9DC301C4-3EAE-4933-B210-C1618A145B0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038902" y="4588423"/>
            <a:ext cx="23813" cy="41275"/>
          </a:xfrm>
          <a:prstGeom prst="line">
            <a:avLst/>
          </a:prstGeom>
          <a:noFill/>
          <a:ln w="11113">
            <a:solidFill>
              <a:srgbClr val="CECECE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92" name="Freeform 237">
            <a:extLst>
              <a:ext uri="{FF2B5EF4-FFF2-40B4-BE49-F238E27FC236}">
                <a16:creationId xmlns:a16="http://schemas.microsoft.com/office/drawing/2014/main" xmlns="" id="{98F31180-810B-44EB-B3DF-9D7D23215835}"/>
              </a:ext>
            </a:extLst>
          </p:cNvPr>
          <p:cNvSpPr>
            <a:spLocks/>
          </p:cNvSpPr>
          <p:nvPr/>
        </p:nvSpPr>
        <p:spPr bwMode="auto">
          <a:xfrm>
            <a:off x="2030965" y="4563023"/>
            <a:ext cx="44450" cy="87312"/>
          </a:xfrm>
          <a:custGeom>
            <a:avLst/>
            <a:gdLst>
              <a:gd name="T0" fmla="*/ 0 w 27"/>
              <a:gd name="T1" fmla="*/ 2147483647 h 50"/>
              <a:gd name="T2" fmla="*/ 0 w 27"/>
              <a:gd name="T3" fmla="*/ 2147483647 h 50"/>
              <a:gd name="T4" fmla="*/ 2147483647 w 27"/>
              <a:gd name="T5" fmla="*/ 2147483647 h 50"/>
              <a:gd name="T6" fmla="*/ 2147483647 w 27"/>
              <a:gd name="T7" fmla="*/ 0 h 50"/>
              <a:gd name="T8" fmla="*/ 0 w 27"/>
              <a:gd name="T9" fmla="*/ 2147483647 h 5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7"/>
              <a:gd name="T16" fmla="*/ 0 h 50"/>
              <a:gd name="T17" fmla="*/ 27 w 27"/>
              <a:gd name="T18" fmla="*/ 50 h 5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7" h="50">
                <a:moveTo>
                  <a:pt x="0" y="14"/>
                </a:moveTo>
                <a:lnTo>
                  <a:pt x="0" y="50"/>
                </a:lnTo>
                <a:lnTo>
                  <a:pt x="27" y="28"/>
                </a:lnTo>
                <a:lnTo>
                  <a:pt x="27" y="0"/>
                </a:lnTo>
                <a:lnTo>
                  <a:pt x="0" y="14"/>
                </a:lnTo>
                <a:close/>
              </a:path>
            </a:pathLst>
          </a:custGeom>
          <a:solidFill>
            <a:srgbClr val="91919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93" name="Freeform 238">
            <a:extLst>
              <a:ext uri="{FF2B5EF4-FFF2-40B4-BE49-F238E27FC236}">
                <a16:creationId xmlns:a16="http://schemas.microsoft.com/office/drawing/2014/main" xmlns="" id="{580C7B83-4CDB-436A-B63C-205248F9A075}"/>
              </a:ext>
            </a:extLst>
          </p:cNvPr>
          <p:cNvSpPr>
            <a:spLocks/>
          </p:cNvSpPr>
          <p:nvPr/>
        </p:nvSpPr>
        <p:spPr bwMode="auto">
          <a:xfrm>
            <a:off x="2019852" y="4551910"/>
            <a:ext cx="69850" cy="111125"/>
          </a:xfrm>
          <a:custGeom>
            <a:avLst/>
            <a:gdLst>
              <a:gd name="T0" fmla="*/ 2147483647 w 43"/>
              <a:gd name="T1" fmla="*/ 2147483647 h 64"/>
              <a:gd name="T2" fmla="*/ 0 w 43"/>
              <a:gd name="T3" fmla="*/ 2147483647 h 64"/>
              <a:gd name="T4" fmla="*/ 0 w 43"/>
              <a:gd name="T5" fmla="*/ 2147483647 h 64"/>
              <a:gd name="T6" fmla="*/ 0 w 43"/>
              <a:gd name="T7" fmla="*/ 2147483647 h 64"/>
              <a:gd name="T8" fmla="*/ 2147483647 w 43"/>
              <a:gd name="T9" fmla="*/ 2147483647 h 64"/>
              <a:gd name="T10" fmla="*/ 2147483647 w 43"/>
              <a:gd name="T11" fmla="*/ 2147483647 h 64"/>
              <a:gd name="T12" fmla="*/ 2147483647 w 43"/>
              <a:gd name="T13" fmla="*/ 2147483647 h 64"/>
              <a:gd name="T14" fmla="*/ 2147483647 w 43"/>
              <a:gd name="T15" fmla="*/ 2147483647 h 64"/>
              <a:gd name="T16" fmla="*/ 2147483647 w 43"/>
              <a:gd name="T17" fmla="*/ 2147483647 h 64"/>
              <a:gd name="T18" fmla="*/ 2147483647 w 43"/>
              <a:gd name="T19" fmla="*/ 2147483647 h 64"/>
              <a:gd name="T20" fmla="*/ 2147483647 w 43"/>
              <a:gd name="T21" fmla="*/ 2147483647 h 64"/>
              <a:gd name="T22" fmla="*/ 2147483647 w 43"/>
              <a:gd name="T23" fmla="*/ 2147483647 h 64"/>
              <a:gd name="T24" fmla="*/ 2147483647 w 43"/>
              <a:gd name="T25" fmla="*/ 2147483647 h 64"/>
              <a:gd name="T26" fmla="*/ 2147483647 w 43"/>
              <a:gd name="T27" fmla="*/ 0 h 64"/>
              <a:gd name="T28" fmla="*/ 2147483647 w 43"/>
              <a:gd name="T29" fmla="*/ 2147483647 h 64"/>
              <a:gd name="T30" fmla="*/ 2147483647 w 43"/>
              <a:gd name="T31" fmla="*/ 2147483647 h 64"/>
              <a:gd name="T32" fmla="*/ 2147483647 w 43"/>
              <a:gd name="T33" fmla="*/ 2147483647 h 64"/>
              <a:gd name="T34" fmla="*/ 2147483647 w 43"/>
              <a:gd name="T35" fmla="*/ 2147483647 h 64"/>
              <a:gd name="T36" fmla="*/ 2147483647 w 43"/>
              <a:gd name="T37" fmla="*/ 2147483647 h 64"/>
              <a:gd name="T38" fmla="*/ 2147483647 w 43"/>
              <a:gd name="T39" fmla="*/ 2147483647 h 64"/>
              <a:gd name="T40" fmla="*/ 2147483647 w 43"/>
              <a:gd name="T41" fmla="*/ 2147483647 h 64"/>
              <a:gd name="T42" fmla="*/ 2147483647 w 43"/>
              <a:gd name="T43" fmla="*/ 2147483647 h 64"/>
              <a:gd name="T44" fmla="*/ 2147483647 w 43"/>
              <a:gd name="T45" fmla="*/ 2147483647 h 64"/>
              <a:gd name="T46" fmla="*/ 2147483647 w 43"/>
              <a:gd name="T47" fmla="*/ 2147483647 h 64"/>
              <a:gd name="T48" fmla="*/ 2147483647 w 43"/>
              <a:gd name="T49" fmla="*/ 2147483647 h 64"/>
              <a:gd name="T50" fmla="*/ 2147483647 w 43"/>
              <a:gd name="T51" fmla="*/ 2147483647 h 64"/>
              <a:gd name="T52" fmla="*/ 2147483647 w 43"/>
              <a:gd name="T53" fmla="*/ 2147483647 h 64"/>
              <a:gd name="T54" fmla="*/ 2147483647 w 43"/>
              <a:gd name="T55" fmla="*/ 2147483647 h 64"/>
              <a:gd name="T56" fmla="*/ 2147483647 w 43"/>
              <a:gd name="T57" fmla="*/ 2147483647 h 64"/>
              <a:gd name="T58" fmla="*/ 2147483647 w 43"/>
              <a:gd name="T59" fmla="*/ 2147483647 h 64"/>
              <a:gd name="T60" fmla="*/ 2147483647 w 43"/>
              <a:gd name="T61" fmla="*/ 2147483647 h 64"/>
              <a:gd name="T62" fmla="*/ 2147483647 w 43"/>
              <a:gd name="T63" fmla="*/ 2147483647 h 64"/>
              <a:gd name="T64" fmla="*/ 2147483647 w 43"/>
              <a:gd name="T65" fmla="*/ 2147483647 h 64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43"/>
              <a:gd name="T100" fmla="*/ 0 h 64"/>
              <a:gd name="T101" fmla="*/ 43 w 43"/>
              <a:gd name="T102" fmla="*/ 64 h 64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43" h="64">
                <a:moveTo>
                  <a:pt x="16" y="21"/>
                </a:moveTo>
                <a:lnTo>
                  <a:pt x="0" y="21"/>
                </a:lnTo>
                <a:lnTo>
                  <a:pt x="0" y="57"/>
                </a:lnTo>
                <a:lnTo>
                  <a:pt x="1" y="63"/>
                </a:lnTo>
                <a:lnTo>
                  <a:pt x="7" y="64"/>
                </a:lnTo>
                <a:lnTo>
                  <a:pt x="13" y="63"/>
                </a:lnTo>
                <a:lnTo>
                  <a:pt x="40" y="41"/>
                </a:lnTo>
                <a:lnTo>
                  <a:pt x="43" y="35"/>
                </a:lnTo>
                <a:lnTo>
                  <a:pt x="43" y="7"/>
                </a:lnTo>
                <a:lnTo>
                  <a:pt x="41" y="7"/>
                </a:lnTo>
                <a:lnTo>
                  <a:pt x="40" y="1"/>
                </a:lnTo>
                <a:lnTo>
                  <a:pt x="34" y="0"/>
                </a:lnTo>
                <a:lnTo>
                  <a:pt x="31" y="1"/>
                </a:lnTo>
                <a:lnTo>
                  <a:pt x="4" y="15"/>
                </a:lnTo>
                <a:lnTo>
                  <a:pt x="12" y="28"/>
                </a:lnTo>
                <a:lnTo>
                  <a:pt x="38" y="14"/>
                </a:lnTo>
                <a:lnTo>
                  <a:pt x="26" y="7"/>
                </a:lnTo>
                <a:lnTo>
                  <a:pt x="28" y="12"/>
                </a:lnTo>
                <a:lnTo>
                  <a:pt x="34" y="14"/>
                </a:lnTo>
                <a:lnTo>
                  <a:pt x="34" y="7"/>
                </a:lnTo>
                <a:lnTo>
                  <a:pt x="26" y="7"/>
                </a:lnTo>
                <a:lnTo>
                  <a:pt x="26" y="35"/>
                </a:lnTo>
                <a:lnTo>
                  <a:pt x="34" y="35"/>
                </a:lnTo>
                <a:lnTo>
                  <a:pt x="29" y="30"/>
                </a:lnTo>
                <a:lnTo>
                  <a:pt x="3" y="51"/>
                </a:lnTo>
                <a:lnTo>
                  <a:pt x="15" y="57"/>
                </a:lnTo>
                <a:lnTo>
                  <a:pt x="13" y="51"/>
                </a:lnTo>
                <a:lnTo>
                  <a:pt x="7" y="50"/>
                </a:lnTo>
                <a:lnTo>
                  <a:pt x="7" y="57"/>
                </a:lnTo>
                <a:lnTo>
                  <a:pt x="16" y="57"/>
                </a:lnTo>
                <a:lnTo>
                  <a:pt x="16" y="21"/>
                </a:lnTo>
                <a:close/>
              </a:path>
            </a:pathLst>
          </a:custGeom>
          <a:solidFill>
            <a:srgbClr val="CECECE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94" name="Freeform 239">
            <a:extLst>
              <a:ext uri="{FF2B5EF4-FFF2-40B4-BE49-F238E27FC236}">
                <a16:creationId xmlns:a16="http://schemas.microsoft.com/office/drawing/2014/main" xmlns="" id="{2433AA3E-9CCF-41C0-9914-51AF95BFD7D9}"/>
              </a:ext>
            </a:extLst>
          </p:cNvPr>
          <p:cNvSpPr>
            <a:spLocks/>
          </p:cNvSpPr>
          <p:nvPr/>
        </p:nvSpPr>
        <p:spPr bwMode="auto">
          <a:xfrm>
            <a:off x="2030965" y="4559848"/>
            <a:ext cx="44450" cy="87312"/>
          </a:xfrm>
          <a:custGeom>
            <a:avLst/>
            <a:gdLst>
              <a:gd name="T0" fmla="*/ 0 w 27"/>
              <a:gd name="T1" fmla="*/ 2147483647 h 50"/>
              <a:gd name="T2" fmla="*/ 0 w 27"/>
              <a:gd name="T3" fmla="*/ 2147483647 h 50"/>
              <a:gd name="T4" fmla="*/ 2147483647 w 27"/>
              <a:gd name="T5" fmla="*/ 2147483647 h 50"/>
              <a:gd name="T6" fmla="*/ 2147483647 w 27"/>
              <a:gd name="T7" fmla="*/ 0 h 50"/>
              <a:gd name="T8" fmla="*/ 0 w 27"/>
              <a:gd name="T9" fmla="*/ 2147483647 h 5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7"/>
              <a:gd name="T16" fmla="*/ 0 h 50"/>
              <a:gd name="T17" fmla="*/ 27 w 27"/>
              <a:gd name="T18" fmla="*/ 50 h 5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7" h="50">
                <a:moveTo>
                  <a:pt x="0" y="16"/>
                </a:moveTo>
                <a:lnTo>
                  <a:pt x="0" y="50"/>
                </a:lnTo>
                <a:lnTo>
                  <a:pt x="27" y="30"/>
                </a:lnTo>
                <a:lnTo>
                  <a:pt x="27" y="0"/>
                </a:lnTo>
                <a:lnTo>
                  <a:pt x="0" y="16"/>
                </a:lnTo>
                <a:close/>
              </a:path>
            </a:pathLst>
          </a:custGeom>
          <a:solidFill>
            <a:srgbClr val="474747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95" name="Freeform 240">
            <a:extLst>
              <a:ext uri="{FF2B5EF4-FFF2-40B4-BE49-F238E27FC236}">
                <a16:creationId xmlns:a16="http://schemas.microsoft.com/office/drawing/2014/main" xmlns="" id="{92601311-524E-497F-BBA0-A3E4F0989DFB}"/>
              </a:ext>
            </a:extLst>
          </p:cNvPr>
          <p:cNvSpPr>
            <a:spLocks/>
          </p:cNvSpPr>
          <p:nvPr/>
        </p:nvSpPr>
        <p:spPr bwMode="auto">
          <a:xfrm>
            <a:off x="2019852" y="4547148"/>
            <a:ext cx="69850" cy="114300"/>
          </a:xfrm>
          <a:custGeom>
            <a:avLst/>
            <a:gdLst>
              <a:gd name="T0" fmla="*/ 2147483647 w 43"/>
              <a:gd name="T1" fmla="*/ 2147483647 h 65"/>
              <a:gd name="T2" fmla="*/ 0 w 43"/>
              <a:gd name="T3" fmla="*/ 2147483647 h 65"/>
              <a:gd name="T4" fmla="*/ 0 w 43"/>
              <a:gd name="T5" fmla="*/ 2147483647 h 65"/>
              <a:gd name="T6" fmla="*/ 0 w 43"/>
              <a:gd name="T7" fmla="*/ 2147483647 h 65"/>
              <a:gd name="T8" fmla="*/ 2147483647 w 43"/>
              <a:gd name="T9" fmla="*/ 2147483647 h 65"/>
              <a:gd name="T10" fmla="*/ 2147483647 w 43"/>
              <a:gd name="T11" fmla="*/ 2147483647 h 65"/>
              <a:gd name="T12" fmla="*/ 2147483647 w 43"/>
              <a:gd name="T13" fmla="*/ 2147483647 h 65"/>
              <a:gd name="T14" fmla="*/ 2147483647 w 43"/>
              <a:gd name="T15" fmla="*/ 2147483647 h 65"/>
              <a:gd name="T16" fmla="*/ 2147483647 w 43"/>
              <a:gd name="T17" fmla="*/ 2147483647 h 65"/>
              <a:gd name="T18" fmla="*/ 2147483647 w 43"/>
              <a:gd name="T19" fmla="*/ 2147483647 h 65"/>
              <a:gd name="T20" fmla="*/ 2147483647 w 43"/>
              <a:gd name="T21" fmla="*/ 2147483647 h 65"/>
              <a:gd name="T22" fmla="*/ 2147483647 w 43"/>
              <a:gd name="T23" fmla="*/ 2147483647 h 65"/>
              <a:gd name="T24" fmla="*/ 2147483647 w 43"/>
              <a:gd name="T25" fmla="*/ 2147483647 h 65"/>
              <a:gd name="T26" fmla="*/ 2147483647 w 43"/>
              <a:gd name="T27" fmla="*/ 0 h 65"/>
              <a:gd name="T28" fmla="*/ 2147483647 w 43"/>
              <a:gd name="T29" fmla="*/ 2147483647 h 65"/>
              <a:gd name="T30" fmla="*/ 2147483647 w 43"/>
              <a:gd name="T31" fmla="*/ 2147483647 h 65"/>
              <a:gd name="T32" fmla="*/ 2147483647 w 43"/>
              <a:gd name="T33" fmla="*/ 2147483647 h 65"/>
              <a:gd name="T34" fmla="*/ 2147483647 w 43"/>
              <a:gd name="T35" fmla="*/ 2147483647 h 65"/>
              <a:gd name="T36" fmla="*/ 2147483647 w 43"/>
              <a:gd name="T37" fmla="*/ 2147483647 h 65"/>
              <a:gd name="T38" fmla="*/ 2147483647 w 43"/>
              <a:gd name="T39" fmla="*/ 2147483647 h 65"/>
              <a:gd name="T40" fmla="*/ 2147483647 w 43"/>
              <a:gd name="T41" fmla="*/ 2147483647 h 65"/>
              <a:gd name="T42" fmla="*/ 2147483647 w 43"/>
              <a:gd name="T43" fmla="*/ 2147483647 h 65"/>
              <a:gd name="T44" fmla="*/ 2147483647 w 43"/>
              <a:gd name="T45" fmla="*/ 2147483647 h 65"/>
              <a:gd name="T46" fmla="*/ 2147483647 w 43"/>
              <a:gd name="T47" fmla="*/ 2147483647 h 65"/>
              <a:gd name="T48" fmla="*/ 2147483647 w 43"/>
              <a:gd name="T49" fmla="*/ 2147483647 h 65"/>
              <a:gd name="T50" fmla="*/ 2147483647 w 43"/>
              <a:gd name="T51" fmla="*/ 2147483647 h 65"/>
              <a:gd name="T52" fmla="*/ 2147483647 w 43"/>
              <a:gd name="T53" fmla="*/ 2147483647 h 65"/>
              <a:gd name="T54" fmla="*/ 2147483647 w 43"/>
              <a:gd name="T55" fmla="*/ 2147483647 h 65"/>
              <a:gd name="T56" fmla="*/ 2147483647 w 43"/>
              <a:gd name="T57" fmla="*/ 2147483647 h 65"/>
              <a:gd name="T58" fmla="*/ 2147483647 w 43"/>
              <a:gd name="T59" fmla="*/ 2147483647 h 65"/>
              <a:gd name="T60" fmla="*/ 2147483647 w 43"/>
              <a:gd name="T61" fmla="*/ 2147483647 h 65"/>
              <a:gd name="T62" fmla="*/ 2147483647 w 43"/>
              <a:gd name="T63" fmla="*/ 2147483647 h 65"/>
              <a:gd name="T64" fmla="*/ 2147483647 w 43"/>
              <a:gd name="T65" fmla="*/ 2147483647 h 65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43"/>
              <a:gd name="T100" fmla="*/ 0 h 65"/>
              <a:gd name="T101" fmla="*/ 43 w 43"/>
              <a:gd name="T102" fmla="*/ 65 h 65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43" h="65">
                <a:moveTo>
                  <a:pt x="16" y="23"/>
                </a:moveTo>
                <a:lnTo>
                  <a:pt x="0" y="23"/>
                </a:lnTo>
                <a:lnTo>
                  <a:pt x="0" y="57"/>
                </a:lnTo>
                <a:lnTo>
                  <a:pt x="1" y="63"/>
                </a:lnTo>
                <a:lnTo>
                  <a:pt x="7" y="65"/>
                </a:lnTo>
                <a:lnTo>
                  <a:pt x="13" y="63"/>
                </a:lnTo>
                <a:lnTo>
                  <a:pt x="40" y="43"/>
                </a:lnTo>
                <a:lnTo>
                  <a:pt x="43" y="37"/>
                </a:lnTo>
                <a:lnTo>
                  <a:pt x="43" y="7"/>
                </a:lnTo>
                <a:lnTo>
                  <a:pt x="41" y="7"/>
                </a:lnTo>
                <a:lnTo>
                  <a:pt x="40" y="2"/>
                </a:lnTo>
                <a:lnTo>
                  <a:pt x="34" y="0"/>
                </a:lnTo>
                <a:lnTo>
                  <a:pt x="31" y="2"/>
                </a:lnTo>
                <a:lnTo>
                  <a:pt x="4" y="17"/>
                </a:lnTo>
                <a:lnTo>
                  <a:pt x="12" y="30"/>
                </a:lnTo>
                <a:lnTo>
                  <a:pt x="38" y="14"/>
                </a:lnTo>
                <a:lnTo>
                  <a:pt x="26" y="7"/>
                </a:lnTo>
                <a:lnTo>
                  <a:pt x="28" y="13"/>
                </a:lnTo>
                <a:lnTo>
                  <a:pt x="34" y="14"/>
                </a:lnTo>
                <a:lnTo>
                  <a:pt x="34" y="7"/>
                </a:lnTo>
                <a:lnTo>
                  <a:pt x="26" y="7"/>
                </a:lnTo>
                <a:lnTo>
                  <a:pt x="26" y="37"/>
                </a:lnTo>
                <a:lnTo>
                  <a:pt x="34" y="37"/>
                </a:lnTo>
                <a:lnTo>
                  <a:pt x="29" y="32"/>
                </a:lnTo>
                <a:lnTo>
                  <a:pt x="3" y="52"/>
                </a:lnTo>
                <a:lnTo>
                  <a:pt x="15" y="57"/>
                </a:lnTo>
                <a:lnTo>
                  <a:pt x="13" y="52"/>
                </a:lnTo>
                <a:lnTo>
                  <a:pt x="7" y="50"/>
                </a:lnTo>
                <a:lnTo>
                  <a:pt x="7" y="57"/>
                </a:lnTo>
                <a:lnTo>
                  <a:pt x="16" y="57"/>
                </a:lnTo>
                <a:lnTo>
                  <a:pt x="16" y="23"/>
                </a:lnTo>
                <a:close/>
              </a:path>
            </a:pathLst>
          </a:custGeom>
          <a:solidFill>
            <a:srgbClr val="CECECE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96" name="Line 241">
            <a:extLst>
              <a:ext uri="{FF2B5EF4-FFF2-40B4-BE49-F238E27FC236}">
                <a16:creationId xmlns:a16="http://schemas.microsoft.com/office/drawing/2014/main" xmlns="" id="{0E04B854-46CA-4704-9199-5B3F3ED7B57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038902" y="4570960"/>
            <a:ext cx="23813" cy="39688"/>
          </a:xfrm>
          <a:prstGeom prst="line">
            <a:avLst/>
          </a:prstGeom>
          <a:noFill/>
          <a:ln w="11113">
            <a:solidFill>
              <a:srgbClr val="CECECE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97" name="Line 242">
            <a:extLst>
              <a:ext uri="{FF2B5EF4-FFF2-40B4-BE49-F238E27FC236}">
                <a16:creationId xmlns:a16="http://schemas.microsoft.com/office/drawing/2014/main" xmlns="" id="{85D21B0B-AC16-4EFC-BF68-9FA61A70EE1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034140" y="4582073"/>
            <a:ext cx="28575" cy="44450"/>
          </a:xfrm>
          <a:prstGeom prst="line">
            <a:avLst/>
          </a:prstGeom>
          <a:noFill/>
          <a:ln w="11113">
            <a:solidFill>
              <a:srgbClr val="CECECE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98" name="Line 243">
            <a:extLst>
              <a:ext uri="{FF2B5EF4-FFF2-40B4-BE49-F238E27FC236}">
                <a16:creationId xmlns:a16="http://schemas.microsoft.com/office/drawing/2014/main" xmlns="" id="{DBE8F7D9-800C-4514-AB04-122B8099789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038902" y="4593185"/>
            <a:ext cx="23813" cy="41275"/>
          </a:xfrm>
          <a:prstGeom prst="line">
            <a:avLst/>
          </a:prstGeom>
          <a:noFill/>
          <a:ln w="11113">
            <a:solidFill>
              <a:srgbClr val="CECECE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99" name="Rectangle 244">
            <a:extLst>
              <a:ext uri="{FF2B5EF4-FFF2-40B4-BE49-F238E27FC236}">
                <a16:creationId xmlns:a16="http://schemas.microsoft.com/office/drawing/2014/main" xmlns="" id="{EAA3AACC-122A-4EB8-906A-9B68B7A3EE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43652" y="4656685"/>
            <a:ext cx="42863" cy="58738"/>
          </a:xfrm>
          <a:prstGeom prst="rect">
            <a:avLst/>
          </a:prstGeom>
          <a:solidFill>
            <a:srgbClr val="99D8D8"/>
          </a:solidFill>
          <a:ln w="11113">
            <a:solidFill>
              <a:srgbClr val="CECECE"/>
            </a:solidFill>
            <a:miter lim="800000"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00" name="Rectangle 245">
            <a:extLst>
              <a:ext uri="{FF2B5EF4-FFF2-40B4-BE49-F238E27FC236}">
                <a16:creationId xmlns:a16="http://schemas.microsoft.com/office/drawing/2014/main" xmlns="" id="{FC2D6457-A251-426F-AA10-CF034AB18D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3177" y="4663035"/>
            <a:ext cx="4763" cy="46038"/>
          </a:xfrm>
          <a:prstGeom prst="rect">
            <a:avLst/>
          </a:prstGeom>
          <a:solidFill>
            <a:srgbClr val="CCEAFF"/>
          </a:solidFill>
          <a:ln w="11113">
            <a:solidFill>
              <a:srgbClr val="CECECE"/>
            </a:solidFill>
            <a:miter lim="800000"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01" name="Rectangle 246">
            <a:extLst>
              <a:ext uri="{FF2B5EF4-FFF2-40B4-BE49-F238E27FC236}">
                <a16:creationId xmlns:a16="http://schemas.microsoft.com/office/drawing/2014/main" xmlns="" id="{962A7889-0CB6-48A4-A8CF-DC84012BDB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67465" y="4663035"/>
            <a:ext cx="14287" cy="46038"/>
          </a:xfrm>
          <a:prstGeom prst="rect">
            <a:avLst/>
          </a:prstGeom>
          <a:solidFill>
            <a:srgbClr val="CCEAFF"/>
          </a:solidFill>
          <a:ln w="11113">
            <a:solidFill>
              <a:srgbClr val="CECECE"/>
            </a:solidFill>
            <a:miter lim="800000"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02" name="Oval 247">
            <a:extLst>
              <a:ext uri="{FF2B5EF4-FFF2-40B4-BE49-F238E27FC236}">
                <a16:creationId xmlns:a16="http://schemas.microsoft.com/office/drawing/2014/main" xmlns="" id="{12E40B9F-24CD-4A10-BB3E-DD02592545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3177" y="4682085"/>
            <a:ext cx="11113" cy="9525"/>
          </a:xfrm>
          <a:prstGeom prst="ellipse">
            <a:avLst/>
          </a:prstGeom>
          <a:solidFill>
            <a:srgbClr val="063DE8"/>
          </a:solidFill>
          <a:ln w="11113">
            <a:solidFill>
              <a:srgbClr val="CECECE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03" name="Oval 248">
            <a:extLst>
              <a:ext uri="{FF2B5EF4-FFF2-40B4-BE49-F238E27FC236}">
                <a16:creationId xmlns:a16="http://schemas.microsoft.com/office/drawing/2014/main" xmlns="" id="{3B6D010C-F3B8-41D6-A0E5-4601365B61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64290" y="4682085"/>
            <a:ext cx="17462" cy="9525"/>
          </a:xfrm>
          <a:prstGeom prst="ellipse">
            <a:avLst/>
          </a:prstGeom>
          <a:solidFill>
            <a:srgbClr val="063DE8"/>
          </a:solidFill>
          <a:ln w="11113">
            <a:solidFill>
              <a:srgbClr val="CECECE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04" name="Rectangle 249">
            <a:extLst>
              <a:ext uri="{FF2B5EF4-FFF2-40B4-BE49-F238E27FC236}">
                <a16:creationId xmlns:a16="http://schemas.microsoft.com/office/drawing/2014/main" xmlns="" id="{D51B9205-BFF2-4023-B829-91CD30A22F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24602" y="4672560"/>
            <a:ext cx="20638" cy="26988"/>
          </a:xfrm>
          <a:prstGeom prst="rect">
            <a:avLst/>
          </a:prstGeom>
          <a:solidFill>
            <a:srgbClr val="333333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05" name="Rectangle 250">
            <a:extLst>
              <a:ext uri="{FF2B5EF4-FFF2-40B4-BE49-F238E27FC236}">
                <a16:creationId xmlns:a16="http://schemas.microsoft.com/office/drawing/2014/main" xmlns="" id="{D67112EE-0D40-4A5E-AFC4-F76D846D5E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18252" y="4667798"/>
            <a:ext cx="15875" cy="19050"/>
          </a:xfrm>
          <a:prstGeom prst="rect">
            <a:avLst/>
          </a:prstGeom>
          <a:solidFill>
            <a:srgbClr val="FFFFFF"/>
          </a:solidFill>
          <a:ln w="11113">
            <a:solidFill>
              <a:srgbClr val="CECECE"/>
            </a:solidFill>
            <a:miter lim="800000"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06" name="Rectangle 251">
            <a:extLst>
              <a:ext uri="{FF2B5EF4-FFF2-40B4-BE49-F238E27FC236}">
                <a16:creationId xmlns:a16="http://schemas.microsoft.com/office/drawing/2014/main" xmlns="" id="{85698A24-36AB-4F8A-B83A-2455AD0907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18252" y="4663035"/>
            <a:ext cx="15875" cy="11113"/>
          </a:xfrm>
          <a:prstGeom prst="rect">
            <a:avLst/>
          </a:prstGeom>
          <a:solidFill>
            <a:srgbClr val="0000FF"/>
          </a:solidFill>
          <a:ln w="11113">
            <a:solidFill>
              <a:srgbClr val="CECECE"/>
            </a:solidFill>
            <a:miter lim="800000"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07" name="Rectangle 252">
            <a:extLst>
              <a:ext uri="{FF2B5EF4-FFF2-40B4-BE49-F238E27FC236}">
                <a16:creationId xmlns:a16="http://schemas.microsoft.com/office/drawing/2014/main" xmlns="" id="{76DE013C-B799-45BC-B80A-3777C38F0F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18252" y="4674148"/>
            <a:ext cx="11113" cy="12700"/>
          </a:xfrm>
          <a:prstGeom prst="rect">
            <a:avLst/>
          </a:prstGeom>
          <a:solidFill>
            <a:srgbClr val="000000"/>
          </a:solidFill>
          <a:ln w="11113">
            <a:solidFill>
              <a:srgbClr val="CECECE"/>
            </a:solidFill>
            <a:miter lim="800000"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08" name="Freeform 253">
            <a:extLst>
              <a:ext uri="{FF2B5EF4-FFF2-40B4-BE49-F238E27FC236}">
                <a16:creationId xmlns:a16="http://schemas.microsoft.com/office/drawing/2014/main" xmlns="" id="{ED8B669C-558A-43B8-A492-FABF392BEBBC}"/>
              </a:ext>
            </a:extLst>
          </p:cNvPr>
          <p:cNvSpPr>
            <a:spLocks/>
          </p:cNvSpPr>
          <p:nvPr/>
        </p:nvSpPr>
        <p:spPr bwMode="auto">
          <a:xfrm>
            <a:off x="2021440" y="4555085"/>
            <a:ext cx="60325" cy="96838"/>
          </a:xfrm>
          <a:custGeom>
            <a:avLst/>
            <a:gdLst>
              <a:gd name="T0" fmla="*/ 2147483647 w 37"/>
              <a:gd name="T1" fmla="*/ 2147483647 h 56"/>
              <a:gd name="T2" fmla="*/ 2147483647 w 37"/>
              <a:gd name="T3" fmla="*/ 2147483647 h 56"/>
              <a:gd name="T4" fmla="*/ 2147483647 w 37"/>
              <a:gd name="T5" fmla="*/ 2147483647 h 56"/>
              <a:gd name="T6" fmla="*/ 2147483647 w 37"/>
              <a:gd name="T7" fmla="*/ 2147483647 h 56"/>
              <a:gd name="T8" fmla="*/ 2147483647 w 37"/>
              <a:gd name="T9" fmla="*/ 2147483647 h 56"/>
              <a:gd name="T10" fmla="*/ 2147483647 w 37"/>
              <a:gd name="T11" fmla="*/ 2147483647 h 56"/>
              <a:gd name="T12" fmla="*/ 2147483647 w 37"/>
              <a:gd name="T13" fmla="*/ 2147483647 h 56"/>
              <a:gd name="T14" fmla="*/ 2147483647 w 37"/>
              <a:gd name="T15" fmla="*/ 2147483647 h 56"/>
              <a:gd name="T16" fmla="*/ 2147483647 w 37"/>
              <a:gd name="T17" fmla="*/ 2147483647 h 56"/>
              <a:gd name="T18" fmla="*/ 2147483647 w 37"/>
              <a:gd name="T19" fmla="*/ 2147483647 h 56"/>
              <a:gd name="T20" fmla="*/ 2147483647 w 37"/>
              <a:gd name="T21" fmla="*/ 2147483647 h 56"/>
              <a:gd name="T22" fmla="*/ 2147483647 w 37"/>
              <a:gd name="T23" fmla="*/ 2147483647 h 56"/>
              <a:gd name="T24" fmla="*/ 2147483647 w 37"/>
              <a:gd name="T25" fmla="*/ 2147483647 h 56"/>
              <a:gd name="T26" fmla="*/ 2147483647 w 37"/>
              <a:gd name="T27" fmla="*/ 2147483647 h 56"/>
              <a:gd name="T28" fmla="*/ 2147483647 w 37"/>
              <a:gd name="T29" fmla="*/ 2147483647 h 56"/>
              <a:gd name="T30" fmla="*/ 2147483647 w 37"/>
              <a:gd name="T31" fmla="*/ 2147483647 h 56"/>
              <a:gd name="T32" fmla="*/ 2147483647 w 37"/>
              <a:gd name="T33" fmla="*/ 2147483647 h 56"/>
              <a:gd name="T34" fmla="*/ 2147483647 w 37"/>
              <a:gd name="T35" fmla="*/ 2147483647 h 56"/>
              <a:gd name="T36" fmla="*/ 2147483647 w 37"/>
              <a:gd name="T37" fmla="*/ 2147483647 h 56"/>
              <a:gd name="T38" fmla="*/ 0 w 37"/>
              <a:gd name="T39" fmla="*/ 2147483647 h 56"/>
              <a:gd name="T40" fmla="*/ 0 w 37"/>
              <a:gd name="T41" fmla="*/ 2147483647 h 56"/>
              <a:gd name="T42" fmla="*/ 0 w 37"/>
              <a:gd name="T43" fmla="*/ 2147483647 h 56"/>
              <a:gd name="T44" fmla="*/ 2147483647 w 37"/>
              <a:gd name="T45" fmla="*/ 2147483647 h 56"/>
              <a:gd name="T46" fmla="*/ 2147483647 w 37"/>
              <a:gd name="T47" fmla="*/ 2147483647 h 56"/>
              <a:gd name="T48" fmla="*/ 2147483647 w 37"/>
              <a:gd name="T49" fmla="*/ 2147483647 h 56"/>
              <a:gd name="T50" fmla="*/ 2147483647 w 37"/>
              <a:gd name="T51" fmla="*/ 2147483647 h 56"/>
              <a:gd name="T52" fmla="*/ 2147483647 w 37"/>
              <a:gd name="T53" fmla="*/ 2147483647 h 56"/>
              <a:gd name="T54" fmla="*/ 2147483647 w 37"/>
              <a:gd name="T55" fmla="*/ 2147483647 h 56"/>
              <a:gd name="T56" fmla="*/ 2147483647 w 37"/>
              <a:gd name="T57" fmla="*/ 2147483647 h 56"/>
              <a:gd name="T58" fmla="*/ 2147483647 w 37"/>
              <a:gd name="T59" fmla="*/ 2147483647 h 56"/>
              <a:gd name="T60" fmla="*/ 2147483647 w 37"/>
              <a:gd name="T61" fmla="*/ 2147483647 h 56"/>
              <a:gd name="T62" fmla="*/ 2147483647 w 37"/>
              <a:gd name="T63" fmla="*/ 2147483647 h 56"/>
              <a:gd name="T64" fmla="*/ 2147483647 w 37"/>
              <a:gd name="T65" fmla="*/ 0 h 56"/>
              <a:gd name="T66" fmla="*/ 2147483647 w 37"/>
              <a:gd name="T67" fmla="*/ 2147483647 h 56"/>
              <a:gd name="T68" fmla="*/ 2147483647 w 37"/>
              <a:gd name="T69" fmla="*/ 2147483647 h 5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w 37"/>
              <a:gd name="T106" fmla="*/ 0 h 56"/>
              <a:gd name="T107" fmla="*/ 37 w 37"/>
              <a:gd name="T108" fmla="*/ 56 h 56"/>
            </a:gdLst>
            <a:ahLst/>
            <a:cxnLst>
              <a:cxn ang="T70">
                <a:pos x="T0" y="T1"/>
              </a:cxn>
              <a:cxn ang="T71">
                <a:pos x="T2" y="T3"/>
              </a:cxn>
              <a:cxn ang="T72">
                <a:pos x="T4" y="T5"/>
              </a:cxn>
              <a:cxn ang="T73">
                <a:pos x="T6" y="T7"/>
              </a:cxn>
              <a:cxn ang="T74">
                <a:pos x="T8" y="T9"/>
              </a:cxn>
              <a:cxn ang="T75">
                <a:pos x="T10" y="T11"/>
              </a:cxn>
              <a:cxn ang="T76">
                <a:pos x="T12" y="T13"/>
              </a:cxn>
              <a:cxn ang="T77">
                <a:pos x="T14" y="T15"/>
              </a:cxn>
              <a:cxn ang="T78">
                <a:pos x="T16" y="T17"/>
              </a:cxn>
              <a:cxn ang="T79">
                <a:pos x="T18" y="T19"/>
              </a:cxn>
              <a:cxn ang="T80">
                <a:pos x="T20" y="T21"/>
              </a:cxn>
              <a:cxn ang="T81">
                <a:pos x="T22" y="T23"/>
              </a:cxn>
              <a:cxn ang="T82">
                <a:pos x="T24" y="T25"/>
              </a:cxn>
              <a:cxn ang="T83">
                <a:pos x="T26" y="T27"/>
              </a:cxn>
              <a:cxn ang="T84">
                <a:pos x="T28" y="T29"/>
              </a:cxn>
              <a:cxn ang="T85">
                <a:pos x="T30" y="T31"/>
              </a:cxn>
              <a:cxn ang="T86">
                <a:pos x="T32" y="T33"/>
              </a:cxn>
              <a:cxn ang="T87">
                <a:pos x="T34" y="T35"/>
              </a:cxn>
              <a:cxn ang="T88">
                <a:pos x="T36" y="T37"/>
              </a:cxn>
              <a:cxn ang="T89">
                <a:pos x="T38" y="T39"/>
              </a:cxn>
              <a:cxn ang="T90">
                <a:pos x="T40" y="T41"/>
              </a:cxn>
              <a:cxn ang="T91">
                <a:pos x="T42" y="T43"/>
              </a:cxn>
              <a:cxn ang="T92">
                <a:pos x="T44" y="T45"/>
              </a:cxn>
              <a:cxn ang="T93">
                <a:pos x="T46" y="T47"/>
              </a:cxn>
              <a:cxn ang="T94">
                <a:pos x="T48" y="T49"/>
              </a:cxn>
              <a:cxn ang="T95">
                <a:pos x="T50" y="T51"/>
              </a:cxn>
              <a:cxn ang="T96">
                <a:pos x="T52" y="T53"/>
              </a:cxn>
              <a:cxn ang="T97">
                <a:pos x="T54" y="T55"/>
              </a:cxn>
              <a:cxn ang="T98">
                <a:pos x="T56" y="T57"/>
              </a:cxn>
              <a:cxn ang="T99">
                <a:pos x="T58" y="T59"/>
              </a:cxn>
              <a:cxn ang="T100">
                <a:pos x="T60" y="T61"/>
              </a:cxn>
              <a:cxn ang="T101">
                <a:pos x="T62" y="T63"/>
              </a:cxn>
              <a:cxn ang="T102">
                <a:pos x="T64" y="T65"/>
              </a:cxn>
              <a:cxn ang="T103">
                <a:pos x="T66" y="T67"/>
              </a:cxn>
              <a:cxn ang="T104">
                <a:pos x="T68" y="T69"/>
              </a:cxn>
            </a:cxnLst>
            <a:rect l="T105" t="T106" r="T107" b="T108"/>
            <a:pathLst>
              <a:path w="37" h="56">
                <a:moveTo>
                  <a:pt x="5" y="13"/>
                </a:moveTo>
                <a:lnTo>
                  <a:pt x="12" y="26"/>
                </a:lnTo>
                <a:lnTo>
                  <a:pt x="33" y="15"/>
                </a:lnTo>
                <a:lnTo>
                  <a:pt x="28" y="8"/>
                </a:lnTo>
                <a:lnTo>
                  <a:pt x="21" y="8"/>
                </a:lnTo>
                <a:lnTo>
                  <a:pt x="22" y="13"/>
                </a:lnTo>
                <a:lnTo>
                  <a:pt x="28" y="15"/>
                </a:lnTo>
                <a:lnTo>
                  <a:pt x="21" y="8"/>
                </a:lnTo>
                <a:lnTo>
                  <a:pt x="21" y="32"/>
                </a:lnTo>
                <a:lnTo>
                  <a:pt x="28" y="32"/>
                </a:lnTo>
                <a:lnTo>
                  <a:pt x="22" y="26"/>
                </a:lnTo>
                <a:lnTo>
                  <a:pt x="24" y="26"/>
                </a:lnTo>
                <a:lnTo>
                  <a:pt x="3" y="43"/>
                </a:lnTo>
                <a:lnTo>
                  <a:pt x="8" y="49"/>
                </a:lnTo>
                <a:lnTo>
                  <a:pt x="15" y="49"/>
                </a:lnTo>
                <a:lnTo>
                  <a:pt x="14" y="43"/>
                </a:lnTo>
                <a:lnTo>
                  <a:pt x="8" y="42"/>
                </a:lnTo>
                <a:lnTo>
                  <a:pt x="17" y="49"/>
                </a:lnTo>
                <a:lnTo>
                  <a:pt x="17" y="19"/>
                </a:lnTo>
                <a:lnTo>
                  <a:pt x="0" y="19"/>
                </a:lnTo>
                <a:lnTo>
                  <a:pt x="0" y="49"/>
                </a:lnTo>
                <a:lnTo>
                  <a:pt x="2" y="55"/>
                </a:lnTo>
                <a:lnTo>
                  <a:pt x="8" y="56"/>
                </a:lnTo>
                <a:lnTo>
                  <a:pt x="14" y="55"/>
                </a:lnTo>
                <a:lnTo>
                  <a:pt x="34" y="38"/>
                </a:lnTo>
                <a:lnTo>
                  <a:pt x="36" y="32"/>
                </a:lnTo>
                <a:lnTo>
                  <a:pt x="37" y="32"/>
                </a:lnTo>
                <a:lnTo>
                  <a:pt x="37" y="8"/>
                </a:lnTo>
                <a:lnTo>
                  <a:pt x="36" y="8"/>
                </a:lnTo>
                <a:lnTo>
                  <a:pt x="34" y="2"/>
                </a:lnTo>
                <a:lnTo>
                  <a:pt x="28" y="0"/>
                </a:lnTo>
                <a:lnTo>
                  <a:pt x="25" y="2"/>
                </a:lnTo>
                <a:lnTo>
                  <a:pt x="5" y="13"/>
                </a:lnTo>
                <a:close/>
              </a:path>
            </a:pathLst>
          </a:custGeom>
          <a:solidFill>
            <a:srgbClr val="CECECE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09" name="Line 254">
            <a:extLst>
              <a:ext uri="{FF2B5EF4-FFF2-40B4-BE49-F238E27FC236}">
                <a16:creationId xmlns:a16="http://schemas.microsoft.com/office/drawing/2014/main" xmlns="" id="{97E75ADB-B7A6-4773-AB55-08ECB8C52C4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038902" y="4570960"/>
            <a:ext cx="23813" cy="38100"/>
          </a:xfrm>
          <a:prstGeom prst="line">
            <a:avLst/>
          </a:prstGeom>
          <a:noFill/>
          <a:ln w="11113">
            <a:solidFill>
              <a:srgbClr val="CECECE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10" name="Rectangle 255">
            <a:extLst>
              <a:ext uri="{FF2B5EF4-FFF2-40B4-BE49-F238E27FC236}">
                <a16:creationId xmlns:a16="http://schemas.microsoft.com/office/drawing/2014/main" xmlns="" id="{5DE878B5-E361-4E56-9CF6-1245FF852A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92815" y="4761460"/>
            <a:ext cx="469900" cy="15875"/>
          </a:xfrm>
          <a:prstGeom prst="rect">
            <a:avLst/>
          </a:prstGeom>
          <a:solidFill>
            <a:srgbClr val="16AFAF"/>
          </a:solidFill>
          <a:ln w="11113">
            <a:solidFill>
              <a:srgbClr val="CECECE"/>
            </a:solidFill>
            <a:miter lim="800000"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11" name="Freeform 256">
            <a:extLst>
              <a:ext uri="{FF2B5EF4-FFF2-40B4-BE49-F238E27FC236}">
                <a16:creationId xmlns:a16="http://schemas.microsoft.com/office/drawing/2014/main" xmlns="" id="{1BC67C56-D5C5-442B-A50C-6F2AC878BF77}"/>
              </a:ext>
            </a:extLst>
          </p:cNvPr>
          <p:cNvSpPr>
            <a:spLocks/>
          </p:cNvSpPr>
          <p:nvPr/>
        </p:nvSpPr>
        <p:spPr bwMode="auto">
          <a:xfrm>
            <a:off x="2065890" y="4577310"/>
            <a:ext cx="198437" cy="201613"/>
          </a:xfrm>
          <a:custGeom>
            <a:avLst/>
            <a:gdLst>
              <a:gd name="T0" fmla="*/ 0 w 123"/>
              <a:gd name="T1" fmla="*/ 2147483647 h 116"/>
              <a:gd name="T2" fmla="*/ 0 w 123"/>
              <a:gd name="T3" fmla="*/ 2147483647 h 116"/>
              <a:gd name="T4" fmla="*/ 2147483647 w 123"/>
              <a:gd name="T5" fmla="*/ 2147483647 h 116"/>
              <a:gd name="T6" fmla="*/ 2147483647 w 123"/>
              <a:gd name="T7" fmla="*/ 0 h 116"/>
              <a:gd name="T8" fmla="*/ 0 w 123"/>
              <a:gd name="T9" fmla="*/ 2147483647 h 11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3"/>
              <a:gd name="T16" fmla="*/ 0 h 116"/>
              <a:gd name="T17" fmla="*/ 123 w 123"/>
              <a:gd name="T18" fmla="*/ 116 h 11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23" h="116">
                <a:moveTo>
                  <a:pt x="0" y="102"/>
                </a:moveTo>
                <a:lnTo>
                  <a:pt x="0" y="116"/>
                </a:lnTo>
                <a:lnTo>
                  <a:pt x="123" y="15"/>
                </a:lnTo>
                <a:lnTo>
                  <a:pt x="123" y="0"/>
                </a:lnTo>
                <a:lnTo>
                  <a:pt x="0" y="102"/>
                </a:lnTo>
                <a:close/>
              </a:path>
            </a:pathLst>
          </a:custGeom>
          <a:solidFill>
            <a:srgbClr val="16AFA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12" name="Freeform 257">
            <a:extLst>
              <a:ext uri="{FF2B5EF4-FFF2-40B4-BE49-F238E27FC236}">
                <a16:creationId xmlns:a16="http://schemas.microsoft.com/office/drawing/2014/main" xmlns="" id="{BBF878A3-2A36-45F8-B07B-0CB641D50E6F}"/>
              </a:ext>
            </a:extLst>
          </p:cNvPr>
          <p:cNvSpPr>
            <a:spLocks/>
          </p:cNvSpPr>
          <p:nvPr/>
        </p:nvSpPr>
        <p:spPr bwMode="auto">
          <a:xfrm>
            <a:off x="2065890" y="4577310"/>
            <a:ext cx="198437" cy="201613"/>
          </a:xfrm>
          <a:custGeom>
            <a:avLst/>
            <a:gdLst>
              <a:gd name="T0" fmla="*/ 0 w 123"/>
              <a:gd name="T1" fmla="*/ 2147483647 h 116"/>
              <a:gd name="T2" fmla="*/ 0 w 123"/>
              <a:gd name="T3" fmla="*/ 2147483647 h 116"/>
              <a:gd name="T4" fmla="*/ 2147483647 w 123"/>
              <a:gd name="T5" fmla="*/ 2147483647 h 116"/>
              <a:gd name="T6" fmla="*/ 2147483647 w 123"/>
              <a:gd name="T7" fmla="*/ 0 h 116"/>
              <a:gd name="T8" fmla="*/ 0 w 123"/>
              <a:gd name="T9" fmla="*/ 2147483647 h 11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3"/>
              <a:gd name="T16" fmla="*/ 0 h 116"/>
              <a:gd name="T17" fmla="*/ 123 w 123"/>
              <a:gd name="T18" fmla="*/ 116 h 11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23" h="116">
                <a:moveTo>
                  <a:pt x="0" y="102"/>
                </a:moveTo>
                <a:lnTo>
                  <a:pt x="0" y="116"/>
                </a:lnTo>
                <a:lnTo>
                  <a:pt x="123" y="15"/>
                </a:lnTo>
                <a:lnTo>
                  <a:pt x="123" y="0"/>
                </a:lnTo>
                <a:lnTo>
                  <a:pt x="0" y="102"/>
                </a:lnTo>
              </a:path>
            </a:pathLst>
          </a:custGeom>
          <a:noFill/>
          <a:ln w="11113">
            <a:solidFill>
              <a:srgbClr val="CECECE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13" name="Rectangle 258">
            <a:extLst>
              <a:ext uri="{FF2B5EF4-FFF2-40B4-BE49-F238E27FC236}">
                <a16:creationId xmlns:a16="http://schemas.microsoft.com/office/drawing/2014/main" xmlns="" id="{E5132419-8A29-4429-A06C-C1C1B9B264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15027" y="2837410"/>
            <a:ext cx="812800" cy="527050"/>
          </a:xfrm>
          <a:prstGeom prst="rect">
            <a:avLst/>
          </a:prstGeom>
          <a:solidFill>
            <a:srgbClr val="EAEC5E"/>
          </a:solidFill>
          <a:ln w="11113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14" name="Freeform 259">
            <a:extLst>
              <a:ext uri="{FF2B5EF4-FFF2-40B4-BE49-F238E27FC236}">
                <a16:creationId xmlns:a16="http://schemas.microsoft.com/office/drawing/2014/main" xmlns="" id="{221A3699-7A1F-46A7-9FE0-742277B21F88}"/>
              </a:ext>
            </a:extLst>
          </p:cNvPr>
          <p:cNvSpPr>
            <a:spLocks/>
          </p:cNvSpPr>
          <p:nvPr/>
        </p:nvSpPr>
        <p:spPr bwMode="auto">
          <a:xfrm>
            <a:off x="1505502" y="2832648"/>
            <a:ext cx="819150" cy="527050"/>
          </a:xfrm>
          <a:custGeom>
            <a:avLst/>
            <a:gdLst>
              <a:gd name="T0" fmla="*/ 0 w 506"/>
              <a:gd name="T1" fmla="*/ 2147483647 h 303"/>
              <a:gd name="T2" fmla="*/ 0 w 506"/>
              <a:gd name="T3" fmla="*/ 0 h 303"/>
              <a:gd name="T4" fmla="*/ 2147483647 w 506"/>
              <a:gd name="T5" fmla="*/ 0 h 303"/>
              <a:gd name="T6" fmla="*/ 0 60000 65536"/>
              <a:gd name="T7" fmla="*/ 0 60000 65536"/>
              <a:gd name="T8" fmla="*/ 0 60000 65536"/>
              <a:gd name="T9" fmla="*/ 0 w 506"/>
              <a:gd name="T10" fmla="*/ 0 h 303"/>
              <a:gd name="T11" fmla="*/ 506 w 506"/>
              <a:gd name="T12" fmla="*/ 303 h 303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506" h="303">
                <a:moveTo>
                  <a:pt x="0" y="303"/>
                </a:moveTo>
                <a:lnTo>
                  <a:pt x="0" y="0"/>
                </a:lnTo>
                <a:lnTo>
                  <a:pt x="506" y="0"/>
                </a:lnTo>
              </a:path>
            </a:pathLst>
          </a:custGeom>
          <a:noFill/>
          <a:ln w="11113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15" name="Freeform 260">
            <a:extLst>
              <a:ext uri="{FF2B5EF4-FFF2-40B4-BE49-F238E27FC236}">
                <a16:creationId xmlns:a16="http://schemas.microsoft.com/office/drawing/2014/main" xmlns="" id="{A2BAA9DF-D75D-4F4D-AAF3-FF4F5771A1EB}"/>
              </a:ext>
            </a:extLst>
          </p:cNvPr>
          <p:cNvSpPr>
            <a:spLocks/>
          </p:cNvSpPr>
          <p:nvPr/>
        </p:nvSpPr>
        <p:spPr bwMode="auto">
          <a:xfrm>
            <a:off x="1505502" y="2832648"/>
            <a:ext cx="819150" cy="527050"/>
          </a:xfrm>
          <a:custGeom>
            <a:avLst/>
            <a:gdLst>
              <a:gd name="T0" fmla="*/ 0 w 506"/>
              <a:gd name="T1" fmla="*/ 2147483647 h 303"/>
              <a:gd name="T2" fmla="*/ 2147483647 w 506"/>
              <a:gd name="T3" fmla="*/ 2147483647 h 303"/>
              <a:gd name="T4" fmla="*/ 2147483647 w 506"/>
              <a:gd name="T5" fmla="*/ 0 h 303"/>
              <a:gd name="T6" fmla="*/ 0 60000 65536"/>
              <a:gd name="T7" fmla="*/ 0 60000 65536"/>
              <a:gd name="T8" fmla="*/ 0 60000 65536"/>
              <a:gd name="T9" fmla="*/ 0 w 506"/>
              <a:gd name="T10" fmla="*/ 0 h 303"/>
              <a:gd name="T11" fmla="*/ 506 w 506"/>
              <a:gd name="T12" fmla="*/ 303 h 303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506" h="303">
                <a:moveTo>
                  <a:pt x="0" y="303"/>
                </a:moveTo>
                <a:lnTo>
                  <a:pt x="506" y="303"/>
                </a:lnTo>
                <a:lnTo>
                  <a:pt x="506" y="0"/>
                </a:lnTo>
              </a:path>
            </a:pathLst>
          </a:custGeom>
          <a:noFill/>
          <a:ln w="11113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16" name="Rectangle 261">
            <a:extLst>
              <a:ext uri="{FF2B5EF4-FFF2-40B4-BE49-F238E27FC236}">
                <a16:creationId xmlns:a16="http://schemas.microsoft.com/office/drawing/2014/main" xmlns="" id="{25398618-82CE-465A-BDBA-6E3C43ED40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27752" y="2913610"/>
            <a:ext cx="258763" cy="396875"/>
          </a:xfrm>
          <a:prstGeom prst="rect">
            <a:avLst/>
          </a:prstGeom>
          <a:solidFill>
            <a:srgbClr val="A9A9A9"/>
          </a:solidFill>
          <a:ln w="11113">
            <a:solidFill>
              <a:srgbClr val="CECECE"/>
            </a:solidFill>
            <a:miter lim="800000"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17" name="Freeform 262">
            <a:extLst>
              <a:ext uri="{FF2B5EF4-FFF2-40B4-BE49-F238E27FC236}">
                <a16:creationId xmlns:a16="http://schemas.microsoft.com/office/drawing/2014/main" xmlns="" id="{EE4FC1FF-330A-4FC7-85C9-CD22E92AE2AF}"/>
              </a:ext>
            </a:extLst>
          </p:cNvPr>
          <p:cNvSpPr>
            <a:spLocks/>
          </p:cNvSpPr>
          <p:nvPr/>
        </p:nvSpPr>
        <p:spPr bwMode="auto">
          <a:xfrm>
            <a:off x="1722990" y="2877098"/>
            <a:ext cx="312737" cy="31750"/>
          </a:xfrm>
          <a:custGeom>
            <a:avLst/>
            <a:gdLst>
              <a:gd name="T0" fmla="*/ 0 w 193"/>
              <a:gd name="T1" fmla="*/ 2147483647 h 18"/>
              <a:gd name="T2" fmla="*/ 2147483647 w 193"/>
              <a:gd name="T3" fmla="*/ 0 h 18"/>
              <a:gd name="T4" fmla="*/ 2147483647 w 193"/>
              <a:gd name="T5" fmla="*/ 0 h 18"/>
              <a:gd name="T6" fmla="*/ 2147483647 w 193"/>
              <a:gd name="T7" fmla="*/ 2147483647 h 18"/>
              <a:gd name="T8" fmla="*/ 0 w 193"/>
              <a:gd name="T9" fmla="*/ 2147483647 h 1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93"/>
              <a:gd name="T16" fmla="*/ 0 h 18"/>
              <a:gd name="T17" fmla="*/ 193 w 193"/>
              <a:gd name="T18" fmla="*/ 18 h 1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93" h="18">
                <a:moveTo>
                  <a:pt x="0" y="18"/>
                </a:moveTo>
                <a:lnTo>
                  <a:pt x="36" y="0"/>
                </a:lnTo>
                <a:lnTo>
                  <a:pt x="193" y="0"/>
                </a:lnTo>
                <a:lnTo>
                  <a:pt x="168" y="18"/>
                </a:lnTo>
                <a:lnTo>
                  <a:pt x="0" y="18"/>
                </a:lnTo>
                <a:close/>
              </a:path>
            </a:pathLst>
          </a:custGeom>
          <a:solidFill>
            <a:srgbClr val="CECECE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18" name="Freeform 263">
            <a:extLst>
              <a:ext uri="{FF2B5EF4-FFF2-40B4-BE49-F238E27FC236}">
                <a16:creationId xmlns:a16="http://schemas.microsoft.com/office/drawing/2014/main" xmlns="" id="{41A022A9-C264-4EC5-AB08-E86076B07703}"/>
              </a:ext>
            </a:extLst>
          </p:cNvPr>
          <p:cNvSpPr>
            <a:spLocks/>
          </p:cNvSpPr>
          <p:nvPr/>
        </p:nvSpPr>
        <p:spPr bwMode="auto">
          <a:xfrm>
            <a:off x="1722990" y="2877098"/>
            <a:ext cx="312737" cy="31750"/>
          </a:xfrm>
          <a:custGeom>
            <a:avLst/>
            <a:gdLst>
              <a:gd name="T0" fmla="*/ 0 w 193"/>
              <a:gd name="T1" fmla="*/ 2147483647 h 18"/>
              <a:gd name="T2" fmla="*/ 2147483647 w 193"/>
              <a:gd name="T3" fmla="*/ 0 h 18"/>
              <a:gd name="T4" fmla="*/ 2147483647 w 193"/>
              <a:gd name="T5" fmla="*/ 0 h 18"/>
              <a:gd name="T6" fmla="*/ 2147483647 w 193"/>
              <a:gd name="T7" fmla="*/ 2147483647 h 18"/>
              <a:gd name="T8" fmla="*/ 0 w 193"/>
              <a:gd name="T9" fmla="*/ 2147483647 h 1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93"/>
              <a:gd name="T16" fmla="*/ 0 h 18"/>
              <a:gd name="T17" fmla="*/ 193 w 193"/>
              <a:gd name="T18" fmla="*/ 18 h 1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93" h="18">
                <a:moveTo>
                  <a:pt x="0" y="18"/>
                </a:moveTo>
                <a:lnTo>
                  <a:pt x="36" y="0"/>
                </a:lnTo>
                <a:lnTo>
                  <a:pt x="193" y="0"/>
                </a:lnTo>
                <a:lnTo>
                  <a:pt x="168" y="18"/>
                </a:lnTo>
                <a:lnTo>
                  <a:pt x="0" y="18"/>
                </a:lnTo>
              </a:path>
            </a:pathLst>
          </a:custGeom>
          <a:noFill/>
          <a:ln w="11113">
            <a:solidFill>
              <a:srgbClr val="DADADA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19" name="Freeform 264">
            <a:extLst>
              <a:ext uri="{FF2B5EF4-FFF2-40B4-BE49-F238E27FC236}">
                <a16:creationId xmlns:a16="http://schemas.microsoft.com/office/drawing/2014/main" xmlns="" id="{0EABA94D-D67F-4D1C-BAF9-2834175B8D0C}"/>
              </a:ext>
            </a:extLst>
          </p:cNvPr>
          <p:cNvSpPr>
            <a:spLocks/>
          </p:cNvSpPr>
          <p:nvPr/>
        </p:nvSpPr>
        <p:spPr bwMode="auto">
          <a:xfrm>
            <a:off x="1991277" y="2877098"/>
            <a:ext cx="44450" cy="433387"/>
          </a:xfrm>
          <a:custGeom>
            <a:avLst/>
            <a:gdLst>
              <a:gd name="T0" fmla="*/ 0 w 28"/>
              <a:gd name="T1" fmla="*/ 2147483647 h 249"/>
              <a:gd name="T2" fmla="*/ 2147483647 w 28"/>
              <a:gd name="T3" fmla="*/ 0 h 249"/>
              <a:gd name="T4" fmla="*/ 2147483647 w 28"/>
              <a:gd name="T5" fmla="*/ 2147483647 h 249"/>
              <a:gd name="T6" fmla="*/ 0 w 28"/>
              <a:gd name="T7" fmla="*/ 2147483647 h 249"/>
              <a:gd name="T8" fmla="*/ 0 w 28"/>
              <a:gd name="T9" fmla="*/ 2147483647 h 24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8"/>
              <a:gd name="T16" fmla="*/ 0 h 249"/>
              <a:gd name="T17" fmla="*/ 28 w 28"/>
              <a:gd name="T18" fmla="*/ 249 h 24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8" h="249">
                <a:moveTo>
                  <a:pt x="0" y="20"/>
                </a:moveTo>
                <a:lnTo>
                  <a:pt x="28" y="0"/>
                </a:lnTo>
                <a:lnTo>
                  <a:pt x="28" y="219"/>
                </a:lnTo>
                <a:lnTo>
                  <a:pt x="0" y="249"/>
                </a:lnTo>
                <a:lnTo>
                  <a:pt x="0" y="20"/>
                </a:lnTo>
                <a:close/>
              </a:path>
            </a:pathLst>
          </a:custGeom>
          <a:solidFill>
            <a:srgbClr val="676767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20" name="Freeform 265">
            <a:extLst>
              <a:ext uri="{FF2B5EF4-FFF2-40B4-BE49-F238E27FC236}">
                <a16:creationId xmlns:a16="http://schemas.microsoft.com/office/drawing/2014/main" xmlns="" id="{4DD56EE1-8231-4F39-8B67-10577FBD2184}"/>
              </a:ext>
            </a:extLst>
          </p:cNvPr>
          <p:cNvSpPr>
            <a:spLocks/>
          </p:cNvSpPr>
          <p:nvPr/>
        </p:nvSpPr>
        <p:spPr bwMode="auto">
          <a:xfrm>
            <a:off x="1991277" y="2877098"/>
            <a:ext cx="44450" cy="433387"/>
          </a:xfrm>
          <a:custGeom>
            <a:avLst/>
            <a:gdLst>
              <a:gd name="T0" fmla="*/ 0 w 28"/>
              <a:gd name="T1" fmla="*/ 2147483647 h 249"/>
              <a:gd name="T2" fmla="*/ 2147483647 w 28"/>
              <a:gd name="T3" fmla="*/ 0 h 249"/>
              <a:gd name="T4" fmla="*/ 2147483647 w 28"/>
              <a:gd name="T5" fmla="*/ 2147483647 h 249"/>
              <a:gd name="T6" fmla="*/ 0 w 28"/>
              <a:gd name="T7" fmla="*/ 2147483647 h 249"/>
              <a:gd name="T8" fmla="*/ 0 w 28"/>
              <a:gd name="T9" fmla="*/ 2147483647 h 24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8"/>
              <a:gd name="T16" fmla="*/ 0 h 249"/>
              <a:gd name="T17" fmla="*/ 28 w 28"/>
              <a:gd name="T18" fmla="*/ 249 h 24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8" h="249">
                <a:moveTo>
                  <a:pt x="0" y="20"/>
                </a:moveTo>
                <a:lnTo>
                  <a:pt x="28" y="0"/>
                </a:lnTo>
                <a:lnTo>
                  <a:pt x="28" y="219"/>
                </a:lnTo>
                <a:lnTo>
                  <a:pt x="0" y="249"/>
                </a:lnTo>
                <a:lnTo>
                  <a:pt x="0" y="20"/>
                </a:lnTo>
              </a:path>
            </a:pathLst>
          </a:custGeom>
          <a:noFill/>
          <a:ln w="11113">
            <a:solidFill>
              <a:srgbClr val="DADADA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21" name="Freeform 266">
            <a:extLst>
              <a:ext uri="{FF2B5EF4-FFF2-40B4-BE49-F238E27FC236}">
                <a16:creationId xmlns:a16="http://schemas.microsoft.com/office/drawing/2014/main" xmlns="" id="{2F8397A4-EEEB-4885-97AA-EEB3EF3FBDBD}"/>
              </a:ext>
            </a:extLst>
          </p:cNvPr>
          <p:cNvSpPr>
            <a:spLocks/>
          </p:cNvSpPr>
          <p:nvPr/>
        </p:nvSpPr>
        <p:spPr bwMode="auto">
          <a:xfrm>
            <a:off x="1727752" y="2912023"/>
            <a:ext cx="41275" cy="398462"/>
          </a:xfrm>
          <a:custGeom>
            <a:avLst/>
            <a:gdLst>
              <a:gd name="T0" fmla="*/ 0 w 25"/>
              <a:gd name="T1" fmla="*/ 0 h 229"/>
              <a:gd name="T2" fmla="*/ 2147483647 w 25"/>
              <a:gd name="T3" fmla="*/ 0 h 229"/>
              <a:gd name="T4" fmla="*/ 2147483647 w 25"/>
              <a:gd name="T5" fmla="*/ 2147483647 h 229"/>
              <a:gd name="T6" fmla="*/ 0 w 25"/>
              <a:gd name="T7" fmla="*/ 2147483647 h 229"/>
              <a:gd name="T8" fmla="*/ 0 w 25"/>
              <a:gd name="T9" fmla="*/ 0 h 22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5"/>
              <a:gd name="T16" fmla="*/ 0 h 229"/>
              <a:gd name="T17" fmla="*/ 25 w 25"/>
              <a:gd name="T18" fmla="*/ 229 h 22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5" h="229">
                <a:moveTo>
                  <a:pt x="0" y="0"/>
                </a:moveTo>
                <a:lnTo>
                  <a:pt x="25" y="0"/>
                </a:lnTo>
                <a:lnTo>
                  <a:pt x="25" y="199"/>
                </a:lnTo>
                <a:lnTo>
                  <a:pt x="0" y="229"/>
                </a:lnTo>
                <a:lnTo>
                  <a:pt x="0" y="0"/>
                </a:lnTo>
                <a:close/>
              </a:path>
            </a:pathLst>
          </a:custGeom>
          <a:solidFill>
            <a:srgbClr val="A9A9A9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22" name="Freeform 267">
            <a:extLst>
              <a:ext uri="{FF2B5EF4-FFF2-40B4-BE49-F238E27FC236}">
                <a16:creationId xmlns:a16="http://schemas.microsoft.com/office/drawing/2014/main" xmlns="" id="{F4A5A467-EAA5-4A81-A638-CB602D9A8393}"/>
              </a:ext>
            </a:extLst>
          </p:cNvPr>
          <p:cNvSpPr>
            <a:spLocks/>
          </p:cNvSpPr>
          <p:nvPr/>
        </p:nvSpPr>
        <p:spPr bwMode="auto">
          <a:xfrm>
            <a:off x="1727752" y="2912023"/>
            <a:ext cx="41275" cy="398462"/>
          </a:xfrm>
          <a:custGeom>
            <a:avLst/>
            <a:gdLst>
              <a:gd name="T0" fmla="*/ 0 w 25"/>
              <a:gd name="T1" fmla="*/ 0 h 229"/>
              <a:gd name="T2" fmla="*/ 2147483647 w 25"/>
              <a:gd name="T3" fmla="*/ 0 h 229"/>
              <a:gd name="T4" fmla="*/ 2147483647 w 25"/>
              <a:gd name="T5" fmla="*/ 2147483647 h 229"/>
              <a:gd name="T6" fmla="*/ 0 w 25"/>
              <a:gd name="T7" fmla="*/ 2147483647 h 229"/>
              <a:gd name="T8" fmla="*/ 0 w 25"/>
              <a:gd name="T9" fmla="*/ 0 h 22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5"/>
              <a:gd name="T16" fmla="*/ 0 h 229"/>
              <a:gd name="T17" fmla="*/ 25 w 25"/>
              <a:gd name="T18" fmla="*/ 229 h 22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5" h="229">
                <a:moveTo>
                  <a:pt x="0" y="0"/>
                </a:moveTo>
                <a:lnTo>
                  <a:pt x="25" y="0"/>
                </a:lnTo>
                <a:lnTo>
                  <a:pt x="25" y="199"/>
                </a:lnTo>
                <a:lnTo>
                  <a:pt x="0" y="229"/>
                </a:lnTo>
                <a:lnTo>
                  <a:pt x="0" y="0"/>
                </a:lnTo>
              </a:path>
            </a:pathLst>
          </a:custGeom>
          <a:noFill/>
          <a:ln w="11113">
            <a:solidFill>
              <a:srgbClr val="CECECE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23" name="Freeform 268">
            <a:extLst>
              <a:ext uri="{FF2B5EF4-FFF2-40B4-BE49-F238E27FC236}">
                <a16:creationId xmlns:a16="http://schemas.microsoft.com/office/drawing/2014/main" xmlns="" id="{91939193-E8E1-4901-A1F8-6094C577B0D6}"/>
              </a:ext>
            </a:extLst>
          </p:cNvPr>
          <p:cNvSpPr>
            <a:spLocks/>
          </p:cNvSpPr>
          <p:nvPr/>
        </p:nvSpPr>
        <p:spPr bwMode="auto">
          <a:xfrm>
            <a:off x="1722990" y="3259685"/>
            <a:ext cx="266700" cy="47625"/>
          </a:xfrm>
          <a:custGeom>
            <a:avLst/>
            <a:gdLst>
              <a:gd name="T0" fmla="*/ 0 w 164"/>
              <a:gd name="T1" fmla="*/ 2147483647 h 27"/>
              <a:gd name="T2" fmla="*/ 2147483647 w 164"/>
              <a:gd name="T3" fmla="*/ 0 h 27"/>
              <a:gd name="T4" fmla="*/ 2147483647 w 164"/>
              <a:gd name="T5" fmla="*/ 0 h 27"/>
              <a:gd name="T6" fmla="*/ 2147483647 w 164"/>
              <a:gd name="T7" fmla="*/ 2147483647 h 27"/>
              <a:gd name="T8" fmla="*/ 0 w 164"/>
              <a:gd name="T9" fmla="*/ 2147483647 h 2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64"/>
              <a:gd name="T16" fmla="*/ 0 h 27"/>
              <a:gd name="T17" fmla="*/ 164 w 164"/>
              <a:gd name="T18" fmla="*/ 27 h 27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64" h="27">
                <a:moveTo>
                  <a:pt x="0" y="27"/>
                </a:moveTo>
                <a:lnTo>
                  <a:pt x="28" y="0"/>
                </a:lnTo>
                <a:lnTo>
                  <a:pt x="164" y="0"/>
                </a:lnTo>
                <a:lnTo>
                  <a:pt x="164" y="27"/>
                </a:lnTo>
                <a:lnTo>
                  <a:pt x="0" y="27"/>
                </a:lnTo>
                <a:close/>
              </a:path>
            </a:pathLst>
          </a:custGeom>
          <a:solidFill>
            <a:srgbClr val="A9A9A9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24" name="Freeform 269">
            <a:extLst>
              <a:ext uri="{FF2B5EF4-FFF2-40B4-BE49-F238E27FC236}">
                <a16:creationId xmlns:a16="http://schemas.microsoft.com/office/drawing/2014/main" xmlns="" id="{3A402633-CB0C-467B-AA21-EC05D00BAB22}"/>
              </a:ext>
            </a:extLst>
          </p:cNvPr>
          <p:cNvSpPr>
            <a:spLocks/>
          </p:cNvSpPr>
          <p:nvPr/>
        </p:nvSpPr>
        <p:spPr bwMode="auto">
          <a:xfrm>
            <a:off x="1722990" y="3259685"/>
            <a:ext cx="266700" cy="47625"/>
          </a:xfrm>
          <a:custGeom>
            <a:avLst/>
            <a:gdLst>
              <a:gd name="T0" fmla="*/ 0 w 164"/>
              <a:gd name="T1" fmla="*/ 2147483647 h 27"/>
              <a:gd name="T2" fmla="*/ 2147483647 w 164"/>
              <a:gd name="T3" fmla="*/ 0 h 27"/>
              <a:gd name="T4" fmla="*/ 2147483647 w 164"/>
              <a:gd name="T5" fmla="*/ 0 h 27"/>
              <a:gd name="T6" fmla="*/ 2147483647 w 164"/>
              <a:gd name="T7" fmla="*/ 2147483647 h 27"/>
              <a:gd name="T8" fmla="*/ 0 w 164"/>
              <a:gd name="T9" fmla="*/ 2147483647 h 2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64"/>
              <a:gd name="T16" fmla="*/ 0 h 27"/>
              <a:gd name="T17" fmla="*/ 164 w 164"/>
              <a:gd name="T18" fmla="*/ 27 h 27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64" h="27">
                <a:moveTo>
                  <a:pt x="0" y="27"/>
                </a:moveTo>
                <a:lnTo>
                  <a:pt x="28" y="0"/>
                </a:lnTo>
                <a:lnTo>
                  <a:pt x="164" y="0"/>
                </a:lnTo>
                <a:lnTo>
                  <a:pt x="164" y="27"/>
                </a:lnTo>
                <a:lnTo>
                  <a:pt x="0" y="27"/>
                </a:lnTo>
              </a:path>
            </a:pathLst>
          </a:custGeom>
          <a:noFill/>
          <a:ln w="11113">
            <a:solidFill>
              <a:srgbClr val="CECECE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25" name="Freeform 270">
            <a:extLst>
              <a:ext uri="{FF2B5EF4-FFF2-40B4-BE49-F238E27FC236}">
                <a16:creationId xmlns:a16="http://schemas.microsoft.com/office/drawing/2014/main" xmlns="" id="{ADCA95AB-9565-4268-9B00-00629640F1A8}"/>
              </a:ext>
            </a:extLst>
          </p:cNvPr>
          <p:cNvSpPr>
            <a:spLocks/>
          </p:cNvSpPr>
          <p:nvPr/>
        </p:nvSpPr>
        <p:spPr bwMode="auto">
          <a:xfrm>
            <a:off x="1722990" y="3162848"/>
            <a:ext cx="266700" cy="38100"/>
          </a:xfrm>
          <a:custGeom>
            <a:avLst/>
            <a:gdLst>
              <a:gd name="T0" fmla="*/ 0 w 164"/>
              <a:gd name="T1" fmla="*/ 2147483647 h 22"/>
              <a:gd name="T2" fmla="*/ 2147483647 w 164"/>
              <a:gd name="T3" fmla="*/ 0 h 22"/>
              <a:gd name="T4" fmla="*/ 2147483647 w 164"/>
              <a:gd name="T5" fmla="*/ 0 h 22"/>
              <a:gd name="T6" fmla="*/ 2147483647 w 164"/>
              <a:gd name="T7" fmla="*/ 2147483647 h 22"/>
              <a:gd name="T8" fmla="*/ 0 w 164"/>
              <a:gd name="T9" fmla="*/ 2147483647 h 2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64"/>
              <a:gd name="T16" fmla="*/ 0 h 22"/>
              <a:gd name="T17" fmla="*/ 164 w 164"/>
              <a:gd name="T18" fmla="*/ 22 h 2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64" h="22">
                <a:moveTo>
                  <a:pt x="0" y="22"/>
                </a:moveTo>
                <a:lnTo>
                  <a:pt x="28" y="0"/>
                </a:lnTo>
                <a:lnTo>
                  <a:pt x="164" y="0"/>
                </a:lnTo>
                <a:lnTo>
                  <a:pt x="164" y="22"/>
                </a:lnTo>
                <a:lnTo>
                  <a:pt x="0" y="22"/>
                </a:lnTo>
                <a:close/>
              </a:path>
            </a:pathLst>
          </a:custGeom>
          <a:solidFill>
            <a:srgbClr val="676767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26" name="Freeform 271">
            <a:extLst>
              <a:ext uri="{FF2B5EF4-FFF2-40B4-BE49-F238E27FC236}">
                <a16:creationId xmlns:a16="http://schemas.microsoft.com/office/drawing/2014/main" xmlns="" id="{AF96F4EE-8807-4E3E-827D-E5353829EC9D}"/>
              </a:ext>
            </a:extLst>
          </p:cNvPr>
          <p:cNvSpPr>
            <a:spLocks/>
          </p:cNvSpPr>
          <p:nvPr/>
        </p:nvSpPr>
        <p:spPr bwMode="auto">
          <a:xfrm>
            <a:off x="1722990" y="3162848"/>
            <a:ext cx="266700" cy="38100"/>
          </a:xfrm>
          <a:custGeom>
            <a:avLst/>
            <a:gdLst>
              <a:gd name="T0" fmla="*/ 0 w 164"/>
              <a:gd name="T1" fmla="*/ 2147483647 h 22"/>
              <a:gd name="T2" fmla="*/ 2147483647 w 164"/>
              <a:gd name="T3" fmla="*/ 0 h 22"/>
              <a:gd name="T4" fmla="*/ 2147483647 w 164"/>
              <a:gd name="T5" fmla="*/ 0 h 22"/>
              <a:gd name="T6" fmla="*/ 2147483647 w 164"/>
              <a:gd name="T7" fmla="*/ 2147483647 h 22"/>
              <a:gd name="T8" fmla="*/ 0 w 164"/>
              <a:gd name="T9" fmla="*/ 2147483647 h 2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64"/>
              <a:gd name="T16" fmla="*/ 0 h 22"/>
              <a:gd name="T17" fmla="*/ 164 w 164"/>
              <a:gd name="T18" fmla="*/ 22 h 2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64" h="22">
                <a:moveTo>
                  <a:pt x="0" y="22"/>
                </a:moveTo>
                <a:lnTo>
                  <a:pt x="28" y="0"/>
                </a:lnTo>
                <a:lnTo>
                  <a:pt x="164" y="0"/>
                </a:lnTo>
                <a:lnTo>
                  <a:pt x="164" y="22"/>
                </a:lnTo>
                <a:lnTo>
                  <a:pt x="0" y="22"/>
                </a:lnTo>
              </a:path>
            </a:pathLst>
          </a:custGeom>
          <a:noFill/>
          <a:ln w="11113">
            <a:solidFill>
              <a:srgbClr val="CECECE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27" name="Freeform 272">
            <a:extLst>
              <a:ext uri="{FF2B5EF4-FFF2-40B4-BE49-F238E27FC236}">
                <a16:creationId xmlns:a16="http://schemas.microsoft.com/office/drawing/2014/main" xmlns="" id="{A3D97898-381E-4CB0-A707-D2946C82C8A8}"/>
              </a:ext>
            </a:extLst>
          </p:cNvPr>
          <p:cNvSpPr>
            <a:spLocks/>
          </p:cNvSpPr>
          <p:nvPr/>
        </p:nvSpPr>
        <p:spPr bwMode="auto">
          <a:xfrm>
            <a:off x="1722990" y="3081885"/>
            <a:ext cx="266700" cy="31750"/>
          </a:xfrm>
          <a:custGeom>
            <a:avLst/>
            <a:gdLst>
              <a:gd name="T0" fmla="*/ 0 w 164"/>
              <a:gd name="T1" fmla="*/ 2147483647 h 19"/>
              <a:gd name="T2" fmla="*/ 2147483647 w 164"/>
              <a:gd name="T3" fmla="*/ 0 h 19"/>
              <a:gd name="T4" fmla="*/ 2147483647 w 164"/>
              <a:gd name="T5" fmla="*/ 0 h 19"/>
              <a:gd name="T6" fmla="*/ 2147483647 w 164"/>
              <a:gd name="T7" fmla="*/ 2147483647 h 19"/>
              <a:gd name="T8" fmla="*/ 0 w 164"/>
              <a:gd name="T9" fmla="*/ 2147483647 h 1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64"/>
              <a:gd name="T16" fmla="*/ 0 h 19"/>
              <a:gd name="T17" fmla="*/ 164 w 164"/>
              <a:gd name="T18" fmla="*/ 19 h 1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64" h="19">
                <a:moveTo>
                  <a:pt x="0" y="19"/>
                </a:moveTo>
                <a:lnTo>
                  <a:pt x="28" y="0"/>
                </a:lnTo>
                <a:lnTo>
                  <a:pt x="164" y="0"/>
                </a:lnTo>
                <a:lnTo>
                  <a:pt x="164" y="19"/>
                </a:lnTo>
                <a:lnTo>
                  <a:pt x="0" y="19"/>
                </a:lnTo>
                <a:close/>
              </a:path>
            </a:pathLst>
          </a:custGeom>
          <a:solidFill>
            <a:srgbClr val="676767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28" name="Freeform 273">
            <a:extLst>
              <a:ext uri="{FF2B5EF4-FFF2-40B4-BE49-F238E27FC236}">
                <a16:creationId xmlns:a16="http://schemas.microsoft.com/office/drawing/2014/main" xmlns="" id="{EA4322FC-35BA-4E01-AC0E-65676B583677}"/>
              </a:ext>
            </a:extLst>
          </p:cNvPr>
          <p:cNvSpPr>
            <a:spLocks/>
          </p:cNvSpPr>
          <p:nvPr/>
        </p:nvSpPr>
        <p:spPr bwMode="auto">
          <a:xfrm>
            <a:off x="1722990" y="3081885"/>
            <a:ext cx="266700" cy="31750"/>
          </a:xfrm>
          <a:custGeom>
            <a:avLst/>
            <a:gdLst>
              <a:gd name="T0" fmla="*/ 0 w 164"/>
              <a:gd name="T1" fmla="*/ 2147483647 h 19"/>
              <a:gd name="T2" fmla="*/ 2147483647 w 164"/>
              <a:gd name="T3" fmla="*/ 0 h 19"/>
              <a:gd name="T4" fmla="*/ 2147483647 w 164"/>
              <a:gd name="T5" fmla="*/ 0 h 19"/>
              <a:gd name="T6" fmla="*/ 2147483647 w 164"/>
              <a:gd name="T7" fmla="*/ 2147483647 h 19"/>
              <a:gd name="T8" fmla="*/ 0 w 164"/>
              <a:gd name="T9" fmla="*/ 2147483647 h 1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64"/>
              <a:gd name="T16" fmla="*/ 0 h 19"/>
              <a:gd name="T17" fmla="*/ 164 w 164"/>
              <a:gd name="T18" fmla="*/ 19 h 1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64" h="19">
                <a:moveTo>
                  <a:pt x="0" y="19"/>
                </a:moveTo>
                <a:lnTo>
                  <a:pt x="28" y="0"/>
                </a:lnTo>
                <a:lnTo>
                  <a:pt x="164" y="0"/>
                </a:lnTo>
                <a:lnTo>
                  <a:pt x="164" y="19"/>
                </a:lnTo>
                <a:lnTo>
                  <a:pt x="0" y="19"/>
                </a:lnTo>
              </a:path>
            </a:pathLst>
          </a:custGeom>
          <a:noFill/>
          <a:ln w="11113">
            <a:solidFill>
              <a:srgbClr val="CECECE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29" name="Freeform 274">
            <a:extLst>
              <a:ext uri="{FF2B5EF4-FFF2-40B4-BE49-F238E27FC236}">
                <a16:creationId xmlns:a16="http://schemas.microsoft.com/office/drawing/2014/main" xmlns="" id="{FDAF4AF7-770E-4E6E-828B-3846FC0AAEF9}"/>
              </a:ext>
            </a:extLst>
          </p:cNvPr>
          <p:cNvSpPr>
            <a:spLocks/>
          </p:cNvSpPr>
          <p:nvPr/>
        </p:nvSpPr>
        <p:spPr bwMode="auto">
          <a:xfrm>
            <a:off x="1722990" y="2986635"/>
            <a:ext cx="266700" cy="34925"/>
          </a:xfrm>
          <a:custGeom>
            <a:avLst/>
            <a:gdLst>
              <a:gd name="T0" fmla="*/ 0 w 164"/>
              <a:gd name="T1" fmla="*/ 2147483647 h 20"/>
              <a:gd name="T2" fmla="*/ 2147483647 w 164"/>
              <a:gd name="T3" fmla="*/ 0 h 20"/>
              <a:gd name="T4" fmla="*/ 2147483647 w 164"/>
              <a:gd name="T5" fmla="*/ 0 h 20"/>
              <a:gd name="T6" fmla="*/ 2147483647 w 164"/>
              <a:gd name="T7" fmla="*/ 2147483647 h 20"/>
              <a:gd name="T8" fmla="*/ 0 w 164"/>
              <a:gd name="T9" fmla="*/ 2147483647 h 2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64"/>
              <a:gd name="T16" fmla="*/ 0 h 20"/>
              <a:gd name="T17" fmla="*/ 164 w 164"/>
              <a:gd name="T18" fmla="*/ 20 h 2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64" h="20">
                <a:moveTo>
                  <a:pt x="0" y="20"/>
                </a:moveTo>
                <a:lnTo>
                  <a:pt x="28" y="0"/>
                </a:lnTo>
                <a:lnTo>
                  <a:pt x="164" y="0"/>
                </a:lnTo>
                <a:lnTo>
                  <a:pt x="164" y="20"/>
                </a:lnTo>
                <a:lnTo>
                  <a:pt x="0" y="20"/>
                </a:lnTo>
                <a:close/>
              </a:path>
            </a:pathLst>
          </a:custGeom>
          <a:solidFill>
            <a:srgbClr val="676767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30" name="Freeform 275">
            <a:extLst>
              <a:ext uri="{FF2B5EF4-FFF2-40B4-BE49-F238E27FC236}">
                <a16:creationId xmlns:a16="http://schemas.microsoft.com/office/drawing/2014/main" xmlns="" id="{945A2B75-5960-4AAB-8747-ACBAB6466C3B}"/>
              </a:ext>
            </a:extLst>
          </p:cNvPr>
          <p:cNvSpPr>
            <a:spLocks/>
          </p:cNvSpPr>
          <p:nvPr/>
        </p:nvSpPr>
        <p:spPr bwMode="auto">
          <a:xfrm>
            <a:off x="1722990" y="2986635"/>
            <a:ext cx="266700" cy="34925"/>
          </a:xfrm>
          <a:custGeom>
            <a:avLst/>
            <a:gdLst>
              <a:gd name="T0" fmla="*/ 0 w 164"/>
              <a:gd name="T1" fmla="*/ 2147483647 h 20"/>
              <a:gd name="T2" fmla="*/ 2147483647 w 164"/>
              <a:gd name="T3" fmla="*/ 0 h 20"/>
              <a:gd name="T4" fmla="*/ 2147483647 w 164"/>
              <a:gd name="T5" fmla="*/ 0 h 20"/>
              <a:gd name="T6" fmla="*/ 2147483647 w 164"/>
              <a:gd name="T7" fmla="*/ 2147483647 h 20"/>
              <a:gd name="T8" fmla="*/ 0 w 164"/>
              <a:gd name="T9" fmla="*/ 2147483647 h 2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64"/>
              <a:gd name="T16" fmla="*/ 0 h 20"/>
              <a:gd name="T17" fmla="*/ 164 w 164"/>
              <a:gd name="T18" fmla="*/ 20 h 2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64" h="20">
                <a:moveTo>
                  <a:pt x="0" y="20"/>
                </a:moveTo>
                <a:lnTo>
                  <a:pt x="28" y="0"/>
                </a:lnTo>
                <a:lnTo>
                  <a:pt x="164" y="0"/>
                </a:lnTo>
                <a:lnTo>
                  <a:pt x="164" y="20"/>
                </a:lnTo>
                <a:lnTo>
                  <a:pt x="0" y="20"/>
                </a:lnTo>
              </a:path>
            </a:pathLst>
          </a:custGeom>
          <a:noFill/>
          <a:ln w="11113">
            <a:solidFill>
              <a:srgbClr val="CECECE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31" name="Freeform 276">
            <a:extLst>
              <a:ext uri="{FF2B5EF4-FFF2-40B4-BE49-F238E27FC236}">
                <a16:creationId xmlns:a16="http://schemas.microsoft.com/office/drawing/2014/main" xmlns="" id="{49B916D7-6989-46F2-82B0-02EE0F553F3B}"/>
              </a:ext>
            </a:extLst>
          </p:cNvPr>
          <p:cNvSpPr>
            <a:spLocks/>
          </p:cNvSpPr>
          <p:nvPr/>
        </p:nvSpPr>
        <p:spPr bwMode="auto">
          <a:xfrm>
            <a:off x="1788077" y="3127923"/>
            <a:ext cx="65088" cy="57150"/>
          </a:xfrm>
          <a:custGeom>
            <a:avLst/>
            <a:gdLst>
              <a:gd name="T0" fmla="*/ 2147483647 w 40"/>
              <a:gd name="T1" fmla="*/ 0 h 33"/>
              <a:gd name="T2" fmla="*/ 0 w 40"/>
              <a:gd name="T3" fmla="*/ 2147483647 h 33"/>
              <a:gd name="T4" fmla="*/ 0 w 40"/>
              <a:gd name="T5" fmla="*/ 2147483647 h 33"/>
              <a:gd name="T6" fmla="*/ 2147483647 w 40"/>
              <a:gd name="T7" fmla="*/ 2147483647 h 33"/>
              <a:gd name="T8" fmla="*/ 2147483647 w 40"/>
              <a:gd name="T9" fmla="*/ 2147483647 h 33"/>
              <a:gd name="T10" fmla="*/ 2147483647 w 40"/>
              <a:gd name="T11" fmla="*/ 0 h 33"/>
              <a:gd name="T12" fmla="*/ 2147483647 w 40"/>
              <a:gd name="T13" fmla="*/ 0 h 33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40"/>
              <a:gd name="T22" fmla="*/ 0 h 33"/>
              <a:gd name="T23" fmla="*/ 40 w 40"/>
              <a:gd name="T24" fmla="*/ 33 h 33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40" h="33">
                <a:moveTo>
                  <a:pt x="7" y="0"/>
                </a:moveTo>
                <a:lnTo>
                  <a:pt x="0" y="7"/>
                </a:lnTo>
                <a:lnTo>
                  <a:pt x="0" y="33"/>
                </a:lnTo>
                <a:lnTo>
                  <a:pt x="31" y="33"/>
                </a:lnTo>
                <a:lnTo>
                  <a:pt x="40" y="24"/>
                </a:lnTo>
                <a:lnTo>
                  <a:pt x="40" y="0"/>
                </a:lnTo>
                <a:lnTo>
                  <a:pt x="7" y="0"/>
                </a:lnTo>
                <a:close/>
              </a:path>
            </a:pathLst>
          </a:custGeom>
          <a:solidFill>
            <a:srgbClr val="C8FEC8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32" name="Freeform 277">
            <a:extLst>
              <a:ext uri="{FF2B5EF4-FFF2-40B4-BE49-F238E27FC236}">
                <a16:creationId xmlns:a16="http://schemas.microsoft.com/office/drawing/2014/main" xmlns="" id="{29070FEC-AA3D-4970-8CD9-4E0D53C71A3D}"/>
              </a:ext>
            </a:extLst>
          </p:cNvPr>
          <p:cNvSpPr>
            <a:spLocks/>
          </p:cNvSpPr>
          <p:nvPr/>
        </p:nvSpPr>
        <p:spPr bwMode="auto">
          <a:xfrm>
            <a:off x="1788077" y="3127923"/>
            <a:ext cx="65088" cy="12700"/>
          </a:xfrm>
          <a:custGeom>
            <a:avLst/>
            <a:gdLst>
              <a:gd name="T0" fmla="*/ 0 w 40"/>
              <a:gd name="T1" fmla="*/ 2147483647 h 7"/>
              <a:gd name="T2" fmla="*/ 2147483647 w 40"/>
              <a:gd name="T3" fmla="*/ 2147483647 h 7"/>
              <a:gd name="T4" fmla="*/ 2147483647 w 40"/>
              <a:gd name="T5" fmla="*/ 0 h 7"/>
              <a:gd name="T6" fmla="*/ 2147483647 w 40"/>
              <a:gd name="T7" fmla="*/ 0 h 7"/>
              <a:gd name="T8" fmla="*/ 0 w 40"/>
              <a:gd name="T9" fmla="*/ 2147483647 h 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0"/>
              <a:gd name="T16" fmla="*/ 0 h 7"/>
              <a:gd name="T17" fmla="*/ 40 w 40"/>
              <a:gd name="T18" fmla="*/ 7 h 7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0" h="7">
                <a:moveTo>
                  <a:pt x="0" y="7"/>
                </a:moveTo>
                <a:lnTo>
                  <a:pt x="31" y="7"/>
                </a:lnTo>
                <a:lnTo>
                  <a:pt x="40" y="0"/>
                </a:lnTo>
                <a:lnTo>
                  <a:pt x="7" y="0"/>
                </a:lnTo>
                <a:lnTo>
                  <a:pt x="0" y="7"/>
                </a:lnTo>
                <a:close/>
              </a:path>
            </a:pathLst>
          </a:custGeom>
          <a:solidFill>
            <a:srgbClr val="D3FFD3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33" name="Freeform 278">
            <a:extLst>
              <a:ext uri="{FF2B5EF4-FFF2-40B4-BE49-F238E27FC236}">
                <a16:creationId xmlns:a16="http://schemas.microsoft.com/office/drawing/2014/main" xmlns="" id="{EBA7DBE7-7695-4347-BF15-D09FDA15F750}"/>
              </a:ext>
            </a:extLst>
          </p:cNvPr>
          <p:cNvSpPr>
            <a:spLocks/>
          </p:cNvSpPr>
          <p:nvPr/>
        </p:nvSpPr>
        <p:spPr bwMode="auto">
          <a:xfrm>
            <a:off x="1838877" y="3127923"/>
            <a:ext cx="14288" cy="57150"/>
          </a:xfrm>
          <a:custGeom>
            <a:avLst/>
            <a:gdLst>
              <a:gd name="T0" fmla="*/ 0 w 9"/>
              <a:gd name="T1" fmla="*/ 2147483647 h 33"/>
              <a:gd name="T2" fmla="*/ 2147483647 w 9"/>
              <a:gd name="T3" fmla="*/ 0 h 33"/>
              <a:gd name="T4" fmla="*/ 2147483647 w 9"/>
              <a:gd name="T5" fmla="*/ 2147483647 h 33"/>
              <a:gd name="T6" fmla="*/ 0 w 9"/>
              <a:gd name="T7" fmla="*/ 2147483647 h 33"/>
              <a:gd name="T8" fmla="*/ 0 w 9"/>
              <a:gd name="T9" fmla="*/ 2147483647 h 3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9"/>
              <a:gd name="T16" fmla="*/ 0 h 33"/>
              <a:gd name="T17" fmla="*/ 9 w 9"/>
              <a:gd name="T18" fmla="*/ 33 h 3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9" h="33">
                <a:moveTo>
                  <a:pt x="0" y="7"/>
                </a:moveTo>
                <a:lnTo>
                  <a:pt x="9" y="0"/>
                </a:lnTo>
                <a:lnTo>
                  <a:pt x="9" y="24"/>
                </a:lnTo>
                <a:lnTo>
                  <a:pt x="0" y="33"/>
                </a:lnTo>
                <a:lnTo>
                  <a:pt x="0" y="7"/>
                </a:lnTo>
                <a:close/>
              </a:path>
            </a:pathLst>
          </a:custGeom>
          <a:solidFill>
            <a:srgbClr val="A1CCA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34" name="Freeform 279">
            <a:extLst>
              <a:ext uri="{FF2B5EF4-FFF2-40B4-BE49-F238E27FC236}">
                <a16:creationId xmlns:a16="http://schemas.microsoft.com/office/drawing/2014/main" xmlns="" id="{4624BEF4-FC3B-410E-A1CD-4375EF5555FE}"/>
              </a:ext>
            </a:extLst>
          </p:cNvPr>
          <p:cNvSpPr>
            <a:spLocks/>
          </p:cNvSpPr>
          <p:nvPr/>
        </p:nvSpPr>
        <p:spPr bwMode="auto">
          <a:xfrm>
            <a:off x="1788077" y="3127923"/>
            <a:ext cx="65088" cy="57150"/>
          </a:xfrm>
          <a:custGeom>
            <a:avLst/>
            <a:gdLst>
              <a:gd name="T0" fmla="*/ 2147483647 w 40"/>
              <a:gd name="T1" fmla="*/ 0 h 33"/>
              <a:gd name="T2" fmla="*/ 0 w 40"/>
              <a:gd name="T3" fmla="*/ 2147483647 h 33"/>
              <a:gd name="T4" fmla="*/ 0 w 40"/>
              <a:gd name="T5" fmla="*/ 2147483647 h 33"/>
              <a:gd name="T6" fmla="*/ 2147483647 w 40"/>
              <a:gd name="T7" fmla="*/ 2147483647 h 33"/>
              <a:gd name="T8" fmla="*/ 2147483647 w 40"/>
              <a:gd name="T9" fmla="*/ 2147483647 h 33"/>
              <a:gd name="T10" fmla="*/ 2147483647 w 40"/>
              <a:gd name="T11" fmla="*/ 0 h 33"/>
              <a:gd name="T12" fmla="*/ 2147483647 w 40"/>
              <a:gd name="T13" fmla="*/ 0 h 33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40"/>
              <a:gd name="T22" fmla="*/ 0 h 33"/>
              <a:gd name="T23" fmla="*/ 40 w 40"/>
              <a:gd name="T24" fmla="*/ 33 h 33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40" h="33">
                <a:moveTo>
                  <a:pt x="7" y="0"/>
                </a:moveTo>
                <a:lnTo>
                  <a:pt x="0" y="7"/>
                </a:lnTo>
                <a:lnTo>
                  <a:pt x="0" y="33"/>
                </a:lnTo>
                <a:lnTo>
                  <a:pt x="31" y="33"/>
                </a:lnTo>
                <a:lnTo>
                  <a:pt x="40" y="24"/>
                </a:lnTo>
                <a:lnTo>
                  <a:pt x="40" y="0"/>
                </a:lnTo>
                <a:lnTo>
                  <a:pt x="7" y="0"/>
                </a:lnTo>
                <a:close/>
              </a:path>
            </a:pathLst>
          </a:custGeom>
          <a:noFill/>
          <a:ln w="11113">
            <a:solidFill>
              <a:srgbClr val="CECECE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35" name="Freeform 280">
            <a:extLst>
              <a:ext uri="{FF2B5EF4-FFF2-40B4-BE49-F238E27FC236}">
                <a16:creationId xmlns:a16="http://schemas.microsoft.com/office/drawing/2014/main" xmlns="" id="{4160FF48-2FB3-4564-804E-8A47BB7A6D77}"/>
              </a:ext>
            </a:extLst>
          </p:cNvPr>
          <p:cNvSpPr>
            <a:spLocks/>
          </p:cNvSpPr>
          <p:nvPr/>
        </p:nvSpPr>
        <p:spPr bwMode="auto">
          <a:xfrm>
            <a:off x="1788077" y="3127923"/>
            <a:ext cx="65088" cy="12700"/>
          </a:xfrm>
          <a:custGeom>
            <a:avLst/>
            <a:gdLst>
              <a:gd name="T0" fmla="*/ 0 w 40"/>
              <a:gd name="T1" fmla="*/ 2147483647 h 7"/>
              <a:gd name="T2" fmla="*/ 2147483647 w 40"/>
              <a:gd name="T3" fmla="*/ 2147483647 h 7"/>
              <a:gd name="T4" fmla="*/ 2147483647 w 40"/>
              <a:gd name="T5" fmla="*/ 0 h 7"/>
              <a:gd name="T6" fmla="*/ 0 60000 65536"/>
              <a:gd name="T7" fmla="*/ 0 60000 65536"/>
              <a:gd name="T8" fmla="*/ 0 60000 65536"/>
              <a:gd name="T9" fmla="*/ 0 w 40"/>
              <a:gd name="T10" fmla="*/ 0 h 7"/>
              <a:gd name="T11" fmla="*/ 40 w 40"/>
              <a:gd name="T12" fmla="*/ 7 h 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0" h="7">
                <a:moveTo>
                  <a:pt x="0" y="7"/>
                </a:moveTo>
                <a:lnTo>
                  <a:pt x="31" y="7"/>
                </a:lnTo>
                <a:lnTo>
                  <a:pt x="40" y="0"/>
                </a:lnTo>
              </a:path>
            </a:pathLst>
          </a:custGeom>
          <a:noFill/>
          <a:ln w="11113">
            <a:solidFill>
              <a:srgbClr val="CECECE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36" name="Line 281">
            <a:extLst>
              <a:ext uri="{FF2B5EF4-FFF2-40B4-BE49-F238E27FC236}">
                <a16:creationId xmlns:a16="http://schemas.microsoft.com/office/drawing/2014/main" xmlns="" id="{6ADE8DB9-AE22-44A5-A6F1-EDBE1C9FA66B}"/>
              </a:ext>
            </a:extLst>
          </p:cNvPr>
          <p:cNvSpPr>
            <a:spLocks noChangeShapeType="1"/>
          </p:cNvSpPr>
          <p:nvPr/>
        </p:nvSpPr>
        <p:spPr bwMode="auto">
          <a:xfrm>
            <a:off x="1838877" y="3140623"/>
            <a:ext cx="1588" cy="44450"/>
          </a:xfrm>
          <a:prstGeom prst="line">
            <a:avLst/>
          </a:prstGeom>
          <a:noFill/>
          <a:ln w="11113">
            <a:solidFill>
              <a:srgbClr val="CECECE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37" name="Rectangle 282">
            <a:extLst>
              <a:ext uri="{FF2B5EF4-FFF2-40B4-BE49-F238E27FC236}">
                <a16:creationId xmlns:a16="http://schemas.microsoft.com/office/drawing/2014/main" xmlns="" id="{CA2C2416-8EDC-4E1A-9EC8-49DC9BEF0C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72202" y="3105698"/>
            <a:ext cx="112713" cy="122237"/>
          </a:xfrm>
          <a:prstGeom prst="rect">
            <a:avLst/>
          </a:prstGeom>
          <a:noFill/>
          <a:ln w="11113">
            <a:solidFill>
              <a:srgbClr val="CECECE"/>
            </a:solidFill>
            <a:miter lim="800000"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38" name="Rectangle 283">
            <a:extLst>
              <a:ext uri="{FF2B5EF4-FFF2-40B4-BE49-F238E27FC236}">
                <a16:creationId xmlns:a16="http://schemas.microsoft.com/office/drawing/2014/main" xmlns="" id="{2E71D804-7E1B-46B9-9D51-61B0BE0D76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4427" y="3126335"/>
            <a:ext cx="106363" cy="119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39" name="Rectangle 284">
            <a:extLst>
              <a:ext uri="{FF2B5EF4-FFF2-40B4-BE49-F238E27FC236}">
                <a16:creationId xmlns:a16="http://schemas.microsoft.com/office/drawing/2014/main" xmlns="" id="{A8440058-EA13-460E-9325-3BB95AF6E3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4427" y="3123160"/>
            <a:ext cx="48090" cy="769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zh-TW" sz="500" b="1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</a:t>
            </a:r>
            <a:endParaRPr lang="en-US" altLang="zh-TW" sz="22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40" name="Freeform 285">
            <a:extLst>
              <a:ext uri="{FF2B5EF4-FFF2-40B4-BE49-F238E27FC236}">
                <a16:creationId xmlns:a16="http://schemas.microsoft.com/office/drawing/2014/main" xmlns="" id="{3FEC2C6C-93DC-4956-A84A-A41A13DB56AA}"/>
              </a:ext>
            </a:extLst>
          </p:cNvPr>
          <p:cNvSpPr>
            <a:spLocks/>
          </p:cNvSpPr>
          <p:nvPr/>
        </p:nvSpPr>
        <p:spPr bwMode="auto">
          <a:xfrm>
            <a:off x="1835702" y="3232698"/>
            <a:ext cx="114300" cy="52387"/>
          </a:xfrm>
          <a:custGeom>
            <a:avLst/>
            <a:gdLst>
              <a:gd name="T0" fmla="*/ 2147483647 w 71"/>
              <a:gd name="T1" fmla="*/ 0 h 30"/>
              <a:gd name="T2" fmla="*/ 0 w 71"/>
              <a:gd name="T3" fmla="*/ 2147483647 h 30"/>
              <a:gd name="T4" fmla="*/ 0 w 71"/>
              <a:gd name="T5" fmla="*/ 2147483647 h 30"/>
              <a:gd name="T6" fmla="*/ 2147483647 w 71"/>
              <a:gd name="T7" fmla="*/ 2147483647 h 30"/>
              <a:gd name="T8" fmla="*/ 2147483647 w 71"/>
              <a:gd name="T9" fmla="*/ 2147483647 h 30"/>
              <a:gd name="T10" fmla="*/ 2147483647 w 71"/>
              <a:gd name="T11" fmla="*/ 0 h 30"/>
              <a:gd name="T12" fmla="*/ 2147483647 w 71"/>
              <a:gd name="T13" fmla="*/ 0 h 3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71"/>
              <a:gd name="T22" fmla="*/ 0 h 30"/>
              <a:gd name="T23" fmla="*/ 71 w 71"/>
              <a:gd name="T24" fmla="*/ 30 h 30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71" h="30">
                <a:moveTo>
                  <a:pt x="8" y="0"/>
                </a:moveTo>
                <a:lnTo>
                  <a:pt x="0" y="7"/>
                </a:lnTo>
                <a:lnTo>
                  <a:pt x="0" y="30"/>
                </a:lnTo>
                <a:lnTo>
                  <a:pt x="62" y="30"/>
                </a:lnTo>
                <a:lnTo>
                  <a:pt x="71" y="23"/>
                </a:lnTo>
                <a:lnTo>
                  <a:pt x="71" y="0"/>
                </a:lnTo>
                <a:lnTo>
                  <a:pt x="8" y="0"/>
                </a:lnTo>
                <a:close/>
              </a:path>
            </a:pathLst>
          </a:custGeom>
          <a:solidFill>
            <a:srgbClr val="C8FEC8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41" name="Freeform 286">
            <a:extLst>
              <a:ext uri="{FF2B5EF4-FFF2-40B4-BE49-F238E27FC236}">
                <a16:creationId xmlns:a16="http://schemas.microsoft.com/office/drawing/2014/main" xmlns="" id="{CE2301E3-8ECA-4EC2-99E3-94B858D67AF3}"/>
              </a:ext>
            </a:extLst>
          </p:cNvPr>
          <p:cNvSpPr>
            <a:spLocks/>
          </p:cNvSpPr>
          <p:nvPr/>
        </p:nvSpPr>
        <p:spPr bwMode="auto">
          <a:xfrm>
            <a:off x="1835702" y="3232698"/>
            <a:ext cx="114300" cy="12700"/>
          </a:xfrm>
          <a:custGeom>
            <a:avLst/>
            <a:gdLst>
              <a:gd name="T0" fmla="*/ 0 w 71"/>
              <a:gd name="T1" fmla="*/ 2147483647 h 7"/>
              <a:gd name="T2" fmla="*/ 2147483647 w 71"/>
              <a:gd name="T3" fmla="*/ 2147483647 h 7"/>
              <a:gd name="T4" fmla="*/ 2147483647 w 71"/>
              <a:gd name="T5" fmla="*/ 0 h 7"/>
              <a:gd name="T6" fmla="*/ 2147483647 w 71"/>
              <a:gd name="T7" fmla="*/ 0 h 7"/>
              <a:gd name="T8" fmla="*/ 0 w 71"/>
              <a:gd name="T9" fmla="*/ 2147483647 h 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1"/>
              <a:gd name="T16" fmla="*/ 0 h 7"/>
              <a:gd name="T17" fmla="*/ 71 w 71"/>
              <a:gd name="T18" fmla="*/ 7 h 7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1" h="7">
                <a:moveTo>
                  <a:pt x="0" y="7"/>
                </a:moveTo>
                <a:lnTo>
                  <a:pt x="62" y="7"/>
                </a:lnTo>
                <a:lnTo>
                  <a:pt x="71" y="0"/>
                </a:lnTo>
                <a:lnTo>
                  <a:pt x="8" y="0"/>
                </a:lnTo>
                <a:lnTo>
                  <a:pt x="0" y="7"/>
                </a:lnTo>
                <a:close/>
              </a:path>
            </a:pathLst>
          </a:custGeom>
          <a:solidFill>
            <a:srgbClr val="D3FFD3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42" name="Freeform 287">
            <a:extLst>
              <a:ext uri="{FF2B5EF4-FFF2-40B4-BE49-F238E27FC236}">
                <a16:creationId xmlns:a16="http://schemas.microsoft.com/office/drawing/2014/main" xmlns="" id="{D945F124-E1AD-42AF-8AF1-2E11DF450BE8}"/>
              </a:ext>
            </a:extLst>
          </p:cNvPr>
          <p:cNvSpPr>
            <a:spLocks/>
          </p:cNvSpPr>
          <p:nvPr/>
        </p:nvSpPr>
        <p:spPr bwMode="auto">
          <a:xfrm>
            <a:off x="1935715" y="3232698"/>
            <a:ext cx="14287" cy="52387"/>
          </a:xfrm>
          <a:custGeom>
            <a:avLst/>
            <a:gdLst>
              <a:gd name="T0" fmla="*/ 0 w 9"/>
              <a:gd name="T1" fmla="*/ 2147483647 h 30"/>
              <a:gd name="T2" fmla="*/ 2147483647 w 9"/>
              <a:gd name="T3" fmla="*/ 0 h 30"/>
              <a:gd name="T4" fmla="*/ 2147483647 w 9"/>
              <a:gd name="T5" fmla="*/ 2147483647 h 30"/>
              <a:gd name="T6" fmla="*/ 0 w 9"/>
              <a:gd name="T7" fmla="*/ 2147483647 h 30"/>
              <a:gd name="T8" fmla="*/ 0 w 9"/>
              <a:gd name="T9" fmla="*/ 2147483647 h 3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9"/>
              <a:gd name="T16" fmla="*/ 0 h 30"/>
              <a:gd name="T17" fmla="*/ 9 w 9"/>
              <a:gd name="T18" fmla="*/ 30 h 3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9" h="30">
                <a:moveTo>
                  <a:pt x="0" y="7"/>
                </a:moveTo>
                <a:lnTo>
                  <a:pt x="9" y="0"/>
                </a:lnTo>
                <a:lnTo>
                  <a:pt x="9" y="23"/>
                </a:lnTo>
                <a:lnTo>
                  <a:pt x="0" y="30"/>
                </a:lnTo>
                <a:lnTo>
                  <a:pt x="0" y="7"/>
                </a:lnTo>
                <a:close/>
              </a:path>
            </a:pathLst>
          </a:custGeom>
          <a:solidFill>
            <a:srgbClr val="A1CCA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43" name="Freeform 288">
            <a:extLst>
              <a:ext uri="{FF2B5EF4-FFF2-40B4-BE49-F238E27FC236}">
                <a16:creationId xmlns:a16="http://schemas.microsoft.com/office/drawing/2014/main" xmlns="" id="{C083C4E9-0881-45D0-8E9F-966DF5A30231}"/>
              </a:ext>
            </a:extLst>
          </p:cNvPr>
          <p:cNvSpPr>
            <a:spLocks/>
          </p:cNvSpPr>
          <p:nvPr/>
        </p:nvSpPr>
        <p:spPr bwMode="auto">
          <a:xfrm>
            <a:off x="1835702" y="3232698"/>
            <a:ext cx="114300" cy="52387"/>
          </a:xfrm>
          <a:custGeom>
            <a:avLst/>
            <a:gdLst>
              <a:gd name="T0" fmla="*/ 2147483647 w 71"/>
              <a:gd name="T1" fmla="*/ 0 h 30"/>
              <a:gd name="T2" fmla="*/ 0 w 71"/>
              <a:gd name="T3" fmla="*/ 2147483647 h 30"/>
              <a:gd name="T4" fmla="*/ 0 w 71"/>
              <a:gd name="T5" fmla="*/ 2147483647 h 30"/>
              <a:gd name="T6" fmla="*/ 2147483647 w 71"/>
              <a:gd name="T7" fmla="*/ 2147483647 h 30"/>
              <a:gd name="T8" fmla="*/ 2147483647 w 71"/>
              <a:gd name="T9" fmla="*/ 2147483647 h 30"/>
              <a:gd name="T10" fmla="*/ 2147483647 w 71"/>
              <a:gd name="T11" fmla="*/ 0 h 30"/>
              <a:gd name="T12" fmla="*/ 2147483647 w 71"/>
              <a:gd name="T13" fmla="*/ 0 h 3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71"/>
              <a:gd name="T22" fmla="*/ 0 h 30"/>
              <a:gd name="T23" fmla="*/ 71 w 71"/>
              <a:gd name="T24" fmla="*/ 30 h 30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71" h="30">
                <a:moveTo>
                  <a:pt x="8" y="0"/>
                </a:moveTo>
                <a:lnTo>
                  <a:pt x="0" y="7"/>
                </a:lnTo>
                <a:lnTo>
                  <a:pt x="0" y="30"/>
                </a:lnTo>
                <a:lnTo>
                  <a:pt x="62" y="30"/>
                </a:lnTo>
                <a:lnTo>
                  <a:pt x="71" y="23"/>
                </a:lnTo>
                <a:lnTo>
                  <a:pt x="71" y="0"/>
                </a:lnTo>
                <a:lnTo>
                  <a:pt x="8" y="0"/>
                </a:lnTo>
                <a:close/>
              </a:path>
            </a:pathLst>
          </a:custGeom>
          <a:noFill/>
          <a:ln w="11113">
            <a:solidFill>
              <a:srgbClr val="CECECE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44" name="Freeform 289">
            <a:extLst>
              <a:ext uri="{FF2B5EF4-FFF2-40B4-BE49-F238E27FC236}">
                <a16:creationId xmlns:a16="http://schemas.microsoft.com/office/drawing/2014/main" xmlns="" id="{0C89602F-FC60-4BCB-B15E-DAD3A9B54919}"/>
              </a:ext>
            </a:extLst>
          </p:cNvPr>
          <p:cNvSpPr>
            <a:spLocks/>
          </p:cNvSpPr>
          <p:nvPr/>
        </p:nvSpPr>
        <p:spPr bwMode="auto">
          <a:xfrm>
            <a:off x="1835702" y="3232698"/>
            <a:ext cx="114300" cy="12700"/>
          </a:xfrm>
          <a:custGeom>
            <a:avLst/>
            <a:gdLst>
              <a:gd name="T0" fmla="*/ 0 w 71"/>
              <a:gd name="T1" fmla="*/ 2147483647 h 7"/>
              <a:gd name="T2" fmla="*/ 2147483647 w 71"/>
              <a:gd name="T3" fmla="*/ 2147483647 h 7"/>
              <a:gd name="T4" fmla="*/ 2147483647 w 71"/>
              <a:gd name="T5" fmla="*/ 0 h 7"/>
              <a:gd name="T6" fmla="*/ 0 60000 65536"/>
              <a:gd name="T7" fmla="*/ 0 60000 65536"/>
              <a:gd name="T8" fmla="*/ 0 60000 65536"/>
              <a:gd name="T9" fmla="*/ 0 w 71"/>
              <a:gd name="T10" fmla="*/ 0 h 7"/>
              <a:gd name="T11" fmla="*/ 71 w 71"/>
              <a:gd name="T12" fmla="*/ 7 h 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71" h="7">
                <a:moveTo>
                  <a:pt x="0" y="7"/>
                </a:moveTo>
                <a:lnTo>
                  <a:pt x="62" y="7"/>
                </a:lnTo>
                <a:lnTo>
                  <a:pt x="71" y="0"/>
                </a:lnTo>
              </a:path>
            </a:pathLst>
          </a:custGeom>
          <a:noFill/>
          <a:ln w="11113">
            <a:solidFill>
              <a:srgbClr val="CECECE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45" name="Line 290">
            <a:extLst>
              <a:ext uri="{FF2B5EF4-FFF2-40B4-BE49-F238E27FC236}">
                <a16:creationId xmlns:a16="http://schemas.microsoft.com/office/drawing/2014/main" xmlns="" id="{B81B8F3B-8839-445D-A565-C9DD9F652F76}"/>
              </a:ext>
            </a:extLst>
          </p:cNvPr>
          <p:cNvSpPr>
            <a:spLocks noChangeShapeType="1"/>
          </p:cNvSpPr>
          <p:nvPr/>
        </p:nvSpPr>
        <p:spPr bwMode="auto">
          <a:xfrm>
            <a:off x="1935715" y="3245398"/>
            <a:ext cx="3175" cy="39687"/>
          </a:xfrm>
          <a:prstGeom prst="line">
            <a:avLst/>
          </a:prstGeom>
          <a:noFill/>
          <a:ln w="11113">
            <a:solidFill>
              <a:srgbClr val="CECECE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46" name="Rectangle 291">
            <a:extLst>
              <a:ext uri="{FF2B5EF4-FFF2-40B4-BE49-F238E27FC236}">
                <a16:creationId xmlns:a16="http://schemas.microsoft.com/office/drawing/2014/main" xmlns="" id="{D421D07D-8F28-4E7B-8882-A5FC04612A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48402" y="3208885"/>
            <a:ext cx="109538" cy="120650"/>
          </a:xfrm>
          <a:prstGeom prst="rect">
            <a:avLst/>
          </a:prstGeom>
          <a:noFill/>
          <a:ln w="11113">
            <a:solidFill>
              <a:srgbClr val="CECECE"/>
            </a:solidFill>
            <a:miter lim="800000"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47" name="Rectangle 292">
            <a:extLst>
              <a:ext uri="{FF2B5EF4-FFF2-40B4-BE49-F238E27FC236}">
                <a16:creationId xmlns:a16="http://schemas.microsoft.com/office/drawing/2014/main" xmlns="" id="{7B06A07E-5B46-4FDA-BF64-427D74A489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72215" y="3226348"/>
            <a:ext cx="104775" cy="120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48" name="Rectangle 293">
            <a:extLst>
              <a:ext uri="{FF2B5EF4-FFF2-40B4-BE49-F238E27FC236}">
                <a16:creationId xmlns:a16="http://schemas.microsoft.com/office/drawing/2014/main" xmlns="" id="{9E05F765-28E1-427C-B4F4-45F5D1331C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73802" y="3226348"/>
            <a:ext cx="43282" cy="769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zh-TW" sz="500" b="1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</a:t>
            </a:r>
            <a:endParaRPr lang="en-US" altLang="zh-TW" sz="22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49" name="Rectangle 294">
            <a:extLst>
              <a:ext uri="{FF2B5EF4-FFF2-40B4-BE49-F238E27FC236}">
                <a16:creationId xmlns:a16="http://schemas.microsoft.com/office/drawing/2014/main" xmlns="" id="{4D1E23C6-0CBD-4DCB-AF51-4B3319CFEB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10265" y="5128173"/>
            <a:ext cx="817562" cy="527050"/>
          </a:xfrm>
          <a:prstGeom prst="rect">
            <a:avLst/>
          </a:prstGeom>
          <a:solidFill>
            <a:srgbClr val="EAEC5E"/>
          </a:solidFill>
          <a:ln w="11113">
            <a:solidFill>
              <a:srgbClr val="CECECE"/>
            </a:solidFill>
            <a:miter lim="800000"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50" name="Freeform 295">
            <a:extLst>
              <a:ext uri="{FF2B5EF4-FFF2-40B4-BE49-F238E27FC236}">
                <a16:creationId xmlns:a16="http://schemas.microsoft.com/office/drawing/2014/main" xmlns="" id="{C646B390-5D0D-45BA-9BD3-C0D275634904}"/>
              </a:ext>
            </a:extLst>
          </p:cNvPr>
          <p:cNvSpPr>
            <a:spLocks/>
          </p:cNvSpPr>
          <p:nvPr/>
        </p:nvSpPr>
        <p:spPr bwMode="auto">
          <a:xfrm>
            <a:off x="1505502" y="5123410"/>
            <a:ext cx="819150" cy="531813"/>
          </a:xfrm>
          <a:custGeom>
            <a:avLst/>
            <a:gdLst>
              <a:gd name="T0" fmla="*/ 0 w 506"/>
              <a:gd name="T1" fmla="*/ 2147483647 h 306"/>
              <a:gd name="T2" fmla="*/ 0 w 506"/>
              <a:gd name="T3" fmla="*/ 0 h 306"/>
              <a:gd name="T4" fmla="*/ 2147483647 w 506"/>
              <a:gd name="T5" fmla="*/ 0 h 306"/>
              <a:gd name="T6" fmla="*/ 0 60000 65536"/>
              <a:gd name="T7" fmla="*/ 0 60000 65536"/>
              <a:gd name="T8" fmla="*/ 0 60000 65536"/>
              <a:gd name="T9" fmla="*/ 0 w 506"/>
              <a:gd name="T10" fmla="*/ 0 h 306"/>
              <a:gd name="T11" fmla="*/ 506 w 506"/>
              <a:gd name="T12" fmla="*/ 306 h 30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506" h="306">
                <a:moveTo>
                  <a:pt x="0" y="306"/>
                </a:moveTo>
                <a:lnTo>
                  <a:pt x="0" y="0"/>
                </a:lnTo>
                <a:lnTo>
                  <a:pt x="506" y="0"/>
                </a:lnTo>
              </a:path>
            </a:pathLst>
          </a:custGeom>
          <a:noFill/>
          <a:ln w="11113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51" name="Freeform 296">
            <a:extLst>
              <a:ext uri="{FF2B5EF4-FFF2-40B4-BE49-F238E27FC236}">
                <a16:creationId xmlns:a16="http://schemas.microsoft.com/office/drawing/2014/main" xmlns="" id="{560FE21E-D72D-45A7-A299-8E5DF6E9FBDF}"/>
              </a:ext>
            </a:extLst>
          </p:cNvPr>
          <p:cNvSpPr>
            <a:spLocks/>
          </p:cNvSpPr>
          <p:nvPr/>
        </p:nvSpPr>
        <p:spPr bwMode="auto">
          <a:xfrm>
            <a:off x="1505502" y="5123410"/>
            <a:ext cx="819150" cy="531813"/>
          </a:xfrm>
          <a:custGeom>
            <a:avLst/>
            <a:gdLst>
              <a:gd name="T0" fmla="*/ 0 w 506"/>
              <a:gd name="T1" fmla="*/ 2147483647 h 306"/>
              <a:gd name="T2" fmla="*/ 2147483647 w 506"/>
              <a:gd name="T3" fmla="*/ 2147483647 h 306"/>
              <a:gd name="T4" fmla="*/ 2147483647 w 506"/>
              <a:gd name="T5" fmla="*/ 0 h 306"/>
              <a:gd name="T6" fmla="*/ 0 60000 65536"/>
              <a:gd name="T7" fmla="*/ 0 60000 65536"/>
              <a:gd name="T8" fmla="*/ 0 60000 65536"/>
              <a:gd name="T9" fmla="*/ 0 w 506"/>
              <a:gd name="T10" fmla="*/ 0 h 306"/>
              <a:gd name="T11" fmla="*/ 506 w 506"/>
              <a:gd name="T12" fmla="*/ 306 h 30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506" h="306">
                <a:moveTo>
                  <a:pt x="0" y="306"/>
                </a:moveTo>
                <a:lnTo>
                  <a:pt x="506" y="306"/>
                </a:lnTo>
                <a:lnTo>
                  <a:pt x="506" y="0"/>
                </a:lnTo>
              </a:path>
            </a:pathLst>
          </a:custGeom>
          <a:noFill/>
          <a:ln w="11113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52" name="Freeform 297">
            <a:extLst>
              <a:ext uri="{FF2B5EF4-FFF2-40B4-BE49-F238E27FC236}">
                <a16:creationId xmlns:a16="http://schemas.microsoft.com/office/drawing/2014/main" xmlns="" id="{B2265834-7096-4A77-9021-C645AE5F9DFE}"/>
              </a:ext>
            </a:extLst>
          </p:cNvPr>
          <p:cNvSpPr>
            <a:spLocks/>
          </p:cNvSpPr>
          <p:nvPr/>
        </p:nvSpPr>
        <p:spPr bwMode="auto">
          <a:xfrm>
            <a:off x="1776965" y="5278985"/>
            <a:ext cx="471487" cy="122238"/>
          </a:xfrm>
          <a:custGeom>
            <a:avLst/>
            <a:gdLst>
              <a:gd name="T0" fmla="*/ 0 w 291"/>
              <a:gd name="T1" fmla="*/ 2147483647 h 71"/>
              <a:gd name="T2" fmla="*/ 2147483647 w 291"/>
              <a:gd name="T3" fmla="*/ 0 h 71"/>
              <a:gd name="T4" fmla="*/ 2147483647 w 291"/>
              <a:gd name="T5" fmla="*/ 0 h 71"/>
              <a:gd name="T6" fmla="*/ 2147483647 w 291"/>
              <a:gd name="T7" fmla="*/ 2147483647 h 71"/>
              <a:gd name="T8" fmla="*/ 0 w 291"/>
              <a:gd name="T9" fmla="*/ 2147483647 h 7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91"/>
              <a:gd name="T16" fmla="*/ 0 h 71"/>
              <a:gd name="T17" fmla="*/ 291 w 291"/>
              <a:gd name="T18" fmla="*/ 71 h 7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91" h="71">
                <a:moveTo>
                  <a:pt x="0" y="71"/>
                </a:moveTo>
                <a:lnTo>
                  <a:pt x="126" y="0"/>
                </a:lnTo>
                <a:lnTo>
                  <a:pt x="291" y="0"/>
                </a:lnTo>
                <a:lnTo>
                  <a:pt x="203" y="71"/>
                </a:lnTo>
                <a:lnTo>
                  <a:pt x="0" y="71"/>
                </a:lnTo>
                <a:close/>
              </a:path>
            </a:pathLst>
          </a:custGeom>
          <a:solidFill>
            <a:srgbClr val="00B7A5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53" name="Freeform 298">
            <a:extLst>
              <a:ext uri="{FF2B5EF4-FFF2-40B4-BE49-F238E27FC236}">
                <a16:creationId xmlns:a16="http://schemas.microsoft.com/office/drawing/2014/main" xmlns="" id="{B0D8D1A6-B0BF-425B-A2C9-F35ECC249D05}"/>
              </a:ext>
            </a:extLst>
          </p:cNvPr>
          <p:cNvSpPr>
            <a:spLocks/>
          </p:cNvSpPr>
          <p:nvPr/>
        </p:nvSpPr>
        <p:spPr bwMode="auto">
          <a:xfrm>
            <a:off x="1776965" y="5278985"/>
            <a:ext cx="471487" cy="122238"/>
          </a:xfrm>
          <a:custGeom>
            <a:avLst/>
            <a:gdLst>
              <a:gd name="T0" fmla="*/ 0 w 291"/>
              <a:gd name="T1" fmla="*/ 2147483647 h 71"/>
              <a:gd name="T2" fmla="*/ 2147483647 w 291"/>
              <a:gd name="T3" fmla="*/ 0 h 71"/>
              <a:gd name="T4" fmla="*/ 2147483647 w 291"/>
              <a:gd name="T5" fmla="*/ 0 h 71"/>
              <a:gd name="T6" fmla="*/ 2147483647 w 291"/>
              <a:gd name="T7" fmla="*/ 2147483647 h 71"/>
              <a:gd name="T8" fmla="*/ 0 w 291"/>
              <a:gd name="T9" fmla="*/ 2147483647 h 7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91"/>
              <a:gd name="T16" fmla="*/ 0 h 71"/>
              <a:gd name="T17" fmla="*/ 291 w 291"/>
              <a:gd name="T18" fmla="*/ 71 h 7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91" h="71">
                <a:moveTo>
                  <a:pt x="0" y="71"/>
                </a:moveTo>
                <a:lnTo>
                  <a:pt x="126" y="0"/>
                </a:lnTo>
                <a:lnTo>
                  <a:pt x="291" y="0"/>
                </a:lnTo>
                <a:lnTo>
                  <a:pt x="203" y="71"/>
                </a:lnTo>
                <a:lnTo>
                  <a:pt x="0" y="71"/>
                </a:lnTo>
              </a:path>
            </a:pathLst>
          </a:custGeom>
          <a:noFill/>
          <a:ln w="11113">
            <a:solidFill>
              <a:srgbClr val="CECECE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54" name="Freeform 299">
            <a:extLst>
              <a:ext uri="{FF2B5EF4-FFF2-40B4-BE49-F238E27FC236}">
                <a16:creationId xmlns:a16="http://schemas.microsoft.com/office/drawing/2014/main" xmlns="" id="{036D5C77-A835-4618-8E42-85D9865B55E4}"/>
              </a:ext>
            </a:extLst>
          </p:cNvPr>
          <p:cNvSpPr>
            <a:spLocks/>
          </p:cNvSpPr>
          <p:nvPr/>
        </p:nvSpPr>
        <p:spPr bwMode="auto">
          <a:xfrm>
            <a:off x="1889677" y="5234535"/>
            <a:ext cx="252413" cy="49213"/>
          </a:xfrm>
          <a:custGeom>
            <a:avLst/>
            <a:gdLst>
              <a:gd name="T0" fmla="*/ 2147483647 w 156"/>
              <a:gd name="T1" fmla="*/ 0 h 28"/>
              <a:gd name="T2" fmla="*/ 0 w 156"/>
              <a:gd name="T3" fmla="*/ 2147483647 h 28"/>
              <a:gd name="T4" fmla="*/ 2147483647 w 156"/>
              <a:gd name="T5" fmla="*/ 2147483647 h 28"/>
              <a:gd name="T6" fmla="*/ 2147483647 w 156"/>
              <a:gd name="T7" fmla="*/ 0 h 28"/>
              <a:gd name="T8" fmla="*/ 2147483647 w 156"/>
              <a:gd name="T9" fmla="*/ 0 h 2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56"/>
              <a:gd name="T16" fmla="*/ 0 h 28"/>
              <a:gd name="T17" fmla="*/ 156 w 156"/>
              <a:gd name="T18" fmla="*/ 28 h 2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56" h="28">
                <a:moveTo>
                  <a:pt x="56" y="0"/>
                </a:moveTo>
                <a:lnTo>
                  <a:pt x="0" y="28"/>
                </a:lnTo>
                <a:lnTo>
                  <a:pt x="104" y="28"/>
                </a:lnTo>
                <a:lnTo>
                  <a:pt x="156" y="0"/>
                </a:lnTo>
                <a:lnTo>
                  <a:pt x="56" y="0"/>
                </a:lnTo>
                <a:close/>
              </a:path>
            </a:pathLst>
          </a:custGeom>
          <a:solidFill>
            <a:srgbClr val="0091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55" name="Freeform 300">
            <a:extLst>
              <a:ext uri="{FF2B5EF4-FFF2-40B4-BE49-F238E27FC236}">
                <a16:creationId xmlns:a16="http://schemas.microsoft.com/office/drawing/2014/main" xmlns="" id="{2A53C550-9FF5-4D52-9E52-BA90134C6627}"/>
              </a:ext>
            </a:extLst>
          </p:cNvPr>
          <p:cNvSpPr>
            <a:spLocks/>
          </p:cNvSpPr>
          <p:nvPr/>
        </p:nvSpPr>
        <p:spPr bwMode="auto">
          <a:xfrm>
            <a:off x="1889677" y="5234535"/>
            <a:ext cx="252413" cy="49213"/>
          </a:xfrm>
          <a:custGeom>
            <a:avLst/>
            <a:gdLst>
              <a:gd name="T0" fmla="*/ 2147483647 w 156"/>
              <a:gd name="T1" fmla="*/ 0 h 28"/>
              <a:gd name="T2" fmla="*/ 0 w 156"/>
              <a:gd name="T3" fmla="*/ 2147483647 h 28"/>
              <a:gd name="T4" fmla="*/ 2147483647 w 156"/>
              <a:gd name="T5" fmla="*/ 2147483647 h 28"/>
              <a:gd name="T6" fmla="*/ 2147483647 w 156"/>
              <a:gd name="T7" fmla="*/ 0 h 28"/>
              <a:gd name="T8" fmla="*/ 2147483647 w 156"/>
              <a:gd name="T9" fmla="*/ 0 h 2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56"/>
              <a:gd name="T16" fmla="*/ 0 h 28"/>
              <a:gd name="T17" fmla="*/ 156 w 156"/>
              <a:gd name="T18" fmla="*/ 28 h 2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56" h="28">
                <a:moveTo>
                  <a:pt x="56" y="0"/>
                </a:moveTo>
                <a:lnTo>
                  <a:pt x="0" y="28"/>
                </a:lnTo>
                <a:lnTo>
                  <a:pt x="104" y="28"/>
                </a:lnTo>
                <a:lnTo>
                  <a:pt x="156" y="0"/>
                </a:lnTo>
                <a:lnTo>
                  <a:pt x="56" y="0"/>
                </a:lnTo>
              </a:path>
            </a:pathLst>
          </a:custGeom>
          <a:noFill/>
          <a:ln w="11113">
            <a:solidFill>
              <a:srgbClr val="CECECE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56" name="Rectangle 301">
            <a:extLst>
              <a:ext uri="{FF2B5EF4-FFF2-40B4-BE49-F238E27FC236}">
                <a16:creationId xmlns:a16="http://schemas.microsoft.com/office/drawing/2014/main" xmlns="" id="{728A60E4-B45B-4B36-B3D1-12F5D5E85C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96027" y="5290098"/>
            <a:ext cx="165100" cy="11112"/>
          </a:xfrm>
          <a:prstGeom prst="rect">
            <a:avLst/>
          </a:prstGeom>
          <a:solidFill>
            <a:srgbClr val="002B99"/>
          </a:solidFill>
          <a:ln w="11113">
            <a:solidFill>
              <a:srgbClr val="CECECE"/>
            </a:solidFill>
            <a:miter lim="800000"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57" name="Freeform 302">
            <a:extLst>
              <a:ext uri="{FF2B5EF4-FFF2-40B4-BE49-F238E27FC236}">
                <a16:creationId xmlns:a16="http://schemas.microsoft.com/office/drawing/2014/main" xmlns="" id="{630DE4A8-AC31-426E-A995-82C0B16FA080}"/>
              </a:ext>
            </a:extLst>
          </p:cNvPr>
          <p:cNvSpPr>
            <a:spLocks/>
          </p:cNvSpPr>
          <p:nvPr/>
        </p:nvSpPr>
        <p:spPr bwMode="auto">
          <a:xfrm>
            <a:off x="2062715" y="5234535"/>
            <a:ext cx="79375" cy="66675"/>
          </a:xfrm>
          <a:custGeom>
            <a:avLst/>
            <a:gdLst>
              <a:gd name="T0" fmla="*/ 0 w 49"/>
              <a:gd name="T1" fmla="*/ 2147483647 h 38"/>
              <a:gd name="T2" fmla="*/ 0 w 49"/>
              <a:gd name="T3" fmla="*/ 2147483647 h 38"/>
              <a:gd name="T4" fmla="*/ 2147483647 w 49"/>
              <a:gd name="T5" fmla="*/ 2147483647 h 38"/>
              <a:gd name="T6" fmla="*/ 2147483647 w 49"/>
              <a:gd name="T7" fmla="*/ 0 h 38"/>
              <a:gd name="T8" fmla="*/ 0 w 49"/>
              <a:gd name="T9" fmla="*/ 2147483647 h 3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9"/>
              <a:gd name="T16" fmla="*/ 0 h 38"/>
              <a:gd name="T17" fmla="*/ 49 w 49"/>
              <a:gd name="T18" fmla="*/ 38 h 3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9" h="38">
                <a:moveTo>
                  <a:pt x="0" y="29"/>
                </a:moveTo>
                <a:lnTo>
                  <a:pt x="0" y="38"/>
                </a:lnTo>
                <a:lnTo>
                  <a:pt x="49" y="6"/>
                </a:lnTo>
                <a:lnTo>
                  <a:pt x="49" y="0"/>
                </a:lnTo>
                <a:lnTo>
                  <a:pt x="0" y="29"/>
                </a:lnTo>
                <a:close/>
              </a:path>
            </a:pathLst>
          </a:custGeom>
          <a:solidFill>
            <a:srgbClr val="002B99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58" name="Freeform 303">
            <a:extLst>
              <a:ext uri="{FF2B5EF4-FFF2-40B4-BE49-F238E27FC236}">
                <a16:creationId xmlns:a16="http://schemas.microsoft.com/office/drawing/2014/main" xmlns="" id="{0FD5C831-B0F2-4254-B435-85FDC66D92E9}"/>
              </a:ext>
            </a:extLst>
          </p:cNvPr>
          <p:cNvSpPr>
            <a:spLocks/>
          </p:cNvSpPr>
          <p:nvPr/>
        </p:nvSpPr>
        <p:spPr bwMode="auto">
          <a:xfrm>
            <a:off x="2062715" y="5234535"/>
            <a:ext cx="79375" cy="66675"/>
          </a:xfrm>
          <a:custGeom>
            <a:avLst/>
            <a:gdLst>
              <a:gd name="T0" fmla="*/ 0 w 49"/>
              <a:gd name="T1" fmla="*/ 2147483647 h 38"/>
              <a:gd name="T2" fmla="*/ 0 w 49"/>
              <a:gd name="T3" fmla="*/ 2147483647 h 38"/>
              <a:gd name="T4" fmla="*/ 2147483647 w 49"/>
              <a:gd name="T5" fmla="*/ 2147483647 h 38"/>
              <a:gd name="T6" fmla="*/ 2147483647 w 49"/>
              <a:gd name="T7" fmla="*/ 0 h 38"/>
              <a:gd name="T8" fmla="*/ 0 w 49"/>
              <a:gd name="T9" fmla="*/ 2147483647 h 3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9"/>
              <a:gd name="T16" fmla="*/ 0 h 38"/>
              <a:gd name="T17" fmla="*/ 49 w 49"/>
              <a:gd name="T18" fmla="*/ 38 h 3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9" h="38">
                <a:moveTo>
                  <a:pt x="0" y="29"/>
                </a:moveTo>
                <a:lnTo>
                  <a:pt x="0" y="38"/>
                </a:lnTo>
                <a:lnTo>
                  <a:pt x="49" y="6"/>
                </a:lnTo>
                <a:lnTo>
                  <a:pt x="49" y="0"/>
                </a:lnTo>
                <a:lnTo>
                  <a:pt x="0" y="29"/>
                </a:lnTo>
              </a:path>
            </a:pathLst>
          </a:custGeom>
          <a:noFill/>
          <a:ln w="11113">
            <a:solidFill>
              <a:srgbClr val="CECECE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59" name="Rectangle 304">
            <a:extLst>
              <a:ext uri="{FF2B5EF4-FFF2-40B4-BE49-F238E27FC236}">
                <a16:creationId xmlns:a16="http://schemas.microsoft.com/office/drawing/2014/main" xmlns="" id="{FE5066DB-A874-4EC3-BE0C-39C1E6327C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96027" y="5307560"/>
            <a:ext cx="165100" cy="66675"/>
          </a:xfrm>
          <a:prstGeom prst="rect">
            <a:avLst/>
          </a:prstGeom>
          <a:solidFill>
            <a:srgbClr val="919191"/>
          </a:solidFill>
          <a:ln w="11113">
            <a:solidFill>
              <a:srgbClr val="CECECE"/>
            </a:solidFill>
            <a:miter lim="800000"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60" name="Freeform 305">
            <a:extLst>
              <a:ext uri="{FF2B5EF4-FFF2-40B4-BE49-F238E27FC236}">
                <a16:creationId xmlns:a16="http://schemas.microsoft.com/office/drawing/2014/main" xmlns="" id="{6B795488-4B80-4AE7-9BE2-1FE597930D12}"/>
              </a:ext>
            </a:extLst>
          </p:cNvPr>
          <p:cNvSpPr>
            <a:spLocks/>
          </p:cNvSpPr>
          <p:nvPr/>
        </p:nvSpPr>
        <p:spPr bwMode="auto">
          <a:xfrm>
            <a:off x="2062715" y="5251998"/>
            <a:ext cx="76200" cy="122237"/>
          </a:xfrm>
          <a:custGeom>
            <a:avLst/>
            <a:gdLst>
              <a:gd name="T0" fmla="*/ 0 w 47"/>
              <a:gd name="T1" fmla="*/ 2147483647 h 70"/>
              <a:gd name="T2" fmla="*/ 0 w 47"/>
              <a:gd name="T3" fmla="*/ 2147483647 h 70"/>
              <a:gd name="T4" fmla="*/ 2147483647 w 47"/>
              <a:gd name="T5" fmla="*/ 2147483647 h 70"/>
              <a:gd name="T6" fmla="*/ 2147483647 w 47"/>
              <a:gd name="T7" fmla="*/ 0 h 70"/>
              <a:gd name="T8" fmla="*/ 0 w 47"/>
              <a:gd name="T9" fmla="*/ 2147483647 h 7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7"/>
              <a:gd name="T16" fmla="*/ 0 h 70"/>
              <a:gd name="T17" fmla="*/ 47 w 47"/>
              <a:gd name="T18" fmla="*/ 70 h 7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7" h="70">
                <a:moveTo>
                  <a:pt x="0" y="28"/>
                </a:moveTo>
                <a:lnTo>
                  <a:pt x="0" y="70"/>
                </a:lnTo>
                <a:lnTo>
                  <a:pt x="47" y="35"/>
                </a:lnTo>
                <a:lnTo>
                  <a:pt x="47" y="0"/>
                </a:lnTo>
                <a:lnTo>
                  <a:pt x="0" y="28"/>
                </a:lnTo>
                <a:close/>
              </a:path>
            </a:pathLst>
          </a:custGeom>
          <a:solidFill>
            <a:srgbClr val="999999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61" name="Freeform 306">
            <a:extLst>
              <a:ext uri="{FF2B5EF4-FFF2-40B4-BE49-F238E27FC236}">
                <a16:creationId xmlns:a16="http://schemas.microsoft.com/office/drawing/2014/main" xmlns="" id="{D617B2CF-7535-45ED-A590-78F5FCB3AD8A}"/>
              </a:ext>
            </a:extLst>
          </p:cNvPr>
          <p:cNvSpPr>
            <a:spLocks/>
          </p:cNvSpPr>
          <p:nvPr/>
        </p:nvSpPr>
        <p:spPr bwMode="auto">
          <a:xfrm>
            <a:off x="2062715" y="5251998"/>
            <a:ext cx="76200" cy="122237"/>
          </a:xfrm>
          <a:custGeom>
            <a:avLst/>
            <a:gdLst>
              <a:gd name="T0" fmla="*/ 0 w 47"/>
              <a:gd name="T1" fmla="*/ 2147483647 h 70"/>
              <a:gd name="T2" fmla="*/ 0 w 47"/>
              <a:gd name="T3" fmla="*/ 2147483647 h 70"/>
              <a:gd name="T4" fmla="*/ 2147483647 w 47"/>
              <a:gd name="T5" fmla="*/ 2147483647 h 70"/>
              <a:gd name="T6" fmla="*/ 2147483647 w 47"/>
              <a:gd name="T7" fmla="*/ 0 h 70"/>
              <a:gd name="T8" fmla="*/ 0 w 47"/>
              <a:gd name="T9" fmla="*/ 2147483647 h 7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7"/>
              <a:gd name="T16" fmla="*/ 0 h 70"/>
              <a:gd name="T17" fmla="*/ 47 w 47"/>
              <a:gd name="T18" fmla="*/ 70 h 7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7" h="70">
                <a:moveTo>
                  <a:pt x="0" y="28"/>
                </a:moveTo>
                <a:lnTo>
                  <a:pt x="0" y="70"/>
                </a:lnTo>
                <a:lnTo>
                  <a:pt x="47" y="35"/>
                </a:lnTo>
                <a:lnTo>
                  <a:pt x="47" y="0"/>
                </a:lnTo>
                <a:lnTo>
                  <a:pt x="0" y="28"/>
                </a:lnTo>
              </a:path>
            </a:pathLst>
          </a:custGeom>
          <a:noFill/>
          <a:ln w="11113">
            <a:solidFill>
              <a:srgbClr val="CECECE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62" name="Rectangle 307">
            <a:extLst>
              <a:ext uri="{FF2B5EF4-FFF2-40B4-BE49-F238E27FC236}">
                <a16:creationId xmlns:a16="http://schemas.microsoft.com/office/drawing/2014/main" xmlns="" id="{10CECDF9-08B4-4B0B-A103-F71E54EAB5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3965" y="5307560"/>
            <a:ext cx="31750" cy="17463"/>
          </a:xfrm>
          <a:prstGeom prst="rect">
            <a:avLst/>
          </a:prstGeom>
          <a:solidFill>
            <a:srgbClr val="CCEAFF"/>
          </a:solidFill>
          <a:ln w="11113">
            <a:solidFill>
              <a:srgbClr val="CECECE"/>
            </a:solidFill>
            <a:miter lim="800000"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63" name="Rectangle 308">
            <a:extLst>
              <a:ext uri="{FF2B5EF4-FFF2-40B4-BE49-F238E27FC236}">
                <a16:creationId xmlns:a16="http://schemas.microsoft.com/office/drawing/2014/main" xmlns="" id="{10475DDE-591A-4397-83D5-B0F21FB197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43652" y="5307560"/>
            <a:ext cx="33338" cy="17463"/>
          </a:xfrm>
          <a:prstGeom prst="rect">
            <a:avLst/>
          </a:prstGeom>
          <a:solidFill>
            <a:srgbClr val="CCEAFF"/>
          </a:solidFill>
          <a:ln w="11113">
            <a:solidFill>
              <a:srgbClr val="CECECE"/>
            </a:solidFill>
            <a:miter lim="800000"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64" name="Rectangle 309">
            <a:extLst>
              <a:ext uri="{FF2B5EF4-FFF2-40B4-BE49-F238E27FC236}">
                <a16:creationId xmlns:a16="http://schemas.microsoft.com/office/drawing/2014/main" xmlns="" id="{372E6F4B-40F3-409A-BB8E-95ED854CB0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4927" y="5307560"/>
            <a:ext cx="30163" cy="17463"/>
          </a:xfrm>
          <a:prstGeom prst="rect">
            <a:avLst/>
          </a:prstGeom>
          <a:solidFill>
            <a:srgbClr val="CCEAFF"/>
          </a:solidFill>
          <a:ln w="11113">
            <a:solidFill>
              <a:srgbClr val="CECECE"/>
            </a:solidFill>
            <a:miter lim="800000"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65" name="Rectangle 310">
            <a:extLst>
              <a:ext uri="{FF2B5EF4-FFF2-40B4-BE49-F238E27FC236}">
                <a16:creationId xmlns:a16="http://schemas.microsoft.com/office/drawing/2014/main" xmlns="" id="{323B3EF9-10E8-4373-924D-7ABD673831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21440" y="5307560"/>
            <a:ext cx="34925" cy="17463"/>
          </a:xfrm>
          <a:prstGeom prst="rect">
            <a:avLst/>
          </a:prstGeom>
          <a:solidFill>
            <a:srgbClr val="CCEAFF"/>
          </a:solidFill>
          <a:ln w="11113">
            <a:solidFill>
              <a:srgbClr val="CECECE"/>
            </a:solidFill>
            <a:miter lim="800000"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66" name="Freeform 311">
            <a:extLst>
              <a:ext uri="{FF2B5EF4-FFF2-40B4-BE49-F238E27FC236}">
                <a16:creationId xmlns:a16="http://schemas.microsoft.com/office/drawing/2014/main" xmlns="" id="{41AB6444-D975-442B-863A-2DC4F6BE21EF}"/>
              </a:ext>
            </a:extLst>
          </p:cNvPr>
          <p:cNvSpPr>
            <a:spLocks/>
          </p:cNvSpPr>
          <p:nvPr/>
        </p:nvSpPr>
        <p:spPr bwMode="auto">
          <a:xfrm>
            <a:off x="2065890" y="5296448"/>
            <a:ext cx="19050" cy="25400"/>
          </a:xfrm>
          <a:custGeom>
            <a:avLst/>
            <a:gdLst>
              <a:gd name="T0" fmla="*/ 0 w 12"/>
              <a:gd name="T1" fmla="*/ 2147483647 h 15"/>
              <a:gd name="T2" fmla="*/ 0 w 12"/>
              <a:gd name="T3" fmla="*/ 2147483647 h 15"/>
              <a:gd name="T4" fmla="*/ 2147483647 w 12"/>
              <a:gd name="T5" fmla="*/ 2147483647 h 15"/>
              <a:gd name="T6" fmla="*/ 2147483647 w 12"/>
              <a:gd name="T7" fmla="*/ 0 h 15"/>
              <a:gd name="T8" fmla="*/ 0 w 12"/>
              <a:gd name="T9" fmla="*/ 2147483647 h 1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"/>
              <a:gd name="T16" fmla="*/ 0 h 15"/>
              <a:gd name="T17" fmla="*/ 12 w 12"/>
              <a:gd name="T18" fmla="*/ 15 h 1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2" h="15">
                <a:moveTo>
                  <a:pt x="0" y="5"/>
                </a:moveTo>
                <a:lnTo>
                  <a:pt x="0" y="15"/>
                </a:lnTo>
                <a:lnTo>
                  <a:pt x="12" y="8"/>
                </a:lnTo>
                <a:lnTo>
                  <a:pt x="12" y="0"/>
                </a:lnTo>
                <a:lnTo>
                  <a:pt x="0" y="5"/>
                </a:lnTo>
                <a:close/>
              </a:path>
            </a:pathLst>
          </a:custGeom>
          <a:solidFill>
            <a:srgbClr val="CCEA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67" name="Freeform 312">
            <a:extLst>
              <a:ext uri="{FF2B5EF4-FFF2-40B4-BE49-F238E27FC236}">
                <a16:creationId xmlns:a16="http://schemas.microsoft.com/office/drawing/2014/main" xmlns="" id="{5474A2A0-8872-43F2-BF4C-5345A3F52004}"/>
              </a:ext>
            </a:extLst>
          </p:cNvPr>
          <p:cNvSpPr>
            <a:spLocks/>
          </p:cNvSpPr>
          <p:nvPr/>
        </p:nvSpPr>
        <p:spPr bwMode="auto">
          <a:xfrm>
            <a:off x="2065890" y="5296448"/>
            <a:ext cx="19050" cy="25400"/>
          </a:xfrm>
          <a:custGeom>
            <a:avLst/>
            <a:gdLst>
              <a:gd name="T0" fmla="*/ 0 w 12"/>
              <a:gd name="T1" fmla="*/ 2147483647 h 15"/>
              <a:gd name="T2" fmla="*/ 0 w 12"/>
              <a:gd name="T3" fmla="*/ 2147483647 h 15"/>
              <a:gd name="T4" fmla="*/ 2147483647 w 12"/>
              <a:gd name="T5" fmla="*/ 2147483647 h 15"/>
              <a:gd name="T6" fmla="*/ 2147483647 w 12"/>
              <a:gd name="T7" fmla="*/ 0 h 15"/>
              <a:gd name="T8" fmla="*/ 0 w 12"/>
              <a:gd name="T9" fmla="*/ 2147483647 h 1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"/>
              <a:gd name="T16" fmla="*/ 0 h 15"/>
              <a:gd name="T17" fmla="*/ 12 w 12"/>
              <a:gd name="T18" fmla="*/ 15 h 1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2" h="15">
                <a:moveTo>
                  <a:pt x="0" y="5"/>
                </a:moveTo>
                <a:lnTo>
                  <a:pt x="0" y="15"/>
                </a:lnTo>
                <a:lnTo>
                  <a:pt x="12" y="8"/>
                </a:lnTo>
                <a:lnTo>
                  <a:pt x="12" y="0"/>
                </a:lnTo>
                <a:lnTo>
                  <a:pt x="0" y="5"/>
                </a:lnTo>
              </a:path>
            </a:pathLst>
          </a:custGeom>
          <a:noFill/>
          <a:ln w="11113">
            <a:solidFill>
              <a:srgbClr val="CECECE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68" name="Freeform 313">
            <a:extLst>
              <a:ext uri="{FF2B5EF4-FFF2-40B4-BE49-F238E27FC236}">
                <a16:creationId xmlns:a16="http://schemas.microsoft.com/office/drawing/2014/main" xmlns="" id="{249DAE7E-E7F3-4F37-8EF1-529F13472A93}"/>
              </a:ext>
            </a:extLst>
          </p:cNvPr>
          <p:cNvSpPr>
            <a:spLocks/>
          </p:cNvSpPr>
          <p:nvPr/>
        </p:nvSpPr>
        <p:spPr bwMode="auto">
          <a:xfrm>
            <a:off x="2116690" y="5255173"/>
            <a:ext cx="22225" cy="28575"/>
          </a:xfrm>
          <a:custGeom>
            <a:avLst/>
            <a:gdLst>
              <a:gd name="T0" fmla="*/ 0 w 13"/>
              <a:gd name="T1" fmla="*/ 2147483647 h 16"/>
              <a:gd name="T2" fmla="*/ 0 w 13"/>
              <a:gd name="T3" fmla="*/ 2147483647 h 16"/>
              <a:gd name="T4" fmla="*/ 2147483647 w 13"/>
              <a:gd name="T5" fmla="*/ 2147483647 h 16"/>
              <a:gd name="T6" fmla="*/ 2147483647 w 13"/>
              <a:gd name="T7" fmla="*/ 0 h 16"/>
              <a:gd name="T8" fmla="*/ 0 w 13"/>
              <a:gd name="T9" fmla="*/ 2147483647 h 1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3"/>
              <a:gd name="T16" fmla="*/ 0 h 16"/>
              <a:gd name="T17" fmla="*/ 13 w 13"/>
              <a:gd name="T18" fmla="*/ 16 h 1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3" h="16">
                <a:moveTo>
                  <a:pt x="0" y="7"/>
                </a:moveTo>
                <a:lnTo>
                  <a:pt x="0" y="16"/>
                </a:lnTo>
                <a:lnTo>
                  <a:pt x="13" y="7"/>
                </a:lnTo>
                <a:lnTo>
                  <a:pt x="13" y="0"/>
                </a:lnTo>
                <a:lnTo>
                  <a:pt x="0" y="7"/>
                </a:lnTo>
                <a:close/>
              </a:path>
            </a:pathLst>
          </a:custGeom>
          <a:solidFill>
            <a:srgbClr val="CCEA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69" name="Freeform 314">
            <a:extLst>
              <a:ext uri="{FF2B5EF4-FFF2-40B4-BE49-F238E27FC236}">
                <a16:creationId xmlns:a16="http://schemas.microsoft.com/office/drawing/2014/main" xmlns="" id="{B13E0701-8F82-49F9-9781-FA5F8C02290D}"/>
              </a:ext>
            </a:extLst>
          </p:cNvPr>
          <p:cNvSpPr>
            <a:spLocks/>
          </p:cNvSpPr>
          <p:nvPr/>
        </p:nvSpPr>
        <p:spPr bwMode="auto">
          <a:xfrm>
            <a:off x="2116690" y="5255173"/>
            <a:ext cx="22225" cy="28575"/>
          </a:xfrm>
          <a:custGeom>
            <a:avLst/>
            <a:gdLst>
              <a:gd name="T0" fmla="*/ 0 w 13"/>
              <a:gd name="T1" fmla="*/ 2147483647 h 16"/>
              <a:gd name="T2" fmla="*/ 0 w 13"/>
              <a:gd name="T3" fmla="*/ 2147483647 h 16"/>
              <a:gd name="T4" fmla="*/ 2147483647 w 13"/>
              <a:gd name="T5" fmla="*/ 2147483647 h 16"/>
              <a:gd name="T6" fmla="*/ 2147483647 w 13"/>
              <a:gd name="T7" fmla="*/ 0 h 16"/>
              <a:gd name="T8" fmla="*/ 0 w 13"/>
              <a:gd name="T9" fmla="*/ 2147483647 h 1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3"/>
              <a:gd name="T16" fmla="*/ 0 h 16"/>
              <a:gd name="T17" fmla="*/ 13 w 13"/>
              <a:gd name="T18" fmla="*/ 16 h 1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3" h="16">
                <a:moveTo>
                  <a:pt x="0" y="7"/>
                </a:moveTo>
                <a:lnTo>
                  <a:pt x="0" y="16"/>
                </a:lnTo>
                <a:lnTo>
                  <a:pt x="13" y="7"/>
                </a:lnTo>
                <a:lnTo>
                  <a:pt x="13" y="0"/>
                </a:lnTo>
                <a:lnTo>
                  <a:pt x="0" y="7"/>
                </a:lnTo>
              </a:path>
            </a:pathLst>
          </a:custGeom>
          <a:noFill/>
          <a:ln w="11113">
            <a:solidFill>
              <a:srgbClr val="CECECE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70" name="Rectangle 315">
            <a:extLst>
              <a:ext uri="{FF2B5EF4-FFF2-40B4-BE49-F238E27FC236}">
                <a16:creationId xmlns:a16="http://schemas.microsoft.com/office/drawing/2014/main" xmlns="" id="{65AE0CB1-46B7-499C-9C6E-1165E70AAF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81765" y="5361535"/>
            <a:ext cx="25400" cy="20638"/>
          </a:xfrm>
          <a:prstGeom prst="rect">
            <a:avLst/>
          </a:prstGeom>
          <a:solidFill>
            <a:srgbClr val="CECECE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71" name="Line 316">
            <a:extLst>
              <a:ext uri="{FF2B5EF4-FFF2-40B4-BE49-F238E27FC236}">
                <a16:creationId xmlns:a16="http://schemas.microsoft.com/office/drawing/2014/main" xmlns="" id="{8FFB00C5-A9FC-46A3-BF31-E8F7E4DE1C1B}"/>
              </a:ext>
            </a:extLst>
          </p:cNvPr>
          <p:cNvSpPr>
            <a:spLocks noChangeShapeType="1"/>
          </p:cNvSpPr>
          <p:nvPr/>
        </p:nvSpPr>
        <p:spPr bwMode="auto">
          <a:xfrm>
            <a:off x="2097640" y="5361535"/>
            <a:ext cx="1587" cy="15875"/>
          </a:xfrm>
          <a:prstGeom prst="line">
            <a:avLst/>
          </a:prstGeom>
          <a:noFill/>
          <a:ln w="11113">
            <a:solidFill>
              <a:srgbClr val="CECECE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72" name="Line 317">
            <a:extLst>
              <a:ext uri="{FF2B5EF4-FFF2-40B4-BE49-F238E27FC236}">
                <a16:creationId xmlns:a16="http://schemas.microsoft.com/office/drawing/2014/main" xmlns="" id="{EBFDF50C-2809-496B-B953-8DF9215ACA06}"/>
              </a:ext>
            </a:extLst>
          </p:cNvPr>
          <p:cNvSpPr>
            <a:spLocks noChangeShapeType="1"/>
          </p:cNvSpPr>
          <p:nvPr/>
        </p:nvSpPr>
        <p:spPr bwMode="auto">
          <a:xfrm>
            <a:off x="2116690" y="5347248"/>
            <a:ext cx="1587" cy="12700"/>
          </a:xfrm>
          <a:prstGeom prst="line">
            <a:avLst/>
          </a:prstGeom>
          <a:noFill/>
          <a:ln w="11113">
            <a:solidFill>
              <a:srgbClr val="CECECE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73" name="Line 318">
            <a:extLst>
              <a:ext uri="{FF2B5EF4-FFF2-40B4-BE49-F238E27FC236}">
                <a16:creationId xmlns:a16="http://schemas.microsoft.com/office/drawing/2014/main" xmlns="" id="{558ACAC0-FF48-4352-ABFD-FBC616D7694F}"/>
              </a:ext>
            </a:extLst>
          </p:cNvPr>
          <p:cNvSpPr>
            <a:spLocks noChangeShapeType="1"/>
          </p:cNvSpPr>
          <p:nvPr/>
        </p:nvSpPr>
        <p:spPr bwMode="auto">
          <a:xfrm>
            <a:off x="2153202" y="5318673"/>
            <a:ext cx="3175" cy="7937"/>
          </a:xfrm>
          <a:prstGeom prst="line">
            <a:avLst/>
          </a:prstGeom>
          <a:noFill/>
          <a:ln w="11113">
            <a:solidFill>
              <a:srgbClr val="CECECE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74" name="Line 319">
            <a:extLst>
              <a:ext uri="{FF2B5EF4-FFF2-40B4-BE49-F238E27FC236}">
                <a16:creationId xmlns:a16="http://schemas.microsoft.com/office/drawing/2014/main" xmlns="" id="{648B14DA-9949-4ED1-BE2C-D2FD581EAC1B}"/>
              </a:ext>
            </a:extLst>
          </p:cNvPr>
          <p:cNvSpPr>
            <a:spLocks noChangeShapeType="1"/>
          </p:cNvSpPr>
          <p:nvPr/>
        </p:nvSpPr>
        <p:spPr bwMode="auto">
          <a:xfrm>
            <a:off x="2137327" y="5332960"/>
            <a:ext cx="1588" cy="11113"/>
          </a:xfrm>
          <a:prstGeom prst="line">
            <a:avLst/>
          </a:prstGeom>
          <a:noFill/>
          <a:ln w="11113">
            <a:solidFill>
              <a:srgbClr val="CECECE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75" name="Line 320">
            <a:extLst>
              <a:ext uri="{FF2B5EF4-FFF2-40B4-BE49-F238E27FC236}">
                <a16:creationId xmlns:a16="http://schemas.microsoft.com/office/drawing/2014/main" xmlns="" id="{432565C9-31EB-42B1-9346-2215DF9CA6A5}"/>
              </a:ext>
            </a:extLst>
          </p:cNvPr>
          <p:cNvSpPr>
            <a:spLocks noChangeShapeType="1"/>
          </p:cNvSpPr>
          <p:nvPr/>
        </p:nvSpPr>
        <p:spPr bwMode="auto">
          <a:xfrm>
            <a:off x="2172252" y="5302798"/>
            <a:ext cx="1588" cy="6350"/>
          </a:xfrm>
          <a:prstGeom prst="line">
            <a:avLst/>
          </a:prstGeom>
          <a:noFill/>
          <a:ln w="11113">
            <a:solidFill>
              <a:srgbClr val="CECECE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276" name="Group 321">
            <a:extLst>
              <a:ext uri="{FF2B5EF4-FFF2-40B4-BE49-F238E27FC236}">
                <a16:creationId xmlns:a16="http://schemas.microsoft.com/office/drawing/2014/main" xmlns="" id="{EF761119-6E3A-465C-8D7D-E66C06419404}"/>
              </a:ext>
            </a:extLst>
          </p:cNvPr>
          <p:cNvGrpSpPr>
            <a:grpSpLocks/>
          </p:cNvGrpSpPr>
          <p:nvPr/>
        </p:nvGrpSpPr>
        <p:grpSpPr bwMode="auto">
          <a:xfrm>
            <a:off x="2062715" y="5228185"/>
            <a:ext cx="115887" cy="200025"/>
            <a:chOff x="540" y="3281"/>
            <a:chExt cx="72" cy="115"/>
          </a:xfrm>
        </p:grpSpPr>
        <p:sp>
          <p:nvSpPr>
            <p:cNvPr id="277" name="Freeform 322">
              <a:extLst>
                <a:ext uri="{FF2B5EF4-FFF2-40B4-BE49-F238E27FC236}">
                  <a16:creationId xmlns:a16="http://schemas.microsoft.com/office/drawing/2014/main" xmlns="" id="{8A6EF298-5CD1-48ED-A6B3-C779A40E7230}"/>
                </a:ext>
              </a:extLst>
            </p:cNvPr>
            <p:cNvSpPr>
              <a:spLocks/>
            </p:cNvSpPr>
            <p:nvPr/>
          </p:nvSpPr>
          <p:spPr bwMode="auto">
            <a:xfrm>
              <a:off x="540" y="3281"/>
              <a:ext cx="72" cy="40"/>
            </a:xfrm>
            <a:custGeom>
              <a:avLst/>
              <a:gdLst>
                <a:gd name="T0" fmla="*/ 72 w 72"/>
                <a:gd name="T1" fmla="*/ 39 h 40"/>
                <a:gd name="T2" fmla="*/ 0 w 72"/>
                <a:gd name="T3" fmla="*/ 0 h 40"/>
                <a:gd name="T4" fmla="*/ 0 w 72"/>
                <a:gd name="T5" fmla="*/ 1 h 40"/>
                <a:gd name="T6" fmla="*/ 72 w 72"/>
                <a:gd name="T7" fmla="*/ 40 h 40"/>
                <a:gd name="T8" fmla="*/ 72 w 72"/>
                <a:gd name="T9" fmla="*/ 39 h 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2"/>
                <a:gd name="T16" fmla="*/ 0 h 40"/>
                <a:gd name="T17" fmla="*/ 72 w 72"/>
                <a:gd name="T18" fmla="*/ 40 h 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2" h="40">
                  <a:moveTo>
                    <a:pt x="72" y="39"/>
                  </a:moveTo>
                  <a:lnTo>
                    <a:pt x="0" y="0"/>
                  </a:lnTo>
                  <a:lnTo>
                    <a:pt x="0" y="1"/>
                  </a:lnTo>
                  <a:lnTo>
                    <a:pt x="72" y="40"/>
                  </a:lnTo>
                  <a:lnTo>
                    <a:pt x="72" y="39"/>
                  </a:lnTo>
                  <a:close/>
                </a:path>
              </a:pathLst>
            </a:custGeom>
            <a:solidFill>
              <a:srgbClr val="52525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78" name="Freeform 323">
              <a:extLst>
                <a:ext uri="{FF2B5EF4-FFF2-40B4-BE49-F238E27FC236}">
                  <a16:creationId xmlns:a16="http://schemas.microsoft.com/office/drawing/2014/main" xmlns="" id="{1FED8246-1DF0-4F6A-92B6-4E3854560F34}"/>
                </a:ext>
              </a:extLst>
            </p:cNvPr>
            <p:cNvSpPr>
              <a:spLocks/>
            </p:cNvSpPr>
            <p:nvPr/>
          </p:nvSpPr>
          <p:spPr bwMode="auto">
            <a:xfrm>
              <a:off x="540" y="3282"/>
              <a:ext cx="72" cy="42"/>
            </a:xfrm>
            <a:custGeom>
              <a:avLst/>
              <a:gdLst>
                <a:gd name="T0" fmla="*/ 72 w 72"/>
                <a:gd name="T1" fmla="*/ 39 h 42"/>
                <a:gd name="T2" fmla="*/ 0 w 72"/>
                <a:gd name="T3" fmla="*/ 0 h 42"/>
                <a:gd name="T4" fmla="*/ 0 w 72"/>
                <a:gd name="T5" fmla="*/ 5 h 42"/>
                <a:gd name="T6" fmla="*/ 72 w 72"/>
                <a:gd name="T7" fmla="*/ 42 h 42"/>
                <a:gd name="T8" fmla="*/ 72 w 72"/>
                <a:gd name="T9" fmla="*/ 39 h 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2"/>
                <a:gd name="T16" fmla="*/ 0 h 42"/>
                <a:gd name="T17" fmla="*/ 72 w 72"/>
                <a:gd name="T18" fmla="*/ 42 h 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2" h="42">
                  <a:moveTo>
                    <a:pt x="72" y="39"/>
                  </a:moveTo>
                  <a:lnTo>
                    <a:pt x="0" y="0"/>
                  </a:lnTo>
                  <a:lnTo>
                    <a:pt x="0" y="5"/>
                  </a:lnTo>
                  <a:lnTo>
                    <a:pt x="72" y="42"/>
                  </a:lnTo>
                  <a:lnTo>
                    <a:pt x="72" y="39"/>
                  </a:lnTo>
                  <a:close/>
                </a:path>
              </a:pathLst>
            </a:custGeom>
            <a:solidFill>
              <a:srgbClr val="54545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79" name="Freeform 324">
              <a:extLst>
                <a:ext uri="{FF2B5EF4-FFF2-40B4-BE49-F238E27FC236}">
                  <a16:creationId xmlns:a16="http://schemas.microsoft.com/office/drawing/2014/main" xmlns="" id="{E6FE1FEB-7CF2-44C7-855D-985AE4F2742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0" y="3287"/>
              <a:ext cx="72" cy="38"/>
            </a:xfrm>
            <a:custGeom>
              <a:avLst/>
              <a:gdLst>
                <a:gd name="T0" fmla="*/ 72 w 72"/>
                <a:gd name="T1" fmla="*/ 37 h 38"/>
                <a:gd name="T2" fmla="*/ 0 w 72"/>
                <a:gd name="T3" fmla="*/ 0 h 38"/>
                <a:gd name="T4" fmla="*/ 0 w 72"/>
                <a:gd name="T5" fmla="*/ 1 h 38"/>
                <a:gd name="T6" fmla="*/ 72 w 72"/>
                <a:gd name="T7" fmla="*/ 38 h 38"/>
                <a:gd name="T8" fmla="*/ 72 w 72"/>
                <a:gd name="T9" fmla="*/ 37 h 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2"/>
                <a:gd name="T16" fmla="*/ 0 h 38"/>
                <a:gd name="T17" fmla="*/ 72 w 72"/>
                <a:gd name="T18" fmla="*/ 38 h 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2" h="38">
                  <a:moveTo>
                    <a:pt x="72" y="37"/>
                  </a:moveTo>
                  <a:lnTo>
                    <a:pt x="0" y="0"/>
                  </a:lnTo>
                  <a:lnTo>
                    <a:pt x="0" y="1"/>
                  </a:lnTo>
                  <a:lnTo>
                    <a:pt x="72" y="38"/>
                  </a:lnTo>
                  <a:lnTo>
                    <a:pt x="72" y="37"/>
                  </a:lnTo>
                  <a:close/>
                </a:path>
              </a:pathLst>
            </a:custGeom>
            <a:solidFill>
              <a:srgbClr val="57575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80" name="Freeform 325">
              <a:extLst>
                <a:ext uri="{FF2B5EF4-FFF2-40B4-BE49-F238E27FC236}">
                  <a16:creationId xmlns:a16="http://schemas.microsoft.com/office/drawing/2014/main" xmlns="" id="{4C5D7B81-21B3-4CC8-B313-EECB4CD487E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0" y="3288"/>
              <a:ext cx="72" cy="40"/>
            </a:xfrm>
            <a:custGeom>
              <a:avLst/>
              <a:gdLst>
                <a:gd name="T0" fmla="*/ 72 w 72"/>
                <a:gd name="T1" fmla="*/ 37 h 40"/>
                <a:gd name="T2" fmla="*/ 0 w 72"/>
                <a:gd name="T3" fmla="*/ 0 h 40"/>
                <a:gd name="T4" fmla="*/ 0 w 72"/>
                <a:gd name="T5" fmla="*/ 2 h 40"/>
                <a:gd name="T6" fmla="*/ 72 w 72"/>
                <a:gd name="T7" fmla="*/ 40 h 40"/>
                <a:gd name="T8" fmla="*/ 72 w 72"/>
                <a:gd name="T9" fmla="*/ 37 h 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2"/>
                <a:gd name="T16" fmla="*/ 0 h 40"/>
                <a:gd name="T17" fmla="*/ 72 w 72"/>
                <a:gd name="T18" fmla="*/ 40 h 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2" h="40">
                  <a:moveTo>
                    <a:pt x="72" y="37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72" y="40"/>
                  </a:lnTo>
                  <a:lnTo>
                    <a:pt x="72" y="37"/>
                  </a:lnTo>
                  <a:close/>
                </a:path>
              </a:pathLst>
            </a:custGeom>
            <a:solidFill>
              <a:srgbClr val="59595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81" name="Freeform 326">
              <a:extLst>
                <a:ext uri="{FF2B5EF4-FFF2-40B4-BE49-F238E27FC236}">
                  <a16:creationId xmlns:a16="http://schemas.microsoft.com/office/drawing/2014/main" xmlns="" id="{1D700808-87EB-44A6-A135-84D8CEDE000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0" y="3290"/>
              <a:ext cx="72" cy="41"/>
            </a:xfrm>
            <a:custGeom>
              <a:avLst/>
              <a:gdLst>
                <a:gd name="T0" fmla="*/ 72 w 72"/>
                <a:gd name="T1" fmla="*/ 38 h 41"/>
                <a:gd name="T2" fmla="*/ 0 w 72"/>
                <a:gd name="T3" fmla="*/ 0 h 41"/>
                <a:gd name="T4" fmla="*/ 0 w 72"/>
                <a:gd name="T5" fmla="*/ 2 h 41"/>
                <a:gd name="T6" fmla="*/ 72 w 72"/>
                <a:gd name="T7" fmla="*/ 41 h 41"/>
                <a:gd name="T8" fmla="*/ 72 w 72"/>
                <a:gd name="T9" fmla="*/ 38 h 4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2"/>
                <a:gd name="T16" fmla="*/ 0 h 41"/>
                <a:gd name="T17" fmla="*/ 72 w 72"/>
                <a:gd name="T18" fmla="*/ 41 h 4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2" h="41">
                  <a:moveTo>
                    <a:pt x="72" y="38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72" y="41"/>
                  </a:lnTo>
                  <a:lnTo>
                    <a:pt x="72" y="38"/>
                  </a:lnTo>
                  <a:close/>
                </a:path>
              </a:pathLst>
            </a:custGeom>
            <a:solidFill>
              <a:srgbClr val="5C5C5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82" name="Freeform 327">
              <a:extLst>
                <a:ext uri="{FF2B5EF4-FFF2-40B4-BE49-F238E27FC236}">
                  <a16:creationId xmlns:a16="http://schemas.microsoft.com/office/drawing/2014/main" xmlns="" id="{6D37BF20-CC8E-4BF3-A439-BC758B73715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0" y="3292"/>
              <a:ext cx="72" cy="41"/>
            </a:xfrm>
            <a:custGeom>
              <a:avLst/>
              <a:gdLst>
                <a:gd name="T0" fmla="*/ 72 w 72"/>
                <a:gd name="T1" fmla="*/ 39 h 41"/>
                <a:gd name="T2" fmla="*/ 0 w 72"/>
                <a:gd name="T3" fmla="*/ 0 h 41"/>
                <a:gd name="T4" fmla="*/ 0 w 72"/>
                <a:gd name="T5" fmla="*/ 3 h 41"/>
                <a:gd name="T6" fmla="*/ 72 w 72"/>
                <a:gd name="T7" fmla="*/ 41 h 41"/>
                <a:gd name="T8" fmla="*/ 72 w 72"/>
                <a:gd name="T9" fmla="*/ 39 h 4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2"/>
                <a:gd name="T16" fmla="*/ 0 h 41"/>
                <a:gd name="T17" fmla="*/ 72 w 72"/>
                <a:gd name="T18" fmla="*/ 41 h 4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2" h="41">
                  <a:moveTo>
                    <a:pt x="72" y="39"/>
                  </a:moveTo>
                  <a:lnTo>
                    <a:pt x="0" y="0"/>
                  </a:lnTo>
                  <a:lnTo>
                    <a:pt x="0" y="3"/>
                  </a:lnTo>
                  <a:lnTo>
                    <a:pt x="72" y="41"/>
                  </a:lnTo>
                  <a:lnTo>
                    <a:pt x="72" y="39"/>
                  </a:lnTo>
                  <a:close/>
                </a:path>
              </a:pathLst>
            </a:custGeom>
            <a:solidFill>
              <a:srgbClr val="60606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83" name="Freeform 328">
              <a:extLst>
                <a:ext uri="{FF2B5EF4-FFF2-40B4-BE49-F238E27FC236}">
                  <a16:creationId xmlns:a16="http://schemas.microsoft.com/office/drawing/2014/main" xmlns="" id="{456404C8-FC9F-4561-864B-CACDA67F0403}"/>
                </a:ext>
              </a:extLst>
            </p:cNvPr>
            <p:cNvSpPr>
              <a:spLocks/>
            </p:cNvSpPr>
            <p:nvPr/>
          </p:nvSpPr>
          <p:spPr bwMode="auto">
            <a:xfrm>
              <a:off x="540" y="3295"/>
              <a:ext cx="72" cy="40"/>
            </a:xfrm>
            <a:custGeom>
              <a:avLst/>
              <a:gdLst>
                <a:gd name="T0" fmla="*/ 72 w 72"/>
                <a:gd name="T1" fmla="*/ 38 h 40"/>
                <a:gd name="T2" fmla="*/ 0 w 72"/>
                <a:gd name="T3" fmla="*/ 0 h 40"/>
                <a:gd name="T4" fmla="*/ 0 w 72"/>
                <a:gd name="T5" fmla="*/ 3 h 40"/>
                <a:gd name="T6" fmla="*/ 72 w 72"/>
                <a:gd name="T7" fmla="*/ 40 h 40"/>
                <a:gd name="T8" fmla="*/ 72 w 72"/>
                <a:gd name="T9" fmla="*/ 38 h 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2"/>
                <a:gd name="T16" fmla="*/ 0 h 40"/>
                <a:gd name="T17" fmla="*/ 72 w 72"/>
                <a:gd name="T18" fmla="*/ 40 h 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2" h="40">
                  <a:moveTo>
                    <a:pt x="72" y="38"/>
                  </a:moveTo>
                  <a:lnTo>
                    <a:pt x="0" y="0"/>
                  </a:lnTo>
                  <a:lnTo>
                    <a:pt x="0" y="3"/>
                  </a:lnTo>
                  <a:lnTo>
                    <a:pt x="72" y="40"/>
                  </a:lnTo>
                  <a:lnTo>
                    <a:pt x="72" y="38"/>
                  </a:lnTo>
                  <a:close/>
                </a:path>
              </a:pathLst>
            </a:custGeom>
            <a:solidFill>
              <a:srgbClr val="656565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84" name="Freeform 329">
              <a:extLst>
                <a:ext uri="{FF2B5EF4-FFF2-40B4-BE49-F238E27FC236}">
                  <a16:creationId xmlns:a16="http://schemas.microsoft.com/office/drawing/2014/main" xmlns="" id="{ABFAEE17-A35F-4623-9572-960A980C9C6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0" y="3298"/>
              <a:ext cx="72" cy="40"/>
            </a:xfrm>
            <a:custGeom>
              <a:avLst/>
              <a:gdLst>
                <a:gd name="T0" fmla="*/ 72 w 72"/>
                <a:gd name="T1" fmla="*/ 37 h 40"/>
                <a:gd name="T2" fmla="*/ 0 w 72"/>
                <a:gd name="T3" fmla="*/ 0 h 40"/>
                <a:gd name="T4" fmla="*/ 0 w 72"/>
                <a:gd name="T5" fmla="*/ 2 h 40"/>
                <a:gd name="T6" fmla="*/ 72 w 72"/>
                <a:gd name="T7" fmla="*/ 40 h 40"/>
                <a:gd name="T8" fmla="*/ 72 w 72"/>
                <a:gd name="T9" fmla="*/ 37 h 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2"/>
                <a:gd name="T16" fmla="*/ 0 h 40"/>
                <a:gd name="T17" fmla="*/ 72 w 72"/>
                <a:gd name="T18" fmla="*/ 40 h 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2" h="40">
                  <a:moveTo>
                    <a:pt x="72" y="37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72" y="40"/>
                  </a:lnTo>
                  <a:lnTo>
                    <a:pt x="72" y="37"/>
                  </a:lnTo>
                  <a:close/>
                </a:path>
              </a:pathLst>
            </a:custGeom>
            <a:solidFill>
              <a:srgbClr val="6A6A6A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85" name="Freeform 330">
              <a:extLst>
                <a:ext uri="{FF2B5EF4-FFF2-40B4-BE49-F238E27FC236}">
                  <a16:creationId xmlns:a16="http://schemas.microsoft.com/office/drawing/2014/main" xmlns="" id="{51D3C1F6-BEF2-4366-BEA4-DE397888F75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0" y="3300"/>
              <a:ext cx="72" cy="40"/>
            </a:xfrm>
            <a:custGeom>
              <a:avLst/>
              <a:gdLst>
                <a:gd name="T0" fmla="*/ 72 w 72"/>
                <a:gd name="T1" fmla="*/ 38 h 40"/>
                <a:gd name="T2" fmla="*/ 0 w 72"/>
                <a:gd name="T3" fmla="*/ 0 h 40"/>
                <a:gd name="T4" fmla="*/ 0 w 72"/>
                <a:gd name="T5" fmla="*/ 2 h 40"/>
                <a:gd name="T6" fmla="*/ 72 w 72"/>
                <a:gd name="T7" fmla="*/ 40 h 40"/>
                <a:gd name="T8" fmla="*/ 72 w 72"/>
                <a:gd name="T9" fmla="*/ 38 h 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2"/>
                <a:gd name="T16" fmla="*/ 0 h 40"/>
                <a:gd name="T17" fmla="*/ 72 w 72"/>
                <a:gd name="T18" fmla="*/ 40 h 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2" h="40">
                  <a:moveTo>
                    <a:pt x="72" y="38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72" y="40"/>
                  </a:lnTo>
                  <a:lnTo>
                    <a:pt x="72" y="38"/>
                  </a:lnTo>
                  <a:close/>
                </a:path>
              </a:pathLst>
            </a:custGeom>
            <a:solidFill>
              <a:srgbClr val="6E6E6E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86" name="Freeform 331">
              <a:extLst>
                <a:ext uri="{FF2B5EF4-FFF2-40B4-BE49-F238E27FC236}">
                  <a16:creationId xmlns:a16="http://schemas.microsoft.com/office/drawing/2014/main" xmlns="" id="{F270CDC1-6959-4963-8FED-AD74A8F4D8C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0" y="3302"/>
              <a:ext cx="72" cy="41"/>
            </a:xfrm>
            <a:custGeom>
              <a:avLst/>
              <a:gdLst>
                <a:gd name="T0" fmla="*/ 72 w 72"/>
                <a:gd name="T1" fmla="*/ 38 h 41"/>
                <a:gd name="T2" fmla="*/ 0 w 72"/>
                <a:gd name="T3" fmla="*/ 0 h 41"/>
                <a:gd name="T4" fmla="*/ 0 w 72"/>
                <a:gd name="T5" fmla="*/ 3 h 41"/>
                <a:gd name="T6" fmla="*/ 72 w 72"/>
                <a:gd name="T7" fmla="*/ 41 h 41"/>
                <a:gd name="T8" fmla="*/ 72 w 72"/>
                <a:gd name="T9" fmla="*/ 38 h 4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2"/>
                <a:gd name="T16" fmla="*/ 0 h 41"/>
                <a:gd name="T17" fmla="*/ 72 w 72"/>
                <a:gd name="T18" fmla="*/ 41 h 4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2" h="41">
                  <a:moveTo>
                    <a:pt x="72" y="38"/>
                  </a:moveTo>
                  <a:lnTo>
                    <a:pt x="0" y="0"/>
                  </a:lnTo>
                  <a:lnTo>
                    <a:pt x="0" y="3"/>
                  </a:lnTo>
                  <a:lnTo>
                    <a:pt x="72" y="41"/>
                  </a:lnTo>
                  <a:lnTo>
                    <a:pt x="72" y="38"/>
                  </a:lnTo>
                  <a:close/>
                </a:path>
              </a:pathLst>
            </a:custGeom>
            <a:solidFill>
              <a:srgbClr val="74747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87" name="Freeform 332">
              <a:extLst>
                <a:ext uri="{FF2B5EF4-FFF2-40B4-BE49-F238E27FC236}">
                  <a16:creationId xmlns:a16="http://schemas.microsoft.com/office/drawing/2014/main" xmlns="" id="{79BF92A2-D795-4314-B13F-96D9B2DBC7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0" y="3305"/>
              <a:ext cx="72" cy="40"/>
            </a:xfrm>
            <a:custGeom>
              <a:avLst/>
              <a:gdLst>
                <a:gd name="T0" fmla="*/ 72 w 72"/>
                <a:gd name="T1" fmla="*/ 38 h 40"/>
                <a:gd name="T2" fmla="*/ 0 w 72"/>
                <a:gd name="T3" fmla="*/ 0 h 40"/>
                <a:gd name="T4" fmla="*/ 0 w 72"/>
                <a:gd name="T5" fmla="*/ 2 h 40"/>
                <a:gd name="T6" fmla="*/ 72 w 72"/>
                <a:gd name="T7" fmla="*/ 40 h 40"/>
                <a:gd name="T8" fmla="*/ 72 w 72"/>
                <a:gd name="T9" fmla="*/ 38 h 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2"/>
                <a:gd name="T16" fmla="*/ 0 h 40"/>
                <a:gd name="T17" fmla="*/ 72 w 72"/>
                <a:gd name="T18" fmla="*/ 40 h 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2" h="40">
                  <a:moveTo>
                    <a:pt x="72" y="38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72" y="40"/>
                  </a:lnTo>
                  <a:lnTo>
                    <a:pt x="72" y="38"/>
                  </a:lnTo>
                  <a:close/>
                </a:path>
              </a:pathLst>
            </a:custGeom>
            <a:solidFill>
              <a:srgbClr val="7B7B7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88" name="Freeform 333">
              <a:extLst>
                <a:ext uri="{FF2B5EF4-FFF2-40B4-BE49-F238E27FC236}">
                  <a16:creationId xmlns:a16="http://schemas.microsoft.com/office/drawing/2014/main" xmlns="" id="{4D5980A8-2E23-4E17-92C8-6AC55859B79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0" y="3307"/>
              <a:ext cx="72" cy="40"/>
            </a:xfrm>
            <a:custGeom>
              <a:avLst/>
              <a:gdLst>
                <a:gd name="T0" fmla="*/ 72 w 72"/>
                <a:gd name="T1" fmla="*/ 38 h 40"/>
                <a:gd name="T2" fmla="*/ 0 w 72"/>
                <a:gd name="T3" fmla="*/ 0 h 40"/>
                <a:gd name="T4" fmla="*/ 0 w 72"/>
                <a:gd name="T5" fmla="*/ 1 h 40"/>
                <a:gd name="T6" fmla="*/ 72 w 72"/>
                <a:gd name="T7" fmla="*/ 40 h 40"/>
                <a:gd name="T8" fmla="*/ 72 w 72"/>
                <a:gd name="T9" fmla="*/ 38 h 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2"/>
                <a:gd name="T16" fmla="*/ 0 h 40"/>
                <a:gd name="T17" fmla="*/ 72 w 72"/>
                <a:gd name="T18" fmla="*/ 40 h 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2" h="40">
                  <a:moveTo>
                    <a:pt x="72" y="38"/>
                  </a:moveTo>
                  <a:lnTo>
                    <a:pt x="0" y="0"/>
                  </a:lnTo>
                  <a:lnTo>
                    <a:pt x="0" y="1"/>
                  </a:lnTo>
                  <a:lnTo>
                    <a:pt x="72" y="40"/>
                  </a:lnTo>
                  <a:lnTo>
                    <a:pt x="72" y="38"/>
                  </a:lnTo>
                  <a:close/>
                </a:path>
              </a:pathLst>
            </a:custGeom>
            <a:solidFill>
              <a:srgbClr val="7F7F7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89" name="Freeform 334">
              <a:extLst>
                <a:ext uri="{FF2B5EF4-FFF2-40B4-BE49-F238E27FC236}">
                  <a16:creationId xmlns:a16="http://schemas.microsoft.com/office/drawing/2014/main" xmlns="" id="{F3D355C2-B70A-49E7-8B77-61DE913324E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0" y="3308"/>
              <a:ext cx="72" cy="42"/>
            </a:xfrm>
            <a:custGeom>
              <a:avLst/>
              <a:gdLst>
                <a:gd name="T0" fmla="*/ 72 w 72"/>
                <a:gd name="T1" fmla="*/ 39 h 42"/>
                <a:gd name="T2" fmla="*/ 0 w 72"/>
                <a:gd name="T3" fmla="*/ 0 h 42"/>
                <a:gd name="T4" fmla="*/ 0 w 72"/>
                <a:gd name="T5" fmla="*/ 5 h 42"/>
                <a:gd name="T6" fmla="*/ 72 w 72"/>
                <a:gd name="T7" fmla="*/ 42 h 42"/>
                <a:gd name="T8" fmla="*/ 72 w 72"/>
                <a:gd name="T9" fmla="*/ 39 h 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2"/>
                <a:gd name="T16" fmla="*/ 0 h 42"/>
                <a:gd name="T17" fmla="*/ 72 w 72"/>
                <a:gd name="T18" fmla="*/ 42 h 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2" h="42">
                  <a:moveTo>
                    <a:pt x="72" y="39"/>
                  </a:moveTo>
                  <a:lnTo>
                    <a:pt x="0" y="0"/>
                  </a:lnTo>
                  <a:lnTo>
                    <a:pt x="0" y="5"/>
                  </a:lnTo>
                  <a:lnTo>
                    <a:pt x="72" y="42"/>
                  </a:lnTo>
                  <a:lnTo>
                    <a:pt x="72" y="39"/>
                  </a:lnTo>
                  <a:close/>
                </a:path>
              </a:pathLst>
            </a:custGeom>
            <a:solidFill>
              <a:srgbClr val="858585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90" name="Freeform 335">
              <a:extLst>
                <a:ext uri="{FF2B5EF4-FFF2-40B4-BE49-F238E27FC236}">
                  <a16:creationId xmlns:a16="http://schemas.microsoft.com/office/drawing/2014/main" xmlns="" id="{884737AD-648D-4560-98BD-B6655F949D70}"/>
                </a:ext>
              </a:extLst>
            </p:cNvPr>
            <p:cNvSpPr>
              <a:spLocks/>
            </p:cNvSpPr>
            <p:nvPr/>
          </p:nvSpPr>
          <p:spPr bwMode="auto">
            <a:xfrm>
              <a:off x="540" y="3313"/>
              <a:ext cx="72" cy="38"/>
            </a:xfrm>
            <a:custGeom>
              <a:avLst/>
              <a:gdLst>
                <a:gd name="T0" fmla="*/ 72 w 72"/>
                <a:gd name="T1" fmla="*/ 37 h 38"/>
                <a:gd name="T2" fmla="*/ 0 w 72"/>
                <a:gd name="T3" fmla="*/ 0 h 38"/>
                <a:gd name="T4" fmla="*/ 0 w 72"/>
                <a:gd name="T5" fmla="*/ 1 h 38"/>
                <a:gd name="T6" fmla="*/ 72 w 72"/>
                <a:gd name="T7" fmla="*/ 38 h 38"/>
                <a:gd name="T8" fmla="*/ 72 w 72"/>
                <a:gd name="T9" fmla="*/ 37 h 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2"/>
                <a:gd name="T16" fmla="*/ 0 h 38"/>
                <a:gd name="T17" fmla="*/ 72 w 72"/>
                <a:gd name="T18" fmla="*/ 38 h 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2" h="38">
                  <a:moveTo>
                    <a:pt x="72" y="37"/>
                  </a:moveTo>
                  <a:lnTo>
                    <a:pt x="0" y="0"/>
                  </a:lnTo>
                  <a:lnTo>
                    <a:pt x="0" y="1"/>
                  </a:lnTo>
                  <a:lnTo>
                    <a:pt x="72" y="38"/>
                  </a:lnTo>
                  <a:lnTo>
                    <a:pt x="72" y="37"/>
                  </a:lnTo>
                  <a:close/>
                </a:path>
              </a:pathLst>
            </a:custGeom>
            <a:solidFill>
              <a:srgbClr val="8C8C8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91" name="Freeform 336">
              <a:extLst>
                <a:ext uri="{FF2B5EF4-FFF2-40B4-BE49-F238E27FC236}">
                  <a16:creationId xmlns:a16="http://schemas.microsoft.com/office/drawing/2014/main" xmlns="" id="{F05AB5C0-6662-4ECC-B2CB-164E6DD01265}"/>
                </a:ext>
              </a:extLst>
            </p:cNvPr>
            <p:cNvSpPr>
              <a:spLocks/>
            </p:cNvSpPr>
            <p:nvPr/>
          </p:nvSpPr>
          <p:spPr bwMode="auto">
            <a:xfrm>
              <a:off x="540" y="3314"/>
              <a:ext cx="72" cy="41"/>
            </a:xfrm>
            <a:custGeom>
              <a:avLst/>
              <a:gdLst>
                <a:gd name="T0" fmla="*/ 72 w 72"/>
                <a:gd name="T1" fmla="*/ 37 h 41"/>
                <a:gd name="T2" fmla="*/ 0 w 72"/>
                <a:gd name="T3" fmla="*/ 0 h 41"/>
                <a:gd name="T4" fmla="*/ 0 w 72"/>
                <a:gd name="T5" fmla="*/ 3 h 41"/>
                <a:gd name="T6" fmla="*/ 72 w 72"/>
                <a:gd name="T7" fmla="*/ 41 h 41"/>
                <a:gd name="T8" fmla="*/ 72 w 72"/>
                <a:gd name="T9" fmla="*/ 37 h 4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2"/>
                <a:gd name="T16" fmla="*/ 0 h 41"/>
                <a:gd name="T17" fmla="*/ 72 w 72"/>
                <a:gd name="T18" fmla="*/ 41 h 4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2" h="41">
                  <a:moveTo>
                    <a:pt x="72" y="37"/>
                  </a:moveTo>
                  <a:lnTo>
                    <a:pt x="0" y="0"/>
                  </a:lnTo>
                  <a:lnTo>
                    <a:pt x="0" y="3"/>
                  </a:lnTo>
                  <a:lnTo>
                    <a:pt x="72" y="41"/>
                  </a:lnTo>
                  <a:lnTo>
                    <a:pt x="72" y="37"/>
                  </a:lnTo>
                  <a:close/>
                </a:path>
              </a:pathLst>
            </a:custGeom>
            <a:solidFill>
              <a:srgbClr val="939393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92" name="Freeform 337">
              <a:extLst>
                <a:ext uri="{FF2B5EF4-FFF2-40B4-BE49-F238E27FC236}">
                  <a16:creationId xmlns:a16="http://schemas.microsoft.com/office/drawing/2014/main" xmlns="" id="{E7F80A17-D851-4E63-84C1-FD5D543868E4}"/>
                </a:ext>
              </a:extLst>
            </p:cNvPr>
            <p:cNvSpPr>
              <a:spLocks/>
            </p:cNvSpPr>
            <p:nvPr/>
          </p:nvSpPr>
          <p:spPr bwMode="auto">
            <a:xfrm>
              <a:off x="540" y="3317"/>
              <a:ext cx="72" cy="40"/>
            </a:xfrm>
            <a:custGeom>
              <a:avLst/>
              <a:gdLst>
                <a:gd name="T0" fmla="*/ 72 w 72"/>
                <a:gd name="T1" fmla="*/ 38 h 40"/>
                <a:gd name="T2" fmla="*/ 0 w 72"/>
                <a:gd name="T3" fmla="*/ 0 h 40"/>
                <a:gd name="T4" fmla="*/ 0 w 72"/>
                <a:gd name="T5" fmla="*/ 3 h 40"/>
                <a:gd name="T6" fmla="*/ 72 w 72"/>
                <a:gd name="T7" fmla="*/ 40 h 40"/>
                <a:gd name="T8" fmla="*/ 72 w 72"/>
                <a:gd name="T9" fmla="*/ 38 h 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2"/>
                <a:gd name="T16" fmla="*/ 0 h 40"/>
                <a:gd name="T17" fmla="*/ 72 w 72"/>
                <a:gd name="T18" fmla="*/ 40 h 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2" h="40">
                  <a:moveTo>
                    <a:pt x="72" y="38"/>
                  </a:moveTo>
                  <a:lnTo>
                    <a:pt x="0" y="0"/>
                  </a:lnTo>
                  <a:lnTo>
                    <a:pt x="0" y="3"/>
                  </a:lnTo>
                  <a:lnTo>
                    <a:pt x="72" y="40"/>
                  </a:lnTo>
                  <a:lnTo>
                    <a:pt x="72" y="38"/>
                  </a:lnTo>
                  <a:close/>
                </a:path>
              </a:pathLst>
            </a:custGeom>
            <a:solidFill>
              <a:srgbClr val="9A9A9A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93" name="Freeform 338">
              <a:extLst>
                <a:ext uri="{FF2B5EF4-FFF2-40B4-BE49-F238E27FC236}">
                  <a16:creationId xmlns:a16="http://schemas.microsoft.com/office/drawing/2014/main" xmlns="" id="{2D166745-A230-4A0A-8BE3-2157DD7F6F2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0" y="3320"/>
              <a:ext cx="72" cy="38"/>
            </a:xfrm>
            <a:custGeom>
              <a:avLst/>
              <a:gdLst>
                <a:gd name="T0" fmla="*/ 72 w 72"/>
                <a:gd name="T1" fmla="*/ 37 h 38"/>
                <a:gd name="T2" fmla="*/ 0 w 72"/>
                <a:gd name="T3" fmla="*/ 0 h 38"/>
                <a:gd name="T4" fmla="*/ 0 w 72"/>
                <a:gd name="T5" fmla="*/ 1 h 38"/>
                <a:gd name="T6" fmla="*/ 72 w 72"/>
                <a:gd name="T7" fmla="*/ 38 h 38"/>
                <a:gd name="T8" fmla="*/ 72 w 72"/>
                <a:gd name="T9" fmla="*/ 37 h 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2"/>
                <a:gd name="T16" fmla="*/ 0 h 38"/>
                <a:gd name="T17" fmla="*/ 72 w 72"/>
                <a:gd name="T18" fmla="*/ 38 h 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2" h="38">
                  <a:moveTo>
                    <a:pt x="72" y="37"/>
                  </a:moveTo>
                  <a:lnTo>
                    <a:pt x="0" y="0"/>
                  </a:lnTo>
                  <a:lnTo>
                    <a:pt x="0" y="1"/>
                  </a:lnTo>
                  <a:lnTo>
                    <a:pt x="72" y="38"/>
                  </a:lnTo>
                  <a:lnTo>
                    <a:pt x="72" y="37"/>
                  </a:lnTo>
                  <a:close/>
                </a:path>
              </a:pathLst>
            </a:custGeom>
            <a:solidFill>
              <a:srgbClr val="9E9E9E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94" name="Freeform 339">
              <a:extLst>
                <a:ext uri="{FF2B5EF4-FFF2-40B4-BE49-F238E27FC236}">
                  <a16:creationId xmlns:a16="http://schemas.microsoft.com/office/drawing/2014/main" xmlns="" id="{EC9DE20E-9933-41A3-98C4-7967FDA25DCE}"/>
                </a:ext>
              </a:extLst>
            </p:cNvPr>
            <p:cNvSpPr>
              <a:spLocks/>
            </p:cNvSpPr>
            <p:nvPr/>
          </p:nvSpPr>
          <p:spPr bwMode="auto">
            <a:xfrm>
              <a:off x="540" y="3321"/>
              <a:ext cx="72" cy="42"/>
            </a:xfrm>
            <a:custGeom>
              <a:avLst/>
              <a:gdLst>
                <a:gd name="T0" fmla="*/ 72 w 72"/>
                <a:gd name="T1" fmla="*/ 37 h 42"/>
                <a:gd name="T2" fmla="*/ 0 w 72"/>
                <a:gd name="T3" fmla="*/ 0 h 42"/>
                <a:gd name="T4" fmla="*/ 0 w 72"/>
                <a:gd name="T5" fmla="*/ 3 h 42"/>
                <a:gd name="T6" fmla="*/ 72 w 72"/>
                <a:gd name="T7" fmla="*/ 42 h 42"/>
                <a:gd name="T8" fmla="*/ 72 w 72"/>
                <a:gd name="T9" fmla="*/ 37 h 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2"/>
                <a:gd name="T16" fmla="*/ 0 h 42"/>
                <a:gd name="T17" fmla="*/ 72 w 72"/>
                <a:gd name="T18" fmla="*/ 42 h 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2" h="42">
                  <a:moveTo>
                    <a:pt x="72" y="37"/>
                  </a:moveTo>
                  <a:lnTo>
                    <a:pt x="0" y="0"/>
                  </a:lnTo>
                  <a:lnTo>
                    <a:pt x="0" y="3"/>
                  </a:lnTo>
                  <a:lnTo>
                    <a:pt x="72" y="42"/>
                  </a:lnTo>
                  <a:lnTo>
                    <a:pt x="72" y="37"/>
                  </a:lnTo>
                  <a:close/>
                </a:path>
              </a:pathLst>
            </a:custGeom>
            <a:solidFill>
              <a:srgbClr val="A5A5A5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95" name="Freeform 340">
              <a:extLst>
                <a:ext uri="{FF2B5EF4-FFF2-40B4-BE49-F238E27FC236}">
                  <a16:creationId xmlns:a16="http://schemas.microsoft.com/office/drawing/2014/main" xmlns="" id="{73A9F88C-A943-464F-90FA-A7DBD32F6C0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0" y="3324"/>
              <a:ext cx="72" cy="40"/>
            </a:xfrm>
            <a:custGeom>
              <a:avLst/>
              <a:gdLst>
                <a:gd name="T0" fmla="*/ 72 w 72"/>
                <a:gd name="T1" fmla="*/ 39 h 40"/>
                <a:gd name="T2" fmla="*/ 0 w 72"/>
                <a:gd name="T3" fmla="*/ 0 h 40"/>
                <a:gd name="T4" fmla="*/ 0 w 72"/>
                <a:gd name="T5" fmla="*/ 1 h 40"/>
                <a:gd name="T6" fmla="*/ 72 w 72"/>
                <a:gd name="T7" fmla="*/ 40 h 40"/>
                <a:gd name="T8" fmla="*/ 72 w 72"/>
                <a:gd name="T9" fmla="*/ 39 h 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2"/>
                <a:gd name="T16" fmla="*/ 0 h 40"/>
                <a:gd name="T17" fmla="*/ 72 w 72"/>
                <a:gd name="T18" fmla="*/ 40 h 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2" h="40">
                  <a:moveTo>
                    <a:pt x="72" y="39"/>
                  </a:moveTo>
                  <a:lnTo>
                    <a:pt x="0" y="0"/>
                  </a:lnTo>
                  <a:lnTo>
                    <a:pt x="0" y="1"/>
                  </a:lnTo>
                  <a:lnTo>
                    <a:pt x="72" y="40"/>
                  </a:lnTo>
                  <a:lnTo>
                    <a:pt x="72" y="39"/>
                  </a:lnTo>
                  <a:close/>
                </a:path>
              </a:pathLst>
            </a:custGeom>
            <a:solidFill>
              <a:srgbClr val="ABABA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96" name="Freeform 341">
              <a:extLst>
                <a:ext uri="{FF2B5EF4-FFF2-40B4-BE49-F238E27FC236}">
                  <a16:creationId xmlns:a16="http://schemas.microsoft.com/office/drawing/2014/main" xmlns="" id="{B51D1ADF-20B3-42EA-AC48-69F9AEC2A93B}"/>
                </a:ext>
              </a:extLst>
            </p:cNvPr>
            <p:cNvSpPr>
              <a:spLocks/>
            </p:cNvSpPr>
            <p:nvPr/>
          </p:nvSpPr>
          <p:spPr bwMode="auto">
            <a:xfrm>
              <a:off x="540" y="3325"/>
              <a:ext cx="72" cy="40"/>
            </a:xfrm>
            <a:custGeom>
              <a:avLst/>
              <a:gdLst>
                <a:gd name="T0" fmla="*/ 72 w 72"/>
                <a:gd name="T1" fmla="*/ 39 h 40"/>
                <a:gd name="T2" fmla="*/ 0 w 72"/>
                <a:gd name="T3" fmla="*/ 0 h 40"/>
                <a:gd name="T4" fmla="*/ 0 w 72"/>
                <a:gd name="T5" fmla="*/ 3 h 40"/>
                <a:gd name="T6" fmla="*/ 72 w 72"/>
                <a:gd name="T7" fmla="*/ 40 h 40"/>
                <a:gd name="T8" fmla="*/ 72 w 72"/>
                <a:gd name="T9" fmla="*/ 39 h 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2"/>
                <a:gd name="T16" fmla="*/ 0 h 40"/>
                <a:gd name="T17" fmla="*/ 72 w 72"/>
                <a:gd name="T18" fmla="*/ 40 h 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2" h="40">
                  <a:moveTo>
                    <a:pt x="72" y="39"/>
                  </a:moveTo>
                  <a:lnTo>
                    <a:pt x="0" y="0"/>
                  </a:lnTo>
                  <a:lnTo>
                    <a:pt x="0" y="3"/>
                  </a:lnTo>
                  <a:lnTo>
                    <a:pt x="72" y="40"/>
                  </a:lnTo>
                  <a:lnTo>
                    <a:pt x="72" y="39"/>
                  </a:lnTo>
                  <a:close/>
                </a:path>
              </a:pathLst>
            </a:custGeom>
            <a:solidFill>
              <a:srgbClr val="AEAEAE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97" name="Freeform 342">
              <a:extLst>
                <a:ext uri="{FF2B5EF4-FFF2-40B4-BE49-F238E27FC236}">
                  <a16:creationId xmlns:a16="http://schemas.microsoft.com/office/drawing/2014/main" xmlns="" id="{A2E9D20C-A845-4A9C-8639-D97692354A6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0" y="3328"/>
              <a:ext cx="72" cy="40"/>
            </a:xfrm>
            <a:custGeom>
              <a:avLst/>
              <a:gdLst>
                <a:gd name="T0" fmla="*/ 72 w 72"/>
                <a:gd name="T1" fmla="*/ 37 h 40"/>
                <a:gd name="T2" fmla="*/ 0 w 72"/>
                <a:gd name="T3" fmla="*/ 0 h 40"/>
                <a:gd name="T4" fmla="*/ 0 w 72"/>
                <a:gd name="T5" fmla="*/ 3 h 40"/>
                <a:gd name="T6" fmla="*/ 72 w 72"/>
                <a:gd name="T7" fmla="*/ 40 h 40"/>
                <a:gd name="T8" fmla="*/ 72 w 72"/>
                <a:gd name="T9" fmla="*/ 37 h 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2"/>
                <a:gd name="T16" fmla="*/ 0 h 40"/>
                <a:gd name="T17" fmla="*/ 72 w 72"/>
                <a:gd name="T18" fmla="*/ 40 h 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2" h="40">
                  <a:moveTo>
                    <a:pt x="72" y="37"/>
                  </a:moveTo>
                  <a:lnTo>
                    <a:pt x="0" y="0"/>
                  </a:lnTo>
                  <a:lnTo>
                    <a:pt x="0" y="3"/>
                  </a:lnTo>
                  <a:lnTo>
                    <a:pt x="72" y="40"/>
                  </a:lnTo>
                  <a:lnTo>
                    <a:pt x="72" y="37"/>
                  </a:lnTo>
                  <a:close/>
                </a:path>
              </a:pathLst>
            </a:custGeom>
            <a:solidFill>
              <a:srgbClr val="B3B3B3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98" name="Freeform 343">
              <a:extLst>
                <a:ext uri="{FF2B5EF4-FFF2-40B4-BE49-F238E27FC236}">
                  <a16:creationId xmlns:a16="http://schemas.microsoft.com/office/drawing/2014/main" xmlns="" id="{FFD1C621-E377-4916-B661-047F01A3128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0" y="3331"/>
              <a:ext cx="72" cy="40"/>
            </a:xfrm>
            <a:custGeom>
              <a:avLst/>
              <a:gdLst>
                <a:gd name="T0" fmla="*/ 72 w 72"/>
                <a:gd name="T1" fmla="*/ 37 h 40"/>
                <a:gd name="T2" fmla="*/ 0 w 72"/>
                <a:gd name="T3" fmla="*/ 0 h 40"/>
                <a:gd name="T4" fmla="*/ 0 w 72"/>
                <a:gd name="T5" fmla="*/ 2 h 40"/>
                <a:gd name="T6" fmla="*/ 72 w 72"/>
                <a:gd name="T7" fmla="*/ 40 h 40"/>
                <a:gd name="T8" fmla="*/ 72 w 72"/>
                <a:gd name="T9" fmla="*/ 37 h 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2"/>
                <a:gd name="T16" fmla="*/ 0 h 40"/>
                <a:gd name="T17" fmla="*/ 72 w 72"/>
                <a:gd name="T18" fmla="*/ 40 h 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2" h="40">
                  <a:moveTo>
                    <a:pt x="72" y="37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72" y="40"/>
                  </a:lnTo>
                  <a:lnTo>
                    <a:pt x="72" y="37"/>
                  </a:lnTo>
                  <a:close/>
                </a:path>
              </a:pathLst>
            </a:custGeom>
            <a:solidFill>
              <a:srgbClr val="B8B8B8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99" name="Freeform 344">
              <a:extLst>
                <a:ext uri="{FF2B5EF4-FFF2-40B4-BE49-F238E27FC236}">
                  <a16:creationId xmlns:a16="http://schemas.microsoft.com/office/drawing/2014/main" xmlns="" id="{BB45B0E8-9377-4C3E-B010-87B211D46515}"/>
                </a:ext>
              </a:extLst>
            </p:cNvPr>
            <p:cNvSpPr>
              <a:spLocks/>
            </p:cNvSpPr>
            <p:nvPr/>
          </p:nvSpPr>
          <p:spPr bwMode="auto">
            <a:xfrm>
              <a:off x="540" y="3333"/>
              <a:ext cx="72" cy="41"/>
            </a:xfrm>
            <a:custGeom>
              <a:avLst/>
              <a:gdLst>
                <a:gd name="T0" fmla="*/ 72 w 72"/>
                <a:gd name="T1" fmla="*/ 38 h 41"/>
                <a:gd name="T2" fmla="*/ 0 w 72"/>
                <a:gd name="T3" fmla="*/ 0 h 41"/>
                <a:gd name="T4" fmla="*/ 0 w 72"/>
                <a:gd name="T5" fmla="*/ 2 h 41"/>
                <a:gd name="T6" fmla="*/ 72 w 72"/>
                <a:gd name="T7" fmla="*/ 41 h 41"/>
                <a:gd name="T8" fmla="*/ 72 w 72"/>
                <a:gd name="T9" fmla="*/ 38 h 4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2"/>
                <a:gd name="T16" fmla="*/ 0 h 41"/>
                <a:gd name="T17" fmla="*/ 72 w 72"/>
                <a:gd name="T18" fmla="*/ 41 h 4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2" h="41">
                  <a:moveTo>
                    <a:pt x="72" y="38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72" y="41"/>
                  </a:lnTo>
                  <a:lnTo>
                    <a:pt x="72" y="38"/>
                  </a:lnTo>
                  <a:close/>
                </a:path>
              </a:pathLst>
            </a:custGeom>
            <a:solidFill>
              <a:srgbClr val="BCBCB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300" name="Freeform 345">
              <a:extLst>
                <a:ext uri="{FF2B5EF4-FFF2-40B4-BE49-F238E27FC236}">
                  <a16:creationId xmlns:a16="http://schemas.microsoft.com/office/drawing/2014/main" xmlns="" id="{72A586A0-9046-47CA-8804-4266BADB68A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0" y="3335"/>
              <a:ext cx="72" cy="40"/>
            </a:xfrm>
            <a:custGeom>
              <a:avLst/>
              <a:gdLst>
                <a:gd name="T0" fmla="*/ 72 w 72"/>
                <a:gd name="T1" fmla="*/ 39 h 40"/>
                <a:gd name="T2" fmla="*/ 0 w 72"/>
                <a:gd name="T3" fmla="*/ 0 h 40"/>
                <a:gd name="T4" fmla="*/ 0 w 72"/>
                <a:gd name="T5" fmla="*/ 3 h 40"/>
                <a:gd name="T6" fmla="*/ 72 w 72"/>
                <a:gd name="T7" fmla="*/ 40 h 40"/>
                <a:gd name="T8" fmla="*/ 72 w 72"/>
                <a:gd name="T9" fmla="*/ 39 h 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2"/>
                <a:gd name="T16" fmla="*/ 0 h 40"/>
                <a:gd name="T17" fmla="*/ 72 w 72"/>
                <a:gd name="T18" fmla="*/ 40 h 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2" h="40">
                  <a:moveTo>
                    <a:pt x="72" y="39"/>
                  </a:moveTo>
                  <a:lnTo>
                    <a:pt x="0" y="0"/>
                  </a:lnTo>
                  <a:lnTo>
                    <a:pt x="0" y="3"/>
                  </a:lnTo>
                  <a:lnTo>
                    <a:pt x="72" y="40"/>
                  </a:lnTo>
                  <a:lnTo>
                    <a:pt x="72" y="39"/>
                  </a:lnTo>
                  <a:close/>
                </a:path>
              </a:pathLst>
            </a:custGeom>
            <a:solidFill>
              <a:srgbClr val="C0C0C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301" name="Freeform 346">
              <a:extLst>
                <a:ext uri="{FF2B5EF4-FFF2-40B4-BE49-F238E27FC236}">
                  <a16:creationId xmlns:a16="http://schemas.microsoft.com/office/drawing/2014/main" xmlns="" id="{F1DC7A5D-D032-4846-B0FD-DF9454AE5AA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0" y="3338"/>
              <a:ext cx="72" cy="40"/>
            </a:xfrm>
            <a:custGeom>
              <a:avLst/>
              <a:gdLst>
                <a:gd name="T0" fmla="*/ 72 w 72"/>
                <a:gd name="T1" fmla="*/ 37 h 40"/>
                <a:gd name="T2" fmla="*/ 0 w 72"/>
                <a:gd name="T3" fmla="*/ 0 h 40"/>
                <a:gd name="T4" fmla="*/ 0 w 72"/>
                <a:gd name="T5" fmla="*/ 2 h 40"/>
                <a:gd name="T6" fmla="*/ 72 w 72"/>
                <a:gd name="T7" fmla="*/ 40 h 40"/>
                <a:gd name="T8" fmla="*/ 72 w 72"/>
                <a:gd name="T9" fmla="*/ 37 h 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2"/>
                <a:gd name="T16" fmla="*/ 0 h 40"/>
                <a:gd name="T17" fmla="*/ 72 w 72"/>
                <a:gd name="T18" fmla="*/ 40 h 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2" h="40">
                  <a:moveTo>
                    <a:pt x="72" y="37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72" y="40"/>
                  </a:lnTo>
                  <a:lnTo>
                    <a:pt x="72" y="37"/>
                  </a:lnTo>
                  <a:close/>
                </a:path>
              </a:pathLst>
            </a:custGeom>
            <a:solidFill>
              <a:srgbClr val="C2C2C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302" name="Freeform 347">
              <a:extLst>
                <a:ext uri="{FF2B5EF4-FFF2-40B4-BE49-F238E27FC236}">
                  <a16:creationId xmlns:a16="http://schemas.microsoft.com/office/drawing/2014/main" xmlns="" id="{B332C351-7D49-4325-B41E-AB6320150E0E}"/>
                </a:ext>
              </a:extLst>
            </p:cNvPr>
            <p:cNvSpPr>
              <a:spLocks/>
            </p:cNvSpPr>
            <p:nvPr/>
          </p:nvSpPr>
          <p:spPr bwMode="auto">
            <a:xfrm>
              <a:off x="540" y="3340"/>
              <a:ext cx="72" cy="41"/>
            </a:xfrm>
            <a:custGeom>
              <a:avLst/>
              <a:gdLst>
                <a:gd name="T0" fmla="*/ 72 w 72"/>
                <a:gd name="T1" fmla="*/ 38 h 41"/>
                <a:gd name="T2" fmla="*/ 0 w 72"/>
                <a:gd name="T3" fmla="*/ 0 h 41"/>
                <a:gd name="T4" fmla="*/ 0 w 72"/>
                <a:gd name="T5" fmla="*/ 3 h 41"/>
                <a:gd name="T6" fmla="*/ 72 w 72"/>
                <a:gd name="T7" fmla="*/ 41 h 41"/>
                <a:gd name="T8" fmla="*/ 72 w 72"/>
                <a:gd name="T9" fmla="*/ 38 h 4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2"/>
                <a:gd name="T16" fmla="*/ 0 h 41"/>
                <a:gd name="T17" fmla="*/ 72 w 72"/>
                <a:gd name="T18" fmla="*/ 41 h 4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2" h="41">
                  <a:moveTo>
                    <a:pt x="72" y="38"/>
                  </a:moveTo>
                  <a:lnTo>
                    <a:pt x="0" y="0"/>
                  </a:lnTo>
                  <a:lnTo>
                    <a:pt x="0" y="3"/>
                  </a:lnTo>
                  <a:lnTo>
                    <a:pt x="72" y="41"/>
                  </a:lnTo>
                  <a:lnTo>
                    <a:pt x="72" y="38"/>
                  </a:lnTo>
                  <a:close/>
                </a:path>
              </a:pathLst>
            </a:custGeom>
            <a:solidFill>
              <a:srgbClr val="C5C5C5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303" name="Freeform 348">
              <a:extLst>
                <a:ext uri="{FF2B5EF4-FFF2-40B4-BE49-F238E27FC236}">
                  <a16:creationId xmlns:a16="http://schemas.microsoft.com/office/drawing/2014/main" xmlns="" id="{0DAC4574-54CD-4023-B051-D13A9E8E2E94}"/>
                </a:ext>
              </a:extLst>
            </p:cNvPr>
            <p:cNvSpPr>
              <a:spLocks/>
            </p:cNvSpPr>
            <p:nvPr/>
          </p:nvSpPr>
          <p:spPr bwMode="auto">
            <a:xfrm>
              <a:off x="540" y="3343"/>
              <a:ext cx="72" cy="40"/>
            </a:xfrm>
            <a:custGeom>
              <a:avLst/>
              <a:gdLst>
                <a:gd name="T0" fmla="*/ 72 w 72"/>
                <a:gd name="T1" fmla="*/ 38 h 40"/>
                <a:gd name="T2" fmla="*/ 0 w 72"/>
                <a:gd name="T3" fmla="*/ 0 h 40"/>
                <a:gd name="T4" fmla="*/ 0 w 72"/>
                <a:gd name="T5" fmla="*/ 2 h 40"/>
                <a:gd name="T6" fmla="*/ 72 w 72"/>
                <a:gd name="T7" fmla="*/ 40 h 40"/>
                <a:gd name="T8" fmla="*/ 72 w 72"/>
                <a:gd name="T9" fmla="*/ 38 h 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2"/>
                <a:gd name="T16" fmla="*/ 0 h 40"/>
                <a:gd name="T17" fmla="*/ 72 w 72"/>
                <a:gd name="T18" fmla="*/ 40 h 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2" h="40">
                  <a:moveTo>
                    <a:pt x="72" y="38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72" y="40"/>
                  </a:lnTo>
                  <a:lnTo>
                    <a:pt x="72" y="38"/>
                  </a:lnTo>
                  <a:close/>
                </a:path>
              </a:pathLst>
            </a:custGeom>
            <a:solidFill>
              <a:srgbClr val="C7C7C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304" name="Freeform 349">
              <a:extLst>
                <a:ext uri="{FF2B5EF4-FFF2-40B4-BE49-F238E27FC236}">
                  <a16:creationId xmlns:a16="http://schemas.microsoft.com/office/drawing/2014/main" xmlns="" id="{9F869E82-32BD-4E1B-9A73-F72396DE392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0" y="3345"/>
              <a:ext cx="72" cy="39"/>
            </a:xfrm>
            <a:custGeom>
              <a:avLst/>
              <a:gdLst>
                <a:gd name="T0" fmla="*/ 72 w 72"/>
                <a:gd name="T1" fmla="*/ 38 h 39"/>
                <a:gd name="T2" fmla="*/ 0 w 72"/>
                <a:gd name="T3" fmla="*/ 0 h 39"/>
                <a:gd name="T4" fmla="*/ 0 w 72"/>
                <a:gd name="T5" fmla="*/ 2 h 39"/>
                <a:gd name="T6" fmla="*/ 72 w 72"/>
                <a:gd name="T7" fmla="*/ 39 h 39"/>
                <a:gd name="T8" fmla="*/ 72 w 72"/>
                <a:gd name="T9" fmla="*/ 38 h 3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2"/>
                <a:gd name="T16" fmla="*/ 0 h 39"/>
                <a:gd name="T17" fmla="*/ 72 w 72"/>
                <a:gd name="T18" fmla="*/ 39 h 3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2" h="39">
                  <a:moveTo>
                    <a:pt x="72" y="38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72" y="39"/>
                  </a:lnTo>
                  <a:lnTo>
                    <a:pt x="72" y="38"/>
                  </a:lnTo>
                  <a:close/>
                </a:path>
              </a:pathLst>
            </a:custGeom>
            <a:solidFill>
              <a:srgbClr val="C8C8C8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305" name="Freeform 350">
              <a:extLst>
                <a:ext uri="{FF2B5EF4-FFF2-40B4-BE49-F238E27FC236}">
                  <a16:creationId xmlns:a16="http://schemas.microsoft.com/office/drawing/2014/main" xmlns="" id="{E2D3795E-941D-41E3-A3E1-73BA69A8CC3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0" y="3347"/>
              <a:ext cx="72" cy="41"/>
            </a:xfrm>
            <a:custGeom>
              <a:avLst/>
              <a:gdLst>
                <a:gd name="T0" fmla="*/ 72 w 72"/>
                <a:gd name="T1" fmla="*/ 37 h 41"/>
                <a:gd name="T2" fmla="*/ 0 w 72"/>
                <a:gd name="T3" fmla="*/ 0 h 41"/>
                <a:gd name="T4" fmla="*/ 0 w 72"/>
                <a:gd name="T5" fmla="*/ 3 h 41"/>
                <a:gd name="T6" fmla="*/ 72 w 72"/>
                <a:gd name="T7" fmla="*/ 41 h 41"/>
                <a:gd name="T8" fmla="*/ 72 w 72"/>
                <a:gd name="T9" fmla="*/ 37 h 4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2"/>
                <a:gd name="T16" fmla="*/ 0 h 41"/>
                <a:gd name="T17" fmla="*/ 72 w 72"/>
                <a:gd name="T18" fmla="*/ 41 h 4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2" h="41">
                  <a:moveTo>
                    <a:pt x="72" y="37"/>
                  </a:moveTo>
                  <a:lnTo>
                    <a:pt x="0" y="0"/>
                  </a:lnTo>
                  <a:lnTo>
                    <a:pt x="0" y="3"/>
                  </a:lnTo>
                  <a:lnTo>
                    <a:pt x="72" y="41"/>
                  </a:lnTo>
                  <a:lnTo>
                    <a:pt x="72" y="37"/>
                  </a:lnTo>
                  <a:close/>
                </a:path>
              </a:pathLst>
            </a:custGeom>
            <a:solidFill>
              <a:srgbClr val="CACACA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306" name="Freeform 351">
              <a:extLst>
                <a:ext uri="{FF2B5EF4-FFF2-40B4-BE49-F238E27FC236}">
                  <a16:creationId xmlns:a16="http://schemas.microsoft.com/office/drawing/2014/main" xmlns="" id="{012B28D3-C0E1-49AA-8BED-F9E9ACF81385}"/>
                </a:ext>
              </a:extLst>
            </p:cNvPr>
            <p:cNvSpPr>
              <a:spLocks/>
            </p:cNvSpPr>
            <p:nvPr/>
          </p:nvSpPr>
          <p:spPr bwMode="auto">
            <a:xfrm>
              <a:off x="540" y="3350"/>
              <a:ext cx="72" cy="40"/>
            </a:xfrm>
            <a:custGeom>
              <a:avLst/>
              <a:gdLst>
                <a:gd name="T0" fmla="*/ 72 w 72"/>
                <a:gd name="T1" fmla="*/ 38 h 40"/>
                <a:gd name="T2" fmla="*/ 0 w 72"/>
                <a:gd name="T3" fmla="*/ 0 h 40"/>
                <a:gd name="T4" fmla="*/ 0 w 72"/>
                <a:gd name="T5" fmla="*/ 1 h 40"/>
                <a:gd name="T6" fmla="*/ 72 w 72"/>
                <a:gd name="T7" fmla="*/ 40 h 40"/>
                <a:gd name="T8" fmla="*/ 72 w 72"/>
                <a:gd name="T9" fmla="*/ 38 h 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2"/>
                <a:gd name="T16" fmla="*/ 0 h 40"/>
                <a:gd name="T17" fmla="*/ 72 w 72"/>
                <a:gd name="T18" fmla="*/ 40 h 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2" h="40">
                  <a:moveTo>
                    <a:pt x="72" y="38"/>
                  </a:moveTo>
                  <a:lnTo>
                    <a:pt x="0" y="0"/>
                  </a:lnTo>
                  <a:lnTo>
                    <a:pt x="0" y="1"/>
                  </a:lnTo>
                  <a:lnTo>
                    <a:pt x="72" y="40"/>
                  </a:lnTo>
                  <a:lnTo>
                    <a:pt x="72" y="38"/>
                  </a:lnTo>
                  <a:close/>
                </a:path>
              </a:pathLst>
            </a:custGeom>
            <a:solidFill>
              <a:srgbClr val="CBCBC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307" name="Freeform 352">
              <a:extLst>
                <a:ext uri="{FF2B5EF4-FFF2-40B4-BE49-F238E27FC236}">
                  <a16:creationId xmlns:a16="http://schemas.microsoft.com/office/drawing/2014/main" xmlns="" id="{9D70A3CF-FE45-4249-BB4C-AD3B3B7E817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0" y="3351"/>
              <a:ext cx="72" cy="42"/>
            </a:xfrm>
            <a:custGeom>
              <a:avLst/>
              <a:gdLst>
                <a:gd name="T0" fmla="*/ 72 w 72"/>
                <a:gd name="T1" fmla="*/ 39 h 42"/>
                <a:gd name="T2" fmla="*/ 0 w 72"/>
                <a:gd name="T3" fmla="*/ 0 h 42"/>
                <a:gd name="T4" fmla="*/ 0 w 72"/>
                <a:gd name="T5" fmla="*/ 4 h 42"/>
                <a:gd name="T6" fmla="*/ 72 w 72"/>
                <a:gd name="T7" fmla="*/ 42 h 42"/>
                <a:gd name="T8" fmla="*/ 72 w 72"/>
                <a:gd name="T9" fmla="*/ 39 h 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2"/>
                <a:gd name="T16" fmla="*/ 0 h 42"/>
                <a:gd name="T17" fmla="*/ 72 w 72"/>
                <a:gd name="T18" fmla="*/ 42 h 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2" h="42">
                  <a:moveTo>
                    <a:pt x="72" y="39"/>
                  </a:moveTo>
                  <a:lnTo>
                    <a:pt x="0" y="0"/>
                  </a:lnTo>
                  <a:lnTo>
                    <a:pt x="0" y="4"/>
                  </a:lnTo>
                  <a:lnTo>
                    <a:pt x="72" y="42"/>
                  </a:lnTo>
                  <a:lnTo>
                    <a:pt x="72" y="39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308" name="Freeform 353">
              <a:extLst>
                <a:ext uri="{FF2B5EF4-FFF2-40B4-BE49-F238E27FC236}">
                  <a16:creationId xmlns:a16="http://schemas.microsoft.com/office/drawing/2014/main" xmlns="" id="{ED3611C4-DF48-4963-B596-9EC83391A39E}"/>
                </a:ext>
              </a:extLst>
            </p:cNvPr>
            <p:cNvSpPr>
              <a:spLocks/>
            </p:cNvSpPr>
            <p:nvPr/>
          </p:nvSpPr>
          <p:spPr bwMode="auto">
            <a:xfrm>
              <a:off x="540" y="3355"/>
              <a:ext cx="72" cy="41"/>
            </a:xfrm>
            <a:custGeom>
              <a:avLst/>
              <a:gdLst>
                <a:gd name="T0" fmla="*/ 72 w 72"/>
                <a:gd name="T1" fmla="*/ 38 h 41"/>
                <a:gd name="T2" fmla="*/ 0 w 72"/>
                <a:gd name="T3" fmla="*/ 0 h 41"/>
                <a:gd name="T4" fmla="*/ 0 w 72"/>
                <a:gd name="T5" fmla="*/ 2 h 41"/>
                <a:gd name="T6" fmla="*/ 72 w 72"/>
                <a:gd name="T7" fmla="*/ 41 h 41"/>
                <a:gd name="T8" fmla="*/ 72 w 72"/>
                <a:gd name="T9" fmla="*/ 38 h 4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2"/>
                <a:gd name="T16" fmla="*/ 0 h 41"/>
                <a:gd name="T17" fmla="*/ 72 w 72"/>
                <a:gd name="T18" fmla="*/ 41 h 4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2" h="41">
                  <a:moveTo>
                    <a:pt x="72" y="38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72" y="41"/>
                  </a:lnTo>
                  <a:lnTo>
                    <a:pt x="72" y="38"/>
                  </a:lnTo>
                  <a:close/>
                </a:path>
              </a:pathLst>
            </a:custGeom>
            <a:solidFill>
              <a:srgbClr val="CDCDC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309" name="Freeform 354">
              <a:extLst>
                <a:ext uri="{FF2B5EF4-FFF2-40B4-BE49-F238E27FC236}">
                  <a16:creationId xmlns:a16="http://schemas.microsoft.com/office/drawing/2014/main" xmlns="" id="{226D8320-81B7-4812-8437-86418CFA0FA4}"/>
                </a:ext>
              </a:extLst>
            </p:cNvPr>
            <p:cNvSpPr>
              <a:spLocks/>
            </p:cNvSpPr>
            <p:nvPr/>
          </p:nvSpPr>
          <p:spPr bwMode="auto">
            <a:xfrm>
              <a:off x="540" y="3320"/>
              <a:ext cx="68" cy="35"/>
            </a:xfrm>
            <a:custGeom>
              <a:avLst/>
              <a:gdLst>
                <a:gd name="T0" fmla="*/ 0 w 68"/>
                <a:gd name="T1" fmla="*/ 35 h 35"/>
                <a:gd name="T2" fmla="*/ 47 w 68"/>
                <a:gd name="T3" fmla="*/ 0 h 35"/>
                <a:gd name="T4" fmla="*/ 68 w 68"/>
                <a:gd name="T5" fmla="*/ 0 h 35"/>
                <a:gd name="T6" fmla="*/ 22 w 68"/>
                <a:gd name="T7" fmla="*/ 33 h 35"/>
                <a:gd name="T8" fmla="*/ 0 w 68"/>
                <a:gd name="T9" fmla="*/ 35 h 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8"/>
                <a:gd name="T16" fmla="*/ 0 h 35"/>
                <a:gd name="T17" fmla="*/ 68 w 68"/>
                <a:gd name="T18" fmla="*/ 35 h 3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8" h="35">
                  <a:moveTo>
                    <a:pt x="0" y="35"/>
                  </a:moveTo>
                  <a:lnTo>
                    <a:pt x="47" y="0"/>
                  </a:lnTo>
                  <a:lnTo>
                    <a:pt x="68" y="0"/>
                  </a:lnTo>
                  <a:lnTo>
                    <a:pt x="22" y="33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rgbClr val="CDCDCD"/>
            </a:solidFill>
            <a:ln w="1588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310" name="Freeform 355">
              <a:extLst>
                <a:ext uri="{FF2B5EF4-FFF2-40B4-BE49-F238E27FC236}">
                  <a16:creationId xmlns:a16="http://schemas.microsoft.com/office/drawing/2014/main" xmlns="" id="{B88DA3B0-5F99-4C00-946C-691EAC6E114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0" y="3320"/>
              <a:ext cx="68" cy="35"/>
            </a:xfrm>
            <a:custGeom>
              <a:avLst/>
              <a:gdLst>
                <a:gd name="T0" fmla="*/ 0 w 68"/>
                <a:gd name="T1" fmla="*/ 35 h 35"/>
                <a:gd name="T2" fmla="*/ 47 w 68"/>
                <a:gd name="T3" fmla="*/ 0 h 35"/>
                <a:gd name="T4" fmla="*/ 68 w 68"/>
                <a:gd name="T5" fmla="*/ 0 h 35"/>
                <a:gd name="T6" fmla="*/ 22 w 68"/>
                <a:gd name="T7" fmla="*/ 33 h 35"/>
                <a:gd name="T8" fmla="*/ 0 w 68"/>
                <a:gd name="T9" fmla="*/ 35 h 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8"/>
                <a:gd name="T16" fmla="*/ 0 h 35"/>
                <a:gd name="T17" fmla="*/ 68 w 68"/>
                <a:gd name="T18" fmla="*/ 35 h 3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8" h="35">
                  <a:moveTo>
                    <a:pt x="0" y="35"/>
                  </a:moveTo>
                  <a:lnTo>
                    <a:pt x="47" y="0"/>
                  </a:lnTo>
                  <a:lnTo>
                    <a:pt x="68" y="0"/>
                  </a:lnTo>
                  <a:lnTo>
                    <a:pt x="22" y="33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311" name="Freeform 356">
              <a:extLst>
                <a:ext uri="{FF2B5EF4-FFF2-40B4-BE49-F238E27FC236}">
                  <a16:creationId xmlns:a16="http://schemas.microsoft.com/office/drawing/2014/main" xmlns="" id="{6214CD12-73E3-49F3-BCCE-A72D1863B95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0" y="3281"/>
              <a:ext cx="72" cy="40"/>
            </a:xfrm>
            <a:custGeom>
              <a:avLst/>
              <a:gdLst>
                <a:gd name="T0" fmla="*/ 72 w 72"/>
                <a:gd name="T1" fmla="*/ 39 h 40"/>
                <a:gd name="T2" fmla="*/ 0 w 72"/>
                <a:gd name="T3" fmla="*/ 0 h 40"/>
                <a:gd name="T4" fmla="*/ 0 w 72"/>
                <a:gd name="T5" fmla="*/ 1 h 40"/>
                <a:gd name="T6" fmla="*/ 72 w 72"/>
                <a:gd name="T7" fmla="*/ 40 h 40"/>
                <a:gd name="T8" fmla="*/ 72 w 72"/>
                <a:gd name="T9" fmla="*/ 39 h 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2"/>
                <a:gd name="T16" fmla="*/ 0 h 40"/>
                <a:gd name="T17" fmla="*/ 72 w 72"/>
                <a:gd name="T18" fmla="*/ 40 h 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2" h="40">
                  <a:moveTo>
                    <a:pt x="72" y="39"/>
                  </a:moveTo>
                  <a:lnTo>
                    <a:pt x="0" y="0"/>
                  </a:lnTo>
                  <a:lnTo>
                    <a:pt x="0" y="1"/>
                  </a:lnTo>
                  <a:lnTo>
                    <a:pt x="72" y="40"/>
                  </a:lnTo>
                  <a:lnTo>
                    <a:pt x="72" y="39"/>
                  </a:lnTo>
                  <a:close/>
                </a:path>
              </a:pathLst>
            </a:custGeom>
            <a:solidFill>
              <a:srgbClr val="52525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312" name="Freeform 357">
              <a:extLst>
                <a:ext uri="{FF2B5EF4-FFF2-40B4-BE49-F238E27FC236}">
                  <a16:creationId xmlns:a16="http://schemas.microsoft.com/office/drawing/2014/main" xmlns="" id="{7264CCE0-325F-4B1E-8C11-94ECCF90E43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0" y="3282"/>
              <a:ext cx="72" cy="42"/>
            </a:xfrm>
            <a:custGeom>
              <a:avLst/>
              <a:gdLst>
                <a:gd name="T0" fmla="*/ 72 w 72"/>
                <a:gd name="T1" fmla="*/ 39 h 42"/>
                <a:gd name="T2" fmla="*/ 0 w 72"/>
                <a:gd name="T3" fmla="*/ 0 h 42"/>
                <a:gd name="T4" fmla="*/ 0 w 72"/>
                <a:gd name="T5" fmla="*/ 5 h 42"/>
                <a:gd name="T6" fmla="*/ 72 w 72"/>
                <a:gd name="T7" fmla="*/ 42 h 42"/>
                <a:gd name="T8" fmla="*/ 72 w 72"/>
                <a:gd name="T9" fmla="*/ 39 h 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2"/>
                <a:gd name="T16" fmla="*/ 0 h 42"/>
                <a:gd name="T17" fmla="*/ 72 w 72"/>
                <a:gd name="T18" fmla="*/ 42 h 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2" h="42">
                  <a:moveTo>
                    <a:pt x="72" y="39"/>
                  </a:moveTo>
                  <a:lnTo>
                    <a:pt x="0" y="0"/>
                  </a:lnTo>
                  <a:lnTo>
                    <a:pt x="0" y="5"/>
                  </a:lnTo>
                  <a:lnTo>
                    <a:pt x="72" y="42"/>
                  </a:lnTo>
                  <a:lnTo>
                    <a:pt x="72" y="39"/>
                  </a:lnTo>
                  <a:close/>
                </a:path>
              </a:pathLst>
            </a:custGeom>
            <a:solidFill>
              <a:srgbClr val="54545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313" name="Freeform 358">
              <a:extLst>
                <a:ext uri="{FF2B5EF4-FFF2-40B4-BE49-F238E27FC236}">
                  <a16:creationId xmlns:a16="http://schemas.microsoft.com/office/drawing/2014/main" xmlns="" id="{EC4770CF-819B-4725-8FCD-F0EEF95CC193}"/>
                </a:ext>
              </a:extLst>
            </p:cNvPr>
            <p:cNvSpPr>
              <a:spLocks/>
            </p:cNvSpPr>
            <p:nvPr/>
          </p:nvSpPr>
          <p:spPr bwMode="auto">
            <a:xfrm>
              <a:off x="540" y="3287"/>
              <a:ext cx="72" cy="38"/>
            </a:xfrm>
            <a:custGeom>
              <a:avLst/>
              <a:gdLst>
                <a:gd name="T0" fmla="*/ 72 w 72"/>
                <a:gd name="T1" fmla="*/ 37 h 38"/>
                <a:gd name="T2" fmla="*/ 0 w 72"/>
                <a:gd name="T3" fmla="*/ 0 h 38"/>
                <a:gd name="T4" fmla="*/ 0 w 72"/>
                <a:gd name="T5" fmla="*/ 1 h 38"/>
                <a:gd name="T6" fmla="*/ 72 w 72"/>
                <a:gd name="T7" fmla="*/ 38 h 38"/>
                <a:gd name="T8" fmla="*/ 72 w 72"/>
                <a:gd name="T9" fmla="*/ 37 h 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2"/>
                <a:gd name="T16" fmla="*/ 0 h 38"/>
                <a:gd name="T17" fmla="*/ 72 w 72"/>
                <a:gd name="T18" fmla="*/ 38 h 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2" h="38">
                  <a:moveTo>
                    <a:pt x="72" y="37"/>
                  </a:moveTo>
                  <a:lnTo>
                    <a:pt x="0" y="0"/>
                  </a:lnTo>
                  <a:lnTo>
                    <a:pt x="0" y="1"/>
                  </a:lnTo>
                  <a:lnTo>
                    <a:pt x="72" y="38"/>
                  </a:lnTo>
                  <a:lnTo>
                    <a:pt x="72" y="37"/>
                  </a:lnTo>
                  <a:close/>
                </a:path>
              </a:pathLst>
            </a:custGeom>
            <a:solidFill>
              <a:srgbClr val="57575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314" name="Freeform 359">
              <a:extLst>
                <a:ext uri="{FF2B5EF4-FFF2-40B4-BE49-F238E27FC236}">
                  <a16:creationId xmlns:a16="http://schemas.microsoft.com/office/drawing/2014/main" xmlns="" id="{451F4340-8D20-4AF3-956C-EFA5D89110A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0" y="3288"/>
              <a:ext cx="72" cy="40"/>
            </a:xfrm>
            <a:custGeom>
              <a:avLst/>
              <a:gdLst>
                <a:gd name="T0" fmla="*/ 72 w 72"/>
                <a:gd name="T1" fmla="*/ 37 h 40"/>
                <a:gd name="T2" fmla="*/ 0 w 72"/>
                <a:gd name="T3" fmla="*/ 0 h 40"/>
                <a:gd name="T4" fmla="*/ 0 w 72"/>
                <a:gd name="T5" fmla="*/ 2 h 40"/>
                <a:gd name="T6" fmla="*/ 72 w 72"/>
                <a:gd name="T7" fmla="*/ 40 h 40"/>
                <a:gd name="T8" fmla="*/ 72 w 72"/>
                <a:gd name="T9" fmla="*/ 37 h 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2"/>
                <a:gd name="T16" fmla="*/ 0 h 40"/>
                <a:gd name="T17" fmla="*/ 72 w 72"/>
                <a:gd name="T18" fmla="*/ 40 h 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2" h="40">
                  <a:moveTo>
                    <a:pt x="72" y="37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72" y="40"/>
                  </a:lnTo>
                  <a:lnTo>
                    <a:pt x="72" y="37"/>
                  </a:lnTo>
                  <a:close/>
                </a:path>
              </a:pathLst>
            </a:custGeom>
            <a:solidFill>
              <a:srgbClr val="59595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315" name="Freeform 360">
              <a:extLst>
                <a:ext uri="{FF2B5EF4-FFF2-40B4-BE49-F238E27FC236}">
                  <a16:creationId xmlns:a16="http://schemas.microsoft.com/office/drawing/2014/main" xmlns="" id="{ADF34644-1D17-4DAD-AC96-3DA485E857E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0" y="3290"/>
              <a:ext cx="72" cy="41"/>
            </a:xfrm>
            <a:custGeom>
              <a:avLst/>
              <a:gdLst>
                <a:gd name="T0" fmla="*/ 72 w 72"/>
                <a:gd name="T1" fmla="*/ 38 h 41"/>
                <a:gd name="T2" fmla="*/ 0 w 72"/>
                <a:gd name="T3" fmla="*/ 0 h 41"/>
                <a:gd name="T4" fmla="*/ 0 w 72"/>
                <a:gd name="T5" fmla="*/ 2 h 41"/>
                <a:gd name="T6" fmla="*/ 72 w 72"/>
                <a:gd name="T7" fmla="*/ 41 h 41"/>
                <a:gd name="T8" fmla="*/ 72 w 72"/>
                <a:gd name="T9" fmla="*/ 38 h 4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2"/>
                <a:gd name="T16" fmla="*/ 0 h 41"/>
                <a:gd name="T17" fmla="*/ 72 w 72"/>
                <a:gd name="T18" fmla="*/ 41 h 4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2" h="41">
                  <a:moveTo>
                    <a:pt x="72" y="38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72" y="41"/>
                  </a:lnTo>
                  <a:lnTo>
                    <a:pt x="72" y="38"/>
                  </a:lnTo>
                  <a:close/>
                </a:path>
              </a:pathLst>
            </a:custGeom>
            <a:solidFill>
              <a:srgbClr val="5C5C5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316" name="Freeform 361">
              <a:extLst>
                <a:ext uri="{FF2B5EF4-FFF2-40B4-BE49-F238E27FC236}">
                  <a16:creationId xmlns:a16="http://schemas.microsoft.com/office/drawing/2014/main" xmlns="" id="{99E34A5B-A071-4C23-8C20-EB501EBE05A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0" y="3292"/>
              <a:ext cx="72" cy="41"/>
            </a:xfrm>
            <a:custGeom>
              <a:avLst/>
              <a:gdLst>
                <a:gd name="T0" fmla="*/ 72 w 72"/>
                <a:gd name="T1" fmla="*/ 39 h 41"/>
                <a:gd name="T2" fmla="*/ 0 w 72"/>
                <a:gd name="T3" fmla="*/ 0 h 41"/>
                <a:gd name="T4" fmla="*/ 0 w 72"/>
                <a:gd name="T5" fmla="*/ 3 h 41"/>
                <a:gd name="T6" fmla="*/ 72 w 72"/>
                <a:gd name="T7" fmla="*/ 41 h 41"/>
                <a:gd name="T8" fmla="*/ 72 w 72"/>
                <a:gd name="T9" fmla="*/ 39 h 4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2"/>
                <a:gd name="T16" fmla="*/ 0 h 41"/>
                <a:gd name="T17" fmla="*/ 72 w 72"/>
                <a:gd name="T18" fmla="*/ 41 h 4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2" h="41">
                  <a:moveTo>
                    <a:pt x="72" y="39"/>
                  </a:moveTo>
                  <a:lnTo>
                    <a:pt x="0" y="0"/>
                  </a:lnTo>
                  <a:lnTo>
                    <a:pt x="0" y="3"/>
                  </a:lnTo>
                  <a:lnTo>
                    <a:pt x="72" y="41"/>
                  </a:lnTo>
                  <a:lnTo>
                    <a:pt x="72" y="39"/>
                  </a:lnTo>
                  <a:close/>
                </a:path>
              </a:pathLst>
            </a:custGeom>
            <a:solidFill>
              <a:srgbClr val="60606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317" name="Freeform 362">
              <a:extLst>
                <a:ext uri="{FF2B5EF4-FFF2-40B4-BE49-F238E27FC236}">
                  <a16:creationId xmlns:a16="http://schemas.microsoft.com/office/drawing/2014/main" xmlns="" id="{7E660F26-36F1-44CD-97B7-6F0A4A7E35C3}"/>
                </a:ext>
              </a:extLst>
            </p:cNvPr>
            <p:cNvSpPr>
              <a:spLocks/>
            </p:cNvSpPr>
            <p:nvPr/>
          </p:nvSpPr>
          <p:spPr bwMode="auto">
            <a:xfrm>
              <a:off x="540" y="3295"/>
              <a:ext cx="72" cy="40"/>
            </a:xfrm>
            <a:custGeom>
              <a:avLst/>
              <a:gdLst>
                <a:gd name="T0" fmla="*/ 72 w 72"/>
                <a:gd name="T1" fmla="*/ 38 h 40"/>
                <a:gd name="T2" fmla="*/ 0 w 72"/>
                <a:gd name="T3" fmla="*/ 0 h 40"/>
                <a:gd name="T4" fmla="*/ 0 w 72"/>
                <a:gd name="T5" fmla="*/ 3 h 40"/>
                <a:gd name="T6" fmla="*/ 72 w 72"/>
                <a:gd name="T7" fmla="*/ 40 h 40"/>
                <a:gd name="T8" fmla="*/ 72 w 72"/>
                <a:gd name="T9" fmla="*/ 38 h 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2"/>
                <a:gd name="T16" fmla="*/ 0 h 40"/>
                <a:gd name="T17" fmla="*/ 72 w 72"/>
                <a:gd name="T18" fmla="*/ 40 h 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2" h="40">
                  <a:moveTo>
                    <a:pt x="72" y="38"/>
                  </a:moveTo>
                  <a:lnTo>
                    <a:pt x="0" y="0"/>
                  </a:lnTo>
                  <a:lnTo>
                    <a:pt x="0" y="3"/>
                  </a:lnTo>
                  <a:lnTo>
                    <a:pt x="72" y="40"/>
                  </a:lnTo>
                  <a:lnTo>
                    <a:pt x="72" y="38"/>
                  </a:lnTo>
                  <a:close/>
                </a:path>
              </a:pathLst>
            </a:custGeom>
            <a:solidFill>
              <a:srgbClr val="656565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318" name="Freeform 363">
              <a:extLst>
                <a:ext uri="{FF2B5EF4-FFF2-40B4-BE49-F238E27FC236}">
                  <a16:creationId xmlns:a16="http://schemas.microsoft.com/office/drawing/2014/main" xmlns="" id="{F82FB737-7835-4905-B917-CB3DE3D170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0" y="3298"/>
              <a:ext cx="72" cy="40"/>
            </a:xfrm>
            <a:custGeom>
              <a:avLst/>
              <a:gdLst>
                <a:gd name="T0" fmla="*/ 72 w 72"/>
                <a:gd name="T1" fmla="*/ 37 h 40"/>
                <a:gd name="T2" fmla="*/ 0 w 72"/>
                <a:gd name="T3" fmla="*/ 0 h 40"/>
                <a:gd name="T4" fmla="*/ 0 w 72"/>
                <a:gd name="T5" fmla="*/ 2 h 40"/>
                <a:gd name="T6" fmla="*/ 72 w 72"/>
                <a:gd name="T7" fmla="*/ 40 h 40"/>
                <a:gd name="T8" fmla="*/ 72 w 72"/>
                <a:gd name="T9" fmla="*/ 37 h 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2"/>
                <a:gd name="T16" fmla="*/ 0 h 40"/>
                <a:gd name="T17" fmla="*/ 72 w 72"/>
                <a:gd name="T18" fmla="*/ 40 h 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2" h="40">
                  <a:moveTo>
                    <a:pt x="72" y="37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72" y="40"/>
                  </a:lnTo>
                  <a:lnTo>
                    <a:pt x="72" y="37"/>
                  </a:lnTo>
                  <a:close/>
                </a:path>
              </a:pathLst>
            </a:custGeom>
            <a:solidFill>
              <a:srgbClr val="6A6A6A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319" name="Freeform 364">
              <a:extLst>
                <a:ext uri="{FF2B5EF4-FFF2-40B4-BE49-F238E27FC236}">
                  <a16:creationId xmlns:a16="http://schemas.microsoft.com/office/drawing/2014/main" xmlns="" id="{E3C7AFDB-FA19-402D-87E7-90DF98D0B97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0" y="3300"/>
              <a:ext cx="72" cy="40"/>
            </a:xfrm>
            <a:custGeom>
              <a:avLst/>
              <a:gdLst>
                <a:gd name="T0" fmla="*/ 72 w 72"/>
                <a:gd name="T1" fmla="*/ 38 h 40"/>
                <a:gd name="T2" fmla="*/ 0 w 72"/>
                <a:gd name="T3" fmla="*/ 0 h 40"/>
                <a:gd name="T4" fmla="*/ 0 w 72"/>
                <a:gd name="T5" fmla="*/ 2 h 40"/>
                <a:gd name="T6" fmla="*/ 72 w 72"/>
                <a:gd name="T7" fmla="*/ 40 h 40"/>
                <a:gd name="T8" fmla="*/ 72 w 72"/>
                <a:gd name="T9" fmla="*/ 38 h 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2"/>
                <a:gd name="T16" fmla="*/ 0 h 40"/>
                <a:gd name="T17" fmla="*/ 72 w 72"/>
                <a:gd name="T18" fmla="*/ 40 h 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2" h="40">
                  <a:moveTo>
                    <a:pt x="72" y="38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72" y="40"/>
                  </a:lnTo>
                  <a:lnTo>
                    <a:pt x="72" y="38"/>
                  </a:lnTo>
                  <a:close/>
                </a:path>
              </a:pathLst>
            </a:custGeom>
            <a:solidFill>
              <a:srgbClr val="6E6E6E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320" name="Freeform 365">
              <a:extLst>
                <a:ext uri="{FF2B5EF4-FFF2-40B4-BE49-F238E27FC236}">
                  <a16:creationId xmlns:a16="http://schemas.microsoft.com/office/drawing/2014/main" xmlns="" id="{D90A45A4-1B04-4A91-AB86-DDAA5198E6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0" y="3302"/>
              <a:ext cx="72" cy="41"/>
            </a:xfrm>
            <a:custGeom>
              <a:avLst/>
              <a:gdLst>
                <a:gd name="T0" fmla="*/ 72 w 72"/>
                <a:gd name="T1" fmla="*/ 38 h 41"/>
                <a:gd name="T2" fmla="*/ 0 w 72"/>
                <a:gd name="T3" fmla="*/ 0 h 41"/>
                <a:gd name="T4" fmla="*/ 0 w 72"/>
                <a:gd name="T5" fmla="*/ 3 h 41"/>
                <a:gd name="T6" fmla="*/ 72 w 72"/>
                <a:gd name="T7" fmla="*/ 41 h 41"/>
                <a:gd name="T8" fmla="*/ 72 w 72"/>
                <a:gd name="T9" fmla="*/ 38 h 4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2"/>
                <a:gd name="T16" fmla="*/ 0 h 41"/>
                <a:gd name="T17" fmla="*/ 72 w 72"/>
                <a:gd name="T18" fmla="*/ 41 h 4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2" h="41">
                  <a:moveTo>
                    <a:pt x="72" y="38"/>
                  </a:moveTo>
                  <a:lnTo>
                    <a:pt x="0" y="0"/>
                  </a:lnTo>
                  <a:lnTo>
                    <a:pt x="0" y="3"/>
                  </a:lnTo>
                  <a:lnTo>
                    <a:pt x="72" y="41"/>
                  </a:lnTo>
                  <a:lnTo>
                    <a:pt x="72" y="38"/>
                  </a:lnTo>
                  <a:close/>
                </a:path>
              </a:pathLst>
            </a:custGeom>
            <a:solidFill>
              <a:srgbClr val="74747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321" name="Freeform 366">
              <a:extLst>
                <a:ext uri="{FF2B5EF4-FFF2-40B4-BE49-F238E27FC236}">
                  <a16:creationId xmlns:a16="http://schemas.microsoft.com/office/drawing/2014/main" xmlns="" id="{C6DDED55-43CD-49D8-B5DD-BA417531350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0" y="3305"/>
              <a:ext cx="72" cy="40"/>
            </a:xfrm>
            <a:custGeom>
              <a:avLst/>
              <a:gdLst>
                <a:gd name="T0" fmla="*/ 72 w 72"/>
                <a:gd name="T1" fmla="*/ 38 h 40"/>
                <a:gd name="T2" fmla="*/ 0 w 72"/>
                <a:gd name="T3" fmla="*/ 0 h 40"/>
                <a:gd name="T4" fmla="*/ 0 w 72"/>
                <a:gd name="T5" fmla="*/ 2 h 40"/>
                <a:gd name="T6" fmla="*/ 72 w 72"/>
                <a:gd name="T7" fmla="*/ 40 h 40"/>
                <a:gd name="T8" fmla="*/ 72 w 72"/>
                <a:gd name="T9" fmla="*/ 38 h 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2"/>
                <a:gd name="T16" fmla="*/ 0 h 40"/>
                <a:gd name="T17" fmla="*/ 72 w 72"/>
                <a:gd name="T18" fmla="*/ 40 h 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2" h="40">
                  <a:moveTo>
                    <a:pt x="72" y="38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72" y="40"/>
                  </a:lnTo>
                  <a:lnTo>
                    <a:pt x="72" y="38"/>
                  </a:lnTo>
                  <a:close/>
                </a:path>
              </a:pathLst>
            </a:custGeom>
            <a:solidFill>
              <a:srgbClr val="7B7B7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322" name="Freeform 367">
              <a:extLst>
                <a:ext uri="{FF2B5EF4-FFF2-40B4-BE49-F238E27FC236}">
                  <a16:creationId xmlns:a16="http://schemas.microsoft.com/office/drawing/2014/main" xmlns="" id="{60A7692F-9C7A-4524-AF3F-6308A40D84B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0" y="3307"/>
              <a:ext cx="72" cy="40"/>
            </a:xfrm>
            <a:custGeom>
              <a:avLst/>
              <a:gdLst>
                <a:gd name="T0" fmla="*/ 72 w 72"/>
                <a:gd name="T1" fmla="*/ 38 h 40"/>
                <a:gd name="T2" fmla="*/ 0 w 72"/>
                <a:gd name="T3" fmla="*/ 0 h 40"/>
                <a:gd name="T4" fmla="*/ 0 w 72"/>
                <a:gd name="T5" fmla="*/ 1 h 40"/>
                <a:gd name="T6" fmla="*/ 72 w 72"/>
                <a:gd name="T7" fmla="*/ 40 h 40"/>
                <a:gd name="T8" fmla="*/ 72 w 72"/>
                <a:gd name="T9" fmla="*/ 38 h 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2"/>
                <a:gd name="T16" fmla="*/ 0 h 40"/>
                <a:gd name="T17" fmla="*/ 72 w 72"/>
                <a:gd name="T18" fmla="*/ 40 h 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2" h="40">
                  <a:moveTo>
                    <a:pt x="72" y="38"/>
                  </a:moveTo>
                  <a:lnTo>
                    <a:pt x="0" y="0"/>
                  </a:lnTo>
                  <a:lnTo>
                    <a:pt x="0" y="1"/>
                  </a:lnTo>
                  <a:lnTo>
                    <a:pt x="72" y="40"/>
                  </a:lnTo>
                  <a:lnTo>
                    <a:pt x="72" y="38"/>
                  </a:lnTo>
                  <a:close/>
                </a:path>
              </a:pathLst>
            </a:custGeom>
            <a:solidFill>
              <a:srgbClr val="7F7F7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323" name="Freeform 368">
              <a:extLst>
                <a:ext uri="{FF2B5EF4-FFF2-40B4-BE49-F238E27FC236}">
                  <a16:creationId xmlns:a16="http://schemas.microsoft.com/office/drawing/2014/main" xmlns="" id="{27C99E11-C6F9-4F0B-9CC6-51AB7317FE88}"/>
                </a:ext>
              </a:extLst>
            </p:cNvPr>
            <p:cNvSpPr>
              <a:spLocks/>
            </p:cNvSpPr>
            <p:nvPr/>
          </p:nvSpPr>
          <p:spPr bwMode="auto">
            <a:xfrm>
              <a:off x="540" y="3308"/>
              <a:ext cx="72" cy="42"/>
            </a:xfrm>
            <a:custGeom>
              <a:avLst/>
              <a:gdLst>
                <a:gd name="T0" fmla="*/ 72 w 72"/>
                <a:gd name="T1" fmla="*/ 39 h 42"/>
                <a:gd name="T2" fmla="*/ 0 w 72"/>
                <a:gd name="T3" fmla="*/ 0 h 42"/>
                <a:gd name="T4" fmla="*/ 0 w 72"/>
                <a:gd name="T5" fmla="*/ 5 h 42"/>
                <a:gd name="T6" fmla="*/ 72 w 72"/>
                <a:gd name="T7" fmla="*/ 42 h 42"/>
                <a:gd name="T8" fmla="*/ 72 w 72"/>
                <a:gd name="T9" fmla="*/ 39 h 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2"/>
                <a:gd name="T16" fmla="*/ 0 h 42"/>
                <a:gd name="T17" fmla="*/ 72 w 72"/>
                <a:gd name="T18" fmla="*/ 42 h 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2" h="42">
                  <a:moveTo>
                    <a:pt x="72" y="39"/>
                  </a:moveTo>
                  <a:lnTo>
                    <a:pt x="0" y="0"/>
                  </a:lnTo>
                  <a:lnTo>
                    <a:pt x="0" y="5"/>
                  </a:lnTo>
                  <a:lnTo>
                    <a:pt x="72" y="42"/>
                  </a:lnTo>
                  <a:lnTo>
                    <a:pt x="72" y="39"/>
                  </a:lnTo>
                  <a:close/>
                </a:path>
              </a:pathLst>
            </a:custGeom>
            <a:solidFill>
              <a:srgbClr val="858585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324" name="Freeform 369">
              <a:extLst>
                <a:ext uri="{FF2B5EF4-FFF2-40B4-BE49-F238E27FC236}">
                  <a16:creationId xmlns:a16="http://schemas.microsoft.com/office/drawing/2014/main" xmlns="" id="{12149F44-1FDE-4463-B704-589604A2FDDE}"/>
                </a:ext>
              </a:extLst>
            </p:cNvPr>
            <p:cNvSpPr>
              <a:spLocks/>
            </p:cNvSpPr>
            <p:nvPr/>
          </p:nvSpPr>
          <p:spPr bwMode="auto">
            <a:xfrm>
              <a:off x="540" y="3313"/>
              <a:ext cx="72" cy="38"/>
            </a:xfrm>
            <a:custGeom>
              <a:avLst/>
              <a:gdLst>
                <a:gd name="T0" fmla="*/ 72 w 72"/>
                <a:gd name="T1" fmla="*/ 37 h 38"/>
                <a:gd name="T2" fmla="*/ 0 w 72"/>
                <a:gd name="T3" fmla="*/ 0 h 38"/>
                <a:gd name="T4" fmla="*/ 0 w 72"/>
                <a:gd name="T5" fmla="*/ 1 h 38"/>
                <a:gd name="T6" fmla="*/ 72 w 72"/>
                <a:gd name="T7" fmla="*/ 38 h 38"/>
                <a:gd name="T8" fmla="*/ 72 w 72"/>
                <a:gd name="T9" fmla="*/ 37 h 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2"/>
                <a:gd name="T16" fmla="*/ 0 h 38"/>
                <a:gd name="T17" fmla="*/ 72 w 72"/>
                <a:gd name="T18" fmla="*/ 38 h 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2" h="38">
                  <a:moveTo>
                    <a:pt x="72" y="37"/>
                  </a:moveTo>
                  <a:lnTo>
                    <a:pt x="0" y="0"/>
                  </a:lnTo>
                  <a:lnTo>
                    <a:pt x="0" y="1"/>
                  </a:lnTo>
                  <a:lnTo>
                    <a:pt x="72" y="38"/>
                  </a:lnTo>
                  <a:lnTo>
                    <a:pt x="72" y="37"/>
                  </a:lnTo>
                  <a:close/>
                </a:path>
              </a:pathLst>
            </a:custGeom>
            <a:solidFill>
              <a:srgbClr val="8C8C8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325" name="Freeform 370">
              <a:extLst>
                <a:ext uri="{FF2B5EF4-FFF2-40B4-BE49-F238E27FC236}">
                  <a16:creationId xmlns:a16="http://schemas.microsoft.com/office/drawing/2014/main" xmlns="" id="{8582DE63-2238-4A0C-BB36-C23CBAAB57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0" y="3314"/>
              <a:ext cx="72" cy="41"/>
            </a:xfrm>
            <a:custGeom>
              <a:avLst/>
              <a:gdLst>
                <a:gd name="T0" fmla="*/ 72 w 72"/>
                <a:gd name="T1" fmla="*/ 37 h 41"/>
                <a:gd name="T2" fmla="*/ 0 w 72"/>
                <a:gd name="T3" fmla="*/ 0 h 41"/>
                <a:gd name="T4" fmla="*/ 0 w 72"/>
                <a:gd name="T5" fmla="*/ 3 h 41"/>
                <a:gd name="T6" fmla="*/ 72 w 72"/>
                <a:gd name="T7" fmla="*/ 41 h 41"/>
                <a:gd name="T8" fmla="*/ 72 w 72"/>
                <a:gd name="T9" fmla="*/ 37 h 4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2"/>
                <a:gd name="T16" fmla="*/ 0 h 41"/>
                <a:gd name="T17" fmla="*/ 72 w 72"/>
                <a:gd name="T18" fmla="*/ 41 h 4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2" h="41">
                  <a:moveTo>
                    <a:pt x="72" y="37"/>
                  </a:moveTo>
                  <a:lnTo>
                    <a:pt x="0" y="0"/>
                  </a:lnTo>
                  <a:lnTo>
                    <a:pt x="0" y="3"/>
                  </a:lnTo>
                  <a:lnTo>
                    <a:pt x="72" y="41"/>
                  </a:lnTo>
                  <a:lnTo>
                    <a:pt x="72" y="37"/>
                  </a:lnTo>
                  <a:close/>
                </a:path>
              </a:pathLst>
            </a:custGeom>
            <a:solidFill>
              <a:srgbClr val="939393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326" name="Freeform 371">
              <a:extLst>
                <a:ext uri="{FF2B5EF4-FFF2-40B4-BE49-F238E27FC236}">
                  <a16:creationId xmlns:a16="http://schemas.microsoft.com/office/drawing/2014/main" xmlns="" id="{438DCDA2-3DC5-4655-B021-488C6324F0AE}"/>
                </a:ext>
              </a:extLst>
            </p:cNvPr>
            <p:cNvSpPr>
              <a:spLocks/>
            </p:cNvSpPr>
            <p:nvPr/>
          </p:nvSpPr>
          <p:spPr bwMode="auto">
            <a:xfrm>
              <a:off x="540" y="3317"/>
              <a:ext cx="72" cy="40"/>
            </a:xfrm>
            <a:custGeom>
              <a:avLst/>
              <a:gdLst>
                <a:gd name="T0" fmla="*/ 72 w 72"/>
                <a:gd name="T1" fmla="*/ 38 h 40"/>
                <a:gd name="T2" fmla="*/ 0 w 72"/>
                <a:gd name="T3" fmla="*/ 0 h 40"/>
                <a:gd name="T4" fmla="*/ 0 w 72"/>
                <a:gd name="T5" fmla="*/ 3 h 40"/>
                <a:gd name="T6" fmla="*/ 72 w 72"/>
                <a:gd name="T7" fmla="*/ 40 h 40"/>
                <a:gd name="T8" fmla="*/ 72 w 72"/>
                <a:gd name="T9" fmla="*/ 38 h 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2"/>
                <a:gd name="T16" fmla="*/ 0 h 40"/>
                <a:gd name="T17" fmla="*/ 72 w 72"/>
                <a:gd name="T18" fmla="*/ 40 h 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2" h="40">
                  <a:moveTo>
                    <a:pt x="72" y="38"/>
                  </a:moveTo>
                  <a:lnTo>
                    <a:pt x="0" y="0"/>
                  </a:lnTo>
                  <a:lnTo>
                    <a:pt x="0" y="3"/>
                  </a:lnTo>
                  <a:lnTo>
                    <a:pt x="72" y="40"/>
                  </a:lnTo>
                  <a:lnTo>
                    <a:pt x="72" y="38"/>
                  </a:lnTo>
                  <a:close/>
                </a:path>
              </a:pathLst>
            </a:custGeom>
            <a:solidFill>
              <a:srgbClr val="9A9A9A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327" name="Freeform 372">
              <a:extLst>
                <a:ext uri="{FF2B5EF4-FFF2-40B4-BE49-F238E27FC236}">
                  <a16:creationId xmlns:a16="http://schemas.microsoft.com/office/drawing/2014/main" xmlns="" id="{543EE3BF-E7C5-41F1-BB74-D5F43A5062C3}"/>
                </a:ext>
              </a:extLst>
            </p:cNvPr>
            <p:cNvSpPr>
              <a:spLocks/>
            </p:cNvSpPr>
            <p:nvPr/>
          </p:nvSpPr>
          <p:spPr bwMode="auto">
            <a:xfrm>
              <a:off x="540" y="3320"/>
              <a:ext cx="72" cy="38"/>
            </a:xfrm>
            <a:custGeom>
              <a:avLst/>
              <a:gdLst>
                <a:gd name="T0" fmla="*/ 72 w 72"/>
                <a:gd name="T1" fmla="*/ 37 h 38"/>
                <a:gd name="T2" fmla="*/ 0 w 72"/>
                <a:gd name="T3" fmla="*/ 0 h 38"/>
                <a:gd name="T4" fmla="*/ 0 w 72"/>
                <a:gd name="T5" fmla="*/ 1 h 38"/>
                <a:gd name="T6" fmla="*/ 72 w 72"/>
                <a:gd name="T7" fmla="*/ 38 h 38"/>
                <a:gd name="T8" fmla="*/ 72 w 72"/>
                <a:gd name="T9" fmla="*/ 37 h 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2"/>
                <a:gd name="T16" fmla="*/ 0 h 38"/>
                <a:gd name="T17" fmla="*/ 72 w 72"/>
                <a:gd name="T18" fmla="*/ 38 h 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2" h="38">
                  <a:moveTo>
                    <a:pt x="72" y="37"/>
                  </a:moveTo>
                  <a:lnTo>
                    <a:pt x="0" y="0"/>
                  </a:lnTo>
                  <a:lnTo>
                    <a:pt x="0" y="1"/>
                  </a:lnTo>
                  <a:lnTo>
                    <a:pt x="72" y="38"/>
                  </a:lnTo>
                  <a:lnTo>
                    <a:pt x="72" y="37"/>
                  </a:lnTo>
                  <a:close/>
                </a:path>
              </a:pathLst>
            </a:custGeom>
            <a:solidFill>
              <a:srgbClr val="9E9E9E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328" name="Freeform 373">
              <a:extLst>
                <a:ext uri="{FF2B5EF4-FFF2-40B4-BE49-F238E27FC236}">
                  <a16:creationId xmlns:a16="http://schemas.microsoft.com/office/drawing/2014/main" xmlns="" id="{59AB530D-05A5-49B2-AB6B-A86522A65C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40" y="3321"/>
              <a:ext cx="72" cy="42"/>
            </a:xfrm>
            <a:custGeom>
              <a:avLst/>
              <a:gdLst>
                <a:gd name="T0" fmla="*/ 72 w 72"/>
                <a:gd name="T1" fmla="*/ 37 h 42"/>
                <a:gd name="T2" fmla="*/ 0 w 72"/>
                <a:gd name="T3" fmla="*/ 0 h 42"/>
                <a:gd name="T4" fmla="*/ 0 w 72"/>
                <a:gd name="T5" fmla="*/ 3 h 42"/>
                <a:gd name="T6" fmla="*/ 72 w 72"/>
                <a:gd name="T7" fmla="*/ 42 h 42"/>
                <a:gd name="T8" fmla="*/ 72 w 72"/>
                <a:gd name="T9" fmla="*/ 37 h 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2"/>
                <a:gd name="T16" fmla="*/ 0 h 42"/>
                <a:gd name="T17" fmla="*/ 72 w 72"/>
                <a:gd name="T18" fmla="*/ 42 h 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2" h="42">
                  <a:moveTo>
                    <a:pt x="72" y="37"/>
                  </a:moveTo>
                  <a:lnTo>
                    <a:pt x="0" y="0"/>
                  </a:lnTo>
                  <a:lnTo>
                    <a:pt x="0" y="3"/>
                  </a:lnTo>
                  <a:lnTo>
                    <a:pt x="72" y="42"/>
                  </a:lnTo>
                  <a:lnTo>
                    <a:pt x="72" y="37"/>
                  </a:lnTo>
                  <a:close/>
                </a:path>
              </a:pathLst>
            </a:custGeom>
            <a:solidFill>
              <a:srgbClr val="A5A5A5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329" name="Freeform 374">
              <a:extLst>
                <a:ext uri="{FF2B5EF4-FFF2-40B4-BE49-F238E27FC236}">
                  <a16:creationId xmlns:a16="http://schemas.microsoft.com/office/drawing/2014/main" xmlns="" id="{818355E1-CBBE-4B7D-A0BF-7FD782AC34A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0" y="3324"/>
              <a:ext cx="72" cy="40"/>
            </a:xfrm>
            <a:custGeom>
              <a:avLst/>
              <a:gdLst>
                <a:gd name="T0" fmla="*/ 72 w 72"/>
                <a:gd name="T1" fmla="*/ 39 h 40"/>
                <a:gd name="T2" fmla="*/ 0 w 72"/>
                <a:gd name="T3" fmla="*/ 0 h 40"/>
                <a:gd name="T4" fmla="*/ 0 w 72"/>
                <a:gd name="T5" fmla="*/ 1 h 40"/>
                <a:gd name="T6" fmla="*/ 72 w 72"/>
                <a:gd name="T7" fmla="*/ 40 h 40"/>
                <a:gd name="T8" fmla="*/ 72 w 72"/>
                <a:gd name="T9" fmla="*/ 39 h 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2"/>
                <a:gd name="T16" fmla="*/ 0 h 40"/>
                <a:gd name="T17" fmla="*/ 72 w 72"/>
                <a:gd name="T18" fmla="*/ 40 h 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2" h="40">
                  <a:moveTo>
                    <a:pt x="72" y="39"/>
                  </a:moveTo>
                  <a:lnTo>
                    <a:pt x="0" y="0"/>
                  </a:lnTo>
                  <a:lnTo>
                    <a:pt x="0" y="1"/>
                  </a:lnTo>
                  <a:lnTo>
                    <a:pt x="72" y="40"/>
                  </a:lnTo>
                  <a:lnTo>
                    <a:pt x="72" y="39"/>
                  </a:lnTo>
                  <a:close/>
                </a:path>
              </a:pathLst>
            </a:custGeom>
            <a:solidFill>
              <a:srgbClr val="ABABA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330" name="Freeform 375">
              <a:extLst>
                <a:ext uri="{FF2B5EF4-FFF2-40B4-BE49-F238E27FC236}">
                  <a16:creationId xmlns:a16="http://schemas.microsoft.com/office/drawing/2014/main" xmlns="" id="{B86B791C-0BFC-492D-9A6E-F21F932CC0A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0" y="3325"/>
              <a:ext cx="72" cy="40"/>
            </a:xfrm>
            <a:custGeom>
              <a:avLst/>
              <a:gdLst>
                <a:gd name="T0" fmla="*/ 72 w 72"/>
                <a:gd name="T1" fmla="*/ 39 h 40"/>
                <a:gd name="T2" fmla="*/ 0 w 72"/>
                <a:gd name="T3" fmla="*/ 0 h 40"/>
                <a:gd name="T4" fmla="*/ 0 w 72"/>
                <a:gd name="T5" fmla="*/ 3 h 40"/>
                <a:gd name="T6" fmla="*/ 72 w 72"/>
                <a:gd name="T7" fmla="*/ 40 h 40"/>
                <a:gd name="T8" fmla="*/ 72 w 72"/>
                <a:gd name="T9" fmla="*/ 39 h 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2"/>
                <a:gd name="T16" fmla="*/ 0 h 40"/>
                <a:gd name="T17" fmla="*/ 72 w 72"/>
                <a:gd name="T18" fmla="*/ 40 h 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2" h="40">
                  <a:moveTo>
                    <a:pt x="72" y="39"/>
                  </a:moveTo>
                  <a:lnTo>
                    <a:pt x="0" y="0"/>
                  </a:lnTo>
                  <a:lnTo>
                    <a:pt x="0" y="3"/>
                  </a:lnTo>
                  <a:lnTo>
                    <a:pt x="72" y="40"/>
                  </a:lnTo>
                  <a:lnTo>
                    <a:pt x="72" y="39"/>
                  </a:lnTo>
                  <a:close/>
                </a:path>
              </a:pathLst>
            </a:custGeom>
            <a:solidFill>
              <a:srgbClr val="AEAEAE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331" name="Freeform 376">
              <a:extLst>
                <a:ext uri="{FF2B5EF4-FFF2-40B4-BE49-F238E27FC236}">
                  <a16:creationId xmlns:a16="http://schemas.microsoft.com/office/drawing/2014/main" xmlns="" id="{400C19C1-0D20-4126-B2D5-0C1E42A8EF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0" y="3328"/>
              <a:ext cx="72" cy="40"/>
            </a:xfrm>
            <a:custGeom>
              <a:avLst/>
              <a:gdLst>
                <a:gd name="T0" fmla="*/ 72 w 72"/>
                <a:gd name="T1" fmla="*/ 37 h 40"/>
                <a:gd name="T2" fmla="*/ 0 w 72"/>
                <a:gd name="T3" fmla="*/ 0 h 40"/>
                <a:gd name="T4" fmla="*/ 0 w 72"/>
                <a:gd name="T5" fmla="*/ 3 h 40"/>
                <a:gd name="T6" fmla="*/ 72 w 72"/>
                <a:gd name="T7" fmla="*/ 40 h 40"/>
                <a:gd name="T8" fmla="*/ 72 w 72"/>
                <a:gd name="T9" fmla="*/ 37 h 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2"/>
                <a:gd name="T16" fmla="*/ 0 h 40"/>
                <a:gd name="T17" fmla="*/ 72 w 72"/>
                <a:gd name="T18" fmla="*/ 40 h 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2" h="40">
                  <a:moveTo>
                    <a:pt x="72" y="37"/>
                  </a:moveTo>
                  <a:lnTo>
                    <a:pt x="0" y="0"/>
                  </a:lnTo>
                  <a:lnTo>
                    <a:pt x="0" y="3"/>
                  </a:lnTo>
                  <a:lnTo>
                    <a:pt x="72" y="40"/>
                  </a:lnTo>
                  <a:lnTo>
                    <a:pt x="72" y="37"/>
                  </a:lnTo>
                  <a:close/>
                </a:path>
              </a:pathLst>
            </a:custGeom>
            <a:solidFill>
              <a:srgbClr val="B3B3B3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332" name="Freeform 377">
              <a:extLst>
                <a:ext uri="{FF2B5EF4-FFF2-40B4-BE49-F238E27FC236}">
                  <a16:creationId xmlns:a16="http://schemas.microsoft.com/office/drawing/2014/main" xmlns="" id="{E85513BA-8D5A-4592-9094-6980A88A5E9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0" y="3331"/>
              <a:ext cx="72" cy="40"/>
            </a:xfrm>
            <a:custGeom>
              <a:avLst/>
              <a:gdLst>
                <a:gd name="T0" fmla="*/ 72 w 72"/>
                <a:gd name="T1" fmla="*/ 37 h 40"/>
                <a:gd name="T2" fmla="*/ 0 w 72"/>
                <a:gd name="T3" fmla="*/ 0 h 40"/>
                <a:gd name="T4" fmla="*/ 0 w 72"/>
                <a:gd name="T5" fmla="*/ 2 h 40"/>
                <a:gd name="T6" fmla="*/ 72 w 72"/>
                <a:gd name="T7" fmla="*/ 40 h 40"/>
                <a:gd name="T8" fmla="*/ 72 w 72"/>
                <a:gd name="T9" fmla="*/ 37 h 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2"/>
                <a:gd name="T16" fmla="*/ 0 h 40"/>
                <a:gd name="T17" fmla="*/ 72 w 72"/>
                <a:gd name="T18" fmla="*/ 40 h 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2" h="40">
                  <a:moveTo>
                    <a:pt x="72" y="37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72" y="40"/>
                  </a:lnTo>
                  <a:lnTo>
                    <a:pt x="72" y="37"/>
                  </a:lnTo>
                  <a:close/>
                </a:path>
              </a:pathLst>
            </a:custGeom>
            <a:solidFill>
              <a:srgbClr val="B8B8B8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333" name="Freeform 378">
              <a:extLst>
                <a:ext uri="{FF2B5EF4-FFF2-40B4-BE49-F238E27FC236}">
                  <a16:creationId xmlns:a16="http://schemas.microsoft.com/office/drawing/2014/main" xmlns="" id="{75EAFB47-9CFF-4DAA-811F-5F90696ADA0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0" y="3333"/>
              <a:ext cx="72" cy="41"/>
            </a:xfrm>
            <a:custGeom>
              <a:avLst/>
              <a:gdLst>
                <a:gd name="T0" fmla="*/ 72 w 72"/>
                <a:gd name="T1" fmla="*/ 38 h 41"/>
                <a:gd name="T2" fmla="*/ 0 w 72"/>
                <a:gd name="T3" fmla="*/ 0 h 41"/>
                <a:gd name="T4" fmla="*/ 0 w 72"/>
                <a:gd name="T5" fmla="*/ 2 h 41"/>
                <a:gd name="T6" fmla="*/ 72 w 72"/>
                <a:gd name="T7" fmla="*/ 41 h 41"/>
                <a:gd name="T8" fmla="*/ 72 w 72"/>
                <a:gd name="T9" fmla="*/ 38 h 4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2"/>
                <a:gd name="T16" fmla="*/ 0 h 41"/>
                <a:gd name="T17" fmla="*/ 72 w 72"/>
                <a:gd name="T18" fmla="*/ 41 h 4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2" h="41">
                  <a:moveTo>
                    <a:pt x="72" y="38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72" y="41"/>
                  </a:lnTo>
                  <a:lnTo>
                    <a:pt x="72" y="38"/>
                  </a:lnTo>
                  <a:close/>
                </a:path>
              </a:pathLst>
            </a:custGeom>
            <a:solidFill>
              <a:srgbClr val="BCBCB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334" name="Freeform 379">
              <a:extLst>
                <a:ext uri="{FF2B5EF4-FFF2-40B4-BE49-F238E27FC236}">
                  <a16:creationId xmlns:a16="http://schemas.microsoft.com/office/drawing/2014/main" xmlns="" id="{49EC1554-4216-47B6-AE23-BAA387162AC5}"/>
                </a:ext>
              </a:extLst>
            </p:cNvPr>
            <p:cNvSpPr>
              <a:spLocks/>
            </p:cNvSpPr>
            <p:nvPr/>
          </p:nvSpPr>
          <p:spPr bwMode="auto">
            <a:xfrm>
              <a:off x="540" y="3335"/>
              <a:ext cx="72" cy="40"/>
            </a:xfrm>
            <a:custGeom>
              <a:avLst/>
              <a:gdLst>
                <a:gd name="T0" fmla="*/ 72 w 72"/>
                <a:gd name="T1" fmla="*/ 39 h 40"/>
                <a:gd name="T2" fmla="*/ 0 w 72"/>
                <a:gd name="T3" fmla="*/ 0 h 40"/>
                <a:gd name="T4" fmla="*/ 0 w 72"/>
                <a:gd name="T5" fmla="*/ 3 h 40"/>
                <a:gd name="T6" fmla="*/ 72 w 72"/>
                <a:gd name="T7" fmla="*/ 40 h 40"/>
                <a:gd name="T8" fmla="*/ 72 w 72"/>
                <a:gd name="T9" fmla="*/ 39 h 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2"/>
                <a:gd name="T16" fmla="*/ 0 h 40"/>
                <a:gd name="T17" fmla="*/ 72 w 72"/>
                <a:gd name="T18" fmla="*/ 40 h 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2" h="40">
                  <a:moveTo>
                    <a:pt x="72" y="39"/>
                  </a:moveTo>
                  <a:lnTo>
                    <a:pt x="0" y="0"/>
                  </a:lnTo>
                  <a:lnTo>
                    <a:pt x="0" y="3"/>
                  </a:lnTo>
                  <a:lnTo>
                    <a:pt x="72" y="40"/>
                  </a:lnTo>
                  <a:lnTo>
                    <a:pt x="72" y="39"/>
                  </a:lnTo>
                  <a:close/>
                </a:path>
              </a:pathLst>
            </a:custGeom>
            <a:solidFill>
              <a:srgbClr val="C0C0C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335" name="Freeform 380">
              <a:extLst>
                <a:ext uri="{FF2B5EF4-FFF2-40B4-BE49-F238E27FC236}">
                  <a16:creationId xmlns:a16="http://schemas.microsoft.com/office/drawing/2014/main" xmlns="" id="{BE082509-3C66-4136-9F76-C68BF85B6E0E}"/>
                </a:ext>
              </a:extLst>
            </p:cNvPr>
            <p:cNvSpPr>
              <a:spLocks/>
            </p:cNvSpPr>
            <p:nvPr/>
          </p:nvSpPr>
          <p:spPr bwMode="auto">
            <a:xfrm>
              <a:off x="540" y="3338"/>
              <a:ext cx="72" cy="40"/>
            </a:xfrm>
            <a:custGeom>
              <a:avLst/>
              <a:gdLst>
                <a:gd name="T0" fmla="*/ 72 w 72"/>
                <a:gd name="T1" fmla="*/ 37 h 40"/>
                <a:gd name="T2" fmla="*/ 0 w 72"/>
                <a:gd name="T3" fmla="*/ 0 h 40"/>
                <a:gd name="T4" fmla="*/ 0 w 72"/>
                <a:gd name="T5" fmla="*/ 2 h 40"/>
                <a:gd name="T6" fmla="*/ 72 w 72"/>
                <a:gd name="T7" fmla="*/ 40 h 40"/>
                <a:gd name="T8" fmla="*/ 72 w 72"/>
                <a:gd name="T9" fmla="*/ 37 h 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2"/>
                <a:gd name="T16" fmla="*/ 0 h 40"/>
                <a:gd name="T17" fmla="*/ 72 w 72"/>
                <a:gd name="T18" fmla="*/ 40 h 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2" h="40">
                  <a:moveTo>
                    <a:pt x="72" y="37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72" y="40"/>
                  </a:lnTo>
                  <a:lnTo>
                    <a:pt x="72" y="37"/>
                  </a:lnTo>
                  <a:close/>
                </a:path>
              </a:pathLst>
            </a:custGeom>
            <a:solidFill>
              <a:srgbClr val="C2C2C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336" name="Freeform 381">
              <a:extLst>
                <a:ext uri="{FF2B5EF4-FFF2-40B4-BE49-F238E27FC236}">
                  <a16:creationId xmlns:a16="http://schemas.microsoft.com/office/drawing/2014/main" xmlns="" id="{FA3AD103-A1EF-4171-AF73-07D14D9A4D60}"/>
                </a:ext>
              </a:extLst>
            </p:cNvPr>
            <p:cNvSpPr>
              <a:spLocks/>
            </p:cNvSpPr>
            <p:nvPr/>
          </p:nvSpPr>
          <p:spPr bwMode="auto">
            <a:xfrm>
              <a:off x="540" y="3340"/>
              <a:ext cx="72" cy="41"/>
            </a:xfrm>
            <a:custGeom>
              <a:avLst/>
              <a:gdLst>
                <a:gd name="T0" fmla="*/ 72 w 72"/>
                <a:gd name="T1" fmla="*/ 38 h 41"/>
                <a:gd name="T2" fmla="*/ 0 w 72"/>
                <a:gd name="T3" fmla="*/ 0 h 41"/>
                <a:gd name="T4" fmla="*/ 0 w 72"/>
                <a:gd name="T5" fmla="*/ 3 h 41"/>
                <a:gd name="T6" fmla="*/ 72 w 72"/>
                <a:gd name="T7" fmla="*/ 41 h 41"/>
                <a:gd name="T8" fmla="*/ 72 w 72"/>
                <a:gd name="T9" fmla="*/ 38 h 4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2"/>
                <a:gd name="T16" fmla="*/ 0 h 41"/>
                <a:gd name="T17" fmla="*/ 72 w 72"/>
                <a:gd name="T18" fmla="*/ 41 h 4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2" h="41">
                  <a:moveTo>
                    <a:pt x="72" y="38"/>
                  </a:moveTo>
                  <a:lnTo>
                    <a:pt x="0" y="0"/>
                  </a:lnTo>
                  <a:lnTo>
                    <a:pt x="0" y="3"/>
                  </a:lnTo>
                  <a:lnTo>
                    <a:pt x="72" y="41"/>
                  </a:lnTo>
                  <a:lnTo>
                    <a:pt x="72" y="38"/>
                  </a:lnTo>
                  <a:close/>
                </a:path>
              </a:pathLst>
            </a:custGeom>
            <a:solidFill>
              <a:srgbClr val="C5C5C5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337" name="Freeform 382">
              <a:extLst>
                <a:ext uri="{FF2B5EF4-FFF2-40B4-BE49-F238E27FC236}">
                  <a16:creationId xmlns:a16="http://schemas.microsoft.com/office/drawing/2014/main" xmlns="" id="{9F7B6C00-698D-4E77-A545-3E6061157723}"/>
                </a:ext>
              </a:extLst>
            </p:cNvPr>
            <p:cNvSpPr>
              <a:spLocks/>
            </p:cNvSpPr>
            <p:nvPr/>
          </p:nvSpPr>
          <p:spPr bwMode="auto">
            <a:xfrm>
              <a:off x="540" y="3343"/>
              <a:ext cx="72" cy="40"/>
            </a:xfrm>
            <a:custGeom>
              <a:avLst/>
              <a:gdLst>
                <a:gd name="T0" fmla="*/ 72 w 72"/>
                <a:gd name="T1" fmla="*/ 38 h 40"/>
                <a:gd name="T2" fmla="*/ 0 w 72"/>
                <a:gd name="T3" fmla="*/ 0 h 40"/>
                <a:gd name="T4" fmla="*/ 0 w 72"/>
                <a:gd name="T5" fmla="*/ 2 h 40"/>
                <a:gd name="T6" fmla="*/ 72 w 72"/>
                <a:gd name="T7" fmla="*/ 40 h 40"/>
                <a:gd name="T8" fmla="*/ 72 w 72"/>
                <a:gd name="T9" fmla="*/ 38 h 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2"/>
                <a:gd name="T16" fmla="*/ 0 h 40"/>
                <a:gd name="T17" fmla="*/ 72 w 72"/>
                <a:gd name="T18" fmla="*/ 40 h 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2" h="40">
                  <a:moveTo>
                    <a:pt x="72" y="38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72" y="40"/>
                  </a:lnTo>
                  <a:lnTo>
                    <a:pt x="72" y="38"/>
                  </a:lnTo>
                  <a:close/>
                </a:path>
              </a:pathLst>
            </a:custGeom>
            <a:solidFill>
              <a:srgbClr val="C7C7C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338" name="Freeform 383">
              <a:extLst>
                <a:ext uri="{FF2B5EF4-FFF2-40B4-BE49-F238E27FC236}">
                  <a16:creationId xmlns:a16="http://schemas.microsoft.com/office/drawing/2014/main" xmlns="" id="{2D1536BD-7A3E-4B8C-932D-4B92A25814D8}"/>
                </a:ext>
              </a:extLst>
            </p:cNvPr>
            <p:cNvSpPr>
              <a:spLocks/>
            </p:cNvSpPr>
            <p:nvPr/>
          </p:nvSpPr>
          <p:spPr bwMode="auto">
            <a:xfrm>
              <a:off x="540" y="3345"/>
              <a:ext cx="72" cy="39"/>
            </a:xfrm>
            <a:custGeom>
              <a:avLst/>
              <a:gdLst>
                <a:gd name="T0" fmla="*/ 72 w 72"/>
                <a:gd name="T1" fmla="*/ 38 h 39"/>
                <a:gd name="T2" fmla="*/ 0 w 72"/>
                <a:gd name="T3" fmla="*/ 0 h 39"/>
                <a:gd name="T4" fmla="*/ 0 w 72"/>
                <a:gd name="T5" fmla="*/ 2 h 39"/>
                <a:gd name="T6" fmla="*/ 72 w 72"/>
                <a:gd name="T7" fmla="*/ 39 h 39"/>
                <a:gd name="T8" fmla="*/ 72 w 72"/>
                <a:gd name="T9" fmla="*/ 38 h 3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2"/>
                <a:gd name="T16" fmla="*/ 0 h 39"/>
                <a:gd name="T17" fmla="*/ 72 w 72"/>
                <a:gd name="T18" fmla="*/ 39 h 3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2" h="39">
                  <a:moveTo>
                    <a:pt x="72" y="38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72" y="39"/>
                  </a:lnTo>
                  <a:lnTo>
                    <a:pt x="72" y="38"/>
                  </a:lnTo>
                  <a:close/>
                </a:path>
              </a:pathLst>
            </a:custGeom>
            <a:solidFill>
              <a:srgbClr val="C8C8C8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339" name="Freeform 384">
              <a:extLst>
                <a:ext uri="{FF2B5EF4-FFF2-40B4-BE49-F238E27FC236}">
                  <a16:creationId xmlns:a16="http://schemas.microsoft.com/office/drawing/2014/main" xmlns="" id="{6C55378A-39B1-44D7-BEAA-4B53F713DEC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0" y="3347"/>
              <a:ext cx="72" cy="41"/>
            </a:xfrm>
            <a:custGeom>
              <a:avLst/>
              <a:gdLst>
                <a:gd name="T0" fmla="*/ 72 w 72"/>
                <a:gd name="T1" fmla="*/ 37 h 41"/>
                <a:gd name="T2" fmla="*/ 0 w 72"/>
                <a:gd name="T3" fmla="*/ 0 h 41"/>
                <a:gd name="T4" fmla="*/ 0 w 72"/>
                <a:gd name="T5" fmla="*/ 3 h 41"/>
                <a:gd name="T6" fmla="*/ 72 w 72"/>
                <a:gd name="T7" fmla="*/ 41 h 41"/>
                <a:gd name="T8" fmla="*/ 72 w 72"/>
                <a:gd name="T9" fmla="*/ 37 h 4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2"/>
                <a:gd name="T16" fmla="*/ 0 h 41"/>
                <a:gd name="T17" fmla="*/ 72 w 72"/>
                <a:gd name="T18" fmla="*/ 41 h 4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2" h="41">
                  <a:moveTo>
                    <a:pt x="72" y="37"/>
                  </a:moveTo>
                  <a:lnTo>
                    <a:pt x="0" y="0"/>
                  </a:lnTo>
                  <a:lnTo>
                    <a:pt x="0" y="3"/>
                  </a:lnTo>
                  <a:lnTo>
                    <a:pt x="72" y="41"/>
                  </a:lnTo>
                  <a:lnTo>
                    <a:pt x="72" y="37"/>
                  </a:lnTo>
                  <a:close/>
                </a:path>
              </a:pathLst>
            </a:custGeom>
            <a:solidFill>
              <a:srgbClr val="CACACA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340" name="Freeform 385">
              <a:extLst>
                <a:ext uri="{FF2B5EF4-FFF2-40B4-BE49-F238E27FC236}">
                  <a16:creationId xmlns:a16="http://schemas.microsoft.com/office/drawing/2014/main" xmlns="" id="{D41A782E-A0B8-417F-B93E-0883C6949738}"/>
                </a:ext>
              </a:extLst>
            </p:cNvPr>
            <p:cNvSpPr>
              <a:spLocks/>
            </p:cNvSpPr>
            <p:nvPr/>
          </p:nvSpPr>
          <p:spPr bwMode="auto">
            <a:xfrm>
              <a:off x="540" y="3350"/>
              <a:ext cx="72" cy="40"/>
            </a:xfrm>
            <a:custGeom>
              <a:avLst/>
              <a:gdLst>
                <a:gd name="T0" fmla="*/ 72 w 72"/>
                <a:gd name="T1" fmla="*/ 38 h 40"/>
                <a:gd name="T2" fmla="*/ 0 w 72"/>
                <a:gd name="T3" fmla="*/ 0 h 40"/>
                <a:gd name="T4" fmla="*/ 0 w 72"/>
                <a:gd name="T5" fmla="*/ 1 h 40"/>
                <a:gd name="T6" fmla="*/ 72 w 72"/>
                <a:gd name="T7" fmla="*/ 40 h 40"/>
                <a:gd name="T8" fmla="*/ 72 w 72"/>
                <a:gd name="T9" fmla="*/ 38 h 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2"/>
                <a:gd name="T16" fmla="*/ 0 h 40"/>
                <a:gd name="T17" fmla="*/ 72 w 72"/>
                <a:gd name="T18" fmla="*/ 40 h 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2" h="40">
                  <a:moveTo>
                    <a:pt x="72" y="38"/>
                  </a:moveTo>
                  <a:lnTo>
                    <a:pt x="0" y="0"/>
                  </a:lnTo>
                  <a:lnTo>
                    <a:pt x="0" y="1"/>
                  </a:lnTo>
                  <a:lnTo>
                    <a:pt x="72" y="40"/>
                  </a:lnTo>
                  <a:lnTo>
                    <a:pt x="72" y="38"/>
                  </a:lnTo>
                  <a:close/>
                </a:path>
              </a:pathLst>
            </a:custGeom>
            <a:solidFill>
              <a:srgbClr val="CBCBC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341" name="Freeform 386">
              <a:extLst>
                <a:ext uri="{FF2B5EF4-FFF2-40B4-BE49-F238E27FC236}">
                  <a16:creationId xmlns:a16="http://schemas.microsoft.com/office/drawing/2014/main" xmlns="" id="{D37847E5-AA6C-425A-BB1C-C594B66DBEF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0" y="3351"/>
              <a:ext cx="72" cy="42"/>
            </a:xfrm>
            <a:custGeom>
              <a:avLst/>
              <a:gdLst>
                <a:gd name="T0" fmla="*/ 72 w 72"/>
                <a:gd name="T1" fmla="*/ 39 h 42"/>
                <a:gd name="T2" fmla="*/ 0 w 72"/>
                <a:gd name="T3" fmla="*/ 0 h 42"/>
                <a:gd name="T4" fmla="*/ 0 w 72"/>
                <a:gd name="T5" fmla="*/ 4 h 42"/>
                <a:gd name="T6" fmla="*/ 72 w 72"/>
                <a:gd name="T7" fmla="*/ 42 h 42"/>
                <a:gd name="T8" fmla="*/ 72 w 72"/>
                <a:gd name="T9" fmla="*/ 39 h 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2"/>
                <a:gd name="T16" fmla="*/ 0 h 42"/>
                <a:gd name="T17" fmla="*/ 72 w 72"/>
                <a:gd name="T18" fmla="*/ 42 h 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2" h="42">
                  <a:moveTo>
                    <a:pt x="72" y="39"/>
                  </a:moveTo>
                  <a:lnTo>
                    <a:pt x="0" y="0"/>
                  </a:lnTo>
                  <a:lnTo>
                    <a:pt x="0" y="4"/>
                  </a:lnTo>
                  <a:lnTo>
                    <a:pt x="72" y="42"/>
                  </a:lnTo>
                  <a:lnTo>
                    <a:pt x="72" y="39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342" name="Freeform 387">
              <a:extLst>
                <a:ext uri="{FF2B5EF4-FFF2-40B4-BE49-F238E27FC236}">
                  <a16:creationId xmlns:a16="http://schemas.microsoft.com/office/drawing/2014/main" xmlns="" id="{4C19A0FA-90DB-4864-9382-E0AB84323233}"/>
                </a:ext>
              </a:extLst>
            </p:cNvPr>
            <p:cNvSpPr>
              <a:spLocks/>
            </p:cNvSpPr>
            <p:nvPr/>
          </p:nvSpPr>
          <p:spPr bwMode="auto">
            <a:xfrm>
              <a:off x="540" y="3355"/>
              <a:ext cx="72" cy="41"/>
            </a:xfrm>
            <a:custGeom>
              <a:avLst/>
              <a:gdLst>
                <a:gd name="T0" fmla="*/ 72 w 72"/>
                <a:gd name="T1" fmla="*/ 38 h 41"/>
                <a:gd name="T2" fmla="*/ 0 w 72"/>
                <a:gd name="T3" fmla="*/ 0 h 41"/>
                <a:gd name="T4" fmla="*/ 0 w 72"/>
                <a:gd name="T5" fmla="*/ 2 h 41"/>
                <a:gd name="T6" fmla="*/ 72 w 72"/>
                <a:gd name="T7" fmla="*/ 41 h 41"/>
                <a:gd name="T8" fmla="*/ 72 w 72"/>
                <a:gd name="T9" fmla="*/ 38 h 4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2"/>
                <a:gd name="T16" fmla="*/ 0 h 41"/>
                <a:gd name="T17" fmla="*/ 72 w 72"/>
                <a:gd name="T18" fmla="*/ 41 h 4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2" h="41">
                  <a:moveTo>
                    <a:pt x="72" y="38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72" y="41"/>
                  </a:lnTo>
                  <a:lnTo>
                    <a:pt x="72" y="38"/>
                  </a:lnTo>
                  <a:close/>
                </a:path>
              </a:pathLst>
            </a:custGeom>
            <a:solidFill>
              <a:srgbClr val="CDCDC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sp>
        <p:nvSpPr>
          <p:cNvPr id="343" name="Freeform 388">
            <a:extLst>
              <a:ext uri="{FF2B5EF4-FFF2-40B4-BE49-F238E27FC236}">
                <a16:creationId xmlns:a16="http://schemas.microsoft.com/office/drawing/2014/main" xmlns="" id="{93538DD4-FA8D-4CA4-ABD7-437765940253}"/>
              </a:ext>
            </a:extLst>
          </p:cNvPr>
          <p:cNvSpPr>
            <a:spLocks/>
          </p:cNvSpPr>
          <p:nvPr/>
        </p:nvSpPr>
        <p:spPr bwMode="auto">
          <a:xfrm>
            <a:off x="2062715" y="5296448"/>
            <a:ext cx="109537" cy="60325"/>
          </a:xfrm>
          <a:custGeom>
            <a:avLst/>
            <a:gdLst>
              <a:gd name="T0" fmla="*/ 0 w 68"/>
              <a:gd name="T1" fmla="*/ 2147483647 h 35"/>
              <a:gd name="T2" fmla="*/ 2147483647 w 68"/>
              <a:gd name="T3" fmla="*/ 0 h 35"/>
              <a:gd name="T4" fmla="*/ 2147483647 w 68"/>
              <a:gd name="T5" fmla="*/ 0 h 35"/>
              <a:gd name="T6" fmla="*/ 2147483647 w 68"/>
              <a:gd name="T7" fmla="*/ 2147483647 h 35"/>
              <a:gd name="T8" fmla="*/ 0 w 68"/>
              <a:gd name="T9" fmla="*/ 2147483647 h 3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8"/>
              <a:gd name="T16" fmla="*/ 0 h 35"/>
              <a:gd name="T17" fmla="*/ 68 w 68"/>
              <a:gd name="T18" fmla="*/ 35 h 3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8" h="35">
                <a:moveTo>
                  <a:pt x="0" y="35"/>
                </a:moveTo>
                <a:lnTo>
                  <a:pt x="47" y="0"/>
                </a:lnTo>
                <a:lnTo>
                  <a:pt x="68" y="0"/>
                </a:lnTo>
                <a:lnTo>
                  <a:pt x="22" y="33"/>
                </a:lnTo>
                <a:lnTo>
                  <a:pt x="0" y="35"/>
                </a:lnTo>
              </a:path>
            </a:pathLst>
          </a:custGeom>
          <a:noFill/>
          <a:ln w="11113">
            <a:solidFill>
              <a:srgbClr val="CECECE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44" name="Rectangle 389">
            <a:extLst>
              <a:ext uri="{FF2B5EF4-FFF2-40B4-BE49-F238E27FC236}">
                <a16:creationId xmlns:a16="http://schemas.microsoft.com/office/drawing/2014/main" xmlns="" id="{9BFD52A2-E920-43A3-92E9-F17C1B7351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67477" y="5355185"/>
            <a:ext cx="30163" cy="12700"/>
          </a:xfrm>
          <a:prstGeom prst="rect">
            <a:avLst/>
          </a:prstGeom>
          <a:solidFill>
            <a:srgbClr val="DADADA"/>
          </a:solidFill>
          <a:ln w="11113">
            <a:solidFill>
              <a:srgbClr val="CECECE"/>
            </a:solidFill>
            <a:miter lim="800000"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45" name="Freeform 390">
            <a:extLst>
              <a:ext uri="{FF2B5EF4-FFF2-40B4-BE49-F238E27FC236}">
                <a16:creationId xmlns:a16="http://schemas.microsoft.com/office/drawing/2014/main" xmlns="" id="{317F2E45-DDD3-47A1-81C7-D07B48B59722}"/>
              </a:ext>
            </a:extLst>
          </p:cNvPr>
          <p:cNvSpPr>
            <a:spLocks/>
          </p:cNvSpPr>
          <p:nvPr/>
        </p:nvSpPr>
        <p:spPr bwMode="auto">
          <a:xfrm>
            <a:off x="2097640" y="5296448"/>
            <a:ext cx="74612" cy="63500"/>
          </a:xfrm>
          <a:custGeom>
            <a:avLst/>
            <a:gdLst>
              <a:gd name="T0" fmla="*/ 0 w 46"/>
              <a:gd name="T1" fmla="*/ 2147483647 h 37"/>
              <a:gd name="T2" fmla="*/ 0 w 46"/>
              <a:gd name="T3" fmla="*/ 2147483647 h 37"/>
              <a:gd name="T4" fmla="*/ 2147483647 w 46"/>
              <a:gd name="T5" fmla="*/ 2147483647 h 37"/>
              <a:gd name="T6" fmla="*/ 2147483647 w 46"/>
              <a:gd name="T7" fmla="*/ 0 h 37"/>
              <a:gd name="T8" fmla="*/ 0 w 46"/>
              <a:gd name="T9" fmla="*/ 2147483647 h 3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6"/>
              <a:gd name="T16" fmla="*/ 0 h 37"/>
              <a:gd name="T17" fmla="*/ 46 w 46"/>
              <a:gd name="T18" fmla="*/ 37 h 37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6" h="37">
                <a:moveTo>
                  <a:pt x="0" y="33"/>
                </a:moveTo>
                <a:lnTo>
                  <a:pt x="0" y="37"/>
                </a:lnTo>
                <a:lnTo>
                  <a:pt x="46" y="1"/>
                </a:lnTo>
                <a:lnTo>
                  <a:pt x="46" y="0"/>
                </a:lnTo>
                <a:lnTo>
                  <a:pt x="0" y="33"/>
                </a:lnTo>
                <a:close/>
              </a:path>
            </a:pathLst>
          </a:custGeom>
          <a:solidFill>
            <a:srgbClr val="333333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46" name="Freeform 391">
            <a:extLst>
              <a:ext uri="{FF2B5EF4-FFF2-40B4-BE49-F238E27FC236}">
                <a16:creationId xmlns:a16="http://schemas.microsoft.com/office/drawing/2014/main" xmlns="" id="{4B7D317B-A06D-496B-BE20-3B010015D546}"/>
              </a:ext>
            </a:extLst>
          </p:cNvPr>
          <p:cNvSpPr>
            <a:spLocks/>
          </p:cNvSpPr>
          <p:nvPr/>
        </p:nvSpPr>
        <p:spPr bwMode="auto">
          <a:xfrm>
            <a:off x="2097640" y="5296448"/>
            <a:ext cx="74612" cy="63500"/>
          </a:xfrm>
          <a:custGeom>
            <a:avLst/>
            <a:gdLst>
              <a:gd name="T0" fmla="*/ 0 w 46"/>
              <a:gd name="T1" fmla="*/ 2147483647 h 37"/>
              <a:gd name="T2" fmla="*/ 0 w 46"/>
              <a:gd name="T3" fmla="*/ 2147483647 h 37"/>
              <a:gd name="T4" fmla="*/ 2147483647 w 46"/>
              <a:gd name="T5" fmla="*/ 2147483647 h 37"/>
              <a:gd name="T6" fmla="*/ 2147483647 w 46"/>
              <a:gd name="T7" fmla="*/ 0 h 37"/>
              <a:gd name="T8" fmla="*/ 0 w 46"/>
              <a:gd name="T9" fmla="*/ 2147483647 h 3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6"/>
              <a:gd name="T16" fmla="*/ 0 h 37"/>
              <a:gd name="T17" fmla="*/ 46 w 46"/>
              <a:gd name="T18" fmla="*/ 37 h 37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6" h="37">
                <a:moveTo>
                  <a:pt x="0" y="33"/>
                </a:moveTo>
                <a:lnTo>
                  <a:pt x="0" y="37"/>
                </a:lnTo>
                <a:lnTo>
                  <a:pt x="46" y="1"/>
                </a:lnTo>
                <a:lnTo>
                  <a:pt x="46" y="0"/>
                </a:lnTo>
                <a:lnTo>
                  <a:pt x="0" y="33"/>
                </a:lnTo>
              </a:path>
            </a:pathLst>
          </a:custGeom>
          <a:noFill/>
          <a:ln w="11113">
            <a:solidFill>
              <a:srgbClr val="CECECE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47" name="Line 392">
            <a:extLst>
              <a:ext uri="{FF2B5EF4-FFF2-40B4-BE49-F238E27FC236}">
                <a16:creationId xmlns:a16="http://schemas.microsoft.com/office/drawing/2014/main" xmlns="" id="{741DA389-745C-4943-937E-94B9FD9E94A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091290" y="5286923"/>
            <a:ext cx="15875" cy="33337"/>
          </a:xfrm>
          <a:prstGeom prst="line">
            <a:avLst/>
          </a:prstGeom>
          <a:noFill/>
          <a:ln w="11113">
            <a:solidFill>
              <a:srgbClr val="CECECE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48" name="Freeform 393">
            <a:extLst>
              <a:ext uri="{FF2B5EF4-FFF2-40B4-BE49-F238E27FC236}">
                <a16:creationId xmlns:a16="http://schemas.microsoft.com/office/drawing/2014/main" xmlns="" id="{9507E460-C81D-4CD6-B1D1-7C6152D31759}"/>
              </a:ext>
            </a:extLst>
          </p:cNvPr>
          <p:cNvSpPr>
            <a:spLocks/>
          </p:cNvSpPr>
          <p:nvPr/>
        </p:nvSpPr>
        <p:spPr bwMode="auto">
          <a:xfrm>
            <a:off x="2086527" y="5269460"/>
            <a:ext cx="30163" cy="57150"/>
          </a:xfrm>
          <a:custGeom>
            <a:avLst/>
            <a:gdLst>
              <a:gd name="T0" fmla="*/ 0 w 19"/>
              <a:gd name="T1" fmla="*/ 2147483647 h 33"/>
              <a:gd name="T2" fmla="*/ 0 w 19"/>
              <a:gd name="T3" fmla="*/ 2147483647 h 33"/>
              <a:gd name="T4" fmla="*/ 2147483647 w 19"/>
              <a:gd name="T5" fmla="*/ 2147483647 h 33"/>
              <a:gd name="T6" fmla="*/ 2147483647 w 19"/>
              <a:gd name="T7" fmla="*/ 0 h 33"/>
              <a:gd name="T8" fmla="*/ 0 w 19"/>
              <a:gd name="T9" fmla="*/ 2147483647 h 3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9"/>
              <a:gd name="T16" fmla="*/ 0 h 33"/>
              <a:gd name="T17" fmla="*/ 19 w 19"/>
              <a:gd name="T18" fmla="*/ 33 h 3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9" h="33">
                <a:moveTo>
                  <a:pt x="0" y="10"/>
                </a:moveTo>
                <a:lnTo>
                  <a:pt x="0" y="33"/>
                </a:lnTo>
                <a:lnTo>
                  <a:pt x="19" y="20"/>
                </a:lnTo>
                <a:lnTo>
                  <a:pt x="19" y="0"/>
                </a:lnTo>
                <a:lnTo>
                  <a:pt x="0" y="10"/>
                </a:lnTo>
                <a:close/>
              </a:path>
            </a:pathLst>
          </a:custGeom>
          <a:solidFill>
            <a:srgbClr val="91919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49" name="Freeform 394">
            <a:extLst>
              <a:ext uri="{FF2B5EF4-FFF2-40B4-BE49-F238E27FC236}">
                <a16:creationId xmlns:a16="http://schemas.microsoft.com/office/drawing/2014/main" xmlns="" id="{5A85E0A0-038E-41D9-9773-DBFA8C61E80A}"/>
              </a:ext>
            </a:extLst>
          </p:cNvPr>
          <p:cNvSpPr>
            <a:spLocks/>
          </p:cNvSpPr>
          <p:nvPr/>
        </p:nvSpPr>
        <p:spPr bwMode="auto">
          <a:xfrm>
            <a:off x="2075415" y="5256760"/>
            <a:ext cx="57150" cy="82550"/>
          </a:xfrm>
          <a:custGeom>
            <a:avLst/>
            <a:gdLst>
              <a:gd name="T0" fmla="*/ 2147483647 w 35"/>
              <a:gd name="T1" fmla="*/ 2147483647 h 47"/>
              <a:gd name="T2" fmla="*/ 0 w 35"/>
              <a:gd name="T3" fmla="*/ 2147483647 h 47"/>
              <a:gd name="T4" fmla="*/ 0 w 35"/>
              <a:gd name="T5" fmla="*/ 2147483647 h 47"/>
              <a:gd name="T6" fmla="*/ 0 w 35"/>
              <a:gd name="T7" fmla="*/ 2147483647 h 47"/>
              <a:gd name="T8" fmla="*/ 2147483647 w 35"/>
              <a:gd name="T9" fmla="*/ 2147483647 h 47"/>
              <a:gd name="T10" fmla="*/ 2147483647 w 35"/>
              <a:gd name="T11" fmla="*/ 2147483647 h 47"/>
              <a:gd name="T12" fmla="*/ 2147483647 w 35"/>
              <a:gd name="T13" fmla="*/ 2147483647 h 47"/>
              <a:gd name="T14" fmla="*/ 2147483647 w 35"/>
              <a:gd name="T15" fmla="*/ 2147483647 h 47"/>
              <a:gd name="T16" fmla="*/ 2147483647 w 35"/>
              <a:gd name="T17" fmla="*/ 2147483647 h 47"/>
              <a:gd name="T18" fmla="*/ 2147483647 w 35"/>
              <a:gd name="T19" fmla="*/ 2147483647 h 47"/>
              <a:gd name="T20" fmla="*/ 2147483647 w 35"/>
              <a:gd name="T21" fmla="*/ 2147483647 h 47"/>
              <a:gd name="T22" fmla="*/ 2147483647 w 35"/>
              <a:gd name="T23" fmla="*/ 2147483647 h 47"/>
              <a:gd name="T24" fmla="*/ 2147483647 w 35"/>
              <a:gd name="T25" fmla="*/ 2147483647 h 47"/>
              <a:gd name="T26" fmla="*/ 2147483647 w 35"/>
              <a:gd name="T27" fmla="*/ 0 h 47"/>
              <a:gd name="T28" fmla="*/ 2147483647 w 35"/>
              <a:gd name="T29" fmla="*/ 2147483647 h 47"/>
              <a:gd name="T30" fmla="*/ 2147483647 w 35"/>
              <a:gd name="T31" fmla="*/ 2147483647 h 47"/>
              <a:gd name="T32" fmla="*/ 2147483647 w 35"/>
              <a:gd name="T33" fmla="*/ 2147483647 h 47"/>
              <a:gd name="T34" fmla="*/ 2147483647 w 35"/>
              <a:gd name="T35" fmla="*/ 2147483647 h 47"/>
              <a:gd name="T36" fmla="*/ 2147483647 w 35"/>
              <a:gd name="T37" fmla="*/ 2147483647 h 47"/>
              <a:gd name="T38" fmla="*/ 2147483647 w 35"/>
              <a:gd name="T39" fmla="*/ 2147483647 h 47"/>
              <a:gd name="T40" fmla="*/ 2147483647 w 35"/>
              <a:gd name="T41" fmla="*/ 2147483647 h 47"/>
              <a:gd name="T42" fmla="*/ 2147483647 w 35"/>
              <a:gd name="T43" fmla="*/ 2147483647 h 47"/>
              <a:gd name="T44" fmla="*/ 2147483647 w 35"/>
              <a:gd name="T45" fmla="*/ 2147483647 h 47"/>
              <a:gd name="T46" fmla="*/ 2147483647 w 35"/>
              <a:gd name="T47" fmla="*/ 2147483647 h 47"/>
              <a:gd name="T48" fmla="*/ 2147483647 w 35"/>
              <a:gd name="T49" fmla="*/ 2147483647 h 47"/>
              <a:gd name="T50" fmla="*/ 2147483647 w 35"/>
              <a:gd name="T51" fmla="*/ 2147483647 h 47"/>
              <a:gd name="T52" fmla="*/ 2147483647 w 35"/>
              <a:gd name="T53" fmla="*/ 2147483647 h 47"/>
              <a:gd name="T54" fmla="*/ 2147483647 w 35"/>
              <a:gd name="T55" fmla="*/ 2147483647 h 47"/>
              <a:gd name="T56" fmla="*/ 2147483647 w 35"/>
              <a:gd name="T57" fmla="*/ 2147483647 h 47"/>
              <a:gd name="T58" fmla="*/ 2147483647 w 35"/>
              <a:gd name="T59" fmla="*/ 2147483647 h 47"/>
              <a:gd name="T60" fmla="*/ 2147483647 w 35"/>
              <a:gd name="T61" fmla="*/ 2147483647 h 47"/>
              <a:gd name="T62" fmla="*/ 2147483647 w 35"/>
              <a:gd name="T63" fmla="*/ 2147483647 h 47"/>
              <a:gd name="T64" fmla="*/ 2147483647 w 35"/>
              <a:gd name="T65" fmla="*/ 2147483647 h 47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35"/>
              <a:gd name="T100" fmla="*/ 0 h 47"/>
              <a:gd name="T101" fmla="*/ 35 w 35"/>
              <a:gd name="T102" fmla="*/ 47 h 47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35" h="47">
                <a:moveTo>
                  <a:pt x="16" y="17"/>
                </a:moveTo>
                <a:lnTo>
                  <a:pt x="0" y="17"/>
                </a:lnTo>
                <a:lnTo>
                  <a:pt x="0" y="40"/>
                </a:lnTo>
                <a:lnTo>
                  <a:pt x="1" y="46"/>
                </a:lnTo>
                <a:lnTo>
                  <a:pt x="7" y="47"/>
                </a:lnTo>
                <a:lnTo>
                  <a:pt x="11" y="47"/>
                </a:lnTo>
                <a:lnTo>
                  <a:pt x="31" y="35"/>
                </a:lnTo>
                <a:lnTo>
                  <a:pt x="32" y="33"/>
                </a:lnTo>
                <a:lnTo>
                  <a:pt x="35" y="27"/>
                </a:lnTo>
                <a:lnTo>
                  <a:pt x="35" y="7"/>
                </a:lnTo>
                <a:lnTo>
                  <a:pt x="34" y="7"/>
                </a:lnTo>
                <a:lnTo>
                  <a:pt x="32" y="2"/>
                </a:lnTo>
                <a:lnTo>
                  <a:pt x="26" y="0"/>
                </a:lnTo>
                <a:lnTo>
                  <a:pt x="23" y="2"/>
                </a:lnTo>
                <a:lnTo>
                  <a:pt x="4" y="12"/>
                </a:lnTo>
                <a:lnTo>
                  <a:pt x="11" y="25"/>
                </a:lnTo>
                <a:lnTo>
                  <a:pt x="31" y="15"/>
                </a:lnTo>
                <a:lnTo>
                  <a:pt x="19" y="7"/>
                </a:lnTo>
                <a:lnTo>
                  <a:pt x="20" y="13"/>
                </a:lnTo>
                <a:lnTo>
                  <a:pt x="26" y="15"/>
                </a:lnTo>
                <a:lnTo>
                  <a:pt x="26" y="7"/>
                </a:lnTo>
                <a:lnTo>
                  <a:pt x="19" y="7"/>
                </a:lnTo>
                <a:lnTo>
                  <a:pt x="19" y="27"/>
                </a:lnTo>
                <a:lnTo>
                  <a:pt x="26" y="27"/>
                </a:lnTo>
                <a:lnTo>
                  <a:pt x="22" y="22"/>
                </a:lnTo>
                <a:lnTo>
                  <a:pt x="3" y="35"/>
                </a:lnTo>
                <a:lnTo>
                  <a:pt x="14" y="40"/>
                </a:lnTo>
                <a:lnTo>
                  <a:pt x="13" y="35"/>
                </a:lnTo>
                <a:lnTo>
                  <a:pt x="7" y="33"/>
                </a:lnTo>
                <a:lnTo>
                  <a:pt x="7" y="40"/>
                </a:lnTo>
                <a:lnTo>
                  <a:pt x="16" y="40"/>
                </a:lnTo>
                <a:lnTo>
                  <a:pt x="16" y="17"/>
                </a:lnTo>
                <a:close/>
              </a:path>
            </a:pathLst>
          </a:custGeom>
          <a:solidFill>
            <a:srgbClr val="CECECE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50" name="Freeform 395">
            <a:extLst>
              <a:ext uri="{FF2B5EF4-FFF2-40B4-BE49-F238E27FC236}">
                <a16:creationId xmlns:a16="http://schemas.microsoft.com/office/drawing/2014/main" xmlns="" id="{510FA922-E577-4CF6-BEC4-62CF088AEBCE}"/>
              </a:ext>
            </a:extLst>
          </p:cNvPr>
          <p:cNvSpPr>
            <a:spLocks/>
          </p:cNvSpPr>
          <p:nvPr/>
        </p:nvSpPr>
        <p:spPr bwMode="auto">
          <a:xfrm>
            <a:off x="2086527" y="5269460"/>
            <a:ext cx="30163" cy="57150"/>
          </a:xfrm>
          <a:custGeom>
            <a:avLst/>
            <a:gdLst>
              <a:gd name="T0" fmla="*/ 0 w 19"/>
              <a:gd name="T1" fmla="*/ 2147483647 h 33"/>
              <a:gd name="T2" fmla="*/ 0 w 19"/>
              <a:gd name="T3" fmla="*/ 2147483647 h 33"/>
              <a:gd name="T4" fmla="*/ 2147483647 w 19"/>
              <a:gd name="T5" fmla="*/ 2147483647 h 33"/>
              <a:gd name="T6" fmla="*/ 2147483647 w 19"/>
              <a:gd name="T7" fmla="*/ 0 h 33"/>
              <a:gd name="T8" fmla="*/ 0 w 19"/>
              <a:gd name="T9" fmla="*/ 2147483647 h 3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9"/>
              <a:gd name="T16" fmla="*/ 0 h 33"/>
              <a:gd name="T17" fmla="*/ 19 w 19"/>
              <a:gd name="T18" fmla="*/ 33 h 3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9" h="33">
                <a:moveTo>
                  <a:pt x="0" y="10"/>
                </a:moveTo>
                <a:lnTo>
                  <a:pt x="0" y="33"/>
                </a:lnTo>
                <a:lnTo>
                  <a:pt x="19" y="20"/>
                </a:lnTo>
                <a:lnTo>
                  <a:pt x="19" y="0"/>
                </a:lnTo>
                <a:lnTo>
                  <a:pt x="0" y="10"/>
                </a:lnTo>
                <a:close/>
              </a:path>
            </a:pathLst>
          </a:custGeom>
          <a:solidFill>
            <a:srgbClr val="474747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51" name="Freeform 396">
            <a:extLst>
              <a:ext uri="{FF2B5EF4-FFF2-40B4-BE49-F238E27FC236}">
                <a16:creationId xmlns:a16="http://schemas.microsoft.com/office/drawing/2014/main" xmlns="" id="{AF6185CB-D6C5-40B2-A188-A37B9AEE2C6A}"/>
              </a:ext>
            </a:extLst>
          </p:cNvPr>
          <p:cNvSpPr>
            <a:spLocks/>
          </p:cNvSpPr>
          <p:nvPr/>
        </p:nvSpPr>
        <p:spPr bwMode="auto">
          <a:xfrm>
            <a:off x="2075415" y="5256760"/>
            <a:ext cx="57150" cy="82550"/>
          </a:xfrm>
          <a:custGeom>
            <a:avLst/>
            <a:gdLst>
              <a:gd name="T0" fmla="*/ 2147483647 w 35"/>
              <a:gd name="T1" fmla="*/ 2147483647 h 47"/>
              <a:gd name="T2" fmla="*/ 0 w 35"/>
              <a:gd name="T3" fmla="*/ 2147483647 h 47"/>
              <a:gd name="T4" fmla="*/ 0 w 35"/>
              <a:gd name="T5" fmla="*/ 2147483647 h 47"/>
              <a:gd name="T6" fmla="*/ 0 w 35"/>
              <a:gd name="T7" fmla="*/ 2147483647 h 47"/>
              <a:gd name="T8" fmla="*/ 2147483647 w 35"/>
              <a:gd name="T9" fmla="*/ 2147483647 h 47"/>
              <a:gd name="T10" fmla="*/ 2147483647 w 35"/>
              <a:gd name="T11" fmla="*/ 2147483647 h 47"/>
              <a:gd name="T12" fmla="*/ 2147483647 w 35"/>
              <a:gd name="T13" fmla="*/ 2147483647 h 47"/>
              <a:gd name="T14" fmla="*/ 2147483647 w 35"/>
              <a:gd name="T15" fmla="*/ 2147483647 h 47"/>
              <a:gd name="T16" fmla="*/ 2147483647 w 35"/>
              <a:gd name="T17" fmla="*/ 2147483647 h 47"/>
              <a:gd name="T18" fmla="*/ 2147483647 w 35"/>
              <a:gd name="T19" fmla="*/ 2147483647 h 47"/>
              <a:gd name="T20" fmla="*/ 2147483647 w 35"/>
              <a:gd name="T21" fmla="*/ 2147483647 h 47"/>
              <a:gd name="T22" fmla="*/ 2147483647 w 35"/>
              <a:gd name="T23" fmla="*/ 2147483647 h 47"/>
              <a:gd name="T24" fmla="*/ 2147483647 w 35"/>
              <a:gd name="T25" fmla="*/ 2147483647 h 47"/>
              <a:gd name="T26" fmla="*/ 2147483647 w 35"/>
              <a:gd name="T27" fmla="*/ 0 h 47"/>
              <a:gd name="T28" fmla="*/ 2147483647 w 35"/>
              <a:gd name="T29" fmla="*/ 2147483647 h 47"/>
              <a:gd name="T30" fmla="*/ 2147483647 w 35"/>
              <a:gd name="T31" fmla="*/ 2147483647 h 47"/>
              <a:gd name="T32" fmla="*/ 2147483647 w 35"/>
              <a:gd name="T33" fmla="*/ 2147483647 h 47"/>
              <a:gd name="T34" fmla="*/ 2147483647 w 35"/>
              <a:gd name="T35" fmla="*/ 2147483647 h 47"/>
              <a:gd name="T36" fmla="*/ 2147483647 w 35"/>
              <a:gd name="T37" fmla="*/ 2147483647 h 47"/>
              <a:gd name="T38" fmla="*/ 2147483647 w 35"/>
              <a:gd name="T39" fmla="*/ 2147483647 h 47"/>
              <a:gd name="T40" fmla="*/ 2147483647 w 35"/>
              <a:gd name="T41" fmla="*/ 2147483647 h 47"/>
              <a:gd name="T42" fmla="*/ 2147483647 w 35"/>
              <a:gd name="T43" fmla="*/ 2147483647 h 47"/>
              <a:gd name="T44" fmla="*/ 2147483647 w 35"/>
              <a:gd name="T45" fmla="*/ 2147483647 h 47"/>
              <a:gd name="T46" fmla="*/ 2147483647 w 35"/>
              <a:gd name="T47" fmla="*/ 2147483647 h 47"/>
              <a:gd name="T48" fmla="*/ 2147483647 w 35"/>
              <a:gd name="T49" fmla="*/ 2147483647 h 47"/>
              <a:gd name="T50" fmla="*/ 2147483647 w 35"/>
              <a:gd name="T51" fmla="*/ 2147483647 h 47"/>
              <a:gd name="T52" fmla="*/ 2147483647 w 35"/>
              <a:gd name="T53" fmla="*/ 2147483647 h 47"/>
              <a:gd name="T54" fmla="*/ 2147483647 w 35"/>
              <a:gd name="T55" fmla="*/ 2147483647 h 47"/>
              <a:gd name="T56" fmla="*/ 2147483647 w 35"/>
              <a:gd name="T57" fmla="*/ 2147483647 h 47"/>
              <a:gd name="T58" fmla="*/ 2147483647 w 35"/>
              <a:gd name="T59" fmla="*/ 2147483647 h 47"/>
              <a:gd name="T60" fmla="*/ 2147483647 w 35"/>
              <a:gd name="T61" fmla="*/ 2147483647 h 47"/>
              <a:gd name="T62" fmla="*/ 2147483647 w 35"/>
              <a:gd name="T63" fmla="*/ 2147483647 h 47"/>
              <a:gd name="T64" fmla="*/ 2147483647 w 35"/>
              <a:gd name="T65" fmla="*/ 2147483647 h 47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35"/>
              <a:gd name="T100" fmla="*/ 0 h 47"/>
              <a:gd name="T101" fmla="*/ 35 w 35"/>
              <a:gd name="T102" fmla="*/ 47 h 47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35" h="47">
                <a:moveTo>
                  <a:pt x="16" y="17"/>
                </a:moveTo>
                <a:lnTo>
                  <a:pt x="0" y="17"/>
                </a:lnTo>
                <a:lnTo>
                  <a:pt x="0" y="40"/>
                </a:lnTo>
                <a:lnTo>
                  <a:pt x="1" y="46"/>
                </a:lnTo>
                <a:lnTo>
                  <a:pt x="7" y="47"/>
                </a:lnTo>
                <a:lnTo>
                  <a:pt x="11" y="47"/>
                </a:lnTo>
                <a:lnTo>
                  <a:pt x="31" y="35"/>
                </a:lnTo>
                <a:lnTo>
                  <a:pt x="32" y="33"/>
                </a:lnTo>
                <a:lnTo>
                  <a:pt x="35" y="27"/>
                </a:lnTo>
                <a:lnTo>
                  <a:pt x="35" y="7"/>
                </a:lnTo>
                <a:lnTo>
                  <a:pt x="34" y="7"/>
                </a:lnTo>
                <a:lnTo>
                  <a:pt x="32" y="2"/>
                </a:lnTo>
                <a:lnTo>
                  <a:pt x="26" y="0"/>
                </a:lnTo>
                <a:lnTo>
                  <a:pt x="23" y="2"/>
                </a:lnTo>
                <a:lnTo>
                  <a:pt x="4" y="12"/>
                </a:lnTo>
                <a:lnTo>
                  <a:pt x="11" y="25"/>
                </a:lnTo>
                <a:lnTo>
                  <a:pt x="31" y="15"/>
                </a:lnTo>
                <a:lnTo>
                  <a:pt x="19" y="7"/>
                </a:lnTo>
                <a:lnTo>
                  <a:pt x="20" y="13"/>
                </a:lnTo>
                <a:lnTo>
                  <a:pt x="26" y="15"/>
                </a:lnTo>
                <a:lnTo>
                  <a:pt x="26" y="7"/>
                </a:lnTo>
                <a:lnTo>
                  <a:pt x="19" y="7"/>
                </a:lnTo>
                <a:lnTo>
                  <a:pt x="19" y="27"/>
                </a:lnTo>
                <a:lnTo>
                  <a:pt x="26" y="27"/>
                </a:lnTo>
                <a:lnTo>
                  <a:pt x="22" y="22"/>
                </a:lnTo>
                <a:lnTo>
                  <a:pt x="3" y="35"/>
                </a:lnTo>
                <a:lnTo>
                  <a:pt x="14" y="40"/>
                </a:lnTo>
                <a:lnTo>
                  <a:pt x="13" y="35"/>
                </a:lnTo>
                <a:lnTo>
                  <a:pt x="7" y="33"/>
                </a:lnTo>
                <a:lnTo>
                  <a:pt x="7" y="40"/>
                </a:lnTo>
                <a:lnTo>
                  <a:pt x="16" y="40"/>
                </a:lnTo>
                <a:lnTo>
                  <a:pt x="16" y="17"/>
                </a:lnTo>
                <a:close/>
              </a:path>
            </a:pathLst>
          </a:custGeom>
          <a:solidFill>
            <a:srgbClr val="CECECE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52" name="Line 397">
            <a:extLst>
              <a:ext uri="{FF2B5EF4-FFF2-40B4-BE49-F238E27FC236}">
                <a16:creationId xmlns:a16="http://schemas.microsoft.com/office/drawing/2014/main" xmlns="" id="{1392AEC9-CA27-420D-A92E-CAB01CCC18D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091290" y="5272635"/>
            <a:ext cx="15875" cy="31750"/>
          </a:xfrm>
          <a:prstGeom prst="line">
            <a:avLst/>
          </a:prstGeom>
          <a:noFill/>
          <a:ln w="11113">
            <a:solidFill>
              <a:srgbClr val="CECECE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53" name="Line 398">
            <a:extLst>
              <a:ext uri="{FF2B5EF4-FFF2-40B4-BE49-F238E27FC236}">
                <a16:creationId xmlns:a16="http://schemas.microsoft.com/office/drawing/2014/main" xmlns="" id="{1BFFEA74-C2FC-49BF-8A3C-B481A19C13F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091290" y="5285335"/>
            <a:ext cx="15875" cy="30163"/>
          </a:xfrm>
          <a:prstGeom prst="line">
            <a:avLst/>
          </a:prstGeom>
          <a:noFill/>
          <a:ln w="11113">
            <a:solidFill>
              <a:srgbClr val="CECECE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54" name="Line 399">
            <a:extLst>
              <a:ext uri="{FF2B5EF4-FFF2-40B4-BE49-F238E27FC236}">
                <a16:creationId xmlns:a16="http://schemas.microsoft.com/office/drawing/2014/main" xmlns="" id="{FAA297C2-E4ED-4914-9486-441BEC13373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091290" y="5290098"/>
            <a:ext cx="15875" cy="31750"/>
          </a:xfrm>
          <a:prstGeom prst="line">
            <a:avLst/>
          </a:prstGeom>
          <a:noFill/>
          <a:ln w="11113">
            <a:solidFill>
              <a:srgbClr val="CECECE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55" name="Rectangle 400">
            <a:extLst>
              <a:ext uri="{FF2B5EF4-FFF2-40B4-BE49-F238E27FC236}">
                <a16:creationId xmlns:a16="http://schemas.microsoft.com/office/drawing/2014/main" xmlns="" id="{6E7EEC36-0B38-427E-A7BB-AED21DA649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26202" y="5337723"/>
            <a:ext cx="30163" cy="36512"/>
          </a:xfrm>
          <a:prstGeom prst="rect">
            <a:avLst/>
          </a:prstGeom>
          <a:solidFill>
            <a:srgbClr val="99D8D8"/>
          </a:solidFill>
          <a:ln w="11113">
            <a:solidFill>
              <a:srgbClr val="CECECE"/>
            </a:solidFill>
            <a:miter lim="800000"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56" name="Rectangle 401">
            <a:extLst>
              <a:ext uri="{FF2B5EF4-FFF2-40B4-BE49-F238E27FC236}">
                <a16:creationId xmlns:a16="http://schemas.microsoft.com/office/drawing/2014/main" xmlns="" id="{16C6E81E-1BA9-44B8-A5E6-E4BBF2B7CE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26202" y="5344073"/>
            <a:ext cx="19050" cy="30162"/>
          </a:xfrm>
          <a:prstGeom prst="rect">
            <a:avLst/>
          </a:prstGeom>
          <a:solidFill>
            <a:srgbClr val="CCEAFF"/>
          </a:solidFill>
          <a:ln w="11113">
            <a:solidFill>
              <a:srgbClr val="CECECE"/>
            </a:solidFill>
            <a:miter lim="800000"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57" name="Rectangle 402">
            <a:extLst>
              <a:ext uri="{FF2B5EF4-FFF2-40B4-BE49-F238E27FC236}">
                <a16:creationId xmlns:a16="http://schemas.microsoft.com/office/drawing/2014/main" xmlns="" id="{20D89F70-CDA5-4437-9F22-113A981D96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40490" y="5344073"/>
            <a:ext cx="15875" cy="30162"/>
          </a:xfrm>
          <a:prstGeom prst="rect">
            <a:avLst/>
          </a:prstGeom>
          <a:solidFill>
            <a:srgbClr val="CCEAFF"/>
          </a:solidFill>
          <a:ln w="11113">
            <a:solidFill>
              <a:srgbClr val="CECECE"/>
            </a:solidFill>
            <a:miter lim="800000"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58" name="Oval 403">
            <a:extLst>
              <a:ext uri="{FF2B5EF4-FFF2-40B4-BE49-F238E27FC236}">
                <a16:creationId xmlns:a16="http://schemas.microsoft.com/office/drawing/2014/main" xmlns="" id="{4E05D049-4A41-4F59-B199-0B6F7B5729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30965" y="5353598"/>
            <a:ext cx="14287" cy="7937"/>
          </a:xfrm>
          <a:prstGeom prst="ellipse">
            <a:avLst/>
          </a:prstGeom>
          <a:solidFill>
            <a:srgbClr val="063DE8"/>
          </a:solidFill>
          <a:ln w="11113">
            <a:solidFill>
              <a:srgbClr val="CECECE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59" name="Oval 404">
            <a:extLst>
              <a:ext uri="{FF2B5EF4-FFF2-40B4-BE49-F238E27FC236}">
                <a16:creationId xmlns:a16="http://schemas.microsoft.com/office/drawing/2014/main" xmlns="" id="{A30A38B6-D89D-4478-8D16-B5DC737F35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40490" y="5353598"/>
            <a:ext cx="11112" cy="7937"/>
          </a:xfrm>
          <a:prstGeom prst="ellipse">
            <a:avLst/>
          </a:prstGeom>
          <a:solidFill>
            <a:srgbClr val="063DE8"/>
          </a:solidFill>
          <a:ln w="11113">
            <a:solidFill>
              <a:srgbClr val="CECECE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60" name="Rectangle 405">
            <a:extLst>
              <a:ext uri="{FF2B5EF4-FFF2-40B4-BE49-F238E27FC236}">
                <a16:creationId xmlns:a16="http://schemas.microsoft.com/office/drawing/2014/main" xmlns="" id="{D47F9997-B2C3-45F2-8D5A-7F60E6783C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15090" y="5350423"/>
            <a:ext cx="14287" cy="17462"/>
          </a:xfrm>
          <a:prstGeom prst="rect">
            <a:avLst/>
          </a:prstGeom>
          <a:solidFill>
            <a:srgbClr val="333333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61" name="Rectangle 406">
            <a:extLst>
              <a:ext uri="{FF2B5EF4-FFF2-40B4-BE49-F238E27FC236}">
                <a16:creationId xmlns:a16="http://schemas.microsoft.com/office/drawing/2014/main" xmlns="" id="{D5BE94AF-3E06-4F4E-B718-D525241BB6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10327" y="5344073"/>
            <a:ext cx="4763" cy="11112"/>
          </a:xfrm>
          <a:prstGeom prst="rect">
            <a:avLst/>
          </a:prstGeom>
          <a:solidFill>
            <a:srgbClr val="FFFFFF"/>
          </a:solidFill>
          <a:ln w="11113">
            <a:solidFill>
              <a:srgbClr val="CECECE"/>
            </a:solidFill>
            <a:miter lim="800000"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62" name="Rectangle 407">
            <a:extLst>
              <a:ext uri="{FF2B5EF4-FFF2-40B4-BE49-F238E27FC236}">
                <a16:creationId xmlns:a16="http://schemas.microsoft.com/office/drawing/2014/main" xmlns="" id="{353CD797-A747-43DD-B923-39FF9A1011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5565" y="5342485"/>
            <a:ext cx="11112" cy="7938"/>
          </a:xfrm>
          <a:prstGeom prst="rect">
            <a:avLst/>
          </a:prstGeom>
          <a:solidFill>
            <a:srgbClr val="0000FF"/>
          </a:solidFill>
          <a:ln w="11113">
            <a:solidFill>
              <a:srgbClr val="CECECE"/>
            </a:solidFill>
            <a:miter lim="800000"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63" name="Rectangle 408">
            <a:extLst>
              <a:ext uri="{FF2B5EF4-FFF2-40B4-BE49-F238E27FC236}">
                <a16:creationId xmlns:a16="http://schemas.microsoft.com/office/drawing/2014/main" xmlns="" id="{26C07637-7782-4FA3-BCE6-8B32C47634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5565" y="5350423"/>
            <a:ext cx="9525" cy="6350"/>
          </a:xfrm>
          <a:prstGeom prst="rect">
            <a:avLst/>
          </a:prstGeom>
          <a:solidFill>
            <a:srgbClr val="000000"/>
          </a:solidFill>
          <a:ln w="11113">
            <a:solidFill>
              <a:srgbClr val="CECECE"/>
            </a:solidFill>
            <a:miter lim="800000"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64" name="Freeform 409">
            <a:extLst>
              <a:ext uri="{FF2B5EF4-FFF2-40B4-BE49-F238E27FC236}">
                <a16:creationId xmlns:a16="http://schemas.microsoft.com/office/drawing/2014/main" xmlns="" id="{1A587E6C-5602-4F41-846C-C6994D596C1F}"/>
              </a:ext>
            </a:extLst>
          </p:cNvPr>
          <p:cNvSpPr>
            <a:spLocks/>
          </p:cNvSpPr>
          <p:nvPr/>
        </p:nvSpPr>
        <p:spPr bwMode="auto">
          <a:xfrm>
            <a:off x="2077002" y="5263110"/>
            <a:ext cx="53975" cy="73025"/>
          </a:xfrm>
          <a:custGeom>
            <a:avLst/>
            <a:gdLst>
              <a:gd name="T0" fmla="*/ 2147483647 w 33"/>
              <a:gd name="T1" fmla="*/ 2147483647 h 42"/>
              <a:gd name="T2" fmla="*/ 2147483647 w 33"/>
              <a:gd name="T3" fmla="*/ 2147483647 h 42"/>
              <a:gd name="T4" fmla="*/ 2147483647 w 33"/>
              <a:gd name="T5" fmla="*/ 2147483647 h 42"/>
              <a:gd name="T6" fmla="*/ 2147483647 w 33"/>
              <a:gd name="T7" fmla="*/ 2147483647 h 42"/>
              <a:gd name="T8" fmla="*/ 2147483647 w 33"/>
              <a:gd name="T9" fmla="*/ 2147483647 h 42"/>
              <a:gd name="T10" fmla="*/ 2147483647 w 33"/>
              <a:gd name="T11" fmla="*/ 2147483647 h 42"/>
              <a:gd name="T12" fmla="*/ 2147483647 w 33"/>
              <a:gd name="T13" fmla="*/ 2147483647 h 42"/>
              <a:gd name="T14" fmla="*/ 2147483647 w 33"/>
              <a:gd name="T15" fmla="*/ 2147483647 h 42"/>
              <a:gd name="T16" fmla="*/ 2147483647 w 33"/>
              <a:gd name="T17" fmla="*/ 2147483647 h 42"/>
              <a:gd name="T18" fmla="*/ 2147483647 w 33"/>
              <a:gd name="T19" fmla="*/ 2147483647 h 42"/>
              <a:gd name="T20" fmla="*/ 2147483647 w 33"/>
              <a:gd name="T21" fmla="*/ 2147483647 h 42"/>
              <a:gd name="T22" fmla="*/ 2147483647 w 33"/>
              <a:gd name="T23" fmla="*/ 2147483647 h 42"/>
              <a:gd name="T24" fmla="*/ 2147483647 w 33"/>
              <a:gd name="T25" fmla="*/ 2147483647 h 42"/>
              <a:gd name="T26" fmla="*/ 2147483647 w 33"/>
              <a:gd name="T27" fmla="*/ 2147483647 h 42"/>
              <a:gd name="T28" fmla="*/ 2147483647 w 33"/>
              <a:gd name="T29" fmla="*/ 2147483647 h 42"/>
              <a:gd name="T30" fmla="*/ 2147483647 w 33"/>
              <a:gd name="T31" fmla="*/ 2147483647 h 42"/>
              <a:gd name="T32" fmla="*/ 2147483647 w 33"/>
              <a:gd name="T33" fmla="*/ 2147483647 h 42"/>
              <a:gd name="T34" fmla="*/ 2147483647 w 33"/>
              <a:gd name="T35" fmla="*/ 2147483647 h 42"/>
              <a:gd name="T36" fmla="*/ 2147483647 w 33"/>
              <a:gd name="T37" fmla="*/ 2147483647 h 42"/>
              <a:gd name="T38" fmla="*/ 0 w 33"/>
              <a:gd name="T39" fmla="*/ 2147483647 h 42"/>
              <a:gd name="T40" fmla="*/ 0 w 33"/>
              <a:gd name="T41" fmla="*/ 2147483647 h 42"/>
              <a:gd name="T42" fmla="*/ 0 w 33"/>
              <a:gd name="T43" fmla="*/ 2147483647 h 42"/>
              <a:gd name="T44" fmla="*/ 2147483647 w 33"/>
              <a:gd name="T45" fmla="*/ 2147483647 h 42"/>
              <a:gd name="T46" fmla="*/ 2147483647 w 33"/>
              <a:gd name="T47" fmla="*/ 2147483647 h 42"/>
              <a:gd name="T48" fmla="*/ 2147483647 w 33"/>
              <a:gd name="T49" fmla="*/ 2147483647 h 42"/>
              <a:gd name="T50" fmla="*/ 2147483647 w 33"/>
              <a:gd name="T51" fmla="*/ 2147483647 h 42"/>
              <a:gd name="T52" fmla="*/ 2147483647 w 33"/>
              <a:gd name="T53" fmla="*/ 2147483647 h 42"/>
              <a:gd name="T54" fmla="*/ 2147483647 w 33"/>
              <a:gd name="T55" fmla="*/ 2147483647 h 42"/>
              <a:gd name="T56" fmla="*/ 2147483647 w 33"/>
              <a:gd name="T57" fmla="*/ 2147483647 h 42"/>
              <a:gd name="T58" fmla="*/ 2147483647 w 33"/>
              <a:gd name="T59" fmla="*/ 2147483647 h 42"/>
              <a:gd name="T60" fmla="*/ 2147483647 w 33"/>
              <a:gd name="T61" fmla="*/ 2147483647 h 42"/>
              <a:gd name="T62" fmla="*/ 2147483647 w 33"/>
              <a:gd name="T63" fmla="*/ 2147483647 h 42"/>
              <a:gd name="T64" fmla="*/ 2147483647 w 33"/>
              <a:gd name="T65" fmla="*/ 0 h 42"/>
              <a:gd name="T66" fmla="*/ 2147483647 w 33"/>
              <a:gd name="T67" fmla="*/ 2147483647 h 42"/>
              <a:gd name="T68" fmla="*/ 2147483647 w 33"/>
              <a:gd name="T69" fmla="*/ 2147483647 h 42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w 33"/>
              <a:gd name="T106" fmla="*/ 0 h 42"/>
              <a:gd name="T107" fmla="*/ 33 w 33"/>
              <a:gd name="T108" fmla="*/ 42 h 42"/>
            </a:gdLst>
            <a:ahLst/>
            <a:cxnLst>
              <a:cxn ang="T70">
                <a:pos x="T0" y="T1"/>
              </a:cxn>
              <a:cxn ang="T71">
                <a:pos x="T2" y="T3"/>
              </a:cxn>
              <a:cxn ang="T72">
                <a:pos x="T4" y="T5"/>
              </a:cxn>
              <a:cxn ang="T73">
                <a:pos x="T6" y="T7"/>
              </a:cxn>
              <a:cxn ang="T74">
                <a:pos x="T8" y="T9"/>
              </a:cxn>
              <a:cxn ang="T75">
                <a:pos x="T10" y="T11"/>
              </a:cxn>
              <a:cxn ang="T76">
                <a:pos x="T12" y="T13"/>
              </a:cxn>
              <a:cxn ang="T77">
                <a:pos x="T14" y="T15"/>
              </a:cxn>
              <a:cxn ang="T78">
                <a:pos x="T16" y="T17"/>
              </a:cxn>
              <a:cxn ang="T79">
                <a:pos x="T18" y="T19"/>
              </a:cxn>
              <a:cxn ang="T80">
                <a:pos x="T20" y="T21"/>
              </a:cxn>
              <a:cxn ang="T81">
                <a:pos x="T22" y="T23"/>
              </a:cxn>
              <a:cxn ang="T82">
                <a:pos x="T24" y="T25"/>
              </a:cxn>
              <a:cxn ang="T83">
                <a:pos x="T26" y="T27"/>
              </a:cxn>
              <a:cxn ang="T84">
                <a:pos x="T28" y="T29"/>
              </a:cxn>
              <a:cxn ang="T85">
                <a:pos x="T30" y="T31"/>
              </a:cxn>
              <a:cxn ang="T86">
                <a:pos x="T32" y="T33"/>
              </a:cxn>
              <a:cxn ang="T87">
                <a:pos x="T34" y="T35"/>
              </a:cxn>
              <a:cxn ang="T88">
                <a:pos x="T36" y="T37"/>
              </a:cxn>
              <a:cxn ang="T89">
                <a:pos x="T38" y="T39"/>
              </a:cxn>
              <a:cxn ang="T90">
                <a:pos x="T40" y="T41"/>
              </a:cxn>
              <a:cxn ang="T91">
                <a:pos x="T42" y="T43"/>
              </a:cxn>
              <a:cxn ang="T92">
                <a:pos x="T44" y="T45"/>
              </a:cxn>
              <a:cxn ang="T93">
                <a:pos x="T46" y="T47"/>
              </a:cxn>
              <a:cxn ang="T94">
                <a:pos x="T48" y="T49"/>
              </a:cxn>
              <a:cxn ang="T95">
                <a:pos x="T50" y="T51"/>
              </a:cxn>
              <a:cxn ang="T96">
                <a:pos x="T52" y="T53"/>
              </a:cxn>
              <a:cxn ang="T97">
                <a:pos x="T54" y="T55"/>
              </a:cxn>
              <a:cxn ang="T98">
                <a:pos x="T56" y="T57"/>
              </a:cxn>
              <a:cxn ang="T99">
                <a:pos x="T58" y="T59"/>
              </a:cxn>
              <a:cxn ang="T100">
                <a:pos x="T60" y="T61"/>
              </a:cxn>
              <a:cxn ang="T101">
                <a:pos x="T62" y="T63"/>
              </a:cxn>
              <a:cxn ang="T102">
                <a:pos x="T64" y="T65"/>
              </a:cxn>
              <a:cxn ang="T103">
                <a:pos x="T66" y="T67"/>
              </a:cxn>
              <a:cxn ang="T104">
                <a:pos x="T68" y="T69"/>
              </a:cxn>
            </a:cxnLst>
            <a:rect l="T105" t="T106" r="T107" b="T108"/>
            <a:pathLst>
              <a:path w="33" h="42">
                <a:moveTo>
                  <a:pt x="5" y="10"/>
                </a:moveTo>
                <a:lnTo>
                  <a:pt x="12" y="23"/>
                </a:lnTo>
                <a:lnTo>
                  <a:pt x="28" y="14"/>
                </a:lnTo>
                <a:lnTo>
                  <a:pt x="24" y="7"/>
                </a:lnTo>
                <a:lnTo>
                  <a:pt x="16" y="7"/>
                </a:lnTo>
                <a:lnTo>
                  <a:pt x="18" y="13"/>
                </a:lnTo>
                <a:lnTo>
                  <a:pt x="24" y="14"/>
                </a:lnTo>
                <a:lnTo>
                  <a:pt x="16" y="7"/>
                </a:lnTo>
                <a:lnTo>
                  <a:pt x="16" y="24"/>
                </a:lnTo>
                <a:lnTo>
                  <a:pt x="24" y="24"/>
                </a:lnTo>
                <a:lnTo>
                  <a:pt x="18" y="19"/>
                </a:lnTo>
                <a:lnTo>
                  <a:pt x="19" y="19"/>
                </a:lnTo>
                <a:lnTo>
                  <a:pt x="3" y="29"/>
                </a:lnTo>
                <a:lnTo>
                  <a:pt x="8" y="34"/>
                </a:lnTo>
                <a:lnTo>
                  <a:pt x="15" y="34"/>
                </a:lnTo>
                <a:lnTo>
                  <a:pt x="13" y="29"/>
                </a:lnTo>
                <a:lnTo>
                  <a:pt x="8" y="27"/>
                </a:lnTo>
                <a:lnTo>
                  <a:pt x="16" y="34"/>
                </a:lnTo>
                <a:lnTo>
                  <a:pt x="16" y="16"/>
                </a:lnTo>
                <a:lnTo>
                  <a:pt x="0" y="16"/>
                </a:lnTo>
                <a:lnTo>
                  <a:pt x="0" y="34"/>
                </a:lnTo>
                <a:lnTo>
                  <a:pt x="2" y="40"/>
                </a:lnTo>
                <a:lnTo>
                  <a:pt x="8" y="42"/>
                </a:lnTo>
                <a:lnTo>
                  <a:pt x="12" y="42"/>
                </a:lnTo>
                <a:lnTo>
                  <a:pt x="28" y="32"/>
                </a:lnTo>
                <a:lnTo>
                  <a:pt x="30" y="30"/>
                </a:lnTo>
                <a:lnTo>
                  <a:pt x="31" y="24"/>
                </a:lnTo>
                <a:lnTo>
                  <a:pt x="33" y="24"/>
                </a:lnTo>
                <a:lnTo>
                  <a:pt x="33" y="7"/>
                </a:lnTo>
                <a:lnTo>
                  <a:pt x="31" y="7"/>
                </a:lnTo>
                <a:lnTo>
                  <a:pt x="30" y="1"/>
                </a:lnTo>
                <a:lnTo>
                  <a:pt x="24" y="0"/>
                </a:lnTo>
                <a:lnTo>
                  <a:pt x="21" y="1"/>
                </a:lnTo>
                <a:lnTo>
                  <a:pt x="5" y="10"/>
                </a:lnTo>
                <a:close/>
              </a:path>
            </a:pathLst>
          </a:custGeom>
          <a:solidFill>
            <a:srgbClr val="CECECE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65" name="Line 410">
            <a:extLst>
              <a:ext uri="{FF2B5EF4-FFF2-40B4-BE49-F238E27FC236}">
                <a16:creationId xmlns:a16="http://schemas.microsoft.com/office/drawing/2014/main" xmlns="" id="{862B3CFC-F56E-4D0E-9A7D-3CDDE33468C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091290" y="5272635"/>
            <a:ext cx="15875" cy="30163"/>
          </a:xfrm>
          <a:prstGeom prst="line">
            <a:avLst/>
          </a:prstGeom>
          <a:noFill/>
          <a:ln w="11113">
            <a:solidFill>
              <a:srgbClr val="CECECE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66" name="Rectangle 411">
            <a:extLst>
              <a:ext uri="{FF2B5EF4-FFF2-40B4-BE49-F238E27FC236}">
                <a16:creationId xmlns:a16="http://schemas.microsoft.com/office/drawing/2014/main" xmlns="" id="{1A208D03-7E88-4097-9DD5-F0C1D60F20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83315" y="5410748"/>
            <a:ext cx="323850" cy="7937"/>
          </a:xfrm>
          <a:prstGeom prst="rect">
            <a:avLst/>
          </a:prstGeom>
          <a:solidFill>
            <a:srgbClr val="00B7A5"/>
          </a:solidFill>
          <a:ln w="11113">
            <a:solidFill>
              <a:srgbClr val="CECECE"/>
            </a:solidFill>
            <a:miter lim="800000"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67" name="Freeform 412">
            <a:extLst>
              <a:ext uri="{FF2B5EF4-FFF2-40B4-BE49-F238E27FC236}">
                <a16:creationId xmlns:a16="http://schemas.microsoft.com/office/drawing/2014/main" xmlns="" id="{94954AC9-F0B9-4FA9-AAF4-44B32113A5B0}"/>
              </a:ext>
            </a:extLst>
          </p:cNvPr>
          <p:cNvSpPr>
            <a:spLocks/>
          </p:cNvSpPr>
          <p:nvPr/>
        </p:nvSpPr>
        <p:spPr bwMode="auto">
          <a:xfrm>
            <a:off x="2105577" y="5278985"/>
            <a:ext cx="142875" cy="139700"/>
          </a:xfrm>
          <a:custGeom>
            <a:avLst/>
            <a:gdLst>
              <a:gd name="T0" fmla="*/ 0 w 88"/>
              <a:gd name="T1" fmla="*/ 2147483647 h 81"/>
              <a:gd name="T2" fmla="*/ 0 w 88"/>
              <a:gd name="T3" fmla="*/ 2147483647 h 81"/>
              <a:gd name="T4" fmla="*/ 2147483647 w 88"/>
              <a:gd name="T5" fmla="*/ 2147483647 h 81"/>
              <a:gd name="T6" fmla="*/ 2147483647 w 88"/>
              <a:gd name="T7" fmla="*/ 0 h 81"/>
              <a:gd name="T8" fmla="*/ 0 w 88"/>
              <a:gd name="T9" fmla="*/ 2147483647 h 8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88"/>
              <a:gd name="T16" fmla="*/ 0 h 81"/>
              <a:gd name="T17" fmla="*/ 88 w 88"/>
              <a:gd name="T18" fmla="*/ 81 h 8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88" h="81">
                <a:moveTo>
                  <a:pt x="0" y="73"/>
                </a:moveTo>
                <a:lnTo>
                  <a:pt x="0" y="81"/>
                </a:lnTo>
                <a:lnTo>
                  <a:pt x="88" y="11"/>
                </a:lnTo>
                <a:lnTo>
                  <a:pt x="88" y="0"/>
                </a:lnTo>
                <a:lnTo>
                  <a:pt x="0" y="73"/>
                </a:lnTo>
                <a:close/>
              </a:path>
            </a:pathLst>
          </a:custGeom>
          <a:solidFill>
            <a:srgbClr val="16AFA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68" name="Freeform 413">
            <a:extLst>
              <a:ext uri="{FF2B5EF4-FFF2-40B4-BE49-F238E27FC236}">
                <a16:creationId xmlns:a16="http://schemas.microsoft.com/office/drawing/2014/main" xmlns="" id="{6F192B78-BB88-4443-8AD0-C595CE2FCDFD}"/>
              </a:ext>
            </a:extLst>
          </p:cNvPr>
          <p:cNvSpPr>
            <a:spLocks/>
          </p:cNvSpPr>
          <p:nvPr/>
        </p:nvSpPr>
        <p:spPr bwMode="auto">
          <a:xfrm>
            <a:off x="2105577" y="5278985"/>
            <a:ext cx="142875" cy="139700"/>
          </a:xfrm>
          <a:custGeom>
            <a:avLst/>
            <a:gdLst>
              <a:gd name="T0" fmla="*/ 0 w 88"/>
              <a:gd name="T1" fmla="*/ 2147483647 h 81"/>
              <a:gd name="T2" fmla="*/ 0 w 88"/>
              <a:gd name="T3" fmla="*/ 2147483647 h 81"/>
              <a:gd name="T4" fmla="*/ 2147483647 w 88"/>
              <a:gd name="T5" fmla="*/ 2147483647 h 81"/>
              <a:gd name="T6" fmla="*/ 2147483647 w 88"/>
              <a:gd name="T7" fmla="*/ 0 h 81"/>
              <a:gd name="T8" fmla="*/ 0 w 88"/>
              <a:gd name="T9" fmla="*/ 2147483647 h 8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88"/>
              <a:gd name="T16" fmla="*/ 0 h 81"/>
              <a:gd name="T17" fmla="*/ 88 w 88"/>
              <a:gd name="T18" fmla="*/ 81 h 8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88" h="81">
                <a:moveTo>
                  <a:pt x="0" y="73"/>
                </a:moveTo>
                <a:lnTo>
                  <a:pt x="0" y="81"/>
                </a:lnTo>
                <a:lnTo>
                  <a:pt x="88" y="11"/>
                </a:lnTo>
                <a:lnTo>
                  <a:pt x="88" y="0"/>
                </a:lnTo>
                <a:lnTo>
                  <a:pt x="0" y="73"/>
                </a:lnTo>
              </a:path>
            </a:pathLst>
          </a:custGeom>
          <a:noFill/>
          <a:ln w="11113">
            <a:solidFill>
              <a:srgbClr val="CECECE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69" name="Rectangle 414">
            <a:extLst>
              <a:ext uri="{FF2B5EF4-FFF2-40B4-BE49-F238E27FC236}">
                <a16:creationId xmlns:a16="http://schemas.microsoft.com/office/drawing/2014/main" xmlns="" id="{D0B7716C-B522-4467-ADDE-AF93708078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0752" y="5261523"/>
            <a:ext cx="206375" cy="174625"/>
          </a:xfrm>
          <a:prstGeom prst="rect">
            <a:avLst/>
          </a:prstGeom>
          <a:solidFill>
            <a:srgbClr val="E2E2E2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70" name="Rectangle 415">
            <a:extLst>
              <a:ext uri="{FF2B5EF4-FFF2-40B4-BE49-F238E27FC236}">
                <a16:creationId xmlns:a16="http://schemas.microsoft.com/office/drawing/2014/main" xmlns="" id="{06C90824-A299-4C9B-A76F-2E9D80DA77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26152" y="5285335"/>
            <a:ext cx="207963" cy="177800"/>
          </a:xfrm>
          <a:prstGeom prst="rect">
            <a:avLst/>
          </a:prstGeom>
          <a:solidFill>
            <a:srgbClr val="7C7C7C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71" name="Rectangle 416">
            <a:extLst>
              <a:ext uri="{FF2B5EF4-FFF2-40B4-BE49-F238E27FC236}">
                <a16:creationId xmlns:a16="http://schemas.microsoft.com/office/drawing/2014/main" xmlns="" id="{05EDB108-04BE-4AB3-B5E0-639FA74605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15040" y="5272635"/>
            <a:ext cx="212725" cy="180975"/>
          </a:xfrm>
          <a:prstGeom prst="rect">
            <a:avLst/>
          </a:prstGeom>
          <a:solidFill>
            <a:srgbClr val="919191"/>
          </a:solidFill>
          <a:ln w="11113">
            <a:solidFill>
              <a:srgbClr val="CECECE"/>
            </a:solidFill>
            <a:miter lim="800000"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72" name="Rectangle 417">
            <a:extLst>
              <a:ext uri="{FF2B5EF4-FFF2-40B4-BE49-F238E27FC236}">
                <a16:creationId xmlns:a16="http://schemas.microsoft.com/office/drawing/2014/main" xmlns="" id="{E8479F52-00DB-4A45-8A48-701B65AFFA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30915" y="5296448"/>
            <a:ext cx="171450" cy="131762"/>
          </a:xfrm>
          <a:prstGeom prst="rect">
            <a:avLst/>
          </a:prstGeom>
          <a:solidFill>
            <a:srgbClr val="FFFFFF"/>
          </a:solidFill>
          <a:ln w="11113">
            <a:solidFill>
              <a:srgbClr val="CECECE"/>
            </a:solidFill>
            <a:miter lim="800000"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73" name="Rectangle 418">
            <a:extLst>
              <a:ext uri="{FF2B5EF4-FFF2-40B4-BE49-F238E27FC236}">
                <a16:creationId xmlns:a16="http://schemas.microsoft.com/office/drawing/2014/main" xmlns="" id="{EBB6843B-A884-4A86-99AD-DF34F97198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56302" y="5477423"/>
            <a:ext cx="296863" cy="60325"/>
          </a:xfrm>
          <a:prstGeom prst="rect">
            <a:avLst/>
          </a:prstGeom>
          <a:solidFill>
            <a:srgbClr val="E2E2E2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74" name="Rectangle 419">
            <a:extLst>
              <a:ext uri="{FF2B5EF4-FFF2-40B4-BE49-F238E27FC236}">
                <a16:creationId xmlns:a16="http://schemas.microsoft.com/office/drawing/2014/main" xmlns="" id="{BD39090F-EA5C-4D4E-8DEB-B12EF3A23E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81702" y="5501235"/>
            <a:ext cx="295275" cy="57150"/>
          </a:xfrm>
          <a:prstGeom prst="rect">
            <a:avLst/>
          </a:prstGeom>
          <a:solidFill>
            <a:srgbClr val="7C7C7C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75" name="Rectangle 420">
            <a:extLst>
              <a:ext uri="{FF2B5EF4-FFF2-40B4-BE49-F238E27FC236}">
                <a16:creationId xmlns:a16="http://schemas.microsoft.com/office/drawing/2014/main" xmlns="" id="{0DE8EB2C-901E-4587-821C-D80DE9339B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9002" y="5488535"/>
            <a:ext cx="300038" cy="66675"/>
          </a:xfrm>
          <a:prstGeom prst="rect">
            <a:avLst/>
          </a:prstGeom>
          <a:solidFill>
            <a:srgbClr val="919191"/>
          </a:solidFill>
          <a:ln w="11113">
            <a:solidFill>
              <a:srgbClr val="CECECE"/>
            </a:solidFill>
            <a:miter lim="800000"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76" name="Rectangle 421">
            <a:extLst>
              <a:ext uri="{FF2B5EF4-FFF2-40B4-BE49-F238E27FC236}">
                <a16:creationId xmlns:a16="http://schemas.microsoft.com/office/drawing/2014/main" xmlns="" id="{16B283EA-7826-466C-9914-0C412437FA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57902" y="5469485"/>
            <a:ext cx="128588" cy="12700"/>
          </a:xfrm>
          <a:prstGeom prst="rect">
            <a:avLst/>
          </a:prstGeom>
          <a:solidFill>
            <a:srgbClr val="676767"/>
          </a:solidFill>
          <a:ln w="11113">
            <a:solidFill>
              <a:srgbClr val="CECECE"/>
            </a:solidFill>
            <a:miter lim="800000"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77" name="Rectangle 422">
            <a:extLst>
              <a:ext uri="{FF2B5EF4-FFF2-40B4-BE49-F238E27FC236}">
                <a16:creationId xmlns:a16="http://schemas.microsoft.com/office/drawing/2014/main" xmlns="" id="{E27CA485-D4A4-4D1B-81A0-12FB36B43C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10265" y="3559723"/>
            <a:ext cx="817562" cy="525462"/>
          </a:xfrm>
          <a:prstGeom prst="rect">
            <a:avLst/>
          </a:prstGeom>
          <a:solidFill>
            <a:srgbClr val="EAEC5E"/>
          </a:solidFill>
          <a:ln w="11113">
            <a:solidFill>
              <a:srgbClr val="CECECE"/>
            </a:solidFill>
            <a:miter lim="800000"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78" name="Freeform 423">
            <a:extLst>
              <a:ext uri="{FF2B5EF4-FFF2-40B4-BE49-F238E27FC236}">
                <a16:creationId xmlns:a16="http://schemas.microsoft.com/office/drawing/2014/main" xmlns="" id="{1E602B54-99F9-4951-B2DA-105A1BF78AED}"/>
              </a:ext>
            </a:extLst>
          </p:cNvPr>
          <p:cNvSpPr>
            <a:spLocks/>
          </p:cNvSpPr>
          <p:nvPr/>
        </p:nvSpPr>
        <p:spPr bwMode="auto">
          <a:xfrm>
            <a:off x="1505502" y="3554960"/>
            <a:ext cx="819150" cy="527050"/>
          </a:xfrm>
          <a:custGeom>
            <a:avLst/>
            <a:gdLst>
              <a:gd name="T0" fmla="*/ 0 w 506"/>
              <a:gd name="T1" fmla="*/ 2147483647 h 303"/>
              <a:gd name="T2" fmla="*/ 0 w 506"/>
              <a:gd name="T3" fmla="*/ 0 h 303"/>
              <a:gd name="T4" fmla="*/ 2147483647 w 506"/>
              <a:gd name="T5" fmla="*/ 0 h 303"/>
              <a:gd name="T6" fmla="*/ 0 60000 65536"/>
              <a:gd name="T7" fmla="*/ 0 60000 65536"/>
              <a:gd name="T8" fmla="*/ 0 60000 65536"/>
              <a:gd name="T9" fmla="*/ 0 w 506"/>
              <a:gd name="T10" fmla="*/ 0 h 303"/>
              <a:gd name="T11" fmla="*/ 506 w 506"/>
              <a:gd name="T12" fmla="*/ 303 h 303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506" h="303">
                <a:moveTo>
                  <a:pt x="0" y="303"/>
                </a:moveTo>
                <a:lnTo>
                  <a:pt x="0" y="0"/>
                </a:lnTo>
                <a:lnTo>
                  <a:pt x="506" y="0"/>
                </a:lnTo>
              </a:path>
            </a:pathLst>
          </a:custGeom>
          <a:noFill/>
          <a:ln w="11113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79" name="Freeform 424">
            <a:extLst>
              <a:ext uri="{FF2B5EF4-FFF2-40B4-BE49-F238E27FC236}">
                <a16:creationId xmlns:a16="http://schemas.microsoft.com/office/drawing/2014/main" xmlns="" id="{4A8E05C0-AE80-4C8C-86D5-0ECB40ADAAD9}"/>
              </a:ext>
            </a:extLst>
          </p:cNvPr>
          <p:cNvSpPr>
            <a:spLocks/>
          </p:cNvSpPr>
          <p:nvPr/>
        </p:nvSpPr>
        <p:spPr bwMode="auto">
          <a:xfrm>
            <a:off x="1505502" y="3554960"/>
            <a:ext cx="819150" cy="527050"/>
          </a:xfrm>
          <a:custGeom>
            <a:avLst/>
            <a:gdLst>
              <a:gd name="T0" fmla="*/ 0 w 506"/>
              <a:gd name="T1" fmla="*/ 2147483647 h 303"/>
              <a:gd name="T2" fmla="*/ 2147483647 w 506"/>
              <a:gd name="T3" fmla="*/ 2147483647 h 303"/>
              <a:gd name="T4" fmla="*/ 2147483647 w 506"/>
              <a:gd name="T5" fmla="*/ 0 h 303"/>
              <a:gd name="T6" fmla="*/ 0 60000 65536"/>
              <a:gd name="T7" fmla="*/ 0 60000 65536"/>
              <a:gd name="T8" fmla="*/ 0 60000 65536"/>
              <a:gd name="T9" fmla="*/ 0 w 506"/>
              <a:gd name="T10" fmla="*/ 0 h 303"/>
              <a:gd name="T11" fmla="*/ 506 w 506"/>
              <a:gd name="T12" fmla="*/ 303 h 303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506" h="303">
                <a:moveTo>
                  <a:pt x="0" y="303"/>
                </a:moveTo>
                <a:lnTo>
                  <a:pt x="506" y="303"/>
                </a:lnTo>
                <a:lnTo>
                  <a:pt x="506" y="0"/>
                </a:lnTo>
              </a:path>
            </a:pathLst>
          </a:custGeom>
          <a:noFill/>
          <a:ln w="11113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80" name="Rectangle 425">
            <a:extLst>
              <a:ext uri="{FF2B5EF4-FFF2-40B4-BE49-F238E27FC236}">
                <a16:creationId xmlns:a16="http://schemas.microsoft.com/office/drawing/2014/main" xmlns="" id="{07534057-D46B-40C0-AE7D-266B38AFA9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10265" y="1299123"/>
            <a:ext cx="817562" cy="525462"/>
          </a:xfrm>
          <a:prstGeom prst="rect">
            <a:avLst/>
          </a:prstGeom>
          <a:solidFill>
            <a:srgbClr val="EAEC5E"/>
          </a:solidFill>
          <a:ln w="11113">
            <a:solidFill>
              <a:srgbClr val="CECECE"/>
            </a:solidFill>
            <a:miter lim="800000"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81" name="Freeform 426">
            <a:extLst>
              <a:ext uri="{FF2B5EF4-FFF2-40B4-BE49-F238E27FC236}">
                <a16:creationId xmlns:a16="http://schemas.microsoft.com/office/drawing/2014/main" xmlns="" id="{7571D133-F602-40AB-8464-9DE6C18600CA}"/>
              </a:ext>
            </a:extLst>
          </p:cNvPr>
          <p:cNvSpPr>
            <a:spLocks/>
          </p:cNvSpPr>
          <p:nvPr/>
        </p:nvSpPr>
        <p:spPr bwMode="auto">
          <a:xfrm>
            <a:off x="1505502" y="1292773"/>
            <a:ext cx="819150" cy="530225"/>
          </a:xfrm>
          <a:custGeom>
            <a:avLst/>
            <a:gdLst>
              <a:gd name="T0" fmla="*/ 0 w 506"/>
              <a:gd name="T1" fmla="*/ 2147483647 h 305"/>
              <a:gd name="T2" fmla="*/ 0 w 506"/>
              <a:gd name="T3" fmla="*/ 0 h 305"/>
              <a:gd name="T4" fmla="*/ 2147483647 w 506"/>
              <a:gd name="T5" fmla="*/ 0 h 305"/>
              <a:gd name="T6" fmla="*/ 0 60000 65536"/>
              <a:gd name="T7" fmla="*/ 0 60000 65536"/>
              <a:gd name="T8" fmla="*/ 0 60000 65536"/>
              <a:gd name="T9" fmla="*/ 0 w 506"/>
              <a:gd name="T10" fmla="*/ 0 h 305"/>
              <a:gd name="T11" fmla="*/ 506 w 506"/>
              <a:gd name="T12" fmla="*/ 305 h 305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506" h="305">
                <a:moveTo>
                  <a:pt x="0" y="305"/>
                </a:moveTo>
                <a:lnTo>
                  <a:pt x="0" y="0"/>
                </a:lnTo>
                <a:lnTo>
                  <a:pt x="506" y="0"/>
                </a:lnTo>
              </a:path>
            </a:pathLst>
          </a:custGeom>
          <a:noFill/>
          <a:ln w="11113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82" name="Freeform 427">
            <a:extLst>
              <a:ext uri="{FF2B5EF4-FFF2-40B4-BE49-F238E27FC236}">
                <a16:creationId xmlns:a16="http://schemas.microsoft.com/office/drawing/2014/main" xmlns="" id="{BDCC478C-809C-4363-BC4A-FF7B61BFD165}"/>
              </a:ext>
            </a:extLst>
          </p:cNvPr>
          <p:cNvSpPr>
            <a:spLocks/>
          </p:cNvSpPr>
          <p:nvPr/>
        </p:nvSpPr>
        <p:spPr bwMode="auto">
          <a:xfrm>
            <a:off x="1505502" y="1292773"/>
            <a:ext cx="819150" cy="530225"/>
          </a:xfrm>
          <a:custGeom>
            <a:avLst/>
            <a:gdLst>
              <a:gd name="T0" fmla="*/ 0 w 506"/>
              <a:gd name="T1" fmla="*/ 2147483647 h 305"/>
              <a:gd name="T2" fmla="*/ 2147483647 w 506"/>
              <a:gd name="T3" fmla="*/ 2147483647 h 305"/>
              <a:gd name="T4" fmla="*/ 2147483647 w 506"/>
              <a:gd name="T5" fmla="*/ 0 h 305"/>
              <a:gd name="T6" fmla="*/ 0 60000 65536"/>
              <a:gd name="T7" fmla="*/ 0 60000 65536"/>
              <a:gd name="T8" fmla="*/ 0 60000 65536"/>
              <a:gd name="T9" fmla="*/ 0 w 506"/>
              <a:gd name="T10" fmla="*/ 0 h 305"/>
              <a:gd name="T11" fmla="*/ 506 w 506"/>
              <a:gd name="T12" fmla="*/ 305 h 305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506" h="305">
                <a:moveTo>
                  <a:pt x="0" y="305"/>
                </a:moveTo>
                <a:lnTo>
                  <a:pt x="506" y="305"/>
                </a:lnTo>
                <a:lnTo>
                  <a:pt x="506" y="0"/>
                </a:lnTo>
              </a:path>
            </a:pathLst>
          </a:custGeom>
          <a:noFill/>
          <a:ln w="11113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83" name="Rectangle 428">
            <a:extLst>
              <a:ext uri="{FF2B5EF4-FFF2-40B4-BE49-F238E27FC236}">
                <a16:creationId xmlns:a16="http://schemas.microsoft.com/office/drawing/2014/main" xmlns="" id="{8884C935-79DE-4988-BE2D-1C7809D260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27740" y="1384848"/>
            <a:ext cx="530225" cy="347662"/>
          </a:xfrm>
          <a:prstGeom prst="rect">
            <a:avLst/>
          </a:prstGeom>
          <a:solidFill>
            <a:srgbClr val="00B7A5"/>
          </a:solidFill>
          <a:ln w="11113">
            <a:solidFill>
              <a:srgbClr val="919191"/>
            </a:solidFill>
            <a:miter lim="800000"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84" name="Line 429">
            <a:extLst>
              <a:ext uri="{FF2B5EF4-FFF2-40B4-BE49-F238E27FC236}">
                <a16:creationId xmlns:a16="http://schemas.microsoft.com/office/drawing/2014/main" xmlns="" id="{3441C337-3AD1-4394-BEF6-F97B732FABA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972227" y="1562648"/>
            <a:ext cx="23813" cy="74612"/>
          </a:xfrm>
          <a:prstGeom prst="line">
            <a:avLst/>
          </a:prstGeom>
          <a:noFill/>
          <a:ln w="11113">
            <a:solidFill>
              <a:srgbClr val="CECECE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85" name="Line 430">
            <a:extLst>
              <a:ext uri="{FF2B5EF4-FFF2-40B4-BE49-F238E27FC236}">
                <a16:creationId xmlns:a16="http://schemas.microsoft.com/office/drawing/2014/main" xmlns="" id="{6CB9F768-AA79-4F3F-8F10-838E7BFD01CB}"/>
              </a:ext>
            </a:extLst>
          </p:cNvPr>
          <p:cNvSpPr>
            <a:spLocks noChangeShapeType="1"/>
          </p:cNvSpPr>
          <p:nvPr/>
        </p:nvSpPr>
        <p:spPr bwMode="auto">
          <a:xfrm>
            <a:off x="2062715" y="1564235"/>
            <a:ext cx="4762" cy="57150"/>
          </a:xfrm>
          <a:prstGeom prst="line">
            <a:avLst/>
          </a:prstGeom>
          <a:noFill/>
          <a:ln w="11113">
            <a:solidFill>
              <a:srgbClr val="CECECE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86" name="Oval 431">
            <a:extLst>
              <a:ext uri="{FF2B5EF4-FFF2-40B4-BE49-F238E27FC236}">
                <a16:creationId xmlns:a16="http://schemas.microsoft.com/office/drawing/2014/main" xmlns="" id="{A1E05DF5-DB12-4B52-B219-7D6F501515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6515" y="1505498"/>
            <a:ext cx="79375" cy="71437"/>
          </a:xfrm>
          <a:prstGeom prst="ellipse">
            <a:avLst/>
          </a:prstGeom>
          <a:solidFill>
            <a:srgbClr val="FFFFFF"/>
          </a:solidFill>
          <a:ln w="11113">
            <a:solidFill>
              <a:srgbClr val="CECECE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87" name="Rectangle 432">
            <a:extLst>
              <a:ext uri="{FF2B5EF4-FFF2-40B4-BE49-F238E27FC236}">
                <a16:creationId xmlns:a16="http://schemas.microsoft.com/office/drawing/2014/main" xmlns="" id="{CBBA926A-578D-4AAC-A5BF-392BFB7250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86477" y="1432473"/>
            <a:ext cx="284163" cy="26987"/>
          </a:xfrm>
          <a:prstGeom prst="rect">
            <a:avLst/>
          </a:prstGeom>
          <a:solidFill>
            <a:srgbClr val="676767"/>
          </a:solidFill>
          <a:ln w="11113">
            <a:solidFill>
              <a:srgbClr val="CECECE"/>
            </a:solidFill>
            <a:miter lim="800000"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88" name="Rectangle 433">
            <a:extLst>
              <a:ext uri="{FF2B5EF4-FFF2-40B4-BE49-F238E27FC236}">
                <a16:creationId xmlns:a16="http://schemas.microsoft.com/office/drawing/2014/main" xmlns="" id="{46EA7DE7-41F9-43D4-A34A-769B36B324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6515" y="1680123"/>
            <a:ext cx="152400" cy="30162"/>
          </a:xfrm>
          <a:prstGeom prst="rect">
            <a:avLst/>
          </a:prstGeom>
          <a:solidFill>
            <a:srgbClr val="676767"/>
          </a:solidFill>
          <a:ln w="11113">
            <a:solidFill>
              <a:srgbClr val="CECECE"/>
            </a:solidFill>
            <a:miter lim="800000"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89" name="Rectangle 434">
            <a:extLst>
              <a:ext uri="{FF2B5EF4-FFF2-40B4-BE49-F238E27FC236}">
                <a16:creationId xmlns:a16="http://schemas.microsoft.com/office/drawing/2014/main" xmlns="" id="{BE59AEEC-3C00-4B19-963E-235B1E0644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03940" y="1565823"/>
            <a:ext cx="153987" cy="36512"/>
          </a:xfrm>
          <a:prstGeom prst="rect">
            <a:avLst/>
          </a:prstGeom>
          <a:noFill/>
          <a:ln w="11113">
            <a:solidFill>
              <a:srgbClr val="CECECE"/>
            </a:solidFill>
            <a:miter lim="800000"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90" name="Rectangle 435">
            <a:extLst>
              <a:ext uri="{FF2B5EF4-FFF2-40B4-BE49-F238E27FC236}">
                <a16:creationId xmlns:a16="http://schemas.microsoft.com/office/drawing/2014/main" xmlns="" id="{B9EA84A2-E3AA-4254-9293-32B595369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2840" y="1540423"/>
            <a:ext cx="96837" cy="139700"/>
          </a:xfrm>
          <a:prstGeom prst="rect">
            <a:avLst/>
          </a:prstGeom>
          <a:noFill/>
          <a:ln w="11113">
            <a:solidFill>
              <a:srgbClr val="CECECE"/>
            </a:solidFill>
            <a:miter lim="800000"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91" name="Oval 436">
            <a:extLst>
              <a:ext uri="{FF2B5EF4-FFF2-40B4-BE49-F238E27FC236}">
                <a16:creationId xmlns:a16="http://schemas.microsoft.com/office/drawing/2014/main" xmlns="" id="{17578FB2-104F-44CE-A500-AB74D6A57D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42040" y="1540423"/>
            <a:ext cx="192087" cy="117475"/>
          </a:xfrm>
          <a:prstGeom prst="ellipse">
            <a:avLst/>
          </a:prstGeom>
          <a:noFill/>
          <a:ln w="11113">
            <a:solidFill>
              <a:srgbClr val="CECECE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92" name="Rectangle 437">
            <a:extLst>
              <a:ext uri="{FF2B5EF4-FFF2-40B4-BE49-F238E27FC236}">
                <a16:creationId xmlns:a16="http://schemas.microsoft.com/office/drawing/2014/main" xmlns="" id="{157883B5-6A74-4FB6-9CBB-6BAADD5C31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05502" y="2070648"/>
            <a:ext cx="814388" cy="527050"/>
          </a:xfrm>
          <a:prstGeom prst="rect">
            <a:avLst/>
          </a:prstGeom>
          <a:solidFill>
            <a:srgbClr val="EAEC5E"/>
          </a:solidFill>
          <a:ln w="11113">
            <a:solidFill>
              <a:srgbClr val="CECECE"/>
            </a:solidFill>
            <a:miter lim="800000"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93" name="Freeform 438">
            <a:extLst>
              <a:ext uri="{FF2B5EF4-FFF2-40B4-BE49-F238E27FC236}">
                <a16:creationId xmlns:a16="http://schemas.microsoft.com/office/drawing/2014/main" xmlns="" id="{7A88F9A5-F336-4F22-8918-C3A0EF3E4738}"/>
              </a:ext>
            </a:extLst>
          </p:cNvPr>
          <p:cNvSpPr>
            <a:spLocks/>
          </p:cNvSpPr>
          <p:nvPr/>
        </p:nvSpPr>
        <p:spPr bwMode="auto">
          <a:xfrm>
            <a:off x="1495977" y="2065885"/>
            <a:ext cx="822325" cy="530225"/>
          </a:xfrm>
          <a:custGeom>
            <a:avLst/>
            <a:gdLst>
              <a:gd name="T0" fmla="*/ 0 w 507"/>
              <a:gd name="T1" fmla="*/ 2147483647 h 305"/>
              <a:gd name="T2" fmla="*/ 0 w 507"/>
              <a:gd name="T3" fmla="*/ 0 h 305"/>
              <a:gd name="T4" fmla="*/ 2147483647 w 507"/>
              <a:gd name="T5" fmla="*/ 0 h 305"/>
              <a:gd name="T6" fmla="*/ 0 60000 65536"/>
              <a:gd name="T7" fmla="*/ 0 60000 65536"/>
              <a:gd name="T8" fmla="*/ 0 60000 65536"/>
              <a:gd name="T9" fmla="*/ 0 w 507"/>
              <a:gd name="T10" fmla="*/ 0 h 305"/>
              <a:gd name="T11" fmla="*/ 507 w 507"/>
              <a:gd name="T12" fmla="*/ 305 h 305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507" h="305">
                <a:moveTo>
                  <a:pt x="0" y="305"/>
                </a:moveTo>
                <a:lnTo>
                  <a:pt x="0" y="0"/>
                </a:lnTo>
                <a:lnTo>
                  <a:pt x="507" y="0"/>
                </a:lnTo>
              </a:path>
            </a:pathLst>
          </a:custGeom>
          <a:noFill/>
          <a:ln w="11113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94" name="Freeform 439">
            <a:extLst>
              <a:ext uri="{FF2B5EF4-FFF2-40B4-BE49-F238E27FC236}">
                <a16:creationId xmlns:a16="http://schemas.microsoft.com/office/drawing/2014/main" xmlns="" id="{5A6A5747-79CA-4209-A149-00FF59B456C0}"/>
              </a:ext>
            </a:extLst>
          </p:cNvPr>
          <p:cNvSpPr>
            <a:spLocks/>
          </p:cNvSpPr>
          <p:nvPr/>
        </p:nvSpPr>
        <p:spPr bwMode="auto">
          <a:xfrm>
            <a:off x="1495977" y="2065885"/>
            <a:ext cx="822325" cy="530225"/>
          </a:xfrm>
          <a:custGeom>
            <a:avLst/>
            <a:gdLst>
              <a:gd name="T0" fmla="*/ 0 w 507"/>
              <a:gd name="T1" fmla="*/ 2147483647 h 305"/>
              <a:gd name="T2" fmla="*/ 2147483647 w 507"/>
              <a:gd name="T3" fmla="*/ 2147483647 h 305"/>
              <a:gd name="T4" fmla="*/ 2147483647 w 507"/>
              <a:gd name="T5" fmla="*/ 0 h 305"/>
              <a:gd name="T6" fmla="*/ 0 60000 65536"/>
              <a:gd name="T7" fmla="*/ 0 60000 65536"/>
              <a:gd name="T8" fmla="*/ 0 60000 65536"/>
              <a:gd name="T9" fmla="*/ 0 w 507"/>
              <a:gd name="T10" fmla="*/ 0 h 305"/>
              <a:gd name="T11" fmla="*/ 507 w 507"/>
              <a:gd name="T12" fmla="*/ 305 h 305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507" h="305">
                <a:moveTo>
                  <a:pt x="0" y="305"/>
                </a:moveTo>
                <a:lnTo>
                  <a:pt x="507" y="305"/>
                </a:lnTo>
                <a:lnTo>
                  <a:pt x="507" y="0"/>
                </a:lnTo>
              </a:path>
            </a:pathLst>
          </a:custGeom>
          <a:noFill/>
          <a:ln w="11113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95" name="Rectangle 440">
            <a:extLst>
              <a:ext uri="{FF2B5EF4-FFF2-40B4-BE49-F238E27FC236}">
                <a16:creationId xmlns:a16="http://schemas.microsoft.com/office/drawing/2014/main" xmlns="" id="{BEC501FB-27DC-48E9-80B7-AFF822107C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40440" y="2192885"/>
            <a:ext cx="552450" cy="287338"/>
          </a:xfrm>
          <a:prstGeom prst="rect">
            <a:avLst/>
          </a:prstGeom>
          <a:solidFill>
            <a:srgbClr val="FFFFFF"/>
          </a:solidFill>
          <a:ln w="11113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96" name="Rectangle 441">
            <a:extLst>
              <a:ext uri="{FF2B5EF4-FFF2-40B4-BE49-F238E27FC236}">
                <a16:creationId xmlns:a16="http://schemas.microsoft.com/office/drawing/2014/main" xmlns="" id="{F028218E-1CA8-440A-A0CC-3A8E88DA12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38902" y="2243685"/>
            <a:ext cx="31750" cy="236538"/>
          </a:xfrm>
          <a:prstGeom prst="rect">
            <a:avLst/>
          </a:prstGeom>
          <a:solidFill>
            <a:srgbClr val="A2C1FE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97" name="Rectangle 442">
            <a:extLst>
              <a:ext uri="{FF2B5EF4-FFF2-40B4-BE49-F238E27FC236}">
                <a16:creationId xmlns:a16="http://schemas.microsoft.com/office/drawing/2014/main" xmlns="" id="{BC2216C5-F9A8-4AD9-BEDD-8C6609A01A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38902" y="2243685"/>
            <a:ext cx="33338" cy="239713"/>
          </a:xfrm>
          <a:prstGeom prst="rect">
            <a:avLst/>
          </a:prstGeom>
          <a:noFill/>
          <a:ln w="11113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98" name="Line 443">
            <a:extLst>
              <a:ext uri="{FF2B5EF4-FFF2-40B4-BE49-F238E27FC236}">
                <a16:creationId xmlns:a16="http://schemas.microsoft.com/office/drawing/2014/main" xmlns="" id="{63481AEE-816F-476B-9435-61DD9E65B251}"/>
              </a:ext>
            </a:extLst>
          </p:cNvPr>
          <p:cNvSpPr>
            <a:spLocks noChangeShapeType="1"/>
          </p:cNvSpPr>
          <p:nvPr/>
        </p:nvSpPr>
        <p:spPr bwMode="auto">
          <a:xfrm>
            <a:off x="1630915" y="2446885"/>
            <a:ext cx="15875" cy="1588"/>
          </a:xfrm>
          <a:prstGeom prst="line">
            <a:avLst/>
          </a:prstGeom>
          <a:noFill/>
          <a:ln w="11113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99" name="Line 444">
            <a:extLst>
              <a:ext uri="{FF2B5EF4-FFF2-40B4-BE49-F238E27FC236}">
                <a16:creationId xmlns:a16="http://schemas.microsoft.com/office/drawing/2014/main" xmlns="" id="{798B213C-174A-4C72-8F63-A64CB6245771}"/>
              </a:ext>
            </a:extLst>
          </p:cNvPr>
          <p:cNvSpPr>
            <a:spLocks noChangeShapeType="1"/>
          </p:cNvSpPr>
          <p:nvPr/>
        </p:nvSpPr>
        <p:spPr bwMode="auto">
          <a:xfrm>
            <a:off x="1630915" y="2377035"/>
            <a:ext cx="15875" cy="1588"/>
          </a:xfrm>
          <a:prstGeom prst="line">
            <a:avLst/>
          </a:prstGeom>
          <a:noFill/>
          <a:ln w="11113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00" name="Line 445">
            <a:extLst>
              <a:ext uri="{FF2B5EF4-FFF2-40B4-BE49-F238E27FC236}">
                <a16:creationId xmlns:a16="http://schemas.microsoft.com/office/drawing/2014/main" xmlns="" id="{6C8E465E-B961-48FE-9A1E-2D2541E3B92B}"/>
              </a:ext>
            </a:extLst>
          </p:cNvPr>
          <p:cNvSpPr>
            <a:spLocks noChangeShapeType="1"/>
          </p:cNvSpPr>
          <p:nvPr/>
        </p:nvSpPr>
        <p:spPr bwMode="auto">
          <a:xfrm>
            <a:off x="1630915" y="2307185"/>
            <a:ext cx="15875" cy="1588"/>
          </a:xfrm>
          <a:prstGeom prst="line">
            <a:avLst/>
          </a:prstGeom>
          <a:noFill/>
          <a:ln w="11113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01" name="Line 446">
            <a:extLst>
              <a:ext uri="{FF2B5EF4-FFF2-40B4-BE49-F238E27FC236}">
                <a16:creationId xmlns:a16="http://schemas.microsoft.com/office/drawing/2014/main" xmlns="" id="{2D86CEDE-99FB-4EE6-8FDD-0706E4103B91}"/>
              </a:ext>
            </a:extLst>
          </p:cNvPr>
          <p:cNvSpPr>
            <a:spLocks noChangeShapeType="1"/>
          </p:cNvSpPr>
          <p:nvPr/>
        </p:nvSpPr>
        <p:spPr bwMode="auto">
          <a:xfrm>
            <a:off x="1630915" y="2243685"/>
            <a:ext cx="15875" cy="3175"/>
          </a:xfrm>
          <a:prstGeom prst="line">
            <a:avLst/>
          </a:prstGeom>
          <a:noFill/>
          <a:ln w="11113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02" name="Line 447">
            <a:extLst>
              <a:ext uri="{FF2B5EF4-FFF2-40B4-BE49-F238E27FC236}">
                <a16:creationId xmlns:a16="http://schemas.microsoft.com/office/drawing/2014/main" xmlns="" id="{0276922A-D9B6-4F63-B35A-E5E392EE97FD}"/>
              </a:ext>
            </a:extLst>
          </p:cNvPr>
          <p:cNvSpPr>
            <a:spLocks noChangeShapeType="1"/>
          </p:cNvSpPr>
          <p:nvPr/>
        </p:nvSpPr>
        <p:spPr bwMode="auto">
          <a:xfrm>
            <a:off x="1630915" y="2175423"/>
            <a:ext cx="15875" cy="1587"/>
          </a:xfrm>
          <a:prstGeom prst="line">
            <a:avLst/>
          </a:prstGeom>
          <a:noFill/>
          <a:ln w="11113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03" name="Rectangle 448">
            <a:extLst>
              <a:ext uri="{FF2B5EF4-FFF2-40B4-BE49-F238E27FC236}">
                <a16:creationId xmlns:a16="http://schemas.microsoft.com/office/drawing/2014/main" xmlns="" id="{4B2B6352-8A08-49AE-A753-7F16A1A0AA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08702" y="2311948"/>
            <a:ext cx="30163" cy="168275"/>
          </a:xfrm>
          <a:prstGeom prst="rect">
            <a:avLst/>
          </a:prstGeom>
          <a:solidFill>
            <a:srgbClr val="A2C1FE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04" name="Rectangle 449">
            <a:extLst>
              <a:ext uri="{FF2B5EF4-FFF2-40B4-BE49-F238E27FC236}">
                <a16:creationId xmlns:a16="http://schemas.microsoft.com/office/drawing/2014/main" xmlns="" id="{CE67CCA4-2383-49D8-8F7F-A0B276D504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08702" y="2311948"/>
            <a:ext cx="33338" cy="171450"/>
          </a:xfrm>
          <a:prstGeom prst="rect">
            <a:avLst/>
          </a:prstGeom>
          <a:noFill/>
          <a:ln w="11113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05" name="Rectangle 450">
            <a:extLst>
              <a:ext uri="{FF2B5EF4-FFF2-40B4-BE49-F238E27FC236}">
                <a16:creationId xmlns:a16="http://schemas.microsoft.com/office/drawing/2014/main" xmlns="" id="{D9FC32B7-70B2-4B89-BA3A-26A5B40E03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42040" y="2211935"/>
            <a:ext cx="30162" cy="268288"/>
          </a:xfrm>
          <a:prstGeom prst="rect">
            <a:avLst/>
          </a:prstGeom>
          <a:solidFill>
            <a:srgbClr val="618FFD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06" name="Rectangle 451">
            <a:extLst>
              <a:ext uri="{FF2B5EF4-FFF2-40B4-BE49-F238E27FC236}">
                <a16:creationId xmlns:a16="http://schemas.microsoft.com/office/drawing/2014/main" xmlns="" id="{404271A6-E497-4D81-8D73-4CD00FCFA6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42040" y="2211935"/>
            <a:ext cx="31750" cy="271463"/>
          </a:xfrm>
          <a:prstGeom prst="rect">
            <a:avLst/>
          </a:prstGeom>
          <a:noFill/>
          <a:ln w="11113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07" name="Rectangle 452">
            <a:extLst>
              <a:ext uri="{FF2B5EF4-FFF2-40B4-BE49-F238E27FC236}">
                <a16:creationId xmlns:a16="http://schemas.microsoft.com/office/drawing/2014/main" xmlns="" id="{D088E17E-90C3-4853-B351-244A5A3351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73802" y="2378623"/>
            <a:ext cx="31750" cy="101600"/>
          </a:xfrm>
          <a:prstGeom prst="rect">
            <a:avLst/>
          </a:prstGeom>
          <a:solidFill>
            <a:srgbClr val="A2C1FE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08" name="Rectangle 453">
            <a:extLst>
              <a:ext uri="{FF2B5EF4-FFF2-40B4-BE49-F238E27FC236}">
                <a16:creationId xmlns:a16="http://schemas.microsoft.com/office/drawing/2014/main" xmlns="" id="{BD837EEF-80E2-42CC-AA77-75BF0197E3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73802" y="2378623"/>
            <a:ext cx="34925" cy="104775"/>
          </a:xfrm>
          <a:prstGeom prst="rect">
            <a:avLst/>
          </a:prstGeom>
          <a:noFill/>
          <a:ln w="11113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09" name="Rectangle 454">
            <a:extLst>
              <a:ext uri="{FF2B5EF4-FFF2-40B4-BE49-F238E27FC236}">
                <a16:creationId xmlns:a16="http://schemas.microsoft.com/office/drawing/2014/main" xmlns="" id="{F2D29A4F-1F73-4FAF-B6C8-3BE2BEA08C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72227" y="2346873"/>
            <a:ext cx="31750" cy="133350"/>
          </a:xfrm>
          <a:prstGeom prst="rect">
            <a:avLst/>
          </a:prstGeom>
          <a:solidFill>
            <a:srgbClr val="A2C1FE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10" name="Rectangle 455">
            <a:extLst>
              <a:ext uri="{FF2B5EF4-FFF2-40B4-BE49-F238E27FC236}">
                <a16:creationId xmlns:a16="http://schemas.microsoft.com/office/drawing/2014/main" xmlns="" id="{074FDCDA-8C2E-4F44-A250-B11D647EDA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72227" y="2346873"/>
            <a:ext cx="33338" cy="136525"/>
          </a:xfrm>
          <a:prstGeom prst="rect">
            <a:avLst/>
          </a:prstGeom>
          <a:noFill/>
          <a:ln w="11113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11" name="Rectangle 456">
            <a:extLst>
              <a:ext uri="{FF2B5EF4-FFF2-40B4-BE49-F238E27FC236}">
                <a16:creationId xmlns:a16="http://schemas.microsoft.com/office/drawing/2014/main" xmlns="" id="{5CAECCA7-73A4-49B2-8000-64C90DF389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3977" y="2278610"/>
            <a:ext cx="31750" cy="201613"/>
          </a:xfrm>
          <a:prstGeom prst="rect">
            <a:avLst/>
          </a:prstGeom>
          <a:solidFill>
            <a:srgbClr val="618FFD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12" name="Rectangle 457">
            <a:extLst>
              <a:ext uri="{FF2B5EF4-FFF2-40B4-BE49-F238E27FC236}">
                <a16:creationId xmlns:a16="http://schemas.microsoft.com/office/drawing/2014/main" xmlns="" id="{EB03ED32-01C0-4020-89D3-8C6CD482AB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3977" y="2278610"/>
            <a:ext cx="34925" cy="204788"/>
          </a:xfrm>
          <a:prstGeom prst="rect">
            <a:avLst/>
          </a:prstGeom>
          <a:noFill/>
          <a:ln w="11113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13" name="Rectangle 458">
            <a:extLst>
              <a:ext uri="{FF2B5EF4-FFF2-40B4-BE49-F238E27FC236}">
                <a16:creationId xmlns:a16="http://schemas.microsoft.com/office/drawing/2014/main" xmlns="" id="{6F98A6F2-2A0D-440F-B5E5-7BE1D4683C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02402" y="2378623"/>
            <a:ext cx="33338" cy="101600"/>
          </a:xfrm>
          <a:prstGeom prst="rect">
            <a:avLst/>
          </a:prstGeom>
          <a:solidFill>
            <a:srgbClr val="618FFD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14" name="Rectangle 459">
            <a:extLst>
              <a:ext uri="{FF2B5EF4-FFF2-40B4-BE49-F238E27FC236}">
                <a16:creationId xmlns:a16="http://schemas.microsoft.com/office/drawing/2014/main" xmlns="" id="{66045698-1E26-4B12-951F-29FCF55756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02402" y="2378623"/>
            <a:ext cx="34925" cy="104775"/>
          </a:xfrm>
          <a:prstGeom prst="rect">
            <a:avLst/>
          </a:prstGeom>
          <a:noFill/>
          <a:ln w="11113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15" name="Rectangle 460">
            <a:extLst>
              <a:ext uri="{FF2B5EF4-FFF2-40B4-BE49-F238E27FC236}">
                <a16:creationId xmlns:a16="http://schemas.microsoft.com/office/drawing/2014/main" xmlns="" id="{89B02E93-3602-471F-9515-96ABAA3A5A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38877" y="2448473"/>
            <a:ext cx="34925" cy="31750"/>
          </a:xfrm>
          <a:prstGeom prst="rect">
            <a:avLst/>
          </a:prstGeom>
          <a:solidFill>
            <a:srgbClr val="114FFB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16" name="Rectangle 461">
            <a:extLst>
              <a:ext uri="{FF2B5EF4-FFF2-40B4-BE49-F238E27FC236}">
                <a16:creationId xmlns:a16="http://schemas.microsoft.com/office/drawing/2014/main" xmlns="" id="{984B444E-2C4B-459B-A3DE-FD6DA936E4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38877" y="2448473"/>
            <a:ext cx="38100" cy="34925"/>
          </a:xfrm>
          <a:prstGeom prst="rect">
            <a:avLst/>
          </a:prstGeom>
          <a:noFill/>
          <a:ln w="11113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17" name="Rectangle 462">
            <a:extLst>
              <a:ext uri="{FF2B5EF4-FFF2-40B4-BE49-F238E27FC236}">
                <a16:creationId xmlns:a16="http://schemas.microsoft.com/office/drawing/2014/main" xmlns="" id="{EB5D7C33-FFA4-499F-BD25-F374052747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35740" y="2448473"/>
            <a:ext cx="34925" cy="31750"/>
          </a:xfrm>
          <a:prstGeom prst="rect">
            <a:avLst/>
          </a:prstGeom>
          <a:solidFill>
            <a:srgbClr val="114FFB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18" name="Rectangle 463">
            <a:extLst>
              <a:ext uri="{FF2B5EF4-FFF2-40B4-BE49-F238E27FC236}">
                <a16:creationId xmlns:a16="http://schemas.microsoft.com/office/drawing/2014/main" xmlns="" id="{E6434D2B-634C-4D08-943A-2AD2915520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35740" y="2448473"/>
            <a:ext cx="36512" cy="34925"/>
          </a:xfrm>
          <a:prstGeom prst="rect">
            <a:avLst/>
          </a:prstGeom>
          <a:noFill/>
          <a:ln w="11113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19" name="Line 464">
            <a:extLst>
              <a:ext uri="{FF2B5EF4-FFF2-40B4-BE49-F238E27FC236}">
                <a16:creationId xmlns:a16="http://schemas.microsoft.com/office/drawing/2014/main" xmlns="" id="{9FDA54E8-FF6A-4CBF-A0BC-AF6E267833EB}"/>
              </a:ext>
            </a:extLst>
          </p:cNvPr>
          <p:cNvSpPr>
            <a:spLocks noChangeShapeType="1"/>
          </p:cNvSpPr>
          <p:nvPr/>
        </p:nvSpPr>
        <p:spPr bwMode="auto">
          <a:xfrm>
            <a:off x="1696002" y="2469110"/>
            <a:ext cx="1588" cy="17463"/>
          </a:xfrm>
          <a:prstGeom prst="line">
            <a:avLst/>
          </a:prstGeom>
          <a:noFill/>
          <a:ln w="11113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20" name="Line 465">
            <a:extLst>
              <a:ext uri="{FF2B5EF4-FFF2-40B4-BE49-F238E27FC236}">
                <a16:creationId xmlns:a16="http://schemas.microsoft.com/office/drawing/2014/main" xmlns="" id="{C095F874-E5FE-4DEA-A1E5-D320087481E9}"/>
              </a:ext>
            </a:extLst>
          </p:cNvPr>
          <p:cNvSpPr>
            <a:spLocks noChangeShapeType="1"/>
          </p:cNvSpPr>
          <p:nvPr/>
        </p:nvSpPr>
        <p:spPr bwMode="auto">
          <a:xfrm>
            <a:off x="1824590" y="2469110"/>
            <a:ext cx="4762" cy="17463"/>
          </a:xfrm>
          <a:prstGeom prst="line">
            <a:avLst/>
          </a:prstGeom>
          <a:noFill/>
          <a:ln w="11113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21" name="Line 466">
            <a:extLst>
              <a:ext uri="{FF2B5EF4-FFF2-40B4-BE49-F238E27FC236}">
                <a16:creationId xmlns:a16="http://schemas.microsoft.com/office/drawing/2014/main" xmlns="" id="{7CD66E8A-4996-4531-AC37-6A31F9606FF7}"/>
              </a:ext>
            </a:extLst>
          </p:cNvPr>
          <p:cNvSpPr>
            <a:spLocks noChangeShapeType="1"/>
          </p:cNvSpPr>
          <p:nvPr/>
        </p:nvSpPr>
        <p:spPr bwMode="auto">
          <a:xfrm>
            <a:off x="1757915" y="2469110"/>
            <a:ext cx="4762" cy="17463"/>
          </a:xfrm>
          <a:prstGeom prst="line">
            <a:avLst/>
          </a:prstGeom>
          <a:noFill/>
          <a:ln w="11113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22" name="Line 467">
            <a:extLst>
              <a:ext uri="{FF2B5EF4-FFF2-40B4-BE49-F238E27FC236}">
                <a16:creationId xmlns:a16="http://schemas.microsoft.com/office/drawing/2014/main" xmlns="" id="{302E3D0D-C74E-4782-964C-3310D291792C}"/>
              </a:ext>
            </a:extLst>
          </p:cNvPr>
          <p:cNvSpPr>
            <a:spLocks noChangeShapeType="1"/>
          </p:cNvSpPr>
          <p:nvPr/>
        </p:nvSpPr>
        <p:spPr bwMode="auto">
          <a:xfrm>
            <a:off x="1891265" y="2469110"/>
            <a:ext cx="4762" cy="17463"/>
          </a:xfrm>
          <a:prstGeom prst="line">
            <a:avLst/>
          </a:prstGeom>
          <a:noFill/>
          <a:ln w="11113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23" name="Line 468">
            <a:extLst>
              <a:ext uri="{FF2B5EF4-FFF2-40B4-BE49-F238E27FC236}">
                <a16:creationId xmlns:a16="http://schemas.microsoft.com/office/drawing/2014/main" xmlns="" id="{509CEEAC-3C9B-476A-96EF-DC0D44951092}"/>
              </a:ext>
            </a:extLst>
          </p:cNvPr>
          <p:cNvSpPr>
            <a:spLocks noChangeShapeType="1"/>
          </p:cNvSpPr>
          <p:nvPr/>
        </p:nvSpPr>
        <p:spPr bwMode="auto">
          <a:xfrm>
            <a:off x="1957940" y="2469110"/>
            <a:ext cx="1587" cy="17463"/>
          </a:xfrm>
          <a:prstGeom prst="line">
            <a:avLst/>
          </a:prstGeom>
          <a:noFill/>
          <a:ln w="11113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24" name="Line 469">
            <a:extLst>
              <a:ext uri="{FF2B5EF4-FFF2-40B4-BE49-F238E27FC236}">
                <a16:creationId xmlns:a16="http://schemas.microsoft.com/office/drawing/2014/main" xmlns="" id="{D90385DF-2516-4A72-9CE7-E745366C0659}"/>
              </a:ext>
            </a:extLst>
          </p:cNvPr>
          <p:cNvSpPr>
            <a:spLocks noChangeShapeType="1"/>
          </p:cNvSpPr>
          <p:nvPr/>
        </p:nvSpPr>
        <p:spPr bwMode="auto">
          <a:xfrm>
            <a:off x="2034140" y="2469110"/>
            <a:ext cx="4762" cy="17463"/>
          </a:xfrm>
          <a:prstGeom prst="line">
            <a:avLst/>
          </a:prstGeom>
          <a:noFill/>
          <a:ln w="11113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25" name="Line 470">
            <a:extLst>
              <a:ext uri="{FF2B5EF4-FFF2-40B4-BE49-F238E27FC236}">
                <a16:creationId xmlns:a16="http://schemas.microsoft.com/office/drawing/2014/main" xmlns="" id="{2E2C9CB5-0D2E-4FAB-BF1D-D1F5B01358E8}"/>
              </a:ext>
            </a:extLst>
          </p:cNvPr>
          <p:cNvSpPr>
            <a:spLocks noChangeShapeType="1"/>
          </p:cNvSpPr>
          <p:nvPr/>
        </p:nvSpPr>
        <p:spPr bwMode="auto">
          <a:xfrm>
            <a:off x="2089702" y="2465935"/>
            <a:ext cx="1588" cy="17463"/>
          </a:xfrm>
          <a:prstGeom prst="line">
            <a:avLst/>
          </a:prstGeom>
          <a:noFill/>
          <a:ln w="11113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26" name="Freeform 471">
            <a:extLst>
              <a:ext uri="{FF2B5EF4-FFF2-40B4-BE49-F238E27FC236}">
                <a16:creationId xmlns:a16="http://schemas.microsoft.com/office/drawing/2014/main" xmlns="" id="{B3526EE0-111D-4363-9268-DABA7F410F7B}"/>
              </a:ext>
            </a:extLst>
          </p:cNvPr>
          <p:cNvSpPr>
            <a:spLocks/>
          </p:cNvSpPr>
          <p:nvPr/>
        </p:nvSpPr>
        <p:spPr bwMode="auto">
          <a:xfrm>
            <a:off x="1627740" y="2124623"/>
            <a:ext cx="17462" cy="17462"/>
          </a:xfrm>
          <a:custGeom>
            <a:avLst/>
            <a:gdLst>
              <a:gd name="T0" fmla="*/ 2147483647 w 11"/>
              <a:gd name="T1" fmla="*/ 0 h 10"/>
              <a:gd name="T2" fmla="*/ 0 w 11"/>
              <a:gd name="T3" fmla="*/ 2147483647 h 10"/>
              <a:gd name="T4" fmla="*/ 2147483647 w 11"/>
              <a:gd name="T5" fmla="*/ 2147483647 h 10"/>
              <a:gd name="T6" fmla="*/ 2147483647 w 11"/>
              <a:gd name="T7" fmla="*/ 0 h 10"/>
              <a:gd name="T8" fmla="*/ 0 60000 65536"/>
              <a:gd name="T9" fmla="*/ 0 60000 65536"/>
              <a:gd name="T10" fmla="*/ 0 60000 65536"/>
              <a:gd name="T11" fmla="*/ 0 60000 65536"/>
              <a:gd name="T12" fmla="*/ 0 w 11"/>
              <a:gd name="T13" fmla="*/ 0 h 10"/>
              <a:gd name="T14" fmla="*/ 11 w 11"/>
              <a:gd name="T15" fmla="*/ 10 h 1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1" h="10">
                <a:moveTo>
                  <a:pt x="6" y="0"/>
                </a:moveTo>
                <a:lnTo>
                  <a:pt x="0" y="10"/>
                </a:lnTo>
                <a:lnTo>
                  <a:pt x="11" y="10"/>
                </a:lnTo>
                <a:lnTo>
                  <a:pt x="6" y="0"/>
                </a:lnTo>
                <a:close/>
              </a:path>
            </a:pathLst>
          </a:custGeom>
          <a:solidFill>
            <a:srgbClr val="EAEC5E"/>
          </a:solidFill>
          <a:ln w="11113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27" name="Freeform 472">
            <a:extLst>
              <a:ext uri="{FF2B5EF4-FFF2-40B4-BE49-F238E27FC236}">
                <a16:creationId xmlns:a16="http://schemas.microsoft.com/office/drawing/2014/main" xmlns="" id="{65EBBE57-70F6-4D22-8A5D-D9CAFE9E8AFE}"/>
              </a:ext>
            </a:extLst>
          </p:cNvPr>
          <p:cNvSpPr>
            <a:spLocks/>
          </p:cNvSpPr>
          <p:nvPr/>
        </p:nvSpPr>
        <p:spPr bwMode="auto">
          <a:xfrm>
            <a:off x="2223052" y="2465935"/>
            <a:ext cx="19050" cy="20638"/>
          </a:xfrm>
          <a:custGeom>
            <a:avLst/>
            <a:gdLst>
              <a:gd name="T0" fmla="*/ 2147483647 w 12"/>
              <a:gd name="T1" fmla="*/ 2147483647 h 12"/>
              <a:gd name="T2" fmla="*/ 0 w 12"/>
              <a:gd name="T3" fmla="*/ 0 h 12"/>
              <a:gd name="T4" fmla="*/ 0 w 12"/>
              <a:gd name="T5" fmla="*/ 2147483647 h 12"/>
              <a:gd name="T6" fmla="*/ 2147483647 w 12"/>
              <a:gd name="T7" fmla="*/ 2147483647 h 12"/>
              <a:gd name="T8" fmla="*/ 0 60000 65536"/>
              <a:gd name="T9" fmla="*/ 0 60000 65536"/>
              <a:gd name="T10" fmla="*/ 0 60000 65536"/>
              <a:gd name="T11" fmla="*/ 0 60000 65536"/>
              <a:gd name="T12" fmla="*/ 0 w 12"/>
              <a:gd name="T13" fmla="*/ 0 h 12"/>
              <a:gd name="T14" fmla="*/ 12 w 12"/>
              <a:gd name="T15" fmla="*/ 12 h 1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2" h="12">
                <a:moveTo>
                  <a:pt x="12" y="6"/>
                </a:moveTo>
                <a:lnTo>
                  <a:pt x="0" y="0"/>
                </a:lnTo>
                <a:lnTo>
                  <a:pt x="0" y="12"/>
                </a:lnTo>
                <a:lnTo>
                  <a:pt x="12" y="6"/>
                </a:lnTo>
                <a:close/>
              </a:path>
            </a:pathLst>
          </a:custGeom>
          <a:solidFill>
            <a:srgbClr val="EAEC5E"/>
          </a:solidFill>
          <a:ln w="11113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28" name="Line 473">
            <a:extLst>
              <a:ext uri="{FF2B5EF4-FFF2-40B4-BE49-F238E27FC236}">
                <a16:creationId xmlns:a16="http://schemas.microsoft.com/office/drawing/2014/main" xmlns="" id="{DC358C12-C71C-40F1-A7FD-9FE2A73A439C}"/>
              </a:ext>
            </a:extLst>
          </p:cNvPr>
          <p:cNvSpPr>
            <a:spLocks noChangeShapeType="1"/>
          </p:cNvSpPr>
          <p:nvPr/>
        </p:nvSpPr>
        <p:spPr bwMode="auto">
          <a:xfrm>
            <a:off x="1630915" y="2475460"/>
            <a:ext cx="573087" cy="1588"/>
          </a:xfrm>
          <a:prstGeom prst="line">
            <a:avLst/>
          </a:prstGeom>
          <a:noFill/>
          <a:ln w="11113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29" name="Line 474">
            <a:extLst>
              <a:ext uri="{FF2B5EF4-FFF2-40B4-BE49-F238E27FC236}">
                <a16:creationId xmlns:a16="http://schemas.microsoft.com/office/drawing/2014/main" xmlns="" id="{A6544A39-0841-484C-8CC5-09174BCC4CD0}"/>
              </a:ext>
            </a:extLst>
          </p:cNvPr>
          <p:cNvSpPr>
            <a:spLocks noChangeShapeType="1"/>
          </p:cNvSpPr>
          <p:nvPr/>
        </p:nvSpPr>
        <p:spPr bwMode="auto">
          <a:xfrm>
            <a:off x="1632502" y="2151610"/>
            <a:ext cx="3175" cy="317500"/>
          </a:xfrm>
          <a:prstGeom prst="line">
            <a:avLst/>
          </a:prstGeom>
          <a:noFill/>
          <a:ln w="11113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30" name="Rectangle 475">
            <a:extLst>
              <a:ext uri="{FF2B5EF4-FFF2-40B4-BE49-F238E27FC236}">
                <a16:creationId xmlns:a16="http://schemas.microsoft.com/office/drawing/2014/main" xmlns="" id="{BF141601-82FB-443C-A00C-52FB1A4C83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61052" y="2094460"/>
            <a:ext cx="215900" cy="161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31" name="Rectangle 476">
            <a:extLst>
              <a:ext uri="{FF2B5EF4-FFF2-40B4-BE49-F238E27FC236}">
                <a16:creationId xmlns:a16="http://schemas.microsoft.com/office/drawing/2014/main" xmlns="" id="{3560FA2C-C721-4CFB-AD3A-C0B81923D4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552" y="2129385"/>
            <a:ext cx="125413" cy="117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32" name="Rectangle 477">
            <a:extLst>
              <a:ext uri="{FF2B5EF4-FFF2-40B4-BE49-F238E27FC236}">
                <a16:creationId xmlns:a16="http://schemas.microsoft.com/office/drawing/2014/main" xmlns="" id="{F887A1CC-40E6-45D8-9F26-C940A3B4B9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552" y="2129385"/>
            <a:ext cx="60325" cy="7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zh-TW" sz="5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St</a:t>
            </a:r>
            <a:endParaRPr lang="en-US" altLang="zh-TW" sz="22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33" name="Rectangle 478">
            <a:extLst>
              <a:ext uri="{FF2B5EF4-FFF2-40B4-BE49-F238E27FC236}">
                <a16:creationId xmlns:a16="http://schemas.microsoft.com/office/drawing/2014/main" xmlns="" id="{5422076E-DD2E-4A3E-B28F-4F4DF2D9F8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88127" y="2405610"/>
            <a:ext cx="160338" cy="161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34" name="Rectangle 479">
            <a:extLst>
              <a:ext uri="{FF2B5EF4-FFF2-40B4-BE49-F238E27FC236}">
                <a16:creationId xmlns:a16="http://schemas.microsoft.com/office/drawing/2014/main" xmlns="" id="{239BE15C-B94A-4FAE-A928-752080652E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48452" y="2440535"/>
            <a:ext cx="66675" cy="117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35" name="Rectangle 480">
            <a:extLst>
              <a:ext uri="{FF2B5EF4-FFF2-40B4-BE49-F238E27FC236}">
                <a16:creationId xmlns:a16="http://schemas.microsoft.com/office/drawing/2014/main" xmlns="" id="{7CADA38E-13D6-4B34-8D67-F4C754BB13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48452" y="2440535"/>
            <a:ext cx="24046" cy="769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zh-TW" sz="5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</a:t>
            </a:r>
            <a:endParaRPr lang="en-US" altLang="zh-TW" sz="22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36" name="Rectangle 481">
            <a:extLst>
              <a:ext uri="{FF2B5EF4-FFF2-40B4-BE49-F238E27FC236}">
                <a16:creationId xmlns:a16="http://schemas.microsoft.com/office/drawing/2014/main" xmlns="" id="{651D3AFA-C4AC-4806-8D8C-407FB9C6FE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2340" y="3631160"/>
            <a:ext cx="600075" cy="49213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37" name="Rectangle 482">
            <a:extLst>
              <a:ext uri="{FF2B5EF4-FFF2-40B4-BE49-F238E27FC236}">
                <a16:creationId xmlns:a16="http://schemas.microsoft.com/office/drawing/2014/main" xmlns="" id="{67478ACE-727C-4B91-A080-E5CF6B7783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76977" y="3686723"/>
            <a:ext cx="49213" cy="312737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438" name="Group 483">
            <a:extLst>
              <a:ext uri="{FF2B5EF4-FFF2-40B4-BE49-F238E27FC236}">
                <a16:creationId xmlns:a16="http://schemas.microsoft.com/office/drawing/2014/main" xmlns="" id="{2E4330D1-E4B3-4003-B013-0F24A048C1C9}"/>
              </a:ext>
            </a:extLst>
          </p:cNvPr>
          <p:cNvGrpSpPr>
            <a:grpSpLocks/>
          </p:cNvGrpSpPr>
          <p:nvPr/>
        </p:nvGrpSpPr>
        <p:grpSpPr bwMode="auto">
          <a:xfrm>
            <a:off x="4780515" y="2089698"/>
            <a:ext cx="5367337" cy="3543300"/>
            <a:chOff x="2217" y="1477"/>
            <a:chExt cx="3312" cy="2037"/>
          </a:xfrm>
        </p:grpSpPr>
        <p:grpSp>
          <p:nvGrpSpPr>
            <p:cNvPr id="439" name="Group 484">
              <a:extLst>
                <a:ext uri="{FF2B5EF4-FFF2-40B4-BE49-F238E27FC236}">
                  <a16:creationId xmlns:a16="http://schemas.microsoft.com/office/drawing/2014/main" xmlns="" id="{AF946152-6679-4B24-8EAA-66DDFDC8F63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347" y="1653"/>
              <a:ext cx="137" cy="110"/>
              <a:chOff x="5347" y="1653"/>
              <a:chExt cx="137" cy="110"/>
            </a:xfrm>
          </p:grpSpPr>
          <p:grpSp>
            <p:nvGrpSpPr>
              <p:cNvPr id="501" name="Group 485">
                <a:extLst>
                  <a:ext uri="{FF2B5EF4-FFF2-40B4-BE49-F238E27FC236}">
                    <a16:creationId xmlns:a16="http://schemas.microsoft.com/office/drawing/2014/main" xmlns="" id="{84D2843B-B269-48E5-A8C9-0001E62B3C0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347" y="1703"/>
                <a:ext cx="77" cy="36"/>
                <a:chOff x="5347" y="1703"/>
                <a:chExt cx="77" cy="36"/>
              </a:xfrm>
            </p:grpSpPr>
            <p:grpSp>
              <p:nvGrpSpPr>
                <p:cNvPr id="511" name="Group 486">
                  <a:extLst>
                    <a:ext uri="{FF2B5EF4-FFF2-40B4-BE49-F238E27FC236}">
                      <a16:creationId xmlns:a16="http://schemas.microsoft.com/office/drawing/2014/main" xmlns="" id="{ECA1A7D4-B0E7-4293-8837-0C8B4B74A6C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347" y="1703"/>
                  <a:ext cx="77" cy="36"/>
                  <a:chOff x="5347" y="1703"/>
                  <a:chExt cx="77" cy="36"/>
                </a:xfrm>
              </p:grpSpPr>
              <p:sp>
                <p:nvSpPr>
                  <p:cNvPr id="516" name="Freeform 487">
                    <a:extLst>
                      <a:ext uri="{FF2B5EF4-FFF2-40B4-BE49-F238E27FC236}">
                        <a16:creationId xmlns:a16="http://schemas.microsoft.com/office/drawing/2014/main" xmlns="" id="{BA3CC28A-DBA1-4E5F-9C93-36822DDAE97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347" y="1703"/>
                    <a:ext cx="77" cy="36"/>
                  </a:xfrm>
                  <a:custGeom>
                    <a:avLst/>
                    <a:gdLst>
                      <a:gd name="T0" fmla="*/ 12 w 77"/>
                      <a:gd name="T1" fmla="*/ 10 h 36"/>
                      <a:gd name="T2" fmla="*/ 20 w 77"/>
                      <a:gd name="T3" fmla="*/ 12 h 36"/>
                      <a:gd name="T4" fmla="*/ 27 w 77"/>
                      <a:gd name="T5" fmla="*/ 6 h 36"/>
                      <a:gd name="T6" fmla="*/ 31 w 77"/>
                      <a:gd name="T7" fmla="*/ 5 h 36"/>
                      <a:gd name="T8" fmla="*/ 36 w 77"/>
                      <a:gd name="T9" fmla="*/ 3 h 36"/>
                      <a:gd name="T10" fmla="*/ 42 w 77"/>
                      <a:gd name="T11" fmla="*/ 3 h 36"/>
                      <a:gd name="T12" fmla="*/ 49 w 77"/>
                      <a:gd name="T13" fmla="*/ 0 h 36"/>
                      <a:gd name="T14" fmla="*/ 53 w 77"/>
                      <a:gd name="T15" fmla="*/ 0 h 36"/>
                      <a:gd name="T16" fmla="*/ 56 w 77"/>
                      <a:gd name="T17" fmla="*/ 0 h 36"/>
                      <a:gd name="T18" fmla="*/ 62 w 77"/>
                      <a:gd name="T19" fmla="*/ 0 h 36"/>
                      <a:gd name="T20" fmla="*/ 67 w 77"/>
                      <a:gd name="T21" fmla="*/ 3 h 36"/>
                      <a:gd name="T22" fmla="*/ 73 w 77"/>
                      <a:gd name="T23" fmla="*/ 5 h 36"/>
                      <a:gd name="T24" fmla="*/ 74 w 77"/>
                      <a:gd name="T25" fmla="*/ 6 h 36"/>
                      <a:gd name="T26" fmla="*/ 74 w 77"/>
                      <a:gd name="T27" fmla="*/ 7 h 36"/>
                      <a:gd name="T28" fmla="*/ 74 w 77"/>
                      <a:gd name="T29" fmla="*/ 10 h 36"/>
                      <a:gd name="T30" fmla="*/ 71 w 77"/>
                      <a:gd name="T31" fmla="*/ 10 h 36"/>
                      <a:gd name="T32" fmla="*/ 74 w 77"/>
                      <a:gd name="T33" fmla="*/ 12 h 36"/>
                      <a:gd name="T34" fmla="*/ 77 w 77"/>
                      <a:gd name="T35" fmla="*/ 13 h 36"/>
                      <a:gd name="T36" fmla="*/ 77 w 77"/>
                      <a:gd name="T37" fmla="*/ 15 h 36"/>
                      <a:gd name="T38" fmla="*/ 74 w 77"/>
                      <a:gd name="T39" fmla="*/ 16 h 36"/>
                      <a:gd name="T40" fmla="*/ 73 w 77"/>
                      <a:gd name="T41" fmla="*/ 16 h 36"/>
                      <a:gd name="T42" fmla="*/ 71 w 77"/>
                      <a:gd name="T43" fmla="*/ 16 h 36"/>
                      <a:gd name="T44" fmla="*/ 73 w 77"/>
                      <a:gd name="T45" fmla="*/ 17 h 36"/>
                      <a:gd name="T46" fmla="*/ 74 w 77"/>
                      <a:gd name="T47" fmla="*/ 20 h 36"/>
                      <a:gd name="T48" fmla="*/ 74 w 77"/>
                      <a:gd name="T49" fmla="*/ 22 h 36"/>
                      <a:gd name="T50" fmla="*/ 73 w 77"/>
                      <a:gd name="T51" fmla="*/ 23 h 36"/>
                      <a:gd name="T52" fmla="*/ 71 w 77"/>
                      <a:gd name="T53" fmla="*/ 25 h 36"/>
                      <a:gd name="T54" fmla="*/ 65 w 77"/>
                      <a:gd name="T55" fmla="*/ 22 h 36"/>
                      <a:gd name="T56" fmla="*/ 65 w 77"/>
                      <a:gd name="T57" fmla="*/ 25 h 36"/>
                      <a:gd name="T58" fmla="*/ 65 w 77"/>
                      <a:gd name="T59" fmla="*/ 26 h 36"/>
                      <a:gd name="T60" fmla="*/ 65 w 77"/>
                      <a:gd name="T61" fmla="*/ 29 h 36"/>
                      <a:gd name="T62" fmla="*/ 62 w 77"/>
                      <a:gd name="T63" fmla="*/ 29 h 36"/>
                      <a:gd name="T64" fmla="*/ 61 w 77"/>
                      <a:gd name="T65" fmla="*/ 29 h 36"/>
                      <a:gd name="T66" fmla="*/ 59 w 77"/>
                      <a:gd name="T67" fmla="*/ 26 h 36"/>
                      <a:gd name="T68" fmla="*/ 55 w 77"/>
                      <a:gd name="T69" fmla="*/ 29 h 36"/>
                      <a:gd name="T70" fmla="*/ 53 w 77"/>
                      <a:gd name="T71" fmla="*/ 29 h 36"/>
                      <a:gd name="T72" fmla="*/ 52 w 77"/>
                      <a:gd name="T73" fmla="*/ 30 h 36"/>
                      <a:gd name="T74" fmla="*/ 48 w 77"/>
                      <a:gd name="T75" fmla="*/ 30 h 36"/>
                      <a:gd name="T76" fmla="*/ 43 w 77"/>
                      <a:gd name="T77" fmla="*/ 32 h 36"/>
                      <a:gd name="T78" fmla="*/ 36 w 77"/>
                      <a:gd name="T79" fmla="*/ 36 h 36"/>
                      <a:gd name="T80" fmla="*/ 27 w 77"/>
                      <a:gd name="T81" fmla="*/ 36 h 36"/>
                      <a:gd name="T82" fmla="*/ 23 w 77"/>
                      <a:gd name="T83" fmla="*/ 32 h 36"/>
                      <a:gd name="T84" fmla="*/ 14 w 77"/>
                      <a:gd name="T85" fmla="*/ 32 h 36"/>
                      <a:gd name="T86" fmla="*/ 2 w 77"/>
                      <a:gd name="T87" fmla="*/ 32 h 36"/>
                      <a:gd name="T88" fmla="*/ 0 w 77"/>
                      <a:gd name="T89" fmla="*/ 22 h 36"/>
                      <a:gd name="T90" fmla="*/ 2 w 77"/>
                      <a:gd name="T91" fmla="*/ 16 h 36"/>
                      <a:gd name="T92" fmla="*/ 12 w 77"/>
                      <a:gd name="T93" fmla="*/ 10 h 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60000 65536"/>
                      <a:gd name="T133" fmla="*/ 0 60000 65536"/>
                      <a:gd name="T134" fmla="*/ 0 60000 65536"/>
                      <a:gd name="T135" fmla="*/ 0 60000 65536"/>
                      <a:gd name="T136" fmla="*/ 0 60000 65536"/>
                      <a:gd name="T137" fmla="*/ 0 60000 65536"/>
                      <a:gd name="T138" fmla="*/ 0 60000 65536"/>
                      <a:gd name="T139" fmla="*/ 0 60000 65536"/>
                      <a:gd name="T140" fmla="*/ 0 60000 65536"/>
                      <a:gd name="T141" fmla="*/ 0 w 77"/>
                      <a:gd name="T142" fmla="*/ 0 h 36"/>
                      <a:gd name="T143" fmla="*/ 77 w 77"/>
                      <a:gd name="T144" fmla="*/ 36 h 36"/>
                    </a:gdLst>
                    <a:ahLst/>
                    <a:cxnLst>
                      <a:cxn ang="T94">
                        <a:pos x="T0" y="T1"/>
                      </a:cxn>
                      <a:cxn ang="T95">
                        <a:pos x="T2" y="T3"/>
                      </a:cxn>
                      <a:cxn ang="T96">
                        <a:pos x="T4" y="T5"/>
                      </a:cxn>
                      <a:cxn ang="T97">
                        <a:pos x="T6" y="T7"/>
                      </a:cxn>
                      <a:cxn ang="T98">
                        <a:pos x="T8" y="T9"/>
                      </a:cxn>
                      <a:cxn ang="T99">
                        <a:pos x="T10" y="T11"/>
                      </a:cxn>
                      <a:cxn ang="T100">
                        <a:pos x="T12" y="T13"/>
                      </a:cxn>
                      <a:cxn ang="T101">
                        <a:pos x="T14" y="T15"/>
                      </a:cxn>
                      <a:cxn ang="T102">
                        <a:pos x="T16" y="T17"/>
                      </a:cxn>
                      <a:cxn ang="T103">
                        <a:pos x="T18" y="T19"/>
                      </a:cxn>
                      <a:cxn ang="T104">
                        <a:pos x="T20" y="T21"/>
                      </a:cxn>
                      <a:cxn ang="T105">
                        <a:pos x="T22" y="T23"/>
                      </a:cxn>
                      <a:cxn ang="T106">
                        <a:pos x="T24" y="T25"/>
                      </a:cxn>
                      <a:cxn ang="T107">
                        <a:pos x="T26" y="T27"/>
                      </a:cxn>
                      <a:cxn ang="T108">
                        <a:pos x="T28" y="T29"/>
                      </a:cxn>
                      <a:cxn ang="T109">
                        <a:pos x="T30" y="T31"/>
                      </a:cxn>
                      <a:cxn ang="T110">
                        <a:pos x="T32" y="T33"/>
                      </a:cxn>
                      <a:cxn ang="T111">
                        <a:pos x="T34" y="T35"/>
                      </a:cxn>
                      <a:cxn ang="T112">
                        <a:pos x="T36" y="T37"/>
                      </a:cxn>
                      <a:cxn ang="T113">
                        <a:pos x="T38" y="T39"/>
                      </a:cxn>
                      <a:cxn ang="T114">
                        <a:pos x="T40" y="T41"/>
                      </a:cxn>
                      <a:cxn ang="T115">
                        <a:pos x="T42" y="T43"/>
                      </a:cxn>
                      <a:cxn ang="T116">
                        <a:pos x="T44" y="T45"/>
                      </a:cxn>
                      <a:cxn ang="T117">
                        <a:pos x="T46" y="T47"/>
                      </a:cxn>
                      <a:cxn ang="T118">
                        <a:pos x="T48" y="T49"/>
                      </a:cxn>
                      <a:cxn ang="T119">
                        <a:pos x="T50" y="T51"/>
                      </a:cxn>
                      <a:cxn ang="T120">
                        <a:pos x="T52" y="T53"/>
                      </a:cxn>
                      <a:cxn ang="T121">
                        <a:pos x="T54" y="T55"/>
                      </a:cxn>
                      <a:cxn ang="T122">
                        <a:pos x="T56" y="T57"/>
                      </a:cxn>
                      <a:cxn ang="T123">
                        <a:pos x="T58" y="T59"/>
                      </a:cxn>
                      <a:cxn ang="T124">
                        <a:pos x="T60" y="T61"/>
                      </a:cxn>
                      <a:cxn ang="T125">
                        <a:pos x="T62" y="T63"/>
                      </a:cxn>
                      <a:cxn ang="T126">
                        <a:pos x="T64" y="T65"/>
                      </a:cxn>
                      <a:cxn ang="T127">
                        <a:pos x="T66" y="T67"/>
                      </a:cxn>
                      <a:cxn ang="T128">
                        <a:pos x="T68" y="T69"/>
                      </a:cxn>
                      <a:cxn ang="T129">
                        <a:pos x="T70" y="T71"/>
                      </a:cxn>
                      <a:cxn ang="T130">
                        <a:pos x="T72" y="T73"/>
                      </a:cxn>
                      <a:cxn ang="T131">
                        <a:pos x="T74" y="T75"/>
                      </a:cxn>
                      <a:cxn ang="T132">
                        <a:pos x="T76" y="T77"/>
                      </a:cxn>
                      <a:cxn ang="T133">
                        <a:pos x="T78" y="T79"/>
                      </a:cxn>
                      <a:cxn ang="T134">
                        <a:pos x="T80" y="T81"/>
                      </a:cxn>
                      <a:cxn ang="T135">
                        <a:pos x="T82" y="T83"/>
                      </a:cxn>
                      <a:cxn ang="T136">
                        <a:pos x="T84" y="T85"/>
                      </a:cxn>
                      <a:cxn ang="T137">
                        <a:pos x="T86" y="T87"/>
                      </a:cxn>
                      <a:cxn ang="T138">
                        <a:pos x="T88" y="T89"/>
                      </a:cxn>
                      <a:cxn ang="T139">
                        <a:pos x="T90" y="T91"/>
                      </a:cxn>
                      <a:cxn ang="T140">
                        <a:pos x="T92" y="T93"/>
                      </a:cxn>
                    </a:cxnLst>
                    <a:rect l="T141" t="T142" r="T143" b="T144"/>
                    <a:pathLst>
                      <a:path w="77" h="36">
                        <a:moveTo>
                          <a:pt x="12" y="10"/>
                        </a:moveTo>
                        <a:lnTo>
                          <a:pt x="20" y="12"/>
                        </a:lnTo>
                        <a:lnTo>
                          <a:pt x="27" y="6"/>
                        </a:lnTo>
                        <a:lnTo>
                          <a:pt x="31" y="5"/>
                        </a:lnTo>
                        <a:lnTo>
                          <a:pt x="36" y="3"/>
                        </a:lnTo>
                        <a:lnTo>
                          <a:pt x="42" y="3"/>
                        </a:lnTo>
                        <a:lnTo>
                          <a:pt x="49" y="0"/>
                        </a:lnTo>
                        <a:lnTo>
                          <a:pt x="53" y="0"/>
                        </a:lnTo>
                        <a:lnTo>
                          <a:pt x="56" y="0"/>
                        </a:lnTo>
                        <a:lnTo>
                          <a:pt x="62" y="0"/>
                        </a:lnTo>
                        <a:lnTo>
                          <a:pt x="67" y="3"/>
                        </a:lnTo>
                        <a:lnTo>
                          <a:pt x="73" y="5"/>
                        </a:lnTo>
                        <a:lnTo>
                          <a:pt x="74" y="6"/>
                        </a:lnTo>
                        <a:lnTo>
                          <a:pt x="74" y="7"/>
                        </a:lnTo>
                        <a:lnTo>
                          <a:pt x="74" y="10"/>
                        </a:lnTo>
                        <a:lnTo>
                          <a:pt x="71" y="10"/>
                        </a:lnTo>
                        <a:lnTo>
                          <a:pt x="74" y="12"/>
                        </a:lnTo>
                        <a:lnTo>
                          <a:pt x="77" y="13"/>
                        </a:lnTo>
                        <a:lnTo>
                          <a:pt x="77" y="15"/>
                        </a:lnTo>
                        <a:lnTo>
                          <a:pt x="74" y="16"/>
                        </a:lnTo>
                        <a:lnTo>
                          <a:pt x="73" y="16"/>
                        </a:lnTo>
                        <a:lnTo>
                          <a:pt x="71" y="16"/>
                        </a:lnTo>
                        <a:lnTo>
                          <a:pt x="73" y="17"/>
                        </a:lnTo>
                        <a:lnTo>
                          <a:pt x="74" y="20"/>
                        </a:lnTo>
                        <a:lnTo>
                          <a:pt x="74" y="22"/>
                        </a:lnTo>
                        <a:lnTo>
                          <a:pt x="73" y="23"/>
                        </a:lnTo>
                        <a:lnTo>
                          <a:pt x="71" y="25"/>
                        </a:lnTo>
                        <a:lnTo>
                          <a:pt x="65" y="22"/>
                        </a:lnTo>
                        <a:lnTo>
                          <a:pt x="65" y="25"/>
                        </a:lnTo>
                        <a:lnTo>
                          <a:pt x="65" y="26"/>
                        </a:lnTo>
                        <a:lnTo>
                          <a:pt x="65" y="29"/>
                        </a:lnTo>
                        <a:lnTo>
                          <a:pt x="62" y="29"/>
                        </a:lnTo>
                        <a:lnTo>
                          <a:pt x="61" y="29"/>
                        </a:lnTo>
                        <a:lnTo>
                          <a:pt x="59" y="26"/>
                        </a:lnTo>
                        <a:lnTo>
                          <a:pt x="55" y="29"/>
                        </a:lnTo>
                        <a:lnTo>
                          <a:pt x="53" y="29"/>
                        </a:lnTo>
                        <a:lnTo>
                          <a:pt x="52" y="30"/>
                        </a:lnTo>
                        <a:lnTo>
                          <a:pt x="48" y="30"/>
                        </a:lnTo>
                        <a:lnTo>
                          <a:pt x="43" y="32"/>
                        </a:lnTo>
                        <a:lnTo>
                          <a:pt x="36" y="36"/>
                        </a:lnTo>
                        <a:lnTo>
                          <a:pt x="27" y="36"/>
                        </a:lnTo>
                        <a:lnTo>
                          <a:pt x="23" y="32"/>
                        </a:lnTo>
                        <a:lnTo>
                          <a:pt x="14" y="32"/>
                        </a:lnTo>
                        <a:lnTo>
                          <a:pt x="2" y="32"/>
                        </a:lnTo>
                        <a:lnTo>
                          <a:pt x="0" y="22"/>
                        </a:lnTo>
                        <a:lnTo>
                          <a:pt x="2" y="16"/>
                        </a:lnTo>
                        <a:lnTo>
                          <a:pt x="12" y="10"/>
                        </a:lnTo>
                        <a:close/>
                      </a:path>
                    </a:pathLst>
                  </a:custGeom>
                  <a:solidFill>
                    <a:srgbClr val="FFC080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>
                      <a:latin typeface="Microsoft YaHei" panose="020B0503020204020204" pitchFamily="34" charset="-122"/>
                      <a:ea typeface="Microsoft YaHei" panose="020B0503020204020204" pitchFamily="34" charset="-122"/>
                    </a:endParaRPr>
                  </a:p>
                </p:txBody>
              </p:sp>
              <p:sp>
                <p:nvSpPr>
                  <p:cNvPr id="517" name="Freeform 488">
                    <a:extLst>
                      <a:ext uri="{FF2B5EF4-FFF2-40B4-BE49-F238E27FC236}">
                        <a16:creationId xmlns:a16="http://schemas.microsoft.com/office/drawing/2014/main" xmlns="" id="{8679D216-D3C5-49F5-BED7-69D8348FE30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347" y="1703"/>
                    <a:ext cx="77" cy="36"/>
                  </a:xfrm>
                  <a:custGeom>
                    <a:avLst/>
                    <a:gdLst>
                      <a:gd name="T0" fmla="*/ 12 w 77"/>
                      <a:gd name="T1" fmla="*/ 10 h 36"/>
                      <a:gd name="T2" fmla="*/ 20 w 77"/>
                      <a:gd name="T3" fmla="*/ 12 h 36"/>
                      <a:gd name="T4" fmla="*/ 27 w 77"/>
                      <a:gd name="T5" fmla="*/ 6 h 36"/>
                      <a:gd name="T6" fmla="*/ 31 w 77"/>
                      <a:gd name="T7" fmla="*/ 5 h 36"/>
                      <a:gd name="T8" fmla="*/ 36 w 77"/>
                      <a:gd name="T9" fmla="*/ 3 h 36"/>
                      <a:gd name="T10" fmla="*/ 42 w 77"/>
                      <a:gd name="T11" fmla="*/ 3 h 36"/>
                      <a:gd name="T12" fmla="*/ 49 w 77"/>
                      <a:gd name="T13" fmla="*/ 0 h 36"/>
                      <a:gd name="T14" fmla="*/ 53 w 77"/>
                      <a:gd name="T15" fmla="*/ 0 h 36"/>
                      <a:gd name="T16" fmla="*/ 56 w 77"/>
                      <a:gd name="T17" fmla="*/ 0 h 36"/>
                      <a:gd name="T18" fmla="*/ 62 w 77"/>
                      <a:gd name="T19" fmla="*/ 0 h 36"/>
                      <a:gd name="T20" fmla="*/ 67 w 77"/>
                      <a:gd name="T21" fmla="*/ 3 h 36"/>
                      <a:gd name="T22" fmla="*/ 73 w 77"/>
                      <a:gd name="T23" fmla="*/ 5 h 36"/>
                      <a:gd name="T24" fmla="*/ 74 w 77"/>
                      <a:gd name="T25" fmla="*/ 6 h 36"/>
                      <a:gd name="T26" fmla="*/ 74 w 77"/>
                      <a:gd name="T27" fmla="*/ 7 h 36"/>
                      <a:gd name="T28" fmla="*/ 74 w 77"/>
                      <a:gd name="T29" fmla="*/ 10 h 36"/>
                      <a:gd name="T30" fmla="*/ 71 w 77"/>
                      <a:gd name="T31" fmla="*/ 10 h 36"/>
                      <a:gd name="T32" fmla="*/ 74 w 77"/>
                      <a:gd name="T33" fmla="*/ 12 h 36"/>
                      <a:gd name="T34" fmla="*/ 77 w 77"/>
                      <a:gd name="T35" fmla="*/ 13 h 36"/>
                      <a:gd name="T36" fmla="*/ 77 w 77"/>
                      <a:gd name="T37" fmla="*/ 15 h 36"/>
                      <a:gd name="T38" fmla="*/ 74 w 77"/>
                      <a:gd name="T39" fmla="*/ 16 h 36"/>
                      <a:gd name="T40" fmla="*/ 73 w 77"/>
                      <a:gd name="T41" fmla="*/ 16 h 36"/>
                      <a:gd name="T42" fmla="*/ 71 w 77"/>
                      <a:gd name="T43" fmla="*/ 16 h 36"/>
                      <a:gd name="T44" fmla="*/ 73 w 77"/>
                      <a:gd name="T45" fmla="*/ 17 h 36"/>
                      <a:gd name="T46" fmla="*/ 74 w 77"/>
                      <a:gd name="T47" fmla="*/ 20 h 36"/>
                      <a:gd name="T48" fmla="*/ 74 w 77"/>
                      <a:gd name="T49" fmla="*/ 22 h 36"/>
                      <a:gd name="T50" fmla="*/ 73 w 77"/>
                      <a:gd name="T51" fmla="*/ 23 h 36"/>
                      <a:gd name="T52" fmla="*/ 71 w 77"/>
                      <a:gd name="T53" fmla="*/ 25 h 36"/>
                      <a:gd name="T54" fmla="*/ 65 w 77"/>
                      <a:gd name="T55" fmla="*/ 22 h 36"/>
                      <a:gd name="T56" fmla="*/ 65 w 77"/>
                      <a:gd name="T57" fmla="*/ 25 h 36"/>
                      <a:gd name="T58" fmla="*/ 65 w 77"/>
                      <a:gd name="T59" fmla="*/ 26 h 36"/>
                      <a:gd name="T60" fmla="*/ 65 w 77"/>
                      <a:gd name="T61" fmla="*/ 29 h 36"/>
                      <a:gd name="T62" fmla="*/ 62 w 77"/>
                      <a:gd name="T63" fmla="*/ 29 h 36"/>
                      <a:gd name="T64" fmla="*/ 61 w 77"/>
                      <a:gd name="T65" fmla="*/ 29 h 36"/>
                      <a:gd name="T66" fmla="*/ 59 w 77"/>
                      <a:gd name="T67" fmla="*/ 26 h 36"/>
                      <a:gd name="T68" fmla="*/ 55 w 77"/>
                      <a:gd name="T69" fmla="*/ 29 h 36"/>
                      <a:gd name="T70" fmla="*/ 53 w 77"/>
                      <a:gd name="T71" fmla="*/ 29 h 36"/>
                      <a:gd name="T72" fmla="*/ 52 w 77"/>
                      <a:gd name="T73" fmla="*/ 30 h 36"/>
                      <a:gd name="T74" fmla="*/ 48 w 77"/>
                      <a:gd name="T75" fmla="*/ 30 h 36"/>
                      <a:gd name="T76" fmla="*/ 43 w 77"/>
                      <a:gd name="T77" fmla="*/ 32 h 36"/>
                      <a:gd name="T78" fmla="*/ 36 w 77"/>
                      <a:gd name="T79" fmla="*/ 36 h 36"/>
                      <a:gd name="T80" fmla="*/ 27 w 77"/>
                      <a:gd name="T81" fmla="*/ 36 h 36"/>
                      <a:gd name="T82" fmla="*/ 23 w 77"/>
                      <a:gd name="T83" fmla="*/ 32 h 36"/>
                      <a:gd name="T84" fmla="*/ 14 w 77"/>
                      <a:gd name="T85" fmla="*/ 32 h 36"/>
                      <a:gd name="T86" fmla="*/ 2 w 77"/>
                      <a:gd name="T87" fmla="*/ 32 h 36"/>
                      <a:gd name="T88" fmla="*/ 0 w 77"/>
                      <a:gd name="T89" fmla="*/ 22 h 36"/>
                      <a:gd name="T90" fmla="*/ 2 w 77"/>
                      <a:gd name="T91" fmla="*/ 16 h 36"/>
                      <a:gd name="T92" fmla="*/ 12 w 77"/>
                      <a:gd name="T93" fmla="*/ 10 h 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60000 65536"/>
                      <a:gd name="T133" fmla="*/ 0 60000 65536"/>
                      <a:gd name="T134" fmla="*/ 0 60000 65536"/>
                      <a:gd name="T135" fmla="*/ 0 60000 65536"/>
                      <a:gd name="T136" fmla="*/ 0 60000 65536"/>
                      <a:gd name="T137" fmla="*/ 0 60000 65536"/>
                      <a:gd name="T138" fmla="*/ 0 60000 65536"/>
                      <a:gd name="T139" fmla="*/ 0 60000 65536"/>
                      <a:gd name="T140" fmla="*/ 0 60000 65536"/>
                      <a:gd name="T141" fmla="*/ 0 w 77"/>
                      <a:gd name="T142" fmla="*/ 0 h 36"/>
                      <a:gd name="T143" fmla="*/ 77 w 77"/>
                      <a:gd name="T144" fmla="*/ 36 h 36"/>
                    </a:gdLst>
                    <a:ahLst/>
                    <a:cxnLst>
                      <a:cxn ang="T94">
                        <a:pos x="T0" y="T1"/>
                      </a:cxn>
                      <a:cxn ang="T95">
                        <a:pos x="T2" y="T3"/>
                      </a:cxn>
                      <a:cxn ang="T96">
                        <a:pos x="T4" y="T5"/>
                      </a:cxn>
                      <a:cxn ang="T97">
                        <a:pos x="T6" y="T7"/>
                      </a:cxn>
                      <a:cxn ang="T98">
                        <a:pos x="T8" y="T9"/>
                      </a:cxn>
                      <a:cxn ang="T99">
                        <a:pos x="T10" y="T11"/>
                      </a:cxn>
                      <a:cxn ang="T100">
                        <a:pos x="T12" y="T13"/>
                      </a:cxn>
                      <a:cxn ang="T101">
                        <a:pos x="T14" y="T15"/>
                      </a:cxn>
                      <a:cxn ang="T102">
                        <a:pos x="T16" y="T17"/>
                      </a:cxn>
                      <a:cxn ang="T103">
                        <a:pos x="T18" y="T19"/>
                      </a:cxn>
                      <a:cxn ang="T104">
                        <a:pos x="T20" y="T21"/>
                      </a:cxn>
                      <a:cxn ang="T105">
                        <a:pos x="T22" y="T23"/>
                      </a:cxn>
                      <a:cxn ang="T106">
                        <a:pos x="T24" y="T25"/>
                      </a:cxn>
                      <a:cxn ang="T107">
                        <a:pos x="T26" y="T27"/>
                      </a:cxn>
                      <a:cxn ang="T108">
                        <a:pos x="T28" y="T29"/>
                      </a:cxn>
                      <a:cxn ang="T109">
                        <a:pos x="T30" y="T31"/>
                      </a:cxn>
                      <a:cxn ang="T110">
                        <a:pos x="T32" y="T33"/>
                      </a:cxn>
                      <a:cxn ang="T111">
                        <a:pos x="T34" y="T35"/>
                      </a:cxn>
                      <a:cxn ang="T112">
                        <a:pos x="T36" y="T37"/>
                      </a:cxn>
                      <a:cxn ang="T113">
                        <a:pos x="T38" y="T39"/>
                      </a:cxn>
                      <a:cxn ang="T114">
                        <a:pos x="T40" y="T41"/>
                      </a:cxn>
                      <a:cxn ang="T115">
                        <a:pos x="T42" y="T43"/>
                      </a:cxn>
                      <a:cxn ang="T116">
                        <a:pos x="T44" y="T45"/>
                      </a:cxn>
                      <a:cxn ang="T117">
                        <a:pos x="T46" y="T47"/>
                      </a:cxn>
                      <a:cxn ang="T118">
                        <a:pos x="T48" y="T49"/>
                      </a:cxn>
                      <a:cxn ang="T119">
                        <a:pos x="T50" y="T51"/>
                      </a:cxn>
                      <a:cxn ang="T120">
                        <a:pos x="T52" y="T53"/>
                      </a:cxn>
                      <a:cxn ang="T121">
                        <a:pos x="T54" y="T55"/>
                      </a:cxn>
                      <a:cxn ang="T122">
                        <a:pos x="T56" y="T57"/>
                      </a:cxn>
                      <a:cxn ang="T123">
                        <a:pos x="T58" y="T59"/>
                      </a:cxn>
                      <a:cxn ang="T124">
                        <a:pos x="T60" y="T61"/>
                      </a:cxn>
                      <a:cxn ang="T125">
                        <a:pos x="T62" y="T63"/>
                      </a:cxn>
                      <a:cxn ang="T126">
                        <a:pos x="T64" y="T65"/>
                      </a:cxn>
                      <a:cxn ang="T127">
                        <a:pos x="T66" y="T67"/>
                      </a:cxn>
                      <a:cxn ang="T128">
                        <a:pos x="T68" y="T69"/>
                      </a:cxn>
                      <a:cxn ang="T129">
                        <a:pos x="T70" y="T71"/>
                      </a:cxn>
                      <a:cxn ang="T130">
                        <a:pos x="T72" y="T73"/>
                      </a:cxn>
                      <a:cxn ang="T131">
                        <a:pos x="T74" y="T75"/>
                      </a:cxn>
                      <a:cxn ang="T132">
                        <a:pos x="T76" y="T77"/>
                      </a:cxn>
                      <a:cxn ang="T133">
                        <a:pos x="T78" y="T79"/>
                      </a:cxn>
                      <a:cxn ang="T134">
                        <a:pos x="T80" y="T81"/>
                      </a:cxn>
                      <a:cxn ang="T135">
                        <a:pos x="T82" y="T83"/>
                      </a:cxn>
                      <a:cxn ang="T136">
                        <a:pos x="T84" y="T85"/>
                      </a:cxn>
                      <a:cxn ang="T137">
                        <a:pos x="T86" y="T87"/>
                      </a:cxn>
                      <a:cxn ang="T138">
                        <a:pos x="T88" y="T89"/>
                      </a:cxn>
                      <a:cxn ang="T139">
                        <a:pos x="T90" y="T91"/>
                      </a:cxn>
                      <a:cxn ang="T140">
                        <a:pos x="T92" y="T93"/>
                      </a:cxn>
                    </a:cxnLst>
                    <a:rect l="T141" t="T142" r="T143" b="T144"/>
                    <a:pathLst>
                      <a:path w="77" h="36">
                        <a:moveTo>
                          <a:pt x="12" y="10"/>
                        </a:moveTo>
                        <a:lnTo>
                          <a:pt x="20" y="12"/>
                        </a:lnTo>
                        <a:lnTo>
                          <a:pt x="27" y="6"/>
                        </a:lnTo>
                        <a:lnTo>
                          <a:pt x="31" y="5"/>
                        </a:lnTo>
                        <a:lnTo>
                          <a:pt x="36" y="3"/>
                        </a:lnTo>
                        <a:lnTo>
                          <a:pt x="42" y="3"/>
                        </a:lnTo>
                        <a:lnTo>
                          <a:pt x="49" y="0"/>
                        </a:lnTo>
                        <a:lnTo>
                          <a:pt x="53" y="0"/>
                        </a:lnTo>
                        <a:lnTo>
                          <a:pt x="56" y="0"/>
                        </a:lnTo>
                        <a:lnTo>
                          <a:pt x="62" y="0"/>
                        </a:lnTo>
                        <a:lnTo>
                          <a:pt x="67" y="3"/>
                        </a:lnTo>
                        <a:lnTo>
                          <a:pt x="73" y="5"/>
                        </a:lnTo>
                        <a:lnTo>
                          <a:pt x="74" y="6"/>
                        </a:lnTo>
                        <a:lnTo>
                          <a:pt x="74" y="7"/>
                        </a:lnTo>
                        <a:lnTo>
                          <a:pt x="74" y="10"/>
                        </a:lnTo>
                        <a:lnTo>
                          <a:pt x="71" y="10"/>
                        </a:lnTo>
                        <a:lnTo>
                          <a:pt x="74" y="12"/>
                        </a:lnTo>
                        <a:lnTo>
                          <a:pt x="77" y="13"/>
                        </a:lnTo>
                        <a:lnTo>
                          <a:pt x="77" y="15"/>
                        </a:lnTo>
                        <a:lnTo>
                          <a:pt x="74" y="16"/>
                        </a:lnTo>
                        <a:lnTo>
                          <a:pt x="73" y="16"/>
                        </a:lnTo>
                        <a:lnTo>
                          <a:pt x="71" y="16"/>
                        </a:lnTo>
                        <a:lnTo>
                          <a:pt x="73" y="17"/>
                        </a:lnTo>
                        <a:lnTo>
                          <a:pt x="74" y="20"/>
                        </a:lnTo>
                        <a:lnTo>
                          <a:pt x="74" y="22"/>
                        </a:lnTo>
                        <a:lnTo>
                          <a:pt x="73" y="23"/>
                        </a:lnTo>
                        <a:lnTo>
                          <a:pt x="71" y="25"/>
                        </a:lnTo>
                        <a:lnTo>
                          <a:pt x="65" y="22"/>
                        </a:lnTo>
                        <a:lnTo>
                          <a:pt x="65" y="25"/>
                        </a:lnTo>
                        <a:lnTo>
                          <a:pt x="65" y="26"/>
                        </a:lnTo>
                        <a:lnTo>
                          <a:pt x="65" y="29"/>
                        </a:lnTo>
                        <a:lnTo>
                          <a:pt x="62" y="29"/>
                        </a:lnTo>
                        <a:lnTo>
                          <a:pt x="61" y="29"/>
                        </a:lnTo>
                        <a:lnTo>
                          <a:pt x="59" y="26"/>
                        </a:lnTo>
                        <a:lnTo>
                          <a:pt x="55" y="29"/>
                        </a:lnTo>
                        <a:lnTo>
                          <a:pt x="53" y="29"/>
                        </a:lnTo>
                        <a:lnTo>
                          <a:pt x="52" y="30"/>
                        </a:lnTo>
                        <a:lnTo>
                          <a:pt x="48" y="30"/>
                        </a:lnTo>
                        <a:lnTo>
                          <a:pt x="43" y="32"/>
                        </a:lnTo>
                        <a:lnTo>
                          <a:pt x="36" y="36"/>
                        </a:lnTo>
                        <a:lnTo>
                          <a:pt x="27" y="36"/>
                        </a:lnTo>
                        <a:lnTo>
                          <a:pt x="23" y="32"/>
                        </a:lnTo>
                        <a:lnTo>
                          <a:pt x="14" y="32"/>
                        </a:lnTo>
                        <a:lnTo>
                          <a:pt x="2" y="32"/>
                        </a:lnTo>
                        <a:lnTo>
                          <a:pt x="0" y="22"/>
                        </a:lnTo>
                        <a:lnTo>
                          <a:pt x="2" y="16"/>
                        </a:lnTo>
                        <a:lnTo>
                          <a:pt x="12" y="10"/>
                        </a:lnTo>
                      </a:path>
                    </a:pathLst>
                  </a:custGeom>
                  <a:noFill/>
                  <a:ln w="11113">
                    <a:solidFill>
                      <a:srgbClr val="402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>
                      <a:latin typeface="Microsoft YaHei" panose="020B0503020204020204" pitchFamily="34" charset="-122"/>
                      <a:ea typeface="Microsoft YaHei" panose="020B0503020204020204" pitchFamily="34" charset="-122"/>
                    </a:endParaRPr>
                  </a:p>
                </p:txBody>
              </p:sp>
            </p:grpSp>
            <p:sp>
              <p:nvSpPr>
                <p:cNvPr id="512" name="Freeform 489">
                  <a:extLst>
                    <a:ext uri="{FF2B5EF4-FFF2-40B4-BE49-F238E27FC236}">
                      <a16:creationId xmlns:a16="http://schemas.microsoft.com/office/drawing/2014/main" xmlns="" id="{A0869004-DB9D-40B3-B631-4DAC74F6900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408" y="1710"/>
                  <a:ext cx="10" cy="3"/>
                </a:xfrm>
                <a:custGeom>
                  <a:avLst/>
                  <a:gdLst>
                    <a:gd name="T0" fmla="*/ 10 w 10"/>
                    <a:gd name="T1" fmla="*/ 0 h 3"/>
                    <a:gd name="T2" fmla="*/ 6 w 10"/>
                    <a:gd name="T3" fmla="*/ 0 h 3"/>
                    <a:gd name="T4" fmla="*/ 4 w 10"/>
                    <a:gd name="T5" fmla="*/ 0 h 3"/>
                    <a:gd name="T6" fmla="*/ 0 w 10"/>
                    <a:gd name="T7" fmla="*/ 0 h 3"/>
                    <a:gd name="T8" fmla="*/ 4 w 10"/>
                    <a:gd name="T9" fmla="*/ 3 h 3"/>
                    <a:gd name="T10" fmla="*/ 10 w 10"/>
                    <a:gd name="T11" fmla="*/ 3 h 3"/>
                    <a:gd name="T12" fmla="*/ 10 w 10"/>
                    <a:gd name="T13" fmla="*/ 0 h 3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10"/>
                    <a:gd name="T22" fmla="*/ 0 h 3"/>
                    <a:gd name="T23" fmla="*/ 10 w 10"/>
                    <a:gd name="T24" fmla="*/ 3 h 3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10" h="3">
                      <a:moveTo>
                        <a:pt x="10" y="0"/>
                      </a:moveTo>
                      <a:lnTo>
                        <a:pt x="6" y="0"/>
                      </a:lnTo>
                      <a:lnTo>
                        <a:pt x="4" y="0"/>
                      </a:lnTo>
                      <a:lnTo>
                        <a:pt x="0" y="0"/>
                      </a:lnTo>
                      <a:lnTo>
                        <a:pt x="4" y="3"/>
                      </a:lnTo>
                      <a:lnTo>
                        <a:pt x="10" y="3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solidFill>
                  <a:srgbClr val="402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513" name="Freeform 490">
                  <a:extLst>
                    <a:ext uri="{FF2B5EF4-FFF2-40B4-BE49-F238E27FC236}">
                      <a16:creationId xmlns:a16="http://schemas.microsoft.com/office/drawing/2014/main" xmlns="" id="{5615BE64-EF0A-4383-8412-9287C19641C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95" y="1716"/>
                  <a:ext cx="23" cy="2"/>
                </a:xfrm>
                <a:custGeom>
                  <a:avLst/>
                  <a:gdLst>
                    <a:gd name="T0" fmla="*/ 22 w 23"/>
                    <a:gd name="T1" fmla="*/ 2 h 2"/>
                    <a:gd name="T2" fmla="*/ 17 w 23"/>
                    <a:gd name="T3" fmla="*/ 2 h 2"/>
                    <a:gd name="T4" fmla="*/ 13 w 23"/>
                    <a:gd name="T5" fmla="*/ 0 h 2"/>
                    <a:gd name="T6" fmla="*/ 8 w 23"/>
                    <a:gd name="T7" fmla="*/ 0 h 2"/>
                    <a:gd name="T8" fmla="*/ 4 w 23"/>
                    <a:gd name="T9" fmla="*/ 0 h 2"/>
                    <a:gd name="T10" fmla="*/ 0 w 23"/>
                    <a:gd name="T11" fmla="*/ 0 h 2"/>
                    <a:gd name="T12" fmla="*/ 8 w 23"/>
                    <a:gd name="T13" fmla="*/ 0 h 2"/>
                    <a:gd name="T14" fmla="*/ 13 w 23"/>
                    <a:gd name="T15" fmla="*/ 2 h 2"/>
                    <a:gd name="T16" fmla="*/ 17 w 23"/>
                    <a:gd name="T17" fmla="*/ 2 h 2"/>
                    <a:gd name="T18" fmla="*/ 23 w 23"/>
                    <a:gd name="T19" fmla="*/ 2 h 2"/>
                    <a:gd name="T20" fmla="*/ 22 w 23"/>
                    <a:gd name="T21" fmla="*/ 2 h 2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3"/>
                    <a:gd name="T34" fmla="*/ 0 h 2"/>
                    <a:gd name="T35" fmla="*/ 23 w 23"/>
                    <a:gd name="T36" fmla="*/ 2 h 2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3" h="2">
                      <a:moveTo>
                        <a:pt x="22" y="2"/>
                      </a:moveTo>
                      <a:lnTo>
                        <a:pt x="17" y="2"/>
                      </a:lnTo>
                      <a:lnTo>
                        <a:pt x="13" y="0"/>
                      </a:lnTo>
                      <a:lnTo>
                        <a:pt x="8" y="0"/>
                      </a:lnTo>
                      <a:lnTo>
                        <a:pt x="4" y="0"/>
                      </a:lnTo>
                      <a:lnTo>
                        <a:pt x="0" y="0"/>
                      </a:lnTo>
                      <a:lnTo>
                        <a:pt x="8" y="0"/>
                      </a:lnTo>
                      <a:lnTo>
                        <a:pt x="13" y="2"/>
                      </a:lnTo>
                      <a:lnTo>
                        <a:pt x="17" y="2"/>
                      </a:lnTo>
                      <a:lnTo>
                        <a:pt x="23" y="2"/>
                      </a:lnTo>
                      <a:lnTo>
                        <a:pt x="22" y="2"/>
                      </a:lnTo>
                      <a:close/>
                    </a:path>
                  </a:pathLst>
                </a:custGeom>
                <a:solidFill>
                  <a:srgbClr val="402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514" name="Freeform 491">
                  <a:extLst>
                    <a:ext uri="{FF2B5EF4-FFF2-40B4-BE49-F238E27FC236}">
                      <a16:creationId xmlns:a16="http://schemas.microsoft.com/office/drawing/2014/main" xmlns="" id="{6414EB45-08C7-4EB9-AB6C-C8A914C1A74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96" y="1723"/>
                  <a:ext cx="16" cy="2"/>
                </a:xfrm>
                <a:custGeom>
                  <a:avLst/>
                  <a:gdLst>
                    <a:gd name="T0" fmla="*/ 16 w 16"/>
                    <a:gd name="T1" fmla="*/ 0 h 2"/>
                    <a:gd name="T2" fmla="*/ 12 w 16"/>
                    <a:gd name="T3" fmla="*/ 0 h 2"/>
                    <a:gd name="T4" fmla="*/ 7 w 16"/>
                    <a:gd name="T5" fmla="*/ 0 h 2"/>
                    <a:gd name="T6" fmla="*/ 6 w 16"/>
                    <a:gd name="T7" fmla="*/ 0 h 2"/>
                    <a:gd name="T8" fmla="*/ 3 w 16"/>
                    <a:gd name="T9" fmla="*/ 0 h 2"/>
                    <a:gd name="T10" fmla="*/ 0 w 16"/>
                    <a:gd name="T11" fmla="*/ 0 h 2"/>
                    <a:gd name="T12" fmla="*/ 4 w 16"/>
                    <a:gd name="T13" fmla="*/ 0 h 2"/>
                    <a:gd name="T14" fmla="*/ 7 w 16"/>
                    <a:gd name="T15" fmla="*/ 0 h 2"/>
                    <a:gd name="T16" fmla="*/ 12 w 16"/>
                    <a:gd name="T17" fmla="*/ 0 h 2"/>
                    <a:gd name="T18" fmla="*/ 16 w 16"/>
                    <a:gd name="T19" fmla="*/ 2 h 2"/>
                    <a:gd name="T20" fmla="*/ 16 w 16"/>
                    <a:gd name="T21" fmla="*/ 0 h 2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16"/>
                    <a:gd name="T34" fmla="*/ 0 h 2"/>
                    <a:gd name="T35" fmla="*/ 16 w 16"/>
                    <a:gd name="T36" fmla="*/ 2 h 2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16" h="2">
                      <a:moveTo>
                        <a:pt x="16" y="0"/>
                      </a:moveTo>
                      <a:lnTo>
                        <a:pt x="12" y="0"/>
                      </a:lnTo>
                      <a:lnTo>
                        <a:pt x="7" y="0"/>
                      </a:lnTo>
                      <a:lnTo>
                        <a:pt x="6" y="0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4" y="0"/>
                      </a:lnTo>
                      <a:lnTo>
                        <a:pt x="7" y="0"/>
                      </a:lnTo>
                      <a:lnTo>
                        <a:pt x="12" y="0"/>
                      </a:lnTo>
                      <a:lnTo>
                        <a:pt x="16" y="2"/>
                      </a:lnTo>
                      <a:lnTo>
                        <a:pt x="16" y="0"/>
                      </a:lnTo>
                      <a:close/>
                    </a:path>
                  </a:pathLst>
                </a:custGeom>
                <a:solidFill>
                  <a:srgbClr val="402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515" name="Freeform 492">
                  <a:extLst>
                    <a:ext uri="{FF2B5EF4-FFF2-40B4-BE49-F238E27FC236}">
                      <a16:creationId xmlns:a16="http://schemas.microsoft.com/office/drawing/2014/main" xmlns="" id="{AEE05873-3D3E-463F-9A96-DC928348BE6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406" y="1726"/>
                  <a:ext cx="1" cy="3"/>
                </a:xfrm>
                <a:custGeom>
                  <a:avLst/>
                  <a:gdLst>
                    <a:gd name="T0" fmla="*/ 0 w 1"/>
                    <a:gd name="T1" fmla="*/ 0 h 3"/>
                    <a:gd name="T2" fmla="*/ 0 w 1"/>
                    <a:gd name="T3" fmla="*/ 2 h 3"/>
                    <a:gd name="T4" fmla="*/ 0 w 1"/>
                    <a:gd name="T5" fmla="*/ 3 h 3"/>
                    <a:gd name="T6" fmla="*/ 0 w 1"/>
                    <a:gd name="T7" fmla="*/ 2 h 3"/>
                    <a:gd name="T8" fmla="*/ 0 w 1"/>
                    <a:gd name="T9" fmla="*/ 0 h 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"/>
                    <a:gd name="T16" fmla="*/ 0 h 3"/>
                    <a:gd name="T17" fmla="*/ 1 w 1"/>
                    <a:gd name="T18" fmla="*/ 3 h 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" h="3">
                      <a:moveTo>
                        <a:pt x="0" y="0"/>
                      </a:moveTo>
                      <a:lnTo>
                        <a:pt x="0" y="2"/>
                      </a:lnTo>
                      <a:lnTo>
                        <a:pt x="0" y="3"/>
                      </a:lnTo>
                      <a:lnTo>
                        <a:pt x="0" y="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402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</p:grpSp>
          <p:grpSp>
            <p:nvGrpSpPr>
              <p:cNvPr id="502" name="Group 493">
                <a:extLst>
                  <a:ext uri="{FF2B5EF4-FFF2-40B4-BE49-F238E27FC236}">
                    <a16:creationId xmlns:a16="http://schemas.microsoft.com/office/drawing/2014/main" xmlns="" id="{87989A53-3546-4EF5-8F59-BC43F95112C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387" y="1653"/>
                <a:ext cx="97" cy="110"/>
                <a:chOff x="5387" y="1653"/>
                <a:chExt cx="97" cy="110"/>
              </a:xfrm>
            </p:grpSpPr>
            <p:sp>
              <p:nvSpPr>
                <p:cNvPr id="509" name="Freeform 494">
                  <a:extLst>
                    <a:ext uri="{FF2B5EF4-FFF2-40B4-BE49-F238E27FC236}">
                      <a16:creationId xmlns:a16="http://schemas.microsoft.com/office/drawing/2014/main" xmlns="" id="{9DF4A3A1-9510-4AA5-A86B-A3B8EF9D09C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87" y="1653"/>
                  <a:ext cx="97" cy="110"/>
                </a:xfrm>
                <a:custGeom>
                  <a:avLst/>
                  <a:gdLst>
                    <a:gd name="T0" fmla="*/ 0 w 97"/>
                    <a:gd name="T1" fmla="*/ 90 h 110"/>
                    <a:gd name="T2" fmla="*/ 25 w 97"/>
                    <a:gd name="T3" fmla="*/ 0 h 110"/>
                    <a:gd name="T4" fmla="*/ 97 w 97"/>
                    <a:gd name="T5" fmla="*/ 15 h 110"/>
                    <a:gd name="T6" fmla="*/ 74 w 97"/>
                    <a:gd name="T7" fmla="*/ 110 h 110"/>
                    <a:gd name="T8" fmla="*/ 0 w 97"/>
                    <a:gd name="T9" fmla="*/ 90 h 11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97"/>
                    <a:gd name="T16" fmla="*/ 0 h 110"/>
                    <a:gd name="T17" fmla="*/ 97 w 97"/>
                    <a:gd name="T18" fmla="*/ 110 h 11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97" h="110">
                      <a:moveTo>
                        <a:pt x="0" y="90"/>
                      </a:moveTo>
                      <a:lnTo>
                        <a:pt x="25" y="0"/>
                      </a:lnTo>
                      <a:lnTo>
                        <a:pt x="97" y="15"/>
                      </a:lnTo>
                      <a:lnTo>
                        <a:pt x="74" y="110"/>
                      </a:lnTo>
                      <a:lnTo>
                        <a:pt x="0" y="9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510" name="Freeform 495">
                  <a:extLst>
                    <a:ext uri="{FF2B5EF4-FFF2-40B4-BE49-F238E27FC236}">
                      <a16:creationId xmlns:a16="http://schemas.microsoft.com/office/drawing/2014/main" xmlns="" id="{C8E7CDFC-47D2-4FCF-82ED-893909C23D8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87" y="1653"/>
                  <a:ext cx="97" cy="110"/>
                </a:xfrm>
                <a:custGeom>
                  <a:avLst/>
                  <a:gdLst>
                    <a:gd name="T0" fmla="*/ 0 w 97"/>
                    <a:gd name="T1" fmla="*/ 90 h 110"/>
                    <a:gd name="T2" fmla="*/ 25 w 97"/>
                    <a:gd name="T3" fmla="*/ 0 h 110"/>
                    <a:gd name="T4" fmla="*/ 97 w 97"/>
                    <a:gd name="T5" fmla="*/ 15 h 110"/>
                    <a:gd name="T6" fmla="*/ 74 w 97"/>
                    <a:gd name="T7" fmla="*/ 110 h 110"/>
                    <a:gd name="T8" fmla="*/ 0 w 97"/>
                    <a:gd name="T9" fmla="*/ 90 h 11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97"/>
                    <a:gd name="T16" fmla="*/ 0 h 110"/>
                    <a:gd name="T17" fmla="*/ 97 w 97"/>
                    <a:gd name="T18" fmla="*/ 110 h 11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97" h="110">
                      <a:moveTo>
                        <a:pt x="0" y="90"/>
                      </a:moveTo>
                      <a:lnTo>
                        <a:pt x="25" y="0"/>
                      </a:lnTo>
                      <a:lnTo>
                        <a:pt x="97" y="15"/>
                      </a:lnTo>
                      <a:lnTo>
                        <a:pt x="74" y="110"/>
                      </a:lnTo>
                      <a:lnTo>
                        <a:pt x="0" y="90"/>
                      </a:lnTo>
                    </a:path>
                  </a:pathLst>
                </a:custGeom>
                <a:noFill/>
                <a:ln w="11113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</p:grpSp>
          <p:grpSp>
            <p:nvGrpSpPr>
              <p:cNvPr id="503" name="Group 496">
                <a:extLst>
                  <a:ext uri="{FF2B5EF4-FFF2-40B4-BE49-F238E27FC236}">
                    <a16:creationId xmlns:a16="http://schemas.microsoft.com/office/drawing/2014/main" xmlns="" id="{8B29F53D-7B20-4BB9-8516-103DD6D1C02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373" y="1708"/>
                <a:ext cx="35" cy="20"/>
                <a:chOff x="5373" y="1708"/>
                <a:chExt cx="35" cy="20"/>
              </a:xfrm>
            </p:grpSpPr>
            <p:grpSp>
              <p:nvGrpSpPr>
                <p:cNvPr id="504" name="Group 497">
                  <a:extLst>
                    <a:ext uri="{FF2B5EF4-FFF2-40B4-BE49-F238E27FC236}">
                      <a16:creationId xmlns:a16="http://schemas.microsoft.com/office/drawing/2014/main" xmlns="" id="{1DC787B8-98D1-4176-8B41-92EDFBCC447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373" y="1708"/>
                  <a:ext cx="35" cy="20"/>
                  <a:chOff x="5373" y="1708"/>
                  <a:chExt cx="35" cy="20"/>
                </a:xfrm>
              </p:grpSpPr>
              <p:sp>
                <p:nvSpPr>
                  <p:cNvPr id="506" name="Freeform 498">
                    <a:extLst>
                      <a:ext uri="{FF2B5EF4-FFF2-40B4-BE49-F238E27FC236}">
                        <a16:creationId xmlns:a16="http://schemas.microsoft.com/office/drawing/2014/main" xmlns="" id="{CBCCA775-471F-4138-AE43-F29A60F85ED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387" y="1709"/>
                    <a:ext cx="19" cy="10"/>
                  </a:xfrm>
                  <a:custGeom>
                    <a:avLst/>
                    <a:gdLst>
                      <a:gd name="T0" fmla="*/ 8 w 19"/>
                      <a:gd name="T1" fmla="*/ 0 h 10"/>
                      <a:gd name="T2" fmla="*/ 12 w 19"/>
                      <a:gd name="T3" fmla="*/ 0 h 10"/>
                      <a:gd name="T4" fmla="*/ 15 w 19"/>
                      <a:gd name="T5" fmla="*/ 0 h 10"/>
                      <a:gd name="T6" fmla="*/ 16 w 19"/>
                      <a:gd name="T7" fmla="*/ 0 h 10"/>
                      <a:gd name="T8" fmla="*/ 19 w 19"/>
                      <a:gd name="T9" fmla="*/ 0 h 10"/>
                      <a:gd name="T10" fmla="*/ 19 w 19"/>
                      <a:gd name="T11" fmla="*/ 1 h 10"/>
                      <a:gd name="T12" fmla="*/ 16 w 19"/>
                      <a:gd name="T13" fmla="*/ 4 h 10"/>
                      <a:gd name="T14" fmla="*/ 13 w 19"/>
                      <a:gd name="T15" fmla="*/ 6 h 10"/>
                      <a:gd name="T16" fmla="*/ 9 w 19"/>
                      <a:gd name="T17" fmla="*/ 6 h 10"/>
                      <a:gd name="T18" fmla="*/ 8 w 19"/>
                      <a:gd name="T19" fmla="*/ 6 h 10"/>
                      <a:gd name="T20" fmla="*/ 5 w 19"/>
                      <a:gd name="T21" fmla="*/ 7 h 10"/>
                      <a:gd name="T22" fmla="*/ 2 w 19"/>
                      <a:gd name="T23" fmla="*/ 7 h 10"/>
                      <a:gd name="T24" fmla="*/ 0 w 19"/>
                      <a:gd name="T25" fmla="*/ 10 h 10"/>
                      <a:gd name="T26" fmla="*/ 0 w 19"/>
                      <a:gd name="T27" fmla="*/ 1 h 10"/>
                      <a:gd name="T28" fmla="*/ 2 w 19"/>
                      <a:gd name="T29" fmla="*/ 0 h 10"/>
                      <a:gd name="T30" fmla="*/ 3 w 19"/>
                      <a:gd name="T31" fmla="*/ 0 h 10"/>
                      <a:gd name="T32" fmla="*/ 8 w 19"/>
                      <a:gd name="T33" fmla="*/ 0 h 10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  <a:gd name="T45" fmla="*/ 0 60000 65536"/>
                      <a:gd name="T46" fmla="*/ 0 60000 65536"/>
                      <a:gd name="T47" fmla="*/ 0 60000 65536"/>
                      <a:gd name="T48" fmla="*/ 0 60000 65536"/>
                      <a:gd name="T49" fmla="*/ 0 60000 65536"/>
                      <a:gd name="T50" fmla="*/ 0 60000 65536"/>
                      <a:gd name="T51" fmla="*/ 0 w 19"/>
                      <a:gd name="T52" fmla="*/ 0 h 10"/>
                      <a:gd name="T53" fmla="*/ 19 w 19"/>
                      <a:gd name="T54" fmla="*/ 10 h 10"/>
                    </a:gdLst>
                    <a:ahLst/>
                    <a:cxnLst>
                      <a:cxn ang="T34">
                        <a:pos x="T0" y="T1"/>
                      </a:cxn>
                      <a:cxn ang="T35">
                        <a:pos x="T2" y="T3"/>
                      </a:cxn>
                      <a:cxn ang="T36">
                        <a:pos x="T4" y="T5"/>
                      </a:cxn>
                      <a:cxn ang="T37">
                        <a:pos x="T6" y="T7"/>
                      </a:cxn>
                      <a:cxn ang="T38">
                        <a:pos x="T8" y="T9"/>
                      </a:cxn>
                      <a:cxn ang="T39">
                        <a:pos x="T10" y="T11"/>
                      </a:cxn>
                      <a:cxn ang="T40">
                        <a:pos x="T12" y="T13"/>
                      </a:cxn>
                      <a:cxn ang="T41">
                        <a:pos x="T14" y="T15"/>
                      </a:cxn>
                      <a:cxn ang="T42">
                        <a:pos x="T16" y="T17"/>
                      </a:cxn>
                      <a:cxn ang="T43">
                        <a:pos x="T18" y="T19"/>
                      </a:cxn>
                      <a:cxn ang="T44">
                        <a:pos x="T20" y="T21"/>
                      </a:cxn>
                      <a:cxn ang="T45">
                        <a:pos x="T22" y="T23"/>
                      </a:cxn>
                      <a:cxn ang="T46">
                        <a:pos x="T24" y="T25"/>
                      </a:cxn>
                      <a:cxn ang="T47">
                        <a:pos x="T26" y="T27"/>
                      </a:cxn>
                      <a:cxn ang="T48">
                        <a:pos x="T28" y="T29"/>
                      </a:cxn>
                      <a:cxn ang="T49">
                        <a:pos x="T30" y="T31"/>
                      </a:cxn>
                      <a:cxn ang="T50">
                        <a:pos x="T32" y="T33"/>
                      </a:cxn>
                    </a:cxnLst>
                    <a:rect l="T51" t="T52" r="T53" b="T54"/>
                    <a:pathLst>
                      <a:path w="19" h="10">
                        <a:moveTo>
                          <a:pt x="8" y="0"/>
                        </a:moveTo>
                        <a:lnTo>
                          <a:pt x="12" y="0"/>
                        </a:lnTo>
                        <a:lnTo>
                          <a:pt x="15" y="0"/>
                        </a:lnTo>
                        <a:lnTo>
                          <a:pt x="16" y="0"/>
                        </a:lnTo>
                        <a:lnTo>
                          <a:pt x="19" y="0"/>
                        </a:lnTo>
                        <a:lnTo>
                          <a:pt x="19" y="1"/>
                        </a:lnTo>
                        <a:lnTo>
                          <a:pt x="16" y="4"/>
                        </a:lnTo>
                        <a:lnTo>
                          <a:pt x="13" y="6"/>
                        </a:lnTo>
                        <a:lnTo>
                          <a:pt x="9" y="6"/>
                        </a:lnTo>
                        <a:lnTo>
                          <a:pt x="8" y="6"/>
                        </a:lnTo>
                        <a:lnTo>
                          <a:pt x="5" y="7"/>
                        </a:lnTo>
                        <a:lnTo>
                          <a:pt x="2" y="7"/>
                        </a:lnTo>
                        <a:lnTo>
                          <a:pt x="0" y="10"/>
                        </a:lnTo>
                        <a:lnTo>
                          <a:pt x="0" y="1"/>
                        </a:lnTo>
                        <a:lnTo>
                          <a:pt x="2" y="0"/>
                        </a:lnTo>
                        <a:lnTo>
                          <a:pt x="3" y="0"/>
                        </a:lnTo>
                        <a:lnTo>
                          <a:pt x="8" y="0"/>
                        </a:lnTo>
                        <a:close/>
                      </a:path>
                    </a:pathLst>
                  </a:custGeom>
                  <a:solidFill>
                    <a:srgbClr val="FFC080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>
                      <a:latin typeface="Microsoft YaHei" panose="020B0503020204020204" pitchFamily="34" charset="-122"/>
                      <a:ea typeface="Microsoft YaHei" panose="020B0503020204020204" pitchFamily="34" charset="-122"/>
                    </a:endParaRPr>
                  </a:p>
                </p:txBody>
              </p:sp>
              <p:sp>
                <p:nvSpPr>
                  <p:cNvPr id="507" name="Freeform 499">
                    <a:extLst>
                      <a:ext uri="{FF2B5EF4-FFF2-40B4-BE49-F238E27FC236}">
                        <a16:creationId xmlns:a16="http://schemas.microsoft.com/office/drawing/2014/main" xmlns="" id="{25DB774A-1AC2-4DC2-A527-86B5E74A15C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380" y="1708"/>
                    <a:ext cx="26" cy="1"/>
                  </a:xfrm>
                  <a:custGeom>
                    <a:avLst/>
                    <a:gdLst>
                      <a:gd name="T0" fmla="*/ 4 w 26"/>
                      <a:gd name="T1" fmla="*/ 1 h 1"/>
                      <a:gd name="T2" fmla="*/ 9 w 26"/>
                      <a:gd name="T3" fmla="*/ 1 h 1"/>
                      <a:gd name="T4" fmla="*/ 10 w 26"/>
                      <a:gd name="T5" fmla="*/ 0 h 1"/>
                      <a:gd name="T6" fmla="*/ 15 w 26"/>
                      <a:gd name="T7" fmla="*/ 0 h 1"/>
                      <a:gd name="T8" fmla="*/ 19 w 26"/>
                      <a:gd name="T9" fmla="*/ 0 h 1"/>
                      <a:gd name="T10" fmla="*/ 20 w 26"/>
                      <a:gd name="T11" fmla="*/ 0 h 1"/>
                      <a:gd name="T12" fmla="*/ 26 w 26"/>
                      <a:gd name="T13" fmla="*/ 0 h 1"/>
                      <a:gd name="T14" fmla="*/ 23 w 26"/>
                      <a:gd name="T15" fmla="*/ 0 h 1"/>
                      <a:gd name="T16" fmla="*/ 20 w 26"/>
                      <a:gd name="T17" fmla="*/ 0 h 1"/>
                      <a:gd name="T18" fmla="*/ 15 w 26"/>
                      <a:gd name="T19" fmla="*/ 0 h 1"/>
                      <a:gd name="T20" fmla="*/ 12 w 26"/>
                      <a:gd name="T21" fmla="*/ 0 h 1"/>
                      <a:gd name="T22" fmla="*/ 9 w 26"/>
                      <a:gd name="T23" fmla="*/ 0 h 1"/>
                      <a:gd name="T24" fmla="*/ 4 w 26"/>
                      <a:gd name="T25" fmla="*/ 0 h 1"/>
                      <a:gd name="T26" fmla="*/ 0 w 26"/>
                      <a:gd name="T27" fmla="*/ 1 h 1"/>
                      <a:gd name="T28" fmla="*/ 4 w 26"/>
                      <a:gd name="T29" fmla="*/ 1 h 1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  <a:gd name="T45" fmla="*/ 0 w 26"/>
                      <a:gd name="T46" fmla="*/ 0 h 1"/>
                      <a:gd name="T47" fmla="*/ 26 w 26"/>
                      <a:gd name="T48" fmla="*/ 1 h 1"/>
                    </a:gdLst>
                    <a:ahLst/>
                    <a:cxnLst>
                      <a:cxn ang="T30">
                        <a:pos x="T0" y="T1"/>
                      </a:cxn>
                      <a:cxn ang="T31">
                        <a:pos x="T2" y="T3"/>
                      </a:cxn>
                      <a:cxn ang="T32">
                        <a:pos x="T4" y="T5"/>
                      </a:cxn>
                      <a:cxn ang="T33">
                        <a:pos x="T6" y="T7"/>
                      </a:cxn>
                      <a:cxn ang="T34">
                        <a:pos x="T8" y="T9"/>
                      </a:cxn>
                      <a:cxn ang="T35">
                        <a:pos x="T10" y="T11"/>
                      </a:cxn>
                      <a:cxn ang="T36">
                        <a:pos x="T12" y="T13"/>
                      </a:cxn>
                      <a:cxn ang="T37">
                        <a:pos x="T14" y="T15"/>
                      </a:cxn>
                      <a:cxn ang="T38">
                        <a:pos x="T16" y="T17"/>
                      </a:cxn>
                      <a:cxn ang="T39">
                        <a:pos x="T18" y="T19"/>
                      </a:cxn>
                      <a:cxn ang="T40">
                        <a:pos x="T20" y="T21"/>
                      </a:cxn>
                      <a:cxn ang="T41">
                        <a:pos x="T22" y="T23"/>
                      </a:cxn>
                      <a:cxn ang="T42">
                        <a:pos x="T24" y="T25"/>
                      </a:cxn>
                      <a:cxn ang="T43">
                        <a:pos x="T26" y="T27"/>
                      </a:cxn>
                      <a:cxn ang="T44">
                        <a:pos x="T28" y="T29"/>
                      </a:cxn>
                    </a:cxnLst>
                    <a:rect l="T45" t="T46" r="T47" b="T48"/>
                    <a:pathLst>
                      <a:path w="26" h="1">
                        <a:moveTo>
                          <a:pt x="4" y="1"/>
                        </a:moveTo>
                        <a:lnTo>
                          <a:pt x="9" y="1"/>
                        </a:lnTo>
                        <a:lnTo>
                          <a:pt x="10" y="0"/>
                        </a:lnTo>
                        <a:lnTo>
                          <a:pt x="15" y="0"/>
                        </a:lnTo>
                        <a:lnTo>
                          <a:pt x="19" y="0"/>
                        </a:lnTo>
                        <a:lnTo>
                          <a:pt x="20" y="0"/>
                        </a:lnTo>
                        <a:lnTo>
                          <a:pt x="26" y="0"/>
                        </a:lnTo>
                        <a:lnTo>
                          <a:pt x="23" y="0"/>
                        </a:lnTo>
                        <a:lnTo>
                          <a:pt x="20" y="0"/>
                        </a:lnTo>
                        <a:lnTo>
                          <a:pt x="15" y="0"/>
                        </a:lnTo>
                        <a:lnTo>
                          <a:pt x="12" y="0"/>
                        </a:lnTo>
                        <a:lnTo>
                          <a:pt x="9" y="0"/>
                        </a:lnTo>
                        <a:lnTo>
                          <a:pt x="4" y="0"/>
                        </a:lnTo>
                        <a:lnTo>
                          <a:pt x="0" y="1"/>
                        </a:lnTo>
                        <a:lnTo>
                          <a:pt x="4" y="1"/>
                        </a:lnTo>
                        <a:close/>
                      </a:path>
                    </a:pathLst>
                  </a:custGeom>
                  <a:solidFill>
                    <a:srgbClr val="402000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>
                      <a:latin typeface="Microsoft YaHei" panose="020B0503020204020204" pitchFamily="34" charset="-122"/>
                      <a:ea typeface="Microsoft YaHei" panose="020B0503020204020204" pitchFamily="34" charset="-122"/>
                    </a:endParaRPr>
                  </a:p>
                </p:txBody>
              </p:sp>
              <p:sp>
                <p:nvSpPr>
                  <p:cNvPr id="508" name="Freeform 500">
                    <a:extLst>
                      <a:ext uri="{FF2B5EF4-FFF2-40B4-BE49-F238E27FC236}">
                        <a16:creationId xmlns:a16="http://schemas.microsoft.com/office/drawing/2014/main" xmlns="" id="{6D319D2A-DE80-4C60-BC02-A808052718C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373" y="1709"/>
                    <a:ext cx="35" cy="19"/>
                  </a:xfrm>
                  <a:custGeom>
                    <a:avLst/>
                    <a:gdLst>
                      <a:gd name="T0" fmla="*/ 35 w 35"/>
                      <a:gd name="T1" fmla="*/ 0 h 19"/>
                      <a:gd name="T2" fmla="*/ 33 w 35"/>
                      <a:gd name="T3" fmla="*/ 0 h 19"/>
                      <a:gd name="T4" fmla="*/ 33 w 35"/>
                      <a:gd name="T5" fmla="*/ 1 h 19"/>
                      <a:gd name="T6" fmla="*/ 29 w 35"/>
                      <a:gd name="T7" fmla="*/ 4 h 19"/>
                      <a:gd name="T8" fmla="*/ 26 w 35"/>
                      <a:gd name="T9" fmla="*/ 6 h 19"/>
                      <a:gd name="T10" fmla="*/ 22 w 35"/>
                      <a:gd name="T11" fmla="*/ 6 h 19"/>
                      <a:gd name="T12" fmla="*/ 17 w 35"/>
                      <a:gd name="T13" fmla="*/ 7 h 19"/>
                      <a:gd name="T14" fmla="*/ 16 w 35"/>
                      <a:gd name="T15" fmla="*/ 9 h 19"/>
                      <a:gd name="T16" fmla="*/ 14 w 35"/>
                      <a:gd name="T17" fmla="*/ 10 h 19"/>
                      <a:gd name="T18" fmla="*/ 11 w 35"/>
                      <a:gd name="T19" fmla="*/ 14 h 19"/>
                      <a:gd name="T20" fmla="*/ 10 w 35"/>
                      <a:gd name="T21" fmla="*/ 16 h 19"/>
                      <a:gd name="T22" fmla="*/ 1 w 35"/>
                      <a:gd name="T23" fmla="*/ 17 h 19"/>
                      <a:gd name="T24" fmla="*/ 0 w 35"/>
                      <a:gd name="T25" fmla="*/ 19 h 19"/>
                      <a:gd name="T26" fmla="*/ 5 w 35"/>
                      <a:gd name="T27" fmla="*/ 19 h 19"/>
                      <a:gd name="T28" fmla="*/ 11 w 35"/>
                      <a:gd name="T29" fmla="*/ 19 h 19"/>
                      <a:gd name="T30" fmla="*/ 14 w 35"/>
                      <a:gd name="T31" fmla="*/ 16 h 19"/>
                      <a:gd name="T32" fmla="*/ 16 w 35"/>
                      <a:gd name="T33" fmla="*/ 11 h 19"/>
                      <a:gd name="T34" fmla="*/ 17 w 35"/>
                      <a:gd name="T35" fmla="*/ 10 h 19"/>
                      <a:gd name="T36" fmla="*/ 19 w 35"/>
                      <a:gd name="T37" fmla="*/ 9 h 19"/>
                      <a:gd name="T38" fmla="*/ 22 w 35"/>
                      <a:gd name="T39" fmla="*/ 7 h 19"/>
                      <a:gd name="T40" fmla="*/ 26 w 35"/>
                      <a:gd name="T41" fmla="*/ 7 h 19"/>
                      <a:gd name="T42" fmla="*/ 27 w 35"/>
                      <a:gd name="T43" fmla="*/ 6 h 19"/>
                      <a:gd name="T44" fmla="*/ 30 w 35"/>
                      <a:gd name="T45" fmla="*/ 4 h 19"/>
                      <a:gd name="T46" fmla="*/ 33 w 35"/>
                      <a:gd name="T47" fmla="*/ 4 h 19"/>
                      <a:gd name="T48" fmla="*/ 35 w 35"/>
                      <a:gd name="T49" fmla="*/ 1 h 19"/>
                      <a:gd name="T50" fmla="*/ 35 w 35"/>
                      <a:gd name="T51" fmla="*/ 0 h 19"/>
                      <a:gd name="T52" fmla="*/ 0 60000 65536"/>
                      <a:gd name="T53" fmla="*/ 0 60000 65536"/>
                      <a:gd name="T54" fmla="*/ 0 60000 65536"/>
                      <a:gd name="T55" fmla="*/ 0 60000 65536"/>
                      <a:gd name="T56" fmla="*/ 0 60000 65536"/>
                      <a:gd name="T57" fmla="*/ 0 60000 65536"/>
                      <a:gd name="T58" fmla="*/ 0 60000 65536"/>
                      <a:gd name="T59" fmla="*/ 0 60000 65536"/>
                      <a:gd name="T60" fmla="*/ 0 60000 65536"/>
                      <a:gd name="T61" fmla="*/ 0 60000 65536"/>
                      <a:gd name="T62" fmla="*/ 0 60000 65536"/>
                      <a:gd name="T63" fmla="*/ 0 60000 65536"/>
                      <a:gd name="T64" fmla="*/ 0 60000 65536"/>
                      <a:gd name="T65" fmla="*/ 0 60000 65536"/>
                      <a:gd name="T66" fmla="*/ 0 60000 65536"/>
                      <a:gd name="T67" fmla="*/ 0 60000 65536"/>
                      <a:gd name="T68" fmla="*/ 0 60000 65536"/>
                      <a:gd name="T69" fmla="*/ 0 60000 65536"/>
                      <a:gd name="T70" fmla="*/ 0 60000 65536"/>
                      <a:gd name="T71" fmla="*/ 0 60000 65536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w 35"/>
                      <a:gd name="T79" fmla="*/ 0 h 19"/>
                      <a:gd name="T80" fmla="*/ 35 w 35"/>
                      <a:gd name="T81" fmla="*/ 19 h 19"/>
                    </a:gdLst>
                    <a:ahLst/>
                    <a:cxnLst>
                      <a:cxn ang="T52">
                        <a:pos x="T0" y="T1"/>
                      </a:cxn>
                      <a:cxn ang="T53">
                        <a:pos x="T2" y="T3"/>
                      </a:cxn>
                      <a:cxn ang="T54">
                        <a:pos x="T4" y="T5"/>
                      </a:cxn>
                      <a:cxn ang="T55">
                        <a:pos x="T6" y="T7"/>
                      </a:cxn>
                      <a:cxn ang="T56">
                        <a:pos x="T8" y="T9"/>
                      </a:cxn>
                      <a:cxn ang="T57">
                        <a:pos x="T10" y="T11"/>
                      </a:cxn>
                      <a:cxn ang="T58">
                        <a:pos x="T12" y="T13"/>
                      </a:cxn>
                      <a:cxn ang="T59">
                        <a:pos x="T14" y="T15"/>
                      </a:cxn>
                      <a:cxn ang="T60">
                        <a:pos x="T16" y="T17"/>
                      </a:cxn>
                      <a:cxn ang="T61">
                        <a:pos x="T18" y="T19"/>
                      </a:cxn>
                      <a:cxn ang="T62">
                        <a:pos x="T20" y="T21"/>
                      </a:cxn>
                      <a:cxn ang="T63">
                        <a:pos x="T22" y="T23"/>
                      </a:cxn>
                      <a:cxn ang="T64">
                        <a:pos x="T24" y="T25"/>
                      </a:cxn>
                      <a:cxn ang="T65">
                        <a:pos x="T26" y="T27"/>
                      </a:cxn>
                      <a:cxn ang="T66">
                        <a:pos x="T28" y="T29"/>
                      </a:cxn>
                      <a:cxn ang="T67">
                        <a:pos x="T30" y="T31"/>
                      </a:cxn>
                      <a:cxn ang="T68">
                        <a:pos x="T32" y="T33"/>
                      </a:cxn>
                      <a:cxn ang="T69">
                        <a:pos x="T34" y="T35"/>
                      </a:cxn>
                      <a:cxn ang="T70">
                        <a:pos x="T36" y="T37"/>
                      </a:cxn>
                      <a:cxn ang="T71">
                        <a:pos x="T38" y="T39"/>
                      </a:cxn>
                      <a:cxn ang="T72">
                        <a:pos x="T40" y="T41"/>
                      </a:cxn>
                      <a:cxn ang="T73">
                        <a:pos x="T42" y="T43"/>
                      </a:cxn>
                      <a:cxn ang="T74">
                        <a:pos x="T44" y="T45"/>
                      </a:cxn>
                      <a:cxn ang="T75">
                        <a:pos x="T46" y="T47"/>
                      </a:cxn>
                      <a:cxn ang="T76">
                        <a:pos x="T48" y="T49"/>
                      </a:cxn>
                      <a:cxn ang="T77">
                        <a:pos x="T50" y="T51"/>
                      </a:cxn>
                    </a:cxnLst>
                    <a:rect l="T78" t="T79" r="T80" b="T81"/>
                    <a:pathLst>
                      <a:path w="35" h="19">
                        <a:moveTo>
                          <a:pt x="35" y="0"/>
                        </a:moveTo>
                        <a:lnTo>
                          <a:pt x="33" y="0"/>
                        </a:lnTo>
                        <a:lnTo>
                          <a:pt x="33" y="1"/>
                        </a:lnTo>
                        <a:lnTo>
                          <a:pt x="29" y="4"/>
                        </a:lnTo>
                        <a:lnTo>
                          <a:pt x="26" y="6"/>
                        </a:lnTo>
                        <a:lnTo>
                          <a:pt x="22" y="6"/>
                        </a:lnTo>
                        <a:lnTo>
                          <a:pt x="17" y="7"/>
                        </a:lnTo>
                        <a:lnTo>
                          <a:pt x="16" y="9"/>
                        </a:lnTo>
                        <a:lnTo>
                          <a:pt x="14" y="10"/>
                        </a:lnTo>
                        <a:lnTo>
                          <a:pt x="11" y="14"/>
                        </a:lnTo>
                        <a:lnTo>
                          <a:pt x="10" y="16"/>
                        </a:lnTo>
                        <a:lnTo>
                          <a:pt x="1" y="17"/>
                        </a:lnTo>
                        <a:lnTo>
                          <a:pt x="0" y="19"/>
                        </a:lnTo>
                        <a:lnTo>
                          <a:pt x="5" y="19"/>
                        </a:lnTo>
                        <a:lnTo>
                          <a:pt x="11" y="19"/>
                        </a:lnTo>
                        <a:lnTo>
                          <a:pt x="14" y="16"/>
                        </a:lnTo>
                        <a:lnTo>
                          <a:pt x="16" y="11"/>
                        </a:lnTo>
                        <a:lnTo>
                          <a:pt x="17" y="10"/>
                        </a:lnTo>
                        <a:lnTo>
                          <a:pt x="19" y="9"/>
                        </a:lnTo>
                        <a:lnTo>
                          <a:pt x="22" y="7"/>
                        </a:lnTo>
                        <a:lnTo>
                          <a:pt x="26" y="7"/>
                        </a:lnTo>
                        <a:lnTo>
                          <a:pt x="27" y="6"/>
                        </a:lnTo>
                        <a:lnTo>
                          <a:pt x="30" y="4"/>
                        </a:lnTo>
                        <a:lnTo>
                          <a:pt x="33" y="4"/>
                        </a:lnTo>
                        <a:lnTo>
                          <a:pt x="35" y="1"/>
                        </a:lnTo>
                        <a:lnTo>
                          <a:pt x="35" y="0"/>
                        </a:lnTo>
                        <a:close/>
                      </a:path>
                    </a:pathLst>
                  </a:custGeom>
                  <a:solidFill>
                    <a:srgbClr val="402000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>
                      <a:latin typeface="Microsoft YaHei" panose="020B0503020204020204" pitchFamily="34" charset="-122"/>
                      <a:ea typeface="Microsoft YaHei" panose="020B0503020204020204" pitchFamily="34" charset="-122"/>
                    </a:endParaRPr>
                  </a:p>
                </p:txBody>
              </p:sp>
            </p:grpSp>
            <p:sp>
              <p:nvSpPr>
                <p:cNvPr id="505" name="Freeform 501">
                  <a:extLst>
                    <a:ext uri="{FF2B5EF4-FFF2-40B4-BE49-F238E27FC236}">
                      <a16:creationId xmlns:a16="http://schemas.microsoft.com/office/drawing/2014/main" xmlns="" id="{5C3BD75A-3B6E-4726-B38F-20B9E0A7CAD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402" y="1709"/>
                  <a:ext cx="1" cy="1"/>
                </a:xfrm>
                <a:custGeom>
                  <a:avLst/>
                  <a:gdLst>
                    <a:gd name="T0" fmla="*/ 0 w 1"/>
                    <a:gd name="T1" fmla="*/ 0 h 1"/>
                    <a:gd name="T2" fmla="*/ 0 w 1"/>
                    <a:gd name="T3" fmla="*/ 0 h 1"/>
                    <a:gd name="T4" fmla="*/ 1 w 1"/>
                    <a:gd name="T5" fmla="*/ 0 h 1"/>
                    <a:gd name="T6" fmla="*/ 0 w 1"/>
                    <a:gd name="T7" fmla="*/ 0 h 1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1"/>
                    <a:gd name="T13" fmla="*/ 0 h 1"/>
                    <a:gd name="T14" fmla="*/ 1 w 1"/>
                    <a:gd name="T15" fmla="*/ 1 h 1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1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1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402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</p:grpSp>
        </p:grpSp>
        <p:grpSp>
          <p:nvGrpSpPr>
            <p:cNvPr id="440" name="Group 502">
              <a:extLst>
                <a:ext uri="{FF2B5EF4-FFF2-40B4-BE49-F238E27FC236}">
                  <a16:creationId xmlns:a16="http://schemas.microsoft.com/office/drawing/2014/main" xmlns="" id="{11B02318-E711-4A6B-9E9C-D955A141EE7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131" y="1477"/>
              <a:ext cx="141" cy="170"/>
              <a:chOff x="5131" y="1477"/>
              <a:chExt cx="141" cy="170"/>
            </a:xfrm>
          </p:grpSpPr>
          <p:sp>
            <p:nvSpPr>
              <p:cNvPr id="499" name="Freeform 503">
                <a:extLst>
                  <a:ext uri="{FF2B5EF4-FFF2-40B4-BE49-F238E27FC236}">
                    <a16:creationId xmlns:a16="http://schemas.microsoft.com/office/drawing/2014/main" xmlns="" id="{EFB65D77-AAF2-4B9B-81DA-AFBE8DF2DD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31" y="1477"/>
                <a:ext cx="141" cy="170"/>
              </a:xfrm>
              <a:custGeom>
                <a:avLst/>
                <a:gdLst>
                  <a:gd name="T0" fmla="*/ 141 w 141"/>
                  <a:gd name="T1" fmla="*/ 43 h 170"/>
                  <a:gd name="T2" fmla="*/ 140 w 141"/>
                  <a:gd name="T3" fmla="*/ 57 h 170"/>
                  <a:gd name="T4" fmla="*/ 136 w 141"/>
                  <a:gd name="T5" fmla="*/ 69 h 170"/>
                  <a:gd name="T6" fmla="*/ 81 w 141"/>
                  <a:gd name="T7" fmla="*/ 129 h 170"/>
                  <a:gd name="T8" fmla="*/ 0 w 141"/>
                  <a:gd name="T9" fmla="*/ 170 h 170"/>
                  <a:gd name="T10" fmla="*/ 10 w 141"/>
                  <a:gd name="T11" fmla="*/ 126 h 170"/>
                  <a:gd name="T12" fmla="*/ 21 w 141"/>
                  <a:gd name="T13" fmla="*/ 100 h 170"/>
                  <a:gd name="T14" fmla="*/ 25 w 141"/>
                  <a:gd name="T15" fmla="*/ 80 h 170"/>
                  <a:gd name="T16" fmla="*/ 32 w 141"/>
                  <a:gd name="T17" fmla="*/ 56 h 170"/>
                  <a:gd name="T18" fmla="*/ 40 w 141"/>
                  <a:gd name="T19" fmla="*/ 40 h 170"/>
                  <a:gd name="T20" fmla="*/ 47 w 141"/>
                  <a:gd name="T21" fmla="*/ 29 h 170"/>
                  <a:gd name="T22" fmla="*/ 47 w 141"/>
                  <a:gd name="T23" fmla="*/ 17 h 170"/>
                  <a:gd name="T24" fmla="*/ 55 w 141"/>
                  <a:gd name="T25" fmla="*/ 7 h 170"/>
                  <a:gd name="T26" fmla="*/ 71 w 141"/>
                  <a:gd name="T27" fmla="*/ 0 h 170"/>
                  <a:gd name="T28" fmla="*/ 93 w 141"/>
                  <a:gd name="T29" fmla="*/ 0 h 170"/>
                  <a:gd name="T30" fmla="*/ 110 w 141"/>
                  <a:gd name="T31" fmla="*/ 3 h 170"/>
                  <a:gd name="T32" fmla="*/ 122 w 141"/>
                  <a:gd name="T33" fmla="*/ 9 h 170"/>
                  <a:gd name="T34" fmla="*/ 134 w 141"/>
                  <a:gd name="T35" fmla="*/ 19 h 170"/>
                  <a:gd name="T36" fmla="*/ 140 w 141"/>
                  <a:gd name="T37" fmla="*/ 29 h 170"/>
                  <a:gd name="T38" fmla="*/ 141 w 141"/>
                  <a:gd name="T39" fmla="*/ 43 h 170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w 141"/>
                  <a:gd name="T61" fmla="*/ 0 h 170"/>
                  <a:gd name="T62" fmla="*/ 141 w 141"/>
                  <a:gd name="T63" fmla="*/ 170 h 170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T60" t="T61" r="T62" b="T63"/>
                <a:pathLst>
                  <a:path w="141" h="170">
                    <a:moveTo>
                      <a:pt x="141" y="43"/>
                    </a:moveTo>
                    <a:lnTo>
                      <a:pt x="140" y="57"/>
                    </a:lnTo>
                    <a:lnTo>
                      <a:pt x="136" y="69"/>
                    </a:lnTo>
                    <a:lnTo>
                      <a:pt x="81" y="129"/>
                    </a:lnTo>
                    <a:lnTo>
                      <a:pt x="0" y="170"/>
                    </a:lnTo>
                    <a:lnTo>
                      <a:pt x="10" y="126"/>
                    </a:lnTo>
                    <a:lnTo>
                      <a:pt x="21" y="100"/>
                    </a:lnTo>
                    <a:lnTo>
                      <a:pt x="25" y="80"/>
                    </a:lnTo>
                    <a:lnTo>
                      <a:pt x="32" y="56"/>
                    </a:lnTo>
                    <a:lnTo>
                      <a:pt x="40" y="40"/>
                    </a:lnTo>
                    <a:lnTo>
                      <a:pt x="47" y="29"/>
                    </a:lnTo>
                    <a:lnTo>
                      <a:pt x="47" y="17"/>
                    </a:lnTo>
                    <a:lnTo>
                      <a:pt x="55" y="7"/>
                    </a:lnTo>
                    <a:lnTo>
                      <a:pt x="71" y="0"/>
                    </a:lnTo>
                    <a:lnTo>
                      <a:pt x="93" y="0"/>
                    </a:lnTo>
                    <a:lnTo>
                      <a:pt x="110" y="3"/>
                    </a:lnTo>
                    <a:lnTo>
                      <a:pt x="122" y="9"/>
                    </a:lnTo>
                    <a:lnTo>
                      <a:pt x="134" y="19"/>
                    </a:lnTo>
                    <a:lnTo>
                      <a:pt x="140" y="29"/>
                    </a:lnTo>
                    <a:lnTo>
                      <a:pt x="141" y="43"/>
                    </a:lnTo>
                    <a:close/>
                  </a:path>
                </a:pathLst>
              </a:custGeom>
              <a:solidFill>
                <a:srgbClr val="402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500" name="Freeform 504">
                <a:extLst>
                  <a:ext uri="{FF2B5EF4-FFF2-40B4-BE49-F238E27FC236}">
                    <a16:creationId xmlns:a16="http://schemas.microsoft.com/office/drawing/2014/main" xmlns="" id="{34455A4E-66FF-46F6-88B9-0F27FBEBFB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31" y="1477"/>
                <a:ext cx="141" cy="170"/>
              </a:xfrm>
              <a:custGeom>
                <a:avLst/>
                <a:gdLst>
                  <a:gd name="T0" fmla="*/ 141 w 141"/>
                  <a:gd name="T1" fmla="*/ 43 h 170"/>
                  <a:gd name="T2" fmla="*/ 140 w 141"/>
                  <a:gd name="T3" fmla="*/ 57 h 170"/>
                  <a:gd name="T4" fmla="*/ 136 w 141"/>
                  <a:gd name="T5" fmla="*/ 69 h 170"/>
                  <a:gd name="T6" fmla="*/ 81 w 141"/>
                  <a:gd name="T7" fmla="*/ 129 h 170"/>
                  <a:gd name="T8" fmla="*/ 0 w 141"/>
                  <a:gd name="T9" fmla="*/ 170 h 170"/>
                  <a:gd name="T10" fmla="*/ 10 w 141"/>
                  <a:gd name="T11" fmla="*/ 126 h 170"/>
                  <a:gd name="T12" fmla="*/ 21 w 141"/>
                  <a:gd name="T13" fmla="*/ 100 h 170"/>
                  <a:gd name="T14" fmla="*/ 25 w 141"/>
                  <a:gd name="T15" fmla="*/ 80 h 170"/>
                  <a:gd name="T16" fmla="*/ 32 w 141"/>
                  <a:gd name="T17" fmla="*/ 56 h 170"/>
                  <a:gd name="T18" fmla="*/ 40 w 141"/>
                  <a:gd name="T19" fmla="*/ 40 h 170"/>
                  <a:gd name="T20" fmla="*/ 47 w 141"/>
                  <a:gd name="T21" fmla="*/ 29 h 170"/>
                  <a:gd name="T22" fmla="*/ 47 w 141"/>
                  <a:gd name="T23" fmla="*/ 17 h 170"/>
                  <a:gd name="T24" fmla="*/ 55 w 141"/>
                  <a:gd name="T25" fmla="*/ 7 h 170"/>
                  <a:gd name="T26" fmla="*/ 71 w 141"/>
                  <a:gd name="T27" fmla="*/ 0 h 170"/>
                  <a:gd name="T28" fmla="*/ 93 w 141"/>
                  <a:gd name="T29" fmla="*/ 0 h 170"/>
                  <a:gd name="T30" fmla="*/ 110 w 141"/>
                  <a:gd name="T31" fmla="*/ 3 h 170"/>
                  <a:gd name="T32" fmla="*/ 122 w 141"/>
                  <a:gd name="T33" fmla="*/ 9 h 170"/>
                  <a:gd name="T34" fmla="*/ 134 w 141"/>
                  <a:gd name="T35" fmla="*/ 19 h 170"/>
                  <a:gd name="T36" fmla="*/ 140 w 141"/>
                  <a:gd name="T37" fmla="*/ 29 h 170"/>
                  <a:gd name="T38" fmla="*/ 141 w 141"/>
                  <a:gd name="T39" fmla="*/ 43 h 170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w 141"/>
                  <a:gd name="T61" fmla="*/ 0 h 170"/>
                  <a:gd name="T62" fmla="*/ 141 w 141"/>
                  <a:gd name="T63" fmla="*/ 170 h 170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T60" t="T61" r="T62" b="T63"/>
                <a:pathLst>
                  <a:path w="141" h="170">
                    <a:moveTo>
                      <a:pt x="141" y="43"/>
                    </a:moveTo>
                    <a:lnTo>
                      <a:pt x="140" y="57"/>
                    </a:lnTo>
                    <a:lnTo>
                      <a:pt x="136" y="69"/>
                    </a:lnTo>
                    <a:lnTo>
                      <a:pt x="81" y="129"/>
                    </a:lnTo>
                    <a:lnTo>
                      <a:pt x="0" y="170"/>
                    </a:lnTo>
                    <a:lnTo>
                      <a:pt x="10" y="126"/>
                    </a:lnTo>
                    <a:lnTo>
                      <a:pt x="21" y="100"/>
                    </a:lnTo>
                    <a:lnTo>
                      <a:pt x="25" y="80"/>
                    </a:lnTo>
                    <a:lnTo>
                      <a:pt x="32" y="56"/>
                    </a:lnTo>
                    <a:lnTo>
                      <a:pt x="40" y="40"/>
                    </a:lnTo>
                    <a:lnTo>
                      <a:pt x="47" y="29"/>
                    </a:lnTo>
                    <a:lnTo>
                      <a:pt x="47" y="17"/>
                    </a:lnTo>
                    <a:lnTo>
                      <a:pt x="55" y="7"/>
                    </a:lnTo>
                    <a:lnTo>
                      <a:pt x="71" y="0"/>
                    </a:lnTo>
                    <a:lnTo>
                      <a:pt x="93" y="0"/>
                    </a:lnTo>
                    <a:lnTo>
                      <a:pt x="110" y="3"/>
                    </a:lnTo>
                    <a:lnTo>
                      <a:pt x="122" y="9"/>
                    </a:lnTo>
                    <a:lnTo>
                      <a:pt x="134" y="19"/>
                    </a:lnTo>
                    <a:lnTo>
                      <a:pt x="140" y="29"/>
                    </a:lnTo>
                    <a:lnTo>
                      <a:pt x="141" y="43"/>
                    </a:lnTo>
                  </a:path>
                </a:pathLst>
              </a:custGeom>
              <a:noFill/>
              <a:ln w="11113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  <p:sp>
          <p:nvSpPr>
            <p:cNvPr id="441" name="Freeform 505">
              <a:extLst>
                <a:ext uri="{FF2B5EF4-FFF2-40B4-BE49-F238E27FC236}">
                  <a16:creationId xmlns:a16="http://schemas.microsoft.com/office/drawing/2014/main" xmlns="" id="{3DD53AB1-2ACA-41B9-B4EC-80B9CA4D8351}"/>
                </a:ext>
              </a:extLst>
            </p:cNvPr>
            <p:cNvSpPr>
              <a:spLocks/>
            </p:cNvSpPr>
            <p:nvPr/>
          </p:nvSpPr>
          <p:spPr bwMode="auto">
            <a:xfrm>
              <a:off x="5135" y="1481"/>
              <a:ext cx="134" cy="159"/>
            </a:xfrm>
            <a:custGeom>
              <a:avLst/>
              <a:gdLst>
                <a:gd name="T0" fmla="*/ 106 w 134"/>
                <a:gd name="T1" fmla="*/ 51 h 159"/>
                <a:gd name="T2" fmla="*/ 106 w 134"/>
                <a:gd name="T3" fmla="*/ 32 h 159"/>
                <a:gd name="T4" fmla="*/ 101 w 134"/>
                <a:gd name="T5" fmla="*/ 51 h 159"/>
                <a:gd name="T6" fmla="*/ 101 w 134"/>
                <a:gd name="T7" fmla="*/ 29 h 159"/>
                <a:gd name="T8" fmla="*/ 95 w 134"/>
                <a:gd name="T9" fmla="*/ 51 h 159"/>
                <a:gd name="T10" fmla="*/ 96 w 134"/>
                <a:gd name="T11" fmla="*/ 26 h 159"/>
                <a:gd name="T12" fmla="*/ 90 w 134"/>
                <a:gd name="T13" fmla="*/ 49 h 159"/>
                <a:gd name="T14" fmla="*/ 90 w 134"/>
                <a:gd name="T15" fmla="*/ 26 h 159"/>
                <a:gd name="T16" fmla="*/ 89 w 134"/>
                <a:gd name="T17" fmla="*/ 25 h 159"/>
                <a:gd name="T18" fmla="*/ 83 w 134"/>
                <a:gd name="T19" fmla="*/ 40 h 159"/>
                <a:gd name="T20" fmla="*/ 80 w 134"/>
                <a:gd name="T21" fmla="*/ 25 h 159"/>
                <a:gd name="T22" fmla="*/ 77 w 134"/>
                <a:gd name="T23" fmla="*/ 30 h 159"/>
                <a:gd name="T24" fmla="*/ 77 w 134"/>
                <a:gd name="T25" fmla="*/ 40 h 159"/>
                <a:gd name="T26" fmla="*/ 71 w 134"/>
                <a:gd name="T27" fmla="*/ 23 h 159"/>
                <a:gd name="T28" fmla="*/ 64 w 134"/>
                <a:gd name="T29" fmla="*/ 18 h 159"/>
                <a:gd name="T30" fmla="*/ 68 w 134"/>
                <a:gd name="T31" fmla="*/ 25 h 159"/>
                <a:gd name="T32" fmla="*/ 71 w 134"/>
                <a:gd name="T33" fmla="*/ 30 h 159"/>
                <a:gd name="T34" fmla="*/ 73 w 134"/>
                <a:gd name="T35" fmla="*/ 48 h 159"/>
                <a:gd name="T36" fmla="*/ 68 w 134"/>
                <a:gd name="T37" fmla="*/ 48 h 159"/>
                <a:gd name="T38" fmla="*/ 65 w 134"/>
                <a:gd name="T39" fmla="*/ 51 h 159"/>
                <a:gd name="T40" fmla="*/ 58 w 134"/>
                <a:gd name="T41" fmla="*/ 59 h 159"/>
                <a:gd name="T42" fmla="*/ 53 w 134"/>
                <a:gd name="T43" fmla="*/ 51 h 159"/>
                <a:gd name="T44" fmla="*/ 46 w 134"/>
                <a:gd name="T45" fmla="*/ 52 h 159"/>
                <a:gd name="T46" fmla="*/ 43 w 134"/>
                <a:gd name="T47" fmla="*/ 58 h 159"/>
                <a:gd name="T48" fmla="*/ 48 w 134"/>
                <a:gd name="T49" fmla="*/ 82 h 159"/>
                <a:gd name="T50" fmla="*/ 46 w 134"/>
                <a:gd name="T51" fmla="*/ 92 h 159"/>
                <a:gd name="T52" fmla="*/ 42 w 134"/>
                <a:gd name="T53" fmla="*/ 99 h 159"/>
                <a:gd name="T54" fmla="*/ 37 w 134"/>
                <a:gd name="T55" fmla="*/ 103 h 159"/>
                <a:gd name="T56" fmla="*/ 36 w 134"/>
                <a:gd name="T57" fmla="*/ 106 h 159"/>
                <a:gd name="T58" fmla="*/ 28 w 134"/>
                <a:gd name="T59" fmla="*/ 144 h 159"/>
                <a:gd name="T60" fmla="*/ 37 w 134"/>
                <a:gd name="T61" fmla="*/ 63 h 159"/>
                <a:gd name="T62" fmla="*/ 21 w 134"/>
                <a:gd name="T63" fmla="*/ 146 h 159"/>
                <a:gd name="T64" fmla="*/ 34 w 134"/>
                <a:gd name="T65" fmla="*/ 66 h 159"/>
                <a:gd name="T66" fmla="*/ 17 w 134"/>
                <a:gd name="T67" fmla="*/ 151 h 159"/>
                <a:gd name="T68" fmla="*/ 28 w 134"/>
                <a:gd name="T69" fmla="*/ 76 h 159"/>
                <a:gd name="T70" fmla="*/ 12 w 134"/>
                <a:gd name="T71" fmla="*/ 154 h 159"/>
                <a:gd name="T72" fmla="*/ 20 w 134"/>
                <a:gd name="T73" fmla="*/ 99 h 159"/>
                <a:gd name="T74" fmla="*/ 0 w 134"/>
                <a:gd name="T75" fmla="*/ 159 h 159"/>
                <a:gd name="T76" fmla="*/ 9 w 134"/>
                <a:gd name="T77" fmla="*/ 118 h 159"/>
                <a:gd name="T78" fmla="*/ 18 w 134"/>
                <a:gd name="T79" fmla="*/ 93 h 159"/>
                <a:gd name="T80" fmla="*/ 25 w 134"/>
                <a:gd name="T81" fmla="*/ 66 h 159"/>
                <a:gd name="T82" fmla="*/ 36 w 134"/>
                <a:gd name="T83" fmla="*/ 36 h 159"/>
                <a:gd name="T84" fmla="*/ 46 w 134"/>
                <a:gd name="T85" fmla="*/ 25 h 159"/>
                <a:gd name="T86" fmla="*/ 46 w 134"/>
                <a:gd name="T87" fmla="*/ 16 h 159"/>
                <a:gd name="T88" fmla="*/ 53 w 134"/>
                <a:gd name="T89" fmla="*/ 5 h 159"/>
                <a:gd name="T90" fmla="*/ 65 w 134"/>
                <a:gd name="T91" fmla="*/ 0 h 159"/>
                <a:gd name="T92" fmla="*/ 80 w 134"/>
                <a:gd name="T93" fmla="*/ 0 h 159"/>
                <a:gd name="T94" fmla="*/ 95 w 134"/>
                <a:gd name="T95" fmla="*/ 0 h 159"/>
                <a:gd name="T96" fmla="*/ 108 w 134"/>
                <a:gd name="T97" fmla="*/ 6 h 159"/>
                <a:gd name="T98" fmla="*/ 124 w 134"/>
                <a:gd name="T99" fmla="*/ 15 h 159"/>
                <a:gd name="T100" fmla="*/ 132 w 134"/>
                <a:gd name="T101" fmla="*/ 23 h 159"/>
                <a:gd name="T102" fmla="*/ 134 w 134"/>
                <a:gd name="T103" fmla="*/ 33 h 159"/>
                <a:gd name="T104" fmla="*/ 134 w 134"/>
                <a:gd name="T105" fmla="*/ 40 h 159"/>
                <a:gd name="T106" fmla="*/ 134 w 134"/>
                <a:gd name="T107" fmla="*/ 51 h 159"/>
                <a:gd name="T108" fmla="*/ 130 w 134"/>
                <a:gd name="T109" fmla="*/ 36 h 159"/>
                <a:gd name="T110" fmla="*/ 127 w 134"/>
                <a:gd name="T111" fmla="*/ 53 h 159"/>
                <a:gd name="T112" fmla="*/ 126 w 134"/>
                <a:gd name="T113" fmla="*/ 36 h 159"/>
                <a:gd name="T114" fmla="*/ 121 w 134"/>
                <a:gd name="T115" fmla="*/ 52 h 159"/>
                <a:gd name="T116" fmla="*/ 120 w 134"/>
                <a:gd name="T117" fmla="*/ 33 h 159"/>
                <a:gd name="T118" fmla="*/ 118 w 134"/>
                <a:gd name="T119" fmla="*/ 52 h 159"/>
                <a:gd name="T120" fmla="*/ 114 w 134"/>
                <a:gd name="T121" fmla="*/ 36 h 159"/>
                <a:gd name="T122" fmla="*/ 112 w 134"/>
                <a:gd name="T123" fmla="*/ 36 h 159"/>
                <a:gd name="T124" fmla="*/ 106 w 134"/>
                <a:gd name="T125" fmla="*/ 51 h 159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134"/>
                <a:gd name="T190" fmla="*/ 0 h 159"/>
                <a:gd name="T191" fmla="*/ 134 w 134"/>
                <a:gd name="T192" fmla="*/ 159 h 159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134" h="159">
                  <a:moveTo>
                    <a:pt x="106" y="51"/>
                  </a:moveTo>
                  <a:lnTo>
                    <a:pt x="106" y="32"/>
                  </a:lnTo>
                  <a:lnTo>
                    <a:pt x="101" y="51"/>
                  </a:lnTo>
                  <a:lnTo>
                    <a:pt x="101" y="29"/>
                  </a:lnTo>
                  <a:lnTo>
                    <a:pt x="95" y="51"/>
                  </a:lnTo>
                  <a:lnTo>
                    <a:pt x="96" y="26"/>
                  </a:lnTo>
                  <a:lnTo>
                    <a:pt x="90" y="49"/>
                  </a:lnTo>
                  <a:lnTo>
                    <a:pt x="90" y="26"/>
                  </a:lnTo>
                  <a:lnTo>
                    <a:pt x="89" y="25"/>
                  </a:lnTo>
                  <a:lnTo>
                    <a:pt x="83" y="40"/>
                  </a:lnTo>
                  <a:lnTo>
                    <a:pt x="80" y="25"/>
                  </a:lnTo>
                  <a:lnTo>
                    <a:pt x="77" y="30"/>
                  </a:lnTo>
                  <a:lnTo>
                    <a:pt x="77" y="40"/>
                  </a:lnTo>
                  <a:lnTo>
                    <a:pt x="71" y="23"/>
                  </a:lnTo>
                  <a:lnTo>
                    <a:pt x="64" y="18"/>
                  </a:lnTo>
                  <a:lnTo>
                    <a:pt x="68" y="25"/>
                  </a:lnTo>
                  <a:lnTo>
                    <a:pt x="71" y="30"/>
                  </a:lnTo>
                  <a:lnTo>
                    <a:pt x="73" y="48"/>
                  </a:lnTo>
                  <a:lnTo>
                    <a:pt x="68" y="48"/>
                  </a:lnTo>
                  <a:lnTo>
                    <a:pt x="65" y="51"/>
                  </a:lnTo>
                  <a:lnTo>
                    <a:pt x="58" y="59"/>
                  </a:lnTo>
                  <a:lnTo>
                    <a:pt x="53" y="51"/>
                  </a:lnTo>
                  <a:lnTo>
                    <a:pt x="46" y="52"/>
                  </a:lnTo>
                  <a:lnTo>
                    <a:pt x="43" y="58"/>
                  </a:lnTo>
                  <a:lnTo>
                    <a:pt x="48" y="82"/>
                  </a:lnTo>
                  <a:lnTo>
                    <a:pt x="46" y="92"/>
                  </a:lnTo>
                  <a:lnTo>
                    <a:pt x="42" y="99"/>
                  </a:lnTo>
                  <a:lnTo>
                    <a:pt x="37" y="103"/>
                  </a:lnTo>
                  <a:lnTo>
                    <a:pt x="36" y="106"/>
                  </a:lnTo>
                  <a:lnTo>
                    <a:pt x="28" y="144"/>
                  </a:lnTo>
                  <a:lnTo>
                    <a:pt x="37" y="63"/>
                  </a:lnTo>
                  <a:lnTo>
                    <a:pt x="21" y="146"/>
                  </a:lnTo>
                  <a:lnTo>
                    <a:pt x="34" y="66"/>
                  </a:lnTo>
                  <a:lnTo>
                    <a:pt x="17" y="151"/>
                  </a:lnTo>
                  <a:lnTo>
                    <a:pt x="28" y="76"/>
                  </a:lnTo>
                  <a:lnTo>
                    <a:pt x="12" y="154"/>
                  </a:lnTo>
                  <a:lnTo>
                    <a:pt x="20" y="99"/>
                  </a:lnTo>
                  <a:lnTo>
                    <a:pt x="0" y="159"/>
                  </a:lnTo>
                  <a:lnTo>
                    <a:pt x="9" y="118"/>
                  </a:lnTo>
                  <a:lnTo>
                    <a:pt x="18" y="93"/>
                  </a:lnTo>
                  <a:lnTo>
                    <a:pt x="25" y="66"/>
                  </a:lnTo>
                  <a:lnTo>
                    <a:pt x="36" y="36"/>
                  </a:lnTo>
                  <a:lnTo>
                    <a:pt x="46" y="25"/>
                  </a:lnTo>
                  <a:lnTo>
                    <a:pt x="46" y="16"/>
                  </a:lnTo>
                  <a:lnTo>
                    <a:pt x="53" y="5"/>
                  </a:lnTo>
                  <a:lnTo>
                    <a:pt x="65" y="0"/>
                  </a:lnTo>
                  <a:lnTo>
                    <a:pt x="80" y="0"/>
                  </a:lnTo>
                  <a:lnTo>
                    <a:pt x="95" y="0"/>
                  </a:lnTo>
                  <a:lnTo>
                    <a:pt x="108" y="6"/>
                  </a:lnTo>
                  <a:lnTo>
                    <a:pt x="124" y="15"/>
                  </a:lnTo>
                  <a:lnTo>
                    <a:pt x="132" y="23"/>
                  </a:lnTo>
                  <a:lnTo>
                    <a:pt x="134" y="33"/>
                  </a:lnTo>
                  <a:lnTo>
                    <a:pt x="134" y="40"/>
                  </a:lnTo>
                  <a:lnTo>
                    <a:pt x="134" y="51"/>
                  </a:lnTo>
                  <a:lnTo>
                    <a:pt x="130" y="36"/>
                  </a:lnTo>
                  <a:lnTo>
                    <a:pt x="127" y="53"/>
                  </a:lnTo>
                  <a:lnTo>
                    <a:pt x="126" y="36"/>
                  </a:lnTo>
                  <a:lnTo>
                    <a:pt x="121" y="52"/>
                  </a:lnTo>
                  <a:lnTo>
                    <a:pt x="120" y="33"/>
                  </a:lnTo>
                  <a:lnTo>
                    <a:pt x="118" y="52"/>
                  </a:lnTo>
                  <a:lnTo>
                    <a:pt x="114" y="36"/>
                  </a:lnTo>
                  <a:lnTo>
                    <a:pt x="112" y="36"/>
                  </a:lnTo>
                  <a:lnTo>
                    <a:pt x="106" y="51"/>
                  </a:lnTo>
                  <a:close/>
                </a:path>
              </a:pathLst>
            </a:custGeom>
            <a:solidFill>
              <a:srgbClr val="804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grpSp>
          <p:nvGrpSpPr>
            <p:cNvPr id="442" name="Group 506">
              <a:extLst>
                <a:ext uri="{FF2B5EF4-FFF2-40B4-BE49-F238E27FC236}">
                  <a16:creationId xmlns:a16="http://schemas.microsoft.com/office/drawing/2014/main" xmlns="" id="{0EC7CAC3-BB3A-4E7F-85E2-91B8191AA07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125" y="1584"/>
              <a:ext cx="240" cy="172"/>
              <a:chOff x="5125" y="1584"/>
              <a:chExt cx="240" cy="172"/>
            </a:xfrm>
          </p:grpSpPr>
          <p:sp>
            <p:nvSpPr>
              <p:cNvPr id="497" name="Freeform 507">
                <a:extLst>
                  <a:ext uri="{FF2B5EF4-FFF2-40B4-BE49-F238E27FC236}">
                    <a16:creationId xmlns:a16="http://schemas.microsoft.com/office/drawing/2014/main" xmlns="" id="{8D7BB420-1793-4434-9E91-2DDBE9F29A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25" y="1584"/>
                <a:ext cx="240" cy="172"/>
              </a:xfrm>
              <a:custGeom>
                <a:avLst/>
                <a:gdLst>
                  <a:gd name="T0" fmla="*/ 94 w 240"/>
                  <a:gd name="T1" fmla="*/ 21 h 172"/>
                  <a:gd name="T2" fmla="*/ 106 w 240"/>
                  <a:gd name="T3" fmla="*/ 25 h 172"/>
                  <a:gd name="T4" fmla="*/ 112 w 240"/>
                  <a:gd name="T5" fmla="*/ 31 h 172"/>
                  <a:gd name="T6" fmla="*/ 118 w 240"/>
                  <a:gd name="T7" fmla="*/ 42 h 172"/>
                  <a:gd name="T8" fmla="*/ 122 w 240"/>
                  <a:gd name="T9" fmla="*/ 59 h 172"/>
                  <a:gd name="T10" fmla="*/ 131 w 240"/>
                  <a:gd name="T11" fmla="*/ 75 h 172"/>
                  <a:gd name="T12" fmla="*/ 140 w 240"/>
                  <a:gd name="T13" fmla="*/ 85 h 172"/>
                  <a:gd name="T14" fmla="*/ 146 w 240"/>
                  <a:gd name="T15" fmla="*/ 94 h 172"/>
                  <a:gd name="T16" fmla="*/ 149 w 240"/>
                  <a:gd name="T17" fmla="*/ 101 h 172"/>
                  <a:gd name="T18" fmla="*/ 161 w 240"/>
                  <a:gd name="T19" fmla="*/ 108 h 172"/>
                  <a:gd name="T20" fmla="*/ 175 w 240"/>
                  <a:gd name="T21" fmla="*/ 115 h 172"/>
                  <a:gd name="T22" fmla="*/ 196 w 240"/>
                  <a:gd name="T23" fmla="*/ 119 h 172"/>
                  <a:gd name="T24" fmla="*/ 212 w 240"/>
                  <a:gd name="T25" fmla="*/ 124 h 172"/>
                  <a:gd name="T26" fmla="*/ 240 w 240"/>
                  <a:gd name="T27" fmla="*/ 126 h 172"/>
                  <a:gd name="T28" fmla="*/ 234 w 240"/>
                  <a:gd name="T29" fmla="*/ 134 h 172"/>
                  <a:gd name="T30" fmla="*/ 230 w 240"/>
                  <a:gd name="T31" fmla="*/ 141 h 172"/>
                  <a:gd name="T32" fmla="*/ 230 w 240"/>
                  <a:gd name="T33" fmla="*/ 149 h 172"/>
                  <a:gd name="T34" fmla="*/ 233 w 240"/>
                  <a:gd name="T35" fmla="*/ 157 h 172"/>
                  <a:gd name="T36" fmla="*/ 177 w 240"/>
                  <a:gd name="T37" fmla="*/ 151 h 172"/>
                  <a:gd name="T38" fmla="*/ 156 w 240"/>
                  <a:gd name="T39" fmla="*/ 149 h 172"/>
                  <a:gd name="T40" fmla="*/ 131 w 240"/>
                  <a:gd name="T41" fmla="*/ 145 h 172"/>
                  <a:gd name="T42" fmla="*/ 122 w 240"/>
                  <a:gd name="T43" fmla="*/ 141 h 172"/>
                  <a:gd name="T44" fmla="*/ 115 w 240"/>
                  <a:gd name="T45" fmla="*/ 158 h 172"/>
                  <a:gd name="T46" fmla="*/ 115 w 240"/>
                  <a:gd name="T47" fmla="*/ 172 h 172"/>
                  <a:gd name="T48" fmla="*/ 2 w 240"/>
                  <a:gd name="T49" fmla="*/ 172 h 172"/>
                  <a:gd name="T50" fmla="*/ 0 w 240"/>
                  <a:gd name="T51" fmla="*/ 148 h 172"/>
                  <a:gd name="T52" fmla="*/ 0 w 240"/>
                  <a:gd name="T53" fmla="*/ 125 h 172"/>
                  <a:gd name="T54" fmla="*/ 0 w 240"/>
                  <a:gd name="T55" fmla="*/ 114 h 172"/>
                  <a:gd name="T56" fmla="*/ 0 w 240"/>
                  <a:gd name="T57" fmla="*/ 94 h 172"/>
                  <a:gd name="T58" fmla="*/ 2 w 240"/>
                  <a:gd name="T59" fmla="*/ 84 h 172"/>
                  <a:gd name="T60" fmla="*/ 6 w 240"/>
                  <a:gd name="T61" fmla="*/ 69 h 172"/>
                  <a:gd name="T62" fmla="*/ 9 w 240"/>
                  <a:gd name="T63" fmla="*/ 59 h 172"/>
                  <a:gd name="T64" fmla="*/ 12 w 240"/>
                  <a:gd name="T65" fmla="*/ 48 h 172"/>
                  <a:gd name="T66" fmla="*/ 16 w 240"/>
                  <a:gd name="T67" fmla="*/ 39 h 172"/>
                  <a:gd name="T68" fmla="*/ 19 w 240"/>
                  <a:gd name="T69" fmla="*/ 29 h 172"/>
                  <a:gd name="T70" fmla="*/ 24 w 240"/>
                  <a:gd name="T71" fmla="*/ 21 h 172"/>
                  <a:gd name="T72" fmla="*/ 31 w 240"/>
                  <a:gd name="T73" fmla="*/ 15 h 172"/>
                  <a:gd name="T74" fmla="*/ 44 w 240"/>
                  <a:gd name="T75" fmla="*/ 8 h 172"/>
                  <a:gd name="T76" fmla="*/ 53 w 240"/>
                  <a:gd name="T77" fmla="*/ 0 h 172"/>
                  <a:gd name="T78" fmla="*/ 94 w 240"/>
                  <a:gd name="T79" fmla="*/ 21 h 172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w 240"/>
                  <a:gd name="T121" fmla="*/ 0 h 172"/>
                  <a:gd name="T122" fmla="*/ 240 w 240"/>
                  <a:gd name="T123" fmla="*/ 172 h 172"/>
                </a:gdLst>
                <a:ahLst/>
                <a:cxnLst>
                  <a:cxn ang="T80">
                    <a:pos x="T0" y="T1"/>
                  </a:cxn>
                  <a:cxn ang="T81">
                    <a:pos x="T2" y="T3"/>
                  </a:cxn>
                  <a:cxn ang="T82">
                    <a:pos x="T4" y="T5"/>
                  </a:cxn>
                  <a:cxn ang="T83">
                    <a:pos x="T6" y="T7"/>
                  </a:cxn>
                  <a:cxn ang="T84">
                    <a:pos x="T8" y="T9"/>
                  </a:cxn>
                  <a:cxn ang="T85">
                    <a:pos x="T10" y="T11"/>
                  </a:cxn>
                  <a:cxn ang="T86">
                    <a:pos x="T12" y="T13"/>
                  </a:cxn>
                  <a:cxn ang="T87">
                    <a:pos x="T14" y="T15"/>
                  </a:cxn>
                  <a:cxn ang="T88">
                    <a:pos x="T16" y="T17"/>
                  </a:cxn>
                  <a:cxn ang="T89">
                    <a:pos x="T18" y="T19"/>
                  </a:cxn>
                  <a:cxn ang="T90">
                    <a:pos x="T20" y="T21"/>
                  </a:cxn>
                  <a:cxn ang="T91">
                    <a:pos x="T22" y="T23"/>
                  </a:cxn>
                  <a:cxn ang="T92">
                    <a:pos x="T24" y="T25"/>
                  </a:cxn>
                  <a:cxn ang="T93">
                    <a:pos x="T26" y="T27"/>
                  </a:cxn>
                  <a:cxn ang="T94">
                    <a:pos x="T28" y="T29"/>
                  </a:cxn>
                  <a:cxn ang="T95">
                    <a:pos x="T30" y="T31"/>
                  </a:cxn>
                  <a:cxn ang="T96">
                    <a:pos x="T32" y="T33"/>
                  </a:cxn>
                  <a:cxn ang="T97">
                    <a:pos x="T34" y="T35"/>
                  </a:cxn>
                  <a:cxn ang="T98">
                    <a:pos x="T36" y="T37"/>
                  </a:cxn>
                  <a:cxn ang="T99">
                    <a:pos x="T38" y="T39"/>
                  </a:cxn>
                  <a:cxn ang="T100">
                    <a:pos x="T40" y="T41"/>
                  </a:cxn>
                  <a:cxn ang="T101">
                    <a:pos x="T42" y="T43"/>
                  </a:cxn>
                  <a:cxn ang="T102">
                    <a:pos x="T44" y="T45"/>
                  </a:cxn>
                  <a:cxn ang="T103">
                    <a:pos x="T46" y="T47"/>
                  </a:cxn>
                  <a:cxn ang="T104">
                    <a:pos x="T48" y="T49"/>
                  </a:cxn>
                  <a:cxn ang="T105">
                    <a:pos x="T50" y="T51"/>
                  </a:cxn>
                  <a:cxn ang="T106">
                    <a:pos x="T52" y="T53"/>
                  </a:cxn>
                  <a:cxn ang="T107">
                    <a:pos x="T54" y="T55"/>
                  </a:cxn>
                  <a:cxn ang="T108">
                    <a:pos x="T56" y="T57"/>
                  </a:cxn>
                  <a:cxn ang="T109">
                    <a:pos x="T58" y="T59"/>
                  </a:cxn>
                  <a:cxn ang="T110">
                    <a:pos x="T60" y="T61"/>
                  </a:cxn>
                  <a:cxn ang="T111">
                    <a:pos x="T62" y="T63"/>
                  </a:cxn>
                  <a:cxn ang="T112">
                    <a:pos x="T64" y="T65"/>
                  </a:cxn>
                  <a:cxn ang="T113">
                    <a:pos x="T66" y="T67"/>
                  </a:cxn>
                  <a:cxn ang="T114">
                    <a:pos x="T68" y="T69"/>
                  </a:cxn>
                  <a:cxn ang="T115">
                    <a:pos x="T70" y="T71"/>
                  </a:cxn>
                  <a:cxn ang="T116">
                    <a:pos x="T72" y="T73"/>
                  </a:cxn>
                  <a:cxn ang="T117">
                    <a:pos x="T74" y="T75"/>
                  </a:cxn>
                  <a:cxn ang="T118">
                    <a:pos x="T76" y="T77"/>
                  </a:cxn>
                  <a:cxn ang="T119">
                    <a:pos x="T78" y="T79"/>
                  </a:cxn>
                </a:cxnLst>
                <a:rect l="T120" t="T121" r="T122" b="T123"/>
                <a:pathLst>
                  <a:path w="240" h="172">
                    <a:moveTo>
                      <a:pt x="94" y="21"/>
                    </a:moveTo>
                    <a:lnTo>
                      <a:pt x="106" y="25"/>
                    </a:lnTo>
                    <a:lnTo>
                      <a:pt x="112" y="31"/>
                    </a:lnTo>
                    <a:lnTo>
                      <a:pt x="118" y="42"/>
                    </a:lnTo>
                    <a:lnTo>
                      <a:pt x="122" y="59"/>
                    </a:lnTo>
                    <a:lnTo>
                      <a:pt x="131" y="75"/>
                    </a:lnTo>
                    <a:lnTo>
                      <a:pt x="140" y="85"/>
                    </a:lnTo>
                    <a:lnTo>
                      <a:pt x="146" y="94"/>
                    </a:lnTo>
                    <a:lnTo>
                      <a:pt x="149" y="101"/>
                    </a:lnTo>
                    <a:lnTo>
                      <a:pt x="161" y="108"/>
                    </a:lnTo>
                    <a:lnTo>
                      <a:pt x="175" y="115"/>
                    </a:lnTo>
                    <a:lnTo>
                      <a:pt x="196" y="119"/>
                    </a:lnTo>
                    <a:lnTo>
                      <a:pt x="212" y="124"/>
                    </a:lnTo>
                    <a:lnTo>
                      <a:pt x="240" y="126"/>
                    </a:lnTo>
                    <a:lnTo>
                      <a:pt x="234" y="134"/>
                    </a:lnTo>
                    <a:lnTo>
                      <a:pt x="230" y="141"/>
                    </a:lnTo>
                    <a:lnTo>
                      <a:pt x="230" y="149"/>
                    </a:lnTo>
                    <a:lnTo>
                      <a:pt x="233" y="157"/>
                    </a:lnTo>
                    <a:lnTo>
                      <a:pt x="177" y="151"/>
                    </a:lnTo>
                    <a:lnTo>
                      <a:pt x="156" y="149"/>
                    </a:lnTo>
                    <a:lnTo>
                      <a:pt x="131" y="145"/>
                    </a:lnTo>
                    <a:lnTo>
                      <a:pt x="122" y="141"/>
                    </a:lnTo>
                    <a:lnTo>
                      <a:pt x="115" y="158"/>
                    </a:lnTo>
                    <a:lnTo>
                      <a:pt x="115" y="172"/>
                    </a:lnTo>
                    <a:lnTo>
                      <a:pt x="2" y="172"/>
                    </a:lnTo>
                    <a:lnTo>
                      <a:pt x="0" y="148"/>
                    </a:lnTo>
                    <a:lnTo>
                      <a:pt x="0" y="125"/>
                    </a:lnTo>
                    <a:lnTo>
                      <a:pt x="0" y="114"/>
                    </a:lnTo>
                    <a:lnTo>
                      <a:pt x="0" y="94"/>
                    </a:lnTo>
                    <a:lnTo>
                      <a:pt x="2" y="84"/>
                    </a:lnTo>
                    <a:lnTo>
                      <a:pt x="6" y="69"/>
                    </a:lnTo>
                    <a:lnTo>
                      <a:pt x="9" y="59"/>
                    </a:lnTo>
                    <a:lnTo>
                      <a:pt x="12" y="48"/>
                    </a:lnTo>
                    <a:lnTo>
                      <a:pt x="16" y="39"/>
                    </a:lnTo>
                    <a:lnTo>
                      <a:pt x="19" y="29"/>
                    </a:lnTo>
                    <a:lnTo>
                      <a:pt x="24" y="21"/>
                    </a:lnTo>
                    <a:lnTo>
                      <a:pt x="31" y="15"/>
                    </a:lnTo>
                    <a:lnTo>
                      <a:pt x="44" y="8"/>
                    </a:lnTo>
                    <a:lnTo>
                      <a:pt x="53" y="0"/>
                    </a:lnTo>
                    <a:lnTo>
                      <a:pt x="94" y="21"/>
                    </a:lnTo>
                    <a:close/>
                  </a:path>
                </a:pathLst>
              </a:custGeom>
              <a:solidFill>
                <a:srgbClr val="00808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498" name="Freeform 508">
                <a:extLst>
                  <a:ext uri="{FF2B5EF4-FFF2-40B4-BE49-F238E27FC236}">
                    <a16:creationId xmlns:a16="http://schemas.microsoft.com/office/drawing/2014/main" xmlns="" id="{B8E55B78-6B03-4CB3-8209-A5C8990B08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25" y="1584"/>
                <a:ext cx="240" cy="172"/>
              </a:xfrm>
              <a:custGeom>
                <a:avLst/>
                <a:gdLst>
                  <a:gd name="T0" fmla="*/ 94 w 240"/>
                  <a:gd name="T1" fmla="*/ 21 h 172"/>
                  <a:gd name="T2" fmla="*/ 106 w 240"/>
                  <a:gd name="T3" fmla="*/ 25 h 172"/>
                  <a:gd name="T4" fmla="*/ 112 w 240"/>
                  <a:gd name="T5" fmla="*/ 31 h 172"/>
                  <a:gd name="T6" fmla="*/ 118 w 240"/>
                  <a:gd name="T7" fmla="*/ 42 h 172"/>
                  <a:gd name="T8" fmla="*/ 122 w 240"/>
                  <a:gd name="T9" fmla="*/ 59 h 172"/>
                  <a:gd name="T10" fmla="*/ 131 w 240"/>
                  <a:gd name="T11" fmla="*/ 75 h 172"/>
                  <a:gd name="T12" fmla="*/ 140 w 240"/>
                  <a:gd name="T13" fmla="*/ 85 h 172"/>
                  <a:gd name="T14" fmla="*/ 146 w 240"/>
                  <a:gd name="T15" fmla="*/ 94 h 172"/>
                  <a:gd name="T16" fmla="*/ 149 w 240"/>
                  <a:gd name="T17" fmla="*/ 101 h 172"/>
                  <a:gd name="T18" fmla="*/ 161 w 240"/>
                  <a:gd name="T19" fmla="*/ 108 h 172"/>
                  <a:gd name="T20" fmla="*/ 175 w 240"/>
                  <a:gd name="T21" fmla="*/ 115 h 172"/>
                  <a:gd name="T22" fmla="*/ 196 w 240"/>
                  <a:gd name="T23" fmla="*/ 119 h 172"/>
                  <a:gd name="T24" fmla="*/ 212 w 240"/>
                  <a:gd name="T25" fmla="*/ 124 h 172"/>
                  <a:gd name="T26" fmla="*/ 240 w 240"/>
                  <a:gd name="T27" fmla="*/ 126 h 172"/>
                  <a:gd name="T28" fmla="*/ 234 w 240"/>
                  <a:gd name="T29" fmla="*/ 134 h 172"/>
                  <a:gd name="T30" fmla="*/ 230 w 240"/>
                  <a:gd name="T31" fmla="*/ 141 h 172"/>
                  <a:gd name="T32" fmla="*/ 230 w 240"/>
                  <a:gd name="T33" fmla="*/ 149 h 172"/>
                  <a:gd name="T34" fmla="*/ 233 w 240"/>
                  <a:gd name="T35" fmla="*/ 157 h 172"/>
                  <a:gd name="T36" fmla="*/ 177 w 240"/>
                  <a:gd name="T37" fmla="*/ 151 h 172"/>
                  <a:gd name="T38" fmla="*/ 156 w 240"/>
                  <a:gd name="T39" fmla="*/ 149 h 172"/>
                  <a:gd name="T40" fmla="*/ 131 w 240"/>
                  <a:gd name="T41" fmla="*/ 145 h 172"/>
                  <a:gd name="T42" fmla="*/ 122 w 240"/>
                  <a:gd name="T43" fmla="*/ 141 h 172"/>
                  <a:gd name="T44" fmla="*/ 115 w 240"/>
                  <a:gd name="T45" fmla="*/ 158 h 172"/>
                  <a:gd name="T46" fmla="*/ 115 w 240"/>
                  <a:gd name="T47" fmla="*/ 172 h 172"/>
                  <a:gd name="T48" fmla="*/ 2 w 240"/>
                  <a:gd name="T49" fmla="*/ 172 h 172"/>
                  <a:gd name="T50" fmla="*/ 0 w 240"/>
                  <a:gd name="T51" fmla="*/ 148 h 172"/>
                  <a:gd name="T52" fmla="*/ 0 w 240"/>
                  <a:gd name="T53" fmla="*/ 125 h 172"/>
                  <a:gd name="T54" fmla="*/ 0 w 240"/>
                  <a:gd name="T55" fmla="*/ 114 h 172"/>
                  <a:gd name="T56" fmla="*/ 0 w 240"/>
                  <a:gd name="T57" fmla="*/ 94 h 172"/>
                  <a:gd name="T58" fmla="*/ 2 w 240"/>
                  <a:gd name="T59" fmla="*/ 84 h 172"/>
                  <a:gd name="T60" fmla="*/ 6 w 240"/>
                  <a:gd name="T61" fmla="*/ 69 h 172"/>
                  <a:gd name="T62" fmla="*/ 9 w 240"/>
                  <a:gd name="T63" fmla="*/ 59 h 172"/>
                  <a:gd name="T64" fmla="*/ 12 w 240"/>
                  <a:gd name="T65" fmla="*/ 48 h 172"/>
                  <a:gd name="T66" fmla="*/ 16 w 240"/>
                  <a:gd name="T67" fmla="*/ 39 h 172"/>
                  <a:gd name="T68" fmla="*/ 19 w 240"/>
                  <a:gd name="T69" fmla="*/ 29 h 172"/>
                  <a:gd name="T70" fmla="*/ 24 w 240"/>
                  <a:gd name="T71" fmla="*/ 21 h 172"/>
                  <a:gd name="T72" fmla="*/ 31 w 240"/>
                  <a:gd name="T73" fmla="*/ 15 h 172"/>
                  <a:gd name="T74" fmla="*/ 44 w 240"/>
                  <a:gd name="T75" fmla="*/ 8 h 172"/>
                  <a:gd name="T76" fmla="*/ 53 w 240"/>
                  <a:gd name="T77" fmla="*/ 0 h 172"/>
                  <a:gd name="T78" fmla="*/ 94 w 240"/>
                  <a:gd name="T79" fmla="*/ 21 h 172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w 240"/>
                  <a:gd name="T121" fmla="*/ 0 h 172"/>
                  <a:gd name="T122" fmla="*/ 240 w 240"/>
                  <a:gd name="T123" fmla="*/ 172 h 172"/>
                </a:gdLst>
                <a:ahLst/>
                <a:cxnLst>
                  <a:cxn ang="T80">
                    <a:pos x="T0" y="T1"/>
                  </a:cxn>
                  <a:cxn ang="T81">
                    <a:pos x="T2" y="T3"/>
                  </a:cxn>
                  <a:cxn ang="T82">
                    <a:pos x="T4" y="T5"/>
                  </a:cxn>
                  <a:cxn ang="T83">
                    <a:pos x="T6" y="T7"/>
                  </a:cxn>
                  <a:cxn ang="T84">
                    <a:pos x="T8" y="T9"/>
                  </a:cxn>
                  <a:cxn ang="T85">
                    <a:pos x="T10" y="T11"/>
                  </a:cxn>
                  <a:cxn ang="T86">
                    <a:pos x="T12" y="T13"/>
                  </a:cxn>
                  <a:cxn ang="T87">
                    <a:pos x="T14" y="T15"/>
                  </a:cxn>
                  <a:cxn ang="T88">
                    <a:pos x="T16" y="T17"/>
                  </a:cxn>
                  <a:cxn ang="T89">
                    <a:pos x="T18" y="T19"/>
                  </a:cxn>
                  <a:cxn ang="T90">
                    <a:pos x="T20" y="T21"/>
                  </a:cxn>
                  <a:cxn ang="T91">
                    <a:pos x="T22" y="T23"/>
                  </a:cxn>
                  <a:cxn ang="T92">
                    <a:pos x="T24" y="T25"/>
                  </a:cxn>
                  <a:cxn ang="T93">
                    <a:pos x="T26" y="T27"/>
                  </a:cxn>
                  <a:cxn ang="T94">
                    <a:pos x="T28" y="T29"/>
                  </a:cxn>
                  <a:cxn ang="T95">
                    <a:pos x="T30" y="T31"/>
                  </a:cxn>
                  <a:cxn ang="T96">
                    <a:pos x="T32" y="T33"/>
                  </a:cxn>
                  <a:cxn ang="T97">
                    <a:pos x="T34" y="T35"/>
                  </a:cxn>
                  <a:cxn ang="T98">
                    <a:pos x="T36" y="T37"/>
                  </a:cxn>
                  <a:cxn ang="T99">
                    <a:pos x="T38" y="T39"/>
                  </a:cxn>
                  <a:cxn ang="T100">
                    <a:pos x="T40" y="T41"/>
                  </a:cxn>
                  <a:cxn ang="T101">
                    <a:pos x="T42" y="T43"/>
                  </a:cxn>
                  <a:cxn ang="T102">
                    <a:pos x="T44" y="T45"/>
                  </a:cxn>
                  <a:cxn ang="T103">
                    <a:pos x="T46" y="T47"/>
                  </a:cxn>
                  <a:cxn ang="T104">
                    <a:pos x="T48" y="T49"/>
                  </a:cxn>
                  <a:cxn ang="T105">
                    <a:pos x="T50" y="T51"/>
                  </a:cxn>
                  <a:cxn ang="T106">
                    <a:pos x="T52" y="T53"/>
                  </a:cxn>
                  <a:cxn ang="T107">
                    <a:pos x="T54" y="T55"/>
                  </a:cxn>
                  <a:cxn ang="T108">
                    <a:pos x="T56" y="T57"/>
                  </a:cxn>
                  <a:cxn ang="T109">
                    <a:pos x="T58" y="T59"/>
                  </a:cxn>
                  <a:cxn ang="T110">
                    <a:pos x="T60" y="T61"/>
                  </a:cxn>
                  <a:cxn ang="T111">
                    <a:pos x="T62" y="T63"/>
                  </a:cxn>
                  <a:cxn ang="T112">
                    <a:pos x="T64" y="T65"/>
                  </a:cxn>
                  <a:cxn ang="T113">
                    <a:pos x="T66" y="T67"/>
                  </a:cxn>
                  <a:cxn ang="T114">
                    <a:pos x="T68" y="T69"/>
                  </a:cxn>
                  <a:cxn ang="T115">
                    <a:pos x="T70" y="T71"/>
                  </a:cxn>
                  <a:cxn ang="T116">
                    <a:pos x="T72" y="T73"/>
                  </a:cxn>
                  <a:cxn ang="T117">
                    <a:pos x="T74" y="T75"/>
                  </a:cxn>
                  <a:cxn ang="T118">
                    <a:pos x="T76" y="T77"/>
                  </a:cxn>
                  <a:cxn ang="T119">
                    <a:pos x="T78" y="T79"/>
                  </a:cxn>
                </a:cxnLst>
                <a:rect l="T120" t="T121" r="T122" b="T123"/>
                <a:pathLst>
                  <a:path w="240" h="172">
                    <a:moveTo>
                      <a:pt x="94" y="21"/>
                    </a:moveTo>
                    <a:lnTo>
                      <a:pt x="106" y="25"/>
                    </a:lnTo>
                    <a:lnTo>
                      <a:pt x="112" y="31"/>
                    </a:lnTo>
                    <a:lnTo>
                      <a:pt x="118" y="42"/>
                    </a:lnTo>
                    <a:lnTo>
                      <a:pt x="122" y="59"/>
                    </a:lnTo>
                    <a:lnTo>
                      <a:pt x="131" y="75"/>
                    </a:lnTo>
                    <a:lnTo>
                      <a:pt x="140" y="85"/>
                    </a:lnTo>
                    <a:lnTo>
                      <a:pt x="146" y="94"/>
                    </a:lnTo>
                    <a:lnTo>
                      <a:pt x="149" y="101"/>
                    </a:lnTo>
                    <a:lnTo>
                      <a:pt x="161" y="108"/>
                    </a:lnTo>
                    <a:lnTo>
                      <a:pt x="175" y="115"/>
                    </a:lnTo>
                    <a:lnTo>
                      <a:pt x="196" y="119"/>
                    </a:lnTo>
                    <a:lnTo>
                      <a:pt x="212" y="124"/>
                    </a:lnTo>
                    <a:lnTo>
                      <a:pt x="240" y="126"/>
                    </a:lnTo>
                    <a:lnTo>
                      <a:pt x="234" y="134"/>
                    </a:lnTo>
                    <a:lnTo>
                      <a:pt x="230" y="141"/>
                    </a:lnTo>
                    <a:lnTo>
                      <a:pt x="230" y="149"/>
                    </a:lnTo>
                    <a:lnTo>
                      <a:pt x="233" y="157"/>
                    </a:lnTo>
                    <a:lnTo>
                      <a:pt x="177" y="151"/>
                    </a:lnTo>
                    <a:lnTo>
                      <a:pt x="156" y="149"/>
                    </a:lnTo>
                    <a:lnTo>
                      <a:pt x="131" y="145"/>
                    </a:lnTo>
                    <a:lnTo>
                      <a:pt x="122" y="141"/>
                    </a:lnTo>
                    <a:lnTo>
                      <a:pt x="115" y="158"/>
                    </a:lnTo>
                    <a:lnTo>
                      <a:pt x="115" y="172"/>
                    </a:lnTo>
                    <a:lnTo>
                      <a:pt x="2" y="172"/>
                    </a:lnTo>
                    <a:lnTo>
                      <a:pt x="0" y="148"/>
                    </a:lnTo>
                    <a:lnTo>
                      <a:pt x="0" y="125"/>
                    </a:lnTo>
                    <a:lnTo>
                      <a:pt x="0" y="114"/>
                    </a:lnTo>
                    <a:lnTo>
                      <a:pt x="0" y="94"/>
                    </a:lnTo>
                    <a:lnTo>
                      <a:pt x="2" y="84"/>
                    </a:lnTo>
                    <a:lnTo>
                      <a:pt x="6" y="69"/>
                    </a:lnTo>
                    <a:lnTo>
                      <a:pt x="9" y="59"/>
                    </a:lnTo>
                    <a:lnTo>
                      <a:pt x="12" y="48"/>
                    </a:lnTo>
                    <a:lnTo>
                      <a:pt x="16" y="39"/>
                    </a:lnTo>
                    <a:lnTo>
                      <a:pt x="19" y="29"/>
                    </a:lnTo>
                    <a:lnTo>
                      <a:pt x="24" y="21"/>
                    </a:lnTo>
                    <a:lnTo>
                      <a:pt x="31" y="15"/>
                    </a:lnTo>
                    <a:lnTo>
                      <a:pt x="44" y="8"/>
                    </a:lnTo>
                    <a:lnTo>
                      <a:pt x="53" y="0"/>
                    </a:lnTo>
                    <a:lnTo>
                      <a:pt x="94" y="21"/>
                    </a:lnTo>
                  </a:path>
                </a:pathLst>
              </a:custGeom>
              <a:noFill/>
              <a:ln w="11113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  <p:grpSp>
          <p:nvGrpSpPr>
            <p:cNvPr id="443" name="Group 509">
              <a:extLst>
                <a:ext uri="{FF2B5EF4-FFF2-40B4-BE49-F238E27FC236}">
                  <a16:creationId xmlns:a16="http://schemas.microsoft.com/office/drawing/2014/main" xmlns="" id="{D1F5E96F-010C-49B1-87CC-B533E9A557E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127" y="1597"/>
              <a:ext cx="231" cy="156"/>
              <a:chOff x="5127" y="1597"/>
              <a:chExt cx="231" cy="156"/>
            </a:xfrm>
          </p:grpSpPr>
          <p:sp>
            <p:nvSpPr>
              <p:cNvPr id="488" name="Freeform 510">
                <a:extLst>
                  <a:ext uri="{FF2B5EF4-FFF2-40B4-BE49-F238E27FC236}">
                    <a16:creationId xmlns:a16="http://schemas.microsoft.com/office/drawing/2014/main" xmlns="" id="{75E4B0E3-1215-42CE-9CFB-E64BC21CB4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41" y="1626"/>
                <a:ext cx="84" cy="127"/>
              </a:xfrm>
              <a:custGeom>
                <a:avLst/>
                <a:gdLst>
                  <a:gd name="T0" fmla="*/ 18 w 84"/>
                  <a:gd name="T1" fmla="*/ 0 h 127"/>
                  <a:gd name="T2" fmla="*/ 25 w 84"/>
                  <a:gd name="T3" fmla="*/ 0 h 127"/>
                  <a:gd name="T4" fmla="*/ 33 w 84"/>
                  <a:gd name="T5" fmla="*/ 4 h 127"/>
                  <a:gd name="T6" fmla="*/ 40 w 84"/>
                  <a:gd name="T7" fmla="*/ 9 h 127"/>
                  <a:gd name="T8" fmla="*/ 47 w 84"/>
                  <a:gd name="T9" fmla="*/ 20 h 127"/>
                  <a:gd name="T10" fmla="*/ 45 w 84"/>
                  <a:gd name="T11" fmla="*/ 33 h 127"/>
                  <a:gd name="T12" fmla="*/ 43 w 84"/>
                  <a:gd name="T13" fmla="*/ 47 h 127"/>
                  <a:gd name="T14" fmla="*/ 45 w 84"/>
                  <a:gd name="T15" fmla="*/ 70 h 127"/>
                  <a:gd name="T16" fmla="*/ 45 w 84"/>
                  <a:gd name="T17" fmla="*/ 84 h 127"/>
                  <a:gd name="T18" fmla="*/ 40 w 84"/>
                  <a:gd name="T19" fmla="*/ 94 h 127"/>
                  <a:gd name="T20" fmla="*/ 52 w 84"/>
                  <a:gd name="T21" fmla="*/ 93 h 127"/>
                  <a:gd name="T22" fmla="*/ 42 w 84"/>
                  <a:gd name="T23" fmla="*/ 97 h 127"/>
                  <a:gd name="T24" fmla="*/ 37 w 84"/>
                  <a:gd name="T25" fmla="*/ 103 h 127"/>
                  <a:gd name="T26" fmla="*/ 45 w 84"/>
                  <a:gd name="T27" fmla="*/ 100 h 127"/>
                  <a:gd name="T28" fmla="*/ 55 w 84"/>
                  <a:gd name="T29" fmla="*/ 100 h 127"/>
                  <a:gd name="T30" fmla="*/ 47 w 84"/>
                  <a:gd name="T31" fmla="*/ 107 h 127"/>
                  <a:gd name="T32" fmla="*/ 42 w 84"/>
                  <a:gd name="T33" fmla="*/ 115 h 127"/>
                  <a:gd name="T34" fmla="*/ 49 w 84"/>
                  <a:gd name="T35" fmla="*/ 110 h 127"/>
                  <a:gd name="T36" fmla="*/ 59 w 84"/>
                  <a:gd name="T37" fmla="*/ 109 h 127"/>
                  <a:gd name="T38" fmla="*/ 61 w 84"/>
                  <a:gd name="T39" fmla="*/ 115 h 127"/>
                  <a:gd name="T40" fmla="*/ 65 w 84"/>
                  <a:gd name="T41" fmla="*/ 119 h 127"/>
                  <a:gd name="T42" fmla="*/ 72 w 84"/>
                  <a:gd name="T43" fmla="*/ 125 h 127"/>
                  <a:gd name="T44" fmla="*/ 84 w 84"/>
                  <a:gd name="T45" fmla="*/ 127 h 127"/>
                  <a:gd name="T46" fmla="*/ 14 w 84"/>
                  <a:gd name="T47" fmla="*/ 127 h 127"/>
                  <a:gd name="T48" fmla="*/ 2 w 84"/>
                  <a:gd name="T49" fmla="*/ 119 h 127"/>
                  <a:gd name="T50" fmla="*/ 2 w 84"/>
                  <a:gd name="T51" fmla="*/ 110 h 127"/>
                  <a:gd name="T52" fmla="*/ 0 w 84"/>
                  <a:gd name="T53" fmla="*/ 80 h 127"/>
                  <a:gd name="T54" fmla="*/ 0 w 84"/>
                  <a:gd name="T55" fmla="*/ 39 h 127"/>
                  <a:gd name="T56" fmla="*/ 2 w 84"/>
                  <a:gd name="T57" fmla="*/ 23 h 127"/>
                  <a:gd name="T58" fmla="*/ 8 w 84"/>
                  <a:gd name="T59" fmla="*/ 9 h 127"/>
                  <a:gd name="T60" fmla="*/ 18 w 84"/>
                  <a:gd name="T61" fmla="*/ 0 h 127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w 84"/>
                  <a:gd name="T94" fmla="*/ 0 h 127"/>
                  <a:gd name="T95" fmla="*/ 84 w 84"/>
                  <a:gd name="T96" fmla="*/ 127 h 127"/>
                </a:gdLst>
                <a:ahLst/>
                <a:cxnLst>
                  <a:cxn ang="T62">
                    <a:pos x="T0" y="T1"/>
                  </a:cxn>
                  <a:cxn ang="T63">
                    <a:pos x="T2" y="T3"/>
                  </a:cxn>
                  <a:cxn ang="T64">
                    <a:pos x="T4" y="T5"/>
                  </a:cxn>
                  <a:cxn ang="T65">
                    <a:pos x="T6" y="T7"/>
                  </a:cxn>
                  <a:cxn ang="T66">
                    <a:pos x="T8" y="T9"/>
                  </a:cxn>
                  <a:cxn ang="T67">
                    <a:pos x="T10" y="T11"/>
                  </a:cxn>
                  <a:cxn ang="T68">
                    <a:pos x="T12" y="T13"/>
                  </a:cxn>
                  <a:cxn ang="T69">
                    <a:pos x="T14" y="T15"/>
                  </a:cxn>
                  <a:cxn ang="T70">
                    <a:pos x="T16" y="T17"/>
                  </a:cxn>
                  <a:cxn ang="T71">
                    <a:pos x="T18" y="T19"/>
                  </a:cxn>
                  <a:cxn ang="T72">
                    <a:pos x="T20" y="T21"/>
                  </a:cxn>
                  <a:cxn ang="T73">
                    <a:pos x="T22" y="T23"/>
                  </a:cxn>
                  <a:cxn ang="T74">
                    <a:pos x="T24" y="T25"/>
                  </a:cxn>
                  <a:cxn ang="T75">
                    <a:pos x="T26" y="T27"/>
                  </a:cxn>
                  <a:cxn ang="T76">
                    <a:pos x="T28" y="T29"/>
                  </a:cxn>
                  <a:cxn ang="T77">
                    <a:pos x="T30" y="T31"/>
                  </a:cxn>
                  <a:cxn ang="T78">
                    <a:pos x="T32" y="T33"/>
                  </a:cxn>
                  <a:cxn ang="T79">
                    <a:pos x="T34" y="T35"/>
                  </a:cxn>
                  <a:cxn ang="T80">
                    <a:pos x="T36" y="T37"/>
                  </a:cxn>
                  <a:cxn ang="T81">
                    <a:pos x="T38" y="T39"/>
                  </a:cxn>
                  <a:cxn ang="T82">
                    <a:pos x="T40" y="T41"/>
                  </a:cxn>
                  <a:cxn ang="T83">
                    <a:pos x="T42" y="T43"/>
                  </a:cxn>
                  <a:cxn ang="T84">
                    <a:pos x="T44" y="T45"/>
                  </a:cxn>
                  <a:cxn ang="T85">
                    <a:pos x="T46" y="T47"/>
                  </a:cxn>
                  <a:cxn ang="T86">
                    <a:pos x="T48" y="T49"/>
                  </a:cxn>
                  <a:cxn ang="T87">
                    <a:pos x="T50" y="T51"/>
                  </a:cxn>
                  <a:cxn ang="T88">
                    <a:pos x="T52" y="T53"/>
                  </a:cxn>
                  <a:cxn ang="T89">
                    <a:pos x="T54" y="T55"/>
                  </a:cxn>
                  <a:cxn ang="T90">
                    <a:pos x="T56" y="T57"/>
                  </a:cxn>
                  <a:cxn ang="T91">
                    <a:pos x="T58" y="T59"/>
                  </a:cxn>
                  <a:cxn ang="T92">
                    <a:pos x="T60" y="T61"/>
                  </a:cxn>
                </a:cxnLst>
                <a:rect l="T93" t="T94" r="T95" b="T96"/>
                <a:pathLst>
                  <a:path w="84" h="127">
                    <a:moveTo>
                      <a:pt x="18" y="0"/>
                    </a:moveTo>
                    <a:lnTo>
                      <a:pt x="25" y="0"/>
                    </a:lnTo>
                    <a:lnTo>
                      <a:pt x="33" y="4"/>
                    </a:lnTo>
                    <a:lnTo>
                      <a:pt x="40" y="9"/>
                    </a:lnTo>
                    <a:lnTo>
                      <a:pt x="47" y="20"/>
                    </a:lnTo>
                    <a:lnTo>
                      <a:pt x="45" y="33"/>
                    </a:lnTo>
                    <a:lnTo>
                      <a:pt x="43" y="47"/>
                    </a:lnTo>
                    <a:lnTo>
                      <a:pt x="45" y="70"/>
                    </a:lnTo>
                    <a:lnTo>
                      <a:pt x="45" y="84"/>
                    </a:lnTo>
                    <a:lnTo>
                      <a:pt x="40" y="94"/>
                    </a:lnTo>
                    <a:lnTo>
                      <a:pt x="52" y="93"/>
                    </a:lnTo>
                    <a:lnTo>
                      <a:pt x="42" y="97"/>
                    </a:lnTo>
                    <a:lnTo>
                      <a:pt x="37" y="103"/>
                    </a:lnTo>
                    <a:lnTo>
                      <a:pt x="45" y="100"/>
                    </a:lnTo>
                    <a:lnTo>
                      <a:pt x="55" y="100"/>
                    </a:lnTo>
                    <a:lnTo>
                      <a:pt x="47" y="107"/>
                    </a:lnTo>
                    <a:lnTo>
                      <a:pt x="42" y="115"/>
                    </a:lnTo>
                    <a:lnTo>
                      <a:pt x="49" y="110"/>
                    </a:lnTo>
                    <a:lnTo>
                      <a:pt x="59" y="109"/>
                    </a:lnTo>
                    <a:lnTo>
                      <a:pt x="61" y="115"/>
                    </a:lnTo>
                    <a:lnTo>
                      <a:pt x="65" y="119"/>
                    </a:lnTo>
                    <a:lnTo>
                      <a:pt x="72" y="125"/>
                    </a:lnTo>
                    <a:lnTo>
                      <a:pt x="84" y="127"/>
                    </a:lnTo>
                    <a:lnTo>
                      <a:pt x="14" y="127"/>
                    </a:lnTo>
                    <a:lnTo>
                      <a:pt x="2" y="119"/>
                    </a:lnTo>
                    <a:lnTo>
                      <a:pt x="2" y="110"/>
                    </a:lnTo>
                    <a:lnTo>
                      <a:pt x="0" y="80"/>
                    </a:lnTo>
                    <a:lnTo>
                      <a:pt x="0" y="39"/>
                    </a:lnTo>
                    <a:lnTo>
                      <a:pt x="2" y="23"/>
                    </a:lnTo>
                    <a:lnTo>
                      <a:pt x="8" y="9"/>
                    </a:lnTo>
                    <a:lnTo>
                      <a:pt x="18" y="0"/>
                    </a:lnTo>
                    <a:close/>
                  </a:path>
                </a:pathLst>
              </a:custGeom>
              <a:solidFill>
                <a:srgbClr val="00C0C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489" name="Freeform 511">
                <a:extLst>
                  <a:ext uri="{FF2B5EF4-FFF2-40B4-BE49-F238E27FC236}">
                    <a16:creationId xmlns:a16="http://schemas.microsoft.com/office/drawing/2014/main" xmlns="" id="{18B97387-8584-4BF1-BC02-5FF6C26CAC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27" y="1597"/>
                <a:ext cx="122" cy="156"/>
              </a:xfrm>
              <a:custGeom>
                <a:avLst/>
                <a:gdLst>
                  <a:gd name="T0" fmla="*/ 85 w 122"/>
                  <a:gd name="T1" fmla="*/ 35 h 156"/>
                  <a:gd name="T2" fmla="*/ 81 w 122"/>
                  <a:gd name="T3" fmla="*/ 49 h 156"/>
                  <a:gd name="T4" fmla="*/ 73 w 122"/>
                  <a:gd name="T5" fmla="*/ 45 h 156"/>
                  <a:gd name="T6" fmla="*/ 67 w 122"/>
                  <a:gd name="T7" fmla="*/ 40 h 156"/>
                  <a:gd name="T8" fmla="*/ 59 w 122"/>
                  <a:gd name="T9" fmla="*/ 33 h 156"/>
                  <a:gd name="T10" fmla="*/ 51 w 122"/>
                  <a:gd name="T11" fmla="*/ 25 h 156"/>
                  <a:gd name="T12" fmla="*/ 45 w 122"/>
                  <a:gd name="T13" fmla="*/ 19 h 156"/>
                  <a:gd name="T14" fmla="*/ 42 w 122"/>
                  <a:gd name="T15" fmla="*/ 10 h 156"/>
                  <a:gd name="T16" fmla="*/ 42 w 122"/>
                  <a:gd name="T17" fmla="*/ 0 h 156"/>
                  <a:gd name="T18" fmla="*/ 29 w 122"/>
                  <a:gd name="T19" fmla="*/ 6 h 156"/>
                  <a:gd name="T20" fmla="*/ 22 w 122"/>
                  <a:gd name="T21" fmla="*/ 18 h 156"/>
                  <a:gd name="T22" fmla="*/ 16 w 122"/>
                  <a:gd name="T23" fmla="*/ 33 h 156"/>
                  <a:gd name="T24" fmla="*/ 7 w 122"/>
                  <a:gd name="T25" fmla="*/ 56 h 156"/>
                  <a:gd name="T26" fmla="*/ 3 w 122"/>
                  <a:gd name="T27" fmla="*/ 79 h 156"/>
                  <a:gd name="T28" fmla="*/ 0 w 122"/>
                  <a:gd name="T29" fmla="*/ 103 h 156"/>
                  <a:gd name="T30" fmla="*/ 0 w 122"/>
                  <a:gd name="T31" fmla="*/ 126 h 156"/>
                  <a:gd name="T32" fmla="*/ 0 w 122"/>
                  <a:gd name="T33" fmla="*/ 145 h 156"/>
                  <a:gd name="T34" fmla="*/ 3 w 122"/>
                  <a:gd name="T35" fmla="*/ 156 h 156"/>
                  <a:gd name="T36" fmla="*/ 22 w 122"/>
                  <a:gd name="T37" fmla="*/ 156 h 156"/>
                  <a:gd name="T38" fmla="*/ 14 w 122"/>
                  <a:gd name="T39" fmla="*/ 152 h 156"/>
                  <a:gd name="T40" fmla="*/ 13 w 122"/>
                  <a:gd name="T41" fmla="*/ 135 h 156"/>
                  <a:gd name="T42" fmla="*/ 13 w 122"/>
                  <a:gd name="T43" fmla="*/ 112 h 156"/>
                  <a:gd name="T44" fmla="*/ 13 w 122"/>
                  <a:gd name="T45" fmla="*/ 76 h 156"/>
                  <a:gd name="T46" fmla="*/ 16 w 122"/>
                  <a:gd name="T47" fmla="*/ 53 h 156"/>
                  <a:gd name="T48" fmla="*/ 22 w 122"/>
                  <a:gd name="T49" fmla="*/ 36 h 156"/>
                  <a:gd name="T50" fmla="*/ 29 w 122"/>
                  <a:gd name="T51" fmla="*/ 28 h 156"/>
                  <a:gd name="T52" fmla="*/ 36 w 122"/>
                  <a:gd name="T53" fmla="*/ 26 h 156"/>
                  <a:gd name="T54" fmla="*/ 45 w 122"/>
                  <a:gd name="T55" fmla="*/ 29 h 156"/>
                  <a:gd name="T56" fmla="*/ 51 w 122"/>
                  <a:gd name="T57" fmla="*/ 33 h 156"/>
                  <a:gd name="T58" fmla="*/ 57 w 122"/>
                  <a:gd name="T59" fmla="*/ 36 h 156"/>
                  <a:gd name="T60" fmla="*/ 61 w 122"/>
                  <a:gd name="T61" fmla="*/ 45 h 156"/>
                  <a:gd name="T62" fmla="*/ 63 w 122"/>
                  <a:gd name="T63" fmla="*/ 56 h 156"/>
                  <a:gd name="T64" fmla="*/ 61 w 122"/>
                  <a:gd name="T65" fmla="*/ 72 h 156"/>
                  <a:gd name="T66" fmla="*/ 61 w 122"/>
                  <a:gd name="T67" fmla="*/ 86 h 156"/>
                  <a:gd name="T68" fmla="*/ 63 w 122"/>
                  <a:gd name="T69" fmla="*/ 102 h 156"/>
                  <a:gd name="T70" fmla="*/ 63 w 122"/>
                  <a:gd name="T71" fmla="*/ 113 h 156"/>
                  <a:gd name="T72" fmla="*/ 63 w 122"/>
                  <a:gd name="T73" fmla="*/ 119 h 156"/>
                  <a:gd name="T74" fmla="*/ 67 w 122"/>
                  <a:gd name="T75" fmla="*/ 122 h 156"/>
                  <a:gd name="T76" fmla="*/ 67 w 122"/>
                  <a:gd name="T77" fmla="*/ 128 h 156"/>
                  <a:gd name="T78" fmla="*/ 73 w 122"/>
                  <a:gd name="T79" fmla="*/ 131 h 156"/>
                  <a:gd name="T80" fmla="*/ 72 w 122"/>
                  <a:gd name="T81" fmla="*/ 135 h 156"/>
                  <a:gd name="T82" fmla="*/ 79 w 122"/>
                  <a:gd name="T83" fmla="*/ 142 h 156"/>
                  <a:gd name="T84" fmla="*/ 86 w 122"/>
                  <a:gd name="T85" fmla="*/ 148 h 156"/>
                  <a:gd name="T86" fmla="*/ 109 w 122"/>
                  <a:gd name="T87" fmla="*/ 156 h 156"/>
                  <a:gd name="T88" fmla="*/ 109 w 122"/>
                  <a:gd name="T89" fmla="*/ 146 h 156"/>
                  <a:gd name="T90" fmla="*/ 114 w 122"/>
                  <a:gd name="T91" fmla="*/ 128 h 156"/>
                  <a:gd name="T92" fmla="*/ 122 w 122"/>
                  <a:gd name="T93" fmla="*/ 102 h 156"/>
                  <a:gd name="T94" fmla="*/ 120 w 122"/>
                  <a:gd name="T95" fmla="*/ 83 h 156"/>
                  <a:gd name="T96" fmla="*/ 110 w 122"/>
                  <a:gd name="T97" fmla="*/ 62 h 156"/>
                  <a:gd name="T98" fmla="*/ 109 w 122"/>
                  <a:gd name="T99" fmla="*/ 40 h 156"/>
                  <a:gd name="T100" fmla="*/ 104 w 122"/>
                  <a:gd name="T101" fmla="*/ 25 h 156"/>
                  <a:gd name="T102" fmla="*/ 100 w 122"/>
                  <a:gd name="T103" fmla="*/ 13 h 156"/>
                  <a:gd name="T104" fmla="*/ 95 w 122"/>
                  <a:gd name="T105" fmla="*/ 10 h 156"/>
                  <a:gd name="T106" fmla="*/ 98 w 122"/>
                  <a:gd name="T107" fmla="*/ 18 h 156"/>
                  <a:gd name="T108" fmla="*/ 100 w 122"/>
                  <a:gd name="T109" fmla="*/ 26 h 156"/>
                  <a:gd name="T110" fmla="*/ 100 w 122"/>
                  <a:gd name="T111" fmla="*/ 35 h 156"/>
                  <a:gd name="T112" fmla="*/ 98 w 122"/>
                  <a:gd name="T113" fmla="*/ 42 h 156"/>
                  <a:gd name="T114" fmla="*/ 85 w 122"/>
                  <a:gd name="T115" fmla="*/ 35 h 15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w 122"/>
                  <a:gd name="T175" fmla="*/ 0 h 156"/>
                  <a:gd name="T176" fmla="*/ 122 w 122"/>
                  <a:gd name="T177" fmla="*/ 156 h 156"/>
                </a:gdLst>
                <a:ahLst/>
                <a:cxnLst>
                  <a:cxn ang="T116">
                    <a:pos x="T0" y="T1"/>
                  </a:cxn>
                  <a:cxn ang="T117">
                    <a:pos x="T2" y="T3"/>
                  </a:cxn>
                  <a:cxn ang="T118">
                    <a:pos x="T4" y="T5"/>
                  </a:cxn>
                  <a:cxn ang="T119">
                    <a:pos x="T6" y="T7"/>
                  </a:cxn>
                  <a:cxn ang="T120">
                    <a:pos x="T8" y="T9"/>
                  </a:cxn>
                  <a:cxn ang="T121">
                    <a:pos x="T10" y="T11"/>
                  </a:cxn>
                  <a:cxn ang="T122">
                    <a:pos x="T12" y="T13"/>
                  </a:cxn>
                  <a:cxn ang="T123">
                    <a:pos x="T14" y="T15"/>
                  </a:cxn>
                  <a:cxn ang="T124">
                    <a:pos x="T16" y="T17"/>
                  </a:cxn>
                  <a:cxn ang="T125">
                    <a:pos x="T18" y="T19"/>
                  </a:cxn>
                  <a:cxn ang="T126">
                    <a:pos x="T20" y="T21"/>
                  </a:cxn>
                  <a:cxn ang="T127">
                    <a:pos x="T22" y="T23"/>
                  </a:cxn>
                  <a:cxn ang="T128">
                    <a:pos x="T24" y="T25"/>
                  </a:cxn>
                  <a:cxn ang="T129">
                    <a:pos x="T26" y="T27"/>
                  </a:cxn>
                  <a:cxn ang="T130">
                    <a:pos x="T28" y="T29"/>
                  </a:cxn>
                  <a:cxn ang="T131">
                    <a:pos x="T30" y="T31"/>
                  </a:cxn>
                  <a:cxn ang="T132">
                    <a:pos x="T32" y="T33"/>
                  </a:cxn>
                  <a:cxn ang="T133">
                    <a:pos x="T34" y="T35"/>
                  </a:cxn>
                  <a:cxn ang="T134">
                    <a:pos x="T36" y="T37"/>
                  </a:cxn>
                  <a:cxn ang="T135">
                    <a:pos x="T38" y="T39"/>
                  </a:cxn>
                  <a:cxn ang="T136">
                    <a:pos x="T40" y="T41"/>
                  </a:cxn>
                  <a:cxn ang="T137">
                    <a:pos x="T42" y="T43"/>
                  </a:cxn>
                  <a:cxn ang="T138">
                    <a:pos x="T44" y="T45"/>
                  </a:cxn>
                  <a:cxn ang="T139">
                    <a:pos x="T46" y="T47"/>
                  </a:cxn>
                  <a:cxn ang="T140">
                    <a:pos x="T48" y="T49"/>
                  </a:cxn>
                  <a:cxn ang="T141">
                    <a:pos x="T50" y="T51"/>
                  </a:cxn>
                  <a:cxn ang="T142">
                    <a:pos x="T52" y="T53"/>
                  </a:cxn>
                  <a:cxn ang="T143">
                    <a:pos x="T54" y="T55"/>
                  </a:cxn>
                  <a:cxn ang="T144">
                    <a:pos x="T56" y="T57"/>
                  </a:cxn>
                  <a:cxn ang="T145">
                    <a:pos x="T58" y="T59"/>
                  </a:cxn>
                  <a:cxn ang="T146">
                    <a:pos x="T60" y="T61"/>
                  </a:cxn>
                  <a:cxn ang="T147">
                    <a:pos x="T62" y="T63"/>
                  </a:cxn>
                  <a:cxn ang="T148">
                    <a:pos x="T64" y="T65"/>
                  </a:cxn>
                  <a:cxn ang="T149">
                    <a:pos x="T66" y="T67"/>
                  </a:cxn>
                  <a:cxn ang="T150">
                    <a:pos x="T68" y="T69"/>
                  </a:cxn>
                  <a:cxn ang="T151">
                    <a:pos x="T70" y="T71"/>
                  </a:cxn>
                  <a:cxn ang="T152">
                    <a:pos x="T72" y="T73"/>
                  </a:cxn>
                  <a:cxn ang="T153">
                    <a:pos x="T74" y="T75"/>
                  </a:cxn>
                  <a:cxn ang="T154">
                    <a:pos x="T76" y="T77"/>
                  </a:cxn>
                  <a:cxn ang="T155">
                    <a:pos x="T78" y="T79"/>
                  </a:cxn>
                  <a:cxn ang="T156">
                    <a:pos x="T80" y="T81"/>
                  </a:cxn>
                  <a:cxn ang="T157">
                    <a:pos x="T82" y="T83"/>
                  </a:cxn>
                  <a:cxn ang="T158">
                    <a:pos x="T84" y="T85"/>
                  </a:cxn>
                  <a:cxn ang="T159">
                    <a:pos x="T86" y="T87"/>
                  </a:cxn>
                  <a:cxn ang="T160">
                    <a:pos x="T88" y="T89"/>
                  </a:cxn>
                  <a:cxn ang="T161">
                    <a:pos x="T90" y="T91"/>
                  </a:cxn>
                  <a:cxn ang="T162">
                    <a:pos x="T92" y="T93"/>
                  </a:cxn>
                  <a:cxn ang="T163">
                    <a:pos x="T94" y="T95"/>
                  </a:cxn>
                  <a:cxn ang="T164">
                    <a:pos x="T96" y="T97"/>
                  </a:cxn>
                  <a:cxn ang="T165">
                    <a:pos x="T98" y="T99"/>
                  </a:cxn>
                  <a:cxn ang="T166">
                    <a:pos x="T100" y="T101"/>
                  </a:cxn>
                  <a:cxn ang="T167">
                    <a:pos x="T102" y="T103"/>
                  </a:cxn>
                  <a:cxn ang="T168">
                    <a:pos x="T104" y="T105"/>
                  </a:cxn>
                  <a:cxn ang="T169">
                    <a:pos x="T106" y="T107"/>
                  </a:cxn>
                  <a:cxn ang="T170">
                    <a:pos x="T108" y="T109"/>
                  </a:cxn>
                  <a:cxn ang="T171">
                    <a:pos x="T110" y="T111"/>
                  </a:cxn>
                  <a:cxn ang="T172">
                    <a:pos x="T112" y="T113"/>
                  </a:cxn>
                  <a:cxn ang="T173">
                    <a:pos x="T114" y="T115"/>
                  </a:cxn>
                </a:cxnLst>
                <a:rect l="T174" t="T175" r="T176" b="T177"/>
                <a:pathLst>
                  <a:path w="122" h="156">
                    <a:moveTo>
                      <a:pt x="85" y="35"/>
                    </a:moveTo>
                    <a:lnTo>
                      <a:pt x="81" y="49"/>
                    </a:lnTo>
                    <a:lnTo>
                      <a:pt x="73" y="45"/>
                    </a:lnTo>
                    <a:lnTo>
                      <a:pt x="67" y="40"/>
                    </a:lnTo>
                    <a:lnTo>
                      <a:pt x="59" y="33"/>
                    </a:lnTo>
                    <a:lnTo>
                      <a:pt x="51" y="25"/>
                    </a:lnTo>
                    <a:lnTo>
                      <a:pt x="45" y="19"/>
                    </a:lnTo>
                    <a:lnTo>
                      <a:pt x="42" y="10"/>
                    </a:lnTo>
                    <a:lnTo>
                      <a:pt x="42" y="0"/>
                    </a:lnTo>
                    <a:lnTo>
                      <a:pt x="29" y="6"/>
                    </a:lnTo>
                    <a:lnTo>
                      <a:pt x="22" y="18"/>
                    </a:lnTo>
                    <a:lnTo>
                      <a:pt x="16" y="33"/>
                    </a:lnTo>
                    <a:lnTo>
                      <a:pt x="7" y="56"/>
                    </a:lnTo>
                    <a:lnTo>
                      <a:pt x="3" y="79"/>
                    </a:lnTo>
                    <a:lnTo>
                      <a:pt x="0" y="103"/>
                    </a:lnTo>
                    <a:lnTo>
                      <a:pt x="0" y="126"/>
                    </a:lnTo>
                    <a:lnTo>
                      <a:pt x="0" y="145"/>
                    </a:lnTo>
                    <a:lnTo>
                      <a:pt x="3" y="156"/>
                    </a:lnTo>
                    <a:lnTo>
                      <a:pt x="22" y="156"/>
                    </a:lnTo>
                    <a:lnTo>
                      <a:pt x="14" y="152"/>
                    </a:lnTo>
                    <a:lnTo>
                      <a:pt x="13" y="135"/>
                    </a:lnTo>
                    <a:lnTo>
                      <a:pt x="13" y="112"/>
                    </a:lnTo>
                    <a:lnTo>
                      <a:pt x="13" y="76"/>
                    </a:lnTo>
                    <a:lnTo>
                      <a:pt x="16" y="53"/>
                    </a:lnTo>
                    <a:lnTo>
                      <a:pt x="22" y="36"/>
                    </a:lnTo>
                    <a:lnTo>
                      <a:pt x="29" y="28"/>
                    </a:lnTo>
                    <a:lnTo>
                      <a:pt x="36" y="26"/>
                    </a:lnTo>
                    <a:lnTo>
                      <a:pt x="45" y="29"/>
                    </a:lnTo>
                    <a:lnTo>
                      <a:pt x="51" y="33"/>
                    </a:lnTo>
                    <a:lnTo>
                      <a:pt x="57" y="36"/>
                    </a:lnTo>
                    <a:lnTo>
                      <a:pt x="61" y="45"/>
                    </a:lnTo>
                    <a:lnTo>
                      <a:pt x="63" y="56"/>
                    </a:lnTo>
                    <a:lnTo>
                      <a:pt x="61" y="72"/>
                    </a:lnTo>
                    <a:lnTo>
                      <a:pt x="61" y="86"/>
                    </a:lnTo>
                    <a:lnTo>
                      <a:pt x="63" y="102"/>
                    </a:lnTo>
                    <a:lnTo>
                      <a:pt x="63" y="113"/>
                    </a:lnTo>
                    <a:lnTo>
                      <a:pt x="63" y="119"/>
                    </a:lnTo>
                    <a:lnTo>
                      <a:pt x="67" y="122"/>
                    </a:lnTo>
                    <a:lnTo>
                      <a:pt x="67" y="128"/>
                    </a:lnTo>
                    <a:lnTo>
                      <a:pt x="73" y="131"/>
                    </a:lnTo>
                    <a:lnTo>
                      <a:pt x="72" y="135"/>
                    </a:lnTo>
                    <a:lnTo>
                      <a:pt x="79" y="142"/>
                    </a:lnTo>
                    <a:lnTo>
                      <a:pt x="86" y="148"/>
                    </a:lnTo>
                    <a:lnTo>
                      <a:pt x="109" y="156"/>
                    </a:lnTo>
                    <a:lnTo>
                      <a:pt x="109" y="146"/>
                    </a:lnTo>
                    <a:lnTo>
                      <a:pt x="114" y="128"/>
                    </a:lnTo>
                    <a:lnTo>
                      <a:pt x="122" y="102"/>
                    </a:lnTo>
                    <a:lnTo>
                      <a:pt x="120" y="83"/>
                    </a:lnTo>
                    <a:lnTo>
                      <a:pt x="110" y="62"/>
                    </a:lnTo>
                    <a:lnTo>
                      <a:pt x="109" y="40"/>
                    </a:lnTo>
                    <a:lnTo>
                      <a:pt x="104" y="25"/>
                    </a:lnTo>
                    <a:lnTo>
                      <a:pt x="100" y="13"/>
                    </a:lnTo>
                    <a:lnTo>
                      <a:pt x="95" y="10"/>
                    </a:lnTo>
                    <a:lnTo>
                      <a:pt x="98" y="18"/>
                    </a:lnTo>
                    <a:lnTo>
                      <a:pt x="100" y="26"/>
                    </a:lnTo>
                    <a:lnTo>
                      <a:pt x="100" y="35"/>
                    </a:lnTo>
                    <a:lnTo>
                      <a:pt x="98" y="42"/>
                    </a:lnTo>
                    <a:lnTo>
                      <a:pt x="85" y="35"/>
                    </a:lnTo>
                    <a:close/>
                  </a:path>
                </a:pathLst>
              </a:custGeom>
              <a:solidFill>
                <a:srgbClr val="00C0C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490" name="Freeform 512">
                <a:extLst>
                  <a:ext uri="{FF2B5EF4-FFF2-40B4-BE49-F238E27FC236}">
                    <a16:creationId xmlns:a16="http://schemas.microsoft.com/office/drawing/2014/main" xmlns="" id="{4F81F23F-1AEA-4C10-8523-711533DC55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30" y="1610"/>
                <a:ext cx="128" cy="123"/>
              </a:xfrm>
              <a:custGeom>
                <a:avLst/>
                <a:gdLst>
                  <a:gd name="T0" fmla="*/ 128 w 128"/>
                  <a:gd name="T1" fmla="*/ 100 h 123"/>
                  <a:gd name="T2" fmla="*/ 120 w 128"/>
                  <a:gd name="T3" fmla="*/ 108 h 123"/>
                  <a:gd name="T4" fmla="*/ 119 w 128"/>
                  <a:gd name="T5" fmla="*/ 116 h 123"/>
                  <a:gd name="T6" fmla="*/ 119 w 128"/>
                  <a:gd name="T7" fmla="*/ 123 h 123"/>
                  <a:gd name="T8" fmla="*/ 31 w 128"/>
                  <a:gd name="T9" fmla="*/ 116 h 123"/>
                  <a:gd name="T10" fmla="*/ 22 w 128"/>
                  <a:gd name="T11" fmla="*/ 113 h 123"/>
                  <a:gd name="T12" fmla="*/ 19 w 128"/>
                  <a:gd name="T13" fmla="*/ 109 h 123"/>
                  <a:gd name="T14" fmla="*/ 22 w 128"/>
                  <a:gd name="T15" fmla="*/ 98 h 123"/>
                  <a:gd name="T16" fmla="*/ 25 w 128"/>
                  <a:gd name="T17" fmla="*/ 88 h 123"/>
                  <a:gd name="T18" fmla="*/ 23 w 128"/>
                  <a:gd name="T19" fmla="*/ 75 h 123"/>
                  <a:gd name="T20" fmla="*/ 22 w 128"/>
                  <a:gd name="T21" fmla="*/ 65 h 123"/>
                  <a:gd name="T22" fmla="*/ 14 w 128"/>
                  <a:gd name="T23" fmla="*/ 56 h 123"/>
                  <a:gd name="T24" fmla="*/ 13 w 128"/>
                  <a:gd name="T25" fmla="*/ 50 h 123"/>
                  <a:gd name="T26" fmla="*/ 14 w 128"/>
                  <a:gd name="T27" fmla="*/ 43 h 123"/>
                  <a:gd name="T28" fmla="*/ 14 w 128"/>
                  <a:gd name="T29" fmla="*/ 39 h 123"/>
                  <a:gd name="T30" fmla="*/ 13 w 128"/>
                  <a:gd name="T31" fmla="*/ 46 h 123"/>
                  <a:gd name="T32" fmla="*/ 11 w 128"/>
                  <a:gd name="T33" fmla="*/ 48 h 123"/>
                  <a:gd name="T34" fmla="*/ 11 w 128"/>
                  <a:gd name="T35" fmla="*/ 36 h 123"/>
                  <a:gd name="T36" fmla="*/ 10 w 128"/>
                  <a:gd name="T37" fmla="*/ 25 h 123"/>
                  <a:gd name="T38" fmla="*/ 7 w 128"/>
                  <a:gd name="T39" fmla="*/ 13 h 123"/>
                  <a:gd name="T40" fmla="*/ 1 w 128"/>
                  <a:gd name="T41" fmla="*/ 5 h 123"/>
                  <a:gd name="T42" fmla="*/ 1 w 128"/>
                  <a:gd name="T43" fmla="*/ 3 h 123"/>
                  <a:gd name="T44" fmla="*/ 0 w 128"/>
                  <a:gd name="T45" fmla="*/ 0 h 123"/>
                  <a:gd name="T46" fmla="*/ 7 w 128"/>
                  <a:gd name="T47" fmla="*/ 6 h 123"/>
                  <a:gd name="T48" fmla="*/ 10 w 128"/>
                  <a:gd name="T49" fmla="*/ 12 h 123"/>
                  <a:gd name="T50" fmla="*/ 13 w 128"/>
                  <a:gd name="T51" fmla="*/ 17 h 123"/>
                  <a:gd name="T52" fmla="*/ 13 w 128"/>
                  <a:gd name="T53" fmla="*/ 23 h 123"/>
                  <a:gd name="T54" fmla="*/ 14 w 128"/>
                  <a:gd name="T55" fmla="*/ 32 h 123"/>
                  <a:gd name="T56" fmla="*/ 17 w 128"/>
                  <a:gd name="T57" fmla="*/ 39 h 123"/>
                  <a:gd name="T58" fmla="*/ 25 w 128"/>
                  <a:gd name="T59" fmla="*/ 49 h 123"/>
                  <a:gd name="T60" fmla="*/ 32 w 128"/>
                  <a:gd name="T61" fmla="*/ 63 h 123"/>
                  <a:gd name="T62" fmla="*/ 37 w 128"/>
                  <a:gd name="T63" fmla="*/ 66 h 123"/>
                  <a:gd name="T64" fmla="*/ 32 w 128"/>
                  <a:gd name="T65" fmla="*/ 70 h 123"/>
                  <a:gd name="T66" fmla="*/ 29 w 128"/>
                  <a:gd name="T67" fmla="*/ 75 h 123"/>
                  <a:gd name="T68" fmla="*/ 26 w 128"/>
                  <a:gd name="T69" fmla="*/ 80 h 123"/>
                  <a:gd name="T70" fmla="*/ 31 w 128"/>
                  <a:gd name="T71" fmla="*/ 75 h 123"/>
                  <a:gd name="T72" fmla="*/ 35 w 128"/>
                  <a:gd name="T73" fmla="*/ 70 h 123"/>
                  <a:gd name="T74" fmla="*/ 39 w 128"/>
                  <a:gd name="T75" fmla="*/ 70 h 123"/>
                  <a:gd name="T76" fmla="*/ 42 w 128"/>
                  <a:gd name="T77" fmla="*/ 75 h 123"/>
                  <a:gd name="T78" fmla="*/ 39 w 128"/>
                  <a:gd name="T79" fmla="*/ 76 h 123"/>
                  <a:gd name="T80" fmla="*/ 31 w 128"/>
                  <a:gd name="T81" fmla="*/ 82 h 123"/>
                  <a:gd name="T82" fmla="*/ 26 w 128"/>
                  <a:gd name="T83" fmla="*/ 88 h 123"/>
                  <a:gd name="T84" fmla="*/ 25 w 128"/>
                  <a:gd name="T85" fmla="*/ 90 h 123"/>
                  <a:gd name="T86" fmla="*/ 31 w 128"/>
                  <a:gd name="T87" fmla="*/ 86 h 123"/>
                  <a:gd name="T88" fmla="*/ 37 w 128"/>
                  <a:gd name="T89" fmla="*/ 80 h 123"/>
                  <a:gd name="T90" fmla="*/ 42 w 128"/>
                  <a:gd name="T91" fmla="*/ 76 h 123"/>
                  <a:gd name="T92" fmla="*/ 51 w 128"/>
                  <a:gd name="T93" fmla="*/ 82 h 123"/>
                  <a:gd name="T94" fmla="*/ 59 w 128"/>
                  <a:gd name="T95" fmla="*/ 86 h 123"/>
                  <a:gd name="T96" fmla="*/ 66 w 128"/>
                  <a:gd name="T97" fmla="*/ 89 h 123"/>
                  <a:gd name="T98" fmla="*/ 56 w 128"/>
                  <a:gd name="T99" fmla="*/ 90 h 123"/>
                  <a:gd name="T100" fmla="*/ 42 w 128"/>
                  <a:gd name="T101" fmla="*/ 98 h 123"/>
                  <a:gd name="T102" fmla="*/ 54 w 128"/>
                  <a:gd name="T103" fmla="*/ 93 h 123"/>
                  <a:gd name="T104" fmla="*/ 64 w 128"/>
                  <a:gd name="T105" fmla="*/ 90 h 123"/>
                  <a:gd name="T106" fmla="*/ 73 w 128"/>
                  <a:gd name="T107" fmla="*/ 90 h 123"/>
                  <a:gd name="T108" fmla="*/ 85 w 128"/>
                  <a:gd name="T109" fmla="*/ 93 h 123"/>
                  <a:gd name="T110" fmla="*/ 100 w 128"/>
                  <a:gd name="T111" fmla="*/ 98 h 123"/>
                  <a:gd name="T112" fmla="*/ 128 w 128"/>
                  <a:gd name="T113" fmla="*/ 100 h 123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w 128"/>
                  <a:gd name="T172" fmla="*/ 0 h 123"/>
                  <a:gd name="T173" fmla="*/ 128 w 128"/>
                  <a:gd name="T174" fmla="*/ 123 h 123"/>
                </a:gdLst>
                <a:ahLst/>
                <a:cxnLst>
                  <a:cxn ang="T114">
                    <a:pos x="T0" y="T1"/>
                  </a:cxn>
                  <a:cxn ang="T115">
                    <a:pos x="T2" y="T3"/>
                  </a:cxn>
                  <a:cxn ang="T116">
                    <a:pos x="T4" y="T5"/>
                  </a:cxn>
                  <a:cxn ang="T117">
                    <a:pos x="T6" y="T7"/>
                  </a:cxn>
                  <a:cxn ang="T118">
                    <a:pos x="T8" y="T9"/>
                  </a:cxn>
                  <a:cxn ang="T119">
                    <a:pos x="T10" y="T11"/>
                  </a:cxn>
                  <a:cxn ang="T120">
                    <a:pos x="T12" y="T13"/>
                  </a:cxn>
                  <a:cxn ang="T121">
                    <a:pos x="T14" y="T15"/>
                  </a:cxn>
                  <a:cxn ang="T122">
                    <a:pos x="T16" y="T17"/>
                  </a:cxn>
                  <a:cxn ang="T123">
                    <a:pos x="T18" y="T19"/>
                  </a:cxn>
                  <a:cxn ang="T124">
                    <a:pos x="T20" y="T21"/>
                  </a:cxn>
                  <a:cxn ang="T125">
                    <a:pos x="T22" y="T23"/>
                  </a:cxn>
                  <a:cxn ang="T126">
                    <a:pos x="T24" y="T25"/>
                  </a:cxn>
                  <a:cxn ang="T127">
                    <a:pos x="T26" y="T27"/>
                  </a:cxn>
                  <a:cxn ang="T128">
                    <a:pos x="T28" y="T29"/>
                  </a:cxn>
                  <a:cxn ang="T129">
                    <a:pos x="T30" y="T31"/>
                  </a:cxn>
                  <a:cxn ang="T130">
                    <a:pos x="T32" y="T33"/>
                  </a:cxn>
                  <a:cxn ang="T131">
                    <a:pos x="T34" y="T35"/>
                  </a:cxn>
                  <a:cxn ang="T132">
                    <a:pos x="T36" y="T37"/>
                  </a:cxn>
                  <a:cxn ang="T133">
                    <a:pos x="T38" y="T39"/>
                  </a:cxn>
                  <a:cxn ang="T134">
                    <a:pos x="T40" y="T41"/>
                  </a:cxn>
                  <a:cxn ang="T135">
                    <a:pos x="T42" y="T43"/>
                  </a:cxn>
                  <a:cxn ang="T136">
                    <a:pos x="T44" y="T45"/>
                  </a:cxn>
                  <a:cxn ang="T137">
                    <a:pos x="T46" y="T47"/>
                  </a:cxn>
                  <a:cxn ang="T138">
                    <a:pos x="T48" y="T49"/>
                  </a:cxn>
                  <a:cxn ang="T139">
                    <a:pos x="T50" y="T51"/>
                  </a:cxn>
                  <a:cxn ang="T140">
                    <a:pos x="T52" y="T53"/>
                  </a:cxn>
                  <a:cxn ang="T141">
                    <a:pos x="T54" y="T55"/>
                  </a:cxn>
                  <a:cxn ang="T142">
                    <a:pos x="T56" y="T57"/>
                  </a:cxn>
                  <a:cxn ang="T143">
                    <a:pos x="T58" y="T59"/>
                  </a:cxn>
                  <a:cxn ang="T144">
                    <a:pos x="T60" y="T61"/>
                  </a:cxn>
                  <a:cxn ang="T145">
                    <a:pos x="T62" y="T63"/>
                  </a:cxn>
                  <a:cxn ang="T146">
                    <a:pos x="T64" y="T65"/>
                  </a:cxn>
                  <a:cxn ang="T147">
                    <a:pos x="T66" y="T67"/>
                  </a:cxn>
                  <a:cxn ang="T148">
                    <a:pos x="T68" y="T69"/>
                  </a:cxn>
                  <a:cxn ang="T149">
                    <a:pos x="T70" y="T71"/>
                  </a:cxn>
                  <a:cxn ang="T150">
                    <a:pos x="T72" y="T73"/>
                  </a:cxn>
                  <a:cxn ang="T151">
                    <a:pos x="T74" y="T75"/>
                  </a:cxn>
                  <a:cxn ang="T152">
                    <a:pos x="T76" y="T77"/>
                  </a:cxn>
                  <a:cxn ang="T153">
                    <a:pos x="T78" y="T79"/>
                  </a:cxn>
                  <a:cxn ang="T154">
                    <a:pos x="T80" y="T81"/>
                  </a:cxn>
                  <a:cxn ang="T155">
                    <a:pos x="T82" y="T83"/>
                  </a:cxn>
                  <a:cxn ang="T156">
                    <a:pos x="T84" y="T85"/>
                  </a:cxn>
                  <a:cxn ang="T157">
                    <a:pos x="T86" y="T87"/>
                  </a:cxn>
                  <a:cxn ang="T158">
                    <a:pos x="T88" y="T89"/>
                  </a:cxn>
                  <a:cxn ang="T159">
                    <a:pos x="T90" y="T91"/>
                  </a:cxn>
                  <a:cxn ang="T160">
                    <a:pos x="T92" y="T93"/>
                  </a:cxn>
                  <a:cxn ang="T161">
                    <a:pos x="T94" y="T95"/>
                  </a:cxn>
                  <a:cxn ang="T162">
                    <a:pos x="T96" y="T97"/>
                  </a:cxn>
                  <a:cxn ang="T163">
                    <a:pos x="T98" y="T99"/>
                  </a:cxn>
                  <a:cxn ang="T164">
                    <a:pos x="T100" y="T101"/>
                  </a:cxn>
                  <a:cxn ang="T165">
                    <a:pos x="T102" y="T103"/>
                  </a:cxn>
                  <a:cxn ang="T166">
                    <a:pos x="T104" y="T105"/>
                  </a:cxn>
                  <a:cxn ang="T167">
                    <a:pos x="T106" y="T107"/>
                  </a:cxn>
                  <a:cxn ang="T168">
                    <a:pos x="T108" y="T109"/>
                  </a:cxn>
                  <a:cxn ang="T169">
                    <a:pos x="T110" y="T111"/>
                  </a:cxn>
                  <a:cxn ang="T170">
                    <a:pos x="T112" y="T113"/>
                  </a:cxn>
                </a:cxnLst>
                <a:rect l="T171" t="T172" r="T173" b="T174"/>
                <a:pathLst>
                  <a:path w="128" h="123">
                    <a:moveTo>
                      <a:pt x="128" y="100"/>
                    </a:moveTo>
                    <a:lnTo>
                      <a:pt x="120" y="108"/>
                    </a:lnTo>
                    <a:lnTo>
                      <a:pt x="119" y="116"/>
                    </a:lnTo>
                    <a:lnTo>
                      <a:pt x="119" y="123"/>
                    </a:lnTo>
                    <a:lnTo>
                      <a:pt x="31" y="116"/>
                    </a:lnTo>
                    <a:lnTo>
                      <a:pt x="22" y="113"/>
                    </a:lnTo>
                    <a:lnTo>
                      <a:pt x="19" y="109"/>
                    </a:lnTo>
                    <a:lnTo>
                      <a:pt x="22" y="98"/>
                    </a:lnTo>
                    <a:lnTo>
                      <a:pt x="25" y="88"/>
                    </a:lnTo>
                    <a:lnTo>
                      <a:pt x="23" y="75"/>
                    </a:lnTo>
                    <a:lnTo>
                      <a:pt x="22" y="65"/>
                    </a:lnTo>
                    <a:lnTo>
                      <a:pt x="14" y="56"/>
                    </a:lnTo>
                    <a:lnTo>
                      <a:pt x="13" y="50"/>
                    </a:lnTo>
                    <a:lnTo>
                      <a:pt x="14" y="43"/>
                    </a:lnTo>
                    <a:lnTo>
                      <a:pt x="14" y="39"/>
                    </a:lnTo>
                    <a:lnTo>
                      <a:pt x="13" y="46"/>
                    </a:lnTo>
                    <a:lnTo>
                      <a:pt x="11" y="48"/>
                    </a:lnTo>
                    <a:lnTo>
                      <a:pt x="11" y="36"/>
                    </a:lnTo>
                    <a:lnTo>
                      <a:pt x="10" y="25"/>
                    </a:lnTo>
                    <a:lnTo>
                      <a:pt x="7" y="13"/>
                    </a:lnTo>
                    <a:lnTo>
                      <a:pt x="1" y="5"/>
                    </a:lnTo>
                    <a:lnTo>
                      <a:pt x="1" y="3"/>
                    </a:lnTo>
                    <a:lnTo>
                      <a:pt x="0" y="0"/>
                    </a:lnTo>
                    <a:lnTo>
                      <a:pt x="7" y="6"/>
                    </a:lnTo>
                    <a:lnTo>
                      <a:pt x="10" y="12"/>
                    </a:lnTo>
                    <a:lnTo>
                      <a:pt x="13" y="17"/>
                    </a:lnTo>
                    <a:lnTo>
                      <a:pt x="13" y="23"/>
                    </a:lnTo>
                    <a:lnTo>
                      <a:pt x="14" y="32"/>
                    </a:lnTo>
                    <a:lnTo>
                      <a:pt x="17" y="39"/>
                    </a:lnTo>
                    <a:lnTo>
                      <a:pt x="25" y="49"/>
                    </a:lnTo>
                    <a:lnTo>
                      <a:pt x="32" y="63"/>
                    </a:lnTo>
                    <a:lnTo>
                      <a:pt x="37" y="66"/>
                    </a:lnTo>
                    <a:lnTo>
                      <a:pt x="32" y="70"/>
                    </a:lnTo>
                    <a:lnTo>
                      <a:pt x="29" y="75"/>
                    </a:lnTo>
                    <a:lnTo>
                      <a:pt x="26" y="80"/>
                    </a:lnTo>
                    <a:lnTo>
                      <a:pt x="31" y="75"/>
                    </a:lnTo>
                    <a:lnTo>
                      <a:pt x="35" y="70"/>
                    </a:lnTo>
                    <a:lnTo>
                      <a:pt x="39" y="70"/>
                    </a:lnTo>
                    <a:lnTo>
                      <a:pt x="42" y="75"/>
                    </a:lnTo>
                    <a:lnTo>
                      <a:pt x="39" y="76"/>
                    </a:lnTo>
                    <a:lnTo>
                      <a:pt x="31" y="82"/>
                    </a:lnTo>
                    <a:lnTo>
                      <a:pt x="26" y="88"/>
                    </a:lnTo>
                    <a:lnTo>
                      <a:pt x="25" y="90"/>
                    </a:lnTo>
                    <a:lnTo>
                      <a:pt x="31" y="86"/>
                    </a:lnTo>
                    <a:lnTo>
                      <a:pt x="37" y="80"/>
                    </a:lnTo>
                    <a:lnTo>
                      <a:pt x="42" y="76"/>
                    </a:lnTo>
                    <a:lnTo>
                      <a:pt x="51" y="82"/>
                    </a:lnTo>
                    <a:lnTo>
                      <a:pt x="59" y="86"/>
                    </a:lnTo>
                    <a:lnTo>
                      <a:pt x="66" y="89"/>
                    </a:lnTo>
                    <a:lnTo>
                      <a:pt x="56" y="90"/>
                    </a:lnTo>
                    <a:lnTo>
                      <a:pt x="42" y="98"/>
                    </a:lnTo>
                    <a:lnTo>
                      <a:pt x="54" y="93"/>
                    </a:lnTo>
                    <a:lnTo>
                      <a:pt x="64" y="90"/>
                    </a:lnTo>
                    <a:lnTo>
                      <a:pt x="73" y="90"/>
                    </a:lnTo>
                    <a:lnTo>
                      <a:pt x="85" y="93"/>
                    </a:lnTo>
                    <a:lnTo>
                      <a:pt x="100" y="98"/>
                    </a:lnTo>
                    <a:lnTo>
                      <a:pt x="128" y="100"/>
                    </a:lnTo>
                    <a:close/>
                  </a:path>
                </a:pathLst>
              </a:custGeom>
              <a:solidFill>
                <a:srgbClr val="00C0C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491" name="Oval 513">
                <a:extLst>
                  <a:ext uri="{FF2B5EF4-FFF2-40B4-BE49-F238E27FC236}">
                    <a16:creationId xmlns:a16="http://schemas.microsoft.com/office/drawing/2014/main" xmlns="" id="{31C13D74-816E-44D1-9314-013EE50420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18" y="1647"/>
                <a:ext cx="9" cy="11"/>
              </a:xfrm>
              <a:prstGeom prst="ellipse">
                <a:avLst/>
              </a:prstGeom>
              <a:solidFill>
                <a:srgbClr val="00808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492" name="Oval 514">
                <a:extLst>
                  <a:ext uri="{FF2B5EF4-FFF2-40B4-BE49-F238E27FC236}">
                    <a16:creationId xmlns:a16="http://schemas.microsoft.com/office/drawing/2014/main" xmlns="" id="{59974D48-B6A3-4B35-814F-0274FFEA23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25" y="1665"/>
                <a:ext cx="11" cy="11"/>
              </a:xfrm>
              <a:prstGeom prst="ellipse">
                <a:avLst/>
              </a:prstGeom>
              <a:solidFill>
                <a:srgbClr val="00808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493" name="Oval 515">
                <a:extLst>
                  <a:ext uri="{FF2B5EF4-FFF2-40B4-BE49-F238E27FC236}">
                    <a16:creationId xmlns:a16="http://schemas.microsoft.com/office/drawing/2014/main" xmlns="" id="{D5D8DC04-2BD8-41CB-8940-AA46C911E7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31" y="1682"/>
                <a:ext cx="8" cy="10"/>
              </a:xfrm>
              <a:prstGeom prst="ellipse">
                <a:avLst/>
              </a:prstGeom>
              <a:solidFill>
                <a:srgbClr val="00808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494" name="Oval 516">
                <a:extLst>
                  <a:ext uri="{FF2B5EF4-FFF2-40B4-BE49-F238E27FC236}">
                    <a16:creationId xmlns:a16="http://schemas.microsoft.com/office/drawing/2014/main" xmlns="" id="{19BE9CD6-F754-4EF0-8214-BDDF4FA0B7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34" y="1699"/>
                <a:ext cx="9" cy="10"/>
              </a:xfrm>
              <a:prstGeom prst="ellipse">
                <a:avLst/>
              </a:prstGeom>
              <a:solidFill>
                <a:srgbClr val="00808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495" name="Oval 517">
                <a:extLst>
                  <a:ext uri="{FF2B5EF4-FFF2-40B4-BE49-F238E27FC236}">
                    <a16:creationId xmlns:a16="http://schemas.microsoft.com/office/drawing/2014/main" xmlns="" id="{139298C3-D1C1-42C6-88AF-E795FA8F03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30" y="1719"/>
                <a:ext cx="9" cy="12"/>
              </a:xfrm>
              <a:prstGeom prst="ellipse">
                <a:avLst/>
              </a:prstGeom>
              <a:solidFill>
                <a:srgbClr val="00808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496" name="Oval 518">
                <a:extLst>
                  <a:ext uri="{FF2B5EF4-FFF2-40B4-BE49-F238E27FC236}">
                    <a16:creationId xmlns:a16="http://schemas.microsoft.com/office/drawing/2014/main" xmlns="" id="{7681AAC8-98ED-4A8A-83FA-FCBF00FC57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25" y="1739"/>
                <a:ext cx="11" cy="9"/>
              </a:xfrm>
              <a:prstGeom prst="ellipse">
                <a:avLst/>
              </a:prstGeom>
              <a:solidFill>
                <a:srgbClr val="00808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  <p:grpSp>
          <p:nvGrpSpPr>
            <p:cNvPr id="444" name="Group 519">
              <a:extLst>
                <a:ext uri="{FF2B5EF4-FFF2-40B4-BE49-F238E27FC236}">
                  <a16:creationId xmlns:a16="http://schemas.microsoft.com/office/drawing/2014/main" xmlns="" id="{CFC67F73-88D0-4CD0-B782-B3204C8B1CE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177" y="1514"/>
              <a:ext cx="95" cy="112"/>
              <a:chOff x="5177" y="1514"/>
              <a:chExt cx="95" cy="112"/>
            </a:xfrm>
          </p:grpSpPr>
          <p:grpSp>
            <p:nvGrpSpPr>
              <p:cNvPr id="459" name="Group 520">
                <a:extLst>
                  <a:ext uri="{FF2B5EF4-FFF2-40B4-BE49-F238E27FC236}">
                    <a16:creationId xmlns:a16="http://schemas.microsoft.com/office/drawing/2014/main" xmlns="" id="{1F76DC1B-A5E5-4424-B71E-AC3075240B3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177" y="1556"/>
                <a:ext cx="48" cy="70"/>
                <a:chOff x="5177" y="1556"/>
                <a:chExt cx="48" cy="70"/>
              </a:xfrm>
            </p:grpSpPr>
            <p:sp>
              <p:nvSpPr>
                <p:cNvPr id="486" name="Freeform 521">
                  <a:extLst>
                    <a:ext uri="{FF2B5EF4-FFF2-40B4-BE49-F238E27FC236}">
                      <a16:creationId xmlns:a16="http://schemas.microsoft.com/office/drawing/2014/main" xmlns="" id="{A438A926-9879-4248-BD52-642E599600E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177" y="1556"/>
                  <a:ext cx="48" cy="70"/>
                </a:xfrm>
                <a:custGeom>
                  <a:avLst/>
                  <a:gdLst>
                    <a:gd name="T0" fmla="*/ 48 w 48"/>
                    <a:gd name="T1" fmla="*/ 41 h 70"/>
                    <a:gd name="T2" fmla="*/ 42 w 48"/>
                    <a:gd name="T3" fmla="*/ 49 h 70"/>
                    <a:gd name="T4" fmla="*/ 41 w 48"/>
                    <a:gd name="T5" fmla="*/ 54 h 70"/>
                    <a:gd name="T6" fmla="*/ 42 w 48"/>
                    <a:gd name="T7" fmla="*/ 64 h 70"/>
                    <a:gd name="T8" fmla="*/ 41 w 48"/>
                    <a:gd name="T9" fmla="*/ 69 h 70"/>
                    <a:gd name="T10" fmla="*/ 35 w 48"/>
                    <a:gd name="T11" fmla="*/ 70 h 70"/>
                    <a:gd name="T12" fmla="*/ 29 w 48"/>
                    <a:gd name="T13" fmla="*/ 70 h 70"/>
                    <a:gd name="T14" fmla="*/ 22 w 48"/>
                    <a:gd name="T15" fmla="*/ 67 h 70"/>
                    <a:gd name="T16" fmla="*/ 16 w 48"/>
                    <a:gd name="T17" fmla="*/ 66 h 70"/>
                    <a:gd name="T18" fmla="*/ 9 w 48"/>
                    <a:gd name="T19" fmla="*/ 60 h 70"/>
                    <a:gd name="T20" fmla="*/ 7 w 48"/>
                    <a:gd name="T21" fmla="*/ 57 h 70"/>
                    <a:gd name="T22" fmla="*/ 4 w 48"/>
                    <a:gd name="T23" fmla="*/ 50 h 70"/>
                    <a:gd name="T24" fmla="*/ 1 w 48"/>
                    <a:gd name="T25" fmla="*/ 43 h 70"/>
                    <a:gd name="T26" fmla="*/ 0 w 48"/>
                    <a:gd name="T27" fmla="*/ 37 h 70"/>
                    <a:gd name="T28" fmla="*/ 0 w 48"/>
                    <a:gd name="T29" fmla="*/ 31 h 70"/>
                    <a:gd name="T30" fmla="*/ 4 w 48"/>
                    <a:gd name="T31" fmla="*/ 24 h 70"/>
                    <a:gd name="T32" fmla="*/ 6 w 48"/>
                    <a:gd name="T33" fmla="*/ 17 h 70"/>
                    <a:gd name="T34" fmla="*/ 7 w 48"/>
                    <a:gd name="T35" fmla="*/ 10 h 70"/>
                    <a:gd name="T36" fmla="*/ 7 w 48"/>
                    <a:gd name="T37" fmla="*/ 0 h 70"/>
                    <a:gd name="T38" fmla="*/ 22 w 48"/>
                    <a:gd name="T39" fmla="*/ 17 h 70"/>
                    <a:gd name="T40" fmla="*/ 41 w 48"/>
                    <a:gd name="T41" fmla="*/ 36 h 70"/>
                    <a:gd name="T42" fmla="*/ 48 w 48"/>
                    <a:gd name="T43" fmla="*/ 41 h 70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w 48"/>
                    <a:gd name="T67" fmla="*/ 0 h 70"/>
                    <a:gd name="T68" fmla="*/ 48 w 48"/>
                    <a:gd name="T69" fmla="*/ 70 h 70"/>
                  </a:gdLst>
                  <a:ahLst/>
                  <a:cxnLst>
                    <a:cxn ang="T44">
                      <a:pos x="T0" y="T1"/>
                    </a:cxn>
                    <a:cxn ang="T45">
                      <a:pos x="T2" y="T3"/>
                    </a:cxn>
                    <a:cxn ang="T46">
                      <a:pos x="T4" y="T5"/>
                    </a:cxn>
                    <a:cxn ang="T47">
                      <a:pos x="T6" y="T7"/>
                    </a:cxn>
                    <a:cxn ang="T48">
                      <a:pos x="T8" y="T9"/>
                    </a:cxn>
                    <a:cxn ang="T49">
                      <a:pos x="T10" y="T11"/>
                    </a:cxn>
                    <a:cxn ang="T50">
                      <a:pos x="T12" y="T13"/>
                    </a:cxn>
                    <a:cxn ang="T51">
                      <a:pos x="T14" y="T15"/>
                    </a:cxn>
                    <a:cxn ang="T52">
                      <a:pos x="T16" y="T17"/>
                    </a:cxn>
                    <a:cxn ang="T53">
                      <a:pos x="T18" y="T19"/>
                    </a:cxn>
                    <a:cxn ang="T54">
                      <a:pos x="T20" y="T21"/>
                    </a:cxn>
                    <a:cxn ang="T55">
                      <a:pos x="T22" y="T23"/>
                    </a:cxn>
                    <a:cxn ang="T56">
                      <a:pos x="T24" y="T25"/>
                    </a:cxn>
                    <a:cxn ang="T57">
                      <a:pos x="T26" y="T27"/>
                    </a:cxn>
                    <a:cxn ang="T58">
                      <a:pos x="T28" y="T29"/>
                    </a:cxn>
                    <a:cxn ang="T59">
                      <a:pos x="T30" y="T31"/>
                    </a:cxn>
                    <a:cxn ang="T60">
                      <a:pos x="T32" y="T33"/>
                    </a:cxn>
                    <a:cxn ang="T61">
                      <a:pos x="T34" y="T35"/>
                    </a:cxn>
                    <a:cxn ang="T62">
                      <a:pos x="T36" y="T37"/>
                    </a:cxn>
                    <a:cxn ang="T63">
                      <a:pos x="T38" y="T39"/>
                    </a:cxn>
                    <a:cxn ang="T64">
                      <a:pos x="T40" y="T41"/>
                    </a:cxn>
                    <a:cxn ang="T65">
                      <a:pos x="T42" y="T43"/>
                    </a:cxn>
                  </a:cxnLst>
                  <a:rect l="T66" t="T67" r="T68" b="T69"/>
                  <a:pathLst>
                    <a:path w="48" h="70">
                      <a:moveTo>
                        <a:pt x="48" y="41"/>
                      </a:moveTo>
                      <a:lnTo>
                        <a:pt x="42" y="49"/>
                      </a:lnTo>
                      <a:lnTo>
                        <a:pt x="41" y="54"/>
                      </a:lnTo>
                      <a:lnTo>
                        <a:pt x="42" y="64"/>
                      </a:lnTo>
                      <a:lnTo>
                        <a:pt x="41" y="69"/>
                      </a:lnTo>
                      <a:lnTo>
                        <a:pt x="35" y="70"/>
                      </a:lnTo>
                      <a:lnTo>
                        <a:pt x="29" y="70"/>
                      </a:lnTo>
                      <a:lnTo>
                        <a:pt x="22" y="67"/>
                      </a:lnTo>
                      <a:lnTo>
                        <a:pt x="16" y="66"/>
                      </a:lnTo>
                      <a:lnTo>
                        <a:pt x="9" y="60"/>
                      </a:lnTo>
                      <a:lnTo>
                        <a:pt x="7" y="57"/>
                      </a:lnTo>
                      <a:lnTo>
                        <a:pt x="4" y="50"/>
                      </a:lnTo>
                      <a:lnTo>
                        <a:pt x="1" y="43"/>
                      </a:lnTo>
                      <a:lnTo>
                        <a:pt x="0" y="37"/>
                      </a:lnTo>
                      <a:lnTo>
                        <a:pt x="0" y="31"/>
                      </a:lnTo>
                      <a:lnTo>
                        <a:pt x="4" y="24"/>
                      </a:lnTo>
                      <a:lnTo>
                        <a:pt x="6" y="17"/>
                      </a:lnTo>
                      <a:lnTo>
                        <a:pt x="7" y="10"/>
                      </a:lnTo>
                      <a:lnTo>
                        <a:pt x="7" y="0"/>
                      </a:lnTo>
                      <a:lnTo>
                        <a:pt x="22" y="17"/>
                      </a:lnTo>
                      <a:lnTo>
                        <a:pt x="41" y="36"/>
                      </a:lnTo>
                      <a:lnTo>
                        <a:pt x="48" y="41"/>
                      </a:lnTo>
                      <a:close/>
                    </a:path>
                  </a:pathLst>
                </a:custGeom>
                <a:solidFill>
                  <a:srgbClr val="FFC08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487" name="Freeform 522">
                  <a:extLst>
                    <a:ext uri="{FF2B5EF4-FFF2-40B4-BE49-F238E27FC236}">
                      <a16:creationId xmlns:a16="http://schemas.microsoft.com/office/drawing/2014/main" xmlns="" id="{CCF71D5D-1D09-4F86-B085-84F3A664C52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177" y="1556"/>
                  <a:ext cx="48" cy="70"/>
                </a:xfrm>
                <a:custGeom>
                  <a:avLst/>
                  <a:gdLst>
                    <a:gd name="T0" fmla="*/ 48 w 48"/>
                    <a:gd name="T1" fmla="*/ 41 h 70"/>
                    <a:gd name="T2" fmla="*/ 42 w 48"/>
                    <a:gd name="T3" fmla="*/ 49 h 70"/>
                    <a:gd name="T4" fmla="*/ 41 w 48"/>
                    <a:gd name="T5" fmla="*/ 54 h 70"/>
                    <a:gd name="T6" fmla="*/ 42 w 48"/>
                    <a:gd name="T7" fmla="*/ 64 h 70"/>
                    <a:gd name="T8" fmla="*/ 41 w 48"/>
                    <a:gd name="T9" fmla="*/ 69 h 70"/>
                    <a:gd name="T10" fmla="*/ 35 w 48"/>
                    <a:gd name="T11" fmla="*/ 70 h 70"/>
                    <a:gd name="T12" fmla="*/ 29 w 48"/>
                    <a:gd name="T13" fmla="*/ 70 h 70"/>
                    <a:gd name="T14" fmla="*/ 22 w 48"/>
                    <a:gd name="T15" fmla="*/ 67 h 70"/>
                    <a:gd name="T16" fmla="*/ 16 w 48"/>
                    <a:gd name="T17" fmla="*/ 66 h 70"/>
                    <a:gd name="T18" fmla="*/ 9 w 48"/>
                    <a:gd name="T19" fmla="*/ 60 h 70"/>
                    <a:gd name="T20" fmla="*/ 7 w 48"/>
                    <a:gd name="T21" fmla="*/ 57 h 70"/>
                    <a:gd name="T22" fmla="*/ 4 w 48"/>
                    <a:gd name="T23" fmla="*/ 50 h 70"/>
                    <a:gd name="T24" fmla="*/ 1 w 48"/>
                    <a:gd name="T25" fmla="*/ 43 h 70"/>
                    <a:gd name="T26" fmla="*/ 0 w 48"/>
                    <a:gd name="T27" fmla="*/ 37 h 70"/>
                    <a:gd name="T28" fmla="*/ 0 w 48"/>
                    <a:gd name="T29" fmla="*/ 31 h 70"/>
                    <a:gd name="T30" fmla="*/ 4 w 48"/>
                    <a:gd name="T31" fmla="*/ 24 h 70"/>
                    <a:gd name="T32" fmla="*/ 6 w 48"/>
                    <a:gd name="T33" fmla="*/ 17 h 70"/>
                    <a:gd name="T34" fmla="*/ 7 w 48"/>
                    <a:gd name="T35" fmla="*/ 10 h 70"/>
                    <a:gd name="T36" fmla="*/ 7 w 48"/>
                    <a:gd name="T37" fmla="*/ 0 h 70"/>
                    <a:gd name="T38" fmla="*/ 22 w 48"/>
                    <a:gd name="T39" fmla="*/ 17 h 70"/>
                    <a:gd name="T40" fmla="*/ 41 w 48"/>
                    <a:gd name="T41" fmla="*/ 36 h 70"/>
                    <a:gd name="T42" fmla="*/ 48 w 48"/>
                    <a:gd name="T43" fmla="*/ 41 h 70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w 48"/>
                    <a:gd name="T67" fmla="*/ 0 h 70"/>
                    <a:gd name="T68" fmla="*/ 48 w 48"/>
                    <a:gd name="T69" fmla="*/ 70 h 70"/>
                  </a:gdLst>
                  <a:ahLst/>
                  <a:cxnLst>
                    <a:cxn ang="T44">
                      <a:pos x="T0" y="T1"/>
                    </a:cxn>
                    <a:cxn ang="T45">
                      <a:pos x="T2" y="T3"/>
                    </a:cxn>
                    <a:cxn ang="T46">
                      <a:pos x="T4" y="T5"/>
                    </a:cxn>
                    <a:cxn ang="T47">
                      <a:pos x="T6" y="T7"/>
                    </a:cxn>
                    <a:cxn ang="T48">
                      <a:pos x="T8" y="T9"/>
                    </a:cxn>
                    <a:cxn ang="T49">
                      <a:pos x="T10" y="T11"/>
                    </a:cxn>
                    <a:cxn ang="T50">
                      <a:pos x="T12" y="T13"/>
                    </a:cxn>
                    <a:cxn ang="T51">
                      <a:pos x="T14" y="T15"/>
                    </a:cxn>
                    <a:cxn ang="T52">
                      <a:pos x="T16" y="T17"/>
                    </a:cxn>
                    <a:cxn ang="T53">
                      <a:pos x="T18" y="T19"/>
                    </a:cxn>
                    <a:cxn ang="T54">
                      <a:pos x="T20" y="T21"/>
                    </a:cxn>
                    <a:cxn ang="T55">
                      <a:pos x="T22" y="T23"/>
                    </a:cxn>
                    <a:cxn ang="T56">
                      <a:pos x="T24" y="T25"/>
                    </a:cxn>
                    <a:cxn ang="T57">
                      <a:pos x="T26" y="T27"/>
                    </a:cxn>
                    <a:cxn ang="T58">
                      <a:pos x="T28" y="T29"/>
                    </a:cxn>
                    <a:cxn ang="T59">
                      <a:pos x="T30" y="T31"/>
                    </a:cxn>
                    <a:cxn ang="T60">
                      <a:pos x="T32" y="T33"/>
                    </a:cxn>
                    <a:cxn ang="T61">
                      <a:pos x="T34" y="T35"/>
                    </a:cxn>
                    <a:cxn ang="T62">
                      <a:pos x="T36" y="T37"/>
                    </a:cxn>
                    <a:cxn ang="T63">
                      <a:pos x="T38" y="T39"/>
                    </a:cxn>
                    <a:cxn ang="T64">
                      <a:pos x="T40" y="T41"/>
                    </a:cxn>
                    <a:cxn ang="T65">
                      <a:pos x="T42" y="T43"/>
                    </a:cxn>
                  </a:cxnLst>
                  <a:rect l="T66" t="T67" r="T68" b="T69"/>
                  <a:pathLst>
                    <a:path w="48" h="70">
                      <a:moveTo>
                        <a:pt x="48" y="41"/>
                      </a:moveTo>
                      <a:lnTo>
                        <a:pt x="42" y="49"/>
                      </a:lnTo>
                      <a:lnTo>
                        <a:pt x="41" y="54"/>
                      </a:lnTo>
                      <a:lnTo>
                        <a:pt x="42" y="64"/>
                      </a:lnTo>
                      <a:lnTo>
                        <a:pt x="41" y="69"/>
                      </a:lnTo>
                      <a:lnTo>
                        <a:pt x="35" y="70"/>
                      </a:lnTo>
                      <a:lnTo>
                        <a:pt x="29" y="70"/>
                      </a:lnTo>
                      <a:lnTo>
                        <a:pt x="22" y="67"/>
                      </a:lnTo>
                      <a:lnTo>
                        <a:pt x="16" y="66"/>
                      </a:lnTo>
                      <a:lnTo>
                        <a:pt x="9" y="60"/>
                      </a:lnTo>
                      <a:lnTo>
                        <a:pt x="7" y="57"/>
                      </a:lnTo>
                      <a:lnTo>
                        <a:pt x="4" y="50"/>
                      </a:lnTo>
                      <a:lnTo>
                        <a:pt x="1" y="43"/>
                      </a:lnTo>
                      <a:lnTo>
                        <a:pt x="0" y="37"/>
                      </a:lnTo>
                      <a:lnTo>
                        <a:pt x="0" y="31"/>
                      </a:lnTo>
                      <a:lnTo>
                        <a:pt x="4" y="24"/>
                      </a:lnTo>
                      <a:lnTo>
                        <a:pt x="6" y="17"/>
                      </a:lnTo>
                      <a:lnTo>
                        <a:pt x="7" y="10"/>
                      </a:lnTo>
                      <a:lnTo>
                        <a:pt x="7" y="0"/>
                      </a:lnTo>
                      <a:lnTo>
                        <a:pt x="22" y="17"/>
                      </a:lnTo>
                      <a:lnTo>
                        <a:pt x="41" y="36"/>
                      </a:lnTo>
                      <a:lnTo>
                        <a:pt x="48" y="41"/>
                      </a:lnTo>
                    </a:path>
                  </a:pathLst>
                </a:custGeom>
                <a:noFill/>
                <a:ln w="11113">
                  <a:solidFill>
                    <a:srgbClr val="402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</p:grpSp>
          <p:grpSp>
            <p:nvGrpSpPr>
              <p:cNvPr id="460" name="Group 523">
                <a:extLst>
                  <a:ext uri="{FF2B5EF4-FFF2-40B4-BE49-F238E27FC236}">
                    <a16:creationId xmlns:a16="http://schemas.microsoft.com/office/drawing/2014/main" xmlns="" id="{74C20927-F166-4362-9152-CC4FC3A264B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183" y="1514"/>
                <a:ext cx="84" cy="89"/>
                <a:chOff x="5183" y="1514"/>
                <a:chExt cx="84" cy="89"/>
              </a:xfrm>
            </p:grpSpPr>
            <p:sp>
              <p:nvSpPr>
                <p:cNvPr id="484" name="Freeform 524">
                  <a:extLst>
                    <a:ext uri="{FF2B5EF4-FFF2-40B4-BE49-F238E27FC236}">
                      <a16:creationId xmlns:a16="http://schemas.microsoft.com/office/drawing/2014/main" xmlns="" id="{348C2B97-E698-4134-A857-5E0AB3CB949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183" y="1514"/>
                  <a:ext cx="84" cy="89"/>
                </a:xfrm>
                <a:custGeom>
                  <a:avLst/>
                  <a:gdLst>
                    <a:gd name="T0" fmla="*/ 84 w 84"/>
                    <a:gd name="T1" fmla="*/ 23 h 89"/>
                    <a:gd name="T2" fmla="*/ 84 w 84"/>
                    <a:gd name="T3" fmla="*/ 30 h 89"/>
                    <a:gd name="T4" fmla="*/ 79 w 84"/>
                    <a:gd name="T5" fmla="*/ 39 h 89"/>
                    <a:gd name="T6" fmla="*/ 78 w 84"/>
                    <a:gd name="T7" fmla="*/ 46 h 89"/>
                    <a:gd name="T8" fmla="*/ 78 w 84"/>
                    <a:gd name="T9" fmla="*/ 52 h 89"/>
                    <a:gd name="T10" fmla="*/ 76 w 84"/>
                    <a:gd name="T11" fmla="*/ 59 h 89"/>
                    <a:gd name="T12" fmla="*/ 72 w 84"/>
                    <a:gd name="T13" fmla="*/ 63 h 89"/>
                    <a:gd name="T14" fmla="*/ 69 w 84"/>
                    <a:gd name="T15" fmla="*/ 68 h 89"/>
                    <a:gd name="T16" fmla="*/ 60 w 84"/>
                    <a:gd name="T17" fmla="*/ 83 h 89"/>
                    <a:gd name="T18" fmla="*/ 53 w 84"/>
                    <a:gd name="T19" fmla="*/ 89 h 89"/>
                    <a:gd name="T20" fmla="*/ 44 w 84"/>
                    <a:gd name="T21" fmla="*/ 89 h 89"/>
                    <a:gd name="T22" fmla="*/ 36 w 84"/>
                    <a:gd name="T23" fmla="*/ 85 h 89"/>
                    <a:gd name="T24" fmla="*/ 28 w 84"/>
                    <a:gd name="T25" fmla="*/ 79 h 89"/>
                    <a:gd name="T26" fmla="*/ 19 w 84"/>
                    <a:gd name="T27" fmla="*/ 76 h 89"/>
                    <a:gd name="T28" fmla="*/ 11 w 84"/>
                    <a:gd name="T29" fmla="*/ 69 h 89"/>
                    <a:gd name="T30" fmla="*/ 7 w 84"/>
                    <a:gd name="T31" fmla="*/ 59 h 89"/>
                    <a:gd name="T32" fmla="*/ 5 w 84"/>
                    <a:gd name="T33" fmla="*/ 48 h 89"/>
                    <a:gd name="T34" fmla="*/ 1 w 84"/>
                    <a:gd name="T35" fmla="*/ 46 h 89"/>
                    <a:gd name="T36" fmla="*/ 0 w 84"/>
                    <a:gd name="T37" fmla="*/ 40 h 89"/>
                    <a:gd name="T38" fmla="*/ 0 w 84"/>
                    <a:gd name="T39" fmla="*/ 33 h 89"/>
                    <a:gd name="T40" fmla="*/ 0 w 84"/>
                    <a:gd name="T41" fmla="*/ 28 h 89"/>
                    <a:gd name="T42" fmla="*/ 0 w 84"/>
                    <a:gd name="T43" fmla="*/ 23 h 89"/>
                    <a:gd name="T44" fmla="*/ 5 w 84"/>
                    <a:gd name="T45" fmla="*/ 20 h 89"/>
                    <a:gd name="T46" fmla="*/ 10 w 84"/>
                    <a:gd name="T47" fmla="*/ 25 h 89"/>
                    <a:gd name="T48" fmla="*/ 20 w 84"/>
                    <a:gd name="T49" fmla="*/ 18 h 89"/>
                    <a:gd name="T50" fmla="*/ 28 w 84"/>
                    <a:gd name="T51" fmla="*/ 3 h 89"/>
                    <a:gd name="T52" fmla="*/ 32 w 84"/>
                    <a:gd name="T53" fmla="*/ 0 h 89"/>
                    <a:gd name="T54" fmla="*/ 41 w 84"/>
                    <a:gd name="T55" fmla="*/ 0 h 89"/>
                    <a:gd name="T56" fmla="*/ 48 w 84"/>
                    <a:gd name="T57" fmla="*/ 19 h 89"/>
                    <a:gd name="T58" fmla="*/ 64 w 84"/>
                    <a:gd name="T59" fmla="*/ 20 h 89"/>
                    <a:gd name="T60" fmla="*/ 69 w 84"/>
                    <a:gd name="T61" fmla="*/ 20 h 89"/>
                    <a:gd name="T62" fmla="*/ 82 w 84"/>
                    <a:gd name="T63" fmla="*/ 25 h 89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w 84"/>
                    <a:gd name="T97" fmla="*/ 0 h 89"/>
                    <a:gd name="T98" fmla="*/ 84 w 84"/>
                    <a:gd name="T99" fmla="*/ 89 h 89"/>
                  </a:gdLst>
                  <a:ahLst/>
                  <a:cxnLst>
                    <a:cxn ang="T64">
                      <a:pos x="T0" y="T1"/>
                    </a:cxn>
                    <a:cxn ang="T65">
                      <a:pos x="T2" y="T3"/>
                    </a:cxn>
                    <a:cxn ang="T66">
                      <a:pos x="T4" y="T5"/>
                    </a:cxn>
                    <a:cxn ang="T67">
                      <a:pos x="T6" y="T7"/>
                    </a:cxn>
                    <a:cxn ang="T68">
                      <a:pos x="T8" y="T9"/>
                    </a:cxn>
                    <a:cxn ang="T69">
                      <a:pos x="T10" y="T11"/>
                    </a:cxn>
                    <a:cxn ang="T70">
                      <a:pos x="T12" y="T13"/>
                    </a:cxn>
                    <a:cxn ang="T71">
                      <a:pos x="T14" y="T15"/>
                    </a:cxn>
                    <a:cxn ang="T72">
                      <a:pos x="T16" y="T17"/>
                    </a:cxn>
                    <a:cxn ang="T73">
                      <a:pos x="T18" y="T19"/>
                    </a:cxn>
                    <a:cxn ang="T74">
                      <a:pos x="T20" y="T21"/>
                    </a:cxn>
                    <a:cxn ang="T75">
                      <a:pos x="T22" y="T23"/>
                    </a:cxn>
                    <a:cxn ang="T76">
                      <a:pos x="T24" y="T25"/>
                    </a:cxn>
                    <a:cxn ang="T77">
                      <a:pos x="T26" y="T27"/>
                    </a:cxn>
                    <a:cxn ang="T78">
                      <a:pos x="T28" y="T29"/>
                    </a:cxn>
                    <a:cxn ang="T79">
                      <a:pos x="T30" y="T31"/>
                    </a:cxn>
                    <a:cxn ang="T80">
                      <a:pos x="T32" y="T33"/>
                    </a:cxn>
                    <a:cxn ang="T81">
                      <a:pos x="T34" y="T35"/>
                    </a:cxn>
                    <a:cxn ang="T82">
                      <a:pos x="T36" y="T37"/>
                    </a:cxn>
                    <a:cxn ang="T83">
                      <a:pos x="T38" y="T39"/>
                    </a:cxn>
                    <a:cxn ang="T84">
                      <a:pos x="T40" y="T41"/>
                    </a:cxn>
                    <a:cxn ang="T85">
                      <a:pos x="T42" y="T43"/>
                    </a:cxn>
                    <a:cxn ang="T86">
                      <a:pos x="T44" y="T45"/>
                    </a:cxn>
                    <a:cxn ang="T87">
                      <a:pos x="T46" y="T47"/>
                    </a:cxn>
                    <a:cxn ang="T88">
                      <a:pos x="T48" y="T49"/>
                    </a:cxn>
                    <a:cxn ang="T89">
                      <a:pos x="T50" y="T51"/>
                    </a:cxn>
                    <a:cxn ang="T90">
                      <a:pos x="T52" y="T53"/>
                    </a:cxn>
                    <a:cxn ang="T91">
                      <a:pos x="T54" y="T55"/>
                    </a:cxn>
                    <a:cxn ang="T92">
                      <a:pos x="T56" y="T57"/>
                    </a:cxn>
                    <a:cxn ang="T93">
                      <a:pos x="T58" y="T59"/>
                    </a:cxn>
                    <a:cxn ang="T94">
                      <a:pos x="T60" y="T61"/>
                    </a:cxn>
                    <a:cxn ang="T95">
                      <a:pos x="T62" y="T63"/>
                    </a:cxn>
                  </a:cxnLst>
                  <a:rect l="T96" t="T97" r="T98" b="T99"/>
                  <a:pathLst>
                    <a:path w="84" h="89">
                      <a:moveTo>
                        <a:pt x="84" y="16"/>
                      </a:moveTo>
                      <a:lnTo>
                        <a:pt x="84" y="23"/>
                      </a:lnTo>
                      <a:lnTo>
                        <a:pt x="84" y="26"/>
                      </a:lnTo>
                      <a:lnTo>
                        <a:pt x="84" y="30"/>
                      </a:lnTo>
                      <a:lnTo>
                        <a:pt x="82" y="35"/>
                      </a:lnTo>
                      <a:lnTo>
                        <a:pt x="79" y="39"/>
                      </a:lnTo>
                      <a:lnTo>
                        <a:pt x="79" y="42"/>
                      </a:lnTo>
                      <a:lnTo>
                        <a:pt x="78" y="46"/>
                      </a:lnTo>
                      <a:lnTo>
                        <a:pt x="79" y="50"/>
                      </a:lnTo>
                      <a:lnTo>
                        <a:pt x="78" y="52"/>
                      </a:lnTo>
                      <a:lnTo>
                        <a:pt x="78" y="56"/>
                      </a:lnTo>
                      <a:lnTo>
                        <a:pt x="76" y="59"/>
                      </a:lnTo>
                      <a:lnTo>
                        <a:pt x="76" y="60"/>
                      </a:lnTo>
                      <a:lnTo>
                        <a:pt x="72" y="63"/>
                      </a:lnTo>
                      <a:lnTo>
                        <a:pt x="70" y="66"/>
                      </a:lnTo>
                      <a:lnTo>
                        <a:pt x="69" y="68"/>
                      </a:lnTo>
                      <a:lnTo>
                        <a:pt x="61" y="76"/>
                      </a:lnTo>
                      <a:lnTo>
                        <a:pt x="60" y="83"/>
                      </a:lnTo>
                      <a:lnTo>
                        <a:pt x="58" y="86"/>
                      </a:lnTo>
                      <a:lnTo>
                        <a:pt x="53" y="89"/>
                      </a:lnTo>
                      <a:lnTo>
                        <a:pt x="48" y="89"/>
                      </a:lnTo>
                      <a:lnTo>
                        <a:pt x="44" y="89"/>
                      </a:lnTo>
                      <a:lnTo>
                        <a:pt x="41" y="86"/>
                      </a:lnTo>
                      <a:lnTo>
                        <a:pt x="36" y="85"/>
                      </a:lnTo>
                      <a:lnTo>
                        <a:pt x="30" y="83"/>
                      </a:lnTo>
                      <a:lnTo>
                        <a:pt x="28" y="79"/>
                      </a:lnTo>
                      <a:lnTo>
                        <a:pt x="23" y="78"/>
                      </a:lnTo>
                      <a:lnTo>
                        <a:pt x="19" y="76"/>
                      </a:lnTo>
                      <a:lnTo>
                        <a:pt x="13" y="73"/>
                      </a:lnTo>
                      <a:lnTo>
                        <a:pt x="11" y="69"/>
                      </a:lnTo>
                      <a:lnTo>
                        <a:pt x="7" y="66"/>
                      </a:lnTo>
                      <a:lnTo>
                        <a:pt x="7" y="59"/>
                      </a:lnTo>
                      <a:lnTo>
                        <a:pt x="5" y="52"/>
                      </a:lnTo>
                      <a:lnTo>
                        <a:pt x="5" y="48"/>
                      </a:lnTo>
                      <a:lnTo>
                        <a:pt x="3" y="48"/>
                      </a:lnTo>
                      <a:lnTo>
                        <a:pt x="1" y="46"/>
                      </a:lnTo>
                      <a:lnTo>
                        <a:pt x="1" y="43"/>
                      </a:lnTo>
                      <a:lnTo>
                        <a:pt x="0" y="40"/>
                      </a:lnTo>
                      <a:lnTo>
                        <a:pt x="0" y="36"/>
                      </a:lnTo>
                      <a:lnTo>
                        <a:pt x="0" y="33"/>
                      </a:lnTo>
                      <a:lnTo>
                        <a:pt x="0" y="30"/>
                      </a:lnTo>
                      <a:lnTo>
                        <a:pt x="0" y="28"/>
                      </a:lnTo>
                      <a:lnTo>
                        <a:pt x="0" y="25"/>
                      </a:lnTo>
                      <a:lnTo>
                        <a:pt x="0" y="23"/>
                      </a:lnTo>
                      <a:lnTo>
                        <a:pt x="1" y="20"/>
                      </a:lnTo>
                      <a:lnTo>
                        <a:pt x="5" y="20"/>
                      </a:lnTo>
                      <a:lnTo>
                        <a:pt x="7" y="23"/>
                      </a:lnTo>
                      <a:lnTo>
                        <a:pt x="10" y="25"/>
                      </a:lnTo>
                      <a:lnTo>
                        <a:pt x="11" y="30"/>
                      </a:lnTo>
                      <a:lnTo>
                        <a:pt x="20" y="18"/>
                      </a:lnTo>
                      <a:lnTo>
                        <a:pt x="28" y="19"/>
                      </a:lnTo>
                      <a:lnTo>
                        <a:pt x="28" y="3"/>
                      </a:lnTo>
                      <a:lnTo>
                        <a:pt x="32" y="19"/>
                      </a:lnTo>
                      <a:lnTo>
                        <a:pt x="32" y="0"/>
                      </a:lnTo>
                      <a:lnTo>
                        <a:pt x="36" y="19"/>
                      </a:lnTo>
                      <a:lnTo>
                        <a:pt x="41" y="0"/>
                      </a:lnTo>
                      <a:lnTo>
                        <a:pt x="41" y="19"/>
                      </a:lnTo>
                      <a:lnTo>
                        <a:pt x="48" y="19"/>
                      </a:lnTo>
                      <a:lnTo>
                        <a:pt x="57" y="19"/>
                      </a:lnTo>
                      <a:lnTo>
                        <a:pt x="64" y="20"/>
                      </a:lnTo>
                      <a:lnTo>
                        <a:pt x="66" y="6"/>
                      </a:lnTo>
                      <a:lnTo>
                        <a:pt x="69" y="20"/>
                      </a:lnTo>
                      <a:lnTo>
                        <a:pt x="76" y="23"/>
                      </a:lnTo>
                      <a:lnTo>
                        <a:pt x="82" y="25"/>
                      </a:lnTo>
                      <a:lnTo>
                        <a:pt x="84" y="16"/>
                      </a:lnTo>
                      <a:close/>
                    </a:path>
                  </a:pathLst>
                </a:custGeom>
                <a:solidFill>
                  <a:srgbClr val="FFC08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485" name="Freeform 525">
                  <a:extLst>
                    <a:ext uri="{FF2B5EF4-FFF2-40B4-BE49-F238E27FC236}">
                      <a16:creationId xmlns:a16="http://schemas.microsoft.com/office/drawing/2014/main" xmlns="" id="{D697B03D-D690-4708-AC6B-DCC5B07B4BD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183" y="1514"/>
                  <a:ext cx="84" cy="89"/>
                </a:xfrm>
                <a:custGeom>
                  <a:avLst/>
                  <a:gdLst>
                    <a:gd name="T0" fmla="*/ 84 w 84"/>
                    <a:gd name="T1" fmla="*/ 23 h 89"/>
                    <a:gd name="T2" fmla="*/ 84 w 84"/>
                    <a:gd name="T3" fmla="*/ 30 h 89"/>
                    <a:gd name="T4" fmla="*/ 79 w 84"/>
                    <a:gd name="T5" fmla="*/ 39 h 89"/>
                    <a:gd name="T6" fmla="*/ 78 w 84"/>
                    <a:gd name="T7" fmla="*/ 46 h 89"/>
                    <a:gd name="T8" fmla="*/ 78 w 84"/>
                    <a:gd name="T9" fmla="*/ 52 h 89"/>
                    <a:gd name="T10" fmla="*/ 76 w 84"/>
                    <a:gd name="T11" fmla="*/ 59 h 89"/>
                    <a:gd name="T12" fmla="*/ 72 w 84"/>
                    <a:gd name="T13" fmla="*/ 63 h 89"/>
                    <a:gd name="T14" fmla="*/ 69 w 84"/>
                    <a:gd name="T15" fmla="*/ 68 h 89"/>
                    <a:gd name="T16" fmla="*/ 60 w 84"/>
                    <a:gd name="T17" fmla="*/ 83 h 89"/>
                    <a:gd name="T18" fmla="*/ 53 w 84"/>
                    <a:gd name="T19" fmla="*/ 89 h 89"/>
                    <a:gd name="T20" fmla="*/ 44 w 84"/>
                    <a:gd name="T21" fmla="*/ 89 h 89"/>
                    <a:gd name="T22" fmla="*/ 36 w 84"/>
                    <a:gd name="T23" fmla="*/ 85 h 89"/>
                    <a:gd name="T24" fmla="*/ 28 w 84"/>
                    <a:gd name="T25" fmla="*/ 79 h 89"/>
                    <a:gd name="T26" fmla="*/ 19 w 84"/>
                    <a:gd name="T27" fmla="*/ 76 h 89"/>
                    <a:gd name="T28" fmla="*/ 11 w 84"/>
                    <a:gd name="T29" fmla="*/ 69 h 89"/>
                    <a:gd name="T30" fmla="*/ 7 w 84"/>
                    <a:gd name="T31" fmla="*/ 59 h 89"/>
                    <a:gd name="T32" fmla="*/ 5 w 84"/>
                    <a:gd name="T33" fmla="*/ 48 h 89"/>
                    <a:gd name="T34" fmla="*/ 1 w 84"/>
                    <a:gd name="T35" fmla="*/ 46 h 89"/>
                    <a:gd name="T36" fmla="*/ 0 w 84"/>
                    <a:gd name="T37" fmla="*/ 40 h 89"/>
                    <a:gd name="T38" fmla="*/ 0 w 84"/>
                    <a:gd name="T39" fmla="*/ 33 h 89"/>
                    <a:gd name="T40" fmla="*/ 0 w 84"/>
                    <a:gd name="T41" fmla="*/ 28 h 89"/>
                    <a:gd name="T42" fmla="*/ 0 w 84"/>
                    <a:gd name="T43" fmla="*/ 23 h 89"/>
                    <a:gd name="T44" fmla="*/ 5 w 84"/>
                    <a:gd name="T45" fmla="*/ 20 h 89"/>
                    <a:gd name="T46" fmla="*/ 10 w 84"/>
                    <a:gd name="T47" fmla="*/ 25 h 89"/>
                    <a:gd name="T48" fmla="*/ 20 w 84"/>
                    <a:gd name="T49" fmla="*/ 18 h 89"/>
                    <a:gd name="T50" fmla="*/ 28 w 84"/>
                    <a:gd name="T51" fmla="*/ 3 h 89"/>
                    <a:gd name="T52" fmla="*/ 32 w 84"/>
                    <a:gd name="T53" fmla="*/ 0 h 89"/>
                    <a:gd name="T54" fmla="*/ 41 w 84"/>
                    <a:gd name="T55" fmla="*/ 0 h 89"/>
                    <a:gd name="T56" fmla="*/ 48 w 84"/>
                    <a:gd name="T57" fmla="*/ 19 h 89"/>
                    <a:gd name="T58" fmla="*/ 64 w 84"/>
                    <a:gd name="T59" fmla="*/ 20 h 89"/>
                    <a:gd name="T60" fmla="*/ 69 w 84"/>
                    <a:gd name="T61" fmla="*/ 20 h 89"/>
                    <a:gd name="T62" fmla="*/ 82 w 84"/>
                    <a:gd name="T63" fmla="*/ 25 h 89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w 84"/>
                    <a:gd name="T97" fmla="*/ 0 h 89"/>
                    <a:gd name="T98" fmla="*/ 84 w 84"/>
                    <a:gd name="T99" fmla="*/ 89 h 89"/>
                  </a:gdLst>
                  <a:ahLst/>
                  <a:cxnLst>
                    <a:cxn ang="T64">
                      <a:pos x="T0" y="T1"/>
                    </a:cxn>
                    <a:cxn ang="T65">
                      <a:pos x="T2" y="T3"/>
                    </a:cxn>
                    <a:cxn ang="T66">
                      <a:pos x="T4" y="T5"/>
                    </a:cxn>
                    <a:cxn ang="T67">
                      <a:pos x="T6" y="T7"/>
                    </a:cxn>
                    <a:cxn ang="T68">
                      <a:pos x="T8" y="T9"/>
                    </a:cxn>
                    <a:cxn ang="T69">
                      <a:pos x="T10" y="T11"/>
                    </a:cxn>
                    <a:cxn ang="T70">
                      <a:pos x="T12" y="T13"/>
                    </a:cxn>
                    <a:cxn ang="T71">
                      <a:pos x="T14" y="T15"/>
                    </a:cxn>
                    <a:cxn ang="T72">
                      <a:pos x="T16" y="T17"/>
                    </a:cxn>
                    <a:cxn ang="T73">
                      <a:pos x="T18" y="T19"/>
                    </a:cxn>
                    <a:cxn ang="T74">
                      <a:pos x="T20" y="T21"/>
                    </a:cxn>
                    <a:cxn ang="T75">
                      <a:pos x="T22" y="T23"/>
                    </a:cxn>
                    <a:cxn ang="T76">
                      <a:pos x="T24" y="T25"/>
                    </a:cxn>
                    <a:cxn ang="T77">
                      <a:pos x="T26" y="T27"/>
                    </a:cxn>
                    <a:cxn ang="T78">
                      <a:pos x="T28" y="T29"/>
                    </a:cxn>
                    <a:cxn ang="T79">
                      <a:pos x="T30" y="T31"/>
                    </a:cxn>
                    <a:cxn ang="T80">
                      <a:pos x="T32" y="T33"/>
                    </a:cxn>
                    <a:cxn ang="T81">
                      <a:pos x="T34" y="T35"/>
                    </a:cxn>
                    <a:cxn ang="T82">
                      <a:pos x="T36" y="T37"/>
                    </a:cxn>
                    <a:cxn ang="T83">
                      <a:pos x="T38" y="T39"/>
                    </a:cxn>
                    <a:cxn ang="T84">
                      <a:pos x="T40" y="T41"/>
                    </a:cxn>
                    <a:cxn ang="T85">
                      <a:pos x="T42" y="T43"/>
                    </a:cxn>
                    <a:cxn ang="T86">
                      <a:pos x="T44" y="T45"/>
                    </a:cxn>
                    <a:cxn ang="T87">
                      <a:pos x="T46" y="T47"/>
                    </a:cxn>
                    <a:cxn ang="T88">
                      <a:pos x="T48" y="T49"/>
                    </a:cxn>
                    <a:cxn ang="T89">
                      <a:pos x="T50" y="T51"/>
                    </a:cxn>
                    <a:cxn ang="T90">
                      <a:pos x="T52" y="T53"/>
                    </a:cxn>
                    <a:cxn ang="T91">
                      <a:pos x="T54" y="T55"/>
                    </a:cxn>
                    <a:cxn ang="T92">
                      <a:pos x="T56" y="T57"/>
                    </a:cxn>
                    <a:cxn ang="T93">
                      <a:pos x="T58" y="T59"/>
                    </a:cxn>
                    <a:cxn ang="T94">
                      <a:pos x="T60" y="T61"/>
                    </a:cxn>
                    <a:cxn ang="T95">
                      <a:pos x="T62" y="T63"/>
                    </a:cxn>
                  </a:cxnLst>
                  <a:rect l="T96" t="T97" r="T98" b="T99"/>
                  <a:pathLst>
                    <a:path w="84" h="89">
                      <a:moveTo>
                        <a:pt x="84" y="16"/>
                      </a:moveTo>
                      <a:lnTo>
                        <a:pt x="84" y="23"/>
                      </a:lnTo>
                      <a:lnTo>
                        <a:pt x="84" y="26"/>
                      </a:lnTo>
                      <a:lnTo>
                        <a:pt x="84" y="30"/>
                      </a:lnTo>
                      <a:lnTo>
                        <a:pt x="82" y="35"/>
                      </a:lnTo>
                      <a:lnTo>
                        <a:pt x="79" y="39"/>
                      </a:lnTo>
                      <a:lnTo>
                        <a:pt x="79" y="42"/>
                      </a:lnTo>
                      <a:lnTo>
                        <a:pt x="78" y="46"/>
                      </a:lnTo>
                      <a:lnTo>
                        <a:pt x="79" y="50"/>
                      </a:lnTo>
                      <a:lnTo>
                        <a:pt x="78" y="52"/>
                      </a:lnTo>
                      <a:lnTo>
                        <a:pt x="78" y="56"/>
                      </a:lnTo>
                      <a:lnTo>
                        <a:pt x="76" y="59"/>
                      </a:lnTo>
                      <a:lnTo>
                        <a:pt x="76" y="60"/>
                      </a:lnTo>
                      <a:lnTo>
                        <a:pt x="72" y="63"/>
                      </a:lnTo>
                      <a:lnTo>
                        <a:pt x="70" y="66"/>
                      </a:lnTo>
                      <a:lnTo>
                        <a:pt x="69" y="68"/>
                      </a:lnTo>
                      <a:lnTo>
                        <a:pt x="61" y="76"/>
                      </a:lnTo>
                      <a:lnTo>
                        <a:pt x="60" y="83"/>
                      </a:lnTo>
                      <a:lnTo>
                        <a:pt x="58" y="86"/>
                      </a:lnTo>
                      <a:lnTo>
                        <a:pt x="53" y="89"/>
                      </a:lnTo>
                      <a:lnTo>
                        <a:pt x="48" y="89"/>
                      </a:lnTo>
                      <a:lnTo>
                        <a:pt x="44" y="89"/>
                      </a:lnTo>
                      <a:lnTo>
                        <a:pt x="41" y="86"/>
                      </a:lnTo>
                      <a:lnTo>
                        <a:pt x="36" y="85"/>
                      </a:lnTo>
                      <a:lnTo>
                        <a:pt x="30" y="83"/>
                      </a:lnTo>
                      <a:lnTo>
                        <a:pt x="28" y="79"/>
                      </a:lnTo>
                      <a:lnTo>
                        <a:pt x="23" y="78"/>
                      </a:lnTo>
                      <a:lnTo>
                        <a:pt x="19" y="76"/>
                      </a:lnTo>
                      <a:lnTo>
                        <a:pt x="13" y="73"/>
                      </a:lnTo>
                      <a:lnTo>
                        <a:pt x="11" y="69"/>
                      </a:lnTo>
                      <a:lnTo>
                        <a:pt x="7" y="66"/>
                      </a:lnTo>
                      <a:lnTo>
                        <a:pt x="7" y="59"/>
                      </a:lnTo>
                      <a:lnTo>
                        <a:pt x="5" y="52"/>
                      </a:lnTo>
                      <a:lnTo>
                        <a:pt x="5" y="48"/>
                      </a:lnTo>
                      <a:lnTo>
                        <a:pt x="3" y="48"/>
                      </a:lnTo>
                      <a:lnTo>
                        <a:pt x="1" y="46"/>
                      </a:lnTo>
                      <a:lnTo>
                        <a:pt x="1" y="43"/>
                      </a:lnTo>
                      <a:lnTo>
                        <a:pt x="0" y="40"/>
                      </a:lnTo>
                      <a:lnTo>
                        <a:pt x="0" y="36"/>
                      </a:lnTo>
                      <a:lnTo>
                        <a:pt x="0" y="33"/>
                      </a:lnTo>
                      <a:lnTo>
                        <a:pt x="0" y="30"/>
                      </a:lnTo>
                      <a:lnTo>
                        <a:pt x="0" y="28"/>
                      </a:lnTo>
                      <a:lnTo>
                        <a:pt x="0" y="25"/>
                      </a:lnTo>
                      <a:lnTo>
                        <a:pt x="0" y="23"/>
                      </a:lnTo>
                      <a:lnTo>
                        <a:pt x="1" y="20"/>
                      </a:lnTo>
                      <a:lnTo>
                        <a:pt x="5" y="20"/>
                      </a:lnTo>
                      <a:lnTo>
                        <a:pt x="7" y="23"/>
                      </a:lnTo>
                      <a:lnTo>
                        <a:pt x="10" y="25"/>
                      </a:lnTo>
                      <a:lnTo>
                        <a:pt x="11" y="30"/>
                      </a:lnTo>
                      <a:lnTo>
                        <a:pt x="20" y="18"/>
                      </a:lnTo>
                      <a:lnTo>
                        <a:pt x="28" y="19"/>
                      </a:lnTo>
                      <a:lnTo>
                        <a:pt x="28" y="3"/>
                      </a:lnTo>
                      <a:lnTo>
                        <a:pt x="32" y="19"/>
                      </a:lnTo>
                      <a:lnTo>
                        <a:pt x="32" y="0"/>
                      </a:lnTo>
                      <a:lnTo>
                        <a:pt x="36" y="19"/>
                      </a:lnTo>
                      <a:lnTo>
                        <a:pt x="41" y="0"/>
                      </a:lnTo>
                      <a:lnTo>
                        <a:pt x="41" y="19"/>
                      </a:lnTo>
                      <a:lnTo>
                        <a:pt x="48" y="19"/>
                      </a:lnTo>
                      <a:lnTo>
                        <a:pt x="57" y="19"/>
                      </a:lnTo>
                      <a:lnTo>
                        <a:pt x="64" y="20"/>
                      </a:lnTo>
                      <a:lnTo>
                        <a:pt x="66" y="6"/>
                      </a:lnTo>
                      <a:lnTo>
                        <a:pt x="69" y="20"/>
                      </a:lnTo>
                      <a:lnTo>
                        <a:pt x="76" y="23"/>
                      </a:lnTo>
                      <a:lnTo>
                        <a:pt x="82" y="25"/>
                      </a:lnTo>
                      <a:lnTo>
                        <a:pt x="84" y="16"/>
                      </a:lnTo>
                    </a:path>
                  </a:pathLst>
                </a:custGeom>
                <a:noFill/>
                <a:ln w="11113">
                  <a:solidFill>
                    <a:srgbClr val="402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</p:grpSp>
          <p:sp>
            <p:nvSpPr>
              <p:cNvPr id="461" name="Freeform 526">
                <a:extLst>
                  <a:ext uri="{FF2B5EF4-FFF2-40B4-BE49-F238E27FC236}">
                    <a16:creationId xmlns:a16="http://schemas.microsoft.com/office/drawing/2014/main" xmlns="" id="{F76CF080-1F78-4507-8904-0F790D53F2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84" y="1539"/>
                <a:ext cx="4" cy="14"/>
              </a:xfrm>
              <a:custGeom>
                <a:avLst/>
                <a:gdLst>
                  <a:gd name="T0" fmla="*/ 4 w 4"/>
                  <a:gd name="T1" fmla="*/ 1 h 14"/>
                  <a:gd name="T2" fmla="*/ 4 w 4"/>
                  <a:gd name="T3" fmla="*/ 0 h 14"/>
                  <a:gd name="T4" fmla="*/ 2 w 4"/>
                  <a:gd name="T5" fmla="*/ 0 h 14"/>
                  <a:gd name="T6" fmla="*/ 0 w 4"/>
                  <a:gd name="T7" fmla="*/ 1 h 14"/>
                  <a:gd name="T8" fmla="*/ 0 w 4"/>
                  <a:gd name="T9" fmla="*/ 8 h 14"/>
                  <a:gd name="T10" fmla="*/ 0 w 4"/>
                  <a:gd name="T11" fmla="*/ 14 h 14"/>
                  <a:gd name="T12" fmla="*/ 0 w 4"/>
                  <a:gd name="T13" fmla="*/ 10 h 14"/>
                  <a:gd name="T14" fmla="*/ 0 w 4"/>
                  <a:gd name="T15" fmla="*/ 5 h 14"/>
                  <a:gd name="T16" fmla="*/ 0 w 4"/>
                  <a:gd name="T17" fmla="*/ 1 h 14"/>
                  <a:gd name="T18" fmla="*/ 4 w 4"/>
                  <a:gd name="T19" fmla="*/ 1 h 14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4"/>
                  <a:gd name="T31" fmla="*/ 0 h 14"/>
                  <a:gd name="T32" fmla="*/ 4 w 4"/>
                  <a:gd name="T33" fmla="*/ 14 h 14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4" h="14">
                    <a:moveTo>
                      <a:pt x="4" y="1"/>
                    </a:moveTo>
                    <a:lnTo>
                      <a:pt x="4" y="0"/>
                    </a:lnTo>
                    <a:lnTo>
                      <a:pt x="2" y="0"/>
                    </a:lnTo>
                    <a:lnTo>
                      <a:pt x="0" y="1"/>
                    </a:lnTo>
                    <a:lnTo>
                      <a:pt x="0" y="8"/>
                    </a:lnTo>
                    <a:lnTo>
                      <a:pt x="0" y="14"/>
                    </a:lnTo>
                    <a:lnTo>
                      <a:pt x="0" y="10"/>
                    </a:lnTo>
                    <a:lnTo>
                      <a:pt x="0" y="5"/>
                    </a:lnTo>
                    <a:lnTo>
                      <a:pt x="0" y="1"/>
                    </a:lnTo>
                    <a:lnTo>
                      <a:pt x="4" y="1"/>
                    </a:lnTo>
                    <a:close/>
                  </a:path>
                </a:pathLst>
              </a:custGeom>
              <a:solidFill>
                <a:srgbClr val="402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462" name="Freeform 527">
                <a:extLst>
                  <a:ext uri="{FF2B5EF4-FFF2-40B4-BE49-F238E27FC236}">
                    <a16:creationId xmlns:a16="http://schemas.microsoft.com/office/drawing/2014/main" xmlns="" id="{767D4B61-6E33-487E-8CB5-E30A18E2DC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88" y="1546"/>
                <a:ext cx="2" cy="7"/>
              </a:xfrm>
              <a:custGeom>
                <a:avLst/>
                <a:gdLst>
                  <a:gd name="T0" fmla="*/ 2 w 2"/>
                  <a:gd name="T1" fmla="*/ 1 h 7"/>
                  <a:gd name="T2" fmla="*/ 0 w 2"/>
                  <a:gd name="T3" fmla="*/ 1 h 7"/>
                  <a:gd name="T4" fmla="*/ 0 w 2"/>
                  <a:gd name="T5" fmla="*/ 4 h 7"/>
                  <a:gd name="T6" fmla="*/ 0 w 2"/>
                  <a:gd name="T7" fmla="*/ 7 h 7"/>
                  <a:gd name="T8" fmla="*/ 0 w 2"/>
                  <a:gd name="T9" fmla="*/ 4 h 7"/>
                  <a:gd name="T10" fmla="*/ 0 w 2"/>
                  <a:gd name="T11" fmla="*/ 3 h 7"/>
                  <a:gd name="T12" fmla="*/ 2 w 2"/>
                  <a:gd name="T13" fmla="*/ 0 h 7"/>
                  <a:gd name="T14" fmla="*/ 2 w 2"/>
                  <a:gd name="T15" fmla="*/ 1 h 7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"/>
                  <a:gd name="T25" fmla="*/ 0 h 7"/>
                  <a:gd name="T26" fmla="*/ 2 w 2"/>
                  <a:gd name="T27" fmla="*/ 7 h 7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" h="7">
                    <a:moveTo>
                      <a:pt x="2" y="1"/>
                    </a:moveTo>
                    <a:lnTo>
                      <a:pt x="0" y="1"/>
                    </a:lnTo>
                    <a:lnTo>
                      <a:pt x="0" y="4"/>
                    </a:lnTo>
                    <a:lnTo>
                      <a:pt x="0" y="7"/>
                    </a:lnTo>
                    <a:lnTo>
                      <a:pt x="0" y="4"/>
                    </a:lnTo>
                    <a:lnTo>
                      <a:pt x="0" y="3"/>
                    </a:lnTo>
                    <a:lnTo>
                      <a:pt x="2" y="0"/>
                    </a:ln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402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463" name="Freeform 528">
                <a:extLst>
                  <a:ext uri="{FF2B5EF4-FFF2-40B4-BE49-F238E27FC236}">
                    <a16:creationId xmlns:a16="http://schemas.microsoft.com/office/drawing/2014/main" xmlns="" id="{6FF8309E-220E-41A8-A145-94CF55385B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40" y="1570"/>
                <a:ext cx="9" cy="4"/>
              </a:xfrm>
              <a:custGeom>
                <a:avLst/>
                <a:gdLst>
                  <a:gd name="T0" fmla="*/ 9 w 9"/>
                  <a:gd name="T1" fmla="*/ 2 h 4"/>
                  <a:gd name="T2" fmla="*/ 9 w 9"/>
                  <a:gd name="T3" fmla="*/ 2 h 4"/>
                  <a:gd name="T4" fmla="*/ 7 w 9"/>
                  <a:gd name="T5" fmla="*/ 3 h 4"/>
                  <a:gd name="T6" fmla="*/ 4 w 9"/>
                  <a:gd name="T7" fmla="*/ 3 h 4"/>
                  <a:gd name="T8" fmla="*/ 3 w 9"/>
                  <a:gd name="T9" fmla="*/ 2 h 4"/>
                  <a:gd name="T10" fmla="*/ 1 w 9"/>
                  <a:gd name="T11" fmla="*/ 2 h 4"/>
                  <a:gd name="T12" fmla="*/ 1 w 9"/>
                  <a:gd name="T13" fmla="*/ 0 h 4"/>
                  <a:gd name="T14" fmla="*/ 0 w 9"/>
                  <a:gd name="T15" fmla="*/ 0 h 4"/>
                  <a:gd name="T16" fmla="*/ 0 w 9"/>
                  <a:gd name="T17" fmla="*/ 2 h 4"/>
                  <a:gd name="T18" fmla="*/ 1 w 9"/>
                  <a:gd name="T19" fmla="*/ 3 h 4"/>
                  <a:gd name="T20" fmla="*/ 3 w 9"/>
                  <a:gd name="T21" fmla="*/ 4 h 4"/>
                  <a:gd name="T22" fmla="*/ 7 w 9"/>
                  <a:gd name="T23" fmla="*/ 4 h 4"/>
                  <a:gd name="T24" fmla="*/ 9 w 9"/>
                  <a:gd name="T25" fmla="*/ 3 h 4"/>
                  <a:gd name="T26" fmla="*/ 9 w 9"/>
                  <a:gd name="T27" fmla="*/ 2 h 4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w 9"/>
                  <a:gd name="T43" fmla="*/ 0 h 4"/>
                  <a:gd name="T44" fmla="*/ 9 w 9"/>
                  <a:gd name="T45" fmla="*/ 4 h 4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T42" t="T43" r="T44" b="T45"/>
                <a:pathLst>
                  <a:path w="9" h="4">
                    <a:moveTo>
                      <a:pt x="9" y="2"/>
                    </a:moveTo>
                    <a:lnTo>
                      <a:pt x="9" y="2"/>
                    </a:lnTo>
                    <a:lnTo>
                      <a:pt x="7" y="3"/>
                    </a:lnTo>
                    <a:lnTo>
                      <a:pt x="4" y="3"/>
                    </a:lnTo>
                    <a:lnTo>
                      <a:pt x="3" y="2"/>
                    </a:lnTo>
                    <a:lnTo>
                      <a:pt x="1" y="2"/>
                    </a:lnTo>
                    <a:lnTo>
                      <a:pt x="1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1" y="3"/>
                    </a:lnTo>
                    <a:lnTo>
                      <a:pt x="3" y="4"/>
                    </a:lnTo>
                    <a:lnTo>
                      <a:pt x="7" y="4"/>
                    </a:lnTo>
                    <a:lnTo>
                      <a:pt x="9" y="3"/>
                    </a:lnTo>
                    <a:lnTo>
                      <a:pt x="9" y="2"/>
                    </a:lnTo>
                    <a:close/>
                  </a:path>
                </a:pathLst>
              </a:custGeom>
              <a:solidFill>
                <a:srgbClr val="402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464" name="Freeform 529">
                <a:extLst>
                  <a:ext uri="{FF2B5EF4-FFF2-40B4-BE49-F238E27FC236}">
                    <a16:creationId xmlns:a16="http://schemas.microsoft.com/office/drawing/2014/main" xmlns="" id="{AAB48352-0511-4C39-9EC8-B518E1268E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22" y="1540"/>
                <a:ext cx="19" cy="2"/>
              </a:xfrm>
              <a:custGeom>
                <a:avLst/>
                <a:gdLst>
                  <a:gd name="T0" fmla="*/ 19 w 19"/>
                  <a:gd name="T1" fmla="*/ 2 h 2"/>
                  <a:gd name="T2" fmla="*/ 18 w 19"/>
                  <a:gd name="T3" fmla="*/ 2 h 2"/>
                  <a:gd name="T4" fmla="*/ 15 w 19"/>
                  <a:gd name="T5" fmla="*/ 2 h 2"/>
                  <a:gd name="T6" fmla="*/ 14 w 19"/>
                  <a:gd name="T7" fmla="*/ 2 h 2"/>
                  <a:gd name="T8" fmla="*/ 11 w 19"/>
                  <a:gd name="T9" fmla="*/ 0 h 2"/>
                  <a:gd name="T10" fmla="*/ 8 w 19"/>
                  <a:gd name="T11" fmla="*/ 0 h 2"/>
                  <a:gd name="T12" fmla="*/ 3 w 19"/>
                  <a:gd name="T13" fmla="*/ 0 h 2"/>
                  <a:gd name="T14" fmla="*/ 0 w 19"/>
                  <a:gd name="T15" fmla="*/ 0 h 2"/>
                  <a:gd name="T16" fmla="*/ 5 w 19"/>
                  <a:gd name="T17" fmla="*/ 0 h 2"/>
                  <a:gd name="T18" fmla="*/ 9 w 19"/>
                  <a:gd name="T19" fmla="*/ 0 h 2"/>
                  <a:gd name="T20" fmla="*/ 14 w 19"/>
                  <a:gd name="T21" fmla="*/ 0 h 2"/>
                  <a:gd name="T22" fmla="*/ 15 w 19"/>
                  <a:gd name="T23" fmla="*/ 0 h 2"/>
                  <a:gd name="T24" fmla="*/ 18 w 19"/>
                  <a:gd name="T25" fmla="*/ 0 h 2"/>
                  <a:gd name="T26" fmla="*/ 19 w 19"/>
                  <a:gd name="T27" fmla="*/ 2 h 2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w 19"/>
                  <a:gd name="T43" fmla="*/ 0 h 2"/>
                  <a:gd name="T44" fmla="*/ 19 w 19"/>
                  <a:gd name="T45" fmla="*/ 2 h 2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T42" t="T43" r="T44" b="T45"/>
                <a:pathLst>
                  <a:path w="19" h="2">
                    <a:moveTo>
                      <a:pt x="19" y="2"/>
                    </a:moveTo>
                    <a:lnTo>
                      <a:pt x="18" y="2"/>
                    </a:lnTo>
                    <a:lnTo>
                      <a:pt x="15" y="2"/>
                    </a:lnTo>
                    <a:lnTo>
                      <a:pt x="14" y="2"/>
                    </a:lnTo>
                    <a:lnTo>
                      <a:pt x="11" y="0"/>
                    </a:lnTo>
                    <a:lnTo>
                      <a:pt x="8" y="0"/>
                    </a:lnTo>
                    <a:lnTo>
                      <a:pt x="3" y="0"/>
                    </a:lnTo>
                    <a:lnTo>
                      <a:pt x="0" y="0"/>
                    </a:lnTo>
                    <a:lnTo>
                      <a:pt x="5" y="0"/>
                    </a:lnTo>
                    <a:lnTo>
                      <a:pt x="9" y="0"/>
                    </a:lnTo>
                    <a:lnTo>
                      <a:pt x="14" y="0"/>
                    </a:lnTo>
                    <a:lnTo>
                      <a:pt x="15" y="0"/>
                    </a:lnTo>
                    <a:lnTo>
                      <a:pt x="18" y="0"/>
                    </a:lnTo>
                    <a:lnTo>
                      <a:pt x="19" y="2"/>
                    </a:lnTo>
                    <a:close/>
                  </a:path>
                </a:pathLst>
              </a:custGeom>
              <a:solidFill>
                <a:srgbClr val="402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465" name="Freeform 530">
                <a:extLst>
                  <a:ext uri="{FF2B5EF4-FFF2-40B4-BE49-F238E27FC236}">
                    <a16:creationId xmlns:a16="http://schemas.microsoft.com/office/drawing/2014/main" xmlns="" id="{787B67F9-7197-47EB-91F2-880217F256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53" y="1544"/>
                <a:ext cx="9" cy="2"/>
              </a:xfrm>
              <a:custGeom>
                <a:avLst/>
                <a:gdLst>
                  <a:gd name="T0" fmla="*/ 0 w 9"/>
                  <a:gd name="T1" fmla="*/ 2 h 2"/>
                  <a:gd name="T2" fmla="*/ 0 w 9"/>
                  <a:gd name="T3" fmla="*/ 0 h 2"/>
                  <a:gd name="T4" fmla="*/ 2 w 9"/>
                  <a:gd name="T5" fmla="*/ 0 h 2"/>
                  <a:gd name="T6" fmla="*/ 3 w 9"/>
                  <a:gd name="T7" fmla="*/ 0 h 2"/>
                  <a:gd name="T8" fmla="*/ 8 w 9"/>
                  <a:gd name="T9" fmla="*/ 0 h 2"/>
                  <a:gd name="T10" fmla="*/ 9 w 9"/>
                  <a:gd name="T11" fmla="*/ 0 h 2"/>
                  <a:gd name="T12" fmla="*/ 8 w 9"/>
                  <a:gd name="T13" fmla="*/ 0 h 2"/>
                  <a:gd name="T14" fmla="*/ 3 w 9"/>
                  <a:gd name="T15" fmla="*/ 0 h 2"/>
                  <a:gd name="T16" fmla="*/ 2 w 9"/>
                  <a:gd name="T17" fmla="*/ 0 h 2"/>
                  <a:gd name="T18" fmla="*/ 0 w 9"/>
                  <a:gd name="T19" fmla="*/ 2 h 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9"/>
                  <a:gd name="T31" fmla="*/ 0 h 2"/>
                  <a:gd name="T32" fmla="*/ 9 w 9"/>
                  <a:gd name="T33" fmla="*/ 2 h 2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9" h="2">
                    <a:moveTo>
                      <a:pt x="0" y="2"/>
                    </a:moveTo>
                    <a:lnTo>
                      <a:pt x="0" y="0"/>
                    </a:lnTo>
                    <a:lnTo>
                      <a:pt x="2" y="0"/>
                    </a:lnTo>
                    <a:lnTo>
                      <a:pt x="3" y="0"/>
                    </a:lnTo>
                    <a:lnTo>
                      <a:pt x="8" y="0"/>
                    </a:lnTo>
                    <a:lnTo>
                      <a:pt x="9" y="0"/>
                    </a:lnTo>
                    <a:lnTo>
                      <a:pt x="8" y="0"/>
                    </a:lnTo>
                    <a:lnTo>
                      <a:pt x="3" y="0"/>
                    </a:lnTo>
                    <a:lnTo>
                      <a:pt x="2" y="0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402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466" name="Freeform 531">
                <a:extLst>
                  <a:ext uri="{FF2B5EF4-FFF2-40B4-BE49-F238E27FC236}">
                    <a16:creationId xmlns:a16="http://schemas.microsoft.com/office/drawing/2014/main" xmlns="" id="{18FC6D10-093F-41C5-BA70-5D7FC4CA73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31" y="1582"/>
                <a:ext cx="16" cy="1"/>
              </a:xfrm>
              <a:custGeom>
                <a:avLst/>
                <a:gdLst>
                  <a:gd name="T0" fmla="*/ 16 w 16"/>
                  <a:gd name="T1" fmla="*/ 1 h 1"/>
                  <a:gd name="T2" fmla="*/ 13 w 16"/>
                  <a:gd name="T3" fmla="*/ 1 h 1"/>
                  <a:gd name="T4" fmla="*/ 13 w 16"/>
                  <a:gd name="T5" fmla="*/ 0 h 1"/>
                  <a:gd name="T6" fmla="*/ 12 w 16"/>
                  <a:gd name="T7" fmla="*/ 0 h 1"/>
                  <a:gd name="T8" fmla="*/ 10 w 16"/>
                  <a:gd name="T9" fmla="*/ 0 h 1"/>
                  <a:gd name="T10" fmla="*/ 9 w 16"/>
                  <a:gd name="T11" fmla="*/ 0 h 1"/>
                  <a:gd name="T12" fmla="*/ 6 w 16"/>
                  <a:gd name="T13" fmla="*/ 0 h 1"/>
                  <a:gd name="T14" fmla="*/ 5 w 16"/>
                  <a:gd name="T15" fmla="*/ 0 h 1"/>
                  <a:gd name="T16" fmla="*/ 2 w 16"/>
                  <a:gd name="T17" fmla="*/ 0 h 1"/>
                  <a:gd name="T18" fmla="*/ 0 w 16"/>
                  <a:gd name="T19" fmla="*/ 0 h 1"/>
                  <a:gd name="T20" fmla="*/ 5 w 16"/>
                  <a:gd name="T21" fmla="*/ 1 h 1"/>
                  <a:gd name="T22" fmla="*/ 6 w 16"/>
                  <a:gd name="T23" fmla="*/ 1 h 1"/>
                  <a:gd name="T24" fmla="*/ 9 w 16"/>
                  <a:gd name="T25" fmla="*/ 1 h 1"/>
                  <a:gd name="T26" fmla="*/ 10 w 16"/>
                  <a:gd name="T27" fmla="*/ 1 h 1"/>
                  <a:gd name="T28" fmla="*/ 13 w 16"/>
                  <a:gd name="T29" fmla="*/ 1 h 1"/>
                  <a:gd name="T30" fmla="*/ 16 w 16"/>
                  <a:gd name="T31" fmla="*/ 1 h 1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w 16"/>
                  <a:gd name="T49" fmla="*/ 0 h 1"/>
                  <a:gd name="T50" fmla="*/ 16 w 16"/>
                  <a:gd name="T51" fmla="*/ 1 h 1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T48" t="T49" r="T50" b="T51"/>
                <a:pathLst>
                  <a:path w="16" h="1">
                    <a:moveTo>
                      <a:pt x="16" y="1"/>
                    </a:moveTo>
                    <a:lnTo>
                      <a:pt x="13" y="1"/>
                    </a:lnTo>
                    <a:lnTo>
                      <a:pt x="13" y="0"/>
                    </a:lnTo>
                    <a:lnTo>
                      <a:pt x="12" y="0"/>
                    </a:lnTo>
                    <a:lnTo>
                      <a:pt x="10" y="0"/>
                    </a:lnTo>
                    <a:lnTo>
                      <a:pt x="9" y="0"/>
                    </a:lnTo>
                    <a:lnTo>
                      <a:pt x="6" y="0"/>
                    </a:lnTo>
                    <a:lnTo>
                      <a:pt x="5" y="0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5" y="1"/>
                    </a:lnTo>
                    <a:lnTo>
                      <a:pt x="6" y="1"/>
                    </a:lnTo>
                    <a:lnTo>
                      <a:pt x="9" y="1"/>
                    </a:lnTo>
                    <a:lnTo>
                      <a:pt x="10" y="1"/>
                    </a:lnTo>
                    <a:lnTo>
                      <a:pt x="13" y="1"/>
                    </a:lnTo>
                    <a:lnTo>
                      <a:pt x="16" y="1"/>
                    </a:lnTo>
                    <a:close/>
                  </a:path>
                </a:pathLst>
              </a:custGeom>
              <a:solidFill>
                <a:srgbClr val="402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467" name="Freeform 532">
                <a:extLst>
                  <a:ext uri="{FF2B5EF4-FFF2-40B4-BE49-F238E27FC236}">
                    <a16:creationId xmlns:a16="http://schemas.microsoft.com/office/drawing/2014/main" xmlns="" id="{240D700A-A3AE-4932-94E2-6CBF65FBD1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36" y="1587"/>
                <a:ext cx="7" cy="2"/>
              </a:xfrm>
              <a:custGeom>
                <a:avLst/>
                <a:gdLst>
                  <a:gd name="T0" fmla="*/ 7 w 7"/>
                  <a:gd name="T1" fmla="*/ 0 h 2"/>
                  <a:gd name="T2" fmla="*/ 5 w 7"/>
                  <a:gd name="T3" fmla="*/ 2 h 2"/>
                  <a:gd name="T4" fmla="*/ 4 w 7"/>
                  <a:gd name="T5" fmla="*/ 2 h 2"/>
                  <a:gd name="T6" fmla="*/ 1 w 7"/>
                  <a:gd name="T7" fmla="*/ 2 h 2"/>
                  <a:gd name="T8" fmla="*/ 0 w 7"/>
                  <a:gd name="T9" fmla="*/ 0 h 2"/>
                  <a:gd name="T10" fmla="*/ 4 w 7"/>
                  <a:gd name="T11" fmla="*/ 0 h 2"/>
                  <a:gd name="T12" fmla="*/ 5 w 7"/>
                  <a:gd name="T13" fmla="*/ 0 h 2"/>
                  <a:gd name="T14" fmla="*/ 7 w 7"/>
                  <a:gd name="T15" fmla="*/ 0 h 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7"/>
                  <a:gd name="T25" fmla="*/ 0 h 2"/>
                  <a:gd name="T26" fmla="*/ 7 w 7"/>
                  <a:gd name="T27" fmla="*/ 2 h 2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7" h="2">
                    <a:moveTo>
                      <a:pt x="7" y="0"/>
                    </a:moveTo>
                    <a:lnTo>
                      <a:pt x="5" y="2"/>
                    </a:lnTo>
                    <a:lnTo>
                      <a:pt x="4" y="2"/>
                    </a:lnTo>
                    <a:lnTo>
                      <a:pt x="1" y="2"/>
                    </a:lnTo>
                    <a:lnTo>
                      <a:pt x="0" y="0"/>
                    </a:lnTo>
                    <a:lnTo>
                      <a:pt x="4" y="0"/>
                    </a:lnTo>
                    <a:lnTo>
                      <a:pt x="5" y="0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402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grpSp>
            <p:nvGrpSpPr>
              <p:cNvPr id="468" name="Group 533">
                <a:extLst>
                  <a:ext uri="{FF2B5EF4-FFF2-40B4-BE49-F238E27FC236}">
                    <a16:creationId xmlns:a16="http://schemas.microsoft.com/office/drawing/2014/main" xmlns="" id="{A2913333-9FC5-49AA-A92C-55ECB5D7A3D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193" y="1540"/>
                <a:ext cx="79" cy="23"/>
                <a:chOff x="5193" y="1540"/>
                <a:chExt cx="79" cy="23"/>
              </a:xfrm>
            </p:grpSpPr>
            <p:sp>
              <p:nvSpPr>
                <p:cNvPr id="480" name="Freeform 534">
                  <a:extLst>
                    <a:ext uri="{FF2B5EF4-FFF2-40B4-BE49-F238E27FC236}">
                      <a16:creationId xmlns:a16="http://schemas.microsoft.com/office/drawing/2014/main" xmlns="" id="{93DDE329-C0DC-4938-B84A-A205D003510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18" y="1540"/>
                  <a:ext cx="26" cy="20"/>
                </a:xfrm>
                <a:custGeom>
                  <a:avLst/>
                  <a:gdLst>
                    <a:gd name="T0" fmla="*/ 26 w 26"/>
                    <a:gd name="T1" fmla="*/ 7 h 20"/>
                    <a:gd name="T2" fmla="*/ 26 w 26"/>
                    <a:gd name="T3" fmla="*/ 10 h 20"/>
                    <a:gd name="T4" fmla="*/ 25 w 26"/>
                    <a:gd name="T5" fmla="*/ 14 h 20"/>
                    <a:gd name="T6" fmla="*/ 23 w 26"/>
                    <a:gd name="T7" fmla="*/ 16 h 20"/>
                    <a:gd name="T8" fmla="*/ 22 w 26"/>
                    <a:gd name="T9" fmla="*/ 17 h 20"/>
                    <a:gd name="T10" fmla="*/ 18 w 26"/>
                    <a:gd name="T11" fmla="*/ 17 h 20"/>
                    <a:gd name="T12" fmla="*/ 15 w 26"/>
                    <a:gd name="T13" fmla="*/ 20 h 20"/>
                    <a:gd name="T14" fmla="*/ 12 w 26"/>
                    <a:gd name="T15" fmla="*/ 20 h 20"/>
                    <a:gd name="T16" fmla="*/ 7 w 26"/>
                    <a:gd name="T17" fmla="*/ 17 h 20"/>
                    <a:gd name="T18" fmla="*/ 4 w 26"/>
                    <a:gd name="T19" fmla="*/ 17 h 20"/>
                    <a:gd name="T20" fmla="*/ 1 w 26"/>
                    <a:gd name="T21" fmla="*/ 16 h 20"/>
                    <a:gd name="T22" fmla="*/ 0 w 26"/>
                    <a:gd name="T23" fmla="*/ 14 h 20"/>
                    <a:gd name="T24" fmla="*/ 0 w 26"/>
                    <a:gd name="T25" fmla="*/ 10 h 20"/>
                    <a:gd name="T26" fmla="*/ 0 w 26"/>
                    <a:gd name="T27" fmla="*/ 9 h 20"/>
                    <a:gd name="T28" fmla="*/ 0 w 26"/>
                    <a:gd name="T29" fmla="*/ 4 h 20"/>
                    <a:gd name="T30" fmla="*/ 0 w 26"/>
                    <a:gd name="T31" fmla="*/ 2 h 20"/>
                    <a:gd name="T32" fmla="*/ 1 w 26"/>
                    <a:gd name="T33" fmla="*/ 2 h 20"/>
                    <a:gd name="T34" fmla="*/ 6 w 26"/>
                    <a:gd name="T35" fmla="*/ 0 h 20"/>
                    <a:gd name="T36" fmla="*/ 9 w 26"/>
                    <a:gd name="T37" fmla="*/ 0 h 20"/>
                    <a:gd name="T38" fmla="*/ 13 w 26"/>
                    <a:gd name="T39" fmla="*/ 0 h 20"/>
                    <a:gd name="T40" fmla="*/ 18 w 26"/>
                    <a:gd name="T41" fmla="*/ 0 h 20"/>
                    <a:gd name="T42" fmla="*/ 19 w 26"/>
                    <a:gd name="T43" fmla="*/ 2 h 20"/>
                    <a:gd name="T44" fmla="*/ 23 w 26"/>
                    <a:gd name="T45" fmla="*/ 2 h 20"/>
                    <a:gd name="T46" fmla="*/ 26 w 26"/>
                    <a:gd name="T47" fmla="*/ 4 h 20"/>
                    <a:gd name="T48" fmla="*/ 26 w 26"/>
                    <a:gd name="T49" fmla="*/ 7 h 20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w 26"/>
                    <a:gd name="T76" fmla="*/ 0 h 20"/>
                    <a:gd name="T77" fmla="*/ 26 w 26"/>
                    <a:gd name="T78" fmla="*/ 20 h 20"/>
                  </a:gdLst>
                  <a:ahLst/>
                  <a:cxnLst>
                    <a:cxn ang="T50">
                      <a:pos x="T0" y="T1"/>
                    </a:cxn>
                    <a:cxn ang="T51">
                      <a:pos x="T2" y="T3"/>
                    </a:cxn>
                    <a:cxn ang="T52">
                      <a:pos x="T4" y="T5"/>
                    </a:cxn>
                    <a:cxn ang="T53">
                      <a:pos x="T6" y="T7"/>
                    </a:cxn>
                    <a:cxn ang="T54">
                      <a:pos x="T8" y="T9"/>
                    </a:cxn>
                    <a:cxn ang="T55">
                      <a:pos x="T10" y="T11"/>
                    </a:cxn>
                    <a:cxn ang="T56">
                      <a:pos x="T12" y="T13"/>
                    </a:cxn>
                    <a:cxn ang="T57">
                      <a:pos x="T14" y="T15"/>
                    </a:cxn>
                    <a:cxn ang="T58">
                      <a:pos x="T16" y="T17"/>
                    </a:cxn>
                    <a:cxn ang="T59">
                      <a:pos x="T18" y="T19"/>
                    </a:cxn>
                    <a:cxn ang="T60">
                      <a:pos x="T20" y="T21"/>
                    </a:cxn>
                    <a:cxn ang="T61">
                      <a:pos x="T22" y="T23"/>
                    </a:cxn>
                    <a:cxn ang="T62">
                      <a:pos x="T24" y="T25"/>
                    </a:cxn>
                    <a:cxn ang="T63">
                      <a:pos x="T26" y="T27"/>
                    </a:cxn>
                    <a:cxn ang="T64">
                      <a:pos x="T28" y="T29"/>
                    </a:cxn>
                    <a:cxn ang="T65">
                      <a:pos x="T30" y="T31"/>
                    </a:cxn>
                    <a:cxn ang="T66">
                      <a:pos x="T32" y="T33"/>
                    </a:cxn>
                    <a:cxn ang="T67">
                      <a:pos x="T34" y="T35"/>
                    </a:cxn>
                    <a:cxn ang="T68">
                      <a:pos x="T36" y="T37"/>
                    </a:cxn>
                    <a:cxn ang="T69">
                      <a:pos x="T38" y="T39"/>
                    </a:cxn>
                    <a:cxn ang="T70">
                      <a:pos x="T40" y="T41"/>
                    </a:cxn>
                    <a:cxn ang="T71">
                      <a:pos x="T42" y="T43"/>
                    </a:cxn>
                    <a:cxn ang="T72">
                      <a:pos x="T44" y="T45"/>
                    </a:cxn>
                    <a:cxn ang="T73">
                      <a:pos x="T46" y="T47"/>
                    </a:cxn>
                    <a:cxn ang="T74">
                      <a:pos x="T48" y="T49"/>
                    </a:cxn>
                  </a:cxnLst>
                  <a:rect l="T75" t="T76" r="T77" b="T78"/>
                  <a:pathLst>
                    <a:path w="26" h="20">
                      <a:moveTo>
                        <a:pt x="26" y="7"/>
                      </a:moveTo>
                      <a:lnTo>
                        <a:pt x="26" y="10"/>
                      </a:lnTo>
                      <a:lnTo>
                        <a:pt x="25" y="14"/>
                      </a:lnTo>
                      <a:lnTo>
                        <a:pt x="23" y="16"/>
                      </a:lnTo>
                      <a:lnTo>
                        <a:pt x="22" y="17"/>
                      </a:lnTo>
                      <a:lnTo>
                        <a:pt x="18" y="17"/>
                      </a:lnTo>
                      <a:lnTo>
                        <a:pt x="15" y="20"/>
                      </a:lnTo>
                      <a:lnTo>
                        <a:pt x="12" y="20"/>
                      </a:lnTo>
                      <a:lnTo>
                        <a:pt x="7" y="17"/>
                      </a:lnTo>
                      <a:lnTo>
                        <a:pt x="4" y="17"/>
                      </a:lnTo>
                      <a:lnTo>
                        <a:pt x="1" y="16"/>
                      </a:lnTo>
                      <a:lnTo>
                        <a:pt x="0" y="14"/>
                      </a:lnTo>
                      <a:lnTo>
                        <a:pt x="0" y="10"/>
                      </a:lnTo>
                      <a:lnTo>
                        <a:pt x="0" y="9"/>
                      </a:lnTo>
                      <a:lnTo>
                        <a:pt x="0" y="4"/>
                      </a:lnTo>
                      <a:lnTo>
                        <a:pt x="0" y="2"/>
                      </a:lnTo>
                      <a:lnTo>
                        <a:pt x="1" y="2"/>
                      </a:lnTo>
                      <a:lnTo>
                        <a:pt x="6" y="0"/>
                      </a:lnTo>
                      <a:lnTo>
                        <a:pt x="9" y="0"/>
                      </a:lnTo>
                      <a:lnTo>
                        <a:pt x="13" y="0"/>
                      </a:lnTo>
                      <a:lnTo>
                        <a:pt x="18" y="0"/>
                      </a:lnTo>
                      <a:lnTo>
                        <a:pt x="19" y="2"/>
                      </a:lnTo>
                      <a:lnTo>
                        <a:pt x="23" y="2"/>
                      </a:lnTo>
                      <a:lnTo>
                        <a:pt x="26" y="4"/>
                      </a:lnTo>
                      <a:lnTo>
                        <a:pt x="26" y="7"/>
                      </a:lnTo>
                    </a:path>
                  </a:pathLst>
                </a:custGeom>
                <a:noFill/>
                <a:ln w="11113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481" name="Freeform 535">
                  <a:extLst>
                    <a:ext uri="{FF2B5EF4-FFF2-40B4-BE49-F238E27FC236}">
                      <a16:creationId xmlns:a16="http://schemas.microsoft.com/office/drawing/2014/main" xmlns="" id="{2AC68576-074F-4C12-8F1E-DC86EBB65B1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52" y="1546"/>
                  <a:ext cx="20" cy="17"/>
                </a:xfrm>
                <a:custGeom>
                  <a:avLst/>
                  <a:gdLst>
                    <a:gd name="T0" fmla="*/ 0 w 20"/>
                    <a:gd name="T1" fmla="*/ 3 h 17"/>
                    <a:gd name="T2" fmla="*/ 0 w 20"/>
                    <a:gd name="T3" fmla="*/ 7 h 17"/>
                    <a:gd name="T4" fmla="*/ 0 w 20"/>
                    <a:gd name="T5" fmla="*/ 10 h 17"/>
                    <a:gd name="T6" fmla="*/ 0 w 20"/>
                    <a:gd name="T7" fmla="*/ 11 h 17"/>
                    <a:gd name="T8" fmla="*/ 1 w 20"/>
                    <a:gd name="T9" fmla="*/ 14 h 17"/>
                    <a:gd name="T10" fmla="*/ 4 w 20"/>
                    <a:gd name="T11" fmla="*/ 16 h 17"/>
                    <a:gd name="T12" fmla="*/ 7 w 20"/>
                    <a:gd name="T13" fmla="*/ 17 h 17"/>
                    <a:gd name="T14" fmla="*/ 10 w 20"/>
                    <a:gd name="T15" fmla="*/ 17 h 17"/>
                    <a:gd name="T16" fmla="*/ 13 w 20"/>
                    <a:gd name="T17" fmla="*/ 16 h 17"/>
                    <a:gd name="T18" fmla="*/ 17 w 20"/>
                    <a:gd name="T19" fmla="*/ 16 h 17"/>
                    <a:gd name="T20" fmla="*/ 19 w 20"/>
                    <a:gd name="T21" fmla="*/ 11 h 17"/>
                    <a:gd name="T22" fmla="*/ 20 w 20"/>
                    <a:gd name="T23" fmla="*/ 10 h 17"/>
                    <a:gd name="T24" fmla="*/ 20 w 20"/>
                    <a:gd name="T25" fmla="*/ 7 h 17"/>
                    <a:gd name="T26" fmla="*/ 20 w 20"/>
                    <a:gd name="T27" fmla="*/ 4 h 17"/>
                    <a:gd name="T28" fmla="*/ 19 w 20"/>
                    <a:gd name="T29" fmla="*/ 1 h 17"/>
                    <a:gd name="T30" fmla="*/ 15 w 20"/>
                    <a:gd name="T31" fmla="*/ 0 h 17"/>
                    <a:gd name="T32" fmla="*/ 10 w 20"/>
                    <a:gd name="T33" fmla="*/ 0 h 17"/>
                    <a:gd name="T34" fmla="*/ 9 w 20"/>
                    <a:gd name="T35" fmla="*/ 0 h 17"/>
                    <a:gd name="T36" fmla="*/ 4 w 20"/>
                    <a:gd name="T37" fmla="*/ 0 h 17"/>
                    <a:gd name="T38" fmla="*/ 1 w 20"/>
                    <a:gd name="T39" fmla="*/ 1 h 17"/>
                    <a:gd name="T40" fmla="*/ 0 w 20"/>
                    <a:gd name="T41" fmla="*/ 3 h 17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w 20"/>
                    <a:gd name="T64" fmla="*/ 0 h 17"/>
                    <a:gd name="T65" fmla="*/ 20 w 20"/>
                    <a:gd name="T66" fmla="*/ 17 h 17"/>
                  </a:gdLst>
                  <a:ahLst/>
                  <a:cxnLst>
                    <a:cxn ang="T42">
                      <a:pos x="T0" y="T1"/>
                    </a:cxn>
                    <a:cxn ang="T43">
                      <a:pos x="T2" y="T3"/>
                    </a:cxn>
                    <a:cxn ang="T44">
                      <a:pos x="T4" y="T5"/>
                    </a:cxn>
                    <a:cxn ang="T45">
                      <a:pos x="T6" y="T7"/>
                    </a:cxn>
                    <a:cxn ang="T46">
                      <a:pos x="T8" y="T9"/>
                    </a:cxn>
                    <a:cxn ang="T47">
                      <a:pos x="T10" y="T11"/>
                    </a:cxn>
                    <a:cxn ang="T48">
                      <a:pos x="T12" y="T13"/>
                    </a:cxn>
                    <a:cxn ang="T49">
                      <a:pos x="T14" y="T15"/>
                    </a:cxn>
                    <a:cxn ang="T50">
                      <a:pos x="T16" y="T17"/>
                    </a:cxn>
                    <a:cxn ang="T51">
                      <a:pos x="T18" y="T19"/>
                    </a:cxn>
                    <a:cxn ang="T52">
                      <a:pos x="T20" y="T21"/>
                    </a:cxn>
                    <a:cxn ang="T53">
                      <a:pos x="T22" y="T23"/>
                    </a:cxn>
                    <a:cxn ang="T54">
                      <a:pos x="T24" y="T25"/>
                    </a:cxn>
                    <a:cxn ang="T55">
                      <a:pos x="T26" y="T27"/>
                    </a:cxn>
                    <a:cxn ang="T56">
                      <a:pos x="T28" y="T29"/>
                    </a:cxn>
                    <a:cxn ang="T57">
                      <a:pos x="T30" y="T31"/>
                    </a:cxn>
                    <a:cxn ang="T58">
                      <a:pos x="T32" y="T33"/>
                    </a:cxn>
                    <a:cxn ang="T59">
                      <a:pos x="T34" y="T35"/>
                    </a:cxn>
                    <a:cxn ang="T60">
                      <a:pos x="T36" y="T37"/>
                    </a:cxn>
                    <a:cxn ang="T61">
                      <a:pos x="T38" y="T39"/>
                    </a:cxn>
                    <a:cxn ang="T62">
                      <a:pos x="T40" y="T41"/>
                    </a:cxn>
                  </a:cxnLst>
                  <a:rect l="T63" t="T64" r="T65" b="T66"/>
                  <a:pathLst>
                    <a:path w="20" h="17">
                      <a:moveTo>
                        <a:pt x="0" y="3"/>
                      </a:moveTo>
                      <a:lnTo>
                        <a:pt x="0" y="7"/>
                      </a:lnTo>
                      <a:lnTo>
                        <a:pt x="0" y="10"/>
                      </a:lnTo>
                      <a:lnTo>
                        <a:pt x="0" y="11"/>
                      </a:lnTo>
                      <a:lnTo>
                        <a:pt x="1" y="14"/>
                      </a:lnTo>
                      <a:lnTo>
                        <a:pt x="4" y="16"/>
                      </a:lnTo>
                      <a:lnTo>
                        <a:pt x="7" y="17"/>
                      </a:lnTo>
                      <a:lnTo>
                        <a:pt x="10" y="17"/>
                      </a:lnTo>
                      <a:lnTo>
                        <a:pt x="13" y="16"/>
                      </a:lnTo>
                      <a:lnTo>
                        <a:pt x="17" y="16"/>
                      </a:lnTo>
                      <a:lnTo>
                        <a:pt x="19" y="11"/>
                      </a:lnTo>
                      <a:lnTo>
                        <a:pt x="20" y="10"/>
                      </a:lnTo>
                      <a:lnTo>
                        <a:pt x="20" y="7"/>
                      </a:lnTo>
                      <a:lnTo>
                        <a:pt x="20" y="4"/>
                      </a:lnTo>
                      <a:lnTo>
                        <a:pt x="19" y="1"/>
                      </a:lnTo>
                      <a:lnTo>
                        <a:pt x="15" y="0"/>
                      </a:lnTo>
                      <a:lnTo>
                        <a:pt x="10" y="0"/>
                      </a:lnTo>
                      <a:lnTo>
                        <a:pt x="9" y="0"/>
                      </a:lnTo>
                      <a:lnTo>
                        <a:pt x="4" y="0"/>
                      </a:lnTo>
                      <a:lnTo>
                        <a:pt x="1" y="1"/>
                      </a:lnTo>
                      <a:lnTo>
                        <a:pt x="0" y="3"/>
                      </a:lnTo>
                    </a:path>
                  </a:pathLst>
                </a:custGeom>
                <a:noFill/>
                <a:ln w="11113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482" name="Freeform 536">
                  <a:extLst>
                    <a:ext uri="{FF2B5EF4-FFF2-40B4-BE49-F238E27FC236}">
                      <a16:creationId xmlns:a16="http://schemas.microsoft.com/office/drawing/2014/main" xmlns="" id="{9750B781-B5EE-4E4F-9637-F66C996D74B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44" y="1549"/>
                  <a:ext cx="8" cy="1"/>
                </a:xfrm>
                <a:custGeom>
                  <a:avLst/>
                  <a:gdLst>
                    <a:gd name="T0" fmla="*/ 8 w 8"/>
                    <a:gd name="T1" fmla="*/ 0 h 1"/>
                    <a:gd name="T2" fmla="*/ 5 w 8"/>
                    <a:gd name="T3" fmla="*/ 0 h 1"/>
                    <a:gd name="T4" fmla="*/ 0 w 8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8"/>
                    <a:gd name="T10" fmla="*/ 0 h 1"/>
                    <a:gd name="T11" fmla="*/ 8 w 8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8" h="1">
                      <a:moveTo>
                        <a:pt x="8" y="0"/>
                      </a:moveTo>
                      <a:lnTo>
                        <a:pt x="5" y="0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11113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483" name="Freeform 537">
                  <a:extLst>
                    <a:ext uri="{FF2B5EF4-FFF2-40B4-BE49-F238E27FC236}">
                      <a16:creationId xmlns:a16="http://schemas.microsoft.com/office/drawing/2014/main" xmlns="" id="{3232D83A-E757-44A8-880C-EEEA32F9F4A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193" y="1540"/>
                  <a:ext cx="22" cy="6"/>
                </a:xfrm>
                <a:custGeom>
                  <a:avLst/>
                  <a:gdLst>
                    <a:gd name="T0" fmla="*/ 22 w 22"/>
                    <a:gd name="T1" fmla="*/ 4 h 6"/>
                    <a:gd name="T2" fmla="*/ 0 w 22"/>
                    <a:gd name="T3" fmla="*/ 0 h 6"/>
                    <a:gd name="T4" fmla="*/ 0 w 22"/>
                    <a:gd name="T5" fmla="*/ 2 h 6"/>
                    <a:gd name="T6" fmla="*/ 18 w 22"/>
                    <a:gd name="T7" fmla="*/ 4 h 6"/>
                    <a:gd name="T8" fmla="*/ 22 w 22"/>
                    <a:gd name="T9" fmla="*/ 6 h 6"/>
                    <a:gd name="T10" fmla="*/ 22 w 22"/>
                    <a:gd name="T11" fmla="*/ 4 h 6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2"/>
                    <a:gd name="T19" fmla="*/ 0 h 6"/>
                    <a:gd name="T20" fmla="*/ 22 w 22"/>
                    <a:gd name="T21" fmla="*/ 6 h 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2" h="6">
                      <a:moveTo>
                        <a:pt x="22" y="4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18" y="4"/>
                      </a:lnTo>
                      <a:lnTo>
                        <a:pt x="22" y="6"/>
                      </a:lnTo>
                      <a:lnTo>
                        <a:pt x="22" y="4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</p:grpSp>
          <p:grpSp>
            <p:nvGrpSpPr>
              <p:cNvPr id="469" name="Group 538">
                <a:extLst>
                  <a:ext uri="{FF2B5EF4-FFF2-40B4-BE49-F238E27FC236}">
                    <a16:creationId xmlns:a16="http://schemas.microsoft.com/office/drawing/2014/main" xmlns="" id="{51AAB29A-363B-454C-BCB0-7AFC99A613E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253" y="1550"/>
                <a:ext cx="8" cy="6"/>
                <a:chOff x="5253" y="1550"/>
                <a:chExt cx="8" cy="6"/>
              </a:xfrm>
            </p:grpSpPr>
            <p:sp>
              <p:nvSpPr>
                <p:cNvPr id="476" name="Freeform 539">
                  <a:extLst>
                    <a:ext uri="{FF2B5EF4-FFF2-40B4-BE49-F238E27FC236}">
                      <a16:creationId xmlns:a16="http://schemas.microsoft.com/office/drawing/2014/main" xmlns="" id="{DD5F1D63-BA33-4C23-A321-CFDBBBF7549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53" y="1550"/>
                  <a:ext cx="8" cy="4"/>
                </a:xfrm>
                <a:custGeom>
                  <a:avLst/>
                  <a:gdLst>
                    <a:gd name="T0" fmla="*/ 8 w 8"/>
                    <a:gd name="T1" fmla="*/ 3 h 4"/>
                    <a:gd name="T2" fmla="*/ 6 w 8"/>
                    <a:gd name="T3" fmla="*/ 3 h 4"/>
                    <a:gd name="T4" fmla="*/ 3 w 8"/>
                    <a:gd name="T5" fmla="*/ 4 h 4"/>
                    <a:gd name="T6" fmla="*/ 2 w 8"/>
                    <a:gd name="T7" fmla="*/ 3 h 4"/>
                    <a:gd name="T8" fmla="*/ 0 w 8"/>
                    <a:gd name="T9" fmla="*/ 0 h 4"/>
                    <a:gd name="T10" fmla="*/ 2 w 8"/>
                    <a:gd name="T11" fmla="*/ 0 h 4"/>
                    <a:gd name="T12" fmla="*/ 6 w 8"/>
                    <a:gd name="T13" fmla="*/ 0 h 4"/>
                    <a:gd name="T14" fmla="*/ 8 w 8"/>
                    <a:gd name="T15" fmla="*/ 3 h 4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8"/>
                    <a:gd name="T25" fmla="*/ 0 h 4"/>
                    <a:gd name="T26" fmla="*/ 8 w 8"/>
                    <a:gd name="T27" fmla="*/ 4 h 4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8" h="4">
                      <a:moveTo>
                        <a:pt x="8" y="3"/>
                      </a:moveTo>
                      <a:lnTo>
                        <a:pt x="6" y="3"/>
                      </a:lnTo>
                      <a:lnTo>
                        <a:pt x="3" y="4"/>
                      </a:lnTo>
                      <a:lnTo>
                        <a:pt x="2" y="3"/>
                      </a:lnTo>
                      <a:lnTo>
                        <a:pt x="0" y="0"/>
                      </a:lnTo>
                      <a:lnTo>
                        <a:pt x="2" y="0"/>
                      </a:lnTo>
                      <a:lnTo>
                        <a:pt x="6" y="0"/>
                      </a:lnTo>
                      <a:lnTo>
                        <a:pt x="8" y="3"/>
                      </a:lnTo>
                      <a:close/>
                    </a:path>
                  </a:pathLst>
                </a:custGeom>
                <a:solidFill>
                  <a:srgbClr val="402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477" name="Rectangle 540">
                  <a:extLst>
                    <a:ext uri="{FF2B5EF4-FFF2-40B4-BE49-F238E27FC236}">
                      <a16:creationId xmlns:a16="http://schemas.microsoft.com/office/drawing/2014/main" xmlns="" id="{3E87A4D5-4FA0-4B38-8B52-67B876FF0D1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56" y="1553"/>
                  <a:ext cx="1" cy="1"/>
                </a:xfrm>
                <a:prstGeom prst="rect">
                  <a:avLst/>
                </a:prstGeom>
                <a:solidFill>
                  <a:srgbClr val="FFC08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478" name="Freeform 541">
                  <a:extLst>
                    <a:ext uri="{FF2B5EF4-FFF2-40B4-BE49-F238E27FC236}">
                      <a16:creationId xmlns:a16="http://schemas.microsoft.com/office/drawing/2014/main" xmlns="" id="{B4BE2500-6FFD-449D-A1B3-25FDE7ECCD0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59" y="1553"/>
                  <a:ext cx="2" cy="1"/>
                </a:xfrm>
                <a:custGeom>
                  <a:avLst/>
                  <a:gdLst>
                    <a:gd name="T0" fmla="*/ 0 w 2"/>
                    <a:gd name="T1" fmla="*/ 0 h 1"/>
                    <a:gd name="T2" fmla="*/ 0 w 2"/>
                    <a:gd name="T3" fmla="*/ 0 h 1"/>
                    <a:gd name="T4" fmla="*/ 2 w 2"/>
                    <a:gd name="T5" fmla="*/ 0 h 1"/>
                    <a:gd name="T6" fmla="*/ 0 w 2"/>
                    <a:gd name="T7" fmla="*/ 0 h 1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"/>
                    <a:gd name="T13" fmla="*/ 0 h 1"/>
                    <a:gd name="T14" fmla="*/ 2 w 2"/>
                    <a:gd name="T15" fmla="*/ 1 h 1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2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C08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479" name="Oval 542">
                  <a:extLst>
                    <a:ext uri="{FF2B5EF4-FFF2-40B4-BE49-F238E27FC236}">
                      <a16:creationId xmlns:a16="http://schemas.microsoft.com/office/drawing/2014/main" xmlns="" id="{013F8784-2D8C-4E71-A250-241255544B0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56" y="1553"/>
                  <a:ext cx="5" cy="3"/>
                </a:xfrm>
                <a:prstGeom prst="ellipse">
                  <a:avLst/>
                </a:prstGeom>
                <a:solidFill>
                  <a:srgbClr val="FFC08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</p:grpSp>
          <p:grpSp>
            <p:nvGrpSpPr>
              <p:cNvPr id="470" name="Group 543">
                <a:extLst>
                  <a:ext uri="{FF2B5EF4-FFF2-40B4-BE49-F238E27FC236}">
                    <a16:creationId xmlns:a16="http://schemas.microsoft.com/office/drawing/2014/main" xmlns="" id="{FDF9A747-01D5-4901-97E3-731C46C16A9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225" y="1546"/>
                <a:ext cx="12" cy="6"/>
                <a:chOff x="5225" y="1546"/>
                <a:chExt cx="12" cy="6"/>
              </a:xfrm>
            </p:grpSpPr>
            <p:sp>
              <p:nvSpPr>
                <p:cNvPr id="472" name="Freeform 544">
                  <a:extLst>
                    <a:ext uri="{FF2B5EF4-FFF2-40B4-BE49-F238E27FC236}">
                      <a16:creationId xmlns:a16="http://schemas.microsoft.com/office/drawing/2014/main" xmlns="" id="{82C6FD56-3E84-4C7E-AA2F-1C3C56D4F77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25" y="1546"/>
                  <a:ext cx="12" cy="4"/>
                </a:xfrm>
                <a:custGeom>
                  <a:avLst/>
                  <a:gdLst>
                    <a:gd name="T0" fmla="*/ 12 w 12"/>
                    <a:gd name="T1" fmla="*/ 1 h 4"/>
                    <a:gd name="T2" fmla="*/ 12 w 12"/>
                    <a:gd name="T3" fmla="*/ 3 h 4"/>
                    <a:gd name="T4" fmla="*/ 11 w 12"/>
                    <a:gd name="T5" fmla="*/ 3 h 4"/>
                    <a:gd name="T6" fmla="*/ 8 w 12"/>
                    <a:gd name="T7" fmla="*/ 4 h 4"/>
                    <a:gd name="T8" fmla="*/ 6 w 12"/>
                    <a:gd name="T9" fmla="*/ 4 h 4"/>
                    <a:gd name="T10" fmla="*/ 5 w 12"/>
                    <a:gd name="T11" fmla="*/ 3 h 4"/>
                    <a:gd name="T12" fmla="*/ 0 w 12"/>
                    <a:gd name="T13" fmla="*/ 1 h 4"/>
                    <a:gd name="T14" fmla="*/ 5 w 12"/>
                    <a:gd name="T15" fmla="*/ 0 h 4"/>
                    <a:gd name="T16" fmla="*/ 8 w 12"/>
                    <a:gd name="T17" fmla="*/ 0 h 4"/>
                    <a:gd name="T18" fmla="*/ 11 w 12"/>
                    <a:gd name="T19" fmla="*/ 0 h 4"/>
                    <a:gd name="T20" fmla="*/ 12 w 12"/>
                    <a:gd name="T21" fmla="*/ 1 h 4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12"/>
                    <a:gd name="T34" fmla="*/ 0 h 4"/>
                    <a:gd name="T35" fmla="*/ 12 w 12"/>
                    <a:gd name="T36" fmla="*/ 4 h 4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12" h="4">
                      <a:moveTo>
                        <a:pt x="12" y="1"/>
                      </a:moveTo>
                      <a:lnTo>
                        <a:pt x="12" y="3"/>
                      </a:lnTo>
                      <a:lnTo>
                        <a:pt x="11" y="3"/>
                      </a:lnTo>
                      <a:lnTo>
                        <a:pt x="8" y="4"/>
                      </a:lnTo>
                      <a:lnTo>
                        <a:pt x="6" y="4"/>
                      </a:lnTo>
                      <a:lnTo>
                        <a:pt x="5" y="3"/>
                      </a:lnTo>
                      <a:lnTo>
                        <a:pt x="0" y="1"/>
                      </a:lnTo>
                      <a:lnTo>
                        <a:pt x="5" y="0"/>
                      </a:lnTo>
                      <a:lnTo>
                        <a:pt x="8" y="0"/>
                      </a:lnTo>
                      <a:lnTo>
                        <a:pt x="11" y="0"/>
                      </a:lnTo>
                      <a:lnTo>
                        <a:pt x="12" y="1"/>
                      </a:lnTo>
                      <a:close/>
                    </a:path>
                  </a:pathLst>
                </a:custGeom>
                <a:solidFill>
                  <a:srgbClr val="402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473" name="Freeform 545">
                  <a:extLst>
                    <a:ext uri="{FF2B5EF4-FFF2-40B4-BE49-F238E27FC236}">
                      <a16:creationId xmlns:a16="http://schemas.microsoft.com/office/drawing/2014/main" xmlns="" id="{1F23BDAD-7D82-41FB-A849-F9D9A9F100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36" y="1547"/>
                  <a:ext cx="1" cy="3"/>
                </a:xfrm>
                <a:custGeom>
                  <a:avLst/>
                  <a:gdLst>
                    <a:gd name="T0" fmla="*/ 0 w 1"/>
                    <a:gd name="T1" fmla="*/ 2 h 3"/>
                    <a:gd name="T2" fmla="*/ 0 w 1"/>
                    <a:gd name="T3" fmla="*/ 2 h 3"/>
                    <a:gd name="T4" fmla="*/ 0 w 1"/>
                    <a:gd name="T5" fmla="*/ 3 h 3"/>
                    <a:gd name="T6" fmla="*/ 0 w 1"/>
                    <a:gd name="T7" fmla="*/ 2 h 3"/>
                    <a:gd name="T8" fmla="*/ 0 w 1"/>
                    <a:gd name="T9" fmla="*/ 0 h 3"/>
                    <a:gd name="T10" fmla="*/ 0 w 1"/>
                    <a:gd name="T11" fmla="*/ 2 h 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1"/>
                    <a:gd name="T19" fmla="*/ 0 h 3"/>
                    <a:gd name="T20" fmla="*/ 1 w 1"/>
                    <a:gd name="T21" fmla="*/ 3 h 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1" h="3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0" y="3"/>
                      </a:ln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C08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474" name="Freeform 546">
                  <a:extLst>
                    <a:ext uri="{FF2B5EF4-FFF2-40B4-BE49-F238E27FC236}">
                      <a16:creationId xmlns:a16="http://schemas.microsoft.com/office/drawing/2014/main" xmlns="" id="{DEB77DC8-2D62-429E-9DA3-64301DA370B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27" y="1547"/>
                  <a:ext cx="3" cy="2"/>
                </a:xfrm>
                <a:custGeom>
                  <a:avLst/>
                  <a:gdLst>
                    <a:gd name="T0" fmla="*/ 3 w 3"/>
                    <a:gd name="T1" fmla="*/ 0 h 2"/>
                    <a:gd name="T2" fmla="*/ 3 w 3"/>
                    <a:gd name="T3" fmla="*/ 0 h 2"/>
                    <a:gd name="T4" fmla="*/ 3 w 3"/>
                    <a:gd name="T5" fmla="*/ 2 h 2"/>
                    <a:gd name="T6" fmla="*/ 0 w 3"/>
                    <a:gd name="T7" fmla="*/ 0 h 2"/>
                    <a:gd name="T8" fmla="*/ 3 w 3"/>
                    <a:gd name="T9" fmla="*/ 0 h 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"/>
                    <a:gd name="T16" fmla="*/ 0 h 2"/>
                    <a:gd name="T17" fmla="*/ 3 w 3"/>
                    <a:gd name="T18" fmla="*/ 2 h 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" h="2">
                      <a:moveTo>
                        <a:pt x="3" y="0"/>
                      </a:moveTo>
                      <a:lnTo>
                        <a:pt x="3" y="0"/>
                      </a:lnTo>
                      <a:lnTo>
                        <a:pt x="3" y="2"/>
                      </a:lnTo>
                      <a:lnTo>
                        <a:pt x="0" y="0"/>
                      </a:lnTo>
                      <a:lnTo>
                        <a:pt x="3" y="0"/>
                      </a:lnTo>
                      <a:close/>
                    </a:path>
                  </a:pathLst>
                </a:custGeom>
                <a:solidFill>
                  <a:srgbClr val="FFC08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475" name="Oval 547">
                  <a:extLst>
                    <a:ext uri="{FF2B5EF4-FFF2-40B4-BE49-F238E27FC236}">
                      <a16:creationId xmlns:a16="http://schemas.microsoft.com/office/drawing/2014/main" xmlns="" id="{FF60EE03-28AE-4A2C-BC97-29FA621A2B9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31" y="1549"/>
                  <a:ext cx="5" cy="3"/>
                </a:xfrm>
                <a:prstGeom prst="ellipse">
                  <a:avLst/>
                </a:prstGeom>
                <a:solidFill>
                  <a:srgbClr val="FFC08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</p:grpSp>
          <p:sp>
            <p:nvSpPr>
              <p:cNvPr id="471" name="Freeform 548">
                <a:extLst>
                  <a:ext uri="{FF2B5EF4-FFF2-40B4-BE49-F238E27FC236}">
                    <a16:creationId xmlns:a16="http://schemas.microsoft.com/office/drawing/2014/main" xmlns="" id="{33494AEF-DA97-460B-AEC5-419A9DFB2A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96" y="1587"/>
                <a:ext cx="28" cy="23"/>
              </a:xfrm>
              <a:custGeom>
                <a:avLst/>
                <a:gdLst>
                  <a:gd name="T0" fmla="*/ 28 w 28"/>
                  <a:gd name="T1" fmla="*/ 13 h 23"/>
                  <a:gd name="T2" fmla="*/ 22 w 28"/>
                  <a:gd name="T3" fmla="*/ 12 h 23"/>
                  <a:gd name="T4" fmla="*/ 15 w 28"/>
                  <a:gd name="T5" fmla="*/ 9 h 23"/>
                  <a:gd name="T6" fmla="*/ 10 w 28"/>
                  <a:gd name="T7" fmla="*/ 6 h 23"/>
                  <a:gd name="T8" fmla="*/ 4 w 28"/>
                  <a:gd name="T9" fmla="*/ 2 h 23"/>
                  <a:gd name="T10" fmla="*/ 0 w 28"/>
                  <a:gd name="T11" fmla="*/ 0 h 23"/>
                  <a:gd name="T12" fmla="*/ 6 w 28"/>
                  <a:gd name="T13" fmla="*/ 6 h 23"/>
                  <a:gd name="T14" fmla="*/ 7 w 28"/>
                  <a:gd name="T15" fmla="*/ 10 h 23"/>
                  <a:gd name="T16" fmla="*/ 10 w 28"/>
                  <a:gd name="T17" fmla="*/ 13 h 23"/>
                  <a:gd name="T18" fmla="*/ 15 w 28"/>
                  <a:gd name="T19" fmla="*/ 18 h 23"/>
                  <a:gd name="T20" fmla="*/ 15 w 28"/>
                  <a:gd name="T21" fmla="*/ 20 h 23"/>
                  <a:gd name="T22" fmla="*/ 16 w 28"/>
                  <a:gd name="T23" fmla="*/ 22 h 23"/>
                  <a:gd name="T24" fmla="*/ 17 w 28"/>
                  <a:gd name="T25" fmla="*/ 23 h 23"/>
                  <a:gd name="T26" fmla="*/ 19 w 28"/>
                  <a:gd name="T27" fmla="*/ 20 h 23"/>
                  <a:gd name="T28" fmla="*/ 22 w 28"/>
                  <a:gd name="T29" fmla="*/ 19 h 23"/>
                  <a:gd name="T30" fmla="*/ 23 w 28"/>
                  <a:gd name="T31" fmla="*/ 18 h 23"/>
                  <a:gd name="T32" fmla="*/ 28 w 28"/>
                  <a:gd name="T33" fmla="*/ 13 h 23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28"/>
                  <a:gd name="T52" fmla="*/ 0 h 23"/>
                  <a:gd name="T53" fmla="*/ 28 w 28"/>
                  <a:gd name="T54" fmla="*/ 23 h 23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28" h="23">
                    <a:moveTo>
                      <a:pt x="28" y="13"/>
                    </a:moveTo>
                    <a:lnTo>
                      <a:pt x="22" y="12"/>
                    </a:lnTo>
                    <a:lnTo>
                      <a:pt x="15" y="9"/>
                    </a:lnTo>
                    <a:lnTo>
                      <a:pt x="10" y="6"/>
                    </a:lnTo>
                    <a:lnTo>
                      <a:pt x="4" y="2"/>
                    </a:lnTo>
                    <a:lnTo>
                      <a:pt x="0" y="0"/>
                    </a:lnTo>
                    <a:lnTo>
                      <a:pt x="6" y="6"/>
                    </a:lnTo>
                    <a:lnTo>
                      <a:pt x="7" y="10"/>
                    </a:lnTo>
                    <a:lnTo>
                      <a:pt x="10" y="13"/>
                    </a:lnTo>
                    <a:lnTo>
                      <a:pt x="15" y="18"/>
                    </a:lnTo>
                    <a:lnTo>
                      <a:pt x="15" y="20"/>
                    </a:lnTo>
                    <a:lnTo>
                      <a:pt x="16" y="22"/>
                    </a:lnTo>
                    <a:lnTo>
                      <a:pt x="17" y="23"/>
                    </a:lnTo>
                    <a:lnTo>
                      <a:pt x="19" y="20"/>
                    </a:lnTo>
                    <a:lnTo>
                      <a:pt x="22" y="19"/>
                    </a:lnTo>
                    <a:lnTo>
                      <a:pt x="23" y="18"/>
                    </a:lnTo>
                    <a:lnTo>
                      <a:pt x="28" y="13"/>
                    </a:lnTo>
                    <a:close/>
                  </a:path>
                </a:pathLst>
              </a:custGeom>
              <a:solidFill>
                <a:srgbClr val="402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  <p:sp>
          <p:nvSpPr>
            <p:cNvPr id="445" name="Rectangle 549">
              <a:extLst>
                <a:ext uri="{FF2B5EF4-FFF2-40B4-BE49-F238E27FC236}">
                  <a16:creationId xmlns:a16="http://schemas.microsoft.com/office/drawing/2014/main" xmlns="" id="{DFE479C3-4B99-4F7B-AD6A-C3B511E23F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17" y="1948"/>
              <a:ext cx="1314" cy="83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446" name="Rectangle 550">
              <a:extLst>
                <a:ext uri="{FF2B5EF4-FFF2-40B4-BE49-F238E27FC236}">
                  <a16:creationId xmlns:a16="http://schemas.microsoft.com/office/drawing/2014/main" xmlns="" id="{8D161760-747B-46F9-9ED4-876D335150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4" y="1970"/>
              <a:ext cx="989" cy="2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447" name="Rectangle 551">
              <a:extLst>
                <a:ext uri="{FF2B5EF4-FFF2-40B4-BE49-F238E27FC236}">
                  <a16:creationId xmlns:a16="http://schemas.microsoft.com/office/drawing/2014/main" xmlns="" id="{5E191265-43D6-4EA3-A90C-30900828E6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71" y="1995"/>
              <a:ext cx="348" cy="19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zh-CN" altLang="en-US" sz="2200" b="1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物料</a:t>
              </a:r>
              <a:endParaRPr lang="en-US" altLang="zh-TW" sz="2200" b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448" name="Rectangle 552">
              <a:extLst>
                <a:ext uri="{FF2B5EF4-FFF2-40B4-BE49-F238E27FC236}">
                  <a16:creationId xmlns:a16="http://schemas.microsoft.com/office/drawing/2014/main" xmlns="" id="{1A7CC123-9735-4ADE-A5C4-8F01D2D4CB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01" y="2186"/>
              <a:ext cx="874" cy="2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449" name="Rectangle 553">
              <a:extLst>
                <a:ext uri="{FF2B5EF4-FFF2-40B4-BE49-F238E27FC236}">
                  <a16:creationId xmlns:a16="http://schemas.microsoft.com/office/drawing/2014/main" xmlns="" id="{2EA231A7-D184-484B-A2F9-092A6A6947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82" y="2192"/>
              <a:ext cx="522" cy="19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zh-CN" altLang="en-US" sz="2200" b="1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主数据</a:t>
              </a:r>
              <a:endParaRPr lang="en-US" altLang="zh-TW" sz="2200" b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450" name="Rectangle 554">
              <a:extLst>
                <a:ext uri="{FF2B5EF4-FFF2-40B4-BE49-F238E27FC236}">
                  <a16:creationId xmlns:a16="http://schemas.microsoft.com/office/drawing/2014/main" xmlns="" id="{CFCEC146-6D99-4AE8-AA86-DFF8F1DD87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19" y="2401"/>
              <a:ext cx="833" cy="2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451" name="Rectangle 556">
              <a:extLst>
                <a:ext uri="{FF2B5EF4-FFF2-40B4-BE49-F238E27FC236}">
                  <a16:creationId xmlns:a16="http://schemas.microsoft.com/office/drawing/2014/main" xmlns="" id="{55A6EBDC-00C1-4346-8742-9705381BAC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25" y="3214"/>
              <a:ext cx="504" cy="300"/>
            </a:xfrm>
            <a:prstGeom prst="rect">
              <a:avLst/>
            </a:prstGeom>
            <a:solidFill>
              <a:srgbClr val="FCFEB9"/>
            </a:solidFill>
            <a:ln w="11113">
              <a:solidFill>
                <a:srgbClr val="CECECE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452" name="Freeform 557">
              <a:extLst>
                <a:ext uri="{FF2B5EF4-FFF2-40B4-BE49-F238E27FC236}">
                  <a16:creationId xmlns:a16="http://schemas.microsoft.com/office/drawing/2014/main" xmlns="" id="{13E95D67-A1C5-4E1D-9007-B558531F81DD}"/>
                </a:ext>
              </a:extLst>
            </p:cNvPr>
            <p:cNvSpPr>
              <a:spLocks/>
            </p:cNvSpPr>
            <p:nvPr/>
          </p:nvSpPr>
          <p:spPr bwMode="auto">
            <a:xfrm>
              <a:off x="5021" y="3209"/>
              <a:ext cx="508" cy="305"/>
            </a:xfrm>
            <a:custGeom>
              <a:avLst/>
              <a:gdLst>
                <a:gd name="T0" fmla="*/ 0 w 508"/>
                <a:gd name="T1" fmla="*/ 305 h 305"/>
                <a:gd name="T2" fmla="*/ 0 w 508"/>
                <a:gd name="T3" fmla="*/ 0 h 305"/>
                <a:gd name="T4" fmla="*/ 508 w 508"/>
                <a:gd name="T5" fmla="*/ 0 h 305"/>
                <a:gd name="T6" fmla="*/ 0 60000 65536"/>
                <a:gd name="T7" fmla="*/ 0 60000 65536"/>
                <a:gd name="T8" fmla="*/ 0 60000 65536"/>
                <a:gd name="T9" fmla="*/ 0 w 508"/>
                <a:gd name="T10" fmla="*/ 0 h 305"/>
                <a:gd name="T11" fmla="*/ 508 w 508"/>
                <a:gd name="T12" fmla="*/ 305 h 30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508" h="305">
                  <a:moveTo>
                    <a:pt x="0" y="305"/>
                  </a:moveTo>
                  <a:lnTo>
                    <a:pt x="0" y="0"/>
                  </a:lnTo>
                  <a:lnTo>
                    <a:pt x="508" y="0"/>
                  </a:lnTo>
                </a:path>
              </a:pathLst>
            </a:cu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453" name="Freeform 558">
              <a:extLst>
                <a:ext uri="{FF2B5EF4-FFF2-40B4-BE49-F238E27FC236}">
                  <a16:creationId xmlns:a16="http://schemas.microsoft.com/office/drawing/2014/main" xmlns="" id="{50EC39DF-6915-4141-84C4-B91AA8CBBA2F}"/>
                </a:ext>
              </a:extLst>
            </p:cNvPr>
            <p:cNvSpPr>
              <a:spLocks/>
            </p:cNvSpPr>
            <p:nvPr/>
          </p:nvSpPr>
          <p:spPr bwMode="auto">
            <a:xfrm>
              <a:off x="5021" y="3209"/>
              <a:ext cx="508" cy="305"/>
            </a:xfrm>
            <a:custGeom>
              <a:avLst/>
              <a:gdLst>
                <a:gd name="T0" fmla="*/ 0 w 508"/>
                <a:gd name="T1" fmla="*/ 305 h 305"/>
                <a:gd name="T2" fmla="*/ 508 w 508"/>
                <a:gd name="T3" fmla="*/ 305 h 305"/>
                <a:gd name="T4" fmla="*/ 508 w 508"/>
                <a:gd name="T5" fmla="*/ 0 h 305"/>
                <a:gd name="T6" fmla="*/ 0 60000 65536"/>
                <a:gd name="T7" fmla="*/ 0 60000 65536"/>
                <a:gd name="T8" fmla="*/ 0 60000 65536"/>
                <a:gd name="T9" fmla="*/ 0 w 508"/>
                <a:gd name="T10" fmla="*/ 0 h 305"/>
                <a:gd name="T11" fmla="*/ 508 w 508"/>
                <a:gd name="T12" fmla="*/ 305 h 30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508" h="305">
                  <a:moveTo>
                    <a:pt x="0" y="305"/>
                  </a:moveTo>
                  <a:lnTo>
                    <a:pt x="508" y="305"/>
                  </a:lnTo>
                  <a:lnTo>
                    <a:pt x="508" y="0"/>
                  </a:lnTo>
                </a:path>
              </a:pathLst>
            </a:cu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454" name="Rectangle 559">
              <a:extLst>
                <a:ext uri="{FF2B5EF4-FFF2-40B4-BE49-F238E27FC236}">
                  <a16:creationId xmlns:a16="http://schemas.microsoft.com/office/drawing/2014/main" xmlns="" id="{0C93D37B-2CC3-4F5D-9656-A7F2A39DE7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9" y="3242"/>
              <a:ext cx="181" cy="221"/>
            </a:xfrm>
            <a:prstGeom prst="rect">
              <a:avLst/>
            </a:prstGeom>
            <a:solidFill>
              <a:srgbClr val="FCFEB9"/>
            </a:solidFill>
            <a:ln w="11113">
              <a:solidFill>
                <a:srgbClr val="91919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455" name="Freeform 560">
              <a:extLst>
                <a:ext uri="{FF2B5EF4-FFF2-40B4-BE49-F238E27FC236}">
                  <a16:creationId xmlns:a16="http://schemas.microsoft.com/office/drawing/2014/main" xmlns="" id="{DC23E6BE-2AC2-49D3-97A8-EBB756B94AE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67" y="3368"/>
              <a:ext cx="41" cy="20"/>
            </a:xfrm>
            <a:custGeom>
              <a:avLst/>
              <a:gdLst>
                <a:gd name="T0" fmla="*/ 41 w 41"/>
                <a:gd name="T1" fmla="*/ 10 h 20"/>
                <a:gd name="T2" fmla="*/ 0 w 41"/>
                <a:gd name="T3" fmla="*/ 0 h 20"/>
                <a:gd name="T4" fmla="*/ 0 w 41"/>
                <a:gd name="T5" fmla="*/ 20 h 20"/>
                <a:gd name="T6" fmla="*/ 41 w 41"/>
                <a:gd name="T7" fmla="*/ 10 h 2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1"/>
                <a:gd name="T13" fmla="*/ 0 h 20"/>
                <a:gd name="T14" fmla="*/ 41 w 41"/>
                <a:gd name="T15" fmla="*/ 20 h 2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1" h="20">
                  <a:moveTo>
                    <a:pt x="41" y="10"/>
                  </a:moveTo>
                  <a:lnTo>
                    <a:pt x="0" y="0"/>
                  </a:lnTo>
                  <a:lnTo>
                    <a:pt x="0" y="20"/>
                  </a:lnTo>
                  <a:lnTo>
                    <a:pt x="41" y="10"/>
                  </a:lnTo>
                  <a:close/>
                </a:path>
              </a:pathLst>
            </a:custGeom>
            <a:solidFill>
              <a:srgbClr val="000000"/>
            </a:solidFill>
            <a:ln w="11113">
              <a:solidFill>
                <a:srgbClr val="91919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456" name="Freeform 561">
              <a:extLst>
                <a:ext uri="{FF2B5EF4-FFF2-40B4-BE49-F238E27FC236}">
                  <a16:creationId xmlns:a16="http://schemas.microsoft.com/office/drawing/2014/main" xmlns="" id="{C0A03FCF-D8CB-4F3E-BF57-B04ABB87243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61" y="3308"/>
              <a:ext cx="41" cy="20"/>
            </a:xfrm>
            <a:custGeom>
              <a:avLst/>
              <a:gdLst>
                <a:gd name="T0" fmla="*/ 41 w 41"/>
                <a:gd name="T1" fmla="*/ 10 h 20"/>
                <a:gd name="T2" fmla="*/ 0 w 41"/>
                <a:gd name="T3" fmla="*/ 0 h 20"/>
                <a:gd name="T4" fmla="*/ 0 w 41"/>
                <a:gd name="T5" fmla="*/ 20 h 20"/>
                <a:gd name="T6" fmla="*/ 41 w 41"/>
                <a:gd name="T7" fmla="*/ 10 h 2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1"/>
                <a:gd name="T13" fmla="*/ 0 h 20"/>
                <a:gd name="T14" fmla="*/ 41 w 41"/>
                <a:gd name="T15" fmla="*/ 20 h 2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1" h="20">
                  <a:moveTo>
                    <a:pt x="41" y="10"/>
                  </a:moveTo>
                  <a:lnTo>
                    <a:pt x="0" y="0"/>
                  </a:lnTo>
                  <a:lnTo>
                    <a:pt x="0" y="20"/>
                  </a:lnTo>
                  <a:lnTo>
                    <a:pt x="41" y="10"/>
                  </a:lnTo>
                  <a:close/>
                </a:path>
              </a:pathLst>
            </a:custGeom>
            <a:solidFill>
              <a:srgbClr val="000000"/>
            </a:solidFill>
            <a:ln w="11113">
              <a:solidFill>
                <a:srgbClr val="91919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457" name="Line 562">
              <a:extLst>
                <a:ext uri="{FF2B5EF4-FFF2-40B4-BE49-F238E27FC236}">
                  <a16:creationId xmlns:a16="http://schemas.microsoft.com/office/drawing/2014/main" xmlns="" id="{06F99862-E449-45C0-8A68-E9E11B6C6A4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078" y="3380"/>
              <a:ext cx="289" cy="1"/>
            </a:xfrm>
            <a:prstGeom prst="line">
              <a:avLst/>
            </a:prstGeom>
            <a:noFill/>
            <a:ln w="11113">
              <a:solidFill>
                <a:srgbClr val="91919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458" name="Line 563">
              <a:extLst>
                <a:ext uri="{FF2B5EF4-FFF2-40B4-BE49-F238E27FC236}">
                  <a16:creationId xmlns:a16="http://schemas.microsoft.com/office/drawing/2014/main" xmlns="" id="{224CD05B-1130-4B8F-B7F0-A057BCED12F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072" y="3317"/>
              <a:ext cx="289" cy="1"/>
            </a:xfrm>
            <a:prstGeom prst="line">
              <a:avLst/>
            </a:prstGeom>
            <a:noFill/>
            <a:ln w="11113">
              <a:solidFill>
                <a:srgbClr val="91919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3076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SD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主数据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物料主数据</a:t>
            </a:r>
          </a:p>
        </p:txBody>
      </p:sp>
      <p:pic>
        <p:nvPicPr>
          <p:cNvPr id="518" name="Picture 2">
            <a:extLst>
              <a:ext uri="{FF2B5EF4-FFF2-40B4-BE49-F238E27FC236}">
                <a16:creationId xmlns:a16="http://schemas.microsoft.com/office/drawing/2014/main" xmlns="" id="{CAF19C5D-3D79-42C0-832C-A5BBB17F78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70948" y="784915"/>
            <a:ext cx="7693025" cy="5205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9" name="矩形 4">
            <a:extLst>
              <a:ext uri="{FF2B5EF4-FFF2-40B4-BE49-F238E27FC236}">
                <a16:creationId xmlns:a16="http://schemas.microsoft.com/office/drawing/2014/main" xmlns="" id="{64DA9BF9-A0C7-497B-9ACE-7EF7E132A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69635" y="1000815"/>
            <a:ext cx="3605213" cy="477838"/>
          </a:xfrm>
          <a:prstGeom prst="rect">
            <a:avLst/>
          </a:prstGeom>
          <a:solidFill>
            <a:srgbClr val="66CCFF"/>
          </a:solidFill>
          <a:ln w="9525" algn="ctr">
            <a:noFill/>
            <a:round/>
            <a:headEnd/>
            <a:tailEnd type="triangle" w="med" len="med"/>
          </a:ln>
        </p:spPr>
        <p:txBody>
          <a:bodyPr wrap="none" lIns="90000" tIns="46800" rIns="90000" bIns="46800" anchor="ctr"/>
          <a:lstStyle/>
          <a:p>
            <a:pPr marL="244475" indent="-244475" algn="ctr">
              <a:buClr>
                <a:schemeClr val="accent1"/>
              </a:buClr>
              <a:buSzPct val="80000"/>
              <a:buFont typeface="Wingdings" pitchFamily="2" charset="2"/>
              <a:buNone/>
            </a:pPr>
            <a:r>
              <a:rPr lang="zh-CN" altLang="en-US" sz="2000">
                <a:latin typeface="Microsoft YaHei" panose="020B0503020204020204" pitchFamily="34" charset="-122"/>
                <a:ea typeface="Microsoft YaHei" panose="020B0503020204020204" pitchFamily="34" charset="-122"/>
                <a:cs typeface="Arial Unicode MS" pitchFamily="34" charset="-122"/>
              </a:rPr>
              <a:t>物料主数据</a:t>
            </a:r>
          </a:p>
        </p:txBody>
      </p:sp>
      <p:sp>
        <p:nvSpPr>
          <p:cNvPr id="520" name="圆柱形 11">
            <a:extLst>
              <a:ext uri="{FF2B5EF4-FFF2-40B4-BE49-F238E27FC236}">
                <a16:creationId xmlns:a16="http://schemas.microsoft.com/office/drawing/2014/main" xmlns="" id="{3A95F388-D32B-4DF7-BECA-F7ED8C2398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71035" y="1765990"/>
            <a:ext cx="2700338" cy="1392238"/>
          </a:xfrm>
          <a:prstGeom prst="can">
            <a:avLst>
              <a:gd name="adj" fmla="val 25000"/>
            </a:avLst>
          </a:prstGeom>
          <a:gradFill rotWithShape="1">
            <a:gsLst>
              <a:gs pos="0">
                <a:srgbClr val="97E4FF"/>
              </a:gs>
              <a:gs pos="50000">
                <a:srgbClr val="BFECFF"/>
              </a:gs>
              <a:gs pos="100000">
                <a:srgbClr val="DFF5FF"/>
              </a:gs>
            </a:gsLst>
            <a:lin ang="13500000" scaled="1"/>
          </a:gradFill>
          <a:ln w="9525" algn="ctr">
            <a:solidFill>
              <a:schemeClr val="accent2"/>
            </a:solidFill>
            <a:round/>
            <a:headEnd/>
            <a:tailEnd type="triangle" w="med" len="med"/>
          </a:ln>
        </p:spPr>
        <p:txBody>
          <a:bodyPr wrap="none" lIns="90000" tIns="46800" rIns="90000" bIns="46800" anchor="ctr"/>
          <a:lstStyle/>
          <a:p>
            <a:pPr marL="244475" indent="-244475" algn="ctr">
              <a:buClr>
                <a:schemeClr val="accent1"/>
              </a:buClr>
              <a:buSzPct val="80000"/>
              <a:buFont typeface="Wingdings" pitchFamily="2" charset="2"/>
              <a:buNone/>
            </a:pPr>
            <a:r>
              <a:rPr lang="zh-CN" altLang="en-US" sz="1400" b="1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Unicode MS" pitchFamily="34" charset="-122"/>
              </a:rPr>
              <a:t>有关整个区域</a:t>
            </a:r>
            <a:endParaRPr lang="en-US" altLang="zh-CN" sz="1400" b="1">
              <a:solidFill>
                <a:srgbClr val="0070C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 Unicode MS" pitchFamily="34" charset="-122"/>
            </a:endParaRPr>
          </a:p>
          <a:p>
            <a:pPr marL="244475" indent="-244475" algn="ctr">
              <a:buClr>
                <a:schemeClr val="accent1"/>
              </a:buClr>
              <a:buSzPct val="80000"/>
              <a:buFont typeface="Wingdings" pitchFamily="2" charset="2"/>
              <a:buNone/>
            </a:pPr>
            <a:endParaRPr lang="en-US" altLang="zh-CN" sz="1400" b="1">
              <a:solidFill>
                <a:srgbClr val="0070C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 Unicode MS" pitchFamily="34" charset="-122"/>
            </a:endParaRPr>
          </a:p>
          <a:p>
            <a:pPr marL="244475" indent="-244475" algn="ctr">
              <a:buClr>
                <a:schemeClr val="accent1"/>
              </a:buClr>
              <a:buSzPct val="80000"/>
              <a:buFont typeface="Wingdings" pitchFamily="2" charset="2"/>
              <a:buNone/>
            </a:pPr>
            <a:r>
              <a:rPr lang="zh-CN" altLang="en-US" sz="1400">
                <a:latin typeface="Microsoft YaHei" panose="020B0503020204020204" pitchFamily="34" charset="-122"/>
                <a:ea typeface="Microsoft YaHei" panose="020B0503020204020204" pitchFamily="34" charset="-122"/>
                <a:cs typeface="Arial Unicode MS" pitchFamily="34" charset="-122"/>
              </a:rPr>
              <a:t>对所有的组织单位都有效</a:t>
            </a:r>
          </a:p>
        </p:txBody>
      </p:sp>
      <p:sp>
        <p:nvSpPr>
          <p:cNvPr id="521" name="矩形 5">
            <a:extLst>
              <a:ext uri="{FF2B5EF4-FFF2-40B4-BE49-F238E27FC236}">
                <a16:creationId xmlns:a16="http://schemas.microsoft.com/office/drawing/2014/main" xmlns="" id="{EE8C8608-559C-49C2-BEAC-E6DE1F089A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9860" y="1842190"/>
            <a:ext cx="1165225" cy="231775"/>
          </a:xfrm>
          <a:prstGeom prst="rect">
            <a:avLst/>
          </a:prstGeom>
          <a:solidFill>
            <a:srgbClr val="CCFFFF"/>
          </a:solidFill>
          <a:ln w="9525" algn="ctr">
            <a:noFill/>
            <a:round/>
            <a:headEnd/>
            <a:tailEnd type="triangle" w="med" len="med"/>
          </a:ln>
        </p:spPr>
        <p:txBody>
          <a:bodyPr wrap="none" lIns="90000" tIns="46800" rIns="90000" bIns="46800" anchor="ctr"/>
          <a:lstStyle/>
          <a:p>
            <a:pPr marL="244475" indent="-244475" algn="ctr">
              <a:buClr>
                <a:schemeClr val="accent1"/>
              </a:buClr>
              <a:buSzPct val="80000"/>
              <a:buFont typeface="Wingdings" pitchFamily="2" charset="2"/>
              <a:buNone/>
            </a:pPr>
            <a:r>
              <a:rPr lang="zh-CN" altLang="en-US" sz="1400">
                <a:latin typeface="Microsoft YaHei" panose="020B0503020204020204" pitchFamily="34" charset="-122"/>
                <a:ea typeface="Microsoft YaHei" panose="020B0503020204020204" pitchFamily="34" charset="-122"/>
                <a:cs typeface="Arial Unicode MS" pitchFamily="34" charset="-122"/>
              </a:rPr>
              <a:t>基本数据</a:t>
            </a:r>
            <a:r>
              <a:rPr lang="en-US" altLang="zh-CN" sz="1400">
                <a:latin typeface="Microsoft YaHei" panose="020B0503020204020204" pitchFamily="34" charset="-122"/>
                <a:ea typeface="Microsoft YaHei" panose="020B0503020204020204" pitchFamily="34" charset="-122"/>
                <a:cs typeface="Arial Unicode MS" pitchFamily="34" charset="-122"/>
              </a:rPr>
              <a:t>1</a:t>
            </a:r>
            <a:endParaRPr lang="zh-CN" altLang="en-US" sz="1400">
              <a:latin typeface="Microsoft YaHei" panose="020B0503020204020204" pitchFamily="34" charset="-122"/>
              <a:ea typeface="Microsoft YaHei" panose="020B0503020204020204" pitchFamily="34" charset="-122"/>
              <a:cs typeface="Arial Unicode MS" pitchFamily="34" charset="-122"/>
            </a:endParaRPr>
          </a:p>
        </p:txBody>
      </p:sp>
      <p:sp>
        <p:nvSpPr>
          <p:cNvPr id="522" name="圆柱形 12">
            <a:extLst>
              <a:ext uri="{FF2B5EF4-FFF2-40B4-BE49-F238E27FC236}">
                <a16:creationId xmlns:a16="http://schemas.microsoft.com/office/drawing/2014/main" xmlns="" id="{8E798F5E-673D-4EFF-B5D5-12923205BC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90560" y="1800915"/>
            <a:ext cx="2719388" cy="1676400"/>
          </a:xfrm>
          <a:prstGeom prst="can">
            <a:avLst>
              <a:gd name="adj" fmla="val 25000"/>
            </a:avLst>
          </a:prstGeom>
          <a:gradFill rotWithShape="1">
            <a:gsLst>
              <a:gs pos="0">
                <a:srgbClr val="97E4FF"/>
              </a:gs>
              <a:gs pos="50000">
                <a:srgbClr val="BFECFF"/>
              </a:gs>
              <a:gs pos="100000">
                <a:srgbClr val="DFF5FF"/>
              </a:gs>
            </a:gsLst>
            <a:lin ang="13500000" scaled="1"/>
          </a:gradFill>
          <a:ln w="9525" algn="ctr">
            <a:solidFill>
              <a:schemeClr val="accent2"/>
            </a:solidFill>
            <a:round/>
            <a:headEnd/>
            <a:tailEnd type="triangle" w="med" len="med"/>
          </a:ln>
        </p:spPr>
        <p:txBody>
          <a:bodyPr wrap="none" lIns="90000" tIns="46800" rIns="90000" bIns="46800" anchor="ctr"/>
          <a:lstStyle/>
          <a:p>
            <a:pPr marL="244475" indent="-244475" algn="ctr">
              <a:buClr>
                <a:schemeClr val="accent1"/>
              </a:buClr>
              <a:buSzPct val="80000"/>
              <a:buFont typeface="Wingdings" pitchFamily="2" charset="2"/>
              <a:buNone/>
            </a:pPr>
            <a:r>
              <a:rPr lang="zh-CN" altLang="en-US" sz="1400" b="1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Unicode MS" pitchFamily="34" charset="-122"/>
              </a:rPr>
              <a:t>有关销售和分销</a:t>
            </a:r>
            <a:endParaRPr lang="en-US" altLang="zh-CN" sz="1400" b="1">
              <a:solidFill>
                <a:srgbClr val="0070C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 Unicode MS" pitchFamily="34" charset="-122"/>
            </a:endParaRPr>
          </a:p>
          <a:p>
            <a:pPr marL="244475" indent="-244475" algn="ctr">
              <a:buClr>
                <a:schemeClr val="accent1"/>
              </a:buClr>
              <a:buSzPct val="80000"/>
              <a:buFont typeface="Wingdings" pitchFamily="2" charset="2"/>
              <a:buNone/>
            </a:pPr>
            <a:endParaRPr lang="en-US" altLang="zh-CN" sz="1400" b="1">
              <a:solidFill>
                <a:srgbClr val="0070C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 Unicode MS" pitchFamily="34" charset="-122"/>
            </a:endParaRPr>
          </a:p>
          <a:p>
            <a:pPr marL="244475" indent="-244475" algn="ctr">
              <a:buClr>
                <a:schemeClr val="accent1"/>
              </a:buClr>
              <a:buSzPct val="80000"/>
              <a:buFont typeface="Wingdings" pitchFamily="2" charset="2"/>
              <a:buNone/>
            </a:pPr>
            <a:r>
              <a:rPr lang="zh-CN" altLang="en-US" sz="1400">
                <a:latin typeface="Microsoft YaHei" panose="020B0503020204020204" pitchFamily="34" charset="-122"/>
                <a:ea typeface="Microsoft YaHei" panose="020B0503020204020204" pitchFamily="34" charset="-122"/>
                <a:cs typeface="Arial Unicode MS" pitchFamily="34" charset="-122"/>
              </a:rPr>
              <a:t>对销售组织和分销渠道有效</a:t>
            </a:r>
          </a:p>
        </p:txBody>
      </p:sp>
      <p:sp>
        <p:nvSpPr>
          <p:cNvPr id="523" name="矩形 7">
            <a:extLst>
              <a:ext uri="{FF2B5EF4-FFF2-40B4-BE49-F238E27FC236}">
                <a16:creationId xmlns:a16="http://schemas.microsoft.com/office/drawing/2014/main" xmlns="" id="{D3554940-D84F-4DEA-B2C3-0703588CB6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25560" y="1872353"/>
            <a:ext cx="1403350" cy="296862"/>
          </a:xfrm>
          <a:prstGeom prst="rect">
            <a:avLst/>
          </a:prstGeom>
          <a:solidFill>
            <a:srgbClr val="CCFFFF"/>
          </a:solidFill>
          <a:ln w="9525" algn="ctr">
            <a:noFill/>
            <a:round/>
            <a:headEnd/>
            <a:tailEnd type="triangle" w="med" len="med"/>
          </a:ln>
        </p:spPr>
        <p:txBody>
          <a:bodyPr wrap="none" lIns="90000" tIns="46800" rIns="90000" bIns="46800" anchor="ctr"/>
          <a:lstStyle/>
          <a:p>
            <a:pPr marL="244475" indent="-244475" algn="ctr">
              <a:buClr>
                <a:schemeClr val="accent1"/>
              </a:buClr>
              <a:buSzPct val="80000"/>
              <a:buFont typeface="Wingdings" pitchFamily="2" charset="2"/>
              <a:buNone/>
            </a:pPr>
            <a:r>
              <a:rPr lang="zh-CN" altLang="en-US" sz="1400">
                <a:latin typeface="Microsoft YaHei" panose="020B0503020204020204" pitchFamily="34" charset="-122"/>
                <a:ea typeface="Microsoft YaHei" panose="020B0503020204020204" pitchFamily="34" charset="-122"/>
                <a:cs typeface="Arial Unicode MS" pitchFamily="34" charset="-122"/>
              </a:rPr>
              <a:t>销售： 销售组织</a:t>
            </a:r>
          </a:p>
        </p:txBody>
      </p:sp>
      <p:sp>
        <p:nvSpPr>
          <p:cNvPr id="524" name="圆柱形 13">
            <a:extLst>
              <a:ext uri="{FF2B5EF4-FFF2-40B4-BE49-F238E27FC236}">
                <a16:creationId xmlns:a16="http://schemas.microsoft.com/office/drawing/2014/main" xmlns="" id="{0D963D43-1798-411C-81FF-6D66A643B8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98148" y="3197915"/>
            <a:ext cx="2714625" cy="1406525"/>
          </a:xfrm>
          <a:prstGeom prst="can">
            <a:avLst>
              <a:gd name="adj" fmla="val 25000"/>
            </a:avLst>
          </a:prstGeom>
          <a:gradFill rotWithShape="1">
            <a:gsLst>
              <a:gs pos="0">
                <a:srgbClr val="97E4FF"/>
              </a:gs>
              <a:gs pos="50000">
                <a:srgbClr val="BFECFF"/>
              </a:gs>
              <a:gs pos="100000">
                <a:srgbClr val="DFF5FF"/>
              </a:gs>
            </a:gsLst>
            <a:lin ang="13500000" scaled="1"/>
          </a:gradFill>
          <a:ln w="9525" algn="ctr">
            <a:solidFill>
              <a:schemeClr val="accent2"/>
            </a:solidFill>
            <a:round/>
            <a:headEnd/>
            <a:tailEnd type="triangle" w="med" len="med"/>
          </a:ln>
        </p:spPr>
        <p:txBody>
          <a:bodyPr wrap="none" lIns="90000" tIns="46800" rIns="90000" bIns="46800" anchor="ctr"/>
          <a:lstStyle/>
          <a:p>
            <a:pPr marL="244475" indent="-244475" algn="ctr">
              <a:buClr>
                <a:schemeClr val="accent1"/>
              </a:buClr>
              <a:buSzPct val="80000"/>
              <a:buFont typeface="Wingdings" pitchFamily="2" charset="2"/>
              <a:buNone/>
            </a:pPr>
            <a:r>
              <a:rPr lang="zh-CN" altLang="en-US" sz="1400" b="1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Unicode MS" pitchFamily="34" charset="-122"/>
              </a:rPr>
              <a:t>有关物料管理</a:t>
            </a:r>
            <a:endParaRPr lang="en-US" altLang="zh-CN" sz="1400" b="1">
              <a:solidFill>
                <a:srgbClr val="0070C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 Unicode MS" pitchFamily="34" charset="-122"/>
            </a:endParaRPr>
          </a:p>
          <a:p>
            <a:pPr marL="244475" indent="-244475" algn="ctr">
              <a:buClr>
                <a:schemeClr val="accent1"/>
              </a:buClr>
              <a:buSzPct val="80000"/>
              <a:buFont typeface="Wingdings" pitchFamily="2" charset="2"/>
              <a:buNone/>
            </a:pPr>
            <a:endParaRPr lang="en-US" altLang="zh-CN" sz="1400" b="1">
              <a:solidFill>
                <a:srgbClr val="0070C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 Unicode MS" pitchFamily="34" charset="-122"/>
            </a:endParaRPr>
          </a:p>
          <a:p>
            <a:pPr marL="244475" indent="-244475" algn="ctr">
              <a:buClr>
                <a:schemeClr val="accent1"/>
              </a:buClr>
              <a:buSzPct val="80000"/>
              <a:buFont typeface="Wingdings" pitchFamily="2" charset="2"/>
              <a:buNone/>
            </a:pPr>
            <a:r>
              <a:rPr lang="zh-CN" altLang="en-US" sz="1400">
                <a:latin typeface="Microsoft YaHei" panose="020B0503020204020204" pitchFamily="34" charset="-122"/>
                <a:ea typeface="Microsoft YaHei" panose="020B0503020204020204" pitchFamily="34" charset="-122"/>
                <a:cs typeface="Arial Unicode MS" pitchFamily="34" charset="-122"/>
              </a:rPr>
              <a:t>对工厂有效</a:t>
            </a:r>
          </a:p>
        </p:txBody>
      </p:sp>
      <p:sp>
        <p:nvSpPr>
          <p:cNvPr id="525" name="矩形 6">
            <a:extLst>
              <a:ext uri="{FF2B5EF4-FFF2-40B4-BE49-F238E27FC236}">
                <a16:creationId xmlns:a16="http://schemas.microsoft.com/office/drawing/2014/main" xmlns="" id="{A1A14F74-7D61-4E25-99D6-7758945D12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42685" y="3250303"/>
            <a:ext cx="1216025" cy="258762"/>
          </a:xfrm>
          <a:prstGeom prst="rect">
            <a:avLst/>
          </a:prstGeom>
          <a:solidFill>
            <a:srgbClr val="CCFFFF"/>
          </a:solidFill>
          <a:ln w="9525" algn="ctr">
            <a:noFill/>
            <a:round/>
            <a:headEnd/>
            <a:tailEnd type="triangle" w="med" len="med"/>
          </a:ln>
        </p:spPr>
        <p:txBody>
          <a:bodyPr wrap="none" lIns="90000" tIns="46800" rIns="90000" bIns="46800" anchor="ctr"/>
          <a:lstStyle/>
          <a:p>
            <a:pPr marL="244475" indent="-244475" algn="ctr">
              <a:buClr>
                <a:schemeClr val="accent1"/>
              </a:buClr>
              <a:buSzPct val="80000"/>
              <a:buFont typeface="Wingdings" pitchFamily="2" charset="2"/>
              <a:buNone/>
            </a:pPr>
            <a:r>
              <a:rPr lang="zh-CN" altLang="en-US" sz="1400">
                <a:latin typeface="Microsoft YaHei" panose="020B0503020204020204" pitchFamily="34" charset="-122"/>
                <a:ea typeface="Microsoft YaHei" panose="020B0503020204020204" pitchFamily="34" charset="-122"/>
                <a:cs typeface="Arial Unicode MS" pitchFamily="34" charset="-122"/>
              </a:rPr>
              <a:t>采购</a:t>
            </a:r>
          </a:p>
        </p:txBody>
      </p:sp>
      <p:sp>
        <p:nvSpPr>
          <p:cNvPr id="526" name="圆柱形 14">
            <a:extLst>
              <a:ext uri="{FF2B5EF4-FFF2-40B4-BE49-F238E27FC236}">
                <a16:creationId xmlns:a16="http://schemas.microsoft.com/office/drawing/2014/main" xmlns="" id="{3CA82F50-444D-4454-B794-FB36B7BA73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73110" y="3955153"/>
            <a:ext cx="2689225" cy="1563687"/>
          </a:xfrm>
          <a:prstGeom prst="can">
            <a:avLst>
              <a:gd name="adj" fmla="val 25000"/>
            </a:avLst>
          </a:prstGeom>
          <a:gradFill rotWithShape="1">
            <a:gsLst>
              <a:gs pos="0">
                <a:srgbClr val="97E4FF"/>
              </a:gs>
              <a:gs pos="50000">
                <a:srgbClr val="BFECFF"/>
              </a:gs>
              <a:gs pos="100000">
                <a:srgbClr val="DFF5FF"/>
              </a:gs>
            </a:gsLst>
            <a:lin ang="13500000" scaled="1"/>
          </a:gradFill>
          <a:ln w="9525" algn="ctr">
            <a:solidFill>
              <a:schemeClr val="accent2"/>
            </a:solidFill>
            <a:round/>
            <a:headEnd/>
            <a:tailEnd type="triangle" w="med" len="med"/>
          </a:ln>
        </p:spPr>
        <p:txBody>
          <a:bodyPr wrap="none" lIns="90000" tIns="46800" rIns="90000" bIns="46800" anchor="ctr"/>
          <a:lstStyle/>
          <a:p>
            <a:pPr marL="244475" indent="-244475" algn="ctr">
              <a:buClr>
                <a:schemeClr val="accent1"/>
              </a:buClr>
              <a:buSzPct val="80000"/>
              <a:buFont typeface="Wingdings" pitchFamily="2" charset="2"/>
              <a:buNone/>
            </a:pPr>
            <a:r>
              <a:rPr lang="zh-CN" altLang="en-US" sz="1400" b="1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Unicode MS" pitchFamily="34" charset="-122"/>
              </a:rPr>
              <a:t>有关销售和分销</a:t>
            </a:r>
            <a:endParaRPr lang="en-US" altLang="zh-CN" sz="1400" b="1">
              <a:solidFill>
                <a:srgbClr val="0070C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 Unicode MS" pitchFamily="34" charset="-122"/>
            </a:endParaRPr>
          </a:p>
          <a:p>
            <a:pPr marL="244475" indent="-244475" algn="ctr">
              <a:buClr>
                <a:schemeClr val="accent1"/>
              </a:buClr>
              <a:buSzPct val="80000"/>
              <a:buFont typeface="Wingdings" pitchFamily="2" charset="2"/>
              <a:buNone/>
            </a:pPr>
            <a:endParaRPr lang="en-US" altLang="zh-CN" sz="1400" b="1">
              <a:solidFill>
                <a:srgbClr val="0070C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 Unicode MS" pitchFamily="34" charset="-122"/>
            </a:endParaRPr>
          </a:p>
          <a:p>
            <a:pPr marL="244475" indent="-244475" algn="ctr">
              <a:buClr>
                <a:schemeClr val="accent1"/>
              </a:buClr>
              <a:buSzPct val="80000"/>
              <a:buFont typeface="Wingdings" pitchFamily="2" charset="2"/>
              <a:buNone/>
            </a:pPr>
            <a:r>
              <a:rPr lang="zh-CN" altLang="en-US" sz="1400">
                <a:latin typeface="Microsoft YaHei" panose="020B0503020204020204" pitchFamily="34" charset="-122"/>
                <a:ea typeface="Microsoft YaHei" panose="020B0503020204020204" pitchFamily="34" charset="-122"/>
                <a:cs typeface="Arial Unicode MS" pitchFamily="34" charset="-122"/>
              </a:rPr>
              <a:t>对发货工厂有效</a:t>
            </a:r>
          </a:p>
        </p:txBody>
      </p:sp>
      <p:sp>
        <p:nvSpPr>
          <p:cNvPr id="527" name="矩形 8">
            <a:extLst>
              <a:ext uri="{FF2B5EF4-FFF2-40B4-BE49-F238E27FC236}">
                <a16:creationId xmlns:a16="http://schemas.microsoft.com/office/drawing/2014/main" xmlns="" id="{3279C9F5-AE3E-4B83-B6AB-8260EB23AA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23948" y="4083740"/>
            <a:ext cx="1912937" cy="190500"/>
          </a:xfrm>
          <a:prstGeom prst="rect">
            <a:avLst/>
          </a:prstGeom>
          <a:solidFill>
            <a:srgbClr val="CCFFFF"/>
          </a:solidFill>
          <a:ln w="9525" algn="ctr">
            <a:noFill/>
            <a:round/>
            <a:headEnd/>
            <a:tailEnd type="triangle" w="med" len="med"/>
          </a:ln>
        </p:spPr>
        <p:txBody>
          <a:bodyPr wrap="none" lIns="90000" tIns="46800" rIns="90000" bIns="46800" anchor="ctr"/>
          <a:lstStyle/>
          <a:p>
            <a:pPr marL="244475" indent="-244475" algn="ctr">
              <a:buClr>
                <a:schemeClr val="accent1"/>
              </a:buClr>
              <a:buSzPct val="80000"/>
              <a:buFont typeface="Wingdings" pitchFamily="2" charset="2"/>
              <a:buNone/>
            </a:pPr>
            <a:r>
              <a:rPr lang="zh-CN" altLang="en-US" sz="1400">
                <a:latin typeface="Microsoft YaHei" panose="020B0503020204020204" pitchFamily="34" charset="-122"/>
                <a:ea typeface="Microsoft YaHei" panose="020B0503020204020204" pitchFamily="34" charset="-122"/>
                <a:cs typeface="Arial Unicode MS" pitchFamily="34" charset="-122"/>
              </a:rPr>
              <a:t>销售： 一般 </a:t>
            </a:r>
            <a:r>
              <a:rPr lang="en-US" altLang="zh-CN" sz="1400">
                <a:latin typeface="Microsoft YaHei" panose="020B0503020204020204" pitchFamily="34" charset="-122"/>
                <a:ea typeface="Microsoft YaHei" panose="020B0503020204020204" pitchFamily="34" charset="-122"/>
                <a:cs typeface="Arial Unicode MS" pitchFamily="34" charset="-122"/>
              </a:rPr>
              <a:t>/ </a:t>
            </a:r>
            <a:r>
              <a:rPr lang="zh-CN" altLang="en-US" sz="1400">
                <a:latin typeface="Microsoft YaHei" panose="020B0503020204020204" pitchFamily="34" charset="-122"/>
                <a:ea typeface="Microsoft YaHei" panose="020B0503020204020204" pitchFamily="34" charset="-122"/>
                <a:cs typeface="Arial Unicode MS" pitchFamily="34" charset="-122"/>
              </a:rPr>
              <a:t>工厂数据</a:t>
            </a:r>
          </a:p>
        </p:txBody>
      </p:sp>
      <p:sp>
        <p:nvSpPr>
          <p:cNvPr id="528" name="圆柱形 15">
            <a:extLst>
              <a:ext uri="{FF2B5EF4-FFF2-40B4-BE49-F238E27FC236}">
                <a16:creationId xmlns:a16="http://schemas.microsoft.com/office/drawing/2014/main" xmlns="" id="{C5145927-4068-43D4-BFBE-B02FE0846F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1210" y="4615553"/>
            <a:ext cx="2846388" cy="1190625"/>
          </a:xfrm>
          <a:prstGeom prst="can">
            <a:avLst>
              <a:gd name="adj" fmla="val 25000"/>
            </a:avLst>
          </a:prstGeom>
          <a:gradFill rotWithShape="1">
            <a:gsLst>
              <a:gs pos="0">
                <a:srgbClr val="97E4FF"/>
              </a:gs>
              <a:gs pos="50000">
                <a:srgbClr val="BFECFF"/>
              </a:gs>
              <a:gs pos="100000">
                <a:srgbClr val="DFF5FF"/>
              </a:gs>
            </a:gsLst>
            <a:lin ang="13500000" scaled="1"/>
          </a:gradFill>
          <a:ln w="9525" algn="ctr">
            <a:solidFill>
              <a:schemeClr val="accent2"/>
            </a:solidFill>
            <a:round/>
            <a:headEnd/>
            <a:tailEnd type="triangle" w="med" len="med"/>
          </a:ln>
        </p:spPr>
        <p:txBody>
          <a:bodyPr wrap="none" lIns="90000" tIns="46800" rIns="90000" bIns="46800" anchor="ctr"/>
          <a:lstStyle/>
          <a:p>
            <a:pPr marL="244475" indent="-244475" algn="ctr">
              <a:buClr>
                <a:schemeClr val="accent1"/>
              </a:buClr>
              <a:buSzPct val="80000"/>
              <a:buFont typeface="Wingdings" pitchFamily="2" charset="2"/>
              <a:buNone/>
            </a:pPr>
            <a:r>
              <a:rPr lang="zh-CN" altLang="en-US" sz="1400" b="1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Unicode MS" pitchFamily="34" charset="-122"/>
              </a:rPr>
              <a:t>有关工程、物料计划、财务</a:t>
            </a:r>
            <a:endParaRPr lang="zh-CN" altLang="en-US" sz="1400">
              <a:latin typeface="Microsoft YaHei" panose="020B0503020204020204" pitchFamily="34" charset="-122"/>
              <a:ea typeface="Microsoft YaHei" panose="020B0503020204020204" pitchFamily="34" charset="-122"/>
              <a:cs typeface="Arial Unicode MS" pitchFamily="34" charset="-122"/>
            </a:endParaRPr>
          </a:p>
        </p:txBody>
      </p:sp>
      <p:sp>
        <p:nvSpPr>
          <p:cNvPr id="529" name="矩形 9">
            <a:extLst>
              <a:ext uri="{FF2B5EF4-FFF2-40B4-BE49-F238E27FC236}">
                <a16:creationId xmlns:a16="http://schemas.microsoft.com/office/drawing/2014/main" xmlns="" id="{0CEA4A01-482C-4E88-8AE1-7A1CA96A06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80685" y="4656828"/>
            <a:ext cx="1222375" cy="203200"/>
          </a:xfrm>
          <a:prstGeom prst="rect">
            <a:avLst/>
          </a:prstGeom>
          <a:solidFill>
            <a:srgbClr val="CCFFFF"/>
          </a:solidFill>
          <a:ln w="9525" algn="ctr">
            <a:noFill/>
            <a:round/>
            <a:headEnd/>
            <a:tailEnd type="triangle" w="med" len="med"/>
          </a:ln>
        </p:spPr>
        <p:txBody>
          <a:bodyPr wrap="none" lIns="90000" tIns="46800" rIns="90000" bIns="46800" anchor="ctr"/>
          <a:lstStyle/>
          <a:p>
            <a:pPr marL="244475" indent="-244475" algn="ctr">
              <a:buClr>
                <a:schemeClr val="accent1"/>
              </a:buClr>
              <a:buSzPct val="80000"/>
              <a:buFont typeface="Wingdings" pitchFamily="2" charset="2"/>
              <a:buNone/>
            </a:pPr>
            <a:r>
              <a:rPr lang="zh-CN" altLang="en-US" sz="1400">
                <a:latin typeface="Microsoft YaHei" panose="020B0503020204020204" pitchFamily="34" charset="-122"/>
                <a:ea typeface="Microsoft YaHei" panose="020B0503020204020204" pitchFamily="34" charset="-122"/>
                <a:cs typeface="Arial Unicode MS" pitchFamily="34" charset="-122"/>
              </a:rPr>
              <a:t>其它</a:t>
            </a:r>
          </a:p>
        </p:txBody>
      </p:sp>
    </p:spTree>
    <p:extLst>
      <p:ext uri="{BB962C8B-B14F-4D97-AF65-F5344CB8AC3E}">
        <p14:creationId xmlns:p14="http://schemas.microsoft.com/office/powerpoint/2010/main" val="1820097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SD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主数据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物料主数据</a:t>
            </a:r>
          </a:p>
        </p:txBody>
      </p:sp>
      <p:sp>
        <p:nvSpPr>
          <p:cNvPr id="15" name="内容占位符 2">
            <a:extLst>
              <a:ext uri="{FF2B5EF4-FFF2-40B4-BE49-F238E27FC236}">
                <a16:creationId xmlns:a16="http://schemas.microsoft.com/office/drawing/2014/main" xmlns="" id="{E44CCE82-EB48-40FA-8D39-485D61E34111}"/>
              </a:ext>
            </a:extLst>
          </p:cNvPr>
          <p:cNvSpPr txBox="1">
            <a:spLocks/>
          </p:cNvSpPr>
          <p:nvPr/>
        </p:nvSpPr>
        <p:spPr>
          <a:xfrm>
            <a:off x="1571901" y="1138237"/>
            <a:ext cx="8645525" cy="12049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None/>
            </a:pPr>
            <a:endParaRPr lang="en-US" altLang="zh-CN" sz="2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buFontTx/>
              <a:buNone/>
            </a:pPr>
            <a:endParaRPr lang="en-US" altLang="zh-CN" sz="2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TW" sz="2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xmlns="" id="{10A8162E-91DF-4418-974E-95008A6808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 r="6653"/>
          <a:stretch>
            <a:fillRect/>
          </a:stretch>
        </p:blipFill>
        <p:spPr bwMode="auto">
          <a:xfrm>
            <a:off x="1827489" y="896937"/>
            <a:ext cx="7245350" cy="506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矩形 4">
            <a:extLst>
              <a:ext uri="{FF2B5EF4-FFF2-40B4-BE49-F238E27FC236}">
                <a16:creationId xmlns:a16="http://schemas.microsoft.com/office/drawing/2014/main" xmlns="" id="{214AE994-825F-4557-B864-4902197623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1376" y="1077912"/>
            <a:ext cx="3508375" cy="638175"/>
          </a:xfrm>
          <a:prstGeom prst="rect">
            <a:avLst/>
          </a:prstGeom>
          <a:solidFill>
            <a:srgbClr val="66CCFF"/>
          </a:solidFill>
          <a:ln w="9525" algn="ctr">
            <a:noFill/>
            <a:round/>
            <a:headEnd/>
            <a:tailEnd type="triangle" w="med" len="med"/>
          </a:ln>
        </p:spPr>
        <p:txBody>
          <a:bodyPr wrap="none" lIns="90000" tIns="46800" rIns="90000" bIns="46800" anchor="ctr"/>
          <a:lstStyle/>
          <a:p>
            <a:pPr marL="244475" indent="-244475" algn="ctr">
              <a:buClr>
                <a:schemeClr val="accent1"/>
              </a:buClr>
              <a:buSzPct val="80000"/>
              <a:buFont typeface="Wingdings" pitchFamily="2" charset="2"/>
              <a:buNone/>
            </a:pPr>
            <a:r>
              <a:rPr lang="zh-CN" altLang="en-US" sz="2400" b="1">
                <a:latin typeface="Microsoft YaHei" panose="020B0503020204020204" pitchFamily="34" charset="-122"/>
                <a:ea typeface="Microsoft YaHei" panose="020B0503020204020204" pitchFamily="34" charset="-122"/>
                <a:cs typeface="Arial Unicode MS" pitchFamily="34" charset="-122"/>
              </a:rPr>
              <a:t>物料主数据</a:t>
            </a:r>
            <a:endParaRPr lang="en-US" altLang="zh-CN" sz="2400" b="1">
              <a:latin typeface="Microsoft YaHei" panose="020B0503020204020204" pitchFamily="34" charset="-122"/>
              <a:ea typeface="Microsoft YaHei" panose="020B0503020204020204" pitchFamily="34" charset="-122"/>
              <a:cs typeface="Arial Unicode MS" pitchFamily="34" charset="-122"/>
            </a:endParaRPr>
          </a:p>
          <a:p>
            <a:pPr marL="244475" indent="-244475" algn="ctr">
              <a:buClr>
                <a:schemeClr val="accent1"/>
              </a:buClr>
              <a:buSzPct val="80000"/>
              <a:buFont typeface="Wingdings" pitchFamily="2" charset="2"/>
              <a:buNone/>
            </a:pPr>
            <a:r>
              <a:rPr lang="zh-CN" altLang="en-US" sz="1400" b="1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Unicode MS" pitchFamily="34" charset="-122"/>
              </a:rPr>
              <a:t>有关销售和分销</a:t>
            </a:r>
          </a:p>
        </p:txBody>
      </p:sp>
      <p:sp>
        <p:nvSpPr>
          <p:cNvPr id="18" name="矩形 5">
            <a:extLst>
              <a:ext uri="{FF2B5EF4-FFF2-40B4-BE49-F238E27FC236}">
                <a16:creationId xmlns:a16="http://schemas.microsoft.com/office/drawing/2014/main" xmlns="" id="{B98BB519-D0D4-486E-858B-1CB5936723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1114" y="1885949"/>
            <a:ext cx="5126037" cy="58578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 type="triangle" w="med" len="med"/>
          </a:ln>
        </p:spPr>
        <p:txBody>
          <a:bodyPr wrap="none" lIns="90000" tIns="46800" rIns="90000" bIns="46800" anchor="ctr"/>
          <a:lstStyle/>
          <a:p>
            <a:pPr marL="244475" indent="-244475">
              <a:buClr>
                <a:schemeClr val="accent1"/>
              </a:buClr>
              <a:buSzPct val="80000"/>
              <a:buFont typeface="Wingdings" pitchFamily="2" charset="2"/>
              <a:buNone/>
            </a:pPr>
            <a:r>
              <a:rPr lang="zh-CN" altLang="en-US" sz="1400">
                <a:latin typeface="Microsoft YaHei" panose="020B0503020204020204" pitchFamily="34" charset="-122"/>
                <a:ea typeface="Microsoft YaHei" panose="020B0503020204020204" pitchFamily="34" charset="-122"/>
                <a:cs typeface="Arial Unicode MS" pitchFamily="34" charset="-122"/>
              </a:rPr>
              <a:t>基本数据</a:t>
            </a:r>
            <a:r>
              <a:rPr lang="en-US" altLang="zh-CN" sz="1400">
                <a:latin typeface="Microsoft YaHei" panose="020B0503020204020204" pitchFamily="34" charset="-122"/>
                <a:ea typeface="Microsoft YaHei" panose="020B0503020204020204" pitchFamily="34" charset="-122"/>
                <a:cs typeface="Arial Unicode MS" pitchFamily="34" charset="-122"/>
              </a:rPr>
              <a:t>1</a:t>
            </a:r>
            <a:r>
              <a:rPr lang="zh-CN" altLang="en-US" sz="1400">
                <a:latin typeface="Microsoft YaHei" panose="020B0503020204020204" pitchFamily="34" charset="-122"/>
                <a:ea typeface="Microsoft YaHei" panose="020B0503020204020204" pitchFamily="34" charset="-122"/>
                <a:cs typeface="Arial Unicode MS" pitchFamily="34" charset="-122"/>
              </a:rPr>
              <a:t>： 物料号码、物料描述、基本计量单位、产品组</a:t>
            </a:r>
            <a:r>
              <a:rPr lang="en-US" altLang="zh-CN" sz="1400">
                <a:latin typeface="Microsoft YaHei" panose="020B0503020204020204" pitchFamily="34" charset="-122"/>
                <a:ea typeface="Microsoft YaHei" panose="020B0503020204020204" pitchFamily="34" charset="-122"/>
                <a:cs typeface="Arial Unicode MS" pitchFamily="34" charset="-122"/>
              </a:rPr>
              <a:t>…</a:t>
            </a:r>
            <a:endParaRPr lang="zh-CN" altLang="en-US" sz="1400">
              <a:latin typeface="Microsoft YaHei" panose="020B0503020204020204" pitchFamily="34" charset="-122"/>
              <a:ea typeface="Microsoft YaHei" panose="020B0503020204020204" pitchFamily="34" charset="-122"/>
              <a:cs typeface="Arial Unicode MS" pitchFamily="34" charset="-122"/>
            </a:endParaRPr>
          </a:p>
        </p:txBody>
      </p:sp>
      <p:sp>
        <p:nvSpPr>
          <p:cNvPr id="19" name="矩形 6">
            <a:extLst>
              <a:ext uri="{FF2B5EF4-FFF2-40B4-BE49-F238E27FC236}">
                <a16:creationId xmlns:a16="http://schemas.microsoft.com/office/drawing/2014/main" xmlns="" id="{54074DA3-91C2-47FC-82DF-A97C6CB490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5876" y="2538412"/>
            <a:ext cx="5124450" cy="585787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 type="triangle" w="med" len="med"/>
          </a:ln>
        </p:spPr>
        <p:txBody>
          <a:bodyPr wrap="none" lIns="90000" tIns="46800" rIns="90000" bIns="46800" anchor="ctr"/>
          <a:lstStyle/>
          <a:p>
            <a:pPr marL="244475" indent="-244475">
              <a:buClr>
                <a:schemeClr val="accent1"/>
              </a:buClr>
              <a:buSzPct val="80000"/>
              <a:buFont typeface="Wingdings" pitchFamily="2" charset="2"/>
              <a:buNone/>
            </a:pPr>
            <a:r>
              <a:rPr lang="zh-CN" altLang="en-US" sz="1400">
                <a:latin typeface="Microsoft YaHei" panose="020B0503020204020204" pitchFamily="34" charset="-122"/>
                <a:ea typeface="Microsoft YaHei" panose="020B0503020204020204" pitchFamily="34" charset="-122"/>
                <a:cs typeface="Arial Unicode MS" pitchFamily="34" charset="-122"/>
              </a:rPr>
              <a:t>销售：销售组织数据</a:t>
            </a:r>
            <a:r>
              <a:rPr lang="en-US" altLang="zh-CN" sz="1400">
                <a:latin typeface="Microsoft YaHei" panose="020B0503020204020204" pitchFamily="34" charset="-122"/>
                <a:ea typeface="Microsoft YaHei" panose="020B0503020204020204" pitchFamily="34" charset="-122"/>
                <a:cs typeface="Arial Unicode MS" pitchFamily="34" charset="-122"/>
              </a:rPr>
              <a:t>1</a:t>
            </a:r>
            <a:r>
              <a:rPr lang="zh-CN" altLang="en-US" sz="1400">
                <a:latin typeface="Microsoft YaHei" panose="020B0503020204020204" pitchFamily="34" charset="-122"/>
                <a:ea typeface="Microsoft YaHei" panose="020B0503020204020204" pitchFamily="34" charset="-122"/>
                <a:cs typeface="Arial Unicode MS" pitchFamily="34" charset="-122"/>
              </a:rPr>
              <a:t>：</a:t>
            </a:r>
            <a:r>
              <a:rPr lang="en-US" altLang="zh-CN" sz="1400">
                <a:latin typeface="Microsoft YaHei" panose="020B0503020204020204" pitchFamily="34" charset="-122"/>
                <a:ea typeface="Microsoft YaHei" panose="020B0503020204020204" pitchFamily="34" charset="-122"/>
                <a:cs typeface="Arial Unicode MS" pitchFamily="34" charset="-122"/>
              </a:rPr>
              <a:t> </a:t>
            </a:r>
            <a:r>
              <a:rPr lang="zh-CN" altLang="en-US" sz="1400">
                <a:latin typeface="Microsoft YaHei" panose="020B0503020204020204" pitchFamily="34" charset="-122"/>
                <a:ea typeface="Microsoft YaHei" panose="020B0503020204020204" pitchFamily="34" charset="-122"/>
                <a:cs typeface="Arial Unicode MS" pitchFamily="34" charset="-122"/>
              </a:rPr>
              <a:t>交货工厂、物料组、税分类</a:t>
            </a:r>
            <a:r>
              <a:rPr lang="en-US" altLang="zh-CN" sz="1400">
                <a:latin typeface="Microsoft YaHei" panose="020B0503020204020204" pitchFamily="34" charset="-122"/>
                <a:ea typeface="Microsoft YaHei" panose="020B0503020204020204" pitchFamily="34" charset="-122"/>
                <a:cs typeface="Arial Unicode MS" pitchFamily="34" charset="-122"/>
              </a:rPr>
              <a:t>…</a:t>
            </a:r>
            <a:endParaRPr lang="zh-CN" altLang="en-US" sz="1400">
              <a:latin typeface="Microsoft YaHei" panose="020B0503020204020204" pitchFamily="34" charset="-122"/>
              <a:ea typeface="Microsoft YaHei" panose="020B0503020204020204" pitchFamily="34" charset="-122"/>
              <a:cs typeface="Arial Unicode MS" pitchFamily="34" charset="-122"/>
            </a:endParaRPr>
          </a:p>
        </p:txBody>
      </p:sp>
      <p:sp>
        <p:nvSpPr>
          <p:cNvPr id="20" name="矩形 7">
            <a:extLst>
              <a:ext uri="{FF2B5EF4-FFF2-40B4-BE49-F238E27FC236}">
                <a16:creationId xmlns:a16="http://schemas.microsoft.com/office/drawing/2014/main" xmlns="" id="{378B51F6-9EA4-4D6A-91C3-A34EF45789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7939" y="3211512"/>
            <a:ext cx="5124450" cy="585787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 type="triangle" w="med" len="med"/>
          </a:ln>
        </p:spPr>
        <p:txBody>
          <a:bodyPr wrap="none" lIns="90000" tIns="46800" rIns="90000" bIns="46800" anchor="ctr"/>
          <a:lstStyle/>
          <a:p>
            <a:pPr marL="244475" indent="-244475">
              <a:buClr>
                <a:schemeClr val="accent1"/>
              </a:buClr>
              <a:buSzPct val="80000"/>
              <a:buFont typeface="Wingdings" pitchFamily="2" charset="2"/>
              <a:buNone/>
            </a:pPr>
            <a:r>
              <a:rPr lang="zh-CN" altLang="en-US" sz="1400">
                <a:latin typeface="Microsoft YaHei" panose="020B0503020204020204" pitchFamily="34" charset="-122"/>
                <a:ea typeface="Microsoft YaHei" panose="020B0503020204020204" pitchFamily="34" charset="-122"/>
                <a:cs typeface="Arial Unicode MS" pitchFamily="34" charset="-122"/>
              </a:rPr>
              <a:t>销售：销售组织数据 </a:t>
            </a:r>
            <a:r>
              <a:rPr lang="en-US" altLang="zh-CN" sz="1400">
                <a:latin typeface="Microsoft YaHei" panose="020B0503020204020204" pitchFamily="34" charset="-122"/>
                <a:ea typeface="Microsoft YaHei" panose="020B0503020204020204" pitchFamily="34" charset="-122"/>
                <a:cs typeface="Arial Unicode MS" pitchFamily="34" charset="-122"/>
              </a:rPr>
              <a:t>2</a:t>
            </a:r>
            <a:r>
              <a:rPr lang="zh-CN" altLang="en-US" sz="1400">
                <a:latin typeface="Microsoft YaHei" panose="020B0503020204020204" pitchFamily="34" charset="-122"/>
                <a:ea typeface="Microsoft YaHei" panose="020B0503020204020204" pitchFamily="34" charset="-122"/>
                <a:cs typeface="Arial Unicode MS" pitchFamily="34" charset="-122"/>
              </a:rPr>
              <a:t>：</a:t>
            </a:r>
            <a:r>
              <a:rPr lang="en-US" altLang="zh-CN" sz="1400">
                <a:latin typeface="Microsoft YaHei" panose="020B0503020204020204" pitchFamily="34" charset="-122"/>
                <a:ea typeface="Microsoft YaHei" panose="020B0503020204020204" pitchFamily="34" charset="-122"/>
                <a:cs typeface="Arial Unicode MS" pitchFamily="34" charset="-122"/>
              </a:rPr>
              <a:t> </a:t>
            </a:r>
            <a:r>
              <a:rPr lang="zh-CN" altLang="en-US" sz="1400">
                <a:latin typeface="Microsoft YaHei" panose="020B0503020204020204" pitchFamily="34" charset="-122"/>
                <a:ea typeface="Microsoft YaHei" panose="020B0503020204020204" pitchFamily="34" charset="-122"/>
                <a:cs typeface="Arial Unicode MS" pitchFamily="34" charset="-122"/>
              </a:rPr>
              <a:t>物料定价组、成交额回扣组、</a:t>
            </a:r>
            <a:endParaRPr lang="en-US" altLang="zh-CN" sz="1400">
              <a:latin typeface="Microsoft YaHei" panose="020B0503020204020204" pitchFamily="34" charset="-122"/>
              <a:ea typeface="Microsoft YaHei" panose="020B0503020204020204" pitchFamily="34" charset="-122"/>
              <a:cs typeface="Arial Unicode MS" pitchFamily="34" charset="-122"/>
            </a:endParaRPr>
          </a:p>
          <a:p>
            <a:pPr marL="244475" indent="-244475">
              <a:buClr>
                <a:schemeClr val="accent1"/>
              </a:buClr>
              <a:buSzPct val="80000"/>
              <a:buFont typeface="Wingdings" pitchFamily="2" charset="2"/>
              <a:buNone/>
            </a:pPr>
            <a:r>
              <a:rPr lang="en-US" altLang="zh-CN" sz="1400">
                <a:latin typeface="Microsoft YaHei" panose="020B0503020204020204" pitchFamily="34" charset="-122"/>
                <a:ea typeface="Microsoft YaHei" panose="020B0503020204020204" pitchFamily="34" charset="-122"/>
                <a:cs typeface="Arial Unicode MS" pitchFamily="34" charset="-122"/>
              </a:rPr>
              <a:t>                                         </a:t>
            </a:r>
            <a:r>
              <a:rPr lang="zh-CN" altLang="en-US" sz="1400">
                <a:latin typeface="Microsoft YaHei" panose="020B0503020204020204" pitchFamily="34" charset="-122"/>
                <a:ea typeface="Microsoft YaHei" panose="020B0503020204020204" pitchFamily="34" charset="-122"/>
                <a:cs typeface="Arial Unicode MS" pitchFamily="34" charset="-122"/>
              </a:rPr>
              <a:t>产品层次</a:t>
            </a:r>
            <a:r>
              <a:rPr lang="en-US" altLang="zh-CN" sz="1400">
                <a:latin typeface="Microsoft YaHei" panose="020B0503020204020204" pitchFamily="34" charset="-122"/>
                <a:ea typeface="Microsoft YaHei" panose="020B0503020204020204" pitchFamily="34" charset="-122"/>
                <a:cs typeface="Arial Unicode MS" pitchFamily="34" charset="-122"/>
              </a:rPr>
              <a:t>…</a:t>
            </a:r>
            <a:endParaRPr lang="zh-CN" altLang="en-US" sz="1400">
              <a:latin typeface="Microsoft YaHei" panose="020B0503020204020204" pitchFamily="34" charset="-122"/>
              <a:ea typeface="Microsoft YaHei" panose="020B0503020204020204" pitchFamily="34" charset="-122"/>
              <a:cs typeface="Arial Unicode MS" pitchFamily="34" charset="-122"/>
            </a:endParaRPr>
          </a:p>
        </p:txBody>
      </p:sp>
      <p:sp>
        <p:nvSpPr>
          <p:cNvPr id="21" name="矩形 8">
            <a:extLst>
              <a:ext uri="{FF2B5EF4-FFF2-40B4-BE49-F238E27FC236}">
                <a16:creationId xmlns:a16="http://schemas.microsoft.com/office/drawing/2014/main" xmlns="" id="{3607102D-2A21-4EAB-BD69-1947212938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1114" y="3863974"/>
            <a:ext cx="5126037" cy="58578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 type="triangle" w="med" len="med"/>
          </a:ln>
        </p:spPr>
        <p:txBody>
          <a:bodyPr wrap="none" lIns="90000" tIns="46800" rIns="90000" bIns="46800" anchor="ctr"/>
          <a:lstStyle/>
          <a:p>
            <a:pPr marL="244475" indent="-244475">
              <a:buClr>
                <a:schemeClr val="accent1"/>
              </a:buClr>
              <a:buSzPct val="80000"/>
              <a:buFont typeface="Wingdings" pitchFamily="2" charset="2"/>
              <a:buNone/>
            </a:pPr>
            <a:r>
              <a:rPr lang="zh-CN" altLang="en-US" sz="1400">
                <a:latin typeface="Microsoft YaHei" panose="020B0503020204020204" pitchFamily="34" charset="-122"/>
                <a:ea typeface="Microsoft YaHei" panose="020B0503020204020204" pitchFamily="34" charset="-122"/>
                <a:cs typeface="Arial Unicode MS" pitchFamily="34" charset="-122"/>
              </a:rPr>
              <a:t>销售：一般</a:t>
            </a:r>
            <a:r>
              <a:rPr lang="en-US" altLang="zh-CN" sz="1400">
                <a:latin typeface="Microsoft YaHei" panose="020B0503020204020204" pitchFamily="34" charset="-122"/>
                <a:ea typeface="Microsoft YaHei" panose="020B0503020204020204" pitchFamily="34" charset="-122"/>
                <a:cs typeface="Arial Unicode MS" pitchFamily="34" charset="-122"/>
              </a:rPr>
              <a:t>/</a:t>
            </a:r>
            <a:r>
              <a:rPr lang="zh-CN" altLang="en-US" sz="1400">
                <a:latin typeface="Microsoft YaHei" panose="020B0503020204020204" pitchFamily="34" charset="-122"/>
                <a:ea typeface="Microsoft YaHei" panose="020B0503020204020204" pitchFamily="34" charset="-122"/>
                <a:cs typeface="Arial Unicode MS" pitchFamily="34" charset="-122"/>
              </a:rPr>
              <a:t>工厂： 可用性检查、 运输组、装载组</a:t>
            </a:r>
            <a:r>
              <a:rPr lang="en-US" altLang="zh-CN" sz="1400">
                <a:latin typeface="Microsoft YaHei" panose="020B0503020204020204" pitchFamily="34" charset="-122"/>
                <a:ea typeface="Microsoft YaHei" panose="020B0503020204020204" pitchFamily="34" charset="-122"/>
                <a:cs typeface="Arial Unicode MS" pitchFamily="34" charset="-122"/>
              </a:rPr>
              <a:t>…</a:t>
            </a:r>
            <a:endParaRPr lang="zh-CN" altLang="en-US" sz="1400">
              <a:latin typeface="Microsoft YaHei" panose="020B0503020204020204" pitchFamily="34" charset="-122"/>
              <a:ea typeface="Microsoft YaHei" panose="020B0503020204020204" pitchFamily="34" charset="-122"/>
              <a:cs typeface="Arial Unicode MS" pitchFamily="34" charset="-122"/>
            </a:endParaRPr>
          </a:p>
        </p:txBody>
      </p:sp>
      <p:sp>
        <p:nvSpPr>
          <p:cNvPr id="22" name="矩形 9">
            <a:extLst>
              <a:ext uri="{FF2B5EF4-FFF2-40B4-BE49-F238E27FC236}">
                <a16:creationId xmlns:a16="http://schemas.microsoft.com/office/drawing/2014/main" xmlns="" id="{ED5001E5-8EA6-4716-9872-C97ADEAEA8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5876" y="4516437"/>
            <a:ext cx="5124450" cy="584200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 type="triangle" w="med" len="med"/>
          </a:ln>
        </p:spPr>
        <p:txBody>
          <a:bodyPr wrap="none" lIns="90000" tIns="46800" rIns="90000" bIns="46800" anchor="ctr"/>
          <a:lstStyle/>
          <a:p>
            <a:pPr marL="244475" indent="-244475">
              <a:buClr>
                <a:schemeClr val="accent1"/>
              </a:buClr>
              <a:buSzPct val="80000"/>
              <a:buFont typeface="Wingdings" pitchFamily="2" charset="2"/>
              <a:buNone/>
            </a:pPr>
            <a:r>
              <a:rPr lang="zh-CN" altLang="en-US" sz="1400">
                <a:latin typeface="Microsoft YaHei" panose="020B0503020204020204" pitchFamily="34" charset="-122"/>
                <a:ea typeface="Microsoft YaHei" panose="020B0503020204020204" pitchFamily="34" charset="-122"/>
                <a:cs typeface="Arial Unicode MS" pitchFamily="34" charset="-122"/>
              </a:rPr>
              <a:t>对外贸易出口： 出口</a:t>
            </a:r>
            <a:r>
              <a:rPr lang="en-US" altLang="zh-CN" sz="1400">
                <a:latin typeface="Microsoft YaHei" panose="020B0503020204020204" pitchFamily="34" charset="-122"/>
                <a:ea typeface="Microsoft YaHei" panose="020B0503020204020204" pitchFamily="34" charset="-122"/>
                <a:cs typeface="Arial Unicode MS" pitchFamily="34" charset="-122"/>
              </a:rPr>
              <a:t>/</a:t>
            </a:r>
            <a:r>
              <a:rPr lang="zh-CN" altLang="en-US" sz="1400">
                <a:latin typeface="Microsoft YaHei" panose="020B0503020204020204" pitchFamily="34" charset="-122"/>
                <a:ea typeface="Microsoft YaHei" panose="020B0503020204020204" pitchFamily="34" charset="-122"/>
                <a:cs typeface="Arial Unicode MS" pitchFamily="34" charset="-122"/>
              </a:rPr>
              <a:t>进口组、原产地国</a:t>
            </a:r>
            <a:r>
              <a:rPr lang="en-US" altLang="zh-CN" sz="1400">
                <a:latin typeface="Microsoft YaHei" panose="020B0503020204020204" pitchFamily="34" charset="-122"/>
                <a:ea typeface="Microsoft YaHei" panose="020B0503020204020204" pitchFamily="34" charset="-122"/>
                <a:cs typeface="Arial Unicode MS" pitchFamily="34" charset="-122"/>
              </a:rPr>
              <a:t>…</a:t>
            </a:r>
            <a:endParaRPr lang="zh-CN" altLang="en-US" sz="1400">
              <a:latin typeface="Microsoft YaHei" panose="020B0503020204020204" pitchFamily="34" charset="-122"/>
              <a:ea typeface="Microsoft YaHei" panose="020B0503020204020204" pitchFamily="34" charset="-122"/>
              <a:cs typeface="Arial Unicode MS" pitchFamily="34" charset="-122"/>
            </a:endParaRPr>
          </a:p>
        </p:txBody>
      </p:sp>
      <p:sp>
        <p:nvSpPr>
          <p:cNvPr id="23" name="矩形 10">
            <a:extLst>
              <a:ext uri="{FF2B5EF4-FFF2-40B4-BE49-F238E27FC236}">
                <a16:creationId xmlns:a16="http://schemas.microsoft.com/office/drawing/2014/main" xmlns="" id="{7133C4A5-B24D-4782-A105-189E7CC587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7939" y="5157787"/>
            <a:ext cx="5124450" cy="584200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 type="triangle" w="med" len="med"/>
          </a:ln>
        </p:spPr>
        <p:txBody>
          <a:bodyPr wrap="none" lIns="90000" tIns="46800" rIns="90000" bIns="46800" anchor="ctr"/>
          <a:lstStyle/>
          <a:p>
            <a:pPr marL="244475" indent="-244475">
              <a:buClr>
                <a:schemeClr val="accent1"/>
              </a:buClr>
              <a:buSzPct val="80000"/>
              <a:buFont typeface="Wingdings" pitchFamily="2" charset="2"/>
              <a:buNone/>
            </a:pPr>
            <a:r>
              <a:rPr lang="zh-CN" altLang="en-US" sz="1400">
                <a:latin typeface="Microsoft YaHei" panose="020B0503020204020204" pitchFamily="34" charset="-122"/>
                <a:ea typeface="Microsoft YaHei" panose="020B0503020204020204" pitchFamily="34" charset="-122"/>
                <a:cs typeface="Arial Unicode MS" pitchFamily="34" charset="-122"/>
              </a:rPr>
              <a:t>销售文本：销售项目文本</a:t>
            </a:r>
          </a:p>
        </p:txBody>
      </p:sp>
    </p:spTree>
    <p:extLst>
      <p:ext uri="{BB962C8B-B14F-4D97-AF65-F5344CB8AC3E}">
        <p14:creationId xmlns:p14="http://schemas.microsoft.com/office/powerpoint/2010/main" val="3368900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0" dirty="0" smtClean="0"/>
              <a:t>日程</a:t>
            </a:r>
            <a:endParaRPr lang="en-US" b="0" dirty="0"/>
          </a:p>
        </p:txBody>
      </p:sp>
      <p:sp>
        <p:nvSpPr>
          <p:cNvPr id="3" name="TextBox 2"/>
          <p:cNvSpPr txBox="1"/>
          <p:nvPr/>
        </p:nvSpPr>
        <p:spPr>
          <a:xfrm>
            <a:off x="3719736" y="921420"/>
            <a:ext cx="734481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150000"/>
              </a:lnSpc>
              <a:buAutoNum type="arabicPeriod"/>
            </a:pPr>
            <a:r>
              <a:rPr lang="zh-CN" altLang="en-US" sz="2500" dirty="0" smtClean="0">
                <a:solidFill>
                  <a:schemeClr val="accent1"/>
                </a:solidFill>
                <a:latin typeface="Microsoft YaHei UI" pitchFamily="34" charset="-122"/>
                <a:ea typeface="Microsoft YaHei UI" pitchFamily="34" charset="-122"/>
              </a:rPr>
              <a:t>整体流程</a:t>
            </a:r>
            <a:endParaRPr lang="en-US" altLang="zh-CN" sz="2500" dirty="0" smtClean="0">
              <a:solidFill>
                <a:schemeClr val="accent1"/>
              </a:solidFill>
              <a:latin typeface="Microsoft YaHei UI" pitchFamily="34" charset="-122"/>
              <a:ea typeface="Microsoft YaHei UI" pitchFamily="34" charset="-122"/>
            </a:endParaRPr>
          </a:p>
          <a:p>
            <a:pPr marL="742950" lvl="2" indent="-285750">
              <a:lnSpc>
                <a:spcPct val="150000"/>
              </a:lnSpc>
              <a:buFont typeface="Wingdings" pitchFamily="2" charset="2"/>
              <a:buChar char="n"/>
            </a:pPr>
            <a:r>
              <a:rPr lang="en-US" altLang="zh-CN" b="1" dirty="0">
                <a:solidFill>
                  <a:srgbClr val="FFC000"/>
                </a:solidFill>
                <a:latin typeface="Microsoft YaHei UI" pitchFamily="34" charset="-122"/>
                <a:ea typeface="Microsoft YaHei UI" pitchFamily="34" charset="-122"/>
              </a:rPr>
              <a:t>SAP </a:t>
            </a:r>
            <a:r>
              <a:rPr lang="en-US" altLang="zh-CN" b="1" dirty="0" smtClean="0">
                <a:solidFill>
                  <a:srgbClr val="FFC000"/>
                </a:solidFill>
                <a:latin typeface="Microsoft YaHei UI" pitchFamily="34" charset="-122"/>
                <a:ea typeface="Microsoft YaHei UI" pitchFamily="34" charset="-122"/>
              </a:rPr>
              <a:t>SD</a:t>
            </a:r>
            <a:r>
              <a:rPr lang="zh-CN" altLang="en-US" b="1" dirty="0" smtClean="0">
                <a:solidFill>
                  <a:srgbClr val="FFC000"/>
                </a:solidFill>
                <a:latin typeface="Microsoft YaHei UI" pitchFamily="34" charset="-122"/>
                <a:ea typeface="Microsoft YaHei UI" pitchFamily="34" charset="-122"/>
              </a:rPr>
              <a:t>与</a:t>
            </a:r>
            <a:r>
              <a:rPr lang="en-US" altLang="zh-CN" b="1" dirty="0" smtClean="0">
                <a:solidFill>
                  <a:srgbClr val="FFC000"/>
                </a:solidFill>
                <a:latin typeface="Microsoft YaHei UI" pitchFamily="34" charset="-122"/>
                <a:ea typeface="Microsoft YaHei UI" pitchFamily="34" charset="-122"/>
              </a:rPr>
              <a:t> </a:t>
            </a:r>
            <a:r>
              <a:rPr lang="en-US" altLang="zh-CN" b="1" dirty="0">
                <a:solidFill>
                  <a:srgbClr val="FFC000"/>
                </a:solidFill>
                <a:latin typeface="Microsoft YaHei UI" pitchFamily="34" charset="-122"/>
                <a:ea typeface="Microsoft YaHei UI" pitchFamily="34" charset="-122"/>
              </a:rPr>
              <a:t>MM, PP, FICO </a:t>
            </a:r>
            <a:r>
              <a:rPr lang="zh-CN" altLang="en-US" b="1" dirty="0">
                <a:solidFill>
                  <a:srgbClr val="FFC000"/>
                </a:solidFill>
                <a:latin typeface="Microsoft YaHei UI" pitchFamily="34" charset="-122"/>
                <a:ea typeface="Microsoft YaHei UI" pitchFamily="34" charset="-122"/>
              </a:rPr>
              <a:t>无缝</a:t>
            </a:r>
            <a:r>
              <a:rPr lang="zh-CN" altLang="en-US" b="1" dirty="0" smtClean="0">
                <a:solidFill>
                  <a:srgbClr val="FFC000"/>
                </a:solidFill>
                <a:latin typeface="Microsoft YaHei UI" pitchFamily="34" charset="-122"/>
                <a:ea typeface="Microsoft YaHei UI" pitchFamily="34" charset="-122"/>
              </a:rPr>
              <a:t>集成</a:t>
            </a:r>
            <a:endParaRPr lang="en-US" altLang="zh-CN" b="1" dirty="0" smtClean="0">
              <a:solidFill>
                <a:srgbClr val="FFC000"/>
              </a:solidFill>
              <a:latin typeface="Microsoft YaHei UI" pitchFamily="34" charset="-122"/>
              <a:ea typeface="Microsoft YaHei UI" pitchFamily="34" charset="-122"/>
            </a:endParaRPr>
          </a:p>
          <a:p>
            <a:pPr marL="514350" indent="-514350">
              <a:lnSpc>
                <a:spcPct val="150000"/>
              </a:lnSpc>
              <a:buFontTx/>
              <a:buAutoNum type="arabicPeriod"/>
            </a:pPr>
            <a:r>
              <a:rPr lang="zh-CN" altLang="en-US" sz="2500" dirty="0" smtClean="0">
                <a:latin typeface="Microsoft YaHei UI" pitchFamily="34" charset="-122"/>
                <a:ea typeface="Microsoft YaHei UI" pitchFamily="34" charset="-122"/>
              </a:rPr>
              <a:t>组织架构</a:t>
            </a:r>
            <a:endParaRPr lang="en-US" altLang="zh-CN" sz="2500" dirty="0" smtClean="0">
              <a:latin typeface="Microsoft YaHei UI" pitchFamily="34" charset="-122"/>
              <a:ea typeface="Microsoft YaHei UI" pitchFamily="34" charset="-122"/>
            </a:endParaRPr>
          </a:p>
          <a:p>
            <a:pPr marL="514350" indent="-514350">
              <a:lnSpc>
                <a:spcPct val="150000"/>
              </a:lnSpc>
              <a:buFontTx/>
              <a:buAutoNum type="arabicPeriod"/>
            </a:pPr>
            <a:r>
              <a:rPr lang="zh-CN" altLang="en-US" sz="2500" dirty="0" smtClean="0">
                <a:latin typeface="Microsoft YaHei UI" pitchFamily="34" charset="-122"/>
                <a:ea typeface="Microsoft YaHei UI" pitchFamily="34" charset="-122"/>
              </a:rPr>
              <a:t>主</a:t>
            </a:r>
            <a:r>
              <a:rPr lang="zh-CN" altLang="en-US" sz="2500" dirty="0">
                <a:latin typeface="Microsoft YaHei UI" pitchFamily="34" charset="-122"/>
                <a:ea typeface="Microsoft YaHei UI" pitchFamily="34" charset="-122"/>
              </a:rPr>
              <a:t>数据</a:t>
            </a:r>
            <a:endParaRPr lang="en-US" altLang="zh-CN" sz="2500" dirty="0">
              <a:latin typeface="Microsoft YaHei UI" pitchFamily="34" charset="-122"/>
              <a:ea typeface="Microsoft YaHei UI" pitchFamily="34" charset="-122"/>
            </a:endParaRPr>
          </a:p>
          <a:p>
            <a:pPr marL="514350" indent="-514350">
              <a:lnSpc>
                <a:spcPct val="150000"/>
              </a:lnSpc>
              <a:buFontTx/>
              <a:buAutoNum type="arabicPeriod"/>
            </a:pPr>
            <a:r>
              <a:rPr lang="zh-CN" altLang="en-US" sz="2500" dirty="0">
                <a:latin typeface="Microsoft YaHei UI" pitchFamily="34" charset="-122"/>
                <a:ea typeface="Microsoft YaHei UI" pitchFamily="34" charset="-122"/>
              </a:rPr>
              <a:t>主要模块流程</a:t>
            </a:r>
            <a:endParaRPr lang="en-US" altLang="zh-CN" sz="2500" dirty="0">
              <a:latin typeface="Microsoft YaHei UI" pitchFamily="34" charset="-122"/>
              <a:ea typeface="Microsoft YaHei UI" pitchFamily="34" charset="-122"/>
            </a:endParaRPr>
          </a:p>
          <a:p>
            <a:pPr marL="514350" indent="-514350">
              <a:lnSpc>
                <a:spcPct val="150000"/>
              </a:lnSpc>
              <a:buFontTx/>
              <a:buAutoNum type="arabicPeriod"/>
            </a:pPr>
            <a:r>
              <a:rPr lang="zh-CN" altLang="en-US" sz="2500" dirty="0">
                <a:latin typeface="Microsoft YaHei UI" pitchFamily="34" charset="-122"/>
                <a:ea typeface="Microsoft YaHei UI" pitchFamily="34" charset="-122"/>
              </a:rPr>
              <a:t>信息系统</a:t>
            </a:r>
          </a:p>
          <a:p>
            <a:pPr>
              <a:lnSpc>
                <a:spcPct val="150000"/>
              </a:lnSpc>
            </a:pPr>
            <a:endParaRPr lang="zh-CN" altLang="en-US" sz="2500" dirty="0">
              <a:latin typeface="Microsoft YaHei UI" pitchFamily="34" charset="-122"/>
              <a:ea typeface="Microsoft YaHei UI" pitchFamily="34" charset="-122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3863752" y="1552600"/>
            <a:ext cx="75608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352" y="921420"/>
            <a:ext cx="3096344" cy="5460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52909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8" name="内容占位符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5148" y="805146"/>
            <a:ext cx="7544687" cy="4854509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444" y="805145"/>
            <a:ext cx="8866826" cy="4854509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9622" y="805144"/>
            <a:ext cx="8852755" cy="485451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0927" y="805144"/>
            <a:ext cx="9141192" cy="4854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247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SD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主数据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客户主数据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xmlns="" id="{5A540D2B-3E7D-4784-96A4-FCCED58680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23403" y="5495995"/>
            <a:ext cx="6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defTabSz="762000"/>
            <a:endParaRPr lang="zh-CN" altLang="zh-CN" sz="2400" b="1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xmlns="" id="{578A6D24-D0F2-4B55-BA7F-F692F49AE7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96278" y="192157"/>
            <a:ext cx="58674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zh-TW" altLang="en-US" sz="2400" b="1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xmlns="" id="{F6B18737-07ED-49F0-9B2E-6DB6424CD5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23403" y="5495995"/>
            <a:ext cx="6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defTabSz="762000"/>
            <a:endParaRPr lang="zh-CN" altLang="zh-CN" sz="2400" b="1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" name="Rectangle 5">
            <a:extLst>
              <a:ext uri="{FF2B5EF4-FFF2-40B4-BE49-F238E27FC236}">
                <a16:creationId xmlns:a16="http://schemas.microsoft.com/office/drawing/2014/main" xmlns="" id="{C749464A-2B08-4D9F-B0C8-7324BD564F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33103" y="2711520"/>
            <a:ext cx="2576513" cy="1268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xmlns="" id="{792BAF68-035E-4F03-9620-69805A7D2C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7516" y="3829120"/>
            <a:ext cx="1335087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5" name="Rectangle 7">
            <a:extLst>
              <a:ext uri="{FF2B5EF4-FFF2-40B4-BE49-F238E27FC236}">
                <a16:creationId xmlns:a16="http://schemas.microsoft.com/office/drawing/2014/main" xmlns="" id="{38DFB54B-17EC-4E86-A2A8-261EBC333B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0803" y="4349820"/>
            <a:ext cx="1997075" cy="1468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6" name="Rectangle 8">
            <a:extLst>
              <a:ext uri="{FF2B5EF4-FFF2-40B4-BE49-F238E27FC236}">
                <a16:creationId xmlns:a16="http://schemas.microsoft.com/office/drawing/2014/main" xmlns="" id="{E8C10649-0CB3-460F-A558-0A0C0F254C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20641" y="4095820"/>
            <a:ext cx="2413000" cy="325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7" name="Rectangle 9">
            <a:extLst>
              <a:ext uri="{FF2B5EF4-FFF2-40B4-BE49-F238E27FC236}">
                <a16:creationId xmlns:a16="http://schemas.microsoft.com/office/drawing/2014/main" xmlns="" id="{65C3890F-928C-45A1-B101-F66D0E0CB1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69853" y="4689545"/>
            <a:ext cx="2319338" cy="869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8" name="Rectangle 10">
            <a:extLst>
              <a:ext uri="{FF2B5EF4-FFF2-40B4-BE49-F238E27FC236}">
                <a16:creationId xmlns:a16="http://schemas.microsoft.com/office/drawing/2014/main" xmlns="" id="{C5AD9A3F-4058-4EC5-8BC4-0A0DCBEA40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4166" y="1436757"/>
            <a:ext cx="3657600" cy="422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9" name="Rectangle 11">
            <a:extLst>
              <a:ext uri="{FF2B5EF4-FFF2-40B4-BE49-F238E27FC236}">
                <a16:creationId xmlns:a16="http://schemas.microsoft.com/office/drawing/2014/main" xmlns="" id="{FFE8DB22-28C1-45EA-A924-FF41EC8066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33053" y="1425645"/>
            <a:ext cx="3657600" cy="423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0" name="Freeform 13">
            <a:extLst>
              <a:ext uri="{FF2B5EF4-FFF2-40B4-BE49-F238E27FC236}">
                <a16:creationId xmlns:a16="http://schemas.microsoft.com/office/drawing/2014/main" xmlns="" id="{FE2901BB-BDED-402B-AE4B-AF70EF46535F}"/>
              </a:ext>
            </a:extLst>
          </p:cNvPr>
          <p:cNvSpPr>
            <a:spLocks/>
          </p:cNvSpPr>
          <p:nvPr/>
        </p:nvSpPr>
        <p:spPr bwMode="auto">
          <a:xfrm>
            <a:off x="4179128" y="1258957"/>
            <a:ext cx="2530475" cy="1371600"/>
          </a:xfrm>
          <a:custGeom>
            <a:avLst/>
            <a:gdLst>
              <a:gd name="T0" fmla="*/ 2147483647 w 1121"/>
              <a:gd name="T1" fmla="*/ 2147483647 h 896"/>
              <a:gd name="T2" fmla="*/ 2147483647 w 1121"/>
              <a:gd name="T3" fmla="*/ 2147483647 h 896"/>
              <a:gd name="T4" fmla="*/ 2147483647 w 1121"/>
              <a:gd name="T5" fmla="*/ 2147483647 h 896"/>
              <a:gd name="T6" fmla="*/ 2147483647 w 1121"/>
              <a:gd name="T7" fmla="*/ 2147483647 h 896"/>
              <a:gd name="T8" fmla="*/ 2147483647 w 1121"/>
              <a:gd name="T9" fmla="*/ 2147483647 h 896"/>
              <a:gd name="T10" fmla="*/ 2147483647 w 1121"/>
              <a:gd name="T11" fmla="*/ 2147483647 h 896"/>
              <a:gd name="T12" fmla="*/ 2147483647 w 1121"/>
              <a:gd name="T13" fmla="*/ 2147483647 h 896"/>
              <a:gd name="T14" fmla="*/ 2147483647 w 1121"/>
              <a:gd name="T15" fmla="*/ 2147483647 h 896"/>
              <a:gd name="T16" fmla="*/ 2147483647 w 1121"/>
              <a:gd name="T17" fmla="*/ 2147483647 h 896"/>
              <a:gd name="T18" fmla="*/ 0 w 1121"/>
              <a:gd name="T19" fmla="*/ 2147483647 h 896"/>
              <a:gd name="T20" fmla="*/ 2147483647 w 1121"/>
              <a:gd name="T21" fmla="*/ 2147483647 h 896"/>
              <a:gd name="T22" fmla="*/ 2147483647 w 1121"/>
              <a:gd name="T23" fmla="*/ 2147483647 h 896"/>
              <a:gd name="T24" fmla="*/ 2147483647 w 1121"/>
              <a:gd name="T25" fmla="*/ 2147483647 h 896"/>
              <a:gd name="T26" fmla="*/ 2147483647 w 1121"/>
              <a:gd name="T27" fmla="*/ 2147483647 h 896"/>
              <a:gd name="T28" fmla="*/ 2147483647 w 1121"/>
              <a:gd name="T29" fmla="*/ 2147483647 h 896"/>
              <a:gd name="T30" fmla="*/ 2147483647 w 1121"/>
              <a:gd name="T31" fmla="*/ 2147483647 h 896"/>
              <a:gd name="T32" fmla="*/ 2147483647 w 1121"/>
              <a:gd name="T33" fmla="*/ 2147483647 h 896"/>
              <a:gd name="T34" fmla="*/ 2147483647 w 1121"/>
              <a:gd name="T35" fmla="*/ 2147483647 h 896"/>
              <a:gd name="T36" fmla="*/ 2147483647 w 1121"/>
              <a:gd name="T37" fmla="*/ 2147483647 h 896"/>
              <a:gd name="T38" fmla="*/ 2147483647 w 1121"/>
              <a:gd name="T39" fmla="*/ 2147483647 h 896"/>
              <a:gd name="T40" fmla="*/ 2147483647 w 1121"/>
              <a:gd name="T41" fmla="*/ 2147483647 h 896"/>
              <a:gd name="T42" fmla="*/ 2147483647 w 1121"/>
              <a:gd name="T43" fmla="*/ 2147483647 h 896"/>
              <a:gd name="T44" fmla="*/ 2147483647 w 1121"/>
              <a:gd name="T45" fmla="*/ 2147483647 h 896"/>
              <a:gd name="T46" fmla="*/ 2147483647 w 1121"/>
              <a:gd name="T47" fmla="*/ 2147483647 h 896"/>
              <a:gd name="T48" fmla="*/ 2147483647 w 1121"/>
              <a:gd name="T49" fmla="*/ 2147483647 h 896"/>
              <a:gd name="T50" fmla="*/ 2147483647 w 1121"/>
              <a:gd name="T51" fmla="*/ 2147483647 h 896"/>
              <a:gd name="T52" fmla="*/ 2147483647 w 1121"/>
              <a:gd name="T53" fmla="*/ 2147483647 h 896"/>
              <a:gd name="T54" fmla="*/ 2147483647 w 1121"/>
              <a:gd name="T55" fmla="*/ 2147483647 h 896"/>
              <a:gd name="T56" fmla="*/ 2147483647 w 1121"/>
              <a:gd name="T57" fmla="*/ 2147483647 h 896"/>
              <a:gd name="T58" fmla="*/ 2147483647 w 1121"/>
              <a:gd name="T59" fmla="*/ 2147483647 h 896"/>
              <a:gd name="T60" fmla="*/ 2147483647 w 1121"/>
              <a:gd name="T61" fmla="*/ 2147483647 h 896"/>
              <a:gd name="T62" fmla="*/ 2147483647 w 1121"/>
              <a:gd name="T63" fmla="*/ 2147483647 h 896"/>
              <a:gd name="T64" fmla="*/ 2147483647 w 1121"/>
              <a:gd name="T65" fmla="*/ 2147483647 h 896"/>
              <a:gd name="T66" fmla="*/ 2147483647 w 1121"/>
              <a:gd name="T67" fmla="*/ 2147483647 h 896"/>
              <a:gd name="T68" fmla="*/ 2147483647 w 1121"/>
              <a:gd name="T69" fmla="*/ 2147483647 h 896"/>
              <a:gd name="T70" fmla="*/ 2147483647 w 1121"/>
              <a:gd name="T71" fmla="*/ 2147483647 h 896"/>
              <a:gd name="T72" fmla="*/ 2147483647 w 1121"/>
              <a:gd name="T73" fmla="*/ 2147483647 h 896"/>
              <a:gd name="T74" fmla="*/ 2147483647 w 1121"/>
              <a:gd name="T75" fmla="*/ 2147483647 h 896"/>
              <a:gd name="T76" fmla="*/ 2147483647 w 1121"/>
              <a:gd name="T77" fmla="*/ 2147483647 h 89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w 1121"/>
              <a:gd name="T118" fmla="*/ 0 h 896"/>
              <a:gd name="T119" fmla="*/ 1121 w 1121"/>
              <a:gd name="T120" fmla="*/ 896 h 896"/>
            </a:gdLst>
            <a:ahLst/>
            <a:cxnLst>
              <a:cxn ang="T78">
                <a:pos x="T0" y="T1"/>
              </a:cxn>
              <a:cxn ang="T79">
                <a:pos x="T2" y="T3"/>
              </a:cxn>
              <a:cxn ang="T80">
                <a:pos x="T4" y="T5"/>
              </a:cxn>
              <a:cxn ang="T81">
                <a:pos x="T6" y="T7"/>
              </a:cxn>
              <a:cxn ang="T82">
                <a:pos x="T8" y="T9"/>
              </a:cxn>
              <a:cxn ang="T83">
                <a:pos x="T10" y="T11"/>
              </a:cxn>
              <a:cxn ang="T84">
                <a:pos x="T12" y="T13"/>
              </a:cxn>
              <a:cxn ang="T85">
                <a:pos x="T14" y="T15"/>
              </a:cxn>
              <a:cxn ang="T86">
                <a:pos x="T16" y="T17"/>
              </a:cxn>
              <a:cxn ang="T87">
                <a:pos x="T18" y="T19"/>
              </a:cxn>
              <a:cxn ang="T88">
                <a:pos x="T20" y="T21"/>
              </a:cxn>
              <a:cxn ang="T89">
                <a:pos x="T22" y="T23"/>
              </a:cxn>
              <a:cxn ang="T90">
                <a:pos x="T24" y="T25"/>
              </a:cxn>
              <a:cxn ang="T91">
                <a:pos x="T26" y="T27"/>
              </a:cxn>
              <a:cxn ang="T92">
                <a:pos x="T28" y="T29"/>
              </a:cxn>
              <a:cxn ang="T93">
                <a:pos x="T30" y="T31"/>
              </a:cxn>
              <a:cxn ang="T94">
                <a:pos x="T32" y="T33"/>
              </a:cxn>
              <a:cxn ang="T95">
                <a:pos x="T34" y="T35"/>
              </a:cxn>
              <a:cxn ang="T96">
                <a:pos x="T36" y="T37"/>
              </a:cxn>
              <a:cxn ang="T97">
                <a:pos x="T38" y="T39"/>
              </a:cxn>
              <a:cxn ang="T98">
                <a:pos x="T40" y="T41"/>
              </a:cxn>
              <a:cxn ang="T99">
                <a:pos x="T42" y="T43"/>
              </a:cxn>
              <a:cxn ang="T100">
                <a:pos x="T44" y="T45"/>
              </a:cxn>
              <a:cxn ang="T101">
                <a:pos x="T46" y="T47"/>
              </a:cxn>
              <a:cxn ang="T102">
                <a:pos x="T48" y="T49"/>
              </a:cxn>
              <a:cxn ang="T103">
                <a:pos x="T50" y="T51"/>
              </a:cxn>
              <a:cxn ang="T104">
                <a:pos x="T52" y="T53"/>
              </a:cxn>
              <a:cxn ang="T105">
                <a:pos x="T54" y="T55"/>
              </a:cxn>
              <a:cxn ang="T106">
                <a:pos x="T56" y="T57"/>
              </a:cxn>
              <a:cxn ang="T107">
                <a:pos x="T58" y="T59"/>
              </a:cxn>
              <a:cxn ang="T108">
                <a:pos x="T60" y="T61"/>
              </a:cxn>
              <a:cxn ang="T109">
                <a:pos x="T62" y="T63"/>
              </a:cxn>
              <a:cxn ang="T110">
                <a:pos x="T64" y="T65"/>
              </a:cxn>
              <a:cxn ang="T111">
                <a:pos x="T66" y="T67"/>
              </a:cxn>
              <a:cxn ang="T112">
                <a:pos x="T68" y="T69"/>
              </a:cxn>
              <a:cxn ang="T113">
                <a:pos x="T70" y="T71"/>
              </a:cxn>
              <a:cxn ang="T114">
                <a:pos x="T72" y="T73"/>
              </a:cxn>
              <a:cxn ang="T115">
                <a:pos x="T74" y="T75"/>
              </a:cxn>
              <a:cxn ang="T116">
                <a:pos x="T76" y="T77"/>
              </a:cxn>
            </a:cxnLst>
            <a:rect l="T117" t="T118" r="T119" b="T120"/>
            <a:pathLst>
              <a:path w="1121" h="896">
                <a:moveTo>
                  <a:pt x="560" y="0"/>
                </a:moveTo>
                <a:lnTo>
                  <a:pt x="503" y="1"/>
                </a:lnTo>
                <a:lnTo>
                  <a:pt x="448" y="3"/>
                </a:lnTo>
                <a:lnTo>
                  <a:pt x="394" y="7"/>
                </a:lnTo>
                <a:lnTo>
                  <a:pt x="343" y="10"/>
                </a:lnTo>
                <a:lnTo>
                  <a:pt x="293" y="15"/>
                </a:lnTo>
                <a:lnTo>
                  <a:pt x="247" y="22"/>
                </a:lnTo>
                <a:lnTo>
                  <a:pt x="204" y="30"/>
                </a:lnTo>
                <a:lnTo>
                  <a:pt x="164" y="39"/>
                </a:lnTo>
                <a:lnTo>
                  <a:pt x="128" y="47"/>
                </a:lnTo>
                <a:lnTo>
                  <a:pt x="96" y="56"/>
                </a:lnTo>
                <a:lnTo>
                  <a:pt x="68" y="68"/>
                </a:lnTo>
                <a:lnTo>
                  <a:pt x="44" y="79"/>
                </a:lnTo>
                <a:lnTo>
                  <a:pt x="26" y="91"/>
                </a:lnTo>
                <a:lnTo>
                  <a:pt x="18" y="97"/>
                </a:lnTo>
                <a:lnTo>
                  <a:pt x="12" y="104"/>
                </a:lnTo>
                <a:lnTo>
                  <a:pt x="7" y="110"/>
                </a:lnTo>
                <a:lnTo>
                  <a:pt x="3" y="116"/>
                </a:lnTo>
                <a:lnTo>
                  <a:pt x="2" y="123"/>
                </a:lnTo>
                <a:lnTo>
                  <a:pt x="0" y="129"/>
                </a:lnTo>
                <a:lnTo>
                  <a:pt x="0" y="767"/>
                </a:lnTo>
                <a:lnTo>
                  <a:pt x="2" y="774"/>
                </a:lnTo>
                <a:lnTo>
                  <a:pt x="3" y="780"/>
                </a:lnTo>
                <a:lnTo>
                  <a:pt x="7" y="786"/>
                </a:lnTo>
                <a:lnTo>
                  <a:pt x="12" y="793"/>
                </a:lnTo>
                <a:lnTo>
                  <a:pt x="18" y="799"/>
                </a:lnTo>
                <a:lnTo>
                  <a:pt x="26" y="806"/>
                </a:lnTo>
                <a:lnTo>
                  <a:pt x="44" y="817"/>
                </a:lnTo>
                <a:lnTo>
                  <a:pt x="68" y="829"/>
                </a:lnTo>
                <a:lnTo>
                  <a:pt x="96" y="840"/>
                </a:lnTo>
                <a:lnTo>
                  <a:pt x="128" y="849"/>
                </a:lnTo>
                <a:lnTo>
                  <a:pt x="164" y="859"/>
                </a:lnTo>
                <a:lnTo>
                  <a:pt x="204" y="867"/>
                </a:lnTo>
                <a:lnTo>
                  <a:pt x="247" y="875"/>
                </a:lnTo>
                <a:lnTo>
                  <a:pt x="293" y="881"/>
                </a:lnTo>
                <a:lnTo>
                  <a:pt x="343" y="886"/>
                </a:lnTo>
                <a:lnTo>
                  <a:pt x="394" y="891"/>
                </a:lnTo>
                <a:lnTo>
                  <a:pt x="448" y="894"/>
                </a:lnTo>
                <a:lnTo>
                  <a:pt x="503" y="896"/>
                </a:lnTo>
                <a:lnTo>
                  <a:pt x="560" y="896"/>
                </a:lnTo>
                <a:lnTo>
                  <a:pt x="618" y="896"/>
                </a:lnTo>
                <a:lnTo>
                  <a:pt x="674" y="894"/>
                </a:lnTo>
                <a:lnTo>
                  <a:pt x="728" y="891"/>
                </a:lnTo>
                <a:lnTo>
                  <a:pt x="779" y="886"/>
                </a:lnTo>
                <a:lnTo>
                  <a:pt x="829" y="881"/>
                </a:lnTo>
                <a:lnTo>
                  <a:pt x="875" y="875"/>
                </a:lnTo>
                <a:lnTo>
                  <a:pt x="918" y="867"/>
                </a:lnTo>
                <a:lnTo>
                  <a:pt x="958" y="859"/>
                </a:lnTo>
                <a:lnTo>
                  <a:pt x="994" y="849"/>
                </a:lnTo>
                <a:lnTo>
                  <a:pt x="1026" y="840"/>
                </a:lnTo>
                <a:lnTo>
                  <a:pt x="1054" y="829"/>
                </a:lnTo>
                <a:lnTo>
                  <a:pt x="1078" y="817"/>
                </a:lnTo>
                <a:lnTo>
                  <a:pt x="1096" y="806"/>
                </a:lnTo>
                <a:lnTo>
                  <a:pt x="1104" y="799"/>
                </a:lnTo>
                <a:lnTo>
                  <a:pt x="1110" y="793"/>
                </a:lnTo>
                <a:lnTo>
                  <a:pt x="1115" y="786"/>
                </a:lnTo>
                <a:lnTo>
                  <a:pt x="1119" y="780"/>
                </a:lnTo>
                <a:lnTo>
                  <a:pt x="1120" y="774"/>
                </a:lnTo>
                <a:lnTo>
                  <a:pt x="1121" y="767"/>
                </a:lnTo>
                <a:lnTo>
                  <a:pt x="1121" y="129"/>
                </a:lnTo>
                <a:lnTo>
                  <a:pt x="1120" y="123"/>
                </a:lnTo>
                <a:lnTo>
                  <a:pt x="1119" y="116"/>
                </a:lnTo>
                <a:lnTo>
                  <a:pt x="1115" y="110"/>
                </a:lnTo>
                <a:lnTo>
                  <a:pt x="1110" y="104"/>
                </a:lnTo>
                <a:lnTo>
                  <a:pt x="1104" y="97"/>
                </a:lnTo>
                <a:lnTo>
                  <a:pt x="1096" y="91"/>
                </a:lnTo>
                <a:lnTo>
                  <a:pt x="1078" y="79"/>
                </a:lnTo>
                <a:lnTo>
                  <a:pt x="1054" y="68"/>
                </a:lnTo>
                <a:lnTo>
                  <a:pt x="1026" y="56"/>
                </a:lnTo>
                <a:lnTo>
                  <a:pt x="994" y="47"/>
                </a:lnTo>
                <a:lnTo>
                  <a:pt x="958" y="39"/>
                </a:lnTo>
                <a:lnTo>
                  <a:pt x="918" y="30"/>
                </a:lnTo>
                <a:lnTo>
                  <a:pt x="875" y="22"/>
                </a:lnTo>
                <a:lnTo>
                  <a:pt x="829" y="15"/>
                </a:lnTo>
                <a:lnTo>
                  <a:pt x="779" y="10"/>
                </a:lnTo>
                <a:lnTo>
                  <a:pt x="728" y="7"/>
                </a:lnTo>
                <a:lnTo>
                  <a:pt x="674" y="3"/>
                </a:lnTo>
                <a:lnTo>
                  <a:pt x="618" y="1"/>
                </a:lnTo>
                <a:lnTo>
                  <a:pt x="560" y="0"/>
                </a:lnTo>
                <a:close/>
              </a:path>
            </a:pathLst>
          </a:custGeom>
          <a:solidFill>
            <a:srgbClr val="FFD28D"/>
          </a:solidFill>
          <a:ln w="0">
            <a:solidFill>
              <a:schemeClr val="folHlink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1" name="Freeform 14">
            <a:extLst>
              <a:ext uri="{FF2B5EF4-FFF2-40B4-BE49-F238E27FC236}">
                <a16:creationId xmlns:a16="http://schemas.microsoft.com/office/drawing/2014/main" xmlns="" id="{D340B365-AFC7-4469-BBC7-EC4448488C86}"/>
              </a:ext>
            </a:extLst>
          </p:cNvPr>
          <p:cNvSpPr>
            <a:spLocks/>
          </p:cNvSpPr>
          <p:nvPr/>
        </p:nvSpPr>
        <p:spPr bwMode="auto">
          <a:xfrm>
            <a:off x="4195003" y="1503432"/>
            <a:ext cx="2514600" cy="258763"/>
          </a:xfrm>
          <a:custGeom>
            <a:avLst/>
            <a:gdLst>
              <a:gd name="T0" fmla="*/ 0 w 1121"/>
              <a:gd name="T1" fmla="*/ 0 h 129"/>
              <a:gd name="T2" fmla="*/ 2147483647 w 1121"/>
              <a:gd name="T3" fmla="*/ 2147483647 h 129"/>
              <a:gd name="T4" fmla="*/ 2147483647 w 1121"/>
              <a:gd name="T5" fmla="*/ 2147483647 h 129"/>
              <a:gd name="T6" fmla="*/ 2147483647 w 1121"/>
              <a:gd name="T7" fmla="*/ 2147483647 h 129"/>
              <a:gd name="T8" fmla="*/ 2147483647 w 1121"/>
              <a:gd name="T9" fmla="*/ 2147483647 h 129"/>
              <a:gd name="T10" fmla="*/ 2147483647 w 1121"/>
              <a:gd name="T11" fmla="*/ 2147483647 h 129"/>
              <a:gd name="T12" fmla="*/ 2147483647 w 1121"/>
              <a:gd name="T13" fmla="*/ 2147483647 h 129"/>
              <a:gd name="T14" fmla="*/ 2147483647 w 1121"/>
              <a:gd name="T15" fmla="*/ 2147483647 h 129"/>
              <a:gd name="T16" fmla="*/ 2147483647 w 1121"/>
              <a:gd name="T17" fmla="*/ 2147483647 h 129"/>
              <a:gd name="T18" fmla="*/ 2147483647 w 1121"/>
              <a:gd name="T19" fmla="*/ 2147483647 h 129"/>
              <a:gd name="T20" fmla="*/ 2147483647 w 1121"/>
              <a:gd name="T21" fmla="*/ 2147483647 h 129"/>
              <a:gd name="T22" fmla="*/ 2147483647 w 1121"/>
              <a:gd name="T23" fmla="*/ 2147483647 h 129"/>
              <a:gd name="T24" fmla="*/ 2147483647 w 1121"/>
              <a:gd name="T25" fmla="*/ 2147483647 h 129"/>
              <a:gd name="T26" fmla="*/ 2147483647 w 1121"/>
              <a:gd name="T27" fmla="*/ 2147483647 h 129"/>
              <a:gd name="T28" fmla="*/ 2147483647 w 1121"/>
              <a:gd name="T29" fmla="*/ 2147483647 h 129"/>
              <a:gd name="T30" fmla="*/ 2147483647 w 1121"/>
              <a:gd name="T31" fmla="*/ 2147483647 h 129"/>
              <a:gd name="T32" fmla="*/ 2147483647 w 1121"/>
              <a:gd name="T33" fmla="*/ 2147483647 h 129"/>
              <a:gd name="T34" fmla="*/ 2147483647 w 1121"/>
              <a:gd name="T35" fmla="*/ 2147483647 h 129"/>
              <a:gd name="T36" fmla="*/ 2147483647 w 1121"/>
              <a:gd name="T37" fmla="*/ 2147483647 h 129"/>
              <a:gd name="T38" fmla="*/ 2147483647 w 1121"/>
              <a:gd name="T39" fmla="*/ 2147483647 h 129"/>
              <a:gd name="T40" fmla="*/ 2147483647 w 1121"/>
              <a:gd name="T41" fmla="*/ 2147483647 h 129"/>
              <a:gd name="T42" fmla="*/ 2147483647 w 1121"/>
              <a:gd name="T43" fmla="*/ 2147483647 h 129"/>
              <a:gd name="T44" fmla="*/ 2147483647 w 1121"/>
              <a:gd name="T45" fmla="*/ 2147483647 h 129"/>
              <a:gd name="T46" fmla="*/ 2147483647 w 1121"/>
              <a:gd name="T47" fmla="*/ 2147483647 h 129"/>
              <a:gd name="T48" fmla="*/ 2147483647 w 1121"/>
              <a:gd name="T49" fmla="*/ 2147483647 h 129"/>
              <a:gd name="T50" fmla="*/ 2147483647 w 1121"/>
              <a:gd name="T51" fmla="*/ 2147483647 h 129"/>
              <a:gd name="T52" fmla="*/ 2147483647 w 1121"/>
              <a:gd name="T53" fmla="*/ 2147483647 h 129"/>
              <a:gd name="T54" fmla="*/ 2147483647 w 1121"/>
              <a:gd name="T55" fmla="*/ 2147483647 h 129"/>
              <a:gd name="T56" fmla="*/ 2147483647 w 1121"/>
              <a:gd name="T57" fmla="*/ 2147483647 h 129"/>
              <a:gd name="T58" fmla="*/ 2147483647 w 1121"/>
              <a:gd name="T59" fmla="*/ 2147483647 h 129"/>
              <a:gd name="T60" fmla="*/ 2147483647 w 1121"/>
              <a:gd name="T61" fmla="*/ 2147483647 h 129"/>
              <a:gd name="T62" fmla="*/ 2147483647 w 1121"/>
              <a:gd name="T63" fmla="*/ 2147483647 h 129"/>
              <a:gd name="T64" fmla="*/ 2147483647 w 1121"/>
              <a:gd name="T65" fmla="*/ 2147483647 h 129"/>
              <a:gd name="T66" fmla="*/ 2147483647 w 1121"/>
              <a:gd name="T67" fmla="*/ 2147483647 h 129"/>
              <a:gd name="T68" fmla="*/ 2147483647 w 1121"/>
              <a:gd name="T69" fmla="*/ 2147483647 h 129"/>
              <a:gd name="T70" fmla="*/ 2147483647 w 1121"/>
              <a:gd name="T71" fmla="*/ 2147483647 h 129"/>
              <a:gd name="T72" fmla="*/ 2147483647 w 1121"/>
              <a:gd name="T73" fmla="*/ 2147483647 h 129"/>
              <a:gd name="T74" fmla="*/ 2147483647 w 1121"/>
              <a:gd name="T75" fmla="*/ 2147483647 h 129"/>
              <a:gd name="T76" fmla="*/ 2147483647 w 1121"/>
              <a:gd name="T77" fmla="*/ 0 h 129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w 1121"/>
              <a:gd name="T118" fmla="*/ 0 h 129"/>
              <a:gd name="T119" fmla="*/ 1121 w 1121"/>
              <a:gd name="T120" fmla="*/ 129 h 129"/>
            </a:gdLst>
            <a:ahLst/>
            <a:cxnLst>
              <a:cxn ang="T78">
                <a:pos x="T0" y="T1"/>
              </a:cxn>
              <a:cxn ang="T79">
                <a:pos x="T2" y="T3"/>
              </a:cxn>
              <a:cxn ang="T80">
                <a:pos x="T4" y="T5"/>
              </a:cxn>
              <a:cxn ang="T81">
                <a:pos x="T6" y="T7"/>
              </a:cxn>
              <a:cxn ang="T82">
                <a:pos x="T8" y="T9"/>
              </a:cxn>
              <a:cxn ang="T83">
                <a:pos x="T10" y="T11"/>
              </a:cxn>
              <a:cxn ang="T84">
                <a:pos x="T12" y="T13"/>
              </a:cxn>
              <a:cxn ang="T85">
                <a:pos x="T14" y="T15"/>
              </a:cxn>
              <a:cxn ang="T86">
                <a:pos x="T16" y="T17"/>
              </a:cxn>
              <a:cxn ang="T87">
                <a:pos x="T18" y="T19"/>
              </a:cxn>
              <a:cxn ang="T88">
                <a:pos x="T20" y="T21"/>
              </a:cxn>
              <a:cxn ang="T89">
                <a:pos x="T22" y="T23"/>
              </a:cxn>
              <a:cxn ang="T90">
                <a:pos x="T24" y="T25"/>
              </a:cxn>
              <a:cxn ang="T91">
                <a:pos x="T26" y="T27"/>
              </a:cxn>
              <a:cxn ang="T92">
                <a:pos x="T28" y="T29"/>
              </a:cxn>
              <a:cxn ang="T93">
                <a:pos x="T30" y="T31"/>
              </a:cxn>
              <a:cxn ang="T94">
                <a:pos x="T32" y="T33"/>
              </a:cxn>
              <a:cxn ang="T95">
                <a:pos x="T34" y="T35"/>
              </a:cxn>
              <a:cxn ang="T96">
                <a:pos x="T36" y="T37"/>
              </a:cxn>
              <a:cxn ang="T97">
                <a:pos x="T38" y="T39"/>
              </a:cxn>
              <a:cxn ang="T98">
                <a:pos x="T40" y="T41"/>
              </a:cxn>
              <a:cxn ang="T99">
                <a:pos x="T42" y="T43"/>
              </a:cxn>
              <a:cxn ang="T100">
                <a:pos x="T44" y="T45"/>
              </a:cxn>
              <a:cxn ang="T101">
                <a:pos x="T46" y="T47"/>
              </a:cxn>
              <a:cxn ang="T102">
                <a:pos x="T48" y="T49"/>
              </a:cxn>
              <a:cxn ang="T103">
                <a:pos x="T50" y="T51"/>
              </a:cxn>
              <a:cxn ang="T104">
                <a:pos x="T52" y="T53"/>
              </a:cxn>
              <a:cxn ang="T105">
                <a:pos x="T54" y="T55"/>
              </a:cxn>
              <a:cxn ang="T106">
                <a:pos x="T56" y="T57"/>
              </a:cxn>
              <a:cxn ang="T107">
                <a:pos x="T58" y="T59"/>
              </a:cxn>
              <a:cxn ang="T108">
                <a:pos x="T60" y="T61"/>
              </a:cxn>
              <a:cxn ang="T109">
                <a:pos x="T62" y="T63"/>
              </a:cxn>
              <a:cxn ang="T110">
                <a:pos x="T64" y="T65"/>
              </a:cxn>
              <a:cxn ang="T111">
                <a:pos x="T66" y="T67"/>
              </a:cxn>
              <a:cxn ang="T112">
                <a:pos x="T68" y="T69"/>
              </a:cxn>
              <a:cxn ang="T113">
                <a:pos x="T70" y="T71"/>
              </a:cxn>
              <a:cxn ang="T114">
                <a:pos x="T72" y="T73"/>
              </a:cxn>
              <a:cxn ang="T115">
                <a:pos x="T74" y="T75"/>
              </a:cxn>
              <a:cxn ang="T116">
                <a:pos x="T76" y="T77"/>
              </a:cxn>
            </a:cxnLst>
            <a:rect l="T117" t="T118" r="T119" b="T120"/>
            <a:pathLst>
              <a:path w="1121" h="129">
                <a:moveTo>
                  <a:pt x="0" y="0"/>
                </a:moveTo>
                <a:lnTo>
                  <a:pt x="2" y="7"/>
                </a:lnTo>
                <a:lnTo>
                  <a:pt x="3" y="13"/>
                </a:lnTo>
                <a:lnTo>
                  <a:pt x="7" y="19"/>
                </a:lnTo>
                <a:lnTo>
                  <a:pt x="12" y="26"/>
                </a:lnTo>
                <a:lnTo>
                  <a:pt x="18" y="32"/>
                </a:lnTo>
                <a:lnTo>
                  <a:pt x="26" y="39"/>
                </a:lnTo>
                <a:lnTo>
                  <a:pt x="44" y="50"/>
                </a:lnTo>
                <a:lnTo>
                  <a:pt x="68" y="62"/>
                </a:lnTo>
                <a:lnTo>
                  <a:pt x="96" y="73"/>
                </a:lnTo>
                <a:lnTo>
                  <a:pt x="128" y="82"/>
                </a:lnTo>
                <a:lnTo>
                  <a:pt x="164" y="92"/>
                </a:lnTo>
                <a:lnTo>
                  <a:pt x="204" y="100"/>
                </a:lnTo>
                <a:lnTo>
                  <a:pt x="247" y="108"/>
                </a:lnTo>
                <a:lnTo>
                  <a:pt x="293" y="114"/>
                </a:lnTo>
                <a:lnTo>
                  <a:pt x="343" y="119"/>
                </a:lnTo>
                <a:lnTo>
                  <a:pt x="394" y="124"/>
                </a:lnTo>
                <a:lnTo>
                  <a:pt x="448" y="127"/>
                </a:lnTo>
                <a:lnTo>
                  <a:pt x="503" y="129"/>
                </a:lnTo>
                <a:lnTo>
                  <a:pt x="560" y="129"/>
                </a:lnTo>
                <a:lnTo>
                  <a:pt x="618" y="129"/>
                </a:lnTo>
                <a:lnTo>
                  <a:pt x="674" y="127"/>
                </a:lnTo>
                <a:lnTo>
                  <a:pt x="728" y="124"/>
                </a:lnTo>
                <a:lnTo>
                  <a:pt x="779" y="119"/>
                </a:lnTo>
                <a:lnTo>
                  <a:pt x="829" y="114"/>
                </a:lnTo>
                <a:lnTo>
                  <a:pt x="875" y="108"/>
                </a:lnTo>
                <a:lnTo>
                  <a:pt x="918" y="100"/>
                </a:lnTo>
                <a:lnTo>
                  <a:pt x="958" y="92"/>
                </a:lnTo>
                <a:lnTo>
                  <a:pt x="994" y="82"/>
                </a:lnTo>
                <a:lnTo>
                  <a:pt x="1026" y="73"/>
                </a:lnTo>
                <a:lnTo>
                  <a:pt x="1054" y="62"/>
                </a:lnTo>
                <a:lnTo>
                  <a:pt x="1078" y="50"/>
                </a:lnTo>
                <a:lnTo>
                  <a:pt x="1096" y="39"/>
                </a:lnTo>
                <a:lnTo>
                  <a:pt x="1104" y="32"/>
                </a:lnTo>
                <a:lnTo>
                  <a:pt x="1110" y="26"/>
                </a:lnTo>
                <a:lnTo>
                  <a:pt x="1115" y="19"/>
                </a:lnTo>
                <a:lnTo>
                  <a:pt x="1119" y="13"/>
                </a:lnTo>
                <a:lnTo>
                  <a:pt x="1120" y="7"/>
                </a:lnTo>
                <a:lnTo>
                  <a:pt x="1121" y="0"/>
                </a:lnTo>
              </a:path>
            </a:pathLst>
          </a:custGeom>
          <a:noFill/>
          <a:ln w="8001">
            <a:solidFill>
              <a:schemeClr val="folHlink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2" name="Rectangle 15">
            <a:extLst>
              <a:ext uri="{FF2B5EF4-FFF2-40B4-BE49-F238E27FC236}">
                <a16:creationId xmlns:a16="http://schemas.microsoft.com/office/drawing/2014/main" xmlns="" id="{F87E0E6C-2914-44DF-91CF-A0CB8D4796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12528" y="1385957"/>
            <a:ext cx="1439863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ctr" defTabSz="762000"/>
            <a:r>
              <a:rPr lang="zh-TW" altLang="en-US" b="1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一般数据</a:t>
            </a:r>
            <a:endParaRPr lang="zh-TW" altLang="en-US" sz="1600" b="1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3" name="Rectangle 17">
            <a:extLst>
              <a:ext uri="{FF2B5EF4-FFF2-40B4-BE49-F238E27FC236}">
                <a16:creationId xmlns:a16="http://schemas.microsoft.com/office/drawing/2014/main" xmlns="" id="{30670136-718A-4528-AEE5-856E0FEF43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12491" y="1993970"/>
            <a:ext cx="2076450" cy="554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defTabSz="762000"/>
            <a:r>
              <a:rPr lang="zh-CN" altLang="en-US" b="1">
                <a:solidFill>
                  <a:srgbClr val="0000CC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销售、财务共享</a:t>
            </a:r>
            <a:endParaRPr lang="en-US" altLang="zh-CN" b="1">
              <a:solidFill>
                <a:srgbClr val="0000CC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defTabSz="762000"/>
            <a:r>
              <a:rPr lang="zh-CN" altLang="en-US" b="1">
                <a:solidFill>
                  <a:srgbClr val="0000CC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对所有组织单位有效</a:t>
            </a:r>
            <a:endParaRPr lang="zh-TW" altLang="en-US" b="1">
              <a:solidFill>
                <a:srgbClr val="0000CC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5" name="Freeform 22">
            <a:extLst>
              <a:ext uri="{FF2B5EF4-FFF2-40B4-BE49-F238E27FC236}">
                <a16:creationId xmlns:a16="http://schemas.microsoft.com/office/drawing/2014/main" xmlns="" id="{E7A5B38D-D8C0-45DE-894A-06918F9586D5}"/>
              </a:ext>
            </a:extLst>
          </p:cNvPr>
          <p:cNvSpPr>
            <a:spLocks/>
          </p:cNvSpPr>
          <p:nvPr/>
        </p:nvSpPr>
        <p:spPr bwMode="auto">
          <a:xfrm>
            <a:off x="1816928" y="3773557"/>
            <a:ext cx="2509838" cy="1828800"/>
          </a:xfrm>
          <a:custGeom>
            <a:avLst/>
            <a:gdLst>
              <a:gd name="T0" fmla="*/ 2147483647 w 1121"/>
              <a:gd name="T1" fmla="*/ 2147483647 h 896"/>
              <a:gd name="T2" fmla="*/ 2147483647 w 1121"/>
              <a:gd name="T3" fmla="*/ 2147483647 h 896"/>
              <a:gd name="T4" fmla="*/ 2147483647 w 1121"/>
              <a:gd name="T5" fmla="*/ 2147483647 h 896"/>
              <a:gd name="T6" fmla="*/ 2147483647 w 1121"/>
              <a:gd name="T7" fmla="*/ 2147483647 h 896"/>
              <a:gd name="T8" fmla="*/ 2147483647 w 1121"/>
              <a:gd name="T9" fmla="*/ 2147483647 h 896"/>
              <a:gd name="T10" fmla="*/ 2147483647 w 1121"/>
              <a:gd name="T11" fmla="*/ 2147483647 h 896"/>
              <a:gd name="T12" fmla="*/ 2147483647 w 1121"/>
              <a:gd name="T13" fmla="*/ 2147483647 h 896"/>
              <a:gd name="T14" fmla="*/ 2147483647 w 1121"/>
              <a:gd name="T15" fmla="*/ 2147483647 h 896"/>
              <a:gd name="T16" fmla="*/ 2147483647 w 1121"/>
              <a:gd name="T17" fmla="*/ 2147483647 h 896"/>
              <a:gd name="T18" fmla="*/ 0 w 1121"/>
              <a:gd name="T19" fmla="*/ 2147483647 h 896"/>
              <a:gd name="T20" fmla="*/ 2147483647 w 1121"/>
              <a:gd name="T21" fmla="*/ 2147483647 h 896"/>
              <a:gd name="T22" fmla="*/ 2147483647 w 1121"/>
              <a:gd name="T23" fmla="*/ 2147483647 h 896"/>
              <a:gd name="T24" fmla="*/ 2147483647 w 1121"/>
              <a:gd name="T25" fmla="*/ 2147483647 h 896"/>
              <a:gd name="T26" fmla="*/ 2147483647 w 1121"/>
              <a:gd name="T27" fmla="*/ 2147483647 h 896"/>
              <a:gd name="T28" fmla="*/ 2147483647 w 1121"/>
              <a:gd name="T29" fmla="*/ 2147483647 h 896"/>
              <a:gd name="T30" fmla="*/ 2147483647 w 1121"/>
              <a:gd name="T31" fmla="*/ 2147483647 h 896"/>
              <a:gd name="T32" fmla="*/ 2147483647 w 1121"/>
              <a:gd name="T33" fmla="*/ 2147483647 h 896"/>
              <a:gd name="T34" fmla="*/ 2147483647 w 1121"/>
              <a:gd name="T35" fmla="*/ 2147483647 h 896"/>
              <a:gd name="T36" fmla="*/ 2147483647 w 1121"/>
              <a:gd name="T37" fmla="*/ 2147483647 h 896"/>
              <a:gd name="T38" fmla="*/ 2147483647 w 1121"/>
              <a:gd name="T39" fmla="*/ 2147483647 h 896"/>
              <a:gd name="T40" fmla="*/ 2147483647 w 1121"/>
              <a:gd name="T41" fmla="*/ 2147483647 h 896"/>
              <a:gd name="T42" fmla="*/ 2147483647 w 1121"/>
              <a:gd name="T43" fmla="*/ 2147483647 h 896"/>
              <a:gd name="T44" fmla="*/ 2147483647 w 1121"/>
              <a:gd name="T45" fmla="*/ 2147483647 h 896"/>
              <a:gd name="T46" fmla="*/ 2147483647 w 1121"/>
              <a:gd name="T47" fmla="*/ 2147483647 h 896"/>
              <a:gd name="T48" fmla="*/ 2147483647 w 1121"/>
              <a:gd name="T49" fmla="*/ 2147483647 h 896"/>
              <a:gd name="T50" fmla="*/ 2147483647 w 1121"/>
              <a:gd name="T51" fmla="*/ 2147483647 h 896"/>
              <a:gd name="T52" fmla="*/ 2147483647 w 1121"/>
              <a:gd name="T53" fmla="*/ 2147483647 h 896"/>
              <a:gd name="T54" fmla="*/ 2147483647 w 1121"/>
              <a:gd name="T55" fmla="*/ 2147483647 h 896"/>
              <a:gd name="T56" fmla="*/ 2147483647 w 1121"/>
              <a:gd name="T57" fmla="*/ 2147483647 h 896"/>
              <a:gd name="T58" fmla="*/ 2147483647 w 1121"/>
              <a:gd name="T59" fmla="*/ 2147483647 h 896"/>
              <a:gd name="T60" fmla="*/ 2147483647 w 1121"/>
              <a:gd name="T61" fmla="*/ 2147483647 h 896"/>
              <a:gd name="T62" fmla="*/ 2147483647 w 1121"/>
              <a:gd name="T63" fmla="*/ 2147483647 h 896"/>
              <a:gd name="T64" fmla="*/ 2147483647 w 1121"/>
              <a:gd name="T65" fmla="*/ 2147483647 h 896"/>
              <a:gd name="T66" fmla="*/ 2147483647 w 1121"/>
              <a:gd name="T67" fmla="*/ 2147483647 h 896"/>
              <a:gd name="T68" fmla="*/ 2147483647 w 1121"/>
              <a:gd name="T69" fmla="*/ 2147483647 h 896"/>
              <a:gd name="T70" fmla="*/ 2147483647 w 1121"/>
              <a:gd name="T71" fmla="*/ 2147483647 h 896"/>
              <a:gd name="T72" fmla="*/ 2147483647 w 1121"/>
              <a:gd name="T73" fmla="*/ 2147483647 h 896"/>
              <a:gd name="T74" fmla="*/ 2147483647 w 1121"/>
              <a:gd name="T75" fmla="*/ 2147483647 h 896"/>
              <a:gd name="T76" fmla="*/ 2147483647 w 1121"/>
              <a:gd name="T77" fmla="*/ 2147483647 h 89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w 1121"/>
              <a:gd name="T118" fmla="*/ 0 h 896"/>
              <a:gd name="T119" fmla="*/ 1121 w 1121"/>
              <a:gd name="T120" fmla="*/ 896 h 896"/>
            </a:gdLst>
            <a:ahLst/>
            <a:cxnLst>
              <a:cxn ang="T78">
                <a:pos x="T0" y="T1"/>
              </a:cxn>
              <a:cxn ang="T79">
                <a:pos x="T2" y="T3"/>
              </a:cxn>
              <a:cxn ang="T80">
                <a:pos x="T4" y="T5"/>
              </a:cxn>
              <a:cxn ang="T81">
                <a:pos x="T6" y="T7"/>
              </a:cxn>
              <a:cxn ang="T82">
                <a:pos x="T8" y="T9"/>
              </a:cxn>
              <a:cxn ang="T83">
                <a:pos x="T10" y="T11"/>
              </a:cxn>
              <a:cxn ang="T84">
                <a:pos x="T12" y="T13"/>
              </a:cxn>
              <a:cxn ang="T85">
                <a:pos x="T14" y="T15"/>
              </a:cxn>
              <a:cxn ang="T86">
                <a:pos x="T16" y="T17"/>
              </a:cxn>
              <a:cxn ang="T87">
                <a:pos x="T18" y="T19"/>
              </a:cxn>
              <a:cxn ang="T88">
                <a:pos x="T20" y="T21"/>
              </a:cxn>
              <a:cxn ang="T89">
                <a:pos x="T22" y="T23"/>
              </a:cxn>
              <a:cxn ang="T90">
                <a:pos x="T24" y="T25"/>
              </a:cxn>
              <a:cxn ang="T91">
                <a:pos x="T26" y="T27"/>
              </a:cxn>
              <a:cxn ang="T92">
                <a:pos x="T28" y="T29"/>
              </a:cxn>
              <a:cxn ang="T93">
                <a:pos x="T30" y="T31"/>
              </a:cxn>
              <a:cxn ang="T94">
                <a:pos x="T32" y="T33"/>
              </a:cxn>
              <a:cxn ang="T95">
                <a:pos x="T34" y="T35"/>
              </a:cxn>
              <a:cxn ang="T96">
                <a:pos x="T36" y="T37"/>
              </a:cxn>
              <a:cxn ang="T97">
                <a:pos x="T38" y="T39"/>
              </a:cxn>
              <a:cxn ang="T98">
                <a:pos x="T40" y="T41"/>
              </a:cxn>
              <a:cxn ang="T99">
                <a:pos x="T42" y="T43"/>
              </a:cxn>
              <a:cxn ang="T100">
                <a:pos x="T44" y="T45"/>
              </a:cxn>
              <a:cxn ang="T101">
                <a:pos x="T46" y="T47"/>
              </a:cxn>
              <a:cxn ang="T102">
                <a:pos x="T48" y="T49"/>
              </a:cxn>
              <a:cxn ang="T103">
                <a:pos x="T50" y="T51"/>
              </a:cxn>
              <a:cxn ang="T104">
                <a:pos x="T52" y="T53"/>
              </a:cxn>
              <a:cxn ang="T105">
                <a:pos x="T54" y="T55"/>
              </a:cxn>
              <a:cxn ang="T106">
                <a:pos x="T56" y="T57"/>
              </a:cxn>
              <a:cxn ang="T107">
                <a:pos x="T58" y="T59"/>
              </a:cxn>
              <a:cxn ang="T108">
                <a:pos x="T60" y="T61"/>
              </a:cxn>
              <a:cxn ang="T109">
                <a:pos x="T62" y="T63"/>
              </a:cxn>
              <a:cxn ang="T110">
                <a:pos x="T64" y="T65"/>
              </a:cxn>
              <a:cxn ang="T111">
                <a:pos x="T66" y="T67"/>
              </a:cxn>
              <a:cxn ang="T112">
                <a:pos x="T68" y="T69"/>
              </a:cxn>
              <a:cxn ang="T113">
                <a:pos x="T70" y="T71"/>
              </a:cxn>
              <a:cxn ang="T114">
                <a:pos x="T72" y="T73"/>
              </a:cxn>
              <a:cxn ang="T115">
                <a:pos x="T74" y="T75"/>
              </a:cxn>
              <a:cxn ang="T116">
                <a:pos x="T76" y="T77"/>
              </a:cxn>
            </a:cxnLst>
            <a:rect l="T117" t="T118" r="T119" b="T120"/>
            <a:pathLst>
              <a:path w="1121" h="896">
                <a:moveTo>
                  <a:pt x="560" y="0"/>
                </a:moveTo>
                <a:lnTo>
                  <a:pt x="503" y="1"/>
                </a:lnTo>
                <a:lnTo>
                  <a:pt x="448" y="3"/>
                </a:lnTo>
                <a:lnTo>
                  <a:pt x="394" y="7"/>
                </a:lnTo>
                <a:lnTo>
                  <a:pt x="343" y="10"/>
                </a:lnTo>
                <a:lnTo>
                  <a:pt x="293" y="15"/>
                </a:lnTo>
                <a:lnTo>
                  <a:pt x="247" y="22"/>
                </a:lnTo>
                <a:lnTo>
                  <a:pt x="204" y="30"/>
                </a:lnTo>
                <a:lnTo>
                  <a:pt x="164" y="39"/>
                </a:lnTo>
                <a:lnTo>
                  <a:pt x="128" y="47"/>
                </a:lnTo>
                <a:lnTo>
                  <a:pt x="96" y="56"/>
                </a:lnTo>
                <a:lnTo>
                  <a:pt x="68" y="68"/>
                </a:lnTo>
                <a:lnTo>
                  <a:pt x="44" y="79"/>
                </a:lnTo>
                <a:lnTo>
                  <a:pt x="26" y="91"/>
                </a:lnTo>
                <a:lnTo>
                  <a:pt x="18" y="97"/>
                </a:lnTo>
                <a:lnTo>
                  <a:pt x="12" y="104"/>
                </a:lnTo>
                <a:lnTo>
                  <a:pt x="7" y="110"/>
                </a:lnTo>
                <a:lnTo>
                  <a:pt x="3" y="116"/>
                </a:lnTo>
                <a:lnTo>
                  <a:pt x="2" y="123"/>
                </a:lnTo>
                <a:lnTo>
                  <a:pt x="0" y="129"/>
                </a:lnTo>
                <a:lnTo>
                  <a:pt x="0" y="767"/>
                </a:lnTo>
                <a:lnTo>
                  <a:pt x="2" y="774"/>
                </a:lnTo>
                <a:lnTo>
                  <a:pt x="3" y="780"/>
                </a:lnTo>
                <a:lnTo>
                  <a:pt x="7" y="786"/>
                </a:lnTo>
                <a:lnTo>
                  <a:pt x="12" y="793"/>
                </a:lnTo>
                <a:lnTo>
                  <a:pt x="18" y="799"/>
                </a:lnTo>
                <a:lnTo>
                  <a:pt x="26" y="806"/>
                </a:lnTo>
                <a:lnTo>
                  <a:pt x="44" y="817"/>
                </a:lnTo>
                <a:lnTo>
                  <a:pt x="68" y="829"/>
                </a:lnTo>
                <a:lnTo>
                  <a:pt x="96" y="840"/>
                </a:lnTo>
                <a:lnTo>
                  <a:pt x="128" y="849"/>
                </a:lnTo>
                <a:lnTo>
                  <a:pt x="164" y="859"/>
                </a:lnTo>
                <a:lnTo>
                  <a:pt x="204" y="867"/>
                </a:lnTo>
                <a:lnTo>
                  <a:pt x="247" y="875"/>
                </a:lnTo>
                <a:lnTo>
                  <a:pt x="293" y="881"/>
                </a:lnTo>
                <a:lnTo>
                  <a:pt x="343" y="886"/>
                </a:lnTo>
                <a:lnTo>
                  <a:pt x="394" y="891"/>
                </a:lnTo>
                <a:lnTo>
                  <a:pt x="448" y="894"/>
                </a:lnTo>
                <a:lnTo>
                  <a:pt x="503" y="896"/>
                </a:lnTo>
                <a:lnTo>
                  <a:pt x="560" y="896"/>
                </a:lnTo>
                <a:lnTo>
                  <a:pt x="618" y="896"/>
                </a:lnTo>
                <a:lnTo>
                  <a:pt x="674" y="894"/>
                </a:lnTo>
                <a:lnTo>
                  <a:pt x="728" y="891"/>
                </a:lnTo>
                <a:lnTo>
                  <a:pt x="779" y="886"/>
                </a:lnTo>
                <a:lnTo>
                  <a:pt x="829" y="881"/>
                </a:lnTo>
                <a:lnTo>
                  <a:pt x="875" y="875"/>
                </a:lnTo>
                <a:lnTo>
                  <a:pt x="918" y="867"/>
                </a:lnTo>
                <a:lnTo>
                  <a:pt x="958" y="859"/>
                </a:lnTo>
                <a:lnTo>
                  <a:pt x="994" y="849"/>
                </a:lnTo>
                <a:lnTo>
                  <a:pt x="1026" y="840"/>
                </a:lnTo>
                <a:lnTo>
                  <a:pt x="1054" y="829"/>
                </a:lnTo>
                <a:lnTo>
                  <a:pt x="1078" y="817"/>
                </a:lnTo>
                <a:lnTo>
                  <a:pt x="1096" y="806"/>
                </a:lnTo>
                <a:lnTo>
                  <a:pt x="1104" y="799"/>
                </a:lnTo>
                <a:lnTo>
                  <a:pt x="1110" y="793"/>
                </a:lnTo>
                <a:lnTo>
                  <a:pt x="1115" y="786"/>
                </a:lnTo>
                <a:lnTo>
                  <a:pt x="1119" y="780"/>
                </a:lnTo>
                <a:lnTo>
                  <a:pt x="1120" y="774"/>
                </a:lnTo>
                <a:lnTo>
                  <a:pt x="1121" y="767"/>
                </a:lnTo>
                <a:lnTo>
                  <a:pt x="1121" y="129"/>
                </a:lnTo>
                <a:lnTo>
                  <a:pt x="1120" y="123"/>
                </a:lnTo>
                <a:lnTo>
                  <a:pt x="1119" y="116"/>
                </a:lnTo>
                <a:lnTo>
                  <a:pt x="1115" y="110"/>
                </a:lnTo>
                <a:lnTo>
                  <a:pt x="1110" y="104"/>
                </a:lnTo>
                <a:lnTo>
                  <a:pt x="1104" y="97"/>
                </a:lnTo>
                <a:lnTo>
                  <a:pt x="1096" y="91"/>
                </a:lnTo>
                <a:lnTo>
                  <a:pt x="1078" y="79"/>
                </a:lnTo>
                <a:lnTo>
                  <a:pt x="1054" y="68"/>
                </a:lnTo>
                <a:lnTo>
                  <a:pt x="1026" y="56"/>
                </a:lnTo>
                <a:lnTo>
                  <a:pt x="994" y="47"/>
                </a:lnTo>
                <a:lnTo>
                  <a:pt x="958" y="39"/>
                </a:lnTo>
                <a:lnTo>
                  <a:pt x="918" y="30"/>
                </a:lnTo>
                <a:lnTo>
                  <a:pt x="875" y="22"/>
                </a:lnTo>
                <a:lnTo>
                  <a:pt x="829" y="15"/>
                </a:lnTo>
                <a:lnTo>
                  <a:pt x="779" y="10"/>
                </a:lnTo>
                <a:lnTo>
                  <a:pt x="728" y="7"/>
                </a:lnTo>
                <a:lnTo>
                  <a:pt x="674" y="3"/>
                </a:lnTo>
                <a:lnTo>
                  <a:pt x="618" y="1"/>
                </a:lnTo>
                <a:lnTo>
                  <a:pt x="560" y="0"/>
                </a:lnTo>
                <a:close/>
              </a:path>
            </a:pathLst>
          </a:custGeom>
          <a:solidFill>
            <a:srgbClr val="FFD28D"/>
          </a:solidFill>
          <a:ln w="0">
            <a:solidFill>
              <a:schemeClr val="folHlink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6" name="Freeform 23">
            <a:extLst>
              <a:ext uri="{FF2B5EF4-FFF2-40B4-BE49-F238E27FC236}">
                <a16:creationId xmlns:a16="http://schemas.microsoft.com/office/drawing/2014/main" xmlns="" id="{2CA7FF3D-0242-40C8-9433-BEEA25930209}"/>
              </a:ext>
            </a:extLst>
          </p:cNvPr>
          <p:cNvSpPr>
            <a:spLocks/>
          </p:cNvSpPr>
          <p:nvPr/>
        </p:nvSpPr>
        <p:spPr bwMode="auto">
          <a:xfrm>
            <a:off x="1832803" y="4018032"/>
            <a:ext cx="2493963" cy="258763"/>
          </a:xfrm>
          <a:custGeom>
            <a:avLst/>
            <a:gdLst>
              <a:gd name="T0" fmla="*/ 0 w 1121"/>
              <a:gd name="T1" fmla="*/ 0 h 129"/>
              <a:gd name="T2" fmla="*/ 2147483647 w 1121"/>
              <a:gd name="T3" fmla="*/ 2147483647 h 129"/>
              <a:gd name="T4" fmla="*/ 2147483647 w 1121"/>
              <a:gd name="T5" fmla="*/ 2147483647 h 129"/>
              <a:gd name="T6" fmla="*/ 2147483647 w 1121"/>
              <a:gd name="T7" fmla="*/ 2147483647 h 129"/>
              <a:gd name="T8" fmla="*/ 2147483647 w 1121"/>
              <a:gd name="T9" fmla="*/ 2147483647 h 129"/>
              <a:gd name="T10" fmla="*/ 2147483647 w 1121"/>
              <a:gd name="T11" fmla="*/ 2147483647 h 129"/>
              <a:gd name="T12" fmla="*/ 2147483647 w 1121"/>
              <a:gd name="T13" fmla="*/ 2147483647 h 129"/>
              <a:gd name="T14" fmla="*/ 2147483647 w 1121"/>
              <a:gd name="T15" fmla="*/ 2147483647 h 129"/>
              <a:gd name="T16" fmla="*/ 2147483647 w 1121"/>
              <a:gd name="T17" fmla="*/ 2147483647 h 129"/>
              <a:gd name="T18" fmla="*/ 2147483647 w 1121"/>
              <a:gd name="T19" fmla="*/ 2147483647 h 129"/>
              <a:gd name="T20" fmla="*/ 2147483647 w 1121"/>
              <a:gd name="T21" fmla="*/ 2147483647 h 129"/>
              <a:gd name="T22" fmla="*/ 2147483647 w 1121"/>
              <a:gd name="T23" fmla="*/ 2147483647 h 129"/>
              <a:gd name="T24" fmla="*/ 2147483647 w 1121"/>
              <a:gd name="T25" fmla="*/ 2147483647 h 129"/>
              <a:gd name="T26" fmla="*/ 2147483647 w 1121"/>
              <a:gd name="T27" fmla="*/ 2147483647 h 129"/>
              <a:gd name="T28" fmla="*/ 2147483647 w 1121"/>
              <a:gd name="T29" fmla="*/ 2147483647 h 129"/>
              <a:gd name="T30" fmla="*/ 2147483647 w 1121"/>
              <a:gd name="T31" fmla="*/ 2147483647 h 129"/>
              <a:gd name="T32" fmla="*/ 2147483647 w 1121"/>
              <a:gd name="T33" fmla="*/ 2147483647 h 129"/>
              <a:gd name="T34" fmla="*/ 2147483647 w 1121"/>
              <a:gd name="T35" fmla="*/ 2147483647 h 129"/>
              <a:gd name="T36" fmla="*/ 2147483647 w 1121"/>
              <a:gd name="T37" fmla="*/ 2147483647 h 129"/>
              <a:gd name="T38" fmla="*/ 2147483647 w 1121"/>
              <a:gd name="T39" fmla="*/ 2147483647 h 129"/>
              <a:gd name="T40" fmla="*/ 2147483647 w 1121"/>
              <a:gd name="T41" fmla="*/ 2147483647 h 129"/>
              <a:gd name="T42" fmla="*/ 2147483647 w 1121"/>
              <a:gd name="T43" fmla="*/ 2147483647 h 129"/>
              <a:gd name="T44" fmla="*/ 2147483647 w 1121"/>
              <a:gd name="T45" fmla="*/ 2147483647 h 129"/>
              <a:gd name="T46" fmla="*/ 2147483647 w 1121"/>
              <a:gd name="T47" fmla="*/ 2147483647 h 129"/>
              <a:gd name="T48" fmla="*/ 2147483647 w 1121"/>
              <a:gd name="T49" fmla="*/ 2147483647 h 129"/>
              <a:gd name="T50" fmla="*/ 2147483647 w 1121"/>
              <a:gd name="T51" fmla="*/ 2147483647 h 129"/>
              <a:gd name="T52" fmla="*/ 2147483647 w 1121"/>
              <a:gd name="T53" fmla="*/ 2147483647 h 129"/>
              <a:gd name="T54" fmla="*/ 2147483647 w 1121"/>
              <a:gd name="T55" fmla="*/ 2147483647 h 129"/>
              <a:gd name="T56" fmla="*/ 2147483647 w 1121"/>
              <a:gd name="T57" fmla="*/ 2147483647 h 129"/>
              <a:gd name="T58" fmla="*/ 2147483647 w 1121"/>
              <a:gd name="T59" fmla="*/ 2147483647 h 129"/>
              <a:gd name="T60" fmla="*/ 2147483647 w 1121"/>
              <a:gd name="T61" fmla="*/ 2147483647 h 129"/>
              <a:gd name="T62" fmla="*/ 2147483647 w 1121"/>
              <a:gd name="T63" fmla="*/ 2147483647 h 129"/>
              <a:gd name="T64" fmla="*/ 2147483647 w 1121"/>
              <a:gd name="T65" fmla="*/ 2147483647 h 129"/>
              <a:gd name="T66" fmla="*/ 2147483647 w 1121"/>
              <a:gd name="T67" fmla="*/ 2147483647 h 129"/>
              <a:gd name="T68" fmla="*/ 2147483647 w 1121"/>
              <a:gd name="T69" fmla="*/ 2147483647 h 129"/>
              <a:gd name="T70" fmla="*/ 2147483647 w 1121"/>
              <a:gd name="T71" fmla="*/ 2147483647 h 129"/>
              <a:gd name="T72" fmla="*/ 2147483647 w 1121"/>
              <a:gd name="T73" fmla="*/ 2147483647 h 129"/>
              <a:gd name="T74" fmla="*/ 2147483647 w 1121"/>
              <a:gd name="T75" fmla="*/ 2147483647 h 129"/>
              <a:gd name="T76" fmla="*/ 2147483647 w 1121"/>
              <a:gd name="T77" fmla="*/ 0 h 129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w 1121"/>
              <a:gd name="T118" fmla="*/ 0 h 129"/>
              <a:gd name="T119" fmla="*/ 1121 w 1121"/>
              <a:gd name="T120" fmla="*/ 129 h 129"/>
            </a:gdLst>
            <a:ahLst/>
            <a:cxnLst>
              <a:cxn ang="T78">
                <a:pos x="T0" y="T1"/>
              </a:cxn>
              <a:cxn ang="T79">
                <a:pos x="T2" y="T3"/>
              </a:cxn>
              <a:cxn ang="T80">
                <a:pos x="T4" y="T5"/>
              </a:cxn>
              <a:cxn ang="T81">
                <a:pos x="T6" y="T7"/>
              </a:cxn>
              <a:cxn ang="T82">
                <a:pos x="T8" y="T9"/>
              </a:cxn>
              <a:cxn ang="T83">
                <a:pos x="T10" y="T11"/>
              </a:cxn>
              <a:cxn ang="T84">
                <a:pos x="T12" y="T13"/>
              </a:cxn>
              <a:cxn ang="T85">
                <a:pos x="T14" y="T15"/>
              </a:cxn>
              <a:cxn ang="T86">
                <a:pos x="T16" y="T17"/>
              </a:cxn>
              <a:cxn ang="T87">
                <a:pos x="T18" y="T19"/>
              </a:cxn>
              <a:cxn ang="T88">
                <a:pos x="T20" y="T21"/>
              </a:cxn>
              <a:cxn ang="T89">
                <a:pos x="T22" y="T23"/>
              </a:cxn>
              <a:cxn ang="T90">
                <a:pos x="T24" y="T25"/>
              </a:cxn>
              <a:cxn ang="T91">
                <a:pos x="T26" y="T27"/>
              </a:cxn>
              <a:cxn ang="T92">
                <a:pos x="T28" y="T29"/>
              </a:cxn>
              <a:cxn ang="T93">
                <a:pos x="T30" y="T31"/>
              </a:cxn>
              <a:cxn ang="T94">
                <a:pos x="T32" y="T33"/>
              </a:cxn>
              <a:cxn ang="T95">
                <a:pos x="T34" y="T35"/>
              </a:cxn>
              <a:cxn ang="T96">
                <a:pos x="T36" y="T37"/>
              </a:cxn>
              <a:cxn ang="T97">
                <a:pos x="T38" y="T39"/>
              </a:cxn>
              <a:cxn ang="T98">
                <a:pos x="T40" y="T41"/>
              </a:cxn>
              <a:cxn ang="T99">
                <a:pos x="T42" y="T43"/>
              </a:cxn>
              <a:cxn ang="T100">
                <a:pos x="T44" y="T45"/>
              </a:cxn>
              <a:cxn ang="T101">
                <a:pos x="T46" y="T47"/>
              </a:cxn>
              <a:cxn ang="T102">
                <a:pos x="T48" y="T49"/>
              </a:cxn>
              <a:cxn ang="T103">
                <a:pos x="T50" y="T51"/>
              </a:cxn>
              <a:cxn ang="T104">
                <a:pos x="T52" y="T53"/>
              </a:cxn>
              <a:cxn ang="T105">
                <a:pos x="T54" y="T55"/>
              </a:cxn>
              <a:cxn ang="T106">
                <a:pos x="T56" y="T57"/>
              </a:cxn>
              <a:cxn ang="T107">
                <a:pos x="T58" y="T59"/>
              </a:cxn>
              <a:cxn ang="T108">
                <a:pos x="T60" y="T61"/>
              </a:cxn>
              <a:cxn ang="T109">
                <a:pos x="T62" y="T63"/>
              </a:cxn>
              <a:cxn ang="T110">
                <a:pos x="T64" y="T65"/>
              </a:cxn>
              <a:cxn ang="T111">
                <a:pos x="T66" y="T67"/>
              </a:cxn>
              <a:cxn ang="T112">
                <a:pos x="T68" y="T69"/>
              </a:cxn>
              <a:cxn ang="T113">
                <a:pos x="T70" y="T71"/>
              </a:cxn>
              <a:cxn ang="T114">
                <a:pos x="T72" y="T73"/>
              </a:cxn>
              <a:cxn ang="T115">
                <a:pos x="T74" y="T75"/>
              </a:cxn>
              <a:cxn ang="T116">
                <a:pos x="T76" y="T77"/>
              </a:cxn>
            </a:cxnLst>
            <a:rect l="T117" t="T118" r="T119" b="T120"/>
            <a:pathLst>
              <a:path w="1121" h="129">
                <a:moveTo>
                  <a:pt x="0" y="0"/>
                </a:moveTo>
                <a:lnTo>
                  <a:pt x="2" y="7"/>
                </a:lnTo>
                <a:lnTo>
                  <a:pt x="3" y="13"/>
                </a:lnTo>
                <a:lnTo>
                  <a:pt x="7" y="19"/>
                </a:lnTo>
                <a:lnTo>
                  <a:pt x="12" y="26"/>
                </a:lnTo>
                <a:lnTo>
                  <a:pt x="18" y="32"/>
                </a:lnTo>
                <a:lnTo>
                  <a:pt x="26" y="39"/>
                </a:lnTo>
                <a:lnTo>
                  <a:pt x="44" y="50"/>
                </a:lnTo>
                <a:lnTo>
                  <a:pt x="68" y="62"/>
                </a:lnTo>
                <a:lnTo>
                  <a:pt x="96" y="73"/>
                </a:lnTo>
                <a:lnTo>
                  <a:pt x="128" y="82"/>
                </a:lnTo>
                <a:lnTo>
                  <a:pt x="164" y="92"/>
                </a:lnTo>
                <a:lnTo>
                  <a:pt x="204" y="100"/>
                </a:lnTo>
                <a:lnTo>
                  <a:pt x="247" y="108"/>
                </a:lnTo>
                <a:lnTo>
                  <a:pt x="293" y="114"/>
                </a:lnTo>
                <a:lnTo>
                  <a:pt x="343" y="119"/>
                </a:lnTo>
                <a:lnTo>
                  <a:pt x="394" y="124"/>
                </a:lnTo>
                <a:lnTo>
                  <a:pt x="448" y="127"/>
                </a:lnTo>
                <a:lnTo>
                  <a:pt x="503" y="129"/>
                </a:lnTo>
                <a:lnTo>
                  <a:pt x="560" y="129"/>
                </a:lnTo>
                <a:lnTo>
                  <a:pt x="618" y="129"/>
                </a:lnTo>
                <a:lnTo>
                  <a:pt x="674" y="127"/>
                </a:lnTo>
                <a:lnTo>
                  <a:pt x="728" y="124"/>
                </a:lnTo>
                <a:lnTo>
                  <a:pt x="779" y="119"/>
                </a:lnTo>
                <a:lnTo>
                  <a:pt x="829" y="114"/>
                </a:lnTo>
                <a:lnTo>
                  <a:pt x="875" y="108"/>
                </a:lnTo>
                <a:lnTo>
                  <a:pt x="918" y="100"/>
                </a:lnTo>
                <a:lnTo>
                  <a:pt x="958" y="92"/>
                </a:lnTo>
                <a:lnTo>
                  <a:pt x="994" y="82"/>
                </a:lnTo>
                <a:lnTo>
                  <a:pt x="1026" y="73"/>
                </a:lnTo>
                <a:lnTo>
                  <a:pt x="1054" y="62"/>
                </a:lnTo>
                <a:lnTo>
                  <a:pt x="1078" y="50"/>
                </a:lnTo>
                <a:lnTo>
                  <a:pt x="1096" y="39"/>
                </a:lnTo>
                <a:lnTo>
                  <a:pt x="1104" y="32"/>
                </a:lnTo>
                <a:lnTo>
                  <a:pt x="1110" y="26"/>
                </a:lnTo>
                <a:lnTo>
                  <a:pt x="1115" y="19"/>
                </a:lnTo>
                <a:lnTo>
                  <a:pt x="1119" y="13"/>
                </a:lnTo>
                <a:lnTo>
                  <a:pt x="1120" y="7"/>
                </a:lnTo>
                <a:lnTo>
                  <a:pt x="1121" y="0"/>
                </a:lnTo>
              </a:path>
            </a:pathLst>
          </a:custGeom>
          <a:noFill/>
          <a:ln w="8001">
            <a:solidFill>
              <a:schemeClr val="folHlink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7" name="Rectangle 24">
            <a:extLst>
              <a:ext uri="{FF2B5EF4-FFF2-40B4-BE49-F238E27FC236}">
                <a16:creationId xmlns:a16="http://schemas.microsoft.com/office/drawing/2014/main" xmlns="" id="{A2D5F24B-1976-4802-B66F-CD8C521C60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97928" y="3900557"/>
            <a:ext cx="1706563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ctr" defTabSz="762000"/>
            <a:r>
              <a:rPr lang="zh-CN" altLang="en-US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销售区域数据</a:t>
            </a:r>
            <a:endParaRPr lang="zh-TW" altLang="en-US" sz="16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8" name="Rectangle 26">
            <a:extLst>
              <a:ext uri="{FF2B5EF4-FFF2-40B4-BE49-F238E27FC236}">
                <a16:creationId xmlns:a16="http://schemas.microsoft.com/office/drawing/2014/main" xmlns="" id="{84AC2EF5-5F08-489F-84B2-7E5E152D9D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0328" y="4535557"/>
            <a:ext cx="137160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defTabSz="762000"/>
            <a:r>
              <a:rPr lang="zh-CN" altLang="en-US" b="1">
                <a:solidFill>
                  <a:srgbClr val="0013A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销售人员专用</a:t>
            </a:r>
            <a:endParaRPr lang="zh-TW" altLang="en-US" b="1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xmlns="" id="{2A33F30E-90B6-4E32-A944-6FDE7375E3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36053" y="4768920"/>
            <a:ext cx="65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defTabSz="762000"/>
            <a:endParaRPr lang="zh-CN" altLang="zh-CN" sz="1400" b="1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xmlns="" id="{BA8E2225-B3E8-4F48-9327-8662EACAF5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93128" y="5068957"/>
            <a:ext cx="2320925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ctr" defTabSz="762000"/>
            <a:r>
              <a:rPr lang="zh-TW" altLang="en-US" b="1" dirty="0">
                <a:solidFill>
                  <a:srgbClr val="0000CC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依</a:t>
            </a:r>
            <a:r>
              <a:rPr lang="zh-TW" altLang="en-US" b="1" u="sng" dirty="0">
                <a:solidFill>
                  <a:srgbClr val="0000CC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销售</a:t>
            </a:r>
            <a:r>
              <a:rPr lang="zh-TW" altLang="en-US" b="1" u="sng" dirty="0" smtClean="0">
                <a:solidFill>
                  <a:srgbClr val="0000CC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区域别</a:t>
            </a:r>
            <a:endParaRPr lang="zh-TW" altLang="en-US" b="1" dirty="0">
              <a:solidFill>
                <a:srgbClr val="0000CC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xmlns="" id="{95B8D32A-E3D1-4790-8068-DA758B3D67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29578" y="3057595"/>
            <a:ext cx="65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defTabSz="762000"/>
            <a:endParaRPr lang="zh-CN" altLang="zh-CN" sz="1400" b="1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2" name="Freeform 32">
            <a:extLst>
              <a:ext uri="{FF2B5EF4-FFF2-40B4-BE49-F238E27FC236}">
                <a16:creationId xmlns:a16="http://schemas.microsoft.com/office/drawing/2014/main" xmlns="" id="{F75250AE-2EAE-49D6-A156-378B3A8FA65E}"/>
              </a:ext>
            </a:extLst>
          </p:cNvPr>
          <p:cNvSpPr>
            <a:spLocks/>
          </p:cNvSpPr>
          <p:nvPr/>
        </p:nvSpPr>
        <p:spPr bwMode="auto">
          <a:xfrm>
            <a:off x="6471478" y="3754507"/>
            <a:ext cx="2509838" cy="1771650"/>
          </a:xfrm>
          <a:custGeom>
            <a:avLst/>
            <a:gdLst>
              <a:gd name="T0" fmla="*/ 2147483647 w 1121"/>
              <a:gd name="T1" fmla="*/ 2147483647 h 896"/>
              <a:gd name="T2" fmla="*/ 2147483647 w 1121"/>
              <a:gd name="T3" fmla="*/ 2147483647 h 896"/>
              <a:gd name="T4" fmla="*/ 2147483647 w 1121"/>
              <a:gd name="T5" fmla="*/ 2147483647 h 896"/>
              <a:gd name="T6" fmla="*/ 2147483647 w 1121"/>
              <a:gd name="T7" fmla="*/ 2147483647 h 896"/>
              <a:gd name="T8" fmla="*/ 2147483647 w 1121"/>
              <a:gd name="T9" fmla="*/ 2147483647 h 896"/>
              <a:gd name="T10" fmla="*/ 2147483647 w 1121"/>
              <a:gd name="T11" fmla="*/ 2147483647 h 896"/>
              <a:gd name="T12" fmla="*/ 2147483647 w 1121"/>
              <a:gd name="T13" fmla="*/ 2147483647 h 896"/>
              <a:gd name="T14" fmla="*/ 2147483647 w 1121"/>
              <a:gd name="T15" fmla="*/ 2147483647 h 896"/>
              <a:gd name="T16" fmla="*/ 2147483647 w 1121"/>
              <a:gd name="T17" fmla="*/ 2147483647 h 896"/>
              <a:gd name="T18" fmla="*/ 0 w 1121"/>
              <a:gd name="T19" fmla="*/ 2147483647 h 896"/>
              <a:gd name="T20" fmla="*/ 2147483647 w 1121"/>
              <a:gd name="T21" fmla="*/ 2147483647 h 896"/>
              <a:gd name="T22" fmla="*/ 2147483647 w 1121"/>
              <a:gd name="T23" fmla="*/ 2147483647 h 896"/>
              <a:gd name="T24" fmla="*/ 2147483647 w 1121"/>
              <a:gd name="T25" fmla="*/ 2147483647 h 896"/>
              <a:gd name="T26" fmla="*/ 2147483647 w 1121"/>
              <a:gd name="T27" fmla="*/ 2147483647 h 896"/>
              <a:gd name="T28" fmla="*/ 2147483647 w 1121"/>
              <a:gd name="T29" fmla="*/ 2147483647 h 896"/>
              <a:gd name="T30" fmla="*/ 2147483647 w 1121"/>
              <a:gd name="T31" fmla="*/ 2147483647 h 896"/>
              <a:gd name="T32" fmla="*/ 2147483647 w 1121"/>
              <a:gd name="T33" fmla="*/ 2147483647 h 896"/>
              <a:gd name="T34" fmla="*/ 2147483647 w 1121"/>
              <a:gd name="T35" fmla="*/ 2147483647 h 896"/>
              <a:gd name="T36" fmla="*/ 2147483647 w 1121"/>
              <a:gd name="T37" fmla="*/ 2147483647 h 896"/>
              <a:gd name="T38" fmla="*/ 2147483647 w 1121"/>
              <a:gd name="T39" fmla="*/ 2147483647 h 896"/>
              <a:gd name="T40" fmla="*/ 2147483647 w 1121"/>
              <a:gd name="T41" fmla="*/ 2147483647 h 896"/>
              <a:gd name="T42" fmla="*/ 2147483647 w 1121"/>
              <a:gd name="T43" fmla="*/ 2147483647 h 896"/>
              <a:gd name="T44" fmla="*/ 2147483647 w 1121"/>
              <a:gd name="T45" fmla="*/ 2147483647 h 896"/>
              <a:gd name="T46" fmla="*/ 2147483647 w 1121"/>
              <a:gd name="T47" fmla="*/ 2147483647 h 896"/>
              <a:gd name="T48" fmla="*/ 2147483647 w 1121"/>
              <a:gd name="T49" fmla="*/ 2147483647 h 896"/>
              <a:gd name="T50" fmla="*/ 2147483647 w 1121"/>
              <a:gd name="T51" fmla="*/ 2147483647 h 896"/>
              <a:gd name="T52" fmla="*/ 2147483647 w 1121"/>
              <a:gd name="T53" fmla="*/ 2147483647 h 896"/>
              <a:gd name="T54" fmla="*/ 2147483647 w 1121"/>
              <a:gd name="T55" fmla="*/ 2147483647 h 896"/>
              <a:gd name="T56" fmla="*/ 2147483647 w 1121"/>
              <a:gd name="T57" fmla="*/ 2147483647 h 896"/>
              <a:gd name="T58" fmla="*/ 2147483647 w 1121"/>
              <a:gd name="T59" fmla="*/ 2147483647 h 896"/>
              <a:gd name="T60" fmla="*/ 2147483647 w 1121"/>
              <a:gd name="T61" fmla="*/ 2147483647 h 896"/>
              <a:gd name="T62" fmla="*/ 2147483647 w 1121"/>
              <a:gd name="T63" fmla="*/ 2147483647 h 896"/>
              <a:gd name="T64" fmla="*/ 2147483647 w 1121"/>
              <a:gd name="T65" fmla="*/ 2147483647 h 896"/>
              <a:gd name="T66" fmla="*/ 2147483647 w 1121"/>
              <a:gd name="T67" fmla="*/ 2147483647 h 896"/>
              <a:gd name="T68" fmla="*/ 2147483647 w 1121"/>
              <a:gd name="T69" fmla="*/ 2147483647 h 896"/>
              <a:gd name="T70" fmla="*/ 2147483647 w 1121"/>
              <a:gd name="T71" fmla="*/ 2147483647 h 896"/>
              <a:gd name="T72" fmla="*/ 2147483647 w 1121"/>
              <a:gd name="T73" fmla="*/ 2147483647 h 896"/>
              <a:gd name="T74" fmla="*/ 2147483647 w 1121"/>
              <a:gd name="T75" fmla="*/ 2147483647 h 896"/>
              <a:gd name="T76" fmla="*/ 2147483647 w 1121"/>
              <a:gd name="T77" fmla="*/ 2147483647 h 89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w 1121"/>
              <a:gd name="T118" fmla="*/ 0 h 896"/>
              <a:gd name="T119" fmla="*/ 1121 w 1121"/>
              <a:gd name="T120" fmla="*/ 896 h 896"/>
            </a:gdLst>
            <a:ahLst/>
            <a:cxnLst>
              <a:cxn ang="T78">
                <a:pos x="T0" y="T1"/>
              </a:cxn>
              <a:cxn ang="T79">
                <a:pos x="T2" y="T3"/>
              </a:cxn>
              <a:cxn ang="T80">
                <a:pos x="T4" y="T5"/>
              </a:cxn>
              <a:cxn ang="T81">
                <a:pos x="T6" y="T7"/>
              </a:cxn>
              <a:cxn ang="T82">
                <a:pos x="T8" y="T9"/>
              </a:cxn>
              <a:cxn ang="T83">
                <a:pos x="T10" y="T11"/>
              </a:cxn>
              <a:cxn ang="T84">
                <a:pos x="T12" y="T13"/>
              </a:cxn>
              <a:cxn ang="T85">
                <a:pos x="T14" y="T15"/>
              </a:cxn>
              <a:cxn ang="T86">
                <a:pos x="T16" y="T17"/>
              </a:cxn>
              <a:cxn ang="T87">
                <a:pos x="T18" y="T19"/>
              </a:cxn>
              <a:cxn ang="T88">
                <a:pos x="T20" y="T21"/>
              </a:cxn>
              <a:cxn ang="T89">
                <a:pos x="T22" y="T23"/>
              </a:cxn>
              <a:cxn ang="T90">
                <a:pos x="T24" y="T25"/>
              </a:cxn>
              <a:cxn ang="T91">
                <a:pos x="T26" y="T27"/>
              </a:cxn>
              <a:cxn ang="T92">
                <a:pos x="T28" y="T29"/>
              </a:cxn>
              <a:cxn ang="T93">
                <a:pos x="T30" y="T31"/>
              </a:cxn>
              <a:cxn ang="T94">
                <a:pos x="T32" y="T33"/>
              </a:cxn>
              <a:cxn ang="T95">
                <a:pos x="T34" y="T35"/>
              </a:cxn>
              <a:cxn ang="T96">
                <a:pos x="T36" y="T37"/>
              </a:cxn>
              <a:cxn ang="T97">
                <a:pos x="T38" y="T39"/>
              </a:cxn>
              <a:cxn ang="T98">
                <a:pos x="T40" y="T41"/>
              </a:cxn>
              <a:cxn ang="T99">
                <a:pos x="T42" y="T43"/>
              </a:cxn>
              <a:cxn ang="T100">
                <a:pos x="T44" y="T45"/>
              </a:cxn>
              <a:cxn ang="T101">
                <a:pos x="T46" y="T47"/>
              </a:cxn>
              <a:cxn ang="T102">
                <a:pos x="T48" y="T49"/>
              </a:cxn>
              <a:cxn ang="T103">
                <a:pos x="T50" y="T51"/>
              </a:cxn>
              <a:cxn ang="T104">
                <a:pos x="T52" y="T53"/>
              </a:cxn>
              <a:cxn ang="T105">
                <a:pos x="T54" y="T55"/>
              </a:cxn>
              <a:cxn ang="T106">
                <a:pos x="T56" y="T57"/>
              </a:cxn>
              <a:cxn ang="T107">
                <a:pos x="T58" y="T59"/>
              </a:cxn>
              <a:cxn ang="T108">
                <a:pos x="T60" y="T61"/>
              </a:cxn>
              <a:cxn ang="T109">
                <a:pos x="T62" y="T63"/>
              </a:cxn>
              <a:cxn ang="T110">
                <a:pos x="T64" y="T65"/>
              </a:cxn>
              <a:cxn ang="T111">
                <a:pos x="T66" y="T67"/>
              </a:cxn>
              <a:cxn ang="T112">
                <a:pos x="T68" y="T69"/>
              </a:cxn>
              <a:cxn ang="T113">
                <a:pos x="T70" y="T71"/>
              </a:cxn>
              <a:cxn ang="T114">
                <a:pos x="T72" y="T73"/>
              </a:cxn>
              <a:cxn ang="T115">
                <a:pos x="T74" y="T75"/>
              </a:cxn>
              <a:cxn ang="T116">
                <a:pos x="T76" y="T77"/>
              </a:cxn>
            </a:cxnLst>
            <a:rect l="T117" t="T118" r="T119" b="T120"/>
            <a:pathLst>
              <a:path w="1121" h="896">
                <a:moveTo>
                  <a:pt x="560" y="0"/>
                </a:moveTo>
                <a:lnTo>
                  <a:pt x="503" y="1"/>
                </a:lnTo>
                <a:lnTo>
                  <a:pt x="448" y="3"/>
                </a:lnTo>
                <a:lnTo>
                  <a:pt x="394" y="7"/>
                </a:lnTo>
                <a:lnTo>
                  <a:pt x="343" y="10"/>
                </a:lnTo>
                <a:lnTo>
                  <a:pt x="293" y="15"/>
                </a:lnTo>
                <a:lnTo>
                  <a:pt x="247" y="22"/>
                </a:lnTo>
                <a:lnTo>
                  <a:pt x="204" y="30"/>
                </a:lnTo>
                <a:lnTo>
                  <a:pt x="164" y="39"/>
                </a:lnTo>
                <a:lnTo>
                  <a:pt x="128" y="47"/>
                </a:lnTo>
                <a:lnTo>
                  <a:pt x="96" y="56"/>
                </a:lnTo>
                <a:lnTo>
                  <a:pt x="68" y="68"/>
                </a:lnTo>
                <a:lnTo>
                  <a:pt x="44" y="79"/>
                </a:lnTo>
                <a:lnTo>
                  <a:pt x="26" y="91"/>
                </a:lnTo>
                <a:lnTo>
                  <a:pt x="18" y="97"/>
                </a:lnTo>
                <a:lnTo>
                  <a:pt x="12" y="104"/>
                </a:lnTo>
                <a:lnTo>
                  <a:pt x="7" y="110"/>
                </a:lnTo>
                <a:lnTo>
                  <a:pt x="3" y="116"/>
                </a:lnTo>
                <a:lnTo>
                  <a:pt x="2" y="123"/>
                </a:lnTo>
                <a:lnTo>
                  <a:pt x="0" y="129"/>
                </a:lnTo>
                <a:lnTo>
                  <a:pt x="0" y="767"/>
                </a:lnTo>
                <a:lnTo>
                  <a:pt x="2" y="774"/>
                </a:lnTo>
                <a:lnTo>
                  <a:pt x="3" y="780"/>
                </a:lnTo>
                <a:lnTo>
                  <a:pt x="7" y="786"/>
                </a:lnTo>
                <a:lnTo>
                  <a:pt x="12" y="793"/>
                </a:lnTo>
                <a:lnTo>
                  <a:pt x="18" y="799"/>
                </a:lnTo>
                <a:lnTo>
                  <a:pt x="26" y="806"/>
                </a:lnTo>
                <a:lnTo>
                  <a:pt x="44" y="817"/>
                </a:lnTo>
                <a:lnTo>
                  <a:pt x="68" y="829"/>
                </a:lnTo>
                <a:lnTo>
                  <a:pt x="96" y="840"/>
                </a:lnTo>
                <a:lnTo>
                  <a:pt x="128" y="849"/>
                </a:lnTo>
                <a:lnTo>
                  <a:pt x="164" y="859"/>
                </a:lnTo>
                <a:lnTo>
                  <a:pt x="204" y="867"/>
                </a:lnTo>
                <a:lnTo>
                  <a:pt x="247" y="875"/>
                </a:lnTo>
                <a:lnTo>
                  <a:pt x="293" y="881"/>
                </a:lnTo>
                <a:lnTo>
                  <a:pt x="343" y="886"/>
                </a:lnTo>
                <a:lnTo>
                  <a:pt x="394" y="891"/>
                </a:lnTo>
                <a:lnTo>
                  <a:pt x="448" y="894"/>
                </a:lnTo>
                <a:lnTo>
                  <a:pt x="503" y="896"/>
                </a:lnTo>
                <a:lnTo>
                  <a:pt x="560" y="896"/>
                </a:lnTo>
                <a:lnTo>
                  <a:pt x="618" y="896"/>
                </a:lnTo>
                <a:lnTo>
                  <a:pt x="674" y="894"/>
                </a:lnTo>
                <a:lnTo>
                  <a:pt x="728" y="891"/>
                </a:lnTo>
                <a:lnTo>
                  <a:pt x="779" y="886"/>
                </a:lnTo>
                <a:lnTo>
                  <a:pt x="829" y="881"/>
                </a:lnTo>
                <a:lnTo>
                  <a:pt x="875" y="875"/>
                </a:lnTo>
                <a:lnTo>
                  <a:pt x="918" y="867"/>
                </a:lnTo>
                <a:lnTo>
                  <a:pt x="958" y="859"/>
                </a:lnTo>
                <a:lnTo>
                  <a:pt x="994" y="849"/>
                </a:lnTo>
                <a:lnTo>
                  <a:pt x="1026" y="840"/>
                </a:lnTo>
                <a:lnTo>
                  <a:pt x="1054" y="829"/>
                </a:lnTo>
                <a:lnTo>
                  <a:pt x="1078" y="817"/>
                </a:lnTo>
                <a:lnTo>
                  <a:pt x="1096" y="806"/>
                </a:lnTo>
                <a:lnTo>
                  <a:pt x="1104" y="799"/>
                </a:lnTo>
                <a:lnTo>
                  <a:pt x="1110" y="793"/>
                </a:lnTo>
                <a:lnTo>
                  <a:pt x="1115" y="786"/>
                </a:lnTo>
                <a:lnTo>
                  <a:pt x="1119" y="780"/>
                </a:lnTo>
                <a:lnTo>
                  <a:pt x="1120" y="774"/>
                </a:lnTo>
                <a:lnTo>
                  <a:pt x="1121" y="767"/>
                </a:lnTo>
                <a:lnTo>
                  <a:pt x="1121" y="129"/>
                </a:lnTo>
                <a:lnTo>
                  <a:pt x="1120" y="123"/>
                </a:lnTo>
                <a:lnTo>
                  <a:pt x="1119" y="116"/>
                </a:lnTo>
                <a:lnTo>
                  <a:pt x="1115" y="110"/>
                </a:lnTo>
                <a:lnTo>
                  <a:pt x="1110" y="104"/>
                </a:lnTo>
                <a:lnTo>
                  <a:pt x="1104" y="97"/>
                </a:lnTo>
                <a:lnTo>
                  <a:pt x="1096" y="91"/>
                </a:lnTo>
                <a:lnTo>
                  <a:pt x="1078" y="79"/>
                </a:lnTo>
                <a:lnTo>
                  <a:pt x="1054" y="68"/>
                </a:lnTo>
                <a:lnTo>
                  <a:pt x="1026" y="56"/>
                </a:lnTo>
                <a:lnTo>
                  <a:pt x="994" y="47"/>
                </a:lnTo>
                <a:lnTo>
                  <a:pt x="958" y="39"/>
                </a:lnTo>
                <a:lnTo>
                  <a:pt x="918" y="30"/>
                </a:lnTo>
                <a:lnTo>
                  <a:pt x="875" y="22"/>
                </a:lnTo>
                <a:lnTo>
                  <a:pt x="829" y="15"/>
                </a:lnTo>
                <a:lnTo>
                  <a:pt x="779" y="10"/>
                </a:lnTo>
                <a:lnTo>
                  <a:pt x="728" y="7"/>
                </a:lnTo>
                <a:lnTo>
                  <a:pt x="674" y="3"/>
                </a:lnTo>
                <a:lnTo>
                  <a:pt x="618" y="1"/>
                </a:lnTo>
                <a:lnTo>
                  <a:pt x="560" y="0"/>
                </a:lnTo>
                <a:close/>
              </a:path>
            </a:pathLst>
          </a:custGeom>
          <a:solidFill>
            <a:srgbClr val="FFD28D"/>
          </a:solidFill>
          <a:ln w="0">
            <a:solidFill>
              <a:schemeClr val="folHlink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3" name="Freeform 33">
            <a:extLst>
              <a:ext uri="{FF2B5EF4-FFF2-40B4-BE49-F238E27FC236}">
                <a16:creationId xmlns:a16="http://schemas.microsoft.com/office/drawing/2014/main" xmlns="" id="{A52155E6-1479-4C4A-81F2-057A862AF755}"/>
              </a:ext>
            </a:extLst>
          </p:cNvPr>
          <p:cNvSpPr>
            <a:spLocks/>
          </p:cNvSpPr>
          <p:nvPr/>
        </p:nvSpPr>
        <p:spPr bwMode="auto">
          <a:xfrm>
            <a:off x="6487353" y="3998982"/>
            <a:ext cx="2493963" cy="258763"/>
          </a:xfrm>
          <a:custGeom>
            <a:avLst/>
            <a:gdLst>
              <a:gd name="T0" fmla="*/ 0 w 1121"/>
              <a:gd name="T1" fmla="*/ 0 h 129"/>
              <a:gd name="T2" fmla="*/ 2147483647 w 1121"/>
              <a:gd name="T3" fmla="*/ 2147483647 h 129"/>
              <a:gd name="T4" fmla="*/ 2147483647 w 1121"/>
              <a:gd name="T5" fmla="*/ 2147483647 h 129"/>
              <a:gd name="T6" fmla="*/ 2147483647 w 1121"/>
              <a:gd name="T7" fmla="*/ 2147483647 h 129"/>
              <a:gd name="T8" fmla="*/ 2147483647 w 1121"/>
              <a:gd name="T9" fmla="*/ 2147483647 h 129"/>
              <a:gd name="T10" fmla="*/ 2147483647 w 1121"/>
              <a:gd name="T11" fmla="*/ 2147483647 h 129"/>
              <a:gd name="T12" fmla="*/ 2147483647 w 1121"/>
              <a:gd name="T13" fmla="*/ 2147483647 h 129"/>
              <a:gd name="T14" fmla="*/ 2147483647 w 1121"/>
              <a:gd name="T15" fmla="*/ 2147483647 h 129"/>
              <a:gd name="T16" fmla="*/ 2147483647 w 1121"/>
              <a:gd name="T17" fmla="*/ 2147483647 h 129"/>
              <a:gd name="T18" fmla="*/ 2147483647 w 1121"/>
              <a:gd name="T19" fmla="*/ 2147483647 h 129"/>
              <a:gd name="T20" fmla="*/ 2147483647 w 1121"/>
              <a:gd name="T21" fmla="*/ 2147483647 h 129"/>
              <a:gd name="T22" fmla="*/ 2147483647 w 1121"/>
              <a:gd name="T23" fmla="*/ 2147483647 h 129"/>
              <a:gd name="T24" fmla="*/ 2147483647 w 1121"/>
              <a:gd name="T25" fmla="*/ 2147483647 h 129"/>
              <a:gd name="T26" fmla="*/ 2147483647 w 1121"/>
              <a:gd name="T27" fmla="*/ 2147483647 h 129"/>
              <a:gd name="T28" fmla="*/ 2147483647 w 1121"/>
              <a:gd name="T29" fmla="*/ 2147483647 h 129"/>
              <a:gd name="T30" fmla="*/ 2147483647 w 1121"/>
              <a:gd name="T31" fmla="*/ 2147483647 h 129"/>
              <a:gd name="T32" fmla="*/ 2147483647 w 1121"/>
              <a:gd name="T33" fmla="*/ 2147483647 h 129"/>
              <a:gd name="T34" fmla="*/ 2147483647 w 1121"/>
              <a:gd name="T35" fmla="*/ 2147483647 h 129"/>
              <a:gd name="T36" fmla="*/ 2147483647 w 1121"/>
              <a:gd name="T37" fmla="*/ 2147483647 h 129"/>
              <a:gd name="T38" fmla="*/ 2147483647 w 1121"/>
              <a:gd name="T39" fmla="*/ 2147483647 h 129"/>
              <a:gd name="T40" fmla="*/ 2147483647 w 1121"/>
              <a:gd name="T41" fmla="*/ 2147483647 h 129"/>
              <a:gd name="T42" fmla="*/ 2147483647 w 1121"/>
              <a:gd name="T43" fmla="*/ 2147483647 h 129"/>
              <a:gd name="T44" fmla="*/ 2147483647 w 1121"/>
              <a:gd name="T45" fmla="*/ 2147483647 h 129"/>
              <a:gd name="T46" fmla="*/ 2147483647 w 1121"/>
              <a:gd name="T47" fmla="*/ 2147483647 h 129"/>
              <a:gd name="T48" fmla="*/ 2147483647 w 1121"/>
              <a:gd name="T49" fmla="*/ 2147483647 h 129"/>
              <a:gd name="T50" fmla="*/ 2147483647 w 1121"/>
              <a:gd name="T51" fmla="*/ 2147483647 h 129"/>
              <a:gd name="T52" fmla="*/ 2147483647 w 1121"/>
              <a:gd name="T53" fmla="*/ 2147483647 h 129"/>
              <a:gd name="T54" fmla="*/ 2147483647 w 1121"/>
              <a:gd name="T55" fmla="*/ 2147483647 h 129"/>
              <a:gd name="T56" fmla="*/ 2147483647 w 1121"/>
              <a:gd name="T57" fmla="*/ 2147483647 h 129"/>
              <a:gd name="T58" fmla="*/ 2147483647 w 1121"/>
              <a:gd name="T59" fmla="*/ 2147483647 h 129"/>
              <a:gd name="T60" fmla="*/ 2147483647 w 1121"/>
              <a:gd name="T61" fmla="*/ 2147483647 h 129"/>
              <a:gd name="T62" fmla="*/ 2147483647 w 1121"/>
              <a:gd name="T63" fmla="*/ 2147483647 h 129"/>
              <a:gd name="T64" fmla="*/ 2147483647 w 1121"/>
              <a:gd name="T65" fmla="*/ 2147483647 h 129"/>
              <a:gd name="T66" fmla="*/ 2147483647 w 1121"/>
              <a:gd name="T67" fmla="*/ 2147483647 h 129"/>
              <a:gd name="T68" fmla="*/ 2147483647 w 1121"/>
              <a:gd name="T69" fmla="*/ 2147483647 h 129"/>
              <a:gd name="T70" fmla="*/ 2147483647 w 1121"/>
              <a:gd name="T71" fmla="*/ 2147483647 h 129"/>
              <a:gd name="T72" fmla="*/ 2147483647 w 1121"/>
              <a:gd name="T73" fmla="*/ 2147483647 h 129"/>
              <a:gd name="T74" fmla="*/ 2147483647 w 1121"/>
              <a:gd name="T75" fmla="*/ 2147483647 h 129"/>
              <a:gd name="T76" fmla="*/ 2147483647 w 1121"/>
              <a:gd name="T77" fmla="*/ 0 h 129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w 1121"/>
              <a:gd name="T118" fmla="*/ 0 h 129"/>
              <a:gd name="T119" fmla="*/ 1121 w 1121"/>
              <a:gd name="T120" fmla="*/ 129 h 129"/>
            </a:gdLst>
            <a:ahLst/>
            <a:cxnLst>
              <a:cxn ang="T78">
                <a:pos x="T0" y="T1"/>
              </a:cxn>
              <a:cxn ang="T79">
                <a:pos x="T2" y="T3"/>
              </a:cxn>
              <a:cxn ang="T80">
                <a:pos x="T4" y="T5"/>
              </a:cxn>
              <a:cxn ang="T81">
                <a:pos x="T6" y="T7"/>
              </a:cxn>
              <a:cxn ang="T82">
                <a:pos x="T8" y="T9"/>
              </a:cxn>
              <a:cxn ang="T83">
                <a:pos x="T10" y="T11"/>
              </a:cxn>
              <a:cxn ang="T84">
                <a:pos x="T12" y="T13"/>
              </a:cxn>
              <a:cxn ang="T85">
                <a:pos x="T14" y="T15"/>
              </a:cxn>
              <a:cxn ang="T86">
                <a:pos x="T16" y="T17"/>
              </a:cxn>
              <a:cxn ang="T87">
                <a:pos x="T18" y="T19"/>
              </a:cxn>
              <a:cxn ang="T88">
                <a:pos x="T20" y="T21"/>
              </a:cxn>
              <a:cxn ang="T89">
                <a:pos x="T22" y="T23"/>
              </a:cxn>
              <a:cxn ang="T90">
                <a:pos x="T24" y="T25"/>
              </a:cxn>
              <a:cxn ang="T91">
                <a:pos x="T26" y="T27"/>
              </a:cxn>
              <a:cxn ang="T92">
                <a:pos x="T28" y="T29"/>
              </a:cxn>
              <a:cxn ang="T93">
                <a:pos x="T30" y="T31"/>
              </a:cxn>
              <a:cxn ang="T94">
                <a:pos x="T32" y="T33"/>
              </a:cxn>
              <a:cxn ang="T95">
                <a:pos x="T34" y="T35"/>
              </a:cxn>
              <a:cxn ang="T96">
                <a:pos x="T36" y="T37"/>
              </a:cxn>
              <a:cxn ang="T97">
                <a:pos x="T38" y="T39"/>
              </a:cxn>
              <a:cxn ang="T98">
                <a:pos x="T40" y="T41"/>
              </a:cxn>
              <a:cxn ang="T99">
                <a:pos x="T42" y="T43"/>
              </a:cxn>
              <a:cxn ang="T100">
                <a:pos x="T44" y="T45"/>
              </a:cxn>
              <a:cxn ang="T101">
                <a:pos x="T46" y="T47"/>
              </a:cxn>
              <a:cxn ang="T102">
                <a:pos x="T48" y="T49"/>
              </a:cxn>
              <a:cxn ang="T103">
                <a:pos x="T50" y="T51"/>
              </a:cxn>
              <a:cxn ang="T104">
                <a:pos x="T52" y="T53"/>
              </a:cxn>
              <a:cxn ang="T105">
                <a:pos x="T54" y="T55"/>
              </a:cxn>
              <a:cxn ang="T106">
                <a:pos x="T56" y="T57"/>
              </a:cxn>
              <a:cxn ang="T107">
                <a:pos x="T58" y="T59"/>
              </a:cxn>
              <a:cxn ang="T108">
                <a:pos x="T60" y="T61"/>
              </a:cxn>
              <a:cxn ang="T109">
                <a:pos x="T62" y="T63"/>
              </a:cxn>
              <a:cxn ang="T110">
                <a:pos x="T64" y="T65"/>
              </a:cxn>
              <a:cxn ang="T111">
                <a:pos x="T66" y="T67"/>
              </a:cxn>
              <a:cxn ang="T112">
                <a:pos x="T68" y="T69"/>
              </a:cxn>
              <a:cxn ang="T113">
                <a:pos x="T70" y="T71"/>
              </a:cxn>
              <a:cxn ang="T114">
                <a:pos x="T72" y="T73"/>
              </a:cxn>
              <a:cxn ang="T115">
                <a:pos x="T74" y="T75"/>
              </a:cxn>
              <a:cxn ang="T116">
                <a:pos x="T76" y="T77"/>
              </a:cxn>
            </a:cxnLst>
            <a:rect l="T117" t="T118" r="T119" b="T120"/>
            <a:pathLst>
              <a:path w="1121" h="129">
                <a:moveTo>
                  <a:pt x="0" y="0"/>
                </a:moveTo>
                <a:lnTo>
                  <a:pt x="2" y="7"/>
                </a:lnTo>
                <a:lnTo>
                  <a:pt x="3" y="13"/>
                </a:lnTo>
                <a:lnTo>
                  <a:pt x="7" y="19"/>
                </a:lnTo>
                <a:lnTo>
                  <a:pt x="12" y="26"/>
                </a:lnTo>
                <a:lnTo>
                  <a:pt x="18" y="32"/>
                </a:lnTo>
                <a:lnTo>
                  <a:pt x="26" y="39"/>
                </a:lnTo>
                <a:lnTo>
                  <a:pt x="44" y="50"/>
                </a:lnTo>
                <a:lnTo>
                  <a:pt x="68" y="62"/>
                </a:lnTo>
                <a:lnTo>
                  <a:pt x="96" y="73"/>
                </a:lnTo>
                <a:lnTo>
                  <a:pt x="128" y="82"/>
                </a:lnTo>
                <a:lnTo>
                  <a:pt x="164" y="92"/>
                </a:lnTo>
                <a:lnTo>
                  <a:pt x="204" y="100"/>
                </a:lnTo>
                <a:lnTo>
                  <a:pt x="247" y="108"/>
                </a:lnTo>
                <a:lnTo>
                  <a:pt x="293" y="114"/>
                </a:lnTo>
                <a:lnTo>
                  <a:pt x="343" y="119"/>
                </a:lnTo>
                <a:lnTo>
                  <a:pt x="394" y="124"/>
                </a:lnTo>
                <a:lnTo>
                  <a:pt x="448" y="127"/>
                </a:lnTo>
                <a:lnTo>
                  <a:pt x="503" y="129"/>
                </a:lnTo>
                <a:lnTo>
                  <a:pt x="560" y="129"/>
                </a:lnTo>
                <a:lnTo>
                  <a:pt x="618" y="129"/>
                </a:lnTo>
                <a:lnTo>
                  <a:pt x="674" y="127"/>
                </a:lnTo>
                <a:lnTo>
                  <a:pt x="728" y="124"/>
                </a:lnTo>
                <a:lnTo>
                  <a:pt x="779" y="119"/>
                </a:lnTo>
                <a:lnTo>
                  <a:pt x="829" y="114"/>
                </a:lnTo>
                <a:lnTo>
                  <a:pt x="875" y="108"/>
                </a:lnTo>
                <a:lnTo>
                  <a:pt x="918" y="100"/>
                </a:lnTo>
                <a:lnTo>
                  <a:pt x="958" y="92"/>
                </a:lnTo>
                <a:lnTo>
                  <a:pt x="994" y="82"/>
                </a:lnTo>
                <a:lnTo>
                  <a:pt x="1026" y="73"/>
                </a:lnTo>
                <a:lnTo>
                  <a:pt x="1054" y="62"/>
                </a:lnTo>
                <a:lnTo>
                  <a:pt x="1078" y="50"/>
                </a:lnTo>
                <a:lnTo>
                  <a:pt x="1096" y="39"/>
                </a:lnTo>
                <a:lnTo>
                  <a:pt x="1104" y="32"/>
                </a:lnTo>
                <a:lnTo>
                  <a:pt x="1110" y="26"/>
                </a:lnTo>
                <a:lnTo>
                  <a:pt x="1115" y="19"/>
                </a:lnTo>
                <a:lnTo>
                  <a:pt x="1119" y="13"/>
                </a:lnTo>
                <a:lnTo>
                  <a:pt x="1120" y="7"/>
                </a:lnTo>
                <a:lnTo>
                  <a:pt x="1121" y="0"/>
                </a:lnTo>
              </a:path>
            </a:pathLst>
          </a:custGeom>
          <a:noFill/>
          <a:ln w="8001">
            <a:solidFill>
              <a:schemeClr val="folHlink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4" name="Rectangle 34">
            <a:extLst>
              <a:ext uri="{FF2B5EF4-FFF2-40B4-BE49-F238E27FC236}">
                <a16:creationId xmlns:a16="http://schemas.microsoft.com/office/drawing/2014/main" xmlns="" id="{878EC102-8AF4-436B-859D-40457E0284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76278" y="3881507"/>
            <a:ext cx="1985963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ctr" defTabSz="762000"/>
            <a:r>
              <a:rPr lang="zh-CN" altLang="en-US" b="1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财务会计资料</a:t>
            </a:r>
            <a:endParaRPr lang="zh-TW" altLang="en-US" sz="1600" b="1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5" name="Rectangle 36">
            <a:extLst>
              <a:ext uri="{FF2B5EF4-FFF2-40B4-BE49-F238E27FC236}">
                <a16:creationId xmlns:a16="http://schemas.microsoft.com/office/drawing/2014/main" xmlns="" id="{840B20CA-612B-4F4A-930C-FCC06E2EFB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98528" y="4535557"/>
            <a:ext cx="160020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ctr" defTabSz="762000"/>
            <a:r>
              <a:rPr lang="zh-CN" altLang="en-US" b="1">
                <a:solidFill>
                  <a:srgbClr val="0013A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财务人员专用</a:t>
            </a:r>
            <a:endParaRPr lang="zh-TW" altLang="en-US" b="1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6" name="Rectangle 38">
            <a:extLst>
              <a:ext uri="{FF2B5EF4-FFF2-40B4-BE49-F238E27FC236}">
                <a16:creationId xmlns:a16="http://schemas.microsoft.com/office/drawing/2014/main" xmlns="" id="{286A5DE0-F6F3-4FC4-9DC5-5746E51A39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82603" y="4992757"/>
            <a:ext cx="2320925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ctr" defTabSz="762000"/>
            <a:r>
              <a:rPr lang="zh-TW" altLang="en-US" b="1" dirty="0">
                <a:solidFill>
                  <a:srgbClr val="0000CC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依</a:t>
            </a:r>
            <a:r>
              <a:rPr lang="zh-TW" altLang="en-US" b="1" u="sng" dirty="0" smtClean="0">
                <a:solidFill>
                  <a:srgbClr val="0000CC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公司别</a:t>
            </a:r>
            <a:r>
              <a:rPr lang="zh-TW" altLang="en-US" b="1" dirty="0" smtClean="0">
                <a:solidFill>
                  <a:srgbClr val="0000CC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endParaRPr lang="zh-TW" altLang="en-US" b="1" dirty="0">
              <a:solidFill>
                <a:srgbClr val="0000CC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7" name="Line 39">
            <a:extLst>
              <a:ext uri="{FF2B5EF4-FFF2-40B4-BE49-F238E27FC236}">
                <a16:creationId xmlns:a16="http://schemas.microsoft.com/office/drawing/2014/main" xmlns="" id="{43C8B93E-4E30-4F8E-99A3-48C6F7FC1F15}"/>
              </a:ext>
            </a:extLst>
          </p:cNvPr>
          <p:cNvSpPr>
            <a:spLocks noChangeShapeType="1"/>
          </p:cNvSpPr>
          <p:nvPr/>
        </p:nvSpPr>
        <p:spPr bwMode="auto">
          <a:xfrm>
            <a:off x="3112328" y="3402082"/>
            <a:ext cx="46482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8" name="Line 40">
            <a:extLst>
              <a:ext uri="{FF2B5EF4-FFF2-40B4-BE49-F238E27FC236}">
                <a16:creationId xmlns:a16="http://schemas.microsoft.com/office/drawing/2014/main" xmlns="" id="{2CB1C0E2-4A53-4E6F-9875-960B45B8D626}"/>
              </a:ext>
            </a:extLst>
          </p:cNvPr>
          <p:cNvSpPr>
            <a:spLocks noChangeShapeType="1"/>
          </p:cNvSpPr>
          <p:nvPr/>
        </p:nvSpPr>
        <p:spPr bwMode="auto">
          <a:xfrm>
            <a:off x="7760528" y="3392557"/>
            <a:ext cx="0" cy="36195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9" name="Line 41">
            <a:extLst>
              <a:ext uri="{FF2B5EF4-FFF2-40B4-BE49-F238E27FC236}">
                <a16:creationId xmlns:a16="http://schemas.microsoft.com/office/drawing/2014/main" xmlns="" id="{0134D395-B268-4EED-8C0C-08CB6D229420}"/>
              </a:ext>
            </a:extLst>
          </p:cNvPr>
          <p:cNvSpPr>
            <a:spLocks noChangeShapeType="1"/>
          </p:cNvSpPr>
          <p:nvPr/>
        </p:nvSpPr>
        <p:spPr bwMode="auto">
          <a:xfrm>
            <a:off x="5474528" y="3063945"/>
            <a:ext cx="0" cy="328612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0" name="Line 42">
            <a:extLst>
              <a:ext uri="{FF2B5EF4-FFF2-40B4-BE49-F238E27FC236}">
                <a16:creationId xmlns:a16="http://schemas.microsoft.com/office/drawing/2014/main" xmlns="" id="{E7B4427C-AA79-4E4E-AF67-AF74174746B7}"/>
              </a:ext>
            </a:extLst>
          </p:cNvPr>
          <p:cNvSpPr>
            <a:spLocks noChangeShapeType="1"/>
          </p:cNvSpPr>
          <p:nvPr/>
        </p:nvSpPr>
        <p:spPr bwMode="auto">
          <a:xfrm>
            <a:off x="3112328" y="3392557"/>
            <a:ext cx="0" cy="36195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1" name="Text Box 45">
            <a:extLst>
              <a:ext uri="{FF2B5EF4-FFF2-40B4-BE49-F238E27FC236}">
                <a16:creationId xmlns:a16="http://schemas.microsoft.com/office/drawing/2014/main" xmlns="" id="{23E72A68-4B22-4334-98BE-86C392D532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42265" y="5829370"/>
            <a:ext cx="3648076" cy="36988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/>
            <a:r>
              <a:rPr lang="zh-CN" altLang="en-US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（订单、交货、发票、业务伙伴）</a:t>
            </a:r>
            <a:endParaRPr lang="zh-TW" altLang="en-US" b="1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2" name="Text Box 46">
            <a:extLst>
              <a:ext uri="{FF2B5EF4-FFF2-40B4-BE49-F238E27FC236}">
                <a16:creationId xmlns:a16="http://schemas.microsoft.com/office/drawing/2014/main" xmlns="" id="{97997A2A-F64C-413D-B6C9-3A4D36B52C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04466" y="2628970"/>
            <a:ext cx="3648075" cy="36988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/>
            <a:r>
              <a:rPr lang="zh-CN" altLang="en-US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（地址、营业状况、联系人、</a:t>
            </a:r>
            <a:r>
              <a:rPr lang="en-US" altLang="zh-TW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…</a:t>
            </a:r>
            <a:r>
              <a:rPr lang="zh-TW" altLang="en-US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</a:p>
        </p:txBody>
      </p:sp>
      <p:sp>
        <p:nvSpPr>
          <p:cNvPr id="43" name="Text Box 47">
            <a:extLst>
              <a:ext uri="{FF2B5EF4-FFF2-40B4-BE49-F238E27FC236}">
                <a16:creationId xmlns:a16="http://schemas.microsoft.com/office/drawing/2014/main" xmlns="" id="{2565180D-F5F5-4220-AA45-FB78E2F223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98466" y="5753170"/>
            <a:ext cx="2492375" cy="36988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/>
            <a:r>
              <a:rPr lang="zh-CN" altLang="en-US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（财务处理相关数据）</a:t>
            </a:r>
            <a:endParaRPr lang="zh-TW" altLang="en-US" b="1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44" name="Group 138">
            <a:extLst>
              <a:ext uri="{FF2B5EF4-FFF2-40B4-BE49-F238E27FC236}">
                <a16:creationId xmlns:a16="http://schemas.microsoft.com/office/drawing/2014/main" xmlns="" id="{FAECE894-C0CF-45A5-8065-D35F045805CE}"/>
              </a:ext>
            </a:extLst>
          </p:cNvPr>
          <p:cNvGrpSpPr>
            <a:grpSpLocks/>
          </p:cNvGrpSpPr>
          <p:nvPr/>
        </p:nvGrpSpPr>
        <p:grpSpPr bwMode="auto">
          <a:xfrm>
            <a:off x="6957253" y="877957"/>
            <a:ext cx="3429000" cy="1646238"/>
            <a:chOff x="3360" y="384"/>
            <a:chExt cx="2545" cy="1277"/>
          </a:xfrm>
        </p:grpSpPr>
        <p:sp>
          <p:nvSpPr>
            <p:cNvPr id="45" name="AutoShape 119">
              <a:extLst>
                <a:ext uri="{FF2B5EF4-FFF2-40B4-BE49-F238E27FC236}">
                  <a16:creationId xmlns:a16="http://schemas.microsoft.com/office/drawing/2014/main" xmlns="" id="{FB63B661-34CB-4469-89AD-8B10CD9582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46" y="384"/>
              <a:ext cx="446" cy="122"/>
            </a:xfrm>
            <a:prstGeom prst="parallelogram">
              <a:avLst>
                <a:gd name="adj" fmla="val 44580"/>
              </a:avLst>
            </a:prstGeom>
            <a:solidFill>
              <a:srgbClr val="FFCC99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2075" tIns="46038" rIns="92075" bIns="46038" anchor="ctr"/>
            <a:lstStyle/>
            <a:p>
              <a:pPr algn="ctr"/>
              <a:r>
                <a:rPr lang="en-US" altLang="zh-CN" sz="1400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123</a:t>
              </a:r>
            </a:p>
          </p:txBody>
        </p:sp>
        <p:sp>
          <p:nvSpPr>
            <p:cNvPr id="46" name="AutoShape 120">
              <a:extLst>
                <a:ext uri="{FF2B5EF4-FFF2-40B4-BE49-F238E27FC236}">
                  <a16:creationId xmlns:a16="http://schemas.microsoft.com/office/drawing/2014/main" xmlns="" id="{A11FF400-CDE4-45F2-A6D0-B92AF812A9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48" y="503"/>
              <a:ext cx="2257" cy="1158"/>
            </a:xfrm>
            <a:prstGeom prst="parallelogram">
              <a:avLst>
                <a:gd name="adj" fmla="val 35074"/>
              </a:avLst>
            </a:prstGeom>
            <a:solidFill>
              <a:srgbClr val="FFCC99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grpSp>
          <p:nvGrpSpPr>
            <p:cNvPr id="47" name="Group 121">
              <a:extLst>
                <a:ext uri="{FF2B5EF4-FFF2-40B4-BE49-F238E27FC236}">
                  <a16:creationId xmlns:a16="http://schemas.microsoft.com/office/drawing/2014/main" xmlns="" id="{A0F7DDFF-2F00-4FDA-B17C-1FD1E5F273F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78" y="545"/>
              <a:ext cx="1693" cy="1058"/>
              <a:chOff x="902" y="1743"/>
              <a:chExt cx="1693" cy="1058"/>
            </a:xfrm>
          </p:grpSpPr>
          <p:sp>
            <p:nvSpPr>
              <p:cNvPr id="62" name="AutoShape 122">
                <a:extLst>
                  <a:ext uri="{FF2B5EF4-FFF2-40B4-BE49-F238E27FC236}">
                    <a16:creationId xmlns:a16="http://schemas.microsoft.com/office/drawing/2014/main" xmlns="" id="{8DB0AF2F-5919-4A86-B320-DB3D413BF9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6" y="1759"/>
                <a:ext cx="1688" cy="1042"/>
              </a:xfrm>
              <a:prstGeom prst="parallelogram">
                <a:avLst>
                  <a:gd name="adj" fmla="val 29238"/>
                </a:avLst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dist="35921" dir="2700000" algn="ctr" rotWithShape="0">
                  <a:schemeClr val="tx2"/>
                </a:outerShdw>
              </a:effectLst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63" name="Rectangle 123">
                <a:extLst>
                  <a:ext uri="{FF2B5EF4-FFF2-40B4-BE49-F238E27FC236}">
                    <a16:creationId xmlns:a16="http://schemas.microsoft.com/office/drawing/2014/main" xmlns="" id="{0FE59077-6822-4781-903F-02AE9CD073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18" y="1743"/>
                <a:ext cx="772" cy="15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/>
              <a:lstStyle/>
              <a:p>
                <a:pPr algn="ctr" defTabSz="1666875"/>
                <a:endParaRPr lang="zh-CN" altLang="zh-CN" sz="1200" b="1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  <p:grpSp>
          <p:nvGrpSpPr>
            <p:cNvPr id="48" name="Group 124">
              <a:extLst>
                <a:ext uri="{FF2B5EF4-FFF2-40B4-BE49-F238E27FC236}">
                  <a16:creationId xmlns:a16="http://schemas.microsoft.com/office/drawing/2014/main" xmlns="" id="{B1314CF0-F153-4D58-9D18-242A8CA9B63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79" y="641"/>
              <a:ext cx="1693" cy="962"/>
              <a:chOff x="803" y="1839"/>
              <a:chExt cx="1693" cy="962"/>
            </a:xfrm>
          </p:grpSpPr>
          <p:sp>
            <p:nvSpPr>
              <p:cNvPr id="60" name="AutoShape 125">
                <a:extLst>
                  <a:ext uri="{FF2B5EF4-FFF2-40B4-BE49-F238E27FC236}">
                    <a16:creationId xmlns:a16="http://schemas.microsoft.com/office/drawing/2014/main" xmlns="" id="{D44794DE-7F03-4F31-B2E9-2E64382E7C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9" y="1848"/>
                <a:ext cx="1693" cy="953"/>
              </a:xfrm>
              <a:prstGeom prst="parallelogram">
                <a:avLst>
                  <a:gd name="adj" fmla="val 26639"/>
                </a:avLst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dist="35921" dir="2700000" algn="ctr" rotWithShape="0">
                  <a:schemeClr val="tx2"/>
                </a:outerShdw>
              </a:effectLst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61" name="Rectangle 126">
                <a:extLst>
                  <a:ext uri="{FF2B5EF4-FFF2-40B4-BE49-F238E27FC236}">
                    <a16:creationId xmlns:a16="http://schemas.microsoft.com/office/drawing/2014/main" xmlns="" id="{2629939B-C620-42A4-A623-8D40B2AD32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98" y="1839"/>
                <a:ext cx="772" cy="15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/>
              <a:lstStyle/>
              <a:p>
                <a:pPr algn="ctr" defTabSz="1666875"/>
                <a:endParaRPr lang="zh-CN" altLang="zh-CN" sz="1200" b="1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  <p:grpSp>
          <p:nvGrpSpPr>
            <p:cNvPr id="49" name="Group 127">
              <a:extLst>
                <a:ext uri="{FF2B5EF4-FFF2-40B4-BE49-F238E27FC236}">
                  <a16:creationId xmlns:a16="http://schemas.microsoft.com/office/drawing/2014/main" xmlns="" id="{61B74918-52C0-4FB1-9837-75704DD75F4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81" y="738"/>
              <a:ext cx="1697" cy="858"/>
              <a:chOff x="705" y="1936"/>
              <a:chExt cx="1697" cy="858"/>
            </a:xfrm>
          </p:grpSpPr>
          <p:sp>
            <p:nvSpPr>
              <p:cNvPr id="58" name="AutoShape 128">
                <a:extLst>
                  <a:ext uri="{FF2B5EF4-FFF2-40B4-BE49-F238E27FC236}">
                    <a16:creationId xmlns:a16="http://schemas.microsoft.com/office/drawing/2014/main" xmlns="" id="{C0C85371-C31F-43CB-A5FA-4B72BC2FC0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5" y="1938"/>
                <a:ext cx="1701" cy="856"/>
              </a:xfrm>
              <a:prstGeom prst="parallelogram">
                <a:avLst>
                  <a:gd name="adj" fmla="val 21798"/>
                </a:avLst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dist="35921" dir="2700000" algn="ctr" rotWithShape="0">
                  <a:schemeClr val="tx2"/>
                </a:outerShdw>
              </a:effectLst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59" name="Rectangle 129">
                <a:extLst>
                  <a:ext uri="{FF2B5EF4-FFF2-40B4-BE49-F238E27FC236}">
                    <a16:creationId xmlns:a16="http://schemas.microsoft.com/office/drawing/2014/main" xmlns="" id="{1055554C-F405-40A3-87EA-0A356EF407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11" y="1936"/>
                <a:ext cx="772" cy="15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/>
              <a:lstStyle/>
              <a:p>
                <a:pPr algn="ctr" defTabSz="1666875"/>
                <a:r>
                  <a:rPr lang="zh-CN" altLang="en-US" sz="1200" b="1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销售区域数据</a:t>
                </a:r>
              </a:p>
            </p:txBody>
          </p:sp>
        </p:grpSp>
        <p:grpSp>
          <p:nvGrpSpPr>
            <p:cNvPr id="50" name="Group 130">
              <a:extLst>
                <a:ext uri="{FF2B5EF4-FFF2-40B4-BE49-F238E27FC236}">
                  <a16:creationId xmlns:a16="http://schemas.microsoft.com/office/drawing/2014/main" xmlns="" id="{6AACEB21-60A3-44FB-A5C3-B3B54D60D92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84" y="844"/>
              <a:ext cx="1697" cy="752"/>
              <a:chOff x="608" y="2042"/>
              <a:chExt cx="1697" cy="752"/>
            </a:xfrm>
          </p:grpSpPr>
          <p:sp>
            <p:nvSpPr>
              <p:cNvPr id="56" name="AutoShape 131">
                <a:extLst>
                  <a:ext uri="{FF2B5EF4-FFF2-40B4-BE49-F238E27FC236}">
                    <a16:creationId xmlns:a16="http://schemas.microsoft.com/office/drawing/2014/main" xmlns="" id="{BFC308E3-DAEF-451A-A040-D1CC7BA6CC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8" y="2045"/>
                <a:ext cx="1697" cy="749"/>
              </a:xfrm>
              <a:prstGeom prst="parallelogram">
                <a:avLst>
                  <a:gd name="adj" fmla="val 16937"/>
                </a:avLst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dist="35921" dir="2700000" algn="ctr" rotWithShape="0">
                  <a:schemeClr val="tx2"/>
                </a:outerShdw>
              </a:effectLst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57" name="Rectangle 132">
                <a:extLst>
                  <a:ext uri="{FF2B5EF4-FFF2-40B4-BE49-F238E27FC236}">
                    <a16:creationId xmlns:a16="http://schemas.microsoft.com/office/drawing/2014/main" xmlns="" id="{BD8C3936-9655-44DB-8F21-508F361586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3" y="2042"/>
                <a:ext cx="1194" cy="15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/>
              <a:lstStyle/>
              <a:p>
                <a:pPr algn="ctr" defTabSz="1666875"/>
                <a:r>
                  <a:rPr lang="zh-CN" altLang="en-US" sz="1200" b="1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公司代码数据</a:t>
                </a:r>
              </a:p>
            </p:txBody>
          </p:sp>
        </p:grpSp>
        <p:grpSp>
          <p:nvGrpSpPr>
            <p:cNvPr id="51" name="Group 133">
              <a:extLst>
                <a:ext uri="{FF2B5EF4-FFF2-40B4-BE49-F238E27FC236}">
                  <a16:creationId xmlns:a16="http://schemas.microsoft.com/office/drawing/2014/main" xmlns="" id="{43172C2F-4C6D-4039-93F6-C532982D2BA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94" y="958"/>
              <a:ext cx="1697" cy="638"/>
              <a:chOff x="518" y="2156"/>
              <a:chExt cx="1697" cy="638"/>
            </a:xfrm>
          </p:grpSpPr>
          <p:sp>
            <p:nvSpPr>
              <p:cNvPr id="54" name="AutoShape 134">
                <a:extLst>
                  <a:ext uri="{FF2B5EF4-FFF2-40B4-BE49-F238E27FC236}">
                    <a16:creationId xmlns:a16="http://schemas.microsoft.com/office/drawing/2014/main" xmlns="" id="{1843B33B-A9A5-46E5-BB08-FF4E3EB20B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8" y="2156"/>
                <a:ext cx="1697" cy="638"/>
              </a:xfrm>
              <a:prstGeom prst="parallelogram">
                <a:avLst>
                  <a:gd name="adj" fmla="val 8226"/>
                </a:avLst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dist="35921" dir="2700000" algn="ctr" rotWithShape="0">
                  <a:schemeClr val="tx2"/>
                </a:outerShdw>
              </a:effectLst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55" name="Rectangle 135">
                <a:extLst>
                  <a:ext uri="{FF2B5EF4-FFF2-40B4-BE49-F238E27FC236}">
                    <a16:creationId xmlns:a16="http://schemas.microsoft.com/office/drawing/2014/main" xmlns="" id="{56691F69-6F50-4947-973F-29EEAB1377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6" y="2170"/>
                <a:ext cx="772" cy="15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/>
              <a:lstStyle/>
              <a:p>
                <a:pPr algn="ctr" defTabSz="1666875"/>
                <a:r>
                  <a:rPr lang="zh-CN" altLang="en-US" sz="1200" b="1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一般数据</a:t>
                </a:r>
              </a:p>
            </p:txBody>
          </p:sp>
        </p:grpSp>
        <p:sp>
          <p:nvSpPr>
            <p:cNvPr id="52" name="AutoShape 136">
              <a:extLst>
                <a:ext uri="{FF2B5EF4-FFF2-40B4-BE49-F238E27FC236}">
                  <a16:creationId xmlns:a16="http://schemas.microsoft.com/office/drawing/2014/main" xmlns="" id="{3E26AE88-ACEA-479F-A2CA-C5F9ECE7D8A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3360" y="1123"/>
              <a:ext cx="2146" cy="538"/>
            </a:xfrm>
            <a:prstGeom prst="parallelogram">
              <a:avLst>
                <a:gd name="adj" fmla="val 48236"/>
              </a:avLst>
            </a:prstGeom>
            <a:solidFill>
              <a:srgbClr val="FFCC99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53" name="Rectangle 137">
              <a:extLst>
                <a:ext uri="{FF2B5EF4-FFF2-40B4-BE49-F238E27FC236}">
                  <a16:creationId xmlns:a16="http://schemas.microsoft.com/office/drawing/2014/main" xmlns="" id="{13C09DD2-C672-427B-A03B-B1AE441416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0" y="1344"/>
              <a:ext cx="1455" cy="1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 anchor="ctr"/>
            <a:lstStyle/>
            <a:p>
              <a:pPr algn="ctr"/>
              <a:r>
                <a:rPr lang="en-US" altLang="zh-CN" sz="1400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Customer-123</a:t>
              </a:r>
            </a:p>
            <a:p>
              <a:pPr algn="ctr"/>
              <a:r>
                <a:rPr lang="zh-CN" altLang="en-US" sz="1400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客户主数据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88645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客户主数据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基本数据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xmlns="" id="{578A6D24-D0F2-4B55-BA7F-F692F49AE7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96278" y="192157"/>
            <a:ext cx="58674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zh-TW" altLang="en-US" sz="2400" b="1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5" name="Rectangle 8">
            <a:extLst>
              <a:ext uri="{FF2B5EF4-FFF2-40B4-BE49-F238E27FC236}">
                <a16:creationId xmlns:a16="http://schemas.microsoft.com/office/drawing/2014/main" xmlns="" id="{79A4597E-C1E1-4BEC-8075-995D3AEEA6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84388" y="5915025"/>
            <a:ext cx="3668712" cy="88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66" name="群組 23">
            <a:extLst>
              <a:ext uri="{FF2B5EF4-FFF2-40B4-BE49-F238E27FC236}">
                <a16:creationId xmlns:a16="http://schemas.microsoft.com/office/drawing/2014/main" xmlns="" id="{27C3640B-1408-4E18-B2B5-B638E1E11636}"/>
              </a:ext>
            </a:extLst>
          </p:cNvPr>
          <p:cNvGrpSpPr>
            <a:grpSpLocks/>
          </p:cNvGrpSpPr>
          <p:nvPr/>
        </p:nvGrpSpPr>
        <p:grpSpPr bwMode="auto">
          <a:xfrm>
            <a:off x="2847975" y="1146176"/>
            <a:ext cx="4926013" cy="4967288"/>
            <a:chOff x="2415654" y="1160059"/>
            <a:chExt cx="4339988" cy="4490114"/>
          </a:xfrm>
        </p:grpSpPr>
        <p:sp>
          <p:nvSpPr>
            <p:cNvPr id="67" name="圓柱 22">
              <a:extLst>
                <a:ext uri="{FF2B5EF4-FFF2-40B4-BE49-F238E27FC236}">
                  <a16:creationId xmlns:a16="http://schemas.microsoft.com/office/drawing/2014/main" xmlns="" id="{A12D758A-0CB5-400D-8FF4-C1F52BD254FC}"/>
                </a:ext>
              </a:extLst>
            </p:cNvPr>
            <p:cNvSpPr/>
            <p:nvPr/>
          </p:nvSpPr>
          <p:spPr bwMode="auto">
            <a:xfrm>
              <a:off x="2415654" y="1160059"/>
              <a:ext cx="4339988" cy="4490114"/>
            </a:xfrm>
            <a:prstGeom prst="can">
              <a:avLst/>
            </a:prstGeom>
            <a:gradFill flip="none" rotWithShape="1">
              <a:gsLst>
                <a:gs pos="12000">
                  <a:srgbClr val="FFC000"/>
                </a:gs>
                <a:gs pos="69000">
                  <a:schemeClr val="accent1">
                    <a:lumMod val="60000"/>
                    <a:lumOff val="4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1"/>
              <a:tileRect/>
            </a:gradFill>
            <a:ln>
              <a:solidFill>
                <a:srgbClr val="FFE1E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90000" tIns="46800" rIns="90000" bIns="46800" anchor="ctr"/>
            <a:lstStyle/>
            <a:p>
              <a:pPr marL="244475" indent="-244475" algn="ctr">
                <a:buClr>
                  <a:schemeClr val="accent1"/>
                </a:buClr>
                <a:buSzPct val="80000"/>
                <a:defRPr/>
              </a:pPr>
              <a:endParaRPr lang="zh-TW" altLang="en-US" sz="160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68" name="文字方塊 8">
              <a:extLst>
                <a:ext uri="{FF2B5EF4-FFF2-40B4-BE49-F238E27FC236}">
                  <a16:creationId xmlns:a16="http://schemas.microsoft.com/office/drawing/2014/main" xmlns="" id="{78D8001D-D6D4-4E9E-9238-B942B8606B0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39334" y="1365274"/>
              <a:ext cx="1270000" cy="5842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zh-CN" altLang="en-US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客户主档</a:t>
              </a:r>
              <a:endParaRPr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r>
                <a:rPr lang="zh-CN" altLang="en-US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一般数据</a:t>
              </a:r>
              <a:endParaRPr lang="zh-TW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grpSp>
          <p:nvGrpSpPr>
            <p:cNvPr id="69" name="群組 12">
              <a:extLst>
                <a:ext uri="{FF2B5EF4-FFF2-40B4-BE49-F238E27FC236}">
                  <a16:creationId xmlns:a16="http://schemas.microsoft.com/office/drawing/2014/main" xmlns="" id="{21D8F332-4481-4339-BD09-AC9AE7E03AE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74403" y="2797395"/>
              <a:ext cx="3766543" cy="467810"/>
              <a:chOff x="1542372" y="2838621"/>
              <a:chExt cx="3766190" cy="467497"/>
            </a:xfrm>
          </p:grpSpPr>
          <p:sp>
            <p:nvSpPr>
              <p:cNvPr id="79" name="矩形 78">
                <a:extLst>
                  <a:ext uri="{FF2B5EF4-FFF2-40B4-BE49-F238E27FC236}">
                    <a16:creationId xmlns:a16="http://schemas.microsoft.com/office/drawing/2014/main" xmlns="" id="{2D482A50-0F7C-4C2B-8729-65A46953A385}"/>
                  </a:ext>
                </a:extLst>
              </p:cNvPr>
              <p:cNvSpPr/>
              <p:nvPr/>
            </p:nvSpPr>
            <p:spPr bwMode="auto">
              <a:xfrm>
                <a:off x="1542372" y="2838620"/>
                <a:ext cx="3752206" cy="467497"/>
              </a:xfrm>
              <a:prstGeom prst="rect">
                <a:avLst/>
              </a:prstGeom>
              <a:solidFill>
                <a:schemeClr val="bg2"/>
              </a:solidFill>
              <a:ln w="9525" cap="flat" cmpd="sng" algn="ctr">
                <a:solidFill>
                  <a:srgbClr val="FFE1E1"/>
                </a:solidFill>
                <a:prstDash val="solid"/>
                <a:round/>
                <a:headEnd type="none" w="med" len="med"/>
                <a:tailEnd type="triangle" w="med" len="med"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p:spPr>
            <p:txBody>
              <a:bodyPr wrap="none" lIns="90000" tIns="46800" rIns="90000" bIns="46800" anchor="ctr"/>
              <a:lstStyle/>
              <a:p>
                <a:pPr marL="244475" indent="-244475">
                  <a:buClr>
                    <a:schemeClr val="accent1"/>
                  </a:buClr>
                  <a:buSzPct val="80000"/>
                  <a:buFont typeface="Wingdings" pitchFamily="2" charset="2"/>
                  <a:buNone/>
                  <a:defRPr/>
                </a:pPr>
                <a:r>
                  <a:rPr lang="zh-CN" altLang="en-US" sz="16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地址</a:t>
                </a:r>
                <a:endParaRPr lang="zh-TW" altLang="en-US" sz="16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80" name="矩形 79">
                <a:extLst>
                  <a:ext uri="{FF2B5EF4-FFF2-40B4-BE49-F238E27FC236}">
                    <a16:creationId xmlns:a16="http://schemas.microsoft.com/office/drawing/2014/main" xmlns="" id="{B3BDFA84-125A-4BE3-B2B5-C53A2E82EF95}"/>
                  </a:ext>
                </a:extLst>
              </p:cNvPr>
              <p:cNvSpPr/>
              <p:nvPr/>
            </p:nvSpPr>
            <p:spPr bwMode="auto">
              <a:xfrm>
                <a:off x="2441614" y="2838620"/>
                <a:ext cx="2866948" cy="467497"/>
              </a:xfrm>
              <a:prstGeom prst="rect">
                <a:avLst/>
              </a:prstGeom>
              <a:solidFill>
                <a:schemeClr val="bg1"/>
              </a:solidFill>
              <a:ln w="9525" cap="flat" cmpd="sng" algn="ctr">
                <a:solidFill>
                  <a:srgbClr val="FFE1E1"/>
                </a:solidFill>
                <a:prstDash val="solid"/>
                <a:round/>
                <a:headEnd type="none" w="med" len="med"/>
                <a:tailEnd type="triangle" w="med" len="med"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p:spPr>
            <p:txBody>
              <a:bodyPr wrap="none" lIns="90000" tIns="46800" rIns="90000" bIns="46800" anchor="ctr"/>
              <a:lstStyle/>
              <a:p>
                <a:pPr marL="244475" indent="-244475">
                  <a:buClr>
                    <a:schemeClr val="accent1"/>
                  </a:buClr>
                  <a:buSzPct val="80000"/>
                  <a:defRPr/>
                </a:pPr>
                <a:r>
                  <a:rPr lang="zh-CN" altLang="en-US" sz="16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名称，地址，语言</a:t>
                </a:r>
                <a:r>
                  <a:rPr lang="en-US" altLang="zh-CN" sz="16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, …</a:t>
                </a:r>
                <a:endParaRPr lang="zh-TW" altLang="en-US" sz="16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  <p:grpSp>
          <p:nvGrpSpPr>
            <p:cNvPr id="70" name="群組 13">
              <a:extLst>
                <a:ext uri="{FF2B5EF4-FFF2-40B4-BE49-F238E27FC236}">
                  <a16:creationId xmlns:a16="http://schemas.microsoft.com/office/drawing/2014/main" xmlns="" id="{D8FB47E8-D5CE-4D69-870D-2F76E0017DE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74227" y="3329319"/>
              <a:ext cx="3767137" cy="468312"/>
              <a:chOff x="1542196" y="2838734"/>
              <a:chExt cx="3766784" cy="468000"/>
            </a:xfrm>
          </p:grpSpPr>
          <p:sp>
            <p:nvSpPr>
              <p:cNvPr id="77" name="矩形 76">
                <a:extLst>
                  <a:ext uri="{FF2B5EF4-FFF2-40B4-BE49-F238E27FC236}">
                    <a16:creationId xmlns:a16="http://schemas.microsoft.com/office/drawing/2014/main" xmlns="" id="{C9E7AC08-19A1-4326-B045-99EC1D7F29D1}"/>
                  </a:ext>
                </a:extLst>
              </p:cNvPr>
              <p:cNvSpPr/>
              <p:nvPr/>
            </p:nvSpPr>
            <p:spPr bwMode="auto">
              <a:xfrm>
                <a:off x="1542372" y="2839193"/>
                <a:ext cx="3752206" cy="467498"/>
              </a:xfrm>
              <a:prstGeom prst="rect">
                <a:avLst/>
              </a:prstGeom>
              <a:solidFill>
                <a:schemeClr val="bg2"/>
              </a:solidFill>
              <a:ln w="9525" cap="flat" cmpd="sng" algn="ctr">
                <a:solidFill>
                  <a:srgbClr val="FFE1E1"/>
                </a:solidFill>
                <a:prstDash val="solid"/>
                <a:round/>
                <a:headEnd type="none" w="med" len="med"/>
                <a:tailEnd type="triangle" w="med" len="med"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p:spPr>
            <p:txBody>
              <a:bodyPr wrap="none" lIns="90000" tIns="46800" rIns="90000" bIns="46800" anchor="ctr"/>
              <a:lstStyle/>
              <a:p>
                <a:pPr marL="244475" indent="-244475">
                  <a:buClr>
                    <a:schemeClr val="accent1"/>
                  </a:buClr>
                  <a:buSzPct val="80000"/>
                  <a:buFont typeface="Wingdings" pitchFamily="2" charset="2"/>
                  <a:buNone/>
                  <a:defRPr/>
                </a:pPr>
                <a:r>
                  <a:rPr lang="zh-CN" altLang="en-US" sz="16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控制资料</a:t>
                </a:r>
                <a:endParaRPr lang="zh-TW" altLang="en-US" sz="16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78" name="矩形 77">
                <a:extLst>
                  <a:ext uri="{FF2B5EF4-FFF2-40B4-BE49-F238E27FC236}">
                    <a16:creationId xmlns:a16="http://schemas.microsoft.com/office/drawing/2014/main" xmlns="" id="{CC48B6AA-FCBF-4DC0-97A9-17E565F88996}"/>
                  </a:ext>
                </a:extLst>
              </p:cNvPr>
              <p:cNvSpPr/>
              <p:nvPr/>
            </p:nvSpPr>
            <p:spPr bwMode="auto">
              <a:xfrm>
                <a:off x="2441615" y="2839193"/>
                <a:ext cx="2866949" cy="467498"/>
              </a:xfrm>
              <a:prstGeom prst="rect">
                <a:avLst/>
              </a:prstGeom>
              <a:solidFill>
                <a:schemeClr val="bg1"/>
              </a:solidFill>
              <a:ln w="9525" cap="flat" cmpd="sng" algn="ctr">
                <a:solidFill>
                  <a:srgbClr val="FFE1E1"/>
                </a:solidFill>
                <a:prstDash val="solid"/>
                <a:round/>
                <a:headEnd type="none" w="med" len="med"/>
                <a:tailEnd type="triangle" w="med" len="med"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p:spPr>
            <p:txBody>
              <a:bodyPr wrap="none" lIns="90000" tIns="46800" rIns="90000" bIns="46800" anchor="ctr"/>
              <a:lstStyle/>
              <a:p>
                <a:pPr marL="244475" indent="-244475">
                  <a:buClr>
                    <a:schemeClr val="accent1"/>
                  </a:buClr>
                  <a:buSzPct val="80000"/>
                  <a:defRPr/>
                </a:pPr>
                <a:r>
                  <a:rPr lang="zh-CN" altLang="en-US" sz="160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税务资料，</a:t>
                </a:r>
                <a:r>
                  <a:rPr lang="en-US" altLang="zh-CN" sz="160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..</a:t>
                </a:r>
              </a:p>
            </p:txBody>
          </p:sp>
        </p:grpSp>
        <p:grpSp>
          <p:nvGrpSpPr>
            <p:cNvPr id="71" name="群組 16">
              <a:extLst>
                <a:ext uri="{FF2B5EF4-FFF2-40B4-BE49-F238E27FC236}">
                  <a16:creationId xmlns:a16="http://schemas.microsoft.com/office/drawing/2014/main" xmlns="" id="{8F9232F1-BE3C-4BEF-B8E7-7EFF67D03FB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74227" y="3848431"/>
              <a:ext cx="3767137" cy="468313"/>
              <a:chOff x="1542196" y="2838734"/>
              <a:chExt cx="3766784" cy="468000"/>
            </a:xfrm>
          </p:grpSpPr>
          <p:sp>
            <p:nvSpPr>
              <p:cNvPr id="75" name="矩形 74">
                <a:extLst>
                  <a:ext uri="{FF2B5EF4-FFF2-40B4-BE49-F238E27FC236}">
                    <a16:creationId xmlns:a16="http://schemas.microsoft.com/office/drawing/2014/main" xmlns="" id="{71107D4B-465E-4C42-8013-7736721560F8}"/>
                  </a:ext>
                </a:extLst>
              </p:cNvPr>
              <p:cNvSpPr/>
              <p:nvPr/>
            </p:nvSpPr>
            <p:spPr bwMode="auto">
              <a:xfrm>
                <a:off x="1542372" y="2838117"/>
                <a:ext cx="3752206" cy="468930"/>
              </a:xfrm>
              <a:prstGeom prst="rect">
                <a:avLst/>
              </a:prstGeom>
              <a:solidFill>
                <a:schemeClr val="bg2"/>
              </a:solidFill>
              <a:ln w="9525" cap="flat" cmpd="sng" algn="ctr">
                <a:solidFill>
                  <a:srgbClr val="FFE1E1"/>
                </a:solidFill>
                <a:prstDash val="solid"/>
                <a:round/>
                <a:headEnd type="none" w="med" len="med"/>
                <a:tailEnd type="triangle" w="med" len="med"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p:spPr>
            <p:txBody>
              <a:bodyPr wrap="none" lIns="90000" tIns="46800" rIns="90000" bIns="46800" anchor="ctr"/>
              <a:lstStyle/>
              <a:p>
                <a:pPr marL="244475" indent="-244475">
                  <a:buClr>
                    <a:schemeClr val="accent1"/>
                  </a:buClr>
                  <a:buSzPct val="80000"/>
                  <a:buFont typeface="Wingdings" pitchFamily="2" charset="2"/>
                  <a:buNone/>
                  <a:defRPr/>
                </a:pPr>
                <a:r>
                  <a:rPr lang="zh-CN" altLang="en-US" sz="16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付款交易</a:t>
                </a:r>
                <a:endParaRPr lang="zh-TW" altLang="en-US" sz="16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76" name="矩形 75">
                <a:extLst>
                  <a:ext uri="{FF2B5EF4-FFF2-40B4-BE49-F238E27FC236}">
                    <a16:creationId xmlns:a16="http://schemas.microsoft.com/office/drawing/2014/main" xmlns="" id="{E65D88F1-BF29-48CC-99C5-CB9C3C8BCB84}"/>
                  </a:ext>
                </a:extLst>
              </p:cNvPr>
              <p:cNvSpPr/>
              <p:nvPr/>
            </p:nvSpPr>
            <p:spPr bwMode="auto">
              <a:xfrm>
                <a:off x="2441615" y="2838117"/>
                <a:ext cx="2866949" cy="468930"/>
              </a:xfrm>
              <a:prstGeom prst="rect">
                <a:avLst/>
              </a:prstGeom>
              <a:solidFill>
                <a:schemeClr val="bg1"/>
              </a:solidFill>
              <a:ln w="9525" cap="flat" cmpd="sng" algn="ctr">
                <a:solidFill>
                  <a:srgbClr val="FFE1E1"/>
                </a:solidFill>
                <a:prstDash val="solid"/>
                <a:round/>
                <a:headEnd type="none" w="med" len="med"/>
                <a:tailEnd type="triangle" w="med" len="med"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p:spPr>
            <p:txBody>
              <a:bodyPr wrap="none" lIns="90000" tIns="46800" rIns="90000" bIns="46800" anchor="ctr"/>
              <a:lstStyle/>
              <a:p>
                <a:pPr marL="244475" indent="-244475">
                  <a:buClr>
                    <a:schemeClr val="accent1"/>
                  </a:buClr>
                  <a:buSzPct val="80000"/>
                  <a:defRPr/>
                </a:pPr>
                <a:r>
                  <a:rPr lang="zh-CN" altLang="en-US" sz="160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银行名细</a:t>
                </a:r>
                <a:r>
                  <a:rPr lang="en-US" altLang="zh-CN" sz="160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,…</a:t>
                </a:r>
                <a:endParaRPr lang="zh-TW" altLang="en-US" sz="160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  <p:grpSp>
          <p:nvGrpSpPr>
            <p:cNvPr id="72" name="群組 19">
              <a:extLst>
                <a:ext uri="{FF2B5EF4-FFF2-40B4-BE49-F238E27FC236}">
                  <a16:creationId xmlns:a16="http://schemas.microsoft.com/office/drawing/2014/main" xmlns="" id="{D95A6385-0B28-4BE2-8CDB-95311C92016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74227" y="4380244"/>
              <a:ext cx="3767137" cy="468312"/>
              <a:chOff x="1542196" y="2838734"/>
              <a:chExt cx="3766784" cy="468000"/>
            </a:xfrm>
          </p:grpSpPr>
          <p:sp>
            <p:nvSpPr>
              <p:cNvPr id="73" name="矩形 72">
                <a:extLst>
                  <a:ext uri="{FF2B5EF4-FFF2-40B4-BE49-F238E27FC236}">
                    <a16:creationId xmlns:a16="http://schemas.microsoft.com/office/drawing/2014/main" xmlns="" id="{8D8BB686-CAD6-4C12-90EA-E25EDDAFCE6F}"/>
                  </a:ext>
                </a:extLst>
              </p:cNvPr>
              <p:cNvSpPr/>
              <p:nvPr/>
            </p:nvSpPr>
            <p:spPr bwMode="auto">
              <a:xfrm>
                <a:off x="1542372" y="2838688"/>
                <a:ext cx="3752206" cy="467498"/>
              </a:xfrm>
              <a:prstGeom prst="rect">
                <a:avLst/>
              </a:prstGeom>
              <a:solidFill>
                <a:schemeClr val="bg2"/>
              </a:solidFill>
              <a:ln w="9525" cap="flat" cmpd="sng" algn="ctr">
                <a:solidFill>
                  <a:srgbClr val="FFE1E1"/>
                </a:solidFill>
                <a:prstDash val="solid"/>
                <a:round/>
                <a:headEnd type="none" w="med" len="med"/>
                <a:tailEnd type="triangle" w="med" len="med"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p:spPr>
            <p:txBody>
              <a:bodyPr wrap="none" lIns="90000" tIns="46800" rIns="90000" bIns="46800" anchor="ctr"/>
              <a:lstStyle/>
              <a:p>
                <a:pPr marL="244475" indent="-244475">
                  <a:buClr>
                    <a:schemeClr val="accent1"/>
                  </a:buClr>
                  <a:buSzPct val="80000"/>
                  <a:buFont typeface="Wingdings" pitchFamily="2" charset="2"/>
                  <a:buNone/>
                  <a:defRPr/>
                </a:pPr>
                <a:r>
                  <a:rPr lang="zh-CN" altLang="en-US" sz="160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联络人</a:t>
                </a:r>
                <a:endParaRPr lang="zh-TW" altLang="en-US" sz="160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74" name="矩形 73">
                <a:extLst>
                  <a:ext uri="{FF2B5EF4-FFF2-40B4-BE49-F238E27FC236}">
                    <a16:creationId xmlns:a16="http://schemas.microsoft.com/office/drawing/2014/main" xmlns="" id="{7D8C0B32-EBD4-45A1-A54F-62D93519003D}"/>
                  </a:ext>
                </a:extLst>
              </p:cNvPr>
              <p:cNvSpPr/>
              <p:nvPr/>
            </p:nvSpPr>
            <p:spPr bwMode="auto">
              <a:xfrm>
                <a:off x="2441615" y="2838688"/>
                <a:ext cx="2866949" cy="467498"/>
              </a:xfrm>
              <a:prstGeom prst="rect">
                <a:avLst/>
              </a:prstGeom>
              <a:solidFill>
                <a:schemeClr val="bg1"/>
              </a:solidFill>
              <a:ln w="9525" cap="flat" cmpd="sng" algn="ctr">
                <a:solidFill>
                  <a:srgbClr val="FFE1E1"/>
                </a:solidFill>
                <a:prstDash val="solid"/>
                <a:round/>
                <a:headEnd type="none" w="med" len="med"/>
                <a:tailEnd type="triangle" w="med" len="med"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p:spPr>
            <p:txBody>
              <a:bodyPr wrap="none" lIns="90000" tIns="46800" rIns="90000" bIns="46800" anchor="ctr"/>
              <a:lstStyle/>
              <a:p>
                <a:pPr marL="244475" indent="-244475">
                  <a:buClr>
                    <a:schemeClr val="accent1"/>
                  </a:buClr>
                  <a:buSzPct val="80000"/>
                  <a:defRPr/>
                </a:pPr>
                <a:r>
                  <a:rPr lang="zh-CN" altLang="en-US" sz="160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联络人名称，地址</a:t>
                </a:r>
                <a:r>
                  <a:rPr lang="en-US" altLang="zh-CN" sz="160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,…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31603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客户主数据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销售范围资料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xmlns="" id="{578A6D24-D0F2-4B55-BA7F-F692F49AE7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96278" y="192157"/>
            <a:ext cx="58674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zh-TW" altLang="en-US" sz="2400" b="1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20" name="群組 4">
            <a:extLst>
              <a:ext uri="{FF2B5EF4-FFF2-40B4-BE49-F238E27FC236}">
                <a16:creationId xmlns:a16="http://schemas.microsoft.com/office/drawing/2014/main" xmlns="" id="{9F0423E4-E489-4A61-BA67-6471DAC3A870}"/>
              </a:ext>
            </a:extLst>
          </p:cNvPr>
          <p:cNvGrpSpPr>
            <a:grpSpLocks/>
          </p:cNvGrpSpPr>
          <p:nvPr/>
        </p:nvGrpSpPr>
        <p:grpSpPr bwMode="auto">
          <a:xfrm>
            <a:off x="2712280" y="1056822"/>
            <a:ext cx="4927600" cy="4968875"/>
            <a:chOff x="2415654" y="1160059"/>
            <a:chExt cx="4339988" cy="4490114"/>
          </a:xfrm>
        </p:grpSpPr>
        <p:sp>
          <p:nvSpPr>
            <p:cNvPr id="21" name="圓柱 5">
              <a:extLst>
                <a:ext uri="{FF2B5EF4-FFF2-40B4-BE49-F238E27FC236}">
                  <a16:creationId xmlns:a16="http://schemas.microsoft.com/office/drawing/2014/main" xmlns="" id="{8DC23786-72A8-4EE5-A92A-A1E7D9455C54}"/>
                </a:ext>
              </a:extLst>
            </p:cNvPr>
            <p:cNvSpPr/>
            <p:nvPr/>
          </p:nvSpPr>
          <p:spPr bwMode="auto">
            <a:xfrm>
              <a:off x="2415654" y="1160059"/>
              <a:ext cx="4339988" cy="4490114"/>
            </a:xfrm>
            <a:prstGeom prst="can">
              <a:avLst/>
            </a:prstGeom>
            <a:gradFill flip="none" rotWithShape="1">
              <a:gsLst>
                <a:gs pos="12000">
                  <a:srgbClr val="FFC000"/>
                </a:gs>
                <a:gs pos="71000">
                  <a:schemeClr val="accent1">
                    <a:lumMod val="60000"/>
                    <a:lumOff val="4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1"/>
              <a:tileRect/>
            </a:gradFill>
            <a:ln>
              <a:solidFill>
                <a:schemeClr val="bg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90000" tIns="46800" rIns="90000" bIns="46800" anchor="ctr"/>
            <a:lstStyle/>
            <a:p>
              <a:pPr marL="244475" indent="-244475" algn="ctr">
                <a:buClr>
                  <a:schemeClr val="accent1"/>
                </a:buClr>
                <a:buSzPct val="80000"/>
                <a:defRPr/>
              </a:pPr>
              <a:endParaRPr lang="zh-TW" altLang="en-US" sz="160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2" name="文字方塊 8">
              <a:extLst>
                <a:ext uri="{FF2B5EF4-FFF2-40B4-BE49-F238E27FC236}">
                  <a16:creationId xmlns:a16="http://schemas.microsoft.com/office/drawing/2014/main" xmlns="" id="{6D2F8A6D-1230-4C78-822A-A7D301EBF2F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83045" y="1414615"/>
              <a:ext cx="1478028" cy="5841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zh-CN" altLang="en-US" b="1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客户主档</a:t>
              </a:r>
              <a:endParaRPr lang="en-US" altLang="zh-CN" b="1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 algn="ctr"/>
              <a:r>
                <a:rPr lang="zh-CN" altLang="en-US" b="1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销售范围资料</a:t>
              </a:r>
              <a:endParaRPr lang="zh-TW" altLang="en-US" b="1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grpSp>
          <p:nvGrpSpPr>
            <p:cNvPr id="23" name="群組 12">
              <a:extLst>
                <a:ext uri="{FF2B5EF4-FFF2-40B4-BE49-F238E27FC236}">
                  <a16:creationId xmlns:a16="http://schemas.microsoft.com/office/drawing/2014/main" xmlns="" id="{A6D0C943-6954-4BEF-A880-A4AD46B0F2F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74227" y="2797506"/>
              <a:ext cx="3767137" cy="468313"/>
              <a:chOff x="1542196" y="2838734"/>
              <a:chExt cx="3766784" cy="468000"/>
            </a:xfrm>
          </p:grpSpPr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xmlns="" id="{CE503768-388B-46DD-A387-6B1CBDC57185}"/>
                  </a:ext>
                </a:extLst>
              </p:cNvPr>
              <p:cNvSpPr/>
              <p:nvPr/>
            </p:nvSpPr>
            <p:spPr bwMode="auto">
              <a:xfrm>
                <a:off x="1542288" y="2838098"/>
                <a:ext cx="3752396" cy="468782"/>
              </a:xfrm>
              <a:prstGeom prst="rect">
                <a:avLst/>
              </a:prstGeom>
              <a:solidFill>
                <a:schemeClr val="bg2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triangle" w="med" len="med"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p:spPr>
            <p:txBody>
              <a:bodyPr wrap="none" lIns="90000" tIns="46800" rIns="90000" bIns="46800" anchor="ctr"/>
              <a:lstStyle/>
              <a:p>
                <a:pPr marL="244475" indent="-244475">
                  <a:buClr>
                    <a:schemeClr val="accent1"/>
                  </a:buClr>
                  <a:buSzPct val="80000"/>
                  <a:buFont typeface="Wingdings" pitchFamily="2" charset="2"/>
                  <a:buNone/>
                  <a:defRPr/>
                </a:pPr>
                <a:r>
                  <a:rPr lang="zh-CN" altLang="en-US" sz="16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订单</a:t>
                </a:r>
                <a:endParaRPr lang="zh-TW" altLang="en-US" sz="16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34" name="矩形 33">
                <a:extLst>
                  <a:ext uri="{FF2B5EF4-FFF2-40B4-BE49-F238E27FC236}">
                    <a16:creationId xmlns:a16="http://schemas.microsoft.com/office/drawing/2014/main" xmlns="" id="{32CF74D0-1C4A-4391-8C32-0FED11AD8BBA}"/>
                  </a:ext>
                </a:extLst>
              </p:cNvPr>
              <p:cNvSpPr/>
              <p:nvPr/>
            </p:nvSpPr>
            <p:spPr bwMode="auto">
              <a:xfrm>
                <a:off x="2442640" y="2838098"/>
                <a:ext cx="2866025" cy="468782"/>
              </a:xfrm>
              <a:prstGeom prst="rect">
                <a:avLst/>
              </a:prstGeom>
              <a:solidFill>
                <a:schemeClr val="bg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triangle" w="med" len="med"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p:spPr>
            <p:txBody>
              <a:bodyPr wrap="none" lIns="90000" tIns="46800" rIns="90000" bIns="46800" anchor="ctr"/>
              <a:lstStyle/>
              <a:p>
                <a:pPr marL="244475" indent="-244475">
                  <a:buClr>
                    <a:schemeClr val="accent1"/>
                  </a:buClr>
                  <a:buSzPct val="80000"/>
                  <a:defRPr/>
                </a:pPr>
                <a:r>
                  <a:rPr lang="zh-CN" altLang="en-US" sz="160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销售点</a:t>
                </a:r>
                <a:r>
                  <a:rPr lang="en-US" altLang="zh-CN" sz="160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,</a:t>
                </a:r>
                <a:r>
                  <a:rPr lang="zh-CN" altLang="en-US" sz="160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货币</a:t>
                </a:r>
                <a:r>
                  <a:rPr lang="en-US" altLang="zh-CN" sz="160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, </a:t>
                </a:r>
                <a:r>
                  <a:rPr lang="zh-CN" altLang="en-US" sz="160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销售区域</a:t>
                </a:r>
                <a:r>
                  <a:rPr lang="en-US" altLang="zh-CN" sz="160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, </a:t>
                </a:r>
                <a:r>
                  <a:rPr lang="zh-CN" altLang="en-US" sz="160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价格组</a:t>
                </a:r>
                <a:r>
                  <a:rPr lang="en-US" altLang="zh-CN" sz="160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…</a:t>
                </a:r>
                <a:endParaRPr lang="zh-TW" altLang="en-US" sz="160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  <p:grpSp>
          <p:nvGrpSpPr>
            <p:cNvPr id="24" name="群組 13">
              <a:extLst>
                <a:ext uri="{FF2B5EF4-FFF2-40B4-BE49-F238E27FC236}">
                  <a16:creationId xmlns:a16="http://schemas.microsoft.com/office/drawing/2014/main" xmlns="" id="{7A349E26-5C4B-43B5-8CA9-2B0A27D7B4B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74227" y="3329319"/>
              <a:ext cx="3767137" cy="468312"/>
              <a:chOff x="1542196" y="2838734"/>
              <a:chExt cx="3766784" cy="468000"/>
            </a:xfrm>
          </p:grpSpPr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xmlns="" id="{68F9A0ED-A45D-4129-88FD-27F45E5798C0}"/>
                  </a:ext>
                </a:extLst>
              </p:cNvPr>
              <p:cNvSpPr/>
              <p:nvPr/>
            </p:nvSpPr>
            <p:spPr bwMode="auto">
              <a:xfrm>
                <a:off x="1542288" y="2838500"/>
                <a:ext cx="3752396" cy="468782"/>
              </a:xfrm>
              <a:prstGeom prst="rect">
                <a:avLst/>
              </a:prstGeom>
              <a:solidFill>
                <a:schemeClr val="bg2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triangle" w="med" len="med"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p:spPr>
            <p:txBody>
              <a:bodyPr wrap="none" lIns="90000" tIns="46800" rIns="90000" bIns="46800" anchor="ctr"/>
              <a:lstStyle/>
              <a:p>
                <a:pPr marL="244475" indent="-244475">
                  <a:buClr>
                    <a:schemeClr val="accent1"/>
                  </a:buClr>
                  <a:buSzPct val="80000"/>
                  <a:buFont typeface="Wingdings" pitchFamily="2" charset="2"/>
                  <a:buNone/>
                  <a:defRPr/>
                </a:pPr>
                <a:r>
                  <a:rPr lang="zh-CN" altLang="en-US" sz="160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交货</a:t>
                </a:r>
                <a:endParaRPr lang="zh-TW" altLang="en-US" sz="160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xmlns="" id="{8C977963-828C-4D61-A4EC-095949A2112A}"/>
                  </a:ext>
                </a:extLst>
              </p:cNvPr>
              <p:cNvSpPr/>
              <p:nvPr/>
            </p:nvSpPr>
            <p:spPr bwMode="auto">
              <a:xfrm>
                <a:off x="2442640" y="2838500"/>
                <a:ext cx="2866025" cy="468782"/>
              </a:xfrm>
              <a:prstGeom prst="rect">
                <a:avLst/>
              </a:prstGeom>
              <a:solidFill>
                <a:schemeClr val="bg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triangle" w="med" len="med"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p:spPr>
            <p:txBody>
              <a:bodyPr wrap="none" lIns="90000" tIns="46800" rIns="90000" bIns="46800" anchor="ctr"/>
              <a:lstStyle/>
              <a:p>
                <a:pPr marL="244475" indent="-244475">
                  <a:buClr>
                    <a:schemeClr val="accent1"/>
                  </a:buClr>
                  <a:buSzPct val="80000"/>
                  <a:defRPr/>
                </a:pPr>
                <a:r>
                  <a:rPr lang="zh-CN" altLang="en-US" sz="160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交货条件</a:t>
                </a:r>
                <a:r>
                  <a:rPr lang="en-US" altLang="zh-CN" sz="160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, </a:t>
                </a:r>
                <a:r>
                  <a:rPr lang="zh-CN" altLang="en-US" sz="160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交货工厂</a:t>
                </a:r>
                <a:r>
                  <a:rPr lang="en-US" altLang="zh-CN" sz="160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, …</a:t>
                </a:r>
              </a:p>
            </p:txBody>
          </p:sp>
        </p:grpSp>
        <p:grpSp>
          <p:nvGrpSpPr>
            <p:cNvPr id="25" name="群組 16">
              <a:extLst>
                <a:ext uri="{FF2B5EF4-FFF2-40B4-BE49-F238E27FC236}">
                  <a16:creationId xmlns:a16="http://schemas.microsoft.com/office/drawing/2014/main" xmlns="" id="{B735CE38-2F36-4C9B-89C2-3DC63EB70E6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74227" y="3848431"/>
              <a:ext cx="3767137" cy="468313"/>
              <a:chOff x="1542196" y="2838734"/>
              <a:chExt cx="3766784" cy="468000"/>
            </a:xfrm>
          </p:grpSpPr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xmlns="" id="{7DF1D7FF-4CCA-4A33-858B-E93B2D3C0B2F}"/>
                  </a:ext>
                </a:extLst>
              </p:cNvPr>
              <p:cNvSpPr/>
              <p:nvPr/>
            </p:nvSpPr>
            <p:spPr bwMode="auto">
              <a:xfrm>
                <a:off x="1542288" y="2838692"/>
                <a:ext cx="3752396" cy="467348"/>
              </a:xfrm>
              <a:prstGeom prst="rect">
                <a:avLst/>
              </a:prstGeom>
              <a:solidFill>
                <a:schemeClr val="bg2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triangle" w="med" len="med"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p:spPr>
            <p:txBody>
              <a:bodyPr wrap="none" lIns="90000" tIns="46800" rIns="90000" bIns="46800" anchor="ctr"/>
              <a:lstStyle/>
              <a:p>
                <a:pPr marL="244475" indent="-244475">
                  <a:buClr>
                    <a:schemeClr val="accent1"/>
                  </a:buClr>
                  <a:buSzPct val="80000"/>
                  <a:buFont typeface="Wingdings" pitchFamily="2" charset="2"/>
                  <a:buNone/>
                  <a:defRPr/>
                </a:pPr>
                <a:r>
                  <a:rPr lang="zh-CN" altLang="en-US" sz="160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发票</a:t>
                </a:r>
                <a:endParaRPr lang="zh-TW" altLang="en-US" sz="160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xmlns="" id="{3B6B04E6-598E-4DC8-89F1-2C8D16F0D975}"/>
                  </a:ext>
                </a:extLst>
              </p:cNvPr>
              <p:cNvSpPr/>
              <p:nvPr/>
            </p:nvSpPr>
            <p:spPr bwMode="auto">
              <a:xfrm>
                <a:off x="2442640" y="2838692"/>
                <a:ext cx="2866025" cy="467348"/>
              </a:xfrm>
              <a:prstGeom prst="rect">
                <a:avLst/>
              </a:prstGeom>
              <a:solidFill>
                <a:schemeClr val="bg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triangle" w="med" len="med"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p:spPr>
            <p:txBody>
              <a:bodyPr wrap="none" lIns="90000" tIns="46800" rIns="90000" bIns="46800" anchor="ctr"/>
              <a:lstStyle/>
              <a:p>
                <a:pPr marL="244475" indent="-244475">
                  <a:buClr>
                    <a:schemeClr val="accent1"/>
                  </a:buClr>
                  <a:buSzPct val="80000"/>
                  <a:defRPr/>
                </a:pPr>
                <a:r>
                  <a:rPr lang="zh-CN" altLang="en-US" sz="160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税务分类</a:t>
                </a:r>
                <a:r>
                  <a:rPr lang="en-US" altLang="zh-CN" sz="160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,</a:t>
                </a:r>
                <a:r>
                  <a:rPr lang="zh-CN" altLang="en-US" sz="160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付款条件</a:t>
                </a:r>
                <a:r>
                  <a:rPr lang="en-US" altLang="zh-CN" sz="160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…</a:t>
                </a:r>
                <a:endParaRPr lang="zh-TW" altLang="en-US" sz="160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  <p:grpSp>
          <p:nvGrpSpPr>
            <p:cNvPr id="26" name="群組 19">
              <a:extLst>
                <a:ext uri="{FF2B5EF4-FFF2-40B4-BE49-F238E27FC236}">
                  <a16:creationId xmlns:a16="http://schemas.microsoft.com/office/drawing/2014/main" xmlns="" id="{80ED5042-977E-48E1-80CE-451DB7267FE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74227" y="4380244"/>
              <a:ext cx="3767137" cy="468312"/>
              <a:chOff x="1542196" y="2838734"/>
              <a:chExt cx="3766784" cy="468000"/>
            </a:xfrm>
          </p:grpSpPr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xmlns="" id="{C0FB9AD8-6A58-445F-ACCD-FDCF35AA136B}"/>
                  </a:ext>
                </a:extLst>
              </p:cNvPr>
              <p:cNvSpPr/>
              <p:nvPr/>
            </p:nvSpPr>
            <p:spPr bwMode="auto">
              <a:xfrm>
                <a:off x="1542288" y="2839093"/>
                <a:ext cx="3752396" cy="467349"/>
              </a:xfrm>
              <a:prstGeom prst="rect">
                <a:avLst/>
              </a:prstGeom>
              <a:solidFill>
                <a:schemeClr val="bg2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triangle" w="med" len="med"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p:spPr>
            <p:txBody>
              <a:bodyPr wrap="none" lIns="90000" tIns="46800" rIns="90000" bIns="46800" anchor="ctr"/>
              <a:lstStyle/>
              <a:p>
                <a:pPr marL="244475" indent="-244475">
                  <a:buClr>
                    <a:schemeClr val="accent1"/>
                  </a:buClr>
                  <a:buSzPct val="80000"/>
                  <a:buFont typeface="Wingdings" pitchFamily="2" charset="2"/>
                  <a:buNone/>
                  <a:defRPr/>
                </a:pPr>
                <a:r>
                  <a:rPr lang="zh-CN" altLang="en-US" sz="16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伙伴功能</a:t>
                </a:r>
                <a:endParaRPr lang="zh-TW" altLang="en-US" sz="16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xmlns="" id="{AA1AD6C3-14BA-4EC9-AFE1-3841A1D4214B}"/>
                  </a:ext>
                </a:extLst>
              </p:cNvPr>
              <p:cNvSpPr/>
              <p:nvPr/>
            </p:nvSpPr>
            <p:spPr bwMode="auto">
              <a:xfrm>
                <a:off x="2442640" y="2839093"/>
                <a:ext cx="2866025" cy="467349"/>
              </a:xfrm>
              <a:prstGeom prst="rect">
                <a:avLst/>
              </a:prstGeom>
              <a:solidFill>
                <a:schemeClr val="bg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triangle" w="med" len="med"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p:spPr>
            <p:txBody>
              <a:bodyPr wrap="none" lIns="90000" tIns="46800" rIns="90000" bIns="46800" anchor="ctr"/>
              <a:lstStyle/>
              <a:p>
                <a:pPr marL="244475" indent="-244475">
                  <a:buClr>
                    <a:schemeClr val="accent1"/>
                  </a:buClr>
                  <a:buSzPct val="80000"/>
                  <a:defRPr/>
                </a:pPr>
                <a:r>
                  <a:rPr lang="zh-CN" altLang="en-US" sz="160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收货人，付款人</a:t>
                </a:r>
                <a:r>
                  <a:rPr lang="en-US" altLang="zh-CN" sz="160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,…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46613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客户主数据</a:t>
            </a:r>
            <a:r>
              <a:rPr lang="en-US" altLang="zh-CN" dirty="0"/>
              <a:t>-</a:t>
            </a:r>
            <a:r>
              <a:rPr lang="zh-CN" altLang="en-US" dirty="0"/>
              <a:t>账户组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xmlns="" id="{578A6D24-D0F2-4B55-BA7F-F692F49AE7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96278" y="192157"/>
            <a:ext cx="58674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zh-TW" altLang="en-US" sz="2400" b="1">
              <a:solidFill>
                <a:schemeClr val="bg1"/>
              </a:solidFill>
              <a:ea typeface="DFKai-SB" pitchFamily="65" charset="-120"/>
            </a:endParaRPr>
          </a:p>
        </p:txBody>
      </p:sp>
      <p:sp>
        <p:nvSpPr>
          <p:cNvPr id="65" name="Rectangle 8">
            <a:extLst>
              <a:ext uri="{FF2B5EF4-FFF2-40B4-BE49-F238E27FC236}">
                <a16:creationId xmlns:a16="http://schemas.microsoft.com/office/drawing/2014/main" xmlns="" id="{79A4597E-C1E1-4BEC-8075-995D3AEEA6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84388" y="5392497"/>
            <a:ext cx="3668712" cy="88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1758462" y="1001471"/>
            <a:ext cx="8234624" cy="4909471"/>
          </a:xfrm>
          <a:prstGeom prst="rect">
            <a:avLst/>
          </a:prstGeom>
          <a:solidFill>
            <a:srgbClr val="A2C1F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hangingPunct="0"/>
            <a:endParaRPr lang="zh-CN" altLang="en-US" sz="2000" b="1" smtClean="0">
              <a:solidFill>
                <a:srgbClr val="800000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2038357" y="3952822"/>
            <a:ext cx="3068610" cy="1282534"/>
          </a:xfrm>
          <a:prstGeom prst="rect">
            <a:avLst/>
          </a:prstGeom>
          <a:solidFill>
            <a:schemeClr val="bg1"/>
          </a:solidFill>
          <a:ln w="12700" cmpd="sng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tx2"/>
            </a:outerShdw>
          </a:effectLst>
        </p:spPr>
        <p:txBody>
          <a:bodyPr wrap="none" anchor="ctr"/>
          <a:lstStyle/>
          <a:p>
            <a:pPr eaLnBrk="0" hangingPunct="0"/>
            <a:endParaRPr lang="zh-CN" altLang="en-US" sz="2000" b="1" smtClean="0">
              <a:solidFill>
                <a:srgbClr val="800000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2094130" y="4009972"/>
            <a:ext cx="2119895" cy="3667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488" tIns="44450" rIns="90488" bIns="44450">
            <a:spAutoFit/>
          </a:bodyPr>
          <a:lstStyle/>
          <a:p>
            <a:pPr eaLnBrk="0" hangingPunct="0"/>
            <a:r>
              <a:rPr lang="en-US" altLang="zh-CN" sz="1800" b="1" smtClean="0">
                <a:solidFill>
                  <a:srgbClr val="0000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0001	</a:t>
            </a:r>
            <a:r>
              <a:rPr lang="zh-CN" altLang="en-US" sz="1800" b="1" smtClean="0">
                <a:solidFill>
                  <a:srgbClr val="0000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售达方 </a:t>
            </a:r>
          </a:p>
        </p:txBody>
      </p:sp>
      <p:sp>
        <p:nvSpPr>
          <p:cNvPr id="10" name="Rectangle 5"/>
          <p:cNvSpPr>
            <a:spLocks noChangeArrowheads="1"/>
          </p:cNvSpPr>
          <p:nvPr/>
        </p:nvSpPr>
        <p:spPr bwMode="auto">
          <a:xfrm>
            <a:off x="2102923" y="4284608"/>
            <a:ext cx="2119895" cy="3667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488" tIns="44450" rIns="90488" bIns="44450">
            <a:spAutoFit/>
          </a:bodyPr>
          <a:lstStyle/>
          <a:p>
            <a:pPr eaLnBrk="0" hangingPunct="0"/>
            <a:r>
              <a:rPr lang="en-US" altLang="zh-CN" sz="1800" b="1" smtClean="0">
                <a:solidFill>
                  <a:srgbClr val="0000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0002	</a:t>
            </a:r>
            <a:r>
              <a:rPr lang="zh-CN" altLang="en-US" sz="1800" b="1" smtClean="0">
                <a:solidFill>
                  <a:srgbClr val="0000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送达方 </a:t>
            </a:r>
          </a:p>
        </p:txBody>
      </p:sp>
      <p:sp>
        <p:nvSpPr>
          <p:cNvPr id="11" name="Rectangle 6"/>
          <p:cNvSpPr>
            <a:spLocks noChangeArrowheads="1"/>
          </p:cNvSpPr>
          <p:nvPr/>
        </p:nvSpPr>
        <p:spPr bwMode="auto">
          <a:xfrm>
            <a:off x="2098528" y="4773558"/>
            <a:ext cx="2119895" cy="3667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488" tIns="44450" rIns="90488" bIns="44450">
            <a:spAutoFit/>
          </a:bodyPr>
          <a:lstStyle/>
          <a:p>
            <a:pPr eaLnBrk="0" hangingPunct="0"/>
            <a:r>
              <a:rPr lang="en-US" altLang="zh-CN" sz="1800" b="1" smtClean="0">
                <a:solidFill>
                  <a:srgbClr val="0000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0004	</a:t>
            </a:r>
            <a:r>
              <a:rPr lang="zh-CN" altLang="en-US" sz="1800" b="1" smtClean="0">
                <a:solidFill>
                  <a:srgbClr val="0000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收票方 </a:t>
            </a:r>
          </a:p>
        </p:txBody>
      </p:sp>
      <p:sp>
        <p:nvSpPr>
          <p:cNvPr id="12" name="Rectangle 7"/>
          <p:cNvSpPr>
            <a:spLocks noChangeArrowheads="1"/>
          </p:cNvSpPr>
          <p:nvPr/>
        </p:nvSpPr>
        <p:spPr bwMode="auto">
          <a:xfrm>
            <a:off x="2102923" y="4529083"/>
            <a:ext cx="2119895" cy="3667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488" tIns="44450" rIns="90488" bIns="44450">
            <a:spAutoFit/>
          </a:bodyPr>
          <a:lstStyle/>
          <a:p>
            <a:pPr eaLnBrk="0" hangingPunct="0"/>
            <a:r>
              <a:rPr lang="en-US" altLang="zh-CN" sz="1800" b="1" smtClean="0">
                <a:solidFill>
                  <a:srgbClr val="0000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0003	</a:t>
            </a:r>
            <a:r>
              <a:rPr lang="zh-CN" altLang="en-US" sz="1800" b="1" smtClean="0">
                <a:solidFill>
                  <a:srgbClr val="0000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付款方 </a:t>
            </a:r>
          </a:p>
        </p:txBody>
      </p:sp>
      <p:sp>
        <p:nvSpPr>
          <p:cNvPr id="13" name="Rectangle 8"/>
          <p:cNvSpPr>
            <a:spLocks noChangeArrowheads="1"/>
          </p:cNvSpPr>
          <p:nvPr/>
        </p:nvSpPr>
        <p:spPr bwMode="auto">
          <a:xfrm>
            <a:off x="2039815" y="3484329"/>
            <a:ext cx="1954076" cy="394085"/>
          </a:xfrm>
          <a:prstGeom prst="rect">
            <a:avLst/>
          </a:prstGeom>
          <a:solidFill>
            <a:schemeClr val="bg1"/>
          </a:solidFill>
          <a:ln w="12700" cmpd="sng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tx2"/>
            </a:outerShdw>
          </a:effectLst>
        </p:spPr>
        <p:txBody>
          <a:bodyPr wrap="none" lIns="90488" tIns="44450" rIns="90488" bIns="44450" anchor="ctr"/>
          <a:lstStyle/>
          <a:p>
            <a:pPr algn="ctr" eaLnBrk="0" hangingPunct="0"/>
            <a:r>
              <a:rPr lang="zh-CN" altLang="en-US" sz="1800" b="1" dirty="0" smtClean="0">
                <a:solidFill>
                  <a:srgbClr val="0000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帐 户 组 </a:t>
            </a:r>
          </a:p>
        </p:txBody>
      </p:sp>
      <p:sp>
        <p:nvSpPr>
          <p:cNvPr id="14" name="Rectangle 9"/>
          <p:cNvSpPr>
            <a:spLocks noChangeArrowheads="1"/>
          </p:cNvSpPr>
          <p:nvPr/>
        </p:nvSpPr>
        <p:spPr bwMode="auto">
          <a:xfrm>
            <a:off x="2041281" y="1361382"/>
            <a:ext cx="3065374" cy="1729398"/>
          </a:xfrm>
          <a:prstGeom prst="rect">
            <a:avLst/>
          </a:prstGeom>
          <a:solidFill>
            <a:schemeClr val="bg1"/>
          </a:solidFill>
          <a:ln w="12700" cmpd="sng">
            <a:solidFill>
              <a:schemeClr val="tx2"/>
            </a:solidFill>
            <a:miter lim="800000"/>
            <a:headEnd/>
            <a:tailEnd/>
          </a:ln>
          <a:effectLst>
            <a:outerShdw dist="107763" dir="2700000" algn="ctr" rotWithShape="0">
              <a:schemeClr val="tx2"/>
            </a:outerShdw>
          </a:effectLst>
        </p:spPr>
        <p:txBody>
          <a:bodyPr wrap="none" anchor="ctr"/>
          <a:lstStyle/>
          <a:p>
            <a:pPr eaLnBrk="0" hangingPunct="0"/>
            <a:endParaRPr lang="zh-CN" altLang="en-US" sz="2000" b="1" smtClean="0">
              <a:solidFill>
                <a:srgbClr val="800000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15" name="Rectangle 10"/>
          <p:cNvSpPr>
            <a:spLocks noChangeArrowheads="1"/>
          </p:cNvSpPr>
          <p:nvPr/>
        </p:nvSpPr>
        <p:spPr bwMode="auto">
          <a:xfrm>
            <a:off x="2143858" y="1396939"/>
            <a:ext cx="863530" cy="3667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488" tIns="44450" rIns="90488" bIns="44450">
            <a:spAutoFit/>
          </a:bodyPr>
          <a:lstStyle/>
          <a:p>
            <a:pPr eaLnBrk="0" hangingPunct="0"/>
            <a:r>
              <a:rPr lang="zh-CN" altLang="en-US" sz="1800" b="1" smtClean="0">
                <a:solidFill>
                  <a:srgbClr val="0000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客 户 </a:t>
            </a:r>
          </a:p>
        </p:txBody>
      </p:sp>
      <p:sp>
        <p:nvSpPr>
          <p:cNvPr id="16" name="Rectangle 11"/>
          <p:cNvSpPr>
            <a:spLocks noChangeArrowheads="1"/>
          </p:cNvSpPr>
          <p:nvPr/>
        </p:nvSpPr>
        <p:spPr bwMode="auto">
          <a:xfrm>
            <a:off x="3616569" y="1406464"/>
            <a:ext cx="684809" cy="3667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488" tIns="44450" rIns="90488" bIns="44450">
            <a:spAutoFit/>
          </a:bodyPr>
          <a:lstStyle/>
          <a:p>
            <a:pPr eaLnBrk="0" hangingPunct="0"/>
            <a:r>
              <a:rPr lang="en-US" altLang="zh-CN" sz="1800" b="1" dirty="0" smtClean="0">
                <a:solidFill>
                  <a:srgbClr val="0000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:</a:t>
            </a:r>
          </a:p>
        </p:txBody>
      </p:sp>
      <p:sp>
        <p:nvSpPr>
          <p:cNvPr id="17" name="Rectangle 12"/>
          <p:cNvSpPr>
            <a:spLocks noChangeArrowheads="1"/>
          </p:cNvSpPr>
          <p:nvPr/>
        </p:nvSpPr>
        <p:spPr bwMode="auto">
          <a:xfrm>
            <a:off x="2140928" y="1671575"/>
            <a:ext cx="1525334" cy="3667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488" tIns="44450" rIns="90488" bIns="44450">
            <a:spAutoFit/>
          </a:bodyPr>
          <a:lstStyle/>
          <a:p>
            <a:pPr eaLnBrk="0" hangingPunct="0"/>
            <a:r>
              <a:rPr lang="zh-CN" altLang="en-US" sz="1800" b="1" dirty="0" smtClean="0">
                <a:solidFill>
                  <a:srgbClr val="0000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销 售 组 织 </a:t>
            </a:r>
          </a:p>
        </p:txBody>
      </p:sp>
      <p:sp>
        <p:nvSpPr>
          <p:cNvPr id="18" name="Rectangle 13"/>
          <p:cNvSpPr>
            <a:spLocks noChangeArrowheads="1"/>
          </p:cNvSpPr>
          <p:nvPr/>
        </p:nvSpPr>
        <p:spPr bwMode="auto">
          <a:xfrm>
            <a:off x="3745099" y="1427716"/>
            <a:ext cx="937851" cy="305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488" tIns="44450" rIns="90488" bIns="44450">
            <a:spAutoFit/>
          </a:bodyPr>
          <a:lstStyle/>
          <a:p>
            <a:pPr eaLnBrk="0" hangingPunct="0"/>
            <a:r>
              <a:rPr lang="en-US" altLang="zh-CN" sz="1400" b="1" dirty="0" smtClean="0">
                <a:solidFill>
                  <a:srgbClr val="0000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8058</a:t>
            </a:r>
          </a:p>
        </p:txBody>
      </p:sp>
      <p:sp>
        <p:nvSpPr>
          <p:cNvPr id="19" name="Rectangle 14"/>
          <p:cNvSpPr>
            <a:spLocks noChangeArrowheads="1"/>
          </p:cNvSpPr>
          <p:nvPr/>
        </p:nvSpPr>
        <p:spPr bwMode="auto">
          <a:xfrm>
            <a:off x="2160084" y="2236725"/>
            <a:ext cx="1194432" cy="3667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488" tIns="44450" rIns="90488" bIns="44450">
            <a:spAutoFit/>
          </a:bodyPr>
          <a:lstStyle/>
          <a:p>
            <a:pPr eaLnBrk="0" hangingPunct="0"/>
            <a:r>
              <a:rPr lang="zh-CN" altLang="en-US" sz="1800" b="1" smtClean="0">
                <a:solidFill>
                  <a:srgbClr val="0000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产 品 组 </a:t>
            </a:r>
          </a:p>
        </p:txBody>
      </p:sp>
      <p:sp>
        <p:nvSpPr>
          <p:cNvPr id="20" name="Rectangle 15"/>
          <p:cNvSpPr>
            <a:spLocks noChangeArrowheads="1"/>
          </p:cNvSpPr>
          <p:nvPr/>
        </p:nvSpPr>
        <p:spPr bwMode="auto">
          <a:xfrm>
            <a:off x="3616570" y="2246250"/>
            <a:ext cx="654726" cy="305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488" tIns="44450" rIns="90488" bIns="44450">
            <a:spAutoFit/>
          </a:bodyPr>
          <a:lstStyle/>
          <a:p>
            <a:pPr eaLnBrk="0" hangingPunct="0"/>
            <a:r>
              <a:rPr lang="en-US" altLang="zh-CN" sz="1400" b="1" dirty="0" smtClean="0">
                <a:solidFill>
                  <a:srgbClr val="0000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:   10</a:t>
            </a:r>
          </a:p>
        </p:txBody>
      </p:sp>
      <p:sp>
        <p:nvSpPr>
          <p:cNvPr id="21" name="Rectangle 16"/>
          <p:cNvSpPr>
            <a:spLocks noChangeArrowheads="1"/>
          </p:cNvSpPr>
          <p:nvPr/>
        </p:nvSpPr>
        <p:spPr bwMode="auto">
          <a:xfrm>
            <a:off x="3616570" y="1946214"/>
            <a:ext cx="654726" cy="3667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488" tIns="44450" rIns="90488" bIns="44450">
            <a:spAutoFit/>
          </a:bodyPr>
          <a:lstStyle/>
          <a:p>
            <a:pPr eaLnBrk="0" hangingPunct="0"/>
            <a:r>
              <a:rPr lang="en-US" altLang="zh-CN" sz="1800" b="1" dirty="0" smtClean="0">
                <a:solidFill>
                  <a:srgbClr val="0000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:  </a:t>
            </a:r>
            <a:r>
              <a:rPr lang="en-US" altLang="zh-CN" sz="1400" b="1" dirty="0" smtClean="0">
                <a:solidFill>
                  <a:srgbClr val="0000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10</a:t>
            </a:r>
          </a:p>
        </p:txBody>
      </p:sp>
      <p:sp>
        <p:nvSpPr>
          <p:cNvPr id="22" name="Rectangle 17"/>
          <p:cNvSpPr>
            <a:spLocks noChangeArrowheads="1"/>
          </p:cNvSpPr>
          <p:nvPr/>
        </p:nvSpPr>
        <p:spPr bwMode="auto">
          <a:xfrm>
            <a:off x="2154116" y="1936689"/>
            <a:ext cx="1525334" cy="3667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488" tIns="44450" rIns="90488" bIns="44450">
            <a:spAutoFit/>
          </a:bodyPr>
          <a:lstStyle/>
          <a:p>
            <a:pPr eaLnBrk="0" hangingPunct="0"/>
            <a:r>
              <a:rPr lang="zh-CN" altLang="en-US" sz="1800" b="1" smtClean="0">
                <a:solidFill>
                  <a:srgbClr val="0000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销 售 渠 道 </a:t>
            </a:r>
          </a:p>
        </p:txBody>
      </p:sp>
      <p:graphicFrame>
        <p:nvGraphicFramePr>
          <p:cNvPr id="23" name="Object 18">
            <a:hlinkClick r:id="" action="ppaction://ole?verb=1"/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58339676"/>
              </p:ext>
            </p:extLst>
          </p:nvPr>
        </p:nvGraphicFramePr>
        <p:xfrm>
          <a:off x="4601308" y="963373"/>
          <a:ext cx="883216" cy="7652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00" r:id="rId4" imgW="4006850" imgH="3192463" progId="">
                  <p:embed/>
                </p:oleObj>
              </mc:Choice>
              <mc:Fallback>
                <p:oleObj r:id="rId4" imgW="4006850" imgH="3192463" progId="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01308" y="963373"/>
                        <a:ext cx="883216" cy="765299"/>
                      </a:xfrm>
                      <a:prstGeom prst="rect">
                        <a:avLst/>
                      </a:prstGeom>
                      <a:noFill/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Rectangle 19"/>
          <p:cNvSpPr>
            <a:spLocks noChangeArrowheads="1"/>
          </p:cNvSpPr>
          <p:nvPr/>
        </p:nvSpPr>
        <p:spPr bwMode="auto">
          <a:xfrm>
            <a:off x="2035423" y="836551"/>
            <a:ext cx="2424800" cy="434549"/>
          </a:xfrm>
          <a:prstGeom prst="rect">
            <a:avLst/>
          </a:prstGeom>
          <a:solidFill>
            <a:schemeClr val="bg1"/>
          </a:solidFill>
          <a:ln w="12700" cmpd="sng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tx2"/>
            </a:outerShdw>
          </a:effectLst>
        </p:spPr>
        <p:txBody>
          <a:bodyPr wrap="none" lIns="90488" tIns="44450" rIns="90488" bIns="44450" anchor="ctr"/>
          <a:lstStyle/>
          <a:p>
            <a:pPr eaLnBrk="0" hangingPunct="0"/>
            <a:r>
              <a:rPr lang="zh-CN" altLang="en-US" sz="1800" b="1" dirty="0" smtClean="0">
                <a:solidFill>
                  <a:srgbClr val="0000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创建购货方 </a:t>
            </a:r>
          </a:p>
        </p:txBody>
      </p:sp>
      <p:sp>
        <p:nvSpPr>
          <p:cNvPr id="25" name="Rectangle 20"/>
          <p:cNvSpPr>
            <a:spLocks noChangeArrowheads="1"/>
          </p:cNvSpPr>
          <p:nvPr/>
        </p:nvSpPr>
        <p:spPr bwMode="auto">
          <a:xfrm>
            <a:off x="3837628" y="2544521"/>
            <a:ext cx="621163" cy="337787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hangingPunct="0"/>
            <a:endParaRPr lang="zh-CN" altLang="en-US" sz="2000" b="1" smtClean="0">
              <a:solidFill>
                <a:srgbClr val="800000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26" name="Rectangle 21"/>
          <p:cNvSpPr>
            <a:spLocks noChangeArrowheads="1"/>
          </p:cNvSpPr>
          <p:nvPr/>
        </p:nvSpPr>
        <p:spPr bwMode="auto">
          <a:xfrm>
            <a:off x="2160084" y="2503425"/>
            <a:ext cx="1194432" cy="3667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488" tIns="44450" rIns="90488" bIns="44450">
            <a:spAutoFit/>
          </a:bodyPr>
          <a:lstStyle/>
          <a:p>
            <a:pPr eaLnBrk="0" hangingPunct="0"/>
            <a:r>
              <a:rPr lang="zh-CN" altLang="en-US" sz="1800" b="1" dirty="0" smtClean="0">
                <a:solidFill>
                  <a:srgbClr val="0000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帐 户 组 </a:t>
            </a:r>
          </a:p>
        </p:txBody>
      </p:sp>
      <p:sp>
        <p:nvSpPr>
          <p:cNvPr id="27" name="Rectangle 22"/>
          <p:cNvSpPr>
            <a:spLocks noChangeArrowheads="1"/>
          </p:cNvSpPr>
          <p:nvPr/>
        </p:nvSpPr>
        <p:spPr bwMode="auto">
          <a:xfrm>
            <a:off x="3616569" y="2512950"/>
            <a:ext cx="937851" cy="3667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488" tIns="44450" rIns="90488" bIns="44450">
            <a:spAutoFit/>
          </a:bodyPr>
          <a:lstStyle/>
          <a:p>
            <a:pPr eaLnBrk="0" hangingPunct="0"/>
            <a:r>
              <a:rPr lang="en-US" altLang="zh-CN" sz="1800" b="1" dirty="0" smtClean="0">
                <a:solidFill>
                  <a:srgbClr val="0000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:  </a:t>
            </a:r>
            <a:r>
              <a:rPr lang="en-US" altLang="zh-CN" sz="1400" b="1" dirty="0" smtClean="0">
                <a:solidFill>
                  <a:srgbClr val="0000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0001</a:t>
            </a:r>
          </a:p>
        </p:txBody>
      </p:sp>
      <p:sp>
        <p:nvSpPr>
          <p:cNvPr id="28" name="AutoShape 23"/>
          <p:cNvSpPr>
            <a:spLocks noChangeArrowheads="1"/>
          </p:cNvSpPr>
          <p:nvPr/>
        </p:nvSpPr>
        <p:spPr bwMode="auto">
          <a:xfrm flipH="1">
            <a:off x="4283319" y="3497030"/>
            <a:ext cx="3547423" cy="1646712"/>
          </a:xfrm>
          <a:prstGeom prst="rightArrow">
            <a:avLst>
              <a:gd name="adj1" fmla="val 75000"/>
              <a:gd name="adj2" fmla="val 39385"/>
            </a:avLst>
          </a:prstGeom>
          <a:solidFill>
            <a:srgbClr val="0070C0"/>
          </a:solidFill>
          <a:ln w="12700" cmpd="sng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eaLnBrk="0" hangingPunct="0"/>
            <a:endParaRPr lang="zh-CN" altLang="en-US" sz="2000" b="1" smtClean="0">
              <a:solidFill>
                <a:srgbClr val="800000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29" name="Rectangle 24"/>
          <p:cNvSpPr>
            <a:spLocks noChangeArrowheads="1"/>
          </p:cNvSpPr>
          <p:nvPr/>
        </p:nvSpPr>
        <p:spPr bwMode="auto">
          <a:xfrm>
            <a:off x="4853362" y="3744859"/>
            <a:ext cx="2512729" cy="9207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488" tIns="44450" rIns="90488" bIns="44450">
            <a:spAutoFit/>
          </a:bodyPr>
          <a:lstStyle/>
          <a:p>
            <a:pPr eaLnBrk="0" hangingPunct="0"/>
            <a:r>
              <a:rPr lang="zh-CN" altLang="en-US" sz="1800" b="1" dirty="0" smtClean="0">
                <a:solidFill>
                  <a:srgbClr val="0000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字段选择 </a:t>
            </a:r>
          </a:p>
          <a:p>
            <a:pPr eaLnBrk="0" hangingPunct="0"/>
            <a:r>
              <a:rPr lang="zh-CN" altLang="en-US" sz="1800" b="1" dirty="0" smtClean="0">
                <a:solidFill>
                  <a:srgbClr val="0000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编号范围 </a:t>
            </a:r>
          </a:p>
          <a:p>
            <a:pPr eaLnBrk="0" hangingPunct="0"/>
            <a:r>
              <a:rPr lang="zh-CN" altLang="en-US" sz="1800" b="1" dirty="0" smtClean="0">
                <a:solidFill>
                  <a:srgbClr val="0000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一次性帐户：是/否 </a:t>
            </a:r>
          </a:p>
        </p:txBody>
      </p:sp>
      <p:sp>
        <p:nvSpPr>
          <p:cNvPr id="30" name="未知"/>
          <p:cNvSpPr>
            <a:spLocks/>
          </p:cNvSpPr>
          <p:nvPr/>
        </p:nvSpPr>
        <p:spPr bwMode="auto">
          <a:xfrm>
            <a:off x="1506414" y="2677872"/>
            <a:ext cx="700427" cy="1515484"/>
          </a:xfrm>
          <a:custGeom>
            <a:avLst/>
            <a:gdLst>
              <a:gd name="T0" fmla="*/ 432 w 433"/>
              <a:gd name="T1" fmla="*/ 0 h 721"/>
              <a:gd name="T2" fmla="*/ 0 w 433"/>
              <a:gd name="T3" fmla="*/ 0 h 721"/>
              <a:gd name="T4" fmla="*/ 0 w 433"/>
              <a:gd name="T5" fmla="*/ 720 h 721"/>
              <a:gd name="T6" fmla="*/ 384 w 433"/>
              <a:gd name="T7" fmla="*/ 720 h 7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33" h="721">
                <a:moveTo>
                  <a:pt x="432" y="0"/>
                </a:moveTo>
                <a:lnTo>
                  <a:pt x="0" y="0"/>
                </a:lnTo>
                <a:lnTo>
                  <a:pt x="0" y="720"/>
                </a:lnTo>
                <a:lnTo>
                  <a:pt x="384" y="720"/>
                </a:lnTo>
              </a:path>
            </a:pathLst>
          </a:custGeom>
          <a:noFill/>
          <a:ln w="25400" cap="rnd" cmpd="sng">
            <a:solidFill>
              <a:schemeClr val="hlink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hangingPunct="0"/>
            <a:endParaRPr lang="zh-CN" altLang="en-US" sz="2000" b="1" smtClean="0">
              <a:solidFill>
                <a:srgbClr val="800000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32" name="Rectangle 13"/>
          <p:cNvSpPr>
            <a:spLocks noChangeArrowheads="1"/>
          </p:cNvSpPr>
          <p:nvPr/>
        </p:nvSpPr>
        <p:spPr bwMode="auto">
          <a:xfrm>
            <a:off x="3723323" y="1721634"/>
            <a:ext cx="937851" cy="305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488" tIns="44450" rIns="90488" bIns="44450">
            <a:spAutoFit/>
          </a:bodyPr>
          <a:lstStyle/>
          <a:p>
            <a:pPr eaLnBrk="0" hangingPunct="0"/>
            <a:r>
              <a:rPr lang="en-US" altLang="zh-CN" sz="1400" b="1" dirty="0" smtClean="0">
                <a:solidFill>
                  <a:srgbClr val="0000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1000</a:t>
            </a:r>
          </a:p>
        </p:txBody>
      </p:sp>
      <p:sp>
        <p:nvSpPr>
          <p:cNvPr id="33" name="Rectangle 11"/>
          <p:cNvSpPr>
            <a:spLocks noChangeArrowheads="1"/>
          </p:cNvSpPr>
          <p:nvPr/>
        </p:nvSpPr>
        <p:spPr bwMode="auto">
          <a:xfrm>
            <a:off x="3625855" y="1679141"/>
            <a:ext cx="684809" cy="3667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488" tIns="44450" rIns="90488" bIns="44450">
            <a:spAutoFit/>
          </a:bodyPr>
          <a:lstStyle/>
          <a:p>
            <a:pPr eaLnBrk="0" hangingPunct="0"/>
            <a:r>
              <a:rPr lang="en-US" altLang="zh-CN" sz="1800" b="1" dirty="0" smtClean="0">
                <a:solidFill>
                  <a:srgbClr val="0000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1743108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客户主数据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合伙人功能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xmlns="" id="{578A6D24-D0F2-4B55-BA7F-F692F49AE7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96278" y="192157"/>
            <a:ext cx="58674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zh-TW" altLang="en-US" sz="2400" b="1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5" name="Rectangle 8">
            <a:extLst>
              <a:ext uri="{FF2B5EF4-FFF2-40B4-BE49-F238E27FC236}">
                <a16:creationId xmlns:a16="http://schemas.microsoft.com/office/drawing/2014/main" xmlns="" id="{79A4597E-C1E1-4BEC-8075-995D3AEEA6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84388" y="5915025"/>
            <a:ext cx="3668712" cy="88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6" name="Group 4">
            <a:extLst>
              <a:ext uri="{FF2B5EF4-FFF2-40B4-BE49-F238E27FC236}">
                <a16:creationId xmlns:a16="http://schemas.microsoft.com/office/drawing/2014/main" xmlns="" id="{346840C6-B4AF-4D16-9413-0402A10451C2}"/>
              </a:ext>
            </a:extLst>
          </p:cNvPr>
          <p:cNvGrpSpPr>
            <a:grpSpLocks/>
          </p:cNvGrpSpPr>
          <p:nvPr/>
        </p:nvGrpSpPr>
        <p:grpSpPr bwMode="auto">
          <a:xfrm>
            <a:off x="6438902" y="3429000"/>
            <a:ext cx="3365500" cy="1995488"/>
            <a:chOff x="3133" y="2191"/>
            <a:chExt cx="2120" cy="1208"/>
          </a:xfrm>
        </p:grpSpPr>
        <p:grpSp>
          <p:nvGrpSpPr>
            <p:cNvPr id="7" name="Group 5">
              <a:extLst>
                <a:ext uri="{FF2B5EF4-FFF2-40B4-BE49-F238E27FC236}">
                  <a16:creationId xmlns:a16="http://schemas.microsoft.com/office/drawing/2014/main" xmlns="" id="{CDB65A6F-38CA-46E3-9BD9-A144195405D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133" y="2191"/>
              <a:ext cx="1961" cy="1027"/>
              <a:chOff x="3133" y="2191"/>
              <a:chExt cx="1961" cy="1027"/>
            </a:xfrm>
          </p:grpSpPr>
          <p:sp>
            <p:nvSpPr>
              <p:cNvPr id="24" name="Freeform 6">
                <a:extLst>
                  <a:ext uri="{FF2B5EF4-FFF2-40B4-BE49-F238E27FC236}">
                    <a16:creationId xmlns:a16="http://schemas.microsoft.com/office/drawing/2014/main" xmlns="" id="{A512F87E-8399-47DE-B948-1DAC068848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75" y="2191"/>
                <a:ext cx="1382" cy="731"/>
              </a:xfrm>
              <a:custGeom>
                <a:avLst/>
                <a:gdLst>
                  <a:gd name="T0" fmla="*/ 1382 w 1382"/>
                  <a:gd name="T1" fmla="*/ 729 h 731"/>
                  <a:gd name="T2" fmla="*/ 1312 w 1382"/>
                  <a:gd name="T3" fmla="*/ 731 h 731"/>
                  <a:gd name="T4" fmla="*/ 0 w 1382"/>
                  <a:gd name="T5" fmla="*/ 0 h 731"/>
                  <a:gd name="T6" fmla="*/ 6 w 1382"/>
                  <a:gd name="T7" fmla="*/ 0 h 731"/>
                  <a:gd name="T8" fmla="*/ 1382 w 1382"/>
                  <a:gd name="T9" fmla="*/ 729 h 73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382"/>
                  <a:gd name="T16" fmla="*/ 0 h 731"/>
                  <a:gd name="T17" fmla="*/ 1382 w 1382"/>
                  <a:gd name="T18" fmla="*/ 731 h 73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382" h="731">
                    <a:moveTo>
                      <a:pt x="1382" y="729"/>
                    </a:moveTo>
                    <a:lnTo>
                      <a:pt x="1312" y="731"/>
                    </a:lnTo>
                    <a:lnTo>
                      <a:pt x="0" y="0"/>
                    </a:lnTo>
                    <a:lnTo>
                      <a:pt x="6" y="0"/>
                    </a:lnTo>
                    <a:lnTo>
                      <a:pt x="1382" y="729"/>
                    </a:lnTo>
                    <a:close/>
                  </a:path>
                </a:pathLst>
              </a:custGeom>
              <a:solidFill>
                <a:srgbClr val="E06D7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25" name="Freeform 7">
                <a:extLst>
                  <a:ext uri="{FF2B5EF4-FFF2-40B4-BE49-F238E27FC236}">
                    <a16:creationId xmlns:a16="http://schemas.microsoft.com/office/drawing/2014/main" xmlns="" id="{B7B2D6D5-548D-4BFE-9B58-2D15E8A1A1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71" y="2191"/>
                <a:ext cx="1316" cy="733"/>
              </a:xfrm>
              <a:custGeom>
                <a:avLst/>
                <a:gdLst>
                  <a:gd name="T0" fmla="*/ 1316 w 1316"/>
                  <a:gd name="T1" fmla="*/ 731 h 733"/>
                  <a:gd name="T2" fmla="*/ 1247 w 1316"/>
                  <a:gd name="T3" fmla="*/ 733 h 733"/>
                  <a:gd name="T4" fmla="*/ 0 w 1316"/>
                  <a:gd name="T5" fmla="*/ 0 h 733"/>
                  <a:gd name="T6" fmla="*/ 4 w 1316"/>
                  <a:gd name="T7" fmla="*/ 0 h 733"/>
                  <a:gd name="T8" fmla="*/ 1316 w 1316"/>
                  <a:gd name="T9" fmla="*/ 731 h 73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316"/>
                  <a:gd name="T16" fmla="*/ 0 h 733"/>
                  <a:gd name="T17" fmla="*/ 1316 w 1316"/>
                  <a:gd name="T18" fmla="*/ 733 h 73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316" h="733">
                    <a:moveTo>
                      <a:pt x="1316" y="731"/>
                    </a:moveTo>
                    <a:lnTo>
                      <a:pt x="1247" y="733"/>
                    </a:lnTo>
                    <a:lnTo>
                      <a:pt x="0" y="0"/>
                    </a:lnTo>
                    <a:lnTo>
                      <a:pt x="4" y="0"/>
                    </a:lnTo>
                    <a:lnTo>
                      <a:pt x="1316" y="731"/>
                    </a:lnTo>
                    <a:close/>
                  </a:path>
                </a:pathLst>
              </a:custGeom>
              <a:solidFill>
                <a:srgbClr val="E06D7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26" name="Freeform 8">
                <a:extLst>
                  <a:ext uri="{FF2B5EF4-FFF2-40B4-BE49-F238E27FC236}">
                    <a16:creationId xmlns:a16="http://schemas.microsoft.com/office/drawing/2014/main" xmlns="" id="{53838A35-1A5E-498B-BD01-E067995E7A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67" y="2191"/>
                <a:ext cx="1251" cy="739"/>
              </a:xfrm>
              <a:custGeom>
                <a:avLst/>
                <a:gdLst>
                  <a:gd name="T0" fmla="*/ 1251 w 1251"/>
                  <a:gd name="T1" fmla="*/ 733 h 739"/>
                  <a:gd name="T2" fmla="*/ 1185 w 1251"/>
                  <a:gd name="T3" fmla="*/ 739 h 739"/>
                  <a:gd name="T4" fmla="*/ 0 w 1251"/>
                  <a:gd name="T5" fmla="*/ 0 h 739"/>
                  <a:gd name="T6" fmla="*/ 4 w 1251"/>
                  <a:gd name="T7" fmla="*/ 0 h 739"/>
                  <a:gd name="T8" fmla="*/ 1251 w 1251"/>
                  <a:gd name="T9" fmla="*/ 733 h 73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51"/>
                  <a:gd name="T16" fmla="*/ 0 h 739"/>
                  <a:gd name="T17" fmla="*/ 1251 w 1251"/>
                  <a:gd name="T18" fmla="*/ 739 h 73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51" h="739">
                    <a:moveTo>
                      <a:pt x="1251" y="733"/>
                    </a:moveTo>
                    <a:lnTo>
                      <a:pt x="1185" y="739"/>
                    </a:lnTo>
                    <a:lnTo>
                      <a:pt x="0" y="0"/>
                    </a:lnTo>
                    <a:lnTo>
                      <a:pt x="4" y="0"/>
                    </a:lnTo>
                    <a:lnTo>
                      <a:pt x="1251" y="733"/>
                    </a:lnTo>
                    <a:close/>
                  </a:path>
                </a:pathLst>
              </a:custGeom>
              <a:solidFill>
                <a:srgbClr val="E06C7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27" name="Freeform 9">
                <a:extLst>
                  <a:ext uri="{FF2B5EF4-FFF2-40B4-BE49-F238E27FC236}">
                    <a16:creationId xmlns:a16="http://schemas.microsoft.com/office/drawing/2014/main" xmlns="" id="{40F41099-B0B7-4F3F-AC10-B68FC841E1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61" y="2191"/>
                <a:ext cx="1191" cy="747"/>
              </a:xfrm>
              <a:custGeom>
                <a:avLst/>
                <a:gdLst>
                  <a:gd name="T0" fmla="*/ 1191 w 1191"/>
                  <a:gd name="T1" fmla="*/ 739 h 747"/>
                  <a:gd name="T2" fmla="*/ 1127 w 1191"/>
                  <a:gd name="T3" fmla="*/ 747 h 747"/>
                  <a:gd name="T4" fmla="*/ 0 w 1191"/>
                  <a:gd name="T5" fmla="*/ 2 h 747"/>
                  <a:gd name="T6" fmla="*/ 6 w 1191"/>
                  <a:gd name="T7" fmla="*/ 0 h 747"/>
                  <a:gd name="T8" fmla="*/ 1191 w 1191"/>
                  <a:gd name="T9" fmla="*/ 739 h 7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91"/>
                  <a:gd name="T16" fmla="*/ 0 h 747"/>
                  <a:gd name="T17" fmla="*/ 1191 w 1191"/>
                  <a:gd name="T18" fmla="*/ 747 h 7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91" h="747">
                    <a:moveTo>
                      <a:pt x="1191" y="739"/>
                    </a:moveTo>
                    <a:lnTo>
                      <a:pt x="1127" y="747"/>
                    </a:lnTo>
                    <a:lnTo>
                      <a:pt x="0" y="2"/>
                    </a:lnTo>
                    <a:lnTo>
                      <a:pt x="6" y="0"/>
                    </a:lnTo>
                    <a:lnTo>
                      <a:pt x="1191" y="739"/>
                    </a:lnTo>
                    <a:close/>
                  </a:path>
                </a:pathLst>
              </a:custGeom>
              <a:solidFill>
                <a:srgbClr val="DF6C7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28" name="Freeform 10">
                <a:extLst>
                  <a:ext uri="{FF2B5EF4-FFF2-40B4-BE49-F238E27FC236}">
                    <a16:creationId xmlns:a16="http://schemas.microsoft.com/office/drawing/2014/main" xmlns="" id="{9D225564-3E00-438C-A304-320CBC9E54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57" y="2193"/>
                <a:ext cx="1131" cy="755"/>
              </a:xfrm>
              <a:custGeom>
                <a:avLst/>
                <a:gdLst>
                  <a:gd name="T0" fmla="*/ 1131 w 1131"/>
                  <a:gd name="T1" fmla="*/ 745 h 755"/>
                  <a:gd name="T2" fmla="*/ 1071 w 1131"/>
                  <a:gd name="T3" fmla="*/ 755 h 755"/>
                  <a:gd name="T4" fmla="*/ 0 w 1131"/>
                  <a:gd name="T5" fmla="*/ 0 h 755"/>
                  <a:gd name="T6" fmla="*/ 4 w 1131"/>
                  <a:gd name="T7" fmla="*/ 0 h 755"/>
                  <a:gd name="T8" fmla="*/ 1131 w 1131"/>
                  <a:gd name="T9" fmla="*/ 745 h 7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31"/>
                  <a:gd name="T16" fmla="*/ 0 h 755"/>
                  <a:gd name="T17" fmla="*/ 1131 w 1131"/>
                  <a:gd name="T18" fmla="*/ 755 h 7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31" h="755">
                    <a:moveTo>
                      <a:pt x="1131" y="745"/>
                    </a:moveTo>
                    <a:lnTo>
                      <a:pt x="1071" y="755"/>
                    </a:lnTo>
                    <a:lnTo>
                      <a:pt x="0" y="0"/>
                    </a:lnTo>
                    <a:lnTo>
                      <a:pt x="4" y="0"/>
                    </a:lnTo>
                    <a:lnTo>
                      <a:pt x="1131" y="745"/>
                    </a:lnTo>
                    <a:close/>
                  </a:path>
                </a:pathLst>
              </a:custGeom>
              <a:solidFill>
                <a:srgbClr val="DF6C7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29" name="Freeform 11">
                <a:extLst>
                  <a:ext uri="{FF2B5EF4-FFF2-40B4-BE49-F238E27FC236}">
                    <a16:creationId xmlns:a16="http://schemas.microsoft.com/office/drawing/2014/main" xmlns="" id="{3618F845-2C58-4AF3-820D-646A71CE02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53" y="2193"/>
                <a:ext cx="1075" cy="767"/>
              </a:xfrm>
              <a:custGeom>
                <a:avLst/>
                <a:gdLst>
                  <a:gd name="T0" fmla="*/ 1075 w 1075"/>
                  <a:gd name="T1" fmla="*/ 755 h 767"/>
                  <a:gd name="T2" fmla="*/ 1017 w 1075"/>
                  <a:gd name="T3" fmla="*/ 767 h 767"/>
                  <a:gd name="T4" fmla="*/ 0 w 1075"/>
                  <a:gd name="T5" fmla="*/ 0 h 767"/>
                  <a:gd name="T6" fmla="*/ 4 w 1075"/>
                  <a:gd name="T7" fmla="*/ 0 h 767"/>
                  <a:gd name="T8" fmla="*/ 1075 w 1075"/>
                  <a:gd name="T9" fmla="*/ 755 h 76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075"/>
                  <a:gd name="T16" fmla="*/ 0 h 767"/>
                  <a:gd name="T17" fmla="*/ 1075 w 1075"/>
                  <a:gd name="T18" fmla="*/ 767 h 76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075" h="767">
                    <a:moveTo>
                      <a:pt x="1075" y="755"/>
                    </a:moveTo>
                    <a:lnTo>
                      <a:pt x="1017" y="767"/>
                    </a:lnTo>
                    <a:lnTo>
                      <a:pt x="0" y="0"/>
                    </a:lnTo>
                    <a:lnTo>
                      <a:pt x="4" y="0"/>
                    </a:lnTo>
                    <a:lnTo>
                      <a:pt x="1075" y="755"/>
                    </a:lnTo>
                    <a:close/>
                  </a:path>
                </a:pathLst>
              </a:custGeom>
              <a:solidFill>
                <a:srgbClr val="DE6C6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30" name="Freeform 12">
                <a:extLst>
                  <a:ext uri="{FF2B5EF4-FFF2-40B4-BE49-F238E27FC236}">
                    <a16:creationId xmlns:a16="http://schemas.microsoft.com/office/drawing/2014/main" xmlns="" id="{F4439BCC-AA36-43CE-890F-5A6CCC41D1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51" y="2193"/>
                <a:ext cx="1019" cy="781"/>
              </a:xfrm>
              <a:custGeom>
                <a:avLst/>
                <a:gdLst>
                  <a:gd name="T0" fmla="*/ 1019 w 1019"/>
                  <a:gd name="T1" fmla="*/ 767 h 781"/>
                  <a:gd name="T2" fmla="*/ 966 w 1019"/>
                  <a:gd name="T3" fmla="*/ 781 h 781"/>
                  <a:gd name="T4" fmla="*/ 0 w 1019"/>
                  <a:gd name="T5" fmla="*/ 2 h 781"/>
                  <a:gd name="T6" fmla="*/ 2 w 1019"/>
                  <a:gd name="T7" fmla="*/ 0 h 781"/>
                  <a:gd name="T8" fmla="*/ 1019 w 1019"/>
                  <a:gd name="T9" fmla="*/ 767 h 78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019"/>
                  <a:gd name="T16" fmla="*/ 0 h 781"/>
                  <a:gd name="T17" fmla="*/ 1019 w 1019"/>
                  <a:gd name="T18" fmla="*/ 781 h 78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019" h="781">
                    <a:moveTo>
                      <a:pt x="1019" y="767"/>
                    </a:moveTo>
                    <a:lnTo>
                      <a:pt x="966" y="781"/>
                    </a:lnTo>
                    <a:lnTo>
                      <a:pt x="0" y="2"/>
                    </a:lnTo>
                    <a:lnTo>
                      <a:pt x="2" y="0"/>
                    </a:lnTo>
                    <a:lnTo>
                      <a:pt x="1019" y="767"/>
                    </a:lnTo>
                    <a:close/>
                  </a:path>
                </a:pathLst>
              </a:custGeom>
              <a:solidFill>
                <a:srgbClr val="DE6C6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31" name="Freeform 13">
                <a:extLst>
                  <a:ext uri="{FF2B5EF4-FFF2-40B4-BE49-F238E27FC236}">
                    <a16:creationId xmlns:a16="http://schemas.microsoft.com/office/drawing/2014/main" xmlns="" id="{0689E2F3-36B3-4E41-A121-70CD9E09EC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47" y="2195"/>
                <a:ext cx="970" cy="795"/>
              </a:xfrm>
              <a:custGeom>
                <a:avLst/>
                <a:gdLst>
                  <a:gd name="T0" fmla="*/ 970 w 970"/>
                  <a:gd name="T1" fmla="*/ 779 h 795"/>
                  <a:gd name="T2" fmla="*/ 920 w 970"/>
                  <a:gd name="T3" fmla="*/ 795 h 795"/>
                  <a:gd name="T4" fmla="*/ 0 w 970"/>
                  <a:gd name="T5" fmla="*/ 0 h 795"/>
                  <a:gd name="T6" fmla="*/ 4 w 970"/>
                  <a:gd name="T7" fmla="*/ 0 h 795"/>
                  <a:gd name="T8" fmla="*/ 970 w 970"/>
                  <a:gd name="T9" fmla="*/ 779 h 79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70"/>
                  <a:gd name="T16" fmla="*/ 0 h 795"/>
                  <a:gd name="T17" fmla="*/ 970 w 970"/>
                  <a:gd name="T18" fmla="*/ 795 h 79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70" h="795">
                    <a:moveTo>
                      <a:pt x="970" y="779"/>
                    </a:moveTo>
                    <a:lnTo>
                      <a:pt x="920" y="795"/>
                    </a:lnTo>
                    <a:lnTo>
                      <a:pt x="0" y="0"/>
                    </a:lnTo>
                    <a:lnTo>
                      <a:pt x="4" y="0"/>
                    </a:lnTo>
                    <a:lnTo>
                      <a:pt x="970" y="779"/>
                    </a:lnTo>
                    <a:close/>
                  </a:path>
                </a:pathLst>
              </a:custGeom>
              <a:solidFill>
                <a:srgbClr val="DD6B6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32" name="Freeform 14">
                <a:extLst>
                  <a:ext uri="{FF2B5EF4-FFF2-40B4-BE49-F238E27FC236}">
                    <a16:creationId xmlns:a16="http://schemas.microsoft.com/office/drawing/2014/main" xmlns="" id="{875A1CD1-87D4-4B29-93CF-EAD15F209A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43" y="2195"/>
                <a:ext cx="924" cy="813"/>
              </a:xfrm>
              <a:custGeom>
                <a:avLst/>
                <a:gdLst>
                  <a:gd name="T0" fmla="*/ 924 w 924"/>
                  <a:gd name="T1" fmla="*/ 795 h 813"/>
                  <a:gd name="T2" fmla="*/ 880 w 924"/>
                  <a:gd name="T3" fmla="*/ 813 h 813"/>
                  <a:gd name="T4" fmla="*/ 0 w 924"/>
                  <a:gd name="T5" fmla="*/ 2 h 813"/>
                  <a:gd name="T6" fmla="*/ 4 w 924"/>
                  <a:gd name="T7" fmla="*/ 0 h 813"/>
                  <a:gd name="T8" fmla="*/ 924 w 924"/>
                  <a:gd name="T9" fmla="*/ 795 h 81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24"/>
                  <a:gd name="T16" fmla="*/ 0 h 813"/>
                  <a:gd name="T17" fmla="*/ 924 w 924"/>
                  <a:gd name="T18" fmla="*/ 813 h 81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24" h="813">
                    <a:moveTo>
                      <a:pt x="924" y="795"/>
                    </a:moveTo>
                    <a:lnTo>
                      <a:pt x="880" y="813"/>
                    </a:lnTo>
                    <a:lnTo>
                      <a:pt x="0" y="2"/>
                    </a:lnTo>
                    <a:lnTo>
                      <a:pt x="4" y="0"/>
                    </a:lnTo>
                    <a:lnTo>
                      <a:pt x="924" y="795"/>
                    </a:lnTo>
                    <a:close/>
                  </a:path>
                </a:pathLst>
              </a:custGeom>
              <a:solidFill>
                <a:srgbClr val="DC6B6E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33" name="Freeform 15">
                <a:extLst>
                  <a:ext uri="{FF2B5EF4-FFF2-40B4-BE49-F238E27FC236}">
                    <a16:creationId xmlns:a16="http://schemas.microsoft.com/office/drawing/2014/main" xmlns="" id="{64D1B271-4510-44A9-A215-C7ED20FCBA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45" y="2195"/>
                <a:ext cx="922" cy="803"/>
              </a:xfrm>
              <a:custGeom>
                <a:avLst/>
                <a:gdLst>
                  <a:gd name="T0" fmla="*/ 922 w 922"/>
                  <a:gd name="T1" fmla="*/ 795 h 803"/>
                  <a:gd name="T2" fmla="*/ 900 w 922"/>
                  <a:gd name="T3" fmla="*/ 803 h 803"/>
                  <a:gd name="T4" fmla="*/ 0 w 922"/>
                  <a:gd name="T5" fmla="*/ 2 h 803"/>
                  <a:gd name="T6" fmla="*/ 2 w 922"/>
                  <a:gd name="T7" fmla="*/ 0 h 803"/>
                  <a:gd name="T8" fmla="*/ 922 w 922"/>
                  <a:gd name="T9" fmla="*/ 795 h 80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22"/>
                  <a:gd name="T16" fmla="*/ 0 h 803"/>
                  <a:gd name="T17" fmla="*/ 922 w 922"/>
                  <a:gd name="T18" fmla="*/ 803 h 80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22" h="803">
                    <a:moveTo>
                      <a:pt x="922" y="795"/>
                    </a:moveTo>
                    <a:lnTo>
                      <a:pt x="900" y="803"/>
                    </a:lnTo>
                    <a:lnTo>
                      <a:pt x="0" y="2"/>
                    </a:lnTo>
                    <a:lnTo>
                      <a:pt x="2" y="0"/>
                    </a:lnTo>
                    <a:lnTo>
                      <a:pt x="922" y="795"/>
                    </a:lnTo>
                    <a:close/>
                  </a:path>
                </a:pathLst>
              </a:custGeom>
              <a:solidFill>
                <a:srgbClr val="DC6B6E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34" name="Freeform 16">
                <a:extLst>
                  <a:ext uri="{FF2B5EF4-FFF2-40B4-BE49-F238E27FC236}">
                    <a16:creationId xmlns:a16="http://schemas.microsoft.com/office/drawing/2014/main" xmlns="" id="{2F124717-0F29-4464-8C37-C36D193E59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43" y="2197"/>
                <a:ext cx="902" cy="811"/>
              </a:xfrm>
              <a:custGeom>
                <a:avLst/>
                <a:gdLst>
                  <a:gd name="T0" fmla="*/ 902 w 902"/>
                  <a:gd name="T1" fmla="*/ 801 h 811"/>
                  <a:gd name="T2" fmla="*/ 880 w 902"/>
                  <a:gd name="T3" fmla="*/ 811 h 811"/>
                  <a:gd name="T4" fmla="*/ 0 w 902"/>
                  <a:gd name="T5" fmla="*/ 0 h 811"/>
                  <a:gd name="T6" fmla="*/ 2 w 902"/>
                  <a:gd name="T7" fmla="*/ 0 h 811"/>
                  <a:gd name="T8" fmla="*/ 902 w 902"/>
                  <a:gd name="T9" fmla="*/ 801 h 8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02"/>
                  <a:gd name="T16" fmla="*/ 0 h 811"/>
                  <a:gd name="T17" fmla="*/ 902 w 902"/>
                  <a:gd name="T18" fmla="*/ 811 h 8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02" h="811">
                    <a:moveTo>
                      <a:pt x="902" y="801"/>
                    </a:moveTo>
                    <a:lnTo>
                      <a:pt x="880" y="811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902" y="801"/>
                    </a:lnTo>
                    <a:close/>
                  </a:path>
                </a:pathLst>
              </a:custGeom>
              <a:solidFill>
                <a:srgbClr val="DB6A6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36" name="Freeform 17">
                <a:extLst>
                  <a:ext uri="{FF2B5EF4-FFF2-40B4-BE49-F238E27FC236}">
                    <a16:creationId xmlns:a16="http://schemas.microsoft.com/office/drawing/2014/main" xmlns="" id="{26152102-8E76-4DA0-8D5C-D0EA0C846D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41" y="2197"/>
                <a:ext cx="882" cy="828"/>
              </a:xfrm>
              <a:custGeom>
                <a:avLst/>
                <a:gdLst>
                  <a:gd name="T0" fmla="*/ 882 w 882"/>
                  <a:gd name="T1" fmla="*/ 811 h 828"/>
                  <a:gd name="T2" fmla="*/ 842 w 882"/>
                  <a:gd name="T3" fmla="*/ 828 h 828"/>
                  <a:gd name="T4" fmla="*/ 0 w 882"/>
                  <a:gd name="T5" fmla="*/ 2 h 828"/>
                  <a:gd name="T6" fmla="*/ 2 w 882"/>
                  <a:gd name="T7" fmla="*/ 0 h 828"/>
                  <a:gd name="T8" fmla="*/ 882 w 882"/>
                  <a:gd name="T9" fmla="*/ 811 h 82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82"/>
                  <a:gd name="T16" fmla="*/ 0 h 828"/>
                  <a:gd name="T17" fmla="*/ 882 w 882"/>
                  <a:gd name="T18" fmla="*/ 828 h 82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82" h="828">
                    <a:moveTo>
                      <a:pt x="882" y="811"/>
                    </a:moveTo>
                    <a:lnTo>
                      <a:pt x="842" y="828"/>
                    </a:lnTo>
                    <a:lnTo>
                      <a:pt x="0" y="2"/>
                    </a:lnTo>
                    <a:lnTo>
                      <a:pt x="2" y="0"/>
                    </a:lnTo>
                    <a:lnTo>
                      <a:pt x="882" y="811"/>
                    </a:lnTo>
                    <a:close/>
                  </a:path>
                </a:pathLst>
              </a:custGeom>
              <a:solidFill>
                <a:srgbClr val="DA6A6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37" name="Freeform 18">
                <a:extLst>
                  <a:ext uri="{FF2B5EF4-FFF2-40B4-BE49-F238E27FC236}">
                    <a16:creationId xmlns:a16="http://schemas.microsoft.com/office/drawing/2014/main" xmlns="" id="{6CDA2AEB-5101-4D3C-BAC4-8247740CF6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43" y="2197"/>
                <a:ext cx="880" cy="819"/>
              </a:xfrm>
              <a:custGeom>
                <a:avLst/>
                <a:gdLst>
                  <a:gd name="T0" fmla="*/ 880 w 880"/>
                  <a:gd name="T1" fmla="*/ 811 h 819"/>
                  <a:gd name="T2" fmla="*/ 860 w 880"/>
                  <a:gd name="T3" fmla="*/ 819 h 819"/>
                  <a:gd name="T4" fmla="*/ 0 w 880"/>
                  <a:gd name="T5" fmla="*/ 0 h 819"/>
                  <a:gd name="T6" fmla="*/ 0 w 880"/>
                  <a:gd name="T7" fmla="*/ 0 h 819"/>
                  <a:gd name="T8" fmla="*/ 880 w 880"/>
                  <a:gd name="T9" fmla="*/ 811 h 81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80"/>
                  <a:gd name="T16" fmla="*/ 0 h 819"/>
                  <a:gd name="T17" fmla="*/ 880 w 880"/>
                  <a:gd name="T18" fmla="*/ 819 h 81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80" h="819">
                    <a:moveTo>
                      <a:pt x="880" y="811"/>
                    </a:moveTo>
                    <a:lnTo>
                      <a:pt x="860" y="819"/>
                    </a:lnTo>
                    <a:lnTo>
                      <a:pt x="0" y="0"/>
                    </a:lnTo>
                    <a:lnTo>
                      <a:pt x="880" y="811"/>
                    </a:lnTo>
                    <a:close/>
                  </a:path>
                </a:pathLst>
              </a:custGeom>
              <a:solidFill>
                <a:srgbClr val="DA6A6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38" name="Freeform 19">
                <a:extLst>
                  <a:ext uri="{FF2B5EF4-FFF2-40B4-BE49-F238E27FC236}">
                    <a16:creationId xmlns:a16="http://schemas.microsoft.com/office/drawing/2014/main" xmlns="" id="{501CABAB-6322-4D8D-A990-8D39A73DE0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41" y="2197"/>
                <a:ext cx="862" cy="828"/>
              </a:xfrm>
              <a:custGeom>
                <a:avLst/>
                <a:gdLst>
                  <a:gd name="T0" fmla="*/ 862 w 862"/>
                  <a:gd name="T1" fmla="*/ 819 h 828"/>
                  <a:gd name="T2" fmla="*/ 842 w 862"/>
                  <a:gd name="T3" fmla="*/ 828 h 828"/>
                  <a:gd name="T4" fmla="*/ 0 w 862"/>
                  <a:gd name="T5" fmla="*/ 2 h 828"/>
                  <a:gd name="T6" fmla="*/ 2 w 862"/>
                  <a:gd name="T7" fmla="*/ 0 h 828"/>
                  <a:gd name="T8" fmla="*/ 862 w 862"/>
                  <a:gd name="T9" fmla="*/ 819 h 82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62"/>
                  <a:gd name="T16" fmla="*/ 0 h 828"/>
                  <a:gd name="T17" fmla="*/ 862 w 862"/>
                  <a:gd name="T18" fmla="*/ 828 h 82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62" h="828">
                    <a:moveTo>
                      <a:pt x="862" y="819"/>
                    </a:moveTo>
                    <a:lnTo>
                      <a:pt x="842" y="828"/>
                    </a:lnTo>
                    <a:lnTo>
                      <a:pt x="0" y="2"/>
                    </a:lnTo>
                    <a:lnTo>
                      <a:pt x="2" y="0"/>
                    </a:lnTo>
                    <a:lnTo>
                      <a:pt x="862" y="819"/>
                    </a:lnTo>
                    <a:close/>
                  </a:path>
                </a:pathLst>
              </a:custGeom>
              <a:solidFill>
                <a:srgbClr val="D9696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39" name="Freeform 20">
                <a:extLst>
                  <a:ext uri="{FF2B5EF4-FFF2-40B4-BE49-F238E27FC236}">
                    <a16:creationId xmlns:a16="http://schemas.microsoft.com/office/drawing/2014/main" xmlns="" id="{FF250EF6-23FC-4CA4-8D6D-9738016893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39" y="2199"/>
                <a:ext cx="844" cy="846"/>
              </a:xfrm>
              <a:custGeom>
                <a:avLst/>
                <a:gdLst>
                  <a:gd name="T0" fmla="*/ 844 w 844"/>
                  <a:gd name="T1" fmla="*/ 826 h 846"/>
                  <a:gd name="T2" fmla="*/ 808 w 844"/>
                  <a:gd name="T3" fmla="*/ 846 h 846"/>
                  <a:gd name="T4" fmla="*/ 0 w 844"/>
                  <a:gd name="T5" fmla="*/ 0 h 846"/>
                  <a:gd name="T6" fmla="*/ 2 w 844"/>
                  <a:gd name="T7" fmla="*/ 0 h 846"/>
                  <a:gd name="T8" fmla="*/ 844 w 844"/>
                  <a:gd name="T9" fmla="*/ 826 h 84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44"/>
                  <a:gd name="T16" fmla="*/ 0 h 846"/>
                  <a:gd name="T17" fmla="*/ 844 w 844"/>
                  <a:gd name="T18" fmla="*/ 846 h 84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44" h="846">
                    <a:moveTo>
                      <a:pt x="844" y="826"/>
                    </a:moveTo>
                    <a:lnTo>
                      <a:pt x="808" y="846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844" y="826"/>
                    </a:lnTo>
                    <a:close/>
                  </a:path>
                </a:pathLst>
              </a:custGeom>
              <a:solidFill>
                <a:srgbClr val="D8696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40" name="Freeform 21">
                <a:extLst>
                  <a:ext uri="{FF2B5EF4-FFF2-40B4-BE49-F238E27FC236}">
                    <a16:creationId xmlns:a16="http://schemas.microsoft.com/office/drawing/2014/main" xmlns="" id="{E5392200-4F5C-460F-B928-D7DC97F379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41" y="2199"/>
                <a:ext cx="842" cy="830"/>
              </a:xfrm>
              <a:custGeom>
                <a:avLst/>
                <a:gdLst>
                  <a:gd name="T0" fmla="*/ 842 w 842"/>
                  <a:gd name="T1" fmla="*/ 826 h 830"/>
                  <a:gd name="T2" fmla="*/ 834 w 842"/>
                  <a:gd name="T3" fmla="*/ 830 h 830"/>
                  <a:gd name="T4" fmla="*/ 0 w 842"/>
                  <a:gd name="T5" fmla="*/ 0 h 830"/>
                  <a:gd name="T6" fmla="*/ 0 w 842"/>
                  <a:gd name="T7" fmla="*/ 0 h 830"/>
                  <a:gd name="T8" fmla="*/ 842 w 842"/>
                  <a:gd name="T9" fmla="*/ 826 h 83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42"/>
                  <a:gd name="T16" fmla="*/ 0 h 830"/>
                  <a:gd name="T17" fmla="*/ 842 w 842"/>
                  <a:gd name="T18" fmla="*/ 830 h 83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42" h="830">
                    <a:moveTo>
                      <a:pt x="842" y="826"/>
                    </a:moveTo>
                    <a:lnTo>
                      <a:pt x="834" y="830"/>
                    </a:lnTo>
                    <a:lnTo>
                      <a:pt x="0" y="0"/>
                    </a:lnTo>
                    <a:lnTo>
                      <a:pt x="842" y="826"/>
                    </a:lnTo>
                    <a:close/>
                  </a:path>
                </a:pathLst>
              </a:custGeom>
              <a:solidFill>
                <a:srgbClr val="D8696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41" name="Freeform 22">
                <a:extLst>
                  <a:ext uri="{FF2B5EF4-FFF2-40B4-BE49-F238E27FC236}">
                    <a16:creationId xmlns:a16="http://schemas.microsoft.com/office/drawing/2014/main" xmlns="" id="{8A06BFEA-BE48-4257-9E98-B6C9866767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39" y="2199"/>
                <a:ext cx="836" cy="836"/>
              </a:xfrm>
              <a:custGeom>
                <a:avLst/>
                <a:gdLst>
                  <a:gd name="T0" fmla="*/ 836 w 836"/>
                  <a:gd name="T1" fmla="*/ 830 h 836"/>
                  <a:gd name="T2" fmla="*/ 826 w 836"/>
                  <a:gd name="T3" fmla="*/ 836 h 836"/>
                  <a:gd name="T4" fmla="*/ 0 w 836"/>
                  <a:gd name="T5" fmla="*/ 0 h 836"/>
                  <a:gd name="T6" fmla="*/ 2 w 836"/>
                  <a:gd name="T7" fmla="*/ 0 h 836"/>
                  <a:gd name="T8" fmla="*/ 836 w 836"/>
                  <a:gd name="T9" fmla="*/ 830 h 83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36"/>
                  <a:gd name="T16" fmla="*/ 0 h 836"/>
                  <a:gd name="T17" fmla="*/ 836 w 836"/>
                  <a:gd name="T18" fmla="*/ 836 h 8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36" h="836">
                    <a:moveTo>
                      <a:pt x="836" y="830"/>
                    </a:moveTo>
                    <a:lnTo>
                      <a:pt x="826" y="836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836" y="830"/>
                    </a:lnTo>
                    <a:close/>
                  </a:path>
                </a:pathLst>
              </a:custGeom>
              <a:solidFill>
                <a:srgbClr val="D7686B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42" name="Freeform 23">
                <a:extLst>
                  <a:ext uri="{FF2B5EF4-FFF2-40B4-BE49-F238E27FC236}">
                    <a16:creationId xmlns:a16="http://schemas.microsoft.com/office/drawing/2014/main" xmlns="" id="{F34F6DF6-8713-4C34-9AF9-1F4D98B8A5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39" y="2199"/>
                <a:ext cx="826" cy="840"/>
              </a:xfrm>
              <a:custGeom>
                <a:avLst/>
                <a:gdLst>
                  <a:gd name="T0" fmla="*/ 826 w 826"/>
                  <a:gd name="T1" fmla="*/ 836 h 840"/>
                  <a:gd name="T2" fmla="*/ 818 w 826"/>
                  <a:gd name="T3" fmla="*/ 840 h 840"/>
                  <a:gd name="T4" fmla="*/ 0 w 826"/>
                  <a:gd name="T5" fmla="*/ 0 h 840"/>
                  <a:gd name="T6" fmla="*/ 0 w 826"/>
                  <a:gd name="T7" fmla="*/ 0 h 840"/>
                  <a:gd name="T8" fmla="*/ 826 w 826"/>
                  <a:gd name="T9" fmla="*/ 836 h 8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26"/>
                  <a:gd name="T16" fmla="*/ 0 h 840"/>
                  <a:gd name="T17" fmla="*/ 826 w 826"/>
                  <a:gd name="T18" fmla="*/ 840 h 8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26" h="840">
                    <a:moveTo>
                      <a:pt x="826" y="836"/>
                    </a:moveTo>
                    <a:lnTo>
                      <a:pt x="818" y="840"/>
                    </a:lnTo>
                    <a:lnTo>
                      <a:pt x="0" y="0"/>
                    </a:lnTo>
                    <a:lnTo>
                      <a:pt x="826" y="836"/>
                    </a:lnTo>
                    <a:close/>
                  </a:path>
                </a:pathLst>
              </a:custGeom>
              <a:solidFill>
                <a:srgbClr val="D6686B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43" name="Freeform 24">
                <a:extLst>
                  <a:ext uri="{FF2B5EF4-FFF2-40B4-BE49-F238E27FC236}">
                    <a16:creationId xmlns:a16="http://schemas.microsoft.com/office/drawing/2014/main" xmlns="" id="{67A09DD3-2C99-4DEE-8EEA-CBCE40C167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39" y="2199"/>
                <a:ext cx="818" cy="846"/>
              </a:xfrm>
              <a:custGeom>
                <a:avLst/>
                <a:gdLst>
                  <a:gd name="T0" fmla="*/ 818 w 818"/>
                  <a:gd name="T1" fmla="*/ 840 h 846"/>
                  <a:gd name="T2" fmla="*/ 808 w 818"/>
                  <a:gd name="T3" fmla="*/ 846 h 846"/>
                  <a:gd name="T4" fmla="*/ 0 w 818"/>
                  <a:gd name="T5" fmla="*/ 0 h 846"/>
                  <a:gd name="T6" fmla="*/ 0 w 818"/>
                  <a:gd name="T7" fmla="*/ 0 h 846"/>
                  <a:gd name="T8" fmla="*/ 818 w 818"/>
                  <a:gd name="T9" fmla="*/ 840 h 84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18"/>
                  <a:gd name="T16" fmla="*/ 0 h 846"/>
                  <a:gd name="T17" fmla="*/ 818 w 818"/>
                  <a:gd name="T18" fmla="*/ 846 h 84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18" h="846">
                    <a:moveTo>
                      <a:pt x="818" y="840"/>
                    </a:moveTo>
                    <a:lnTo>
                      <a:pt x="808" y="846"/>
                    </a:lnTo>
                    <a:lnTo>
                      <a:pt x="0" y="0"/>
                    </a:lnTo>
                    <a:lnTo>
                      <a:pt x="818" y="840"/>
                    </a:lnTo>
                    <a:close/>
                  </a:path>
                </a:pathLst>
              </a:custGeom>
              <a:solidFill>
                <a:srgbClr val="D5676A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44" name="Freeform 25">
                <a:extLst>
                  <a:ext uri="{FF2B5EF4-FFF2-40B4-BE49-F238E27FC236}">
                    <a16:creationId xmlns:a16="http://schemas.microsoft.com/office/drawing/2014/main" xmlns="" id="{2F914046-FD3D-4979-AE9B-261802CD68D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37" y="2199"/>
                <a:ext cx="810" cy="866"/>
              </a:xfrm>
              <a:custGeom>
                <a:avLst/>
                <a:gdLst>
                  <a:gd name="T0" fmla="*/ 810 w 810"/>
                  <a:gd name="T1" fmla="*/ 846 h 866"/>
                  <a:gd name="T2" fmla="*/ 782 w 810"/>
                  <a:gd name="T3" fmla="*/ 866 h 866"/>
                  <a:gd name="T4" fmla="*/ 0 w 810"/>
                  <a:gd name="T5" fmla="*/ 2 h 866"/>
                  <a:gd name="T6" fmla="*/ 2 w 810"/>
                  <a:gd name="T7" fmla="*/ 0 h 866"/>
                  <a:gd name="T8" fmla="*/ 810 w 810"/>
                  <a:gd name="T9" fmla="*/ 846 h 86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10"/>
                  <a:gd name="T16" fmla="*/ 0 h 866"/>
                  <a:gd name="T17" fmla="*/ 810 w 810"/>
                  <a:gd name="T18" fmla="*/ 866 h 86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10" h="866">
                    <a:moveTo>
                      <a:pt x="810" y="846"/>
                    </a:moveTo>
                    <a:lnTo>
                      <a:pt x="782" y="866"/>
                    </a:lnTo>
                    <a:lnTo>
                      <a:pt x="0" y="2"/>
                    </a:lnTo>
                    <a:lnTo>
                      <a:pt x="2" y="0"/>
                    </a:lnTo>
                    <a:lnTo>
                      <a:pt x="810" y="846"/>
                    </a:lnTo>
                    <a:close/>
                  </a:path>
                </a:pathLst>
              </a:custGeom>
              <a:solidFill>
                <a:srgbClr val="D4676A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45" name="Freeform 26">
                <a:extLst>
                  <a:ext uri="{FF2B5EF4-FFF2-40B4-BE49-F238E27FC236}">
                    <a16:creationId xmlns:a16="http://schemas.microsoft.com/office/drawing/2014/main" xmlns="" id="{2C39C06E-1496-40A8-AE1B-2B7AE60825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39" y="2199"/>
                <a:ext cx="808" cy="850"/>
              </a:xfrm>
              <a:custGeom>
                <a:avLst/>
                <a:gdLst>
                  <a:gd name="T0" fmla="*/ 808 w 808"/>
                  <a:gd name="T1" fmla="*/ 846 h 850"/>
                  <a:gd name="T2" fmla="*/ 804 w 808"/>
                  <a:gd name="T3" fmla="*/ 850 h 850"/>
                  <a:gd name="T4" fmla="*/ 0 w 808"/>
                  <a:gd name="T5" fmla="*/ 0 h 850"/>
                  <a:gd name="T6" fmla="*/ 0 w 808"/>
                  <a:gd name="T7" fmla="*/ 0 h 850"/>
                  <a:gd name="T8" fmla="*/ 808 w 808"/>
                  <a:gd name="T9" fmla="*/ 846 h 8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08"/>
                  <a:gd name="T16" fmla="*/ 0 h 850"/>
                  <a:gd name="T17" fmla="*/ 808 w 808"/>
                  <a:gd name="T18" fmla="*/ 850 h 8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08" h="850">
                    <a:moveTo>
                      <a:pt x="808" y="846"/>
                    </a:moveTo>
                    <a:lnTo>
                      <a:pt x="804" y="850"/>
                    </a:lnTo>
                    <a:lnTo>
                      <a:pt x="0" y="0"/>
                    </a:lnTo>
                    <a:lnTo>
                      <a:pt x="808" y="846"/>
                    </a:lnTo>
                    <a:close/>
                  </a:path>
                </a:pathLst>
              </a:custGeom>
              <a:solidFill>
                <a:srgbClr val="D4676A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46" name="Freeform 27">
                <a:extLst>
                  <a:ext uri="{FF2B5EF4-FFF2-40B4-BE49-F238E27FC236}">
                    <a16:creationId xmlns:a16="http://schemas.microsoft.com/office/drawing/2014/main" xmlns="" id="{75FF9327-B4CA-4722-94E8-01E5A681FA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37" y="2199"/>
                <a:ext cx="806" cy="854"/>
              </a:xfrm>
              <a:custGeom>
                <a:avLst/>
                <a:gdLst>
                  <a:gd name="T0" fmla="*/ 806 w 806"/>
                  <a:gd name="T1" fmla="*/ 850 h 854"/>
                  <a:gd name="T2" fmla="*/ 800 w 806"/>
                  <a:gd name="T3" fmla="*/ 854 h 854"/>
                  <a:gd name="T4" fmla="*/ 0 w 806"/>
                  <a:gd name="T5" fmla="*/ 2 h 854"/>
                  <a:gd name="T6" fmla="*/ 2 w 806"/>
                  <a:gd name="T7" fmla="*/ 0 h 854"/>
                  <a:gd name="T8" fmla="*/ 806 w 806"/>
                  <a:gd name="T9" fmla="*/ 850 h 85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06"/>
                  <a:gd name="T16" fmla="*/ 0 h 854"/>
                  <a:gd name="T17" fmla="*/ 806 w 806"/>
                  <a:gd name="T18" fmla="*/ 854 h 85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06" h="854">
                    <a:moveTo>
                      <a:pt x="806" y="850"/>
                    </a:moveTo>
                    <a:lnTo>
                      <a:pt x="800" y="854"/>
                    </a:lnTo>
                    <a:lnTo>
                      <a:pt x="0" y="2"/>
                    </a:lnTo>
                    <a:lnTo>
                      <a:pt x="2" y="0"/>
                    </a:lnTo>
                    <a:lnTo>
                      <a:pt x="806" y="850"/>
                    </a:lnTo>
                    <a:close/>
                  </a:path>
                </a:pathLst>
              </a:custGeom>
              <a:solidFill>
                <a:srgbClr val="D3666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47" name="Freeform 28">
                <a:extLst>
                  <a:ext uri="{FF2B5EF4-FFF2-40B4-BE49-F238E27FC236}">
                    <a16:creationId xmlns:a16="http://schemas.microsoft.com/office/drawing/2014/main" xmlns="" id="{070B82F5-58B7-400A-9BA5-2B10649275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37" y="2201"/>
                <a:ext cx="800" cy="856"/>
              </a:xfrm>
              <a:custGeom>
                <a:avLst/>
                <a:gdLst>
                  <a:gd name="T0" fmla="*/ 800 w 800"/>
                  <a:gd name="T1" fmla="*/ 852 h 856"/>
                  <a:gd name="T2" fmla="*/ 794 w 800"/>
                  <a:gd name="T3" fmla="*/ 856 h 856"/>
                  <a:gd name="T4" fmla="*/ 0 w 800"/>
                  <a:gd name="T5" fmla="*/ 0 h 856"/>
                  <a:gd name="T6" fmla="*/ 0 w 800"/>
                  <a:gd name="T7" fmla="*/ 0 h 856"/>
                  <a:gd name="T8" fmla="*/ 800 w 800"/>
                  <a:gd name="T9" fmla="*/ 852 h 8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00"/>
                  <a:gd name="T16" fmla="*/ 0 h 856"/>
                  <a:gd name="T17" fmla="*/ 800 w 800"/>
                  <a:gd name="T18" fmla="*/ 856 h 8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00" h="856">
                    <a:moveTo>
                      <a:pt x="800" y="852"/>
                    </a:moveTo>
                    <a:lnTo>
                      <a:pt x="794" y="856"/>
                    </a:lnTo>
                    <a:lnTo>
                      <a:pt x="0" y="0"/>
                    </a:lnTo>
                    <a:lnTo>
                      <a:pt x="800" y="852"/>
                    </a:lnTo>
                    <a:close/>
                  </a:path>
                </a:pathLst>
              </a:custGeom>
              <a:solidFill>
                <a:srgbClr val="D2666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48" name="Freeform 29">
                <a:extLst>
                  <a:ext uri="{FF2B5EF4-FFF2-40B4-BE49-F238E27FC236}">
                    <a16:creationId xmlns:a16="http://schemas.microsoft.com/office/drawing/2014/main" xmlns="" id="{0A1332F2-81E4-44A3-81C3-996FD4B478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37" y="2201"/>
                <a:ext cx="794" cy="860"/>
              </a:xfrm>
              <a:custGeom>
                <a:avLst/>
                <a:gdLst>
                  <a:gd name="T0" fmla="*/ 794 w 794"/>
                  <a:gd name="T1" fmla="*/ 856 h 860"/>
                  <a:gd name="T2" fmla="*/ 788 w 794"/>
                  <a:gd name="T3" fmla="*/ 860 h 860"/>
                  <a:gd name="T4" fmla="*/ 0 w 794"/>
                  <a:gd name="T5" fmla="*/ 0 h 860"/>
                  <a:gd name="T6" fmla="*/ 0 w 794"/>
                  <a:gd name="T7" fmla="*/ 0 h 860"/>
                  <a:gd name="T8" fmla="*/ 794 w 794"/>
                  <a:gd name="T9" fmla="*/ 856 h 86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94"/>
                  <a:gd name="T16" fmla="*/ 0 h 860"/>
                  <a:gd name="T17" fmla="*/ 794 w 794"/>
                  <a:gd name="T18" fmla="*/ 860 h 86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94" h="860">
                    <a:moveTo>
                      <a:pt x="794" y="856"/>
                    </a:moveTo>
                    <a:lnTo>
                      <a:pt x="788" y="860"/>
                    </a:lnTo>
                    <a:lnTo>
                      <a:pt x="0" y="0"/>
                    </a:lnTo>
                    <a:lnTo>
                      <a:pt x="794" y="856"/>
                    </a:lnTo>
                    <a:close/>
                  </a:path>
                </a:pathLst>
              </a:custGeom>
              <a:solidFill>
                <a:srgbClr val="D16568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49" name="Freeform 30">
                <a:extLst>
                  <a:ext uri="{FF2B5EF4-FFF2-40B4-BE49-F238E27FC236}">
                    <a16:creationId xmlns:a16="http://schemas.microsoft.com/office/drawing/2014/main" xmlns="" id="{525AC267-F428-46A5-AC02-7FE78CB9A5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37" y="2201"/>
                <a:ext cx="788" cy="864"/>
              </a:xfrm>
              <a:custGeom>
                <a:avLst/>
                <a:gdLst>
                  <a:gd name="T0" fmla="*/ 788 w 788"/>
                  <a:gd name="T1" fmla="*/ 860 h 864"/>
                  <a:gd name="T2" fmla="*/ 782 w 788"/>
                  <a:gd name="T3" fmla="*/ 864 h 864"/>
                  <a:gd name="T4" fmla="*/ 0 w 788"/>
                  <a:gd name="T5" fmla="*/ 0 h 864"/>
                  <a:gd name="T6" fmla="*/ 0 w 788"/>
                  <a:gd name="T7" fmla="*/ 0 h 864"/>
                  <a:gd name="T8" fmla="*/ 788 w 788"/>
                  <a:gd name="T9" fmla="*/ 860 h 86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88"/>
                  <a:gd name="T16" fmla="*/ 0 h 864"/>
                  <a:gd name="T17" fmla="*/ 788 w 788"/>
                  <a:gd name="T18" fmla="*/ 864 h 86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88" h="864">
                    <a:moveTo>
                      <a:pt x="788" y="860"/>
                    </a:moveTo>
                    <a:lnTo>
                      <a:pt x="782" y="864"/>
                    </a:lnTo>
                    <a:lnTo>
                      <a:pt x="0" y="0"/>
                    </a:lnTo>
                    <a:lnTo>
                      <a:pt x="788" y="860"/>
                    </a:lnTo>
                    <a:close/>
                  </a:path>
                </a:pathLst>
              </a:custGeom>
              <a:solidFill>
                <a:srgbClr val="D06568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50" name="Freeform 31">
                <a:extLst>
                  <a:ext uri="{FF2B5EF4-FFF2-40B4-BE49-F238E27FC236}">
                    <a16:creationId xmlns:a16="http://schemas.microsoft.com/office/drawing/2014/main" xmlns="" id="{E70D24FA-1557-4568-A937-2C3E0B5B88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35" y="2201"/>
                <a:ext cx="784" cy="886"/>
              </a:xfrm>
              <a:custGeom>
                <a:avLst/>
                <a:gdLst>
                  <a:gd name="T0" fmla="*/ 784 w 784"/>
                  <a:gd name="T1" fmla="*/ 864 h 886"/>
                  <a:gd name="T2" fmla="*/ 760 w 784"/>
                  <a:gd name="T3" fmla="*/ 886 h 886"/>
                  <a:gd name="T4" fmla="*/ 0 w 784"/>
                  <a:gd name="T5" fmla="*/ 2 h 886"/>
                  <a:gd name="T6" fmla="*/ 2 w 784"/>
                  <a:gd name="T7" fmla="*/ 0 h 886"/>
                  <a:gd name="T8" fmla="*/ 784 w 784"/>
                  <a:gd name="T9" fmla="*/ 864 h 88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84"/>
                  <a:gd name="T16" fmla="*/ 0 h 886"/>
                  <a:gd name="T17" fmla="*/ 784 w 784"/>
                  <a:gd name="T18" fmla="*/ 886 h 88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84" h="886">
                    <a:moveTo>
                      <a:pt x="784" y="864"/>
                    </a:moveTo>
                    <a:lnTo>
                      <a:pt x="760" y="886"/>
                    </a:lnTo>
                    <a:lnTo>
                      <a:pt x="0" y="2"/>
                    </a:lnTo>
                    <a:lnTo>
                      <a:pt x="2" y="0"/>
                    </a:lnTo>
                    <a:lnTo>
                      <a:pt x="784" y="864"/>
                    </a:lnTo>
                    <a:close/>
                  </a:path>
                </a:pathLst>
              </a:custGeom>
              <a:solidFill>
                <a:srgbClr val="CF6568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51" name="Freeform 32">
                <a:extLst>
                  <a:ext uri="{FF2B5EF4-FFF2-40B4-BE49-F238E27FC236}">
                    <a16:creationId xmlns:a16="http://schemas.microsoft.com/office/drawing/2014/main" xmlns="" id="{1417CA5A-0E0B-468B-969F-F0C10A5E45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37" y="2201"/>
                <a:ext cx="782" cy="868"/>
              </a:xfrm>
              <a:custGeom>
                <a:avLst/>
                <a:gdLst>
                  <a:gd name="T0" fmla="*/ 782 w 782"/>
                  <a:gd name="T1" fmla="*/ 864 h 868"/>
                  <a:gd name="T2" fmla="*/ 778 w 782"/>
                  <a:gd name="T3" fmla="*/ 868 h 868"/>
                  <a:gd name="T4" fmla="*/ 0 w 782"/>
                  <a:gd name="T5" fmla="*/ 0 h 868"/>
                  <a:gd name="T6" fmla="*/ 0 w 782"/>
                  <a:gd name="T7" fmla="*/ 0 h 868"/>
                  <a:gd name="T8" fmla="*/ 782 w 782"/>
                  <a:gd name="T9" fmla="*/ 864 h 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82"/>
                  <a:gd name="T16" fmla="*/ 0 h 868"/>
                  <a:gd name="T17" fmla="*/ 782 w 782"/>
                  <a:gd name="T18" fmla="*/ 868 h 8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82" h="868">
                    <a:moveTo>
                      <a:pt x="782" y="864"/>
                    </a:moveTo>
                    <a:lnTo>
                      <a:pt x="778" y="868"/>
                    </a:lnTo>
                    <a:lnTo>
                      <a:pt x="0" y="0"/>
                    </a:lnTo>
                    <a:lnTo>
                      <a:pt x="782" y="864"/>
                    </a:lnTo>
                    <a:close/>
                  </a:path>
                </a:pathLst>
              </a:custGeom>
              <a:solidFill>
                <a:srgbClr val="CF6568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52" name="Freeform 33">
                <a:extLst>
                  <a:ext uri="{FF2B5EF4-FFF2-40B4-BE49-F238E27FC236}">
                    <a16:creationId xmlns:a16="http://schemas.microsoft.com/office/drawing/2014/main" xmlns="" id="{FECF4138-C382-4F6B-85AF-A35D840AFE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35" y="2201"/>
                <a:ext cx="780" cy="872"/>
              </a:xfrm>
              <a:custGeom>
                <a:avLst/>
                <a:gdLst>
                  <a:gd name="T0" fmla="*/ 780 w 780"/>
                  <a:gd name="T1" fmla="*/ 868 h 872"/>
                  <a:gd name="T2" fmla="*/ 776 w 780"/>
                  <a:gd name="T3" fmla="*/ 872 h 872"/>
                  <a:gd name="T4" fmla="*/ 0 w 780"/>
                  <a:gd name="T5" fmla="*/ 0 h 872"/>
                  <a:gd name="T6" fmla="*/ 2 w 780"/>
                  <a:gd name="T7" fmla="*/ 0 h 872"/>
                  <a:gd name="T8" fmla="*/ 780 w 780"/>
                  <a:gd name="T9" fmla="*/ 868 h 87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80"/>
                  <a:gd name="T16" fmla="*/ 0 h 872"/>
                  <a:gd name="T17" fmla="*/ 780 w 780"/>
                  <a:gd name="T18" fmla="*/ 872 h 87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80" h="872">
                    <a:moveTo>
                      <a:pt x="780" y="868"/>
                    </a:moveTo>
                    <a:lnTo>
                      <a:pt x="776" y="872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780" y="868"/>
                    </a:lnTo>
                    <a:close/>
                  </a:path>
                </a:pathLst>
              </a:custGeom>
              <a:solidFill>
                <a:srgbClr val="CE6467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53" name="Freeform 34">
                <a:extLst>
                  <a:ext uri="{FF2B5EF4-FFF2-40B4-BE49-F238E27FC236}">
                    <a16:creationId xmlns:a16="http://schemas.microsoft.com/office/drawing/2014/main" xmlns="" id="{F411568C-9973-4976-9910-796C683F60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35" y="2201"/>
                <a:ext cx="776" cy="876"/>
              </a:xfrm>
              <a:custGeom>
                <a:avLst/>
                <a:gdLst>
                  <a:gd name="T0" fmla="*/ 776 w 776"/>
                  <a:gd name="T1" fmla="*/ 872 h 876"/>
                  <a:gd name="T2" fmla="*/ 772 w 776"/>
                  <a:gd name="T3" fmla="*/ 876 h 876"/>
                  <a:gd name="T4" fmla="*/ 0 w 776"/>
                  <a:gd name="T5" fmla="*/ 0 h 876"/>
                  <a:gd name="T6" fmla="*/ 0 w 776"/>
                  <a:gd name="T7" fmla="*/ 0 h 876"/>
                  <a:gd name="T8" fmla="*/ 776 w 776"/>
                  <a:gd name="T9" fmla="*/ 872 h 8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76"/>
                  <a:gd name="T16" fmla="*/ 0 h 876"/>
                  <a:gd name="T17" fmla="*/ 776 w 776"/>
                  <a:gd name="T18" fmla="*/ 876 h 8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76" h="876">
                    <a:moveTo>
                      <a:pt x="776" y="872"/>
                    </a:moveTo>
                    <a:lnTo>
                      <a:pt x="772" y="876"/>
                    </a:lnTo>
                    <a:lnTo>
                      <a:pt x="0" y="0"/>
                    </a:lnTo>
                    <a:lnTo>
                      <a:pt x="776" y="872"/>
                    </a:lnTo>
                    <a:close/>
                  </a:path>
                </a:pathLst>
              </a:custGeom>
              <a:solidFill>
                <a:srgbClr val="CD6367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54" name="Freeform 35">
                <a:extLst>
                  <a:ext uri="{FF2B5EF4-FFF2-40B4-BE49-F238E27FC236}">
                    <a16:creationId xmlns:a16="http://schemas.microsoft.com/office/drawing/2014/main" xmlns="" id="{E5CE597D-2FE9-4506-923D-ADE7314B8B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35" y="2201"/>
                <a:ext cx="772" cy="880"/>
              </a:xfrm>
              <a:custGeom>
                <a:avLst/>
                <a:gdLst>
                  <a:gd name="T0" fmla="*/ 772 w 772"/>
                  <a:gd name="T1" fmla="*/ 876 h 880"/>
                  <a:gd name="T2" fmla="*/ 768 w 772"/>
                  <a:gd name="T3" fmla="*/ 880 h 880"/>
                  <a:gd name="T4" fmla="*/ 0 w 772"/>
                  <a:gd name="T5" fmla="*/ 0 h 880"/>
                  <a:gd name="T6" fmla="*/ 0 w 772"/>
                  <a:gd name="T7" fmla="*/ 0 h 880"/>
                  <a:gd name="T8" fmla="*/ 772 w 772"/>
                  <a:gd name="T9" fmla="*/ 876 h 88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72"/>
                  <a:gd name="T16" fmla="*/ 0 h 880"/>
                  <a:gd name="T17" fmla="*/ 772 w 772"/>
                  <a:gd name="T18" fmla="*/ 880 h 88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72" h="880">
                    <a:moveTo>
                      <a:pt x="772" y="876"/>
                    </a:moveTo>
                    <a:lnTo>
                      <a:pt x="768" y="880"/>
                    </a:lnTo>
                    <a:lnTo>
                      <a:pt x="0" y="0"/>
                    </a:lnTo>
                    <a:lnTo>
                      <a:pt x="772" y="876"/>
                    </a:lnTo>
                    <a:close/>
                  </a:path>
                </a:pathLst>
              </a:custGeom>
              <a:solidFill>
                <a:srgbClr val="CC626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55" name="Freeform 36">
                <a:extLst>
                  <a:ext uri="{FF2B5EF4-FFF2-40B4-BE49-F238E27FC236}">
                    <a16:creationId xmlns:a16="http://schemas.microsoft.com/office/drawing/2014/main" xmlns="" id="{9172FA60-7F94-4BA5-9BD6-57763D2AAF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35" y="2201"/>
                <a:ext cx="768" cy="882"/>
              </a:xfrm>
              <a:custGeom>
                <a:avLst/>
                <a:gdLst>
                  <a:gd name="T0" fmla="*/ 768 w 768"/>
                  <a:gd name="T1" fmla="*/ 880 h 882"/>
                  <a:gd name="T2" fmla="*/ 764 w 768"/>
                  <a:gd name="T3" fmla="*/ 882 h 882"/>
                  <a:gd name="T4" fmla="*/ 0 w 768"/>
                  <a:gd name="T5" fmla="*/ 2 h 882"/>
                  <a:gd name="T6" fmla="*/ 0 w 768"/>
                  <a:gd name="T7" fmla="*/ 0 h 882"/>
                  <a:gd name="T8" fmla="*/ 768 w 768"/>
                  <a:gd name="T9" fmla="*/ 880 h 88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68"/>
                  <a:gd name="T16" fmla="*/ 0 h 882"/>
                  <a:gd name="T17" fmla="*/ 768 w 768"/>
                  <a:gd name="T18" fmla="*/ 882 h 88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68" h="882">
                    <a:moveTo>
                      <a:pt x="768" y="880"/>
                    </a:moveTo>
                    <a:lnTo>
                      <a:pt x="764" y="882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768" y="880"/>
                    </a:lnTo>
                    <a:close/>
                  </a:path>
                </a:pathLst>
              </a:custGeom>
              <a:solidFill>
                <a:srgbClr val="CB626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56" name="Freeform 37">
                <a:extLst>
                  <a:ext uri="{FF2B5EF4-FFF2-40B4-BE49-F238E27FC236}">
                    <a16:creationId xmlns:a16="http://schemas.microsoft.com/office/drawing/2014/main" xmlns="" id="{B3F45E6B-10F4-4CDE-8685-643C5B19D3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35" y="2203"/>
                <a:ext cx="764" cy="884"/>
              </a:xfrm>
              <a:custGeom>
                <a:avLst/>
                <a:gdLst>
                  <a:gd name="T0" fmla="*/ 764 w 764"/>
                  <a:gd name="T1" fmla="*/ 880 h 884"/>
                  <a:gd name="T2" fmla="*/ 760 w 764"/>
                  <a:gd name="T3" fmla="*/ 884 h 884"/>
                  <a:gd name="T4" fmla="*/ 0 w 764"/>
                  <a:gd name="T5" fmla="*/ 0 h 884"/>
                  <a:gd name="T6" fmla="*/ 0 w 764"/>
                  <a:gd name="T7" fmla="*/ 0 h 884"/>
                  <a:gd name="T8" fmla="*/ 764 w 764"/>
                  <a:gd name="T9" fmla="*/ 880 h 8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64"/>
                  <a:gd name="T16" fmla="*/ 0 h 884"/>
                  <a:gd name="T17" fmla="*/ 764 w 764"/>
                  <a:gd name="T18" fmla="*/ 884 h 8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64" h="884">
                    <a:moveTo>
                      <a:pt x="764" y="880"/>
                    </a:moveTo>
                    <a:lnTo>
                      <a:pt x="760" y="884"/>
                    </a:lnTo>
                    <a:lnTo>
                      <a:pt x="0" y="0"/>
                    </a:lnTo>
                    <a:lnTo>
                      <a:pt x="764" y="880"/>
                    </a:lnTo>
                    <a:close/>
                  </a:path>
                </a:pathLst>
              </a:custGeom>
              <a:solidFill>
                <a:srgbClr val="CA616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57" name="Freeform 38">
                <a:extLst>
                  <a:ext uri="{FF2B5EF4-FFF2-40B4-BE49-F238E27FC236}">
                    <a16:creationId xmlns:a16="http://schemas.microsoft.com/office/drawing/2014/main" xmlns="" id="{B62F6D3B-6453-428F-900D-0CB55E6975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35" y="2203"/>
                <a:ext cx="760" cy="896"/>
              </a:xfrm>
              <a:custGeom>
                <a:avLst/>
                <a:gdLst>
                  <a:gd name="T0" fmla="*/ 760 w 760"/>
                  <a:gd name="T1" fmla="*/ 884 h 896"/>
                  <a:gd name="T2" fmla="*/ 750 w 760"/>
                  <a:gd name="T3" fmla="*/ 896 h 896"/>
                  <a:gd name="T4" fmla="*/ 0 w 760"/>
                  <a:gd name="T5" fmla="*/ 0 h 896"/>
                  <a:gd name="T6" fmla="*/ 0 w 760"/>
                  <a:gd name="T7" fmla="*/ 0 h 896"/>
                  <a:gd name="T8" fmla="*/ 760 w 760"/>
                  <a:gd name="T9" fmla="*/ 884 h 89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60"/>
                  <a:gd name="T16" fmla="*/ 0 h 896"/>
                  <a:gd name="T17" fmla="*/ 760 w 760"/>
                  <a:gd name="T18" fmla="*/ 896 h 89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60" h="896">
                    <a:moveTo>
                      <a:pt x="760" y="884"/>
                    </a:moveTo>
                    <a:lnTo>
                      <a:pt x="750" y="896"/>
                    </a:lnTo>
                    <a:lnTo>
                      <a:pt x="0" y="0"/>
                    </a:lnTo>
                    <a:lnTo>
                      <a:pt x="760" y="884"/>
                    </a:lnTo>
                    <a:close/>
                  </a:path>
                </a:pathLst>
              </a:custGeom>
              <a:solidFill>
                <a:srgbClr val="C9616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58" name="Freeform 39">
                <a:extLst>
                  <a:ext uri="{FF2B5EF4-FFF2-40B4-BE49-F238E27FC236}">
                    <a16:creationId xmlns:a16="http://schemas.microsoft.com/office/drawing/2014/main" xmlns="" id="{0B1B0523-50F7-4695-B607-658C27C660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35" y="2203"/>
                <a:ext cx="760" cy="886"/>
              </a:xfrm>
              <a:custGeom>
                <a:avLst/>
                <a:gdLst>
                  <a:gd name="T0" fmla="*/ 760 w 760"/>
                  <a:gd name="T1" fmla="*/ 884 h 886"/>
                  <a:gd name="T2" fmla="*/ 758 w 760"/>
                  <a:gd name="T3" fmla="*/ 886 h 886"/>
                  <a:gd name="T4" fmla="*/ 0 w 760"/>
                  <a:gd name="T5" fmla="*/ 0 h 886"/>
                  <a:gd name="T6" fmla="*/ 0 w 760"/>
                  <a:gd name="T7" fmla="*/ 0 h 886"/>
                  <a:gd name="T8" fmla="*/ 760 w 760"/>
                  <a:gd name="T9" fmla="*/ 884 h 88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60"/>
                  <a:gd name="T16" fmla="*/ 0 h 886"/>
                  <a:gd name="T17" fmla="*/ 760 w 760"/>
                  <a:gd name="T18" fmla="*/ 886 h 88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60" h="886">
                    <a:moveTo>
                      <a:pt x="760" y="884"/>
                    </a:moveTo>
                    <a:lnTo>
                      <a:pt x="758" y="886"/>
                    </a:lnTo>
                    <a:lnTo>
                      <a:pt x="0" y="0"/>
                    </a:lnTo>
                    <a:lnTo>
                      <a:pt x="760" y="884"/>
                    </a:lnTo>
                    <a:close/>
                  </a:path>
                </a:pathLst>
              </a:custGeom>
              <a:solidFill>
                <a:srgbClr val="C9616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59" name="Freeform 40">
                <a:extLst>
                  <a:ext uri="{FF2B5EF4-FFF2-40B4-BE49-F238E27FC236}">
                    <a16:creationId xmlns:a16="http://schemas.microsoft.com/office/drawing/2014/main" xmlns="" id="{7150D43E-A95E-4D0D-8EF2-D4CA73255A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35" y="2203"/>
                <a:ext cx="758" cy="890"/>
              </a:xfrm>
              <a:custGeom>
                <a:avLst/>
                <a:gdLst>
                  <a:gd name="T0" fmla="*/ 758 w 758"/>
                  <a:gd name="T1" fmla="*/ 886 h 890"/>
                  <a:gd name="T2" fmla="*/ 756 w 758"/>
                  <a:gd name="T3" fmla="*/ 890 h 890"/>
                  <a:gd name="T4" fmla="*/ 0 w 758"/>
                  <a:gd name="T5" fmla="*/ 0 h 890"/>
                  <a:gd name="T6" fmla="*/ 0 w 758"/>
                  <a:gd name="T7" fmla="*/ 0 h 890"/>
                  <a:gd name="T8" fmla="*/ 758 w 758"/>
                  <a:gd name="T9" fmla="*/ 886 h 89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8"/>
                  <a:gd name="T16" fmla="*/ 0 h 890"/>
                  <a:gd name="T17" fmla="*/ 758 w 758"/>
                  <a:gd name="T18" fmla="*/ 890 h 89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8" h="890">
                    <a:moveTo>
                      <a:pt x="758" y="886"/>
                    </a:moveTo>
                    <a:lnTo>
                      <a:pt x="756" y="890"/>
                    </a:lnTo>
                    <a:lnTo>
                      <a:pt x="0" y="0"/>
                    </a:lnTo>
                    <a:lnTo>
                      <a:pt x="758" y="886"/>
                    </a:lnTo>
                    <a:close/>
                  </a:path>
                </a:pathLst>
              </a:custGeom>
              <a:solidFill>
                <a:srgbClr val="C76064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60" name="Freeform 41">
                <a:extLst>
                  <a:ext uri="{FF2B5EF4-FFF2-40B4-BE49-F238E27FC236}">
                    <a16:creationId xmlns:a16="http://schemas.microsoft.com/office/drawing/2014/main" xmlns="" id="{E48DCE20-8C98-4575-9DF4-F16978282F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35" y="2203"/>
                <a:ext cx="756" cy="892"/>
              </a:xfrm>
              <a:custGeom>
                <a:avLst/>
                <a:gdLst>
                  <a:gd name="T0" fmla="*/ 756 w 756"/>
                  <a:gd name="T1" fmla="*/ 890 h 892"/>
                  <a:gd name="T2" fmla="*/ 754 w 756"/>
                  <a:gd name="T3" fmla="*/ 892 h 892"/>
                  <a:gd name="T4" fmla="*/ 0 w 756"/>
                  <a:gd name="T5" fmla="*/ 0 h 892"/>
                  <a:gd name="T6" fmla="*/ 0 w 756"/>
                  <a:gd name="T7" fmla="*/ 0 h 892"/>
                  <a:gd name="T8" fmla="*/ 756 w 756"/>
                  <a:gd name="T9" fmla="*/ 890 h 8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892"/>
                  <a:gd name="T17" fmla="*/ 756 w 756"/>
                  <a:gd name="T18" fmla="*/ 892 h 8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892">
                    <a:moveTo>
                      <a:pt x="756" y="890"/>
                    </a:moveTo>
                    <a:lnTo>
                      <a:pt x="754" y="892"/>
                    </a:lnTo>
                    <a:lnTo>
                      <a:pt x="0" y="0"/>
                    </a:lnTo>
                    <a:lnTo>
                      <a:pt x="756" y="890"/>
                    </a:lnTo>
                    <a:close/>
                  </a:path>
                </a:pathLst>
              </a:custGeom>
              <a:solidFill>
                <a:srgbClr val="C65F63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61" name="Freeform 42">
                <a:extLst>
                  <a:ext uri="{FF2B5EF4-FFF2-40B4-BE49-F238E27FC236}">
                    <a16:creationId xmlns:a16="http://schemas.microsoft.com/office/drawing/2014/main" xmlns="" id="{62FBDFB4-55BC-4CF1-B915-71EDED9745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35" y="2203"/>
                <a:ext cx="754" cy="894"/>
              </a:xfrm>
              <a:custGeom>
                <a:avLst/>
                <a:gdLst>
                  <a:gd name="T0" fmla="*/ 754 w 754"/>
                  <a:gd name="T1" fmla="*/ 892 h 894"/>
                  <a:gd name="T2" fmla="*/ 752 w 754"/>
                  <a:gd name="T3" fmla="*/ 894 h 894"/>
                  <a:gd name="T4" fmla="*/ 0 w 754"/>
                  <a:gd name="T5" fmla="*/ 0 h 894"/>
                  <a:gd name="T6" fmla="*/ 0 w 754"/>
                  <a:gd name="T7" fmla="*/ 0 h 894"/>
                  <a:gd name="T8" fmla="*/ 754 w 754"/>
                  <a:gd name="T9" fmla="*/ 892 h 89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4"/>
                  <a:gd name="T16" fmla="*/ 0 h 894"/>
                  <a:gd name="T17" fmla="*/ 754 w 754"/>
                  <a:gd name="T18" fmla="*/ 894 h 89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4" h="894">
                    <a:moveTo>
                      <a:pt x="754" y="892"/>
                    </a:moveTo>
                    <a:lnTo>
                      <a:pt x="752" y="894"/>
                    </a:lnTo>
                    <a:lnTo>
                      <a:pt x="0" y="0"/>
                    </a:lnTo>
                    <a:lnTo>
                      <a:pt x="754" y="892"/>
                    </a:lnTo>
                    <a:close/>
                  </a:path>
                </a:pathLst>
              </a:custGeom>
              <a:solidFill>
                <a:srgbClr val="C55F6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62" name="Freeform 43">
                <a:extLst>
                  <a:ext uri="{FF2B5EF4-FFF2-40B4-BE49-F238E27FC236}">
                    <a16:creationId xmlns:a16="http://schemas.microsoft.com/office/drawing/2014/main" xmlns="" id="{D278287F-E180-4B12-B779-759762D25D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35" y="2203"/>
                <a:ext cx="752" cy="896"/>
              </a:xfrm>
              <a:custGeom>
                <a:avLst/>
                <a:gdLst>
                  <a:gd name="T0" fmla="*/ 752 w 752"/>
                  <a:gd name="T1" fmla="*/ 894 h 896"/>
                  <a:gd name="T2" fmla="*/ 750 w 752"/>
                  <a:gd name="T3" fmla="*/ 896 h 896"/>
                  <a:gd name="T4" fmla="*/ 0 w 752"/>
                  <a:gd name="T5" fmla="*/ 0 h 896"/>
                  <a:gd name="T6" fmla="*/ 0 w 752"/>
                  <a:gd name="T7" fmla="*/ 0 h 896"/>
                  <a:gd name="T8" fmla="*/ 752 w 752"/>
                  <a:gd name="T9" fmla="*/ 894 h 89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896"/>
                  <a:gd name="T17" fmla="*/ 752 w 752"/>
                  <a:gd name="T18" fmla="*/ 896 h 89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896">
                    <a:moveTo>
                      <a:pt x="752" y="894"/>
                    </a:moveTo>
                    <a:lnTo>
                      <a:pt x="750" y="896"/>
                    </a:lnTo>
                    <a:lnTo>
                      <a:pt x="0" y="0"/>
                    </a:lnTo>
                    <a:lnTo>
                      <a:pt x="752" y="894"/>
                    </a:lnTo>
                    <a:close/>
                  </a:path>
                </a:pathLst>
              </a:custGeom>
              <a:solidFill>
                <a:srgbClr val="C45E6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63" name="Freeform 44">
                <a:extLst>
                  <a:ext uri="{FF2B5EF4-FFF2-40B4-BE49-F238E27FC236}">
                    <a16:creationId xmlns:a16="http://schemas.microsoft.com/office/drawing/2014/main" xmlns="" id="{60B163AF-3197-43C4-BB47-4BF405C7F5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33" y="2203"/>
                <a:ext cx="752" cy="908"/>
              </a:xfrm>
              <a:custGeom>
                <a:avLst/>
                <a:gdLst>
                  <a:gd name="T0" fmla="*/ 752 w 752"/>
                  <a:gd name="T1" fmla="*/ 896 h 908"/>
                  <a:gd name="T2" fmla="*/ 746 w 752"/>
                  <a:gd name="T3" fmla="*/ 908 h 908"/>
                  <a:gd name="T4" fmla="*/ 0 w 752"/>
                  <a:gd name="T5" fmla="*/ 0 h 908"/>
                  <a:gd name="T6" fmla="*/ 2 w 752"/>
                  <a:gd name="T7" fmla="*/ 0 h 908"/>
                  <a:gd name="T8" fmla="*/ 752 w 752"/>
                  <a:gd name="T9" fmla="*/ 896 h 90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908"/>
                  <a:gd name="T17" fmla="*/ 752 w 752"/>
                  <a:gd name="T18" fmla="*/ 908 h 90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908">
                    <a:moveTo>
                      <a:pt x="752" y="896"/>
                    </a:moveTo>
                    <a:lnTo>
                      <a:pt x="746" y="908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752" y="896"/>
                    </a:lnTo>
                    <a:close/>
                  </a:path>
                </a:pathLst>
              </a:custGeom>
              <a:solidFill>
                <a:srgbClr val="C35E6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64" name="Freeform 45">
                <a:extLst>
                  <a:ext uri="{FF2B5EF4-FFF2-40B4-BE49-F238E27FC236}">
                    <a16:creationId xmlns:a16="http://schemas.microsoft.com/office/drawing/2014/main" xmlns="" id="{A3962441-DF39-4680-AD43-6C6D9DD5C6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35" y="2203"/>
                <a:ext cx="750" cy="898"/>
              </a:xfrm>
              <a:custGeom>
                <a:avLst/>
                <a:gdLst>
                  <a:gd name="T0" fmla="*/ 750 w 750"/>
                  <a:gd name="T1" fmla="*/ 896 h 898"/>
                  <a:gd name="T2" fmla="*/ 748 w 750"/>
                  <a:gd name="T3" fmla="*/ 898 h 898"/>
                  <a:gd name="T4" fmla="*/ 0 w 750"/>
                  <a:gd name="T5" fmla="*/ 0 h 898"/>
                  <a:gd name="T6" fmla="*/ 0 w 750"/>
                  <a:gd name="T7" fmla="*/ 0 h 898"/>
                  <a:gd name="T8" fmla="*/ 750 w 750"/>
                  <a:gd name="T9" fmla="*/ 896 h 89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0"/>
                  <a:gd name="T16" fmla="*/ 0 h 898"/>
                  <a:gd name="T17" fmla="*/ 750 w 750"/>
                  <a:gd name="T18" fmla="*/ 898 h 89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0" h="898">
                    <a:moveTo>
                      <a:pt x="750" y="896"/>
                    </a:moveTo>
                    <a:lnTo>
                      <a:pt x="748" y="898"/>
                    </a:lnTo>
                    <a:lnTo>
                      <a:pt x="0" y="0"/>
                    </a:lnTo>
                    <a:lnTo>
                      <a:pt x="750" y="896"/>
                    </a:lnTo>
                    <a:close/>
                  </a:path>
                </a:pathLst>
              </a:custGeom>
              <a:solidFill>
                <a:srgbClr val="C35E6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66" name="Freeform 46">
                <a:extLst>
                  <a:ext uri="{FF2B5EF4-FFF2-40B4-BE49-F238E27FC236}">
                    <a16:creationId xmlns:a16="http://schemas.microsoft.com/office/drawing/2014/main" xmlns="" id="{42BC8AF1-9B48-468B-9204-43FFA8BECA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33" y="2203"/>
                <a:ext cx="750" cy="902"/>
              </a:xfrm>
              <a:custGeom>
                <a:avLst/>
                <a:gdLst>
                  <a:gd name="T0" fmla="*/ 750 w 750"/>
                  <a:gd name="T1" fmla="*/ 898 h 902"/>
                  <a:gd name="T2" fmla="*/ 750 w 750"/>
                  <a:gd name="T3" fmla="*/ 902 h 902"/>
                  <a:gd name="T4" fmla="*/ 0 w 750"/>
                  <a:gd name="T5" fmla="*/ 0 h 902"/>
                  <a:gd name="T6" fmla="*/ 2 w 750"/>
                  <a:gd name="T7" fmla="*/ 0 h 902"/>
                  <a:gd name="T8" fmla="*/ 750 w 750"/>
                  <a:gd name="T9" fmla="*/ 898 h 9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0"/>
                  <a:gd name="T16" fmla="*/ 0 h 902"/>
                  <a:gd name="T17" fmla="*/ 750 w 750"/>
                  <a:gd name="T18" fmla="*/ 902 h 9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0" h="902">
                    <a:moveTo>
                      <a:pt x="750" y="898"/>
                    </a:moveTo>
                    <a:lnTo>
                      <a:pt x="750" y="902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750" y="898"/>
                    </a:lnTo>
                    <a:close/>
                  </a:path>
                </a:pathLst>
              </a:custGeom>
              <a:solidFill>
                <a:srgbClr val="C15D6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67" name="Freeform 47">
                <a:extLst>
                  <a:ext uri="{FF2B5EF4-FFF2-40B4-BE49-F238E27FC236}">
                    <a16:creationId xmlns:a16="http://schemas.microsoft.com/office/drawing/2014/main" xmlns="" id="{A73F720C-D11A-4E3E-914C-A2A9B4569B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33" y="2203"/>
                <a:ext cx="750" cy="904"/>
              </a:xfrm>
              <a:custGeom>
                <a:avLst/>
                <a:gdLst>
                  <a:gd name="T0" fmla="*/ 750 w 750"/>
                  <a:gd name="T1" fmla="*/ 902 h 904"/>
                  <a:gd name="T2" fmla="*/ 748 w 750"/>
                  <a:gd name="T3" fmla="*/ 904 h 904"/>
                  <a:gd name="T4" fmla="*/ 0 w 750"/>
                  <a:gd name="T5" fmla="*/ 0 h 904"/>
                  <a:gd name="T6" fmla="*/ 0 w 750"/>
                  <a:gd name="T7" fmla="*/ 0 h 904"/>
                  <a:gd name="T8" fmla="*/ 750 w 750"/>
                  <a:gd name="T9" fmla="*/ 902 h 90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0"/>
                  <a:gd name="T16" fmla="*/ 0 h 904"/>
                  <a:gd name="T17" fmla="*/ 750 w 750"/>
                  <a:gd name="T18" fmla="*/ 904 h 90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0" h="904">
                    <a:moveTo>
                      <a:pt x="750" y="902"/>
                    </a:moveTo>
                    <a:lnTo>
                      <a:pt x="748" y="904"/>
                    </a:lnTo>
                    <a:lnTo>
                      <a:pt x="0" y="0"/>
                    </a:lnTo>
                    <a:lnTo>
                      <a:pt x="750" y="902"/>
                    </a:lnTo>
                    <a:close/>
                  </a:path>
                </a:pathLst>
              </a:custGeom>
              <a:solidFill>
                <a:srgbClr val="BF5C5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68" name="Freeform 48">
                <a:extLst>
                  <a:ext uri="{FF2B5EF4-FFF2-40B4-BE49-F238E27FC236}">
                    <a16:creationId xmlns:a16="http://schemas.microsoft.com/office/drawing/2014/main" xmlns="" id="{BF698297-9DA7-4B74-915C-D3F7DE389D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33" y="2203"/>
                <a:ext cx="748" cy="908"/>
              </a:xfrm>
              <a:custGeom>
                <a:avLst/>
                <a:gdLst>
                  <a:gd name="T0" fmla="*/ 748 w 748"/>
                  <a:gd name="T1" fmla="*/ 904 h 908"/>
                  <a:gd name="T2" fmla="*/ 746 w 748"/>
                  <a:gd name="T3" fmla="*/ 908 h 908"/>
                  <a:gd name="T4" fmla="*/ 0 w 748"/>
                  <a:gd name="T5" fmla="*/ 0 h 908"/>
                  <a:gd name="T6" fmla="*/ 0 w 748"/>
                  <a:gd name="T7" fmla="*/ 0 h 908"/>
                  <a:gd name="T8" fmla="*/ 748 w 748"/>
                  <a:gd name="T9" fmla="*/ 904 h 90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48"/>
                  <a:gd name="T16" fmla="*/ 0 h 908"/>
                  <a:gd name="T17" fmla="*/ 748 w 748"/>
                  <a:gd name="T18" fmla="*/ 908 h 90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48" h="908">
                    <a:moveTo>
                      <a:pt x="748" y="904"/>
                    </a:moveTo>
                    <a:lnTo>
                      <a:pt x="746" y="908"/>
                    </a:lnTo>
                    <a:lnTo>
                      <a:pt x="0" y="0"/>
                    </a:lnTo>
                    <a:lnTo>
                      <a:pt x="748" y="904"/>
                    </a:lnTo>
                    <a:close/>
                  </a:path>
                </a:pathLst>
              </a:custGeom>
              <a:solidFill>
                <a:srgbClr val="BD5B5E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69" name="Freeform 49">
                <a:extLst>
                  <a:ext uri="{FF2B5EF4-FFF2-40B4-BE49-F238E27FC236}">
                    <a16:creationId xmlns:a16="http://schemas.microsoft.com/office/drawing/2014/main" xmlns="" id="{FA579250-77C2-4602-BE7D-DF24E72A0B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33" y="2203"/>
                <a:ext cx="746" cy="920"/>
              </a:xfrm>
              <a:custGeom>
                <a:avLst/>
                <a:gdLst>
                  <a:gd name="T0" fmla="*/ 746 w 746"/>
                  <a:gd name="T1" fmla="*/ 908 h 920"/>
                  <a:gd name="T2" fmla="*/ 740 w 746"/>
                  <a:gd name="T3" fmla="*/ 920 h 920"/>
                  <a:gd name="T4" fmla="*/ 0 w 746"/>
                  <a:gd name="T5" fmla="*/ 2 h 920"/>
                  <a:gd name="T6" fmla="*/ 0 w 746"/>
                  <a:gd name="T7" fmla="*/ 0 h 920"/>
                  <a:gd name="T8" fmla="*/ 746 w 746"/>
                  <a:gd name="T9" fmla="*/ 908 h 92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46"/>
                  <a:gd name="T16" fmla="*/ 0 h 920"/>
                  <a:gd name="T17" fmla="*/ 746 w 746"/>
                  <a:gd name="T18" fmla="*/ 920 h 92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46" h="920">
                    <a:moveTo>
                      <a:pt x="746" y="908"/>
                    </a:moveTo>
                    <a:lnTo>
                      <a:pt x="740" y="920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746" y="908"/>
                    </a:lnTo>
                    <a:close/>
                  </a:path>
                </a:pathLst>
              </a:custGeom>
              <a:solidFill>
                <a:srgbClr val="BC5B5E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70" name="Freeform 50">
                <a:extLst>
                  <a:ext uri="{FF2B5EF4-FFF2-40B4-BE49-F238E27FC236}">
                    <a16:creationId xmlns:a16="http://schemas.microsoft.com/office/drawing/2014/main" xmlns="" id="{9AB449D4-3FF3-477F-8F5F-9AD1F2A77A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33" y="2203"/>
                <a:ext cx="746" cy="910"/>
              </a:xfrm>
              <a:custGeom>
                <a:avLst/>
                <a:gdLst>
                  <a:gd name="T0" fmla="*/ 746 w 746"/>
                  <a:gd name="T1" fmla="*/ 908 h 910"/>
                  <a:gd name="T2" fmla="*/ 744 w 746"/>
                  <a:gd name="T3" fmla="*/ 910 h 910"/>
                  <a:gd name="T4" fmla="*/ 0 w 746"/>
                  <a:gd name="T5" fmla="*/ 2 h 910"/>
                  <a:gd name="T6" fmla="*/ 0 w 746"/>
                  <a:gd name="T7" fmla="*/ 0 h 910"/>
                  <a:gd name="T8" fmla="*/ 746 w 746"/>
                  <a:gd name="T9" fmla="*/ 908 h 91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46"/>
                  <a:gd name="T16" fmla="*/ 0 h 910"/>
                  <a:gd name="T17" fmla="*/ 746 w 746"/>
                  <a:gd name="T18" fmla="*/ 910 h 91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46" h="910">
                    <a:moveTo>
                      <a:pt x="746" y="908"/>
                    </a:moveTo>
                    <a:lnTo>
                      <a:pt x="744" y="910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746" y="908"/>
                    </a:lnTo>
                    <a:close/>
                  </a:path>
                </a:pathLst>
              </a:custGeom>
              <a:solidFill>
                <a:srgbClr val="BC5B5E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71" name="Freeform 51">
                <a:extLst>
                  <a:ext uri="{FF2B5EF4-FFF2-40B4-BE49-F238E27FC236}">
                    <a16:creationId xmlns:a16="http://schemas.microsoft.com/office/drawing/2014/main" xmlns="" id="{6769B05E-D1CC-46B7-A798-C7BEADB374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33" y="2205"/>
                <a:ext cx="744" cy="912"/>
              </a:xfrm>
              <a:custGeom>
                <a:avLst/>
                <a:gdLst>
                  <a:gd name="T0" fmla="*/ 744 w 744"/>
                  <a:gd name="T1" fmla="*/ 908 h 912"/>
                  <a:gd name="T2" fmla="*/ 742 w 744"/>
                  <a:gd name="T3" fmla="*/ 912 h 912"/>
                  <a:gd name="T4" fmla="*/ 0 w 744"/>
                  <a:gd name="T5" fmla="*/ 0 h 912"/>
                  <a:gd name="T6" fmla="*/ 0 w 744"/>
                  <a:gd name="T7" fmla="*/ 0 h 912"/>
                  <a:gd name="T8" fmla="*/ 744 w 744"/>
                  <a:gd name="T9" fmla="*/ 908 h 91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44"/>
                  <a:gd name="T16" fmla="*/ 0 h 912"/>
                  <a:gd name="T17" fmla="*/ 744 w 744"/>
                  <a:gd name="T18" fmla="*/ 912 h 91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44" h="912">
                    <a:moveTo>
                      <a:pt x="744" y="908"/>
                    </a:moveTo>
                    <a:lnTo>
                      <a:pt x="742" y="912"/>
                    </a:lnTo>
                    <a:lnTo>
                      <a:pt x="0" y="0"/>
                    </a:lnTo>
                    <a:lnTo>
                      <a:pt x="744" y="908"/>
                    </a:lnTo>
                    <a:close/>
                  </a:path>
                </a:pathLst>
              </a:custGeom>
              <a:solidFill>
                <a:srgbClr val="BA5A5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72" name="Freeform 52">
                <a:extLst>
                  <a:ext uri="{FF2B5EF4-FFF2-40B4-BE49-F238E27FC236}">
                    <a16:creationId xmlns:a16="http://schemas.microsoft.com/office/drawing/2014/main" xmlns="" id="{3FA4C78B-FB89-407D-ADCC-116B3617F5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33" y="2205"/>
                <a:ext cx="742" cy="914"/>
              </a:xfrm>
              <a:custGeom>
                <a:avLst/>
                <a:gdLst>
                  <a:gd name="T0" fmla="*/ 742 w 742"/>
                  <a:gd name="T1" fmla="*/ 912 h 914"/>
                  <a:gd name="T2" fmla="*/ 740 w 742"/>
                  <a:gd name="T3" fmla="*/ 914 h 914"/>
                  <a:gd name="T4" fmla="*/ 0 w 742"/>
                  <a:gd name="T5" fmla="*/ 0 h 914"/>
                  <a:gd name="T6" fmla="*/ 0 w 742"/>
                  <a:gd name="T7" fmla="*/ 0 h 914"/>
                  <a:gd name="T8" fmla="*/ 742 w 742"/>
                  <a:gd name="T9" fmla="*/ 912 h 91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42"/>
                  <a:gd name="T16" fmla="*/ 0 h 914"/>
                  <a:gd name="T17" fmla="*/ 742 w 742"/>
                  <a:gd name="T18" fmla="*/ 914 h 91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42" h="914">
                    <a:moveTo>
                      <a:pt x="742" y="912"/>
                    </a:moveTo>
                    <a:lnTo>
                      <a:pt x="740" y="914"/>
                    </a:lnTo>
                    <a:lnTo>
                      <a:pt x="0" y="0"/>
                    </a:lnTo>
                    <a:lnTo>
                      <a:pt x="742" y="912"/>
                    </a:lnTo>
                    <a:close/>
                  </a:path>
                </a:pathLst>
              </a:custGeom>
              <a:solidFill>
                <a:srgbClr val="B8595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73" name="Freeform 53">
                <a:extLst>
                  <a:ext uri="{FF2B5EF4-FFF2-40B4-BE49-F238E27FC236}">
                    <a16:creationId xmlns:a16="http://schemas.microsoft.com/office/drawing/2014/main" xmlns="" id="{F473491F-7777-48F6-A0AC-2FE7FE2F71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33" y="2205"/>
                <a:ext cx="740" cy="918"/>
              </a:xfrm>
              <a:custGeom>
                <a:avLst/>
                <a:gdLst>
                  <a:gd name="T0" fmla="*/ 740 w 740"/>
                  <a:gd name="T1" fmla="*/ 914 h 918"/>
                  <a:gd name="T2" fmla="*/ 740 w 740"/>
                  <a:gd name="T3" fmla="*/ 918 h 918"/>
                  <a:gd name="T4" fmla="*/ 0 w 740"/>
                  <a:gd name="T5" fmla="*/ 0 h 918"/>
                  <a:gd name="T6" fmla="*/ 0 w 740"/>
                  <a:gd name="T7" fmla="*/ 0 h 918"/>
                  <a:gd name="T8" fmla="*/ 740 w 740"/>
                  <a:gd name="T9" fmla="*/ 914 h 9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40"/>
                  <a:gd name="T16" fmla="*/ 0 h 918"/>
                  <a:gd name="T17" fmla="*/ 740 w 740"/>
                  <a:gd name="T18" fmla="*/ 918 h 9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40" h="918">
                    <a:moveTo>
                      <a:pt x="740" y="914"/>
                    </a:moveTo>
                    <a:lnTo>
                      <a:pt x="740" y="918"/>
                    </a:lnTo>
                    <a:lnTo>
                      <a:pt x="0" y="0"/>
                    </a:lnTo>
                    <a:lnTo>
                      <a:pt x="740" y="914"/>
                    </a:lnTo>
                    <a:close/>
                  </a:path>
                </a:pathLst>
              </a:custGeom>
              <a:solidFill>
                <a:srgbClr val="B6585B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74" name="Freeform 54">
                <a:extLst>
                  <a:ext uri="{FF2B5EF4-FFF2-40B4-BE49-F238E27FC236}">
                    <a16:creationId xmlns:a16="http://schemas.microsoft.com/office/drawing/2014/main" xmlns="" id="{2B547B3B-D142-4478-A20E-9F815AFB91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33" y="2205"/>
                <a:ext cx="740" cy="930"/>
              </a:xfrm>
              <a:custGeom>
                <a:avLst/>
                <a:gdLst>
                  <a:gd name="T0" fmla="*/ 740 w 740"/>
                  <a:gd name="T1" fmla="*/ 918 h 930"/>
                  <a:gd name="T2" fmla="*/ 734 w 740"/>
                  <a:gd name="T3" fmla="*/ 930 h 930"/>
                  <a:gd name="T4" fmla="*/ 0 w 740"/>
                  <a:gd name="T5" fmla="*/ 0 h 930"/>
                  <a:gd name="T6" fmla="*/ 0 w 740"/>
                  <a:gd name="T7" fmla="*/ 0 h 930"/>
                  <a:gd name="T8" fmla="*/ 740 w 740"/>
                  <a:gd name="T9" fmla="*/ 918 h 93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40"/>
                  <a:gd name="T16" fmla="*/ 0 h 930"/>
                  <a:gd name="T17" fmla="*/ 740 w 740"/>
                  <a:gd name="T18" fmla="*/ 930 h 93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40" h="930">
                    <a:moveTo>
                      <a:pt x="740" y="918"/>
                    </a:moveTo>
                    <a:lnTo>
                      <a:pt x="734" y="930"/>
                    </a:lnTo>
                    <a:lnTo>
                      <a:pt x="0" y="0"/>
                    </a:lnTo>
                    <a:lnTo>
                      <a:pt x="740" y="918"/>
                    </a:lnTo>
                    <a:close/>
                  </a:path>
                </a:pathLst>
              </a:custGeom>
              <a:solidFill>
                <a:srgbClr val="B5585A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75" name="Freeform 55">
                <a:extLst>
                  <a:ext uri="{FF2B5EF4-FFF2-40B4-BE49-F238E27FC236}">
                    <a16:creationId xmlns:a16="http://schemas.microsoft.com/office/drawing/2014/main" xmlns="" id="{92ED087A-912E-49F5-856E-F475B71EBF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33" y="2205"/>
                <a:ext cx="740" cy="922"/>
              </a:xfrm>
              <a:custGeom>
                <a:avLst/>
                <a:gdLst>
                  <a:gd name="T0" fmla="*/ 740 w 740"/>
                  <a:gd name="T1" fmla="*/ 918 h 922"/>
                  <a:gd name="T2" fmla="*/ 738 w 740"/>
                  <a:gd name="T3" fmla="*/ 922 h 922"/>
                  <a:gd name="T4" fmla="*/ 0 w 740"/>
                  <a:gd name="T5" fmla="*/ 0 h 922"/>
                  <a:gd name="T6" fmla="*/ 0 w 740"/>
                  <a:gd name="T7" fmla="*/ 0 h 922"/>
                  <a:gd name="T8" fmla="*/ 740 w 740"/>
                  <a:gd name="T9" fmla="*/ 918 h 92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40"/>
                  <a:gd name="T16" fmla="*/ 0 h 922"/>
                  <a:gd name="T17" fmla="*/ 740 w 740"/>
                  <a:gd name="T18" fmla="*/ 922 h 92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40" h="922">
                    <a:moveTo>
                      <a:pt x="740" y="918"/>
                    </a:moveTo>
                    <a:lnTo>
                      <a:pt x="738" y="922"/>
                    </a:lnTo>
                    <a:lnTo>
                      <a:pt x="0" y="0"/>
                    </a:lnTo>
                    <a:lnTo>
                      <a:pt x="740" y="918"/>
                    </a:lnTo>
                    <a:close/>
                  </a:path>
                </a:pathLst>
              </a:custGeom>
              <a:solidFill>
                <a:srgbClr val="B5585A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76" name="Freeform 56">
                <a:extLst>
                  <a:ext uri="{FF2B5EF4-FFF2-40B4-BE49-F238E27FC236}">
                    <a16:creationId xmlns:a16="http://schemas.microsoft.com/office/drawing/2014/main" xmlns="" id="{68A9191B-4678-41FF-997D-AE99DD1E7C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33" y="2205"/>
                <a:ext cx="738" cy="926"/>
              </a:xfrm>
              <a:custGeom>
                <a:avLst/>
                <a:gdLst>
                  <a:gd name="T0" fmla="*/ 738 w 738"/>
                  <a:gd name="T1" fmla="*/ 922 h 926"/>
                  <a:gd name="T2" fmla="*/ 736 w 738"/>
                  <a:gd name="T3" fmla="*/ 926 h 926"/>
                  <a:gd name="T4" fmla="*/ 0 w 738"/>
                  <a:gd name="T5" fmla="*/ 0 h 926"/>
                  <a:gd name="T6" fmla="*/ 0 w 738"/>
                  <a:gd name="T7" fmla="*/ 0 h 926"/>
                  <a:gd name="T8" fmla="*/ 738 w 738"/>
                  <a:gd name="T9" fmla="*/ 922 h 9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38"/>
                  <a:gd name="T16" fmla="*/ 0 h 926"/>
                  <a:gd name="T17" fmla="*/ 738 w 738"/>
                  <a:gd name="T18" fmla="*/ 926 h 9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38" h="926">
                    <a:moveTo>
                      <a:pt x="738" y="922"/>
                    </a:moveTo>
                    <a:lnTo>
                      <a:pt x="736" y="926"/>
                    </a:lnTo>
                    <a:lnTo>
                      <a:pt x="0" y="0"/>
                    </a:lnTo>
                    <a:lnTo>
                      <a:pt x="738" y="922"/>
                    </a:lnTo>
                    <a:close/>
                  </a:path>
                </a:pathLst>
              </a:custGeom>
              <a:solidFill>
                <a:srgbClr val="B25658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77" name="Freeform 57">
                <a:extLst>
                  <a:ext uri="{FF2B5EF4-FFF2-40B4-BE49-F238E27FC236}">
                    <a16:creationId xmlns:a16="http://schemas.microsoft.com/office/drawing/2014/main" xmlns="" id="{27622F24-C395-4726-96DE-60EED5D724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33" y="2205"/>
                <a:ext cx="736" cy="930"/>
              </a:xfrm>
              <a:custGeom>
                <a:avLst/>
                <a:gdLst>
                  <a:gd name="T0" fmla="*/ 736 w 736"/>
                  <a:gd name="T1" fmla="*/ 926 h 930"/>
                  <a:gd name="T2" fmla="*/ 734 w 736"/>
                  <a:gd name="T3" fmla="*/ 930 h 930"/>
                  <a:gd name="T4" fmla="*/ 0 w 736"/>
                  <a:gd name="T5" fmla="*/ 0 h 930"/>
                  <a:gd name="T6" fmla="*/ 0 w 736"/>
                  <a:gd name="T7" fmla="*/ 0 h 930"/>
                  <a:gd name="T8" fmla="*/ 736 w 736"/>
                  <a:gd name="T9" fmla="*/ 926 h 93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36"/>
                  <a:gd name="T16" fmla="*/ 0 h 930"/>
                  <a:gd name="T17" fmla="*/ 736 w 736"/>
                  <a:gd name="T18" fmla="*/ 930 h 93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36" h="930">
                    <a:moveTo>
                      <a:pt x="736" y="926"/>
                    </a:moveTo>
                    <a:lnTo>
                      <a:pt x="734" y="930"/>
                    </a:lnTo>
                    <a:lnTo>
                      <a:pt x="0" y="0"/>
                    </a:lnTo>
                    <a:lnTo>
                      <a:pt x="736" y="926"/>
                    </a:lnTo>
                    <a:close/>
                  </a:path>
                </a:pathLst>
              </a:custGeom>
              <a:solidFill>
                <a:srgbClr val="AF5457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78" name="Freeform 58">
                <a:extLst>
                  <a:ext uri="{FF2B5EF4-FFF2-40B4-BE49-F238E27FC236}">
                    <a16:creationId xmlns:a16="http://schemas.microsoft.com/office/drawing/2014/main" xmlns="" id="{A46696A7-47B5-40BF-B08A-9B77B2FFDD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33" y="2205"/>
                <a:ext cx="734" cy="942"/>
              </a:xfrm>
              <a:custGeom>
                <a:avLst/>
                <a:gdLst>
                  <a:gd name="T0" fmla="*/ 734 w 734"/>
                  <a:gd name="T1" fmla="*/ 930 h 942"/>
                  <a:gd name="T2" fmla="*/ 732 w 734"/>
                  <a:gd name="T3" fmla="*/ 942 h 942"/>
                  <a:gd name="T4" fmla="*/ 0 w 734"/>
                  <a:gd name="T5" fmla="*/ 2 h 942"/>
                  <a:gd name="T6" fmla="*/ 0 w 734"/>
                  <a:gd name="T7" fmla="*/ 0 h 942"/>
                  <a:gd name="T8" fmla="*/ 734 w 734"/>
                  <a:gd name="T9" fmla="*/ 930 h 9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34"/>
                  <a:gd name="T16" fmla="*/ 0 h 942"/>
                  <a:gd name="T17" fmla="*/ 734 w 734"/>
                  <a:gd name="T18" fmla="*/ 942 h 9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34" h="942">
                    <a:moveTo>
                      <a:pt x="734" y="930"/>
                    </a:moveTo>
                    <a:lnTo>
                      <a:pt x="732" y="942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734" y="930"/>
                    </a:lnTo>
                    <a:close/>
                  </a:path>
                </a:pathLst>
              </a:custGeom>
              <a:solidFill>
                <a:srgbClr val="AC535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79" name="Freeform 59">
                <a:extLst>
                  <a:ext uri="{FF2B5EF4-FFF2-40B4-BE49-F238E27FC236}">
                    <a16:creationId xmlns:a16="http://schemas.microsoft.com/office/drawing/2014/main" xmlns="" id="{9F938622-B4EA-487F-AB49-77FDECFA25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33" y="2205"/>
                <a:ext cx="734" cy="934"/>
              </a:xfrm>
              <a:custGeom>
                <a:avLst/>
                <a:gdLst>
                  <a:gd name="T0" fmla="*/ 734 w 734"/>
                  <a:gd name="T1" fmla="*/ 930 h 934"/>
                  <a:gd name="T2" fmla="*/ 734 w 734"/>
                  <a:gd name="T3" fmla="*/ 934 h 934"/>
                  <a:gd name="T4" fmla="*/ 0 w 734"/>
                  <a:gd name="T5" fmla="*/ 0 h 934"/>
                  <a:gd name="T6" fmla="*/ 0 w 734"/>
                  <a:gd name="T7" fmla="*/ 0 h 934"/>
                  <a:gd name="T8" fmla="*/ 734 w 734"/>
                  <a:gd name="T9" fmla="*/ 930 h 93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34"/>
                  <a:gd name="T16" fmla="*/ 0 h 934"/>
                  <a:gd name="T17" fmla="*/ 734 w 734"/>
                  <a:gd name="T18" fmla="*/ 934 h 93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34" h="934">
                    <a:moveTo>
                      <a:pt x="734" y="930"/>
                    </a:moveTo>
                    <a:lnTo>
                      <a:pt x="734" y="934"/>
                    </a:lnTo>
                    <a:lnTo>
                      <a:pt x="0" y="0"/>
                    </a:lnTo>
                    <a:lnTo>
                      <a:pt x="734" y="930"/>
                    </a:lnTo>
                    <a:close/>
                  </a:path>
                </a:pathLst>
              </a:custGeom>
              <a:solidFill>
                <a:srgbClr val="AC535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80" name="Freeform 60">
                <a:extLst>
                  <a:ext uri="{FF2B5EF4-FFF2-40B4-BE49-F238E27FC236}">
                    <a16:creationId xmlns:a16="http://schemas.microsoft.com/office/drawing/2014/main" xmlns="" id="{B9C6AA7A-3E37-4D85-B466-D7F5DCE86A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33" y="2205"/>
                <a:ext cx="734" cy="938"/>
              </a:xfrm>
              <a:custGeom>
                <a:avLst/>
                <a:gdLst>
                  <a:gd name="T0" fmla="*/ 734 w 734"/>
                  <a:gd name="T1" fmla="*/ 934 h 938"/>
                  <a:gd name="T2" fmla="*/ 732 w 734"/>
                  <a:gd name="T3" fmla="*/ 938 h 938"/>
                  <a:gd name="T4" fmla="*/ 0 w 734"/>
                  <a:gd name="T5" fmla="*/ 2 h 938"/>
                  <a:gd name="T6" fmla="*/ 0 w 734"/>
                  <a:gd name="T7" fmla="*/ 0 h 938"/>
                  <a:gd name="T8" fmla="*/ 734 w 734"/>
                  <a:gd name="T9" fmla="*/ 934 h 9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34"/>
                  <a:gd name="T16" fmla="*/ 0 h 938"/>
                  <a:gd name="T17" fmla="*/ 734 w 734"/>
                  <a:gd name="T18" fmla="*/ 938 h 9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34" h="938">
                    <a:moveTo>
                      <a:pt x="734" y="934"/>
                    </a:moveTo>
                    <a:lnTo>
                      <a:pt x="732" y="938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734" y="934"/>
                    </a:lnTo>
                    <a:close/>
                  </a:path>
                </a:pathLst>
              </a:custGeom>
              <a:solidFill>
                <a:srgbClr val="A85154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81" name="Freeform 61">
                <a:extLst>
                  <a:ext uri="{FF2B5EF4-FFF2-40B4-BE49-F238E27FC236}">
                    <a16:creationId xmlns:a16="http://schemas.microsoft.com/office/drawing/2014/main" xmlns="" id="{15527915-255B-481E-B25C-81E9683F7D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33" y="2207"/>
                <a:ext cx="732" cy="940"/>
              </a:xfrm>
              <a:custGeom>
                <a:avLst/>
                <a:gdLst>
                  <a:gd name="T0" fmla="*/ 732 w 732"/>
                  <a:gd name="T1" fmla="*/ 936 h 940"/>
                  <a:gd name="T2" fmla="*/ 732 w 732"/>
                  <a:gd name="T3" fmla="*/ 940 h 940"/>
                  <a:gd name="T4" fmla="*/ 0 w 732"/>
                  <a:gd name="T5" fmla="*/ 0 h 940"/>
                  <a:gd name="T6" fmla="*/ 0 w 732"/>
                  <a:gd name="T7" fmla="*/ 0 h 940"/>
                  <a:gd name="T8" fmla="*/ 732 w 732"/>
                  <a:gd name="T9" fmla="*/ 936 h 9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32"/>
                  <a:gd name="T16" fmla="*/ 0 h 940"/>
                  <a:gd name="T17" fmla="*/ 732 w 732"/>
                  <a:gd name="T18" fmla="*/ 940 h 9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32" h="940">
                    <a:moveTo>
                      <a:pt x="732" y="936"/>
                    </a:moveTo>
                    <a:lnTo>
                      <a:pt x="732" y="940"/>
                    </a:lnTo>
                    <a:lnTo>
                      <a:pt x="0" y="0"/>
                    </a:lnTo>
                    <a:lnTo>
                      <a:pt x="732" y="936"/>
                    </a:lnTo>
                    <a:close/>
                  </a:path>
                </a:pathLst>
              </a:custGeom>
              <a:solidFill>
                <a:srgbClr val="A54F5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82" name="Freeform 62">
                <a:extLst>
                  <a:ext uri="{FF2B5EF4-FFF2-40B4-BE49-F238E27FC236}">
                    <a16:creationId xmlns:a16="http://schemas.microsoft.com/office/drawing/2014/main" xmlns="" id="{842C96C8-24F8-4E5A-99E5-116D9056D9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33" y="2207"/>
                <a:ext cx="732" cy="952"/>
              </a:xfrm>
              <a:custGeom>
                <a:avLst/>
                <a:gdLst>
                  <a:gd name="T0" fmla="*/ 732 w 732"/>
                  <a:gd name="T1" fmla="*/ 940 h 952"/>
                  <a:gd name="T2" fmla="*/ 732 w 732"/>
                  <a:gd name="T3" fmla="*/ 952 h 952"/>
                  <a:gd name="T4" fmla="*/ 0 w 732"/>
                  <a:gd name="T5" fmla="*/ 0 h 952"/>
                  <a:gd name="T6" fmla="*/ 0 w 732"/>
                  <a:gd name="T7" fmla="*/ 0 h 952"/>
                  <a:gd name="T8" fmla="*/ 732 w 732"/>
                  <a:gd name="T9" fmla="*/ 940 h 95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32"/>
                  <a:gd name="T16" fmla="*/ 0 h 952"/>
                  <a:gd name="T17" fmla="*/ 732 w 732"/>
                  <a:gd name="T18" fmla="*/ 952 h 95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32" h="952">
                    <a:moveTo>
                      <a:pt x="732" y="940"/>
                    </a:moveTo>
                    <a:lnTo>
                      <a:pt x="732" y="952"/>
                    </a:lnTo>
                    <a:lnTo>
                      <a:pt x="0" y="0"/>
                    </a:lnTo>
                    <a:lnTo>
                      <a:pt x="732" y="940"/>
                    </a:lnTo>
                    <a:close/>
                  </a:path>
                </a:pathLst>
              </a:custGeom>
              <a:solidFill>
                <a:srgbClr val="A24E5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83" name="Freeform 63">
                <a:extLst>
                  <a:ext uri="{FF2B5EF4-FFF2-40B4-BE49-F238E27FC236}">
                    <a16:creationId xmlns:a16="http://schemas.microsoft.com/office/drawing/2014/main" xmlns="" id="{5D1A40F0-CD70-4D9E-8767-C017207D63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33" y="2207"/>
                <a:ext cx="732" cy="946"/>
              </a:xfrm>
              <a:custGeom>
                <a:avLst/>
                <a:gdLst>
                  <a:gd name="T0" fmla="*/ 732 w 732"/>
                  <a:gd name="T1" fmla="*/ 940 h 946"/>
                  <a:gd name="T2" fmla="*/ 732 w 732"/>
                  <a:gd name="T3" fmla="*/ 946 h 946"/>
                  <a:gd name="T4" fmla="*/ 0 w 732"/>
                  <a:gd name="T5" fmla="*/ 0 h 946"/>
                  <a:gd name="T6" fmla="*/ 0 w 732"/>
                  <a:gd name="T7" fmla="*/ 0 h 946"/>
                  <a:gd name="T8" fmla="*/ 732 w 732"/>
                  <a:gd name="T9" fmla="*/ 940 h 94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32"/>
                  <a:gd name="T16" fmla="*/ 0 h 946"/>
                  <a:gd name="T17" fmla="*/ 732 w 732"/>
                  <a:gd name="T18" fmla="*/ 946 h 94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32" h="946">
                    <a:moveTo>
                      <a:pt x="732" y="940"/>
                    </a:moveTo>
                    <a:lnTo>
                      <a:pt x="732" y="946"/>
                    </a:lnTo>
                    <a:lnTo>
                      <a:pt x="0" y="0"/>
                    </a:lnTo>
                    <a:lnTo>
                      <a:pt x="732" y="940"/>
                    </a:lnTo>
                    <a:close/>
                  </a:path>
                </a:pathLst>
              </a:custGeom>
              <a:solidFill>
                <a:srgbClr val="A24E5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84" name="Freeform 64">
                <a:extLst>
                  <a:ext uri="{FF2B5EF4-FFF2-40B4-BE49-F238E27FC236}">
                    <a16:creationId xmlns:a16="http://schemas.microsoft.com/office/drawing/2014/main" xmlns="" id="{8C460F8A-10C9-4ED1-953B-CA0E2D9CDE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33" y="2207"/>
                <a:ext cx="732" cy="952"/>
              </a:xfrm>
              <a:custGeom>
                <a:avLst/>
                <a:gdLst>
                  <a:gd name="T0" fmla="*/ 732 w 732"/>
                  <a:gd name="T1" fmla="*/ 946 h 952"/>
                  <a:gd name="T2" fmla="*/ 732 w 732"/>
                  <a:gd name="T3" fmla="*/ 952 h 952"/>
                  <a:gd name="T4" fmla="*/ 0 w 732"/>
                  <a:gd name="T5" fmla="*/ 0 h 952"/>
                  <a:gd name="T6" fmla="*/ 0 w 732"/>
                  <a:gd name="T7" fmla="*/ 0 h 952"/>
                  <a:gd name="T8" fmla="*/ 732 w 732"/>
                  <a:gd name="T9" fmla="*/ 946 h 95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32"/>
                  <a:gd name="T16" fmla="*/ 0 h 952"/>
                  <a:gd name="T17" fmla="*/ 732 w 732"/>
                  <a:gd name="T18" fmla="*/ 952 h 95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32" h="952">
                    <a:moveTo>
                      <a:pt x="732" y="946"/>
                    </a:moveTo>
                    <a:lnTo>
                      <a:pt x="732" y="952"/>
                    </a:lnTo>
                    <a:lnTo>
                      <a:pt x="0" y="0"/>
                    </a:lnTo>
                    <a:lnTo>
                      <a:pt x="732" y="946"/>
                    </a:lnTo>
                    <a:close/>
                  </a:path>
                </a:pathLst>
              </a:custGeom>
              <a:solidFill>
                <a:srgbClr val="9C4B4E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85" name="Freeform 65">
                <a:extLst>
                  <a:ext uri="{FF2B5EF4-FFF2-40B4-BE49-F238E27FC236}">
                    <a16:creationId xmlns:a16="http://schemas.microsoft.com/office/drawing/2014/main" xmlns="" id="{F42BFDC7-3737-418E-B9D5-22F9BAE402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33" y="2207"/>
                <a:ext cx="732" cy="964"/>
              </a:xfrm>
              <a:custGeom>
                <a:avLst/>
                <a:gdLst>
                  <a:gd name="T0" fmla="*/ 732 w 732"/>
                  <a:gd name="T1" fmla="*/ 952 h 964"/>
                  <a:gd name="T2" fmla="*/ 732 w 732"/>
                  <a:gd name="T3" fmla="*/ 964 h 964"/>
                  <a:gd name="T4" fmla="*/ 0 w 732"/>
                  <a:gd name="T5" fmla="*/ 2 h 964"/>
                  <a:gd name="T6" fmla="*/ 0 w 732"/>
                  <a:gd name="T7" fmla="*/ 0 h 964"/>
                  <a:gd name="T8" fmla="*/ 732 w 732"/>
                  <a:gd name="T9" fmla="*/ 952 h 96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32"/>
                  <a:gd name="T16" fmla="*/ 0 h 964"/>
                  <a:gd name="T17" fmla="*/ 732 w 732"/>
                  <a:gd name="T18" fmla="*/ 964 h 96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32" h="964">
                    <a:moveTo>
                      <a:pt x="732" y="952"/>
                    </a:moveTo>
                    <a:lnTo>
                      <a:pt x="732" y="964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732" y="952"/>
                    </a:lnTo>
                    <a:close/>
                  </a:path>
                </a:pathLst>
              </a:custGeom>
              <a:solidFill>
                <a:srgbClr val="97494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86" name="Freeform 66">
                <a:extLst>
                  <a:ext uri="{FF2B5EF4-FFF2-40B4-BE49-F238E27FC236}">
                    <a16:creationId xmlns:a16="http://schemas.microsoft.com/office/drawing/2014/main" xmlns="" id="{5012C779-A803-46E2-BD70-51EDED34CA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33" y="2207"/>
                <a:ext cx="732" cy="958"/>
              </a:xfrm>
              <a:custGeom>
                <a:avLst/>
                <a:gdLst>
                  <a:gd name="T0" fmla="*/ 732 w 732"/>
                  <a:gd name="T1" fmla="*/ 952 h 958"/>
                  <a:gd name="T2" fmla="*/ 732 w 732"/>
                  <a:gd name="T3" fmla="*/ 958 h 958"/>
                  <a:gd name="T4" fmla="*/ 0 w 732"/>
                  <a:gd name="T5" fmla="*/ 0 h 958"/>
                  <a:gd name="T6" fmla="*/ 0 w 732"/>
                  <a:gd name="T7" fmla="*/ 0 h 958"/>
                  <a:gd name="T8" fmla="*/ 732 w 732"/>
                  <a:gd name="T9" fmla="*/ 952 h 95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32"/>
                  <a:gd name="T16" fmla="*/ 0 h 958"/>
                  <a:gd name="T17" fmla="*/ 732 w 732"/>
                  <a:gd name="T18" fmla="*/ 958 h 95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32" h="958">
                    <a:moveTo>
                      <a:pt x="732" y="952"/>
                    </a:moveTo>
                    <a:lnTo>
                      <a:pt x="732" y="958"/>
                    </a:lnTo>
                    <a:lnTo>
                      <a:pt x="0" y="0"/>
                    </a:lnTo>
                    <a:lnTo>
                      <a:pt x="732" y="952"/>
                    </a:lnTo>
                    <a:close/>
                  </a:path>
                </a:pathLst>
              </a:custGeom>
              <a:solidFill>
                <a:srgbClr val="97494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87" name="Freeform 67">
                <a:extLst>
                  <a:ext uri="{FF2B5EF4-FFF2-40B4-BE49-F238E27FC236}">
                    <a16:creationId xmlns:a16="http://schemas.microsoft.com/office/drawing/2014/main" xmlns="" id="{5170DF28-444A-47B4-9843-AC7CF4EBEB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33" y="2207"/>
                <a:ext cx="732" cy="964"/>
              </a:xfrm>
              <a:custGeom>
                <a:avLst/>
                <a:gdLst>
                  <a:gd name="T0" fmla="*/ 732 w 732"/>
                  <a:gd name="T1" fmla="*/ 958 h 964"/>
                  <a:gd name="T2" fmla="*/ 732 w 732"/>
                  <a:gd name="T3" fmla="*/ 964 h 964"/>
                  <a:gd name="T4" fmla="*/ 0 w 732"/>
                  <a:gd name="T5" fmla="*/ 2 h 964"/>
                  <a:gd name="T6" fmla="*/ 0 w 732"/>
                  <a:gd name="T7" fmla="*/ 0 h 964"/>
                  <a:gd name="T8" fmla="*/ 732 w 732"/>
                  <a:gd name="T9" fmla="*/ 958 h 96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32"/>
                  <a:gd name="T16" fmla="*/ 0 h 964"/>
                  <a:gd name="T17" fmla="*/ 732 w 732"/>
                  <a:gd name="T18" fmla="*/ 964 h 96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32" h="964">
                    <a:moveTo>
                      <a:pt x="732" y="958"/>
                    </a:moveTo>
                    <a:lnTo>
                      <a:pt x="732" y="964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732" y="958"/>
                    </a:lnTo>
                    <a:close/>
                  </a:path>
                </a:pathLst>
              </a:custGeom>
              <a:solidFill>
                <a:srgbClr val="9C4B4E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88" name="Freeform 68">
                <a:extLst>
                  <a:ext uri="{FF2B5EF4-FFF2-40B4-BE49-F238E27FC236}">
                    <a16:creationId xmlns:a16="http://schemas.microsoft.com/office/drawing/2014/main" xmlns="" id="{A9BA9673-2B9E-4963-AC31-B3E35A1B67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33" y="2209"/>
                <a:ext cx="734" cy="973"/>
              </a:xfrm>
              <a:custGeom>
                <a:avLst/>
                <a:gdLst>
                  <a:gd name="T0" fmla="*/ 732 w 734"/>
                  <a:gd name="T1" fmla="*/ 962 h 973"/>
                  <a:gd name="T2" fmla="*/ 734 w 734"/>
                  <a:gd name="T3" fmla="*/ 973 h 973"/>
                  <a:gd name="T4" fmla="*/ 0 w 734"/>
                  <a:gd name="T5" fmla="*/ 0 h 973"/>
                  <a:gd name="T6" fmla="*/ 0 w 734"/>
                  <a:gd name="T7" fmla="*/ 0 h 973"/>
                  <a:gd name="T8" fmla="*/ 732 w 734"/>
                  <a:gd name="T9" fmla="*/ 962 h 97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34"/>
                  <a:gd name="T16" fmla="*/ 0 h 973"/>
                  <a:gd name="T17" fmla="*/ 734 w 734"/>
                  <a:gd name="T18" fmla="*/ 973 h 97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34" h="973">
                    <a:moveTo>
                      <a:pt x="732" y="962"/>
                    </a:moveTo>
                    <a:lnTo>
                      <a:pt x="734" y="973"/>
                    </a:lnTo>
                    <a:lnTo>
                      <a:pt x="0" y="0"/>
                    </a:lnTo>
                    <a:lnTo>
                      <a:pt x="732" y="962"/>
                    </a:lnTo>
                    <a:close/>
                  </a:path>
                </a:pathLst>
              </a:custGeom>
              <a:solidFill>
                <a:srgbClr val="A24E5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89" name="Freeform 69">
                <a:extLst>
                  <a:ext uri="{FF2B5EF4-FFF2-40B4-BE49-F238E27FC236}">
                    <a16:creationId xmlns:a16="http://schemas.microsoft.com/office/drawing/2014/main" xmlns="" id="{F97B21BA-1DFF-49E6-88E4-26541F3992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33" y="2209"/>
                <a:ext cx="740" cy="985"/>
              </a:xfrm>
              <a:custGeom>
                <a:avLst/>
                <a:gdLst>
                  <a:gd name="T0" fmla="*/ 734 w 740"/>
                  <a:gd name="T1" fmla="*/ 973 h 985"/>
                  <a:gd name="T2" fmla="*/ 740 w 740"/>
                  <a:gd name="T3" fmla="*/ 985 h 985"/>
                  <a:gd name="T4" fmla="*/ 0 w 740"/>
                  <a:gd name="T5" fmla="*/ 0 h 985"/>
                  <a:gd name="T6" fmla="*/ 0 w 740"/>
                  <a:gd name="T7" fmla="*/ 0 h 985"/>
                  <a:gd name="T8" fmla="*/ 734 w 740"/>
                  <a:gd name="T9" fmla="*/ 973 h 98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40"/>
                  <a:gd name="T16" fmla="*/ 0 h 985"/>
                  <a:gd name="T17" fmla="*/ 740 w 740"/>
                  <a:gd name="T18" fmla="*/ 985 h 98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40" h="985">
                    <a:moveTo>
                      <a:pt x="734" y="973"/>
                    </a:moveTo>
                    <a:lnTo>
                      <a:pt x="740" y="985"/>
                    </a:lnTo>
                    <a:lnTo>
                      <a:pt x="0" y="0"/>
                    </a:lnTo>
                    <a:lnTo>
                      <a:pt x="734" y="973"/>
                    </a:lnTo>
                    <a:close/>
                  </a:path>
                </a:pathLst>
              </a:custGeom>
              <a:solidFill>
                <a:srgbClr val="AC535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90" name="Freeform 70">
                <a:extLst>
                  <a:ext uri="{FF2B5EF4-FFF2-40B4-BE49-F238E27FC236}">
                    <a16:creationId xmlns:a16="http://schemas.microsoft.com/office/drawing/2014/main" xmlns="" id="{4DBD4E81-2A4D-40AC-9F28-47F0742251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33" y="2209"/>
                <a:ext cx="752" cy="1009"/>
              </a:xfrm>
              <a:custGeom>
                <a:avLst/>
                <a:gdLst>
                  <a:gd name="T0" fmla="*/ 740 w 752"/>
                  <a:gd name="T1" fmla="*/ 985 h 1009"/>
                  <a:gd name="T2" fmla="*/ 752 w 752"/>
                  <a:gd name="T3" fmla="*/ 1009 h 1009"/>
                  <a:gd name="T4" fmla="*/ 2 w 752"/>
                  <a:gd name="T5" fmla="*/ 2 h 1009"/>
                  <a:gd name="T6" fmla="*/ 0 w 752"/>
                  <a:gd name="T7" fmla="*/ 0 h 1009"/>
                  <a:gd name="T8" fmla="*/ 740 w 752"/>
                  <a:gd name="T9" fmla="*/ 985 h 100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1009"/>
                  <a:gd name="T17" fmla="*/ 752 w 752"/>
                  <a:gd name="T18" fmla="*/ 1009 h 100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1009">
                    <a:moveTo>
                      <a:pt x="740" y="985"/>
                    </a:moveTo>
                    <a:lnTo>
                      <a:pt x="752" y="1009"/>
                    </a:lnTo>
                    <a:lnTo>
                      <a:pt x="2" y="2"/>
                    </a:lnTo>
                    <a:lnTo>
                      <a:pt x="0" y="0"/>
                    </a:lnTo>
                    <a:lnTo>
                      <a:pt x="740" y="985"/>
                    </a:lnTo>
                    <a:close/>
                  </a:path>
                </a:pathLst>
              </a:custGeom>
              <a:solidFill>
                <a:srgbClr val="B5585A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91" name="Freeform 71">
                <a:extLst>
                  <a:ext uri="{FF2B5EF4-FFF2-40B4-BE49-F238E27FC236}">
                    <a16:creationId xmlns:a16="http://schemas.microsoft.com/office/drawing/2014/main" xmlns="" id="{5B2C3A6F-DE4F-4F46-81CE-135F9C49D6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11" y="2195"/>
                <a:ext cx="1883" cy="813"/>
              </a:xfrm>
              <a:custGeom>
                <a:avLst/>
                <a:gdLst>
                  <a:gd name="T0" fmla="*/ 1883 w 1883"/>
                  <a:gd name="T1" fmla="*/ 813 h 813"/>
                  <a:gd name="T2" fmla="*/ 1789 w 1883"/>
                  <a:gd name="T3" fmla="*/ 779 h 813"/>
                  <a:gd name="T4" fmla="*/ 0 w 1883"/>
                  <a:gd name="T5" fmla="*/ 0 h 813"/>
                  <a:gd name="T6" fmla="*/ 6 w 1883"/>
                  <a:gd name="T7" fmla="*/ 2 h 813"/>
                  <a:gd name="T8" fmla="*/ 1883 w 1883"/>
                  <a:gd name="T9" fmla="*/ 813 h 81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883"/>
                  <a:gd name="T16" fmla="*/ 0 h 813"/>
                  <a:gd name="T17" fmla="*/ 1883 w 1883"/>
                  <a:gd name="T18" fmla="*/ 813 h 81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883" h="813">
                    <a:moveTo>
                      <a:pt x="1883" y="813"/>
                    </a:moveTo>
                    <a:lnTo>
                      <a:pt x="1789" y="779"/>
                    </a:lnTo>
                    <a:lnTo>
                      <a:pt x="0" y="0"/>
                    </a:lnTo>
                    <a:lnTo>
                      <a:pt x="6" y="2"/>
                    </a:lnTo>
                    <a:lnTo>
                      <a:pt x="1883" y="813"/>
                    </a:lnTo>
                    <a:close/>
                  </a:path>
                </a:pathLst>
              </a:custGeom>
              <a:solidFill>
                <a:srgbClr val="DA6A6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92" name="Freeform 72">
                <a:extLst>
                  <a:ext uri="{FF2B5EF4-FFF2-40B4-BE49-F238E27FC236}">
                    <a16:creationId xmlns:a16="http://schemas.microsoft.com/office/drawing/2014/main" xmlns="" id="{D43E4D8D-791A-422F-935F-1ED8730BB6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15" y="2195"/>
                <a:ext cx="1879" cy="813"/>
              </a:xfrm>
              <a:custGeom>
                <a:avLst/>
                <a:gdLst>
                  <a:gd name="T0" fmla="*/ 1879 w 1879"/>
                  <a:gd name="T1" fmla="*/ 813 h 813"/>
                  <a:gd name="T2" fmla="*/ 1831 w 1879"/>
                  <a:gd name="T3" fmla="*/ 797 h 813"/>
                  <a:gd name="T4" fmla="*/ 0 w 1879"/>
                  <a:gd name="T5" fmla="*/ 0 h 813"/>
                  <a:gd name="T6" fmla="*/ 2 w 1879"/>
                  <a:gd name="T7" fmla="*/ 2 h 813"/>
                  <a:gd name="T8" fmla="*/ 1879 w 1879"/>
                  <a:gd name="T9" fmla="*/ 813 h 81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879"/>
                  <a:gd name="T16" fmla="*/ 0 h 813"/>
                  <a:gd name="T17" fmla="*/ 1879 w 1879"/>
                  <a:gd name="T18" fmla="*/ 813 h 81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879" h="813">
                    <a:moveTo>
                      <a:pt x="1879" y="813"/>
                    </a:moveTo>
                    <a:lnTo>
                      <a:pt x="1831" y="797"/>
                    </a:lnTo>
                    <a:lnTo>
                      <a:pt x="0" y="0"/>
                    </a:lnTo>
                    <a:lnTo>
                      <a:pt x="2" y="2"/>
                    </a:lnTo>
                    <a:lnTo>
                      <a:pt x="1879" y="813"/>
                    </a:lnTo>
                    <a:close/>
                  </a:path>
                </a:pathLst>
              </a:custGeom>
              <a:solidFill>
                <a:srgbClr val="DA6A6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93" name="Freeform 73">
                <a:extLst>
                  <a:ext uri="{FF2B5EF4-FFF2-40B4-BE49-F238E27FC236}">
                    <a16:creationId xmlns:a16="http://schemas.microsoft.com/office/drawing/2014/main" xmlns="" id="{365B440A-C136-4D03-9E3E-4730BBA8E4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11" y="2195"/>
                <a:ext cx="1835" cy="797"/>
              </a:xfrm>
              <a:custGeom>
                <a:avLst/>
                <a:gdLst>
                  <a:gd name="T0" fmla="*/ 1835 w 1835"/>
                  <a:gd name="T1" fmla="*/ 797 h 797"/>
                  <a:gd name="T2" fmla="*/ 1789 w 1835"/>
                  <a:gd name="T3" fmla="*/ 779 h 797"/>
                  <a:gd name="T4" fmla="*/ 0 w 1835"/>
                  <a:gd name="T5" fmla="*/ 0 h 797"/>
                  <a:gd name="T6" fmla="*/ 4 w 1835"/>
                  <a:gd name="T7" fmla="*/ 0 h 797"/>
                  <a:gd name="T8" fmla="*/ 1835 w 1835"/>
                  <a:gd name="T9" fmla="*/ 797 h 79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835"/>
                  <a:gd name="T16" fmla="*/ 0 h 797"/>
                  <a:gd name="T17" fmla="*/ 1835 w 1835"/>
                  <a:gd name="T18" fmla="*/ 797 h 79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835" h="797">
                    <a:moveTo>
                      <a:pt x="1835" y="797"/>
                    </a:moveTo>
                    <a:lnTo>
                      <a:pt x="1789" y="779"/>
                    </a:lnTo>
                    <a:lnTo>
                      <a:pt x="0" y="0"/>
                    </a:lnTo>
                    <a:lnTo>
                      <a:pt x="4" y="0"/>
                    </a:lnTo>
                    <a:lnTo>
                      <a:pt x="1835" y="797"/>
                    </a:lnTo>
                    <a:close/>
                  </a:path>
                </a:pathLst>
              </a:custGeom>
              <a:solidFill>
                <a:srgbClr val="DB6A6E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94" name="Freeform 74">
                <a:extLst>
                  <a:ext uri="{FF2B5EF4-FFF2-40B4-BE49-F238E27FC236}">
                    <a16:creationId xmlns:a16="http://schemas.microsoft.com/office/drawing/2014/main" xmlns="" id="{3535F7BE-4DAE-4D28-8A62-1C96ED0503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07" y="2193"/>
                <a:ext cx="1793" cy="781"/>
              </a:xfrm>
              <a:custGeom>
                <a:avLst/>
                <a:gdLst>
                  <a:gd name="T0" fmla="*/ 1793 w 1793"/>
                  <a:gd name="T1" fmla="*/ 781 h 781"/>
                  <a:gd name="T2" fmla="*/ 1739 w 1793"/>
                  <a:gd name="T3" fmla="*/ 767 h 781"/>
                  <a:gd name="T4" fmla="*/ 0 w 1793"/>
                  <a:gd name="T5" fmla="*/ 0 h 781"/>
                  <a:gd name="T6" fmla="*/ 4 w 1793"/>
                  <a:gd name="T7" fmla="*/ 2 h 781"/>
                  <a:gd name="T8" fmla="*/ 1793 w 1793"/>
                  <a:gd name="T9" fmla="*/ 781 h 78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93"/>
                  <a:gd name="T16" fmla="*/ 0 h 781"/>
                  <a:gd name="T17" fmla="*/ 1793 w 1793"/>
                  <a:gd name="T18" fmla="*/ 781 h 78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93" h="781">
                    <a:moveTo>
                      <a:pt x="1793" y="781"/>
                    </a:moveTo>
                    <a:lnTo>
                      <a:pt x="1739" y="767"/>
                    </a:lnTo>
                    <a:lnTo>
                      <a:pt x="0" y="0"/>
                    </a:lnTo>
                    <a:lnTo>
                      <a:pt x="4" y="2"/>
                    </a:lnTo>
                    <a:lnTo>
                      <a:pt x="1793" y="781"/>
                    </a:lnTo>
                    <a:close/>
                  </a:path>
                </a:pathLst>
              </a:custGeom>
              <a:solidFill>
                <a:srgbClr val="DD6B6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95" name="Freeform 75">
                <a:extLst>
                  <a:ext uri="{FF2B5EF4-FFF2-40B4-BE49-F238E27FC236}">
                    <a16:creationId xmlns:a16="http://schemas.microsoft.com/office/drawing/2014/main" xmlns="" id="{789C1E46-B622-4EB9-B458-AC7283C384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03" y="2193"/>
                <a:ext cx="1743" cy="767"/>
              </a:xfrm>
              <a:custGeom>
                <a:avLst/>
                <a:gdLst>
                  <a:gd name="T0" fmla="*/ 1743 w 1743"/>
                  <a:gd name="T1" fmla="*/ 767 h 767"/>
                  <a:gd name="T2" fmla="*/ 1685 w 1743"/>
                  <a:gd name="T3" fmla="*/ 755 h 767"/>
                  <a:gd name="T4" fmla="*/ 0 w 1743"/>
                  <a:gd name="T5" fmla="*/ 0 h 767"/>
                  <a:gd name="T6" fmla="*/ 4 w 1743"/>
                  <a:gd name="T7" fmla="*/ 0 h 767"/>
                  <a:gd name="T8" fmla="*/ 1743 w 1743"/>
                  <a:gd name="T9" fmla="*/ 767 h 76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43"/>
                  <a:gd name="T16" fmla="*/ 0 h 767"/>
                  <a:gd name="T17" fmla="*/ 1743 w 1743"/>
                  <a:gd name="T18" fmla="*/ 767 h 76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43" h="767">
                    <a:moveTo>
                      <a:pt x="1743" y="767"/>
                    </a:moveTo>
                    <a:lnTo>
                      <a:pt x="1685" y="755"/>
                    </a:lnTo>
                    <a:lnTo>
                      <a:pt x="0" y="0"/>
                    </a:lnTo>
                    <a:lnTo>
                      <a:pt x="4" y="0"/>
                    </a:lnTo>
                    <a:lnTo>
                      <a:pt x="1743" y="767"/>
                    </a:lnTo>
                    <a:close/>
                  </a:path>
                </a:pathLst>
              </a:custGeom>
              <a:solidFill>
                <a:srgbClr val="DE6C6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96" name="Freeform 76">
                <a:extLst>
                  <a:ext uri="{FF2B5EF4-FFF2-40B4-BE49-F238E27FC236}">
                    <a16:creationId xmlns:a16="http://schemas.microsoft.com/office/drawing/2014/main" xmlns="" id="{A36C1F02-3735-4AF2-95E8-2CA7BCA6F6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99" y="2193"/>
                <a:ext cx="1689" cy="755"/>
              </a:xfrm>
              <a:custGeom>
                <a:avLst/>
                <a:gdLst>
                  <a:gd name="T0" fmla="*/ 1689 w 1689"/>
                  <a:gd name="T1" fmla="*/ 755 h 755"/>
                  <a:gd name="T2" fmla="*/ 1630 w 1689"/>
                  <a:gd name="T3" fmla="*/ 745 h 755"/>
                  <a:gd name="T4" fmla="*/ 0 w 1689"/>
                  <a:gd name="T5" fmla="*/ 0 h 755"/>
                  <a:gd name="T6" fmla="*/ 4 w 1689"/>
                  <a:gd name="T7" fmla="*/ 0 h 755"/>
                  <a:gd name="T8" fmla="*/ 1689 w 1689"/>
                  <a:gd name="T9" fmla="*/ 755 h 7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689"/>
                  <a:gd name="T16" fmla="*/ 0 h 755"/>
                  <a:gd name="T17" fmla="*/ 1689 w 1689"/>
                  <a:gd name="T18" fmla="*/ 755 h 7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689" h="755">
                    <a:moveTo>
                      <a:pt x="1689" y="755"/>
                    </a:moveTo>
                    <a:lnTo>
                      <a:pt x="1630" y="745"/>
                    </a:lnTo>
                    <a:lnTo>
                      <a:pt x="0" y="0"/>
                    </a:lnTo>
                    <a:lnTo>
                      <a:pt x="4" y="0"/>
                    </a:lnTo>
                    <a:lnTo>
                      <a:pt x="1689" y="755"/>
                    </a:lnTo>
                    <a:close/>
                  </a:path>
                </a:pathLst>
              </a:custGeom>
              <a:solidFill>
                <a:srgbClr val="DE6C6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97" name="Freeform 77">
                <a:extLst>
                  <a:ext uri="{FF2B5EF4-FFF2-40B4-BE49-F238E27FC236}">
                    <a16:creationId xmlns:a16="http://schemas.microsoft.com/office/drawing/2014/main" xmlns="" id="{F160E865-B9D0-47C1-8B33-25336C1B0D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95" y="2191"/>
                <a:ext cx="1634" cy="747"/>
              </a:xfrm>
              <a:custGeom>
                <a:avLst/>
                <a:gdLst>
                  <a:gd name="T0" fmla="*/ 1634 w 1634"/>
                  <a:gd name="T1" fmla="*/ 747 h 747"/>
                  <a:gd name="T2" fmla="*/ 1570 w 1634"/>
                  <a:gd name="T3" fmla="*/ 739 h 747"/>
                  <a:gd name="T4" fmla="*/ 0 w 1634"/>
                  <a:gd name="T5" fmla="*/ 0 h 747"/>
                  <a:gd name="T6" fmla="*/ 4 w 1634"/>
                  <a:gd name="T7" fmla="*/ 2 h 747"/>
                  <a:gd name="T8" fmla="*/ 1634 w 1634"/>
                  <a:gd name="T9" fmla="*/ 747 h 7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634"/>
                  <a:gd name="T16" fmla="*/ 0 h 747"/>
                  <a:gd name="T17" fmla="*/ 1634 w 1634"/>
                  <a:gd name="T18" fmla="*/ 747 h 7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634" h="747">
                    <a:moveTo>
                      <a:pt x="1634" y="747"/>
                    </a:moveTo>
                    <a:lnTo>
                      <a:pt x="1570" y="739"/>
                    </a:lnTo>
                    <a:lnTo>
                      <a:pt x="0" y="0"/>
                    </a:lnTo>
                    <a:lnTo>
                      <a:pt x="4" y="2"/>
                    </a:lnTo>
                    <a:lnTo>
                      <a:pt x="1634" y="747"/>
                    </a:lnTo>
                    <a:close/>
                  </a:path>
                </a:pathLst>
              </a:custGeom>
              <a:solidFill>
                <a:srgbClr val="DF6C7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98" name="Freeform 78">
                <a:extLst>
                  <a:ext uri="{FF2B5EF4-FFF2-40B4-BE49-F238E27FC236}">
                    <a16:creationId xmlns:a16="http://schemas.microsoft.com/office/drawing/2014/main" xmlns="" id="{E3C0CB85-F7A7-4A02-B2D0-4B8E64695A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91" y="2191"/>
                <a:ext cx="1574" cy="739"/>
              </a:xfrm>
              <a:custGeom>
                <a:avLst/>
                <a:gdLst>
                  <a:gd name="T0" fmla="*/ 1574 w 1574"/>
                  <a:gd name="T1" fmla="*/ 739 h 739"/>
                  <a:gd name="T2" fmla="*/ 1508 w 1574"/>
                  <a:gd name="T3" fmla="*/ 733 h 739"/>
                  <a:gd name="T4" fmla="*/ 0 w 1574"/>
                  <a:gd name="T5" fmla="*/ 0 h 739"/>
                  <a:gd name="T6" fmla="*/ 4 w 1574"/>
                  <a:gd name="T7" fmla="*/ 0 h 739"/>
                  <a:gd name="T8" fmla="*/ 1574 w 1574"/>
                  <a:gd name="T9" fmla="*/ 739 h 73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574"/>
                  <a:gd name="T16" fmla="*/ 0 h 739"/>
                  <a:gd name="T17" fmla="*/ 1574 w 1574"/>
                  <a:gd name="T18" fmla="*/ 739 h 73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574" h="739">
                    <a:moveTo>
                      <a:pt x="1574" y="739"/>
                    </a:moveTo>
                    <a:lnTo>
                      <a:pt x="1508" y="733"/>
                    </a:lnTo>
                    <a:lnTo>
                      <a:pt x="0" y="0"/>
                    </a:lnTo>
                    <a:lnTo>
                      <a:pt x="4" y="0"/>
                    </a:lnTo>
                    <a:lnTo>
                      <a:pt x="1574" y="739"/>
                    </a:lnTo>
                    <a:close/>
                  </a:path>
                </a:pathLst>
              </a:custGeom>
              <a:solidFill>
                <a:srgbClr val="DF6C7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99" name="Freeform 79">
                <a:extLst>
                  <a:ext uri="{FF2B5EF4-FFF2-40B4-BE49-F238E27FC236}">
                    <a16:creationId xmlns:a16="http://schemas.microsoft.com/office/drawing/2014/main" xmlns="" id="{E63B8974-550D-4DAB-9E60-C74EC15443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85" y="2191"/>
                <a:ext cx="1514" cy="733"/>
              </a:xfrm>
              <a:custGeom>
                <a:avLst/>
                <a:gdLst>
                  <a:gd name="T0" fmla="*/ 1514 w 1514"/>
                  <a:gd name="T1" fmla="*/ 733 h 733"/>
                  <a:gd name="T2" fmla="*/ 1444 w 1514"/>
                  <a:gd name="T3" fmla="*/ 731 h 733"/>
                  <a:gd name="T4" fmla="*/ 0 w 1514"/>
                  <a:gd name="T5" fmla="*/ 0 h 733"/>
                  <a:gd name="T6" fmla="*/ 6 w 1514"/>
                  <a:gd name="T7" fmla="*/ 0 h 733"/>
                  <a:gd name="T8" fmla="*/ 1514 w 1514"/>
                  <a:gd name="T9" fmla="*/ 733 h 73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514"/>
                  <a:gd name="T16" fmla="*/ 0 h 733"/>
                  <a:gd name="T17" fmla="*/ 1514 w 1514"/>
                  <a:gd name="T18" fmla="*/ 733 h 73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514" h="733">
                    <a:moveTo>
                      <a:pt x="1514" y="733"/>
                    </a:moveTo>
                    <a:lnTo>
                      <a:pt x="1444" y="731"/>
                    </a:lnTo>
                    <a:lnTo>
                      <a:pt x="0" y="0"/>
                    </a:lnTo>
                    <a:lnTo>
                      <a:pt x="6" y="0"/>
                    </a:lnTo>
                    <a:lnTo>
                      <a:pt x="1514" y="733"/>
                    </a:lnTo>
                    <a:close/>
                  </a:path>
                </a:pathLst>
              </a:custGeom>
              <a:solidFill>
                <a:srgbClr val="E06C7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00" name="Freeform 80">
                <a:extLst>
                  <a:ext uri="{FF2B5EF4-FFF2-40B4-BE49-F238E27FC236}">
                    <a16:creationId xmlns:a16="http://schemas.microsoft.com/office/drawing/2014/main" xmlns="" id="{3C115848-A8F8-48B3-AC78-7FB1334204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81" y="2191"/>
                <a:ext cx="1448" cy="731"/>
              </a:xfrm>
              <a:custGeom>
                <a:avLst/>
                <a:gdLst>
                  <a:gd name="T0" fmla="*/ 1448 w 1448"/>
                  <a:gd name="T1" fmla="*/ 731 h 731"/>
                  <a:gd name="T2" fmla="*/ 1376 w 1448"/>
                  <a:gd name="T3" fmla="*/ 729 h 731"/>
                  <a:gd name="T4" fmla="*/ 0 w 1448"/>
                  <a:gd name="T5" fmla="*/ 0 h 731"/>
                  <a:gd name="T6" fmla="*/ 4 w 1448"/>
                  <a:gd name="T7" fmla="*/ 0 h 731"/>
                  <a:gd name="T8" fmla="*/ 1448 w 1448"/>
                  <a:gd name="T9" fmla="*/ 731 h 73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448"/>
                  <a:gd name="T16" fmla="*/ 0 h 731"/>
                  <a:gd name="T17" fmla="*/ 1448 w 1448"/>
                  <a:gd name="T18" fmla="*/ 731 h 73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448" h="731">
                    <a:moveTo>
                      <a:pt x="1448" y="731"/>
                    </a:moveTo>
                    <a:lnTo>
                      <a:pt x="1376" y="729"/>
                    </a:lnTo>
                    <a:lnTo>
                      <a:pt x="0" y="0"/>
                    </a:lnTo>
                    <a:lnTo>
                      <a:pt x="4" y="0"/>
                    </a:lnTo>
                    <a:lnTo>
                      <a:pt x="1448" y="731"/>
                    </a:lnTo>
                    <a:close/>
                  </a:path>
                </a:pathLst>
              </a:custGeom>
              <a:solidFill>
                <a:srgbClr val="E06D7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  <p:grpSp>
          <p:nvGrpSpPr>
            <p:cNvPr id="9" name="Group 81">
              <a:extLst>
                <a:ext uri="{FF2B5EF4-FFF2-40B4-BE49-F238E27FC236}">
                  <a16:creationId xmlns:a16="http://schemas.microsoft.com/office/drawing/2014/main" xmlns="" id="{E0BA373B-C189-41E8-83D7-BD929F35E03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65" y="2920"/>
              <a:ext cx="1388" cy="479"/>
              <a:chOff x="3865" y="2920"/>
              <a:chExt cx="1388" cy="479"/>
            </a:xfrm>
          </p:grpSpPr>
          <p:sp>
            <p:nvSpPr>
              <p:cNvPr id="10" name="Rectangle 82">
                <a:extLst>
                  <a:ext uri="{FF2B5EF4-FFF2-40B4-BE49-F238E27FC236}">
                    <a16:creationId xmlns:a16="http://schemas.microsoft.com/office/drawing/2014/main" xmlns="" id="{AE6D1785-CCA3-42BC-9DE8-27F97EACCB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65" y="2920"/>
                <a:ext cx="1388" cy="80"/>
              </a:xfrm>
              <a:prstGeom prst="rect">
                <a:avLst/>
              </a:prstGeom>
              <a:solidFill>
                <a:srgbClr val="FF7C8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1" name="Rectangle 83">
                <a:extLst>
                  <a:ext uri="{FF2B5EF4-FFF2-40B4-BE49-F238E27FC236}">
                    <a16:creationId xmlns:a16="http://schemas.microsoft.com/office/drawing/2014/main" xmlns="" id="{0930B6F0-5CD8-477D-B240-9A577BD170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65" y="3000"/>
                <a:ext cx="1388" cy="79"/>
              </a:xfrm>
              <a:prstGeom prst="rect">
                <a:avLst/>
              </a:prstGeom>
              <a:solidFill>
                <a:srgbClr val="FF7C8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2" name="Rectangle 84">
                <a:extLst>
                  <a:ext uri="{FF2B5EF4-FFF2-40B4-BE49-F238E27FC236}">
                    <a16:creationId xmlns:a16="http://schemas.microsoft.com/office/drawing/2014/main" xmlns="" id="{F13F3C6D-186B-4AE4-A5CE-6F5EACD6FF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65" y="3079"/>
                <a:ext cx="1388" cy="80"/>
              </a:xfrm>
              <a:prstGeom prst="rect">
                <a:avLst/>
              </a:prstGeom>
              <a:solidFill>
                <a:srgbClr val="FF7E8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3" name="Rectangle 85">
                <a:extLst>
                  <a:ext uri="{FF2B5EF4-FFF2-40B4-BE49-F238E27FC236}">
                    <a16:creationId xmlns:a16="http://schemas.microsoft.com/office/drawing/2014/main" xmlns="" id="{23543DE9-41F9-4A0D-B3F1-4C642576D3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65" y="3159"/>
                <a:ext cx="1388" cy="81"/>
              </a:xfrm>
              <a:prstGeom prst="rect">
                <a:avLst/>
              </a:prstGeom>
              <a:solidFill>
                <a:srgbClr val="FF8084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4" name="Rectangle 86">
                <a:extLst>
                  <a:ext uri="{FF2B5EF4-FFF2-40B4-BE49-F238E27FC236}">
                    <a16:creationId xmlns:a16="http://schemas.microsoft.com/office/drawing/2014/main" xmlns="" id="{2469EFFD-7B47-4172-B060-C1CC3FF17E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65" y="3240"/>
                <a:ext cx="1388" cy="80"/>
              </a:xfrm>
              <a:prstGeom prst="rect">
                <a:avLst/>
              </a:prstGeom>
              <a:solidFill>
                <a:srgbClr val="FF828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5" name="Rectangle 87">
                <a:extLst>
                  <a:ext uri="{FF2B5EF4-FFF2-40B4-BE49-F238E27FC236}">
                    <a16:creationId xmlns:a16="http://schemas.microsoft.com/office/drawing/2014/main" xmlns="" id="{1003D202-A8E3-4F25-8773-8AA0796497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65" y="3320"/>
                <a:ext cx="1388" cy="79"/>
              </a:xfrm>
              <a:prstGeom prst="rect">
                <a:avLst/>
              </a:prstGeom>
              <a:solidFill>
                <a:srgbClr val="FF828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6" name="Freeform 88">
                <a:extLst>
                  <a:ext uri="{FF2B5EF4-FFF2-40B4-BE49-F238E27FC236}">
                    <a16:creationId xmlns:a16="http://schemas.microsoft.com/office/drawing/2014/main" xmlns="" id="{EFE277B6-4A04-4AEA-A453-1C270637FE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65" y="2920"/>
                <a:ext cx="1386" cy="477"/>
              </a:xfrm>
              <a:custGeom>
                <a:avLst/>
                <a:gdLst>
                  <a:gd name="T0" fmla="*/ 622 w 1386"/>
                  <a:gd name="T1" fmla="*/ 2 h 477"/>
                  <a:gd name="T2" fmla="*/ 487 w 1386"/>
                  <a:gd name="T3" fmla="*/ 10 h 477"/>
                  <a:gd name="T4" fmla="*/ 363 w 1386"/>
                  <a:gd name="T5" fmla="*/ 28 h 477"/>
                  <a:gd name="T6" fmla="*/ 252 w 1386"/>
                  <a:gd name="T7" fmla="*/ 54 h 477"/>
                  <a:gd name="T8" fmla="*/ 158 w 1386"/>
                  <a:gd name="T9" fmla="*/ 88 h 477"/>
                  <a:gd name="T10" fmla="*/ 82 w 1386"/>
                  <a:gd name="T11" fmla="*/ 125 h 477"/>
                  <a:gd name="T12" fmla="*/ 30 w 1386"/>
                  <a:gd name="T13" fmla="*/ 167 h 477"/>
                  <a:gd name="T14" fmla="*/ 14 w 1386"/>
                  <a:gd name="T15" fmla="*/ 191 h 477"/>
                  <a:gd name="T16" fmla="*/ 2 w 1386"/>
                  <a:gd name="T17" fmla="*/ 215 h 477"/>
                  <a:gd name="T18" fmla="*/ 0 w 1386"/>
                  <a:gd name="T19" fmla="*/ 239 h 477"/>
                  <a:gd name="T20" fmla="*/ 2 w 1386"/>
                  <a:gd name="T21" fmla="*/ 262 h 477"/>
                  <a:gd name="T22" fmla="*/ 14 w 1386"/>
                  <a:gd name="T23" fmla="*/ 286 h 477"/>
                  <a:gd name="T24" fmla="*/ 30 w 1386"/>
                  <a:gd name="T25" fmla="*/ 310 h 477"/>
                  <a:gd name="T26" fmla="*/ 82 w 1386"/>
                  <a:gd name="T27" fmla="*/ 352 h 477"/>
                  <a:gd name="T28" fmla="*/ 158 w 1386"/>
                  <a:gd name="T29" fmla="*/ 390 h 477"/>
                  <a:gd name="T30" fmla="*/ 252 w 1386"/>
                  <a:gd name="T31" fmla="*/ 423 h 477"/>
                  <a:gd name="T32" fmla="*/ 363 w 1386"/>
                  <a:gd name="T33" fmla="*/ 449 h 477"/>
                  <a:gd name="T34" fmla="*/ 487 w 1386"/>
                  <a:gd name="T35" fmla="*/ 467 h 477"/>
                  <a:gd name="T36" fmla="*/ 622 w 1386"/>
                  <a:gd name="T37" fmla="*/ 475 h 477"/>
                  <a:gd name="T38" fmla="*/ 764 w 1386"/>
                  <a:gd name="T39" fmla="*/ 475 h 477"/>
                  <a:gd name="T40" fmla="*/ 900 w 1386"/>
                  <a:gd name="T41" fmla="*/ 467 h 477"/>
                  <a:gd name="T42" fmla="*/ 1023 w 1386"/>
                  <a:gd name="T43" fmla="*/ 449 h 477"/>
                  <a:gd name="T44" fmla="*/ 1135 w 1386"/>
                  <a:gd name="T45" fmla="*/ 423 h 477"/>
                  <a:gd name="T46" fmla="*/ 1229 w 1386"/>
                  <a:gd name="T47" fmla="*/ 390 h 477"/>
                  <a:gd name="T48" fmla="*/ 1303 w 1386"/>
                  <a:gd name="T49" fmla="*/ 352 h 477"/>
                  <a:gd name="T50" fmla="*/ 1356 w 1386"/>
                  <a:gd name="T51" fmla="*/ 310 h 477"/>
                  <a:gd name="T52" fmla="*/ 1372 w 1386"/>
                  <a:gd name="T53" fmla="*/ 286 h 477"/>
                  <a:gd name="T54" fmla="*/ 1384 w 1386"/>
                  <a:gd name="T55" fmla="*/ 262 h 477"/>
                  <a:gd name="T56" fmla="*/ 1386 w 1386"/>
                  <a:gd name="T57" fmla="*/ 239 h 477"/>
                  <a:gd name="T58" fmla="*/ 1384 w 1386"/>
                  <a:gd name="T59" fmla="*/ 215 h 477"/>
                  <a:gd name="T60" fmla="*/ 1372 w 1386"/>
                  <a:gd name="T61" fmla="*/ 191 h 477"/>
                  <a:gd name="T62" fmla="*/ 1356 w 1386"/>
                  <a:gd name="T63" fmla="*/ 167 h 477"/>
                  <a:gd name="T64" fmla="*/ 1303 w 1386"/>
                  <a:gd name="T65" fmla="*/ 125 h 477"/>
                  <a:gd name="T66" fmla="*/ 1229 w 1386"/>
                  <a:gd name="T67" fmla="*/ 88 h 477"/>
                  <a:gd name="T68" fmla="*/ 1135 w 1386"/>
                  <a:gd name="T69" fmla="*/ 54 h 477"/>
                  <a:gd name="T70" fmla="*/ 1023 w 1386"/>
                  <a:gd name="T71" fmla="*/ 28 h 477"/>
                  <a:gd name="T72" fmla="*/ 900 w 1386"/>
                  <a:gd name="T73" fmla="*/ 10 h 477"/>
                  <a:gd name="T74" fmla="*/ 764 w 1386"/>
                  <a:gd name="T75" fmla="*/ 2 h 477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w 1386"/>
                  <a:gd name="T115" fmla="*/ 0 h 477"/>
                  <a:gd name="T116" fmla="*/ 1386 w 1386"/>
                  <a:gd name="T117" fmla="*/ 477 h 477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T114" t="T115" r="T116" b="T117"/>
                <a:pathLst>
                  <a:path w="1386" h="477">
                    <a:moveTo>
                      <a:pt x="692" y="0"/>
                    </a:moveTo>
                    <a:lnTo>
                      <a:pt x="622" y="2"/>
                    </a:lnTo>
                    <a:lnTo>
                      <a:pt x="553" y="4"/>
                    </a:lnTo>
                    <a:lnTo>
                      <a:pt x="487" y="10"/>
                    </a:lnTo>
                    <a:lnTo>
                      <a:pt x="423" y="18"/>
                    </a:lnTo>
                    <a:lnTo>
                      <a:pt x="363" y="28"/>
                    </a:lnTo>
                    <a:lnTo>
                      <a:pt x="305" y="40"/>
                    </a:lnTo>
                    <a:lnTo>
                      <a:pt x="252" y="54"/>
                    </a:lnTo>
                    <a:lnTo>
                      <a:pt x="202" y="70"/>
                    </a:lnTo>
                    <a:lnTo>
                      <a:pt x="158" y="88"/>
                    </a:lnTo>
                    <a:lnTo>
                      <a:pt x="118" y="105"/>
                    </a:lnTo>
                    <a:lnTo>
                      <a:pt x="82" y="125"/>
                    </a:lnTo>
                    <a:lnTo>
                      <a:pt x="54" y="145"/>
                    </a:lnTo>
                    <a:lnTo>
                      <a:pt x="30" y="167"/>
                    </a:lnTo>
                    <a:lnTo>
                      <a:pt x="20" y="179"/>
                    </a:lnTo>
                    <a:lnTo>
                      <a:pt x="14" y="191"/>
                    </a:lnTo>
                    <a:lnTo>
                      <a:pt x="8" y="203"/>
                    </a:lnTo>
                    <a:lnTo>
                      <a:pt x="2" y="215"/>
                    </a:lnTo>
                    <a:lnTo>
                      <a:pt x="0" y="227"/>
                    </a:lnTo>
                    <a:lnTo>
                      <a:pt x="0" y="239"/>
                    </a:lnTo>
                    <a:lnTo>
                      <a:pt x="0" y="251"/>
                    </a:lnTo>
                    <a:lnTo>
                      <a:pt x="2" y="262"/>
                    </a:lnTo>
                    <a:lnTo>
                      <a:pt x="8" y="274"/>
                    </a:lnTo>
                    <a:lnTo>
                      <a:pt x="14" y="286"/>
                    </a:lnTo>
                    <a:lnTo>
                      <a:pt x="20" y="298"/>
                    </a:lnTo>
                    <a:lnTo>
                      <a:pt x="30" y="310"/>
                    </a:lnTo>
                    <a:lnTo>
                      <a:pt x="54" y="332"/>
                    </a:lnTo>
                    <a:lnTo>
                      <a:pt x="82" y="352"/>
                    </a:lnTo>
                    <a:lnTo>
                      <a:pt x="118" y="372"/>
                    </a:lnTo>
                    <a:lnTo>
                      <a:pt x="158" y="390"/>
                    </a:lnTo>
                    <a:lnTo>
                      <a:pt x="202" y="407"/>
                    </a:lnTo>
                    <a:lnTo>
                      <a:pt x="252" y="423"/>
                    </a:lnTo>
                    <a:lnTo>
                      <a:pt x="305" y="437"/>
                    </a:lnTo>
                    <a:lnTo>
                      <a:pt x="363" y="449"/>
                    </a:lnTo>
                    <a:lnTo>
                      <a:pt x="423" y="459"/>
                    </a:lnTo>
                    <a:lnTo>
                      <a:pt x="487" y="467"/>
                    </a:lnTo>
                    <a:lnTo>
                      <a:pt x="553" y="473"/>
                    </a:lnTo>
                    <a:lnTo>
                      <a:pt x="622" y="475"/>
                    </a:lnTo>
                    <a:lnTo>
                      <a:pt x="692" y="477"/>
                    </a:lnTo>
                    <a:lnTo>
                      <a:pt x="764" y="475"/>
                    </a:lnTo>
                    <a:lnTo>
                      <a:pt x="834" y="473"/>
                    </a:lnTo>
                    <a:lnTo>
                      <a:pt x="900" y="467"/>
                    </a:lnTo>
                    <a:lnTo>
                      <a:pt x="964" y="459"/>
                    </a:lnTo>
                    <a:lnTo>
                      <a:pt x="1023" y="449"/>
                    </a:lnTo>
                    <a:lnTo>
                      <a:pt x="1081" y="437"/>
                    </a:lnTo>
                    <a:lnTo>
                      <a:pt x="1135" y="423"/>
                    </a:lnTo>
                    <a:lnTo>
                      <a:pt x="1185" y="407"/>
                    </a:lnTo>
                    <a:lnTo>
                      <a:pt x="1229" y="390"/>
                    </a:lnTo>
                    <a:lnTo>
                      <a:pt x="1269" y="372"/>
                    </a:lnTo>
                    <a:lnTo>
                      <a:pt x="1303" y="352"/>
                    </a:lnTo>
                    <a:lnTo>
                      <a:pt x="1332" y="332"/>
                    </a:lnTo>
                    <a:lnTo>
                      <a:pt x="1356" y="310"/>
                    </a:lnTo>
                    <a:lnTo>
                      <a:pt x="1366" y="298"/>
                    </a:lnTo>
                    <a:lnTo>
                      <a:pt x="1372" y="286"/>
                    </a:lnTo>
                    <a:lnTo>
                      <a:pt x="1378" y="274"/>
                    </a:lnTo>
                    <a:lnTo>
                      <a:pt x="1384" y="262"/>
                    </a:lnTo>
                    <a:lnTo>
                      <a:pt x="1386" y="251"/>
                    </a:lnTo>
                    <a:lnTo>
                      <a:pt x="1386" y="239"/>
                    </a:lnTo>
                    <a:lnTo>
                      <a:pt x="1386" y="227"/>
                    </a:lnTo>
                    <a:lnTo>
                      <a:pt x="1384" y="215"/>
                    </a:lnTo>
                    <a:lnTo>
                      <a:pt x="1378" y="203"/>
                    </a:lnTo>
                    <a:lnTo>
                      <a:pt x="1372" y="191"/>
                    </a:lnTo>
                    <a:lnTo>
                      <a:pt x="1366" y="179"/>
                    </a:lnTo>
                    <a:lnTo>
                      <a:pt x="1356" y="167"/>
                    </a:lnTo>
                    <a:lnTo>
                      <a:pt x="1332" y="145"/>
                    </a:lnTo>
                    <a:lnTo>
                      <a:pt x="1303" y="125"/>
                    </a:lnTo>
                    <a:lnTo>
                      <a:pt x="1269" y="105"/>
                    </a:lnTo>
                    <a:lnTo>
                      <a:pt x="1229" y="88"/>
                    </a:lnTo>
                    <a:lnTo>
                      <a:pt x="1185" y="70"/>
                    </a:lnTo>
                    <a:lnTo>
                      <a:pt x="1135" y="54"/>
                    </a:lnTo>
                    <a:lnTo>
                      <a:pt x="1081" y="40"/>
                    </a:lnTo>
                    <a:lnTo>
                      <a:pt x="1023" y="28"/>
                    </a:lnTo>
                    <a:lnTo>
                      <a:pt x="964" y="18"/>
                    </a:lnTo>
                    <a:lnTo>
                      <a:pt x="900" y="10"/>
                    </a:lnTo>
                    <a:lnTo>
                      <a:pt x="834" y="4"/>
                    </a:lnTo>
                    <a:lnTo>
                      <a:pt x="764" y="2"/>
                    </a:lnTo>
                    <a:lnTo>
                      <a:pt x="692" y="0"/>
                    </a:lnTo>
                    <a:close/>
                  </a:path>
                </a:pathLst>
              </a:custGeom>
              <a:solidFill>
                <a:srgbClr val="FF8387"/>
              </a:solidFill>
              <a:ln w="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7" name="Freeform 89">
                <a:extLst>
                  <a:ext uri="{FF2B5EF4-FFF2-40B4-BE49-F238E27FC236}">
                    <a16:creationId xmlns:a16="http://schemas.microsoft.com/office/drawing/2014/main" xmlns="" id="{9F5A1D93-231C-497D-A8CD-BB4DA5F098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65" y="2920"/>
                <a:ext cx="1386" cy="477"/>
              </a:xfrm>
              <a:custGeom>
                <a:avLst/>
                <a:gdLst>
                  <a:gd name="T0" fmla="*/ 622 w 1386"/>
                  <a:gd name="T1" fmla="*/ 2 h 477"/>
                  <a:gd name="T2" fmla="*/ 487 w 1386"/>
                  <a:gd name="T3" fmla="*/ 10 h 477"/>
                  <a:gd name="T4" fmla="*/ 363 w 1386"/>
                  <a:gd name="T5" fmla="*/ 28 h 477"/>
                  <a:gd name="T6" fmla="*/ 252 w 1386"/>
                  <a:gd name="T7" fmla="*/ 54 h 477"/>
                  <a:gd name="T8" fmla="*/ 158 w 1386"/>
                  <a:gd name="T9" fmla="*/ 88 h 477"/>
                  <a:gd name="T10" fmla="*/ 82 w 1386"/>
                  <a:gd name="T11" fmla="*/ 125 h 477"/>
                  <a:gd name="T12" fmla="*/ 30 w 1386"/>
                  <a:gd name="T13" fmla="*/ 167 h 477"/>
                  <a:gd name="T14" fmla="*/ 14 w 1386"/>
                  <a:gd name="T15" fmla="*/ 191 h 477"/>
                  <a:gd name="T16" fmla="*/ 2 w 1386"/>
                  <a:gd name="T17" fmla="*/ 215 h 477"/>
                  <a:gd name="T18" fmla="*/ 0 w 1386"/>
                  <a:gd name="T19" fmla="*/ 239 h 477"/>
                  <a:gd name="T20" fmla="*/ 2 w 1386"/>
                  <a:gd name="T21" fmla="*/ 262 h 477"/>
                  <a:gd name="T22" fmla="*/ 14 w 1386"/>
                  <a:gd name="T23" fmla="*/ 286 h 477"/>
                  <a:gd name="T24" fmla="*/ 30 w 1386"/>
                  <a:gd name="T25" fmla="*/ 310 h 477"/>
                  <a:gd name="T26" fmla="*/ 82 w 1386"/>
                  <a:gd name="T27" fmla="*/ 352 h 477"/>
                  <a:gd name="T28" fmla="*/ 158 w 1386"/>
                  <a:gd name="T29" fmla="*/ 390 h 477"/>
                  <a:gd name="T30" fmla="*/ 252 w 1386"/>
                  <a:gd name="T31" fmla="*/ 423 h 477"/>
                  <a:gd name="T32" fmla="*/ 363 w 1386"/>
                  <a:gd name="T33" fmla="*/ 449 h 477"/>
                  <a:gd name="T34" fmla="*/ 487 w 1386"/>
                  <a:gd name="T35" fmla="*/ 467 h 477"/>
                  <a:gd name="T36" fmla="*/ 622 w 1386"/>
                  <a:gd name="T37" fmla="*/ 475 h 477"/>
                  <a:gd name="T38" fmla="*/ 764 w 1386"/>
                  <a:gd name="T39" fmla="*/ 475 h 477"/>
                  <a:gd name="T40" fmla="*/ 900 w 1386"/>
                  <a:gd name="T41" fmla="*/ 467 h 477"/>
                  <a:gd name="T42" fmla="*/ 1023 w 1386"/>
                  <a:gd name="T43" fmla="*/ 449 h 477"/>
                  <a:gd name="T44" fmla="*/ 1135 w 1386"/>
                  <a:gd name="T45" fmla="*/ 423 h 477"/>
                  <a:gd name="T46" fmla="*/ 1229 w 1386"/>
                  <a:gd name="T47" fmla="*/ 390 h 477"/>
                  <a:gd name="T48" fmla="*/ 1303 w 1386"/>
                  <a:gd name="T49" fmla="*/ 352 h 477"/>
                  <a:gd name="T50" fmla="*/ 1356 w 1386"/>
                  <a:gd name="T51" fmla="*/ 310 h 477"/>
                  <a:gd name="T52" fmla="*/ 1372 w 1386"/>
                  <a:gd name="T53" fmla="*/ 286 h 477"/>
                  <a:gd name="T54" fmla="*/ 1384 w 1386"/>
                  <a:gd name="T55" fmla="*/ 262 h 477"/>
                  <a:gd name="T56" fmla="*/ 1386 w 1386"/>
                  <a:gd name="T57" fmla="*/ 239 h 477"/>
                  <a:gd name="T58" fmla="*/ 1384 w 1386"/>
                  <a:gd name="T59" fmla="*/ 215 h 477"/>
                  <a:gd name="T60" fmla="*/ 1372 w 1386"/>
                  <a:gd name="T61" fmla="*/ 191 h 477"/>
                  <a:gd name="T62" fmla="*/ 1356 w 1386"/>
                  <a:gd name="T63" fmla="*/ 167 h 477"/>
                  <a:gd name="T64" fmla="*/ 1303 w 1386"/>
                  <a:gd name="T65" fmla="*/ 125 h 477"/>
                  <a:gd name="T66" fmla="*/ 1229 w 1386"/>
                  <a:gd name="T67" fmla="*/ 88 h 477"/>
                  <a:gd name="T68" fmla="*/ 1135 w 1386"/>
                  <a:gd name="T69" fmla="*/ 54 h 477"/>
                  <a:gd name="T70" fmla="*/ 1023 w 1386"/>
                  <a:gd name="T71" fmla="*/ 28 h 477"/>
                  <a:gd name="T72" fmla="*/ 900 w 1386"/>
                  <a:gd name="T73" fmla="*/ 10 h 477"/>
                  <a:gd name="T74" fmla="*/ 764 w 1386"/>
                  <a:gd name="T75" fmla="*/ 2 h 477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w 1386"/>
                  <a:gd name="T115" fmla="*/ 0 h 477"/>
                  <a:gd name="T116" fmla="*/ 1386 w 1386"/>
                  <a:gd name="T117" fmla="*/ 477 h 477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T114" t="T115" r="T116" b="T117"/>
                <a:pathLst>
                  <a:path w="1386" h="477">
                    <a:moveTo>
                      <a:pt x="692" y="0"/>
                    </a:moveTo>
                    <a:lnTo>
                      <a:pt x="622" y="2"/>
                    </a:lnTo>
                    <a:lnTo>
                      <a:pt x="553" y="4"/>
                    </a:lnTo>
                    <a:lnTo>
                      <a:pt x="487" y="10"/>
                    </a:lnTo>
                    <a:lnTo>
                      <a:pt x="423" y="18"/>
                    </a:lnTo>
                    <a:lnTo>
                      <a:pt x="363" y="28"/>
                    </a:lnTo>
                    <a:lnTo>
                      <a:pt x="305" y="40"/>
                    </a:lnTo>
                    <a:lnTo>
                      <a:pt x="252" y="54"/>
                    </a:lnTo>
                    <a:lnTo>
                      <a:pt x="202" y="70"/>
                    </a:lnTo>
                    <a:lnTo>
                      <a:pt x="158" y="88"/>
                    </a:lnTo>
                    <a:lnTo>
                      <a:pt x="118" y="105"/>
                    </a:lnTo>
                    <a:lnTo>
                      <a:pt x="82" y="125"/>
                    </a:lnTo>
                    <a:lnTo>
                      <a:pt x="54" y="145"/>
                    </a:lnTo>
                    <a:lnTo>
                      <a:pt x="30" y="167"/>
                    </a:lnTo>
                    <a:lnTo>
                      <a:pt x="20" y="179"/>
                    </a:lnTo>
                    <a:lnTo>
                      <a:pt x="14" y="191"/>
                    </a:lnTo>
                    <a:lnTo>
                      <a:pt x="8" y="203"/>
                    </a:lnTo>
                    <a:lnTo>
                      <a:pt x="2" y="215"/>
                    </a:lnTo>
                    <a:lnTo>
                      <a:pt x="0" y="227"/>
                    </a:lnTo>
                    <a:lnTo>
                      <a:pt x="0" y="239"/>
                    </a:lnTo>
                    <a:lnTo>
                      <a:pt x="0" y="251"/>
                    </a:lnTo>
                    <a:lnTo>
                      <a:pt x="2" y="262"/>
                    </a:lnTo>
                    <a:lnTo>
                      <a:pt x="8" y="274"/>
                    </a:lnTo>
                    <a:lnTo>
                      <a:pt x="14" y="286"/>
                    </a:lnTo>
                    <a:lnTo>
                      <a:pt x="20" y="298"/>
                    </a:lnTo>
                    <a:lnTo>
                      <a:pt x="30" y="310"/>
                    </a:lnTo>
                    <a:lnTo>
                      <a:pt x="54" y="332"/>
                    </a:lnTo>
                    <a:lnTo>
                      <a:pt x="82" y="352"/>
                    </a:lnTo>
                    <a:lnTo>
                      <a:pt x="118" y="372"/>
                    </a:lnTo>
                    <a:lnTo>
                      <a:pt x="158" y="390"/>
                    </a:lnTo>
                    <a:lnTo>
                      <a:pt x="202" y="407"/>
                    </a:lnTo>
                    <a:lnTo>
                      <a:pt x="252" y="423"/>
                    </a:lnTo>
                    <a:lnTo>
                      <a:pt x="305" y="437"/>
                    </a:lnTo>
                    <a:lnTo>
                      <a:pt x="363" y="449"/>
                    </a:lnTo>
                    <a:lnTo>
                      <a:pt x="423" y="459"/>
                    </a:lnTo>
                    <a:lnTo>
                      <a:pt x="487" y="467"/>
                    </a:lnTo>
                    <a:lnTo>
                      <a:pt x="553" y="473"/>
                    </a:lnTo>
                    <a:lnTo>
                      <a:pt x="622" y="475"/>
                    </a:lnTo>
                    <a:lnTo>
                      <a:pt x="692" y="477"/>
                    </a:lnTo>
                    <a:lnTo>
                      <a:pt x="764" y="475"/>
                    </a:lnTo>
                    <a:lnTo>
                      <a:pt x="834" y="473"/>
                    </a:lnTo>
                    <a:lnTo>
                      <a:pt x="900" y="467"/>
                    </a:lnTo>
                    <a:lnTo>
                      <a:pt x="964" y="459"/>
                    </a:lnTo>
                    <a:lnTo>
                      <a:pt x="1023" y="449"/>
                    </a:lnTo>
                    <a:lnTo>
                      <a:pt x="1081" y="437"/>
                    </a:lnTo>
                    <a:lnTo>
                      <a:pt x="1135" y="423"/>
                    </a:lnTo>
                    <a:lnTo>
                      <a:pt x="1185" y="407"/>
                    </a:lnTo>
                    <a:lnTo>
                      <a:pt x="1229" y="390"/>
                    </a:lnTo>
                    <a:lnTo>
                      <a:pt x="1269" y="372"/>
                    </a:lnTo>
                    <a:lnTo>
                      <a:pt x="1303" y="352"/>
                    </a:lnTo>
                    <a:lnTo>
                      <a:pt x="1332" y="332"/>
                    </a:lnTo>
                    <a:lnTo>
                      <a:pt x="1356" y="310"/>
                    </a:lnTo>
                    <a:lnTo>
                      <a:pt x="1366" y="298"/>
                    </a:lnTo>
                    <a:lnTo>
                      <a:pt x="1372" y="286"/>
                    </a:lnTo>
                    <a:lnTo>
                      <a:pt x="1378" y="274"/>
                    </a:lnTo>
                    <a:lnTo>
                      <a:pt x="1384" y="262"/>
                    </a:lnTo>
                    <a:lnTo>
                      <a:pt x="1386" y="251"/>
                    </a:lnTo>
                    <a:lnTo>
                      <a:pt x="1386" y="239"/>
                    </a:lnTo>
                    <a:lnTo>
                      <a:pt x="1386" y="227"/>
                    </a:lnTo>
                    <a:lnTo>
                      <a:pt x="1384" y="215"/>
                    </a:lnTo>
                    <a:lnTo>
                      <a:pt x="1378" y="203"/>
                    </a:lnTo>
                    <a:lnTo>
                      <a:pt x="1372" y="191"/>
                    </a:lnTo>
                    <a:lnTo>
                      <a:pt x="1366" y="179"/>
                    </a:lnTo>
                    <a:lnTo>
                      <a:pt x="1356" y="167"/>
                    </a:lnTo>
                    <a:lnTo>
                      <a:pt x="1332" y="145"/>
                    </a:lnTo>
                    <a:lnTo>
                      <a:pt x="1303" y="125"/>
                    </a:lnTo>
                    <a:lnTo>
                      <a:pt x="1269" y="105"/>
                    </a:lnTo>
                    <a:lnTo>
                      <a:pt x="1229" y="88"/>
                    </a:lnTo>
                    <a:lnTo>
                      <a:pt x="1185" y="70"/>
                    </a:lnTo>
                    <a:lnTo>
                      <a:pt x="1135" y="54"/>
                    </a:lnTo>
                    <a:lnTo>
                      <a:pt x="1081" y="40"/>
                    </a:lnTo>
                    <a:lnTo>
                      <a:pt x="1023" y="28"/>
                    </a:lnTo>
                    <a:lnTo>
                      <a:pt x="964" y="18"/>
                    </a:lnTo>
                    <a:lnTo>
                      <a:pt x="900" y="10"/>
                    </a:lnTo>
                    <a:lnTo>
                      <a:pt x="834" y="4"/>
                    </a:lnTo>
                    <a:lnTo>
                      <a:pt x="764" y="2"/>
                    </a:lnTo>
                    <a:lnTo>
                      <a:pt x="692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8" name="Rectangle 90">
                <a:extLst>
                  <a:ext uri="{FF2B5EF4-FFF2-40B4-BE49-F238E27FC236}">
                    <a16:creationId xmlns:a16="http://schemas.microsoft.com/office/drawing/2014/main" xmlns="" id="{00DF71E7-49F6-4373-81E2-D52999E6EE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65" y="2920"/>
                <a:ext cx="1388" cy="80"/>
              </a:xfrm>
              <a:prstGeom prst="rect">
                <a:avLst/>
              </a:prstGeom>
              <a:solidFill>
                <a:srgbClr val="FF7C8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9" name="Rectangle 91">
                <a:extLst>
                  <a:ext uri="{FF2B5EF4-FFF2-40B4-BE49-F238E27FC236}">
                    <a16:creationId xmlns:a16="http://schemas.microsoft.com/office/drawing/2014/main" xmlns="" id="{8B79C65D-F01C-4E60-932B-165828AC75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65" y="3000"/>
                <a:ext cx="1388" cy="79"/>
              </a:xfrm>
              <a:prstGeom prst="rect">
                <a:avLst/>
              </a:prstGeom>
              <a:solidFill>
                <a:srgbClr val="FF7C8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20" name="Rectangle 92">
                <a:extLst>
                  <a:ext uri="{FF2B5EF4-FFF2-40B4-BE49-F238E27FC236}">
                    <a16:creationId xmlns:a16="http://schemas.microsoft.com/office/drawing/2014/main" xmlns="" id="{88E8012E-CBC3-4536-B55E-8277DE0DDA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65" y="3079"/>
                <a:ext cx="1388" cy="80"/>
              </a:xfrm>
              <a:prstGeom prst="rect">
                <a:avLst/>
              </a:prstGeom>
              <a:solidFill>
                <a:srgbClr val="FF7E8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21" name="Rectangle 93">
                <a:extLst>
                  <a:ext uri="{FF2B5EF4-FFF2-40B4-BE49-F238E27FC236}">
                    <a16:creationId xmlns:a16="http://schemas.microsoft.com/office/drawing/2014/main" xmlns="" id="{1086E7E1-881F-41C8-A482-32EFAD7BFD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65" y="3159"/>
                <a:ext cx="1388" cy="81"/>
              </a:xfrm>
              <a:prstGeom prst="rect">
                <a:avLst/>
              </a:prstGeom>
              <a:solidFill>
                <a:srgbClr val="FF8084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22" name="Rectangle 94">
                <a:extLst>
                  <a:ext uri="{FF2B5EF4-FFF2-40B4-BE49-F238E27FC236}">
                    <a16:creationId xmlns:a16="http://schemas.microsoft.com/office/drawing/2014/main" xmlns="" id="{2A50E67E-5FBA-42A4-B3A0-71FF9E01FF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65" y="3240"/>
                <a:ext cx="1388" cy="80"/>
              </a:xfrm>
              <a:prstGeom prst="rect">
                <a:avLst/>
              </a:prstGeom>
              <a:solidFill>
                <a:srgbClr val="FF828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23" name="Rectangle 95">
                <a:extLst>
                  <a:ext uri="{FF2B5EF4-FFF2-40B4-BE49-F238E27FC236}">
                    <a16:creationId xmlns:a16="http://schemas.microsoft.com/office/drawing/2014/main" xmlns="" id="{5DA32CB8-872A-475C-A7F2-C82E53272E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65" y="3320"/>
                <a:ext cx="1388" cy="79"/>
              </a:xfrm>
              <a:prstGeom prst="rect">
                <a:avLst/>
              </a:prstGeom>
              <a:solidFill>
                <a:srgbClr val="FF828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</p:grpSp>
      <p:grpSp>
        <p:nvGrpSpPr>
          <p:cNvPr id="101" name="Group 96">
            <a:extLst>
              <a:ext uri="{FF2B5EF4-FFF2-40B4-BE49-F238E27FC236}">
                <a16:creationId xmlns:a16="http://schemas.microsoft.com/office/drawing/2014/main" xmlns="" id="{3EBB1E68-FF38-4570-91E6-FEF836F104E2}"/>
              </a:ext>
            </a:extLst>
          </p:cNvPr>
          <p:cNvGrpSpPr>
            <a:grpSpLocks/>
          </p:cNvGrpSpPr>
          <p:nvPr/>
        </p:nvGrpSpPr>
        <p:grpSpPr bwMode="auto">
          <a:xfrm>
            <a:off x="6391277" y="3165475"/>
            <a:ext cx="3368675" cy="793750"/>
            <a:chOff x="3103" y="1899"/>
            <a:chExt cx="2122" cy="479"/>
          </a:xfrm>
        </p:grpSpPr>
        <p:grpSp>
          <p:nvGrpSpPr>
            <p:cNvPr id="102" name="Group 97">
              <a:extLst>
                <a:ext uri="{FF2B5EF4-FFF2-40B4-BE49-F238E27FC236}">
                  <a16:creationId xmlns:a16="http://schemas.microsoft.com/office/drawing/2014/main" xmlns="" id="{1FFC0C8D-7AC9-4E8D-9EAB-5BAE347305C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103" y="1927"/>
              <a:ext cx="1095" cy="421"/>
              <a:chOff x="3103" y="1927"/>
              <a:chExt cx="1095" cy="421"/>
            </a:xfrm>
          </p:grpSpPr>
          <p:sp>
            <p:nvSpPr>
              <p:cNvPr id="118" name="Freeform 98">
                <a:extLst>
                  <a:ext uri="{FF2B5EF4-FFF2-40B4-BE49-F238E27FC236}">
                    <a16:creationId xmlns:a16="http://schemas.microsoft.com/office/drawing/2014/main" xmlns="" id="{27E37915-F5E6-4FF0-B3E1-714FAFED96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21" y="1927"/>
                <a:ext cx="1077" cy="199"/>
              </a:xfrm>
              <a:custGeom>
                <a:avLst/>
                <a:gdLst>
                  <a:gd name="T0" fmla="*/ 1077 w 1077"/>
                  <a:gd name="T1" fmla="*/ 0 h 199"/>
                  <a:gd name="T2" fmla="*/ 968 w 1077"/>
                  <a:gd name="T3" fmla="*/ 26 h 199"/>
                  <a:gd name="T4" fmla="*/ 0 w 1077"/>
                  <a:gd name="T5" fmla="*/ 199 h 199"/>
                  <a:gd name="T6" fmla="*/ 6 w 1077"/>
                  <a:gd name="T7" fmla="*/ 197 h 199"/>
                  <a:gd name="T8" fmla="*/ 1077 w 1077"/>
                  <a:gd name="T9" fmla="*/ 0 h 19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077"/>
                  <a:gd name="T16" fmla="*/ 0 h 199"/>
                  <a:gd name="T17" fmla="*/ 1077 w 1077"/>
                  <a:gd name="T18" fmla="*/ 199 h 19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077" h="199">
                    <a:moveTo>
                      <a:pt x="1077" y="0"/>
                    </a:moveTo>
                    <a:lnTo>
                      <a:pt x="968" y="26"/>
                    </a:lnTo>
                    <a:lnTo>
                      <a:pt x="0" y="199"/>
                    </a:lnTo>
                    <a:lnTo>
                      <a:pt x="6" y="197"/>
                    </a:lnTo>
                    <a:lnTo>
                      <a:pt x="1077" y="0"/>
                    </a:lnTo>
                    <a:close/>
                  </a:path>
                </a:pathLst>
              </a:custGeom>
              <a:solidFill>
                <a:srgbClr val="DF6C6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19" name="Freeform 99">
                <a:extLst>
                  <a:ext uri="{FF2B5EF4-FFF2-40B4-BE49-F238E27FC236}">
                    <a16:creationId xmlns:a16="http://schemas.microsoft.com/office/drawing/2014/main" xmlns="" id="{DE7143BD-8963-4886-97F4-E59D0CA039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17" y="1953"/>
                <a:ext cx="972" cy="173"/>
              </a:xfrm>
              <a:custGeom>
                <a:avLst/>
                <a:gdLst>
                  <a:gd name="T0" fmla="*/ 972 w 972"/>
                  <a:gd name="T1" fmla="*/ 0 h 173"/>
                  <a:gd name="T2" fmla="*/ 922 w 972"/>
                  <a:gd name="T3" fmla="*/ 16 h 173"/>
                  <a:gd name="T4" fmla="*/ 0 w 972"/>
                  <a:gd name="T5" fmla="*/ 173 h 173"/>
                  <a:gd name="T6" fmla="*/ 4 w 972"/>
                  <a:gd name="T7" fmla="*/ 173 h 173"/>
                  <a:gd name="T8" fmla="*/ 972 w 972"/>
                  <a:gd name="T9" fmla="*/ 0 h 17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72"/>
                  <a:gd name="T16" fmla="*/ 0 h 173"/>
                  <a:gd name="T17" fmla="*/ 972 w 972"/>
                  <a:gd name="T18" fmla="*/ 173 h 17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72" h="173">
                    <a:moveTo>
                      <a:pt x="972" y="0"/>
                    </a:moveTo>
                    <a:lnTo>
                      <a:pt x="922" y="16"/>
                    </a:lnTo>
                    <a:lnTo>
                      <a:pt x="0" y="173"/>
                    </a:lnTo>
                    <a:lnTo>
                      <a:pt x="4" y="173"/>
                    </a:lnTo>
                    <a:lnTo>
                      <a:pt x="972" y="0"/>
                    </a:lnTo>
                    <a:close/>
                  </a:path>
                </a:pathLst>
              </a:custGeom>
              <a:solidFill>
                <a:srgbClr val="DD6B6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20" name="Freeform 100">
                <a:extLst>
                  <a:ext uri="{FF2B5EF4-FFF2-40B4-BE49-F238E27FC236}">
                    <a16:creationId xmlns:a16="http://schemas.microsoft.com/office/drawing/2014/main" xmlns="" id="{320D04C1-450E-4D34-A0CF-75B048FB14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13" y="1969"/>
                <a:ext cx="926" cy="159"/>
              </a:xfrm>
              <a:custGeom>
                <a:avLst/>
                <a:gdLst>
                  <a:gd name="T0" fmla="*/ 926 w 926"/>
                  <a:gd name="T1" fmla="*/ 0 h 159"/>
                  <a:gd name="T2" fmla="*/ 880 w 926"/>
                  <a:gd name="T3" fmla="*/ 18 h 159"/>
                  <a:gd name="T4" fmla="*/ 0 w 926"/>
                  <a:gd name="T5" fmla="*/ 159 h 159"/>
                  <a:gd name="T6" fmla="*/ 4 w 926"/>
                  <a:gd name="T7" fmla="*/ 157 h 159"/>
                  <a:gd name="T8" fmla="*/ 926 w 926"/>
                  <a:gd name="T9" fmla="*/ 0 h 1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26"/>
                  <a:gd name="T16" fmla="*/ 0 h 159"/>
                  <a:gd name="T17" fmla="*/ 926 w 926"/>
                  <a:gd name="T18" fmla="*/ 159 h 1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26" h="159">
                    <a:moveTo>
                      <a:pt x="926" y="0"/>
                    </a:moveTo>
                    <a:lnTo>
                      <a:pt x="880" y="18"/>
                    </a:lnTo>
                    <a:lnTo>
                      <a:pt x="0" y="159"/>
                    </a:lnTo>
                    <a:lnTo>
                      <a:pt x="4" y="157"/>
                    </a:lnTo>
                    <a:lnTo>
                      <a:pt x="926" y="0"/>
                    </a:lnTo>
                    <a:close/>
                  </a:path>
                </a:pathLst>
              </a:custGeom>
              <a:solidFill>
                <a:srgbClr val="DC6B6E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21" name="Freeform 101">
                <a:extLst>
                  <a:ext uri="{FF2B5EF4-FFF2-40B4-BE49-F238E27FC236}">
                    <a16:creationId xmlns:a16="http://schemas.microsoft.com/office/drawing/2014/main" xmlns="" id="{AA13DDDC-4AA1-4BC0-923B-D8C7E9EE6D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15" y="1969"/>
                <a:ext cx="924" cy="157"/>
              </a:xfrm>
              <a:custGeom>
                <a:avLst/>
                <a:gdLst>
                  <a:gd name="T0" fmla="*/ 924 w 924"/>
                  <a:gd name="T1" fmla="*/ 0 h 157"/>
                  <a:gd name="T2" fmla="*/ 902 w 924"/>
                  <a:gd name="T3" fmla="*/ 8 h 157"/>
                  <a:gd name="T4" fmla="*/ 0 w 924"/>
                  <a:gd name="T5" fmla="*/ 157 h 157"/>
                  <a:gd name="T6" fmla="*/ 2 w 924"/>
                  <a:gd name="T7" fmla="*/ 157 h 157"/>
                  <a:gd name="T8" fmla="*/ 924 w 924"/>
                  <a:gd name="T9" fmla="*/ 0 h 15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24"/>
                  <a:gd name="T16" fmla="*/ 0 h 157"/>
                  <a:gd name="T17" fmla="*/ 924 w 924"/>
                  <a:gd name="T18" fmla="*/ 157 h 15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24" h="157">
                    <a:moveTo>
                      <a:pt x="924" y="0"/>
                    </a:moveTo>
                    <a:lnTo>
                      <a:pt x="902" y="8"/>
                    </a:lnTo>
                    <a:lnTo>
                      <a:pt x="0" y="157"/>
                    </a:lnTo>
                    <a:lnTo>
                      <a:pt x="2" y="157"/>
                    </a:lnTo>
                    <a:lnTo>
                      <a:pt x="924" y="0"/>
                    </a:lnTo>
                    <a:close/>
                  </a:path>
                </a:pathLst>
              </a:custGeom>
              <a:solidFill>
                <a:srgbClr val="DC6B6E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22" name="Freeform 102">
                <a:extLst>
                  <a:ext uri="{FF2B5EF4-FFF2-40B4-BE49-F238E27FC236}">
                    <a16:creationId xmlns:a16="http://schemas.microsoft.com/office/drawing/2014/main" xmlns="" id="{0CF6E2CF-776C-410A-B052-E82D830348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13" y="1977"/>
                <a:ext cx="904" cy="151"/>
              </a:xfrm>
              <a:custGeom>
                <a:avLst/>
                <a:gdLst>
                  <a:gd name="T0" fmla="*/ 904 w 904"/>
                  <a:gd name="T1" fmla="*/ 0 h 151"/>
                  <a:gd name="T2" fmla="*/ 880 w 904"/>
                  <a:gd name="T3" fmla="*/ 10 h 151"/>
                  <a:gd name="T4" fmla="*/ 0 w 904"/>
                  <a:gd name="T5" fmla="*/ 151 h 151"/>
                  <a:gd name="T6" fmla="*/ 2 w 904"/>
                  <a:gd name="T7" fmla="*/ 149 h 151"/>
                  <a:gd name="T8" fmla="*/ 904 w 904"/>
                  <a:gd name="T9" fmla="*/ 0 h 15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04"/>
                  <a:gd name="T16" fmla="*/ 0 h 151"/>
                  <a:gd name="T17" fmla="*/ 904 w 904"/>
                  <a:gd name="T18" fmla="*/ 151 h 15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04" h="151">
                    <a:moveTo>
                      <a:pt x="904" y="0"/>
                    </a:moveTo>
                    <a:lnTo>
                      <a:pt x="880" y="10"/>
                    </a:lnTo>
                    <a:lnTo>
                      <a:pt x="0" y="151"/>
                    </a:lnTo>
                    <a:lnTo>
                      <a:pt x="2" y="149"/>
                    </a:lnTo>
                    <a:lnTo>
                      <a:pt x="904" y="0"/>
                    </a:lnTo>
                    <a:close/>
                  </a:path>
                </a:pathLst>
              </a:custGeom>
              <a:solidFill>
                <a:srgbClr val="DB6A6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23" name="Freeform 103">
                <a:extLst>
                  <a:ext uri="{FF2B5EF4-FFF2-40B4-BE49-F238E27FC236}">
                    <a16:creationId xmlns:a16="http://schemas.microsoft.com/office/drawing/2014/main" xmlns="" id="{A169A6A4-18FC-4144-A466-3DB06BCE42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11" y="1987"/>
                <a:ext cx="882" cy="141"/>
              </a:xfrm>
              <a:custGeom>
                <a:avLst/>
                <a:gdLst>
                  <a:gd name="T0" fmla="*/ 882 w 882"/>
                  <a:gd name="T1" fmla="*/ 0 h 141"/>
                  <a:gd name="T2" fmla="*/ 842 w 882"/>
                  <a:gd name="T3" fmla="*/ 17 h 141"/>
                  <a:gd name="T4" fmla="*/ 0 w 882"/>
                  <a:gd name="T5" fmla="*/ 141 h 141"/>
                  <a:gd name="T6" fmla="*/ 2 w 882"/>
                  <a:gd name="T7" fmla="*/ 141 h 141"/>
                  <a:gd name="T8" fmla="*/ 882 w 882"/>
                  <a:gd name="T9" fmla="*/ 0 h 14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82"/>
                  <a:gd name="T16" fmla="*/ 0 h 141"/>
                  <a:gd name="T17" fmla="*/ 882 w 882"/>
                  <a:gd name="T18" fmla="*/ 141 h 14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82" h="141">
                    <a:moveTo>
                      <a:pt x="882" y="0"/>
                    </a:moveTo>
                    <a:lnTo>
                      <a:pt x="842" y="17"/>
                    </a:lnTo>
                    <a:lnTo>
                      <a:pt x="0" y="141"/>
                    </a:lnTo>
                    <a:lnTo>
                      <a:pt x="2" y="141"/>
                    </a:lnTo>
                    <a:lnTo>
                      <a:pt x="882" y="0"/>
                    </a:lnTo>
                    <a:close/>
                  </a:path>
                </a:pathLst>
              </a:custGeom>
              <a:solidFill>
                <a:srgbClr val="DA6A6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24" name="Freeform 104">
                <a:extLst>
                  <a:ext uri="{FF2B5EF4-FFF2-40B4-BE49-F238E27FC236}">
                    <a16:creationId xmlns:a16="http://schemas.microsoft.com/office/drawing/2014/main" xmlns="" id="{1BED434E-DEA2-4D9E-A597-9215CD6B3B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13" y="1987"/>
                <a:ext cx="880" cy="141"/>
              </a:xfrm>
              <a:custGeom>
                <a:avLst/>
                <a:gdLst>
                  <a:gd name="T0" fmla="*/ 880 w 880"/>
                  <a:gd name="T1" fmla="*/ 0 h 141"/>
                  <a:gd name="T2" fmla="*/ 860 w 880"/>
                  <a:gd name="T3" fmla="*/ 7 h 141"/>
                  <a:gd name="T4" fmla="*/ 0 w 880"/>
                  <a:gd name="T5" fmla="*/ 141 h 141"/>
                  <a:gd name="T6" fmla="*/ 0 w 880"/>
                  <a:gd name="T7" fmla="*/ 141 h 141"/>
                  <a:gd name="T8" fmla="*/ 880 w 880"/>
                  <a:gd name="T9" fmla="*/ 0 h 14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80"/>
                  <a:gd name="T16" fmla="*/ 0 h 141"/>
                  <a:gd name="T17" fmla="*/ 880 w 880"/>
                  <a:gd name="T18" fmla="*/ 141 h 14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80" h="141">
                    <a:moveTo>
                      <a:pt x="880" y="0"/>
                    </a:moveTo>
                    <a:lnTo>
                      <a:pt x="860" y="7"/>
                    </a:lnTo>
                    <a:lnTo>
                      <a:pt x="0" y="141"/>
                    </a:lnTo>
                    <a:lnTo>
                      <a:pt x="880" y="0"/>
                    </a:lnTo>
                    <a:close/>
                  </a:path>
                </a:pathLst>
              </a:custGeom>
              <a:solidFill>
                <a:srgbClr val="DA6A6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25" name="Freeform 105">
                <a:extLst>
                  <a:ext uri="{FF2B5EF4-FFF2-40B4-BE49-F238E27FC236}">
                    <a16:creationId xmlns:a16="http://schemas.microsoft.com/office/drawing/2014/main" xmlns="" id="{0690E5E7-3AF4-42B0-88F3-B390DF42B2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11" y="1994"/>
                <a:ext cx="862" cy="134"/>
              </a:xfrm>
              <a:custGeom>
                <a:avLst/>
                <a:gdLst>
                  <a:gd name="T0" fmla="*/ 862 w 862"/>
                  <a:gd name="T1" fmla="*/ 0 h 134"/>
                  <a:gd name="T2" fmla="*/ 842 w 862"/>
                  <a:gd name="T3" fmla="*/ 10 h 134"/>
                  <a:gd name="T4" fmla="*/ 0 w 862"/>
                  <a:gd name="T5" fmla="*/ 134 h 134"/>
                  <a:gd name="T6" fmla="*/ 2 w 862"/>
                  <a:gd name="T7" fmla="*/ 134 h 134"/>
                  <a:gd name="T8" fmla="*/ 862 w 862"/>
                  <a:gd name="T9" fmla="*/ 0 h 13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62"/>
                  <a:gd name="T16" fmla="*/ 0 h 134"/>
                  <a:gd name="T17" fmla="*/ 862 w 862"/>
                  <a:gd name="T18" fmla="*/ 134 h 13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62" h="134">
                    <a:moveTo>
                      <a:pt x="862" y="0"/>
                    </a:moveTo>
                    <a:lnTo>
                      <a:pt x="842" y="10"/>
                    </a:lnTo>
                    <a:lnTo>
                      <a:pt x="0" y="134"/>
                    </a:lnTo>
                    <a:lnTo>
                      <a:pt x="2" y="134"/>
                    </a:lnTo>
                    <a:lnTo>
                      <a:pt x="862" y="0"/>
                    </a:lnTo>
                    <a:close/>
                  </a:path>
                </a:pathLst>
              </a:custGeom>
              <a:solidFill>
                <a:srgbClr val="D9696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26" name="Freeform 106">
                <a:extLst>
                  <a:ext uri="{FF2B5EF4-FFF2-40B4-BE49-F238E27FC236}">
                    <a16:creationId xmlns:a16="http://schemas.microsoft.com/office/drawing/2014/main" xmlns="" id="{E7EC8778-8D1C-4134-873F-8A767AF4C1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09" y="2004"/>
                <a:ext cx="844" cy="126"/>
              </a:xfrm>
              <a:custGeom>
                <a:avLst/>
                <a:gdLst>
                  <a:gd name="T0" fmla="*/ 844 w 844"/>
                  <a:gd name="T1" fmla="*/ 0 h 126"/>
                  <a:gd name="T2" fmla="*/ 810 w 844"/>
                  <a:gd name="T3" fmla="*/ 20 h 126"/>
                  <a:gd name="T4" fmla="*/ 0 w 844"/>
                  <a:gd name="T5" fmla="*/ 126 h 126"/>
                  <a:gd name="T6" fmla="*/ 2 w 844"/>
                  <a:gd name="T7" fmla="*/ 124 h 126"/>
                  <a:gd name="T8" fmla="*/ 844 w 844"/>
                  <a:gd name="T9" fmla="*/ 0 h 1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44"/>
                  <a:gd name="T16" fmla="*/ 0 h 126"/>
                  <a:gd name="T17" fmla="*/ 844 w 844"/>
                  <a:gd name="T18" fmla="*/ 126 h 1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44" h="126">
                    <a:moveTo>
                      <a:pt x="844" y="0"/>
                    </a:moveTo>
                    <a:lnTo>
                      <a:pt x="810" y="20"/>
                    </a:lnTo>
                    <a:lnTo>
                      <a:pt x="0" y="126"/>
                    </a:lnTo>
                    <a:lnTo>
                      <a:pt x="2" y="124"/>
                    </a:lnTo>
                    <a:lnTo>
                      <a:pt x="844" y="0"/>
                    </a:lnTo>
                    <a:close/>
                  </a:path>
                </a:pathLst>
              </a:custGeom>
              <a:solidFill>
                <a:srgbClr val="D8696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27" name="Freeform 107">
                <a:extLst>
                  <a:ext uri="{FF2B5EF4-FFF2-40B4-BE49-F238E27FC236}">
                    <a16:creationId xmlns:a16="http://schemas.microsoft.com/office/drawing/2014/main" xmlns="" id="{1AAB9F55-9380-4362-A90E-2D573C5FC8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11" y="2004"/>
                <a:ext cx="842" cy="126"/>
              </a:xfrm>
              <a:custGeom>
                <a:avLst/>
                <a:gdLst>
                  <a:gd name="T0" fmla="*/ 842 w 842"/>
                  <a:gd name="T1" fmla="*/ 0 h 126"/>
                  <a:gd name="T2" fmla="*/ 834 w 842"/>
                  <a:gd name="T3" fmla="*/ 4 h 126"/>
                  <a:gd name="T4" fmla="*/ 0 w 842"/>
                  <a:gd name="T5" fmla="*/ 126 h 126"/>
                  <a:gd name="T6" fmla="*/ 0 w 842"/>
                  <a:gd name="T7" fmla="*/ 124 h 126"/>
                  <a:gd name="T8" fmla="*/ 842 w 842"/>
                  <a:gd name="T9" fmla="*/ 0 h 1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42"/>
                  <a:gd name="T16" fmla="*/ 0 h 126"/>
                  <a:gd name="T17" fmla="*/ 842 w 842"/>
                  <a:gd name="T18" fmla="*/ 126 h 1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42" h="126">
                    <a:moveTo>
                      <a:pt x="842" y="0"/>
                    </a:moveTo>
                    <a:lnTo>
                      <a:pt x="834" y="4"/>
                    </a:lnTo>
                    <a:lnTo>
                      <a:pt x="0" y="126"/>
                    </a:lnTo>
                    <a:lnTo>
                      <a:pt x="0" y="124"/>
                    </a:lnTo>
                    <a:lnTo>
                      <a:pt x="842" y="0"/>
                    </a:lnTo>
                    <a:close/>
                  </a:path>
                </a:pathLst>
              </a:custGeom>
              <a:solidFill>
                <a:srgbClr val="D8696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28" name="Freeform 108">
                <a:extLst>
                  <a:ext uri="{FF2B5EF4-FFF2-40B4-BE49-F238E27FC236}">
                    <a16:creationId xmlns:a16="http://schemas.microsoft.com/office/drawing/2014/main" xmlns="" id="{76C9806A-8D80-45C9-B663-A00EDED824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09" y="2008"/>
                <a:ext cx="836" cy="122"/>
              </a:xfrm>
              <a:custGeom>
                <a:avLst/>
                <a:gdLst>
                  <a:gd name="T0" fmla="*/ 836 w 836"/>
                  <a:gd name="T1" fmla="*/ 0 h 122"/>
                  <a:gd name="T2" fmla="*/ 828 w 836"/>
                  <a:gd name="T3" fmla="*/ 6 h 122"/>
                  <a:gd name="T4" fmla="*/ 0 w 836"/>
                  <a:gd name="T5" fmla="*/ 122 h 122"/>
                  <a:gd name="T6" fmla="*/ 2 w 836"/>
                  <a:gd name="T7" fmla="*/ 122 h 122"/>
                  <a:gd name="T8" fmla="*/ 836 w 836"/>
                  <a:gd name="T9" fmla="*/ 0 h 12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36"/>
                  <a:gd name="T16" fmla="*/ 0 h 122"/>
                  <a:gd name="T17" fmla="*/ 836 w 836"/>
                  <a:gd name="T18" fmla="*/ 122 h 12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36" h="122">
                    <a:moveTo>
                      <a:pt x="836" y="0"/>
                    </a:moveTo>
                    <a:lnTo>
                      <a:pt x="828" y="6"/>
                    </a:lnTo>
                    <a:lnTo>
                      <a:pt x="0" y="122"/>
                    </a:lnTo>
                    <a:lnTo>
                      <a:pt x="2" y="122"/>
                    </a:lnTo>
                    <a:lnTo>
                      <a:pt x="836" y="0"/>
                    </a:lnTo>
                    <a:close/>
                  </a:path>
                </a:pathLst>
              </a:custGeom>
              <a:solidFill>
                <a:srgbClr val="D7686B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29" name="Freeform 109">
                <a:extLst>
                  <a:ext uri="{FF2B5EF4-FFF2-40B4-BE49-F238E27FC236}">
                    <a16:creationId xmlns:a16="http://schemas.microsoft.com/office/drawing/2014/main" xmlns="" id="{360E5619-C2F7-44EF-88A3-E832B30FC6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09" y="2014"/>
                <a:ext cx="828" cy="116"/>
              </a:xfrm>
              <a:custGeom>
                <a:avLst/>
                <a:gdLst>
                  <a:gd name="T0" fmla="*/ 828 w 828"/>
                  <a:gd name="T1" fmla="*/ 0 h 116"/>
                  <a:gd name="T2" fmla="*/ 818 w 828"/>
                  <a:gd name="T3" fmla="*/ 4 h 116"/>
                  <a:gd name="T4" fmla="*/ 0 w 828"/>
                  <a:gd name="T5" fmla="*/ 116 h 116"/>
                  <a:gd name="T6" fmla="*/ 0 w 828"/>
                  <a:gd name="T7" fmla="*/ 116 h 116"/>
                  <a:gd name="T8" fmla="*/ 828 w 828"/>
                  <a:gd name="T9" fmla="*/ 0 h 11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28"/>
                  <a:gd name="T16" fmla="*/ 0 h 116"/>
                  <a:gd name="T17" fmla="*/ 828 w 828"/>
                  <a:gd name="T18" fmla="*/ 116 h 11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28" h="116">
                    <a:moveTo>
                      <a:pt x="828" y="0"/>
                    </a:moveTo>
                    <a:lnTo>
                      <a:pt x="818" y="4"/>
                    </a:lnTo>
                    <a:lnTo>
                      <a:pt x="0" y="116"/>
                    </a:lnTo>
                    <a:lnTo>
                      <a:pt x="828" y="0"/>
                    </a:lnTo>
                    <a:close/>
                  </a:path>
                </a:pathLst>
              </a:custGeom>
              <a:solidFill>
                <a:srgbClr val="D6686B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30" name="Freeform 110">
                <a:extLst>
                  <a:ext uri="{FF2B5EF4-FFF2-40B4-BE49-F238E27FC236}">
                    <a16:creationId xmlns:a16="http://schemas.microsoft.com/office/drawing/2014/main" xmlns="" id="{F3AA91C7-5C31-4675-9952-35E51E50CB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09" y="2018"/>
                <a:ext cx="818" cy="112"/>
              </a:xfrm>
              <a:custGeom>
                <a:avLst/>
                <a:gdLst>
                  <a:gd name="T0" fmla="*/ 818 w 818"/>
                  <a:gd name="T1" fmla="*/ 0 h 112"/>
                  <a:gd name="T2" fmla="*/ 810 w 818"/>
                  <a:gd name="T3" fmla="*/ 6 h 112"/>
                  <a:gd name="T4" fmla="*/ 0 w 818"/>
                  <a:gd name="T5" fmla="*/ 112 h 112"/>
                  <a:gd name="T6" fmla="*/ 0 w 818"/>
                  <a:gd name="T7" fmla="*/ 112 h 112"/>
                  <a:gd name="T8" fmla="*/ 818 w 818"/>
                  <a:gd name="T9" fmla="*/ 0 h 11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18"/>
                  <a:gd name="T16" fmla="*/ 0 h 112"/>
                  <a:gd name="T17" fmla="*/ 818 w 818"/>
                  <a:gd name="T18" fmla="*/ 112 h 11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18" h="112">
                    <a:moveTo>
                      <a:pt x="818" y="0"/>
                    </a:moveTo>
                    <a:lnTo>
                      <a:pt x="810" y="6"/>
                    </a:lnTo>
                    <a:lnTo>
                      <a:pt x="0" y="112"/>
                    </a:lnTo>
                    <a:lnTo>
                      <a:pt x="818" y="0"/>
                    </a:lnTo>
                    <a:close/>
                  </a:path>
                </a:pathLst>
              </a:custGeom>
              <a:solidFill>
                <a:srgbClr val="D5676A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31" name="Freeform 111">
                <a:extLst>
                  <a:ext uri="{FF2B5EF4-FFF2-40B4-BE49-F238E27FC236}">
                    <a16:creationId xmlns:a16="http://schemas.microsoft.com/office/drawing/2014/main" xmlns="" id="{C141EBFD-0146-4655-BCD9-89E58963CD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07" y="2024"/>
                <a:ext cx="812" cy="108"/>
              </a:xfrm>
              <a:custGeom>
                <a:avLst/>
                <a:gdLst>
                  <a:gd name="T0" fmla="*/ 812 w 812"/>
                  <a:gd name="T1" fmla="*/ 0 h 108"/>
                  <a:gd name="T2" fmla="*/ 782 w 812"/>
                  <a:gd name="T3" fmla="*/ 20 h 108"/>
                  <a:gd name="T4" fmla="*/ 0 w 812"/>
                  <a:gd name="T5" fmla="*/ 108 h 108"/>
                  <a:gd name="T6" fmla="*/ 2 w 812"/>
                  <a:gd name="T7" fmla="*/ 106 h 108"/>
                  <a:gd name="T8" fmla="*/ 812 w 812"/>
                  <a:gd name="T9" fmla="*/ 0 h 10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12"/>
                  <a:gd name="T16" fmla="*/ 0 h 108"/>
                  <a:gd name="T17" fmla="*/ 812 w 812"/>
                  <a:gd name="T18" fmla="*/ 108 h 10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12" h="108">
                    <a:moveTo>
                      <a:pt x="812" y="0"/>
                    </a:moveTo>
                    <a:lnTo>
                      <a:pt x="782" y="20"/>
                    </a:lnTo>
                    <a:lnTo>
                      <a:pt x="0" y="108"/>
                    </a:lnTo>
                    <a:lnTo>
                      <a:pt x="2" y="106"/>
                    </a:lnTo>
                    <a:lnTo>
                      <a:pt x="812" y="0"/>
                    </a:lnTo>
                    <a:close/>
                  </a:path>
                </a:pathLst>
              </a:custGeom>
              <a:solidFill>
                <a:srgbClr val="D4676A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32" name="Freeform 112">
                <a:extLst>
                  <a:ext uri="{FF2B5EF4-FFF2-40B4-BE49-F238E27FC236}">
                    <a16:creationId xmlns:a16="http://schemas.microsoft.com/office/drawing/2014/main" xmlns="" id="{71607F9F-2706-4A10-9E53-43E6067677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09" y="2024"/>
                <a:ext cx="810" cy="106"/>
              </a:xfrm>
              <a:custGeom>
                <a:avLst/>
                <a:gdLst>
                  <a:gd name="T0" fmla="*/ 810 w 810"/>
                  <a:gd name="T1" fmla="*/ 0 h 106"/>
                  <a:gd name="T2" fmla="*/ 804 w 810"/>
                  <a:gd name="T3" fmla="*/ 4 h 106"/>
                  <a:gd name="T4" fmla="*/ 0 w 810"/>
                  <a:gd name="T5" fmla="*/ 106 h 106"/>
                  <a:gd name="T6" fmla="*/ 0 w 810"/>
                  <a:gd name="T7" fmla="*/ 106 h 106"/>
                  <a:gd name="T8" fmla="*/ 810 w 810"/>
                  <a:gd name="T9" fmla="*/ 0 h 1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10"/>
                  <a:gd name="T16" fmla="*/ 0 h 106"/>
                  <a:gd name="T17" fmla="*/ 810 w 810"/>
                  <a:gd name="T18" fmla="*/ 106 h 1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10" h="106">
                    <a:moveTo>
                      <a:pt x="810" y="0"/>
                    </a:moveTo>
                    <a:lnTo>
                      <a:pt x="804" y="4"/>
                    </a:lnTo>
                    <a:lnTo>
                      <a:pt x="0" y="106"/>
                    </a:lnTo>
                    <a:lnTo>
                      <a:pt x="810" y="0"/>
                    </a:lnTo>
                    <a:close/>
                  </a:path>
                </a:pathLst>
              </a:custGeom>
              <a:solidFill>
                <a:srgbClr val="D4676A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33" name="Freeform 113">
                <a:extLst>
                  <a:ext uri="{FF2B5EF4-FFF2-40B4-BE49-F238E27FC236}">
                    <a16:creationId xmlns:a16="http://schemas.microsoft.com/office/drawing/2014/main" xmlns="" id="{81F8A7D1-06EA-4FC6-ABFA-1EA7108DF2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07" y="2028"/>
                <a:ext cx="806" cy="102"/>
              </a:xfrm>
              <a:custGeom>
                <a:avLst/>
                <a:gdLst>
                  <a:gd name="T0" fmla="*/ 806 w 806"/>
                  <a:gd name="T1" fmla="*/ 0 h 102"/>
                  <a:gd name="T2" fmla="*/ 800 w 806"/>
                  <a:gd name="T3" fmla="*/ 4 h 102"/>
                  <a:gd name="T4" fmla="*/ 0 w 806"/>
                  <a:gd name="T5" fmla="*/ 102 h 102"/>
                  <a:gd name="T6" fmla="*/ 2 w 806"/>
                  <a:gd name="T7" fmla="*/ 102 h 102"/>
                  <a:gd name="T8" fmla="*/ 806 w 806"/>
                  <a:gd name="T9" fmla="*/ 0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06"/>
                  <a:gd name="T16" fmla="*/ 0 h 102"/>
                  <a:gd name="T17" fmla="*/ 806 w 806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06" h="102">
                    <a:moveTo>
                      <a:pt x="806" y="0"/>
                    </a:moveTo>
                    <a:lnTo>
                      <a:pt x="800" y="4"/>
                    </a:lnTo>
                    <a:lnTo>
                      <a:pt x="0" y="102"/>
                    </a:lnTo>
                    <a:lnTo>
                      <a:pt x="2" y="102"/>
                    </a:lnTo>
                    <a:lnTo>
                      <a:pt x="806" y="0"/>
                    </a:lnTo>
                    <a:close/>
                  </a:path>
                </a:pathLst>
              </a:custGeom>
              <a:solidFill>
                <a:srgbClr val="D3666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34" name="Freeform 114">
                <a:extLst>
                  <a:ext uri="{FF2B5EF4-FFF2-40B4-BE49-F238E27FC236}">
                    <a16:creationId xmlns:a16="http://schemas.microsoft.com/office/drawing/2014/main" xmlns="" id="{FD84DB0D-6FD0-4F67-967A-C50F5FBEF9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07" y="2032"/>
                <a:ext cx="800" cy="100"/>
              </a:xfrm>
              <a:custGeom>
                <a:avLst/>
                <a:gdLst>
                  <a:gd name="T0" fmla="*/ 800 w 800"/>
                  <a:gd name="T1" fmla="*/ 0 h 100"/>
                  <a:gd name="T2" fmla="*/ 794 w 800"/>
                  <a:gd name="T3" fmla="*/ 4 h 100"/>
                  <a:gd name="T4" fmla="*/ 0 w 800"/>
                  <a:gd name="T5" fmla="*/ 100 h 100"/>
                  <a:gd name="T6" fmla="*/ 0 w 800"/>
                  <a:gd name="T7" fmla="*/ 98 h 100"/>
                  <a:gd name="T8" fmla="*/ 800 w 800"/>
                  <a:gd name="T9" fmla="*/ 0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00"/>
                  <a:gd name="T16" fmla="*/ 0 h 100"/>
                  <a:gd name="T17" fmla="*/ 800 w 800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00" h="100">
                    <a:moveTo>
                      <a:pt x="800" y="0"/>
                    </a:moveTo>
                    <a:lnTo>
                      <a:pt x="794" y="4"/>
                    </a:lnTo>
                    <a:lnTo>
                      <a:pt x="0" y="100"/>
                    </a:lnTo>
                    <a:lnTo>
                      <a:pt x="0" y="98"/>
                    </a:lnTo>
                    <a:lnTo>
                      <a:pt x="800" y="0"/>
                    </a:lnTo>
                    <a:close/>
                  </a:path>
                </a:pathLst>
              </a:custGeom>
              <a:solidFill>
                <a:srgbClr val="D2666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35" name="Freeform 115">
                <a:extLst>
                  <a:ext uri="{FF2B5EF4-FFF2-40B4-BE49-F238E27FC236}">
                    <a16:creationId xmlns:a16="http://schemas.microsoft.com/office/drawing/2014/main" xmlns="" id="{651DF517-2B71-4E6C-A4B0-4B9523ABB5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07" y="2036"/>
                <a:ext cx="794" cy="96"/>
              </a:xfrm>
              <a:custGeom>
                <a:avLst/>
                <a:gdLst>
                  <a:gd name="T0" fmla="*/ 794 w 794"/>
                  <a:gd name="T1" fmla="*/ 0 h 96"/>
                  <a:gd name="T2" fmla="*/ 788 w 794"/>
                  <a:gd name="T3" fmla="*/ 4 h 96"/>
                  <a:gd name="T4" fmla="*/ 0 w 794"/>
                  <a:gd name="T5" fmla="*/ 96 h 96"/>
                  <a:gd name="T6" fmla="*/ 0 w 794"/>
                  <a:gd name="T7" fmla="*/ 96 h 96"/>
                  <a:gd name="T8" fmla="*/ 794 w 794"/>
                  <a:gd name="T9" fmla="*/ 0 h 9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94"/>
                  <a:gd name="T16" fmla="*/ 0 h 96"/>
                  <a:gd name="T17" fmla="*/ 794 w 794"/>
                  <a:gd name="T18" fmla="*/ 96 h 9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94" h="96">
                    <a:moveTo>
                      <a:pt x="794" y="0"/>
                    </a:moveTo>
                    <a:lnTo>
                      <a:pt x="788" y="4"/>
                    </a:lnTo>
                    <a:lnTo>
                      <a:pt x="0" y="96"/>
                    </a:lnTo>
                    <a:lnTo>
                      <a:pt x="794" y="0"/>
                    </a:lnTo>
                    <a:close/>
                  </a:path>
                </a:pathLst>
              </a:custGeom>
              <a:solidFill>
                <a:srgbClr val="D16568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36" name="Freeform 116">
                <a:extLst>
                  <a:ext uri="{FF2B5EF4-FFF2-40B4-BE49-F238E27FC236}">
                    <a16:creationId xmlns:a16="http://schemas.microsoft.com/office/drawing/2014/main" xmlns="" id="{BE57235E-D875-466C-97B7-8DAF6DCCA3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07" y="2040"/>
                <a:ext cx="788" cy="92"/>
              </a:xfrm>
              <a:custGeom>
                <a:avLst/>
                <a:gdLst>
                  <a:gd name="T0" fmla="*/ 788 w 788"/>
                  <a:gd name="T1" fmla="*/ 0 h 92"/>
                  <a:gd name="T2" fmla="*/ 782 w 788"/>
                  <a:gd name="T3" fmla="*/ 4 h 92"/>
                  <a:gd name="T4" fmla="*/ 0 w 788"/>
                  <a:gd name="T5" fmla="*/ 92 h 92"/>
                  <a:gd name="T6" fmla="*/ 0 w 788"/>
                  <a:gd name="T7" fmla="*/ 92 h 92"/>
                  <a:gd name="T8" fmla="*/ 788 w 788"/>
                  <a:gd name="T9" fmla="*/ 0 h 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88"/>
                  <a:gd name="T16" fmla="*/ 0 h 92"/>
                  <a:gd name="T17" fmla="*/ 788 w 788"/>
                  <a:gd name="T18" fmla="*/ 92 h 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88" h="92">
                    <a:moveTo>
                      <a:pt x="788" y="0"/>
                    </a:moveTo>
                    <a:lnTo>
                      <a:pt x="782" y="4"/>
                    </a:lnTo>
                    <a:lnTo>
                      <a:pt x="0" y="92"/>
                    </a:lnTo>
                    <a:lnTo>
                      <a:pt x="788" y="0"/>
                    </a:lnTo>
                    <a:close/>
                  </a:path>
                </a:pathLst>
              </a:custGeom>
              <a:solidFill>
                <a:srgbClr val="D06568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37" name="Freeform 117">
                <a:extLst>
                  <a:ext uri="{FF2B5EF4-FFF2-40B4-BE49-F238E27FC236}">
                    <a16:creationId xmlns:a16="http://schemas.microsoft.com/office/drawing/2014/main" xmlns="" id="{C97EF913-3928-4A38-A3D6-1519261A8F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05" y="2044"/>
                <a:ext cx="784" cy="90"/>
              </a:xfrm>
              <a:custGeom>
                <a:avLst/>
                <a:gdLst>
                  <a:gd name="T0" fmla="*/ 784 w 784"/>
                  <a:gd name="T1" fmla="*/ 0 h 90"/>
                  <a:gd name="T2" fmla="*/ 762 w 784"/>
                  <a:gd name="T3" fmla="*/ 22 h 90"/>
                  <a:gd name="T4" fmla="*/ 0 w 784"/>
                  <a:gd name="T5" fmla="*/ 90 h 90"/>
                  <a:gd name="T6" fmla="*/ 2 w 784"/>
                  <a:gd name="T7" fmla="*/ 88 h 90"/>
                  <a:gd name="T8" fmla="*/ 784 w 784"/>
                  <a:gd name="T9" fmla="*/ 0 h 9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84"/>
                  <a:gd name="T16" fmla="*/ 0 h 90"/>
                  <a:gd name="T17" fmla="*/ 784 w 784"/>
                  <a:gd name="T18" fmla="*/ 90 h 9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84" h="90">
                    <a:moveTo>
                      <a:pt x="784" y="0"/>
                    </a:moveTo>
                    <a:lnTo>
                      <a:pt x="762" y="22"/>
                    </a:lnTo>
                    <a:lnTo>
                      <a:pt x="0" y="90"/>
                    </a:lnTo>
                    <a:lnTo>
                      <a:pt x="2" y="88"/>
                    </a:lnTo>
                    <a:lnTo>
                      <a:pt x="784" y="0"/>
                    </a:lnTo>
                    <a:close/>
                  </a:path>
                </a:pathLst>
              </a:custGeom>
              <a:solidFill>
                <a:srgbClr val="CF6568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38" name="Freeform 118">
                <a:extLst>
                  <a:ext uri="{FF2B5EF4-FFF2-40B4-BE49-F238E27FC236}">
                    <a16:creationId xmlns:a16="http://schemas.microsoft.com/office/drawing/2014/main" xmlns="" id="{D9168A88-7C48-43EF-B4B9-1224BFB926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07" y="2044"/>
                <a:ext cx="782" cy="88"/>
              </a:xfrm>
              <a:custGeom>
                <a:avLst/>
                <a:gdLst>
                  <a:gd name="T0" fmla="*/ 782 w 782"/>
                  <a:gd name="T1" fmla="*/ 0 h 88"/>
                  <a:gd name="T2" fmla="*/ 778 w 782"/>
                  <a:gd name="T3" fmla="*/ 4 h 88"/>
                  <a:gd name="T4" fmla="*/ 0 w 782"/>
                  <a:gd name="T5" fmla="*/ 88 h 88"/>
                  <a:gd name="T6" fmla="*/ 0 w 782"/>
                  <a:gd name="T7" fmla="*/ 88 h 88"/>
                  <a:gd name="T8" fmla="*/ 782 w 782"/>
                  <a:gd name="T9" fmla="*/ 0 h 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82"/>
                  <a:gd name="T16" fmla="*/ 0 h 88"/>
                  <a:gd name="T17" fmla="*/ 782 w 782"/>
                  <a:gd name="T18" fmla="*/ 88 h 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82" h="88">
                    <a:moveTo>
                      <a:pt x="782" y="0"/>
                    </a:moveTo>
                    <a:lnTo>
                      <a:pt x="778" y="4"/>
                    </a:lnTo>
                    <a:lnTo>
                      <a:pt x="0" y="88"/>
                    </a:lnTo>
                    <a:lnTo>
                      <a:pt x="782" y="0"/>
                    </a:lnTo>
                    <a:close/>
                  </a:path>
                </a:pathLst>
              </a:custGeom>
              <a:solidFill>
                <a:srgbClr val="CF6568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39" name="Freeform 119">
                <a:extLst>
                  <a:ext uri="{FF2B5EF4-FFF2-40B4-BE49-F238E27FC236}">
                    <a16:creationId xmlns:a16="http://schemas.microsoft.com/office/drawing/2014/main" xmlns="" id="{2D4A0143-5F43-4522-B0FE-6AE4B9F2E7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07" y="2048"/>
                <a:ext cx="778" cy="84"/>
              </a:xfrm>
              <a:custGeom>
                <a:avLst/>
                <a:gdLst>
                  <a:gd name="T0" fmla="*/ 778 w 778"/>
                  <a:gd name="T1" fmla="*/ 0 h 84"/>
                  <a:gd name="T2" fmla="*/ 774 w 778"/>
                  <a:gd name="T3" fmla="*/ 4 h 84"/>
                  <a:gd name="T4" fmla="*/ 0 w 778"/>
                  <a:gd name="T5" fmla="*/ 84 h 84"/>
                  <a:gd name="T6" fmla="*/ 0 w 778"/>
                  <a:gd name="T7" fmla="*/ 84 h 84"/>
                  <a:gd name="T8" fmla="*/ 778 w 778"/>
                  <a:gd name="T9" fmla="*/ 0 h 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78"/>
                  <a:gd name="T16" fmla="*/ 0 h 84"/>
                  <a:gd name="T17" fmla="*/ 778 w 778"/>
                  <a:gd name="T18" fmla="*/ 84 h 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78" h="84">
                    <a:moveTo>
                      <a:pt x="778" y="0"/>
                    </a:moveTo>
                    <a:lnTo>
                      <a:pt x="774" y="4"/>
                    </a:lnTo>
                    <a:lnTo>
                      <a:pt x="0" y="84"/>
                    </a:lnTo>
                    <a:lnTo>
                      <a:pt x="778" y="0"/>
                    </a:lnTo>
                    <a:close/>
                  </a:path>
                </a:pathLst>
              </a:custGeom>
              <a:solidFill>
                <a:srgbClr val="CE6467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40" name="Freeform 120">
                <a:extLst>
                  <a:ext uri="{FF2B5EF4-FFF2-40B4-BE49-F238E27FC236}">
                    <a16:creationId xmlns:a16="http://schemas.microsoft.com/office/drawing/2014/main" xmlns="" id="{6AB478A0-6DE7-4392-92EC-4186530B96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05" y="2052"/>
                <a:ext cx="776" cy="80"/>
              </a:xfrm>
              <a:custGeom>
                <a:avLst/>
                <a:gdLst>
                  <a:gd name="T0" fmla="*/ 776 w 776"/>
                  <a:gd name="T1" fmla="*/ 0 h 80"/>
                  <a:gd name="T2" fmla="*/ 772 w 776"/>
                  <a:gd name="T3" fmla="*/ 4 h 80"/>
                  <a:gd name="T4" fmla="*/ 0 w 776"/>
                  <a:gd name="T5" fmla="*/ 80 h 80"/>
                  <a:gd name="T6" fmla="*/ 2 w 776"/>
                  <a:gd name="T7" fmla="*/ 80 h 80"/>
                  <a:gd name="T8" fmla="*/ 776 w 776"/>
                  <a:gd name="T9" fmla="*/ 0 h 8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76"/>
                  <a:gd name="T16" fmla="*/ 0 h 80"/>
                  <a:gd name="T17" fmla="*/ 776 w 776"/>
                  <a:gd name="T18" fmla="*/ 80 h 8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76" h="80">
                    <a:moveTo>
                      <a:pt x="776" y="0"/>
                    </a:moveTo>
                    <a:lnTo>
                      <a:pt x="772" y="4"/>
                    </a:lnTo>
                    <a:lnTo>
                      <a:pt x="0" y="80"/>
                    </a:lnTo>
                    <a:lnTo>
                      <a:pt x="2" y="80"/>
                    </a:lnTo>
                    <a:lnTo>
                      <a:pt x="776" y="0"/>
                    </a:lnTo>
                    <a:close/>
                  </a:path>
                </a:pathLst>
              </a:custGeom>
              <a:solidFill>
                <a:srgbClr val="CD6367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41" name="Freeform 121">
                <a:extLst>
                  <a:ext uri="{FF2B5EF4-FFF2-40B4-BE49-F238E27FC236}">
                    <a16:creationId xmlns:a16="http://schemas.microsoft.com/office/drawing/2014/main" xmlns="" id="{80F8E412-A651-4ACA-BABA-AB5BAA43DB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05" y="2056"/>
                <a:ext cx="772" cy="76"/>
              </a:xfrm>
              <a:custGeom>
                <a:avLst/>
                <a:gdLst>
                  <a:gd name="T0" fmla="*/ 772 w 772"/>
                  <a:gd name="T1" fmla="*/ 0 h 76"/>
                  <a:gd name="T2" fmla="*/ 770 w 772"/>
                  <a:gd name="T3" fmla="*/ 4 h 76"/>
                  <a:gd name="T4" fmla="*/ 0 w 772"/>
                  <a:gd name="T5" fmla="*/ 76 h 76"/>
                  <a:gd name="T6" fmla="*/ 0 w 772"/>
                  <a:gd name="T7" fmla="*/ 76 h 76"/>
                  <a:gd name="T8" fmla="*/ 772 w 772"/>
                  <a:gd name="T9" fmla="*/ 0 h 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72"/>
                  <a:gd name="T16" fmla="*/ 0 h 76"/>
                  <a:gd name="T17" fmla="*/ 772 w 772"/>
                  <a:gd name="T18" fmla="*/ 76 h 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72" h="76">
                    <a:moveTo>
                      <a:pt x="772" y="0"/>
                    </a:moveTo>
                    <a:lnTo>
                      <a:pt x="770" y="4"/>
                    </a:lnTo>
                    <a:lnTo>
                      <a:pt x="0" y="76"/>
                    </a:lnTo>
                    <a:lnTo>
                      <a:pt x="772" y="0"/>
                    </a:lnTo>
                    <a:close/>
                  </a:path>
                </a:pathLst>
              </a:custGeom>
              <a:solidFill>
                <a:srgbClr val="CC626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42" name="Freeform 122">
                <a:extLst>
                  <a:ext uri="{FF2B5EF4-FFF2-40B4-BE49-F238E27FC236}">
                    <a16:creationId xmlns:a16="http://schemas.microsoft.com/office/drawing/2014/main" xmlns="" id="{F7AF3DBD-4268-4351-9A8F-2C7742C07B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05" y="2060"/>
                <a:ext cx="770" cy="72"/>
              </a:xfrm>
              <a:custGeom>
                <a:avLst/>
                <a:gdLst>
                  <a:gd name="T0" fmla="*/ 770 w 770"/>
                  <a:gd name="T1" fmla="*/ 0 h 72"/>
                  <a:gd name="T2" fmla="*/ 766 w 770"/>
                  <a:gd name="T3" fmla="*/ 2 h 72"/>
                  <a:gd name="T4" fmla="*/ 0 w 770"/>
                  <a:gd name="T5" fmla="*/ 72 h 72"/>
                  <a:gd name="T6" fmla="*/ 0 w 770"/>
                  <a:gd name="T7" fmla="*/ 72 h 72"/>
                  <a:gd name="T8" fmla="*/ 770 w 770"/>
                  <a:gd name="T9" fmla="*/ 0 h 7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70"/>
                  <a:gd name="T16" fmla="*/ 0 h 72"/>
                  <a:gd name="T17" fmla="*/ 770 w 770"/>
                  <a:gd name="T18" fmla="*/ 72 h 7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70" h="72">
                    <a:moveTo>
                      <a:pt x="770" y="0"/>
                    </a:moveTo>
                    <a:lnTo>
                      <a:pt x="766" y="2"/>
                    </a:lnTo>
                    <a:lnTo>
                      <a:pt x="0" y="72"/>
                    </a:lnTo>
                    <a:lnTo>
                      <a:pt x="770" y="0"/>
                    </a:lnTo>
                    <a:close/>
                  </a:path>
                </a:pathLst>
              </a:custGeom>
              <a:solidFill>
                <a:srgbClr val="CB626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43" name="Freeform 123">
                <a:extLst>
                  <a:ext uri="{FF2B5EF4-FFF2-40B4-BE49-F238E27FC236}">
                    <a16:creationId xmlns:a16="http://schemas.microsoft.com/office/drawing/2014/main" xmlns="" id="{5DEAD911-4ED2-4834-B234-514EDF4910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05" y="2062"/>
                <a:ext cx="766" cy="72"/>
              </a:xfrm>
              <a:custGeom>
                <a:avLst/>
                <a:gdLst>
                  <a:gd name="T0" fmla="*/ 766 w 766"/>
                  <a:gd name="T1" fmla="*/ 0 h 72"/>
                  <a:gd name="T2" fmla="*/ 762 w 766"/>
                  <a:gd name="T3" fmla="*/ 4 h 72"/>
                  <a:gd name="T4" fmla="*/ 0 w 766"/>
                  <a:gd name="T5" fmla="*/ 72 h 72"/>
                  <a:gd name="T6" fmla="*/ 0 w 766"/>
                  <a:gd name="T7" fmla="*/ 70 h 72"/>
                  <a:gd name="T8" fmla="*/ 766 w 766"/>
                  <a:gd name="T9" fmla="*/ 0 h 7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66"/>
                  <a:gd name="T16" fmla="*/ 0 h 72"/>
                  <a:gd name="T17" fmla="*/ 766 w 766"/>
                  <a:gd name="T18" fmla="*/ 72 h 7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66" h="72">
                    <a:moveTo>
                      <a:pt x="766" y="0"/>
                    </a:moveTo>
                    <a:lnTo>
                      <a:pt x="762" y="4"/>
                    </a:lnTo>
                    <a:lnTo>
                      <a:pt x="0" y="72"/>
                    </a:lnTo>
                    <a:lnTo>
                      <a:pt x="0" y="70"/>
                    </a:lnTo>
                    <a:lnTo>
                      <a:pt x="766" y="0"/>
                    </a:lnTo>
                    <a:close/>
                  </a:path>
                </a:pathLst>
              </a:custGeom>
              <a:solidFill>
                <a:srgbClr val="CA616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44" name="Freeform 124">
                <a:extLst>
                  <a:ext uri="{FF2B5EF4-FFF2-40B4-BE49-F238E27FC236}">
                    <a16:creationId xmlns:a16="http://schemas.microsoft.com/office/drawing/2014/main" xmlns="" id="{3B6FB7C5-B97C-4454-91A0-58B569DA86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05" y="2066"/>
                <a:ext cx="762" cy="68"/>
              </a:xfrm>
              <a:custGeom>
                <a:avLst/>
                <a:gdLst>
                  <a:gd name="T0" fmla="*/ 762 w 762"/>
                  <a:gd name="T1" fmla="*/ 0 h 68"/>
                  <a:gd name="T2" fmla="*/ 752 w 762"/>
                  <a:gd name="T3" fmla="*/ 12 h 68"/>
                  <a:gd name="T4" fmla="*/ 0 w 762"/>
                  <a:gd name="T5" fmla="*/ 68 h 68"/>
                  <a:gd name="T6" fmla="*/ 0 w 762"/>
                  <a:gd name="T7" fmla="*/ 68 h 68"/>
                  <a:gd name="T8" fmla="*/ 762 w 762"/>
                  <a:gd name="T9" fmla="*/ 0 h 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62"/>
                  <a:gd name="T16" fmla="*/ 0 h 68"/>
                  <a:gd name="T17" fmla="*/ 762 w 762"/>
                  <a:gd name="T18" fmla="*/ 68 h 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62" h="68">
                    <a:moveTo>
                      <a:pt x="762" y="0"/>
                    </a:moveTo>
                    <a:lnTo>
                      <a:pt x="752" y="12"/>
                    </a:lnTo>
                    <a:lnTo>
                      <a:pt x="0" y="68"/>
                    </a:lnTo>
                    <a:lnTo>
                      <a:pt x="762" y="0"/>
                    </a:lnTo>
                    <a:close/>
                  </a:path>
                </a:pathLst>
              </a:custGeom>
              <a:solidFill>
                <a:srgbClr val="C9616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45" name="Freeform 125">
                <a:extLst>
                  <a:ext uri="{FF2B5EF4-FFF2-40B4-BE49-F238E27FC236}">
                    <a16:creationId xmlns:a16="http://schemas.microsoft.com/office/drawing/2014/main" xmlns="" id="{67EAA4C4-5970-4EB5-8F75-3E90A2BFFC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05" y="2066"/>
                <a:ext cx="762" cy="68"/>
              </a:xfrm>
              <a:custGeom>
                <a:avLst/>
                <a:gdLst>
                  <a:gd name="T0" fmla="*/ 762 w 762"/>
                  <a:gd name="T1" fmla="*/ 0 h 68"/>
                  <a:gd name="T2" fmla="*/ 758 w 762"/>
                  <a:gd name="T3" fmla="*/ 4 h 68"/>
                  <a:gd name="T4" fmla="*/ 0 w 762"/>
                  <a:gd name="T5" fmla="*/ 68 h 68"/>
                  <a:gd name="T6" fmla="*/ 0 w 762"/>
                  <a:gd name="T7" fmla="*/ 68 h 68"/>
                  <a:gd name="T8" fmla="*/ 762 w 762"/>
                  <a:gd name="T9" fmla="*/ 0 h 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62"/>
                  <a:gd name="T16" fmla="*/ 0 h 68"/>
                  <a:gd name="T17" fmla="*/ 762 w 762"/>
                  <a:gd name="T18" fmla="*/ 68 h 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62" h="68">
                    <a:moveTo>
                      <a:pt x="762" y="0"/>
                    </a:moveTo>
                    <a:lnTo>
                      <a:pt x="758" y="4"/>
                    </a:lnTo>
                    <a:lnTo>
                      <a:pt x="0" y="68"/>
                    </a:lnTo>
                    <a:lnTo>
                      <a:pt x="762" y="0"/>
                    </a:lnTo>
                    <a:close/>
                  </a:path>
                </a:pathLst>
              </a:custGeom>
              <a:solidFill>
                <a:srgbClr val="C9616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46" name="Freeform 126">
                <a:extLst>
                  <a:ext uri="{FF2B5EF4-FFF2-40B4-BE49-F238E27FC236}">
                    <a16:creationId xmlns:a16="http://schemas.microsoft.com/office/drawing/2014/main" xmlns="" id="{0A3C2C8D-C6FC-453E-BDC9-1D19DEB5DB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05" y="2070"/>
                <a:ext cx="758" cy="64"/>
              </a:xfrm>
              <a:custGeom>
                <a:avLst/>
                <a:gdLst>
                  <a:gd name="T0" fmla="*/ 758 w 758"/>
                  <a:gd name="T1" fmla="*/ 0 h 64"/>
                  <a:gd name="T2" fmla="*/ 756 w 758"/>
                  <a:gd name="T3" fmla="*/ 4 h 64"/>
                  <a:gd name="T4" fmla="*/ 0 w 758"/>
                  <a:gd name="T5" fmla="*/ 64 h 64"/>
                  <a:gd name="T6" fmla="*/ 0 w 758"/>
                  <a:gd name="T7" fmla="*/ 64 h 64"/>
                  <a:gd name="T8" fmla="*/ 758 w 758"/>
                  <a:gd name="T9" fmla="*/ 0 h 6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8"/>
                  <a:gd name="T16" fmla="*/ 0 h 64"/>
                  <a:gd name="T17" fmla="*/ 758 w 758"/>
                  <a:gd name="T18" fmla="*/ 64 h 6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8" h="64">
                    <a:moveTo>
                      <a:pt x="758" y="0"/>
                    </a:moveTo>
                    <a:lnTo>
                      <a:pt x="756" y="4"/>
                    </a:lnTo>
                    <a:lnTo>
                      <a:pt x="0" y="64"/>
                    </a:lnTo>
                    <a:lnTo>
                      <a:pt x="758" y="0"/>
                    </a:lnTo>
                    <a:close/>
                  </a:path>
                </a:pathLst>
              </a:custGeom>
              <a:solidFill>
                <a:srgbClr val="C76063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47" name="Freeform 127">
                <a:extLst>
                  <a:ext uri="{FF2B5EF4-FFF2-40B4-BE49-F238E27FC236}">
                    <a16:creationId xmlns:a16="http://schemas.microsoft.com/office/drawing/2014/main" xmlns="" id="{E246F710-4C6D-4B4F-A78D-7477B82D7A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05" y="2074"/>
                <a:ext cx="756" cy="60"/>
              </a:xfrm>
              <a:custGeom>
                <a:avLst/>
                <a:gdLst>
                  <a:gd name="T0" fmla="*/ 756 w 756"/>
                  <a:gd name="T1" fmla="*/ 0 h 60"/>
                  <a:gd name="T2" fmla="*/ 752 w 756"/>
                  <a:gd name="T3" fmla="*/ 4 h 60"/>
                  <a:gd name="T4" fmla="*/ 0 w 756"/>
                  <a:gd name="T5" fmla="*/ 60 h 60"/>
                  <a:gd name="T6" fmla="*/ 0 w 756"/>
                  <a:gd name="T7" fmla="*/ 60 h 60"/>
                  <a:gd name="T8" fmla="*/ 756 w 756"/>
                  <a:gd name="T9" fmla="*/ 0 h 6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60"/>
                  <a:gd name="T17" fmla="*/ 756 w 756"/>
                  <a:gd name="T18" fmla="*/ 60 h 6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60">
                    <a:moveTo>
                      <a:pt x="756" y="0"/>
                    </a:moveTo>
                    <a:lnTo>
                      <a:pt x="752" y="4"/>
                    </a:lnTo>
                    <a:lnTo>
                      <a:pt x="0" y="60"/>
                    </a:lnTo>
                    <a:lnTo>
                      <a:pt x="756" y="0"/>
                    </a:lnTo>
                    <a:close/>
                  </a:path>
                </a:pathLst>
              </a:custGeom>
              <a:solidFill>
                <a:srgbClr val="C55F6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48" name="Freeform 128">
                <a:extLst>
                  <a:ext uri="{FF2B5EF4-FFF2-40B4-BE49-F238E27FC236}">
                    <a16:creationId xmlns:a16="http://schemas.microsoft.com/office/drawing/2014/main" xmlns="" id="{32A9D422-5FA4-4D23-908C-C04F07587C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03" y="2078"/>
                <a:ext cx="754" cy="56"/>
              </a:xfrm>
              <a:custGeom>
                <a:avLst/>
                <a:gdLst>
                  <a:gd name="T0" fmla="*/ 754 w 754"/>
                  <a:gd name="T1" fmla="*/ 0 h 56"/>
                  <a:gd name="T2" fmla="*/ 746 w 754"/>
                  <a:gd name="T3" fmla="*/ 12 h 56"/>
                  <a:gd name="T4" fmla="*/ 0 w 754"/>
                  <a:gd name="T5" fmla="*/ 56 h 56"/>
                  <a:gd name="T6" fmla="*/ 2 w 754"/>
                  <a:gd name="T7" fmla="*/ 56 h 56"/>
                  <a:gd name="T8" fmla="*/ 754 w 754"/>
                  <a:gd name="T9" fmla="*/ 0 h 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4"/>
                  <a:gd name="T16" fmla="*/ 0 h 56"/>
                  <a:gd name="T17" fmla="*/ 754 w 754"/>
                  <a:gd name="T18" fmla="*/ 56 h 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4" h="56">
                    <a:moveTo>
                      <a:pt x="754" y="0"/>
                    </a:moveTo>
                    <a:lnTo>
                      <a:pt x="746" y="12"/>
                    </a:lnTo>
                    <a:lnTo>
                      <a:pt x="0" y="56"/>
                    </a:lnTo>
                    <a:lnTo>
                      <a:pt x="2" y="56"/>
                    </a:lnTo>
                    <a:lnTo>
                      <a:pt x="754" y="0"/>
                    </a:lnTo>
                    <a:close/>
                  </a:path>
                </a:pathLst>
              </a:custGeom>
              <a:solidFill>
                <a:srgbClr val="C35E6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49" name="Freeform 129">
                <a:extLst>
                  <a:ext uri="{FF2B5EF4-FFF2-40B4-BE49-F238E27FC236}">
                    <a16:creationId xmlns:a16="http://schemas.microsoft.com/office/drawing/2014/main" xmlns="" id="{5068A5C7-230D-45C0-8E3E-B7F9C19556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05" y="2078"/>
                <a:ext cx="752" cy="56"/>
              </a:xfrm>
              <a:custGeom>
                <a:avLst/>
                <a:gdLst>
                  <a:gd name="T0" fmla="*/ 752 w 752"/>
                  <a:gd name="T1" fmla="*/ 0 h 56"/>
                  <a:gd name="T2" fmla="*/ 750 w 752"/>
                  <a:gd name="T3" fmla="*/ 4 h 56"/>
                  <a:gd name="T4" fmla="*/ 0 w 752"/>
                  <a:gd name="T5" fmla="*/ 56 h 56"/>
                  <a:gd name="T6" fmla="*/ 0 w 752"/>
                  <a:gd name="T7" fmla="*/ 56 h 56"/>
                  <a:gd name="T8" fmla="*/ 752 w 752"/>
                  <a:gd name="T9" fmla="*/ 0 h 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56"/>
                  <a:gd name="T17" fmla="*/ 752 w 752"/>
                  <a:gd name="T18" fmla="*/ 56 h 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56">
                    <a:moveTo>
                      <a:pt x="752" y="0"/>
                    </a:moveTo>
                    <a:lnTo>
                      <a:pt x="750" y="4"/>
                    </a:lnTo>
                    <a:lnTo>
                      <a:pt x="0" y="56"/>
                    </a:lnTo>
                    <a:lnTo>
                      <a:pt x="752" y="0"/>
                    </a:lnTo>
                    <a:close/>
                  </a:path>
                </a:pathLst>
              </a:custGeom>
              <a:solidFill>
                <a:srgbClr val="C35E6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50" name="Freeform 130">
                <a:extLst>
                  <a:ext uri="{FF2B5EF4-FFF2-40B4-BE49-F238E27FC236}">
                    <a16:creationId xmlns:a16="http://schemas.microsoft.com/office/drawing/2014/main" xmlns="" id="{CAC1E303-F01B-4694-B6CD-B70B7D362A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03" y="2082"/>
                <a:ext cx="752" cy="52"/>
              </a:xfrm>
              <a:custGeom>
                <a:avLst/>
                <a:gdLst>
                  <a:gd name="T0" fmla="*/ 752 w 752"/>
                  <a:gd name="T1" fmla="*/ 0 h 52"/>
                  <a:gd name="T2" fmla="*/ 748 w 752"/>
                  <a:gd name="T3" fmla="*/ 4 h 52"/>
                  <a:gd name="T4" fmla="*/ 0 w 752"/>
                  <a:gd name="T5" fmla="*/ 52 h 52"/>
                  <a:gd name="T6" fmla="*/ 2 w 752"/>
                  <a:gd name="T7" fmla="*/ 52 h 52"/>
                  <a:gd name="T8" fmla="*/ 752 w 752"/>
                  <a:gd name="T9" fmla="*/ 0 h 5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52"/>
                  <a:gd name="T17" fmla="*/ 752 w 752"/>
                  <a:gd name="T18" fmla="*/ 52 h 5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52">
                    <a:moveTo>
                      <a:pt x="752" y="0"/>
                    </a:moveTo>
                    <a:lnTo>
                      <a:pt x="748" y="4"/>
                    </a:lnTo>
                    <a:lnTo>
                      <a:pt x="0" y="52"/>
                    </a:lnTo>
                    <a:lnTo>
                      <a:pt x="2" y="52"/>
                    </a:lnTo>
                    <a:lnTo>
                      <a:pt x="752" y="0"/>
                    </a:lnTo>
                    <a:close/>
                  </a:path>
                </a:pathLst>
              </a:custGeom>
              <a:solidFill>
                <a:srgbClr val="C05D6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51" name="Freeform 131">
                <a:extLst>
                  <a:ext uri="{FF2B5EF4-FFF2-40B4-BE49-F238E27FC236}">
                    <a16:creationId xmlns:a16="http://schemas.microsoft.com/office/drawing/2014/main" xmlns="" id="{98D1C28D-BFF3-49D6-A1BA-F07BC7D557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03" y="2086"/>
                <a:ext cx="748" cy="48"/>
              </a:xfrm>
              <a:custGeom>
                <a:avLst/>
                <a:gdLst>
                  <a:gd name="T0" fmla="*/ 748 w 748"/>
                  <a:gd name="T1" fmla="*/ 0 h 48"/>
                  <a:gd name="T2" fmla="*/ 746 w 748"/>
                  <a:gd name="T3" fmla="*/ 4 h 48"/>
                  <a:gd name="T4" fmla="*/ 0 w 748"/>
                  <a:gd name="T5" fmla="*/ 48 h 48"/>
                  <a:gd name="T6" fmla="*/ 0 w 748"/>
                  <a:gd name="T7" fmla="*/ 48 h 48"/>
                  <a:gd name="T8" fmla="*/ 748 w 748"/>
                  <a:gd name="T9" fmla="*/ 0 h 4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48"/>
                  <a:gd name="T16" fmla="*/ 0 h 48"/>
                  <a:gd name="T17" fmla="*/ 748 w 748"/>
                  <a:gd name="T18" fmla="*/ 48 h 4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48" h="48">
                    <a:moveTo>
                      <a:pt x="748" y="0"/>
                    </a:moveTo>
                    <a:lnTo>
                      <a:pt x="746" y="4"/>
                    </a:lnTo>
                    <a:lnTo>
                      <a:pt x="0" y="48"/>
                    </a:lnTo>
                    <a:lnTo>
                      <a:pt x="748" y="0"/>
                    </a:lnTo>
                    <a:close/>
                  </a:path>
                </a:pathLst>
              </a:custGeom>
              <a:solidFill>
                <a:srgbClr val="BE5C5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52" name="Freeform 132">
                <a:extLst>
                  <a:ext uri="{FF2B5EF4-FFF2-40B4-BE49-F238E27FC236}">
                    <a16:creationId xmlns:a16="http://schemas.microsoft.com/office/drawing/2014/main" xmlns="" id="{6EF17809-AB4A-41F0-9E55-D6EA14A364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03" y="2090"/>
                <a:ext cx="746" cy="46"/>
              </a:xfrm>
              <a:custGeom>
                <a:avLst/>
                <a:gdLst>
                  <a:gd name="T0" fmla="*/ 746 w 746"/>
                  <a:gd name="T1" fmla="*/ 0 h 46"/>
                  <a:gd name="T2" fmla="*/ 740 w 746"/>
                  <a:gd name="T3" fmla="*/ 12 h 46"/>
                  <a:gd name="T4" fmla="*/ 0 w 746"/>
                  <a:gd name="T5" fmla="*/ 46 h 46"/>
                  <a:gd name="T6" fmla="*/ 0 w 746"/>
                  <a:gd name="T7" fmla="*/ 44 h 46"/>
                  <a:gd name="T8" fmla="*/ 746 w 746"/>
                  <a:gd name="T9" fmla="*/ 0 h 4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46"/>
                  <a:gd name="T16" fmla="*/ 0 h 46"/>
                  <a:gd name="T17" fmla="*/ 746 w 746"/>
                  <a:gd name="T18" fmla="*/ 46 h 4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46" h="46">
                    <a:moveTo>
                      <a:pt x="746" y="0"/>
                    </a:moveTo>
                    <a:lnTo>
                      <a:pt x="740" y="12"/>
                    </a:lnTo>
                    <a:lnTo>
                      <a:pt x="0" y="46"/>
                    </a:lnTo>
                    <a:lnTo>
                      <a:pt x="0" y="44"/>
                    </a:lnTo>
                    <a:lnTo>
                      <a:pt x="746" y="0"/>
                    </a:lnTo>
                    <a:close/>
                  </a:path>
                </a:pathLst>
              </a:custGeom>
              <a:solidFill>
                <a:srgbClr val="BC5B5E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53" name="Freeform 133">
                <a:extLst>
                  <a:ext uri="{FF2B5EF4-FFF2-40B4-BE49-F238E27FC236}">
                    <a16:creationId xmlns:a16="http://schemas.microsoft.com/office/drawing/2014/main" xmlns="" id="{9D197C35-0593-498E-AFFB-28639AE662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03" y="2090"/>
                <a:ext cx="746" cy="44"/>
              </a:xfrm>
              <a:custGeom>
                <a:avLst/>
                <a:gdLst>
                  <a:gd name="T0" fmla="*/ 746 w 746"/>
                  <a:gd name="T1" fmla="*/ 0 h 44"/>
                  <a:gd name="T2" fmla="*/ 744 w 746"/>
                  <a:gd name="T3" fmla="*/ 2 h 44"/>
                  <a:gd name="T4" fmla="*/ 0 w 746"/>
                  <a:gd name="T5" fmla="*/ 44 h 44"/>
                  <a:gd name="T6" fmla="*/ 0 w 746"/>
                  <a:gd name="T7" fmla="*/ 44 h 44"/>
                  <a:gd name="T8" fmla="*/ 746 w 746"/>
                  <a:gd name="T9" fmla="*/ 0 h 4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46"/>
                  <a:gd name="T16" fmla="*/ 0 h 44"/>
                  <a:gd name="T17" fmla="*/ 746 w 746"/>
                  <a:gd name="T18" fmla="*/ 44 h 4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46" h="44">
                    <a:moveTo>
                      <a:pt x="746" y="0"/>
                    </a:moveTo>
                    <a:lnTo>
                      <a:pt x="744" y="2"/>
                    </a:lnTo>
                    <a:lnTo>
                      <a:pt x="0" y="44"/>
                    </a:lnTo>
                    <a:lnTo>
                      <a:pt x="746" y="0"/>
                    </a:lnTo>
                    <a:close/>
                  </a:path>
                </a:pathLst>
              </a:custGeom>
              <a:solidFill>
                <a:srgbClr val="BC5B5E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54" name="Freeform 134">
                <a:extLst>
                  <a:ext uri="{FF2B5EF4-FFF2-40B4-BE49-F238E27FC236}">
                    <a16:creationId xmlns:a16="http://schemas.microsoft.com/office/drawing/2014/main" xmlns="" id="{69AE6A30-4103-48F2-96B1-AEC0D688A6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03" y="2092"/>
                <a:ext cx="744" cy="44"/>
              </a:xfrm>
              <a:custGeom>
                <a:avLst/>
                <a:gdLst>
                  <a:gd name="T0" fmla="*/ 744 w 744"/>
                  <a:gd name="T1" fmla="*/ 0 h 44"/>
                  <a:gd name="T2" fmla="*/ 744 w 744"/>
                  <a:gd name="T3" fmla="*/ 4 h 44"/>
                  <a:gd name="T4" fmla="*/ 0 w 744"/>
                  <a:gd name="T5" fmla="*/ 44 h 44"/>
                  <a:gd name="T6" fmla="*/ 0 w 744"/>
                  <a:gd name="T7" fmla="*/ 42 h 44"/>
                  <a:gd name="T8" fmla="*/ 744 w 744"/>
                  <a:gd name="T9" fmla="*/ 0 h 4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44"/>
                  <a:gd name="T16" fmla="*/ 0 h 44"/>
                  <a:gd name="T17" fmla="*/ 744 w 744"/>
                  <a:gd name="T18" fmla="*/ 44 h 4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44" h="44">
                    <a:moveTo>
                      <a:pt x="744" y="0"/>
                    </a:moveTo>
                    <a:lnTo>
                      <a:pt x="744" y="4"/>
                    </a:lnTo>
                    <a:lnTo>
                      <a:pt x="0" y="44"/>
                    </a:lnTo>
                    <a:lnTo>
                      <a:pt x="0" y="42"/>
                    </a:lnTo>
                    <a:lnTo>
                      <a:pt x="744" y="0"/>
                    </a:lnTo>
                    <a:close/>
                  </a:path>
                </a:pathLst>
              </a:custGeom>
              <a:solidFill>
                <a:srgbClr val="BA5A5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55" name="Freeform 135">
                <a:extLst>
                  <a:ext uri="{FF2B5EF4-FFF2-40B4-BE49-F238E27FC236}">
                    <a16:creationId xmlns:a16="http://schemas.microsoft.com/office/drawing/2014/main" xmlns="" id="{6836E5B5-8D99-471A-97AA-D3D36825CC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03" y="2096"/>
                <a:ext cx="744" cy="40"/>
              </a:xfrm>
              <a:custGeom>
                <a:avLst/>
                <a:gdLst>
                  <a:gd name="T0" fmla="*/ 744 w 744"/>
                  <a:gd name="T1" fmla="*/ 0 h 40"/>
                  <a:gd name="T2" fmla="*/ 742 w 744"/>
                  <a:gd name="T3" fmla="*/ 2 h 40"/>
                  <a:gd name="T4" fmla="*/ 0 w 744"/>
                  <a:gd name="T5" fmla="*/ 40 h 40"/>
                  <a:gd name="T6" fmla="*/ 0 w 744"/>
                  <a:gd name="T7" fmla="*/ 40 h 40"/>
                  <a:gd name="T8" fmla="*/ 744 w 744"/>
                  <a:gd name="T9" fmla="*/ 0 h 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44"/>
                  <a:gd name="T16" fmla="*/ 0 h 40"/>
                  <a:gd name="T17" fmla="*/ 744 w 744"/>
                  <a:gd name="T18" fmla="*/ 40 h 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44" h="40">
                    <a:moveTo>
                      <a:pt x="744" y="0"/>
                    </a:moveTo>
                    <a:lnTo>
                      <a:pt x="742" y="2"/>
                    </a:lnTo>
                    <a:lnTo>
                      <a:pt x="0" y="40"/>
                    </a:lnTo>
                    <a:lnTo>
                      <a:pt x="744" y="0"/>
                    </a:lnTo>
                    <a:close/>
                  </a:path>
                </a:pathLst>
              </a:custGeom>
              <a:solidFill>
                <a:srgbClr val="B8595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56" name="Freeform 136">
                <a:extLst>
                  <a:ext uri="{FF2B5EF4-FFF2-40B4-BE49-F238E27FC236}">
                    <a16:creationId xmlns:a16="http://schemas.microsoft.com/office/drawing/2014/main" xmlns="" id="{11130A38-10E6-4C23-8E1D-E33A89E44A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03" y="2098"/>
                <a:ext cx="742" cy="38"/>
              </a:xfrm>
              <a:custGeom>
                <a:avLst/>
                <a:gdLst>
                  <a:gd name="T0" fmla="*/ 742 w 742"/>
                  <a:gd name="T1" fmla="*/ 0 h 38"/>
                  <a:gd name="T2" fmla="*/ 740 w 742"/>
                  <a:gd name="T3" fmla="*/ 4 h 38"/>
                  <a:gd name="T4" fmla="*/ 0 w 742"/>
                  <a:gd name="T5" fmla="*/ 38 h 38"/>
                  <a:gd name="T6" fmla="*/ 0 w 742"/>
                  <a:gd name="T7" fmla="*/ 38 h 38"/>
                  <a:gd name="T8" fmla="*/ 742 w 742"/>
                  <a:gd name="T9" fmla="*/ 0 h 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42"/>
                  <a:gd name="T16" fmla="*/ 0 h 38"/>
                  <a:gd name="T17" fmla="*/ 742 w 742"/>
                  <a:gd name="T18" fmla="*/ 38 h 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42" h="38">
                    <a:moveTo>
                      <a:pt x="742" y="0"/>
                    </a:moveTo>
                    <a:lnTo>
                      <a:pt x="740" y="4"/>
                    </a:lnTo>
                    <a:lnTo>
                      <a:pt x="0" y="38"/>
                    </a:lnTo>
                    <a:lnTo>
                      <a:pt x="742" y="0"/>
                    </a:lnTo>
                    <a:close/>
                  </a:path>
                </a:pathLst>
              </a:custGeom>
              <a:solidFill>
                <a:srgbClr val="B6585B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57" name="Freeform 137">
                <a:extLst>
                  <a:ext uri="{FF2B5EF4-FFF2-40B4-BE49-F238E27FC236}">
                    <a16:creationId xmlns:a16="http://schemas.microsoft.com/office/drawing/2014/main" xmlns="" id="{41C3AE5A-3FFC-46FD-A4A8-16E0FA59C1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03" y="2102"/>
                <a:ext cx="740" cy="34"/>
              </a:xfrm>
              <a:custGeom>
                <a:avLst/>
                <a:gdLst>
                  <a:gd name="T0" fmla="*/ 740 w 740"/>
                  <a:gd name="T1" fmla="*/ 0 h 34"/>
                  <a:gd name="T2" fmla="*/ 736 w 740"/>
                  <a:gd name="T3" fmla="*/ 12 h 34"/>
                  <a:gd name="T4" fmla="*/ 0 w 740"/>
                  <a:gd name="T5" fmla="*/ 34 h 34"/>
                  <a:gd name="T6" fmla="*/ 0 w 740"/>
                  <a:gd name="T7" fmla="*/ 34 h 34"/>
                  <a:gd name="T8" fmla="*/ 740 w 740"/>
                  <a:gd name="T9" fmla="*/ 0 h 3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40"/>
                  <a:gd name="T16" fmla="*/ 0 h 34"/>
                  <a:gd name="T17" fmla="*/ 740 w 740"/>
                  <a:gd name="T18" fmla="*/ 34 h 3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40" h="34">
                    <a:moveTo>
                      <a:pt x="740" y="0"/>
                    </a:moveTo>
                    <a:lnTo>
                      <a:pt x="736" y="12"/>
                    </a:lnTo>
                    <a:lnTo>
                      <a:pt x="0" y="34"/>
                    </a:lnTo>
                    <a:lnTo>
                      <a:pt x="740" y="0"/>
                    </a:lnTo>
                    <a:close/>
                  </a:path>
                </a:pathLst>
              </a:custGeom>
              <a:solidFill>
                <a:srgbClr val="B5585A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58" name="Freeform 138">
                <a:extLst>
                  <a:ext uri="{FF2B5EF4-FFF2-40B4-BE49-F238E27FC236}">
                    <a16:creationId xmlns:a16="http://schemas.microsoft.com/office/drawing/2014/main" xmlns="" id="{C5795C83-278D-46E7-A93B-B2D1955F39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03" y="2102"/>
                <a:ext cx="740" cy="34"/>
              </a:xfrm>
              <a:custGeom>
                <a:avLst/>
                <a:gdLst>
                  <a:gd name="T0" fmla="*/ 740 w 740"/>
                  <a:gd name="T1" fmla="*/ 0 h 34"/>
                  <a:gd name="T2" fmla="*/ 738 w 740"/>
                  <a:gd name="T3" fmla="*/ 2 h 34"/>
                  <a:gd name="T4" fmla="*/ 0 w 740"/>
                  <a:gd name="T5" fmla="*/ 34 h 34"/>
                  <a:gd name="T6" fmla="*/ 0 w 740"/>
                  <a:gd name="T7" fmla="*/ 34 h 34"/>
                  <a:gd name="T8" fmla="*/ 740 w 740"/>
                  <a:gd name="T9" fmla="*/ 0 h 3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40"/>
                  <a:gd name="T16" fmla="*/ 0 h 34"/>
                  <a:gd name="T17" fmla="*/ 740 w 740"/>
                  <a:gd name="T18" fmla="*/ 34 h 3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40" h="34">
                    <a:moveTo>
                      <a:pt x="740" y="0"/>
                    </a:moveTo>
                    <a:lnTo>
                      <a:pt x="738" y="2"/>
                    </a:lnTo>
                    <a:lnTo>
                      <a:pt x="0" y="34"/>
                    </a:lnTo>
                    <a:lnTo>
                      <a:pt x="740" y="0"/>
                    </a:lnTo>
                    <a:close/>
                  </a:path>
                </a:pathLst>
              </a:custGeom>
              <a:solidFill>
                <a:srgbClr val="B5585A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59" name="Freeform 139">
                <a:extLst>
                  <a:ext uri="{FF2B5EF4-FFF2-40B4-BE49-F238E27FC236}">
                    <a16:creationId xmlns:a16="http://schemas.microsoft.com/office/drawing/2014/main" xmlns="" id="{A4D60ED0-532D-4F42-B54F-AE4AD51EE0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03" y="2104"/>
                <a:ext cx="738" cy="32"/>
              </a:xfrm>
              <a:custGeom>
                <a:avLst/>
                <a:gdLst>
                  <a:gd name="T0" fmla="*/ 738 w 738"/>
                  <a:gd name="T1" fmla="*/ 0 h 32"/>
                  <a:gd name="T2" fmla="*/ 738 w 738"/>
                  <a:gd name="T3" fmla="*/ 4 h 32"/>
                  <a:gd name="T4" fmla="*/ 0 w 738"/>
                  <a:gd name="T5" fmla="*/ 32 h 32"/>
                  <a:gd name="T6" fmla="*/ 0 w 738"/>
                  <a:gd name="T7" fmla="*/ 32 h 32"/>
                  <a:gd name="T8" fmla="*/ 738 w 738"/>
                  <a:gd name="T9" fmla="*/ 0 h 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38"/>
                  <a:gd name="T16" fmla="*/ 0 h 32"/>
                  <a:gd name="T17" fmla="*/ 738 w 738"/>
                  <a:gd name="T18" fmla="*/ 32 h 3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38" h="32">
                    <a:moveTo>
                      <a:pt x="738" y="0"/>
                    </a:moveTo>
                    <a:lnTo>
                      <a:pt x="738" y="4"/>
                    </a:lnTo>
                    <a:lnTo>
                      <a:pt x="0" y="32"/>
                    </a:lnTo>
                    <a:lnTo>
                      <a:pt x="738" y="0"/>
                    </a:lnTo>
                    <a:close/>
                  </a:path>
                </a:pathLst>
              </a:custGeom>
              <a:solidFill>
                <a:srgbClr val="B2565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60" name="Freeform 140">
                <a:extLst>
                  <a:ext uri="{FF2B5EF4-FFF2-40B4-BE49-F238E27FC236}">
                    <a16:creationId xmlns:a16="http://schemas.microsoft.com/office/drawing/2014/main" xmlns="" id="{383AEF39-382D-4333-AFD4-72ADCB170F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03" y="2108"/>
                <a:ext cx="738" cy="28"/>
              </a:xfrm>
              <a:custGeom>
                <a:avLst/>
                <a:gdLst>
                  <a:gd name="T0" fmla="*/ 738 w 738"/>
                  <a:gd name="T1" fmla="*/ 0 h 28"/>
                  <a:gd name="T2" fmla="*/ 736 w 738"/>
                  <a:gd name="T3" fmla="*/ 2 h 28"/>
                  <a:gd name="T4" fmla="*/ 0 w 738"/>
                  <a:gd name="T5" fmla="*/ 28 h 28"/>
                  <a:gd name="T6" fmla="*/ 0 w 738"/>
                  <a:gd name="T7" fmla="*/ 28 h 28"/>
                  <a:gd name="T8" fmla="*/ 738 w 738"/>
                  <a:gd name="T9" fmla="*/ 0 h 2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38"/>
                  <a:gd name="T16" fmla="*/ 0 h 28"/>
                  <a:gd name="T17" fmla="*/ 738 w 738"/>
                  <a:gd name="T18" fmla="*/ 28 h 2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38" h="28">
                    <a:moveTo>
                      <a:pt x="738" y="0"/>
                    </a:moveTo>
                    <a:lnTo>
                      <a:pt x="736" y="2"/>
                    </a:lnTo>
                    <a:lnTo>
                      <a:pt x="0" y="28"/>
                    </a:lnTo>
                    <a:lnTo>
                      <a:pt x="738" y="0"/>
                    </a:lnTo>
                    <a:close/>
                  </a:path>
                </a:pathLst>
              </a:custGeom>
              <a:solidFill>
                <a:srgbClr val="B05558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61" name="Freeform 141">
                <a:extLst>
                  <a:ext uri="{FF2B5EF4-FFF2-40B4-BE49-F238E27FC236}">
                    <a16:creationId xmlns:a16="http://schemas.microsoft.com/office/drawing/2014/main" xmlns="" id="{D02C1F08-DDB7-45B4-9D3D-46B0D32018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03" y="2110"/>
                <a:ext cx="736" cy="26"/>
              </a:xfrm>
              <a:custGeom>
                <a:avLst/>
                <a:gdLst>
                  <a:gd name="T0" fmla="*/ 736 w 736"/>
                  <a:gd name="T1" fmla="*/ 0 h 26"/>
                  <a:gd name="T2" fmla="*/ 736 w 736"/>
                  <a:gd name="T3" fmla="*/ 4 h 26"/>
                  <a:gd name="T4" fmla="*/ 0 w 736"/>
                  <a:gd name="T5" fmla="*/ 26 h 26"/>
                  <a:gd name="T6" fmla="*/ 0 w 736"/>
                  <a:gd name="T7" fmla="*/ 26 h 26"/>
                  <a:gd name="T8" fmla="*/ 736 w 736"/>
                  <a:gd name="T9" fmla="*/ 0 h 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36"/>
                  <a:gd name="T16" fmla="*/ 0 h 26"/>
                  <a:gd name="T17" fmla="*/ 736 w 736"/>
                  <a:gd name="T18" fmla="*/ 26 h 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36" h="26">
                    <a:moveTo>
                      <a:pt x="736" y="0"/>
                    </a:moveTo>
                    <a:lnTo>
                      <a:pt x="736" y="4"/>
                    </a:lnTo>
                    <a:lnTo>
                      <a:pt x="0" y="26"/>
                    </a:lnTo>
                    <a:lnTo>
                      <a:pt x="736" y="0"/>
                    </a:lnTo>
                    <a:close/>
                  </a:path>
                </a:pathLst>
              </a:custGeom>
              <a:solidFill>
                <a:srgbClr val="AE5457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62" name="Freeform 142">
                <a:extLst>
                  <a:ext uri="{FF2B5EF4-FFF2-40B4-BE49-F238E27FC236}">
                    <a16:creationId xmlns:a16="http://schemas.microsoft.com/office/drawing/2014/main" xmlns="" id="{99107DE5-F321-4509-AD63-A57AE95BC9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03" y="2114"/>
                <a:ext cx="736" cy="24"/>
              </a:xfrm>
              <a:custGeom>
                <a:avLst/>
                <a:gdLst>
                  <a:gd name="T0" fmla="*/ 736 w 736"/>
                  <a:gd name="T1" fmla="*/ 0 h 24"/>
                  <a:gd name="T2" fmla="*/ 732 w 736"/>
                  <a:gd name="T3" fmla="*/ 12 h 24"/>
                  <a:gd name="T4" fmla="*/ 0 w 736"/>
                  <a:gd name="T5" fmla="*/ 24 h 24"/>
                  <a:gd name="T6" fmla="*/ 0 w 736"/>
                  <a:gd name="T7" fmla="*/ 22 h 24"/>
                  <a:gd name="T8" fmla="*/ 736 w 736"/>
                  <a:gd name="T9" fmla="*/ 0 h 2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36"/>
                  <a:gd name="T16" fmla="*/ 0 h 24"/>
                  <a:gd name="T17" fmla="*/ 736 w 736"/>
                  <a:gd name="T18" fmla="*/ 24 h 2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36" h="24">
                    <a:moveTo>
                      <a:pt x="736" y="0"/>
                    </a:moveTo>
                    <a:lnTo>
                      <a:pt x="732" y="12"/>
                    </a:lnTo>
                    <a:lnTo>
                      <a:pt x="0" y="24"/>
                    </a:lnTo>
                    <a:lnTo>
                      <a:pt x="0" y="22"/>
                    </a:lnTo>
                    <a:lnTo>
                      <a:pt x="736" y="0"/>
                    </a:lnTo>
                    <a:close/>
                  </a:path>
                </a:pathLst>
              </a:custGeom>
              <a:solidFill>
                <a:srgbClr val="AC535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63" name="Freeform 143">
                <a:extLst>
                  <a:ext uri="{FF2B5EF4-FFF2-40B4-BE49-F238E27FC236}">
                    <a16:creationId xmlns:a16="http://schemas.microsoft.com/office/drawing/2014/main" xmlns="" id="{F8A669DE-E738-46DD-85DF-836701E6C5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03" y="2114"/>
                <a:ext cx="736" cy="22"/>
              </a:xfrm>
              <a:custGeom>
                <a:avLst/>
                <a:gdLst>
                  <a:gd name="T0" fmla="*/ 736 w 736"/>
                  <a:gd name="T1" fmla="*/ 0 h 22"/>
                  <a:gd name="T2" fmla="*/ 734 w 736"/>
                  <a:gd name="T3" fmla="*/ 2 h 22"/>
                  <a:gd name="T4" fmla="*/ 0 w 736"/>
                  <a:gd name="T5" fmla="*/ 22 h 22"/>
                  <a:gd name="T6" fmla="*/ 0 w 736"/>
                  <a:gd name="T7" fmla="*/ 22 h 22"/>
                  <a:gd name="T8" fmla="*/ 736 w 736"/>
                  <a:gd name="T9" fmla="*/ 0 h 2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36"/>
                  <a:gd name="T16" fmla="*/ 0 h 22"/>
                  <a:gd name="T17" fmla="*/ 736 w 736"/>
                  <a:gd name="T18" fmla="*/ 22 h 2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36" h="22">
                    <a:moveTo>
                      <a:pt x="736" y="0"/>
                    </a:moveTo>
                    <a:lnTo>
                      <a:pt x="734" y="2"/>
                    </a:lnTo>
                    <a:lnTo>
                      <a:pt x="0" y="22"/>
                    </a:lnTo>
                    <a:lnTo>
                      <a:pt x="736" y="0"/>
                    </a:lnTo>
                    <a:close/>
                  </a:path>
                </a:pathLst>
              </a:custGeom>
              <a:solidFill>
                <a:srgbClr val="AC535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64" name="Freeform 144">
                <a:extLst>
                  <a:ext uri="{FF2B5EF4-FFF2-40B4-BE49-F238E27FC236}">
                    <a16:creationId xmlns:a16="http://schemas.microsoft.com/office/drawing/2014/main" xmlns="" id="{AE5B3A43-785B-4DB7-819E-D6D73278D2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03" y="2116"/>
                <a:ext cx="734" cy="20"/>
              </a:xfrm>
              <a:custGeom>
                <a:avLst/>
                <a:gdLst>
                  <a:gd name="T0" fmla="*/ 734 w 734"/>
                  <a:gd name="T1" fmla="*/ 0 h 20"/>
                  <a:gd name="T2" fmla="*/ 734 w 734"/>
                  <a:gd name="T3" fmla="*/ 4 h 20"/>
                  <a:gd name="T4" fmla="*/ 0 w 734"/>
                  <a:gd name="T5" fmla="*/ 20 h 20"/>
                  <a:gd name="T6" fmla="*/ 0 w 734"/>
                  <a:gd name="T7" fmla="*/ 20 h 20"/>
                  <a:gd name="T8" fmla="*/ 734 w 734"/>
                  <a:gd name="T9" fmla="*/ 0 h 2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34"/>
                  <a:gd name="T16" fmla="*/ 0 h 20"/>
                  <a:gd name="T17" fmla="*/ 734 w 734"/>
                  <a:gd name="T18" fmla="*/ 20 h 2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34" h="20">
                    <a:moveTo>
                      <a:pt x="734" y="0"/>
                    </a:moveTo>
                    <a:lnTo>
                      <a:pt x="734" y="4"/>
                    </a:lnTo>
                    <a:lnTo>
                      <a:pt x="0" y="20"/>
                    </a:lnTo>
                    <a:lnTo>
                      <a:pt x="734" y="0"/>
                    </a:lnTo>
                    <a:close/>
                  </a:path>
                </a:pathLst>
              </a:custGeom>
              <a:solidFill>
                <a:srgbClr val="A95154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65" name="Freeform 145">
                <a:extLst>
                  <a:ext uri="{FF2B5EF4-FFF2-40B4-BE49-F238E27FC236}">
                    <a16:creationId xmlns:a16="http://schemas.microsoft.com/office/drawing/2014/main" xmlns="" id="{1FABC1F2-4387-4C0A-BDBC-6F4174A8FB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03" y="2120"/>
                <a:ext cx="734" cy="16"/>
              </a:xfrm>
              <a:custGeom>
                <a:avLst/>
                <a:gdLst>
                  <a:gd name="T0" fmla="*/ 734 w 734"/>
                  <a:gd name="T1" fmla="*/ 0 h 16"/>
                  <a:gd name="T2" fmla="*/ 734 w 734"/>
                  <a:gd name="T3" fmla="*/ 2 h 16"/>
                  <a:gd name="T4" fmla="*/ 0 w 734"/>
                  <a:gd name="T5" fmla="*/ 16 h 16"/>
                  <a:gd name="T6" fmla="*/ 0 w 734"/>
                  <a:gd name="T7" fmla="*/ 16 h 16"/>
                  <a:gd name="T8" fmla="*/ 734 w 734"/>
                  <a:gd name="T9" fmla="*/ 0 h 1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34"/>
                  <a:gd name="T16" fmla="*/ 0 h 16"/>
                  <a:gd name="T17" fmla="*/ 734 w 734"/>
                  <a:gd name="T18" fmla="*/ 16 h 1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34" h="16">
                    <a:moveTo>
                      <a:pt x="734" y="0"/>
                    </a:moveTo>
                    <a:lnTo>
                      <a:pt x="734" y="2"/>
                    </a:lnTo>
                    <a:lnTo>
                      <a:pt x="0" y="16"/>
                    </a:lnTo>
                    <a:lnTo>
                      <a:pt x="734" y="0"/>
                    </a:lnTo>
                    <a:close/>
                  </a:path>
                </a:pathLst>
              </a:custGeom>
              <a:solidFill>
                <a:srgbClr val="A75053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66" name="Freeform 146">
                <a:extLst>
                  <a:ext uri="{FF2B5EF4-FFF2-40B4-BE49-F238E27FC236}">
                    <a16:creationId xmlns:a16="http://schemas.microsoft.com/office/drawing/2014/main" xmlns="" id="{2953FC94-4F03-46D0-82C9-7E4549D351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03" y="2122"/>
                <a:ext cx="734" cy="16"/>
              </a:xfrm>
              <a:custGeom>
                <a:avLst/>
                <a:gdLst>
                  <a:gd name="T0" fmla="*/ 734 w 734"/>
                  <a:gd name="T1" fmla="*/ 0 h 16"/>
                  <a:gd name="T2" fmla="*/ 732 w 734"/>
                  <a:gd name="T3" fmla="*/ 4 h 16"/>
                  <a:gd name="T4" fmla="*/ 0 w 734"/>
                  <a:gd name="T5" fmla="*/ 16 h 16"/>
                  <a:gd name="T6" fmla="*/ 0 w 734"/>
                  <a:gd name="T7" fmla="*/ 14 h 16"/>
                  <a:gd name="T8" fmla="*/ 734 w 734"/>
                  <a:gd name="T9" fmla="*/ 0 h 1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34"/>
                  <a:gd name="T16" fmla="*/ 0 h 16"/>
                  <a:gd name="T17" fmla="*/ 734 w 734"/>
                  <a:gd name="T18" fmla="*/ 16 h 1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34" h="16">
                    <a:moveTo>
                      <a:pt x="734" y="0"/>
                    </a:moveTo>
                    <a:lnTo>
                      <a:pt x="732" y="4"/>
                    </a:lnTo>
                    <a:lnTo>
                      <a:pt x="0" y="16"/>
                    </a:lnTo>
                    <a:lnTo>
                      <a:pt x="0" y="14"/>
                    </a:lnTo>
                    <a:lnTo>
                      <a:pt x="734" y="0"/>
                    </a:lnTo>
                    <a:close/>
                  </a:path>
                </a:pathLst>
              </a:custGeom>
              <a:solidFill>
                <a:srgbClr val="A44F5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67" name="Freeform 147">
                <a:extLst>
                  <a:ext uri="{FF2B5EF4-FFF2-40B4-BE49-F238E27FC236}">
                    <a16:creationId xmlns:a16="http://schemas.microsoft.com/office/drawing/2014/main" xmlns="" id="{5E8DDB03-6D40-405F-9C35-D44F2DD83E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03" y="2126"/>
                <a:ext cx="732" cy="12"/>
              </a:xfrm>
              <a:custGeom>
                <a:avLst/>
                <a:gdLst>
                  <a:gd name="T0" fmla="*/ 732 w 732"/>
                  <a:gd name="T1" fmla="*/ 0 h 12"/>
                  <a:gd name="T2" fmla="*/ 732 w 732"/>
                  <a:gd name="T3" fmla="*/ 12 h 12"/>
                  <a:gd name="T4" fmla="*/ 0 w 732"/>
                  <a:gd name="T5" fmla="*/ 12 h 12"/>
                  <a:gd name="T6" fmla="*/ 0 w 732"/>
                  <a:gd name="T7" fmla="*/ 12 h 12"/>
                  <a:gd name="T8" fmla="*/ 732 w 732"/>
                  <a:gd name="T9" fmla="*/ 0 h 1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32"/>
                  <a:gd name="T16" fmla="*/ 0 h 12"/>
                  <a:gd name="T17" fmla="*/ 732 w 732"/>
                  <a:gd name="T18" fmla="*/ 12 h 1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32" h="12">
                    <a:moveTo>
                      <a:pt x="732" y="0"/>
                    </a:moveTo>
                    <a:lnTo>
                      <a:pt x="732" y="12"/>
                    </a:lnTo>
                    <a:lnTo>
                      <a:pt x="0" y="12"/>
                    </a:lnTo>
                    <a:lnTo>
                      <a:pt x="732" y="0"/>
                    </a:lnTo>
                    <a:close/>
                  </a:path>
                </a:pathLst>
              </a:custGeom>
              <a:solidFill>
                <a:srgbClr val="A24E5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68" name="Freeform 148">
                <a:extLst>
                  <a:ext uri="{FF2B5EF4-FFF2-40B4-BE49-F238E27FC236}">
                    <a16:creationId xmlns:a16="http://schemas.microsoft.com/office/drawing/2014/main" xmlns="" id="{5F81780B-6757-46CE-95A0-BD96CC68D1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03" y="2126"/>
                <a:ext cx="732" cy="12"/>
              </a:xfrm>
              <a:custGeom>
                <a:avLst/>
                <a:gdLst>
                  <a:gd name="T0" fmla="*/ 732 w 732"/>
                  <a:gd name="T1" fmla="*/ 0 h 12"/>
                  <a:gd name="T2" fmla="*/ 732 w 732"/>
                  <a:gd name="T3" fmla="*/ 2 h 12"/>
                  <a:gd name="T4" fmla="*/ 0 w 732"/>
                  <a:gd name="T5" fmla="*/ 12 h 12"/>
                  <a:gd name="T6" fmla="*/ 0 w 732"/>
                  <a:gd name="T7" fmla="*/ 12 h 12"/>
                  <a:gd name="T8" fmla="*/ 732 w 732"/>
                  <a:gd name="T9" fmla="*/ 0 h 1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32"/>
                  <a:gd name="T16" fmla="*/ 0 h 12"/>
                  <a:gd name="T17" fmla="*/ 732 w 732"/>
                  <a:gd name="T18" fmla="*/ 12 h 1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32" h="12">
                    <a:moveTo>
                      <a:pt x="732" y="0"/>
                    </a:moveTo>
                    <a:lnTo>
                      <a:pt x="732" y="2"/>
                    </a:lnTo>
                    <a:lnTo>
                      <a:pt x="0" y="12"/>
                    </a:lnTo>
                    <a:lnTo>
                      <a:pt x="732" y="0"/>
                    </a:lnTo>
                    <a:close/>
                  </a:path>
                </a:pathLst>
              </a:custGeom>
              <a:solidFill>
                <a:srgbClr val="A24E5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69" name="Freeform 149">
                <a:extLst>
                  <a:ext uri="{FF2B5EF4-FFF2-40B4-BE49-F238E27FC236}">
                    <a16:creationId xmlns:a16="http://schemas.microsoft.com/office/drawing/2014/main" xmlns="" id="{1CD2B33E-9054-440A-A85E-B269BB91E9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03" y="2128"/>
                <a:ext cx="732" cy="10"/>
              </a:xfrm>
              <a:custGeom>
                <a:avLst/>
                <a:gdLst>
                  <a:gd name="T0" fmla="*/ 732 w 732"/>
                  <a:gd name="T1" fmla="*/ 0 h 10"/>
                  <a:gd name="T2" fmla="*/ 732 w 732"/>
                  <a:gd name="T3" fmla="*/ 4 h 10"/>
                  <a:gd name="T4" fmla="*/ 0 w 732"/>
                  <a:gd name="T5" fmla="*/ 10 h 10"/>
                  <a:gd name="T6" fmla="*/ 0 w 732"/>
                  <a:gd name="T7" fmla="*/ 10 h 10"/>
                  <a:gd name="T8" fmla="*/ 732 w 732"/>
                  <a:gd name="T9" fmla="*/ 0 h 1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32"/>
                  <a:gd name="T16" fmla="*/ 0 h 10"/>
                  <a:gd name="T17" fmla="*/ 732 w 732"/>
                  <a:gd name="T18" fmla="*/ 10 h 1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32" h="10">
                    <a:moveTo>
                      <a:pt x="732" y="0"/>
                    </a:moveTo>
                    <a:lnTo>
                      <a:pt x="732" y="4"/>
                    </a:lnTo>
                    <a:lnTo>
                      <a:pt x="0" y="10"/>
                    </a:lnTo>
                    <a:lnTo>
                      <a:pt x="732" y="0"/>
                    </a:lnTo>
                    <a:close/>
                  </a:path>
                </a:pathLst>
              </a:custGeom>
              <a:solidFill>
                <a:srgbClr val="9F4C4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70" name="Freeform 150">
                <a:extLst>
                  <a:ext uri="{FF2B5EF4-FFF2-40B4-BE49-F238E27FC236}">
                    <a16:creationId xmlns:a16="http://schemas.microsoft.com/office/drawing/2014/main" xmlns="" id="{02CA64CB-FE6C-46C5-A3EB-46B36974E9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03" y="2132"/>
                <a:ext cx="732" cy="6"/>
              </a:xfrm>
              <a:custGeom>
                <a:avLst/>
                <a:gdLst>
                  <a:gd name="T0" fmla="*/ 732 w 732"/>
                  <a:gd name="T1" fmla="*/ 0 h 6"/>
                  <a:gd name="T2" fmla="*/ 732 w 732"/>
                  <a:gd name="T3" fmla="*/ 2 h 6"/>
                  <a:gd name="T4" fmla="*/ 0 w 732"/>
                  <a:gd name="T5" fmla="*/ 6 h 6"/>
                  <a:gd name="T6" fmla="*/ 0 w 732"/>
                  <a:gd name="T7" fmla="*/ 6 h 6"/>
                  <a:gd name="T8" fmla="*/ 732 w 732"/>
                  <a:gd name="T9" fmla="*/ 0 h 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32"/>
                  <a:gd name="T16" fmla="*/ 0 h 6"/>
                  <a:gd name="T17" fmla="*/ 732 w 732"/>
                  <a:gd name="T18" fmla="*/ 6 h 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32" h="6">
                    <a:moveTo>
                      <a:pt x="732" y="0"/>
                    </a:moveTo>
                    <a:lnTo>
                      <a:pt x="732" y="2"/>
                    </a:lnTo>
                    <a:lnTo>
                      <a:pt x="0" y="6"/>
                    </a:lnTo>
                    <a:lnTo>
                      <a:pt x="732" y="0"/>
                    </a:lnTo>
                    <a:close/>
                  </a:path>
                </a:pathLst>
              </a:custGeom>
              <a:solidFill>
                <a:srgbClr val="9C4B4E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71" name="Freeform 151">
                <a:extLst>
                  <a:ext uri="{FF2B5EF4-FFF2-40B4-BE49-F238E27FC236}">
                    <a16:creationId xmlns:a16="http://schemas.microsoft.com/office/drawing/2014/main" xmlns="" id="{CF280A7D-2BC7-468C-B561-A8343EC8F5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03" y="2134"/>
                <a:ext cx="732" cy="4"/>
              </a:xfrm>
              <a:custGeom>
                <a:avLst/>
                <a:gdLst>
                  <a:gd name="T0" fmla="*/ 732 w 732"/>
                  <a:gd name="T1" fmla="*/ 0 h 4"/>
                  <a:gd name="T2" fmla="*/ 732 w 732"/>
                  <a:gd name="T3" fmla="*/ 4 h 4"/>
                  <a:gd name="T4" fmla="*/ 0 w 732"/>
                  <a:gd name="T5" fmla="*/ 4 h 4"/>
                  <a:gd name="T6" fmla="*/ 0 w 732"/>
                  <a:gd name="T7" fmla="*/ 4 h 4"/>
                  <a:gd name="T8" fmla="*/ 732 w 732"/>
                  <a:gd name="T9" fmla="*/ 0 h 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32"/>
                  <a:gd name="T16" fmla="*/ 0 h 4"/>
                  <a:gd name="T17" fmla="*/ 732 w 732"/>
                  <a:gd name="T18" fmla="*/ 4 h 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32" h="4">
                    <a:moveTo>
                      <a:pt x="732" y="0"/>
                    </a:moveTo>
                    <a:lnTo>
                      <a:pt x="732" y="4"/>
                    </a:lnTo>
                    <a:lnTo>
                      <a:pt x="0" y="4"/>
                    </a:lnTo>
                    <a:lnTo>
                      <a:pt x="732" y="0"/>
                    </a:lnTo>
                    <a:close/>
                  </a:path>
                </a:pathLst>
              </a:custGeom>
              <a:solidFill>
                <a:srgbClr val="994A4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72" name="Freeform 152">
                <a:extLst>
                  <a:ext uri="{FF2B5EF4-FFF2-40B4-BE49-F238E27FC236}">
                    <a16:creationId xmlns:a16="http://schemas.microsoft.com/office/drawing/2014/main" xmlns="" id="{AD77A4AD-4292-4FB3-93BE-C4775AAE37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03" y="2138"/>
                <a:ext cx="732" cy="11"/>
              </a:xfrm>
              <a:custGeom>
                <a:avLst/>
                <a:gdLst>
                  <a:gd name="T0" fmla="*/ 732 w 732"/>
                  <a:gd name="T1" fmla="*/ 0 h 11"/>
                  <a:gd name="T2" fmla="*/ 732 w 732"/>
                  <a:gd name="T3" fmla="*/ 11 h 11"/>
                  <a:gd name="T4" fmla="*/ 0 w 732"/>
                  <a:gd name="T5" fmla="*/ 0 h 11"/>
                  <a:gd name="T6" fmla="*/ 0 w 732"/>
                  <a:gd name="T7" fmla="*/ 0 h 11"/>
                  <a:gd name="T8" fmla="*/ 732 w 732"/>
                  <a:gd name="T9" fmla="*/ 0 h 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32"/>
                  <a:gd name="T16" fmla="*/ 0 h 11"/>
                  <a:gd name="T17" fmla="*/ 732 w 732"/>
                  <a:gd name="T18" fmla="*/ 11 h 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32" h="11">
                    <a:moveTo>
                      <a:pt x="732" y="0"/>
                    </a:moveTo>
                    <a:lnTo>
                      <a:pt x="732" y="11"/>
                    </a:lnTo>
                    <a:lnTo>
                      <a:pt x="0" y="0"/>
                    </a:lnTo>
                    <a:lnTo>
                      <a:pt x="732" y="0"/>
                    </a:lnTo>
                    <a:close/>
                  </a:path>
                </a:pathLst>
              </a:custGeom>
              <a:solidFill>
                <a:srgbClr val="97494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73" name="Freeform 153">
                <a:extLst>
                  <a:ext uri="{FF2B5EF4-FFF2-40B4-BE49-F238E27FC236}">
                    <a16:creationId xmlns:a16="http://schemas.microsoft.com/office/drawing/2014/main" xmlns="" id="{CFCADA12-89BD-4F54-AA7C-84F86C7790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03" y="2138"/>
                <a:ext cx="732" cy="3"/>
              </a:xfrm>
              <a:custGeom>
                <a:avLst/>
                <a:gdLst>
                  <a:gd name="T0" fmla="*/ 732 w 732"/>
                  <a:gd name="T1" fmla="*/ 0 h 3"/>
                  <a:gd name="T2" fmla="*/ 732 w 732"/>
                  <a:gd name="T3" fmla="*/ 3 h 3"/>
                  <a:gd name="T4" fmla="*/ 0 w 732"/>
                  <a:gd name="T5" fmla="*/ 0 h 3"/>
                  <a:gd name="T6" fmla="*/ 0 w 732"/>
                  <a:gd name="T7" fmla="*/ 0 h 3"/>
                  <a:gd name="T8" fmla="*/ 732 w 732"/>
                  <a:gd name="T9" fmla="*/ 0 h 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32"/>
                  <a:gd name="T16" fmla="*/ 0 h 3"/>
                  <a:gd name="T17" fmla="*/ 732 w 732"/>
                  <a:gd name="T18" fmla="*/ 3 h 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32" h="3">
                    <a:moveTo>
                      <a:pt x="732" y="0"/>
                    </a:moveTo>
                    <a:lnTo>
                      <a:pt x="732" y="3"/>
                    </a:lnTo>
                    <a:lnTo>
                      <a:pt x="0" y="0"/>
                    </a:lnTo>
                    <a:lnTo>
                      <a:pt x="732" y="0"/>
                    </a:lnTo>
                    <a:close/>
                  </a:path>
                </a:pathLst>
              </a:custGeom>
              <a:solidFill>
                <a:srgbClr val="97494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74" name="Freeform 154">
                <a:extLst>
                  <a:ext uri="{FF2B5EF4-FFF2-40B4-BE49-F238E27FC236}">
                    <a16:creationId xmlns:a16="http://schemas.microsoft.com/office/drawing/2014/main" xmlns="" id="{6B5D709D-4911-4209-8FF4-F72C5C9BFE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03" y="2138"/>
                <a:ext cx="732" cy="5"/>
              </a:xfrm>
              <a:custGeom>
                <a:avLst/>
                <a:gdLst>
                  <a:gd name="T0" fmla="*/ 732 w 732"/>
                  <a:gd name="T1" fmla="*/ 3 h 5"/>
                  <a:gd name="T2" fmla="*/ 732 w 732"/>
                  <a:gd name="T3" fmla="*/ 5 h 5"/>
                  <a:gd name="T4" fmla="*/ 0 w 732"/>
                  <a:gd name="T5" fmla="*/ 0 h 5"/>
                  <a:gd name="T6" fmla="*/ 0 w 732"/>
                  <a:gd name="T7" fmla="*/ 0 h 5"/>
                  <a:gd name="T8" fmla="*/ 732 w 732"/>
                  <a:gd name="T9" fmla="*/ 3 h 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32"/>
                  <a:gd name="T16" fmla="*/ 0 h 5"/>
                  <a:gd name="T17" fmla="*/ 732 w 732"/>
                  <a:gd name="T18" fmla="*/ 5 h 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32" h="5">
                    <a:moveTo>
                      <a:pt x="732" y="3"/>
                    </a:moveTo>
                    <a:lnTo>
                      <a:pt x="732" y="5"/>
                    </a:lnTo>
                    <a:lnTo>
                      <a:pt x="0" y="0"/>
                    </a:lnTo>
                    <a:lnTo>
                      <a:pt x="732" y="3"/>
                    </a:lnTo>
                    <a:close/>
                  </a:path>
                </a:pathLst>
              </a:custGeom>
              <a:solidFill>
                <a:srgbClr val="994A4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75" name="Freeform 155">
                <a:extLst>
                  <a:ext uri="{FF2B5EF4-FFF2-40B4-BE49-F238E27FC236}">
                    <a16:creationId xmlns:a16="http://schemas.microsoft.com/office/drawing/2014/main" xmlns="" id="{7C08A70E-BA37-4D59-B02B-10AD68C398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03" y="2138"/>
                <a:ext cx="732" cy="9"/>
              </a:xfrm>
              <a:custGeom>
                <a:avLst/>
                <a:gdLst>
                  <a:gd name="T0" fmla="*/ 732 w 732"/>
                  <a:gd name="T1" fmla="*/ 5 h 9"/>
                  <a:gd name="T2" fmla="*/ 732 w 732"/>
                  <a:gd name="T3" fmla="*/ 9 h 9"/>
                  <a:gd name="T4" fmla="*/ 0 w 732"/>
                  <a:gd name="T5" fmla="*/ 0 h 9"/>
                  <a:gd name="T6" fmla="*/ 0 w 732"/>
                  <a:gd name="T7" fmla="*/ 0 h 9"/>
                  <a:gd name="T8" fmla="*/ 732 w 732"/>
                  <a:gd name="T9" fmla="*/ 5 h 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32"/>
                  <a:gd name="T16" fmla="*/ 0 h 9"/>
                  <a:gd name="T17" fmla="*/ 732 w 732"/>
                  <a:gd name="T18" fmla="*/ 9 h 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32" h="9">
                    <a:moveTo>
                      <a:pt x="732" y="5"/>
                    </a:moveTo>
                    <a:lnTo>
                      <a:pt x="732" y="9"/>
                    </a:lnTo>
                    <a:lnTo>
                      <a:pt x="0" y="0"/>
                    </a:lnTo>
                    <a:lnTo>
                      <a:pt x="732" y="5"/>
                    </a:lnTo>
                    <a:close/>
                  </a:path>
                </a:pathLst>
              </a:custGeom>
              <a:solidFill>
                <a:srgbClr val="9C4B4E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76" name="Freeform 156">
                <a:extLst>
                  <a:ext uri="{FF2B5EF4-FFF2-40B4-BE49-F238E27FC236}">
                    <a16:creationId xmlns:a16="http://schemas.microsoft.com/office/drawing/2014/main" xmlns="" id="{2AC32CBB-DA00-4E55-815F-1FE0B8ED64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03" y="2138"/>
                <a:ext cx="732" cy="11"/>
              </a:xfrm>
              <a:custGeom>
                <a:avLst/>
                <a:gdLst>
                  <a:gd name="T0" fmla="*/ 732 w 732"/>
                  <a:gd name="T1" fmla="*/ 9 h 11"/>
                  <a:gd name="T2" fmla="*/ 732 w 732"/>
                  <a:gd name="T3" fmla="*/ 11 h 11"/>
                  <a:gd name="T4" fmla="*/ 0 w 732"/>
                  <a:gd name="T5" fmla="*/ 0 h 11"/>
                  <a:gd name="T6" fmla="*/ 0 w 732"/>
                  <a:gd name="T7" fmla="*/ 0 h 11"/>
                  <a:gd name="T8" fmla="*/ 732 w 732"/>
                  <a:gd name="T9" fmla="*/ 9 h 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32"/>
                  <a:gd name="T16" fmla="*/ 0 h 11"/>
                  <a:gd name="T17" fmla="*/ 732 w 732"/>
                  <a:gd name="T18" fmla="*/ 11 h 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32" h="11">
                    <a:moveTo>
                      <a:pt x="732" y="9"/>
                    </a:moveTo>
                    <a:lnTo>
                      <a:pt x="732" y="11"/>
                    </a:lnTo>
                    <a:lnTo>
                      <a:pt x="0" y="0"/>
                    </a:lnTo>
                    <a:lnTo>
                      <a:pt x="732" y="9"/>
                    </a:lnTo>
                    <a:close/>
                  </a:path>
                </a:pathLst>
              </a:custGeom>
              <a:solidFill>
                <a:srgbClr val="9F4C4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77" name="Freeform 157">
                <a:extLst>
                  <a:ext uri="{FF2B5EF4-FFF2-40B4-BE49-F238E27FC236}">
                    <a16:creationId xmlns:a16="http://schemas.microsoft.com/office/drawing/2014/main" xmlns="" id="{D8B09497-C100-4B0E-AEDB-FFBC8F7D5E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03" y="2138"/>
                <a:ext cx="736" cy="23"/>
              </a:xfrm>
              <a:custGeom>
                <a:avLst/>
                <a:gdLst>
                  <a:gd name="T0" fmla="*/ 732 w 736"/>
                  <a:gd name="T1" fmla="*/ 11 h 23"/>
                  <a:gd name="T2" fmla="*/ 736 w 736"/>
                  <a:gd name="T3" fmla="*/ 23 h 23"/>
                  <a:gd name="T4" fmla="*/ 0 w 736"/>
                  <a:gd name="T5" fmla="*/ 2 h 23"/>
                  <a:gd name="T6" fmla="*/ 0 w 736"/>
                  <a:gd name="T7" fmla="*/ 0 h 23"/>
                  <a:gd name="T8" fmla="*/ 732 w 736"/>
                  <a:gd name="T9" fmla="*/ 11 h 2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36"/>
                  <a:gd name="T16" fmla="*/ 0 h 23"/>
                  <a:gd name="T17" fmla="*/ 736 w 736"/>
                  <a:gd name="T18" fmla="*/ 23 h 2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36" h="23">
                    <a:moveTo>
                      <a:pt x="732" y="11"/>
                    </a:moveTo>
                    <a:lnTo>
                      <a:pt x="736" y="23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732" y="11"/>
                    </a:lnTo>
                    <a:close/>
                  </a:path>
                </a:pathLst>
              </a:custGeom>
              <a:solidFill>
                <a:srgbClr val="A24E5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78" name="Freeform 158">
                <a:extLst>
                  <a:ext uri="{FF2B5EF4-FFF2-40B4-BE49-F238E27FC236}">
                    <a16:creationId xmlns:a16="http://schemas.microsoft.com/office/drawing/2014/main" xmlns="" id="{7E77B19A-03C2-4B7E-9A21-68118AFD1E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03" y="2138"/>
                <a:ext cx="734" cy="15"/>
              </a:xfrm>
              <a:custGeom>
                <a:avLst/>
                <a:gdLst>
                  <a:gd name="T0" fmla="*/ 732 w 734"/>
                  <a:gd name="T1" fmla="*/ 11 h 15"/>
                  <a:gd name="T2" fmla="*/ 734 w 734"/>
                  <a:gd name="T3" fmla="*/ 15 h 15"/>
                  <a:gd name="T4" fmla="*/ 0 w 734"/>
                  <a:gd name="T5" fmla="*/ 2 h 15"/>
                  <a:gd name="T6" fmla="*/ 0 w 734"/>
                  <a:gd name="T7" fmla="*/ 0 h 15"/>
                  <a:gd name="T8" fmla="*/ 732 w 734"/>
                  <a:gd name="T9" fmla="*/ 11 h 1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34"/>
                  <a:gd name="T16" fmla="*/ 0 h 15"/>
                  <a:gd name="T17" fmla="*/ 734 w 734"/>
                  <a:gd name="T18" fmla="*/ 15 h 1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34" h="15">
                    <a:moveTo>
                      <a:pt x="732" y="11"/>
                    </a:moveTo>
                    <a:lnTo>
                      <a:pt x="734" y="15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732" y="11"/>
                    </a:lnTo>
                    <a:close/>
                  </a:path>
                </a:pathLst>
              </a:custGeom>
              <a:solidFill>
                <a:srgbClr val="A24E5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79" name="Freeform 159">
                <a:extLst>
                  <a:ext uri="{FF2B5EF4-FFF2-40B4-BE49-F238E27FC236}">
                    <a16:creationId xmlns:a16="http://schemas.microsoft.com/office/drawing/2014/main" xmlns="" id="{7F34E5E1-8B7A-4DD1-A5B3-64D103D6C5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03" y="2140"/>
                <a:ext cx="734" cy="15"/>
              </a:xfrm>
              <a:custGeom>
                <a:avLst/>
                <a:gdLst>
                  <a:gd name="T0" fmla="*/ 734 w 734"/>
                  <a:gd name="T1" fmla="*/ 13 h 15"/>
                  <a:gd name="T2" fmla="*/ 734 w 734"/>
                  <a:gd name="T3" fmla="*/ 15 h 15"/>
                  <a:gd name="T4" fmla="*/ 0 w 734"/>
                  <a:gd name="T5" fmla="*/ 0 h 15"/>
                  <a:gd name="T6" fmla="*/ 0 w 734"/>
                  <a:gd name="T7" fmla="*/ 0 h 15"/>
                  <a:gd name="T8" fmla="*/ 734 w 734"/>
                  <a:gd name="T9" fmla="*/ 13 h 1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34"/>
                  <a:gd name="T16" fmla="*/ 0 h 15"/>
                  <a:gd name="T17" fmla="*/ 734 w 734"/>
                  <a:gd name="T18" fmla="*/ 15 h 1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34" h="15">
                    <a:moveTo>
                      <a:pt x="734" y="13"/>
                    </a:moveTo>
                    <a:lnTo>
                      <a:pt x="734" y="15"/>
                    </a:lnTo>
                    <a:lnTo>
                      <a:pt x="0" y="0"/>
                    </a:lnTo>
                    <a:lnTo>
                      <a:pt x="734" y="13"/>
                    </a:lnTo>
                    <a:close/>
                  </a:path>
                </a:pathLst>
              </a:custGeom>
              <a:solidFill>
                <a:srgbClr val="A44F5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80" name="Freeform 160">
                <a:extLst>
                  <a:ext uri="{FF2B5EF4-FFF2-40B4-BE49-F238E27FC236}">
                    <a16:creationId xmlns:a16="http://schemas.microsoft.com/office/drawing/2014/main" xmlns="" id="{C5906F84-520F-4D40-804C-321DDEE981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03" y="2140"/>
                <a:ext cx="734" cy="19"/>
              </a:xfrm>
              <a:custGeom>
                <a:avLst/>
                <a:gdLst>
                  <a:gd name="T0" fmla="*/ 734 w 734"/>
                  <a:gd name="T1" fmla="*/ 15 h 19"/>
                  <a:gd name="T2" fmla="*/ 734 w 734"/>
                  <a:gd name="T3" fmla="*/ 19 h 19"/>
                  <a:gd name="T4" fmla="*/ 0 w 734"/>
                  <a:gd name="T5" fmla="*/ 0 h 19"/>
                  <a:gd name="T6" fmla="*/ 0 w 734"/>
                  <a:gd name="T7" fmla="*/ 0 h 19"/>
                  <a:gd name="T8" fmla="*/ 734 w 734"/>
                  <a:gd name="T9" fmla="*/ 15 h 1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34"/>
                  <a:gd name="T16" fmla="*/ 0 h 19"/>
                  <a:gd name="T17" fmla="*/ 734 w 734"/>
                  <a:gd name="T18" fmla="*/ 19 h 1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34" h="19">
                    <a:moveTo>
                      <a:pt x="734" y="15"/>
                    </a:moveTo>
                    <a:lnTo>
                      <a:pt x="734" y="19"/>
                    </a:lnTo>
                    <a:lnTo>
                      <a:pt x="0" y="0"/>
                    </a:lnTo>
                    <a:lnTo>
                      <a:pt x="734" y="15"/>
                    </a:lnTo>
                    <a:close/>
                  </a:path>
                </a:pathLst>
              </a:custGeom>
              <a:solidFill>
                <a:srgbClr val="A75053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81" name="Freeform 161">
                <a:extLst>
                  <a:ext uri="{FF2B5EF4-FFF2-40B4-BE49-F238E27FC236}">
                    <a16:creationId xmlns:a16="http://schemas.microsoft.com/office/drawing/2014/main" xmlns="" id="{6B4CDC20-7694-424D-B125-5681574470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03" y="2140"/>
                <a:ext cx="736" cy="21"/>
              </a:xfrm>
              <a:custGeom>
                <a:avLst/>
                <a:gdLst>
                  <a:gd name="T0" fmla="*/ 734 w 736"/>
                  <a:gd name="T1" fmla="*/ 19 h 21"/>
                  <a:gd name="T2" fmla="*/ 736 w 736"/>
                  <a:gd name="T3" fmla="*/ 21 h 21"/>
                  <a:gd name="T4" fmla="*/ 0 w 736"/>
                  <a:gd name="T5" fmla="*/ 0 h 21"/>
                  <a:gd name="T6" fmla="*/ 0 w 736"/>
                  <a:gd name="T7" fmla="*/ 0 h 21"/>
                  <a:gd name="T8" fmla="*/ 734 w 736"/>
                  <a:gd name="T9" fmla="*/ 19 h 2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36"/>
                  <a:gd name="T16" fmla="*/ 0 h 21"/>
                  <a:gd name="T17" fmla="*/ 736 w 736"/>
                  <a:gd name="T18" fmla="*/ 21 h 2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36" h="21">
                    <a:moveTo>
                      <a:pt x="734" y="19"/>
                    </a:moveTo>
                    <a:lnTo>
                      <a:pt x="736" y="21"/>
                    </a:lnTo>
                    <a:lnTo>
                      <a:pt x="0" y="0"/>
                    </a:lnTo>
                    <a:lnTo>
                      <a:pt x="734" y="19"/>
                    </a:lnTo>
                    <a:close/>
                  </a:path>
                </a:pathLst>
              </a:custGeom>
              <a:solidFill>
                <a:srgbClr val="A95154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82" name="Freeform 162">
                <a:extLst>
                  <a:ext uri="{FF2B5EF4-FFF2-40B4-BE49-F238E27FC236}">
                    <a16:creationId xmlns:a16="http://schemas.microsoft.com/office/drawing/2014/main" xmlns="" id="{045A50D0-4E67-42BB-AB24-D31B52F297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03" y="2140"/>
                <a:ext cx="740" cy="33"/>
              </a:xfrm>
              <a:custGeom>
                <a:avLst/>
                <a:gdLst>
                  <a:gd name="T0" fmla="*/ 736 w 740"/>
                  <a:gd name="T1" fmla="*/ 21 h 33"/>
                  <a:gd name="T2" fmla="*/ 740 w 740"/>
                  <a:gd name="T3" fmla="*/ 33 h 33"/>
                  <a:gd name="T4" fmla="*/ 0 w 740"/>
                  <a:gd name="T5" fmla="*/ 0 h 33"/>
                  <a:gd name="T6" fmla="*/ 0 w 740"/>
                  <a:gd name="T7" fmla="*/ 0 h 33"/>
                  <a:gd name="T8" fmla="*/ 736 w 740"/>
                  <a:gd name="T9" fmla="*/ 21 h 3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40"/>
                  <a:gd name="T16" fmla="*/ 0 h 33"/>
                  <a:gd name="T17" fmla="*/ 740 w 740"/>
                  <a:gd name="T18" fmla="*/ 33 h 3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40" h="33">
                    <a:moveTo>
                      <a:pt x="736" y="21"/>
                    </a:moveTo>
                    <a:lnTo>
                      <a:pt x="740" y="33"/>
                    </a:lnTo>
                    <a:lnTo>
                      <a:pt x="0" y="0"/>
                    </a:lnTo>
                    <a:lnTo>
                      <a:pt x="736" y="21"/>
                    </a:lnTo>
                    <a:close/>
                  </a:path>
                </a:pathLst>
              </a:custGeom>
              <a:solidFill>
                <a:srgbClr val="AC535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83" name="Freeform 163">
                <a:extLst>
                  <a:ext uri="{FF2B5EF4-FFF2-40B4-BE49-F238E27FC236}">
                    <a16:creationId xmlns:a16="http://schemas.microsoft.com/office/drawing/2014/main" xmlns="" id="{0F14E443-3AA7-4477-937F-0C6A267BAD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03" y="2140"/>
                <a:ext cx="736" cy="25"/>
              </a:xfrm>
              <a:custGeom>
                <a:avLst/>
                <a:gdLst>
                  <a:gd name="T0" fmla="*/ 736 w 736"/>
                  <a:gd name="T1" fmla="*/ 21 h 25"/>
                  <a:gd name="T2" fmla="*/ 736 w 736"/>
                  <a:gd name="T3" fmla="*/ 25 h 25"/>
                  <a:gd name="T4" fmla="*/ 0 w 736"/>
                  <a:gd name="T5" fmla="*/ 0 h 25"/>
                  <a:gd name="T6" fmla="*/ 0 w 736"/>
                  <a:gd name="T7" fmla="*/ 0 h 25"/>
                  <a:gd name="T8" fmla="*/ 736 w 736"/>
                  <a:gd name="T9" fmla="*/ 21 h 2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36"/>
                  <a:gd name="T16" fmla="*/ 0 h 25"/>
                  <a:gd name="T17" fmla="*/ 736 w 736"/>
                  <a:gd name="T18" fmla="*/ 25 h 2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36" h="25">
                    <a:moveTo>
                      <a:pt x="736" y="21"/>
                    </a:moveTo>
                    <a:lnTo>
                      <a:pt x="736" y="25"/>
                    </a:lnTo>
                    <a:lnTo>
                      <a:pt x="0" y="0"/>
                    </a:lnTo>
                    <a:lnTo>
                      <a:pt x="736" y="21"/>
                    </a:lnTo>
                    <a:close/>
                  </a:path>
                </a:pathLst>
              </a:custGeom>
              <a:solidFill>
                <a:srgbClr val="AC535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84" name="Freeform 164">
                <a:extLst>
                  <a:ext uri="{FF2B5EF4-FFF2-40B4-BE49-F238E27FC236}">
                    <a16:creationId xmlns:a16="http://schemas.microsoft.com/office/drawing/2014/main" xmlns="" id="{180D9536-E934-4406-A33F-0D883D37B9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03" y="2140"/>
                <a:ext cx="738" cy="27"/>
              </a:xfrm>
              <a:custGeom>
                <a:avLst/>
                <a:gdLst>
                  <a:gd name="T0" fmla="*/ 736 w 738"/>
                  <a:gd name="T1" fmla="*/ 25 h 27"/>
                  <a:gd name="T2" fmla="*/ 738 w 738"/>
                  <a:gd name="T3" fmla="*/ 27 h 27"/>
                  <a:gd name="T4" fmla="*/ 0 w 738"/>
                  <a:gd name="T5" fmla="*/ 0 h 27"/>
                  <a:gd name="T6" fmla="*/ 0 w 738"/>
                  <a:gd name="T7" fmla="*/ 0 h 27"/>
                  <a:gd name="T8" fmla="*/ 736 w 738"/>
                  <a:gd name="T9" fmla="*/ 25 h 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38"/>
                  <a:gd name="T16" fmla="*/ 0 h 27"/>
                  <a:gd name="T17" fmla="*/ 738 w 738"/>
                  <a:gd name="T18" fmla="*/ 27 h 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38" h="27">
                    <a:moveTo>
                      <a:pt x="736" y="25"/>
                    </a:moveTo>
                    <a:lnTo>
                      <a:pt x="738" y="27"/>
                    </a:lnTo>
                    <a:lnTo>
                      <a:pt x="0" y="0"/>
                    </a:lnTo>
                    <a:lnTo>
                      <a:pt x="736" y="25"/>
                    </a:lnTo>
                    <a:close/>
                  </a:path>
                </a:pathLst>
              </a:custGeom>
              <a:solidFill>
                <a:srgbClr val="AE5457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85" name="Freeform 165">
                <a:extLst>
                  <a:ext uri="{FF2B5EF4-FFF2-40B4-BE49-F238E27FC236}">
                    <a16:creationId xmlns:a16="http://schemas.microsoft.com/office/drawing/2014/main" xmlns="" id="{FB6E1F95-4E93-41BD-A61E-B5DA524503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03" y="2140"/>
                <a:ext cx="738" cy="31"/>
              </a:xfrm>
              <a:custGeom>
                <a:avLst/>
                <a:gdLst>
                  <a:gd name="T0" fmla="*/ 738 w 738"/>
                  <a:gd name="T1" fmla="*/ 27 h 31"/>
                  <a:gd name="T2" fmla="*/ 738 w 738"/>
                  <a:gd name="T3" fmla="*/ 31 h 31"/>
                  <a:gd name="T4" fmla="*/ 0 w 738"/>
                  <a:gd name="T5" fmla="*/ 0 h 31"/>
                  <a:gd name="T6" fmla="*/ 0 w 738"/>
                  <a:gd name="T7" fmla="*/ 0 h 31"/>
                  <a:gd name="T8" fmla="*/ 738 w 738"/>
                  <a:gd name="T9" fmla="*/ 27 h 3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38"/>
                  <a:gd name="T16" fmla="*/ 0 h 31"/>
                  <a:gd name="T17" fmla="*/ 738 w 738"/>
                  <a:gd name="T18" fmla="*/ 31 h 3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38" h="31">
                    <a:moveTo>
                      <a:pt x="738" y="27"/>
                    </a:moveTo>
                    <a:lnTo>
                      <a:pt x="738" y="31"/>
                    </a:lnTo>
                    <a:lnTo>
                      <a:pt x="0" y="0"/>
                    </a:lnTo>
                    <a:lnTo>
                      <a:pt x="738" y="27"/>
                    </a:lnTo>
                    <a:close/>
                  </a:path>
                </a:pathLst>
              </a:custGeom>
              <a:solidFill>
                <a:srgbClr val="B05558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86" name="Freeform 166">
                <a:extLst>
                  <a:ext uri="{FF2B5EF4-FFF2-40B4-BE49-F238E27FC236}">
                    <a16:creationId xmlns:a16="http://schemas.microsoft.com/office/drawing/2014/main" xmlns="" id="{2FA4CD9E-66D7-4E66-81A6-DBFB2A8C38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03" y="2140"/>
                <a:ext cx="740" cy="33"/>
              </a:xfrm>
              <a:custGeom>
                <a:avLst/>
                <a:gdLst>
                  <a:gd name="T0" fmla="*/ 738 w 740"/>
                  <a:gd name="T1" fmla="*/ 31 h 33"/>
                  <a:gd name="T2" fmla="*/ 740 w 740"/>
                  <a:gd name="T3" fmla="*/ 33 h 33"/>
                  <a:gd name="T4" fmla="*/ 0 w 740"/>
                  <a:gd name="T5" fmla="*/ 0 h 33"/>
                  <a:gd name="T6" fmla="*/ 0 w 740"/>
                  <a:gd name="T7" fmla="*/ 0 h 33"/>
                  <a:gd name="T8" fmla="*/ 738 w 740"/>
                  <a:gd name="T9" fmla="*/ 31 h 3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40"/>
                  <a:gd name="T16" fmla="*/ 0 h 33"/>
                  <a:gd name="T17" fmla="*/ 740 w 740"/>
                  <a:gd name="T18" fmla="*/ 33 h 3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40" h="33">
                    <a:moveTo>
                      <a:pt x="738" y="31"/>
                    </a:moveTo>
                    <a:lnTo>
                      <a:pt x="740" y="33"/>
                    </a:lnTo>
                    <a:lnTo>
                      <a:pt x="0" y="0"/>
                    </a:lnTo>
                    <a:lnTo>
                      <a:pt x="738" y="31"/>
                    </a:lnTo>
                    <a:close/>
                  </a:path>
                </a:pathLst>
              </a:custGeom>
              <a:solidFill>
                <a:srgbClr val="B2565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87" name="Freeform 167">
                <a:extLst>
                  <a:ext uri="{FF2B5EF4-FFF2-40B4-BE49-F238E27FC236}">
                    <a16:creationId xmlns:a16="http://schemas.microsoft.com/office/drawing/2014/main" xmlns="" id="{04775C17-87E1-4EE0-AFC4-AEFB142A1B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03" y="2140"/>
                <a:ext cx="746" cy="45"/>
              </a:xfrm>
              <a:custGeom>
                <a:avLst/>
                <a:gdLst>
                  <a:gd name="T0" fmla="*/ 740 w 746"/>
                  <a:gd name="T1" fmla="*/ 33 h 45"/>
                  <a:gd name="T2" fmla="*/ 746 w 746"/>
                  <a:gd name="T3" fmla="*/ 45 h 45"/>
                  <a:gd name="T4" fmla="*/ 0 w 746"/>
                  <a:gd name="T5" fmla="*/ 1 h 45"/>
                  <a:gd name="T6" fmla="*/ 0 w 746"/>
                  <a:gd name="T7" fmla="*/ 0 h 45"/>
                  <a:gd name="T8" fmla="*/ 740 w 746"/>
                  <a:gd name="T9" fmla="*/ 33 h 4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46"/>
                  <a:gd name="T16" fmla="*/ 0 h 45"/>
                  <a:gd name="T17" fmla="*/ 746 w 746"/>
                  <a:gd name="T18" fmla="*/ 45 h 4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46" h="45">
                    <a:moveTo>
                      <a:pt x="740" y="33"/>
                    </a:moveTo>
                    <a:lnTo>
                      <a:pt x="746" y="45"/>
                    </a:lnTo>
                    <a:lnTo>
                      <a:pt x="0" y="1"/>
                    </a:lnTo>
                    <a:lnTo>
                      <a:pt x="0" y="0"/>
                    </a:lnTo>
                    <a:lnTo>
                      <a:pt x="740" y="33"/>
                    </a:lnTo>
                    <a:close/>
                  </a:path>
                </a:pathLst>
              </a:custGeom>
              <a:solidFill>
                <a:srgbClr val="B5585A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88" name="Freeform 168">
                <a:extLst>
                  <a:ext uri="{FF2B5EF4-FFF2-40B4-BE49-F238E27FC236}">
                    <a16:creationId xmlns:a16="http://schemas.microsoft.com/office/drawing/2014/main" xmlns="" id="{45BBEB96-284A-4EEA-9D72-FA3A38A45E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03" y="2140"/>
                <a:ext cx="742" cy="37"/>
              </a:xfrm>
              <a:custGeom>
                <a:avLst/>
                <a:gdLst>
                  <a:gd name="T0" fmla="*/ 740 w 742"/>
                  <a:gd name="T1" fmla="*/ 33 h 37"/>
                  <a:gd name="T2" fmla="*/ 742 w 742"/>
                  <a:gd name="T3" fmla="*/ 37 h 37"/>
                  <a:gd name="T4" fmla="*/ 0 w 742"/>
                  <a:gd name="T5" fmla="*/ 0 h 37"/>
                  <a:gd name="T6" fmla="*/ 0 w 742"/>
                  <a:gd name="T7" fmla="*/ 0 h 37"/>
                  <a:gd name="T8" fmla="*/ 740 w 742"/>
                  <a:gd name="T9" fmla="*/ 33 h 3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42"/>
                  <a:gd name="T16" fmla="*/ 0 h 37"/>
                  <a:gd name="T17" fmla="*/ 742 w 742"/>
                  <a:gd name="T18" fmla="*/ 37 h 3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42" h="37">
                    <a:moveTo>
                      <a:pt x="740" y="33"/>
                    </a:moveTo>
                    <a:lnTo>
                      <a:pt x="742" y="37"/>
                    </a:lnTo>
                    <a:lnTo>
                      <a:pt x="0" y="0"/>
                    </a:lnTo>
                    <a:lnTo>
                      <a:pt x="740" y="33"/>
                    </a:lnTo>
                    <a:close/>
                  </a:path>
                </a:pathLst>
              </a:custGeom>
              <a:solidFill>
                <a:srgbClr val="B5585A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89" name="Freeform 169">
                <a:extLst>
                  <a:ext uri="{FF2B5EF4-FFF2-40B4-BE49-F238E27FC236}">
                    <a16:creationId xmlns:a16="http://schemas.microsoft.com/office/drawing/2014/main" xmlns="" id="{7B0C8C99-6056-4CED-BAF4-79E4F8BCE6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03" y="2140"/>
                <a:ext cx="744" cy="39"/>
              </a:xfrm>
              <a:custGeom>
                <a:avLst/>
                <a:gdLst>
                  <a:gd name="T0" fmla="*/ 742 w 744"/>
                  <a:gd name="T1" fmla="*/ 37 h 39"/>
                  <a:gd name="T2" fmla="*/ 744 w 744"/>
                  <a:gd name="T3" fmla="*/ 39 h 39"/>
                  <a:gd name="T4" fmla="*/ 0 w 744"/>
                  <a:gd name="T5" fmla="*/ 0 h 39"/>
                  <a:gd name="T6" fmla="*/ 0 w 744"/>
                  <a:gd name="T7" fmla="*/ 0 h 39"/>
                  <a:gd name="T8" fmla="*/ 742 w 744"/>
                  <a:gd name="T9" fmla="*/ 37 h 3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44"/>
                  <a:gd name="T16" fmla="*/ 0 h 39"/>
                  <a:gd name="T17" fmla="*/ 744 w 744"/>
                  <a:gd name="T18" fmla="*/ 39 h 3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44" h="39">
                    <a:moveTo>
                      <a:pt x="742" y="37"/>
                    </a:moveTo>
                    <a:lnTo>
                      <a:pt x="744" y="39"/>
                    </a:lnTo>
                    <a:lnTo>
                      <a:pt x="0" y="0"/>
                    </a:lnTo>
                    <a:lnTo>
                      <a:pt x="742" y="37"/>
                    </a:lnTo>
                    <a:close/>
                  </a:path>
                </a:pathLst>
              </a:custGeom>
              <a:solidFill>
                <a:srgbClr val="B6585B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90" name="Freeform 170">
                <a:extLst>
                  <a:ext uri="{FF2B5EF4-FFF2-40B4-BE49-F238E27FC236}">
                    <a16:creationId xmlns:a16="http://schemas.microsoft.com/office/drawing/2014/main" xmlns="" id="{5CAD1BD2-5D91-42AD-AA3C-A789AEDD25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03" y="2140"/>
                <a:ext cx="744" cy="43"/>
              </a:xfrm>
              <a:custGeom>
                <a:avLst/>
                <a:gdLst>
                  <a:gd name="T0" fmla="*/ 744 w 744"/>
                  <a:gd name="T1" fmla="*/ 39 h 43"/>
                  <a:gd name="T2" fmla="*/ 744 w 744"/>
                  <a:gd name="T3" fmla="*/ 43 h 43"/>
                  <a:gd name="T4" fmla="*/ 0 w 744"/>
                  <a:gd name="T5" fmla="*/ 1 h 43"/>
                  <a:gd name="T6" fmla="*/ 0 w 744"/>
                  <a:gd name="T7" fmla="*/ 0 h 43"/>
                  <a:gd name="T8" fmla="*/ 744 w 744"/>
                  <a:gd name="T9" fmla="*/ 39 h 4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44"/>
                  <a:gd name="T16" fmla="*/ 0 h 43"/>
                  <a:gd name="T17" fmla="*/ 744 w 744"/>
                  <a:gd name="T18" fmla="*/ 43 h 4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44" h="43">
                    <a:moveTo>
                      <a:pt x="744" y="39"/>
                    </a:moveTo>
                    <a:lnTo>
                      <a:pt x="744" y="43"/>
                    </a:lnTo>
                    <a:lnTo>
                      <a:pt x="0" y="1"/>
                    </a:lnTo>
                    <a:lnTo>
                      <a:pt x="0" y="0"/>
                    </a:lnTo>
                    <a:lnTo>
                      <a:pt x="744" y="39"/>
                    </a:lnTo>
                    <a:close/>
                  </a:path>
                </a:pathLst>
              </a:custGeom>
              <a:solidFill>
                <a:srgbClr val="B8595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91" name="Freeform 171">
                <a:extLst>
                  <a:ext uri="{FF2B5EF4-FFF2-40B4-BE49-F238E27FC236}">
                    <a16:creationId xmlns:a16="http://schemas.microsoft.com/office/drawing/2014/main" xmlns="" id="{7BB92AB8-411C-4581-A979-6F9B9E2E85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03" y="2141"/>
                <a:ext cx="746" cy="44"/>
              </a:xfrm>
              <a:custGeom>
                <a:avLst/>
                <a:gdLst>
                  <a:gd name="T0" fmla="*/ 744 w 746"/>
                  <a:gd name="T1" fmla="*/ 42 h 44"/>
                  <a:gd name="T2" fmla="*/ 746 w 746"/>
                  <a:gd name="T3" fmla="*/ 44 h 44"/>
                  <a:gd name="T4" fmla="*/ 0 w 746"/>
                  <a:gd name="T5" fmla="*/ 0 h 44"/>
                  <a:gd name="T6" fmla="*/ 0 w 746"/>
                  <a:gd name="T7" fmla="*/ 0 h 44"/>
                  <a:gd name="T8" fmla="*/ 744 w 746"/>
                  <a:gd name="T9" fmla="*/ 42 h 4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46"/>
                  <a:gd name="T16" fmla="*/ 0 h 44"/>
                  <a:gd name="T17" fmla="*/ 746 w 746"/>
                  <a:gd name="T18" fmla="*/ 44 h 4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46" h="44">
                    <a:moveTo>
                      <a:pt x="744" y="42"/>
                    </a:moveTo>
                    <a:lnTo>
                      <a:pt x="746" y="44"/>
                    </a:lnTo>
                    <a:lnTo>
                      <a:pt x="0" y="0"/>
                    </a:lnTo>
                    <a:lnTo>
                      <a:pt x="744" y="42"/>
                    </a:lnTo>
                    <a:close/>
                  </a:path>
                </a:pathLst>
              </a:custGeom>
              <a:solidFill>
                <a:srgbClr val="BA5A5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92" name="Freeform 172">
                <a:extLst>
                  <a:ext uri="{FF2B5EF4-FFF2-40B4-BE49-F238E27FC236}">
                    <a16:creationId xmlns:a16="http://schemas.microsoft.com/office/drawing/2014/main" xmlns="" id="{D75E9D2B-6484-4EB1-9C37-71D6D7544C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03" y="2141"/>
                <a:ext cx="754" cy="56"/>
              </a:xfrm>
              <a:custGeom>
                <a:avLst/>
                <a:gdLst>
                  <a:gd name="T0" fmla="*/ 746 w 754"/>
                  <a:gd name="T1" fmla="*/ 44 h 56"/>
                  <a:gd name="T2" fmla="*/ 754 w 754"/>
                  <a:gd name="T3" fmla="*/ 56 h 56"/>
                  <a:gd name="T4" fmla="*/ 2 w 754"/>
                  <a:gd name="T5" fmla="*/ 0 h 56"/>
                  <a:gd name="T6" fmla="*/ 0 w 754"/>
                  <a:gd name="T7" fmla="*/ 0 h 56"/>
                  <a:gd name="T8" fmla="*/ 746 w 754"/>
                  <a:gd name="T9" fmla="*/ 44 h 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4"/>
                  <a:gd name="T16" fmla="*/ 0 h 56"/>
                  <a:gd name="T17" fmla="*/ 754 w 754"/>
                  <a:gd name="T18" fmla="*/ 56 h 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4" h="56">
                    <a:moveTo>
                      <a:pt x="746" y="44"/>
                    </a:moveTo>
                    <a:lnTo>
                      <a:pt x="754" y="56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746" y="44"/>
                    </a:lnTo>
                    <a:close/>
                  </a:path>
                </a:pathLst>
              </a:custGeom>
              <a:solidFill>
                <a:srgbClr val="BC5B5E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93" name="Freeform 173">
                <a:extLst>
                  <a:ext uri="{FF2B5EF4-FFF2-40B4-BE49-F238E27FC236}">
                    <a16:creationId xmlns:a16="http://schemas.microsoft.com/office/drawing/2014/main" xmlns="" id="{1BBAC530-514D-4B14-988A-C9B04174DD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03" y="2141"/>
                <a:ext cx="748" cy="48"/>
              </a:xfrm>
              <a:custGeom>
                <a:avLst/>
                <a:gdLst>
                  <a:gd name="T0" fmla="*/ 746 w 748"/>
                  <a:gd name="T1" fmla="*/ 44 h 48"/>
                  <a:gd name="T2" fmla="*/ 748 w 748"/>
                  <a:gd name="T3" fmla="*/ 48 h 48"/>
                  <a:gd name="T4" fmla="*/ 0 w 748"/>
                  <a:gd name="T5" fmla="*/ 0 h 48"/>
                  <a:gd name="T6" fmla="*/ 0 w 748"/>
                  <a:gd name="T7" fmla="*/ 0 h 48"/>
                  <a:gd name="T8" fmla="*/ 746 w 748"/>
                  <a:gd name="T9" fmla="*/ 44 h 4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48"/>
                  <a:gd name="T16" fmla="*/ 0 h 48"/>
                  <a:gd name="T17" fmla="*/ 748 w 748"/>
                  <a:gd name="T18" fmla="*/ 48 h 4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48" h="48">
                    <a:moveTo>
                      <a:pt x="746" y="44"/>
                    </a:moveTo>
                    <a:lnTo>
                      <a:pt x="748" y="48"/>
                    </a:lnTo>
                    <a:lnTo>
                      <a:pt x="0" y="0"/>
                    </a:lnTo>
                    <a:lnTo>
                      <a:pt x="746" y="44"/>
                    </a:lnTo>
                    <a:close/>
                  </a:path>
                </a:pathLst>
              </a:custGeom>
              <a:solidFill>
                <a:srgbClr val="BC5B5E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94" name="Freeform 174">
                <a:extLst>
                  <a:ext uri="{FF2B5EF4-FFF2-40B4-BE49-F238E27FC236}">
                    <a16:creationId xmlns:a16="http://schemas.microsoft.com/office/drawing/2014/main" xmlns="" id="{5B7F9065-98EF-4707-A228-4BE25CE865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03" y="2141"/>
                <a:ext cx="752" cy="52"/>
              </a:xfrm>
              <a:custGeom>
                <a:avLst/>
                <a:gdLst>
                  <a:gd name="T0" fmla="*/ 748 w 752"/>
                  <a:gd name="T1" fmla="*/ 48 h 52"/>
                  <a:gd name="T2" fmla="*/ 752 w 752"/>
                  <a:gd name="T3" fmla="*/ 52 h 52"/>
                  <a:gd name="T4" fmla="*/ 2 w 752"/>
                  <a:gd name="T5" fmla="*/ 0 h 52"/>
                  <a:gd name="T6" fmla="*/ 0 w 752"/>
                  <a:gd name="T7" fmla="*/ 0 h 52"/>
                  <a:gd name="T8" fmla="*/ 748 w 752"/>
                  <a:gd name="T9" fmla="*/ 48 h 5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52"/>
                  <a:gd name="T17" fmla="*/ 752 w 752"/>
                  <a:gd name="T18" fmla="*/ 52 h 5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52">
                    <a:moveTo>
                      <a:pt x="748" y="48"/>
                    </a:moveTo>
                    <a:lnTo>
                      <a:pt x="752" y="52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748" y="48"/>
                    </a:lnTo>
                    <a:close/>
                  </a:path>
                </a:pathLst>
              </a:custGeom>
              <a:solidFill>
                <a:srgbClr val="BE5B5E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95" name="Freeform 175">
                <a:extLst>
                  <a:ext uri="{FF2B5EF4-FFF2-40B4-BE49-F238E27FC236}">
                    <a16:creationId xmlns:a16="http://schemas.microsoft.com/office/drawing/2014/main" xmlns="" id="{6DCA5371-BEA2-4B52-9EDD-4E9843E4ED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05" y="2141"/>
                <a:ext cx="752" cy="56"/>
              </a:xfrm>
              <a:custGeom>
                <a:avLst/>
                <a:gdLst>
                  <a:gd name="T0" fmla="*/ 750 w 752"/>
                  <a:gd name="T1" fmla="*/ 52 h 56"/>
                  <a:gd name="T2" fmla="*/ 752 w 752"/>
                  <a:gd name="T3" fmla="*/ 56 h 56"/>
                  <a:gd name="T4" fmla="*/ 0 w 752"/>
                  <a:gd name="T5" fmla="*/ 0 h 56"/>
                  <a:gd name="T6" fmla="*/ 0 w 752"/>
                  <a:gd name="T7" fmla="*/ 0 h 56"/>
                  <a:gd name="T8" fmla="*/ 750 w 752"/>
                  <a:gd name="T9" fmla="*/ 52 h 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56"/>
                  <a:gd name="T17" fmla="*/ 752 w 752"/>
                  <a:gd name="T18" fmla="*/ 56 h 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56">
                    <a:moveTo>
                      <a:pt x="750" y="52"/>
                    </a:moveTo>
                    <a:lnTo>
                      <a:pt x="752" y="56"/>
                    </a:lnTo>
                    <a:lnTo>
                      <a:pt x="0" y="0"/>
                    </a:lnTo>
                    <a:lnTo>
                      <a:pt x="750" y="52"/>
                    </a:lnTo>
                    <a:close/>
                  </a:path>
                </a:pathLst>
              </a:custGeom>
              <a:solidFill>
                <a:srgbClr val="C05C5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96" name="Freeform 176">
                <a:extLst>
                  <a:ext uri="{FF2B5EF4-FFF2-40B4-BE49-F238E27FC236}">
                    <a16:creationId xmlns:a16="http://schemas.microsoft.com/office/drawing/2014/main" xmlns="" id="{9E15C221-8DA6-4A04-A3B4-EE98AEC2F6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05" y="2141"/>
                <a:ext cx="762" cy="68"/>
              </a:xfrm>
              <a:custGeom>
                <a:avLst/>
                <a:gdLst>
                  <a:gd name="T0" fmla="*/ 752 w 762"/>
                  <a:gd name="T1" fmla="*/ 56 h 68"/>
                  <a:gd name="T2" fmla="*/ 762 w 762"/>
                  <a:gd name="T3" fmla="*/ 68 h 68"/>
                  <a:gd name="T4" fmla="*/ 0 w 762"/>
                  <a:gd name="T5" fmla="*/ 0 h 68"/>
                  <a:gd name="T6" fmla="*/ 0 w 762"/>
                  <a:gd name="T7" fmla="*/ 0 h 68"/>
                  <a:gd name="T8" fmla="*/ 752 w 762"/>
                  <a:gd name="T9" fmla="*/ 56 h 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62"/>
                  <a:gd name="T16" fmla="*/ 0 h 68"/>
                  <a:gd name="T17" fmla="*/ 762 w 762"/>
                  <a:gd name="T18" fmla="*/ 68 h 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62" h="68">
                    <a:moveTo>
                      <a:pt x="752" y="56"/>
                    </a:moveTo>
                    <a:lnTo>
                      <a:pt x="762" y="68"/>
                    </a:lnTo>
                    <a:lnTo>
                      <a:pt x="0" y="0"/>
                    </a:lnTo>
                    <a:lnTo>
                      <a:pt x="752" y="56"/>
                    </a:lnTo>
                    <a:close/>
                  </a:path>
                </a:pathLst>
              </a:custGeom>
              <a:solidFill>
                <a:srgbClr val="C35E6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97" name="Freeform 177">
                <a:extLst>
                  <a:ext uri="{FF2B5EF4-FFF2-40B4-BE49-F238E27FC236}">
                    <a16:creationId xmlns:a16="http://schemas.microsoft.com/office/drawing/2014/main" xmlns="" id="{9B5F5C0E-F8C0-4BD3-AFE6-97B24E256A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05" y="2141"/>
                <a:ext cx="756" cy="60"/>
              </a:xfrm>
              <a:custGeom>
                <a:avLst/>
                <a:gdLst>
                  <a:gd name="T0" fmla="*/ 752 w 756"/>
                  <a:gd name="T1" fmla="*/ 56 h 60"/>
                  <a:gd name="T2" fmla="*/ 756 w 756"/>
                  <a:gd name="T3" fmla="*/ 60 h 60"/>
                  <a:gd name="T4" fmla="*/ 0 w 756"/>
                  <a:gd name="T5" fmla="*/ 0 h 60"/>
                  <a:gd name="T6" fmla="*/ 0 w 756"/>
                  <a:gd name="T7" fmla="*/ 0 h 60"/>
                  <a:gd name="T8" fmla="*/ 752 w 756"/>
                  <a:gd name="T9" fmla="*/ 56 h 6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60"/>
                  <a:gd name="T17" fmla="*/ 756 w 756"/>
                  <a:gd name="T18" fmla="*/ 60 h 6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60">
                    <a:moveTo>
                      <a:pt x="752" y="56"/>
                    </a:moveTo>
                    <a:lnTo>
                      <a:pt x="756" y="60"/>
                    </a:lnTo>
                    <a:lnTo>
                      <a:pt x="0" y="0"/>
                    </a:lnTo>
                    <a:lnTo>
                      <a:pt x="752" y="56"/>
                    </a:lnTo>
                    <a:close/>
                  </a:path>
                </a:pathLst>
              </a:custGeom>
              <a:solidFill>
                <a:srgbClr val="C35E6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98" name="Freeform 178">
                <a:extLst>
                  <a:ext uri="{FF2B5EF4-FFF2-40B4-BE49-F238E27FC236}">
                    <a16:creationId xmlns:a16="http://schemas.microsoft.com/office/drawing/2014/main" xmlns="" id="{6E5BAE09-0CBB-48B9-9060-117B717F2F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05" y="2141"/>
                <a:ext cx="758" cy="64"/>
              </a:xfrm>
              <a:custGeom>
                <a:avLst/>
                <a:gdLst>
                  <a:gd name="T0" fmla="*/ 756 w 758"/>
                  <a:gd name="T1" fmla="*/ 60 h 64"/>
                  <a:gd name="T2" fmla="*/ 758 w 758"/>
                  <a:gd name="T3" fmla="*/ 64 h 64"/>
                  <a:gd name="T4" fmla="*/ 0 w 758"/>
                  <a:gd name="T5" fmla="*/ 0 h 64"/>
                  <a:gd name="T6" fmla="*/ 0 w 758"/>
                  <a:gd name="T7" fmla="*/ 0 h 64"/>
                  <a:gd name="T8" fmla="*/ 756 w 758"/>
                  <a:gd name="T9" fmla="*/ 60 h 6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8"/>
                  <a:gd name="T16" fmla="*/ 0 h 64"/>
                  <a:gd name="T17" fmla="*/ 758 w 758"/>
                  <a:gd name="T18" fmla="*/ 64 h 6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8" h="64">
                    <a:moveTo>
                      <a:pt x="756" y="60"/>
                    </a:moveTo>
                    <a:lnTo>
                      <a:pt x="758" y="64"/>
                    </a:lnTo>
                    <a:lnTo>
                      <a:pt x="0" y="0"/>
                    </a:lnTo>
                    <a:lnTo>
                      <a:pt x="756" y="60"/>
                    </a:lnTo>
                    <a:close/>
                  </a:path>
                </a:pathLst>
              </a:custGeom>
              <a:solidFill>
                <a:srgbClr val="C45E6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99" name="Freeform 179">
                <a:extLst>
                  <a:ext uri="{FF2B5EF4-FFF2-40B4-BE49-F238E27FC236}">
                    <a16:creationId xmlns:a16="http://schemas.microsoft.com/office/drawing/2014/main" xmlns="" id="{51CB7BCB-CDA1-42D4-8782-B998D59C76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05" y="2141"/>
                <a:ext cx="762" cy="68"/>
              </a:xfrm>
              <a:custGeom>
                <a:avLst/>
                <a:gdLst>
                  <a:gd name="T0" fmla="*/ 758 w 762"/>
                  <a:gd name="T1" fmla="*/ 64 h 68"/>
                  <a:gd name="T2" fmla="*/ 762 w 762"/>
                  <a:gd name="T3" fmla="*/ 68 h 68"/>
                  <a:gd name="T4" fmla="*/ 0 w 762"/>
                  <a:gd name="T5" fmla="*/ 0 h 68"/>
                  <a:gd name="T6" fmla="*/ 0 w 762"/>
                  <a:gd name="T7" fmla="*/ 0 h 68"/>
                  <a:gd name="T8" fmla="*/ 758 w 762"/>
                  <a:gd name="T9" fmla="*/ 64 h 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62"/>
                  <a:gd name="T16" fmla="*/ 0 h 68"/>
                  <a:gd name="T17" fmla="*/ 762 w 762"/>
                  <a:gd name="T18" fmla="*/ 68 h 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62" h="68">
                    <a:moveTo>
                      <a:pt x="758" y="64"/>
                    </a:moveTo>
                    <a:lnTo>
                      <a:pt x="762" y="68"/>
                    </a:lnTo>
                    <a:lnTo>
                      <a:pt x="0" y="0"/>
                    </a:lnTo>
                    <a:lnTo>
                      <a:pt x="758" y="64"/>
                    </a:lnTo>
                    <a:close/>
                  </a:path>
                </a:pathLst>
              </a:custGeom>
              <a:solidFill>
                <a:srgbClr val="C65F63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200" name="Freeform 180">
                <a:extLst>
                  <a:ext uri="{FF2B5EF4-FFF2-40B4-BE49-F238E27FC236}">
                    <a16:creationId xmlns:a16="http://schemas.microsoft.com/office/drawing/2014/main" xmlns="" id="{AF995273-D75B-49A0-A561-D294EE84E2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05" y="2141"/>
                <a:ext cx="784" cy="90"/>
              </a:xfrm>
              <a:custGeom>
                <a:avLst/>
                <a:gdLst>
                  <a:gd name="T0" fmla="*/ 762 w 784"/>
                  <a:gd name="T1" fmla="*/ 68 h 90"/>
                  <a:gd name="T2" fmla="*/ 784 w 784"/>
                  <a:gd name="T3" fmla="*/ 90 h 90"/>
                  <a:gd name="T4" fmla="*/ 2 w 784"/>
                  <a:gd name="T5" fmla="*/ 2 h 90"/>
                  <a:gd name="T6" fmla="*/ 0 w 784"/>
                  <a:gd name="T7" fmla="*/ 0 h 90"/>
                  <a:gd name="T8" fmla="*/ 762 w 784"/>
                  <a:gd name="T9" fmla="*/ 68 h 9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84"/>
                  <a:gd name="T16" fmla="*/ 0 h 90"/>
                  <a:gd name="T17" fmla="*/ 784 w 784"/>
                  <a:gd name="T18" fmla="*/ 90 h 9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84" h="90">
                    <a:moveTo>
                      <a:pt x="762" y="68"/>
                    </a:moveTo>
                    <a:lnTo>
                      <a:pt x="784" y="90"/>
                    </a:lnTo>
                    <a:lnTo>
                      <a:pt x="2" y="2"/>
                    </a:lnTo>
                    <a:lnTo>
                      <a:pt x="0" y="0"/>
                    </a:lnTo>
                    <a:lnTo>
                      <a:pt x="762" y="68"/>
                    </a:lnTo>
                    <a:close/>
                  </a:path>
                </a:pathLst>
              </a:custGeom>
              <a:solidFill>
                <a:srgbClr val="C9616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201" name="Freeform 181">
                <a:extLst>
                  <a:ext uri="{FF2B5EF4-FFF2-40B4-BE49-F238E27FC236}">
                    <a16:creationId xmlns:a16="http://schemas.microsoft.com/office/drawing/2014/main" xmlns="" id="{9E25EC35-DDCC-4BAF-A580-15C9620C1F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05" y="2141"/>
                <a:ext cx="766" cy="72"/>
              </a:xfrm>
              <a:custGeom>
                <a:avLst/>
                <a:gdLst>
                  <a:gd name="T0" fmla="*/ 762 w 766"/>
                  <a:gd name="T1" fmla="*/ 68 h 72"/>
                  <a:gd name="T2" fmla="*/ 766 w 766"/>
                  <a:gd name="T3" fmla="*/ 72 h 72"/>
                  <a:gd name="T4" fmla="*/ 0 w 766"/>
                  <a:gd name="T5" fmla="*/ 2 h 72"/>
                  <a:gd name="T6" fmla="*/ 0 w 766"/>
                  <a:gd name="T7" fmla="*/ 0 h 72"/>
                  <a:gd name="T8" fmla="*/ 762 w 766"/>
                  <a:gd name="T9" fmla="*/ 68 h 7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66"/>
                  <a:gd name="T16" fmla="*/ 0 h 72"/>
                  <a:gd name="T17" fmla="*/ 766 w 766"/>
                  <a:gd name="T18" fmla="*/ 72 h 7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66" h="72">
                    <a:moveTo>
                      <a:pt x="762" y="68"/>
                    </a:moveTo>
                    <a:lnTo>
                      <a:pt x="766" y="72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762" y="68"/>
                    </a:lnTo>
                    <a:close/>
                  </a:path>
                </a:pathLst>
              </a:custGeom>
              <a:solidFill>
                <a:srgbClr val="C9616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202" name="Freeform 182">
                <a:extLst>
                  <a:ext uri="{FF2B5EF4-FFF2-40B4-BE49-F238E27FC236}">
                    <a16:creationId xmlns:a16="http://schemas.microsoft.com/office/drawing/2014/main" xmlns="" id="{FD01BF35-D3D7-4D00-8229-C361ACD55B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05" y="2143"/>
                <a:ext cx="770" cy="72"/>
              </a:xfrm>
              <a:custGeom>
                <a:avLst/>
                <a:gdLst>
                  <a:gd name="T0" fmla="*/ 766 w 770"/>
                  <a:gd name="T1" fmla="*/ 70 h 72"/>
                  <a:gd name="T2" fmla="*/ 770 w 770"/>
                  <a:gd name="T3" fmla="*/ 72 h 72"/>
                  <a:gd name="T4" fmla="*/ 0 w 770"/>
                  <a:gd name="T5" fmla="*/ 0 h 72"/>
                  <a:gd name="T6" fmla="*/ 0 w 770"/>
                  <a:gd name="T7" fmla="*/ 0 h 72"/>
                  <a:gd name="T8" fmla="*/ 766 w 770"/>
                  <a:gd name="T9" fmla="*/ 70 h 7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70"/>
                  <a:gd name="T16" fmla="*/ 0 h 72"/>
                  <a:gd name="T17" fmla="*/ 770 w 770"/>
                  <a:gd name="T18" fmla="*/ 72 h 7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70" h="72">
                    <a:moveTo>
                      <a:pt x="766" y="70"/>
                    </a:moveTo>
                    <a:lnTo>
                      <a:pt x="770" y="72"/>
                    </a:lnTo>
                    <a:lnTo>
                      <a:pt x="0" y="0"/>
                    </a:lnTo>
                    <a:lnTo>
                      <a:pt x="766" y="70"/>
                    </a:lnTo>
                    <a:close/>
                  </a:path>
                </a:pathLst>
              </a:custGeom>
              <a:solidFill>
                <a:srgbClr val="C9616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203" name="Freeform 183">
                <a:extLst>
                  <a:ext uri="{FF2B5EF4-FFF2-40B4-BE49-F238E27FC236}">
                    <a16:creationId xmlns:a16="http://schemas.microsoft.com/office/drawing/2014/main" xmlns="" id="{6DD8E5B2-B9C4-432A-AA60-7925541860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05" y="2143"/>
                <a:ext cx="772" cy="76"/>
              </a:xfrm>
              <a:custGeom>
                <a:avLst/>
                <a:gdLst>
                  <a:gd name="T0" fmla="*/ 770 w 772"/>
                  <a:gd name="T1" fmla="*/ 72 h 76"/>
                  <a:gd name="T2" fmla="*/ 772 w 772"/>
                  <a:gd name="T3" fmla="*/ 76 h 76"/>
                  <a:gd name="T4" fmla="*/ 0 w 772"/>
                  <a:gd name="T5" fmla="*/ 0 h 76"/>
                  <a:gd name="T6" fmla="*/ 0 w 772"/>
                  <a:gd name="T7" fmla="*/ 0 h 76"/>
                  <a:gd name="T8" fmla="*/ 770 w 772"/>
                  <a:gd name="T9" fmla="*/ 72 h 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72"/>
                  <a:gd name="T16" fmla="*/ 0 h 76"/>
                  <a:gd name="T17" fmla="*/ 772 w 772"/>
                  <a:gd name="T18" fmla="*/ 76 h 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72" h="76">
                    <a:moveTo>
                      <a:pt x="770" y="72"/>
                    </a:moveTo>
                    <a:lnTo>
                      <a:pt x="772" y="76"/>
                    </a:lnTo>
                    <a:lnTo>
                      <a:pt x="0" y="0"/>
                    </a:lnTo>
                    <a:lnTo>
                      <a:pt x="770" y="72"/>
                    </a:lnTo>
                    <a:close/>
                  </a:path>
                </a:pathLst>
              </a:custGeom>
              <a:solidFill>
                <a:srgbClr val="CA626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204" name="Freeform 184">
                <a:extLst>
                  <a:ext uri="{FF2B5EF4-FFF2-40B4-BE49-F238E27FC236}">
                    <a16:creationId xmlns:a16="http://schemas.microsoft.com/office/drawing/2014/main" xmlns="" id="{76B8E23D-FB78-478D-B8AE-204E9B6CC0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05" y="2143"/>
                <a:ext cx="776" cy="80"/>
              </a:xfrm>
              <a:custGeom>
                <a:avLst/>
                <a:gdLst>
                  <a:gd name="T0" fmla="*/ 772 w 776"/>
                  <a:gd name="T1" fmla="*/ 76 h 80"/>
                  <a:gd name="T2" fmla="*/ 776 w 776"/>
                  <a:gd name="T3" fmla="*/ 80 h 80"/>
                  <a:gd name="T4" fmla="*/ 2 w 776"/>
                  <a:gd name="T5" fmla="*/ 0 h 80"/>
                  <a:gd name="T6" fmla="*/ 0 w 776"/>
                  <a:gd name="T7" fmla="*/ 0 h 80"/>
                  <a:gd name="T8" fmla="*/ 772 w 776"/>
                  <a:gd name="T9" fmla="*/ 76 h 8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76"/>
                  <a:gd name="T16" fmla="*/ 0 h 80"/>
                  <a:gd name="T17" fmla="*/ 776 w 776"/>
                  <a:gd name="T18" fmla="*/ 80 h 8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76" h="80">
                    <a:moveTo>
                      <a:pt x="772" y="76"/>
                    </a:moveTo>
                    <a:lnTo>
                      <a:pt x="776" y="80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772" y="76"/>
                    </a:lnTo>
                    <a:close/>
                  </a:path>
                </a:pathLst>
              </a:custGeom>
              <a:solidFill>
                <a:srgbClr val="CB626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205" name="Freeform 185">
                <a:extLst>
                  <a:ext uri="{FF2B5EF4-FFF2-40B4-BE49-F238E27FC236}">
                    <a16:creationId xmlns:a16="http://schemas.microsoft.com/office/drawing/2014/main" xmlns="" id="{CDC65005-5F8C-4CC8-ABBA-FE80815C05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07" y="2143"/>
                <a:ext cx="778" cy="84"/>
              </a:xfrm>
              <a:custGeom>
                <a:avLst/>
                <a:gdLst>
                  <a:gd name="T0" fmla="*/ 774 w 778"/>
                  <a:gd name="T1" fmla="*/ 80 h 84"/>
                  <a:gd name="T2" fmla="*/ 778 w 778"/>
                  <a:gd name="T3" fmla="*/ 84 h 84"/>
                  <a:gd name="T4" fmla="*/ 0 w 778"/>
                  <a:gd name="T5" fmla="*/ 0 h 84"/>
                  <a:gd name="T6" fmla="*/ 0 w 778"/>
                  <a:gd name="T7" fmla="*/ 0 h 84"/>
                  <a:gd name="T8" fmla="*/ 774 w 778"/>
                  <a:gd name="T9" fmla="*/ 80 h 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78"/>
                  <a:gd name="T16" fmla="*/ 0 h 84"/>
                  <a:gd name="T17" fmla="*/ 778 w 778"/>
                  <a:gd name="T18" fmla="*/ 84 h 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78" h="84">
                    <a:moveTo>
                      <a:pt x="774" y="80"/>
                    </a:moveTo>
                    <a:lnTo>
                      <a:pt x="778" y="84"/>
                    </a:lnTo>
                    <a:lnTo>
                      <a:pt x="0" y="0"/>
                    </a:lnTo>
                    <a:lnTo>
                      <a:pt x="774" y="80"/>
                    </a:lnTo>
                    <a:close/>
                  </a:path>
                </a:pathLst>
              </a:custGeom>
              <a:solidFill>
                <a:srgbClr val="CC636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206" name="Freeform 186">
                <a:extLst>
                  <a:ext uri="{FF2B5EF4-FFF2-40B4-BE49-F238E27FC236}">
                    <a16:creationId xmlns:a16="http://schemas.microsoft.com/office/drawing/2014/main" xmlns="" id="{96E606F5-CEC9-4434-BA76-953D1A28EF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07" y="2143"/>
                <a:ext cx="782" cy="88"/>
              </a:xfrm>
              <a:custGeom>
                <a:avLst/>
                <a:gdLst>
                  <a:gd name="T0" fmla="*/ 778 w 782"/>
                  <a:gd name="T1" fmla="*/ 84 h 88"/>
                  <a:gd name="T2" fmla="*/ 782 w 782"/>
                  <a:gd name="T3" fmla="*/ 88 h 88"/>
                  <a:gd name="T4" fmla="*/ 0 w 782"/>
                  <a:gd name="T5" fmla="*/ 0 h 88"/>
                  <a:gd name="T6" fmla="*/ 0 w 782"/>
                  <a:gd name="T7" fmla="*/ 0 h 88"/>
                  <a:gd name="T8" fmla="*/ 778 w 782"/>
                  <a:gd name="T9" fmla="*/ 84 h 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82"/>
                  <a:gd name="T16" fmla="*/ 0 h 88"/>
                  <a:gd name="T17" fmla="*/ 782 w 782"/>
                  <a:gd name="T18" fmla="*/ 88 h 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82" h="88">
                    <a:moveTo>
                      <a:pt x="778" y="84"/>
                    </a:moveTo>
                    <a:lnTo>
                      <a:pt x="782" y="88"/>
                    </a:lnTo>
                    <a:lnTo>
                      <a:pt x="0" y="0"/>
                    </a:lnTo>
                    <a:lnTo>
                      <a:pt x="778" y="84"/>
                    </a:lnTo>
                    <a:close/>
                  </a:path>
                </a:pathLst>
              </a:custGeom>
              <a:solidFill>
                <a:srgbClr val="CD6467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207" name="Freeform 187">
                <a:extLst>
                  <a:ext uri="{FF2B5EF4-FFF2-40B4-BE49-F238E27FC236}">
                    <a16:creationId xmlns:a16="http://schemas.microsoft.com/office/drawing/2014/main" xmlns="" id="{00E1036F-7CA8-41B3-94EB-C8ECC43425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07" y="2143"/>
                <a:ext cx="812" cy="108"/>
              </a:xfrm>
              <a:custGeom>
                <a:avLst/>
                <a:gdLst>
                  <a:gd name="T0" fmla="*/ 782 w 812"/>
                  <a:gd name="T1" fmla="*/ 88 h 108"/>
                  <a:gd name="T2" fmla="*/ 812 w 812"/>
                  <a:gd name="T3" fmla="*/ 108 h 108"/>
                  <a:gd name="T4" fmla="*/ 2 w 812"/>
                  <a:gd name="T5" fmla="*/ 2 h 108"/>
                  <a:gd name="T6" fmla="*/ 0 w 812"/>
                  <a:gd name="T7" fmla="*/ 0 h 108"/>
                  <a:gd name="T8" fmla="*/ 782 w 812"/>
                  <a:gd name="T9" fmla="*/ 88 h 10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12"/>
                  <a:gd name="T16" fmla="*/ 0 h 108"/>
                  <a:gd name="T17" fmla="*/ 812 w 812"/>
                  <a:gd name="T18" fmla="*/ 108 h 10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12" h="108">
                    <a:moveTo>
                      <a:pt x="782" y="88"/>
                    </a:moveTo>
                    <a:lnTo>
                      <a:pt x="812" y="108"/>
                    </a:lnTo>
                    <a:lnTo>
                      <a:pt x="2" y="2"/>
                    </a:lnTo>
                    <a:lnTo>
                      <a:pt x="0" y="0"/>
                    </a:lnTo>
                    <a:lnTo>
                      <a:pt x="782" y="88"/>
                    </a:lnTo>
                    <a:close/>
                  </a:path>
                </a:pathLst>
              </a:custGeom>
              <a:solidFill>
                <a:srgbClr val="CF6568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208" name="Freeform 188">
                <a:extLst>
                  <a:ext uri="{FF2B5EF4-FFF2-40B4-BE49-F238E27FC236}">
                    <a16:creationId xmlns:a16="http://schemas.microsoft.com/office/drawing/2014/main" xmlns="" id="{35F49590-DD94-4ECF-A01B-E742D00DBF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07" y="2143"/>
                <a:ext cx="788" cy="92"/>
              </a:xfrm>
              <a:custGeom>
                <a:avLst/>
                <a:gdLst>
                  <a:gd name="T0" fmla="*/ 782 w 788"/>
                  <a:gd name="T1" fmla="*/ 88 h 92"/>
                  <a:gd name="T2" fmla="*/ 788 w 788"/>
                  <a:gd name="T3" fmla="*/ 92 h 92"/>
                  <a:gd name="T4" fmla="*/ 0 w 788"/>
                  <a:gd name="T5" fmla="*/ 0 h 92"/>
                  <a:gd name="T6" fmla="*/ 0 w 788"/>
                  <a:gd name="T7" fmla="*/ 0 h 92"/>
                  <a:gd name="T8" fmla="*/ 782 w 788"/>
                  <a:gd name="T9" fmla="*/ 88 h 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88"/>
                  <a:gd name="T16" fmla="*/ 0 h 92"/>
                  <a:gd name="T17" fmla="*/ 788 w 788"/>
                  <a:gd name="T18" fmla="*/ 92 h 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88" h="92">
                    <a:moveTo>
                      <a:pt x="782" y="88"/>
                    </a:moveTo>
                    <a:lnTo>
                      <a:pt x="788" y="92"/>
                    </a:lnTo>
                    <a:lnTo>
                      <a:pt x="0" y="0"/>
                    </a:lnTo>
                    <a:lnTo>
                      <a:pt x="782" y="88"/>
                    </a:lnTo>
                    <a:close/>
                  </a:path>
                </a:pathLst>
              </a:custGeom>
              <a:solidFill>
                <a:srgbClr val="CF6568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209" name="Freeform 189">
                <a:extLst>
                  <a:ext uri="{FF2B5EF4-FFF2-40B4-BE49-F238E27FC236}">
                    <a16:creationId xmlns:a16="http://schemas.microsoft.com/office/drawing/2014/main" xmlns="" id="{6220F821-D13D-44B5-A42C-1DFBC557CA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07" y="2143"/>
                <a:ext cx="794" cy="96"/>
              </a:xfrm>
              <a:custGeom>
                <a:avLst/>
                <a:gdLst>
                  <a:gd name="T0" fmla="*/ 788 w 794"/>
                  <a:gd name="T1" fmla="*/ 92 h 96"/>
                  <a:gd name="T2" fmla="*/ 794 w 794"/>
                  <a:gd name="T3" fmla="*/ 96 h 96"/>
                  <a:gd name="T4" fmla="*/ 0 w 794"/>
                  <a:gd name="T5" fmla="*/ 0 h 96"/>
                  <a:gd name="T6" fmla="*/ 0 w 794"/>
                  <a:gd name="T7" fmla="*/ 0 h 96"/>
                  <a:gd name="T8" fmla="*/ 788 w 794"/>
                  <a:gd name="T9" fmla="*/ 92 h 9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94"/>
                  <a:gd name="T16" fmla="*/ 0 h 96"/>
                  <a:gd name="T17" fmla="*/ 794 w 794"/>
                  <a:gd name="T18" fmla="*/ 96 h 9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94" h="96">
                    <a:moveTo>
                      <a:pt x="788" y="92"/>
                    </a:moveTo>
                    <a:lnTo>
                      <a:pt x="794" y="96"/>
                    </a:lnTo>
                    <a:lnTo>
                      <a:pt x="0" y="0"/>
                    </a:lnTo>
                    <a:lnTo>
                      <a:pt x="788" y="92"/>
                    </a:lnTo>
                    <a:close/>
                  </a:path>
                </a:pathLst>
              </a:custGeom>
              <a:solidFill>
                <a:srgbClr val="CF6568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210" name="Freeform 190">
                <a:extLst>
                  <a:ext uri="{FF2B5EF4-FFF2-40B4-BE49-F238E27FC236}">
                    <a16:creationId xmlns:a16="http://schemas.microsoft.com/office/drawing/2014/main" xmlns="" id="{20DF83E2-CC50-4295-80E6-803ABD199C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07" y="2143"/>
                <a:ext cx="800" cy="100"/>
              </a:xfrm>
              <a:custGeom>
                <a:avLst/>
                <a:gdLst>
                  <a:gd name="T0" fmla="*/ 794 w 800"/>
                  <a:gd name="T1" fmla="*/ 96 h 100"/>
                  <a:gd name="T2" fmla="*/ 800 w 800"/>
                  <a:gd name="T3" fmla="*/ 100 h 100"/>
                  <a:gd name="T4" fmla="*/ 0 w 800"/>
                  <a:gd name="T5" fmla="*/ 2 h 100"/>
                  <a:gd name="T6" fmla="*/ 0 w 800"/>
                  <a:gd name="T7" fmla="*/ 0 h 100"/>
                  <a:gd name="T8" fmla="*/ 794 w 800"/>
                  <a:gd name="T9" fmla="*/ 96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00"/>
                  <a:gd name="T16" fmla="*/ 0 h 100"/>
                  <a:gd name="T17" fmla="*/ 800 w 800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00" h="100">
                    <a:moveTo>
                      <a:pt x="794" y="96"/>
                    </a:moveTo>
                    <a:lnTo>
                      <a:pt x="800" y="100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794" y="96"/>
                    </a:lnTo>
                    <a:close/>
                  </a:path>
                </a:pathLst>
              </a:custGeom>
              <a:solidFill>
                <a:srgbClr val="D06568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211" name="Freeform 191">
                <a:extLst>
                  <a:ext uri="{FF2B5EF4-FFF2-40B4-BE49-F238E27FC236}">
                    <a16:creationId xmlns:a16="http://schemas.microsoft.com/office/drawing/2014/main" xmlns="" id="{62C812F5-3DB0-45EF-88E2-E839114800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07" y="2145"/>
                <a:ext cx="806" cy="102"/>
              </a:xfrm>
              <a:custGeom>
                <a:avLst/>
                <a:gdLst>
                  <a:gd name="T0" fmla="*/ 800 w 806"/>
                  <a:gd name="T1" fmla="*/ 98 h 102"/>
                  <a:gd name="T2" fmla="*/ 806 w 806"/>
                  <a:gd name="T3" fmla="*/ 102 h 102"/>
                  <a:gd name="T4" fmla="*/ 2 w 806"/>
                  <a:gd name="T5" fmla="*/ 0 h 102"/>
                  <a:gd name="T6" fmla="*/ 0 w 806"/>
                  <a:gd name="T7" fmla="*/ 0 h 102"/>
                  <a:gd name="T8" fmla="*/ 800 w 806"/>
                  <a:gd name="T9" fmla="*/ 98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06"/>
                  <a:gd name="T16" fmla="*/ 0 h 102"/>
                  <a:gd name="T17" fmla="*/ 806 w 806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06" h="102">
                    <a:moveTo>
                      <a:pt x="800" y="98"/>
                    </a:moveTo>
                    <a:lnTo>
                      <a:pt x="806" y="102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800" y="98"/>
                    </a:lnTo>
                    <a:close/>
                  </a:path>
                </a:pathLst>
              </a:custGeom>
              <a:solidFill>
                <a:srgbClr val="D1666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212" name="Freeform 192">
                <a:extLst>
                  <a:ext uri="{FF2B5EF4-FFF2-40B4-BE49-F238E27FC236}">
                    <a16:creationId xmlns:a16="http://schemas.microsoft.com/office/drawing/2014/main" xmlns="" id="{44F8819E-E217-407C-B723-1D7DE9EA0E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09" y="2145"/>
                <a:ext cx="810" cy="106"/>
              </a:xfrm>
              <a:custGeom>
                <a:avLst/>
                <a:gdLst>
                  <a:gd name="T0" fmla="*/ 804 w 810"/>
                  <a:gd name="T1" fmla="*/ 102 h 106"/>
                  <a:gd name="T2" fmla="*/ 810 w 810"/>
                  <a:gd name="T3" fmla="*/ 106 h 106"/>
                  <a:gd name="T4" fmla="*/ 0 w 810"/>
                  <a:gd name="T5" fmla="*/ 0 h 106"/>
                  <a:gd name="T6" fmla="*/ 0 w 810"/>
                  <a:gd name="T7" fmla="*/ 0 h 106"/>
                  <a:gd name="T8" fmla="*/ 804 w 810"/>
                  <a:gd name="T9" fmla="*/ 102 h 1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10"/>
                  <a:gd name="T16" fmla="*/ 0 h 106"/>
                  <a:gd name="T17" fmla="*/ 810 w 810"/>
                  <a:gd name="T18" fmla="*/ 106 h 1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10" h="106">
                    <a:moveTo>
                      <a:pt x="804" y="102"/>
                    </a:moveTo>
                    <a:lnTo>
                      <a:pt x="810" y="106"/>
                    </a:lnTo>
                    <a:lnTo>
                      <a:pt x="0" y="0"/>
                    </a:lnTo>
                    <a:lnTo>
                      <a:pt x="804" y="102"/>
                    </a:lnTo>
                    <a:close/>
                  </a:path>
                </a:pathLst>
              </a:custGeom>
              <a:solidFill>
                <a:srgbClr val="D2666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213" name="Freeform 193">
                <a:extLst>
                  <a:ext uri="{FF2B5EF4-FFF2-40B4-BE49-F238E27FC236}">
                    <a16:creationId xmlns:a16="http://schemas.microsoft.com/office/drawing/2014/main" xmlns="" id="{E1AD8FC8-4670-4B8A-A200-1D535BF457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09" y="2145"/>
                <a:ext cx="844" cy="126"/>
              </a:xfrm>
              <a:custGeom>
                <a:avLst/>
                <a:gdLst>
                  <a:gd name="T0" fmla="*/ 810 w 844"/>
                  <a:gd name="T1" fmla="*/ 106 h 126"/>
                  <a:gd name="T2" fmla="*/ 844 w 844"/>
                  <a:gd name="T3" fmla="*/ 126 h 126"/>
                  <a:gd name="T4" fmla="*/ 2 w 844"/>
                  <a:gd name="T5" fmla="*/ 2 h 126"/>
                  <a:gd name="T6" fmla="*/ 0 w 844"/>
                  <a:gd name="T7" fmla="*/ 0 h 126"/>
                  <a:gd name="T8" fmla="*/ 810 w 844"/>
                  <a:gd name="T9" fmla="*/ 106 h 1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44"/>
                  <a:gd name="T16" fmla="*/ 0 h 126"/>
                  <a:gd name="T17" fmla="*/ 844 w 844"/>
                  <a:gd name="T18" fmla="*/ 126 h 1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44" h="126">
                    <a:moveTo>
                      <a:pt x="810" y="106"/>
                    </a:moveTo>
                    <a:lnTo>
                      <a:pt x="844" y="126"/>
                    </a:lnTo>
                    <a:lnTo>
                      <a:pt x="2" y="2"/>
                    </a:lnTo>
                    <a:lnTo>
                      <a:pt x="0" y="0"/>
                    </a:lnTo>
                    <a:lnTo>
                      <a:pt x="810" y="106"/>
                    </a:lnTo>
                    <a:close/>
                  </a:path>
                </a:pathLst>
              </a:custGeom>
              <a:solidFill>
                <a:srgbClr val="D4676A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214" name="Freeform 194">
                <a:extLst>
                  <a:ext uri="{FF2B5EF4-FFF2-40B4-BE49-F238E27FC236}">
                    <a16:creationId xmlns:a16="http://schemas.microsoft.com/office/drawing/2014/main" xmlns="" id="{BAA09E94-D469-40D0-87F5-47A36E244F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09" y="2145"/>
                <a:ext cx="818" cy="112"/>
              </a:xfrm>
              <a:custGeom>
                <a:avLst/>
                <a:gdLst>
                  <a:gd name="T0" fmla="*/ 810 w 818"/>
                  <a:gd name="T1" fmla="*/ 106 h 112"/>
                  <a:gd name="T2" fmla="*/ 818 w 818"/>
                  <a:gd name="T3" fmla="*/ 112 h 112"/>
                  <a:gd name="T4" fmla="*/ 0 w 818"/>
                  <a:gd name="T5" fmla="*/ 0 h 112"/>
                  <a:gd name="T6" fmla="*/ 0 w 818"/>
                  <a:gd name="T7" fmla="*/ 0 h 112"/>
                  <a:gd name="T8" fmla="*/ 810 w 818"/>
                  <a:gd name="T9" fmla="*/ 106 h 11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18"/>
                  <a:gd name="T16" fmla="*/ 0 h 112"/>
                  <a:gd name="T17" fmla="*/ 818 w 818"/>
                  <a:gd name="T18" fmla="*/ 112 h 11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18" h="112">
                    <a:moveTo>
                      <a:pt x="810" y="106"/>
                    </a:moveTo>
                    <a:lnTo>
                      <a:pt x="818" y="112"/>
                    </a:lnTo>
                    <a:lnTo>
                      <a:pt x="0" y="0"/>
                    </a:lnTo>
                    <a:lnTo>
                      <a:pt x="810" y="106"/>
                    </a:lnTo>
                    <a:close/>
                  </a:path>
                </a:pathLst>
              </a:custGeom>
              <a:solidFill>
                <a:srgbClr val="D4676A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215" name="Freeform 195">
                <a:extLst>
                  <a:ext uri="{FF2B5EF4-FFF2-40B4-BE49-F238E27FC236}">
                    <a16:creationId xmlns:a16="http://schemas.microsoft.com/office/drawing/2014/main" xmlns="" id="{017A1B5D-2359-49FC-9778-12B506A778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09" y="2145"/>
                <a:ext cx="828" cy="116"/>
              </a:xfrm>
              <a:custGeom>
                <a:avLst/>
                <a:gdLst>
                  <a:gd name="T0" fmla="*/ 818 w 828"/>
                  <a:gd name="T1" fmla="*/ 112 h 116"/>
                  <a:gd name="T2" fmla="*/ 828 w 828"/>
                  <a:gd name="T3" fmla="*/ 116 h 116"/>
                  <a:gd name="T4" fmla="*/ 0 w 828"/>
                  <a:gd name="T5" fmla="*/ 0 h 116"/>
                  <a:gd name="T6" fmla="*/ 0 w 828"/>
                  <a:gd name="T7" fmla="*/ 0 h 116"/>
                  <a:gd name="T8" fmla="*/ 818 w 828"/>
                  <a:gd name="T9" fmla="*/ 112 h 11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28"/>
                  <a:gd name="T16" fmla="*/ 0 h 116"/>
                  <a:gd name="T17" fmla="*/ 828 w 828"/>
                  <a:gd name="T18" fmla="*/ 116 h 11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28" h="116">
                    <a:moveTo>
                      <a:pt x="818" y="112"/>
                    </a:moveTo>
                    <a:lnTo>
                      <a:pt x="828" y="116"/>
                    </a:lnTo>
                    <a:lnTo>
                      <a:pt x="0" y="0"/>
                    </a:lnTo>
                    <a:lnTo>
                      <a:pt x="818" y="112"/>
                    </a:lnTo>
                    <a:close/>
                  </a:path>
                </a:pathLst>
              </a:custGeom>
              <a:solidFill>
                <a:srgbClr val="D5676A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216" name="Freeform 196">
                <a:extLst>
                  <a:ext uri="{FF2B5EF4-FFF2-40B4-BE49-F238E27FC236}">
                    <a16:creationId xmlns:a16="http://schemas.microsoft.com/office/drawing/2014/main" xmlns="" id="{612AF02C-55C4-4A7C-9E9A-96C812CD23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09" y="2145"/>
                <a:ext cx="836" cy="122"/>
              </a:xfrm>
              <a:custGeom>
                <a:avLst/>
                <a:gdLst>
                  <a:gd name="T0" fmla="*/ 828 w 836"/>
                  <a:gd name="T1" fmla="*/ 116 h 122"/>
                  <a:gd name="T2" fmla="*/ 836 w 836"/>
                  <a:gd name="T3" fmla="*/ 122 h 122"/>
                  <a:gd name="T4" fmla="*/ 2 w 836"/>
                  <a:gd name="T5" fmla="*/ 0 h 122"/>
                  <a:gd name="T6" fmla="*/ 0 w 836"/>
                  <a:gd name="T7" fmla="*/ 0 h 122"/>
                  <a:gd name="T8" fmla="*/ 828 w 836"/>
                  <a:gd name="T9" fmla="*/ 116 h 12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36"/>
                  <a:gd name="T16" fmla="*/ 0 h 122"/>
                  <a:gd name="T17" fmla="*/ 836 w 836"/>
                  <a:gd name="T18" fmla="*/ 122 h 12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36" h="122">
                    <a:moveTo>
                      <a:pt x="828" y="116"/>
                    </a:moveTo>
                    <a:lnTo>
                      <a:pt x="836" y="122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828" y="116"/>
                    </a:lnTo>
                    <a:close/>
                  </a:path>
                </a:pathLst>
              </a:custGeom>
              <a:solidFill>
                <a:srgbClr val="D6686B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217" name="Freeform 197">
                <a:extLst>
                  <a:ext uri="{FF2B5EF4-FFF2-40B4-BE49-F238E27FC236}">
                    <a16:creationId xmlns:a16="http://schemas.microsoft.com/office/drawing/2014/main" xmlns="" id="{9B072828-BEB1-4765-9D67-771F808B4D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11" y="2145"/>
                <a:ext cx="842" cy="126"/>
              </a:xfrm>
              <a:custGeom>
                <a:avLst/>
                <a:gdLst>
                  <a:gd name="T0" fmla="*/ 834 w 842"/>
                  <a:gd name="T1" fmla="*/ 122 h 126"/>
                  <a:gd name="T2" fmla="*/ 842 w 842"/>
                  <a:gd name="T3" fmla="*/ 126 h 126"/>
                  <a:gd name="T4" fmla="*/ 0 w 842"/>
                  <a:gd name="T5" fmla="*/ 2 h 126"/>
                  <a:gd name="T6" fmla="*/ 0 w 842"/>
                  <a:gd name="T7" fmla="*/ 0 h 126"/>
                  <a:gd name="T8" fmla="*/ 834 w 842"/>
                  <a:gd name="T9" fmla="*/ 122 h 1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42"/>
                  <a:gd name="T16" fmla="*/ 0 h 126"/>
                  <a:gd name="T17" fmla="*/ 842 w 842"/>
                  <a:gd name="T18" fmla="*/ 126 h 1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42" h="126">
                    <a:moveTo>
                      <a:pt x="834" y="122"/>
                    </a:moveTo>
                    <a:lnTo>
                      <a:pt x="842" y="126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834" y="122"/>
                    </a:lnTo>
                    <a:close/>
                  </a:path>
                </a:pathLst>
              </a:custGeom>
              <a:solidFill>
                <a:srgbClr val="D7686B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218" name="Freeform 198">
                <a:extLst>
                  <a:ext uri="{FF2B5EF4-FFF2-40B4-BE49-F238E27FC236}">
                    <a16:creationId xmlns:a16="http://schemas.microsoft.com/office/drawing/2014/main" xmlns="" id="{20BB490E-C9BF-406F-A0EB-ED0D2A36E3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11" y="2147"/>
                <a:ext cx="882" cy="141"/>
              </a:xfrm>
              <a:custGeom>
                <a:avLst/>
                <a:gdLst>
                  <a:gd name="T0" fmla="*/ 842 w 882"/>
                  <a:gd name="T1" fmla="*/ 124 h 141"/>
                  <a:gd name="T2" fmla="*/ 882 w 882"/>
                  <a:gd name="T3" fmla="*/ 141 h 141"/>
                  <a:gd name="T4" fmla="*/ 2 w 882"/>
                  <a:gd name="T5" fmla="*/ 0 h 141"/>
                  <a:gd name="T6" fmla="*/ 0 w 882"/>
                  <a:gd name="T7" fmla="*/ 0 h 141"/>
                  <a:gd name="T8" fmla="*/ 842 w 882"/>
                  <a:gd name="T9" fmla="*/ 124 h 14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82"/>
                  <a:gd name="T16" fmla="*/ 0 h 141"/>
                  <a:gd name="T17" fmla="*/ 882 w 882"/>
                  <a:gd name="T18" fmla="*/ 141 h 14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82" h="141">
                    <a:moveTo>
                      <a:pt x="842" y="124"/>
                    </a:moveTo>
                    <a:lnTo>
                      <a:pt x="882" y="141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842" y="124"/>
                    </a:lnTo>
                    <a:close/>
                  </a:path>
                </a:pathLst>
              </a:custGeom>
              <a:solidFill>
                <a:srgbClr val="D8696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219" name="Freeform 199">
                <a:extLst>
                  <a:ext uri="{FF2B5EF4-FFF2-40B4-BE49-F238E27FC236}">
                    <a16:creationId xmlns:a16="http://schemas.microsoft.com/office/drawing/2014/main" xmlns="" id="{B872AEDC-B217-411A-95E9-D1E8E7FC0D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11" y="2147"/>
                <a:ext cx="862" cy="134"/>
              </a:xfrm>
              <a:custGeom>
                <a:avLst/>
                <a:gdLst>
                  <a:gd name="T0" fmla="*/ 842 w 862"/>
                  <a:gd name="T1" fmla="*/ 124 h 134"/>
                  <a:gd name="T2" fmla="*/ 862 w 862"/>
                  <a:gd name="T3" fmla="*/ 134 h 134"/>
                  <a:gd name="T4" fmla="*/ 2 w 862"/>
                  <a:gd name="T5" fmla="*/ 0 h 134"/>
                  <a:gd name="T6" fmla="*/ 0 w 862"/>
                  <a:gd name="T7" fmla="*/ 0 h 134"/>
                  <a:gd name="T8" fmla="*/ 842 w 862"/>
                  <a:gd name="T9" fmla="*/ 124 h 13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62"/>
                  <a:gd name="T16" fmla="*/ 0 h 134"/>
                  <a:gd name="T17" fmla="*/ 862 w 862"/>
                  <a:gd name="T18" fmla="*/ 134 h 13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62" h="134">
                    <a:moveTo>
                      <a:pt x="842" y="124"/>
                    </a:moveTo>
                    <a:lnTo>
                      <a:pt x="862" y="134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842" y="124"/>
                    </a:lnTo>
                    <a:close/>
                  </a:path>
                </a:pathLst>
              </a:custGeom>
              <a:solidFill>
                <a:srgbClr val="D8696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220" name="Freeform 200">
                <a:extLst>
                  <a:ext uri="{FF2B5EF4-FFF2-40B4-BE49-F238E27FC236}">
                    <a16:creationId xmlns:a16="http://schemas.microsoft.com/office/drawing/2014/main" xmlns="" id="{78FAA72D-EF5C-4647-B3A7-74E9CB4A8B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13" y="2147"/>
                <a:ext cx="880" cy="141"/>
              </a:xfrm>
              <a:custGeom>
                <a:avLst/>
                <a:gdLst>
                  <a:gd name="T0" fmla="*/ 860 w 880"/>
                  <a:gd name="T1" fmla="*/ 134 h 141"/>
                  <a:gd name="T2" fmla="*/ 880 w 880"/>
                  <a:gd name="T3" fmla="*/ 141 h 141"/>
                  <a:gd name="T4" fmla="*/ 0 w 880"/>
                  <a:gd name="T5" fmla="*/ 0 h 141"/>
                  <a:gd name="T6" fmla="*/ 0 w 880"/>
                  <a:gd name="T7" fmla="*/ 0 h 141"/>
                  <a:gd name="T8" fmla="*/ 860 w 880"/>
                  <a:gd name="T9" fmla="*/ 134 h 14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80"/>
                  <a:gd name="T16" fmla="*/ 0 h 141"/>
                  <a:gd name="T17" fmla="*/ 880 w 880"/>
                  <a:gd name="T18" fmla="*/ 141 h 14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80" h="141">
                    <a:moveTo>
                      <a:pt x="860" y="134"/>
                    </a:moveTo>
                    <a:lnTo>
                      <a:pt x="880" y="141"/>
                    </a:lnTo>
                    <a:lnTo>
                      <a:pt x="0" y="0"/>
                    </a:lnTo>
                    <a:lnTo>
                      <a:pt x="860" y="134"/>
                    </a:lnTo>
                    <a:close/>
                  </a:path>
                </a:pathLst>
              </a:custGeom>
              <a:solidFill>
                <a:srgbClr val="D9696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221" name="Freeform 201">
                <a:extLst>
                  <a:ext uri="{FF2B5EF4-FFF2-40B4-BE49-F238E27FC236}">
                    <a16:creationId xmlns:a16="http://schemas.microsoft.com/office/drawing/2014/main" xmlns="" id="{6D805B11-0721-41C1-A6D5-AE229A25A33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13" y="2147"/>
                <a:ext cx="926" cy="159"/>
              </a:xfrm>
              <a:custGeom>
                <a:avLst/>
                <a:gdLst>
                  <a:gd name="T0" fmla="*/ 880 w 926"/>
                  <a:gd name="T1" fmla="*/ 141 h 159"/>
                  <a:gd name="T2" fmla="*/ 926 w 926"/>
                  <a:gd name="T3" fmla="*/ 159 h 159"/>
                  <a:gd name="T4" fmla="*/ 4 w 926"/>
                  <a:gd name="T5" fmla="*/ 2 h 159"/>
                  <a:gd name="T6" fmla="*/ 0 w 926"/>
                  <a:gd name="T7" fmla="*/ 0 h 159"/>
                  <a:gd name="T8" fmla="*/ 880 w 926"/>
                  <a:gd name="T9" fmla="*/ 141 h 1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26"/>
                  <a:gd name="T16" fmla="*/ 0 h 159"/>
                  <a:gd name="T17" fmla="*/ 926 w 926"/>
                  <a:gd name="T18" fmla="*/ 159 h 1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26" h="159">
                    <a:moveTo>
                      <a:pt x="880" y="141"/>
                    </a:moveTo>
                    <a:lnTo>
                      <a:pt x="926" y="159"/>
                    </a:lnTo>
                    <a:lnTo>
                      <a:pt x="4" y="2"/>
                    </a:lnTo>
                    <a:lnTo>
                      <a:pt x="0" y="0"/>
                    </a:lnTo>
                    <a:lnTo>
                      <a:pt x="880" y="141"/>
                    </a:lnTo>
                    <a:close/>
                  </a:path>
                </a:pathLst>
              </a:custGeom>
              <a:solidFill>
                <a:srgbClr val="DA6A6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222" name="Freeform 202">
                <a:extLst>
                  <a:ext uri="{FF2B5EF4-FFF2-40B4-BE49-F238E27FC236}">
                    <a16:creationId xmlns:a16="http://schemas.microsoft.com/office/drawing/2014/main" xmlns="" id="{633EF800-F173-4BC8-A844-88ECC00499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13" y="2147"/>
                <a:ext cx="904" cy="151"/>
              </a:xfrm>
              <a:custGeom>
                <a:avLst/>
                <a:gdLst>
                  <a:gd name="T0" fmla="*/ 880 w 904"/>
                  <a:gd name="T1" fmla="*/ 141 h 151"/>
                  <a:gd name="T2" fmla="*/ 904 w 904"/>
                  <a:gd name="T3" fmla="*/ 151 h 151"/>
                  <a:gd name="T4" fmla="*/ 2 w 904"/>
                  <a:gd name="T5" fmla="*/ 2 h 151"/>
                  <a:gd name="T6" fmla="*/ 0 w 904"/>
                  <a:gd name="T7" fmla="*/ 0 h 151"/>
                  <a:gd name="T8" fmla="*/ 880 w 904"/>
                  <a:gd name="T9" fmla="*/ 141 h 15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04"/>
                  <a:gd name="T16" fmla="*/ 0 h 151"/>
                  <a:gd name="T17" fmla="*/ 904 w 904"/>
                  <a:gd name="T18" fmla="*/ 151 h 15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04" h="151">
                    <a:moveTo>
                      <a:pt x="880" y="141"/>
                    </a:moveTo>
                    <a:lnTo>
                      <a:pt x="904" y="151"/>
                    </a:lnTo>
                    <a:lnTo>
                      <a:pt x="2" y="2"/>
                    </a:lnTo>
                    <a:lnTo>
                      <a:pt x="0" y="0"/>
                    </a:lnTo>
                    <a:lnTo>
                      <a:pt x="880" y="141"/>
                    </a:lnTo>
                    <a:close/>
                  </a:path>
                </a:pathLst>
              </a:custGeom>
              <a:solidFill>
                <a:srgbClr val="DA6A6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223" name="Freeform 203">
                <a:extLst>
                  <a:ext uri="{FF2B5EF4-FFF2-40B4-BE49-F238E27FC236}">
                    <a16:creationId xmlns:a16="http://schemas.microsoft.com/office/drawing/2014/main" xmlns="" id="{751BE6EC-C384-46C4-9018-A7C5EAD957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15" y="2149"/>
                <a:ext cx="924" cy="157"/>
              </a:xfrm>
              <a:custGeom>
                <a:avLst/>
                <a:gdLst>
                  <a:gd name="T0" fmla="*/ 902 w 924"/>
                  <a:gd name="T1" fmla="*/ 149 h 157"/>
                  <a:gd name="T2" fmla="*/ 924 w 924"/>
                  <a:gd name="T3" fmla="*/ 157 h 157"/>
                  <a:gd name="T4" fmla="*/ 2 w 924"/>
                  <a:gd name="T5" fmla="*/ 0 h 157"/>
                  <a:gd name="T6" fmla="*/ 0 w 924"/>
                  <a:gd name="T7" fmla="*/ 0 h 157"/>
                  <a:gd name="T8" fmla="*/ 902 w 924"/>
                  <a:gd name="T9" fmla="*/ 149 h 15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24"/>
                  <a:gd name="T16" fmla="*/ 0 h 157"/>
                  <a:gd name="T17" fmla="*/ 924 w 924"/>
                  <a:gd name="T18" fmla="*/ 157 h 15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24" h="157">
                    <a:moveTo>
                      <a:pt x="902" y="149"/>
                    </a:moveTo>
                    <a:lnTo>
                      <a:pt x="924" y="157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902" y="149"/>
                    </a:lnTo>
                    <a:close/>
                  </a:path>
                </a:pathLst>
              </a:custGeom>
              <a:solidFill>
                <a:srgbClr val="DB6A6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224" name="Freeform 204">
                <a:extLst>
                  <a:ext uri="{FF2B5EF4-FFF2-40B4-BE49-F238E27FC236}">
                    <a16:creationId xmlns:a16="http://schemas.microsoft.com/office/drawing/2014/main" xmlns="" id="{774C23BD-E564-43FB-BD9D-8DCE39B1A8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17" y="2149"/>
                <a:ext cx="972" cy="173"/>
              </a:xfrm>
              <a:custGeom>
                <a:avLst/>
                <a:gdLst>
                  <a:gd name="T0" fmla="*/ 922 w 972"/>
                  <a:gd name="T1" fmla="*/ 157 h 173"/>
                  <a:gd name="T2" fmla="*/ 972 w 972"/>
                  <a:gd name="T3" fmla="*/ 173 h 173"/>
                  <a:gd name="T4" fmla="*/ 4 w 972"/>
                  <a:gd name="T5" fmla="*/ 0 h 173"/>
                  <a:gd name="T6" fmla="*/ 0 w 972"/>
                  <a:gd name="T7" fmla="*/ 0 h 173"/>
                  <a:gd name="T8" fmla="*/ 922 w 972"/>
                  <a:gd name="T9" fmla="*/ 157 h 17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72"/>
                  <a:gd name="T16" fmla="*/ 0 h 173"/>
                  <a:gd name="T17" fmla="*/ 972 w 972"/>
                  <a:gd name="T18" fmla="*/ 173 h 17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72" h="173">
                    <a:moveTo>
                      <a:pt x="922" y="157"/>
                    </a:moveTo>
                    <a:lnTo>
                      <a:pt x="972" y="173"/>
                    </a:lnTo>
                    <a:lnTo>
                      <a:pt x="4" y="0"/>
                    </a:lnTo>
                    <a:lnTo>
                      <a:pt x="0" y="0"/>
                    </a:lnTo>
                    <a:lnTo>
                      <a:pt x="922" y="157"/>
                    </a:lnTo>
                    <a:close/>
                  </a:path>
                </a:pathLst>
              </a:custGeom>
              <a:solidFill>
                <a:srgbClr val="DC6B6E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225" name="Freeform 205">
                <a:extLst>
                  <a:ext uri="{FF2B5EF4-FFF2-40B4-BE49-F238E27FC236}">
                    <a16:creationId xmlns:a16="http://schemas.microsoft.com/office/drawing/2014/main" xmlns="" id="{8BF5F5AF-0F62-421D-BA11-9665F951C8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21" y="2149"/>
                <a:ext cx="1077" cy="199"/>
              </a:xfrm>
              <a:custGeom>
                <a:avLst/>
                <a:gdLst>
                  <a:gd name="T0" fmla="*/ 968 w 1077"/>
                  <a:gd name="T1" fmla="*/ 173 h 199"/>
                  <a:gd name="T2" fmla="*/ 1077 w 1077"/>
                  <a:gd name="T3" fmla="*/ 199 h 199"/>
                  <a:gd name="T4" fmla="*/ 6 w 1077"/>
                  <a:gd name="T5" fmla="*/ 2 h 199"/>
                  <a:gd name="T6" fmla="*/ 0 w 1077"/>
                  <a:gd name="T7" fmla="*/ 0 h 199"/>
                  <a:gd name="T8" fmla="*/ 968 w 1077"/>
                  <a:gd name="T9" fmla="*/ 173 h 19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077"/>
                  <a:gd name="T16" fmla="*/ 0 h 199"/>
                  <a:gd name="T17" fmla="*/ 1077 w 1077"/>
                  <a:gd name="T18" fmla="*/ 199 h 19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077" h="199">
                    <a:moveTo>
                      <a:pt x="968" y="173"/>
                    </a:moveTo>
                    <a:lnTo>
                      <a:pt x="1077" y="199"/>
                    </a:lnTo>
                    <a:lnTo>
                      <a:pt x="6" y="2"/>
                    </a:lnTo>
                    <a:lnTo>
                      <a:pt x="0" y="0"/>
                    </a:lnTo>
                    <a:lnTo>
                      <a:pt x="968" y="173"/>
                    </a:lnTo>
                    <a:close/>
                  </a:path>
                </a:pathLst>
              </a:custGeom>
              <a:solidFill>
                <a:srgbClr val="DD6B6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  <p:grpSp>
          <p:nvGrpSpPr>
            <p:cNvPr id="103" name="Group 206">
              <a:extLst>
                <a:ext uri="{FF2B5EF4-FFF2-40B4-BE49-F238E27FC236}">
                  <a16:creationId xmlns:a16="http://schemas.microsoft.com/office/drawing/2014/main" xmlns="" id="{098E1EB4-53CE-4E63-866C-49DF9CC23DF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35" y="1899"/>
              <a:ext cx="1390" cy="479"/>
              <a:chOff x="3835" y="1899"/>
              <a:chExt cx="1390" cy="479"/>
            </a:xfrm>
          </p:grpSpPr>
          <p:sp>
            <p:nvSpPr>
              <p:cNvPr id="104" name="Rectangle 207">
                <a:extLst>
                  <a:ext uri="{FF2B5EF4-FFF2-40B4-BE49-F238E27FC236}">
                    <a16:creationId xmlns:a16="http://schemas.microsoft.com/office/drawing/2014/main" xmlns="" id="{5A676CF8-3F37-4379-81B7-AD6468512C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35" y="1899"/>
                <a:ext cx="1390" cy="80"/>
              </a:xfrm>
              <a:prstGeom prst="rect">
                <a:avLst/>
              </a:prstGeom>
              <a:solidFill>
                <a:srgbClr val="FF7C8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05" name="Rectangle 208">
                <a:extLst>
                  <a:ext uri="{FF2B5EF4-FFF2-40B4-BE49-F238E27FC236}">
                    <a16:creationId xmlns:a16="http://schemas.microsoft.com/office/drawing/2014/main" xmlns="" id="{779265F2-D2E6-45CB-9E78-03237EF045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35" y="1979"/>
                <a:ext cx="1390" cy="79"/>
              </a:xfrm>
              <a:prstGeom prst="rect">
                <a:avLst/>
              </a:prstGeom>
              <a:solidFill>
                <a:srgbClr val="FF7C8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06" name="Rectangle 209">
                <a:extLst>
                  <a:ext uri="{FF2B5EF4-FFF2-40B4-BE49-F238E27FC236}">
                    <a16:creationId xmlns:a16="http://schemas.microsoft.com/office/drawing/2014/main" xmlns="" id="{77A7F7FC-158F-472A-A9E7-4E16B105BF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35" y="2058"/>
                <a:ext cx="1390" cy="80"/>
              </a:xfrm>
              <a:prstGeom prst="rect">
                <a:avLst/>
              </a:prstGeom>
              <a:solidFill>
                <a:srgbClr val="FF7E8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07" name="Rectangle 210">
                <a:extLst>
                  <a:ext uri="{FF2B5EF4-FFF2-40B4-BE49-F238E27FC236}">
                    <a16:creationId xmlns:a16="http://schemas.microsoft.com/office/drawing/2014/main" xmlns="" id="{F2678642-9509-4B72-8C25-7F6DEBB35E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35" y="2138"/>
                <a:ext cx="1390" cy="81"/>
              </a:xfrm>
              <a:prstGeom prst="rect">
                <a:avLst/>
              </a:prstGeom>
              <a:solidFill>
                <a:srgbClr val="FF8084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08" name="Rectangle 211">
                <a:extLst>
                  <a:ext uri="{FF2B5EF4-FFF2-40B4-BE49-F238E27FC236}">
                    <a16:creationId xmlns:a16="http://schemas.microsoft.com/office/drawing/2014/main" xmlns="" id="{4B998F49-5E64-4F1F-A0D1-12366444D3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35" y="2219"/>
                <a:ext cx="1390" cy="79"/>
              </a:xfrm>
              <a:prstGeom prst="rect">
                <a:avLst/>
              </a:prstGeom>
              <a:solidFill>
                <a:srgbClr val="FF828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09" name="Rectangle 212">
                <a:extLst>
                  <a:ext uri="{FF2B5EF4-FFF2-40B4-BE49-F238E27FC236}">
                    <a16:creationId xmlns:a16="http://schemas.microsoft.com/office/drawing/2014/main" xmlns="" id="{8A5941B1-3AC6-4DEB-A775-67B0D284A3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35" y="2298"/>
                <a:ext cx="1390" cy="80"/>
              </a:xfrm>
              <a:prstGeom prst="rect">
                <a:avLst/>
              </a:prstGeom>
              <a:solidFill>
                <a:srgbClr val="FF828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10" name="Freeform 213">
                <a:extLst>
                  <a:ext uri="{FF2B5EF4-FFF2-40B4-BE49-F238E27FC236}">
                    <a16:creationId xmlns:a16="http://schemas.microsoft.com/office/drawing/2014/main" xmlns="" id="{C1A864B5-64D7-4313-832D-389D8D3053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35" y="1899"/>
                <a:ext cx="1388" cy="477"/>
              </a:xfrm>
              <a:custGeom>
                <a:avLst/>
                <a:gdLst>
                  <a:gd name="T0" fmla="*/ 623 w 1388"/>
                  <a:gd name="T1" fmla="*/ 2 h 477"/>
                  <a:gd name="T2" fmla="*/ 489 w 1388"/>
                  <a:gd name="T3" fmla="*/ 10 h 477"/>
                  <a:gd name="T4" fmla="*/ 363 w 1388"/>
                  <a:gd name="T5" fmla="*/ 28 h 477"/>
                  <a:gd name="T6" fmla="*/ 254 w 1388"/>
                  <a:gd name="T7" fmla="*/ 54 h 477"/>
                  <a:gd name="T8" fmla="*/ 158 w 1388"/>
                  <a:gd name="T9" fmla="*/ 88 h 477"/>
                  <a:gd name="T10" fmla="*/ 84 w 1388"/>
                  <a:gd name="T11" fmla="*/ 125 h 477"/>
                  <a:gd name="T12" fmla="*/ 32 w 1388"/>
                  <a:gd name="T13" fmla="*/ 167 h 477"/>
                  <a:gd name="T14" fmla="*/ 14 w 1388"/>
                  <a:gd name="T15" fmla="*/ 191 h 477"/>
                  <a:gd name="T16" fmla="*/ 4 w 1388"/>
                  <a:gd name="T17" fmla="*/ 215 h 477"/>
                  <a:gd name="T18" fmla="*/ 0 w 1388"/>
                  <a:gd name="T19" fmla="*/ 239 h 477"/>
                  <a:gd name="T20" fmla="*/ 4 w 1388"/>
                  <a:gd name="T21" fmla="*/ 262 h 477"/>
                  <a:gd name="T22" fmla="*/ 14 w 1388"/>
                  <a:gd name="T23" fmla="*/ 286 h 477"/>
                  <a:gd name="T24" fmla="*/ 32 w 1388"/>
                  <a:gd name="T25" fmla="*/ 310 h 477"/>
                  <a:gd name="T26" fmla="*/ 84 w 1388"/>
                  <a:gd name="T27" fmla="*/ 352 h 477"/>
                  <a:gd name="T28" fmla="*/ 158 w 1388"/>
                  <a:gd name="T29" fmla="*/ 389 h 477"/>
                  <a:gd name="T30" fmla="*/ 254 w 1388"/>
                  <a:gd name="T31" fmla="*/ 423 h 477"/>
                  <a:gd name="T32" fmla="*/ 363 w 1388"/>
                  <a:gd name="T33" fmla="*/ 449 h 477"/>
                  <a:gd name="T34" fmla="*/ 489 w 1388"/>
                  <a:gd name="T35" fmla="*/ 467 h 477"/>
                  <a:gd name="T36" fmla="*/ 623 w 1388"/>
                  <a:gd name="T37" fmla="*/ 475 h 477"/>
                  <a:gd name="T38" fmla="*/ 766 w 1388"/>
                  <a:gd name="T39" fmla="*/ 475 h 477"/>
                  <a:gd name="T40" fmla="*/ 900 w 1388"/>
                  <a:gd name="T41" fmla="*/ 467 h 477"/>
                  <a:gd name="T42" fmla="*/ 1025 w 1388"/>
                  <a:gd name="T43" fmla="*/ 449 h 477"/>
                  <a:gd name="T44" fmla="*/ 1135 w 1388"/>
                  <a:gd name="T45" fmla="*/ 423 h 477"/>
                  <a:gd name="T46" fmla="*/ 1231 w 1388"/>
                  <a:gd name="T47" fmla="*/ 389 h 477"/>
                  <a:gd name="T48" fmla="*/ 1305 w 1388"/>
                  <a:gd name="T49" fmla="*/ 352 h 477"/>
                  <a:gd name="T50" fmla="*/ 1357 w 1388"/>
                  <a:gd name="T51" fmla="*/ 310 h 477"/>
                  <a:gd name="T52" fmla="*/ 1374 w 1388"/>
                  <a:gd name="T53" fmla="*/ 286 h 477"/>
                  <a:gd name="T54" fmla="*/ 1384 w 1388"/>
                  <a:gd name="T55" fmla="*/ 262 h 477"/>
                  <a:gd name="T56" fmla="*/ 1388 w 1388"/>
                  <a:gd name="T57" fmla="*/ 239 h 477"/>
                  <a:gd name="T58" fmla="*/ 1384 w 1388"/>
                  <a:gd name="T59" fmla="*/ 215 h 477"/>
                  <a:gd name="T60" fmla="*/ 1374 w 1388"/>
                  <a:gd name="T61" fmla="*/ 191 h 477"/>
                  <a:gd name="T62" fmla="*/ 1357 w 1388"/>
                  <a:gd name="T63" fmla="*/ 167 h 477"/>
                  <a:gd name="T64" fmla="*/ 1305 w 1388"/>
                  <a:gd name="T65" fmla="*/ 125 h 477"/>
                  <a:gd name="T66" fmla="*/ 1231 w 1388"/>
                  <a:gd name="T67" fmla="*/ 88 h 477"/>
                  <a:gd name="T68" fmla="*/ 1135 w 1388"/>
                  <a:gd name="T69" fmla="*/ 54 h 477"/>
                  <a:gd name="T70" fmla="*/ 1025 w 1388"/>
                  <a:gd name="T71" fmla="*/ 28 h 477"/>
                  <a:gd name="T72" fmla="*/ 900 w 1388"/>
                  <a:gd name="T73" fmla="*/ 10 h 477"/>
                  <a:gd name="T74" fmla="*/ 766 w 1388"/>
                  <a:gd name="T75" fmla="*/ 2 h 477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w 1388"/>
                  <a:gd name="T115" fmla="*/ 0 h 477"/>
                  <a:gd name="T116" fmla="*/ 1388 w 1388"/>
                  <a:gd name="T117" fmla="*/ 477 h 477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T114" t="T115" r="T116" b="T117"/>
                <a:pathLst>
                  <a:path w="1388" h="477">
                    <a:moveTo>
                      <a:pt x="694" y="0"/>
                    </a:moveTo>
                    <a:lnTo>
                      <a:pt x="623" y="2"/>
                    </a:lnTo>
                    <a:lnTo>
                      <a:pt x="555" y="4"/>
                    </a:lnTo>
                    <a:lnTo>
                      <a:pt x="489" y="10"/>
                    </a:lnTo>
                    <a:lnTo>
                      <a:pt x="425" y="18"/>
                    </a:lnTo>
                    <a:lnTo>
                      <a:pt x="363" y="28"/>
                    </a:lnTo>
                    <a:lnTo>
                      <a:pt x="305" y="40"/>
                    </a:lnTo>
                    <a:lnTo>
                      <a:pt x="254" y="54"/>
                    </a:lnTo>
                    <a:lnTo>
                      <a:pt x="204" y="70"/>
                    </a:lnTo>
                    <a:lnTo>
                      <a:pt x="158" y="88"/>
                    </a:lnTo>
                    <a:lnTo>
                      <a:pt x="118" y="105"/>
                    </a:lnTo>
                    <a:lnTo>
                      <a:pt x="84" y="125"/>
                    </a:lnTo>
                    <a:lnTo>
                      <a:pt x="54" y="145"/>
                    </a:lnTo>
                    <a:lnTo>
                      <a:pt x="32" y="167"/>
                    </a:lnTo>
                    <a:lnTo>
                      <a:pt x="22" y="179"/>
                    </a:lnTo>
                    <a:lnTo>
                      <a:pt x="14" y="191"/>
                    </a:lnTo>
                    <a:lnTo>
                      <a:pt x="8" y="203"/>
                    </a:lnTo>
                    <a:lnTo>
                      <a:pt x="4" y="215"/>
                    </a:lnTo>
                    <a:lnTo>
                      <a:pt x="0" y="227"/>
                    </a:lnTo>
                    <a:lnTo>
                      <a:pt x="0" y="239"/>
                    </a:lnTo>
                    <a:lnTo>
                      <a:pt x="0" y="250"/>
                    </a:lnTo>
                    <a:lnTo>
                      <a:pt x="4" y="262"/>
                    </a:lnTo>
                    <a:lnTo>
                      <a:pt x="8" y="274"/>
                    </a:lnTo>
                    <a:lnTo>
                      <a:pt x="14" y="286"/>
                    </a:lnTo>
                    <a:lnTo>
                      <a:pt x="22" y="298"/>
                    </a:lnTo>
                    <a:lnTo>
                      <a:pt x="32" y="310"/>
                    </a:lnTo>
                    <a:lnTo>
                      <a:pt x="54" y="332"/>
                    </a:lnTo>
                    <a:lnTo>
                      <a:pt x="84" y="352"/>
                    </a:lnTo>
                    <a:lnTo>
                      <a:pt x="118" y="372"/>
                    </a:lnTo>
                    <a:lnTo>
                      <a:pt x="158" y="389"/>
                    </a:lnTo>
                    <a:lnTo>
                      <a:pt x="204" y="407"/>
                    </a:lnTo>
                    <a:lnTo>
                      <a:pt x="254" y="423"/>
                    </a:lnTo>
                    <a:lnTo>
                      <a:pt x="305" y="437"/>
                    </a:lnTo>
                    <a:lnTo>
                      <a:pt x="363" y="449"/>
                    </a:lnTo>
                    <a:lnTo>
                      <a:pt x="425" y="459"/>
                    </a:lnTo>
                    <a:lnTo>
                      <a:pt x="489" y="467"/>
                    </a:lnTo>
                    <a:lnTo>
                      <a:pt x="555" y="473"/>
                    </a:lnTo>
                    <a:lnTo>
                      <a:pt x="623" y="475"/>
                    </a:lnTo>
                    <a:lnTo>
                      <a:pt x="694" y="477"/>
                    </a:lnTo>
                    <a:lnTo>
                      <a:pt x="766" y="475"/>
                    </a:lnTo>
                    <a:lnTo>
                      <a:pt x="834" y="473"/>
                    </a:lnTo>
                    <a:lnTo>
                      <a:pt x="900" y="467"/>
                    </a:lnTo>
                    <a:lnTo>
                      <a:pt x="964" y="459"/>
                    </a:lnTo>
                    <a:lnTo>
                      <a:pt x="1025" y="449"/>
                    </a:lnTo>
                    <a:lnTo>
                      <a:pt x="1083" y="437"/>
                    </a:lnTo>
                    <a:lnTo>
                      <a:pt x="1135" y="423"/>
                    </a:lnTo>
                    <a:lnTo>
                      <a:pt x="1185" y="407"/>
                    </a:lnTo>
                    <a:lnTo>
                      <a:pt x="1231" y="389"/>
                    </a:lnTo>
                    <a:lnTo>
                      <a:pt x="1271" y="372"/>
                    </a:lnTo>
                    <a:lnTo>
                      <a:pt x="1305" y="352"/>
                    </a:lnTo>
                    <a:lnTo>
                      <a:pt x="1335" y="332"/>
                    </a:lnTo>
                    <a:lnTo>
                      <a:pt x="1357" y="310"/>
                    </a:lnTo>
                    <a:lnTo>
                      <a:pt x="1366" y="298"/>
                    </a:lnTo>
                    <a:lnTo>
                      <a:pt x="1374" y="286"/>
                    </a:lnTo>
                    <a:lnTo>
                      <a:pt x="1380" y="274"/>
                    </a:lnTo>
                    <a:lnTo>
                      <a:pt x="1384" y="262"/>
                    </a:lnTo>
                    <a:lnTo>
                      <a:pt x="1388" y="250"/>
                    </a:lnTo>
                    <a:lnTo>
                      <a:pt x="1388" y="239"/>
                    </a:lnTo>
                    <a:lnTo>
                      <a:pt x="1388" y="227"/>
                    </a:lnTo>
                    <a:lnTo>
                      <a:pt x="1384" y="215"/>
                    </a:lnTo>
                    <a:lnTo>
                      <a:pt x="1380" y="203"/>
                    </a:lnTo>
                    <a:lnTo>
                      <a:pt x="1374" y="191"/>
                    </a:lnTo>
                    <a:lnTo>
                      <a:pt x="1366" y="179"/>
                    </a:lnTo>
                    <a:lnTo>
                      <a:pt x="1357" y="167"/>
                    </a:lnTo>
                    <a:lnTo>
                      <a:pt x="1335" y="145"/>
                    </a:lnTo>
                    <a:lnTo>
                      <a:pt x="1305" y="125"/>
                    </a:lnTo>
                    <a:lnTo>
                      <a:pt x="1271" y="105"/>
                    </a:lnTo>
                    <a:lnTo>
                      <a:pt x="1231" y="88"/>
                    </a:lnTo>
                    <a:lnTo>
                      <a:pt x="1185" y="70"/>
                    </a:lnTo>
                    <a:lnTo>
                      <a:pt x="1135" y="54"/>
                    </a:lnTo>
                    <a:lnTo>
                      <a:pt x="1083" y="40"/>
                    </a:lnTo>
                    <a:lnTo>
                      <a:pt x="1025" y="28"/>
                    </a:lnTo>
                    <a:lnTo>
                      <a:pt x="964" y="18"/>
                    </a:lnTo>
                    <a:lnTo>
                      <a:pt x="900" y="10"/>
                    </a:lnTo>
                    <a:lnTo>
                      <a:pt x="834" y="4"/>
                    </a:lnTo>
                    <a:lnTo>
                      <a:pt x="766" y="2"/>
                    </a:lnTo>
                    <a:lnTo>
                      <a:pt x="694" y="0"/>
                    </a:lnTo>
                    <a:close/>
                  </a:path>
                </a:pathLst>
              </a:custGeom>
              <a:solidFill>
                <a:srgbClr val="FF8387"/>
              </a:solidFill>
              <a:ln w="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11" name="Freeform 214">
                <a:extLst>
                  <a:ext uri="{FF2B5EF4-FFF2-40B4-BE49-F238E27FC236}">
                    <a16:creationId xmlns:a16="http://schemas.microsoft.com/office/drawing/2014/main" xmlns="" id="{3DF21D12-6E91-4DC7-94C3-E6D565847F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35" y="1899"/>
                <a:ext cx="1388" cy="477"/>
              </a:xfrm>
              <a:custGeom>
                <a:avLst/>
                <a:gdLst>
                  <a:gd name="T0" fmla="*/ 623 w 1388"/>
                  <a:gd name="T1" fmla="*/ 2 h 477"/>
                  <a:gd name="T2" fmla="*/ 489 w 1388"/>
                  <a:gd name="T3" fmla="*/ 10 h 477"/>
                  <a:gd name="T4" fmla="*/ 363 w 1388"/>
                  <a:gd name="T5" fmla="*/ 28 h 477"/>
                  <a:gd name="T6" fmla="*/ 254 w 1388"/>
                  <a:gd name="T7" fmla="*/ 54 h 477"/>
                  <a:gd name="T8" fmla="*/ 158 w 1388"/>
                  <a:gd name="T9" fmla="*/ 88 h 477"/>
                  <a:gd name="T10" fmla="*/ 84 w 1388"/>
                  <a:gd name="T11" fmla="*/ 125 h 477"/>
                  <a:gd name="T12" fmla="*/ 32 w 1388"/>
                  <a:gd name="T13" fmla="*/ 167 h 477"/>
                  <a:gd name="T14" fmla="*/ 14 w 1388"/>
                  <a:gd name="T15" fmla="*/ 191 h 477"/>
                  <a:gd name="T16" fmla="*/ 4 w 1388"/>
                  <a:gd name="T17" fmla="*/ 215 h 477"/>
                  <a:gd name="T18" fmla="*/ 0 w 1388"/>
                  <a:gd name="T19" fmla="*/ 239 h 477"/>
                  <a:gd name="T20" fmla="*/ 4 w 1388"/>
                  <a:gd name="T21" fmla="*/ 262 h 477"/>
                  <a:gd name="T22" fmla="*/ 14 w 1388"/>
                  <a:gd name="T23" fmla="*/ 286 h 477"/>
                  <a:gd name="T24" fmla="*/ 32 w 1388"/>
                  <a:gd name="T25" fmla="*/ 310 h 477"/>
                  <a:gd name="T26" fmla="*/ 84 w 1388"/>
                  <a:gd name="T27" fmla="*/ 352 h 477"/>
                  <a:gd name="T28" fmla="*/ 158 w 1388"/>
                  <a:gd name="T29" fmla="*/ 389 h 477"/>
                  <a:gd name="T30" fmla="*/ 254 w 1388"/>
                  <a:gd name="T31" fmla="*/ 423 h 477"/>
                  <a:gd name="T32" fmla="*/ 363 w 1388"/>
                  <a:gd name="T33" fmla="*/ 449 h 477"/>
                  <a:gd name="T34" fmla="*/ 489 w 1388"/>
                  <a:gd name="T35" fmla="*/ 467 h 477"/>
                  <a:gd name="T36" fmla="*/ 623 w 1388"/>
                  <a:gd name="T37" fmla="*/ 475 h 477"/>
                  <a:gd name="T38" fmla="*/ 766 w 1388"/>
                  <a:gd name="T39" fmla="*/ 475 h 477"/>
                  <a:gd name="T40" fmla="*/ 900 w 1388"/>
                  <a:gd name="T41" fmla="*/ 467 h 477"/>
                  <a:gd name="T42" fmla="*/ 1025 w 1388"/>
                  <a:gd name="T43" fmla="*/ 449 h 477"/>
                  <a:gd name="T44" fmla="*/ 1135 w 1388"/>
                  <a:gd name="T45" fmla="*/ 423 h 477"/>
                  <a:gd name="T46" fmla="*/ 1231 w 1388"/>
                  <a:gd name="T47" fmla="*/ 389 h 477"/>
                  <a:gd name="T48" fmla="*/ 1305 w 1388"/>
                  <a:gd name="T49" fmla="*/ 352 h 477"/>
                  <a:gd name="T50" fmla="*/ 1357 w 1388"/>
                  <a:gd name="T51" fmla="*/ 310 h 477"/>
                  <a:gd name="T52" fmla="*/ 1374 w 1388"/>
                  <a:gd name="T53" fmla="*/ 286 h 477"/>
                  <a:gd name="T54" fmla="*/ 1384 w 1388"/>
                  <a:gd name="T55" fmla="*/ 262 h 477"/>
                  <a:gd name="T56" fmla="*/ 1388 w 1388"/>
                  <a:gd name="T57" fmla="*/ 239 h 477"/>
                  <a:gd name="T58" fmla="*/ 1384 w 1388"/>
                  <a:gd name="T59" fmla="*/ 215 h 477"/>
                  <a:gd name="T60" fmla="*/ 1374 w 1388"/>
                  <a:gd name="T61" fmla="*/ 191 h 477"/>
                  <a:gd name="T62" fmla="*/ 1357 w 1388"/>
                  <a:gd name="T63" fmla="*/ 167 h 477"/>
                  <a:gd name="T64" fmla="*/ 1305 w 1388"/>
                  <a:gd name="T65" fmla="*/ 125 h 477"/>
                  <a:gd name="T66" fmla="*/ 1231 w 1388"/>
                  <a:gd name="T67" fmla="*/ 88 h 477"/>
                  <a:gd name="T68" fmla="*/ 1135 w 1388"/>
                  <a:gd name="T69" fmla="*/ 54 h 477"/>
                  <a:gd name="T70" fmla="*/ 1025 w 1388"/>
                  <a:gd name="T71" fmla="*/ 28 h 477"/>
                  <a:gd name="T72" fmla="*/ 900 w 1388"/>
                  <a:gd name="T73" fmla="*/ 10 h 477"/>
                  <a:gd name="T74" fmla="*/ 766 w 1388"/>
                  <a:gd name="T75" fmla="*/ 2 h 477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w 1388"/>
                  <a:gd name="T115" fmla="*/ 0 h 477"/>
                  <a:gd name="T116" fmla="*/ 1388 w 1388"/>
                  <a:gd name="T117" fmla="*/ 477 h 477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T114" t="T115" r="T116" b="T117"/>
                <a:pathLst>
                  <a:path w="1388" h="477">
                    <a:moveTo>
                      <a:pt x="694" y="0"/>
                    </a:moveTo>
                    <a:lnTo>
                      <a:pt x="623" y="2"/>
                    </a:lnTo>
                    <a:lnTo>
                      <a:pt x="555" y="4"/>
                    </a:lnTo>
                    <a:lnTo>
                      <a:pt x="489" y="10"/>
                    </a:lnTo>
                    <a:lnTo>
                      <a:pt x="425" y="18"/>
                    </a:lnTo>
                    <a:lnTo>
                      <a:pt x="363" y="28"/>
                    </a:lnTo>
                    <a:lnTo>
                      <a:pt x="305" y="40"/>
                    </a:lnTo>
                    <a:lnTo>
                      <a:pt x="254" y="54"/>
                    </a:lnTo>
                    <a:lnTo>
                      <a:pt x="204" y="70"/>
                    </a:lnTo>
                    <a:lnTo>
                      <a:pt x="158" y="88"/>
                    </a:lnTo>
                    <a:lnTo>
                      <a:pt x="118" y="105"/>
                    </a:lnTo>
                    <a:lnTo>
                      <a:pt x="84" y="125"/>
                    </a:lnTo>
                    <a:lnTo>
                      <a:pt x="54" y="145"/>
                    </a:lnTo>
                    <a:lnTo>
                      <a:pt x="32" y="167"/>
                    </a:lnTo>
                    <a:lnTo>
                      <a:pt x="22" y="179"/>
                    </a:lnTo>
                    <a:lnTo>
                      <a:pt x="14" y="191"/>
                    </a:lnTo>
                    <a:lnTo>
                      <a:pt x="8" y="203"/>
                    </a:lnTo>
                    <a:lnTo>
                      <a:pt x="4" y="215"/>
                    </a:lnTo>
                    <a:lnTo>
                      <a:pt x="0" y="227"/>
                    </a:lnTo>
                    <a:lnTo>
                      <a:pt x="0" y="239"/>
                    </a:lnTo>
                    <a:lnTo>
                      <a:pt x="0" y="250"/>
                    </a:lnTo>
                    <a:lnTo>
                      <a:pt x="4" y="262"/>
                    </a:lnTo>
                    <a:lnTo>
                      <a:pt x="8" y="274"/>
                    </a:lnTo>
                    <a:lnTo>
                      <a:pt x="14" y="286"/>
                    </a:lnTo>
                    <a:lnTo>
                      <a:pt x="22" y="298"/>
                    </a:lnTo>
                    <a:lnTo>
                      <a:pt x="32" y="310"/>
                    </a:lnTo>
                    <a:lnTo>
                      <a:pt x="54" y="332"/>
                    </a:lnTo>
                    <a:lnTo>
                      <a:pt x="84" y="352"/>
                    </a:lnTo>
                    <a:lnTo>
                      <a:pt x="118" y="372"/>
                    </a:lnTo>
                    <a:lnTo>
                      <a:pt x="158" y="389"/>
                    </a:lnTo>
                    <a:lnTo>
                      <a:pt x="204" y="407"/>
                    </a:lnTo>
                    <a:lnTo>
                      <a:pt x="254" y="423"/>
                    </a:lnTo>
                    <a:lnTo>
                      <a:pt x="305" y="437"/>
                    </a:lnTo>
                    <a:lnTo>
                      <a:pt x="363" y="449"/>
                    </a:lnTo>
                    <a:lnTo>
                      <a:pt x="425" y="459"/>
                    </a:lnTo>
                    <a:lnTo>
                      <a:pt x="489" y="467"/>
                    </a:lnTo>
                    <a:lnTo>
                      <a:pt x="555" y="473"/>
                    </a:lnTo>
                    <a:lnTo>
                      <a:pt x="623" y="475"/>
                    </a:lnTo>
                    <a:lnTo>
                      <a:pt x="694" y="477"/>
                    </a:lnTo>
                    <a:lnTo>
                      <a:pt x="766" y="475"/>
                    </a:lnTo>
                    <a:lnTo>
                      <a:pt x="834" y="473"/>
                    </a:lnTo>
                    <a:lnTo>
                      <a:pt x="900" y="467"/>
                    </a:lnTo>
                    <a:lnTo>
                      <a:pt x="964" y="459"/>
                    </a:lnTo>
                    <a:lnTo>
                      <a:pt x="1025" y="449"/>
                    </a:lnTo>
                    <a:lnTo>
                      <a:pt x="1083" y="437"/>
                    </a:lnTo>
                    <a:lnTo>
                      <a:pt x="1135" y="423"/>
                    </a:lnTo>
                    <a:lnTo>
                      <a:pt x="1185" y="407"/>
                    </a:lnTo>
                    <a:lnTo>
                      <a:pt x="1231" y="389"/>
                    </a:lnTo>
                    <a:lnTo>
                      <a:pt x="1271" y="372"/>
                    </a:lnTo>
                    <a:lnTo>
                      <a:pt x="1305" y="352"/>
                    </a:lnTo>
                    <a:lnTo>
                      <a:pt x="1335" y="332"/>
                    </a:lnTo>
                    <a:lnTo>
                      <a:pt x="1357" y="310"/>
                    </a:lnTo>
                    <a:lnTo>
                      <a:pt x="1366" y="298"/>
                    </a:lnTo>
                    <a:lnTo>
                      <a:pt x="1374" y="286"/>
                    </a:lnTo>
                    <a:lnTo>
                      <a:pt x="1380" y="274"/>
                    </a:lnTo>
                    <a:lnTo>
                      <a:pt x="1384" y="262"/>
                    </a:lnTo>
                    <a:lnTo>
                      <a:pt x="1388" y="250"/>
                    </a:lnTo>
                    <a:lnTo>
                      <a:pt x="1388" y="239"/>
                    </a:lnTo>
                    <a:lnTo>
                      <a:pt x="1388" y="227"/>
                    </a:lnTo>
                    <a:lnTo>
                      <a:pt x="1384" y="215"/>
                    </a:lnTo>
                    <a:lnTo>
                      <a:pt x="1380" y="203"/>
                    </a:lnTo>
                    <a:lnTo>
                      <a:pt x="1374" y="191"/>
                    </a:lnTo>
                    <a:lnTo>
                      <a:pt x="1366" y="179"/>
                    </a:lnTo>
                    <a:lnTo>
                      <a:pt x="1357" y="167"/>
                    </a:lnTo>
                    <a:lnTo>
                      <a:pt x="1335" y="145"/>
                    </a:lnTo>
                    <a:lnTo>
                      <a:pt x="1305" y="125"/>
                    </a:lnTo>
                    <a:lnTo>
                      <a:pt x="1271" y="105"/>
                    </a:lnTo>
                    <a:lnTo>
                      <a:pt x="1231" y="88"/>
                    </a:lnTo>
                    <a:lnTo>
                      <a:pt x="1185" y="70"/>
                    </a:lnTo>
                    <a:lnTo>
                      <a:pt x="1135" y="54"/>
                    </a:lnTo>
                    <a:lnTo>
                      <a:pt x="1083" y="40"/>
                    </a:lnTo>
                    <a:lnTo>
                      <a:pt x="1025" y="28"/>
                    </a:lnTo>
                    <a:lnTo>
                      <a:pt x="964" y="18"/>
                    </a:lnTo>
                    <a:lnTo>
                      <a:pt x="900" y="10"/>
                    </a:lnTo>
                    <a:lnTo>
                      <a:pt x="834" y="4"/>
                    </a:lnTo>
                    <a:lnTo>
                      <a:pt x="766" y="2"/>
                    </a:lnTo>
                    <a:lnTo>
                      <a:pt x="694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12" name="Rectangle 215">
                <a:extLst>
                  <a:ext uri="{FF2B5EF4-FFF2-40B4-BE49-F238E27FC236}">
                    <a16:creationId xmlns:a16="http://schemas.microsoft.com/office/drawing/2014/main" xmlns="" id="{4083EDCC-9D27-420A-BE0C-F2C3CCE53B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35" y="1899"/>
                <a:ext cx="1390" cy="80"/>
              </a:xfrm>
              <a:prstGeom prst="rect">
                <a:avLst/>
              </a:prstGeom>
              <a:solidFill>
                <a:srgbClr val="FF7C8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13" name="Rectangle 216">
                <a:extLst>
                  <a:ext uri="{FF2B5EF4-FFF2-40B4-BE49-F238E27FC236}">
                    <a16:creationId xmlns:a16="http://schemas.microsoft.com/office/drawing/2014/main" xmlns="" id="{5970A5B5-482E-41B4-B0B7-AF5F9A68B0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35" y="1979"/>
                <a:ext cx="1390" cy="79"/>
              </a:xfrm>
              <a:prstGeom prst="rect">
                <a:avLst/>
              </a:prstGeom>
              <a:solidFill>
                <a:srgbClr val="FF7C8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14" name="Rectangle 217">
                <a:extLst>
                  <a:ext uri="{FF2B5EF4-FFF2-40B4-BE49-F238E27FC236}">
                    <a16:creationId xmlns:a16="http://schemas.microsoft.com/office/drawing/2014/main" xmlns="" id="{69B999D6-6FAD-4C41-AF24-863039037F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35" y="2058"/>
                <a:ext cx="1390" cy="80"/>
              </a:xfrm>
              <a:prstGeom prst="rect">
                <a:avLst/>
              </a:prstGeom>
              <a:solidFill>
                <a:srgbClr val="FF7E8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15" name="Rectangle 218">
                <a:extLst>
                  <a:ext uri="{FF2B5EF4-FFF2-40B4-BE49-F238E27FC236}">
                    <a16:creationId xmlns:a16="http://schemas.microsoft.com/office/drawing/2014/main" xmlns="" id="{F4807EA4-65F5-4CE3-A25F-1FA6FDFCD4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35" y="2138"/>
                <a:ext cx="1390" cy="81"/>
              </a:xfrm>
              <a:prstGeom prst="rect">
                <a:avLst/>
              </a:prstGeom>
              <a:solidFill>
                <a:srgbClr val="FF8084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16" name="Rectangle 219">
                <a:extLst>
                  <a:ext uri="{FF2B5EF4-FFF2-40B4-BE49-F238E27FC236}">
                    <a16:creationId xmlns:a16="http://schemas.microsoft.com/office/drawing/2014/main" xmlns="" id="{82EEB43F-A3D5-48D7-AAFE-F213180CC2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35" y="2219"/>
                <a:ext cx="1390" cy="79"/>
              </a:xfrm>
              <a:prstGeom prst="rect">
                <a:avLst/>
              </a:prstGeom>
              <a:solidFill>
                <a:srgbClr val="FF828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17" name="Rectangle 220">
                <a:extLst>
                  <a:ext uri="{FF2B5EF4-FFF2-40B4-BE49-F238E27FC236}">
                    <a16:creationId xmlns:a16="http://schemas.microsoft.com/office/drawing/2014/main" xmlns="" id="{83EFF5C3-CD49-498A-822B-6E29A00C5A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35" y="2298"/>
                <a:ext cx="1390" cy="80"/>
              </a:xfrm>
              <a:prstGeom prst="rect">
                <a:avLst/>
              </a:prstGeom>
              <a:solidFill>
                <a:srgbClr val="FF828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</p:grpSp>
      <p:grpSp>
        <p:nvGrpSpPr>
          <p:cNvPr id="226" name="Group 221">
            <a:extLst>
              <a:ext uri="{FF2B5EF4-FFF2-40B4-BE49-F238E27FC236}">
                <a16:creationId xmlns:a16="http://schemas.microsoft.com/office/drawing/2014/main" xmlns="" id="{E773643E-F87C-4924-8FE8-648D0A6EE509}"/>
              </a:ext>
            </a:extLst>
          </p:cNvPr>
          <p:cNvGrpSpPr>
            <a:grpSpLocks/>
          </p:cNvGrpSpPr>
          <p:nvPr/>
        </p:nvGrpSpPr>
        <p:grpSpPr bwMode="auto">
          <a:xfrm>
            <a:off x="6381752" y="1668463"/>
            <a:ext cx="3368675" cy="1993900"/>
            <a:chOff x="3097" y="965"/>
            <a:chExt cx="2122" cy="1206"/>
          </a:xfrm>
        </p:grpSpPr>
        <p:grpSp>
          <p:nvGrpSpPr>
            <p:cNvPr id="227" name="Group 222">
              <a:extLst>
                <a:ext uri="{FF2B5EF4-FFF2-40B4-BE49-F238E27FC236}">
                  <a16:creationId xmlns:a16="http://schemas.microsoft.com/office/drawing/2014/main" xmlns="" id="{D0057CD0-2B54-45F5-B3FB-3113EA1135E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97" y="1144"/>
              <a:ext cx="1963" cy="1027"/>
              <a:chOff x="3097" y="1144"/>
              <a:chExt cx="1963" cy="1027"/>
            </a:xfrm>
          </p:grpSpPr>
          <p:sp>
            <p:nvSpPr>
              <p:cNvPr id="243" name="Freeform 223">
                <a:extLst>
                  <a:ext uri="{FF2B5EF4-FFF2-40B4-BE49-F238E27FC236}">
                    <a16:creationId xmlns:a16="http://schemas.microsoft.com/office/drawing/2014/main" xmlns="" id="{9480765E-13C5-45EB-9045-CFAF51E8B6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97" y="1144"/>
                <a:ext cx="754" cy="1009"/>
              </a:xfrm>
              <a:custGeom>
                <a:avLst/>
                <a:gdLst>
                  <a:gd name="T0" fmla="*/ 754 w 754"/>
                  <a:gd name="T1" fmla="*/ 0 h 1009"/>
                  <a:gd name="T2" fmla="*/ 740 w 754"/>
                  <a:gd name="T3" fmla="*/ 24 h 1009"/>
                  <a:gd name="T4" fmla="*/ 0 w 754"/>
                  <a:gd name="T5" fmla="*/ 1009 h 1009"/>
                  <a:gd name="T6" fmla="*/ 2 w 754"/>
                  <a:gd name="T7" fmla="*/ 1007 h 1009"/>
                  <a:gd name="T8" fmla="*/ 754 w 754"/>
                  <a:gd name="T9" fmla="*/ 0 h 100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4"/>
                  <a:gd name="T16" fmla="*/ 0 h 1009"/>
                  <a:gd name="T17" fmla="*/ 754 w 754"/>
                  <a:gd name="T18" fmla="*/ 1009 h 100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4" h="1009">
                    <a:moveTo>
                      <a:pt x="754" y="0"/>
                    </a:moveTo>
                    <a:lnTo>
                      <a:pt x="740" y="24"/>
                    </a:lnTo>
                    <a:lnTo>
                      <a:pt x="0" y="1009"/>
                    </a:lnTo>
                    <a:lnTo>
                      <a:pt x="2" y="1007"/>
                    </a:lnTo>
                    <a:lnTo>
                      <a:pt x="754" y="0"/>
                    </a:lnTo>
                    <a:close/>
                  </a:path>
                </a:pathLst>
              </a:custGeom>
              <a:solidFill>
                <a:srgbClr val="C35E6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244" name="Freeform 224">
                <a:extLst>
                  <a:ext uri="{FF2B5EF4-FFF2-40B4-BE49-F238E27FC236}">
                    <a16:creationId xmlns:a16="http://schemas.microsoft.com/office/drawing/2014/main" xmlns="" id="{FC5BD77E-422F-49E0-995F-D73D0F1D98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97" y="1168"/>
                <a:ext cx="740" cy="985"/>
              </a:xfrm>
              <a:custGeom>
                <a:avLst/>
                <a:gdLst>
                  <a:gd name="T0" fmla="*/ 740 w 740"/>
                  <a:gd name="T1" fmla="*/ 0 h 985"/>
                  <a:gd name="T2" fmla="*/ 736 w 740"/>
                  <a:gd name="T3" fmla="*/ 12 h 985"/>
                  <a:gd name="T4" fmla="*/ 0 w 740"/>
                  <a:gd name="T5" fmla="*/ 985 h 985"/>
                  <a:gd name="T6" fmla="*/ 0 w 740"/>
                  <a:gd name="T7" fmla="*/ 985 h 985"/>
                  <a:gd name="T8" fmla="*/ 740 w 740"/>
                  <a:gd name="T9" fmla="*/ 0 h 98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40"/>
                  <a:gd name="T16" fmla="*/ 0 h 985"/>
                  <a:gd name="T17" fmla="*/ 740 w 740"/>
                  <a:gd name="T18" fmla="*/ 985 h 98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40" h="985">
                    <a:moveTo>
                      <a:pt x="740" y="0"/>
                    </a:moveTo>
                    <a:lnTo>
                      <a:pt x="736" y="12"/>
                    </a:lnTo>
                    <a:lnTo>
                      <a:pt x="0" y="985"/>
                    </a:lnTo>
                    <a:lnTo>
                      <a:pt x="740" y="0"/>
                    </a:lnTo>
                    <a:close/>
                  </a:path>
                </a:pathLst>
              </a:custGeom>
              <a:solidFill>
                <a:srgbClr val="B5585A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245" name="Freeform 225">
                <a:extLst>
                  <a:ext uri="{FF2B5EF4-FFF2-40B4-BE49-F238E27FC236}">
                    <a16:creationId xmlns:a16="http://schemas.microsoft.com/office/drawing/2014/main" xmlns="" id="{545D37EE-A03E-4220-B629-BFB6C36BC2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97" y="1180"/>
                <a:ext cx="736" cy="973"/>
              </a:xfrm>
              <a:custGeom>
                <a:avLst/>
                <a:gdLst>
                  <a:gd name="T0" fmla="*/ 736 w 736"/>
                  <a:gd name="T1" fmla="*/ 0 h 973"/>
                  <a:gd name="T2" fmla="*/ 732 w 736"/>
                  <a:gd name="T3" fmla="*/ 12 h 973"/>
                  <a:gd name="T4" fmla="*/ 0 w 736"/>
                  <a:gd name="T5" fmla="*/ 973 h 973"/>
                  <a:gd name="T6" fmla="*/ 0 w 736"/>
                  <a:gd name="T7" fmla="*/ 973 h 973"/>
                  <a:gd name="T8" fmla="*/ 736 w 736"/>
                  <a:gd name="T9" fmla="*/ 0 h 97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36"/>
                  <a:gd name="T16" fmla="*/ 0 h 973"/>
                  <a:gd name="T17" fmla="*/ 736 w 736"/>
                  <a:gd name="T18" fmla="*/ 973 h 97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36" h="973">
                    <a:moveTo>
                      <a:pt x="736" y="0"/>
                    </a:moveTo>
                    <a:lnTo>
                      <a:pt x="732" y="12"/>
                    </a:lnTo>
                    <a:lnTo>
                      <a:pt x="0" y="973"/>
                    </a:lnTo>
                    <a:lnTo>
                      <a:pt x="736" y="0"/>
                    </a:lnTo>
                    <a:close/>
                  </a:path>
                </a:pathLst>
              </a:custGeom>
              <a:solidFill>
                <a:srgbClr val="AC535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246" name="Freeform 226">
                <a:extLst>
                  <a:ext uri="{FF2B5EF4-FFF2-40B4-BE49-F238E27FC236}">
                    <a16:creationId xmlns:a16="http://schemas.microsoft.com/office/drawing/2014/main" xmlns="" id="{CD8F3FBD-18FA-497D-8138-CBAA166243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97" y="1192"/>
                <a:ext cx="732" cy="963"/>
              </a:xfrm>
              <a:custGeom>
                <a:avLst/>
                <a:gdLst>
                  <a:gd name="T0" fmla="*/ 732 w 732"/>
                  <a:gd name="T1" fmla="*/ 0 h 963"/>
                  <a:gd name="T2" fmla="*/ 732 w 732"/>
                  <a:gd name="T3" fmla="*/ 12 h 963"/>
                  <a:gd name="T4" fmla="*/ 0 w 732"/>
                  <a:gd name="T5" fmla="*/ 963 h 963"/>
                  <a:gd name="T6" fmla="*/ 0 w 732"/>
                  <a:gd name="T7" fmla="*/ 961 h 963"/>
                  <a:gd name="T8" fmla="*/ 732 w 732"/>
                  <a:gd name="T9" fmla="*/ 0 h 9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32"/>
                  <a:gd name="T16" fmla="*/ 0 h 963"/>
                  <a:gd name="T17" fmla="*/ 732 w 732"/>
                  <a:gd name="T18" fmla="*/ 963 h 9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32" h="963">
                    <a:moveTo>
                      <a:pt x="732" y="0"/>
                    </a:moveTo>
                    <a:lnTo>
                      <a:pt x="732" y="12"/>
                    </a:lnTo>
                    <a:lnTo>
                      <a:pt x="0" y="963"/>
                    </a:lnTo>
                    <a:lnTo>
                      <a:pt x="0" y="961"/>
                    </a:lnTo>
                    <a:lnTo>
                      <a:pt x="732" y="0"/>
                    </a:lnTo>
                    <a:close/>
                  </a:path>
                </a:pathLst>
              </a:custGeom>
              <a:solidFill>
                <a:srgbClr val="A24E5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247" name="Freeform 227">
                <a:extLst>
                  <a:ext uri="{FF2B5EF4-FFF2-40B4-BE49-F238E27FC236}">
                    <a16:creationId xmlns:a16="http://schemas.microsoft.com/office/drawing/2014/main" xmlns="" id="{64AC4C6B-6CA5-4A45-B007-85B01DFC6E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97" y="1192"/>
                <a:ext cx="732" cy="963"/>
              </a:xfrm>
              <a:custGeom>
                <a:avLst/>
                <a:gdLst>
                  <a:gd name="T0" fmla="*/ 732 w 732"/>
                  <a:gd name="T1" fmla="*/ 0 h 963"/>
                  <a:gd name="T2" fmla="*/ 732 w 732"/>
                  <a:gd name="T3" fmla="*/ 6 h 963"/>
                  <a:gd name="T4" fmla="*/ 0 w 732"/>
                  <a:gd name="T5" fmla="*/ 963 h 963"/>
                  <a:gd name="T6" fmla="*/ 0 w 732"/>
                  <a:gd name="T7" fmla="*/ 961 h 963"/>
                  <a:gd name="T8" fmla="*/ 732 w 732"/>
                  <a:gd name="T9" fmla="*/ 0 h 9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32"/>
                  <a:gd name="T16" fmla="*/ 0 h 963"/>
                  <a:gd name="T17" fmla="*/ 732 w 732"/>
                  <a:gd name="T18" fmla="*/ 963 h 9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32" h="963">
                    <a:moveTo>
                      <a:pt x="732" y="0"/>
                    </a:moveTo>
                    <a:lnTo>
                      <a:pt x="732" y="6"/>
                    </a:lnTo>
                    <a:lnTo>
                      <a:pt x="0" y="963"/>
                    </a:lnTo>
                    <a:lnTo>
                      <a:pt x="0" y="961"/>
                    </a:lnTo>
                    <a:lnTo>
                      <a:pt x="732" y="0"/>
                    </a:lnTo>
                    <a:close/>
                  </a:path>
                </a:pathLst>
              </a:custGeom>
              <a:solidFill>
                <a:srgbClr val="A24E5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248" name="Freeform 228">
                <a:extLst>
                  <a:ext uri="{FF2B5EF4-FFF2-40B4-BE49-F238E27FC236}">
                    <a16:creationId xmlns:a16="http://schemas.microsoft.com/office/drawing/2014/main" xmlns="" id="{917648BB-98C7-4703-A565-EC4F681EC8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97" y="1198"/>
                <a:ext cx="732" cy="957"/>
              </a:xfrm>
              <a:custGeom>
                <a:avLst/>
                <a:gdLst>
                  <a:gd name="T0" fmla="*/ 732 w 732"/>
                  <a:gd name="T1" fmla="*/ 0 h 957"/>
                  <a:gd name="T2" fmla="*/ 732 w 732"/>
                  <a:gd name="T3" fmla="*/ 6 h 957"/>
                  <a:gd name="T4" fmla="*/ 0 w 732"/>
                  <a:gd name="T5" fmla="*/ 957 h 957"/>
                  <a:gd name="T6" fmla="*/ 0 w 732"/>
                  <a:gd name="T7" fmla="*/ 957 h 957"/>
                  <a:gd name="T8" fmla="*/ 732 w 732"/>
                  <a:gd name="T9" fmla="*/ 0 h 95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32"/>
                  <a:gd name="T16" fmla="*/ 0 h 957"/>
                  <a:gd name="T17" fmla="*/ 732 w 732"/>
                  <a:gd name="T18" fmla="*/ 957 h 95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32" h="957">
                    <a:moveTo>
                      <a:pt x="732" y="0"/>
                    </a:moveTo>
                    <a:lnTo>
                      <a:pt x="732" y="6"/>
                    </a:lnTo>
                    <a:lnTo>
                      <a:pt x="0" y="957"/>
                    </a:lnTo>
                    <a:lnTo>
                      <a:pt x="732" y="0"/>
                    </a:lnTo>
                    <a:close/>
                  </a:path>
                </a:pathLst>
              </a:custGeom>
              <a:solidFill>
                <a:srgbClr val="9C4B4E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249" name="Freeform 229">
                <a:extLst>
                  <a:ext uri="{FF2B5EF4-FFF2-40B4-BE49-F238E27FC236}">
                    <a16:creationId xmlns:a16="http://schemas.microsoft.com/office/drawing/2014/main" xmlns="" id="{D3F9B98D-3C7C-4A32-A6F5-69BDA33A1A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97" y="1204"/>
                <a:ext cx="732" cy="951"/>
              </a:xfrm>
              <a:custGeom>
                <a:avLst/>
                <a:gdLst>
                  <a:gd name="T0" fmla="*/ 732 w 732"/>
                  <a:gd name="T1" fmla="*/ 0 h 951"/>
                  <a:gd name="T2" fmla="*/ 732 w 732"/>
                  <a:gd name="T3" fmla="*/ 12 h 951"/>
                  <a:gd name="T4" fmla="*/ 0 w 732"/>
                  <a:gd name="T5" fmla="*/ 951 h 951"/>
                  <a:gd name="T6" fmla="*/ 0 w 732"/>
                  <a:gd name="T7" fmla="*/ 951 h 951"/>
                  <a:gd name="T8" fmla="*/ 732 w 732"/>
                  <a:gd name="T9" fmla="*/ 0 h 95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32"/>
                  <a:gd name="T16" fmla="*/ 0 h 951"/>
                  <a:gd name="T17" fmla="*/ 732 w 732"/>
                  <a:gd name="T18" fmla="*/ 951 h 95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32" h="951">
                    <a:moveTo>
                      <a:pt x="732" y="0"/>
                    </a:moveTo>
                    <a:lnTo>
                      <a:pt x="732" y="12"/>
                    </a:lnTo>
                    <a:lnTo>
                      <a:pt x="0" y="951"/>
                    </a:lnTo>
                    <a:lnTo>
                      <a:pt x="732" y="0"/>
                    </a:lnTo>
                    <a:close/>
                  </a:path>
                </a:pathLst>
              </a:custGeom>
              <a:solidFill>
                <a:srgbClr val="97494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250" name="Freeform 230">
                <a:extLst>
                  <a:ext uri="{FF2B5EF4-FFF2-40B4-BE49-F238E27FC236}">
                    <a16:creationId xmlns:a16="http://schemas.microsoft.com/office/drawing/2014/main" xmlns="" id="{60F8E30D-B0C0-46F5-A749-EA0D00FAC6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97" y="1204"/>
                <a:ext cx="732" cy="951"/>
              </a:xfrm>
              <a:custGeom>
                <a:avLst/>
                <a:gdLst>
                  <a:gd name="T0" fmla="*/ 732 w 732"/>
                  <a:gd name="T1" fmla="*/ 0 h 951"/>
                  <a:gd name="T2" fmla="*/ 732 w 732"/>
                  <a:gd name="T3" fmla="*/ 6 h 951"/>
                  <a:gd name="T4" fmla="*/ 0 w 732"/>
                  <a:gd name="T5" fmla="*/ 951 h 951"/>
                  <a:gd name="T6" fmla="*/ 0 w 732"/>
                  <a:gd name="T7" fmla="*/ 951 h 951"/>
                  <a:gd name="T8" fmla="*/ 732 w 732"/>
                  <a:gd name="T9" fmla="*/ 0 h 95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32"/>
                  <a:gd name="T16" fmla="*/ 0 h 951"/>
                  <a:gd name="T17" fmla="*/ 732 w 732"/>
                  <a:gd name="T18" fmla="*/ 951 h 95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32" h="951">
                    <a:moveTo>
                      <a:pt x="732" y="0"/>
                    </a:moveTo>
                    <a:lnTo>
                      <a:pt x="732" y="6"/>
                    </a:lnTo>
                    <a:lnTo>
                      <a:pt x="0" y="951"/>
                    </a:lnTo>
                    <a:lnTo>
                      <a:pt x="732" y="0"/>
                    </a:lnTo>
                    <a:close/>
                  </a:path>
                </a:pathLst>
              </a:custGeom>
              <a:solidFill>
                <a:srgbClr val="97494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251" name="Freeform 231">
                <a:extLst>
                  <a:ext uri="{FF2B5EF4-FFF2-40B4-BE49-F238E27FC236}">
                    <a16:creationId xmlns:a16="http://schemas.microsoft.com/office/drawing/2014/main" xmlns="" id="{56AB85DF-3BF1-4823-AF6C-24A99E594F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97" y="1210"/>
                <a:ext cx="732" cy="945"/>
              </a:xfrm>
              <a:custGeom>
                <a:avLst/>
                <a:gdLst>
                  <a:gd name="T0" fmla="*/ 732 w 732"/>
                  <a:gd name="T1" fmla="*/ 0 h 945"/>
                  <a:gd name="T2" fmla="*/ 732 w 732"/>
                  <a:gd name="T3" fmla="*/ 6 h 945"/>
                  <a:gd name="T4" fmla="*/ 0 w 732"/>
                  <a:gd name="T5" fmla="*/ 945 h 945"/>
                  <a:gd name="T6" fmla="*/ 0 w 732"/>
                  <a:gd name="T7" fmla="*/ 945 h 945"/>
                  <a:gd name="T8" fmla="*/ 732 w 732"/>
                  <a:gd name="T9" fmla="*/ 0 h 94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32"/>
                  <a:gd name="T16" fmla="*/ 0 h 945"/>
                  <a:gd name="T17" fmla="*/ 732 w 732"/>
                  <a:gd name="T18" fmla="*/ 945 h 94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32" h="945">
                    <a:moveTo>
                      <a:pt x="732" y="0"/>
                    </a:moveTo>
                    <a:lnTo>
                      <a:pt x="732" y="6"/>
                    </a:lnTo>
                    <a:lnTo>
                      <a:pt x="0" y="945"/>
                    </a:lnTo>
                    <a:lnTo>
                      <a:pt x="732" y="0"/>
                    </a:lnTo>
                    <a:close/>
                  </a:path>
                </a:pathLst>
              </a:custGeom>
              <a:solidFill>
                <a:srgbClr val="9C4B4E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252" name="Freeform 232">
                <a:extLst>
                  <a:ext uri="{FF2B5EF4-FFF2-40B4-BE49-F238E27FC236}">
                    <a16:creationId xmlns:a16="http://schemas.microsoft.com/office/drawing/2014/main" xmlns="" id="{781733DF-C1B4-4144-AD41-1CE6A345EE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97" y="1216"/>
                <a:ext cx="736" cy="941"/>
              </a:xfrm>
              <a:custGeom>
                <a:avLst/>
                <a:gdLst>
                  <a:gd name="T0" fmla="*/ 732 w 736"/>
                  <a:gd name="T1" fmla="*/ 0 h 941"/>
                  <a:gd name="T2" fmla="*/ 736 w 736"/>
                  <a:gd name="T3" fmla="*/ 12 h 941"/>
                  <a:gd name="T4" fmla="*/ 0 w 736"/>
                  <a:gd name="T5" fmla="*/ 941 h 941"/>
                  <a:gd name="T6" fmla="*/ 0 w 736"/>
                  <a:gd name="T7" fmla="*/ 939 h 941"/>
                  <a:gd name="T8" fmla="*/ 732 w 736"/>
                  <a:gd name="T9" fmla="*/ 0 h 94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36"/>
                  <a:gd name="T16" fmla="*/ 0 h 941"/>
                  <a:gd name="T17" fmla="*/ 736 w 736"/>
                  <a:gd name="T18" fmla="*/ 941 h 94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36" h="941">
                    <a:moveTo>
                      <a:pt x="732" y="0"/>
                    </a:moveTo>
                    <a:lnTo>
                      <a:pt x="736" y="12"/>
                    </a:lnTo>
                    <a:lnTo>
                      <a:pt x="0" y="941"/>
                    </a:lnTo>
                    <a:lnTo>
                      <a:pt x="0" y="939"/>
                    </a:lnTo>
                    <a:lnTo>
                      <a:pt x="732" y="0"/>
                    </a:lnTo>
                    <a:close/>
                  </a:path>
                </a:pathLst>
              </a:custGeom>
              <a:solidFill>
                <a:srgbClr val="A24E5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253" name="Freeform 233">
                <a:extLst>
                  <a:ext uri="{FF2B5EF4-FFF2-40B4-BE49-F238E27FC236}">
                    <a16:creationId xmlns:a16="http://schemas.microsoft.com/office/drawing/2014/main" xmlns="" id="{F3A6955D-4132-4A94-9EEC-E483EB9952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97" y="1216"/>
                <a:ext cx="734" cy="939"/>
              </a:xfrm>
              <a:custGeom>
                <a:avLst/>
                <a:gdLst>
                  <a:gd name="T0" fmla="*/ 732 w 734"/>
                  <a:gd name="T1" fmla="*/ 0 h 939"/>
                  <a:gd name="T2" fmla="*/ 734 w 734"/>
                  <a:gd name="T3" fmla="*/ 4 h 939"/>
                  <a:gd name="T4" fmla="*/ 0 w 734"/>
                  <a:gd name="T5" fmla="*/ 939 h 939"/>
                  <a:gd name="T6" fmla="*/ 0 w 734"/>
                  <a:gd name="T7" fmla="*/ 939 h 939"/>
                  <a:gd name="T8" fmla="*/ 732 w 734"/>
                  <a:gd name="T9" fmla="*/ 0 h 93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34"/>
                  <a:gd name="T16" fmla="*/ 0 h 939"/>
                  <a:gd name="T17" fmla="*/ 734 w 734"/>
                  <a:gd name="T18" fmla="*/ 939 h 93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34" h="939">
                    <a:moveTo>
                      <a:pt x="732" y="0"/>
                    </a:moveTo>
                    <a:lnTo>
                      <a:pt x="734" y="4"/>
                    </a:lnTo>
                    <a:lnTo>
                      <a:pt x="0" y="939"/>
                    </a:lnTo>
                    <a:lnTo>
                      <a:pt x="732" y="0"/>
                    </a:lnTo>
                    <a:close/>
                  </a:path>
                </a:pathLst>
              </a:custGeom>
              <a:solidFill>
                <a:srgbClr val="A24E5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254" name="Freeform 234">
                <a:extLst>
                  <a:ext uri="{FF2B5EF4-FFF2-40B4-BE49-F238E27FC236}">
                    <a16:creationId xmlns:a16="http://schemas.microsoft.com/office/drawing/2014/main" xmlns="" id="{D5C13240-01A5-4A46-B4A1-10D2BC87B2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97" y="1220"/>
                <a:ext cx="734" cy="937"/>
              </a:xfrm>
              <a:custGeom>
                <a:avLst/>
                <a:gdLst>
                  <a:gd name="T0" fmla="*/ 734 w 734"/>
                  <a:gd name="T1" fmla="*/ 0 h 937"/>
                  <a:gd name="T2" fmla="*/ 734 w 734"/>
                  <a:gd name="T3" fmla="*/ 4 h 937"/>
                  <a:gd name="T4" fmla="*/ 0 w 734"/>
                  <a:gd name="T5" fmla="*/ 937 h 937"/>
                  <a:gd name="T6" fmla="*/ 0 w 734"/>
                  <a:gd name="T7" fmla="*/ 935 h 937"/>
                  <a:gd name="T8" fmla="*/ 734 w 734"/>
                  <a:gd name="T9" fmla="*/ 0 h 93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34"/>
                  <a:gd name="T16" fmla="*/ 0 h 937"/>
                  <a:gd name="T17" fmla="*/ 734 w 734"/>
                  <a:gd name="T18" fmla="*/ 937 h 93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34" h="937">
                    <a:moveTo>
                      <a:pt x="734" y="0"/>
                    </a:moveTo>
                    <a:lnTo>
                      <a:pt x="734" y="4"/>
                    </a:lnTo>
                    <a:lnTo>
                      <a:pt x="0" y="937"/>
                    </a:lnTo>
                    <a:lnTo>
                      <a:pt x="0" y="935"/>
                    </a:lnTo>
                    <a:lnTo>
                      <a:pt x="734" y="0"/>
                    </a:lnTo>
                    <a:close/>
                  </a:path>
                </a:pathLst>
              </a:custGeom>
              <a:solidFill>
                <a:srgbClr val="A54F5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255" name="Freeform 235">
                <a:extLst>
                  <a:ext uri="{FF2B5EF4-FFF2-40B4-BE49-F238E27FC236}">
                    <a16:creationId xmlns:a16="http://schemas.microsoft.com/office/drawing/2014/main" xmlns="" id="{CE9A50CF-C92E-44BB-BBDF-55EB25C899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97" y="1224"/>
                <a:ext cx="736" cy="933"/>
              </a:xfrm>
              <a:custGeom>
                <a:avLst/>
                <a:gdLst>
                  <a:gd name="T0" fmla="*/ 734 w 736"/>
                  <a:gd name="T1" fmla="*/ 0 h 933"/>
                  <a:gd name="T2" fmla="*/ 736 w 736"/>
                  <a:gd name="T3" fmla="*/ 4 h 933"/>
                  <a:gd name="T4" fmla="*/ 0 w 736"/>
                  <a:gd name="T5" fmla="*/ 933 h 933"/>
                  <a:gd name="T6" fmla="*/ 0 w 736"/>
                  <a:gd name="T7" fmla="*/ 933 h 933"/>
                  <a:gd name="T8" fmla="*/ 734 w 736"/>
                  <a:gd name="T9" fmla="*/ 0 h 93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36"/>
                  <a:gd name="T16" fmla="*/ 0 h 933"/>
                  <a:gd name="T17" fmla="*/ 736 w 736"/>
                  <a:gd name="T18" fmla="*/ 933 h 93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36" h="933">
                    <a:moveTo>
                      <a:pt x="734" y="0"/>
                    </a:moveTo>
                    <a:lnTo>
                      <a:pt x="736" y="4"/>
                    </a:lnTo>
                    <a:lnTo>
                      <a:pt x="0" y="933"/>
                    </a:lnTo>
                    <a:lnTo>
                      <a:pt x="734" y="0"/>
                    </a:lnTo>
                    <a:close/>
                  </a:path>
                </a:pathLst>
              </a:custGeom>
              <a:solidFill>
                <a:srgbClr val="A85154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256" name="Freeform 236">
                <a:extLst>
                  <a:ext uri="{FF2B5EF4-FFF2-40B4-BE49-F238E27FC236}">
                    <a16:creationId xmlns:a16="http://schemas.microsoft.com/office/drawing/2014/main" xmlns="" id="{75E6EBF5-7DDC-44AA-BC1A-20FA0A3A5F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97" y="1228"/>
                <a:ext cx="740" cy="929"/>
              </a:xfrm>
              <a:custGeom>
                <a:avLst/>
                <a:gdLst>
                  <a:gd name="T0" fmla="*/ 736 w 740"/>
                  <a:gd name="T1" fmla="*/ 0 h 929"/>
                  <a:gd name="T2" fmla="*/ 740 w 740"/>
                  <a:gd name="T3" fmla="*/ 12 h 929"/>
                  <a:gd name="T4" fmla="*/ 0 w 740"/>
                  <a:gd name="T5" fmla="*/ 929 h 929"/>
                  <a:gd name="T6" fmla="*/ 0 w 740"/>
                  <a:gd name="T7" fmla="*/ 929 h 929"/>
                  <a:gd name="T8" fmla="*/ 736 w 740"/>
                  <a:gd name="T9" fmla="*/ 0 h 92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40"/>
                  <a:gd name="T16" fmla="*/ 0 h 929"/>
                  <a:gd name="T17" fmla="*/ 740 w 740"/>
                  <a:gd name="T18" fmla="*/ 929 h 92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40" h="929">
                    <a:moveTo>
                      <a:pt x="736" y="0"/>
                    </a:moveTo>
                    <a:lnTo>
                      <a:pt x="740" y="12"/>
                    </a:lnTo>
                    <a:lnTo>
                      <a:pt x="0" y="929"/>
                    </a:lnTo>
                    <a:lnTo>
                      <a:pt x="736" y="0"/>
                    </a:lnTo>
                    <a:close/>
                  </a:path>
                </a:pathLst>
              </a:custGeom>
              <a:solidFill>
                <a:srgbClr val="AC535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257" name="Freeform 237">
                <a:extLst>
                  <a:ext uri="{FF2B5EF4-FFF2-40B4-BE49-F238E27FC236}">
                    <a16:creationId xmlns:a16="http://schemas.microsoft.com/office/drawing/2014/main" xmlns="" id="{041374CA-F430-4F3F-91BF-CF21A5E1CC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97" y="1228"/>
                <a:ext cx="738" cy="929"/>
              </a:xfrm>
              <a:custGeom>
                <a:avLst/>
                <a:gdLst>
                  <a:gd name="T0" fmla="*/ 736 w 738"/>
                  <a:gd name="T1" fmla="*/ 0 h 929"/>
                  <a:gd name="T2" fmla="*/ 738 w 738"/>
                  <a:gd name="T3" fmla="*/ 4 h 929"/>
                  <a:gd name="T4" fmla="*/ 0 w 738"/>
                  <a:gd name="T5" fmla="*/ 929 h 929"/>
                  <a:gd name="T6" fmla="*/ 0 w 738"/>
                  <a:gd name="T7" fmla="*/ 929 h 929"/>
                  <a:gd name="T8" fmla="*/ 736 w 738"/>
                  <a:gd name="T9" fmla="*/ 0 h 92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38"/>
                  <a:gd name="T16" fmla="*/ 0 h 929"/>
                  <a:gd name="T17" fmla="*/ 738 w 738"/>
                  <a:gd name="T18" fmla="*/ 929 h 92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38" h="929">
                    <a:moveTo>
                      <a:pt x="736" y="0"/>
                    </a:moveTo>
                    <a:lnTo>
                      <a:pt x="738" y="4"/>
                    </a:lnTo>
                    <a:lnTo>
                      <a:pt x="0" y="929"/>
                    </a:lnTo>
                    <a:lnTo>
                      <a:pt x="736" y="0"/>
                    </a:lnTo>
                    <a:close/>
                  </a:path>
                </a:pathLst>
              </a:custGeom>
              <a:solidFill>
                <a:srgbClr val="AC535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258" name="Freeform 238">
                <a:extLst>
                  <a:ext uri="{FF2B5EF4-FFF2-40B4-BE49-F238E27FC236}">
                    <a16:creationId xmlns:a16="http://schemas.microsoft.com/office/drawing/2014/main" xmlns="" id="{400E02F7-1EB1-4F1B-9F99-6750AA6023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97" y="1232"/>
                <a:ext cx="738" cy="925"/>
              </a:xfrm>
              <a:custGeom>
                <a:avLst/>
                <a:gdLst>
                  <a:gd name="T0" fmla="*/ 738 w 738"/>
                  <a:gd name="T1" fmla="*/ 0 h 925"/>
                  <a:gd name="T2" fmla="*/ 738 w 738"/>
                  <a:gd name="T3" fmla="*/ 4 h 925"/>
                  <a:gd name="T4" fmla="*/ 0 w 738"/>
                  <a:gd name="T5" fmla="*/ 925 h 925"/>
                  <a:gd name="T6" fmla="*/ 0 w 738"/>
                  <a:gd name="T7" fmla="*/ 925 h 925"/>
                  <a:gd name="T8" fmla="*/ 738 w 738"/>
                  <a:gd name="T9" fmla="*/ 0 h 92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38"/>
                  <a:gd name="T16" fmla="*/ 0 h 925"/>
                  <a:gd name="T17" fmla="*/ 738 w 738"/>
                  <a:gd name="T18" fmla="*/ 925 h 92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38" h="925">
                    <a:moveTo>
                      <a:pt x="738" y="0"/>
                    </a:moveTo>
                    <a:lnTo>
                      <a:pt x="738" y="4"/>
                    </a:lnTo>
                    <a:lnTo>
                      <a:pt x="0" y="925"/>
                    </a:lnTo>
                    <a:lnTo>
                      <a:pt x="738" y="0"/>
                    </a:lnTo>
                    <a:close/>
                  </a:path>
                </a:pathLst>
              </a:custGeom>
              <a:solidFill>
                <a:srgbClr val="AE5457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259" name="Freeform 239">
                <a:extLst>
                  <a:ext uri="{FF2B5EF4-FFF2-40B4-BE49-F238E27FC236}">
                    <a16:creationId xmlns:a16="http://schemas.microsoft.com/office/drawing/2014/main" xmlns="" id="{55359F1E-F938-4377-962E-4FBA84E102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97" y="1236"/>
                <a:ext cx="740" cy="921"/>
              </a:xfrm>
              <a:custGeom>
                <a:avLst/>
                <a:gdLst>
                  <a:gd name="T0" fmla="*/ 738 w 740"/>
                  <a:gd name="T1" fmla="*/ 0 h 921"/>
                  <a:gd name="T2" fmla="*/ 740 w 740"/>
                  <a:gd name="T3" fmla="*/ 4 h 921"/>
                  <a:gd name="T4" fmla="*/ 0 w 740"/>
                  <a:gd name="T5" fmla="*/ 921 h 921"/>
                  <a:gd name="T6" fmla="*/ 0 w 740"/>
                  <a:gd name="T7" fmla="*/ 921 h 921"/>
                  <a:gd name="T8" fmla="*/ 738 w 740"/>
                  <a:gd name="T9" fmla="*/ 0 h 92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40"/>
                  <a:gd name="T16" fmla="*/ 0 h 921"/>
                  <a:gd name="T17" fmla="*/ 740 w 740"/>
                  <a:gd name="T18" fmla="*/ 921 h 92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40" h="921">
                    <a:moveTo>
                      <a:pt x="738" y="0"/>
                    </a:moveTo>
                    <a:lnTo>
                      <a:pt x="740" y="4"/>
                    </a:lnTo>
                    <a:lnTo>
                      <a:pt x="0" y="921"/>
                    </a:lnTo>
                    <a:lnTo>
                      <a:pt x="738" y="0"/>
                    </a:lnTo>
                    <a:close/>
                  </a:path>
                </a:pathLst>
              </a:custGeom>
              <a:solidFill>
                <a:srgbClr val="B15658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260" name="Freeform 240">
                <a:extLst>
                  <a:ext uri="{FF2B5EF4-FFF2-40B4-BE49-F238E27FC236}">
                    <a16:creationId xmlns:a16="http://schemas.microsoft.com/office/drawing/2014/main" xmlns="" id="{919779DA-367F-4DA5-B702-2E24CBC6C8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97" y="1240"/>
                <a:ext cx="746" cy="919"/>
              </a:xfrm>
              <a:custGeom>
                <a:avLst/>
                <a:gdLst>
                  <a:gd name="T0" fmla="*/ 740 w 746"/>
                  <a:gd name="T1" fmla="*/ 0 h 919"/>
                  <a:gd name="T2" fmla="*/ 746 w 746"/>
                  <a:gd name="T3" fmla="*/ 12 h 919"/>
                  <a:gd name="T4" fmla="*/ 0 w 746"/>
                  <a:gd name="T5" fmla="*/ 919 h 919"/>
                  <a:gd name="T6" fmla="*/ 0 w 746"/>
                  <a:gd name="T7" fmla="*/ 917 h 919"/>
                  <a:gd name="T8" fmla="*/ 740 w 746"/>
                  <a:gd name="T9" fmla="*/ 0 h 91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46"/>
                  <a:gd name="T16" fmla="*/ 0 h 919"/>
                  <a:gd name="T17" fmla="*/ 746 w 746"/>
                  <a:gd name="T18" fmla="*/ 919 h 91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46" h="919">
                    <a:moveTo>
                      <a:pt x="740" y="0"/>
                    </a:moveTo>
                    <a:lnTo>
                      <a:pt x="746" y="12"/>
                    </a:lnTo>
                    <a:lnTo>
                      <a:pt x="0" y="919"/>
                    </a:lnTo>
                    <a:lnTo>
                      <a:pt x="0" y="917"/>
                    </a:lnTo>
                    <a:lnTo>
                      <a:pt x="740" y="0"/>
                    </a:lnTo>
                    <a:close/>
                  </a:path>
                </a:pathLst>
              </a:custGeom>
              <a:solidFill>
                <a:srgbClr val="B5585A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261" name="Freeform 241">
                <a:extLst>
                  <a:ext uri="{FF2B5EF4-FFF2-40B4-BE49-F238E27FC236}">
                    <a16:creationId xmlns:a16="http://schemas.microsoft.com/office/drawing/2014/main" xmlns="" id="{99C0C890-66BB-4AB2-B816-5FFE2D4A07D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97" y="1240"/>
                <a:ext cx="742" cy="917"/>
              </a:xfrm>
              <a:custGeom>
                <a:avLst/>
                <a:gdLst>
                  <a:gd name="T0" fmla="*/ 740 w 742"/>
                  <a:gd name="T1" fmla="*/ 0 h 917"/>
                  <a:gd name="T2" fmla="*/ 742 w 742"/>
                  <a:gd name="T3" fmla="*/ 4 h 917"/>
                  <a:gd name="T4" fmla="*/ 0 w 742"/>
                  <a:gd name="T5" fmla="*/ 917 h 917"/>
                  <a:gd name="T6" fmla="*/ 0 w 742"/>
                  <a:gd name="T7" fmla="*/ 917 h 917"/>
                  <a:gd name="T8" fmla="*/ 740 w 742"/>
                  <a:gd name="T9" fmla="*/ 0 h 9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42"/>
                  <a:gd name="T16" fmla="*/ 0 h 917"/>
                  <a:gd name="T17" fmla="*/ 742 w 742"/>
                  <a:gd name="T18" fmla="*/ 917 h 91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42" h="917">
                    <a:moveTo>
                      <a:pt x="740" y="0"/>
                    </a:moveTo>
                    <a:lnTo>
                      <a:pt x="742" y="4"/>
                    </a:lnTo>
                    <a:lnTo>
                      <a:pt x="0" y="917"/>
                    </a:lnTo>
                    <a:lnTo>
                      <a:pt x="740" y="0"/>
                    </a:lnTo>
                    <a:close/>
                  </a:path>
                </a:pathLst>
              </a:custGeom>
              <a:solidFill>
                <a:srgbClr val="B5585A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262" name="Freeform 242">
                <a:extLst>
                  <a:ext uri="{FF2B5EF4-FFF2-40B4-BE49-F238E27FC236}">
                    <a16:creationId xmlns:a16="http://schemas.microsoft.com/office/drawing/2014/main" xmlns="" id="{1C7E26A9-48EB-4793-B467-90DC37A5F6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97" y="1244"/>
                <a:ext cx="744" cy="913"/>
              </a:xfrm>
              <a:custGeom>
                <a:avLst/>
                <a:gdLst>
                  <a:gd name="T0" fmla="*/ 742 w 744"/>
                  <a:gd name="T1" fmla="*/ 0 h 913"/>
                  <a:gd name="T2" fmla="*/ 744 w 744"/>
                  <a:gd name="T3" fmla="*/ 2 h 913"/>
                  <a:gd name="T4" fmla="*/ 0 w 744"/>
                  <a:gd name="T5" fmla="*/ 913 h 913"/>
                  <a:gd name="T6" fmla="*/ 0 w 744"/>
                  <a:gd name="T7" fmla="*/ 913 h 913"/>
                  <a:gd name="T8" fmla="*/ 742 w 744"/>
                  <a:gd name="T9" fmla="*/ 0 h 91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44"/>
                  <a:gd name="T16" fmla="*/ 0 h 913"/>
                  <a:gd name="T17" fmla="*/ 744 w 744"/>
                  <a:gd name="T18" fmla="*/ 913 h 91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44" h="913">
                    <a:moveTo>
                      <a:pt x="742" y="0"/>
                    </a:moveTo>
                    <a:lnTo>
                      <a:pt x="744" y="2"/>
                    </a:lnTo>
                    <a:lnTo>
                      <a:pt x="0" y="913"/>
                    </a:lnTo>
                    <a:lnTo>
                      <a:pt x="742" y="0"/>
                    </a:lnTo>
                    <a:close/>
                  </a:path>
                </a:pathLst>
              </a:custGeom>
              <a:solidFill>
                <a:srgbClr val="B6585B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263" name="Freeform 243">
                <a:extLst>
                  <a:ext uri="{FF2B5EF4-FFF2-40B4-BE49-F238E27FC236}">
                    <a16:creationId xmlns:a16="http://schemas.microsoft.com/office/drawing/2014/main" xmlns="" id="{B549B43D-64FE-4678-A068-67B091D461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97" y="1246"/>
                <a:ext cx="744" cy="911"/>
              </a:xfrm>
              <a:custGeom>
                <a:avLst/>
                <a:gdLst>
                  <a:gd name="T0" fmla="*/ 744 w 744"/>
                  <a:gd name="T1" fmla="*/ 0 h 911"/>
                  <a:gd name="T2" fmla="*/ 744 w 744"/>
                  <a:gd name="T3" fmla="*/ 4 h 911"/>
                  <a:gd name="T4" fmla="*/ 0 w 744"/>
                  <a:gd name="T5" fmla="*/ 911 h 911"/>
                  <a:gd name="T6" fmla="*/ 0 w 744"/>
                  <a:gd name="T7" fmla="*/ 911 h 911"/>
                  <a:gd name="T8" fmla="*/ 744 w 744"/>
                  <a:gd name="T9" fmla="*/ 0 h 9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44"/>
                  <a:gd name="T16" fmla="*/ 0 h 911"/>
                  <a:gd name="T17" fmla="*/ 744 w 744"/>
                  <a:gd name="T18" fmla="*/ 911 h 9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44" h="911">
                    <a:moveTo>
                      <a:pt x="744" y="0"/>
                    </a:moveTo>
                    <a:lnTo>
                      <a:pt x="744" y="4"/>
                    </a:lnTo>
                    <a:lnTo>
                      <a:pt x="0" y="911"/>
                    </a:lnTo>
                    <a:lnTo>
                      <a:pt x="744" y="0"/>
                    </a:lnTo>
                    <a:close/>
                  </a:path>
                </a:pathLst>
              </a:custGeom>
              <a:solidFill>
                <a:srgbClr val="B8595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264" name="Freeform 244">
                <a:extLst>
                  <a:ext uri="{FF2B5EF4-FFF2-40B4-BE49-F238E27FC236}">
                    <a16:creationId xmlns:a16="http://schemas.microsoft.com/office/drawing/2014/main" xmlns="" id="{843C40CC-8760-450D-85E1-652516766B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97" y="1250"/>
                <a:ext cx="746" cy="909"/>
              </a:xfrm>
              <a:custGeom>
                <a:avLst/>
                <a:gdLst>
                  <a:gd name="T0" fmla="*/ 744 w 746"/>
                  <a:gd name="T1" fmla="*/ 0 h 909"/>
                  <a:gd name="T2" fmla="*/ 746 w 746"/>
                  <a:gd name="T3" fmla="*/ 2 h 909"/>
                  <a:gd name="T4" fmla="*/ 0 w 746"/>
                  <a:gd name="T5" fmla="*/ 909 h 909"/>
                  <a:gd name="T6" fmla="*/ 0 w 746"/>
                  <a:gd name="T7" fmla="*/ 907 h 909"/>
                  <a:gd name="T8" fmla="*/ 744 w 746"/>
                  <a:gd name="T9" fmla="*/ 0 h 90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46"/>
                  <a:gd name="T16" fmla="*/ 0 h 909"/>
                  <a:gd name="T17" fmla="*/ 746 w 746"/>
                  <a:gd name="T18" fmla="*/ 909 h 90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46" h="909">
                    <a:moveTo>
                      <a:pt x="744" y="0"/>
                    </a:moveTo>
                    <a:lnTo>
                      <a:pt x="746" y="2"/>
                    </a:lnTo>
                    <a:lnTo>
                      <a:pt x="0" y="909"/>
                    </a:lnTo>
                    <a:lnTo>
                      <a:pt x="0" y="907"/>
                    </a:lnTo>
                    <a:lnTo>
                      <a:pt x="744" y="0"/>
                    </a:lnTo>
                    <a:close/>
                  </a:path>
                </a:pathLst>
              </a:custGeom>
              <a:solidFill>
                <a:srgbClr val="BA5A5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265" name="Freeform 245">
                <a:extLst>
                  <a:ext uri="{FF2B5EF4-FFF2-40B4-BE49-F238E27FC236}">
                    <a16:creationId xmlns:a16="http://schemas.microsoft.com/office/drawing/2014/main" xmlns="" id="{48892423-52AC-4861-9189-CBD387A855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97" y="1252"/>
                <a:ext cx="754" cy="907"/>
              </a:xfrm>
              <a:custGeom>
                <a:avLst/>
                <a:gdLst>
                  <a:gd name="T0" fmla="*/ 746 w 754"/>
                  <a:gd name="T1" fmla="*/ 0 h 907"/>
                  <a:gd name="T2" fmla="*/ 754 w 754"/>
                  <a:gd name="T3" fmla="*/ 11 h 907"/>
                  <a:gd name="T4" fmla="*/ 2 w 754"/>
                  <a:gd name="T5" fmla="*/ 907 h 907"/>
                  <a:gd name="T6" fmla="*/ 0 w 754"/>
                  <a:gd name="T7" fmla="*/ 907 h 907"/>
                  <a:gd name="T8" fmla="*/ 746 w 754"/>
                  <a:gd name="T9" fmla="*/ 0 h 90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4"/>
                  <a:gd name="T16" fmla="*/ 0 h 907"/>
                  <a:gd name="T17" fmla="*/ 754 w 754"/>
                  <a:gd name="T18" fmla="*/ 907 h 90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4" h="907">
                    <a:moveTo>
                      <a:pt x="746" y="0"/>
                    </a:moveTo>
                    <a:lnTo>
                      <a:pt x="754" y="11"/>
                    </a:lnTo>
                    <a:lnTo>
                      <a:pt x="2" y="907"/>
                    </a:lnTo>
                    <a:lnTo>
                      <a:pt x="0" y="907"/>
                    </a:lnTo>
                    <a:lnTo>
                      <a:pt x="746" y="0"/>
                    </a:lnTo>
                    <a:close/>
                  </a:path>
                </a:pathLst>
              </a:custGeom>
              <a:solidFill>
                <a:srgbClr val="BC5B5E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266" name="Freeform 246">
                <a:extLst>
                  <a:ext uri="{FF2B5EF4-FFF2-40B4-BE49-F238E27FC236}">
                    <a16:creationId xmlns:a16="http://schemas.microsoft.com/office/drawing/2014/main" xmlns="" id="{38065D8A-62E2-4A4D-AEC4-83C1D79296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97" y="1252"/>
                <a:ext cx="748" cy="907"/>
              </a:xfrm>
              <a:custGeom>
                <a:avLst/>
                <a:gdLst>
                  <a:gd name="T0" fmla="*/ 746 w 748"/>
                  <a:gd name="T1" fmla="*/ 0 h 907"/>
                  <a:gd name="T2" fmla="*/ 748 w 748"/>
                  <a:gd name="T3" fmla="*/ 3 h 907"/>
                  <a:gd name="T4" fmla="*/ 0 w 748"/>
                  <a:gd name="T5" fmla="*/ 907 h 907"/>
                  <a:gd name="T6" fmla="*/ 0 w 748"/>
                  <a:gd name="T7" fmla="*/ 907 h 907"/>
                  <a:gd name="T8" fmla="*/ 746 w 748"/>
                  <a:gd name="T9" fmla="*/ 0 h 90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48"/>
                  <a:gd name="T16" fmla="*/ 0 h 907"/>
                  <a:gd name="T17" fmla="*/ 748 w 748"/>
                  <a:gd name="T18" fmla="*/ 907 h 90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48" h="907">
                    <a:moveTo>
                      <a:pt x="746" y="0"/>
                    </a:moveTo>
                    <a:lnTo>
                      <a:pt x="748" y="3"/>
                    </a:lnTo>
                    <a:lnTo>
                      <a:pt x="0" y="907"/>
                    </a:lnTo>
                    <a:lnTo>
                      <a:pt x="746" y="0"/>
                    </a:lnTo>
                    <a:close/>
                  </a:path>
                </a:pathLst>
              </a:custGeom>
              <a:solidFill>
                <a:srgbClr val="BC5B5E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267" name="Freeform 247">
                <a:extLst>
                  <a:ext uri="{FF2B5EF4-FFF2-40B4-BE49-F238E27FC236}">
                    <a16:creationId xmlns:a16="http://schemas.microsoft.com/office/drawing/2014/main" xmlns="" id="{E3D202B8-3C2D-4093-8598-01FD79A2BA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97" y="1255"/>
                <a:ext cx="750" cy="904"/>
              </a:xfrm>
              <a:custGeom>
                <a:avLst/>
                <a:gdLst>
                  <a:gd name="T0" fmla="*/ 748 w 750"/>
                  <a:gd name="T1" fmla="*/ 0 h 904"/>
                  <a:gd name="T2" fmla="*/ 750 w 750"/>
                  <a:gd name="T3" fmla="*/ 2 h 904"/>
                  <a:gd name="T4" fmla="*/ 2 w 750"/>
                  <a:gd name="T5" fmla="*/ 904 h 904"/>
                  <a:gd name="T6" fmla="*/ 0 w 750"/>
                  <a:gd name="T7" fmla="*/ 904 h 904"/>
                  <a:gd name="T8" fmla="*/ 748 w 750"/>
                  <a:gd name="T9" fmla="*/ 0 h 90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0"/>
                  <a:gd name="T16" fmla="*/ 0 h 904"/>
                  <a:gd name="T17" fmla="*/ 750 w 750"/>
                  <a:gd name="T18" fmla="*/ 904 h 90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0" h="904">
                    <a:moveTo>
                      <a:pt x="748" y="0"/>
                    </a:moveTo>
                    <a:lnTo>
                      <a:pt x="750" y="2"/>
                    </a:lnTo>
                    <a:lnTo>
                      <a:pt x="2" y="904"/>
                    </a:lnTo>
                    <a:lnTo>
                      <a:pt x="0" y="904"/>
                    </a:lnTo>
                    <a:lnTo>
                      <a:pt x="748" y="0"/>
                    </a:lnTo>
                    <a:close/>
                  </a:path>
                </a:pathLst>
              </a:custGeom>
              <a:solidFill>
                <a:srgbClr val="BD5B5E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268" name="Freeform 248">
                <a:extLst>
                  <a:ext uri="{FF2B5EF4-FFF2-40B4-BE49-F238E27FC236}">
                    <a16:creationId xmlns:a16="http://schemas.microsoft.com/office/drawing/2014/main" xmlns="" id="{E3396ADA-B311-477A-AD36-FD9C229E14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99" y="1257"/>
                <a:ext cx="750" cy="902"/>
              </a:xfrm>
              <a:custGeom>
                <a:avLst/>
                <a:gdLst>
                  <a:gd name="T0" fmla="*/ 748 w 750"/>
                  <a:gd name="T1" fmla="*/ 0 h 902"/>
                  <a:gd name="T2" fmla="*/ 750 w 750"/>
                  <a:gd name="T3" fmla="*/ 4 h 902"/>
                  <a:gd name="T4" fmla="*/ 0 w 750"/>
                  <a:gd name="T5" fmla="*/ 902 h 902"/>
                  <a:gd name="T6" fmla="*/ 0 w 750"/>
                  <a:gd name="T7" fmla="*/ 902 h 902"/>
                  <a:gd name="T8" fmla="*/ 748 w 750"/>
                  <a:gd name="T9" fmla="*/ 0 h 9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0"/>
                  <a:gd name="T16" fmla="*/ 0 h 902"/>
                  <a:gd name="T17" fmla="*/ 750 w 750"/>
                  <a:gd name="T18" fmla="*/ 902 h 9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0" h="902">
                    <a:moveTo>
                      <a:pt x="748" y="0"/>
                    </a:moveTo>
                    <a:lnTo>
                      <a:pt x="750" y="4"/>
                    </a:lnTo>
                    <a:lnTo>
                      <a:pt x="0" y="902"/>
                    </a:lnTo>
                    <a:lnTo>
                      <a:pt x="748" y="0"/>
                    </a:lnTo>
                    <a:close/>
                  </a:path>
                </a:pathLst>
              </a:custGeom>
              <a:solidFill>
                <a:srgbClr val="BF5C5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269" name="Freeform 249">
                <a:extLst>
                  <a:ext uri="{FF2B5EF4-FFF2-40B4-BE49-F238E27FC236}">
                    <a16:creationId xmlns:a16="http://schemas.microsoft.com/office/drawing/2014/main" xmlns="" id="{B7FC04F3-8ADB-4DED-AA60-9A50421688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99" y="1261"/>
                <a:ext cx="752" cy="898"/>
              </a:xfrm>
              <a:custGeom>
                <a:avLst/>
                <a:gdLst>
                  <a:gd name="T0" fmla="*/ 750 w 752"/>
                  <a:gd name="T1" fmla="*/ 0 h 898"/>
                  <a:gd name="T2" fmla="*/ 752 w 752"/>
                  <a:gd name="T3" fmla="*/ 2 h 898"/>
                  <a:gd name="T4" fmla="*/ 0 w 752"/>
                  <a:gd name="T5" fmla="*/ 898 h 898"/>
                  <a:gd name="T6" fmla="*/ 0 w 752"/>
                  <a:gd name="T7" fmla="*/ 898 h 898"/>
                  <a:gd name="T8" fmla="*/ 750 w 752"/>
                  <a:gd name="T9" fmla="*/ 0 h 89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898"/>
                  <a:gd name="T17" fmla="*/ 752 w 752"/>
                  <a:gd name="T18" fmla="*/ 898 h 89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898">
                    <a:moveTo>
                      <a:pt x="750" y="0"/>
                    </a:moveTo>
                    <a:lnTo>
                      <a:pt x="752" y="2"/>
                    </a:lnTo>
                    <a:lnTo>
                      <a:pt x="0" y="898"/>
                    </a:lnTo>
                    <a:lnTo>
                      <a:pt x="750" y="0"/>
                    </a:lnTo>
                    <a:close/>
                  </a:path>
                </a:pathLst>
              </a:custGeom>
              <a:solidFill>
                <a:srgbClr val="C15D6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270" name="Freeform 250">
                <a:extLst>
                  <a:ext uri="{FF2B5EF4-FFF2-40B4-BE49-F238E27FC236}">
                    <a16:creationId xmlns:a16="http://schemas.microsoft.com/office/drawing/2014/main" xmlns="" id="{75B782B2-7491-4679-B720-DB0735BED7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99" y="1263"/>
                <a:ext cx="762" cy="896"/>
              </a:xfrm>
              <a:custGeom>
                <a:avLst/>
                <a:gdLst>
                  <a:gd name="T0" fmla="*/ 752 w 762"/>
                  <a:gd name="T1" fmla="*/ 0 h 896"/>
                  <a:gd name="T2" fmla="*/ 762 w 762"/>
                  <a:gd name="T3" fmla="*/ 12 h 896"/>
                  <a:gd name="T4" fmla="*/ 0 w 762"/>
                  <a:gd name="T5" fmla="*/ 896 h 896"/>
                  <a:gd name="T6" fmla="*/ 0 w 762"/>
                  <a:gd name="T7" fmla="*/ 896 h 896"/>
                  <a:gd name="T8" fmla="*/ 752 w 762"/>
                  <a:gd name="T9" fmla="*/ 0 h 89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62"/>
                  <a:gd name="T16" fmla="*/ 0 h 896"/>
                  <a:gd name="T17" fmla="*/ 762 w 762"/>
                  <a:gd name="T18" fmla="*/ 896 h 89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62" h="896">
                    <a:moveTo>
                      <a:pt x="752" y="0"/>
                    </a:moveTo>
                    <a:lnTo>
                      <a:pt x="762" y="12"/>
                    </a:lnTo>
                    <a:lnTo>
                      <a:pt x="0" y="896"/>
                    </a:lnTo>
                    <a:lnTo>
                      <a:pt x="752" y="0"/>
                    </a:lnTo>
                    <a:close/>
                  </a:path>
                </a:pathLst>
              </a:custGeom>
              <a:solidFill>
                <a:srgbClr val="C35E6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271" name="Freeform 251">
                <a:extLst>
                  <a:ext uri="{FF2B5EF4-FFF2-40B4-BE49-F238E27FC236}">
                    <a16:creationId xmlns:a16="http://schemas.microsoft.com/office/drawing/2014/main" xmlns="" id="{D202DEAE-06B4-4DDC-BC77-B10F384C22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99" y="1263"/>
                <a:ext cx="754" cy="896"/>
              </a:xfrm>
              <a:custGeom>
                <a:avLst/>
                <a:gdLst>
                  <a:gd name="T0" fmla="*/ 752 w 754"/>
                  <a:gd name="T1" fmla="*/ 0 h 896"/>
                  <a:gd name="T2" fmla="*/ 754 w 754"/>
                  <a:gd name="T3" fmla="*/ 2 h 896"/>
                  <a:gd name="T4" fmla="*/ 0 w 754"/>
                  <a:gd name="T5" fmla="*/ 896 h 896"/>
                  <a:gd name="T6" fmla="*/ 0 w 754"/>
                  <a:gd name="T7" fmla="*/ 896 h 896"/>
                  <a:gd name="T8" fmla="*/ 752 w 754"/>
                  <a:gd name="T9" fmla="*/ 0 h 89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4"/>
                  <a:gd name="T16" fmla="*/ 0 h 896"/>
                  <a:gd name="T17" fmla="*/ 754 w 754"/>
                  <a:gd name="T18" fmla="*/ 896 h 89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4" h="896">
                    <a:moveTo>
                      <a:pt x="752" y="0"/>
                    </a:moveTo>
                    <a:lnTo>
                      <a:pt x="754" y="2"/>
                    </a:lnTo>
                    <a:lnTo>
                      <a:pt x="0" y="896"/>
                    </a:lnTo>
                    <a:lnTo>
                      <a:pt x="752" y="0"/>
                    </a:lnTo>
                    <a:close/>
                  </a:path>
                </a:pathLst>
              </a:custGeom>
              <a:solidFill>
                <a:srgbClr val="C35E6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272" name="Freeform 252">
                <a:extLst>
                  <a:ext uri="{FF2B5EF4-FFF2-40B4-BE49-F238E27FC236}">
                    <a16:creationId xmlns:a16="http://schemas.microsoft.com/office/drawing/2014/main" xmlns="" id="{5E44B309-F952-476E-B386-8D61645434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99" y="1265"/>
                <a:ext cx="756" cy="894"/>
              </a:xfrm>
              <a:custGeom>
                <a:avLst/>
                <a:gdLst>
                  <a:gd name="T0" fmla="*/ 754 w 756"/>
                  <a:gd name="T1" fmla="*/ 0 h 894"/>
                  <a:gd name="T2" fmla="*/ 756 w 756"/>
                  <a:gd name="T3" fmla="*/ 2 h 894"/>
                  <a:gd name="T4" fmla="*/ 0 w 756"/>
                  <a:gd name="T5" fmla="*/ 894 h 894"/>
                  <a:gd name="T6" fmla="*/ 0 w 756"/>
                  <a:gd name="T7" fmla="*/ 894 h 894"/>
                  <a:gd name="T8" fmla="*/ 754 w 756"/>
                  <a:gd name="T9" fmla="*/ 0 h 89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894"/>
                  <a:gd name="T17" fmla="*/ 756 w 756"/>
                  <a:gd name="T18" fmla="*/ 894 h 89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894">
                    <a:moveTo>
                      <a:pt x="754" y="0"/>
                    </a:moveTo>
                    <a:lnTo>
                      <a:pt x="756" y="2"/>
                    </a:lnTo>
                    <a:lnTo>
                      <a:pt x="0" y="894"/>
                    </a:lnTo>
                    <a:lnTo>
                      <a:pt x="754" y="0"/>
                    </a:lnTo>
                    <a:close/>
                  </a:path>
                </a:pathLst>
              </a:custGeom>
              <a:solidFill>
                <a:srgbClr val="C45E6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273" name="Freeform 253">
                <a:extLst>
                  <a:ext uri="{FF2B5EF4-FFF2-40B4-BE49-F238E27FC236}">
                    <a16:creationId xmlns:a16="http://schemas.microsoft.com/office/drawing/2014/main" xmlns="" id="{B5AF2E6A-0F1E-4C1E-83AF-A38F7C29D8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99" y="1267"/>
                <a:ext cx="758" cy="892"/>
              </a:xfrm>
              <a:custGeom>
                <a:avLst/>
                <a:gdLst>
                  <a:gd name="T0" fmla="*/ 756 w 758"/>
                  <a:gd name="T1" fmla="*/ 0 h 892"/>
                  <a:gd name="T2" fmla="*/ 758 w 758"/>
                  <a:gd name="T3" fmla="*/ 2 h 892"/>
                  <a:gd name="T4" fmla="*/ 0 w 758"/>
                  <a:gd name="T5" fmla="*/ 892 h 892"/>
                  <a:gd name="T6" fmla="*/ 0 w 758"/>
                  <a:gd name="T7" fmla="*/ 892 h 892"/>
                  <a:gd name="T8" fmla="*/ 756 w 758"/>
                  <a:gd name="T9" fmla="*/ 0 h 8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8"/>
                  <a:gd name="T16" fmla="*/ 0 h 892"/>
                  <a:gd name="T17" fmla="*/ 758 w 758"/>
                  <a:gd name="T18" fmla="*/ 892 h 8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8" h="892">
                    <a:moveTo>
                      <a:pt x="756" y="0"/>
                    </a:moveTo>
                    <a:lnTo>
                      <a:pt x="758" y="2"/>
                    </a:lnTo>
                    <a:lnTo>
                      <a:pt x="0" y="892"/>
                    </a:lnTo>
                    <a:lnTo>
                      <a:pt x="756" y="0"/>
                    </a:lnTo>
                    <a:close/>
                  </a:path>
                </a:pathLst>
              </a:custGeom>
              <a:solidFill>
                <a:srgbClr val="C55F6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274" name="Freeform 254">
                <a:extLst>
                  <a:ext uri="{FF2B5EF4-FFF2-40B4-BE49-F238E27FC236}">
                    <a16:creationId xmlns:a16="http://schemas.microsoft.com/office/drawing/2014/main" xmlns="" id="{1C55C724-40BB-4FBC-9DC3-4D2FB106D6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99" y="1269"/>
                <a:ext cx="760" cy="890"/>
              </a:xfrm>
              <a:custGeom>
                <a:avLst/>
                <a:gdLst>
                  <a:gd name="T0" fmla="*/ 758 w 760"/>
                  <a:gd name="T1" fmla="*/ 0 h 890"/>
                  <a:gd name="T2" fmla="*/ 760 w 760"/>
                  <a:gd name="T3" fmla="*/ 4 h 890"/>
                  <a:gd name="T4" fmla="*/ 0 w 760"/>
                  <a:gd name="T5" fmla="*/ 890 h 890"/>
                  <a:gd name="T6" fmla="*/ 0 w 760"/>
                  <a:gd name="T7" fmla="*/ 890 h 890"/>
                  <a:gd name="T8" fmla="*/ 758 w 760"/>
                  <a:gd name="T9" fmla="*/ 0 h 89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60"/>
                  <a:gd name="T16" fmla="*/ 0 h 890"/>
                  <a:gd name="T17" fmla="*/ 760 w 760"/>
                  <a:gd name="T18" fmla="*/ 890 h 89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60" h="890">
                    <a:moveTo>
                      <a:pt x="758" y="0"/>
                    </a:moveTo>
                    <a:lnTo>
                      <a:pt x="760" y="4"/>
                    </a:lnTo>
                    <a:lnTo>
                      <a:pt x="0" y="890"/>
                    </a:lnTo>
                    <a:lnTo>
                      <a:pt x="758" y="0"/>
                    </a:lnTo>
                    <a:close/>
                  </a:path>
                </a:pathLst>
              </a:custGeom>
              <a:solidFill>
                <a:srgbClr val="C65F63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275" name="Freeform 255">
                <a:extLst>
                  <a:ext uri="{FF2B5EF4-FFF2-40B4-BE49-F238E27FC236}">
                    <a16:creationId xmlns:a16="http://schemas.microsoft.com/office/drawing/2014/main" xmlns="" id="{1661B7A6-AF71-4503-87E0-7385CFD94B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99" y="1273"/>
                <a:ext cx="762" cy="886"/>
              </a:xfrm>
              <a:custGeom>
                <a:avLst/>
                <a:gdLst>
                  <a:gd name="T0" fmla="*/ 760 w 762"/>
                  <a:gd name="T1" fmla="*/ 0 h 886"/>
                  <a:gd name="T2" fmla="*/ 762 w 762"/>
                  <a:gd name="T3" fmla="*/ 2 h 886"/>
                  <a:gd name="T4" fmla="*/ 0 w 762"/>
                  <a:gd name="T5" fmla="*/ 886 h 886"/>
                  <a:gd name="T6" fmla="*/ 0 w 762"/>
                  <a:gd name="T7" fmla="*/ 886 h 886"/>
                  <a:gd name="T8" fmla="*/ 760 w 762"/>
                  <a:gd name="T9" fmla="*/ 0 h 88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62"/>
                  <a:gd name="T16" fmla="*/ 0 h 886"/>
                  <a:gd name="T17" fmla="*/ 762 w 762"/>
                  <a:gd name="T18" fmla="*/ 886 h 88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62" h="886">
                    <a:moveTo>
                      <a:pt x="760" y="0"/>
                    </a:moveTo>
                    <a:lnTo>
                      <a:pt x="762" y="2"/>
                    </a:lnTo>
                    <a:lnTo>
                      <a:pt x="0" y="886"/>
                    </a:lnTo>
                    <a:lnTo>
                      <a:pt x="760" y="0"/>
                    </a:lnTo>
                    <a:close/>
                  </a:path>
                </a:pathLst>
              </a:custGeom>
              <a:solidFill>
                <a:srgbClr val="C76064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276" name="Freeform 256">
                <a:extLst>
                  <a:ext uri="{FF2B5EF4-FFF2-40B4-BE49-F238E27FC236}">
                    <a16:creationId xmlns:a16="http://schemas.microsoft.com/office/drawing/2014/main" xmlns="" id="{E7AEB37F-B098-4858-9487-8EA5CDCB6E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99" y="1275"/>
                <a:ext cx="784" cy="886"/>
              </a:xfrm>
              <a:custGeom>
                <a:avLst/>
                <a:gdLst>
                  <a:gd name="T0" fmla="*/ 762 w 784"/>
                  <a:gd name="T1" fmla="*/ 0 h 886"/>
                  <a:gd name="T2" fmla="*/ 784 w 784"/>
                  <a:gd name="T3" fmla="*/ 22 h 886"/>
                  <a:gd name="T4" fmla="*/ 2 w 784"/>
                  <a:gd name="T5" fmla="*/ 886 h 886"/>
                  <a:gd name="T6" fmla="*/ 0 w 784"/>
                  <a:gd name="T7" fmla="*/ 884 h 886"/>
                  <a:gd name="T8" fmla="*/ 762 w 784"/>
                  <a:gd name="T9" fmla="*/ 0 h 88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84"/>
                  <a:gd name="T16" fmla="*/ 0 h 886"/>
                  <a:gd name="T17" fmla="*/ 784 w 784"/>
                  <a:gd name="T18" fmla="*/ 886 h 88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84" h="886">
                    <a:moveTo>
                      <a:pt x="762" y="0"/>
                    </a:moveTo>
                    <a:lnTo>
                      <a:pt x="784" y="22"/>
                    </a:lnTo>
                    <a:lnTo>
                      <a:pt x="2" y="886"/>
                    </a:lnTo>
                    <a:lnTo>
                      <a:pt x="0" y="884"/>
                    </a:lnTo>
                    <a:lnTo>
                      <a:pt x="762" y="0"/>
                    </a:lnTo>
                    <a:close/>
                  </a:path>
                </a:pathLst>
              </a:custGeom>
              <a:solidFill>
                <a:srgbClr val="C9616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277" name="Freeform 257">
                <a:extLst>
                  <a:ext uri="{FF2B5EF4-FFF2-40B4-BE49-F238E27FC236}">
                    <a16:creationId xmlns:a16="http://schemas.microsoft.com/office/drawing/2014/main" xmlns="" id="{3894BF24-E139-4734-B943-2FD3AFF77E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99" y="1275"/>
                <a:ext cx="766" cy="884"/>
              </a:xfrm>
              <a:custGeom>
                <a:avLst/>
                <a:gdLst>
                  <a:gd name="T0" fmla="*/ 762 w 766"/>
                  <a:gd name="T1" fmla="*/ 0 h 884"/>
                  <a:gd name="T2" fmla="*/ 766 w 766"/>
                  <a:gd name="T3" fmla="*/ 4 h 884"/>
                  <a:gd name="T4" fmla="*/ 0 w 766"/>
                  <a:gd name="T5" fmla="*/ 884 h 884"/>
                  <a:gd name="T6" fmla="*/ 0 w 766"/>
                  <a:gd name="T7" fmla="*/ 884 h 884"/>
                  <a:gd name="T8" fmla="*/ 762 w 766"/>
                  <a:gd name="T9" fmla="*/ 0 h 8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66"/>
                  <a:gd name="T16" fmla="*/ 0 h 884"/>
                  <a:gd name="T17" fmla="*/ 766 w 766"/>
                  <a:gd name="T18" fmla="*/ 884 h 8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66" h="884">
                    <a:moveTo>
                      <a:pt x="762" y="0"/>
                    </a:moveTo>
                    <a:lnTo>
                      <a:pt x="766" y="4"/>
                    </a:lnTo>
                    <a:lnTo>
                      <a:pt x="0" y="884"/>
                    </a:lnTo>
                    <a:lnTo>
                      <a:pt x="762" y="0"/>
                    </a:lnTo>
                    <a:close/>
                  </a:path>
                </a:pathLst>
              </a:custGeom>
              <a:solidFill>
                <a:srgbClr val="C9616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278" name="Freeform 258">
                <a:extLst>
                  <a:ext uri="{FF2B5EF4-FFF2-40B4-BE49-F238E27FC236}">
                    <a16:creationId xmlns:a16="http://schemas.microsoft.com/office/drawing/2014/main" xmlns="" id="{3B213BAC-79B4-48B1-B252-BAE0C89F87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99" y="1279"/>
                <a:ext cx="770" cy="882"/>
              </a:xfrm>
              <a:custGeom>
                <a:avLst/>
                <a:gdLst>
                  <a:gd name="T0" fmla="*/ 766 w 770"/>
                  <a:gd name="T1" fmla="*/ 0 h 882"/>
                  <a:gd name="T2" fmla="*/ 770 w 770"/>
                  <a:gd name="T3" fmla="*/ 2 h 882"/>
                  <a:gd name="T4" fmla="*/ 0 w 770"/>
                  <a:gd name="T5" fmla="*/ 882 h 882"/>
                  <a:gd name="T6" fmla="*/ 0 w 770"/>
                  <a:gd name="T7" fmla="*/ 880 h 882"/>
                  <a:gd name="T8" fmla="*/ 766 w 770"/>
                  <a:gd name="T9" fmla="*/ 0 h 88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70"/>
                  <a:gd name="T16" fmla="*/ 0 h 882"/>
                  <a:gd name="T17" fmla="*/ 770 w 770"/>
                  <a:gd name="T18" fmla="*/ 882 h 88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70" h="882">
                    <a:moveTo>
                      <a:pt x="766" y="0"/>
                    </a:moveTo>
                    <a:lnTo>
                      <a:pt x="770" y="2"/>
                    </a:lnTo>
                    <a:lnTo>
                      <a:pt x="0" y="882"/>
                    </a:lnTo>
                    <a:lnTo>
                      <a:pt x="0" y="880"/>
                    </a:lnTo>
                    <a:lnTo>
                      <a:pt x="766" y="0"/>
                    </a:lnTo>
                    <a:close/>
                  </a:path>
                </a:pathLst>
              </a:custGeom>
              <a:solidFill>
                <a:srgbClr val="C9616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279" name="Freeform 259">
                <a:extLst>
                  <a:ext uri="{FF2B5EF4-FFF2-40B4-BE49-F238E27FC236}">
                    <a16:creationId xmlns:a16="http://schemas.microsoft.com/office/drawing/2014/main" xmlns="" id="{7A39BDCF-12EB-4CEA-9DD1-2BE9C83FE0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99" y="1281"/>
                <a:ext cx="772" cy="880"/>
              </a:xfrm>
              <a:custGeom>
                <a:avLst/>
                <a:gdLst>
                  <a:gd name="T0" fmla="*/ 770 w 772"/>
                  <a:gd name="T1" fmla="*/ 0 h 880"/>
                  <a:gd name="T2" fmla="*/ 772 w 772"/>
                  <a:gd name="T3" fmla="*/ 4 h 880"/>
                  <a:gd name="T4" fmla="*/ 0 w 772"/>
                  <a:gd name="T5" fmla="*/ 880 h 880"/>
                  <a:gd name="T6" fmla="*/ 0 w 772"/>
                  <a:gd name="T7" fmla="*/ 880 h 880"/>
                  <a:gd name="T8" fmla="*/ 770 w 772"/>
                  <a:gd name="T9" fmla="*/ 0 h 88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72"/>
                  <a:gd name="T16" fmla="*/ 0 h 880"/>
                  <a:gd name="T17" fmla="*/ 772 w 772"/>
                  <a:gd name="T18" fmla="*/ 880 h 88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72" h="880">
                    <a:moveTo>
                      <a:pt x="770" y="0"/>
                    </a:moveTo>
                    <a:lnTo>
                      <a:pt x="772" y="4"/>
                    </a:lnTo>
                    <a:lnTo>
                      <a:pt x="0" y="880"/>
                    </a:lnTo>
                    <a:lnTo>
                      <a:pt x="770" y="0"/>
                    </a:lnTo>
                    <a:close/>
                  </a:path>
                </a:pathLst>
              </a:custGeom>
              <a:solidFill>
                <a:srgbClr val="CA626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280" name="Freeform 260">
                <a:extLst>
                  <a:ext uri="{FF2B5EF4-FFF2-40B4-BE49-F238E27FC236}">
                    <a16:creationId xmlns:a16="http://schemas.microsoft.com/office/drawing/2014/main" xmlns="" id="{CCC979CF-8E64-4E5C-807D-496467ADD1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99" y="1285"/>
                <a:ext cx="776" cy="876"/>
              </a:xfrm>
              <a:custGeom>
                <a:avLst/>
                <a:gdLst>
                  <a:gd name="T0" fmla="*/ 772 w 776"/>
                  <a:gd name="T1" fmla="*/ 0 h 876"/>
                  <a:gd name="T2" fmla="*/ 776 w 776"/>
                  <a:gd name="T3" fmla="*/ 4 h 876"/>
                  <a:gd name="T4" fmla="*/ 2 w 776"/>
                  <a:gd name="T5" fmla="*/ 876 h 876"/>
                  <a:gd name="T6" fmla="*/ 0 w 776"/>
                  <a:gd name="T7" fmla="*/ 876 h 876"/>
                  <a:gd name="T8" fmla="*/ 772 w 776"/>
                  <a:gd name="T9" fmla="*/ 0 h 8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76"/>
                  <a:gd name="T16" fmla="*/ 0 h 876"/>
                  <a:gd name="T17" fmla="*/ 776 w 776"/>
                  <a:gd name="T18" fmla="*/ 876 h 8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76" h="876">
                    <a:moveTo>
                      <a:pt x="772" y="0"/>
                    </a:moveTo>
                    <a:lnTo>
                      <a:pt x="776" y="4"/>
                    </a:lnTo>
                    <a:lnTo>
                      <a:pt x="2" y="876"/>
                    </a:lnTo>
                    <a:lnTo>
                      <a:pt x="0" y="876"/>
                    </a:lnTo>
                    <a:lnTo>
                      <a:pt x="772" y="0"/>
                    </a:lnTo>
                    <a:close/>
                  </a:path>
                </a:pathLst>
              </a:custGeom>
              <a:solidFill>
                <a:srgbClr val="CB626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281" name="Freeform 261">
                <a:extLst>
                  <a:ext uri="{FF2B5EF4-FFF2-40B4-BE49-F238E27FC236}">
                    <a16:creationId xmlns:a16="http://schemas.microsoft.com/office/drawing/2014/main" xmlns="" id="{BB00C030-FA05-4765-8832-6482CCAD71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01" y="1289"/>
                <a:ext cx="778" cy="872"/>
              </a:xfrm>
              <a:custGeom>
                <a:avLst/>
                <a:gdLst>
                  <a:gd name="T0" fmla="*/ 774 w 778"/>
                  <a:gd name="T1" fmla="*/ 0 h 872"/>
                  <a:gd name="T2" fmla="*/ 778 w 778"/>
                  <a:gd name="T3" fmla="*/ 4 h 872"/>
                  <a:gd name="T4" fmla="*/ 0 w 778"/>
                  <a:gd name="T5" fmla="*/ 872 h 872"/>
                  <a:gd name="T6" fmla="*/ 0 w 778"/>
                  <a:gd name="T7" fmla="*/ 872 h 872"/>
                  <a:gd name="T8" fmla="*/ 774 w 778"/>
                  <a:gd name="T9" fmla="*/ 0 h 87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78"/>
                  <a:gd name="T16" fmla="*/ 0 h 872"/>
                  <a:gd name="T17" fmla="*/ 778 w 778"/>
                  <a:gd name="T18" fmla="*/ 872 h 87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78" h="872">
                    <a:moveTo>
                      <a:pt x="774" y="0"/>
                    </a:moveTo>
                    <a:lnTo>
                      <a:pt x="778" y="4"/>
                    </a:lnTo>
                    <a:lnTo>
                      <a:pt x="0" y="872"/>
                    </a:lnTo>
                    <a:lnTo>
                      <a:pt x="774" y="0"/>
                    </a:lnTo>
                    <a:close/>
                  </a:path>
                </a:pathLst>
              </a:custGeom>
              <a:solidFill>
                <a:srgbClr val="CC636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282" name="Freeform 262">
                <a:extLst>
                  <a:ext uri="{FF2B5EF4-FFF2-40B4-BE49-F238E27FC236}">
                    <a16:creationId xmlns:a16="http://schemas.microsoft.com/office/drawing/2014/main" xmlns="" id="{DFC84AEF-63E5-401C-9078-C4EEABA2AD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01" y="1293"/>
                <a:ext cx="782" cy="868"/>
              </a:xfrm>
              <a:custGeom>
                <a:avLst/>
                <a:gdLst>
                  <a:gd name="T0" fmla="*/ 778 w 782"/>
                  <a:gd name="T1" fmla="*/ 0 h 868"/>
                  <a:gd name="T2" fmla="*/ 782 w 782"/>
                  <a:gd name="T3" fmla="*/ 4 h 868"/>
                  <a:gd name="T4" fmla="*/ 0 w 782"/>
                  <a:gd name="T5" fmla="*/ 868 h 868"/>
                  <a:gd name="T6" fmla="*/ 0 w 782"/>
                  <a:gd name="T7" fmla="*/ 868 h 868"/>
                  <a:gd name="T8" fmla="*/ 778 w 782"/>
                  <a:gd name="T9" fmla="*/ 0 h 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82"/>
                  <a:gd name="T16" fmla="*/ 0 h 868"/>
                  <a:gd name="T17" fmla="*/ 782 w 782"/>
                  <a:gd name="T18" fmla="*/ 868 h 8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82" h="868">
                    <a:moveTo>
                      <a:pt x="778" y="0"/>
                    </a:moveTo>
                    <a:lnTo>
                      <a:pt x="782" y="4"/>
                    </a:lnTo>
                    <a:lnTo>
                      <a:pt x="0" y="868"/>
                    </a:lnTo>
                    <a:lnTo>
                      <a:pt x="778" y="0"/>
                    </a:lnTo>
                    <a:close/>
                  </a:path>
                </a:pathLst>
              </a:custGeom>
              <a:solidFill>
                <a:srgbClr val="CD6467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283" name="Freeform 263">
                <a:extLst>
                  <a:ext uri="{FF2B5EF4-FFF2-40B4-BE49-F238E27FC236}">
                    <a16:creationId xmlns:a16="http://schemas.microsoft.com/office/drawing/2014/main" xmlns="" id="{3B71B9EE-1379-4ED4-B64C-2C8FB50258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01" y="1297"/>
                <a:ext cx="812" cy="866"/>
              </a:xfrm>
              <a:custGeom>
                <a:avLst/>
                <a:gdLst>
                  <a:gd name="T0" fmla="*/ 782 w 812"/>
                  <a:gd name="T1" fmla="*/ 0 h 866"/>
                  <a:gd name="T2" fmla="*/ 812 w 812"/>
                  <a:gd name="T3" fmla="*/ 20 h 866"/>
                  <a:gd name="T4" fmla="*/ 2 w 812"/>
                  <a:gd name="T5" fmla="*/ 866 h 866"/>
                  <a:gd name="T6" fmla="*/ 0 w 812"/>
                  <a:gd name="T7" fmla="*/ 864 h 866"/>
                  <a:gd name="T8" fmla="*/ 782 w 812"/>
                  <a:gd name="T9" fmla="*/ 0 h 86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12"/>
                  <a:gd name="T16" fmla="*/ 0 h 866"/>
                  <a:gd name="T17" fmla="*/ 812 w 812"/>
                  <a:gd name="T18" fmla="*/ 866 h 86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12" h="866">
                    <a:moveTo>
                      <a:pt x="782" y="0"/>
                    </a:moveTo>
                    <a:lnTo>
                      <a:pt x="812" y="20"/>
                    </a:lnTo>
                    <a:lnTo>
                      <a:pt x="2" y="866"/>
                    </a:lnTo>
                    <a:lnTo>
                      <a:pt x="0" y="864"/>
                    </a:lnTo>
                    <a:lnTo>
                      <a:pt x="782" y="0"/>
                    </a:lnTo>
                    <a:close/>
                  </a:path>
                </a:pathLst>
              </a:custGeom>
              <a:solidFill>
                <a:srgbClr val="CF6568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284" name="Freeform 264">
                <a:extLst>
                  <a:ext uri="{FF2B5EF4-FFF2-40B4-BE49-F238E27FC236}">
                    <a16:creationId xmlns:a16="http://schemas.microsoft.com/office/drawing/2014/main" xmlns="" id="{E04DFD4A-FE60-42D9-92A6-84C1D47504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01" y="1297"/>
                <a:ext cx="788" cy="864"/>
              </a:xfrm>
              <a:custGeom>
                <a:avLst/>
                <a:gdLst>
                  <a:gd name="T0" fmla="*/ 782 w 788"/>
                  <a:gd name="T1" fmla="*/ 0 h 864"/>
                  <a:gd name="T2" fmla="*/ 788 w 788"/>
                  <a:gd name="T3" fmla="*/ 4 h 864"/>
                  <a:gd name="T4" fmla="*/ 0 w 788"/>
                  <a:gd name="T5" fmla="*/ 864 h 864"/>
                  <a:gd name="T6" fmla="*/ 0 w 788"/>
                  <a:gd name="T7" fmla="*/ 864 h 864"/>
                  <a:gd name="T8" fmla="*/ 782 w 788"/>
                  <a:gd name="T9" fmla="*/ 0 h 86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88"/>
                  <a:gd name="T16" fmla="*/ 0 h 864"/>
                  <a:gd name="T17" fmla="*/ 788 w 788"/>
                  <a:gd name="T18" fmla="*/ 864 h 86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88" h="864">
                    <a:moveTo>
                      <a:pt x="782" y="0"/>
                    </a:moveTo>
                    <a:lnTo>
                      <a:pt x="788" y="4"/>
                    </a:lnTo>
                    <a:lnTo>
                      <a:pt x="0" y="864"/>
                    </a:lnTo>
                    <a:lnTo>
                      <a:pt x="782" y="0"/>
                    </a:lnTo>
                    <a:close/>
                  </a:path>
                </a:pathLst>
              </a:custGeom>
              <a:solidFill>
                <a:srgbClr val="CF6568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285" name="Freeform 265">
                <a:extLst>
                  <a:ext uri="{FF2B5EF4-FFF2-40B4-BE49-F238E27FC236}">
                    <a16:creationId xmlns:a16="http://schemas.microsoft.com/office/drawing/2014/main" xmlns="" id="{F4171D32-086A-4376-BFF8-5B4F2E440E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01" y="1301"/>
                <a:ext cx="794" cy="860"/>
              </a:xfrm>
              <a:custGeom>
                <a:avLst/>
                <a:gdLst>
                  <a:gd name="T0" fmla="*/ 788 w 794"/>
                  <a:gd name="T1" fmla="*/ 0 h 860"/>
                  <a:gd name="T2" fmla="*/ 794 w 794"/>
                  <a:gd name="T3" fmla="*/ 4 h 860"/>
                  <a:gd name="T4" fmla="*/ 0 w 794"/>
                  <a:gd name="T5" fmla="*/ 860 h 860"/>
                  <a:gd name="T6" fmla="*/ 0 w 794"/>
                  <a:gd name="T7" fmla="*/ 860 h 860"/>
                  <a:gd name="T8" fmla="*/ 788 w 794"/>
                  <a:gd name="T9" fmla="*/ 0 h 86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94"/>
                  <a:gd name="T16" fmla="*/ 0 h 860"/>
                  <a:gd name="T17" fmla="*/ 794 w 794"/>
                  <a:gd name="T18" fmla="*/ 860 h 86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94" h="860">
                    <a:moveTo>
                      <a:pt x="788" y="0"/>
                    </a:moveTo>
                    <a:lnTo>
                      <a:pt x="794" y="4"/>
                    </a:lnTo>
                    <a:lnTo>
                      <a:pt x="0" y="860"/>
                    </a:lnTo>
                    <a:lnTo>
                      <a:pt x="788" y="0"/>
                    </a:lnTo>
                    <a:close/>
                  </a:path>
                </a:pathLst>
              </a:custGeom>
              <a:solidFill>
                <a:srgbClr val="CF6568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286" name="Freeform 266">
                <a:extLst>
                  <a:ext uri="{FF2B5EF4-FFF2-40B4-BE49-F238E27FC236}">
                    <a16:creationId xmlns:a16="http://schemas.microsoft.com/office/drawing/2014/main" xmlns="" id="{E06DD67A-EDC3-47CE-80F6-FB34D36F95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01" y="1305"/>
                <a:ext cx="800" cy="856"/>
              </a:xfrm>
              <a:custGeom>
                <a:avLst/>
                <a:gdLst>
                  <a:gd name="T0" fmla="*/ 794 w 800"/>
                  <a:gd name="T1" fmla="*/ 0 h 856"/>
                  <a:gd name="T2" fmla="*/ 800 w 800"/>
                  <a:gd name="T3" fmla="*/ 4 h 856"/>
                  <a:gd name="T4" fmla="*/ 0 w 800"/>
                  <a:gd name="T5" fmla="*/ 856 h 856"/>
                  <a:gd name="T6" fmla="*/ 0 w 800"/>
                  <a:gd name="T7" fmla="*/ 856 h 856"/>
                  <a:gd name="T8" fmla="*/ 794 w 800"/>
                  <a:gd name="T9" fmla="*/ 0 h 8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00"/>
                  <a:gd name="T16" fmla="*/ 0 h 856"/>
                  <a:gd name="T17" fmla="*/ 800 w 800"/>
                  <a:gd name="T18" fmla="*/ 856 h 8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00" h="856">
                    <a:moveTo>
                      <a:pt x="794" y="0"/>
                    </a:moveTo>
                    <a:lnTo>
                      <a:pt x="800" y="4"/>
                    </a:lnTo>
                    <a:lnTo>
                      <a:pt x="0" y="856"/>
                    </a:lnTo>
                    <a:lnTo>
                      <a:pt x="794" y="0"/>
                    </a:lnTo>
                    <a:close/>
                  </a:path>
                </a:pathLst>
              </a:custGeom>
              <a:solidFill>
                <a:srgbClr val="D06568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287" name="Freeform 267">
                <a:extLst>
                  <a:ext uri="{FF2B5EF4-FFF2-40B4-BE49-F238E27FC236}">
                    <a16:creationId xmlns:a16="http://schemas.microsoft.com/office/drawing/2014/main" xmlns="" id="{C8B31ED8-B9DF-4F78-BB33-AD278E20C5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01" y="1309"/>
                <a:ext cx="806" cy="854"/>
              </a:xfrm>
              <a:custGeom>
                <a:avLst/>
                <a:gdLst>
                  <a:gd name="T0" fmla="*/ 800 w 806"/>
                  <a:gd name="T1" fmla="*/ 0 h 854"/>
                  <a:gd name="T2" fmla="*/ 806 w 806"/>
                  <a:gd name="T3" fmla="*/ 4 h 854"/>
                  <a:gd name="T4" fmla="*/ 2 w 806"/>
                  <a:gd name="T5" fmla="*/ 854 h 854"/>
                  <a:gd name="T6" fmla="*/ 0 w 806"/>
                  <a:gd name="T7" fmla="*/ 852 h 854"/>
                  <a:gd name="T8" fmla="*/ 800 w 806"/>
                  <a:gd name="T9" fmla="*/ 0 h 85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06"/>
                  <a:gd name="T16" fmla="*/ 0 h 854"/>
                  <a:gd name="T17" fmla="*/ 806 w 806"/>
                  <a:gd name="T18" fmla="*/ 854 h 85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06" h="854">
                    <a:moveTo>
                      <a:pt x="800" y="0"/>
                    </a:moveTo>
                    <a:lnTo>
                      <a:pt x="806" y="4"/>
                    </a:lnTo>
                    <a:lnTo>
                      <a:pt x="2" y="854"/>
                    </a:lnTo>
                    <a:lnTo>
                      <a:pt x="0" y="852"/>
                    </a:lnTo>
                    <a:lnTo>
                      <a:pt x="800" y="0"/>
                    </a:lnTo>
                    <a:close/>
                  </a:path>
                </a:pathLst>
              </a:custGeom>
              <a:solidFill>
                <a:srgbClr val="D1666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288" name="Freeform 268">
                <a:extLst>
                  <a:ext uri="{FF2B5EF4-FFF2-40B4-BE49-F238E27FC236}">
                    <a16:creationId xmlns:a16="http://schemas.microsoft.com/office/drawing/2014/main" xmlns="" id="{1B632F7E-EBFA-404E-86F5-11B41BF756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03" y="1313"/>
                <a:ext cx="810" cy="850"/>
              </a:xfrm>
              <a:custGeom>
                <a:avLst/>
                <a:gdLst>
                  <a:gd name="T0" fmla="*/ 804 w 810"/>
                  <a:gd name="T1" fmla="*/ 0 h 850"/>
                  <a:gd name="T2" fmla="*/ 810 w 810"/>
                  <a:gd name="T3" fmla="*/ 4 h 850"/>
                  <a:gd name="T4" fmla="*/ 0 w 810"/>
                  <a:gd name="T5" fmla="*/ 850 h 850"/>
                  <a:gd name="T6" fmla="*/ 0 w 810"/>
                  <a:gd name="T7" fmla="*/ 850 h 850"/>
                  <a:gd name="T8" fmla="*/ 804 w 810"/>
                  <a:gd name="T9" fmla="*/ 0 h 8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10"/>
                  <a:gd name="T16" fmla="*/ 0 h 850"/>
                  <a:gd name="T17" fmla="*/ 810 w 810"/>
                  <a:gd name="T18" fmla="*/ 850 h 8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10" h="850">
                    <a:moveTo>
                      <a:pt x="804" y="0"/>
                    </a:moveTo>
                    <a:lnTo>
                      <a:pt x="810" y="4"/>
                    </a:lnTo>
                    <a:lnTo>
                      <a:pt x="0" y="850"/>
                    </a:lnTo>
                    <a:lnTo>
                      <a:pt x="804" y="0"/>
                    </a:lnTo>
                    <a:close/>
                  </a:path>
                </a:pathLst>
              </a:custGeom>
              <a:solidFill>
                <a:srgbClr val="D2666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289" name="Freeform 269">
                <a:extLst>
                  <a:ext uri="{FF2B5EF4-FFF2-40B4-BE49-F238E27FC236}">
                    <a16:creationId xmlns:a16="http://schemas.microsoft.com/office/drawing/2014/main" xmlns="" id="{2B5F904F-D7E6-4C09-ACE8-E2253C0768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03" y="1317"/>
                <a:ext cx="844" cy="846"/>
              </a:xfrm>
              <a:custGeom>
                <a:avLst/>
                <a:gdLst>
                  <a:gd name="T0" fmla="*/ 810 w 844"/>
                  <a:gd name="T1" fmla="*/ 0 h 846"/>
                  <a:gd name="T2" fmla="*/ 844 w 844"/>
                  <a:gd name="T3" fmla="*/ 20 h 846"/>
                  <a:gd name="T4" fmla="*/ 2 w 844"/>
                  <a:gd name="T5" fmla="*/ 846 h 846"/>
                  <a:gd name="T6" fmla="*/ 0 w 844"/>
                  <a:gd name="T7" fmla="*/ 846 h 846"/>
                  <a:gd name="T8" fmla="*/ 810 w 844"/>
                  <a:gd name="T9" fmla="*/ 0 h 84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44"/>
                  <a:gd name="T16" fmla="*/ 0 h 846"/>
                  <a:gd name="T17" fmla="*/ 844 w 844"/>
                  <a:gd name="T18" fmla="*/ 846 h 84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44" h="846">
                    <a:moveTo>
                      <a:pt x="810" y="0"/>
                    </a:moveTo>
                    <a:lnTo>
                      <a:pt x="844" y="20"/>
                    </a:lnTo>
                    <a:lnTo>
                      <a:pt x="2" y="846"/>
                    </a:lnTo>
                    <a:lnTo>
                      <a:pt x="0" y="846"/>
                    </a:lnTo>
                    <a:lnTo>
                      <a:pt x="810" y="0"/>
                    </a:lnTo>
                    <a:close/>
                  </a:path>
                </a:pathLst>
              </a:custGeom>
              <a:solidFill>
                <a:srgbClr val="D4676A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290" name="Freeform 270">
                <a:extLst>
                  <a:ext uri="{FF2B5EF4-FFF2-40B4-BE49-F238E27FC236}">
                    <a16:creationId xmlns:a16="http://schemas.microsoft.com/office/drawing/2014/main" xmlns="" id="{A5933214-7894-409B-9B1F-44E1D416FD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03" y="1317"/>
                <a:ext cx="818" cy="846"/>
              </a:xfrm>
              <a:custGeom>
                <a:avLst/>
                <a:gdLst>
                  <a:gd name="T0" fmla="*/ 810 w 818"/>
                  <a:gd name="T1" fmla="*/ 0 h 846"/>
                  <a:gd name="T2" fmla="*/ 818 w 818"/>
                  <a:gd name="T3" fmla="*/ 6 h 846"/>
                  <a:gd name="T4" fmla="*/ 0 w 818"/>
                  <a:gd name="T5" fmla="*/ 846 h 846"/>
                  <a:gd name="T6" fmla="*/ 0 w 818"/>
                  <a:gd name="T7" fmla="*/ 846 h 846"/>
                  <a:gd name="T8" fmla="*/ 810 w 818"/>
                  <a:gd name="T9" fmla="*/ 0 h 84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18"/>
                  <a:gd name="T16" fmla="*/ 0 h 846"/>
                  <a:gd name="T17" fmla="*/ 818 w 818"/>
                  <a:gd name="T18" fmla="*/ 846 h 84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18" h="846">
                    <a:moveTo>
                      <a:pt x="810" y="0"/>
                    </a:moveTo>
                    <a:lnTo>
                      <a:pt x="818" y="6"/>
                    </a:lnTo>
                    <a:lnTo>
                      <a:pt x="0" y="846"/>
                    </a:lnTo>
                    <a:lnTo>
                      <a:pt x="810" y="0"/>
                    </a:lnTo>
                    <a:close/>
                  </a:path>
                </a:pathLst>
              </a:custGeom>
              <a:solidFill>
                <a:srgbClr val="D4676A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291" name="Freeform 271">
                <a:extLst>
                  <a:ext uri="{FF2B5EF4-FFF2-40B4-BE49-F238E27FC236}">
                    <a16:creationId xmlns:a16="http://schemas.microsoft.com/office/drawing/2014/main" xmlns="" id="{6252277C-7B5E-4FF0-B7B4-3073A8847C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03" y="1323"/>
                <a:ext cx="828" cy="840"/>
              </a:xfrm>
              <a:custGeom>
                <a:avLst/>
                <a:gdLst>
                  <a:gd name="T0" fmla="*/ 818 w 828"/>
                  <a:gd name="T1" fmla="*/ 0 h 840"/>
                  <a:gd name="T2" fmla="*/ 828 w 828"/>
                  <a:gd name="T3" fmla="*/ 4 h 840"/>
                  <a:gd name="T4" fmla="*/ 0 w 828"/>
                  <a:gd name="T5" fmla="*/ 840 h 840"/>
                  <a:gd name="T6" fmla="*/ 0 w 828"/>
                  <a:gd name="T7" fmla="*/ 840 h 840"/>
                  <a:gd name="T8" fmla="*/ 818 w 828"/>
                  <a:gd name="T9" fmla="*/ 0 h 8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28"/>
                  <a:gd name="T16" fmla="*/ 0 h 840"/>
                  <a:gd name="T17" fmla="*/ 828 w 828"/>
                  <a:gd name="T18" fmla="*/ 840 h 8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28" h="840">
                    <a:moveTo>
                      <a:pt x="818" y="0"/>
                    </a:moveTo>
                    <a:lnTo>
                      <a:pt x="828" y="4"/>
                    </a:lnTo>
                    <a:lnTo>
                      <a:pt x="0" y="840"/>
                    </a:lnTo>
                    <a:lnTo>
                      <a:pt x="818" y="0"/>
                    </a:lnTo>
                    <a:close/>
                  </a:path>
                </a:pathLst>
              </a:custGeom>
              <a:solidFill>
                <a:srgbClr val="D5676A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292" name="Freeform 272">
                <a:extLst>
                  <a:ext uri="{FF2B5EF4-FFF2-40B4-BE49-F238E27FC236}">
                    <a16:creationId xmlns:a16="http://schemas.microsoft.com/office/drawing/2014/main" xmlns="" id="{1EF4D83A-7C86-459B-AA6D-EB3A39A682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03" y="1327"/>
                <a:ext cx="836" cy="836"/>
              </a:xfrm>
              <a:custGeom>
                <a:avLst/>
                <a:gdLst>
                  <a:gd name="T0" fmla="*/ 828 w 836"/>
                  <a:gd name="T1" fmla="*/ 0 h 836"/>
                  <a:gd name="T2" fmla="*/ 836 w 836"/>
                  <a:gd name="T3" fmla="*/ 6 h 836"/>
                  <a:gd name="T4" fmla="*/ 2 w 836"/>
                  <a:gd name="T5" fmla="*/ 836 h 836"/>
                  <a:gd name="T6" fmla="*/ 0 w 836"/>
                  <a:gd name="T7" fmla="*/ 836 h 836"/>
                  <a:gd name="T8" fmla="*/ 828 w 836"/>
                  <a:gd name="T9" fmla="*/ 0 h 83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36"/>
                  <a:gd name="T16" fmla="*/ 0 h 836"/>
                  <a:gd name="T17" fmla="*/ 836 w 836"/>
                  <a:gd name="T18" fmla="*/ 836 h 8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36" h="836">
                    <a:moveTo>
                      <a:pt x="828" y="0"/>
                    </a:moveTo>
                    <a:lnTo>
                      <a:pt x="836" y="6"/>
                    </a:lnTo>
                    <a:lnTo>
                      <a:pt x="2" y="836"/>
                    </a:lnTo>
                    <a:lnTo>
                      <a:pt x="0" y="836"/>
                    </a:lnTo>
                    <a:lnTo>
                      <a:pt x="828" y="0"/>
                    </a:lnTo>
                    <a:close/>
                  </a:path>
                </a:pathLst>
              </a:custGeom>
              <a:solidFill>
                <a:srgbClr val="D6686B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293" name="Freeform 273">
                <a:extLst>
                  <a:ext uri="{FF2B5EF4-FFF2-40B4-BE49-F238E27FC236}">
                    <a16:creationId xmlns:a16="http://schemas.microsoft.com/office/drawing/2014/main" xmlns="" id="{FC08680C-FD9F-40FA-8123-113241A8CF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05" y="1333"/>
                <a:ext cx="842" cy="830"/>
              </a:xfrm>
              <a:custGeom>
                <a:avLst/>
                <a:gdLst>
                  <a:gd name="T0" fmla="*/ 834 w 842"/>
                  <a:gd name="T1" fmla="*/ 0 h 830"/>
                  <a:gd name="T2" fmla="*/ 842 w 842"/>
                  <a:gd name="T3" fmla="*/ 4 h 830"/>
                  <a:gd name="T4" fmla="*/ 0 w 842"/>
                  <a:gd name="T5" fmla="*/ 830 h 830"/>
                  <a:gd name="T6" fmla="*/ 0 w 842"/>
                  <a:gd name="T7" fmla="*/ 830 h 830"/>
                  <a:gd name="T8" fmla="*/ 834 w 842"/>
                  <a:gd name="T9" fmla="*/ 0 h 83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42"/>
                  <a:gd name="T16" fmla="*/ 0 h 830"/>
                  <a:gd name="T17" fmla="*/ 842 w 842"/>
                  <a:gd name="T18" fmla="*/ 830 h 83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42" h="830">
                    <a:moveTo>
                      <a:pt x="834" y="0"/>
                    </a:moveTo>
                    <a:lnTo>
                      <a:pt x="842" y="4"/>
                    </a:lnTo>
                    <a:lnTo>
                      <a:pt x="0" y="830"/>
                    </a:lnTo>
                    <a:lnTo>
                      <a:pt x="834" y="0"/>
                    </a:lnTo>
                    <a:close/>
                  </a:path>
                </a:pathLst>
              </a:custGeom>
              <a:solidFill>
                <a:srgbClr val="D7686B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294" name="Freeform 274">
                <a:extLst>
                  <a:ext uri="{FF2B5EF4-FFF2-40B4-BE49-F238E27FC236}">
                    <a16:creationId xmlns:a16="http://schemas.microsoft.com/office/drawing/2014/main" xmlns="" id="{09878152-9BCF-45FA-8AB0-A7BC43DC28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05" y="1337"/>
                <a:ext cx="882" cy="828"/>
              </a:xfrm>
              <a:custGeom>
                <a:avLst/>
                <a:gdLst>
                  <a:gd name="T0" fmla="*/ 842 w 882"/>
                  <a:gd name="T1" fmla="*/ 0 h 828"/>
                  <a:gd name="T2" fmla="*/ 882 w 882"/>
                  <a:gd name="T3" fmla="*/ 18 h 828"/>
                  <a:gd name="T4" fmla="*/ 2 w 882"/>
                  <a:gd name="T5" fmla="*/ 828 h 828"/>
                  <a:gd name="T6" fmla="*/ 0 w 882"/>
                  <a:gd name="T7" fmla="*/ 826 h 828"/>
                  <a:gd name="T8" fmla="*/ 842 w 882"/>
                  <a:gd name="T9" fmla="*/ 0 h 82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82"/>
                  <a:gd name="T16" fmla="*/ 0 h 828"/>
                  <a:gd name="T17" fmla="*/ 882 w 882"/>
                  <a:gd name="T18" fmla="*/ 828 h 82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82" h="828">
                    <a:moveTo>
                      <a:pt x="842" y="0"/>
                    </a:moveTo>
                    <a:lnTo>
                      <a:pt x="882" y="18"/>
                    </a:lnTo>
                    <a:lnTo>
                      <a:pt x="2" y="828"/>
                    </a:lnTo>
                    <a:lnTo>
                      <a:pt x="0" y="826"/>
                    </a:lnTo>
                    <a:lnTo>
                      <a:pt x="842" y="0"/>
                    </a:lnTo>
                    <a:close/>
                  </a:path>
                </a:pathLst>
              </a:custGeom>
              <a:solidFill>
                <a:srgbClr val="D8696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295" name="Freeform 275">
                <a:extLst>
                  <a:ext uri="{FF2B5EF4-FFF2-40B4-BE49-F238E27FC236}">
                    <a16:creationId xmlns:a16="http://schemas.microsoft.com/office/drawing/2014/main" xmlns="" id="{46A013ED-2CD7-41CA-A801-E3DF4DE49D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05" y="1337"/>
                <a:ext cx="862" cy="828"/>
              </a:xfrm>
              <a:custGeom>
                <a:avLst/>
                <a:gdLst>
                  <a:gd name="T0" fmla="*/ 842 w 862"/>
                  <a:gd name="T1" fmla="*/ 0 h 828"/>
                  <a:gd name="T2" fmla="*/ 862 w 862"/>
                  <a:gd name="T3" fmla="*/ 10 h 828"/>
                  <a:gd name="T4" fmla="*/ 2 w 862"/>
                  <a:gd name="T5" fmla="*/ 828 h 828"/>
                  <a:gd name="T6" fmla="*/ 0 w 862"/>
                  <a:gd name="T7" fmla="*/ 826 h 828"/>
                  <a:gd name="T8" fmla="*/ 842 w 862"/>
                  <a:gd name="T9" fmla="*/ 0 h 82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62"/>
                  <a:gd name="T16" fmla="*/ 0 h 828"/>
                  <a:gd name="T17" fmla="*/ 862 w 862"/>
                  <a:gd name="T18" fmla="*/ 828 h 82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62" h="828">
                    <a:moveTo>
                      <a:pt x="842" y="0"/>
                    </a:moveTo>
                    <a:lnTo>
                      <a:pt x="862" y="10"/>
                    </a:lnTo>
                    <a:lnTo>
                      <a:pt x="2" y="828"/>
                    </a:lnTo>
                    <a:lnTo>
                      <a:pt x="0" y="826"/>
                    </a:lnTo>
                    <a:lnTo>
                      <a:pt x="842" y="0"/>
                    </a:lnTo>
                    <a:close/>
                  </a:path>
                </a:pathLst>
              </a:custGeom>
              <a:solidFill>
                <a:srgbClr val="D8696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296" name="Freeform 276">
                <a:extLst>
                  <a:ext uri="{FF2B5EF4-FFF2-40B4-BE49-F238E27FC236}">
                    <a16:creationId xmlns:a16="http://schemas.microsoft.com/office/drawing/2014/main" xmlns="" id="{48AC72D6-263F-4DBB-A8EB-18B27F981B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07" y="1347"/>
                <a:ext cx="880" cy="818"/>
              </a:xfrm>
              <a:custGeom>
                <a:avLst/>
                <a:gdLst>
                  <a:gd name="T0" fmla="*/ 860 w 880"/>
                  <a:gd name="T1" fmla="*/ 0 h 818"/>
                  <a:gd name="T2" fmla="*/ 880 w 880"/>
                  <a:gd name="T3" fmla="*/ 8 h 818"/>
                  <a:gd name="T4" fmla="*/ 0 w 880"/>
                  <a:gd name="T5" fmla="*/ 818 h 818"/>
                  <a:gd name="T6" fmla="*/ 0 w 880"/>
                  <a:gd name="T7" fmla="*/ 818 h 818"/>
                  <a:gd name="T8" fmla="*/ 860 w 880"/>
                  <a:gd name="T9" fmla="*/ 0 h 8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80"/>
                  <a:gd name="T16" fmla="*/ 0 h 818"/>
                  <a:gd name="T17" fmla="*/ 880 w 880"/>
                  <a:gd name="T18" fmla="*/ 818 h 8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80" h="818">
                    <a:moveTo>
                      <a:pt x="860" y="0"/>
                    </a:moveTo>
                    <a:lnTo>
                      <a:pt x="880" y="8"/>
                    </a:lnTo>
                    <a:lnTo>
                      <a:pt x="0" y="818"/>
                    </a:lnTo>
                    <a:lnTo>
                      <a:pt x="860" y="0"/>
                    </a:lnTo>
                    <a:close/>
                  </a:path>
                </a:pathLst>
              </a:custGeom>
              <a:solidFill>
                <a:srgbClr val="D9696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297" name="Freeform 277">
                <a:extLst>
                  <a:ext uri="{FF2B5EF4-FFF2-40B4-BE49-F238E27FC236}">
                    <a16:creationId xmlns:a16="http://schemas.microsoft.com/office/drawing/2014/main" xmlns="" id="{3CB98163-057B-459A-A448-9D33A26CB6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07" y="1355"/>
                <a:ext cx="926" cy="812"/>
              </a:xfrm>
              <a:custGeom>
                <a:avLst/>
                <a:gdLst>
                  <a:gd name="T0" fmla="*/ 880 w 926"/>
                  <a:gd name="T1" fmla="*/ 0 h 812"/>
                  <a:gd name="T2" fmla="*/ 926 w 926"/>
                  <a:gd name="T3" fmla="*/ 18 h 812"/>
                  <a:gd name="T4" fmla="*/ 4 w 926"/>
                  <a:gd name="T5" fmla="*/ 812 h 812"/>
                  <a:gd name="T6" fmla="*/ 0 w 926"/>
                  <a:gd name="T7" fmla="*/ 810 h 812"/>
                  <a:gd name="T8" fmla="*/ 880 w 926"/>
                  <a:gd name="T9" fmla="*/ 0 h 81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26"/>
                  <a:gd name="T16" fmla="*/ 0 h 812"/>
                  <a:gd name="T17" fmla="*/ 926 w 926"/>
                  <a:gd name="T18" fmla="*/ 812 h 81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26" h="812">
                    <a:moveTo>
                      <a:pt x="880" y="0"/>
                    </a:moveTo>
                    <a:lnTo>
                      <a:pt x="926" y="18"/>
                    </a:lnTo>
                    <a:lnTo>
                      <a:pt x="4" y="812"/>
                    </a:lnTo>
                    <a:lnTo>
                      <a:pt x="0" y="810"/>
                    </a:lnTo>
                    <a:lnTo>
                      <a:pt x="880" y="0"/>
                    </a:lnTo>
                    <a:close/>
                  </a:path>
                </a:pathLst>
              </a:custGeom>
              <a:solidFill>
                <a:srgbClr val="DA6A6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298" name="Freeform 278">
                <a:extLst>
                  <a:ext uri="{FF2B5EF4-FFF2-40B4-BE49-F238E27FC236}">
                    <a16:creationId xmlns:a16="http://schemas.microsoft.com/office/drawing/2014/main" xmlns="" id="{A120BABF-58D9-455F-8E93-588A6E54E4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07" y="1355"/>
                <a:ext cx="904" cy="810"/>
              </a:xfrm>
              <a:custGeom>
                <a:avLst/>
                <a:gdLst>
                  <a:gd name="T0" fmla="*/ 880 w 904"/>
                  <a:gd name="T1" fmla="*/ 0 h 810"/>
                  <a:gd name="T2" fmla="*/ 904 w 904"/>
                  <a:gd name="T3" fmla="*/ 10 h 810"/>
                  <a:gd name="T4" fmla="*/ 2 w 904"/>
                  <a:gd name="T5" fmla="*/ 810 h 810"/>
                  <a:gd name="T6" fmla="*/ 0 w 904"/>
                  <a:gd name="T7" fmla="*/ 810 h 810"/>
                  <a:gd name="T8" fmla="*/ 880 w 904"/>
                  <a:gd name="T9" fmla="*/ 0 h 81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04"/>
                  <a:gd name="T16" fmla="*/ 0 h 810"/>
                  <a:gd name="T17" fmla="*/ 904 w 904"/>
                  <a:gd name="T18" fmla="*/ 810 h 81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04" h="810">
                    <a:moveTo>
                      <a:pt x="880" y="0"/>
                    </a:moveTo>
                    <a:lnTo>
                      <a:pt x="904" y="10"/>
                    </a:lnTo>
                    <a:lnTo>
                      <a:pt x="2" y="810"/>
                    </a:lnTo>
                    <a:lnTo>
                      <a:pt x="0" y="810"/>
                    </a:lnTo>
                    <a:lnTo>
                      <a:pt x="880" y="0"/>
                    </a:lnTo>
                    <a:close/>
                  </a:path>
                </a:pathLst>
              </a:custGeom>
              <a:solidFill>
                <a:srgbClr val="DA6A6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299" name="Freeform 279">
                <a:extLst>
                  <a:ext uri="{FF2B5EF4-FFF2-40B4-BE49-F238E27FC236}">
                    <a16:creationId xmlns:a16="http://schemas.microsoft.com/office/drawing/2014/main" xmlns="" id="{2C09B038-66CC-4E7B-BA8D-D5F0DE80D5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09" y="1365"/>
                <a:ext cx="924" cy="802"/>
              </a:xfrm>
              <a:custGeom>
                <a:avLst/>
                <a:gdLst>
                  <a:gd name="T0" fmla="*/ 902 w 924"/>
                  <a:gd name="T1" fmla="*/ 0 h 802"/>
                  <a:gd name="T2" fmla="*/ 924 w 924"/>
                  <a:gd name="T3" fmla="*/ 8 h 802"/>
                  <a:gd name="T4" fmla="*/ 2 w 924"/>
                  <a:gd name="T5" fmla="*/ 802 h 802"/>
                  <a:gd name="T6" fmla="*/ 0 w 924"/>
                  <a:gd name="T7" fmla="*/ 800 h 802"/>
                  <a:gd name="T8" fmla="*/ 902 w 924"/>
                  <a:gd name="T9" fmla="*/ 0 h 8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24"/>
                  <a:gd name="T16" fmla="*/ 0 h 802"/>
                  <a:gd name="T17" fmla="*/ 924 w 924"/>
                  <a:gd name="T18" fmla="*/ 802 h 8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24" h="802">
                    <a:moveTo>
                      <a:pt x="902" y="0"/>
                    </a:moveTo>
                    <a:lnTo>
                      <a:pt x="924" y="8"/>
                    </a:lnTo>
                    <a:lnTo>
                      <a:pt x="2" y="802"/>
                    </a:lnTo>
                    <a:lnTo>
                      <a:pt x="0" y="800"/>
                    </a:lnTo>
                    <a:lnTo>
                      <a:pt x="902" y="0"/>
                    </a:lnTo>
                    <a:close/>
                  </a:path>
                </a:pathLst>
              </a:custGeom>
              <a:solidFill>
                <a:srgbClr val="DB6A6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300" name="Freeform 280">
                <a:extLst>
                  <a:ext uri="{FF2B5EF4-FFF2-40B4-BE49-F238E27FC236}">
                    <a16:creationId xmlns:a16="http://schemas.microsoft.com/office/drawing/2014/main" xmlns="" id="{181C6804-E15D-4DA0-8BAA-83ED282C93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11" y="1373"/>
                <a:ext cx="972" cy="794"/>
              </a:xfrm>
              <a:custGeom>
                <a:avLst/>
                <a:gdLst>
                  <a:gd name="T0" fmla="*/ 922 w 972"/>
                  <a:gd name="T1" fmla="*/ 0 h 794"/>
                  <a:gd name="T2" fmla="*/ 972 w 972"/>
                  <a:gd name="T3" fmla="*/ 16 h 794"/>
                  <a:gd name="T4" fmla="*/ 4 w 972"/>
                  <a:gd name="T5" fmla="*/ 794 h 794"/>
                  <a:gd name="T6" fmla="*/ 0 w 972"/>
                  <a:gd name="T7" fmla="*/ 794 h 794"/>
                  <a:gd name="T8" fmla="*/ 922 w 972"/>
                  <a:gd name="T9" fmla="*/ 0 h 79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72"/>
                  <a:gd name="T16" fmla="*/ 0 h 794"/>
                  <a:gd name="T17" fmla="*/ 972 w 972"/>
                  <a:gd name="T18" fmla="*/ 794 h 79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72" h="794">
                    <a:moveTo>
                      <a:pt x="922" y="0"/>
                    </a:moveTo>
                    <a:lnTo>
                      <a:pt x="972" y="16"/>
                    </a:lnTo>
                    <a:lnTo>
                      <a:pt x="4" y="794"/>
                    </a:lnTo>
                    <a:lnTo>
                      <a:pt x="0" y="794"/>
                    </a:lnTo>
                    <a:lnTo>
                      <a:pt x="922" y="0"/>
                    </a:lnTo>
                    <a:close/>
                  </a:path>
                </a:pathLst>
              </a:custGeom>
              <a:solidFill>
                <a:srgbClr val="DC6B6E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301" name="Freeform 281">
                <a:extLst>
                  <a:ext uri="{FF2B5EF4-FFF2-40B4-BE49-F238E27FC236}">
                    <a16:creationId xmlns:a16="http://schemas.microsoft.com/office/drawing/2014/main" xmlns="" id="{8470ABEC-9DE9-4EF1-8AB4-15C55E6173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15" y="1389"/>
                <a:ext cx="1019" cy="780"/>
              </a:xfrm>
              <a:custGeom>
                <a:avLst/>
                <a:gdLst>
                  <a:gd name="T0" fmla="*/ 968 w 1019"/>
                  <a:gd name="T1" fmla="*/ 0 h 780"/>
                  <a:gd name="T2" fmla="*/ 1019 w 1019"/>
                  <a:gd name="T3" fmla="*/ 13 h 780"/>
                  <a:gd name="T4" fmla="*/ 2 w 1019"/>
                  <a:gd name="T5" fmla="*/ 780 h 780"/>
                  <a:gd name="T6" fmla="*/ 0 w 1019"/>
                  <a:gd name="T7" fmla="*/ 778 h 780"/>
                  <a:gd name="T8" fmla="*/ 968 w 1019"/>
                  <a:gd name="T9" fmla="*/ 0 h 78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019"/>
                  <a:gd name="T16" fmla="*/ 0 h 780"/>
                  <a:gd name="T17" fmla="*/ 1019 w 1019"/>
                  <a:gd name="T18" fmla="*/ 780 h 78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019" h="780">
                    <a:moveTo>
                      <a:pt x="968" y="0"/>
                    </a:moveTo>
                    <a:lnTo>
                      <a:pt x="1019" y="13"/>
                    </a:lnTo>
                    <a:lnTo>
                      <a:pt x="2" y="780"/>
                    </a:lnTo>
                    <a:lnTo>
                      <a:pt x="0" y="778"/>
                    </a:lnTo>
                    <a:lnTo>
                      <a:pt x="968" y="0"/>
                    </a:lnTo>
                    <a:close/>
                  </a:path>
                </a:pathLst>
              </a:custGeom>
              <a:solidFill>
                <a:srgbClr val="DD6B6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302" name="Freeform 282">
                <a:extLst>
                  <a:ext uri="{FF2B5EF4-FFF2-40B4-BE49-F238E27FC236}">
                    <a16:creationId xmlns:a16="http://schemas.microsoft.com/office/drawing/2014/main" xmlns="" id="{82089AFF-1C5F-4D86-8913-D51CDE5F84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17" y="1402"/>
                <a:ext cx="1075" cy="767"/>
              </a:xfrm>
              <a:custGeom>
                <a:avLst/>
                <a:gdLst>
                  <a:gd name="T0" fmla="*/ 1017 w 1075"/>
                  <a:gd name="T1" fmla="*/ 0 h 767"/>
                  <a:gd name="T2" fmla="*/ 1075 w 1075"/>
                  <a:gd name="T3" fmla="*/ 12 h 767"/>
                  <a:gd name="T4" fmla="*/ 4 w 1075"/>
                  <a:gd name="T5" fmla="*/ 767 h 767"/>
                  <a:gd name="T6" fmla="*/ 0 w 1075"/>
                  <a:gd name="T7" fmla="*/ 767 h 767"/>
                  <a:gd name="T8" fmla="*/ 1017 w 1075"/>
                  <a:gd name="T9" fmla="*/ 0 h 76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075"/>
                  <a:gd name="T16" fmla="*/ 0 h 767"/>
                  <a:gd name="T17" fmla="*/ 1075 w 1075"/>
                  <a:gd name="T18" fmla="*/ 767 h 76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075" h="767">
                    <a:moveTo>
                      <a:pt x="1017" y="0"/>
                    </a:moveTo>
                    <a:lnTo>
                      <a:pt x="1075" y="12"/>
                    </a:lnTo>
                    <a:lnTo>
                      <a:pt x="4" y="767"/>
                    </a:lnTo>
                    <a:lnTo>
                      <a:pt x="0" y="767"/>
                    </a:lnTo>
                    <a:lnTo>
                      <a:pt x="1017" y="0"/>
                    </a:lnTo>
                    <a:close/>
                  </a:path>
                </a:pathLst>
              </a:custGeom>
              <a:solidFill>
                <a:srgbClr val="DE6C6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303" name="Freeform 283">
                <a:extLst>
                  <a:ext uri="{FF2B5EF4-FFF2-40B4-BE49-F238E27FC236}">
                    <a16:creationId xmlns:a16="http://schemas.microsoft.com/office/drawing/2014/main" xmlns="" id="{78DE5AD9-F41D-4D2B-8EF5-938F5A9194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21" y="1414"/>
                <a:ext cx="1133" cy="755"/>
              </a:xfrm>
              <a:custGeom>
                <a:avLst/>
                <a:gdLst>
                  <a:gd name="T0" fmla="*/ 1071 w 1133"/>
                  <a:gd name="T1" fmla="*/ 0 h 755"/>
                  <a:gd name="T2" fmla="*/ 1133 w 1133"/>
                  <a:gd name="T3" fmla="*/ 10 h 755"/>
                  <a:gd name="T4" fmla="*/ 6 w 1133"/>
                  <a:gd name="T5" fmla="*/ 755 h 755"/>
                  <a:gd name="T6" fmla="*/ 0 w 1133"/>
                  <a:gd name="T7" fmla="*/ 755 h 755"/>
                  <a:gd name="T8" fmla="*/ 1071 w 1133"/>
                  <a:gd name="T9" fmla="*/ 0 h 7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33"/>
                  <a:gd name="T16" fmla="*/ 0 h 755"/>
                  <a:gd name="T17" fmla="*/ 1133 w 1133"/>
                  <a:gd name="T18" fmla="*/ 755 h 7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33" h="755">
                    <a:moveTo>
                      <a:pt x="1071" y="0"/>
                    </a:moveTo>
                    <a:lnTo>
                      <a:pt x="1133" y="10"/>
                    </a:lnTo>
                    <a:lnTo>
                      <a:pt x="6" y="755"/>
                    </a:lnTo>
                    <a:lnTo>
                      <a:pt x="0" y="755"/>
                    </a:lnTo>
                    <a:lnTo>
                      <a:pt x="1071" y="0"/>
                    </a:lnTo>
                    <a:close/>
                  </a:path>
                </a:pathLst>
              </a:custGeom>
              <a:solidFill>
                <a:srgbClr val="DE6C6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304" name="Freeform 284">
                <a:extLst>
                  <a:ext uri="{FF2B5EF4-FFF2-40B4-BE49-F238E27FC236}">
                    <a16:creationId xmlns:a16="http://schemas.microsoft.com/office/drawing/2014/main" xmlns="" id="{313E5412-19C7-409C-AB8D-E17EC89AB5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27" y="1424"/>
                <a:ext cx="1191" cy="747"/>
              </a:xfrm>
              <a:custGeom>
                <a:avLst/>
                <a:gdLst>
                  <a:gd name="T0" fmla="*/ 1127 w 1191"/>
                  <a:gd name="T1" fmla="*/ 0 h 747"/>
                  <a:gd name="T2" fmla="*/ 1191 w 1191"/>
                  <a:gd name="T3" fmla="*/ 8 h 747"/>
                  <a:gd name="T4" fmla="*/ 4 w 1191"/>
                  <a:gd name="T5" fmla="*/ 747 h 747"/>
                  <a:gd name="T6" fmla="*/ 0 w 1191"/>
                  <a:gd name="T7" fmla="*/ 745 h 747"/>
                  <a:gd name="T8" fmla="*/ 1127 w 1191"/>
                  <a:gd name="T9" fmla="*/ 0 h 7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91"/>
                  <a:gd name="T16" fmla="*/ 0 h 747"/>
                  <a:gd name="T17" fmla="*/ 1191 w 1191"/>
                  <a:gd name="T18" fmla="*/ 747 h 7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91" h="747">
                    <a:moveTo>
                      <a:pt x="1127" y="0"/>
                    </a:moveTo>
                    <a:lnTo>
                      <a:pt x="1191" y="8"/>
                    </a:lnTo>
                    <a:lnTo>
                      <a:pt x="4" y="747"/>
                    </a:lnTo>
                    <a:lnTo>
                      <a:pt x="0" y="745"/>
                    </a:lnTo>
                    <a:lnTo>
                      <a:pt x="1127" y="0"/>
                    </a:lnTo>
                    <a:close/>
                  </a:path>
                </a:pathLst>
              </a:custGeom>
              <a:solidFill>
                <a:srgbClr val="DF6C7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305" name="Freeform 285">
                <a:extLst>
                  <a:ext uri="{FF2B5EF4-FFF2-40B4-BE49-F238E27FC236}">
                    <a16:creationId xmlns:a16="http://schemas.microsoft.com/office/drawing/2014/main" xmlns="" id="{2B645A73-2C1C-49CC-935C-AE9C946294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31" y="1432"/>
                <a:ext cx="1253" cy="739"/>
              </a:xfrm>
              <a:custGeom>
                <a:avLst/>
                <a:gdLst>
                  <a:gd name="T0" fmla="*/ 1187 w 1253"/>
                  <a:gd name="T1" fmla="*/ 0 h 739"/>
                  <a:gd name="T2" fmla="*/ 1253 w 1253"/>
                  <a:gd name="T3" fmla="*/ 6 h 739"/>
                  <a:gd name="T4" fmla="*/ 4 w 1253"/>
                  <a:gd name="T5" fmla="*/ 739 h 739"/>
                  <a:gd name="T6" fmla="*/ 0 w 1253"/>
                  <a:gd name="T7" fmla="*/ 739 h 739"/>
                  <a:gd name="T8" fmla="*/ 1187 w 1253"/>
                  <a:gd name="T9" fmla="*/ 0 h 73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53"/>
                  <a:gd name="T16" fmla="*/ 0 h 739"/>
                  <a:gd name="T17" fmla="*/ 1253 w 1253"/>
                  <a:gd name="T18" fmla="*/ 739 h 73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53" h="739">
                    <a:moveTo>
                      <a:pt x="1187" y="0"/>
                    </a:moveTo>
                    <a:lnTo>
                      <a:pt x="1253" y="6"/>
                    </a:lnTo>
                    <a:lnTo>
                      <a:pt x="4" y="739"/>
                    </a:lnTo>
                    <a:lnTo>
                      <a:pt x="0" y="739"/>
                    </a:lnTo>
                    <a:lnTo>
                      <a:pt x="1187" y="0"/>
                    </a:lnTo>
                    <a:close/>
                  </a:path>
                </a:pathLst>
              </a:custGeom>
              <a:solidFill>
                <a:srgbClr val="DF6C7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306" name="Freeform 286">
                <a:extLst>
                  <a:ext uri="{FF2B5EF4-FFF2-40B4-BE49-F238E27FC236}">
                    <a16:creationId xmlns:a16="http://schemas.microsoft.com/office/drawing/2014/main" xmlns="" id="{DF4F7125-B518-4186-9CF5-CA1966A03C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35" y="1438"/>
                <a:ext cx="1317" cy="733"/>
              </a:xfrm>
              <a:custGeom>
                <a:avLst/>
                <a:gdLst>
                  <a:gd name="T0" fmla="*/ 1249 w 1317"/>
                  <a:gd name="T1" fmla="*/ 0 h 733"/>
                  <a:gd name="T2" fmla="*/ 1317 w 1317"/>
                  <a:gd name="T3" fmla="*/ 2 h 733"/>
                  <a:gd name="T4" fmla="*/ 4 w 1317"/>
                  <a:gd name="T5" fmla="*/ 733 h 733"/>
                  <a:gd name="T6" fmla="*/ 0 w 1317"/>
                  <a:gd name="T7" fmla="*/ 733 h 733"/>
                  <a:gd name="T8" fmla="*/ 1249 w 1317"/>
                  <a:gd name="T9" fmla="*/ 0 h 73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317"/>
                  <a:gd name="T16" fmla="*/ 0 h 733"/>
                  <a:gd name="T17" fmla="*/ 1317 w 1317"/>
                  <a:gd name="T18" fmla="*/ 733 h 73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317" h="733">
                    <a:moveTo>
                      <a:pt x="1249" y="0"/>
                    </a:moveTo>
                    <a:lnTo>
                      <a:pt x="1317" y="2"/>
                    </a:lnTo>
                    <a:lnTo>
                      <a:pt x="4" y="733"/>
                    </a:lnTo>
                    <a:lnTo>
                      <a:pt x="0" y="733"/>
                    </a:lnTo>
                    <a:lnTo>
                      <a:pt x="1249" y="0"/>
                    </a:lnTo>
                    <a:close/>
                  </a:path>
                </a:pathLst>
              </a:custGeom>
              <a:solidFill>
                <a:srgbClr val="E06C7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307" name="Freeform 287">
                <a:extLst>
                  <a:ext uri="{FF2B5EF4-FFF2-40B4-BE49-F238E27FC236}">
                    <a16:creationId xmlns:a16="http://schemas.microsoft.com/office/drawing/2014/main" xmlns="" id="{E2562145-67BB-4048-9AA3-1D8898CA90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39" y="1440"/>
                <a:ext cx="1384" cy="731"/>
              </a:xfrm>
              <a:custGeom>
                <a:avLst/>
                <a:gdLst>
                  <a:gd name="T0" fmla="*/ 1313 w 1384"/>
                  <a:gd name="T1" fmla="*/ 0 h 731"/>
                  <a:gd name="T2" fmla="*/ 1384 w 1384"/>
                  <a:gd name="T3" fmla="*/ 2 h 731"/>
                  <a:gd name="T4" fmla="*/ 6 w 1384"/>
                  <a:gd name="T5" fmla="*/ 731 h 731"/>
                  <a:gd name="T6" fmla="*/ 0 w 1384"/>
                  <a:gd name="T7" fmla="*/ 731 h 731"/>
                  <a:gd name="T8" fmla="*/ 1313 w 1384"/>
                  <a:gd name="T9" fmla="*/ 0 h 73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384"/>
                  <a:gd name="T16" fmla="*/ 0 h 731"/>
                  <a:gd name="T17" fmla="*/ 1384 w 1384"/>
                  <a:gd name="T18" fmla="*/ 731 h 73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384" h="731">
                    <a:moveTo>
                      <a:pt x="1313" y="0"/>
                    </a:moveTo>
                    <a:lnTo>
                      <a:pt x="1384" y="2"/>
                    </a:lnTo>
                    <a:lnTo>
                      <a:pt x="6" y="731"/>
                    </a:lnTo>
                    <a:lnTo>
                      <a:pt x="0" y="731"/>
                    </a:lnTo>
                    <a:lnTo>
                      <a:pt x="1313" y="0"/>
                    </a:lnTo>
                    <a:close/>
                  </a:path>
                </a:pathLst>
              </a:custGeom>
              <a:solidFill>
                <a:srgbClr val="E06D7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308" name="Freeform 288">
                <a:extLst>
                  <a:ext uri="{FF2B5EF4-FFF2-40B4-BE49-F238E27FC236}">
                    <a16:creationId xmlns:a16="http://schemas.microsoft.com/office/drawing/2014/main" xmlns="" id="{17B8D2B6-C869-4A66-8058-A998931074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45" y="1440"/>
                <a:ext cx="1450" cy="731"/>
              </a:xfrm>
              <a:custGeom>
                <a:avLst/>
                <a:gdLst>
                  <a:gd name="T0" fmla="*/ 1378 w 1450"/>
                  <a:gd name="T1" fmla="*/ 2 h 731"/>
                  <a:gd name="T2" fmla="*/ 1450 w 1450"/>
                  <a:gd name="T3" fmla="*/ 0 h 731"/>
                  <a:gd name="T4" fmla="*/ 4 w 1450"/>
                  <a:gd name="T5" fmla="*/ 731 h 731"/>
                  <a:gd name="T6" fmla="*/ 0 w 1450"/>
                  <a:gd name="T7" fmla="*/ 731 h 731"/>
                  <a:gd name="T8" fmla="*/ 1378 w 1450"/>
                  <a:gd name="T9" fmla="*/ 2 h 73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450"/>
                  <a:gd name="T16" fmla="*/ 0 h 731"/>
                  <a:gd name="T17" fmla="*/ 1450 w 1450"/>
                  <a:gd name="T18" fmla="*/ 731 h 73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450" h="731">
                    <a:moveTo>
                      <a:pt x="1378" y="2"/>
                    </a:moveTo>
                    <a:lnTo>
                      <a:pt x="1450" y="0"/>
                    </a:lnTo>
                    <a:lnTo>
                      <a:pt x="4" y="731"/>
                    </a:lnTo>
                    <a:lnTo>
                      <a:pt x="0" y="731"/>
                    </a:lnTo>
                    <a:lnTo>
                      <a:pt x="1378" y="2"/>
                    </a:lnTo>
                    <a:close/>
                  </a:path>
                </a:pathLst>
              </a:custGeom>
              <a:solidFill>
                <a:srgbClr val="E06D7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309" name="Freeform 289">
                <a:extLst>
                  <a:ext uri="{FF2B5EF4-FFF2-40B4-BE49-F238E27FC236}">
                    <a16:creationId xmlns:a16="http://schemas.microsoft.com/office/drawing/2014/main" xmlns="" id="{30B9D75C-A010-4F1D-AADC-6E9D236B1F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49" y="1438"/>
                <a:ext cx="1514" cy="733"/>
              </a:xfrm>
              <a:custGeom>
                <a:avLst/>
                <a:gdLst>
                  <a:gd name="T0" fmla="*/ 1446 w 1514"/>
                  <a:gd name="T1" fmla="*/ 2 h 733"/>
                  <a:gd name="T2" fmla="*/ 1514 w 1514"/>
                  <a:gd name="T3" fmla="*/ 0 h 733"/>
                  <a:gd name="T4" fmla="*/ 6 w 1514"/>
                  <a:gd name="T5" fmla="*/ 733 h 733"/>
                  <a:gd name="T6" fmla="*/ 0 w 1514"/>
                  <a:gd name="T7" fmla="*/ 733 h 733"/>
                  <a:gd name="T8" fmla="*/ 1446 w 1514"/>
                  <a:gd name="T9" fmla="*/ 2 h 73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514"/>
                  <a:gd name="T16" fmla="*/ 0 h 733"/>
                  <a:gd name="T17" fmla="*/ 1514 w 1514"/>
                  <a:gd name="T18" fmla="*/ 733 h 73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514" h="733">
                    <a:moveTo>
                      <a:pt x="1446" y="2"/>
                    </a:moveTo>
                    <a:lnTo>
                      <a:pt x="1514" y="0"/>
                    </a:lnTo>
                    <a:lnTo>
                      <a:pt x="6" y="733"/>
                    </a:lnTo>
                    <a:lnTo>
                      <a:pt x="0" y="733"/>
                    </a:lnTo>
                    <a:lnTo>
                      <a:pt x="1446" y="2"/>
                    </a:lnTo>
                    <a:close/>
                  </a:path>
                </a:pathLst>
              </a:custGeom>
              <a:solidFill>
                <a:srgbClr val="E06D7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310" name="Freeform 290">
                <a:extLst>
                  <a:ext uri="{FF2B5EF4-FFF2-40B4-BE49-F238E27FC236}">
                    <a16:creationId xmlns:a16="http://schemas.microsoft.com/office/drawing/2014/main" xmlns="" id="{906C9EBD-9596-4E1E-9471-41500442AC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55" y="1432"/>
                <a:ext cx="1574" cy="739"/>
              </a:xfrm>
              <a:custGeom>
                <a:avLst/>
                <a:gdLst>
                  <a:gd name="T0" fmla="*/ 1508 w 1574"/>
                  <a:gd name="T1" fmla="*/ 6 h 739"/>
                  <a:gd name="T2" fmla="*/ 1574 w 1574"/>
                  <a:gd name="T3" fmla="*/ 0 h 739"/>
                  <a:gd name="T4" fmla="*/ 4 w 1574"/>
                  <a:gd name="T5" fmla="*/ 739 h 739"/>
                  <a:gd name="T6" fmla="*/ 0 w 1574"/>
                  <a:gd name="T7" fmla="*/ 739 h 739"/>
                  <a:gd name="T8" fmla="*/ 1508 w 1574"/>
                  <a:gd name="T9" fmla="*/ 6 h 73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574"/>
                  <a:gd name="T16" fmla="*/ 0 h 739"/>
                  <a:gd name="T17" fmla="*/ 1574 w 1574"/>
                  <a:gd name="T18" fmla="*/ 739 h 73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574" h="739">
                    <a:moveTo>
                      <a:pt x="1508" y="6"/>
                    </a:moveTo>
                    <a:lnTo>
                      <a:pt x="1574" y="0"/>
                    </a:lnTo>
                    <a:lnTo>
                      <a:pt x="4" y="739"/>
                    </a:lnTo>
                    <a:lnTo>
                      <a:pt x="0" y="739"/>
                    </a:lnTo>
                    <a:lnTo>
                      <a:pt x="1508" y="6"/>
                    </a:lnTo>
                    <a:close/>
                  </a:path>
                </a:pathLst>
              </a:custGeom>
              <a:solidFill>
                <a:srgbClr val="E06C7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311" name="Freeform 291">
                <a:extLst>
                  <a:ext uri="{FF2B5EF4-FFF2-40B4-BE49-F238E27FC236}">
                    <a16:creationId xmlns:a16="http://schemas.microsoft.com/office/drawing/2014/main" xmlns="" id="{6D4EFD36-8A8B-4B07-B372-2B2882755F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59" y="1424"/>
                <a:ext cx="1634" cy="747"/>
              </a:xfrm>
              <a:custGeom>
                <a:avLst/>
                <a:gdLst>
                  <a:gd name="T0" fmla="*/ 1570 w 1634"/>
                  <a:gd name="T1" fmla="*/ 8 h 747"/>
                  <a:gd name="T2" fmla="*/ 1634 w 1634"/>
                  <a:gd name="T3" fmla="*/ 0 h 747"/>
                  <a:gd name="T4" fmla="*/ 4 w 1634"/>
                  <a:gd name="T5" fmla="*/ 745 h 747"/>
                  <a:gd name="T6" fmla="*/ 0 w 1634"/>
                  <a:gd name="T7" fmla="*/ 747 h 747"/>
                  <a:gd name="T8" fmla="*/ 1570 w 1634"/>
                  <a:gd name="T9" fmla="*/ 8 h 7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634"/>
                  <a:gd name="T16" fmla="*/ 0 h 747"/>
                  <a:gd name="T17" fmla="*/ 1634 w 1634"/>
                  <a:gd name="T18" fmla="*/ 747 h 7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634" h="747">
                    <a:moveTo>
                      <a:pt x="1570" y="8"/>
                    </a:moveTo>
                    <a:lnTo>
                      <a:pt x="1634" y="0"/>
                    </a:lnTo>
                    <a:lnTo>
                      <a:pt x="4" y="745"/>
                    </a:lnTo>
                    <a:lnTo>
                      <a:pt x="0" y="747"/>
                    </a:lnTo>
                    <a:lnTo>
                      <a:pt x="1570" y="8"/>
                    </a:lnTo>
                    <a:close/>
                  </a:path>
                </a:pathLst>
              </a:custGeom>
              <a:solidFill>
                <a:srgbClr val="DF6C7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312" name="Freeform 292">
                <a:extLst>
                  <a:ext uri="{FF2B5EF4-FFF2-40B4-BE49-F238E27FC236}">
                    <a16:creationId xmlns:a16="http://schemas.microsoft.com/office/drawing/2014/main" xmlns="" id="{8C83C49F-74D1-4C91-ACCB-53A1964F2C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63" y="1414"/>
                <a:ext cx="1691" cy="755"/>
              </a:xfrm>
              <a:custGeom>
                <a:avLst/>
                <a:gdLst>
                  <a:gd name="T0" fmla="*/ 1630 w 1691"/>
                  <a:gd name="T1" fmla="*/ 10 h 755"/>
                  <a:gd name="T2" fmla="*/ 1691 w 1691"/>
                  <a:gd name="T3" fmla="*/ 0 h 755"/>
                  <a:gd name="T4" fmla="*/ 4 w 1691"/>
                  <a:gd name="T5" fmla="*/ 755 h 755"/>
                  <a:gd name="T6" fmla="*/ 0 w 1691"/>
                  <a:gd name="T7" fmla="*/ 755 h 755"/>
                  <a:gd name="T8" fmla="*/ 1630 w 1691"/>
                  <a:gd name="T9" fmla="*/ 10 h 7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691"/>
                  <a:gd name="T16" fmla="*/ 0 h 755"/>
                  <a:gd name="T17" fmla="*/ 1691 w 1691"/>
                  <a:gd name="T18" fmla="*/ 755 h 7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691" h="755">
                    <a:moveTo>
                      <a:pt x="1630" y="10"/>
                    </a:moveTo>
                    <a:lnTo>
                      <a:pt x="1691" y="0"/>
                    </a:lnTo>
                    <a:lnTo>
                      <a:pt x="4" y="755"/>
                    </a:lnTo>
                    <a:lnTo>
                      <a:pt x="0" y="755"/>
                    </a:lnTo>
                    <a:lnTo>
                      <a:pt x="1630" y="10"/>
                    </a:lnTo>
                    <a:close/>
                  </a:path>
                </a:pathLst>
              </a:custGeom>
              <a:solidFill>
                <a:srgbClr val="DF6C7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313" name="Freeform 293">
                <a:extLst>
                  <a:ext uri="{FF2B5EF4-FFF2-40B4-BE49-F238E27FC236}">
                    <a16:creationId xmlns:a16="http://schemas.microsoft.com/office/drawing/2014/main" xmlns="" id="{8CA0B3D2-70E6-4B4D-9950-36E9C5D410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67" y="1402"/>
                <a:ext cx="1745" cy="767"/>
              </a:xfrm>
              <a:custGeom>
                <a:avLst/>
                <a:gdLst>
                  <a:gd name="T0" fmla="*/ 1687 w 1745"/>
                  <a:gd name="T1" fmla="*/ 12 h 767"/>
                  <a:gd name="T2" fmla="*/ 1745 w 1745"/>
                  <a:gd name="T3" fmla="*/ 0 h 767"/>
                  <a:gd name="T4" fmla="*/ 4 w 1745"/>
                  <a:gd name="T5" fmla="*/ 767 h 767"/>
                  <a:gd name="T6" fmla="*/ 0 w 1745"/>
                  <a:gd name="T7" fmla="*/ 767 h 767"/>
                  <a:gd name="T8" fmla="*/ 1687 w 1745"/>
                  <a:gd name="T9" fmla="*/ 12 h 76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45"/>
                  <a:gd name="T16" fmla="*/ 0 h 767"/>
                  <a:gd name="T17" fmla="*/ 1745 w 1745"/>
                  <a:gd name="T18" fmla="*/ 767 h 76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45" h="767">
                    <a:moveTo>
                      <a:pt x="1687" y="12"/>
                    </a:moveTo>
                    <a:lnTo>
                      <a:pt x="1745" y="0"/>
                    </a:lnTo>
                    <a:lnTo>
                      <a:pt x="4" y="767"/>
                    </a:lnTo>
                    <a:lnTo>
                      <a:pt x="0" y="767"/>
                    </a:lnTo>
                    <a:lnTo>
                      <a:pt x="1687" y="12"/>
                    </a:lnTo>
                    <a:close/>
                  </a:path>
                </a:pathLst>
              </a:custGeom>
              <a:solidFill>
                <a:srgbClr val="DE6C6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314" name="Freeform 294">
                <a:extLst>
                  <a:ext uri="{FF2B5EF4-FFF2-40B4-BE49-F238E27FC236}">
                    <a16:creationId xmlns:a16="http://schemas.microsoft.com/office/drawing/2014/main" xmlns="" id="{560C437B-91FE-4D1E-B98D-6A3987FA25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71" y="1389"/>
                <a:ext cx="1793" cy="780"/>
              </a:xfrm>
              <a:custGeom>
                <a:avLst/>
                <a:gdLst>
                  <a:gd name="T0" fmla="*/ 1741 w 1793"/>
                  <a:gd name="T1" fmla="*/ 13 h 780"/>
                  <a:gd name="T2" fmla="*/ 1793 w 1793"/>
                  <a:gd name="T3" fmla="*/ 0 h 780"/>
                  <a:gd name="T4" fmla="*/ 4 w 1793"/>
                  <a:gd name="T5" fmla="*/ 778 h 780"/>
                  <a:gd name="T6" fmla="*/ 0 w 1793"/>
                  <a:gd name="T7" fmla="*/ 780 h 780"/>
                  <a:gd name="T8" fmla="*/ 1741 w 1793"/>
                  <a:gd name="T9" fmla="*/ 13 h 78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93"/>
                  <a:gd name="T16" fmla="*/ 0 h 780"/>
                  <a:gd name="T17" fmla="*/ 1793 w 1793"/>
                  <a:gd name="T18" fmla="*/ 780 h 78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93" h="780">
                    <a:moveTo>
                      <a:pt x="1741" y="13"/>
                    </a:moveTo>
                    <a:lnTo>
                      <a:pt x="1793" y="0"/>
                    </a:lnTo>
                    <a:lnTo>
                      <a:pt x="4" y="778"/>
                    </a:lnTo>
                    <a:lnTo>
                      <a:pt x="0" y="780"/>
                    </a:lnTo>
                    <a:lnTo>
                      <a:pt x="1741" y="13"/>
                    </a:lnTo>
                    <a:close/>
                  </a:path>
                </a:pathLst>
              </a:custGeom>
              <a:solidFill>
                <a:srgbClr val="DE6C6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315" name="Freeform 295">
                <a:extLst>
                  <a:ext uri="{FF2B5EF4-FFF2-40B4-BE49-F238E27FC236}">
                    <a16:creationId xmlns:a16="http://schemas.microsoft.com/office/drawing/2014/main" xmlns="" id="{6559D118-62D4-4930-85C6-57A98B7A7D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75" y="1355"/>
                <a:ext cx="1885" cy="812"/>
              </a:xfrm>
              <a:custGeom>
                <a:avLst/>
                <a:gdLst>
                  <a:gd name="T0" fmla="*/ 1789 w 1885"/>
                  <a:gd name="T1" fmla="*/ 34 h 812"/>
                  <a:gd name="T2" fmla="*/ 1885 w 1885"/>
                  <a:gd name="T3" fmla="*/ 0 h 812"/>
                  <a:gd name="T4" fmla="*/ 6 w 1885"/>
                  <a:gd name="T5" fmla="*/ 810 h 812"/>
                  <a:gd name="T6" fmla="*/ 0 w 1885"/>
                  <a:gd name="T7" fmla="*/ 812 h 812"/>
                  <a:gd name="T8" fmla="*/ 1789 w 1885"/>
                  <a:gd name="T9" fmla="*/ 34 h 81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885"/>
                  <a:gd name="T16" fmla="*/ 0 h 812"/>
                  <a:gd name="T17" fmla="*/ 1885 w 1885"/>
                  <a:gd name="T18" fmla="*/ 812 h 81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885" h="812">
                    <a:moveTo>
                      <a:pt x="1789" y="34"/>
                    </a:moveTo>
                    <a:lnTo>
                      <a:pt x="1885" y="0"/>
                    </a:lnTo>
                    <a:lnTo>
                      <a:pt x="6" y="810"/>
                    </a:lnTo>
                    <a:lnTo>
                      <a:pt x="0" y="812"/>
                    </a:lnTo>
                    <a:lnTo>
                      <a:pt x="1789" y="34"/>
                    </a:lnTo>
                    <a:close/>
                  </a:path>
                </a:pathLst>
              </a:custGeom>
              <a:solidFill>
                <a:srgbClr val="DD6B6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316" name="Freeform 296">
                <a:extLst>
                  <a:ext uri="{FF2B5EF4-FFF2-40B4-BE49-F238E27FC236}">
                    <a16:creationId xmlns:a16="http://schemas.microsoft.com/office/drawing/2014/main" xmlns="" id="{158C27F2-2E70-4192-A6B1-63613936AE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75" y="1371"/>
                <a:ext cx="1837" cy="796"/>
              </a:xfrm>
              <a:custGeom>
                <a:avLst/>
                <a:gdLst>
                  <a:gd name="T0" fmla="*/ 1789 w 1837"/>
                  <a:gd name="T1" fmla="*/ 18 h 796"/>
                  <a:gd name="T2" fmla="*/ 1837 w 1837"/>
                  <a:gd name="T3" fmla="*/ 0 h 796"/>
                  <a:gd name="T4" fmla="*/ 4 w 1837"/>
                  <a:gd name="T5" fmla="*/ 796 h 796"/>
                  <a:gd name="T6" fmla="*/ 0 w 1837"/>
                  <a:gd name="T7" fmla="*/ 796 h 796"/>
                  <a:gd name="T8" fmla="*/ 1789 w 1837"/>
                  <a:gd name="T9" fmla="*/ 18 h 79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837"/>
                  <a:gd name="T16" fmla="*/ 0 h 796"/>
                  <a:gd name="T17" fmla="*/ 1837 w 1837"/>
                  <a:gd name="T18" fmla="*/ 796 h 79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837" h="796">
                    <a:moveTo>
                      <a:pt x="1789" y="18"/>
                    </a:moveTo>
                    <a:lnTo>
                      <a:pt x="1837" y="0"/>
                    </a:lnTo>
                    <a:lnTo>
                      <a:pt x="4" y="796"/>
                    </a:lnTo>
                    <a:lnTo>
                      <a:pt x="0" y="796"/>
                    </a:lnTo>
                    <a:lnTo>
                      <a:pt x="1789" y="18"/>
                    </a:lnTo>
                    <a:close/>
                  </a:path>
                </a:pathLst>
              </a:custGeom>
              <a:solidFill>
                <a:srgbClr val="DD6B6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317" name="Freeform 297">
                <a:extLst>
                  <a:ext uri="{FF2B5EF4-FFF2-40B4-BE49-F238E27FC236}">
                    <a16:creationId xmlns:a16="http://schemas.microsoft.com/office/drawing/2014/main" xmlns="" id="{6250E69D-BC58-4E4A-A7E2-9F306F5E22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79" y="1355"/>
                <a:ext cx="1881" cy="812"/>
              </a:xfrm>
              <a:custGeom>
                <a:avLst/>
                <a:gdLst>
                  <a:gd name="T0" fmla="*/ 1833 w 1881"/>
                  <a:gd name="T1" fmla="*/ 16 h 812"/>
                  <a:gd name="T2" fmla="*/ 1881 w 1881"/>
                  <a:gd name="T3" fmla="*/ 0 h 812"/>
                  <a:gd name="T4" fmla="*/ 2 w 1881"/>
                  <a:gd name="T5" fmla="*/ 810 h 812"/>
                  <a:gd name="T6" fmla="*/ 0 w 1881"/>
                  <a:gd name="T7" fmla="*/ 812 h 812"/>
                  <a:gd name="T8" fmla="*/ 1833 w 1881"/>
                  <a:gd name="T9" fmla="*/ 16 h 81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881"/>
                  <a:gd name="T16" fmla="*/ 0 h 812"/>
                  <a:gd name="T17" fmla="*/ 1881 w 1881"/>
                  <a:gd name="T18" fmla="*/ 812 h 81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881" h="812">
                    <a:moveTo>
                      <a:pt x="1833" y="16"/>
                    </a:moveTo>
                    <a:lnTo>
                      <a:pt x="1881" y="0"/>
                    </a:lnTo>
                    <a:lnTo>
                      <a:pt x="2" y="810"/>
                    </a:lnTo>
                    <a:lnTo>
                      <a:pt x="0" y="812"/>
                    </a:lnTo>
                    <a:lnTo>
                      <a:pt x="1833" y="16"/>
                    </a:lnTo>
                    <a:close/>
                  </a:path>
                </a:pathLst>
              </a:custGeom>
              <a:solidFill>
                <a:srgbClr val="DC6A6E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  <p:grpSp>
          <p:nvGrpSpPr>
            <p:cNvPr id="228" name="Group 298">
              <a:extLst>
                <a:ext uri="{FF2B5EF4-FFF2-40B4-BE49-F238E27FC236}">
                  <a16:creationId xmlns:a16="http://schemas.microsoft.com/office/drawing/2014/main" xmlns="" id="{A7CD7CC5-5493-42F5-9C61-98E9ED739CF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29" y="965"/>
              <a:ext cx="1390" cy="479"/>
              <a:chOff x="3829" y="965"/>
              <a:chExt cx="1390" cy="479"/>
            </a:xfrm>
          </p:grpSpPr>
          <p:sp>
            <p:nvSpPr>
              <p:cNvPr id="229" name="Rectangle 299">
                <a:extLst>
                  <a:ext uri="{FF2B5EF4-FFF2-40B4-BE49-F238E27FC236}">
                    <a16:creationId xmlns:a16="http://schemas.microsoft.com/office/drawing/2014/main" xmlns="" id="{B32E40AB-717A-40E9-BE2F-7D925D8BE8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29" y="965"/>
                <a:ext cx="1390" cy="80"/>
              </a:xfrm>
              <a:prstGeom prst="rect">
                <a:avLst/>
              </a:prstGeom>
              <a:solidFill>
                <a:srgbClr val="FF7C8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230" name="Rectangle 300">
                <a:extLst>
                  <a:ext uri="{FF2B5EF4-FFF2-40B4-BE49-F238E27FC236}">
                    <a16:creationId xmlns:a16="http://schemas.microsoft.com/office/drawing/2014/main" xmlns="" id="{8E40B4AD-12A4-43D5-8AA9-C3E875BFF6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29" y="1045"/>
                <a:ext cx="1390" cy="79"/>
              </a:xfrm>
              <a:prstGeom prst="rect">
                <a:avLst/>
              </a:prstGeom>
              <a:solidFill>
                <a:srgbClr val="FF7C8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231" name="Rectangle 301">
                <a:extLst>
                  <a:ext uri="{FF2B5EF4-FFF2-40B4-BE49-F238E27FC236}">
                    <a16:creationId xmlns:a16="http://schemas.microsoft.com/office/drawing/2014/main" xmlns="" id="{2F108784-5903-4B9F-931B-B436AEDEA7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29" y="1124"/>
                <a:ext cx="1390" cy="80"/>
              </a:xfrm>
              <a:prstGeom prst="rect">
                <a:avLst/>
              </a:prstGeom>
              <a:solidFill>
                <a:srgbClr val="FF7E8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232" name="Rectangle 302">
                <a:extLst>
                  <a:ext uri="{FF2B5EF4-FFF2-40B4-BE49-F238E27FC236}">
                    <a16:creationId xmlns:a16="http://schemas.microsoft.com/office/drawing/2014/main" xmlns="" id="{09683961-3AB6-4B56-8770-1F56EF18B3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29" y="1204"/>
                <a:ext cx="1390" cy="81"/>
              </a:xfrm>
              <a:prstGeom prst="rect">
                <a:avLst/>
              </a:prstGeom>
              <a:solidFill>
                <a:srgbClr val="FF8084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233" name="Rectangle 303">
                <a:extLst>
                  <a:ext uri="{FF2B5EF4-FFF2-40B4-BE49-F238E27FC236}">
                    <a16:creationId xmlns:a16="http://schemas.microsoft.com/office/drawing/2014/main" xmlns="" id="{12CAFD14-FE7D-4D3C-8787-3E4551E673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29" y="1285"/>
                <a:ext cx="1390" cy="80"/>
              </a:xfrm>
              <a:prstGeom prst="rect">
                <a:avLst/>
              </a:prstGeom>
              <a:solidFill>
                <a:srgbClr val="FF828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234" name="Rectangle 304">
                <a:extLst>
                  <a:ext uri="{FF2B5EF4-FFF2-40B4-BE49-F238E27FC236}">
                    <a16:creationId xmlns:a16="http://schemas.microsoft.com/office/drawing/2014/main" xmlns="" id="{3B112235-35D3-451C-8743-26778EEE14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29" y="1365"/>
                <a:ext cx="1390" cy="79"/>
              </a:xfrm>
              <a:prstGeom prst="rect">
                <a:avLst/>
              </a:prstGeom>
              <a:solidFill>
                <a:srgbClr val="FF828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235" name="Freeform 305">
                <a:extLst>
                  <a:ext uri="{FF2B5EF4-FFF2-40B4-BE49-F238E27FC236}">
                    <a16:creationId xmlns:a16="http://schemas.microsoft.com/office/drawing/2014/main" xmlns="" id="{9078B503-841D-49D2-9811-FDE7E12E4C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29" y="965"/>
                <a:ext cx="1388" cy="477"/>
              </a:xfrm>
              <a:custGeom>
                <a:avLst/>
                <a:gdLst>
                  <a:gd name="T0" fmla="*/ 623 w 1388"/>
                  <a:gd name="T1" fmla="*/ 2 h 477"/>
                  <a:gd name="T2" fmla="*/ 489 w 1388"/>
                  <a:gd name="T3" fmla="*/ 10 h 477"/>
                  <a:gd name="T4" fmla="*/ 363 w 1388"/>
                  <a:gd name="T5" fmla="*/ 28 h 477"/>
                  <a:gd name="T6" fmla="*/ 254 w 1388"/>
                  <a:gd name="T7" fmla="*/ 54 h 477"/>
                  <a:gd name="T8" fmla="*/ 158 w 1388"/>
                  <a:gd name="T9" fmla="*/ 88 h 477"/>
                  <a:gd name="T10" fmla="*/ 84 w 1388"/>
                  <a:gd name="T11" fmla="*/ 126 h 477"/>
                  <a:gd name="T12" fmla="*/ 32 w 1388"/>
                  <a:gd name="T13" fmla="*/ 167 h 477"/>
                  <a:gd name="T14" fmla="*/ 14 w 1388"/>
                  <a:gd name="T15" fmla="*/ 191 h 477"/>
                  <a:gd name="T16" fmla="*/ 4 w 1388"/>
                  <a:gd name="T17" fmla="*/ 215 h 477"/>
                  <a:gd name="T18" fmla="*/ 0 w 1388"/>
                  <a:gd name="T19" fmla="*/ 239 h 477"/>
                  <a:gd name="T20" fmla="*/ 4 w 1388"/>
                  <a:gd name="T21" fmla="*/ 263 h 477"/>
                  <a:gd name="T22" fmla="*/ 14 w 1388"/>
                  <a:gd name="T23" fmla="*/ 287 h 477"/>
                  <a:gd name="T24" fmla="*/ 32 w 1388"/>
                  <a:gd name="T25" fmla="*/ 310 h 477"/>
                  <a:gd name="T26" fmla="*/ 84 w 1388"/>
                  <a:gd name="T27" fmla="*/ 352 h 477"/>
                  <a:gd name="T28" fmla="*/ 158 w 1388"/>
                  <a:gd name="T29" fmla="*/ 390 h 477"/>
                  <a:gd name="T30" fmla="*/ 254 w 1388"/>
                  <a:gd name="T31" fmla="*/ 424 h 477"/>
                  <a:gd name="T32" fmla="*/ 363 w 1388"/>
                  <a:gd name="T33" fmla="*/ 449 h 477"/>
                  <a:gd name="T34" fmla="*/ 489 w 1388"/>
                  <a:gd name="T35" fmla="*/ 467 h 477"/>
                  <a:gd name="T36" fmla="*/ 623 w 1388"/>
                  <a:gd name="T37" fmla="*/ 475 h 477"/>
                  <a:gd name="T38" fmla="*/ 766 w 1388"/>
                  <a:gd name="T39" fmla="*/ 475 h 477"/>
                  <a:gd name="T40" fmla="*/ 900 w 1388"/>
                  <a:gd name="T41" fmla="*/ 467 h 477"/>
                  <a:gd name="T42" fmla="*/ 1025 w 1388"/>
                  <a:gd name="T43" fmla="*/ 449 h 477"/>
                  <a:gd name="T44" fmla="*/ 1135 w 1388"/>
                  <a:gd name="T45" fmla="*/ 424 h 477"/>
                  <a:gd name="T46" fmla="*/ 1231 w 1388"/>
                  <a:gd name="T47" fmla="*/ 390 h 477"/>
                  <a:gd name="T48" fmla="*/ 1305 w 1388"/>
                  <a:gd name="T49" fmla="*/ 352 h 477"/>
                  <a:gd name="T50" fmla="*/ 1357 w 1388"/>
                  <a:gd name="T51" fmla="*/ 310 h 477"/>
                  <a:gd name="T52" fmla="*/ 1374 w 1388"/>
                  <a:gd name="T53" fmla="*/ 287 h 477"/>
                  <a:gd name="T54" fmla="*/ 1384 w 1388"/>
                  <a:gd name="T55" fmla="*/ 263 h 477"/>
                  <a:gd name="T56" fmla="*/ 1388 w 1388"/>
                  <a:gd name="T57" fmla="*/ 239 h 477"/>
                  <a:gd name="T58" fmla="*/ 1384 w 1388"/>
                  <a:gd name="T59" fmla="*/ 215 h 477"/>
                  <a:gd name="T60" fmla="*/ 1374 w 1388"/>
                  <a:gd name="T61" fmla="*/ 191 h 477"/>
                  <a:gd name="T62" fmla="*/ 1357 w 1388"/>
                  <a:gd name="T63" fmla="*/ 167 h 477"/>
                  <a:gd name="T64" fmla="*/ 1305 w 1388"/>
                  <a:gd name="T65" fmla="*/ 126 h 477"/>
                  <a:gd name="T66" fmla="*/ 1231 w 1388"/>
                  <a:gd name="T67" fmla="*/ 88 h 477"/>
                  <a:gd name="T68" fmla="*/ 1135 w 1388"/>
                  <a:gd name="T69" fmla="*/ 54 h 477"/>
                  <a:gd name="T70" fmla="*/ 1025 w 1388"/>
                  <a:gd name="T71" fmla="*/ 28 h 477"/>
                  <a:gd name="T72" fmla="*/ 900 w 1388"/>
                  <a:gd name="T73" fmla="*/ 10 h 477"/>
                  <a:gd name="T74" fmla="*/ 766 w 1388"/>
                  <a:gd name="T75" fmla="*/ 2 h 477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w 1388"/>
                  <a:gd name="T115" fmla="*/ 0 h 477"/>
                  <a:gd name="T116" fmla="*/ 1388 w 1388"/>
                  <a:gd name="T117" fmla="*/ 477 h 477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T114" t="T115" r="T116" b="T117"/>
                <a:pathLst>
                  <a:path w="1388" h="477">
                    <a:moveTo>
                      <a:pt x="694" y="0"/>
                    </a:moveTo>
                    <a:lnTo>
                      <a:pt x="623" y="2"/>
                    </a:lnTo>
                    <a:lnTo>
                      <a:pt x="555" y="4"/>
                    </a:lnTo>
                    <a:lnTo>
                      <a:pt x="489" y="10"/>
                    </a:lnTo>
                    <a:lnTo>
                      <a:pt x="425" y="18"/>
                    </a:lnTo>
                    <a:lnTo>
                      <a:pt x="363" y="28"/>
                    </a:lnTo>
                    <a:lnTo>
                      <a:pt x="305" y="40"/>
                    </a:lnTo>
                    <a:lnTo>
                      <a:pt x="254" y="54"/>
                    </a:lnTo>
                    <a:lnTo>
                      <a:pt x="204" y="70"/>
                    </a:lnTo>
                    <a:lnTo>
                      <a:pt x="158" y="88"/>
                    </a:lnTo>
                    <a:lnTo>
                      <a:pt x="118" y="106"/>
                    </a:lnTo>
                    <a:lnTo>
                      <a:pt x="84" y="126"/>
                    </a:lnTo>
                    <a:lnTo>
                      <a:pt x="54" y="145"/>
                    </a:lnTo>
                    <a:lnTo>
                      <a:pt x="32" y="167"/>
                    </a:lnTo>
                    <a:lnTo>
                      <a:pt x="22" y="179"/>
                    </a:lnTo>
                    <a:lnTo>
                      <a:pt x="14" y="191"/>
                    </a:lnTo>
                    <a:lnTo>
                      <a:pt x="8" y="203"/>
                    </a:lnTo>
                    <a:lnTo>
                      <a:pt x="4" y="215"/>
                    </a:lnTo>
                    <a:lnTo>
                      <a:pt x="0" y="227"/>
                    </a:lnTo>
                    <a:lnTo>
                      <a:pt x="0" y="239"/>
                    </a:lnTo>
                    <a:lnTo>
                      <a:pt x="0" y="251"/>
                    </a:lnTo>
                    <a:lnTo>
                      <a:pt x="4" y="263"/>
                    </a:lnTo>
                    <a:lnTo>
                      <a:pt x="8" y="275"/>
                    </a:lnTo>
                    <a:lnTo>
                      <a:pt x="14" y="287"/>
                    </a:lnTo>
                    <a:lnTo>
                      <a:pt x="22" y="298"/>
                    </a:lnTo>
                    <a:lnTo>
                      <a:pt x="32" y="310"/>
                    </a:lnTo>
                    <a:lnTo>
                      <a:pt x="54" y="332"/>
                    </a:lnTo>
                    <a:lnTo>
                      <a:pt x="84" y="352"/>
                    </a:lnTo>
                    <a:lnTo>
                      <a:pt x="118" y="372"/>
                    </a:lnTo>
                    <a:lnTo>
                      <a:pt x="158" y="390"/>
                    </a:lnTo>
                    <a:lnTo>
                      <a:pt x="204" y="408"/>
                    </a:lnTo>
                    <a:lnTo>
                      <a:pt x="254" y="424"/>
                    </a:lnTo>
                    <a:lnTo>
                      <a:pt x="305" y="437"/>
                    </a:lnTo>
                    <a:lnTo>
                      <a:pt x="363" y="449"/>
                    </a:lnTo>
                    <a:lnTo>
                      <a:pt x="425" y="459"/>
                    </a:lnTo>
                    <a:lnTo>
                      <a:pt x="489" y="467"/>
                    </a:lnTo>
                    <a:lnTo>
                      <a:pt x="555" y="473"/>
                    </a:lnTo>
                    <a:lnTo>
                      <a:pt x="623" y="475"/>
                    </a:lnTo>
                    <a:lnTo>
                      <a:pt x="694" y="477"/>
                    </a:lnTo>
                    <a:lnTo>
                      <a:pt x="766" y="475"/>
                    </a:lnTo>
                    <a:lnTo>
                      <a:pt x="834" y="473"/>
                    </a:lnTo>
                    <a:lnTo>
                      <a:pt x="900" y="467"/>
                    </a:lnTo>
                    <a:lnTo>
                      <a:pt x="964" y="459"/>
                    </a:lnTo>
                    <a:lnTo>
                      <a:pt x="1025" y="449"/>
                    </a:lnTo>
                    <a:lnTo>
                      <a:pt x="1083" y="437"/>
                    </a:lnTo>
                    <a:lnTo>
                      <a:pt x="1135" y="424"/>
                    </a:lnTo>
                    <a:lnTo>
                      <a:pt x="1185" y="408"/>
                    </a:lnTo>
                    <a:lnTo>
                      <a:pt x="1231" y="390"/>
                    </a:lnTo>
                    <a:lnTo>
                      <a:pt x="1271" y="372"/>
                    </a:lnTo>
                    <a:lnTo>
                      <a:pt x="1305" y="352"/>
                    </a:lnTo>
                    <a:lnTo>
                      <a:pt x="1335" y="332"/>
                    </a:lnTo>
                    <a:lnTo>
                      <a:pt x="1357" y="310"/>
                    </a:lnTo>
                    <a:lnTo>
                      <a:pt x="1366" y="298"/>
                    </a:lnTo>
                    <a:lnTo>
                      <a:pt x="1374" y="287"/>
                    </a:lnTo>
                    <a:lnTo>
                      <a:pt x="1380" y="275"/>
                    </a:lnTo>
                    <a:lnTo>
                      <a:pt x="1384" y="263"/>
                    </a:lnTo>
                    <a:lnTo>
                      <a:pt x="1388" y="251"/>
                    </a:lnTo>
                    <a:lnTo>
                      <a:pt x="1388" y="239"/>
                    </a:lnTo>
                    <a:lnTo>
                      <a:pt x="1388" y="227"/>
                    </a:lnTo>
                    <a:lnTo>
                      <a:pt x="1384" y="215"/>
                    </a:lnTo>
                    <a:lnTo>
                      <a:pt x="1380" y="203"/>
                    </a:lnTo>
                    <a:lnTo>
                      <a:pt x="1374" y="191"/>
                    </a:lnTo>
                    <a:lnTo>
                      <a:pt x="1366" y="179"/>
                    </a:lnTo>
                    <a:lnTo>
                      <a:pt x="1357" y="167"/>
                    </a:lnTo>
                    <a:lnTo>
                      <a:pt x="1335" y="145"/>
                    </a:lnTo>
                    <a:lnTo>
                      <a:pt x="1305" y="126"/>
                    </a:lnTo>
                    <a:lnTo>
                      <a:pt x="1271" y="106"/>
                    </a:lnTo>
                    <a:lnTo>
                      <a:pt x="1231" y="88"/>
                    </a:lnTo>
                    <a:lnTo>
                      <a:pt x="1185" y="70"/>
                    </a:lnTo>
                    <a:lnTo>
                      <a:pt x="1135" y="54"/>
                    </a:lnTo>
                    <a:lnTo>
                      <a:pt x="1083" y="40"/>
                    </a:lnTo>
                    <a:lnTo>
                      <a:pt x="1025" y="28"/>
                    </a:lnTo>
                    <a:lnTo>
                      <a:pt x="964" y="18"/>
                    </a:lnTo>
                    <a:lnTo>
                      <a:pt x="900" y="10"/>
                    </a:lnTo>
                    <a:lnTo>
                      <a:pt x="834" y="4"/>
                    </a:lnTo>
                    <a:lnTo>
                      <a:pt x="766" y="2"/>
                    </a:lnTo>
                    <a:lnTo>
                      <a:pt x="694" y="0"/>
                    </a:lnTo>
                    <a:close/>
                  </a:path>
                </a:pathLst>
              </a:custGeom>
              <a:solidFill>
                <a:srgbClr val="FF8387"/>
              </a:solidFill>
              <a:ln w="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236" name="Freeform 306">
                <a:extLst>
                  <a:ext uri="{FF2B5EF4-FFF2-40B4-BE49-F238E27FC236}">
                    <a16:creationId xmlns:a16="http://schemas.microsoft.com/office/drawing/2014/main" xmlns="" id="{8B6E2FE5-EA5F-48C4-9B39-0174A98ED5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29" y="965"/>
                <a:ext cx="1388" cy="477"/>
              </a:xfrm>
              <a:custGeom>
                <a:avLst/>
                <a:gdLst>
                  <a:gd name="T0" fmla="*/ 623 w 1388"/>
                  <a:gd name="T1" fmla="*/ 2 h 477"/>
                  <a:gd name="T2" fmla="*/ 489 w 1388"/>
                  <a:gd name="T3" fmla="*/ 10 h 477"/>
                  <a:gd name="T4" fmla="*/ 363 w 1388"/>
                  <a:gd name="T5" fmla="*/ 28 h 477"/>
                  <a:gd name="T6" fmla="*/ 254 w 1388"/>
                  <a:gd name="T7" fmla="*/ 54 h 477"/>
                  <a:gd name="T8" fmla="*/ 158 w 1388"/>
                  <a:gd name="T9" fmla="*/ 88 h 477"/>
                  <a:gd name="T10" fmla="*/ 84 w 1388"/>
                  <a:gd name="T11" fmla="*/ 126 h 477"/>
                  <a:gd name="T12" fmla="*/ 32 w 1388"/>
                  <a:gd name="T13" fmla="*/ 167 h 477"/>
                  <a:gd name="T14" fmla="*/ 14 w 1388"/>
                  <a:gd name="T15" fmla="*/ 191 h 477"/>
                  <a:gd name="T16" fmla="*/ 4 w 1388"/>
                  <a:gd name="T17" fmla="*/ 215 h 477"/>
                  <a:gd name="T18" fmla="*/ 0 w 1388"/>
                  <a:gd name="T19" fmla="*/ 239 h 477"/>
                  <a:gd name="T20" fmla="*/ 4 w 1388"/>
                  <a:gd name="T21" fmla="*/ 263 h 477"/>
                  <a:gd name="T22" fmla="*/ 14 w 1388"/>
                  <a:gd name="T23" fmla="*/ 287 h 477"/>
                  <a:gd name="T24" fmla="*/ 32 w 1388"/>
                  <a:gd name="T25" fmla="*/ 310 h 477"/>
                  <a:gd name="T26" fmla="*/ 84 w 1388"/>
                  <a:gd name="T27" fmla="*/ 352 h 477"/>
                  <a:gd name="T28" fmla="*/ 158 w 1388"/>
                  <a:gd name="T29" fmla="*/ 390 h 477"/>
                  <a:gd name="T30" fmla="*/ 254 w 1388"/>
                  <a:gd name="T31" fmla="*/ 424 h 477"/>
                  <a:gd name="T32" fmla="*/ 363 w 1388"/>
                  <a:gd name="T33" fmla="*/ 449 h 477"/>
                  <a:gd name="T34" fmla="*/ 489 w 1388"/>
                  <a:gd name="T35" fmla="*/ 467 h 477"/>
                  <a:gd name="T36" fmla="*/ 623 w 1388"/>
                  <a:gd name="T37" fmla="*/ 475 h 477"/>
                  <a:gd name="T38" fmla="*/ 766 w 1388"/>
                  <a:gd name="T39" fmla="*/ 475 h 477"/>
                  <a:gd name="T40" fmla="*/ 900 w 1388"/>
                  <a:gd name="T41" fmla="*/ 467 h 477"/>
                  <a:gd name="T42" fmla="*/ 1025 w 1388"/>
                  <a:gd name="T43" fmla="*/ 449 h 477"/>
                  <a:gd name="T44" fmla="*/ 1135 w 1388"/>
                  <a:gd name="T45" fmla="*/ 424 h 477"/>
                  <a:gd name="T46" fmla="*/ 1231 w 1388"/>
                  <a:gd name="T47" fmla="*/ 390 h 477"/>
                  <a:gd name="T48" fmla="*/ 1305 w 1388"/>
                  <a:gd name="T49" fmla="*/ 352 h 477"/>
                  <a:gd name="T50" fmla="*/ 1357 w 1388"/>
                  <a:gd name="T51" fmla="*/ 310 h 477"/>
                  <a:gd name="T52" fmla="*/ 1374 w 1388"/>
                  <a:gd name="T53" fmla="*/ 287 h 477"/>
                  <a:gd name="T54" fmla="*/ 1384 w 1388"/>
                  <a:gd name="T55" fmla="*/ 263 h 477"/>
                  <a:gd name="T56" fmla="*/ 1388 w 1388"/>
                  <a:gd name="T57" fmla="*/ 239 h 477"/>
                  <a:gd name="T58" fmla="*/ 1384 w 1388"/>
                  <a:gd name="T59" fmla="*/ 215 h 477"/>
                  <a:gd name="T60" fmla="*/ 1374 w 1388"/>
                  <a:gd name="T61" fmla="*/ 191 h 477"/>
                  <a:gd name="T62" fmla="*/ 1357 w 1388"/>
                  <a:gd name="T63" fmla="*/ 167 h 477"/>
                  <a:gd name="T64" fmla="*/ 1305 w 1388"/>
                  <a:gd name="T65" fmla="*/ 126 h 477"/>
                  <a:gd name="T66" fmla="*/ 1231 w 1388"/>
                  <a:gd name="T67" fmla="*/ 88 h 477"/>
                  <a:gd name="T68" fmla="*/ 1135 w 1388"/>
                  <a:gd name="T69" fmla="*/ 54 h 477"/>
                  <a:gd name="T70" fmla="*/ 1025 w 1388"/>
                  <a:gd name="T71" fmla="*/ 28 h 477"/>
                  <a:gd name="T72" fmla="*/ 900 w 1388"/>
                  <a:gd name="T73" fmla="*/ 10 h 477"/>
                  <a:gd name="T74" fmla="*/ 766 w 1388"/>
                  <a:gd name="T75" fmla="*/ 2 h 477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w 1388"/>
                  <a:gd name="T115" fmla="*/ 0 h 477"/>
                  <a:gd name="T116" fmla="*/ 1388 w 1388"/>
                  <a:gd name="T117" fmla="*/ 477 h 477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T114" t="T115" r="T116" b="T117"/>
                <a:pathLst>
                  <a:path w="1388" h="477">
                    <a:moveTo>
                      <a:pt x="694" y="0"/>
                    </a:moveTo>
                    <a:lnTo>
                      <a:pt x="623" y="2"/>
                    </a:lnTo>
                    <a:lnTo>
                      <a:pt x="555" y="4"/>
                    </a:lnTo>
                    <a:lnTo>
                      <a:pt x="489" y="10"/>
                    </a:lnTo>
                    <a:lnTo>
                      <a:pt x="425" y="18"/>
                    </a:lnTo>
                    <a:lnTo>
                      <a:pt x="363" y="28"/>
                    </a:lnTo>
                    <a:lnTo>
                      <a:pt x="305" y="40"/>
                    </a:lnTo>
                    <a:lnTo>
                      <a:pt x="254" y="54"/>
                    </a:lnTo>
                    <a:lnTo>
                      <a:pt x="204" y="70"/>
                    </a:lnTo>
                    <a:lnTo>
                      <a:pt x="158" y="88"/>
                    </a:lnTo>
                    <a:lnTo>
                      <a:pt x="118" y="106"/>
                    </a:lnTo>
                    <a:lnTo>
                      <a:pt x="84" y="126"/>
                    </a:lnTo>
                    <a:lnTo>
                      <a:pt x="54" y="145"/>
                    </a:lnTo>
                    <a:lnTo>
                      <a:pt x="32" y="167"/>
                    </a:lnTo>
                    <a:lnTo>
                      <a:pt x="22" y="179"/>
                    </a:lnTo>
                    <a:lnTo>
                      <a:pt x="14" y="191"/>
                    </a:lnTo>
                    <a:lnTo>
                      <a:pt x="8" y="203"/>
                    </a:lnTo>
                    <a:lnTo>
                      <a:pt x="4" y="215"/>
                    </a:lnTo>
                    <a:lnTo>
                      <a:pt x="0" y="227"/>
                    </a:lnTo>
                    <a:lnTo>
                      <a:pt x="0" y="239"/>
                    </a:lnTo>
                    <a:lnTo>
                      <a:pt x="0" y="251"/>
                    </a:lnTo>
                    <a:lnTo>
                      <a:pt x="4" y="263"/>
                    </a:lnTo>
                    <a:lnTo>
                      <a:pt x="8" y="275"/>
                    </a:lnTo>
                    <a:lnTo>
                      <a:pt x="14" y="287"/>
                    </a:lnTo>
                    <a:lnTo>
                      <a:pt x="22" y="298"/>
                    </a:lnTo>
                    <a:lnTo>
                      <a:pt x="32" y="310"/>
                    </a:lnTo>
                    <a:lnTo>
                      <a:pt x="54" y="332"/>
                    </a:lnTo>
                    <a:lnTo>
                      <a:pt x="84" y="352"/>
                    </a:lnTo>
                    <a:lnTo>
                      <a:pt x="118" y="372"/>
                    </a:lnTo>
                    <a:lnTo>
                      <a:pt x="158" y="390"/>
                    </a:lnTo>
                    <a:lnTo>
                      <a:pt x="204" y="408"/>
                    </a:lnTo>
                    <a:lnTo>
                      <a:pt x="254" y="424"/>
                    </a:lnTo>
                    <a:lnTo>
                      <a:pt x="305" y="437"/>
                    </a:lnTo>
                    <a:lnTo>
                      <a:pt x="363" y="449"/>
                    </a:lnTo>
                    <a:lnTo>
                      <a:pt x="425" y="459"/>
                    </a:lnTo>
                    <a:lnTo>
                      <a:pt x="489" y="467"/>
                    </a:lnTo>
                    <a:lnTo>
                      <a:pt x="555" y="473"/>
                    </a:lnTo>
                    <a:lnTo>
                      <a:pt x="623" y="475"/>
                    </a:lnTo>
                    <a:lnTo>
                      <a:pt x="694" y="477"/>
                    </a:lnTo>
                    <a:lnTo>
                      <a:pt x="766" y="475"/>
                    </a:lnTo>
                    <a:lnTo>
                      <a:pt x="834" y="473"/>
                    </a:lnTo>
                    <a:lnTo>
                      <a:pt x="900" y="467"/>
                    </a:lnTo>
                    <a:lnTo>
                      <a:pt x="964" y="459"/>
                    </a:lnTo>
                    <a:lnTo>
                      <a:pt x="1025" y="449"/>
                    </a:lnTo>
                    <a:lnTo>
                      <a:pt x="1083" y="437"/>
                    </a:lnTo>
                    <a:lnTo>
                      <a:pt x="1135" y="424"/>
                    </a:lnTo>
                    <a:lnTo>
                      <a:pt x="1185" y="408"/>
                    </a:lnTo>
                    <a:lnTo>
                      <a:pt x="1231" y="390"/>
                    </a:lnTo>
                    <a:lnTo>
                      <a:pt x="1271" y="372"/>
                    </a:lnTo>
                    <a:lnTo>
                      <a:pt x="1305" y="352"/>
                    </a:lnTo>
                    <a:lnTo>
                      <a:pt x="1335" y="332"/>
                    </a:lnTo>
                    <a:lnTo>
                      <a:pt x="1357" y="310"/>
                    </a:lnTo>
                    <a:lnTo>
                      <a:pt x="1366" y="298"/>
                    </a:lnTo>
                    <a:lnTo>
                      <a:pt x="1374" y="287"/>
                    </a:lnTo>
                    <a:lnTo>
                      <a:pt x="1380" y="275"/>
                    </a:lnTo>
                    <a:lnTo>
                      <a:pt x="1384" y="263"/>
                    </a:lnTo>
                    <a:lnTo>
                      <a:pt x="1388" y="251"/>
                    </a:lnTo>
                    <a:lnTo>
                      <a:pt x="1388" y="239"/>
                    </a:lnTo>
                    <a:lnTo>
                      <a:pt x="1388" y="227"/>
                    </a:lnTo>
                    <a:lnTo>
                      <a:pt x="1384" y="215"/>
                    </a:lnTo>
                    <a:lnTo>
                      <a:pt x="1380" y="203"/>
                    </a:lnTo>
                    <a:lnTo>
                      <a:pt x="1374" y="191"/>
                    </a:lnTo>
                    <a:lnTo>
                      <a:pt x="1366" y="179"/>
                    </a:lnTo>
                    <a:lnTo>
                      <a:pt x="1357" y="167"/>
                    </a:lnTo>
                    <a:lnTo>
                      <a:pt x="1335" y="145"/>
                    </a:lnTo>
                    <a:lnTo>
                      <a:pt x="1305" y="126"/>
                    </a:lnTo>
                    <a:lnTo>
                      <a:pt x="1271" y="106"/>
                    </a:lnTo>
                    <a:lnTo>
                      <a:pt x="1231" y="88"/>
                    </a:lnTo>
                    <a:lnTo>
                      <a:pt x="1185" y="70"/>
                    </a:lnTo>
                    <a:lnTo>
                      <a:pt x="1135" y="54"/>
                    </a:lnTo>
                    <a:lnTo>
                      <a:pt x="1083" y="40"/>
                    </a:lnTo>
                    <a:lnTo>
                      <a:pt x="1025" y="28"/>
                    </a:lnTo>
                    <a:lnTo>
                      <a:pt x="964" y="18"/>
                    </a:lnTo>
                    <a:lnTo>
                      <a:pt x="900" y="10"/>
                    </a:lnTo>
                    <a:lnTo>
                      <a:pt x="834" y="4"/>
                    </a:lnTo>
                    <a:lnTo>
                      <a:pt x="766" y="2"/>
                    </a:lnTo>
                    <a:lnTo>
                      <a:pt x="694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237" name="Rectangle 307">
                <a:extLst>
                  <a:ext uri="{FF2B5EF4-FFF2-40B4-BE49-F238E27FC236}">
                    <a16:creationId xmlns:a16="http://schemas.microsoft.com/office/drawing/2014/main" xmlns="" id="{F2F03241-58C4-4257-94C2-EF6E96C746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29" y="965"/>
                <a:ext cx="1390" cy="80"/>
              </a:xfrm>
              <a:prstGeom prst="rect">
                <a:avLst/>
              </a:prstGeom>
              <a:solidFill>
                <a:srgbClr val="FF7C8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238" name="Rectangle 308">
                <a:extLst>
                  <a:ext uri="{FF2B5EF4-FFF2-40B4-BE49-F238E27FC236}">
                    <a16:creationId xmlns:a16="http://schemas.microsoft.com/office/drawing/2014/main" xmlns="" id="{ED1647E0-3BC7-4E91-84D4-083509AE87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29" y="1045"/>
                <a:ext cx="1390" cy="79"/>
              </a:xfrm>
              <a:prstGeom prst="rect">
                <a:avLst/>
              </a:prstGeom>
              <a:solidFill>
                <a:srgbClr val="FF7C8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239" name="Rectangle 309">
                <a:extLst>
                  <a:ext uri="{FF2B5EF4-FFF2-40B4-BE49-F238E27FC236}">
                    <a16:creationId xmlns:a16="http://schemas.microsoft.com/office/drawing/2014/main" xmlns="" id="{5B3367D7-E2C1-4559-8EC6-8FC50496B5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29" y="1124"/>
                <a:ext cx="1390" cy="80"/>
              </a:xfrm>
              <a:prstGeom prst="rect">
                <a:avLst/>
              </a:prstGeom>
              <a:solidFill>
                <a:srgbClr val="FF7E8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240" name="Rectangle 310">
                <a:extLst>
                  <a:ext uri="{FF2B5EF4-FFF2-40B4-BE49-F238E27FC236}">
                    <a16:creationId xmlns:a16="http://schemas.microsoft.com/office/drawing/2014/main" xmlns="" id="{97A51F7E-AEF7-4312-AD41-3928C3C57D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29" y="1204"/>
                <a:ext cx="1390" cy="81"/>
              </a:xfrm>
              <a:prstGeom prst="rect">
                <a:avLst/>
              </a:prstGeom>
              <a:solidFill>
                <a:srgbClr val="FF8084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241" name="Rectangle 311">
                <a:extLst>
                  <a:ext uri="{FF2B5EF4-FFF2-40B4-BE49-F238E27FC236}">
                    <a16:creationId xmlns:a16="http://schemas.microsoft.com/office/drawing/2014/main" xmlns="" id="{55ADF075-80BC-45C0-8B21-3B2D94E088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29" y="1285"/>
                <a:ext cx="1390" cy="80"/>
              </a:xfrm>
              <a:prstGeom prst="rect">
                <a:avLst/>
              </a:prstGeom>
              <a:solidFill>
                <a:srgbClr val="FF828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242" name="Rectangle 312">
                <a:extLst>
                  <a:ext uri="{FF2B5EF4-FFF2-40B4-BE49-F238E27FC236}">
                    <a16:creationId xmlns:a16="http://schemas.microsoft.com/office/drawing/2014/main" xmlns="" id="{44BFBB0C-2542-4004-9D4E-175CAF1621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29" y="1365"/>
                <a:ext cx="1390" cy="79"/>
              </a:xfrm>
              <a:prstGeom prst="rect">
                <a:avLst/>
              </a:prstGeom>
              <a:solidFill>
                <a:srgbClr val="FF828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</p:grpSp>
      <p:grpSp>
        <p:nvGrpSpPr>
          <p:cNvPr id="318" name="Group 313">
            <a:extLst>
              <a:ext uri="{FF2B5EF4-FFF2-40B4-BE49-F238E27FC236}">
                <a16:creationId xmlns:a16="http://schemas.microsoft.com/office/drawing/2014/main" xmlns="" id="{70C0D472-DF45-42F2-8064-D390852106D6}"/>
              </a:ext>
            </a:extLst>
          </p:cNvPr>
          <p:cNvGrpSpPr>
            <a:grpSpLocks/>
          </p:cNvGrpSpPr>
          <p:nvPr/>
        </p:nvGrpSpPr>
        <p:grpSpPr bwMode="auto">
          <a:xfrm>
            <a:off x="4624389" y="1335088"/>
            <a:ext cx="2208213" cy="1990725"/>
            <a:chOff x="1990" y="733"/>
            <a:chExt cx="1391" cy="1204"/>
          </a:xfrm>
        </p:grpSpPr>
        <p:grpSp>
          <p:nvGrpSpPr>
            <p:cNvPr id="319" name="Group 314">
              <a:extLst>
                <a:ext uri="{FF2B5EF4-FFF2-40B4-BE49-F238E27FC236}">
                  <a16:creationId xmlns:a16="http://schemas.microsoft.com/office/drawing/2014/main" xmlns="" id="{FCF61878-4D38-40C6-B75D-1FF655E00FC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12" y="1029"/>
              <a:ext cx="1345" cy="908"/>
              <a:chOff x="2012" y="1029"/>
              <a:chExt cx="1345" cy="908"/>
            </a:xfrm>
          </p:grpSpPr>
          <p:sp>
            <p:nvSpPr>
              <p:cNvPr id="335" name="Freeform 315">
                <a:extLst>
                  <a:ext uri="{FF2B5EF4-FFF2-40B4-BE49-F238E27FC236}">
                    <a16:creationId xmlns:a16="http://schemas.microsoft.com/office/drawing/2014/main" xmlns="" id="{77AF5742-FFA8-4DBA-A0E0-2C5FB6F25A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2" y="1029"/>
                <a:ext cx="627" cy="896"/>
              </a:xfrm>
              <a:custGeom>
                <a:avLst/>
                <a:gdLst>
                  <a:gd name="T0" fmla="*/ 0 w 627"/>
                  <a:gd name="T1" fmla="*/ 0 h 896"/>
                  <a:gd name="T2" fmla="*/ 10 w 627"/>
                  <a:gd name="T3" fmla="*/ 12 h 896"/>
                  <a:gd name="T4" fmla="*/ 627 w 627"/>
                  <a:gd name="T5" fmla="*/ 896 h 896"/>
                  <a:gd name="T6" fmla="*/ 627 w 627"/>
                  <a:gd name="T7" fmla="*/ 896 h 896"/>
                  <a:gd name="T8" fmla="*/ 0 w 627"/>
                  <a:gd name="T9" fmla="*/ 0 h 89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27"/>
                  <a:gd name="T16" fmla="*/ 0 h 896"/>
                  <a:gd name="T17" fmla="*/ 627 w 627"/>
                  <a:gd name="T18" fmla="*/ 896 h 89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27" h="896">
                    <a:moveTo>
                      <a:pt x="0" y="0"/>
                    </a:moveTo>
                    <a:lnTo>
                      <a:pt x="10" y="12"/>
                    </a:lnTo>
                    <a:lnTo>
                      <a:pt x="627" y="89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15D6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336" name="Freeform 316">
                <a:extLst>
                  <a:ext uri="{FF2B5EF4-FFF2-40B4-BE49-F238E27FC236}">
                    <a16:creationId xmlns:a16="http://schemas.microsoft.com/office/drawing/2014/main" xmlns="" id="{195D5724-F8EE-4800-BB93-ADCB58BBE7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2" y="1041"/>
                <a:ext cx="619" cy="886"/>
              </a:xfrm>
              <a:custGeom>
                <a:avLst/>
                <a:gdLst>
                  <a:gd name="T0" fmla="*/ 0 w 619"/>
                  <a:gd name="T1" fmla="*/ 0 h 886"/>
                  <a:gd name="T2" fmla="*/ 22 w 619"/>
                  <a:gd name="T3" fmla="*/ 22 h 886"/>
                  <a:gd name="T4" fmla="*/ 619 w 619"/>
                  <a:gd name="T5" fmla="*/ 886 h 886"/>
                  <a:gd name="T6" fmla="*/ 617 w 619"/>
                  <a:gd name="T7" fmla="*/ 884 h 886"/>
                  <a:gd name="T8" fmla="*/ 0 w 619"/>
                  <a:gd name="T9" fmla="*/ 0 h 88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19"/>
                  <a:gd name="T16" fmla="*/ 0 h 886"/>
                  <a:gd name="T17" fmla="*/ 619 w 619"/>
                  <a:gd name="T18" fmla="*/ 886 h 88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19" h="886">
                    <a:moveTo>
                      <a:pt x="0" y="0"/>
                    </a:moveTo>
                    <a:lnTo>
                      <a:pt x="22" y="22"/>
                    </a:lnTo>
                    <a:lnTo>
                      <a:pt x="619" y="886"/>
                    </a:lnTo>
                    <a:lnTo>
                      <a:pt x="617" y="8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9616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337" name="Freeform 317">
                <a:extLst>
                  <a:ext uri="{FF2B5EF4-FFF2-40B4-BE49-F238E27FC236}">
                    <a16:creationId xmlns:a16="http://schemas.microsoft.com/office/drawing/2014/main" xmlns="" id="{1E042795-1500-4672-809E-0DD0BE2C05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2" y="1041"/>
                <a:ext cx="619" cy="886"/>
              </a:xfrm>
              <a:custGeom>
                <a:avLst/>
                <a:gdLst>
                  <a:gd name="T0" fmla="*/ 0 w 619"/>
                  <a:gd name="T1" fmla="*/ 0 h 886"/>
                  <a:gd name="T2" fmla="*/ 10 w 619"/>
                  <a:gd name="T3" fmla="*/ 12 h 886"/>
                  <a:gd name="T4" fmla="*/ 619 w 619"/>
                  <a:gd name="T5" fmla="*/ 886 h 886"/>
                  <a:gd name="T6" fmla="*/ 617 w 619"/>
                  <a:gd name="T7" fmla="*/ 884 h 886"/>
                  <a:gd name="T8" fmla="*/ 0 w 619"/>
                  <a:gd name="T9" fmla="*/ 0 h 88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19"/>
                  <a:gd name="T16" fmla="*/ 0 h 886"/>
                  <a:gd name="T17" fmla="*/ 619 w 619"/>
                  <a:gd name="T18" fmla="*/ 886 h 88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19" h="886">
                    <a:moveTo>
                      <a:pt x="0" y="0"/>
                    </a:moveTo>
                    <a:lnTo>
                      <a:pt x="10" y="12"/>
                    </a:lnTo>
                    <a:lnTo>
                      <a:pt x="619" y="886"/>
                    </a:lnTo>
                    <a:lnTo>
                      <a:pt x="617" y="8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9616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338" name="Freeform 318">
                <a:extLst>
                  <a:ext uri="{FF2B5EF4-FFF2-40B4-BE49-F238E27FC236}">
                    <a16:creationId xmlns:a16="http://schemas.microsoft.com/office/drawing/2014/main" xmlns="" id="{9E638505-36CD-40DB-AFA3-3497BE5F7B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32" y="1053"/>
                <a:ext cx="609" cy="874"/>
              </a:xfrm>
              <a:custGeom>
                <a:avLst/>
                <a:gdLst>
                  <a:gd name="T0" fmla="*/ 0 w 609"/>
                  <a:gd name="T1" fmla="*/ 0 h 874"/>
                  <a:gd name="T2" fmla="*/ 12 w 609"/>
                  <a:gd name="T3" fmla="*/ 10 h 874"/>
                  <a:gd name="T4" fmla="*/ 609 w 609"/>
                  <a:gd name="T5" fmla="*/ 874 h 874"/>
                  <a:gd name="T6" fmla="*/ 609 w 609"/>
                  <a:gd name="T7" fmla="*/ 874 h 874"/>
                  <a:gd name="T8" fmla="*/ 0 w 609"/>
                  <a:gd name="T9" fmla="*/ 0 h 87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09"/>
                  <a:gd name="T16" fmla="*/ 0 h 874"/>
                  <a:gd name="T17" fmla="*/ 609 w 609"/>
                  <a:gd name="T18" fmla="*/ 874 h 87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09" h="874">
                    <a:moveTo>
                      <a:pt x="0" y="0"/>
                    </a:moveTo>
                    <a:lnTo>
                      <a:pt x="12" y="10"/>
                    </a:lnTo>
                    <a:lnTo>
                      <a:pt x="609" y="87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C636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339" name="Freeform 319">
                <a:extLst>
                  <a:ext uri="{FF2B5EF4-FFF2-40B4-BE49-F238E27FC236}">
                    <a16:creationId xmlns:a16="http://schemas.microsoft.com/office/drawing/2014/main" xmlns="" id="{FCC0D0AB-39E1-4F26-BEF8-668D770098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44" y="1063"/>
                <a:ext cx="599" cy="866"/>
              </a:xfrm>
              <a:custGeom>
                <a:avLst/>
                <a:gdLst>
                  <a:gd name="T0" fmla="*/ 0 w 599"/>
                  <a:gd name="T1" fmla="*/ 0 h 866"/>
                  <a:gd name="T2" fmla="*/ 30 w 599"/>
                  <a:gd name="T3" fmla="*/ 22 h 866"/>
                  <a:gd name="T4" fmla="*/ 599 w 599"/>
                  <a:gd name="T5" fmla="*/ 866 h 866"/>
                  <a:gd name="T6" fmla="*/ 597 w 599"/>
                  <a:gd name="T7" fmla="*/ 864 h 866"/>
                  <a:gd name="T8" fmla="*/ 0 w 599"/>
                  <a:gd name="T9" fmla="*/ 0 h 86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99"/>
                  <a:gd name="T16" fmla="*/ 0 h 866"/>
                  <a:gd name="T17" fmla="*/ 599 w 599"/>
                  <a:gd name="T18" fmla="*/ 866 h 86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99" h="866">
                    <a:moveTo>
                      <a:pt x="0" y="0"/>
                    </a:moveTo>
                    <a:lnTo>
                      <a:pt x="30" y="22"/>
                    </a:lnTo>
                    <a:lnTo>
                      <a:pt x="599" y="866"/>
                    </a:lnTo>
                    <a:lnTo>
                      <a:pt x="597" y="86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F6568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340" name="Freeform 320">
                <a:extLst>
                  <a:ext uri="{FF2B5EF4-FFF2-40B4-BE49-F238E27FC236}">
                    <a16:creationId xmlns:a16="http://schemas.microsoft.com/office/drawing/2014/main" xmlns="" id="{41ED7948-5309-4ECA-B9D5-1B2530EE09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44" y="1063"/>
                <a:ext cx="597" cy="864"/>
              </a:xfrm>
              <a:custGeom>
                <a:avLst/>
                <a:gdLst>
                  <a:gd name="T0" fmla="*/ 0 w 597"/>
                  <a:gd name="T1" fmla="*/ 0 h 864"/>
                  <a:gd name="T2" fmla="*/ 8 w 597"/>
                  <a:gd name="T3" fmla="*/ 6 h 864"/>
                  <a:gd name="T4" fmla="*/ 597 w 597"/>
                  <a:gd name="T5" fmla="*/ 864 h 864"/>
                  <a:gd name="T6" fmla="*/ 597 w 597"/>
                  <a:gd name="T7" fmla="*/ 864 h 864"/>
                  <a:gd name="T8" fmla="*/ 0 w 597"/>
                  <a:gd name="T9" fmla="*/ 0 h 86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97"/>
                  <a:gd name="T16" fmla="*/ 0 h 864"/>
                  <a:gd name="T17" fmla="*/ 597 w 597"/>
                  <a:gd name="T18" fmla="*/ 864 h 86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97" h="864">
                    <a:moveTo>
                      <a:pt x="0" y="0"/>
                    </a:moveTo>
                    <a:lnTo>
                      <a:pt x="8" y="6"/>
                    </a:lnTo>
                    <a:lnTo>
                      <a:pt x="597" y="86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F6568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341" name="Freeform 321">
                <a:extLst>
                  <a:ext uri="{FF2B5EF4-FFF2-40B4-BE49-F238E27FC236}">
                    <a16:creationId xmlns:a16="http://schemas.microsoft.com/office/drawing/2014/main" xmlns="" id="{7F57F26E-07E8-4D8F-A199-4951F21EE9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52" y="1069"/>
                <a:ext cx="589" cy="858"/>
              </a:xfrm>
              <a:custGeom>
                <a:avLst/>
                <a:gdLst>
                  <a:gd name="T0" fmla="*/ 0 w 589"/>
                  <a:gd name="T1" fmla="*/ 0 h 858"/>
                  <a:gd name="T2" fmla="*/ 8 w 589"/>
                  <a:gd name="T3" fmla="*/ 4 h 858"/>
                  <a:gd name="T4" fmla="*/ 589 w 589"/>
                  <a:gd name="T5" fmla="*/ 858 h 858"/>
                  <a:gd name="T6" fmla="*/ 589 w 589"/>
                  <a:gd name="T7" fmla="*/ 858 h 858"/>
                  <a:gd name="T8" fmla="*/ 0 w 589"/>
                  <a:gd name="T9" fmla="*/ 0 h 85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89"/>
                  <a:gd name="T16" fmla="*/ 0 h 858"/>
                  <a:gd name="T17" fmla="*/ 589 w 589"/>
                  <a:gd name="T18" fmla="*/ 858 h 85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89" h="858">
                    <a:moveTo>
                      <a:pt x="0" y="0"/>
                    </a:moveTo>
                    <a:lnTo>
                      <a:pt x="8" y="4"/>
                    </a:lnTo>
                    <a:lnTo>
                      <a:pt x="589" y="85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06568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342" name="Freeform 322">
                <a:extLst>
                  <a:ext uri="{FF2B5EF4-FFF2-40B4-BE49-F238E27FC236}">
                    <a16:creationId xmlns:a16="http://schemas.microsoft.com/office/drawing/2014/main" xmlns="" id="{242D79E2-278A-48FA-B228-8215E0FBF9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60" y="1073"/>
                <a:ext cx="583" cy="856"/>
              </a:xfrm>
              <a:custGeom>
                <a:avLst/>
                <a:gdLst>
                  <a:gd name="T0" fmla="*/ 0 w 583"/>
                  <a:gd name="T1" fmla="*/ 0 h 856"/>
                  <a:gd name="T2" fmla="*/ 6 w 583"/>
                  <a:gd name="T3" fmla="*/ 6 h 856"/>
                  <a:gd name="T4" fmla="*/ 583 w 583"/>
                  <a:gd name="T5" fmla="*/ 856 h 856"/>
                  <a:gd name="T6" fmla="*/ 581 w 583"/>
                  <a:gd name="T7" fmla="*/ 854 h 856"/>
                  <a:gd name="T8" fmla="*/ 0 w 583"/>
                  <a:gd name="T9" fmla="*/ 0 h 8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83"/>
                  <a:gd name="T16" fmla="*/ 0 h 856"/>
                  <a:gd name="T17" fmla="*/ 583 w 583"/>
                  <a:gd name="T18" fmla="*/ 856 h 8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83" h="856">
                    <a:moveTo>
                      <a:pt x="0" y="0"/>
                    </a:moveTo>
                    <a:lnTo>
                      <a:pt x="6" y="6"/>
                    </a:lnTo>
                    <a:lnTo>
                      <a:pt x="583" y="856"/>
                    </a:lnTo>
                    <a:lnTo>
                      <a:pt x="581" y="85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1666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343" name="Freeform 323">
                <a:extLst>
                  <a:ext uri="{FF2B5EF4-FFF2-40B4-BE49-F238E27FC236}">
                    <a16:creationId xmlns:a16="http://schemas.microsoft.com/office/drawing/2014/main" xmlns="" id="{71D56530-5FFA-4E1B-9443-8AD5A1E813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66" y="1079"/>
                <a:ext cx="577" cy="850"/>
              </a:xfrm>
              <a:custGeom>
                <a:avLst/>
                <a:gdLst>
                  <a:gd name="T0" fmla="*/ 0 w 577"/>
                  <a:gd name="T1" fmla="*/ 0 h 850"/>
                  <a:gd name="T2" fmla="*/ 8 w 577"/>
                  <a:gd name="T3" fmla="*/ 6 h 850"/>
                  <a:gd name="T4" fmla="*/ 577 w 577"/>
                  <a:gd name="T5" fmla="*/ 850 h 850"/>
                  <a:gd name="T6" fmla="*/ 577 w 577"/>
                  <a:gd name="T7" fmla="*/ 850 h 850"/>
                  <a:gd name="T8" fmla="*/ 0 w 577"/>
                  <a:gd name="T9" fmla="*/ 0 h 8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77"/>
                  <a:gd name="T16" fmla="*/ 0 h 850"/>
                  <a:gd name="T17" fmla="*/ 577 w 577"/>
                  <a:gd name="T18" fmla="*/ 850 h 8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77" h="850">
                    <a:moveTo>
                      <a:pt x="0" y="0"/>
                    </a:moveTo>
                    <a:lnTo>
                      <a:pt x="8" y="6"/>
                    </a:lnTo>
                    <a:lnTo>
                      <a:pt x="577" y="85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2666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344" name="Freeform 324">
                <a:extLst>
                  <a:ext uri="{FF2B5EF4-FFF2-40B4-BE49-F238E27FC236}">
                    <a16:creationId xmlns:a16="http://schemas.microsoft.com/office/drawing/2014/main" xmlns="" id="{97BDE234-8E56-42A5-8DA1-E068EB5AEB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74" y="1085"/>
                <a:ext cx="571" cy="844"/>
              </a:xfrm>
              <a:custGeom>
                <a:avLst/>
                <a:gdLst>
                  <a:gd name="T0" fmla="*/ 0 w 571"/>
                  <a:gd name="T1" fmla="*/ 0 h 844"/>
                  <a:gd name="T2" fmla="*/ 34 w 571"/>
                  <a:gd name="T3" fmla="*/ 20 h 844"/>
                  <a:gd name="T4" fmla="*/ 571 w 571"/>
                  <a:gd name="T5" fmla="*/ 844 h 844"/>
                  <a:gd name="T6" fmla="*/ 569 w 571"/>
                  <a:gd name="T7" fmla="*/ 844 h 844"/>
                  <a:gd name="T8" fmla="*/ 0 w 571"/>
                  <a:gd name="T9" fmla="*/ 0 h 84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71"/>
                  <a:gd name="T16" fmla="*/ 0 h 844"/>
                  <a:gd name="T17" fmla="*/ 571 w 571"/>
                  <a:gd name="T18" fmla="*/ 844 h 84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71" h="844">
                    <a:moveTo>
                      <a:pt x="0" y="0"/>
                    </a:moveTo>
                    <a:lnTo>
                      <a:pt x="34" y="20"/>
                    </a:lnTo>
                    <a:lnTo>
                      <a:pt x="571" y="844"/>
                    </a:lnTo>
                    <a:lnTo>
                      <a:pt x="569" y="84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4676A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345" name="Freeform 325">
                <a:extLst>
                  <a:ext uri="{FF2B5EF4-FFF2-40B4-BE49-F238E27FC236}">
                    <a16:creationId xmlns:a16="http://schemas.microsoft.com/office/drawing/2014/main" xmlns="" id="{ED9876D4-A6C5-4785-BA7E-4735B74FCF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74" y="1085"/>
                <a:ext cx="569" cy="844"/>
              </a:xfrm>
              <a:custGeom>
                <a:avLst/>
                <a:gdLst>
                  <a:gd name="T0" fmla="*/ 0 w 569"/>
                  <a:gd name="T1" fmla="*/ 0 h 844"/>
                  <a:gd name="T2" fmla="*/ 8 w 569"/>
                  <a:gd name="T3" fmla="*/ 4 h 844"/>
                  <a:gd name="T4" fmla="*/ 569 w 569"/>
                  <a:gd name="T5" fmla="*/ 844 h 844"/>
                  <a:gd name="T6" fmla="*/ 569 w 569"/>
                  <a:gd name="T7" fmla="*/ 844 h 844"/>
                  <a:gd name="T8" fmla="*/ 0 w 569"/>
                  <a:gd name="T9" fmla="*/ 0 h 84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69"/>
                  <a:gd name="T16" fmla="*/ 0 h 844"/>
                  <a:gd name="T17" fmla="*/ 569 w 569"/>
                  <a:gd name="T18" fmla="*/ 844 h 84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69" h="844">
                    <a:moveTo>
                      <a:pt x="0" y="0"/>
                    </a:moveTo>
                    <a:lnTo>
                      <a:pt x="8" y="4"/>
                    </a:lnTo>
                    <a:lnTo>
                      <a:pt x="569" y="84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4676A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346" name="Freeform 326">
                <a:extLst>
                  <a:ext uri="{FF2B5EF4-FFF2-40B4-BE49-F238E27FC236}">
                    <a16:creationId xmlns:a16="http://schemas.microsoft.com/office/drawing/2014/main" xmlns="" id="{390D90B5-F3BF-4DA6-ACF8-A85EC4F31C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82" y="1089"/>
                <a:ext cx="563" cy="840"/>
              </a:xfrm>
              <a:custGeom>
                <a:avLst/>
                <a:gdLst>
                  <a:gd name="T0" fmla="*/ 0 w 563"/>
                  <a:gd name="T1" fmla="*/ 0 h 840"/>
                  <a:gd name="T2" fmla="*/ 10 w 563"/>
                  <a:gd name="T3" fmla="*/ 6 h 840"/>
                  <a:gd name="T4" fmla="*/ 563 w 563"/>
                  <a:gd name="T5" fmla="*/ 840 h 840"/>
                  <a:gd name="T6" fmla="*/ 561 w 563"/>
                  <a:gd name="T7" fmla="*/ 840 h 840"/>
                  <a:gd name="T8" fmla="*/ 0 w 563"/>
                  <a:gd name="T9" fmla="*/ 0 h 8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63"/>
                  <a:gd name="T16" fmla="*/ 0 h 840"/>
                  <a:gd name="T17" fmla="*/ 563 w 563"/>
                  <a:gd name="T18" fmla="*/ 840 h 8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63" h="840">
                    <a:moveTo>
                      <a:pt x="0" y="0"/>
                    </a:moveTo>
                    <a:lnTo>
                      <a:pt x="10" y="6"/>
                    </a:lnTo>
                    <a:lnTo>
                      <a:pt x="563" y="840"/>
                    </a:lnTo>
                    <a:lnTo>
                      <a:pt x="561" y="84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5676A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347" name="Freeform 327">
                <a:extLst>
                  <a:ext uri="{FF2B5EF4-FFF2-40B4-BE49-F238E27FC236}">
                    <a16:creationId xmlns:a16="http://schemas.microsoft.com/office/drawing/2014/main" xmlns="" id="{8F95546A-EE40-49F7-B6B7-8B60E83B16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92" y="1095"/>
                <a:ext cx="553" cy="834"/>
              </a:xfrm>
              <a:custGeom>
                <a:avLst/>
                <a:gdLst>
                  <a:gd name="T0" fmla="*/ 0 w 553"/>
                  <a:gd name="T1" fmla="*/ 0 h 834"/>
                  <a:gd name="T2" fmla="*/ 8 w 553"/>
                  <a:gd name="T3" fmla="*/ 4 h 834"/>
                  <a:gd name="T4" fmla="*/ 553 w 553"/>
                  <a:gd name="T5" fmla="*/ 834 h 834"/>
                  <a:gd name="T6" fmla="*/ 553 w 553"/>
                  <a:gd name="T7" fmla="*/ 834 h 834"/>
                  <a:gd name="T8" fmla="*/ 0 w 553"/>
                  <a:gd name="T9" fmla="*/ 0 h 83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53"/>
                  <a:gd name="T16" fmla="*/ 0 h 834"/>
                  <a:gd name="T17" fmla="*/ 553 w 553"/>
                  <a:gd name="T18" fmla="*/ 834 h 83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53" h="834">
                    <a:moveTo>
                      <a:pt x="0" y="0"/>
                    </a:moveTo>
                    <a:lnTo>
                      <a:pt x="8" y="4"/>
                    </a:lnTo>
                    <a:lnTo>
                      <a:pt x="553" y="8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6686B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348" name="Freeform 328">
                <a:extLst>
                  <a:ext uri="{FF2B5EF4-FFF2-40B4-BE49-F238E27FC236}">
                    <a16:creationId xmlns:a16="http://schemas.microsoft.com/office/drawing/2014/main" xmlns="" id="{9C9F644C-EC8B-4735-BCD5-3BE8594581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00" y="1099"/>
                <a:ext cx="545" cy="830"/>
              </a:xfrm>
              <a:custGeom>
                <a:avLst/>
                <a:gdLst>
                  <a:gd name="T0" fmla="*/ 0 w 545"/>
                  <a:gd name="T1" fmla="*/ 0 h 830"/>
                  <a:gd name="T2" fmla="*/ 8 w 545"/>
                  <a:gd name="T3" fmla="*/ 6 h 830"/>
                  <a:gd name="T4" fmla="*/ 545 w 545"/>
                  <a:gd name="T5" fmla="*/ 830 h 830"/>
                  <a:gd name="T6" fmla="*/ 545 w 545"/>
                  <a:gd name="T7" fmla="*/ 830 h 830"/>
                  <a:gd name="T8" fmla="*/ 0 w 545"/>
                  <a:gd name="T9" fmla="*/ 0 h 83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45"/>
                  <a:gd name="T16" fmla="*/ 0 h 830"/>
                  <a:gd name="T17" fmla="*/ 545 w 545"/>
                  <a:gd name="T18" fmla="*/ 830 h 83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45" h="830">
                    <a:moveTo>
                      <a:pt x="0" y="0"/>
                    </a:moveTo>
                    <a:lnTo>
                      <a:pt x="8" y="6"/>
                    </a:lnTo>
                    <a:lnTo>
                      <a:pt x="545" y="83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7686B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349" name="Freeform 329">
                <a:extLst>
                  <a:ext uri="{FF2B5EF4-FFF2-40B4-BE49-F238E27FC236}">
                    <a16:creationId xmlns:a16="http://schemas.microsoft.com/office/drawing/2014/main" xmlns="" id="{42C9CC03-B3CC-4794-B474-4976CFA682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08" y="1105"/>
                <a:ext cx="541" cy="826"/>
              </a:xfrm>
              <a:custGeom>
                <a:avLst/>
                <a:gdLst>
                  <a:gd name="T0" fmla="*/ 0 w 541"/>
                  <a:gd name="T1" fmla="*/ 0 h 826"/>
                  <a:gd name="T2" fmla="*/ 40 w 541"/>
                  <a:gd name="T3" fmla="*/ 17 h 826"/>
                  <a:gd name="T4" fmla="*/ 541 w 541"/>
                  <a:gd name="T5" fmla="*/ 826 h 826"/>
                  <a:gd name="T6" fmla="*/ 537 w 541"/>
                  <a:gd name="T7" fmla="*/ 824 h 826"/>
                  <a:gd name="T8" fmla="*/ 0 w 541"/>
                  <a:gd name="T9" fmla="*/ 0 h 8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41"/>
                  <a:gd name="T16" fmla="*/ 0 h 826"/>
                  <a:gd name="T17" fmla="*/ 541 w 541"/>
                  <a:gd name="T18" fmla="*/ 826 h 8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41" h="826">
                    <a:moveTo>
                      <a:pt x="0" y="0"/>
                    </a:moveTo>
                    <a:lnTo>
                      <a:pt x="40" y="17"/>
                    </a:lnTo>
                    <a:lnTo>
                      <a:pt x="541" y="826"/>
                    </a:lnTo>
                    <a:lnTo>
                      <a:pt x="537" y="82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8696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350" name="Freeform 330">
                <a:extLst>
                  <a:ext uri="{FF2B5EF4-FFF2-40B4-BE49-F238E27FC236}">
                    <a16:creationId xmlns:a16="http://schemas.microsoft.com/office/drawing/2014/main" xmlns="" id="{E3CE94A7-07DB-4F59-A9E3-2C0AADFF18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08" y="1105"/>
                <a:ext cx="539" cy="826"/>
              </a:xfrm>
              <a:custGeom>
                <a:avLst/>
                <a:gdLst>
                  <a:gd name="T0" fmla="*/ 0 w 539"/>
                  <a:gd name="T1" fmla="*/ 0 h 826"/>
                  <a:gd name="T2" fmla="*/ 20 w 539"/>
                  <a:gd name="T3" fmla="*/ 7 h 826"/>
                  <a:gd name="T4" fmla="*/ 539 w 539"/>
                  <a:gd name="T5" fmla="*/ 826 h 826"/>
                  <a:gd name="T6" fmla="*/ 537 w 539"/>
                  <a:gd name="T7" fmla="*/ 824 h 826"/>
                  <a:gd name="T8" fmla="*/ 0 w 539"/>
                  <a:gd name="T9" fmla="*/ 0 h 8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39"/>
                  <a:gd name="T16" fmla="*/ 0 h 826"/>
                  <a:gd name="T17" fmla="*/ 539 w 539"/>
                  <a:gd name="T18" fmla="*/ 826 h 8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39" h="826">
                    <a:moveTo>
                      <a:pt x="0" y="0"/>
                    </a:moveTo>
                    <a:lnTo>
                      <a:pt x="20" y="7"/>
                    </a:lnTo>
                    <a:lnTo>
                      <a:pt x="539" y="826"/>
                    </a:lnTo>
                    <a:lnTo>
                      <a:pt x="537" y="82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8696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351" name="Freeform 331">
                <a:extLst>
                  <a:ext uri="{FF2B5EF4-FFF2-40B4-BE49-F238E27FC236}">
                    <a16:creationId xmlns:a16="http://schemas.microsoft.com/office/drawing/2014/main" xmlns="" id="{7C3368D6-7B5B-4881-BEEC-07CCF0A66A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28" y="1112"/>
                <a:ext cx="521" cy="819"/>
              </a:xfrm>
              <a:custGeom>
                <a:avLst/>
                <a:gdLst>
                  <a:gd name="T0" fmla="*/ 0 w 521"/>
                  <a:gd name="T1" fmla="*/ 0 h 819"/>
                  <a:gd name="T2" fmla="*/ 20 w 521"/>
                  <a:gd name="T3" fmla="*/ 10 h 819"/>
                  <a:gd name="T4" fmla="*/ 521 w 521"/>
                  <a:gd name="T5" fmla="*/ 819 h 819"/>
                  <a:gd name="T6" fmla="*/ 519 w 521"/>
                  <a:gd name="T7" fmla="*/ 819 h 819"/>
                  <a:gd name="T8" fmla="*/ 0 w 521"/>
                  <a:gd name="T9" fmla="*/ 0 h 81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21"/>
                  <a:gd name="T16" fmla="*/ 0 h 819"/>
                  <a:gd name="T17" fmla="*/ 521 w 521"/>
                  <a:gd name="T18" fmla="*/ 819 h 81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21" h="819">
                    <a:moveTo>
                      <a:pt x="0" y="0"/>
                    </a:moveTo>
                    <a:lnTo>
                      <a:pt x="20" y="10"/>
                    </a:lnTo>
                    <a:lnTo>
                      <a:pt x="521" y="819"/>
                    </a:lnTo>
                    <a:lnTo>
                      <a:pt x="519" y="81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9696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352" name="Freeform 332">
                <a:extLst>
                  <a:ext uri="{FF2B5EF4-FFF2-40B4-BE49-F238E27FC236}">
                    <a16:creationId xmlns:a16="http://schemas.microsoft.com/office/drawing/2014/main" xmlns="" id="{BB4FDEFE-7595-4BEC-8D60-A748DE1C42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48" y="1122"/>
                <a:ext cx="503" cy="811"/>
              </a:xfrm>
              <a:custGeom>
                <a:avLst/>
                <a:gdLst>
                  <a:gd name="T0" fmla="*/ 0 w 503"/>
                  <a:gd name="T1" fmla="*/ 0 h 811"/>
                  <a:gd name="T2" fmla="*/ 46 w 503"/>
                  <a:gd name="T3" fmla="*/ 16 h 811"/>
                  <a:gd name="T4" fmla="*/ 503 w 503"/>
                  <a:gd name="T5" fmla="*/ 811 h 811"/>
                  <a:gd name="T6" fmla="*/ 501 w 503"/>
                  <a:gd name="T7" fmla="*/ 809 h 811"/>
                  <a:gd name="T8" fmla="*/ 0 w 503"/>
                  <a:gd name="T9" fmla="*/ 0 h 8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03"/>
                  <a:gd name="T16" fmla="*/ 0 h 811"/>
                  <a:gd name="T17" fmla="*/ 503 w 503"/>
                  <a:gd name="T18" fmla="*/ 811 h 8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03" h="811">
                    <a:moveTo>
                      <a:pt x="0" y="0"/>
                    </a:moveTo>
                    <a:lnTo>
                      <a:pt x="46" y="16"/>
                    </a:lnTo>
                    <a:lnTo>
                      <a:pt x="503" y="811"/>
                    </a:lnTo>
                    <a:lnTo>
                      <a:pt x="501" y="80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A6A6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353" name="Freeform 333">
                <a:extLst>
                  <a:ext uri="{FF2B5EF4-FFF2-40B4-BE49-F238E27FC236}">
                    <a16:creationId xmlns:a16="http://schemas.microsoft.com/office/drawing/2014/main" xmlns="" id="{C78DE032-ABB4-4FC8-8DFC-9CE10044EA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48" y="1122"/>
                <a:ext cx="501" cy="809"/>
              </a:xfrm>
              <a:custGeom>
                <a:avLst/>
                <a:gdLst>
                  <a:gd name="T0" fmla="*/ 0 w 501"/>
                  <a:gd name="T1" fmla="*/ 0 h 809"/>
                  <a:gd name="T2" fmla="*/ 24 w 501"/>
                  <a:gd name="T3" fmla="*/ 8 h 809"/>
                  <a:gd name="T4" fmla="*/ 501 w 501"/>
                  <a:gd name="T5" fmla="*/ 809 h 809"/>
                  <a:gd name="T6" fmla="*/ 501 w 501"/>
                  <a:gd name="T7" fmla="*/ 809 h 809"/>
                  <a:gd name="T8" fmla="*/ 0 w 501"/>
                  <a:gd name="T9" fmla="*/ 0 h 80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01"/>
                  <a:gd name="T16" fmla="*/ 0 h 809"/>
                  <a:gd name="T17" fmla="*/ 501 w 501"/>
                  <a:gd name="T18" fmla="*/ 809 h 80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01" h="809">
                    <a:moveTo>
                      <a:pt x="0" y="0"/>
                    </a:moveTo>
                    <a:lnTo>
                      <a:pt x="24" y="8"/>
                    </a:lnTo>
                    <a:lnTo>
                      <a:pt x="501" y="80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A6A6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354" name="Freeform 334">
                <a:extLst>
                  <a:ext uri="{FF2B5EF4-FFF2-40B4-BE49-F238E27FC236}">
                    <a16:creationId xmlns:a16="http://schemas.microsoft.com/office/drawing/2014/main" xmlns="" id="{C0485F13-A634-4094-885F-40B927B460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72" y="1130"/>
                <a:ext cx="479" cy="803"/>
              </a:xfrm>
              <a:custGeom>
                <a:avLst/>
                <a:gdLst>
                  <a:gd name="T0" fmla="*/ 0 w 479"/>
                  <a:gd name="T1" fmla="*/ 0 h 803"/>
                  <a:gd name="T2" fmla="*/ 22 w 479"/>
                  <a:gd name="T3" fmla="*/ 8 h 803"/>
                  <a:gd name="T4" fmla="*/ 479 w 479"/>
                  <a:gd name="T5" fmla="*/ 803 h 803"/>
                  <a:gd name="T6" fmla="*/ 477 w 479"/>
                  <a:gd name="T7" fmla="*/ 801 h 803"/>
                  <a:gd name="T8" fmla="*/ 0 w 479"/>
                  <a:gd name="T9" fmla="*/ 0 h 80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79"/>
                  <a:gd name="T16" fmla="*/ 0 h 803"/>
                  <a:gd name="T17" fmla="*/ 479 w 479"/>
                  <a:gd name="T18" fmla="*/ 803 h 80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79" h="803">
                    <a:moveTo>
                      <a:pt x="0" y="0"/>
                    </a:moveTo>
                    <a:lnTo>
                      <a:pt x="22" y="8"/>
                    </a:lnTo>
                    <a:lnTo>
                      <a:pt x="479" y="803"/>
                    </a:lnTo>
                    <a:lnTo>
                      <a:pt x="477" y="80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B6A6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355" name="Freeform 335">
                <a:extLst>
                  <a:ext uri="{FF2B5EF4-FFF2-40B4-BE49-F238E27FC236}">
                    <a16:creationId xmlns:a16="http://schemas.microsoft.com/office/drawing/2014/main" xmlns="" id="{09CD2A90-4496-43CC-8F16-99DD220555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94" y="1138"/>
                <a:ext cx="461" cy="795"/>
              </a:xfrm>
              <a:custGeom>
                <a:avLst/>
                <a:gdLst>
                  <a:gd name="T0" fmla="*/ 0 w 461"/>
                  <a:gd name="T1" fmla="*/ 0 h 795"/>
                  <a:gd name="T2" fmla="*/ 50 w 461"/>
                  <a:gd name="T3" fmla="*/ 16 h 795"/>
                  <a:gd name="T4" fmla="*/ 461 w 461"/>
                  <a:gd name="T5" fmla="*/ 795 h 795"/>
                  <a:gd name="T6" fmla="*/ 457 w 461"/>
                  <a:gd name="T7" fmla="*/ 795 h 795"/>
                  <a:gd name="T8" fmla="*/ 0 w 461"/>
                  <a:gd name="T9" fmla="*/ 0 h 79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61"/>
                  <a:gd name="T16" fmla="*/ 0 h 795"/>
                  <a:gd name="T17" fmla="*/ 461 w 461"/>
                  <a:gd name="T18" fmla="*/ 795 h 79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61" h="795">
                    <a:moveTo>
                      <a:pt x="0" y="0"/>
                    </a:moveTo>
                    <a:lnTo>
                      <a:pt x="50" y="16"/>
                    </a:lnTo>
                    <a:lnTo>
                      <a:pt x="461" y="795"/>
                    </a:lnTo>
                    <a:lnTo>
                      <a:pt x="457" y="79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C6B6E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356" name="Freeform 336">
                <a:extLst>
                  <a:ext uri="{FF2B5EF4-FFF2-40B4-BE49-F238E27FC236}">
                    <a16:creationId xmlns:a16="http://schemas.microsoft.com/office/drawing/2014/main" xmlns="" id="{343C254F-3090-4B6A-A28F-FA536B8FE3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44" y="1154"/>
                <a:ext cx="415" cy="781"/>
              </a:xfrm>
              <a:custGeom>
                <a:avLst/>
                <a:gdLst>
                  <a:gd name="T0" fmla="*/ 0 w 415"/>
                  <a:gd name="T1" fmla="*/ 0 h 781"/>
                  <a:gd name="T2" fmla="*/ 52 w 415"/>
                  <a:gd name="T3" fmla="*/ 14 h 781"/>
                  <a:gd name="T4" fmla="*/ 415 w 415"/>
                  <a:gd name="T5" fmla="*/ 781 h 781"/>
                  <a:gd name="T6" fmla="*/ 411 w 415"/>
                  <a:gd name="T7" fmla="*/ 779 h 781"/>
                  <a:gd name="T8" fmla="*/ 0 w 415"/>
                  <a:gd name="T9" fmla="*/ 0 h 78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15"/>
                  <a:gd name="T16" fmla="*/ 0 h 781"/>
                  <a:gd name="T17" fmla="*/ 415 w 415"/>
                  <a:gd name="T18" fmla="*/ 781 h 78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15" h="781">
                    <a:moveTo>
                      <a:pt x="0" y="0"/>
                    </a:moveTo>
                    <a:lnTo>
                      <a:pt x="52" y="14"/>
                    </a:lnTo>
                    <a:lnTo>
                      <a:pt x="415" y="781"/>
                    </a:lnTo>
                    <a:lnTo>
                      <a:pt x="411" y="77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6B6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357" name="Freeform 337">
                <a:extLst>
                  <a:ext uri="{FF2B5EF4-FFF2-40B4-BE49-F238E27FC236}">
                    <a16:creationId xmlns:a16="http://schemas.microsoft.com/office/drawing/2014/main" xmlns="" id="{2BC19BEF-8F1D-4772-AF8A-6D61C9AA90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96" y="1168"/>
                <a:ext cx="367" cy="767"/>
              </a:xfrm>
              <a:custGeom>
                <a:avLst/>
                <a:gdLst>
                  <a:gd name="T0" fmla="*/ 0 w 367"/>
                  <a:gd name="T1" fmla="*/ 0 h 767"/>
                  <a:gd name="T2" fmla="*/ 57 w 367"/>
                  <a:gd name="T3" fmla="*/ 12 h 767"/>
                  <a:gd name="T4" fmla="*/ 367 w 367"/>
                  <a:gd name="T5" fmla="*/ 767 h 767"/>
                  <a:gd name="T6" fmla="*/ 363 w 367"/>
                  <a:gd name="T7" fmla="*/ 767 h 767"/>
                  <a:gd name="T8" fmla="*/ 0 w 367"/>
                  <a:gd name="T9" fmla="*/ 0 h 76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67"/>
                  <a:gd name="T16" fmla="*/ 0 h 767"/>
                  <a:gd name="T17" fmla="*/ 367 w 367"/>
                  <a:gd name="T18" fmla="*/ 767 h 76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67" h="767">
                    <a:moveTo>
                      <a:pt x="0" y="0"/>
                    </a:moveTo>
                    <a:lnTo>
                      <a:pt x="57" y="12"/>
                    </a:lnTo>
                    <a:lnTo>
                      <a:pt x="367" y="767"/>
                    </a:lnTo>
                    <a:lnTo>
                      <a:pt x="363" y="7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E6C6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358" name="Freeform 338">
                <a:extLst>
                  <a:ext uri="{FF2B5EF4-FFF2-40B4-BE49-F238E27FC236}">
                    <a16:creationId xmlns:a16="http://schemas.microsoft.com/office/drawing/2014/main" xmlns="" id="{ADEF76ED-954D-4205-A040-745D8D1B50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53" y="1180"/>
                <a:ext cx="314" cy="755"/>
              </a:xfrm>
              <a:custGeom>
                <a:avLst/>
                <a:gdLst>
                  <a:gd name="T0" fmla="*/ 0 w 314"/>
                  <a:gd name="T1" fmla="*/ 0 h 755"/>
                  <a:gd name="T2" fmla="*/ 62 w 314"/>
                  <a:gd name="T3" fmla="*/ 10 h 755"/>
                  <a:gd name="T4" fmla="*/ 314 w 314"/>
                  <a:gd name="T5" fmla="*/ 755 h 755"/>
                  <a:gd name="T6" fmla="*/ 310 w 314"/>
                  <a:gd name="T7" fmla="*/ 755 h 755"/>
                  <a:gd name="T8" fmla="*/ 0 w 314"/>
                  <a:gd name="T9" fmla="*/ 0 h 7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14"/>
                  <a:gd name="T16" fmla="*/ 0 h 755"/>
                  <a:gd name="T17" fmla="*/ 314 w 314"/>
                  <a:gd name="T18" fmla="*/ 755 h 7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14" h="755">
                    <a:moveTo>
                      <a:pt x="0" y="0"/>
                    </a:moveTo>
                    <a:lnTo>
                      <a:pt x="62" y="10"/>
                    </a:lnTo>
                    <a:lnTo>
                      <a:pt x="314" y="755"/>
                    </a:lnTo>
                    <a:lnTo>
                      <a:pt x="310" y="75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E6C6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359" name="Freeform 339">
                <a:extLst>
                  <a:ext uri="{FF2B5EF4-FFF2-40B4-BE49-F238E27FC236}">
                    <a16:creationId xmlns:a16="http://schemas.microsoft.com/office/drawing/2014/main" xmlns="" id="{260B9612-2D70-42A1-B7EA-5B6491897F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15" y="1190"/>
                <a:ext cx="256" cy="747"/>
              </a:xfrm>
              <a:custGeom>
                <a:avLst/>
                <a:gdLst>
                  <a:gd name="T0" fmla="*/ 0 w 256"/>
                  <a:gd name="T1" fmla="*/ 0 h 747"/>
                  <a:gd name="T2" fmla="*/ 64 w 256"/>
                  <a:gd name="T3" fmla="*/ 8 h 747"/>
                  <a:gd name="T4" fmla="*/ 256 w 256"/>
                  <a:gd name="T5" fmla="*/ 747 h 747"/>
                  <a:gd name="T6" fmla="*/ 252 w 256"/>
                  <a:gd name="T7" fmla="*/ 745 h 747"/>
                  <a:gd name="T8" fmla="*/ 0 w 256"/>
                  <a:gd name="T9" fmla="*/ 0 h 7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6"/>
                  <a:gd name="T16" fmla="*/ 0 h 747"/>
                  <a:gd name="T17" fmla="*/ 256 w 256"/>
                  <a:gd name="T18" fmla="*/ 747 h 7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6" h="747">
                    <a:moveTo>
                      <a:pt x="0" y="0"/>
                    </a:moveTo>
                    <a:lnTo>
                      <a:pt x="64" y="8"/>
                    </a:lnTo>
                    <a:lnTo>
                      <a:pt x="256" y="747"/>
                    </a:lnTo>
                    <a:lnTo>
                      <a:pt x="252" y="74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F6C7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360" name="Freeform 340">
                <a:extLst>
                  <a:ext uri="{FF2B5EF4-FFF2-40B4-BE49-F238E27FC236}">
                    <a16:creationId xmlns:a16="http://schemas.microsoft.com/office/drawing/2014/main" xmlns="" id="{C3E862CA-F88E-402B-B157-E58404F25D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79" y="1198"/>
                <a:ext cx="196" cy="739"/>
              </a:xfrm>
              <a:custGeom>
                <a:avLst/>
                <a:gdLst>
                  <a:gd name="T0" fmla="*/ 0 w 196"/>
                  <a:gd name="T1" fmla="*/ 0 h 739"/>
                  <a:gd name="T2" fmla="*/ 66 w 196"/>
                  <a:gd name="T3" fmla="*/ 6 h 739"/>
                  <a:gd name="T4" fmla="*/ 196 w 196"/>
                  <a:gd name="T5" fmla="*/ 739 h 739"/>
                  <a:gd name="T6" fmla="*/ 192 w 196"/>
                  <a:gd name="T7" fmla="*/ 739 h 739"/>
                  <a:gd name="T8" fmla="*/ 0 w 196"/>
                  <a:gd name="T9" fmla="*/ 0 h 73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6"/>
                  <a:gd name="T16" fmla="*/ 0 h 739"/>
                  <a:gd name="T17" fmla="*/ 196 w 196"/>
                  <a:gd name="T18" fmla="*/ 739 h 73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6" h="739">
                    <a:moveTo>
                      <a:pt x="0" y="0"/>
                    </a:moveTo>
                    <a:lnTo>
                      <a:pt x="66" y="6"/>
                    </a:lnTo>
                    <a:lnTo>
                      <a:pt x="196" y="739"/>
                    </a:lnTo>
                    <a:lnTo>
                      <a:pt x="192" y="73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F6C7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361" name="Freeform 341">
                <a:extLst>
                  <a:ext uri="{FF2B5EF4-FFF2-40B4-BE49-F238E27FC236}">
                    <a16:creationId xmlns:a16="http://schemas.microsoft.com/office/drawing/2014/main" xmlns="" id="{6839F6AD-B47B-4AEA-BE00-E1ACE27F0A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45" y="1204"/>
                <a:ext cx="136" cy="733"/>
              </a:xfrm>
              <a:custGeom>
                <a:avLst/>
                <a:gdLst>
                  <a:gd name="T0" fmla="*/ 0 w 136"/>
                  <a:gd name="T1" fmla="*/ 0 h 733"/>
                  <a:gd name="T2" fmla="*/ 68 w 136"/>
                  <a:gd name="T3" fmla="*/ 4 h 733"/>
                  <a:gd name="T4" fmla="*/ 136 w 136"/>
                  <a:gd name="T5" fmla="*/ 733 h 733"/>
                  <a:gd name="T6" fmla="*/ 130 w 136"/>
                  <a:gd name="T7" fmla="*/ 733 h 733"/>
                  <a:gd name="T8" fmla="*/ 0 w 136"/>
                  <a:gd name="T9" fmla="*/ 0 h 73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36"/>
                  <a:gd name="T16" fmla="*/ 0 h 733"/>
                  <a:gd name="T17" fmla="*/ 136 w 136"/>
                  <a:gd name="T18" fmla="*/ 733 h 73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36" h="733">
                    <a:moveTo>
                      <a:pt x="0" y="0"/>
                    </a:moveTo>
                    <a:lnTo>
                      <a:pt x="68" y="4"/>
                    </a:lnTo>
                    <a:lnTo>
                      <a:pt x="136" y="733"/>
                    </a:lnTo>
                    <a:lnTo>
                      <a:pt x="130" y="73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06C7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362" name="Freeform 342">
                <a:extLst>
                  <a:ext uri="{FF2B5EF4-FFF2-40B4-BE49-F238E27FC236}">
                    <a16:creationId xmlns:a16="http://schemas.microsoft.com/office/drawing/2014/main" xmlns="" id="{565CDD50-6252-4563-B379-BDF11C157C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13" y="1208"/>
                <a:ext cx="72" cy="729"/>
              </a:xfrm>
              <a:custGeom>
                <a:avLst/>
                <a:gdLst>
                  <a:gd name="T0" fmla="*/ 0 w 72"/>
                  <a:gd name="T1" fmla="*/ 0 h 729"/>
                  <a:gd name="T2" fmla="*/ 72 w 72"/>
                  <a:gd name="T3" fmla="*/ 0 h 729"/>
                  <a:gd name="T4" fmla="*/ 72 w 72"/>
                  <a:gd name="T5" fmla="*/ 729 h 729"/>
                  <a:gd name="T6" fmla="*/ 68 w 72"/>
                  <a:gd name="T7" fmla="*/ 729 h 729"/>
                  <a:gd name="T8" fmla="*/ 0 w 72"/>
                  <a:gd name="T9" fmla="*/ 0 h 72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"/>
                  <a:gd name="T16" fmla="*/ 0 h 729"/>
                  <a:gd name="T17" fmla="*/ 72 w 72"/>
                  <a:gd name="T18" fmla="*/ 729 h 72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" h="729">
                    <a:moveTo>
                      <a:pt x="0" y="0"/>
                    </a:moveTo>
                    <a:lnTo>
                      <a:pt x="72" y="0"/>
                    </a:lnTo>
                    <a:lnTo>
                      <a:pt x="72" y="729"/>
                    </a:lnTo>
                    <a:lnTo>
                      <a:pt x="68" y="7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06D7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363" name="Freeform 343">
                <a:extLst>
                  <a:ext uri="{FF2B5EF4-FFF2-40B4-BE49-F238E27FC236}">
                    <a16:creationId xmlns:a16="http://schemas.microsoft.com/office/drawing/2014/main" xmlns="" id="{BC06CC9F-1F86-4059-BACB-F1629F9B2C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85" y="1208"/>
                <a:ext cx="71" cy="729"/>
              </a:xfrm>
              <a:custGeom>
                <a:avLst/>
                <a:gdLst>
                  <a:gd name="T0" fmla="*/ 0 w 71"/>
                  <a:gd name="T1" fmla="*/ 0 h 729"/>
                  <a:gd name="T2" fmla="*/ 71 w 71"/>
                  <a:gd name="T3" fmla="*/ 0 h 729"/>
                  <a:gd name="T4" fmla="*/ 3 w 71"/>
                  <a:gd name="T5" fmla="*/ 729 h 729"/>
                  <a:gd name="T6" fmla="*/ 0 w 71"/>
                  <a:gd name="T7" fmla="*/ 729 h 729"/>
                  <a:gd name="T8" fmla="*/ 0 w 71"/>
                  <a:gd name="T9" fmla="*/ 0 h 72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1"/>
                  <a:gd name="T16" fmla="*/ 0 h 729"/>
                  <a:gd name="T17" fmla="*/ 71 w 71"/>
                  <a:gd name="T18" fmla="*/ 729 h 72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1" h="729">
                    <a:moveTo>
                      <a:pt x="0" y="0"/>
                    </a:moveTo>
                    <a:lnTo>
                      <a:pt x="71" y="0"/>
                    </a:lnTo>
                    <a:lnTo>
                      <a:pt x="3" y="729"/>
                    </a:lnTo>
                    <a:lnTo>
                      <a:pt x="0" y="7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06D7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364" name="Freeform 344">
                <a:extLst>
                  <a:ext uri="{FF2B5EF4-FFF2-40B4-BE49-F238E27FC236}">
                    <a16:creationId xmlns:a16="http://schemas.microsoft.com/office/drawing/2014/main" xmlns="" id="{BC80C24D-03CB-4A14-AE61-3690C8C480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88" y="1204"/>
                <a:ext cx="136" cy="733"/>
              </a:xfrm>
              <a:custGeom>
                <a:avLst/>
                <a:gdLst>
                  <a:gd name="T0" fmla="*/ 68 w 136"/>
                  <a:gd name="T1" fmla="*/ 4 h 733"/>
                  <a:gd name="T2" fmla="*/ 136 w 136"/>
                  <a:gd name="T3" fmla="*/ 0 h 733"/>
                  <a:gd name="T4" fmla="*/ 6 w 136"/>
                  <a:gd name="T5" fmla="*/ 733 h 733"/>
                  <a:gd name="T6" fmla="*/ 0 w 136"/>
                  <a:gd name="T7" fmla="*/ 733 h 733"/>
                  <a:gd name="T8" fmla="*/ 68 w 136"/>
                  <a:gd name="T9" fmla="*/ 4 h 73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36"/>
                  <a:gd name="T16" fmla="*/ 0 h 733"/>
                  <a:gd name="T17" fmla="*/ 136 w 136"/>
                  <a:gd name="T18" fmla="*/ 733 h 73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36" h="733">
                    <a:moveTo>
                      <a:pt x="68" y="4"/>
                    </a:moveTo>
                    <a:lnTo>
                      <a:pt x="136" y="0"/>
                    </a:lnTo>
                    <a:lnTo>
                      <a:pt x="6" y="733"/>
                    </a:lnTo>
                    <a:lnTo>
                      <a:pt x="0" y="733"/>
                    </a:lnTo>
                    <a:lnTo>
                      <a:pt x="68" y="4"/>
                    </a:lnTo>
                    <a:close/>
                  </a:path>
                </a:pathLst>
              </a:custGeom>
              <a:solidFill>
                <a:srgbClr val="E06D7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365" name="Freeform 345">
                <a:extLst>
                  <a:ext uri="{FF2B5EF4-FFF2-40B4-BE49-F238E27FC236}">
                    <a16:creationId xmlns:a16="http://schemas.microsoft.com/office/drawing/2014/main" xmlns="" id="{BA5A4BDC-178E-4766-B9E5-E2BBA0B434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94" y="1198"/>
                <a:ext cx="196" cy="739"/>
              </a:xfrm>
              <a:custGeom>
                <a:avLst/>
                <a:gdLst>
                  <a:gd name="T0" fmla="*/ 130 w 196"/>
                  <a:gd name="T1" fmla="*/ 6 h 739"/>
                  <a:gd name="T2" fmla="*/ 196 w 196"/>
                  <a:gd name="T3" fmla="*/ 0 h 739"/>
                  <a:gd name="T4" fmla="*/ 4 w 196"/>
                  <a:gd name="T5" fmla="*/ 739 h 739"/>
                  <a:gd name="T6" fmla="*/ 0 w 196"/>
                  <a:gd name="T7" fmla="*/ 739 h 739"/>
                  <a:gd name="T8" fmla="*/ 130 w 196"/>
                  <a:gd name="T9" fmla="*/ 6 h 73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6"/>
                  <a:gd name="T16" fmla="*/ 0 h 739"/>
                  <a:gd name="T17" fmla="*/ 196 w 196"/>
                  <a:gd name="T18" fmla="*/ 739 h 73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6" h="739">
                    <a:moveTo>
                      <a:pt x="130" y="6"/>
                    </a:moveTo>
                    <a:lnTo>
                      <a:pt x="196" y="0"/>
                    </a:lnTo>
                    <a:lnTo>
                      <a:pt x="4" y="739"/>
                    </a:lnTo>
                    <a:lnTo>
                      <a:pt x="0" y="739"/>
                    </a:lnTo>
                    <a:lnTo>
                      <a:pt x="130" y="6"/>
                    </a:lnTo>
                    <a:close/>
                  </a:path>
                </a:pathLst>
              </a:custGeom>
              <a:solidFill>
                <a:srgbClr val="E06C7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366" name="Freeform 346">
                <a:extLst>
                  <a:ext uri="{FF2B5EF4-FFF2-40B4-BE49-F238E27FC236}">
                    <a16:creationId xmlns:a16="http://schemas.microsoft.com/office/drawing/2014/main" xmlns="" id="{C8E3694F-BE77-4267-AAF2-CE00C02E28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98" y="1190"/>
                <a:ext cx="256" cy="747"/>
              </a:xfrm>
              <a:custGeom>
                <a:avLst/>
                <a:gdLst>
                  <a:gd name="T0" fmla="*/ 192 w 256"/>
                  <a:gd name="T1" fmla="*/ 8 h 747"/>
                  <a:gd name="T2" fmla="*/ 256 w 256"/>
                  <a:gd name="T3" fmla="*/ 0 h 747"/>
                  <a:gd name="T4" fmla="*/ 4 w 256"/>
                  <a:gd name="T5" fmla="*/ 745 h 747"/>
                  <a:gd name="T6" fmla="*/ 0 w 256"/>
                  <a:gd name="T7" fmla="*/ 747 h 747"/>
                  <a:gd name="T8" fmla="*/ 192 w 256"/>
                  <a:gd name="T9" fmla="*/ 8 h 7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6"/>
                  <a:gd name="T16" fmla="*/ 0 h 747"/>
                  <a:gd name="T17" fmla="*/ 256 w 256"/>
                  <a:gd name="T18" fmla="*/ 747 h 7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6" h="747">
                    <a:moveTo>
                      <a:pt x="192" y="8"/>
                    </a:moveTo>
                    <a:lnTo>
                      <a:pt x="256" y="0"/>
                    </a:lnTo>
                    <a:lnTo>
                      <a:pt x="4" y="745"/>
                    </a:lnTo>
                    <a:lnTo>
                      <a:pt x="0" y="747"/>
                    </a:lnTo>
                    <a:lnTo>
                      <a:pt x="192" y="8"/>
                    </a:lnTo>
                    <a:close/>
                  </a:path>
                </a:pathLst>
              </a:custGeom>
              <a:solidFill>
                <a:srgbClr val="DF6C7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367" name="Freeform 347">
                <a:extLst>
                  <a:ext uri="{FF2B5EF4-FFF2-40B4-BE49-F238E27FC236}">
                    <a16:creationId xmlns:a16="http://schemas.microsoft.com/office/drawing/2014/main" xmlns="" id="{2F44FBFE-D7DE-4E62-8A44-ABE30DF908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02" y="1180"/>
                <a:ext cx="314" cy="755"/>
              </a:xfrm>
              <a:custGeom>
                <a:avLst/>
                <a:gdLst>
                  <a:gd name="T0" fmla="*/ 252 w 314"/>
                  <a:gd name="T1" fmla="*/ 10 h 755"/>
                  <a:gd name="T2" fmla="*/ 314 w 314"/>
                  <a:gd name="T3" fmla="*/ 0 h 755"/>
                  <a:gd name="T4" fmla="*/ 4 w 314"/>
                  <a:gd name="T5" fmla="*/ 755 h 755"/>
                  <a:gd name="T6" fmla="*/ 0 w 314"/>
                  <a:gd name="T7" fmla="*/ 755 h 755"/>
                  <a:gd name="T8" fmla="*/ 252 w 314"/>
                  <a:gd name="T9" fmla="*/ 10 h 7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14"/>
                  <a:gd name="T16" fmla="*/ 0 h 755"/>
                  <a:gd name="T17" fmla="*/ 314 w 314"/>
                  <a:gd name="T18" fmla="*/ 755 h 7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14" h="755">
                    <a:moveTo>
                      <a:pt x="252" y="10"/>
                    </a:moveTo>
                    <a:lnTo>
                      <a:pt x="314" y="0"/>
                    </a:lnTo>
                    <a:lnTo>
                      <a:pt x="4" y="755"/>
                    </a:lnTo>
                    <a:lnTo>
                      <a:pt x="0" y="755"/>
                    </a:lnTo>
                    <a:lnTo>
                      <a:pt x="252" y="10"/>
                    </a:lnTo>
                    <a:close/>
                  </a:path>
                </a:pathLst>
              </a:custGeom>
              <a:solidFill>
                <a:srgbClr val="DF6C7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368" name="Freeform 348">
                <a:extLst>
                  <a:ext uri="{FF2B5EF4-FFF2-40B4-BE49-F238E27FC236}">
                    <a16:creationId xmlns:a16="http://schemas.microsoft.com/office/drawing/2014/main" xmlns="" id="{5BA94850-2756-40EF-A417-A25D817422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06" y="1168"/>
                <a:ext cx="367" cy="767"/>
              </a:xfrm>
              <a:custGeom>
                <a:avLst/>
                <a:gdLst>
                  <a:gd name="T0" fmla="*/ 310 w 367"/>
                  <a:gd name="T1" fmla="*/ 12 h 767"/>
                  <a:gd name="T2" fmla="*/ 367 w 367"/>
                  <a:gd name="T3" fmla="*/ 0 h 767"/>
                  <a:gd name="T4" fmla="*/ 4 w 367"/>
                  <a:gd name="T5" fmla="*/ 767 h 767"/>
                  <a:gd name="T6" fmla="*/ 0 w 367"/>
                  <a:gd name="T7" fmla="*/ 767 h 767"/>
                  <a:gd name="T8" fmla="*/ 310 w 367"/>
                  <a:gd name="T9" fmla="*/ 12 h 76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67"/>
                  <a:gd name="T16" fmla="*/ 0 h 767"/>
                  <a:gd name="T17" fmla="*/ 367 w 367"/>
                  <a:gd name="T18" fmla="*/ 767 h 76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67" h="767">
                    <a:moveTo>
                      <a:pt x="310" y="12"/>
                    </a:moveTo>
                    <a:lnTo>
                      <a:pt x="367" y="0"/>
                    </a:lnTo>
                    <a:lnTo>
                      <a:pt x="4" y="767"/>
                    </a:lnTo>
                    <a:lnTo>
                      <a:pt x="0" y="767"/>
                    </a:lnTo>
                    <a:lnTo>
                      <a:pt x="310" y="12"/>
                    </a:lnTo>
                    <a:close/>
                  </a:path>
                </a:pathLst>
              </a:custGeom>
              <a:solidFill>
                <a:srgbClr val="DE6C6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369" name="Freeform 349">
                <a:extLst>
                  <a:ext uri="{FF2B5EF4-FFF2-40B4-BE49-F238E27FC236}">
                    <a16:creationId xmlns:a16="http://schemas.microsoft.com/office/drawing/2014/main" xmlns="" id="{0FCC5AAD-3176-4E1B-925F-96C942F8ED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10" y="1154"/>
                <a:ext cx="415" cy="781"/>
              </a:xfrm>
              <a:custGeom>
                <a:avLst/>
                <a:gdLst>
                  <a:gd name="T0" fmla="*/ 363 w 415"/>
                  <a:gd name="T1" fmla="*/ 14 h 781"/>
                  <a:gd name="T2" fmla="*/ 415 w 415"/>
                  <a:gd name="T3" fmla="*/ 0 h 781"/>
                  <a:gd name="T4" fmla="*/ 4 w 415"/>
                  <a:gd name="T5" fmla="*/ 779 h 781"/>
                  <a:gd name="T6" fmla="*/ 0 w 415"/>
                  <a:gd name="T7" fmla="*/ 781 h 781"/>
                  <a:gd name="T8" fmla="*/ 363 w 415"/>
                  <a:gd name="T9" fmla="*/ 14 h 78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15"/>
                  <a:gd name="T16" fmla="*/ 0 h 781"/>
                  <a:gd name="T17" fmla="*/ 415 w 415"/>
                  <a:gd name="T18" fmla="*/ 781 h 78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15" h="781">
                    <a:moveTo>
                      <a:pt x="363" y="14"/>
                    </a:moveTo>
                    <a:lnTo>
                      <a:pt x="415" y="0"/>
                    </a:lnTo>
                    <a:lnTo>
                      <a:pt x="4" y="779"/>
                    </a:lnTo>
                    <a:lnTo>
                      <a:pt x="0" y="781"/>
                    </a:lnTo>
                    <a:lnTo>
                      <a:pt x="363" y="14"/>
                    </a:lnTo>
                    <a:close/>
                  </a:path>
                </a:pathLst>
              </a:custGeom>
              <a:solidFill>
                <a:srgbClr val="DE6C6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370" name="Freeform 350">
                <a:extLst>
                  <a:ext uri="{FF2B5EF4-FFF2-40B4-BE49-F238E27FC236}">
                    <a16:creationId xmlns:a16="http://schemas.microsoft.com/office/drawing/2014/main" xmlns="" id="{B879E333-7BF6-4EC8-8059-1F4A34FC5A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14" y="1138"/>
                <a:ext cx="461" cy="795"/>
              </a:xfrm>
              <a:custGeom>
                <a:avLst/>
                <a:gdLst>
                  <a:gd name="T0" fmla="*/ 411 w 461"/>
                  <a:gd name="T1" fmla="*/ 16 h 795"/>
                  <a:gd name="T2" fmla="*/ 461 w 461"/>
                  <a:gd name="T3" fmla="*/ 0 h 795"/>
                  <a:gd name="T4" fmla="*/ 4 w 461"/>
                  <a:gd name="T5" fmla="*/ 795 h 795"/>
                  <a:gd name="T6" fmla="*/ 0 w 461"/>
                  <a:gd name="T7" fmla="*/ 795 h 795"/>
                  <a:gd name="T8" fmla="*/ 411 w 461"/>
                  <a:gd name="T9" fmla="*/ 16 h 79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61"/>
                  <a:gd name="T16" fmla="*/ 0 h 795"/>
                  <a:gd name="T17" fmla="*/ 461 w 461"/>
                  <a:gd name="T18" fmla="*/ 795 h 79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61" h="795">
                    <a:moveTo>
                      <a:pt x="411" y="16"/>
                    </a:moveTo>
                    <a:lnTo>
                      <a:pt x="461" y="0"/>
                    </a:lnTo>
                    <a:lnTo>
                      <a:pt x="4" y="795"/>
                    </a:lnTo>
                    <a:lnTo>
                      <a:pt x="0" y="795"/>
                    </a:lnTo>
                    <a:lnTo>
                      <a:pt x="411" y="16"/>
                    </a:lnTo>
                    <a:close/>
                  </a:path>
                </a:pathLst>
              </a:custGeom>
              <a:solidFill>
                <a:srgbClr val="DD6B6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371" name="Freeform 351">
                <a:extLst>
                  <a:ext uri="{FF2B5EF4-FFF2-40B4-BE49-F238E27FC236}">
                    <a16:creationId xmlns:a16="http://schemas.microsoft.com/office/drawing/2014/main" xmlns="" id="{178979AE-0534-4402-92FC-CA25BE2B4D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18" y="1122"/>
                <a:ext cx="503" cy="811"/>
              </a:xfrm>
              <a:custGeom>
                <a:avLst/>
                <a:gdLst>
                  <a:gd name="T0" fmla="*/ 457 w 503"/>
                  <a:gd name="T1" fmla="*/ 16 h 811"/>
                  <a:gd name="T2" fmla="*/ 503 w 503"/>
                  <a:gd name="T3" fmla="*/ 0 h 811"/>
                  <a:gd name="T4" fmla="*/ 2 w 503"/>
                  <a:gd name="T5" fmla="*/ 809 h 811"/>
                  <a:gd name="T6" fmla="*/ 0 w 503"/>
                  <a:gd name="T7" fmla="*/ 811 h 811"/>
                  <a:gd name="T8" fmla="*/ 457 w 503"/>
                  <a:gd name="T9" fmla="*/ 16 h 8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03"/>
                  <a:gd name="T16" fmla="*/ 0 h 811"/>
                  <a:gd name="T17" fmla="*/ 503 w 503"/>
                  <a:gd name="T18" fmla="*/ 811 h 8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03" h="811">
                    <a:moveTo>
                      <a:pt x="457" y="16"/>
                    </a:moveTo>
                    <a:lnTo>
                      <a:pt x="503" y="0"/>
                    </a:lnTo>
                    <a:lnTo>
                      <a:pt x="2" y="809"/>
                    </a:lnTo>
                    <a:lnTo>
                      <a:pt x="0" y="811"/>
                    </a:lnTo>
                    <a:lnTo>
                      <a:pt x="457" y="16"/>
                    </a:lnTo>
                    <a:close/>
                  </a:path>
                </a:pathLst>
              </a:custGeom>
              <a:solidFill>
                <a:srgbClr val="DC6B6E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372" name="Freeform 352">
                <a:extLst>
                  <a:ext uri="{FF2B5EF4-FFF2-40B4-BE49-F238E27FC236}">
                    <a16:creationId xmlns:a16="http://schemas.microsoft.com/office/drawing/2014/main" xmlns="" id="{D1FFB6E8-3BF9-4D00-B978-76776CEB06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18" y="1130"/>
                <a:ext cx="479" cy="803"/>
              </a:xfrm>
              <a:custGeom>
                <a:avLst/>
                <a:gdLst>
                  <a:gd name="T0" fmla="*/ 457 w 479"/>
                  <a:gd name="T1" fmla="*/ 8 h 803"/>
                  <a:gd name="T2" fmla="*/ 479 w 479"/>
                  <a:gd name="T3" fmla="*/ 0 h 803"/>
                  <a:gd name="T4" fmla="*/ 2 w 479"/>
                  <a:gd name="T5" fmla="*/ 801 h 803"/>
                  <a:gd name="T6" fmla="*/ 0 w 479"/>
                  <a:gd name="T7" fmla="*/ 803 h 803"/>
                  <a:gd name="T8" fmla="*/ 457 w 479"/>
                  <a:gd name="T9" fmla="*/ 8 h 80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79"/>
                  <a:gd name="T16" fmla="*/ 0 h 803"/>
                  <a:gd name="T17" fmla="*/ 479 w 479"/>
                  <a:gd name="T18" fmla="*/ 803 h 80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79" h="803">
                    <a:moveTo>
                      <a:pt x="457" y="8"/>
                    </a:moveTo>
                    <a:lnTo>
                      <a:pt x="479" y="0"/>
                    </a:lnTo>
                    <a:lnTo>
                      <a:pt x="2" y="801"/>
                    </a:lnTo>
                    <a:lnTo>
                      <a:pt x="0" y="803"/>
                    </a:lnTo>
                    <a:lnTo>
                      <a:pt x="457" y="8"/>
                    </a:lnTo>
                    <a:close/>
                  </a:path>
                </a:pathLst>
              </a:custGeom>
              <a:solidFill>
                <a:srgbClr val="DC6B6E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373" name="Freeform 353">
                <a:extLst>
                  <a:ext uri="{FF2B5EF4-FFF2-40B4-BE49-F238E27FC236}">
                    <a16:creationId xmlns:a16="http://schemas.microsoft.com/office/drawing/2014/main" xmlns="" id="{5CC8A99B-6061-49BD-B5FB-B909058800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20" y="1122"/>
                <a:ext cx="501" cy="809"/>
              </a:xfrm>
              <a:custGeom>
                <a:avLst/>
                <a:gdLst>
                  <a:gd name="T0" fmla="*/ 477 w 501"/>
                  <a:gd name="T1" fmla="*/ 8 h 809"/>
                  <a:gd name="T2" fmla="*/ 501 w 501"/>
                  <a:gd name="T3" fmla="*/ 0 h 809"/>
                  <a:gd name="T4" fmla="*/ 0 w 501"/>
                  <a:gd name="T5" fmla="*/ 809 h 809"/>
                  <a:gd name="T6" fmla="*/ 0 w 501"/>
                  <a:gd name="T7" fmla="*/ 809 h 809"/>
                  <a:gd name="T8" fmla="*/ 477 w 501"/>
                  <a:gd name="T9" fmla="*/ 8 h 80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01"/>
                  <a:gd name="T16" fmla="*/ 0 h 809"/>
                  <a:gd name="T17" fmla="*/ 501 w 501"/>
                  <a:gd name="T18" fmla="*/ 809 h 80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01" h="809">
                    <a:moveTo>
                      <a:pt x="477" y="8"/>
                    </a:moveTo>
                    <a:lnTo>
                      <a:pt x="501" y="0"/>
                    </a:lnTo>
                    <a:lnTo>
                      <a:pt x="0" y="809"/>
                    </a:lnTo>
                    <a:lnTo>
                      <a:pt x="477" y="8"/>
                    </a:lnTo>
                    <a:close/>
                  </a:path>
                </a:pathLst>
              </a:custGeom>
              <a:solidFill>
                <a:srgbClr val="DB6A6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374" name="Freeform 354">
                <a:extLst>
                  <a:ext uri="{FF2B5EF4-FFF2-40B4-BE49-F238E27FC236}">
                    <a16:creationId xmlns:a16="http://schemas.microsoft.com/office/drawing/2014/main" xmlns="" id="{87C42663-771D-4505-8B74-E44B4B1D64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20" y="1105"/>
                <a:ext cx="541" cy="826"/>
              </a:xfrm>
              <a:custGeom>
                <a:avLst/>
                <a:gdLst>
                  <a:gd name="T0" fmla="*/ 501 w 541"/>
                  <a:gd name="T1" fmla="*/ 17 h 826"/>
                  <a:gd name="T2" fmla="*/ 541 w 541"/>
                  <a:gd name="T3" fmla="*/ 0 h 826"/>
                  <a:gd name="T4" fmla="*/ 4 w 541"/>
                  <a:gd name="T5" fmla="*/ 824 h 826"/>
                  <a:gd name="T6" fmla="*/ 0 w 541"/>
                  <a:gd name="T7" fmla="*/ 826 h 826"/>
                  <a:gd name="T8" fmla="*/ 501 w 541"/>
                  <a:gd name="T9" fmla="*/ 17 h 8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41"/>
                  <a:gd name="T16" fmla="*/ 0 h 826"/>
                  <a:gd name="T17" fmla="*/ 541 w 541"/>
                  <a:gd name="T18" fmla="*/ 826 h 8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41" h="826">
                    <a:moveTo>
                      <a:pt x="501" y="17"/>
                    </a:moveTo>
                    <a:lnTo>
                      <a:pt x="541" y="0"/>
                    </a:lnTo>
                    <a:lnTo>
                      <a:pt x="4" y="824"/>
                    </a:lnTo>
                    <a:lnTo>
                      <a:pt x="0" y="826"/>
                    </a:lnTo>
                    <a:lnTo>
                      <a:pt x="501" y="17"/>
                    </a:lnTo>
                    <a:close/>
                  </a:path>
                </a:pathLst>
              </a:custGeom>
              <a:solidFill>
                <a:srgbClr val="DA6A6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375" name="Freeform 355">
                <a:extLst>
                  <a:ext uri="{FF2B5EF4-FFF2-40B4-BE49-F238E27FC236}">
                    <a16:creationId xmlns:a16="http://schemas.microsoft.com/office/drawing/2014/main" xmlns="" id="{FC49CBBB-3884-4838-8FDB-2A418D5435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20" y="1112"/>
                <a:ext cx="521" cy="819"/>
              </a:xfrm>
              <a:custGeom>
                <a:avLst/>
                <a:gdLst>
                  <a:gd name="T0" fmla="*/ 501 w 521"/>
                  <a:gd name="T1" fmla="*/ 10 h 819"/>
                  <a:gd name="T2" fmla="*/ 521 w 521"/>
                  <a:gd name="T3" fmla="*/ 0 h 819"/>
                  <a:gd name="T4" fmla="*/ 2 w 521"/>
                  <a:gd name="T5" fmla="*/ 819 h 819"/>
                  <a:gd name="T6" fmla="*/ 0 w 521"/>
                  <a:gd name="T7" fmla="*/ 819 h 819"/>
                  <a:gd name="T8" fmla="*/ 501 w 521"/>
                  <a:gd name="T9" fmla="*/ 10 h 81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21"/>
                  <a:gd name="T16" fmla="*/ 0 h 819"/>
                  <a:gd name="T17" fmla="*/ 521 w 521"/>
                  <a:gd name="T18" fmla="*/ 819 h 81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21" h="819">
                    <a:moveTo>
                      <a:pt x="501" y="10"/>
                    </a:moveTo>
                    <a:lnTo>
                      <a:pt x="521" y="0"/>
                    </a:lnTo>
                    <a:lnTo>
                      <a:pt x="2" y="819"/>
                    </a:lnTo>
                    <a:lnTo>
                      <a:pt x="0" y="819"/>
                    </a:lnTo>
                    <a:lnTo>
                      <a:pt x="501" y="10"/>
                    </a:lnTo>
                    <a:close/>
                  </a:path>
                </a:pathLst>
              </a:custGeom>
              <a:solidFill>
                <a:srgbClr val="DA6A6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376" name="Freeform 356">
                <a:extLst>
                  <a:ext uri="{FF2B5EF4-FFF2-40B4-BE49-F238E27FC236}">
                    <a16:creationId xmlns:a16="http://schemas.microsoft.com/office/drawing/2014/main" xmlns="" id="{81103926-3526-46C2-9312-9DCE4AD640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22" y="1105"/>
                <a:ext cx="539" cy="826"/>
              </a:xfrm>
              <a:custGeom>
                <a:avLst/>
                <a:gdLst>
                  <a:gd name="T0" fmla="*/ 519 w 539"/>
                  <a:gd name="T1" fmla="*/ 7 h 826"/>
                  <a:gd name="T2" fmla="*/ 539 w 539"/>
                  <a:gd name="T3" fmla="*/ 0 h 826"/>
                  <a:gd name="T4" fmla="*/ 2 w 539"/>
                  <a:gd name="T5" fmla="*/ 824 h 826"/>
                  <a:gd name="T6" fmla="*/ 0 w 539"/>
                  <a:gd name="T7" fmla="*/ 826 h 826"/>
                  <a:gd name="T8" fmla="*/ 519 w 539"/>
                  <a:gd name="T9" fmla="*/ 7 h 8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39"/>
                  <a:gd name="T16" fmla="*/ 0 h 826"/>
                  <a:gd name="T17" fmla="*/ 539 w 539"/>
                  <a:gd name="T18" fmla="*/ 826 h 8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39" h="826">
                    <a:moveTo>
                      <a:pt x="519" y="7"/>
                    </a:moveTo>
                    <a:lnTo>
                      <a:pt x="539" y="0"/>
                    </a:lnTo>
                    <a:lnTo>
                      <a:pt x="2" y="824"/>
                    </a:lnTo>
                    <a:lnTo>
                      <a:pt x="0" y="826"/>
                    </a:lnTo>
                    <a:lnTo>
                      <a:pt x="519" y="7"/>
                    </a:lnTo>
                    <a:close/>
                  </a:path>
                </a:pathLst>
              </a:custGeom>
              <a:solidFill>
                <a:srgbClr val="D9696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377" name="Freeform 357">
                <a:extLst>
                  <a:ext uri="{FF2B5EF4-FFF2-40B4-BE49-F238E27FC236}">
                    <a16:creationId xmlns:a16="http://schemas.microsoft.com/office/drawing/2014/main" xmlns="" id="{D18A80C1-0622-450F-8BBA-FDAD7E752C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24" y="1085"/>
                <a:ext cx="571" cy="844"/>
              </a:xfrm>
              <a:custGeom>
                <a:avLst/>
                <a:gdLst>
                  <a:gd name="T0" fmla="*/ 537 w 571"/>
                  <a:gd name="T1" fmla="*/ 20 h 844"/>
                  <a:gd name="T2" fmla="*/ 571 w 571"/>
                  <a:gd name="T3" fmla="*/ 0 h 844"/>
                  <a:gd name="T4" fmla="*/ 2 w 571"/>
                  <a:gd name="T5" fmla="*/ 844 h 844"/>
                  <a:gd name="T6" fmla="*/ 0 w 571"/>
                  <a:gd name="T7" fmla="*/ 844 h 844"/>
                  <a:gd name="T8" fmla="*/ 537 w 571"/>
                  <a:gd name="T9" fmla="*/ 20 h 84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71"/>
                  <a:gd name="T16" fmla="*/ 0 h 844"/>
                  <a:gd name="T17" fmla="*/ 571 w 571"/>
                  <a:gd name="T18" fmla="*/ 844 h 84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71" h="844">
                    <a:moveTo>
                      <a:pt x="537" y="20"/>
                    </a:moveTo>
                    <a:lnTo>
                      <a:pt x="571" y="0"/>
                    </a:lnTo>
                    <a:lnTo>
                      <a:pt x="2" y="844"/>
                    </a:lnTo>
                    <a:lnTo>
                      <a:pt x="0" y="844"/>
                    </a:lnTo>
                    <a:lnTo>
                      <a:pt x="537" y="20"/>
                    </a:lnTo>
                    <a:close/>
                  </a:path>
                </a:pathLst>
              </a:custGeom>
              <a:solidFill>
                <a:srgbClr val="D8696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378" name="Freeform 358">
                <a:extLst>
                  <a:ext uri="{FF2B5EF4-FFF2-40B4-BE49-F238E27FC236}">
                    <a16:creationId xmlns:a16="http://schemas.microsoft.com/office/drawing/2014/main" xmlns="" id="{AB0ED27D-2E5D-44BF-A739-000CF16538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24" y="1099"/>
                <a:ext cx="545" cy="830"/>
              </a:xfrm>
              <a:custGeom>
                <a:avLst/>
                <a:gdLst>
                  <a:gd name="T0" fmla="*/ 537 w 545"/>
                  <a:gd name="T1" fmla="*/ 6 h 830"/>
                  <a:gd name="T2" fmla="*/ 545 w 545"/>
                  <a:gd name="T3" fmla="*/ 0 h 830"/>
                  <a:gd name="T4" fmla="*/ 0 w 545"/>
                  <a:gd name="T5" fmla="*/ 830 h 830"/>
                  <a:gd name="T6" fmla="*/ 0 w 545"/>
                  <a:gd name="T7" fmla="*/ 830 h 830"/>
                  <a:gd name="T8" fmla="*/ 537 w 545"/>
                  <a:gd name="T9" fmla="*/ 6 h 83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45"/>
                  <a:gd name="T16" fmla="*/ 0 h 830"/>
                  <a:gd name="T17" fmla="*/ 545 w 545"/>
                  <a:gd name="T18" fmla="*/ 830 h 83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45" h="830">
                    <a:moveTo>
                      <a:pt x="537" y="6"/>
                    </a:moveTo>
                    <a:lnTo>
                      <a:pt x="545" y="0"/>
                    </a:lnTo>
                    <a:lnTo>
                      <a:pt x="0" y="830"/>
                    </a:lnTo>
                    <a:lnTo>
                      <a:pt x="537" y="6"/>
                    </a:lnTo>
                    <a:close/>
                  </a:path>
                </a:pathLst>
              </a:custGeom>
              <a:solidFill>
                <a:srgbClr val="D8696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379" name="Freeform 359">
                <a:extLst>
                  <a:ext uri="{FF2B5EF4-FFF2-40B4-BE49-F238E27FC236}">
                    <a16:creationId xmlns:a16="http://schemas.microsoft.com/office/drawing/2014/main" xmlns="" id="{9F3A9DD8-D4DD-4B13-A6EA-74E905977F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24" y="1095"/>
                <a:ext cx="553" cy="834"/>
              </a:xfrm>
              <a:custGeom>
                <a:avLst/>
                <a:gdLst>
                  <a:gd name="T0" fmla="*/ 545 w 553"/>
                  <a:gd name="T1" fmla="*/ 4 h 834"/>
                  <a:gd name="T2" fmla="*/ 553 w 553"/>
                  <a:gd name="T3" fmla="*/ 0 h 834"/>
                  <a:gd name="T4" fmla="*/ 0 w 553"/>
                  <a:gd name="T5" fmla="*/ 834 h 834"/>
                  <a:gd name="T6" fmla="*/ 0 w 553"/>
                  <a:gd name="T7" fmla="*/ 834 h 834"/>
                  <a:gd name="T8" fmla="*/ 545 w 553"/>
                  <a:gd name="T9" fmla="*/ 4 h 83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53"/>
                  <a:gd name="T16" fmla="*/ 0 h 834"/>
                  <a:gd name="T17" fmla="*/ 553 w 553"/>
                  <a:gd name="T18" fmla="*/ 834 h 83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53" h="834">
                    <a:moveTo>
                      <a:pt x="545" y="4"/>
                    </a:moveTo>
                    <a:lnTo>
                      <a:pt x="553" y="0"/>
                    </a:lnTo>
                    <a:lnTo>
                      <a:pt x="0" y="834"/>
                    </a:lnTo>
                    <a:lnTo>
                      <a:pt x="545" y="4"/>
                    </a:lnTo>
                    <a:close/>
                  </a:path>
                </a:pathLst>
              </a:custGeom>
              <a:solidFill>
                <a:srgbClr val="D7686B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380" name="Freeform 360">
                <a:extLst>
                  <a:ext uri="{FF2B5EF4-FFF2-40B4-BE49-F238E27FC236}">
                    <a16:creationId xmlns:a16="http://schemas.microsoft.com/office/drawing/2014/main" xmlns="" id="{D47E9A1D-A837-443D-BF01-8857940D82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24" y="1089"/>
                <a:ext cx="563" cy="840"/>
              </a:xfrm>
              <a:custGeom>
                <a:avLst/>
                <a:gdLst>
                  <a:gd name="T0" fmla="*/ 553 w 563"/>
                  <a:gd name="T1" fmla="*/ 6 h 840"/>
                  <a:gd name="T2" fmla="*/ 563 w 563"/>
                  <a:gd name="T3" fmla="*/ 0 h 840"/>
                  <a:gd name="T4" fmla="*/ 2 w 563"/>
                  <a:gd name="T5" fmla="*/ 840 h 840"/>
                  <a:gd name="T6" fmla="*/ 0 w 563"/>
                  <a:gd name="T7" fmla="*/ 840 h 840"/>
                  <a:gd name="T8" fmla="*/ 553 w 563"/>
                  <a:gd name="T9" fmla="*/ 6 h 8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63"/>
                  <a:gd name="T16" fmla="*/ 0 h 840"/>
                  <a:gd name="T17" fmla="*/ 563 w 563"/>
                  <a:gd name="T18" fmla="*/ 840 h 8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63" h="840">
                    <a:moveTo>
                      <a:pt x="553" y="6"/>
                    </a:moveTo>
                    <a:lnTo>
                      <a:pt x="563" y="0"/>
                    </a:lnTo>
                    <a:lnTo>
                      <a:pt x="2" y="840"/>
                    </a:lnTo>
                    <a:lnTo>
                      <a:pt x="0" y="840"/>
                    </a:lnTo>
                    <a:lnTo>
                      <a:pt x="553" y="6"/>
                    </a:lnTo>
                    <a:close/>
                  </a:path>
                </a:pathLst>
              </a:custGeom>
              <a:solidFill>
                <a:srgbClr val="D6686B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381" name="Freeform 361">
                <a:extLst>
                  <a:ext uri="{FF2B5EF4-FFF2-40B4-BE49-F238E27FC236}">
                    <a16:creationId xmlns:a16="http://schemas.microsoft.com/office/drawing/2014/main" xmlns="" id="{CDD0BA87-20D0-4C78-9138-0668675A81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26" y="1085"/>
                <a:ext cx="569" cy="844"/>
              </a:xfrm>
              <a:custGeom>
                <a:avLst/>
                <a:gdLst>
                  <a:gd name="T0" fmla="*/ 561 w 569"/>
                  <a:gd name="T1" fmla="*/ 4 h 844"/>
                  <a:gd name="T2" fmla="*/ 569 w 569"/>
                  <a:gd name="T3" fmla="*/ 0 h 844"/>
                  <a:gd name="T4" fmla="*/ 0 w 569"/>
                  <a:gd name="T5" fmla="*/ 844 h 844"/>
                  <a:gd name="T6" fmla="*/ 0 w 569"/>
                  <a:gd name="T7" fmla="*/ 844 h 844"/>
                  <a:gd name="T8" fmla="*/ 561 w 569"/>
                  <a:gd name="T9" fmla="*/ 4 h 84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69"/>
                  <a:gd name="T16" fmla="*/ 0 h 844"/>
                  <a:gd name="T17" fmla="*/ 569 w 569"/>
                  <a:gd name="T18" fmla="*/ 844 h 84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69" h="844">
                    <a:moveTo>
                      <a:pt x="561" y="4"/>
                    </a:moveTo>
                    <a:lnTo>
                      <a:pt x="569" y="0"/>
                    </a:lnTo>
                    <a:lnTo>
                      <a:pt x="0" y="844"/>
                    </a:lnTo>
                    <a:lnTo>
                      <a:pt x="561" y="4"/>
                    </a:lnTo>
                    <a:close/>
                  </a:path>
                </a:pathLst>
              </a:custGeom>
              <a:solidFill>
                <a:srgbClr val="D5676A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382" name="Freeform 362">
                <a:extLst>
                  <a:ext uri="{FF2B5EF4-FFF2-40B4-BE49-F238E27FC236}">
                    <a16:creationId xmlns:a16="http://schemas.microsoft.com/office/drawing/2014/main" xmlns="" id="{96A17A44-AE2C-4859-BF02-A767B9F32B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26" y="1063"/>
                <a:ext cx="599" cy="866"/>
              </a:xfrm>
              <a:custGeom>
                <a:avLst/>
                <a:gdLst>
                  <a:gd name="T0" fmla="*/ 569 w 599"/>
                  <a:gd name="T1" fmla="*/ 22 h 866"/>
                  <a:gd name="T2" fmla="*/ 599 w 599"/>
                  <a:gd name="T3" fmla="*/ 0 h 866"/>
                  <a:gd name="T4" fmla="*/ 2 w 599"/>
                  <a:gd name="T5" fmla="*/ 864 h 866"/>
                  <a:gd name="T6" fmla="*/ 0 w 599"/>
                  <a:gd name="T7" fmla="*/ 866 h 866"/>
                  <a:gd name="T8" fmla="*/ 569 w 599"/>
                  <a:gd name="T9" fmla="*/ 22 h 86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99"/>
                  <a:gd name="T16" fmla="*/ 0 h 866"/>
                  <a:gd name="T17" fmla="*/ 599 w 599"/>
                  <a:gd name="T18" fmla="*/ 866 h 86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99" h="866">
                    <a:moveTo>
                      <a:pt x="569" y="22"/>
                    </a:moveTo>
                    <a:lnTo>
                      <a:pt x="599" y="0"/>
                    </a:lnTo>
                    <a:lnTo>
                      <a:pt x="2" y="864"/>
                    </a:lnTo>
                    <a:lnTo>
                      <a:pt x="0" y="866"/>
                    </a:lnTo>
                    <a:lnTo>
                      <a:pt x="569" y="22"/>
                    </a:lnTo>
                    <a:close/>
                  </a:path>
                </a:pathLst>
              </a:custGeom>
              <a:solidFill>
                <a:srgbClr val="D4676A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383" name="Freeform 363">
                <a:extLst>
                  <a:ext uri="{FF2B5EF4-FFF2-40B4-BE49-F238E27FC236}">
                    <a16:creationId xmlns:a16="http://schemas.microsoft.com/office/drawing/2014/main" xmlns="" id="{216AB1D7-195A-4CD3-A6C8-5CBEEA468C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26" y="1079"/>
                <a:ext cx="577" cy="850"/>
              </a:xfrm>
              <a:custGeom>
                <a:avLst/>
                <a:gdLst>
                  <a:gd name="T0" fmla="*/ 569 w 577"/>
                  <a:gd name="T1" fmla="*/ 6 h 850"/>
                  <a:gd name="T2" fmla="*/ 577 w 577"/>
                  <a:gd name="T3" fmla="*/ 0 h 850"/>
                  <a:gd name="T4" fmla="*/ 0 w 577"/>
                  <a:gd name="T5" fmla="*/ 850 h 850"/>
                  <a:gd name="T6" fmla="*/ 0 w 577"/>
                  <a:gd name="T7" fmla="*/ 850 h 850"/>
                  <a:gd name="T8" fmla="*/ 569 w 577"/>
                  <a:gd name="T9" fmla="*/ 6 h 8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77"/>
                  <a:gd name="T16" fmla="*/ 0 h 850"/>
                  <a:gd name="T17" fmla="*/ 577 w 577"/>
                  <a:gd name="T18" fmla="*/ 850 h 8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77" h="850">
                    <a:moveTo>
                      <a:pt x="569" y="6"/>
                    </a:moveTo>
                    <a:lnTo>
                      <a:pt x="577" y="0"/>
                    </a:lnTo>
                    <a:lnTo>
                      <a:pt x="0" y="850"/>
                    </a:lnTo>
                    <a:lnTo>
                      <a:pt x="569" y="6"/>
                    </a:lnTo>
                    <a:close/>
                  </a:path>
                </a:pathLst>
              </a:custGeom>
              <a:solidFill>
                <a:srgbClr val="D4676A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384" name="Freeform 364">
                <a:extLst>
                  <a:ext uri="{FF2B5EF4-FFF2-40B4-BE49-F238E27FC236}">
                    <a16:creationId xmlns:a16="http://schemas.microsoft.com/office/drawing/2014/main" xmlns="" id="{38676068-CBD2-4D4F-969B-EB457325C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26" y="1073"/>
                <a:ext cx="583" cy="856"/>
              </a:xfrm>
              <a:custGeom>
                <a:avLst/>
                <a:gdLst>
                  <a:gd name="T0" fmla="*/ 577 w 583"/>
                  <a:gd name="T1" fmla="*/ 6 h 856"/>
                  <a:gd name="T2" fmla="*/ 583 w 583"/>
                  <a:gd name="T3" fmla="*/ 0 h 856"/>
                  <a:gd name="T4" fmla="*/ 2 w 583"/>
                  <a:gd name="T5" fmla="*/ 854 h 856"/>
                  <a:gd name="T6" fmla="*/ 0 w 583"/>
                  <a:gd name="T7" fmla="*/ 856 h 856"/>
                  <a:gd name="T8" fmla="*/ 577 w 583"/>
                  <a:gd name="T9" fmla="*/ 6 h 8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83"/>
                  <a:gd name="T16" fmla="*/ 0 h 856"/>
                  <a:gd name="T17" fmla="*/ 583 w 583"/>
                  <a:gd name="T18" fmla="*/ 856 h 8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83" h="856">
                    <a:moveTo>
                      <a:pt x="577" y="6"/>
                    </a:moveTo>
                    <a:lnTo>
                      <a:pt x="583" y="0"/>
                    </a:lnTo>
                    <a:lnTo>
                      <a:pt x="2" y="854"/>
                    </a:lnTo>
                    <a:lnTo>
                      <a:pt x="0" y="856"/>
                    </a:lnTo>
                    <a:lnTo>
                      <a:pt x="577" y="6"/>
                    </a:lnTo>
                    <a:close/>
                  </a:path>
                </a:pathLst>
              </a:custGeom>
              <a:solidFill>
                <a:srgbClr val="D2666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385" name="Freeform 365">
                <a:extLst>
                  <a:ext uri="{FF2B5EF4-FFF2-40B4-BE49-F238E27FC236}">
                    <a16:creationId xmlns:a16="http://schemas.microsoft.com/office/drawing/2014/main" xmlns="" id="{F7D0E900-2D9B-442C-B7C6-78739B13A8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28" y="1069"/>
                <a:ext cx="589" cy="858"/>
              </a:xfrm>
              <a:custGeom>
                <a:avLst/>
                <a:gdLst>
                  <a:gd name="T0" fmla="*/ 581 w 589"/>
                  <a:gd name="T1" fmla="*/ 4 h 858"/>
                  <a:gd name="T2" fmla="*/ 589 w 589"/>
                  <a:gd name="T3" fmla="*/ 0 h 858"/>
                  <a:gd name="T4" fmla="*/ 0 w 589"/>
                  <a:gd name="T5" fmla="*/ 858 h 858"/>
                  <a:gd name="T6" fmla="*/ 0 w 589"/>
                  <a:gd name="T7" fmla="*/ 858 h 858"/>
                  <a:gd name="T8" fmla="*/ 581 w 589"/>
                  <a:gd name="T9" fmla="*/ 4 h 85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89"/>
                  <a:gd name="T16" fmla="*/ 0 h 858"/>
                  <a:gd name="T17" fmla="*/ 589 w 589"/>
                  <a:gd name="T18" fmla="*/ 858 h 85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89" h="858">
                    <a:moveTo>
                      <a:pt x="581" y="4"/>
                    </a:moveTo>
                    <a:lnTo>
                      <a:pt x="589" y="0"/>
                    </a:lnTo>
                    <a:lnTo>
                      <a:pt x="0" y="858"/>
                    </a:lnTo>
                    <a:lnTo>
                      <a:pt x="581" y="4"/>
                    </a:lnTo>
                    <a:close/>
                  </a:path>
                </a:pathLst>
              </a:custGeom>
              <a:solidFill>
                <a:srgbClr val="D1666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386" name="Freeform 366">
                <a:extLst>
                  <a:ext uri="{FF2B5EF4-FFF2-40B4-BE49-F238E27FC236}">
                    <a16:creationId xmlns:a16="http://schemas.microsoft.com/office/drawing/2014/main" xmlns="" id="{E05ABB1C-555F-41C7-81B1-7DE59732B9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28" y="1063"/>
                <a:ext cx="597" cy="864"/>
              </a:xfrm>
              <a:custGeom>
                <a:avLst/>
                <a:gdLst>
                  <a:gd name="T0" fmla="*/ 589 w 597"/>
                  <a:gd name="T1" fmla="*/ 6 h 864"/>
                  <a:gd name="T2" fmla="*/ 597 w 597"/>
                  <a:gd name="T3" fmla="*/ 0 h 864"/>
                  <a:gd name="T4" fmla="*/ 0 w 597"/>
                  <a:gd name="T5" fmla="*/ 864 h 864"/>
                  <a:gd name="T6" fmla="*/ 0 w 597"/>
                  <a:gd name="T7" fmla="*/ 864 h 864"/>
                  <a:gd name="T8" fmla="*/ 589 w 597"/>
                  <a:gd name="T9" fmla="*/ 6 h 86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97"/>
                  <a:gd name="T16" fmla="*/ 0 h 864"/>
                  <a:gd name="T17" fmla="*/ 597 w 597"/>
                  <a:gd name="T18" fmla="*/ 864 h 86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97" h="864">
                    <a:moveTo>
                      <a:pt x="589" y="6"/>
                    </a:moveTo>
                    <a:lnTo>
                      <a:pt x="597" y="0"/>
                    </a:lnTo>
                    <a:lnTo>
                      <a:pt x="0" y="864"/>
                    </a:lnTo>
                    <a:lnTo>
                      <a:pt x="589" y="6"/>
                    </a:lnTo>
                    <a:close/>
                  </a:path>
                </a:pathLst>
              </a:custGeom>
              <a:solidFill>
                <a:srgbClr val="D06568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387" name="Freeform 367">
                <a:extLst>
                  <a:ext uri="{FF2B5EF4-FFF2-40B4-BE49-F238E27FC236}">
                    <a16:creationId xmlns:a16="http://schemas.microsoft.com/office/drawing/2014/main" xmlns="" id="{C0F8F896-7742-482B-9D19-40B86E87C8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28" y="1041"/>
                <a:ext cx="619" cy="886"/>
              </a:xfrm>
              <a:custGeom>
                <a:avLst/>
                <a:gdLst>
                  <a:gd name="T0" fmla="*/ 597 w 619"/>
                  <a:gd name="T1" fmla="*/ 22 h 886"/>
                  <a:gd name="T2" fmla="*/ 619 w 619"/>
                  <a:gd name="T3" fmla="*/ 0 h 886"/>
                  <a:gd name="T4" fmla="*/ 2 w 619"/>
                  <a:gd name="T5" fmla="*/ 884 h 886"/>
                  <a:gd name="T6" fmla="*/ 0 w 619"/>
                  <a:gd name="T7" fmla="*/ 886 h 886"/>
                  <a:gd name="T8" fmla="*/ 597 w 619"/>
                  <a:gd name="T9" fmla="*/ 22 h 88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19"/>
                  <a:gd name="T16" fmla="*/ 0 h 886"/>
                  <a:gd name="T17" fmla="*/ 619 w 619"/>
                  <a:gd name="T18" fmla="*/ 886 h 88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19" h="886">
                    <a:moveTo>
                      <a:pt x="597" y="22"/>
                    </a:moveTo>
                    <a:lnTo>
                      <a:pt x="619" y="0"/>
                    </a:lnTo>
                    <a:lnTo>
                      <a:pt x="2" y="884"/>
                    </a:lnTo>
                    <a:lnTo>
                      <a:pt x="0" y="886"/>
                    </a:lnTo>
                    <a:lnTo>
                      <a:pt x="597" y="22"/>
                    </a:lnTo>
                    <a:close/>
                  </a:path>
                </a:pathLst>
              </a:custGeom>
              <a:solidFill>
                <a:srgbClr val="CF6568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388" name="Freeform 368">
                <a:extLst>
                  <a:ext uri="{FF2B5EF4-FFF2-40B4-BE49-F238E27FC236}">
                    <a16:creationId xmlns:a16="http://schemas.microsoft.com/office/drawing/2014/main" xmlns="" id="{DE32BA2E-813F-4F72-B0C1-B942E4893A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28" y="1053"/>
                <a:ext cx="609" cy="874"/>
              </a:xfrm>
              <a:custGeom>
                <a:avLst/>
                <a:gdLst>
                  <a:gd name="T0" fmla="*/ 597 w 609"/>
                  <a:gd name="T1" fmla="*/ 10 h 874"/>
                  <a:gd name="T2" fmla="*/ 609 w 609"/>
                  <a:gd name="T3" fmla="*/ 0 h 874"/>
                  <a:gd name="T4" fmla="*/ 0 w 609"/>
                  <a:gd name="T5" fmla="*/ 874 h 874"/>
                  <a:gd name="T6" fmla="*/ 0 w 609"/>
                  <a:gd name="T7" fmla="*/ 874 h 874"/>
                  <a:gd name="T8" fmla="*/ 597 w 609"/>
                  <a:gd name="T9" fmla="*/ 10 h 87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09"/>
                  <a:gd name="T16" fmla="*/ 0 h 874"/>
                  <a:gd name="T17" fmla="*/ 609 w 609"/>
                  <a:gd name="T18" fmla="*/ 874 h 87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09" h="874">
                    <a:moveTo>
                      <a:pt x="597" y="10"/>
                    </a:moveTo>
                    <a:lnTo>
                      <a:pt x="609" y="0"/>
                    </a:lnTo>
                    <a:lnTo>
                      <a:pt x="0" y="874"/>
                    </a:lnTo>
                    <a:lnTo>
                      <a:pt x="597" y="10"/>
                    </a:lnTo>
                    <a:close/>
                  </a:path>
                </a:pathLst>
              </a:custGeom>
              <a:solidFill>
                <a:srgbClr val="CF6568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389" name="Freeform 369">
                <a:extLst>
                  <a:ext uri="{FF2B5EF4-FFF2-40B4-BE49-F238E27FC236}">
                    <a16:creationId xmlns:a16="http://schemas.microsoft.com/office/drawing/2014/main" xmlns="" id="{F6FE3F07-A783-4363-83D9-E17FC81B3A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28" y="1041"/>
                <a:ext cx="619" cy="886"/>
              </a:xfrm>
              <a:custGeom>
                <a:avLst/>
                <a:gdLst>
                  <a:gd name="T0" fmla="*/ 609 w 619"/>
                  <a:gd name="T1" fmla="*/ 12 h 886"/>
                  <a:gd name="T2" fmla="*/ 619 w 619"/>
                  <a:gd name="T3" fmla="*/ 0 h 886"/>
                  <a:gd name="T4" fmla="*/ 2 w 619"/>
                  <a:gd name="T5" fmla="*/ 884 h 886"/>
                  <a:gd name="T6" fmla="*/ 0 w 619"/>
                  <a:gd name="T7" fmla="*/ 886 h 886"/>
                  <a:gd name="T8" fmla="*/ 609 w 619"/>
                  <a:gd name="T9" fmla="*/ 12 h 88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19"/>
                  <a:gd name="T16" fmla="*/ 0 h 886"/>
                  <a:gd name="T17" fmla="*/ 619 w 619"/>
                  <a:gd name="T18" fmla="*/ 886 h 88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19" h="886">
                    <a:moveTo>
                      <a:pt x="609" y="12"/>
                    </a:moveTo>
                    <a:lnTo>
                      <a:pt x="619" y="0"/>
                    </a:lnTo>
                    <a:lnTo>
                      <a:pt x="2" y="884"/>
                    </a:lnTo>
                    <a:lnTo>
                      <a:pt x="0" y="886"/>
                    </a:lnTo>
                    <a:lnTo>
                      <a:pt x="609" y="12"/>
                    </a:lnTo>
                    <a:close/>
                  </a:path>
                </a:pathLst>
              </a:custGeom>
              <a:solidFill>
                <a:srgbClr val="CC636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390" name="Freeform 370">
                <a:extLst>
                  <a:ext uri="{FF2B5EF4-FFF2-40B4-BE49-F238E27FC236}">
                    <a16:creationId xmlns:a16="http://schemas.microsoft.com/office/drawing/2014/main" xmlns="" id="{92DD4916-7AB4-460B-8170-ED19253C6D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30" y="1029"/>
                <a:ext cx="627" cy="896"/>
              </a:xfrm>
              <a:custGeom>
                <a:avLst/>
                <a:gdLst>
                  <a:gd name="T0" fmla="*/ 617 w 627"/>
                  <a:gd name="T1" fmla="*/ 12 h 896"/>
                  <a:gd name="T2" fmla="*/ 627 w 627"/>
                  <a:gd name="T3" fmla="*/ 0 h 896"/>
                  <a:gd name="T4" fmla="*/ 0 w 627"/>
                  <a:gd name="T5" fmla="*/ 896 h 896"/>
                  <a:gd name="T6" fmla="*/ 0 w 627"/>
                  <a:gd name="T7" fmla="*/ 896 h 896"/>
                  <a:gd name="T8" fmla="*/ 617 w 627"/>
                  <a:gd name="T9" fmla="*/ 12 h 89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27"/>
                  <a:gd name="T16" fmla="*/ 0 h 896"/>
                  <a:gd name="T17" fmla="*/ 627 w 627"/>
                  <a:gd name="T18" fmla="*/ 896 h 89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27" h="896">
                    <a:moveTo>
                      <a:pt x="617" y="12"/>
                    </a:moveTo>
                    <a:lnTo>
                      <a:pt x="627" y="0"/>
                    </a:lnTo>
                    <a:lnTo>
                      <a:pt x="0" y="896"/>
                    </a:lnTo>
                    <a:lnTo>
                      <a:pt x="617" y="12"/>
                    </a:lnTo>
                    <a:close/>
                  </a:path>
                </a:pathLst>
              </a:custGeom>
              <a:solidFill>
                <a:srgbClr val="C9616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  <p:grpSp>
          <p:nvGrpSpPr>
            <p:cNvPr id="320" name="Group 371">
              <a:extLst>
                <a:ext uri="{FF2B5EF4-FFF2-40B4-BE49-F238E27FC236}">
                  <a16:creationId xmlns:a16="http://schemas.microsoft.com/office/drawing/2014/main" xmlns="" id="{BFD26F8B-A4B3-4882-A610-112162C9C9C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90" y="733"/>
              <a:ext cx="1391" cy="477"/>
              <a:chOff x="1990" y="733"/>
              <a:chExt cx="1391" cy="477"/>
            </a:xfrm>
          </p:grpSpPr>
          <p:sp>
            <p:nvSpPr>
              <p:cNvPr id="321" name="Rectangle 372">
                <a:extLst>
                  <a:ext uri="{FF2B5EF4-FFF2-40B4-BE49-F238E27FC236}">
                    <a16:creationId xmlns:a16="http://schemas.microsoft.com/office/drawing/2014/main" xmlns="" id="{11C34239-3409-49BB-8AC7-123EBE0898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90" y="733"/>
                <a:ext cx="1391" cy="79"/>
              </a:xfrm>
              <a:prstGeom prst="rect">
                <a:avLst/>
              </a:prstGeom>
              <a:solidFill>
                <a:srgbClr val="FF7C8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322" name="Rectangle 373">
                <a:extLst>
                  <a:ext uri="{FF2B5EF4-FFF2-40B4-BE49-F238E27FC236}">
                    <a16:creationId xmlns:a16="http://schemas.microsoft.com/office/drawing/2014/main" xmlns="" id="{9A6DBE76-B7A0-4064-A42D-2134C99A9E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90" y="812"/>
                <a:ext cx="1391" cy="80"/>
              </a:xfrm>
              <a:prstGeom prst="rect">
                <a:avLst/>
              </a:prstGeom>
              <a:solidFill>
                <a:srgbClr val="FF7D8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323" name="Rectangle 374">
                <a:extLst>
                  <a:ext uri="{FF2B5EF4-FFF2-40B4-BE49-F238E27FC236}">
                    <a16:creationId xmlns:a16="http://schemas.microsoft.com/office/drawing/2014/main" xmlns="" id="{FD3071AB-B3B6-4F7C-AAD6-BA4518CD2C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90" y="892"/>
                <a:ext cx="1391" cy="79"/>
              </a:xfrm>
              <a:prstGeom prst="rect">
                <a:avLst/>
              </a:prstGeom>
              <a:solidFill>
                <a:srgbClr val="FF7E8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324" name="Rectangle 375">
                <a:extLst>
                  <a:ext uri="{FF2B5EF4-FFF2-40B4-BE49-F238E27FC236}">
                    <a16:creationId xmlns:a16="http://schemas.microsoft.com/office/drawing/2014/main" xmlns="" id="{9264C038-6ADA-4ABB-9A52-D4EE9C7BBA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90" y="971"/>
                <a:ext cx="1391" cy="80"/>
              </a:xfrm>
              <a:prstGeom prst="rect">
                <a:avLst/>
              </a:prstGeom>
              <a:solidFill>
                <a:srgbClr val="FF8084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325" name="Rectangle 376">
                <a:extLst>
                  <a:ext uri="{FF2B5EF4-FFF2-40B4-BE49-F238E27FC236}">
                    <a16:creationId xmlns:a16="http://schemas.microsoft.com/office/drawing/2014/main" xmlns="" id="{E7572FFF-B2F5-4576-B151-10FCB6600E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90" y="1051"/>
                <a:ext cx="1391" cy="79"/>
              </a:xfrm>
              <a:prstGeom prst="rect">
                <a:avLst/>
              </a:prstGeom>
              <a:solidFill>
                <a:srgbClr val="FF828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326" name="Rectangle 377">
                <a:extLst>
                  <a:ext uri="{FF2B5EF4-FFF2-40B4-BE49-F238E27FC236}">
                    <a16:creationId xmlns:a16="http://schemas.microsoft.com/office/drawing/2014/main" xmlns="" id="{ADB7071F-C620-4953-B2B9-117DF5B0B8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90" y="1130"/>
                <a:ext cx="1391" cy="80"/>
              </a:xfrm>
              <a:prstGeom prst="rect">
                <a:avLst/>
              </a:prstGeom>
              <a:solidFill>
                <a:srgbClr val="FF828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327" name="Freeform 378">
                <a:extLst>
                  <a:ext uri="{FF2B5EF4-FFF2-40B4-BE49-F238E27FC236}">
                    <a16:creationId xmlns:a16="http://schemas.microsoft.com/office/drawing/2014/main" xmlns="" id="{7FEB3D6B-A3B8-4BC1-ABA3-0781E7D9DA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90" y="733"/>
                <a:ext cx="1389" cy="475"/>
              </a:xfrm>
              <a:custGeom>
                <a:avLst/>
                <a:gdLst>
                  <a:gd name="T0" fmla="*/ 623 w 1389"/>
                  <a:gd name="T1" fmla="*/ 0 h 475"/>
                  <a:gd name="T2" fmla="*/ 489 w 1389"/>
                  <a:gd name="T3" fmla="*/ 10 h 475"/>
                  <a:gd name="T4" fmla="*/ 363 w 1389"/>
                  <a:gd name="T5" fmla="*/ 28 h 475"/>
                  <a:gd name="T6" fmla="*/ 254 w 1389"/>
                  <a:gd name="T7" fmla="*/ 54 h 475"/>
                  <a:gd name="T8" fmla="*/ 158 w 1389"/>
                  <a:gd name="T9" fmla="*/ 85 h 475"/>
                  <a:gd name="T10" fmla="*/ 84 w 1389"/>
                  <a:gd name="T11" fmla="*/ 123 h 475"/>
                  <a:gd name="T12" fmla="*/ 32 w 1389"/>
                  <a:gd name="T13" fmla="*/ 167 h 475"/>
                  <a:gd name="T14" fmla="*/ 14 w 1389"/>
                  <a:gd name="T15" fmla="*/ 189 h 475"/>
                  <a:gd name="T16" fmla="*/ 4 w 1389"/>
                  <a:gd name="T17" fmla="*/ 213 h 475"/>
                  <a:gd name="T18" fmla="*/ 0 w 1389"/>
                  <a:gd name="T19" fmla="*/ 236 h 475"/>
                  <a:gd name="T20" fmla="*/ 4 w 1389"/>
                  <a:gd name="T21" fmla="*/ 262 h 475"/>
                  <a:gd name="T22" fmla="*/ 14 w 1389"/>
                  <a:gd name="T23" fmla="*/ 286 h 475"/>
                  <a:gd name="T24" fmla="*/ 32 w 1389"/>
                  <a:gd name="T25" fmla="*/ 308 h 475"/>
                  <a:gd name="T26" fmla="*/ 84 w 1389"/>
                  <a:gd name="T27" fmla="*/ 352 h 475"/>
                  <a:gd name="T28" fmla="*/ 158 w 1389"/>
                  <a:gd name="T29" fmla="*/ 389 h 475"/>
                  <a:gd name="T30" fmla="*/ 254 w 1389"/>
                  <a:gd name="T31" fmla="*/ 421 h 475"/>
                  <a:gd name="T32" fmla="*/ 363 w 1389"/>
                  <a:gd name="T33" fmla="*/ 447 h 475"/>
                  <a:gd name="T34" fmla="*/ 489 w 1389"/>
                  <a:gd name="T35" fmla="*/ 465 h 475"/>
                  <a:gd name="T36" fmla="*/ 623 w 1389"/>
                  <a:gd name="T37" fmla="*/ 475 h 475"/>
                  <a:gd name="T38" fmla="*/ 766 w 1389"/>
                  <a:gd name="T39" fmla="*/ 475 h 475"/>
                  <a:gd name="T40" fmla="*/ 900 w 1389"/>
                  <a:gd name="T41" fmla="*/ 465 h 475"/>
                  <a:gd name="T42" fmla="*/ 1026 w 1389"/>
                  <a:gd name="T43" fmla="*/ 447 h 475"/>
                  <a:gd name="T44" fmla="*/ 1135 w 1389"/>
                  <a:gd name="T45" fmla="*/ 421 h 475"/>
                  <a:gd name="T46" fmla="*/ 1231 w 1389"/>
                  <a:gd name="T47" fmla="*/ 389 h 475"/>
                  <a:gd name="T48" fmla="*/ 1305 w 1389"/>
                  <a:gd name="T49" fmla="*/ 352 h 475"/>
                  <a:gd name="T50" fmla="*/ 1357 w 1389"/>
                  <a:gd name="T51" fmla="*/ 308 h 475"/>
                  <a:gd name="T52" fmla="*/ 1375 w 1389"/>
                  <a:gd name="T53" fmla="*/ 286 h 475"/>
                  <a:gd name="T54" fmla="*/ 1385 w 1389"/>
                  <a:gd name="T55" fmla="*/ 262 h 475"/>
                  <a:gd name="T56" fmla="*/ 1389 w 1389"/>
                  <a:gd name="T57" fmla="*/ 236 h 475"/>
                  <a:gd name="T58" fmla="*/ 1385 w 1389"/>
                  <a:gd name="T59" fmla="*/ 213 h 475"/>
                  <a:gd name="T60" fmla="*/ 1375 w 1389"/>
                  <a:gd name="T61" fmla="*/ 189 h 475"/>
                  <a:gd name="T62" fmla="*/ 1357 w 1389"/>
                  <a:gd name="T63" fmla="*/ 167 h 475"/>
                  <a:gd name="T64" fmla="*/ 1305 w 1389"/>
                  <a:gd name="T65" fmla="*/ 123 h 475"/>
                  <a:gd name="T66" fmla="*/ 1231 w 1389"/>
                  <a:gd name="T67" fmla="*/ 85 h 475"/>
                  <a:gd name="T68" fmla="*/ 1135 w 1389"/>
                  <a:gd name="T69" fmla="*/ 54 h 475"/>
                  <a:gd name="T70" fmla="*/ 1026 w 1389"/>
                  <a:gd name="T71" fmla="*/ 28 h 475"/>
                  <a:gd name="T72" fmla="*/ 900 w 1389"/>
                  <a:gd name="T73" fmla="*/ 10 h 475"/>
                  <a:gd name="T74" fmla="*/ 766 w 1389"/>
                  <a:gd name="T75" fmla="*/ 0 h 475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w 1389"/>
                  <a:gd name="T115" fmla="*/ 0 h 475"/>
                  <a:gd name="T116" fmla="*/ 1389 w 1389"/>
                  <a:gd name="T117" fmla="*/ 475 h 475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T114" t="T115" r="T116" b="T117"/>
                <a:pathLst>
                  <a:path w="1389" h="475">
                    <a:moveTo>
                      <a:pt x="695" y="0"/>
                    </a:moveTo>
                    <a:lnTo>
                      <a:pt x="623" y="0"/>
                    </a:lnTo>
                    <a:lnTo>
                      <a:pt x="555" y="4"/>
                    </a:lnTo>
                    <a:lnTo>
                      <a:pt x="489" y="10"/>
                    </a:lnTo>
                    <a:lnTo>
                      <a:pt x="425" y="18"/>
                    </a:lnTo>
                    <a:lnTo>
                      <a:pt x="363" y="28"/>
                    </a:lnTo>
                    <a:lnTo>
                      <a:pt x="306" y="40"/>
                    </a:lnTo>
                    <a:lnTo>
                      <a:pt x="254" y="54"/>
                    </a:lnTo>
                    <a:lnTo>
                      <a:pt x="204" y="70"/>
                    </a:lnTo>
                    <a:lnTo>
                      <a:pt x="158" y="85"/>
                    </a:lnTo>
                    <a:lnTo>
                      <a:pt x="118" y="103"/>
                    </a:lnTo>
                    <a:lnTo>
                      <a:pt x="84" y="123"/>
                    </a:lnTo>
                    <a:lnTo>
                      <a:pt x="54" y="145"/>
                    </a:lnTo>
                    <a:lnTo>
                      <a:pt x="32" y="167"/>
                    </a:lnTo>
                    <a:lnTo>
                      <a:pt x="22" y="179"/>
                    </a:lnTo>
                    <a:lnTo>
                      <a:pt x="14" y="189"/>
                    </a:lnTo>
                    <a:lnTo>
                      <a:pt x="8" y="201"/>
                    </a:lnTo>
                    <a:lnTo>
                      <a:pt x="4" y="213"/>
                    </a:lnTo>
                    <a:lnTo>
                      <a:pt x="0" y="225"/>
                    </a:lnTo>
                    <a:lnTo>
                      <a:pt x="0" y="236"/>
                    </a:lnTo>
                    <a:lnTo>
                      <a:pt x="0" y="250"/>
                    </a:lnTo>
                    <a:lnTo>
                      <a:pt x="4" y="262"/>
                    </a:lnTo>
                    <a:lnTo>
                      <a:pt x="8" y="274"/>
                    </a:lnTo>
                    <a:lnTo>
                      <a:pt x="14" y="286"/>
                    </a:lnTo>
                    <a:lnTo>
                      <a:pt x="22" y="296"/>
                    </a:lnTo>
                    <a:lnTo>
                      <a:pt x="32" y="308"/>
                    </a:lnTo>
                    <a:lnTo>
                      <a:pt x="54" y="330"/>
                    </a:lnTo>
                    <a:lnTo>
                      <a:pt x="84" y="352"/>
                    </a:lnTo>
                    <a:lnTo>
                      <a:pt x="118" y="372"/>
                    </a:lnTo>
                    <a:lnTo>
                      <a:pt x="158" y="389"/>
                    </a:lnTo>
                    <a:lnTo>
                      <a:pt x="204" y="405"/>
                    </a:lnTo>
                    <a:lnTo>
                      <a:pt x="254" y="421"/>
                    </a:lnTo>
                    <a:lnTo>
                      <a:pt x="306" y="435"/>
                    </a:lnTo>
                    <a:lnTo>
                      <a:pt x="363" y="447"/>
                    </a:lnTo>
                    <a:lnTo>
                      <a:pt x="425" y="457"/>
                    </a:lnTo>
                    <a:lnTo>
                      <a:pt x="489" y="465"/>
                    </a:lnTo>
                    <a:lnTo>
                      <a:pt x="555" y="471"/>
                    </a:lnTo>
                    <a:lnTo>
                      <a:pt x="623" y="475"/>
                    </a:lnTo>
                    <a:lnTo>
                      <a:pt x="695" y="475"/>
                    </a:lnTo>
                    <a:lnTo>
                      <a:pt x="766" y="475"/>
                    </a:lnTo>
                    <a:lnTo>
                      <a:pt x="834" y="471"/>
                    </a:lnTo>
                    <a:lnTo>
                      <a:pt x="900" y="465"/>
                    </a:lnTo>
                    <a:lnTo>
                      <a:pt x="964" y="457"/>
                    </a:lnTo>
                    <a:lnTo>
                      <a:pt x="1026" y="447"/>
                    </a:lnTo>
                    <a:lnTo>
                      <a:pt x="1083" y="435"/>
                    </a:lnTo>
                    <a:lnTo>
                      <a:pt x="1135" y="421"/>
                    </a:lnTo>
                    <a:lnTo>
                      <a:pt x="1185" y="405"/>
                    </a:lnTo>
                    <a:lnTo>
                      <a:pt x="1231" y="389"/>
                    </a:lnTo>
                    <a:lnTo>
                      <a:pt x="1271" y="372"/>
                    </a:lnTo>
                    <a:lnTo>
                      <a:pt x="1305" y="352"/>
                    </a:lnTo>
                    <a:lnTo>
                      <a:pt x="1335" y="330"/>
                    </a:lnTo>
                    <a:lnTo>
                      <a:pt x="1357" y="308"/>
                    </a:lnTo>
                    <a:lnTo>
                      <a:pt x="1367" y="296"/>
                    </a:lnTo>
                    <a:lnTo>
                      <a:pt x="1375" y="286"/>
                    </a:lnTo>
                    <a:lnTo>
                      <a:pt x="1381" y="274"/>
                    </a:lnTo>
                    <a:lnTo>
                      <a:pt x="1385" y="262"/>
                    </a:lnTo>
                    <a:lnTo>
                      <a:pt x="1389" y="250"/>
                    </a:lnTo>
                    <a:lnTo>
                      <a:pt x="1389" y="236"/>
                    </a:lnTo>
                    <a:lnTo>
                      <a:pt x="1389" y="225"/>
                    </a:lnTo>
                    <a:lnTo>
                      <a:pt x="1385" y="213"/>
                    </a:lnTo>
                    <a:lnTo>
                      <a:pt x="1381" y="201"/>
                    </a:lnTo>
                    <a:lnTo>
                      <a:pt x="1375" y="189"/>
                    </a:lnTo>
                    <a:lnTo>
                      <a:pt x="1367" y="179"/>
                    </a:lnTo>
                    <a:lnTo>
                      <a:pt x="1357" y="167"/>
                    </a:lnTo>
                    <a:lnTo>
                      <a:pt x="1335" y="145"/>
                    </a:lnTo>
                    <a:lnTo>
                      <a:pt x="1305" y="123"/>
                    </a:lnTo>
                    <a:lnTo>
                      <a:pt x="1271" y="103"/>
                    </a:lnTo>
                    <a:lnTo>
                      <a:pt x="1231" y="85"/>
                    </a:lnTo>
                    <a:lnTo>
                      <a:pt x="1185" y="70"/>
                    </a:lnTo>
                    <a:lnTo>
                      <a:pt x="1135" y="54"/>
                    </a:lnTo>
                    <a:lnTo>
                      <a:pt x="1083" y="40"/>
                    </a:lnTo>
                    <a:lnTo>
                      <a:pt x="1026" y="28"/>
                    </a:lnTo>
                    <a:lnTo>
                      <a:pt x="964" y="18"/>
                    </a:lnTo>
                    <a:lnTo>
                      <a:pt x="900" y="10"/>
                    </a:lnTo>
                    <a:lnTo>
                      <a:pt x="834" y="4"/>
                    </a:lnTo>
                    <a:lnTo>
                      <a:pt x="766" y="0"/>
                    </a:lnTo>
                    <a:lnTo>
                      <a:pt x="695" y="0"/>
                    </a:lnTo>
                    <a:close/>
                  </a:path>
                </a:pathLst>
              </a:custGeom>
              <a:solidFill>
                <a:srgbClr val="FF8387"/>
              </a:solidFill>
              <a:ln w="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328" name="Freeform 379">
                <a:extLst>
                  <a:ext uri="{FF2B5EF4-FFF2-40B4-BE49-F238E27FC236}">
                    <a16:creationId xmlns:a16="http://schemas.microsoft.com/office/drawing/2014/main" xmlns="" id="{73C7BB37-9E58-4FE8-81BA-E649B2B019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90" y="733"/>
                <a:ext cx="1389" cy="475"/>
              </a:xfrm>
              <a:custGeom>
                <a:avLst/>
                <a:gdLst>
                  <a:gd name="T0" fmla="*/ 623 w 1389"/>
                  <a:gd name="T1" fmla="*/ 0 h 475"/>
                  <a:gd name="T2" fmla="*/ 489 w 1389"/>
                  <a:gd name="T3" fmla="*/ 10 h 475"/>
                  <a:gd name="T4" fmla="*/ 363 w 1389"/>
                  <a:gd name="T5" fmla="*/ 28 h 475"/>
                  <a:gd name="T6" fmla="*/ 254 w 1389"/>
                  <a:gd name="T7" fmla="*/ 54 h 475"/>
                  <a:gd name="T8" fmla="*/ 158 w 1389"/>
                  <a:gd name="T9" fmla="*/ 85 h 475"/>
                  <a:gd name="T10" fmla="*/ 84 w 1389"/>
                  <a:gd name="T11" fmla="*/ 123 h 475"/>
                  <a:gd name="T12" fmla="*/ 32 w 1389"/>
                  <a:gd name="T13" fmla="*/ 167 h 475"/>
                  <a:gd name="T14" fmla="*/ 14 w 1389"/>
                  <a:gd name="T15" fmla="*/ 189 h 475"/>
                  <a:gd name="T16" fmla="*/ 4 w 1389"/>
                  <a:gd name="T17" fmla="*/ 213 h 475"/>
                  <a:gd name="T18" fmla="*/ 0 w 1389"/>
                  <a:gd name="T19" fmla="*/ 236 h 475"/>
                  <a:gd name="T20" fmla="*/ 4 w 1389"/>
                  <a:gd name="T21" fmla="*/ 262 h 475"/>
                  <a:gd name="T22" fmla="*/ 14 w 1389"/>
                  <a:gd name="T23" fmla="*/ 286 h 475"/>
                  <a:gd name="T24" fmla="*/ 32 w 1389"/>
                  <a:gd name="T25" fmla="*/ 308 h 475"/>
                  <a:gd name="T26" fmla="*/ 84 w 1389"/>
                  <a:gd name="T27" fmla="*/ 352 h 475"/>
                  <a:gd name="T28" fmla="*/ 158 w 1389"/>
                  <a:gd name="T29" fmla="*/ 389 h 475"/>
                  <a:gd name="T30" fmla="*/ 254 w 1389"/>
                  <a:gd name="T31" fmla="*/ 421 h 475"/>
                  <a:gd name="T32" fmla="*/ 363 w 1389"/>
                  <a:gd name="T33" fmla="*/ 447 h 475"/>
                  <a:gd name="T34" fmla="*/ 489 w 1389"/>
                  <a:gd name="T35" fmla="*/ 465 h 475"/>
                  <a:gd name="T36" fmla="*/ 623 w 1389"/>
                  <a:gd name="T37" fmla="*/ 475 h 475"/>
                  <a:gd name="T38" fmla="*/ 766 w 1389"/>
                  <a:gd name="T39" fmla="*/ 475 h 475"/>
                  <a:gd name="T40" fmla="*/ 900 w 1389"/>
                  <a:gd name="T41" fmla="*/ 465 h 475"/>
                  <a:gd name="T42" fmla="*/ 1026 w 1389"/>
                  <a:gd name="T43" fmla="*/ 447 h 475"/>
                  <a:gd name="T44" fmla="*/ 1135 w 1389"/>
                  <a:gd name="T45" fmla="*/ 421 h 475"/>
                  <a:gd name="T46" fmla="*/ 1231 w 1389"/>
                  <a:gd name="T47" fmla="*/ 389 h 475"/>
                  <a:gd name="T48" fmla="*/ 1305 w 1389"/>
                  <a:gd name="T49" fmla="*/ 352 h 475"/>
                  <a:gd name="T50" fmla="*/ 1357 w 1389"/>
                  <a:gd name="T51" fmla="*/ 308 h 475"/>
                  <a:gd name="T52" fmla="*/ 1375 w 1389"/>
                  <a:gd name="T53" fmla="*/ 286 h 475"/>
                  <a:gd name="T54" fmla="*/ 1385 w 1389"/>
                  <a:gd name="T55" fmla="*/ 262 h 475"/>
                  <a:gd name="T56" fmla="*/ 1389 w 1389"/>
                  <a:gd name="T57" fmla="*/ 236 h 475"/>
                  <a:gd name="T58" fmla="*/ 1385 w 1389"/>
                  <a:gd name="T59" fmla="*/ 213 h 475"/>
                  <a:gd name="T60" fmla="*/ 1375 w 1389"/>
                  <a:gd name="T61" fmla="*/ 189 h 475"/>
                  <a:gd name="T62" fmla="*/ 1357 w 1389"/>
                  <a:gd name="T63" fmla="*/ 167 h 475"/>
                  <a:gd name="T64" fmla="*/ 1305 w 1389"/>
                  <a:gd name="T65" fmla="*/ 123 h 475"/>
                  <a:gd name="T66" fmla="*/ 1231 w 1389"/>
                  <a:gd name="T67" fmla="*/ 85 h 475"/>
                  <a:gd name="T68" fmla="*/ 1135 w 1389"/>
                  <a:gd name="T69" fmla="*/ 54 h 475"/>
                  <a:gd name="T70" fmla="*/ 1026 w 1389"/>
                  <a:gd name="T71" fmla="*/ 28 h 475"/>
                  <a:gd name="T72" fmla="*/ 900 w 1389"/>
                  <a:gd name="T73" fmla="*/ 10 h 475"/>
                  <a:gd name="T74" fmla="*/ 766 w 1389"/>
                  <a:gd name="T75" fmla="*/ 0 h 475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w 1389"/>
                  <a:gd name="T115" fmla="*/ 0 h 475"/>
                  <a:gd name="T116" fmla="*/ 1389 w 1389"/>
                  <a:gd name="T117" fmla="*/ 475 h 475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T114" t="T115" r="T116" b="T117"/>
                <a:pathLst>
                  <a:path w="1389" h="475">
                    <a:moveTo>
                      <a:pt x="695" y="0"/>
                    </a:moveTo>
                    <a:lnTo>
                      <a:pt x="623" y="0"/>
                    </a:lnTo>
                    <a:lnTo>
                      <a:pt x="555" y="4"/>
                    </a:lnTo>
                    <a:lnTo>
                      <a:pt x="489" y="10"/>
                    </a:lnTo>
                    <a:lnTo>
                      <a:pt x="425" y="18"/>
                    </a:lnTo>
                    <a:lnTo>
                      <a:pt x="363" y="28"/>
                    </a:lnTo>
                    <a:lnTo>
                      <a:pt x="306" y="40"/>
                    </a:lnTo>
                    <a:lnTo>
                      <a:pt x="254" y="54"/>
                    </a:lnTo>
                    <a:lnTo>
                      <a:pt x="204" y="70"/>
                    </a:lnTo>
                    <a:lnTo>
                      <a:pt x="158" y="85"/>
                    </a:lnTo>
                    <a:lnTo>
                      <a:pt x="118" y="103"/>
                    </a:lnTo>
                    <a:lnTo>
                      <a:pt x="84" y="123"/>
                    </a:lnTo>
                    <a:lnTo>
                      <a:pt x="54" y="145"/>
                    </a:lnTo>
                    <a:lnTo>
                      <a:pt x="32" y="167"/>
                    </a:lnTo>
                    <a:lnTo>
                      <a:pt x="22" y="179"/>
                    </a:lnTo>
                    <a:lnTo>
                      <a:pt x="14" y="189"/>
                    </a:lnTo>
                    <a:lnTo>
                      <a:pt x="8" y="201"/>
                    </a:lnTo>
                    <a:lnTo>
                      <a:pt x="4" y="213"/>
                    </a:lnTo>
                    <a:lnTo>
                      <a:pt x="0" y="225"/>
                    </a:lnTo>
                    <a:lnTo>
                      <a:pt x="0" y="236"/>
                    </a:lnTo>
                    <a:lnTo>
                      <a:pt x="0" y="250"/>
                    </a:lnTo>
                    <a:lnTo>
                      <a:pt x="4" y="262"/>
                    </a:lnTo>
                    <a:lnTo>
                      <a:pt x="8" y="274"/>
                    </a:lnTo>
                    <a:lnTo>
                      <a:pt x="14" y="286"/>
                    </a:lnTo>
                    <a:lnTo>
                      <a:pt x="22" y="296"/>
                    </a:lnTo>
                    <a:lnTo>
                      <a:pt x="32" y="308"/>
                    </a:lnTo>
                    <a:lnTo>
                      <a:pt x="54" y="330"/>
                    </a:lnTo>
                    <a:lnTo>
                      <a:pt x="84" y="352"/>
                    </a:lnTo>
                    <a:lnTo>
                      <a:pt x="118" y="372"/>
                    </a:lnTo>
                    <a:lnTo>
                      <a:pt x="158" y="389"/>
                    </a:lnTo>
                    <a:lnTo>
                      <a:pt x="204" y="405"/>
                    </a:lnTo>
                    <a:lnTo>
                      <a:pt x="254" y="421"/>
                    </a:lnTo>
                    <a:lnTo>
                      <a:pt x="306" y="435"/>
                    </a:lnTo>
                    <a:lnTo>
                      <a:pt x="363" y="447"/>
                    </a:lnTo>
                    <a:lnTo>
                      <a:pt x="425" y="457"/>
                    </a:lnTo>
                    <a:lnTo>
                      <a:pt x="489" y="465"/>
                    </a:lnTo>
                    <a:lnTo>
                      <a:pt x="555" y="471"/>
                    </a:lnTo>
                    <a:lnTo>
                      <a:pt x="623" y="475"/>
                    </a:lnTo>
                    <a:lnTo>
                      <a:pt x="695" y="475"/>
                    </a:lnTo>
                    <a:lnTo>
                      <a:pt x="766" y="475"/>
                    </a:lnTo>
                    <a:lnTo>
                      <a:pt x="834" y="471"/>
                    </a:lnTo>
                    <a:lnTo>
                      <a:pt x="900" y="465"/>
                    </a:lnTo>
                    <a:lnTo>
                      <a:pt x="964" y="457"/>
                    </a:lnTo>
                    <a:lnTo>
                      <a:pt x="1026" y="447"/>
                    </a:lnTo>
                    <a:lnTo>
                      <a:pt x="1083" y="435"/>
                    </a:lnTo>
                    <a:lnTo>
                      <a:pt x="1135" y="421"/>
                    </a:lnTo>
                    <a:lnTo>
                      <a:pt x="1185" y="405"/>
                    </a:lnTo>
                    <a:lnTo>
                      <a:pt x="1231" y="389"/>
                    </a:lnTo>
                    <a:lnTo>
                      <a:pt x="1271" y="372"/>
                    </a:lnTo>
                    <a:lnTo>
                      <a:pt x="1305" y="352"/>
                    </a:lnTo>
                    <a:lnTo>
                      <a:pt x="1335" y="330"/>
                    </a:lnTo>
                    <a:lnTo>
                      <a:pt x="1357" y="308"/>
                    </a:lnTo>
                    <a:lnTo>
                      <a:pt x="1367" y="296"/>
                    </a:lnTo>
                    <a:lnTo>
                      <a:pt x="1375" y="286"/>
                    </a:lnTo>
                    <a:lnTo>
                      <a:pt x="1381" y="274"/>
                    </a:lnTo>
                    <a:lnTo>
                      <a:pt x="1385" y="262"/>
                    </a:lnTo>
                    <a:lnTo>
                      <a:pt x="1389" y="250"/>
                    </a:lnTo>
                    <a:lnTo>
                      <a:pt x="1389" y="236"/>
                    </a:lnTo>
                    <a:lnTo>
                      <a:pt x="1389" y="225"/>
                    </a:lnTo>
                    <a:lnTo>
                      <a:pt x="1385" y="213"/>
                    </a:lnTo>
                    <a:lnTo>
                      <a:pt x="1381" y="201"/>
                    </a:lnTo>
                    <a:lnTo>
                      <a:pt x="1375" y="189"/>
                    </a:lnTo>
                    <a:lnTo>
                      <a:pt x="1367" y="179"/>
                    </a:lnTo>
                    <a:lnTo>
                      <a:pt x="1357" y="167"/>
                    </a:lnTo>
                    <a:lnTo>
                      <a:pt x="1335" y="145"/>
                    </a:lnTo>
                    <a:lnTo>
                      <a:pt x="1305" y="123"/>
                    </a:lnTo>
                    <a:lnTo>
                      <a:pt x="1271" y="103"/>
                    </a:lnTo>
                    <a:lnTo>
                      <a:pt x="1231" y="85"/>
                    </a:lnTo>
                    <a:lnTo>
                      <a:pt x="1185" y="70"/>
                    </a:lnTo>
                    <a:lnTo>
                      <a:pt x="1135" y="54"/>
                    </a:lnTo>
                    <a:lnTo>
                      <a:pt x="1083" y="40"/>
                    </a:lnTo>
                    <a:lnTo>
                      <a:pt x="1026" y="28"/>
                    </a:lnTo>
                    <a:lnTo>
                      <a:pt x="964" y="18"/>
                    </a:lnTo>
                    <a:lnTo>
                      <a:pt x="900" y="10"/>
                    </a:lnTo>
                    <a:lnTo>
                      <a:pt x="834" y="4"/>
                    </a:lnTo>
                    <a:lnTo>
                      <a:pt x="766" y="0"/>
                    </a:lnTo>
                    <a:lnTo>
                      <a:pt x="695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329" name="Rectangle 380">
                <a:extLst>
                  <a:ext uri="{FF2B5EF4-FFF2-40B4-BE49-F238E27FC236}">
                    <a16:creationId xmlns:a16="http://schemas.microsoft.com/office/drawing/2014/main" xmlns="" id="{4E8A93ED-08A3-4C7B-AE8E-93ADA37FD7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90" y="733"/>
                <a:ext cx="1391" cy="79"/>
              </a:xfrm>
              <a:prstGeom prst="rect">
                <a:avLst/>
              </a:prstGeom>
              <a:solidFill>
                <a:srgbClr val="FF7C8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330" name="Rectangle 381">
                <a:extLst>
                  <a:ext uri="{FF2B5EF4-FFF2-40B4-BE49-F238E27FC236}">
                    <a16:creationId xmlns:a16="http://schemas.microsoft.com/office/drawing/2014/main" xmlns="" id="{F5FC1B5C-4DD6-43EC-9C64-A0E3C11ACC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90" y="812"/>
                <a:ext cx="1391" cy="80"/>
              </a:xfrm>
              <a:prstGeom prst="rect">
                <a:avLst/>
              </a:prstGeom>
              <a:solidFill>
                <a:srgbClr val="FF7D8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331" name="Rectangle 382">
                <a:extLst>
                  <a:ext uri="{FF2B5EF4-FFF2-40B4-BE49-F238E27FC236}">
                    <a16:creationId xmlns:a16="http://schemas.microsoft.com/office/drawing/2014/main" xmlns="" id="{6D379B11-C915-4B77-BD6A-2F52E1F26C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90" y="892"/>
                <a:ext cx="1391" cy="79"/>
              </a:xfrm>
              <a:prstGeom prst="rect">
                <a:avLst/>
              </a:prstGeom>
              <a:solidFill>
                <a:srgbClr val="FF7E8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332" name="Rectangle 383">
                <a:extLst>
                  <a:ext uri="{FF2B5EF4-FFF2-40B4-BE49-F238E27FC236}">
                    <a16:creationId xmlns:a16="http://schemas.microsoft.com/office/drawing/2014/main" xmlns="" id="{A4D0D37D-3681-4BD1-BB4A-EF157FED01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90" y="971"/>
                <a:ext cx="1391" cy="80"/>
              </a:xfrm>
              <a:prstGeom prst="rect">
                <a:avLst/>
              </a:prstGeom>
              <a:solidFill>
                <a:srgbClr val="FF8084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333" name="Rectangle 384">
                <a:extLst>
                  <a:ext uri="{FF2B5EF4-FFF2-40B4-BE49-F238E27FC236}">
                    <a16:creationId xmlns:a16="http://schemas.microsoft.com/office/drawing/2014/main" xmlns="" id="{C19CD063-C1B5-4DA6-9604-C00D94C3F4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90" y="1051"/>
                <a:ext cx="1391" cy="79"/>
              </a:xfrm>
              <a:prstGeom prst="rect">
                <a:avLst/>
              </a:prstGeom>
              <a:solidFill>
                <a:srgbClr val="FF828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334" name="Rectangle 385">
                <a:extLst>
                  <a:ext uri="{FF2B5EF4-FFF2-40B4-BE49-F238E27FC236}">
                    <a16:creationId xmlns:a16="http://schemas.microsoft.com/office/drawing/2014/main" xmlns="" id="{224E036F-9687-480F-9B99-C4B24CD119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90" y="1130"/>
                <a:ext cx="1391" cy="80"/>
              </a:xfrm>
              <a:prstGeom prst="rect">
                <a:avLst/>
              </a:prstGeom>
              <a:solidFill>
                <a:srgbClr val="FF828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</p:grpSp>
      <p:grpSp>
        <p:nvGrpSpPr>
          <p:cNvPr id="391" name="Group 386">
            <a:extLst>
              <a:ext uri="{FF2B5EF4-FFF2-40B4-BE49-F238E27FC236}">
                <a16:creationId xmlns:a16="http://schemas.microsoft.com/office/drawing/2014/main" xmlns="" id="{8A899BE8-4C42-42C8-AF60-FCFCB98419A2}"/>
              </a:ext>
            </a:extLst>
          </p:cNvPr>
          <p:cNvGrpSpPr>
            <a:grpSpLocks/>
          </p:cNvGrpSpPr>
          <p:nvPr/>
        </p:nvGrpSpPr>
        <p:grpSpPr bwMode="auto">
          <a:xfrm>
            <a:off x="4684714" y="3368675"/>
            <a:ext cx="2206625" cy="1998663"/>
            <a:chOff x="2028" y="2151"/>
            <a:chExt cx="1390" cy="1208"/>
          </a:xfrm>
        </p:grpSpPr>
        <p:grpSp>
          <p:nvGrpSpPr>
            <p:cNvPr id="392" name="Group 387">
              <a:extLst>
                <a:ext uri="{FF2B5EF4-FFF2-40B4-BE49-F238E27FC236}">
                  <a16:creationId xmlns:a16="http://schemas.microsoft.com/office/drawing/2014/main" xmlns="" id="{37E77B3D-89AB-4053-AC49-B22CF350A96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50" y="2151"/>
              <a:ext cx="1345" cy="908"/>
              <a:chOff x="2050" y="2151"/>
              <a:chExt cx="1345" cy="908"/>
            </a:xfrm>
          </p:grpSpPr>
          <p:sp>
            <p:nvSpPr>
              <p:cNvPr id="400" name="Freeform 388">
                <a:extLst>
                  <a:ext uri="{FF2B5EF4-FFF2-40B4-BE49-F238E27FC236}">
                    <a16:creationId xmlns:a16="http://schemas.microsoft.com/office/drawing/2014/main" xmlns="" id="{9F880A64-E336-4800-B062-718F6CE8E8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51" y="2151"/>
                <a:ext cx="71" cy="731"/>
              </a:xfrm>
              <a:custGeom>
                <a:avLst/>
                <a:gdLst>
                  <a:gd name="T0" fmla="*/ 71 w 71"/>
                  <a:gd name="T1" fmla="*/ 729 h 731"/>
                  <a:gd name="T2" fmla="*/ 0 w 71"/>
                  <a:gd name="T3" fmla="*/ 731 h 731"/>
                  <a:gd name="T4" fmla="*/ 67 w 71"/>
                  <a:gd name="T5" fmla="*/ 0 h 731"/>
                  <a:gd name="T6" fmla="*/ 71 w 71"/>
                  <a:gd name="T7" fmla="*/ 0 h 731"/>
                  <a:gd name="T8" fmla="*/ 71 w 71"/>
                  <a:gd name="T9" fmla="*/ 729 h 73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1"/>
                  <a:gd name="T16" fmla="*/ 0 h 731"/>
                  <a:gd name="T17" fmla="*/ 71 w 71"/>
                  <a:gd name="T18" fmla="*/ 731 h 73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1" h="731">
                    <a:moveTo>
                      <a:pt x="71" y="729"/>
                    </a:moveTo>
                    <a:lnTo>
                      <a:pt x="0" y="731"/>
                    </a:lnTo>
                    <a:lnTo>
                      <a:pt x="67" y="0"/>
                    </a:lnTo>
                    <a:lnTo>
                      <a:pt x="71" y="0"/>
                    </a:lnTo>
                    <a:lnTo>
                      <a:pt x="71" y="729"/>
                    </a:lnTo>
                    <a:close/>
                  </a:path>
                </a:pathLst>
              </a:custGeom>
              <a:solidFill>
                <a:srgbClr val="96A3C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401" name="Freeform 389">
                <a:extLst>
                  <a:ext uri="{FF2B5EF4-FFF2-40B4-BE49-F238E27FC236}">
                    <a16:creationId xmlns:a16="http://schemas.microsoft.com/office/drawing/2014/main" xmlns="" id="{CD4E5D9E-08FC-4718-A9DB-7777D012D2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83" y="2151"/>
                <a:ext cx="135" cy="733"/>
              </a:xfrm>
              <a:custGeom>
                <a:avLst/>
                <a:gdLst>
                  <a:gd name="T0" fmla="*/ 68 w 135"/>
                  <a:gd name="T1" fmla="*/ 731 h 733"/>
                  <a:gd name="T2" fmla="*/ 0 w 135"/>
                  <a:gd name="T3" fmla="*/ 733 h 733"/>
                  <a:gd name="T4" fmla="*/ 129 w 135"/>
                  <a:gd name="T5" fmla="*/ 0 h 733"/>
                  <a:gd name="T6" fmla="*/ 135 w 135"/>
                  <a:gd name="T7" fmla="*/ 0 h 733"/>
                  <a:gd name="T8" fmla="*/ 68 w 135"/>
                  <a:gd name="T9" fmla="*/ 731 h 73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35"/>
                  <a:gd name="T16" fmla="*/ 0 h 733"/>
                  <a:gd name="T17" fmla="*/ 135 w 135"/>
                  <a:gd name="T18" fmla="*/ 733 h 73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35" h="733">
                    <a:moveTo>
                      <a:pt x="68" y="731"/>
                    </a:moveTo>
                    <a:lnTo>
                      <a:pt x="0" y="733"/>
                    </a:lnTo>
                    <a:lnTo>
                      <a:pt x="129" y="0"/>
                    </a:lnTo>
                    <a:lnTo>
                      <a:pt x="135" y="0"/>
                    </a:lnTo>
                    <a:lnTo>
                      <a:pt x="68" y="731"/>
                    </a:lnTo>
                    <a:close/>
                  </a:path>
                </a:pathLst>
              </a:custGeom>
              <a:solidFill>
                <a:srgbClr val="96A3C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402" name="Freeform 390">
                <a:extLst>
                  <a:ext uri="{FF2B5EF4-FFF2-40B4-BE49-F238E27FC236}">
                    <a16:creationId xmlns:a16="http://schemas.microsoft.com/office/drawing/2014/main" xmlns="" id="{2DB83857-BE64-4557-9134-B9EF4C2117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17" y="2151"/>
                <a:ext cx="195" cy="739"/>
              </a:xfrm>
              <a:custGeom>
                <a:avLst/>
                <a:gdLst>
                  <a:gd name="T0" fmla="*/ 66 w 195"/>
                  <a:gd name="T1" fmla="*/ 733 h 739"/>
                  <a:gd name="T2" fmla="*/ 0 w 195"/>
                  <a:gd name="T3" fmla="*/ 739 h 739"/>
                  <a:gd name="T4" fmla="*/ 191 w 195"/>
                  <a:gd name="T5" fmla="*/ 0 h 739"/>
                  <a:gd name="T6" fmla="*/ 195 w 195"/>
                  <a:gd name="T7" fmla="*/ 0 h 739"/>
                  <a:gd name="T8" fmla="*/ 66 w 195"/>
                  <a:gd name="T9" fmla="*/ 733 h 73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5"/>
                  <a:gd name="T16" fmla="*/ 0 h 739"/>
                  <a:gd name="T17" fmla="*/ 195 w 195"/>
                  <a:gd name="T18" fmla="*/ 739 h 73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5" h="739">
                    <a:moveTo>
                      <a:pt x="66" y="733"/>
                    </a:moveTo>
                    <a:lnTo>
                      <a:pt x="0" y="739"/>
                    </a:lnTo>
                    <a:lnTo>
                      <a:pt x="191" y="0"/>
                    </a:lnTo>
                    <a:lnTo>
                      <a:pt x="195" y="0"/>
                    </a:lnTo>
                    <a:lnTo>
                      <a:pt x="66" y="733"/>
                    </a:lnTo>
                    <a:close/>
                  </a:path>
                </a:pathLst>
              </a:custGeom>
              <a:solidFill>
                <a:srgbClr val="96A3C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403" name="Freeform 391">
                <a:extLst>
                  <a:ext uri="{FF2B5EF4-FFF2-40B4-BE49-F238E27FC236}">
                    <a16:creationId xmlns:a16="http://schemas.microsoft.com/office/drawing/2014/main" xmlns="" id="{EA317DEE-9C9D-442C-8FDD-F08654E1A3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53" y="2151"/>
                <a:ext cx="255" cy="747"/>
              </a:xfrm>
              <a:custGeom>
                <a:avLst/>
                <a:gdLst>
                  <a:gd name="T0" fmla="*/ 64 w 255"/>
                  <a:gd name="T1" fmla="*/ 739 h 747"/>
                  <a:gd name="T2" fmla="*/ 0 w 255"/>
                  <a:gd name="T3" fmla="*/ 747 h 747"/>
                  <a:gd name="T4" fmla="*/ 251 w 255"/>
                  <a:gd name="T5" fmla="*/ 2 h 747"/>
                  <a:gd name="T6" fmla="*/ 255 w 255"/>
                  <a:gd name="T7" fmla="*/ 0 h 747"/>
                  <a:gd name="T8" fmla="*/ 64 w 255"/>
                  <a:gd name="T9" fmla="*/ 739 h 7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5"/>
                  <a:gd name="T16" fmla="*/ 0 h 747"/>
                  <a:gd name="T17" fmla="*/ 255 w 255"/>
                  <a:gd name="T18" fmla="*/ 747 h 7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5" h="747">
                    <a:moveTo>
                      <a:pt x="64" y="739"/>
                    </a:moveTo>
                    <a:lnTo>
                      <a:pt x="0" y="747"/>
                    </a:lnTo>
                    <a:lnTo>
                      <a:pt x="251" y="2"/>
                    </a:lnTo>
                    <a:lnTo>
                      <a:pt x="255" y="0"/>
                    </a:lnTo>
                    <a:lnTo>
                      <a:pt x="64" y="739"/>
                    </a:lnTo>
                    <a:close/>
                  </a:path>
                </a:pathLst>
              </a:custGeom>
              <a:solidFill>
                <a:srgbClr val="96A3C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404" name="Freeform 392">
                <a:extLst>
                  <a:ext uri="{FF2B5EF4-FFF2-40B4-BE49-F238E27FC236}">
                    <a16:creationId xmlns:a16="http://schemas.microsoft.com/office/drawing/2014/main" xmlns="" id="{F719ECD5-B821-457E-B527-1420A34213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91" y="2153"/>
                <a:ext cx="313" cy="755"/>
              </a:xfrm>
              <a:custGeom>
                <a:avLst/>
                <a:gdLst>
                  <a:gd name="T0" fmla="*/ 62 w 313"/>
                  <a:gd name="T1" fmla="*/ 745 h 755"/>
                  <a:gd name="T2" fmla="*/ 0 w 313"/>
                  <a:gd name="T3" fmla="*/ 755 h 755"/>
                  <a:gd name="T4" fmla="*/ 309 w 313"/>
                  <a:gd name="T5" fmla="*/ 0 h 755"/>
                  <a:gd name="T6" fmla="*/ 313 w 313"/>
                  <a:gd name="T7" fmla="*/ 0 h 755"/>
                  <a:gd name="T8" fmla="*/ 62 w 313"/>
                  <a:gd name="T9" fmla="*/ 745 h 7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13"/>
                  <a:gd name="T16" fmla="*/ 0 h 755"/>
                  <a:gd name="T17" fmla="*/ 313 w 313"/>
                  <a:gd name="T18" fmla="*/ 755 h 7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13" h="755">
                    <a:moveTo>
                      <a:pt x="62" y="745"/>
                    </a:moveTo>
                    <a:lnTo>
                      <a:pt x="0" y="755"/>
                    </a:lnTo>
                    <a:lnTo>
                      <a:pt x="309" y="0"/>
                    </a:lnTo>
                    <a:lnTo>
                      <a:pt x="313" y="0"/>
                    </a:lnTo>
                    <a:lnTo>
                      <a:pt x="62" y="745"/>
                    </a:lnTo>
                    <a:close/>
                  </a:path>
                </a:pathLst>
              </a:custGeom>
              <a:solidFill>
                <a:srgbClr val="95A3C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405" name="Freeform 393">
                <a:extLst>
                  <a:ext uri="{FF2B5EF4-FFF2-40B4-BE49-F238E27FC236}">
                    <a16:creationId xmlns:a16="http://schemas.microsoft.com/office/drawing/2014/main" xmlns="" id="{95CD98E7-6E91-42EC-A6AF-E44BA2AB3B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33" y="2153"/>
                <a:ext cx="367" cy="767"/>
              </a:xfrm>
              <a:custGeom>
                <a:avLst/>
                <a:gdLst>
                  <a:gd name="T0" fmla="*/ 58 w 367"/>
                  <a:gd name="T1" fmla="*/ 755 h 767"/>
                  <a:gd name="T2" fmla="*/ 0 w 367"/>
                  <a:gd name="T3" fmla="*/ 767 h 767"/>
                  <a:gd name="T4" fmla="*/ 363 w 367"/>
                  <a:gd name="T5" fmla="*/ 0 h 767"/>
                  <a:gd name="T6" fmla="*/ 367 w 367"/>
                  <a:gd name="T7" fmla="*/ 0 h 767"/>
                  <a:gd name="T8" fmla="*/ 58 w 367"/>
                  <a:gd name="T9" fmla="*/ 755 h 76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67"/>
                  <a:gd name="T16" fmla="*/ 0 h 767"/>
                  <a:gd name="T17" fmla="*/ 367 w 367"/>
                  <a:gd name="T18" fmla="*/ 767 h 76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67" h="767">
                    <a:moveTo>
                      <a:pt x="58" y="755"/>
                    </a:moveTo>
                    <a:lnTo>
                      <a:pt x="0" y="767"/>
                    </a:lnTo>
                    <a:lnTo>
                      <a:pt x="363" y="0"/>
                    </a:lnTo>
                    <a:lnTo>
                      <a:pt x="367" y="0"/>
                    </a:lnTo>
                    <a:lnTo>
                      <a:pt x="58" y="755"/>
                    </a:lnTo>
                    <a:close/>
                  </a:path>
                </a:pathLst>
              </a:custGeom>
              <a:solidFill>
                <a:srgbClr val="95A2C4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406" name="Freeform 394">
                <a:extLst>
                  <a:ext uri="{FF2B5EF4-FFF2-40B4-BE49-F238E27FC236}">
                    <a16:creationId xmlns:a16="http://schemas.microsoft.com/office/drawing/2014/main" xmlns="" id="{C84C7360-0037-406C-8C1A-C3861DAECA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82" y="2153"/>
                <a:ext cx="414" cy="781"/>
              </a:xfrm>
              <a:custGeom>
                <a:avLst/>
                <a:gdLst>
                  <a:gd name="T0" fmla="*/ 51 w 414"/>
                  <a:gd name="T1" fmla="*/ 767 h 781"/>
                  <a:gd name="T2" fmla="*/ 0 w 414"/>
                  <a:gd name="T3" fmla="*/ 781 h 781"/>
                  <a:gd name="T4" fmla="*/ 410 w 414"/>
                  <a:gd name="T5" fmla="*/ 2 h 781"/>
                  <a:gd name="T6" fmla="*/ 414 w 414"/>
                  <a:gd name="T7" fmla="*/ 0 h 781"/>
                  <a:gd name="T8" fmla="*/ 51 w 414"/>
                  <a:gd name="T9" fmla="*/ 767 h 78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14"/>
                  <a:gd name="T16" fmla="*/ 0 h 781"/>
                  <a:gd name="T17" fmla="*/ 414 w 414"/>
                  <a:gd name="T18" fmla="*/ 781 h 78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14" h="781">
                    <a:moveTo>
                      <a:pt x="51" y="767"/>
                    </a:moveTo>
                    <a:lnTo>
                      <a:pt x="0" y="781"/>
                    </a:lnTo>
                    <a:lnTo>
                      <a:pt x="410" y="2"/>
                    </a:lnTo>
                    <a:lnTo>
                      <a:pt x="414" y="0"/>
                    </a:lnTo>
                    <a:lnTo>
                      <a:pt x="51" y="767"/>
                    </a:lnTo>
                    <a:close/>
                  </a:path>
                </a:pathLst>
              </a:custGeom>
              <a:solidFill>
                <a:srgbClr val="95A2C4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407" name="Freeform 395">
                <a:extLst>
                  <a:ext uri="{FF2B5EF4-FFF2-40B4-BE49-F238E27FC236}">
                    <a16:creationId xmlns:a16="http://schemas.microsoft.com/office/drawing/2014/main" xmlns="" id="{0B41F097-74C6-4ED7-94EB-7864759A8C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32" y="2155"/>
                <a:ext cx="460" cy="795"/>
              </a:xfrm>
              <a:custGeom>
                <a:avLst/>
                <a:gdLst>
                  <a:gd name="T0" fmla="*/ 50 w 460"/>
                  <a:gd name="T1" fmla="*/ 779 h 795"/>
                  <a:gd name="T2" fmla="*/ 0 w 460"/>
                  <a:gd name="T3" fmla="*/ 795 h 795"/>
                  <a:gd name="T4" fmla="*/ 456 w 460"/>
                  <a:gd name="T5" fmla="*/ 0 h 795"/>
                  <a:gd name="T6" fmla="*/ 460 w 460"/>
                  <a:gd name="T7" fmla="*/ 0 h 795"/>
                  <a:gd name="T8" fmla="*/ 50 w 460"/>
                  <a:gd name="T9" fmla="*/ 779 h 79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60"/>
                  <a:gd name="T16" fmla="*/ 0 h 795"/>
                  <a:gd name="T17" fmla="*/ 460 w 460"/>
                  <a:gd name="T18" fmla="*/ 795 h 79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60" h="795">
                    <a:moveTo>
                      <a:pt x="50" y="779"/>
                    </a:moveTo>
                    <a:lnTo>
                      <a:pt x="0" y="795"/>
                    </a:lnTo>
                    <a:lnTo>
                      <a:pt x="456" y="0"/>
                    </a:lnTo>
                    <a:lnTo>
                      <a:pt x="460" y="0"/>
                    </a:lnTo>
                    <a:lnTo>
                      <a:pt x="50" y="779"/>
                    </a:lnTo>
                    <a:close/>
                  </a:path>
                </a:pathLst>
              </a:custGeom>
              <a:solidFill>
                <a:srgbClr val="94A1C3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408" name="Freeform 396">
                <a:extLst>
                  <a:ext uri="{FF2B5EF4-FFF2-40B4-BE49-F238E27FC236}">
                    <a16:creationId xmlns:a16="http://schemas.microsoft.com/office/drawing/2014/main" xmlns="" id="{5892073B-8EA4-4317-9641-72660AFFA9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86" y="2155"/>
                <a:ext cx="502" cy="813"/>
              </a:xfrm>
              <a:custGeom>
                <a:avLst/>
                <a:gdLst>
                  <a:gd name="T0" fmla="*/ 46 w 502"/>
                  <a:gd name="T1" fmla="*/ 795 h 813"/>
                  <a:gd name="T2" fmla="*/ 0 w 502"/>
                  <a:gd name="T3" fmla="*/ 813 h 813"/>
                  <a:gd name="T4" fmla="*/ 501 w 502"/>
                  <a:gd name="T5" fmla="*/ 2 h 813"/>
                  <a:gd name="T6" fmla="*/ 502 w 502"/>
                  <a:gd name="T7" fmla="*/ 0 h 813"/>
                  <a:gd name="T8" fmla="*/ 46 w 502"/>
                  <a:gd name="T9" fmla="*/ 795 h 81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02"/>
                  <a:gd name="T16" fmla="*/ 0 h 813"/>
                  <a:gd name="T17" fmla="*/ 502 w 502"/>
                  <a:gd name="T18" fmla="*/ 813 h 81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02" h="813">
                    <a:moveTo>
                      <a:pt x="46" y="795"/>
                    </a:moveTo>
                    <a:lnTo>
                      <a:pt x="0" y="813"/>
                    </a:lnTo>
                    <a:lnTo>
                      <a:pt x="501" y="2"/>
                    </a:lnTo>
                    <a:lnTo>
                      <a:pt x="502" y="0"/>
                    </a:lnTo>
                    <a:lnTo>
                      <a:pt x="46" y="795"/>
                    </a:lnTo>
                    <a:close/>
                  </a:path>
                </a:pathLst>
              </a:custGeom>
              <a:solidFill>
                <a:srgbClr val="93A0C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409" name="Freeform 397">
                <a:extLst>
                  <a:ext uri="{FF2B5EF4-FFF2-40B4-BE49-F238E27FC236}">
                    <a16:creationId xmlns:a16="http://schemas.microsoft.com/office/drawing/2014/main" xmlns="" id="{082533F3-64A7-4520-A51C-D40D3B6B3A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10" y="2155"/>
                <a:ext cx="478" cy="803"/>
              </a:xfrm>
              <a:custGeom>
                <a:avLst/>
                <a:gdLst>
                  <a:gd name="T0" fmla="*/ 22 w 478"/>
                  <a:gd name="T1" fmla="*/ 795 h 803"/>
                  <a:gd name="T2" fmla="*/ 0 w 478"/>
                  <a:gd name="T3" fmla="*/ 803 h 803"/>
                  <a:gd name="T4" fmla="*/ 477 w 478"/>
                  <a:gd name="T5" fmla="*/ 2 h 803"/>
                  <a:gd name="T6" fmla="*/ 478 w 478"/>
                  <a:gd name="T7" fmla="*/ 0 h 803"/>
                  <a:gd name="T8" fmla="*/ 22 w 478"/>
                  <a:gd name="T9" fmla="*/ 795 h 80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78"/>
                  <a:gd name="T16" fmla="*/ 0 h 803"/>
                  <a:gd name="T17" fmla="*/ 478 w 478"/>
                  <a:gd name="T18" fmla="*/ 803 h 80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78" h="803">
                    <a:moveTo>
                      <a:pt x="22" y="795"/>
                    </a:moveTo>
                    <a:lnTo>
                      <a:pt x="0" y="803"/>
                    </a:lnTo>
                    <a:lnTo>
                      <a:pt x="477" y="2"/>
                    </a:lnTo>
                    <a:lnTo>
                      <a:pt x="478" y="0"/>
                    </a:lnTo>
                    <a:lnTo>
                      <a:pt x="22" y="795"/>
                    </a:lnTo>
                    <a:close/>
                  </a:path>
                </a:pathLst>
              </a:custGeom>
              <a:solidFill>
                <a:srgbClr val="93A0C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410" name="Freeform 398">
                <a:extLst>
                  <a:ext uri="{FF2B5EF4-FFF2-40B4-BE49-F238E27FC236}">
                    <a16:creationId xmlns:a16="http://schemas.microsoft.com/office/drawing/2014/main" xmlns="" id="{96C7E951-AF2B-422D-816B-13159628FF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86" y="2157"/>
                <a:ext cx="501" cy="811"/>
              </a:xfrm>
              <a:custGeom>
                <a:avLst/>
                <a:gdLst>
                  <a:gd name="T0" fmla="*/ 24 w 501"/>
                  <a:gd name="T1" fmla="*/ 801 h 811"/>
                  <a:gd name="T2" fmla="*/ 0 w 501"/>
                  <a:gd name="T3" fmla="*/ 811 h 811"/>
                  <a:gd name="T4" fmla="*/ 501 w 501"/>
                  <a:gd name="T5" fmla="*/ 0 h 811"/>
                  <a:gd name="T6" fmla="*/ 501 w 501"/>
                  <a:gd name="T7" fmla="*/ 0 h 811"/>
                  <a:gd name="T8" fmla="*/ 24 w 501"/>
                  <a:gd name="T9" fmla="*/ 801 h 8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01"/>
                  <a:gd name="T16" fmla="*/ 0 h 811"/>
                  <a:gd name="T17" fmla="*/ 501 w 501"/>
                  <a:gd name="T18" fmla="*/ 811 h 8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01" h="811">
                    <a:moveTo>
                      <a:pt x="24" y="801"/>
                    </a:moveTo>
                    <a:lnTo>
                      <a:pt x="0" y="811"/>
                    </a:lnTo>
                    <a:lnTo>
                      <a:pt x="501" y="0"/>
                    </a:lnTo>
                    <a:lnTo>
                      <a:pt x="24" y="801"/>
                    </a:lnTo>
                    <a:close/>
                  </a:path>
                </a:pathLst>
              </a:custGeom>
              <a:solidFill>
                <a:srgbClr val="929FC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411" name="Freeform 399">
                <a:extLst>
                  <a:ext uri="{FF2B5EF4-FFF2-40B4-BE49-F238E27FC236}">
                    <a16:creationId xmlns:a16="http://schemas.microsoft.com/office/drawing/2014/main" xmlns="" id="{D8130B10-A036-421F-9DAF-8181617B1D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46" y="2157"/>
                <a:ext cx="541" cy="829"/>
              </a:xfrm>
              <a:custGeom>
                <a:avLst/>
                <a:gdLst>
                  <a:gd name="T0" fmla="*/ 40 w 541"/>
                  <a:gd name="T1" fmla="*/ 811 h 829"/>
                  <a:gd name="T2" fmla="*/ 0 w 541"/>
                  <a:gd name="T3" fmla="*/ 829 h 829"/>
                  <a:gd name="T4" fmla="*/ 537 w 541"/>
                  <a:gd name="T5" fmla="*/ 2 h 829"/>
                  <a:gd name="T6" fmla="*/ 541 w 541"/>
                  <a:gd name="T7" fmla="*/ 0 h 829"/>
                  <a:gd name="T8" fmla="*/ 40 w 541"/>
                  <a:gd name="T9" fmla="*/ 811 h 82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41"/>
                  <a:gd name="T16" fmla="*/ 0 h 829"/>
                  <a:gd name="T17" fmla="*/ 541 w 541"/>
                  <a:gd name="T18" fmla="*/ 829 h 82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41" h="829">
                    <a:moveTo>
                      <a:pt x="40" y="811"/>
                    </a:moveTo>
                    <a:lnTo>
                      <a:pt x="0" y="829"/>
                    </a:lnTo>
                    <a:lnTo>
                      <a:pt x="537" y="2"/>
                    </a:lnTo>
                    <a:lnTo>
                      <a:pt x="541" y="0"/>
                    </a:lnTo>
                    <a:lnTo>
                      <a:pt x="40" y="811"/>
                    </a:lnTo>
                    <a:close/>
                  </a:path>
                </a:pathLst>
              </a:custGeom>
              <a:solidFill>
                <a:srgbClr val="929FC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412" name="Freeform 400">
                <a:extLst>
                  <a:ext uri="{FF2B5EF4-FFF2-40B4-BE49-F238E27FC236}">
                    <a16:creationId xmlns:a16="http://schemas.microsoft.com/office/drawing/2014/main" xmlns="" id="{A117EB5F-9706-423F-A962-5D904618F0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66" y="2157"/>
                <a:ext cx="521" cy="819"/>
              </a:xfrm>
              <a:custGeom>
                <a:avLst/>
                <a:gdLst>
                  <a:gd name="T0" fmla="*/ 20 w 521"/>
                  <a:gd name="T1" fmla="*/ 811 h 819"/>
                  <a:gd name="T2" fmla="*/ 0 w 521"/>
                  <a:gd name="T3" fmla="*/ 819 h 819"/>
                  <a:gd name="T4" fmla="*/ 519 w 521"/>
                  <a:gd name="T5" fmla="*/ 0 h 819"/>
                  <a:gd name="T6" fmla="*/ 521 w 521"/>
                  <a:gd name="T7" fmla="*/ 0 h 819"/>
                  <a:gd name="T8" fmla="*/ 20 w 521"/>
                  <a:gd name="T9" fmla="*/ 811 h 81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21"/>
                  <a:gd name="T16" fmla="*/ 0 h 819"/>
                  <a:gd name="T17" fmla="*/ 521 w 521"/>
                  <a:gd name="T18" fmla="*/ 819 h 81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21" h="819">
                    <a:moveTo>
                      <a:pt x="20" y="811"/>
                    </a:moveTo>
                    <a:lnTo>
                      <a:pt x="0" y="819"/>
                    </a:lnTo>
                    <a:lnTo>
                      <a:pt x="519" y="0"/>
                    </a:lnTo>
                    <a:lnTo>
                      <a:pt x="521" y="0"/>
                    </a:lnTo>
                    <a:lnTo>
                      <a:pt x="20" y="811"/>
                    </a:lnTo>
                    <a:close/>
                  </a:path>
                </a:pathLst>
              </a:custGeom>
              <a:solidFill>
                <a:srgbClr val="929FC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413" name="Freeform 401">
                <a:extLst>
                  <a:ext uri="{FF2B5EF4-FFF2-40B4-BE49-F238E27FC236}">
                    <a16:creationId xmlns:a16="http://schemas.microsoft.com/office/drawing/2014/main" xmlns="" id="{CEC8038C-FF20-4B6B-A3F0-CA1A7112C0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46" y="2157"/>
                <a:ext cx="539" cy="829"/>
              </a:xfrm>
              <a:custGeom>
                <a:avLst/>
                <a:gdLst>
                  <a:gd name="T0" fmla="*/ 20 w 539"/>
                  <a:gd name="T1" fmla="*/ 819 h 829"/>
                  <a:gd name="T2" fmla="*/ 0 w 539"/>
                  <a:gd name="T3" fmla="*/ 829 h 829"/>
                  <a:gd name="T4" fmla="*/ 537 w 539"/>
                  <a:gd name="T5" fmla="*/ 2 h 829"/>
                  <a:gd name="T6" fmla="*/ 539 w 539"/>
                  <a:gd name="T7" fmla="*/ 0 h 829"/>
                  <a:gd name="T8" fmla="*/ 20 w 539"/>
                  <a:gd name="T9" fmla="*/ 819 h 82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39"/>
                  <a:gd name="T16" fmla="*/ 0 h 829"/>
                  <a:gd name="T17" fmla="*/ 539 w 539"/>
                  <a:gd name="T18" fmla="*/ 829 h 82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39" h="829">
                    <a:moveTo>
                      <a:pt x="20" y="819"/>
                    </a:moveTo>
                    <a:lnTo>
                      <a:pt x="0" y="829"/>
                    </a:lnTo>
                    <a:lnTo>
                      <a:pt x="537" y="2"/>
                    </a:lnTo>
                    <a:lnTo>
                      <a:pt x="539" y="0"/>
                    </a:lnTo>
                    <a:lnTo>
                      <a:pt x="20" y="819"/>
                    </a:lnTo>
                    <a:close/>
                  </a:path>
                </a:pathLst>
              </a:custGeom>
              <a:solidFill>
                <a:srgbClr val="919EB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414" name="Freeform 402">
                <a:extLst>
                  <a:ext uri="{FF2B5EF4-FFF2-40B4-BE49-F238E27FC236}">
                    <a16:creationId xmlns:a16="http://schemas.microsoft.com/office/drawing/2014/main" xmlns="" id="{133D0596-F972-49F4-AFE9-FF82BF1197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12" y="2159"/>
                <a:ext cx="571" cy="847"/>
              </a:xfrm>
              <a:custGeom>
                <a:avLst/>
                <a:gdLst>
                  <a:gd name="T0" fmla="*/ 34 w 571"/>
                  <a:gd name="T1" fmla="*/ 827 h 847"/>
                  <a:gd name="T2" fmla="*/ 0 w 571"/>
                  <a:gd name="T3" fmla="*/ 847 h 847"/>
                  <a:gd name="T4" fmla="*/ 569 w 571"/>
                  <a:gd name="T5" fmla="*/ 0 h 847"/>
                  <a:gd name="T6" fmla="*/ 571 w 571"/>
                  <a:gd name="T7" fmla="*/ 0 h 847"/>
                  <a:gd name="T8" fmla="*/ 34 w 571"/>
                  <a:gd name="T9" fmla="*/ 827 h 8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71"/>
                  <a:gd name="T16" fmla="*/ 0 h 847"/>
                  <a:gd name="T17" fmla="*/ 571 w 571"/>
                  <a:gd name="T18" fmla="*/ 847 h 8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71" h="847">
                    <a:moveTo>
                      <a:pt x="34" y="827"/>
                    </a:moveTo>
                    <a:lnTo>
                      <a:pt x="0" y="847"/>
                    </a:lnTo>
                    <a:lnTo>
                      <a:pt x="569" y="0"/>
                    </a:lnTo>
                    <a:lnTo>
                      <a:pt x="571" y="0"/>
                    </a:lnTo>
                    <a:lnTo>
                      <a:pt x="34" y="827"/>
                    </a:lnTo>
                    <a:close/>
                  </a:path>
                </a:pathLst>
              </a:custGeom>
              <a:solidFill>
                <a:srgbClr val="919DBE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415" name="Freeform 403">
                <a:extLst>
                  <a:ext uri="{FF2B5EF4-FFF2-40B4-BE49-F238E27FC236}">
                    <a16:creationId xmlns:a16="http://schemas.microsoft.com/office/drawing/2014/main" xmlns="" id="{6F005E1A-7A38-46F4-9888-A843971F1E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36" y="2159"/>
                <a:ext cx="547" cy="833"/>
              </a:xfrm>
              <a:custGeom>
                <a:avLst/>
                <a:gdLst>
                  <a:gd name="T0" fmla="*/ 10 w 547"/>
                  <a:gd name="T1" fmla="*/ 827 h 833"/>
                  <a:gd name="T2" fmla="*/ 0 w 547"/>
                  <a:gd name="T3" fmla="*/ 833 h 833"/>
                  <a:gd name="T4" fmla="*/ 547 w 547"/>
                  <a:gd name="T5" fmla="*/ 0 h 833"/>
                  <a:gd name="T6" fmla="*/ 547 w 547"/>
                  <a:gd name="T7" fmla="*/ 0 h 833"/>
                  <a:gd name="T8" fmla="*/ 10 w 547"/>
                  <a:gd name="T9" fmla="*/ 827 h 83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47"/>
                  <a:gd name="T16" fmla="*/ 0 h 833"/>
                  <a:gd name="T17" fmla="*/ 547 w 547"/>
                  <a:gd name="T18" fmla="*/ 833 h 83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47" h="833">
                    <a:moveTo>
                      <a:pt x="10" y="827"/>
                    </a:moveTo>
                    <a:lnTo>
                      <a:pt x="0" y="833"/>
                    </a:lnTo>
                    <a:lnTo>
                      <a:pt x="547" y="0"/>
                    </a:lnTo>
                    <a:lnTo>
                      <a:pt x="10" y="827"/>
                    </a:lnTo>
                    <a:close/>
                  </a:path>
                </a:pathLst>
              </a:custGeom>
              <a:solidFill>
                <a:srgbClr val="919DBE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416" name="Freeform 404">
                <a:extLst>
                  <a:ext uri="{FF2B5EF4-FFF2-40B4-BE49-F238E27FC236}">
                    <a16:creationId xmlns:a16="http://schemas.microsoft.com/office/drawing/2014/main" xmlns="" id="{38229C38-A253-4269-8B79-2324214060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24" y="2159"/>
                <a:ext cx="559" cy="841"/>
              </a:xfrm>
              <a:custGeom>
                <a:avLst/>
                <a:gdLst>
                  <a:gd name="T0" fmla="*/ 12 w 559"/>
                  <a:gd name="T1" fmla="*/ 833 h 841"/>
                  <a:gd name="T2" fmla="*/ 0 w 559"/>
                  <a:gd name="T3" fmla="*/ 841 h 841"/>
                  <a:gd name="T4" fmla="*/ 557 w 559"/>
                  <a:gd name="T5" fmla="*/ 0 h 841"/>
                  <a:gd name="T6" fmla="*/ 559 w 559"/>
                  <a:gd name="T7" fmla="*/ 0 h 841"/>
                  <a:gd name="T8" fmla="*/ 12 w 559"/>
                  <a:gd name="T9" fmla="*/ 833 h 84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59"/>
                  <a:gd name="T16" fmla="*/ 0 h 841"/>
                  <a:gd name="T17" fmla="*/ 559 w 559"/>
                  <a:gd name="T18" fmla="*/ 841 h 84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59" h="841">
                    <a:moveTo>
                      <a:pt x="12" y="833"/>
                    </a:moveTo>
                    <a:lnTo>
                      <a:pt x="0" y="841"/>
                    </a:lnTo>
                    <a:lnTo>
                      <a:pt x="557" y="0"/>
                    </a:lnTo>
                    <a:lnTo>
                      <a:pt x="559" y="0"/>
                    </a:lnTo>
                    <a:lnTo>
                      <a:pt x="12" y="833"/>
                    </a:lnTo>
                    <a:close/>
                  </a:path>
                </a:pathLst>
              </a:custGeom>
              <a:solidFill>
                <a:srgbClr val="909CB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417" name="Freeform 405">
                <a:extLst>
                  <a:ext uri="{FF2B5EF4-FFF2-40B4-BE49-F238E27FC236}">
                    <a16:creationId xmlns:a16="http://schemas.microsoft.com/office/drawing/2014/main" xmlns="" id="{80AB63D5-BD72-4CC1-92AB-4F6905F8A4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12" y="2159"/>
                <a:ext cx="569" cy="847"/>
              </a:xfrm>
              <a:custGeom>
                <a:avLst/>
                <a:gdLst>
                  <a:gd name="T0" fmla="*/ 12 w 569"/>
                  <a:gd name="T1" fmla="*/ 841 h 847"/>
                  <a:gd name="T2" fmla="*/ 0 w 569"/>
                  <a:gd name="T3" fmla="*/ 847 h 847"/>
                  <a:gd name="T4" fmla="*/ 569 w 569"/>
                  <a:gd name="T5" fmla="*/ 0 h 847"/>
                  <a:gd name="T6" fmla="*/ 569 w 569"/>
                  <a:gd name="T7" fmla="*/ 0 h 847"/>
                  <a:gd name="T8" fmla="*/ 12 w 569"/>
                  <a:gd name="T9" fmla="*/ 841 h 8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69"/>
                  <a:gd name="T16" fmla="*/ 0 h 847"/>
                  <a:gd name="T17" fmla="*/ 569 w 569"/>
                  <a:gd name="T18" fmla="*/ 847 h 8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69" h="847">
                    <a:moveTo>
                      <a:pt x="12" y="841"/>
                    </a:moveTo>
                    <a:lnTo>
                      <a:pt x="0" y="847"/>
                    </a:lnTo>
                    <a:lnTo>
                      <a:pt x="569" y="0"/>
                    </a:lnTo>
                    <a:lnTo>
                      <a:pt x="12" y="841"/>
                    </a:lnTo>
                    <a:close/>
                  </a:path>
                </a:pathLst>
              </a:custGeom>
              <a:solidFill>
                <a:srgbClr val="8F9BB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418" name="Freeform 406">
                <a:extLst>
                  <a:ext uri="{FF2B5EF4-FFF2-40B4-BE49-F238E27FC236}">
                    <a16:creationId xmlns:a16="http://schemas.microsoft.com/office/drawing/2014/main" xmlns="" id="{DCF3D569-CD6C-44EF-95B3-E16C9C7FC6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82" y="2159"/>
                <a:ext cx="599" cy="866"/>
              </a:xfrm>
              <a:custGeom>
                <a:avLst/>
                <a:gdLst>
                  <a:gd name="T0" fmla="*/ 30 w 599"/>
                  <a:gd name="T1" fmla="*/ 847 h 866"/>
                  <a:gd name="T2" fmla="*/ 0 w 599"/>
                  <a:gd name="T3" fmla="*/ 866 h 866"/>
                  <a:gd name="T4" fmla="*/ 597 w 599"/>
                  <a:gd name="T5" fmla="*/ 2 h 866"/>
                  <a:gd name="T6" fmla="*/ 599 w 599"/>
                  <a:gd name="T7" fmla="*/ 0 h 866"/>
                  <a:gd name="T8" fmla="*/ 30 w 599"/>
                  <a:gd name="T9" fmla="*/ 847 h 86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99"/>
                  <a:gd name="T16" fmla="*/ 0 h 866"/>
                  <a:gd name="T17" fmla="*/ 599 w 599"/>
                  <a:gd name="T18" fmla="*/ 866 h 86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99" h="866">
                    <a:moveTo>
                      <a:pt x="30" y="847"/>
                    </a:moveTo>
                    <a:lnTo>
                      <a:pt x="0" y="866"/>
                    </a:lnTo>
                    <a:lnTo>
                      <a:pt x="597" y="2"/>
                    </a:lnTo>
                    <a:lnTo>
                      <a:pt x="599" y="0"/>
                    </a:lnTo>
                    <a:lnTo>
                      <a:pt x="30" y="847"/>
                    </a:lnTo>
                    <a:close/>
                  </a:path>
                </a:pathLst>
              </a:custGeom>
              <a:solidFill>
                <a:srgbClr val="8E9BBB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419" name="Freeform 407">
                <a:extLst>
                  <a:ext uri="{FF2B5EF4-FFF2-40B4-BE49-F238E27FC236}">
                    <a16:creationId xmlns:a16="http://schemas.microsoft.com/office/drawing/2014/main" xmlns="" id="{5D03BDB8-4A88-42E4-96E4-45D0B6809F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04" y="2159"/>
                <a:ext cx="577" cy="851"/>
              </a:xfrm>
              <a:custGeom>
                <a:avLst/>
                <a:gdLst>
                  <a:gd name="T0" fmla="*/ 8 w 577"/>
                  <a:gd name="T1" fmla="*/ 847 h 851"/>
                  <a:gd name="T2" fmla="*/ 0 w 577"/>
                  <a:gd name="T3" fmla="*/ 851 h 851"/>
                  <a:gd name="T4" fmla="*/ 577 w 577"/>
                  <a:gd name="T5" fmla="*/ 0 h 851"/>
                  <a:gd name="T6" fmla="*/ 577 w 577"/>
                  <a:gd name="T7" fmla="*/ 0 h 851"/>
                  <a:gd name="T8" fmla="*/ 8 w 577"/>
                  <a:gd name="T9" fmla="*/ 847 h 85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77"/>
                  <a:gd name="T16" fmla="*/ 0 h 851"/>
                  <a:gd name="T17" fmla="*/ 577 w 577"/>
                  <a:gd name="T18" fmla="*/ 851 h 85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77" h="851">
                    <a:moveTo>
                      <a:pt x="8" y="847"/>
                    </a:moveTo>
                    <a:lnTo>
                      <a:pt x="0" y="851"/>
                    </a:lnTo>
                    <a:lnTo>
                      <a:pt x="577" y="0"/>
                    </a:lnTo>
                    <a:lnTo>
                      <a:pt x="8" y="847"/>
                    </a:lnTo>
                    <a:close/>
                  </a:path>
                </a:pathLst>
              </a:custGeom>
              <a:solidFill>
                <a:srgbClr val="8E9BBB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420" name="Freeform 408">
                <a:extLst>
                  <a:ext uri="{FF2B5EF4-FFF2-40B4-BE49-F238E27FC236}">
                    <a16:creationId xmlns:a16="http://schemas.microsoft.com/office/drawing/2014/main" xmlns="" id="{0DC0B630-A57D-4ECC-86AA-5F779E43F7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98" y="2159"/>
                <a:ext cx="583" cy="857"/>
              </a:xfrm>
              <a:custGeom>
                <a:avLst/>
                <a:gdLst>
                  <a:gd name="T0" fmla="*/ 6 w 583"/>
                  <a:gd name="T1" fmla="*/ 851 h 857"/>
                  <a:gd name="T2" fmla="*/ 0 w 583"/>
                  <a:gd name="T3" fmla="*/ 857 h 857"/>
                  <a:gd name="T4" fmla="*/ 581 w 583"/>
                  <a:gd name="T5" fmla="*/ 2 h 857"/>
                  <a:gd name="T6" fmla="*/ 583 w 583"/>
                  <a:gd name="T7" fmla="*/ 0 h 857"/>
                  <a:gd name="T8" fmla="*/ 6 w 583"/>
                  <a:gd name="T9" fmla="*/ 851 h 85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83"/>
                  <a:gd name="T16" fmla="*/ 0 h 857"/>
                  <a:gd name="T17" fmla="*/ 583 w 583"/>
                  <a:gd name="T18" fmla="*/ 857 h 85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83" h="857">
                    <a:moveTo>
                      <a:pt x="6" y="851"/>
                    </a:moveTo>
                    <a:lnTo>
                      <a:pt x="0" y="857"/>
                    </a:lnTo>
                    <a:lnTo>
                      <a:pt x="581" y="2"/>
                    </a:lnTo>
                    <a:lnTo>
                      <a:pt x="583" y="0"/>
                    </a:lnTo>
                    <a:lnTo>
                      <a:pt x="6" y="851"/>
                    </a:lnTo>
                    <a:close/>
                  </a:path>
                </a:pathLst>
              </a:custGeom>
              <a:solidFill>
                <a:srgbClr val="8D9ABA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421" name="Freeform 409">
                <a:extLst>
                  <a:ext uri="{FF2B5EF4-FFF2-40B4-BE49-F238E27FC236}">
                    <a16:creationId xmlns:a16="http://schemas.microsoft.com/office/drawing/2014/main" xmlns="" id="{E17F3FC3-5AA5-4695-BF74-382598A324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90" y="2161"/>
                <a:ext cx="589" cy="861"/>
              </a:xfrm>
              <a:custGeom>
                <a:avLst/>
                <a:gdLst>
                  <a:gd name="T0" fmla="*/ 8 w 589"/>
                  <a:gd name="T1" fmla="*/ 855 h 861"/>
                  <a:gd name="T2" fmla="*/ 0 w 589"/>
                  <a:gd name="T3" fmla="*/ 861 h 861"/>
                  <a:gd name="T4" fmla="*/ 589 w 589"/>
                  <a:gd name="T5" fmla="*/ 0 h 861"/>
                  <a:gd name="T6" fmla="*/ 589 w 589"/>
                  <a:gd name="T7" fmla="*/ 0 h 861"/>
                  <a:gd name="T8" fmla="*/ 8 w 589"/>
                  <a:gd name="T9" fmla="*/ 855 h 86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89"/>
                  <a:gd name="T16" fmla="*/ 0 h 861"/>
                  <a:gd name="T17" fmla="*/ 589 w 589"/>
                  <a:gd name="T18" fmla="*/ 861 h 86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89" h="861">
                    <a:moveTo>
                      <a:pt x="8" y="855"/>
                    </a:moveTo>
                    <a:lnTo>
                      <a:pt x="0" y="861"/>
                    </a:lnTo>
                    <a:lnTo>
                      <a:pt x="589" y="0"/>
                    </a:lnTo>
                    <a:lnTo>
                      <a:pt x="8" y="855"/>
                    </a:lnTo>
                    <a:close/>
                  </a:path>
                </a:pathLst>
              </a:custGeom>
              <a:solidFill>
                <a:srgbClr val="8C99B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422" name="Freeform 410">
                <a:extLst>
                  <a:ext uri="{FF2B5EF4-FFF2-40B4-BE49-F238E27FC236}">
                    <a16:creationId xmlns:a16="http://schemas.microsoft.com/office/drawing/2014/main" xmlns="" id="{66705179-0760-451A-8C1C-C4A0140743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82" y="2161"/>
                <a:ext cx="597" cy="864"/>
              </a:xfrm>
              <a:custGeom>
                <a:avLst/>
                <a:gdLst>
                  <a:gd name="T0" fmla="*/ 8 w 597"/>
                  <a:gd name="T1" fmla="*/ 861 h 864"/>
                  <a:gd name="T2" fmla="*/ 0 w 597"/>
                  <a:gd name="T3" fmla="*/ 864 h 864"/>
                  <a:gd name="T4" fmla="*/ 597 w 597"/>
                  <a:gd name="T5" fmla="*/ 0 h 864"/>
                  <a:gd name="T6" fmla="*/ 597 w 597"/>
                  <a:gd name="T7" fmla="*/ 0 h 864"/>
                  <a:gd name="T8" fmla="*/ 8 w 597"/>
                  <a:gd name="T9" fmla="*/ 861 h 86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97"/>
                  <a:gd name="T16" fmla="*/ 0 h 864"/>
                  <a:gd name="T17" fmla="*/ 597 w 597"/>
                  <a:gd name="T18" fmla="*/ 864 h 86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97" h="864">
                    <a:moveTo>
                      <a:pt x="8" y="861"/>
                    </a:moveTo>
                    <a:lnTo>
                      <a:pt x="0" y="864"/>
                    </a:lnTo>
                    <a:lnTo>
                      <a:pt x="597" y="0"/>
                    </a:lnTo>
                    <a:lnTo>
                      <a:pt x="8" y="861"/>
                    </a:lnTo>
                    <a:close/>
                  </a:path>
                </a:pathLst>
              </a:custGeom>
              <a:solidFill>
                <a:srgbClr val="8B98B8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423" name="Freeform 411">
                <a:extLst>
                  <a:ext uri="{FF2B5EF4-FFF2-40B4-BE49-F238E27FC236}">
                    <a16:creationId xmlns:a16="http://schemas.microsoft.com/office/drawing/2014/main" xmlns="" id="{A5477FED-B856-4CA8-A993-47252EA0EE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60" y="2161"/>
                <a:ext cx="619" cy="886"/>
              </a:xfrm>
              <a:custGeom>
                <a:avLst/>
                <a:gdLst>
                  <a:gd name="T0" fmla="*/ 22 w 619"/>
                  <a:gd name="T1" fmla="*/ 864 h 886"/>
                  <a:gd name="T2" fmla="*/ 0 w 619"/>
                  <a:gd name="T3" fmla="*/ 886 h 886"/>
                  <a:gd name="T4" fmla="*/ 617 w 619"/>
                  <a:gd name="T5" fmla="*/ 2 h 886"/>
                  <a:gd name="T6" fmla="*/ 619 w 619"/>
                  <a:gd name="T7" fmla="*/ 0 h 886"/>
                  <a:gd name="T8" fmla="*/ 22 w 619"/>
                  <a:gd name="T9" fmla="*/ 864 h 88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19"/>
                  <a:gd name="T16" fmla="*/ 0 h 886"/>
                  <a:gd name="T17" fmla="*/ 619 w 619"/>
                  <a:gd name="T18" fmla="*/ 886 h 88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19" h="886">
                    <a:moveTo>
                      <a:pt x="22" y="864"/>
                    </a:moveTo>
                    <a:lnTo>
                      <a:pt x="0" y="886"/>
                    </a:lnTo>
                    <a:lnTo>
                      <a:pt x="617" y="2"/>
                    </a:lnTo>
                    <a:lnTo>
                      <a:pt x="619" y="0"/>
                    </a:lnTo>
                    <a:lnTo>
                      <a:pt x="22" y="864"/>
                    </a:lnTo>
                    <a:close/>
                  </a:path>
                </a:pathLst>
              </a:custGeom>
              <a:solidFill>
                <a:srgbClr val="8B97B7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424" name="Freeform 412">
                <a:extLst>
                  <a:ext uri="{FF2B5EF4-FFF2-40B4-BE49-F238E27FC236}">
                    <a16:creationId xmlns:a16="http://schemas.microsoft.com/office/drawing/2014/main" xmlns="" id="{3352599B-F96C-4DDA-BA1D-516A2391FA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70" y="2161"/>
                <a:ext cx="609" cy="876"/>
              </a:xfrm>
              <a:custGeom>
                <a:avLst/>
                <a:gdLst>
                  <a:gd name="T0" fmla="*/ 12 w 609"/>
                  <a:gd name="T1" fmla="*/ 864 h 876"/>
                  <a:gd name="T2" fmla="*/ 0 w 609"/>
                  <a:gd name="T3" fmla="*/ 876 h 876"/>
                  <a:gd name="T4" fmla="*/ 609 w 609"/>
                  <a:gd name="T5" fmla="*/ 0 h 876"/>
                  <a:gd name="T6" fmla="*/ 609 w 609"/>
                  <a:gd name="T7" fmla="*/ 0 h 876"/>
                  <a:gd name="T8" fmla="*/ 12 w 609"/>
                  <a:gd name="T9" fmla="*/ 864 h 8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09"/>
                  <a:gd name="T16" fmla="*/ 0 h 876"/>
                  <a:gd name="T17" fmla="*/ 609 w 609"/>
                  <a:gd name="T18" fmla="*/ 876 h 8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09" h="876">
                    <a:moveTo>
                      <a:pt x="12" y="864"/>
                    </a:moveTo>
                    <a:lnTo>
                      <a:pt x="0" y="876"/>
                    </a:lnTo>
                    <a:lnTo>
                      <a:pt x="609" y="0"/>
                    </a:lnTo>
                    <a:lnTo>
                      <a:pt x="12" y="864"/>
                    </a:lnTo>
                    <a:close/>
                  </a:path>
                </a:pathLst>
              </a:custGeom>
              <a:solidFill>
                <a:srgbClr val="8B97B7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425" name="Freeform 413">
                <a:extLst>
                  <a:ext uri="{FF2B5EF4-FFF2-40B4-BE49-F238E27FC236}">
                    <a16:creationId xmlns:a16="http://schemas.microsoft.com/office/drawing/2014/main" xmlns="" id="{3EB8FB4D-5E32-4E5F-AF30-01939924EB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60" y="2161"/>
                <a:ext cx="619" cy="886"/>
              </a:xfrm>
              <a:custGeom>
                <a:avLst/>
                <a:gdLst>
                  <a:gd name="T0" fmla="*/ 10 w 619"/>
                  <a:gd name="T1" fmla="*/ 876 h 886"/>
                  <a:gd name="T2" fmla="*/ 0 w 619"/>
                  <a:gd name="T3" fmla="*/ 886 h 886"/>
                  <a:gd name="T4" fmla="*/ 617 w 619"/>
                  <a:gd name="T5" fmla="*/ 2 h 886"/>
                  <a:gd name="T6" fmla="*/ 619 w 619"/>
                  <a:gd name="T7" fmla="*/ 0 h 886"/>
                  <a:gd name="T8" fmla="*/ 10 w 619"/>
                  <a:gd name="T9" fmla="*/ 876 h 88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19"/>
                  <a:gd name="T16" fmla="*/ 0 h 886"/>
                  <a:gd name="T17" fmla="*/ 619 w 619"/>
                  <a:gd name="T18" fmla="*/ 886 h 88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19" h="886">
                    <a:moveTo>
                      <a:pt x="10" y="876"/>
                    </a:moveTo>
                    <a:lnTo>
                      <a:pt x="0" y="886"/>
                    </a:lnTo>
                    <a:lnTo>
                      <a:pt x="617" y="2"/>
                    </a:lnTo>
                    <a:lnTo>
                      <a:pt x="619" y="0"/>
                    </a:lnTo>
                    <a:lnTo>
                      <a:pt x="10" y="876"/>
                    </a:lnTo>
                    <a:close/>
                  </a:path>
                </a:pathLst>
              </a:custGeom>
              <a:solidFill>
                <a:srgbClr val="8894B4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426" name="Freeform 414">
                <a:extLst>
                  <a:ext uri="{FF2B5EF4-FFF2-40B4-BE49-F238E27FC236}">
                    <a16:creationId xmlns:a16="http://schemas.microsoft.com/office/drawing/2014/main" xmlns="" id="{68EC23AA-F430-49D2-B3FC-953533097DD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50" y="2163"/>
                <a:ext cx="627" cy="896"/>
              </a:xfrm>
              <a:custGeom>
                <a:avLst/>
                <a:gdLst>
                  <a:gd name="T0" fmla="*/ 10 w 627"/>
                  <a:gd name="T1" fmla="*/ 884 h 896"/>
                  <a:gd name="T2" fmla="*/ 0 w 627"/>
                  <a:gd name="T3" fmla="*/ 896 h 896"/>
                  <a:gd name="T4" fmla="*/ 627 w 627"/>
                  <a:gd name="T5" fmla="*/ 0 h 896"/>
                  <a:gd name="T6" fmla="*/ 627 w 627"/>
                  <a:gd name="T7" fmla="*/ 0 h 896"/>
                  <a:gd name="T8" fmla="*/ 10 w 627"/>
                  <a:gd name="T9" fmla="*/ 884 h 89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27"/>
                  <a:gd name="T16" fmla="*/ 0 h 896"/>
                  <a:gd name="T17" fmla="*/ 627 w 627"/>
                  <a:gd name="T18" fmla="*/ 896 h 89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27" h="896">
                    <a:moveTo>
                      <a:pt x="10" y="884"/>
                    </a:moveTo>
                    <a:lnTo>
                      <a:pt x="0" y="896"/>
                    </a:lnTo>
                    <a:lnTo>
                      <a:pt x="627" y="0"/>
                    </a:lnTo>
                    <a:lnTo>
                      <a:pt x="10" y="884"/>
                    </a:lnTo>
                    <a:close/>
                  </a:path>
                </a:pathLst>
              </a:custGeom>
              <a:solidFill>
                <a:srgbClr val="8692B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427" name="Freeform 415">
                <a:extLst>
                  <a:ext uri="{FF2B5EF4-FFF2-40B4-BE49-F238E27FC236}">
                    <a16:creationId xmlns:a16="http://schemas.microsoft.com/office/drawing/2014/main" xmlns="" id="{577319EC-5338-409F-BD7D-F48DF56CC5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68" y="2163"/>
                <a:ext cx="627" cy="896"/>
              </a:xfrm>
              <a:custGeom>
                <a:avLst/>
                <a:gdLst>
                  <a:gd name="T0" fmla="*/ 627 w 627"/>
                  <a:gd name="T1" fmla="*/ 896 h 896"/>
                  <a:gd name="T2" fmla="*/ 617 w 627"/>
                  <a:gd name="T3" fmla="*/ 884 h 896"/>
                  <a:gd name="T4" fmla="*/ 0 w 627"/>
                  <a:gd name="T5" fmla="*/ 0 h 896"/>
                  <a:gd name="T6" fmla="*/ 0 w 627"/>
                  <a:gd name="T7" fmla="*/ 0 h 896"/>
                  <a:gd name="T8" fmla="*/ 627 w 627"/>
                  <a:gd name="T9" fmla="*/ 896 h 89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27"/>
                  <a:gd name="T16" fmla="*/ 0 h 896"/>
                  <a:gd name="T17" fmla="*/ 627 w 627"/>
                  <a:gd name="T18" fmla="*/ 896 h 89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27" h="896">
                    <a:moveTo>
                      <a:pt x="627" y="896"/>
                    </a:moveTo>
                    <a:lnTo>
                      <a:pt x="617" y="884"/>
                    </a:lnTo>
                    <a:lnTo>
                      <a:pt x="0" y="0"/>
                    </a:lnTo>
                    <a:lnTo>
                      <a:pt x="627" y="896"/>
                    </a:lnTo>
                    <a:close/>
                  </a:path>
                </a:pathLst>
              </a:custGeom>
              <a:solidFill>
                <a:srgbClr val="818CAA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428" name="Freeform 416">
                <a:extLst>
                  <a:ext uri="{FF2B5EF4-FFF2-40B4-BE49-F238E27FC236}">
                    <a16:creationId xmlns:a16="http://schemas.microsoft.com/office/drawing/2014/main" xmlns="" id="{F9C195EA-71B2-4C7A-97C8-69376DBCA0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66" y="2161"/>
                <a:ext cx="619" cy="886"/>
              </a:xfrm>
              <a:custGeom>
                <a:avLst/>
                <a:gdLst>
                  <a:gd name="T0" fmla="*/ 619 w 619"/>
                  <a:gd name="T1" fmla="*/ 886 h 886"/>
                  <a:gd name="T2" fmla="*/ 597 w 619"/>
                  <a:gd name="T3" fmla="*/ 864 h 886"/>
                  <a:gd name="T4" fmla="*/ 0 w 619"/>
                  <a:gd name="T5" fmla="*/ 0 h 886"/>
                  <a:gd name="T6" fmla="*/ 2 w 619"/>
                  <a:gd name="T7" fmla="*/ 2 h 886"/>
                  <a:gd name="T8" fmla="*/ 619 w 619"/>
                  <a:gd name="T9" fmla="*/ 886 h 88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19"/>
                  <a:gd name="T16" fmla="*/ 0 h 886"/>
                  <a:gd name="T17" fmla="*/ 619 w 619"/>
                  <a:gd name="T18" fmla="*/ 886 h 88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19" h="886">
                    <a:moveTo>
                      <a:pt x="619" y="886"/>
                    </a:moveTo>
                    <a:lnTo>
                      <a:pt x="597" y="864"/>
                    </a:lnTo>
                    <a:lnTo>
                      <a:pt x="0" y="0"/>
                    </a:lnTo>
                    <a:lnTo>
                      <a:pt x="2" y="2"/>
                    </a:lnTo>
                    <a:lnTo>
                      <a:pt x="619" y="886"/>
                    </a:lnTo>
                    <a:close/>
                  </a:path>
                </a:pathLst>
              </a:custGeom>
              <a:solidFill>
                <a:srgbClr val="8692B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429" name="Freeform 417">
                <a:extLst>
                  <a:ext uri="{FF2B5EF4-FFF2-40B4-BE49-F238E27FC236}">
                    <a16:creationId xmlns:a16="http://schemas.microsoft.com/office/drawing/2014/main" xmlns="" id="{19A7A8D9-020C-4805-93D7-C7C0D1B761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66" y="2161"/>
                <a:ext cx="619" cy="886"/>
              </a:xfrm>
              <a:custGeom>
                <a:avLst/>
                <a:gdLst>
                  <a:gd name="T0" fmla="*/ 619 w 619"/>
                  <a:gd name="T1" fmla="*/ 886 h 886"/>
                  <a:gd name="T2" fmla="*/ 609 w 619"/>
                  <a:gd name="T3" fmla="*/ 876 h 886"/>
                  <a:gd name="T4" fmla="*/ 0 w 619"/>
                  <a:gd name="T5" fmla="*/ 0 h 886"/>
                  <a:gd name="T6" fmla="*/ 2 w 619"/>
                  <a:gd name="T7" fmla="*/ 2 h 886"/>
                  <a:gd name="T8" fmla="*/ 619 w 619"/>
                  <a:gd name="T9" fmla="*/ 886 h 88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19"/>
                  <a:gd name="T16" fmla="*/ 0 h 886"/>
                  <a:gd name="T17" fmla="*/ 619 w 619"/>
                  <a:gd name="T18" fmla="*/ 886 h 88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19" h="886">
                    <a:moveTo>
                      <a:pt x="619" y="886"/>
                    </a:moveTo>
                    <a:lnTo>
                      <a:pt x="609" y="876"/>
                    </a:lnTo>
                    <a:lnTo>
                      <a:pt x="0" y="0"/>
                    </a:lnTo>
                    <a:lnTo>
                      <a:pt x="2" y="2"/>
                    </a:lnTo>
                    <a:lnTo>
                      <a:pt x="619" y="886"/>
                    </a:lnTo>
                    <a:close/>
                  </a:path>
                </a:pathLst>
              </a:custGeom>
              <a:solidFill>
                <a:srgbClr val="8692B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430" name="Freeform 418">
                <a:extLst>
                  <a:ext uri="{FF2B5EF4-FFF2-40B4-BE49-F238E27FC236}">
                    <a16:creationId xmlns:a16="http://schemas.microsoft.com/office/drawing/2014/main" xmlns="" id="{73652FFB-481C-460F-BDBF-F4A4A20B4F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66" y="2161"/>
                <a:ext cx="609" cy="876"/>
              </a:xfrm>
              <a:custGeom>
                <a:avLst/>
                <a:gdLst>
                  <a:gd name="T0" fmla="*/ 609 w 609"/>
                  <a:gd name="T1" fmla="*/ 876 h 876"/>
                  <a:gd name="T2" fmla="*/ 597 w 609"/>
                  <a:gd name="T3" fmla="*/ 864 h 876"/>
                  <a:gd name="T4" fmla="*/ 0 w 609"/>
                  <a:gd name="T5" fmla="*/ 0 h 876"/>
                  <a:gd name="T6" fmla="*/ 0 w 609"/>
                  <a:gd name="T7" fmla="*/ 0 h 876"/>
                  <a:gd name="T8" fmla="*/ 609 w 609"/>
                  <a:gd name="T9" fmla="*/ 876 h 8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09"/>
                  <a:gd name="T16" fmla="*/ 0 h 876"/>
                  <a:gd name="T17" fmla="*/ 609 w 609"/>
                  <a:gd name="T18" fmla="*/ 876 h 8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09" h="876">
                    <a:moveTo>
                      <a:pt x="609" y="876"/>
                    </a:moveTo>
                    <a:lnTo>
                      <a:pt x="597" y="864"/>
                    </a:lnTo>
                    <a:lnTo>
                      <a:pt x="0" y="0"/>
                    </a:lnTo>
                    <a:lnTo>
                      <a:pt x="609" y="876"/>
                    </a:lnTo>
                    <a:close/>
                  </a:path>
                </a:pathLst>
              </a:custGeom>
              <a:solidFill>
                <a:srgbClr val="8894B4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431" name="Freeform 419">
                <a:extLst>
                  <a:ext uri="{FF2B5EF4-FFF2-40B4-BE49-F238E27FC236}">
                    <a16:creationId xmlns:a16="http://schemas.microsoft.com/office/drawing/2014/main" xmlns="" id="{8A85FA8C-8819-4E4E-8FF3-4138B19896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64" y="2159"/>
                <a:ext cx="599" cy="866"/>
              </a:xfrm>
              <a:custGeom>
                <a:avLst/>
                <a:gdLst>
                  <a:gd name="T0" fmla="*/ 599 w 599"/>
                  <a:gd name="T1" fmla="*/ 866 h 866"/>
                  <a:gd name="T2" fmla="*/ 569 w 599"/>
                  <a:gd name="T3" fmla="*/ 847 h 866"/>
                  <a:gd name="T4" fmla="*/ 0 w 599"/>
                  <a:gd name="T5" fmla="*/ 0 h 866"/>
                  <a:gd name="T6" fmla="*/ 2 w 599"/>
                  <a:gd name="T7" fmla="*/ 2 h 866"/>
                  <a:gd name="T8" fmla="*/ 599 w 599"/>
                  <a:gd name="T9" fmla="*/ 866 h 86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99"/>
                  <a:gd name="T16" fmla="*/ 0 h 866"/>
                  <a:gd name="T17" fmla="*/ 599 w 599"/>
                  <a:gd name="T18" fmla="*/ 866 h 86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99" h="866">
                    <a:moveTo>
                      <a:pt x="599" y="866"/>
                    </a:moveTo>
                    <a:lnTo>
                      <a:pt x="569" y="847"/>
                    </a:lnTo>
                    <a:lnTo>
                      <a:pt x="0" y="0"/>
                    </a:lnTo>
                    <a:lnTo>
                      <a:pt x="2" y="2"/>
                    </a:lnTo>
                    <a:lnTo>
                      <a:pt x="599" y="866"/>
                    </a:lnTo>
                    <a:close/>
                  </a:path>
                </a:pathLst>
              </a:custGeom>
              <a:solidFill>
                <a:srgbClr val="8B97B7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432" name="Freeform 420">
                <a:extLst>
                  <a:ext uri="{FF2B5EF4-FFF2-40B4-BE49-F238E27FC236}">
                    <a16:creationId xmlns:a16="http://schemas.microsoft.com/office/drawing/2014/main" xmlns="" id="{0B234DE1-F06B-43AA-AB7C-33266160E5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66" y="2161"/>
                <a:ext cx="597" cy="864"/>
              </a:xfrm>
              <a:custGeom>
                <a:avLst/>
                <a:gdLst>
                  <a:gd name="T0" fmla="*/ 597 w 597"/>
                  <a:gd name="T1" fmla="*/ 864 h 864"/>
                  <a:gd name="T2" fmla="*/ 589 w 597"/>
                  <a:gd name="T3" fmla="*/ 861 h 864"/>
                  <a:gd name="T4" fmla="*/ 0 w 597"/>
                  <a:gd name="T5" fmla="*/ 0 h 864"/>
                  <a:gd name="T6" fmla="*/ 0 w 597"/>
                  <a:gd name="T7" fmla="*/ 0 h 864"/>
                  <a:gd name="T8" fmla="*/ 597 w 597"/>
                  <a:gd name="T9" fmla="*/ 864 h 86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97"/>
                  <a:gd name="T16" fmla="*/ 0 h 864"/>
                  <a:gd name="T17" fmla="*/ 597 w 597"/>
                  <a:gd name="T18" fmla="*/ 864 h 86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97" h="864">
                    <a:moveTo>
                      <a:pt x="597" y="864"/>
                    </a:moveTo>
                    <a:lnTo>
                      <a:pt x="589" y="861"/>
                    </a:lnTo>
                    <a:lnTo>
                      <a:pt x="0" y="0"/>
                    </a:lnTo>
                    <a:lnTo>
                      <a:pt x="597" y="864"/>
                    </a:lnTo>
                    <a:close/>
                  </a:path>
                </a:pathLst>
              </a:custGeom>
              <a:solidFill>
                <a:srgbClr val="8B97B7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433" name="Freeform 421">
                <a:extLst>
                  <a:ext uri="{FF2B5EF4-FFF2-40B4-BE49-F238E27FC236}">
                    <a16:creationId xmlns:a16="http://schemas.microsoft.com/office/drawing/2014/main" xmlns="" id="{9A4D1A8D-69BD-445D-9F97-DE853F5890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66" y="2161"/>
                <a:ext cx="589" cy="861"/>
              </a:xfrm>
              <a:custGeom>
                <a:avLst/>
                <a:gdLst>
                  <a:gd name="T0" fmla="*/ 589 w 589"/>
                  <a:gd name="T1" fmla="*/ 861 h 861"/>
                  <a:gd name="T2" fmla="*/ 581 w 589"/>
                  <a:gd name="T3" fmla="*/ 855 h 861"/>
                  <a:gd name="T4" fmla="*/ 0 w 589"/>
                  <a:gd name="T5" fmla="*/ 0 h 861"/>
                  <a:gd name="T6" fmla="*/ 0 w 589"/>
                  <a:gd name="T7" fmla="*/ 0 h 861"/>
                  <a:gd name="T8" fmla="*/ 589 w 589"/>
                  <a:gd name="T9" fmla="*/ 861 h 86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89"/>
                  <a:gd name="T16" fmla="*/ 0 h 861"/>
                  <a:gd name="T17" fmla="*/ 589 w 589"/>
                  <a:gd name="T18" fmla="*/ 861 h 86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89" h="861">
                    <a:moveTo>
                      <a:pt x="589" y="861"/>
                    </a:moveTo>
                    <a:lnTo>
                      <a:pt x="581" y="855"/>
                    </a:lnTo>
                    <a:lnTo>
                      <a:pt x="0" y="0"/>
                    </a:lnTo>
                    <a:lnTo>
                      <a:pt x="589" y="861"/>
                    </a:lnTo>
                    <a:close/>
                  </a:path>
                </a:pathLst>
              </a:custGeom>
              <a:solidFill>
                <a:srgbClr val="8B98B8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434" name="Freeform 422">
                <a:extLst>
                  <a:ext uri="{FF2B5EF4-FFF2-40B4-BE49-F238E27FC236}">
                    <a16:creationId xmlns:a16="http://schemas.microsoft.com/office/drawing/2014/main" xmlns="" id="{89B93DA6-CC63-481B-B0DF-320881B040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64" y="2159"/>
                <a:ext cx="583" cy="857"/>
              </a:xfrm>
              <a:custGeom>
                <a:avLst/>
                <a:gdLst>
                  <a:gd name="T0" fmla="*/ 583 w 583"/>
                  <a:gd name="T1" fmla="*/ 857 h 857"/>
                  <a:gd name="T2" fmla="*/ 577 w 583"/>
                  <a:gd name="T3" fmla="*/ 851 h 857"/>
                  <a:gd name="T4" fmla="*/ 0 w 583"/>
                  <a:gd name="T5" fmla="*/ 0 h 857"/>
                  <a:gd name="T6" fmla="*/ 2 w 583"/>
                  <a:gd name="T7" fmla="*/ 2 h 857"/>
                  <a:gd name="T8" fmla="*/ 583 w 583"/>
                  <a:gd name="T9" fmla="*/ 857 h 85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83"/>
                  <a:gd name="T16" fmla="*/ 0 h 857"/>
                  <a:gd name="T17" fmla="*/ 583 w 583"/>
                  <a:gd name="T18" fmla="*/ 857 h 85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83" h="857">
                    <a:moveTo>
                      <a:pt x="583" y="857"/>
                    </a:moveTo>
                    <a:lnTo>
                      <a:pt x="577" y="851"/>
                    </a:lnTo>
                    <a:lnTo>
                      <a:pt x="0" y="0"/>
                    </a:lnTo>
                    <a:lnTo>
                      <a:pt x="2" y="2"/>
                    </a:lnTo>
                    <a:lnTo>
                      <a:pt x="583" y="857"/>
                    </a:lnTo>
                    <a:close/>
                  </a:path>
                </a:pathLst>
              </a:custGeom>
              <a:solidFill>
                <a:srgbClr val="8C99B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435" name="Freeform 423">
                <a:extLst>
                  <a:ext uri="{FF2B5EF4-FFF2-40B4-BE49-F238E27FC236}">
                    <a16:creationId xmlns:a16="http://schemas.microsoft.com/office/drawing/2014/main" xmlns="" id="{D155B88B-5B95-4AF3-A7F0-2F69415678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64" y="2159"/>
                <a:ext cx="577" cy="851"/>
              </a:xfrm>
              <a:custGeom>
                <a:avLst/>
                <a:gdLst>
                  <a:gd name="T0" fmla="*/ 577 w 577"/>
                  <a:gd name="T1" fmla="*/ 851 h 851"/>
                  <a:gd name="T2" fmla="*/ 569 w 577"/>
                  <a:gd name="T3" fmla="*/ 847 h 851"/>
                  <a:gd name="T4" fmla="*/ 0 w 577"/>
                  <a:gd name="T5" fmla="*/ 0 h 851"/>
                  <a:gd name="T6" fmla="*/ 0 w 577"/>
                  <a:gd name="T7" fmla="*/ 0 h 851"/>
                  <a:gd name="T8" fmla="*/ 577 w 577"/>
                  <a:gd name="T9" fmla="*/ 851 h 85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77"/>
                  <a:gd name="T16" fmla="*/ 0 h 851"/>
                  <a:gd name="T17" fmla="*/ 577 w 577"/>
                  <a:gd name="T18" fmla="*/ 851 h 85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77" h="851">
                    <a:moveTo>
                      <a:pt x="577" y="851"/>
                    </a:moveTo>
                    <a:lnTo>
                      <a:pt x="569" y="847"/>
                    </a:lnTo>
                    <a:lnTo>
                      <a:pt x="0" y="0"/>
                    </a:lnTo>
                    <a:lnTo>
                      <a:pt x="577" y="851"/>
                    </a:lnTo>
                    <a:close/>
                  </a:path>
                </a:pathLst>
              </a:custGeom>
              <a:solidFill>
                <a:srgbClr val="8D9ABA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436" name="Freeform 424">
                <a:extLst>
                  <a:ext uri="{FF2B5EF4-FFF2-40B4-BE49-F238E27FC236}">
                    <a16:creationId xmlns:a16="http://schemas.microsoft.com/office/drawing/2014/main" xmlns="" id="{7E19FC94-76A9-4E5B-AAC5-BA4E9B1730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62" y="2159"/>
                <a:ext cx="571" cy="847"/>
              </a:xfrm>
              <a:custGeom>
                <a:avLst/>
                <a:gdLst>
                  <a:gd name="T0" fmla="*/ 571 w 571"/>
                  <a:gd name="T1" fmla="*/ 847 h 847"/>
                  <a:gd name="T2" fmla="*/ 537 w 571"/>
                  <a:gd name="T3" fmla="*/ 827 h 847"/>
                  <a:gd name="T4" fmla="*/ 0 w 571"/>
                  <a:gd name="T5" fmla="*/ 0 h 847"/>
                  <a:gd name="T6" fmla="*/ 2 w 571"/>
                  <a:gd name="T7" fmla="*/ 0 h 847"/>
                  <a:gd name="T8" fmla="*/ 571 w 571"/>
                  <a:gd name="T9" fmla="*/ 847 h 8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71"/>
                  <a:gd name="T16" fmla="*/ 0 h 847"/>
                  <a:gd name="T17" fmla="*/ 571 w 571"/>
                  <a:gd name="T18" fmla="*/ 847 h 8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71" h="847">
                    <a:moveTo>
                      <a:pt x="571" y="847"/>
                    </a:moveTo>
                    <a:lnTo>
                      <a:pt x="537" y="827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571" y="847"/>
                    </a:lnTo>
                    <a:close/>
                  </a:path>
                </a:pathLst>
              </a:custGeom>
              <a:solidFill>
                <a:srgbClr val="8E9BBB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437" name="Freeform 425">
                <a:extLst>
                  <a:ext uri="{FF2B5EF4-FFF2-40B4-BE49-F238E27FC236}">
                    <a16:creationId xmlns:a16="http://schemas.microsoft.com/office/drawing/2014/main" xmlns="" id="{F8EED752-A02E-45E6-AC92-9424D1D6BA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64" y="2159"/>
                <a:ext cx="569" cy="847"/>
              </a:xfrm>
              <a:custGeom>
                <a:avLst/>
                <a:gdLst>
                  <a:gd name="T0" fmla="*/ 569 w 569"/>
                  <a:gd name="T1" fmla="*/ 847 h 847"/>
                  <a:gd name="T2" fmla="*/ 557 w 569"/>
                  <a:gd name="T3" fmla="*/ 841 h 847"/>
                  <a:gd name="T4" fmla="*/ 0 w 569"/>
                  <a:gd name="T5" fmla="*/ 0 h 847"/>
                  <a:gd name="T6" fmla="*/ 0 w 569"/>
                  <a:gd name="T7" fmla="*/ 0 h 847"/>
                  <a:gd name="T8" fmla="*/ 569 w 569"/>
                  <a:gd name="T9" fmla="*/ 847 h 8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69"/>
                  <a:gd name="T16" fmla="*/ 0 h 847"/>
                  <a:gd name="T17" fmla="*/ 569 w 569"/>
                  <a:gd name="T18" fmla="*/ 847 h 8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69" h="847">
                    <a:moveTo>
                      <a:pt x="569" y="847"/>
                    </a:moveTo>
                    <a:lnTo>
                      <a:pt x="557" y="841"/>
                    </a:lnTo>
                    <a:lnTo>
                      <a:pt x="0" y="0"/>
                    </a:lnTo>
                    <a:lnTo>
                      <a:pt x="569" y="847"/>
                    </a:lnTo>
                    <a:close/>
                  </a:path>
                </a:pathLst>
              </a:custGeom>
              <a:solidFill>
                <a:srgbClr val="8E9BBB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438" name="Freeform 426">
                <a:extLst>
                  <a:ext uri="{FF2B5EF4-FFF2-40B4-BE49-F238E27FC236}">
                    <a16:creationId xmlns:a16="http://schemas.microsoft.com/office/drawing/2014/main" xmlns="" id="{C18DDCDC-CAF9-4507-9295-C79B874156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62" y="2159"/>
                <a:ext cx="559" cy="841"/>
              </a:xfrm>
              <a:custGeom>
                <a:avLst/>
                <a:gdLst>
                  <a:gd name="T0" fmla="*/ 559 w 559"/>
                  <a:gd name="T1" fmla="*/ 841 h 841"/>
                  <a:gd name="T2" fmla="*/ 547 w 559"/>
                  <a:gd name="T3" fmla="*/ 833 h 841"/>
                  <a:gd name="T4" fmla="*/ 0 w 559"/>
                  <a:gd name="T5" fmla="*/ 0 h 841"/>
                  <a:gd name="T6" fmla="*/ 2 w 559"/>
                  <a:gd name="T7" fmla="*/ 0 h 841"/>
                  <a:gd name="T8" fmla="*/ 559 w 559"/>
                  <a:gd name="T9" fmla="*/ 841 h 84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59"/>
                  <a:gd name="T16" fmla="*/ 0 h 841"/>
                  <a:gd name="T17" fmla="*/ 559 w 559"/>
                  <a:gd name="T18" fmla="*/ 841 h 84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59" h="841">
                    <a:moveTo>
                      <a:pt x="559" y="841"/>
                    </a:moveTo>
                    <a:lnTo>
                      <a:pt x="547" y="833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559" y="841"/>
                    </a:lnTo>
                    <a:close/>
                  </a:path>
                </a:pathLst>
              </a:custGeom>
              <a:solidFill>
                <a:srgbClr val="8E9BBB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439" name="Freeform 427">
                <a:extLst>
                  <a:ext uri="{FF2B5EF4-FFF2-40B4-BE49-F238E27FC236}">
                    <a16:creationId xmlns:a16="http://schemas.microsoft.com/office/drawing/2014/main" xmlns="" id="{D49A9529-0E1D-4DE0-9E9C-93D4D09492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62" y="2159"/>
                <a:ext cx="547" cy="833"/>
              </a:xfrm>
              <a:custGeom>
                <a:avLst/>
                <a:gdLst>
                  <a:gd name="T0" fmla="*/ 547 w 547"/>
                  <a:gd name="T1" fmla="*/ 833 h 833"/>
                  <a:gd name="T2" fmla="*/ 537 w 547"/>
                  <a:gd name="T3" fmla="*/ 827 h 833"/>
                  <a:gd name="T4" fmla="*/ 0 w 547"/>
                  <a:gd name="T5" fmla="*/ 0 h 833"/>
                  <a:gd name="T6" fmla="*/ 0 w 547"/>
                  <a:gd name="T7" fmla="*/ 0 h 833"/>
                  <a:gd name="T8" fmla="*/ 547 w 547"/>
                  <a:gd name="T9" fmla="*/ 833 h 83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47"/>
                  <a:gd name="T16" fmla="*/ 0 h 833"/>
                  <a:gd name="T17" fmla="*/ 547 w 547"/>
                  <a:gd name="T18" fmla="*/ 833 h 83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47" h="833">
                    <a:moveTo>
                      <a:pt x="547" y="833"/>
                    </a:moveTo>
                    <a:lnTo>
                      <a:pt x="537" y="827"/>
                    </a:lnTo>
                    <a:lnTo>
                      <a:pt x="0" y="0"/>
                    </a:lnTo>
                    <a:lnTo>
                      <a:pt x="547" y="833"/>
                    </a:lnTo>
                    <a:close/>
                  </a:path>
                </a:pathLst>
              </a:custGeom>
              <a:solidFill>
                <a:srgbClr val="8F9CB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440" name="Freeform 428">
                <a:extLst>
                  <a:ext uri="{FF2B5EF4-FFF2-40B4-BE49-F238E27FC236}">
                    <a16:creationId xmlns:a16="http://schemas.microsoft.com/office/drawing/2014/main" xmlns="" id="{B581798E-40BC-48E7-92C7-ED2512BDFC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58" y="2157"/>
                <a:ext cx="541" cy="829"/>
              </a:xfrm>
              <a:custGeom>
                <a:avLst/>
                <a:gdLst>
                  <a:gd name="T0" fmla="*/ 541 w 541"/>
                  <a:gd name="T1" fmla="*/ 829 h 829"/>
                  <a:gd name="T2" fmla="*/ 501 w 541"/>
                  <a:gd name="T3" fmla="*/ 811 h 829"/>
                  <a:gd name="T4" fmla="*/ 0 w 541"/>
                  <a:gd name="T5" fmla="*/ 0 h 829"/>
                  <a:gd name="T6" fmla="*/ 4 w 541"/>
                  <a:gd name="T7" fmla="*/ 2 h 829"/>
                  <a:gd name="T8" fmla="*/ 541 w 541"/>
                  <a:gd name="T9" fmla="*/ 829 h 82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41"/>
                  <a:gd name="T16" fmla="*/ 0 h 829"/>
                  <a:gd name="T17" fmla="*/ 541 w 541"/>
                  <a:gd name="T18" fmla="*/ 829 h 82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41" h="829">
                    <a:moveTo>
                      <a:pt x="541" y="829"/>
                    </a:moveTo>
                    <a:lnTo>
                      <a:pt x="501" y="811"/>
                    </a:lnTo>
                    <a:lnTo>
                      <a:pt x="0" y="0"/>
                    </a:lnTo>
                    <a:lnTo>
                      <a:pt x="4" y="2"/>
                    </a:lnTo>
                    <a:lnTo>
                      <a:pt x="541" y="829"/>
                    </a:lnTo>
                    <a:close/>
                  </a:path>
                </a:pathLst>
              </a:custGeom>
              <a:solidFill>
                <a:srgbClr val="919DBE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441" name="Freeform 429">
                <a:extLst>
                  <a:ext uri="{FF2B5EF4-FFF2-40B4-BE49-F238E27FC236}">
                    <a16:creationId xmlns:a16="http://schemas.microsoft.com/office/drawing/2014/main" xmlns="" id="{6185F75E-2D7B-4FF0-AFA6-3B604B6BE0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60" y="2157"/>
                <a:ext cx="539" cy="829"/>
              </a:xfrm>
              <a:custGeom>
                <a:avLst/>
                <a:gdLst>
                  <a:gd name="T0" fmla="*/ 539 w 539"/>
                  <a:gd name="T1" fmla="*/ 829 h 829"/>
                  <a:gd name="T2" fmla="*/ 519 w 539"/>
                  <a:gd name="T3" fmla="*/ 819 h 829"/>
                  <a:gd name="T4" fmla="*/ 0 w 539"/>
                  <a:gd name="T5" fmla="*/ 0 h 829"/>
                  <a:gd name="T6" fmla="*/ 2 w 539"/>
                  <a:gd name="T7" fmla="*/ 2 h 829"/>
                  <a:gd name="T8" fmla="*/ 539 w 539"/>
                  <a:gd name="T9" fmla="*/ 829 h 82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39"/>
                  <a:gd name="T16" fmla="*/ 0 h 829"/>
                  <a:gd name="T17" fmla="*/ 539 w 539"/>
                  <a:gd name="T18" fmla="*/ 829 h 82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39" h="829">
                    <a:moveTo>
                      <a:pt x="539" y="829"/>
                    </a:moveTo>
                    <a:lnTo>
                      <a:pt x="519" y="819"/>
                    </a:lnTo>
                    <a:lnTo>
                      <a:pt x="0" y="0"/>
                    </a:lnTo>
                    <a:lnTo>
                      <a:pt x="2" y="2"/>
                    </a:lnTo>
                    <a:lnTo>
                      <a:pt x="539" y="829"/>
                    </a:lnTo>
                    <a:close/>
                  </a:path>
                </a:pathLst>
              </a:custGeom>
              <a:solidFill>
                <a:srgbClr val="919DBE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442" name="Freeform 430">
                <a:extLst>
                  <a:ext uri="{FF2B5EF4-FFF2-40B4-BE49-F238E27FC236}">
                    <a16:creationId xmlns:a16="http://schemas.microsoft.com/office/drawing/2014/main" xmlns="" id="{B30EA419-2643-4629-B64F-C4ED2A69C1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58" y="2157"/>
                <a:ext cx="521" cy="819"/>
              </a:xfrm>
              <a:custGeom>
                <a:avLst/>
                <a:gdLst>
                  <a:gd name="T0" fmla="*/ 521 w 521"/>
                  <a:gd name="T1" fmla="*/ 819 h 819"/>
                  <a:gd name="T2" fmla="*/ 501 w 521"/>
                  <a:gd name="T3" fmla="*/ 811 h 819"/>
                  <a:gd name="T4" fmla="*/ 0 w 521"/>
                  <a:gd name="T5" fmla="*/ 0 h 819"/>
                  <a:gd name="T6" fmla="*/ 2 w 521"/>
                  <a:gd name="T7" fmla="*/ 0 h 819"/>
                  <a:gd name="T8" fmla="*/ 521 w 521"/>
                  <a:gd name="T9" fmla="*/ 819 h 81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21"/>
                  <a:gd name="T16" fmla="*/ 0 h 819"/>
                  <a:gd name="T17" fmla="*/ 521 w 521"/>
                  <a:gd name="T18" fmla="*/ 819 h 81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21" h="819">
                    <a:moveTo>
                      <a:pt x="521" y="819"/>
                    </a:moveTo>
                    <a:lnTo>
                      <a:pt x="501" y="811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521" y="819"/>
                    </a:lnTo>
                    <a:close/>
                  </a:path>
                </a:pathLst>
              </a:custGeom>
              <a:solidFill>
                <a:srgbClr val="919EB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443" name="Freeform 431">
                <a:extLst>
                  <a:ext uri="{FF2B5EF4-FFF2-40B4-BE49-F238E27FC236}">
                    <a16:creationId xmlns:a16="http://schemas.microsoft.com/office/drawing/2014/main" xmlns="" id="{67E2509C-911C-4070-873E-789B79D8E6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56" y="2155"/>
                <a:ext cx="503" cy="813"/>
              </a:xfrm>
              <a:custGeom>
                <a:avLst/>
                <a:gdLst>
                  <a:gd name="T0" fmla="*/ 503 w 503"/>
                  <a:gd name="T1" fmla="*/ 813 h 813"/>
                  <a:gd name="T2" fmla="*/ 457 w 503"/>
                  <a:gd name="T3" fmla="*/ 795 h 813"/>
                  <a:gd name="T4" fmla="*/ 0 w 503"/>
                  <a:gd name="T5" fmla="*/ 0 h 813"/>
                  <a:gd name="T6" fmla="*/ 2 w 503"/>
                  <a:gd name="T7" fmla="*/ 2 h 813"/>
                  <a:gd name="T8" fmla="*/ 503 w 503"/>
                  <a:gd name="T9" fmla="*/ 813 h 81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03"/>
                  <a:gd name="T16" fmla="*/ 0 h 813"/>
                  <a:gd name="T17" fmla="*/ 503 w 503"/>
                  <a:gd name="T18" fmla="*/ 813 h 81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03" h="813">
                    <a:moveTo>
                      <a:pt x="503" y="813"/>
                    </a:moveTo>
                    <a:lnTo>
                      <a:pt x="457" y="795"/>
                    </a:lnTo>
                    <a:lnTo>
                      <a:pt x="0" y="0"/>
                    </a:lnTo>
                    <a:lnTo>
                      <a:pt x="2" y="2"/>
                    </a:lnTo>
                    <a:lnTo>
                      <a:pt x="503" y="813"/>
                    </a:lnTo>
                    <a:close/>
                  </a:path>
                </a:pathLst>
              </a:custGeom>
              <a:solidFill>
                <a:srgbClr val="929FC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444" name="Freeform 432">
                <a:extLst>
                  <a:ext uri="{FF2B5EF4-FFF2-40B4-BE49-F238E27FC236}">
                    <a16:creationId xmlns:a16="http://schemas.microsoft.com/office/drawing/2014/main" xmlns="" id="{70B56B67-9069-43D4-8DB2-AFBB96F319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58" y="2157"/>
                <a:ext cx="501" cy="811"/>
              </a:xfrm>
              <a:custGeom>
                <a:avLst/>
                <a:gdLst>
                  <a:gd name="T0" fmla="*/ 501 w 501"/>
                  <a:gd name="T1" fmla="*/ 811 h 811"/>
                  <a:gd name="T2" fmla="*/ 477 w 501"/>
                  <a:gd name="T3" fmla="*/ 801 h 811"/>
                  <a:gd name="T4" fmla="*/ 0 w 501"/>
                  <a:gd name="T5" fmla="*/ 0 h 811"/>
                  <a:gd name="T6" fmla="*/ 0 w 501"/>
                  <a:gd name="T7" fmla="*/ 0 h 811"/>
                  <a:gd name="T8" fmla="*/ 501 w 501"/>
                  <a:gd name="T9" fmla="*/ 811 h 8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01"/>
                  <a:gd name="T16" fmla="*/ 0 h 811"/>
                  <a:gd name="T17" fmla="*/ 501 w 501"/>
                  <a:gd name="T18" fmla="*/ 811 h 8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01" h="811">
                    <a:moveTo>
                      <a:pt x="501" y="811"/>
                    </a:moveTo>
                    <a:lnTo>
                      <a:pt x="477" y="801"/>
                    </a:lnTo>
                    <a:lnTo>
                      <a:pt x="0" y="0"/>
                    </a:lnTo>
                    <a:lnTo>
                      <a:pt x="501" y="811"/>
                    </a:lnTo>
                    <a:close/>
                  </a:path>
                </a:pathLst>
              </a:custGeom>
              <a:solidFill>
                <a:srgbClr val="929FC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445" name="Freeform 433">
                <a:extLst>
                  <a:ext uri="{FF2B5EF4-FFF2-40B4-BE49-F238E27FC236}">
                    <a16:creationId xmlns:a16="http://schemas.microsoft.com/office/drawing/2014/main" xmlns="" id="{FFCBCA0A-408C-404F-988E-1135CC1629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56" y="2155"/>
                <a:ext cx="479" cy="803"/>
              </a:xfrm>
              <a:custGeom>
                <a:avLst/>
                <a:gdLst>
                  <a:gd name="T0" fmla="*/ 479 w 479"/>
                  <a:gd name="T1" fmla="*/ 803 h 803"/>
                  <a:gd name="T2" fmla="*/ 457 w 479"/>
                  <a:gd name="T3" fmla="*/ 795 h 803"/>
                  <a:gd name="T4" fmla="*/ 0 w 479"/>
                  <a:gd name="T5" fmla="*/ 0 h 803"/>
                  <a:gd name="T6" fmla="*/ 2 w 479"/>
                  <a:gd name="T7" fmla="*/ 2 h 803"/>
                  <a:gd name="T8" fmla="*/ 479 w 479"/>
                  <a:gd name="T9" fmla="*/ 803 h 80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79"/>
                  <a:gd name="T16" fmla="*/ 0 h 803"/>
                  <a:gd name="T17" fmla="*/ 479 w 479"/>
                  <a:gd name="T18" fmla="*/ 803 h 80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79" h="803">
                    <a:moveTo>
                      <a:pt x="479" y="803"/>
                    </a:moveTo>
                    <a:lnTo>
                      <a:pt x="457" y="795"/>
                    </a:lnTo>
                    <a:lnTo>
                      <a:pt x="0" y="0"/>
                    </a:lnTo>
                    <a:lnTo>
                      <a:pt x="2" y="2"/>
                    </a:lnTo>
                    <a:lnTo>
                      <a:pt x="479" y="803"/>
                    </a:lnTo>
                    <a:close/>
                  </a:path>
                </a:pathLst>
              </a:custGeom>
              <a:solidFill>
                <a:srgbClr val="929FC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446" name="Freeform 434">
                <a:extLst>
                  <a:ext uri="{FF2B5EF4-FFF2-40B4-BE49-F238E27FC236}">
                    <a16:creationId xmlns:a16="http://schemas.microsoft.com/office/drawing/2014/main" xmlns="" id="{F432BD49-A6CF-4651-9EA9-6A50B284F6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52" y="2155"/>
                <a:ext cx="461" cy="795"/>
              </a:xfrm>
              <a:custGeom>
                <a:avLst/>
                <a:gdLst>
                  <a:gd name="T0" fmla="*/ 461 w 461"/>
                  <a:gd name="T1" fmla="*/ 795 h 795"/>
                  <a:gd name="T2" fmla="*/ 411 w 461"/>
                  <a:gd name="T3" fmla="*/ 779 h 795"/>
                  <a:gd name="T4" fmla="*/ 0 w 461"/>
                  <a:gd name="T5" fmla="*/ 0 h 795"/>
                  <a:gd name="T6" fmla="*/ 4 w 461"/>
                  <a:gd name="T7" fmla="*/ 0 h 795"/>
                  <a:gd name="T8" fmla="*/ 461 w 461"/>
                  <a:gd name="T9" fmla="*/ 795 h 79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61"/>
                  <a:gd name="T16" fmla="*/ 0 h 795"/>
                  <a:gd name="T17" fmla="*/ 461 w 461"/>
                  <a:gd name="T18" fmla="*/ 795 h 79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61" h="795">
                    <a:moveTo>
                      <a:pt x="461" y="795"/>
                    </a:moveTo>
                    <a:lnTo>
                      <a:pt x="411" y="779"/>
                    </a:lnTo>
                    <a:lnTo>
                      <a:pt x="0" y="0"/>
                    </a:lnTo>
                    <a:lnTo>
                      <a:pt x="4" y="0"/>
                    </a:lnTo>
                    <a:lnTo>
                      <a:pt x="461" y="795"/>
                    </a:lnTo>
                    <a:close/>
                  </a:path>
                </a:pathLst>
              </a:custGeom>
              <a:solidFill>
                <a:srgbClr val="93A0C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447" name="Freeform 435">
                <a:extLst>
                  <a:ext uri="{FF2B5EF4-FFF2-40B4-BE49-F238E27FC236}">
                    <a16:creationId xmlns:a16="http://schemas.microsoft.com/office/drawing/2014/main" xmlns="" id="{F277DFC7-4660-4B2B-AB2A-DD4D66E58F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48" y="2153"/>
                <a:ext cx="415" cy="781"/>
              </a:xfrm>
              <a:custGeom>
                <a:avLst/>
                <a:gdLst>
                  <a:gd name="T0" fmla="*/ 415 w 415"/>
                  <a:gd name="T1" fmla="*/ 781 h 781"/>
                  <a:gd name="T2" fmla="*/ 363 w 415"/>
                  <a:gd name="T3" fmla="*/ 767 h 781"/>
                  <a:gd name="T4" fmla="*/ 0 w 415"/>
                  <a:gd name="T5" fmla="*/ 0 h 781"/>
                  <a:gd name="T6" fmla="*/ 4 w 415"/>
                  <a:gd name="T7" fmla="*/ 2 h 781"/>
                  <a:gd name="T8" fmla="*/ 415 w 415"/>
                  <a:gd name="T9" fmla="*/ 781 h 78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15"/>
                  <a:gd name="T16" fmla="*/ 0 h 781"/>
                  <a:gd name="T17" fmla="*/ 415 w 415"/>
                  <a:gd name="T18" fmla="*/ 781 h 78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15" h="781">
                    <a:moveTo>
                      <a:pt x="415" y="781"/>
                    </a:moveTo>
                    <a:lnTo>
                      <a:pt x="363" y="767"/>
                    </a:lnTo>
                    <a:lnTo>
                      <a:pt x="0" y="0"/>
                    </a:lnTo>
                    <a:lnTo>
                      <a:pt x="4" y="2"/>
                    </a:lnTo>
                    <a:lnTo>
                      <a:pt x="415" y="781"/>
                    </a:lnTo>
                    <a:close/>
                  </a:path>
                </a:pathLst>
              </a:custGeom>
              <a:solidFill>
                <a:srgbClr val="94A1C3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448" name="Freeform 436">
                <a:extLst>
                  <a:ext uri="{FF2B5EF4-FFF2-40B4-BE49-F238E27FC236}">
                    <a16:creationId xmlns:a16="http://schemas.microsoft.com/office/drawing/2014/main" xmlns="" id="{9A219824-F0F2-49B8-BB4F-2F8B4A398C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44" y="2153"/>
                <a:ext cx="367" cy="767"/>
              </a:xfrm>
              <a:custGeom>
                <a:avLst/>
                <a:gdLst>
                  <a:gd name="T0" fmla="*/ 367 w 367"/>
                  <a:gd name="T1" fmla="*/ 767 h 767"/>
                  <a:gd name="T2" fmla="*/ 309 w 367"/>
                  <a:gd name="T3" fmla="*/ 755 h 767"/>
                  <a:gd name="T4" fmla="*/ 0 w 367"/>
                  <a:gd name="T5" fmla="*/ 0 h 767"/>
                  <a:gd name="T6" fmla="*/ 4 w 367"/>
                  <a:gd name="T7" fmla="*/ 0 h 767"/>
                  <a:gd name="T8" fmla="*/ 367 w 367"/>
                  <a:gd name="T9" fmla="*/ 767 h 76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67"/>
                  <a:gd name="T16" fmla="*/ 0 h 767"/>
                  <a:gd name="T17" fmla="*/ 367 w 367"/>
                  <a:gd name="T18" fmla="*/ 767 h 76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67" h="767">
                    <a:moveTo>
                      <a:pt x="367" y="767"/>
                    </a:moveTo>
                    <a:lnTo>
                      <a:pt x="309" y="755"/>
                    </a:lnTo>
                    <a:lnTo>
                      <a:pt x="0" y="0"/>
                    </a:lnTo>
                    <a:lnTo>
                      <a:pt x="4" y="0"/>
                    </a:lnTo>
                    <a:lnTo>
                      <a:pt x="367" y="767"/>
                    </a:lnTo>
                    <a:close/>
                  </a:path>
                </a:pathLst>
              </a:custGeom>
              <a:solidFill>
                <a:srgbClr val="95A2C4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449" name="Freeform 437">
                <a:extLst>
                  <a:ext uri="{FF2B5EF4-FFF2-40B4-BE49-F238E27FC236}">
                    <a16:creationId xmlns:a16="http://schemas.microsoft.com/office/drawing/2014/main" xmlns="" id="{0FB9C822-B623-4AA7-B41D-AEB5C79E6A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40" y="2153"/>
                <a:ext cx="313" cy="755"/>
              </a:xfrm>
              <a:custGeom>
                <a:avLst/>
                <a:gdLst>
                  <a:gd name="T0" fmla="*/ 313 w 313"/>
                  <a:gd name="T1" fmla="*/ 755 h 755"/>
                  <a:gd name="T2" fmla="*/ 252 w 313"/>
                  <a:gd name="T3" fmla="*/ 745 h 755"/>
                  <a:gd name="T4" fmla="*/ 0 w 313"/>
                  <a:gd name="T5" fmla="*/ 0 h 755"/>
                  <a:gd name="T6" fmla="*/ 4 w 313"/>
                  <a:gd name="T7" fmla="*/ 0 h 755"/>
                  <a:gd name="T8" fmla="*/ 313 w 313"/>
                  <a:gd name="T9" fmla="*/ 755 h 7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13"/>
                  <a:gd name="T16" fmla="*/ 0 h 755"/>
                  <a:gd name="T17" fmla="*/ 313 w 313"/>
                  <a:gd name="T18" fmla="*/ 755 h 7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13" h="755">
                    <a:moveTo>
                      <a:pt x="313" y="755"/>
                    </a:moveTo>
                    <a:lnTo>
                      <a:pt x="252" y="745"/>
                    </a:lnTo>
                    <a:lnTo>
                      <a:pt x="0" y="0"/>
                    </a:lnTo>
                    <a:lnTo>
                      <a:pt x="4" y="0"/>
                    </a:lnTo>
                    <a:lnTo>
                      <a:pt x="313" y="755"/>
                    </a:lnTo>
                    <a:close/>
                  </a:path>
                </a:pathLst>
              </a:custGeom>
              <a:solidFill>
                <a:srgbClr val="95A2C4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450" name="Freeform 438">
                <a:extLst>
                  <a:ext uri="{FF2B5EF4-FFF2-40B4-BE49-F238E27FC236}">
                    <a16:creationId xmlns:a16="http://schemas.microsoft.com/office/drawing/2014/main" xmlns="" id="{B170749C-A1A1-49F2-8089-04F03A2A1E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36" y="2151"/>
                <a:ext cx="256" cy="747"/>
              </a:xfrm>
              <a:custGeom>
                <a:avLst/>
                <a:gdLst>
                  <a:gd name="T0" fmla="*/ 256 w 256"/>
                  <a:gd name="T1" fmla="*/ 747 h 747"/>
                  <a:gd name="T2" fmla="*/ 192 w 256"/>
                  <a:gd name="T3" fmla="*/ 739 h 747"/>
                  <a:gd name="T4" fmla="*/ 0 w 256"/>
                  <a:gd name="T5" fmla="*/ 0 h 747"/>
                  <a:gd name="T6" fmla="*/ 4 w 256"/>
                  <a:gd name="T7" fmla="*/ 2 h 747"/>
                  <a:gd name="T8" fmla="*/ 256 w 256"/>
                  <a:gd name="T9" fmla="*/ 747 h 7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6"/>
                  <a:gd name="T16" fmla="*/ 0 h 747"/>
                  <a:gd name="T17" fmla="*/ 256 w 256"/>
                  <a:gd name="T18" fmla="*/ 747 h 7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6" h="747">
                    <a:moveTo>
                      <a:pt x="256" y="747"/>
                    </a:moveTo>
                    <a:lnTo>
                      <a:pt x="192" y="739"/>
                    </a:lnTo>
                    <a:lnTo>
                      <a:pt x="0" y="0"/>
                    </a:lnTo>
                    <a:lnTo>
                      <a:pt x="4" y="2"/>
                    </a:lnTo>
                    <a:lnTo>
                      <a:pt x="256" y="747"/>
                    </a:lnTo>
                    <a:close/>
                  </a:path>
                </a:pathLst>
              </a:custGeom>
              <a:solidFill>
                <a:srgbClr val="95A3C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451" name="Freeform 439">
                <a:extLst>
                  <a:ext uri="{FF2B5EF4-FFF2-40B4-BE49-F238E27FC236}">
                    <a16:creationId xmlns:a16="http://schemas.microsoft.com/office/drawing/2014/main" xmlns="" id="{E59571D9-6CC6-4A4F-8852-9184495348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32" y="2151"/>
                <a:ext cx="196" cy="739"/>
              </a:xfrm>
              <a:custGeom>
                <a:avLst/>
                <a:gdLst>
                  <a:gd name="T0" fmla="*/ 196 w 196"/>
                  <a:gd name="T1" fmla="*/ 739 h 739"/>
                  <a:gd name="T2" fmla="*/ 130 w 196"/>
                  <a:gd name="T3" fmla="*/ 733 h 739"/>
                  <a:gd name="T4" fmla="*/ 0 w 196"/>
                  <a:gd name="T5" fmla="*/ 0 h 739"/>
                  <a:gd name="T6" fmla="*/ 4 w 196"/>
                  <a:gd name="T7" fmla="*/ 0 h 739"/>
                  <a:gd name="T8" fmla="*/ 196 w 196"/>
                  <a:gd name="T9" fmla="*/ 739 h 73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6"/>
                  <a:gd name="T16" fmla="*/ 0 h 739"/>
                  <a:gd name="T17" fmla="*/ 196 w 196"/>
                  <a:gd name="T18" fmla="*/ 739 h 73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6" h="739">
                    <a:moveTo>
                      <a:pt x="196" y="739"/>
                    </a:moveTo>
                    <a:lnTo>
                      <a:pt x="130" y="733"/>
                    </a:lnTo>
                    <a:lnTo>
                      <a:pt x="0" y="0"/>
                    </a:lnTo>
                    <a:lnTo>
                      <a:pt x="4" y="0"/>
                    </a:lnTo>
                    <a:lnTo>
                      <a:pt x="196" y="739"/>
                    </a:lnTo>
                    <a:close/>
                  </a:path>
                </a:pathLst>
              </a:custGeom>
              <a:solidFill>
                <a:srgbClr val="96A3C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452" name="Freeform 440">
                <a:extLst>
                  <a:ext uri="{FF2B5EF4-FFF2-40B4-BE49-F238E27FC236}">
                    <a16:creationId xmlns:a16="http://schemas.microsoft.com/office/drawing/2014/main" xmlns="" id="{6C9A2A4A-D057-45B3-999D-19B7355F7F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26" y="2151"/>
                <a:ext cx="136" cy="733"/>
              </a:xfrm>
              <a:custGeom>
                <a:avLst/>
                <a:gdLst>
                  <a:gd name="T0" fmla="*/ 136 w 136"/>
                  <a:gd name="T1" fmla="*/ 733 h 733"/>
                  <a:gd name="T2" fmla="*/ 68 w 136"/>
                  <a:gd name="T3" fmla="*/ 731 h 733"/>
                  <a:gd name="T4" fmla="*/ 0 w 136"/>
                  <a:gd name="T5" fmla="*/ 0 h 733"/>
                  <a:gd name="T6" fmla="*/ 6 w 136"/>
                  <a:gd name="T7" fmla="*/ 0 h 733"/>
                  <a:gd name="T8" fmla="*/ 136 w 136"/>
                  <a:gd name="T9" fmla="*/ 733 h 73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36"/>
                  <a:gd name="T16" fmla="*/ 0 h 733"/>
                  <a:gd name="T17" fmla="*/ 136 w 136"/>
                  <a:gd name="T18" fmla="*/ 733 h 73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36" h="733">
                    <a:moveTo>
                      <a:pt x="136" y="733"/>
                    </a:moveTo>
                    <a:lnTo>
                      <a:pt x="68" y="731"/>
                    </a:lnTo>
                    <a:lnTo>
                      <a:pt x="0" y="0"/>
                    </a:lnTo>
                    <a:lnTo>
                      <a:pt x="6" y="0"/>
                    </a:lnTo>
                    <a:lnTo>
                      <a:pt x="136" y="733"/>
                    </a:lnTo>
                    <a:close/>
                  </a:path>
                </a:pathLst>
              </a:custGeom>
              <a:solidFill>
                <a:srgbClr val="96A3C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453" name="Freeform 441">
                <a:extLst>
                  <a:ext uri="{FF2B5EF4-FFF2-40B4-BE49-F238E27FC236}">
                    <a16:creationId xmlns:a16="http://schemas.microsoft.com/office/drawing/2014/main" xmlns="" id="{460656DB-7D94-4F81-94EE-3C0DB9F121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22" y="2151"/>
                <a:ext cx="72" cy="731"/>
              </a:xfrm>
              <a:custGeom>
                <a:avLst/>
                <a:gdLst>
                  <a:gd name="T0" fmla="*/ 72 w 72"/>
                  <a:gd name="T1" fmla="*/ 731 h 731"/>
                  <a:gd name="T2" fmla="*/ 0 w 72"/>
                  <a:gd name="T3" fmla="*/ 729 h 731"/>
                  <a:gd name="T4" fmla="*/ 0 w 72"/>
                  <a:gd name="T5" fmla="*/ 0 h 731"/>
                  <a:gd name="T6" fmla="*/ 4 w 72"/>
                  <a:gd name="T7" fmla="*/ 0 h 731"/>
                  <a:gd name="T8" fmla="*/ 72 w 72"/>
                  <a:gd name="T9" fmla="*/ 731 h 73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"/>
                  <a:gd name="T16" fmla="*/ 0 h 731"/>
                  <a:gd name="T17" fmla="*/ 72 w 72"/>
                  <a:gd name="T18" fmla="*/ 731 h 73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" h="731">
                    <a:moveTo>
                      <a:pt x="72" y="731"/>
                    </a:moveTo>
                    <a:lnTo>
                      <a:pt x="0" y="729"/>
                    </a:lnTo>
                    <a:lnTo>
                      <a:pt x="0" y="0"/>
                    </a:lnTo>
                    <a:lnTo>
                      <a:pt x="4" y="0"/>
                    </a:lnTo>
                    <a:lnTo>
                      <a:pt x="72" y="731"/>
                    </a:lnTo>
                    <a:close/>
                  </a:path>
                </a:pathLst>
              </a:custGeom>
              <a:solidFill>
                <a:srgbClr val="96A3C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  <p:grpSp>
          <p:nvGrpSpPr>
            <p:cNvPr id="393" name="Group 442">
              <a:extLst>
                <a:ext uri="{FF2B5EF4-FFF2-40B4-BE49-F238E27FC236}">
                  <a16:creationId xmlns:a16="http://schemas.microsoft.com/office/drawing/2014/main" xmlns="" id="{077DCAEA-40C0-4002-A949-EA3CEA48B01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28" y="2880"/>
              <a:ext cx="1390" cy="479"/>
              <a:chOff x="2028" y="2880"/>
              <a:chExt cx="1390" cy="479"/>
            </a:xfrm>
          </p:grpSpPr>
          <p:sp>
            <p:nvSpPr>
              <p:cNvPr id="394" name="Rectangle 443">
                <a:extLst>
                  <a:ext uri="{FF2B5EF4-FFF2-40B4-BE49-F238E27FC236}">
                    <a16:creationId xmlns:a16="http://schemas.microsoft.com/office/drawing/2014/main" xmlns="" id="{33BBE5CB-35F1-440D-813C-A0160BD131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28" y="2880"/>
                <a:ext cx="1390" cy="239"/>
              </a:xfrm>
              <a:prstGeom prst="rect">
                <a:avLst/>
              </a:prstGeom>
              <a:solidFill>
                <a:srgbClr val="ABBAE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395" name="Rectangle 444">
                <a:extLst>
                  <a:ext uri="{FF2B5EF4-FFF2-40B4-BE49-F238E27FC236}">
                    <a16:creationId xmlns:a16="http://schemas.microsoft.com/office/drawing/2014/main" xmlns="" id="{50F85A56-C54E-439E-835A-DC07EDF718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28" y="3119"/>
                <a:ext cx="1390" cy="240"/>
              </a:xfrm>
              <a:prstGeom prst="rect">
                <a:avLst/>
              </a:prstGeom>
              <a:solidFill>
                <a:srgbClr val="ABBAE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396" name="Freeform 445">
                <a:extLst>
                  <a:ext uri="{FF2B5EF4-FFF2-40B4-BE49-F238E27FC236}">
                    <a16:creationId xmlns:a16="http://schemas.microsoft.com/office/drawing/2014/main" xmlns="" id="{EE1DA04A-F645-418B-8B58-B5D9052450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8" y="2880"/>
                <a:ext cx="1388" cy="477"/>
              </a:xfrm>
              <a:custGeom>
                <a:avLst/>
                <a:gdLst>
                  <a:gd name="T0" fmla="*/ 623 w 1388"/>
                  <a:gd name="T1" fmla="*/ 2 h 477"/>
                  <a:gd name="T2" fmla="*/ 489 w 1388"/>
                  <a:gd name="T3" fmla="*/ 10 h 477"/>
                  <a:gd name="T4" fmla="*/ 363 w 1388"/>
                  <a:gd name="T5" fmla="*/ 28 h 477"/>
                  <a:gd name="T6" fmla="*/ 254 w 1388"/>
                  <a:gd name="T7" fmla="*/ 54 h 477"/>
                  <a:gd name="T8" fmla="*/ 158 w 1388"/>
                  <a:gd name="T9" fmla="*/ 88 h 477"/>
                  <a:gd name="T10" fmla="*/ 84 w 1388"/>
                  <a:gd name="T11" fmla="*/ 126 h 477"/>
                  <a:gd name="T12" fmla="*/ 32 w 1388"/>
                  <a:gd name="T13" fmla="*/ 167 h 477"/>
                  <a:gd name="T14" fmla="*/ 14 w 1388"/>
                  <a:gd name="T15" fmla="*/ 191 h 477"/>
                  <a:gd name="T16" fmla="*/ 4 w 1388"/>
                  <a:gd name="T17" fmla="*/ 215 h 477"/>
                  <a:gd name="T18" fmla="*/ 0 w 1388"/>
                  <a:gd name="T19" fmla="*/ 239 h 477"/>
                  <a:gd name="T20" fmla="*/ 4 w 1388"/>
                  <a:gd name="T21" fmla="*/ 263 h 477"/>
                  <a:gd name="T22" fmla="*/ 14 w 1388"/>
                  <a:gd name="T23" fmla="*/ 287 h 477"/>
                  <a:gd name="T24" fmla="*/ 32 w 1388"/>
                  <a:gd name="T25" fmla="*/ 310 h 477"/>
                  <a:gd name="T26" fmla="*/ 84 w 1388"/>
                  <a:gd name="T27" fmla="*/ 352 h 477"/>
                  <a:gd name="T28" fmla="*/ 158 w 1388"/>
                  <a:gd name="T29" fmla="*/ 390 h 477"/>
                  <a:gd name="T30" fmla="*/ 254 w 1388"/>
                  <a:gd name="T31" fmla="*/ 424 h 477"/>
                  <a:gd name="T32" fmla="*/ 363 w 1388"/>
                  <a:gd name="T33" fmla="*/ 449 h 477"/>
                  <a:gd name="T34" fmla="*/ 489 w 1388"/>
                  <a:gd name="T35" fmla="*/ 467 h 477"/>
                  <a:gd name="T36" fmla="*/ 623 w 1388"/>
                  <a:gd name="T37" fmla="*/ 475 h 477"/>
                  <a:gd name="T38" fmla="*/ 766 w 1388"/>
                  <a:gd name="T39" fmla="*/ 475 h 477"/>
                  <a:gd name="T40" fmla="*/ 900 w 1388"/>
                  <a:gd name="T41" fmla="*/ 467 h 477"/>
                  <a:gd name="T42" fmla="*/ 1025 w 1388"/>
                  <a:gd name="T43" fmla="*/ 449 h 477"/>
                  <a:gd name="T44" fmla="*/ 1135 w 1388"/>
                  <a:gd name="T45" fmla="*/ 424 h 477"/>
                  <a:gd name="T46" fmla="*/ 1231 w 1388"/>
                  <a:gd name="T47" fmla="*/ 390 h 477"/>
                  <a:gd name="T48" fmla="*/ 1305 w 1388"/>
                  <a:gd name="T49" fmla="*/ 352 h 477"/>
                  <a:gd name="T50" fmla="*/ 1357 w 1388"/>
                  <a:gd name="T51" fmla="*/ 310 h 477"/>
                  <a:gd name="T52" fmla="*/ 1375 w 1388"/>
                  <a:gd name="T53" fmla="*/ 287 h 477"/>
                  <a:gd name="T54" fmla="*/ 1384 w 1388"/>
                  <a:gd name="T55" fmla="*/ 263 h 477"/>
                  <a:gd name="T56" fmla="*/ 1388 w 1388"/>
                  <a:gd name="T57" fmla="*/ 239 h 477"/>
                  <a:gd name="T58" fmla="*/ 1384 w 1388"/>
                  <a:gd name="T59" fmla="*/ 215 h 477"/>
                  <a:gd name="T60" fmla="*/ 1375 w 1388"/>
                  <a:gd name="T61" fmla="*/ 191 h 477"/>
                  <a:gd name="T62" fmla="*/ 1357 w 1388"/>
                  <a:gd name="T63" fmla="*/ 167 h 477"/>
                  <a:gd name="T64" fmla="*/ 1305 w 1388"/>
                  <a:gd name="T65" fmla="*/ 126 h 477"/>
                  <a:gd name="T66" fmla="*/ 1231 w 1388"/>
                  <a:gd name="T67" fmla="*/ 88 h 477"/>
                  <a:gd name="T68" fmla="*/ 1135 w 1388"/>
                  <a:gd name="T69" fmla="*/ 54 h 477"/>
                  <a:gd name="T70" fmla="*/ 1025 w 1388"/>
                  <a:gd name="T71" fmla="*/ 28 h 477"/>
                  <a:gd name="T72" fmla="*/ 900 w 1388"/>
                  <a:gd name="T73" fmla="*/ 10 h 477"/>
                  <a:gd name="T74" fmla="*/ 766 w 1388"/>
                  <a:gd name="T75" fmla="*/ 2 h 477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w 1388"/>
                  <a:gd name="T115" fmla="*/ 0 h 477"/>
                  <a:gd name="T116" fmla="*/ 1388 w 1388"/>
                  <a:gd name="T117" fmla="*/ 477 h 477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T114" t="T115" r="T116" b="T117"/>
                <a:pathLst>
                  <a:path w="1388" h="477">
                    <a:moveTo>
                      <a:pt x="694" y="0"/>
                    </a:moveTo>
                    <a:lnTo>
                      <a:pt x="623" y="2"/>
                    </a:lnTo>
                    <a:lnTo>
                      <a:pt x="555" y="4"/>
                    </a:lnTo>
                    <a:lnTo>
                      <a:pt x="489" y="10"/>
                    </a:lnTo>
                    <a:lnTo>
                      <a:pt x="425" y="18"/>
                    </a:lnTo>
                    <a:lnTo>
                      <a:pt x="363" y="28"/>
                    </a:lnTo>
                    <a:lnTo>
                      <a:pt x="305" y="40"/>
                    </a:lnTo>
                    <a:lnTo>
                      <a:pt x="254" y="54"/>
                    </a:lnTo>
                    <a:lnTo>
                      <a:pt x="204" y="70"/>
                    </a:lnTo>
                    <a:lnTo>
                      <a:pt x="158" y="88"/>
                    </a:lnTo>
                    <a:lnTo>
                      <a:pt x="118" y="106"/>
                    </a:lnTo>
                    <a:lnTo>
                      <a:pt x="84" y="126"/>
                    </a:lnTo>
                    <a:lnTo>
                      <a:pt x="54" y="145"/>
                    </a:lnTo>
                    <a:lnTo>
                      <a:pt x="32" y="167"/>
                    </a:lnTo>
                    <a:lnTo>
                      <a:pt x="22" y="179"/>
                    </a:lnTo>
                    <a:lnTo>
                      <a:pt x="14" y="191"/>
                    </a:lnTo>
                    <a:lnTo>
                      <a:pt x="8" y="203"/>
                    </a:lnTo>
                    <a:lnTo>
                      <a:pt x="4" y="215"/>
                    </a:lnTo>
                    <a:lnTo>
                      <a:pt x="0" y="227"/>
                    </a:lnTo>
                    <a:lnTo>
                      <a:pt x="0" y="239"/>
                    </a:lnTo>
                    <a:lnTo>
                      <a:pt x="0" y="251"/>
                    </a:lnTo>
                    <a:lnTo>
                      <a:pt x="4" y="263"/>
                    </a:lnTo>
                    <a:lnTo>
                      <a:pt x="8" y="275"/>
                    </a:lnTo>
                    <a:lnTo>
                      <a:pt x="14" y="287"/>
                    </a:lnTo>
                    <a:lnTo>
                      <a:pt x="22" y="298"/>
                    </a:lnTo>
                    <a:lnTo>
                      <a:pt x="32" y="310"/>
                    </a:lnTo>
                    <a:lnTo>
                      <a:pt x="54" y="332"/>
                    </a:lnTo>
                    <a:lnTo>
                      <a:pt x="84" y="352"/>
                    </a:lnTo>
                    <a:lnTo>
                      <a:pt x="118" y="372"/>
                    </a:lnTo>
                    <a:lnTo>
                      <a:pt x="158" y="390"/>
                    </a:lnTo>
                    <a:lnTo>
                      <a:pt x="204" y="408"/>
                    </a:lnTo>
                    <a:lnTo>
                      <a:pt x="254" y="424"/>
                    </a:lnTo>
                    <a:lnTo>
                      <a:pt x="305" y="438"/>
                    </a:lnTo>
                    <a:lnTo>
                      <a:pt x="363" y="449"/>
                    </a:lnTo>
                    <a:lnTo>
                      <a:pt x="425" y="459"/>
                    </a:lnTo>
                    <a:lnTo>
                      <a:pt x="489" y="467"/>
                    </a:lnTo>
                    <a:lnTo>
                      <a:pt x="555" y="473"/>
                    </a:lnTo>
                    <a:lnTo>
                      <a:pt x="623" y="475"/>
                    </a:lnTo>
                    <a:lnTo>
                      <a:pt x="694" y="477"/>
                    </a:lnTo>
                    <a:lnTo>
                      <a:pt x="766" y="475"/>
                    </a:lnTo>
                    <a:lnTo>
                      <a:pt x="834" y="473"/>
                    </a:lnTo>
                    <a:lnTo>
                      <a:pt x="900" y="467"/>
                    </a:lnTo>
                    <a:lnTo>
                      <a:pt x="964" y="459"/>
                    </a:lnTo>
                    <a:lnTo>
                      <a:pt x="1025" y="449"/>
                    </a:lnTo>
                    <a:lnTo>
                      <a:pt x="1083" y="438"/>
                    </a:lnTo>
                    <a:lnTo>
                      <a:pt x="1135" y="424"/>
                    </a:lnTo>
                    <a:lnTo>
                      <a:pt x="1185" y="408"/>
                    </a:lnTo>
                    <a:lnTo>
                      <a:pt x="1231" y="390"/>
                    </a:lnTo>
                    <a:lnTo>
                      <a:pt x="1271" y="372"/>
                    </a:lnTo>
                    <a:lnTo>
                      <a:pt x="1305" y="352"/>
                    </a:lnTo>
                    <a:lnTo>
                      <a:pt x="1335" y="332"/>
                    </a:lnTo>
                    <a:lnTo>
                      <a:pt x="1357" y="310"/>
                    </a:lnTo>
                    <a:lnTo>
                      <a:pt x="1367" y="298"/>
                    </a:lnTo>
                    <a:lnTo>
                      <a:pt x="1375" y="287"/>
                    </a:lnTo>
                    <a:lnTo>
                      <a:pt x="1380" y="275"/>
                    </a:lnTo>
                    <a:lnTo>
                      <a:pt x="1384" y="263"/>
                    </a:lnTo>
                    <a:lnTo>
                      <a:pt x="1388" y="251"/>
                    </a:lnTo>
                    <a:lnTo>
                      <a:pt x="1388" y="239"/>
                    </a:lnTo>
                    <a:lnTo>
                      <a:pt x="1388" y="227"/>
                    </a:lnTo>
                    <a:lnTo>
                      <a:pt x="1384" y="215"/>
                    </a:lnTo>
                    <a:lnTo>
                      <a:pt x="1380" y="203"/>
                    </a:lnTo>
                    <a:lnTo>
                      <a:pt x="1375" y="191"/>
                    </a:lnTo>
                    <a:lnTo>
                      <a:pt x="1367" y="179"/>
                    </a:lnTo>
                    <a:lnTo>
                      <a:pt x="1357" y="167"/>
                    </a:lnTo>
                    <a:lnTo>
                      <a:pt x="1335" y="145"/>
                    </a:lnTo>
                    <a:lnTo>
                      <a:pt x="1305" y="126"/>
                    </a:lnTo>
                    <a:lnTo>
                      <a:pt x="1271" y="106"/>
                    </a:lnTo>
                    <a:lnTo>
                      <a:pt x="1231" y="88"/>
                    </a:lnTo>
                    <a:lnTo>
                      <a:pt x="1185" y="70"/>
                    </a:lnTo>
                    <a:lnTo>
                      <a:pt x="1135" y="54"/>
                    </a:lnTo>
                    <a:lnTo>
                      <a:pt x="1083" y="40"/>
                    </a:lnTo>
                    <a:lnTo>
                      <a:pt x="1025" y="28"/>
                    </a:lnTo>
                    <a:lnTo>
                      <a:pt x="964" y="18"/>
                    </a:lnTo>
                    <a:lnTo>
                      <a:pt x="900" y="10"/>
                    </a:lnTo>
                    <a:lnTo>
                      <a:pt x="834" y="4"/>
                    </a:lnTo>
                    <a:lnTo>
                      <a:pt x="766" y="2"/>
                    </a:lnTo>
                    <a:lnTo>
                      <a:pt x="694" y="0"/>
                    </a:lnTo>
                    <a:close/>
                  </a:path>
                </a:pathLst>
              </a:custGeom>
              <a:solidFill>
                <a:srgbClr val="ABBAE1"/>
              </a:solidFill>
              <a:ln w="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397" name="Freeform 446">
                <a:extLst>
                  <a:ext uri="{FF2B5EF4-FFF2-40B4-BE49-F238E27FC236}">
                    <a16:creationId xmlns:a16="http://schemas.microsoft.com/office/drawing/2014/main" xmlns="" id="{E416B5BF-B4F6-49F6-8A4A-EE0E731114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8" y="2880"/>
                <a:ext cx="1388" cy="477"/>
              </a:xfrm>
              <a:custGeom>
                <a:avLst/>
                <a:gdLst>
                  <a:gd name="T0" fmla="*/ 623 w 1388"/>
                  <a:gd name="T1" fmla="*/ 2 h 477"/>
                  <a:gd name="T2" fmla="*/ 489 w 1388"/>
                  <a:gd name="T3" fmla="*/ 10 h 477"/>
                  <a:gd name="T4" fmla="*/ 363 w 1388"/>
                  <a:gd name="T5" fmla="*/ 28 h 477"/>
                  <a:gd name="T6" fmla="*/ 254 w 1388"/>
                  <a:gd name="T7" fmla="*/ 54 h 477"/>
                  <a:gd name="T8" fmla="*/ 158 w 1388"/>
                  <a:gd name="T9" fmla="*/ 88 h 477"/>
                  <a:gd name="T10" fmla="*/ 84 w 1388"/>
                  <a:gd name="T11" fmla="*/ 126 h 477"/>
                  <a:gd name="T12" fmla="*/ 32 w 1388"/>
                  <a:gd name="T13" fmla="*/ 167 h 477"/>
                  <a:gd name="T14" fmla="*/ 14 w 1388"/>
                  <a:gd name="T15" fmla="*/ 191 h 477"/>
                  <a:gd name="T16" fmla="*/ 4 w 1388"/>
                  <a:gd name="T17" fmla="*/ 215 h 477"/>
                  <a:gd name="T18" fmla="*/ 0 w 1388"/>
                  <a:gd name="T19" fmla="*/ 239 h 477"/>
                  <a:gd name="T20" fmla="*/ 4 w 1388"/>
                  <a:gd name="T21" fmla="*/ 263 h 477"/>
                  <a:gd name="T22" fmla="*/ 14 w 1388"/>
                  <a:gd name="T23" fmla="*/ 287 h 477"/>
                  <a:gd name="T24" fmla="*/ 32 w 1388"/>
                  <a:gd name="T25" fmla="*/ 310 h 477"/>
                  <a:gd name="T26" fmla="*/ 84 w 1388"/>
                  <a:gd name="T27" fmla="*/ 352 h 477"/>
                  <a:gd name="T28" fmla="*/ 158 w 1388"/>
                  <a:gd name="T29" fmla="*/ 390 h 477"/>
                  <a:gd name="T30" fmla="*/ 254 w 1388"/>
                  <a:gd name="T31" fmla="*/ 424 h 477"/>
                  <a:gd name="T32" fmla="*/ 363 w 1388"/>
                  <a:gd name="T33" fmla="*/ 449 h 477"/>
                  <a:gd name="T34" fmla="*/ 489 w 1388"/>
                  <a:gd name="T35" fmla="*/ 467 h 477"/>
                  <a:gd name="T36" fmla="*/ 623 w 1388"/>
                  <a:gd name="T37" fmla="*/ 475 h 477"/>
                  <a:gd name="T38" fmla="*/ 766 w 1388"/>
                  <a:gd name="T39" fmla="*/ 475 h 477"/>
                  <a:gd name="T40" fmla="*/ 900 w 1388"/>
                  <a:gd name="T41" fmla="*/ 467 h 477"/>
                  <a:gd name="T42" fmla="*/ 1025 w 1388"/>
                  <a:gd name="T43" fmla="*/ 449 h 477"/>
                  <a:gd name="T44" fmla="*/ 1135 w 1388"/>
                  <a:gd name="T45" fmla="*/ 424 h 477"/>
                  <a:gd name="T46" fmla="*/ 1231 w 1388"/>
                  <a:gd name="T47" fmla="*/ 390 h 477"/>
                  <a:gd name="T48" fmla="*/ 1305 w 1388"/>
                  <a:gd name="T49" fmla="*/ 352 h 477"/>
                  <a:gd name="T50" fmla="*/ 1357 w 1388"/>
                  <a:gd name="T51" fmla="*/ 310 h 477"/>
                  <a:gd name="T52" fmla="*/ 1375 w 1388"/>
                  <a:gd name="T53" fmla="*/ 287 h 477"/>
                  <a:gd name="T54" fmla="*/ 1384 w 1388"/>
                  <a:gd name="T55" fmla="*/ 263 h 477"/>
                  <a:gd name="T56" fmla="*/ 1388 w 1388"/>
                  <a:gd name="T57" fmla="*/ 239 h 477"/>
                  <a:gd name="T58" fmla="*/ 1384 w 1388"/>
                  <a:gd name="T59" fmla="*/ 215 h 477"/>
                  <a:gd name="T60" fmla="*/ 1375 w 1388"/>
                  <a:gd name="T61" fmla="*/ 191 h 477"/>
                  <a:gd name="T62" fmla="*/ 1357 w 1388"/>
                  <a:gd name="T63" fmla="*/ 167 h 477"/>
                  <a:gd name="T64" fmla="*/ 1305 w 1388"/>
                  <a:gd name="T65" fmla="*/ 126 h 477"/>
                  <a:gd name="T66" fmla="*/ 1231 w 1388"/>
                  <a:gd name="T67" fmla="*/ 88 h 477"/>
                  <a:gd name="T68" fmla="*/ 1135 w 1388"/>
                  <a:gd name="T69" fmla="*/ 54 h 477"/>
                  <a:gd name="T70" fmla="*/ 1025 w 1388"/>
                  <a:gd name="T71" fmla="*/ 28 h 477"/>
                  <a:gd name="T72" fmla="*/ 900 w 1388"/>
                  <a:gd name="T73" fmla="*/ 10 h 477"/>
                  <a:gd name="T74" fmla="*/ 766 w 1388"/>
                  <a:gd name="T75" fmla="*/ 2 h 477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w 1388"/>
                  <a:gd name="T115" fmla="*/ 0 h 477"/>
                  <a:gd name="T116" fmla="*/ 1388 w 1388"/>
                  <a:gd name="T117" fmla="*/ 477 h 477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T114" t="T115" r="T116" b="T117"/>
                <a:pathLst>
                  <a:path w="1388" h="477">
                    <a:moveTo>
                      <a:pt x="694" y="0"/>
                    </a:moveTo>
                    <a:lnTo>
                      <a:pt x="623" y="2"/>
                    </a:lnTo>
                    <a:lnTo>
                      <a:pt x="555" y="4"/>
                    </a:lnTo>
                    <a:lnTo>
                      <a:pt x="489" y="10"/>
                    </a:lnTo>
                    <a:lnTo>
                      <a:pt x="425" y="18"/>
                    </a:lnTo>
                    <a:lnTo>
                      <a:pt x="363" y="28"/>
                    </a:lnTo>
                    <a:lnTo>
                      <a:pt x="305" y="40"/>
                    </a:lnTo>
                    <a:lnTo>
                      <a:pt x="254" y="54"/>
                    </a:lnTo>
                    <a:lnTo>
                      <a:pt x="204" y="70"/>
                    </a:lnTo>
                    <a:lnTo>
                      <a:pt x="158" y="88"/>
                    </a:lnTo>
                    <a:lnTo>
                      <a:pt x="118" y="106"/>
                    </a:lnTo>
                    <a:lnTo>
                      <a:pt x="84" y="126"/>
                    </a:lnTo>
                    <a:lnTo>
                      <a:pt x="54" y="145"/>
                    </a:lnTo>
                    <a:lnTo>
                      <a:pt x="32" y="167"/>
                    </a:lnTo>
                    <a:lnTo>
                      <a:pt x="22" y="179"/>
                    </a:lnTo>
                    <a:lnTo>
                      <a:pt x="14" y="191"/>
                    </a:lnTo>
                    <a:lnTo>
                      <a:pt x="8" y="203"/>
                    </a:lnTo>
                    <a:lnTo>
                      <a:pt x="4" y="215"/>
                    </a:lnTo>
                    <a:lnTo>
                      <a:pt x="0" y="227"/>
                    </a:lnTo>
                    <a:lnTo>
                      <a:pt x="0" y="239"/>
                    </a:lnTo>
                    <a:lnTo>
                      <a:pt x="0" y="251"/>
                    </a:lnTo>
                    <a:lnTo>
                      <a:pt x="4" y="263"/>
                    </a:lnTo>
                    <a:lnTo>
                      <a:pt x="8" y="275"/>
                    </a:lnTo>
                    <a:lnTo>
                      <a:pt x="14" y="287"/>
                    </a:lnTo>
                    <a:lnTo>
                      <a:pt x="22" y="298"/>
                    </a:lnTo>
                    <a:lnTo>
                      <a:pt x="32" y="310"/>
                    </a:lnTo>
                    <a:lnTo>
                      <a:pt x="54" y="332"/>
                    </a:lnTo>
                    <a:lnTo>
                      <a:pt x="84" y="352"/>
                    </a:lnTo>
                    <a:lnTo>
                      <a:pt x="118" y="372"/>
                    </a:lnTo>
                    <a:lnTo>
                      <a:pt x="158" y="390"/>
                    </a:lnTo>
                    <a:lnTo>
                      <a:pt x="204" y="408"/>
                    </a:lnTo>
                    <a:lnTo>
                      <a:pt x="254" y="424"/>
                    </a:lnTo>
                    <a:lnTo>
                      <a:pt x="305" y="438"/>
                    </a:lnTo>
                    <a:lnTo>
                      <a:pt x="363" y="449"/>
                    </a:lnTo>
                    <a:lnTo>
                      <a:pt x="425" y="459"/>
                    </a:lnTo>
                    <a:lnTo>
                      <a:pt x="489" y="467"/>
                    </a:lnTo>
                    <a:lnTo>
                      <a:pt x="555" y="473"/>
                    </a:lnTo>
                    <a:lnTo>
                      <a:pt x="623" y="475"/>
                    </a:lnTo>
                    <a:lnTo>
                      <a:pt x="694" y="477"/>
                    </a:lnTo>
                    <a:lnTo>
                      <a:pt x="766" y="475"/>
                    </a:lnTo>
                    <a:lnTo>
                      <a:pt x="834" y="473"/>
                    </a:lnTo>
                    <a:lnTo>
                      <a:pt x="900" y="467"/>
                    </a:lnTo>
                    <a:lnTo>
                      <a:pt x="964" y="459"/>
                    </a:lnTo>
                    <a:lnTo>
                      <a:pt x="1025" y="449"/>
                    </a:lnTo>
                    <a:lnTo>
                      <a:pt x="1083" y="438"/>
                    </a:lnTo>
                    <a:lnTo>
                      <a:pt x="1135" y="424"/>
                    </a:lnTo>
                    <a:lnTo>
                      <a:pt x="1185" y="408"/>
                    </a:lnTo>
                    <a:lnTo>
                      <a:pt x="1231" y="390"/>
                    </a:lnTo>
                    <a:lnTo>
                      <a:pt x="1271" y="372"/>
                    </a:lnTo>
                    <a:lnTo>
                      <a:pt x="1305" y="352"/>
                    </a:lnTo>
                    <a:lnTo>
                      <a:pt x="1335" y="332"/>
                    </a:lnTo>
                    <a:lnTo>
                      <a:pt x="1357" y="310"/>
                    </a:lnTo>
                    <a:lnTo>
                      <a:pt x="1367" y="298"/>
                    </a:lnTo>
                    <a:lnTo>
                      <a:pt x="1375" y="287"/>
                    </a:lnTo>
                    <a:lnTo>
                      <a:pt x="1380" y="275"/>
                    </a:lnTo>
                    <a:lnTo>
                      <a:pt x="1384" y="263"/>
                    </a:lnTo>
                    <a:lnTo>
                      <a:pt x="1388" y="251"/>
                    </a:lnTo>
                    <a:lnTo>
                      <a:pt x="1388" y="239"/>
                    </a:lnTo>
                    <a:lnTo>
                      <a:pt x="1388" y="227"/>
                    </a:lnTo>
                    <a:lnTo>
                      <a:pt x="1384" y="215"/>
                    </a:lnTo>
                    <a:lnTo>
                      <a:pt x="1380" y="203"/>
                    </a:lnTo>
                    <a:lnTo>
                      <a:pt x="1375" y="191"/>
                    </a:lnTo>
                    <a:lnTo>
                      <a:pt x="1367" y="179"/>
                    </a:lnTo>
                    <a:lnTo>
                      <a:pt x="1357" y="167"/>
                    </a:lnTo>
                    <a:lnTo>
                      <a:pt x="1335" y="145"/>
                    </a:lnTo>
                    <a:lnTo>
                      <a:pt x="1305" y="126"/>
                    </a:lnTo>
                    <a:lnTo>
                      <a:pt x="1271" y="106"/>
                    </a:lnTo>
                    <a:lnTo>
                      <a:pt x="1231" y="88"/>
                    </a:lnTo>
                    <a:lnTo>
                      <a:pt x="1185" y="70"/>
                    </a:lnTo>
                    <a:lnTo>
                      <a:pt x="1135" y="54"/>
                    </a:lnTo>
                    <a:lnTo>
                      <a:pt x="1083" y="40"/>
                    </a:lnTo>
                    <a:lnTo>
                      <a:pt x="1025" y="28"/>
                    </a:lnTo>
                    <a:lnTo>
                      <a:pt x="964" y="18"/>
                    </a:lnTo>
                    <a:lnTo>
                      <a:pt x="900" y="10"/>
                    </a:lnTo>
                    <a:lnTo>
                      <a:pt x="834" y="4"/>
                    </a:lnTo>
                    <a:lnTo>
                      <a:pt x="766" y="2"/>
                    </a:lnTo>
                    <a:lnTo>
                      <a:pt x="694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398" name="Rectangle 447">
                <a:extLst>
                  <a:ext uri="{FF2B5EF4-FFF2-40B4-BE49-F238E27FC236}">
                    <a16:creationId xmlns:a16="http://schemas.microsoft.com/office/drawing/2014/main" xmlns="" id="{5C9F9DB1-0E95-492F-8200-0D99AF5E14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28" y="2880"/>
                <a:ext cx="1390" cy="239"/>
              </a:xfrm>
              <a:prstGeom prst="rect">
                <a:avLst/>
              </a:prstGeom>
              <a:solidFill>
                <a:srgbClr val="ABBAE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399" name="Rectangle 448">
                <a:extLst>
                  <a:ext uri="{FF2B5EF4-FFF2-40B4-BE49-F238E27FC236}">
                    <a16:creationId xmlns:a16="http://schemas.microsoft.com/office/drawing/2014/main" xmlns="" id="{3169572D-0D2C-4F5B-9014-055E840761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28" y="3119"/>
                <a:ext cx="1390" cy="240"/>
              </a:xfrm>
              <a:prstGeom prst="rect">
                <a:avLst/>
              </a:prstGeom>
              <a:solidFill>
                <a:srgbClr val="ABBAE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</p:grpSp>
      <p:grpSp>
        <p:nvGrpSpPr>
          <p:cNvPr id="454" name="Group 449">
            <a:extLst>
              <a:ext uri="{FF2B5EF4-FFF2-40B4-BE49-F238E27FC236}">
                <a16:creationId xmlns:a16="http://schemas.microsoft.com/office/drawing/2014/main" xmlns="" id="{6A76F70B-09FB-4366-AFD0-0609E7303729}"/>
              </a:ext>
            </a:extLst>
          </p:cNvPr>
          <p:cNvGrpSpPr>
            <a:grpSpLocks/>
          </p:cNvGrpSpPr>
          <p:nvPr/>
        </p:nvGrpSpPr>
        <p:grpSpPr bwMode="auto">
          <a:xfrm>
            <a:off x="1873252" y="3368675"/>
            <a:ext cx="3365500" cy="1998663"/>
            <a:chOff x="257" y="2151"/>
            <a:chExt cx="2120" cy="1208"/>
          </a:xfrm>
        </p:grpSpPr>
        <p:grpSp>
          <p:nvGrpSpPr>
            <p:cNvPr id="455" name="Group 450">
              <a:extLst>
                <a:ext uri="{FF2B5EF4-FFF2-40B4-BE49-F238E27FC236}">
                  <a16:creationId xmlns:a16="http://schemas.microsoft.com/office/drawing/2014/main" xmlns="" id="{7AC3791B-A737-4458-BF06-1454915EAF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15" y="2151"/>
              <a:ext cx="1962" cy="1027"/>
              <a:chOff x="415" y="2151"/>
              <a:chExt cx="1962" cy="1027"/>
            </a:xfrm>
          </p:grpSpPr>
          <p:sp>
            <p:nvSpPr>
              <p:cNvPr id="463" name="Freeform 451">
                <a:extLst>
                  <a:ext uri="{FF2B5EF4-FFF2-40B4-BE49-F238E27FC236}">
                    <a16:creationId xmlns:a16="http://schemas.microsoft.com/office/drawing/2014/main" xmlns="" id="{F29DEF55-9186-4E1C-AACA-DE1DA31F8A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0" y="2151"/>
                <a:ext cx="1449" cy="731"/>
              </a:xfrm>
              <a:custGeom>
                <a:avLst/>
                <a:gdLst>
                  <a:gd name="T0" fmla="*/ 71 w 1449"/>
                  <a:gd name="T1" fmla="*/ 729 h 731"/>
                  <a:gd name="T2" fmla="*/ 0 w 1449"/>
                  <a:gd name="T3" fmla="*/ 731 h 731"/>
                  <a:gd name="T4" fmla="*/ 1446 w 1449"/>
                  <a:gd name="T5" fmla="*/ 0 h 731"/>
                  <a:gd name="T6" fmla="*/ 1449 w 1449"/>
                  <a:gd name="T7" fmla="*/ 0 h 731"/>
                  <a:gd name="T8" fmla="*/ 71 w 1449"/>
                  <a:gd name="T9" fmla="*/ 729 h 73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449"/>
                  <a:gd name="T16" fmla="*/ 0 h 731"/>
                  <a:gd name="T17" fmla="*/ 1449 w 1449"/>
                  <a:gd name="T18" fmla="*/ 731 h 73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449" h="731">
                    <a:moveTo>
                      <a:pt x="71" y="729"/>
                    </a:moveTo>
                    <a:lnTo>
                      <a:pt x="0" y="731"/>
                    </a:lnTo>
                    <a:lnTo>
                      <a:pt x="1446" y="0"/>
                    </a:lnTo>
                    <a:lnTo>
                      <a:pt x="1449" y="0"/>
                    </a:lnTo>
                    <a:lnTo>
                      <a:pt x="71" y="729"/>
                    </a:lnTo>
                    <a:close/>
                  </a:path>
                </a:pathLst>
              </a:custGeom>
              <a:solidFill>
                <a:srgbClr val="96A3C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464" name="Freeform 452">
                <a:extLst>
                  <a:ext uri="{FF2B5EF4-FFF2-40B4-BE49-F238E27FC236}">
                    <a16:creationId xmlns:a16="http://schemas.microsoft.com/office/drawing/2014/main" xmlns="" id="{1942FC9E-0141-4E7E-B49E-D24751C538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2" y="2151"/>
                <a:ext cx="1514" cy="733"/>
              </a:xfrm>
              <a:custGeom>
                <a:avLst/>
                <a:gdLst>
                  <a:gd name="T0" fmla="*/ 68 w 1514"/>
                  <a:gd name="T1" fmla="*/ 731 h 733"/>
                  <a:gd name="T2" fmla="*/ 0 w 1514"/>
                  <a:gd name="T3" fmla="*/ 733 h 733"/>
                  <a:gd name="T4" fmla="*/ 1508 w 1514"/>
                  <a:gd name="T5" fmla="*/ 0 h 733"/>
                  <a:gd name="T6" fmla="*/ 1514 w 1514"/>
                  <a:gd name="T7" fmla="*/ 0 h 733"/>
                  <a:gd name="T8" fmla="*/ 68 w 1514"/>
                  <a:gd name="T9" fmla="*/ 731 h 73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514"/>
                  <a:gd name="T16" fmla="*/ 0 h 733"/>
                  <a:gd name="T17" fmla="*/ 1514 w 1514"/>
                  <a:gd name="T18" fmla="*/ 733 h 73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514" h="733">
                    <a:moveTo>
                      <a:pt x="68" y="731"/>
                    </a:moveTo>
                    <a:lnTo>
                      <a:pt x="0" y="733"/>
                    </a:lnTo>
                    <a:lnTo>
                      <a:pt x="1508" y="0"/>
                    </a:lnTo>
                    <a:lnTo>
                      <a:pt x="1514" y="0"/>
                    </a:lnTo>
                    <a:lnTo>
                      <a:pt x="68" y="731"/>
                    </a:lnTo>
                    <a:close/>
                  </a:path>
                </a:pathLst>
              </a:custGeom>
              <a:solidFill>
                <a:srgbClr val="96A3C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465" name="Freeform 453">
                <a:extLst>
                  <a:ext uri="{FF2B5EF4-FFF2-40B4-BE49-F238E27FC236}">
                    <a16:creationId xmlns:a16="http://schemas.microsoft.com/office/drawing/2014/main" xmlns="" id="{0BB57478-57E8-4E9E-B77C-8E239B08BC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6" y="2151"/>
                <a:ext cx="1574" cy="739"/>
              </a:xfrm>
              <a:custGeom>
                <a:avLst/>
                <a:gdLst>
                  <a:gd name="T0" fmla="*/ 66 w 1574"/>
                  <a:gd name="T1" fmla="*/ 733 h 739"/>
                  <a:gd name="T2" fmla="*/ 0 w 1574"/>
                  <a:gd name="T3" fmla="*/ 739 h 739"/>
                  <a:gd name="T4" fmla="*/ 1570 w 1574"/>
                  <a:gd name="T5" fmla="*/ 0 h 739"/>
                  <a:gd name="T6" fmla="*/ 1574 w 1574"/>
                  <a:gd name="T7" fmla="*/ 0 h 739"/>
                  <a:gd name="T8" fmla="*/ 66 w 1574"/>
                  <a:gd name="T9" fmla="*/ 733 h 73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574"/>
                  <a:gd name="T16" fmla="*/ 0 h 739"/>
                  <a:gd name="T17" fmla="*/ 1574 w 1574"/>
                  <a:gd name="T18" fmla="*/ 739 h 73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574" h="739">
                    <a:moveTo>
                      <a:pt x="66" y="733"/>
                    </a:moveTo>
                    <a:lnTo>
                      <a:pt x="0" y="739"/>
                    </a:lnTo>
                    <a:lnTo>
                      <a:pt x="1570" y="0"/>
                    </a:lnTo>
                    <a:lnTo>
                      <a:pt x="1574" y="0"/>
                    </a:lnTo>
                    <a:lnTo>
                      <a:pt x="66" y="733"/>
                    </a:lnTo>
                    <a:close/>
                  </a:path>
                </a:pathLst>
              </a:custGeom>
              <a:solidFill>
                <a:srgbClr val="96A3C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466" name="Freeform 454">
                <a:extLst>
                  <a:ext uri="{FF2B5EF4-FFF2-40B4-BE49-F238E27FC236}">
                    <a16:creationId xmlns:a16="http://schemas.microsoft.com/office/drawing/2014/main" xmlns="" id="{352DA2C3-AD24-48F8-958A-8A9124364C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2" y="2151"/>
                <a:ext cx="1634" cy="747"/>
              </a:xfrm>
              <a:custGeom>
                <a:avLst/>
                <a:gdLst>
                  <a:gd name="T0" fmla="*/ 64 w 1634"/>
                  <a:gd name="T1" fmla="*/ 739 h 747"/>
                  <a:gd name="T2" fmla="*/ 0 w 1634"/>
                  <a:gd name="T3" fmla="*/ 747 h 747"/>
                  <a:gd name="T4" fmla="*/ 1630 w 1634"/>
                  <a:gd name="T5" fmla="*/ 2 h 747"/>
                  <a:gd name="T6" fmla="*/ 1634 w 1634"/>
                  <a:gd name="T7" fmla="*/ 0 h 747"/>
                  <a:gd name="T8" fmla="*/ 64 w 1634"/>
                  <a:gd name="T9" fmla="*/ 739 h 7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634"/>
                  <a:gd name="T16" fmla="*/ 0 h 747"/>
                  <a:gd name="T17" fmla="*/ 1634 w 1634"/>
                  <a:gd name="T18" fmla="*/ 747 h 7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634" h="747">
                    <a:moveTo>
                      <a:pt x="64" y="739"/>
                    </a:moveTo>
                    <a:lnTo>
                      <a:pt x="0" y="747"/>
                    </a:lnTo>
                    <a:lnTo>
                      <a:pt x="1630" y="2"/>
                    </a:lnTo>
                    <a:lnTo>
                      <a:pt x="1634" y="0"/>
                    </a:lnTo>
                    <a:lnTo>
                      <a:pt x="64" y="739"/>
                    </a:lnTo>
                    <a:close/>
                  </a:path>
                </a:pathLst>
              </a:custGeom>
              <a:solidFill>
                <a:srgbClr val="96A3C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467" name="Freeform 455">
                <a:extLst>
                  <a:ext uri="{FF2B5EF4-FFF2-40B4-BE49-F238E27FC236}">
                    <a16:creationId xmlns:a16="http://schemas.microsoft.com/office/drawing/2014/main" xmlns="" id="{E97DD5DC-3299-4659-AE51-1F5CC8E740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0" y="2153"/>
                <a:ext cx="1692" cy="755"/>
              </a:xfrm>
              <a:custGeom>
                <a:avLst/>
                <a:gdLst>
                  <a:gd name="T0" fmla="*/ 62 w 1692"/>
                  <a:gd name="T1" fmla="*/ 745 h 755"/>
                  <a:gd name="T2" fmla="*/ 0 w 1692"/>
                  <a:gd name="T3" fmla="*/ 755 h 755"/>
                  <a:gd name="T4" fmla="*/ 1688 w 1692"/>
                  <a:gd name="T5" fmla="*/ 0 h 755"/>
                  <a:gd name="T6" fmla="*/ 1692 w 1692"/>
                  <a:gd name="T7" fmla="*/ 0 h 755"/>
                  <a:gd name="T8" fmla="*/ 62 w 1692"/>
                  <a:gd name="T9" fmla="*/ 745 h 7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692"/>
                  <a:gd name="T16" fmla="*/ 0 h 755"/>
                  <a:gd name="T17" fmla="*/ 1692 w 1692"/>
                  <a:gd name="T18" fmla="*/ 755 h 7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692" h="755">
                    <a:moveTo>
                      <a:pt x="62" y="745"/>
                    </a:moveTo>
                    <a:lnTo>
                      <a:pt x="0" y="755"/>
                    </a:lnTo>
                    <a:lnTo>
                      <a:pt x="1688" y="0"/>
                    </a:lnTo>
                    <a:lnTo>
                      <a:pt x="1692" y="0"/>
                    </a:lnTo>
                    <a:lnTo>
                      <a:pt x="62" y="745"/>
                    </a:lnTo>
                    <a:close/>
                  </a:path>
                </a:pathLst>
              </a:custGeom>
              <a:solidFill>
                <a:srgbClr val="95A3C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468" name="Freeform 456">
                <a:extLst>
                  <a:ext uri="{FF2B5EF4-FFF2-40B4-BE49-F238E27FC236}">
                    <a16:creationId xmlns:a16="http://schemas.microsoft.com/office/drawing/2014/main" xmlns="" id="{2CF87630-D260-4819-A80D-337FD06713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2" y="2153"/>
                <a:ext cx="1746" cy="767"/>
              </a:xfrm>
              <a:custGeom>
                <a:avLst/>
                <a:gdLst>
                  <a:gd name="T0" fmla="*/ 58 w 1746"/>
                  <a:gd name="T1" fmla="*/ 755 h 767"/>
                  <a:gd name="T2" fmla="*/ 0 w 1746"/>
                  <a:gd name="T3" fmla="*/ 767 h 767"/>
                  <a:gd name="T4" fmla="*/ 1742 w 1746"/>
                  <a:gd name="T5" fmla="*/ 0 h 767"/>
                  <a:gd name="T6" fmla="*/ 1746 w 1746"/>
                  <a:gd name="T7" fmla="*/ 0 h 767"/>
                  <a:gd name="T8" fmla="*/ 58 w 1746"/>
                  <a:gd name="T9" fmla="*/ 755 h 76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46"/>
                  <a:gd name="T16" fmla="*/ 0 h 767"/>
                  <a:gd name="T17" fmla="*/ 1746 w 1746"/>
                  <a:gd name="T18" fmla="*/ 767 h 76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46" h="767">
                    <a:moveTo>
                      <a:pt x="58" y="755"/>
                    </a:moveTo>
                    <a:lnTo>
                      <a:pt x="0" y="767"/>
                    </a:lnTo>
                    <a:lnTo>
                      <a:pt x="1742" y="0"/>
                    </a:lnTo>
                    <a:lnTo>
                      <a:pt x="1746" y="0"/>
                    </a:lnTo>
                    <a:lnTo>
                      <a:pt x="58" y="755"/>
                    </a:lnTo>
                    <a:close/>
                  </a:path>
                </a:pathLst>
              </a:custGeom>
              <a:solidFill>
                <a:srgbClr val="95A2C4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469" name="Freeform 457">
                <a:extLst>
                  <a:ext uri="{FF2B5EF4-FFF2-40B4-BE49-F238E27FC236}">
                    <a16:creationId xmlns:a16="http://schemas.microsoft.com/office/drawing/2014/main" xmlns="" id="{44CD8AD9-C7E4-4D12-AF1F-09E2E80C67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1" y="2153"/>
                <a:ext cx="1793" cy="781"/>
              </a:xfrm>
              <a:custGeom>
                <a:avLst/>
                <a:gdLst>
                  <a:gd name="T0" fmla="*/ 51 w 1793"/>
                  <a:gd name="T1" fmla="*/ 767 h 781"/>
                  <a:gd name="T2" fmla="*/ 0 w 1793"/>
                  <a:gd name="T3" fmla="*/ 781 h 781"/>
                  <a:gd name="T4" fmla="*/ 1789 w 1793"/>
                  <a:gd name="T5" fmla="*/ 2 h 781"/>
                  <a:gd name="T6" fmla="*/ 1793 w 1793"/>
                  <a:gd name="T7" fmla="*/ 0 h 781"/>
                  <a:gd name="T8" fmla="*/ 51 w 1793"/>
                  <a:gd name="T9" fmla="*/ 767 h 78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93"/>
                  <a:gd name="T16" fmla="*/ 0 h 781"/>
                  <a:gd name="T17" fmla="*/ 1793 w 1793"/>
                  <a:gd name="T18" fmla="*/ 781 h 78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93" h="781">
                    <a:moveTo>
                      <a:pt x="51" y="767"/>
                    </a:moveTo>
                    <a:lnTo>
                      <a:pt x="0" y="781"/>
                    </a:lnTo>
                    <a:lnTo>
                      <a:pt x="1789" y="2"/>
                    </a:lnTo>
                    <a:lnTo>
                      <a:pt x="1793" y="0"/>
                    </a:lnTo>
                    <a:lnTo>
                      <a:pt x="51" y="767"/>
                    </a:lnTo>
                    <a:close/>
                  </a:path>
                </a:pathLst>
              </a:custGeom>
              <a:solidFill>
                <a:srgbClr val="95A2C4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470" name="Freeform 458">
                <a:extLst>
                  <a:ext uri="{FF2B5EF4-FFF2-40B4-BE49-F238E27FC236}">
                    <a16:creationId xmlns:a16="http://schemas.microsoft.com/office/drawing/2014/main" xmlns="" id="{78C231EE-2F04-4168-9220-20205AD3AA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5" y="2155"/>
                <a:ext cx="1885" cy="813"/>
              </a:xfrm>
              <a:custGeom>
                <a:avLst/>
                <a:gdLst>
                  <a:gd name="T0" fmla="*/ 96 w 1885"/>
                  <a:gd name="T1" fmla="*/ 779 h 813"/>
                  <a:gd name="T2" fmla="*/ 0 w 1885"/>
                  <a:gd name="T3" fmla="*/ 813 h 813"/>
                  <a:gd name="T4" fmla="*/ 1879 w 1885"/>
                  <a:gd name="T5" fmla="*/ 2 h 813"/>
                  <a:gd name="T6" fmla="*/ 1885 w 1885"/>
                  <a:gd name="T7" fmla="*/ 0 h 813"/>
                  <a:gd name="T8" fmla="*/ 96 w 1885"/>
                  <a:gd name="T9" fmla="*/ 779 h 81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885"/>
                  <a:gd name="T16" fmla="*/ 0 h 813"/>
                  <a:gd name="T17" fmla="*/ 1885 w 1885"/>
                  <a:gd name="T18" fmla="*/ 813 h 81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885" h="813">
                    <a:moveTo>
                      <a:pt x="96" y="779"/>
                    </a:moveTo>
                    <a:lnTo>
                      <a:pt x="0" y="813"/>
                    </a:lnTo>
                    <a:lnTo>
                      <a:pt x="1879" y="2"/>
                    </a:lnTo>
                    <a:lnTo>
                      <a:pt x="1885" y="0"/>
                    </a:lnTo>
                    <a:lnTo>
                      <a:pt x="96" y="779"/>
                    </a:lnTo>
                    <a:close/>
                  </a:path>
                </a:pathLst>
              </a:custGeom>
              <a:solidFill>
                <a:srgbClr val="94A1C3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471" name="Freeform 459">
                <a:extLst>
                  <a:ext uri="{FF2B5EF4-FFF2-40B4-BE49-F238E27FC236}">
                    <a16:creationId xmlns:a16="http://schemas.microsoft.com/office/drawing/2014/main" xmlns="" id="{DED300B8-3822-41E2-8B0A-21AAA6909E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3" y="2155"/>
                <a:ext cx="1837" cy="797"/>
              </a:xfrm>
              <a:custGeom>
                <a:avLst/>
                <a:gdLst>
                  <a:gd name="T0" fmla="*/ 48 w 1837"/>
                  <a:gd name="T1" fmla="*/ 779 h 797"/>
                  <a:gd name="T2" fmla="*/ 0 w 1837"/>
                  <a:gd name="T3" fmla="*/ 797 h 797"/>
                  <a:gd name="T4" fmla="*/ 1833 w 1837"/>
                  <a:gd name="T5" fmla="*/ 0 h 797"/>
                  <a:gd name="T6" fmla="*/ 1837 w 1837"/>
                  <a:gd name="T7" fmla="*/ 0 h 797"/>
                  <a:gd name="T8" fmla="*/ 48 w 1837"/>
                  <a:gd name="T9" fmla="*/ 779 h 79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837"/>
                  <a:gd name="T16" fmla="*/ 0 h 797"/>
                  <a:gd name="T17" fmla="*/ 1837 w 1837"/>
                  <a:gd name="T18" fmla="*/ 797 h 79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837" h="797">
                    <a:moveTo>
                      <a:pt x="48" y="779"/>
                    </a:moveTo>
                    <a:lnTo>
                      <a:pt x="0" y="797"/>
                    </a:lnTo>
                    <a:lnTo>
                      <a:pt x="1833" y="0"/>
                    </a:lnTo>
                    <a:lnTo>
                      <a:pt x="1837" y="0"/>
                    </a:lnTo>
                    <a:lnTo>
                      <a:pt x="48" y="779"/>
                    </a:lnTo>
                    <a:close/>
                  </a:path>
                </a:pathLst>
              </a:custGeom>
              <a:solidFill>
                <a:srgbClr val="94A1C3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472" name="Freeform 460">
                <a:extLst>
                  <a:ext uri="{FF2B5EF4-FFF2-40B4-BE49-F238E27FC236}">
                    <a16:creationId xmlns:a16="http://schemas.microsoft.com/office/drawing/2014/main" xmlns="" id="{E9372D93-C5A9-4A87-952D-4E9A608DB4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5" y="2155"/>
                <a:ext cx="1881" cy="813"/>
              </a:xfrm>
              <a:custGeom>
                <a:avLst/>
                <a:gdLst>
                  <a:gd name="T0" fmla="*/ 48 w 1881"/>
                  <a:gd name="T1" fmla="*/ 797 h 813"/>
                  <a:gd name="T2" fmla="*/ 0 w 1881"/>
                  <a:gd name="T3" fmla="*/ 813 h 813"/>
                  <a:gd name="T4" fmla="*/ 1879 w 1881"/>
                  <a:gd name="T5" fmla="*/ 2 h 813"/>
                  <a:gd name="T6" fmla="*/ 1881 w 1881"/>
                  <a:gd name="T7" fmla="*/ 0 h 813"/>
                  <a:gd name="T8" fmla="*/ 48 w 1881"/>
                  <a:gd name="T9" fmla="*/ 797 h 81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881"/>
                  <a:gd name="T16" fmla="*/ 0 h 813"/>
                  <a:gd name="T17" fmla="*/ 1881 w 1881"/>
                  <a:gd name="T18" fmla="*/ 813 h 81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881" h="813">
                    <a:moveTo>
                      <a:pt x="48" y="797"/>
                    </a:moveTo>
                    <a:lnTo>
                      <a:pt x="0" y="813"/>
                    </a:lnTo>
                    <a:lnTo>
                      <a:pt x="1879" y="2"/>
                    </a:lnTo>
                    <a:lnTo>
                      <a:pt x="1881" y="0"/>
                    </a:lnTo>
                    <a:lnTo>
                      <a:pt x="48" y="797"/>
                    </a:lnTo>
                    <a:close/>
                  </a:path>
                </a:pathLst>
              </a:custGeom>
              <a:solidFill>
                <a:srgbClr val="93A0C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473" name="Freeform 461">
                <a:extLst>
                  <a:ext uri="{FF2B5EF4-FFF2-40B4-BE49-F238E27FC236}">
                    <a16:creationId xmlns:a16="http://schemas.microsoft.com/office/drawing/2014/main" xmlns="" id="{D7B3A144-0FC1-4307-86DE-EA84876F3C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23" y="2169"/>
                <a:ext cx="754" cy="1009"/>
              </a:xfrm>
              <a:custGeom>
                <a:avLst/>
                <a:gdLst>
                  <a:gd name="T0" fmla="*/ 0 w 754"/>
                  <a:gd name="T1" fmla="*/ 1009 h 1009"/>
                  <a:gd name="T2" fmla="*/ 14 w 754"/>
                  <a:gd name="T3" fmla="*/ 986 h 1009"/>
                  <a:gd name="T4" fmla="*/ 754 w 754"/>
                  <a:gd name="T5" fmla="*/ 0 h 1009"/>
                  <a:gd name="T6" fmla="*/ 752 w 754"/>
                  <a:gd name="T7" fmla="*/ 2 h 1009"/>
                  <a:gd name="T8" fmla="*/ 0 w 754"/>
                  <a:gd name="T9" fmla="*/ 1009 h 100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4"/>
                  <a:gd name="T16" fmla="*/ 0 h 1009"/>
                  <a:gd name="T17" fmla="*/ 754 w 754"/>
                  <a:gd name="T18" fmla="*/ 1009 h 100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4" h="1009">
                    <a:moveTo>
                      <a:pt x="0" y="1009"/>
                    </a:moveTo>
                    <a:lnTo>
                      <a:pt x="14" y="986"/>
                    </a:lnTo>
                    <a:lnTo>
                      <a:pt x="754" y="0"/>
                    </a:lnTo>
                    <a:lnTo>
                      <a:pt x="752" y="2"/>
                    </a:lnTo>
                    <a:lnTo>
                      <a:pt x="0" y="1009"/>
                    </a:lnTo>
                    <a:close/>
                  </a:path>
                </a:pathLst>
              </a:custGeom>
              <a:solidFill>
                <a:srgbClr val="828EA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474" name="Freeform 462">
                <a:extLst>
                  <a:ext uri="{FF2B5EF4-FFF2-40B4-BE49-F238E27FC236}">
                    <a16:creationId xmlns:a16="http://schemas.microsoft.com/office/drawing/2014/main" xmlns="" id="{0E77808A-9783-41AD-A376-A692F224F9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37" y="2169"/>
                <a:ext cx="740" cy="986"/>
              </a:xfrm>
              <a:custGeom>
                <a:avLst/>
                <a:gdLst>
                  <a:gd name="T0" fmla="*/ 0 w 740"/>
                  <a:gd name="T1" fmla="*/ 986 h 986"/>
                  <a:gd name="T2" fmla="*/ 4 w 740"/>
                  <a:gd name="T3" fmla="*/ 974 h 986"/>
                  <a:gd name="T4" fmla="*/ 740 w 740"/>
                  <a:gd name="T5" fmla="*/ 0 h 986"/>
                  <a:gd name="T6" fmla="*/ 740 w 740"/>
                  <a:gd name="T7" fmla="*/ 0 h 986"/>
                  <a:gd name="T8" fmla="*/ 0 w 740"/>
                  <a:gd name="T9" fmla="*/ 986 h 98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40"/>
                  <a:gd name="T16" fmla="*/ 0 h 986"/>
                  <a:gd name="T17" fmla="*/ 740 w 740"/>
                  <a:gd name="T18" fmla="*/ 986 h 98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40" h="986">
                    <a:moveTo>
                      <a:pt x="0" y="986"/>
                    </a:moveTo>
                    <a:lnTo>
                      <a:pt x="4" y="974"/>
                    </a:lnTo>
                    <a:lnTo>
                      <a:pt x="740" y="0"/>
                    </a:lnTo>
                    <a:lnTo>
                      <a:pt x="0" y="986"/>
                    </a:lnTo>
                    <a:close/>
                  </a:path>
                </a:pathLst>
              </a:custGeom>
              <a:solidFill>
                <a:srgbClr val="79849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475" name="Freeform 463">
                <a:extLst>
                  <a:ext uri="{FF2B5EF4-FFF2-40B4-BE49-F238E27FC236}">
                    <a16:creationId xmlns:a16="http://schemas.microsoft.com/office/drawing/2014/main" xmlns="" id="{2E86C6ED-1F28-4BA1-9109-91AF4A286C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41" y="2169"/>
                <a:ext cx="736" cy="974"/>
              </a:xfrm>
              <a:custGeom>
                <a:avLst/>
                <a:gdLst>
                  <a:gd name="T0" fmla="*/ 0 w 736"/>
                  <a:gd name="T1" fmla="*/ 974 h 974"/>
                  <a:gd name="T2" fmla="*/ 4 w 736"/>
                  <a:gd name="T3" fmla="*/ 962 h 974"/>
                  <a:gd name="T4" fmla="*/ 736 w 736"/>
                  <a:gd name="T5" fmla="*/ 0 h 974"/>
                  <a:gd name="T6" fmla="*/ 736 w 736"/>
                  <a:gd name="T7" fmla="*/ 0 h 974"/>
                  <a:gd name="T8" fmla="*/ 0 w 736"/>
                  <a:gd name="T9" fmla="*/ 974 h 97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36"/>
                  <a:gd name="T16" fmla="*/ 0 h 974"/>
                  <a:gd name="T17" fmla="*/ 736 w 736"/>
                  <a:gd name="T18" fmla="*/ 974 h 97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36" h="974">
                    <a:moveTo>
                      <a:pt x="0" y="974"/>
                    </a:moveTo>
                    <a:lnTo>
                      <a:pt x="4" y="962"/>
                    </a:lnTo>
                    <a:lnTo>
                      <a:pt x="736" y="0"/>
                    </a:lnTo>
                    <a:lnTo>
                      <a:pt x="0" y="974"/>
                    </a:lnTo>
                    <a:close/>
                  </a:path>
                </a:pathLst>
              </a:custGeom>
              <a:solidFill>
                <a:srgbClr val="737D97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476" name="Freeform 464">
                <a:extLst>
                  <a:ext uri="{FF2B5EF4-FFF2-40B4-BE49-F238E27FC236}">
                    <a16:creationId xmlns:a16="http://schemas.microsoft.com/office/drawing/2014/main" xmlns="" id="{40A42DDF-8C1B-409C-829C-3A4ABB022E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45" y="2167"/>
                <a:ext cx="732" cy="964"/>
              </a:xfrm>
              <a:custGeom>
                <a:avLst/>
                <a:gdLst>
                  <a:gd name="T0" fmla="*/ 0 w 732"/>
                  <a:gd name="T1" fmla="*/ 964 h 964"/>
                  <a:gd name="T2" fmla="*/ 0 w 732"/>
                  <a:gd name="T3" fmla="*/ 952 h 964"/>
                  <a:gd name="T4" fmla="*/ 732 w 732"/>
                  <a:gd name="T5" fmla="*/ 0 h 964"/>
                  <a:gd name="T6" fmla="*/ 732 w 732"/>
                  <a:gd name="T7" fmla="*/ 2 h 964"/>
                  <a:gd name="T8" fmla="*/ 0 w 732"/>
                  <a:gd name="T9" fmla="*/ 964 h 96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32"/>
                  <a:gd name="T16" fmla="*/ 0 h 964"/>
                  <a:gd name="T17" fmla="*/ 732 w 732"/>
                  <a:gd name="T18" fmla="*/ 964 h 96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32" h="964">
                    <a:moveTo>
                      <a:pt x="0" y="964"/>
                    </a:moveTo>
                    <a:lnTo>
                      <a:pt x="0" y="952"/>
                    </a:lnTo>
                    <a:lnTo>
                      <a:pt x="732" y="0"/>
                    </a:lnTo>
                    <a:lnTo>
                      <a:pt x="732" y="2"/>
                    </a:lnTo>
                    <a:lnTo>
                      <a:pt x="0" y="964"/>
                    </a:lnTo>
                    <a:close/>
                  </a:path>
                </a:pathLst>
              </a:custGeom>
              <a:solidFill>
                <a:srgbClr val="6C768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477" name="Freeform 465">
                <a:extLst>
                  <a:ext uri="{FF2B5EF4-FFF2-40B4-BE49-F238E27FC236}">
                    <a16:creationId xmlns:a16="http://schemas.microsoft.com/office/drawing/2014/main" xmlns="" id="{66461B96-9C0D-4BA5-A44B-2758F8FD51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45" y="2167"/>
                <a:ext cx="732" cy="964"/>
              </a:xfrm>
              <a:custGeom>
                <a:avLst/>
                <a:gdLst>
                  <a:gd name="T0" fmla="*/ 0 w 732"/>
                  <a:gd name="T1" fmla="*/ 964 h 964"/>
                  <a:gd name="T2" fmla="*/ 0 w 732"/>
                  <a:gd name="T3" fmla="*/ 958 h 964"/>
                  <a:gd name="T4" fmla="*/ 732 w 732"/>
                  <a:gd name="T5" fmla="*/ 0 h 964"/>
                  <a:gd name="T6" fmla="*/ 732 w 732"/>
                  <a:gd name="T7" fmla="*/ 2 h 964"/>
                  <a:gd name="T8" fmla="*/ 0 w 732"/>
                  <a:gd name="T9" fmla="*/ 964 h 96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32"/>
                  <a:gd name="T16" fmla="*/ 0 h 964"/>
                  <a:gd name="T17" fmla="*/ 732 w 732"/>
                  <a:gd name="T18" fmla="*/ 964 h 96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32" h="964">
                    <a:moveTo>
                      <a:pt x="0" y="964"/>
                    </a:moveTo>
                    <a:lnTo>
                      <a:pt x="0" y="958"/>
                    </a:lnTo>
                    <a:lnTo>
                      <a:pt x="732" y="0"/>
                    </a:lnTo>
                    <a:lnTo>
                      <a:pt x="732" y="2"/>
                    </a:lnTo>
                    <a:lnTo>
                      <a:pt x="0" y="964"/>
                    </a:lnTo>
                    <a:close/>
                  </a:path>
                </a:pathLst>
              </a:custGeom>
              <a:solidFill>
                <a:srgbClr val="6C768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478" name="Freeform 466">
                <a:extLst>
                  <a:ext uri="{FF2B5EF4-FFF2-40B4-BE49-F238E27FC236}">
                    <a16:creationId xmlns:a16="http://schemas.microsoft.com/office/drawing/2014/main" xmlns="" id="{1D75A537-EA5B-4600-B93E-2C5DA835DB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45" y="2167"/>
                <a:ext cx="732" cy="958"/>
              </a:xfrm>
              <a:custGeom>
                <a:avLst/>
                <a:gdLst>
                  <a:gd name="T0" fmla="*/ 0 w 732"/>
                  <a:gd name="T1" fmla="*/ 958 h 958"/>
                  <a:gd name="T2" fmla="*/ 0 w 732"/>
                  <a:gd name="T3" fmla="*/ 952 h 958"/>
                  <a:gd name="T4" fmla="*/ 732 w 732"/>
                  <a:gd name="T5" fmla="*/ 0 h 958"/>
                  <a:gd name="T6" fmla="*/ 732 w 732"/>
                  <a:gd name="T7" fmla="*/ 0 h 958"/>
                  <a:gd name="T8" fmla="*/ 0 w 732"/>
                  <a:gd name="T9" fmla="*/ 958 h 95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32"/>
                  <a:gd name="T16" fmla="*/ 0 h 958"/>
                  <a:gd name="T17" fmla="*/ 732 w 732"/>
                  <a:gd name="T18" fmla="*/ 958 h 95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32" h="958">
                    <a:moveTo>
                      <a:pt x="0" y="958"/>
                    </a:moveTo>
                    <a:lnTo>
                      <a:pt x="0" y="952"/>
                    </a:lnTo>
                    <a:lnTo>
                      <a:pt x="732" y="0"/>
                    </a:lnTo>
                    <a:lnTo>
                      <a:pt x="0" y="958"/>
                    </a:lnTo>
                    <a:close/>
                  </a:path>
                </a:pathLst>
              </a:custGeom>
              <a:solidFill>
                <a:srgbClr val="68728A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479" name="Freeform 467">
                <a:extLst>
                  <a:ext uri="{FF2B5EF4-FFF2-40B4-BE49-F238E27FC236}">
                    <a16:creationId xmlns:a16="http://schemas.microsoft.com/office/drawing/2014/main" xmlns="" id="{0EBA1D14-6853-4C38-B44B-5A69E688C2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45" y="2167"/>
                <a:ext cx="732" cy="952"/>
              </a:xfrm>
              <a:custGeom>
                <a:avLst/>
                <a:gdLst>
                  <a:gd name="T0" fmla="*/ 0 w 732"/>
                  <a:gd name="T1" fmla="*/ 952 h 952"/>
                  <a:gd name="T2" fmla="*/ 0 w 732"/>
                  <a:gd name="T3" fmla="*/ 940 h 952"/>
                  <a:gd name="T4" fmla="*/ 732 w 732"/>
                  <a:gd name="T5" fmla="*/ 0 h 952"/>
                  <a:gd name="T6" fmla="*/ 732 w 732"/>
                  <a:gd name="T7" fmla="*/ 0 h 952"/>
                  <a:gd name="T8" fmla="*/ 0 w 732"/>
                  <a:gd name="T9" fmla="*/ 952 h 95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32"/>
                  <a:gd name="T16" fmla="*/ 0 h 952"/>
                  <a:gd name="T17" fmla="*/ 732 w 732"/>
                  <a:gd name="T18" fmla="*/ 952 h 95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32" h="952">
                    <a:moveTo>
                      <a:pt x="0" y="952"/>
                    </a:moveTo>
                    <a:lnTo>
                      <a:pt x="0" y="940"/>
                    </a:lnTo>
                    <a:lnTo>
                      <a:pt x="732" y="0"/>
                    </a:lnTo>
                    <a:lnTo>
                      <a:pt x="0" y="952"/>
                    </a:lnTo>
                    <a:close/>
                  </a:path>
                </a:pathLst>
              </a:custGeom>
              <a:solidFill>
                <a:srgbClr val="656E8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480" name="Freeform 468">
                <a:extLst>
                  <a:ext uri="{FF2B5EF4-FFF2-40B4-BE49-F238E27FC236}">
                    <a16:creationId xmlns:a16="http://schemas.microsoft.com/office/drawing/2014/main" xmlns="" id="{BEA1E9B4-02A7-4D9A-9E07-7877691E11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45" y="2167"/>
                <a:ext cx="732" cy="952"/>
              </a:xfrm>
              <a:custGeom>
                <a:avLst/>
                <a:gdLst>
                  <a:gd name="T0" fmla="*/ 0 w 732"/>
                  <a:gd name="T1" fmla="*/ 952 h 952"/>
                  <a:gd name="T2" fmla="*/ 0 w 732"/>
                  <a:gd name="T3" fmla="*/ 946 h 952"/>
                  <a:gd name="T4" fmla="*/ 732 w 732"/>
                  <a:gd name="T5" fmla="*/ 0 h 952"/>
                  <a:gd name="T6" fmla="*/ 732 w 732"/>
                  <a:gd name="T7" fmla="*/ 0 h 952"/>
                  <a:gd name="T8" fmla="*/ 0 w 732"/>
                  <a:gd name="T9" fmla="*/ 952 h 95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32"/>
                  <a:gd name="T16" fmla="*/ 0 h 952"/>
                  <a:gd name="T17" fmla="*/ 732 w 732"/>
                  <a:gd name="T18" fmla="*/ 952 h 95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32" h="952">
                    <a:moveTo>
                      <a:pt x="0" y="952"/>
                    </a:moveTo>
                    <a:lnTo>
                      <a:pt x="0" y="946"/>
                    </a:lnTo>
                    <a:lnTo>
                      <a:pt x="732" y="0"/>
                    </a:lnTo>
                    <a:lnTo>
                      <a:pt x="0" y="952"/>
                    </a:lnTo>
                    <a:close/>
                  </a:path>
                </a:pathLst>
              </a:custGeom>
              <a:solidFill>
                <a:srgbClr val="656E8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481" name="Freeform 469">
                <a:extLst>
                  <a:ext uri="{FF2B5EF4-FFF2-40B4-BE49-F238E27FC236}">
                    <a16:creationId xmlns:a16="http://schemas.microsoft.com/office/drawing/2014/main" xmlns="" id="{16F97D32-8082-4DE7-92A1-0FAF9FAE4C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45" y="2167"/>
                <a:ext cx="732" cy="946"/>
              </a:xfrm>
              <a:custGeom>
                <a:avLst/>
                <a:gdLst>
                  <a:gd name="T0" fmla="*/ 0 w 732"/>
                  <a:gd name="T1" fmla="*/ 946 h 946"/>
                  <a:gd name="T2" fmla="*/ 0 w 732"/>
                  <a:gd name="T3" fmla="*/ 940 h 946"/>
                  <a:gd name="T4" fmla="*/ 732 w 732"/>
                  <a:gd name="T5" fmla="*/ 0 h 946"/>
                  <a:gd name="T6" fmla="*/ 732 w 732"/>
                  <a:gd name="T7" fmla="*/ 0 h 946"/>
                  <a:gd name="T8" fmla="*/ 0 w 732"/>
                  <a:gd name="T9" fmla="*/ 946 h 94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32"/>
                  <a:gd name="T16" fmla="*/ 0 h 946"/>
                  <a:gd name="T17" fmla="*/ 732 w 732"/>
                  <a:gd name="T18" fmla="*/ 946 h 94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32" h="946">
                    <a:moveTo>
                      <a:pt x="0" y="946"/>
                    </a:moveTo>
                    <a:lnTo>
                      <a:pt x="0" y="940"/>
                    </a:lnTo>
                    <a:lnTo>
                      <a:pt x="732" y="0"/>
                    </a:lnTo>
                    <a:lnTo>
                      <a:pt x="0" y="946"/>
                    </a:lnTo>
                    <a:close/>
                  </a:path>
                </a:pathLst>
              </a:custGeom>
              <a:solidFill>
                <a:srgbClr val="68728A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482" name="Freeform 470">
                <a:extLst>
                  <a:ext uri="{FF2B5EF4-FFF2-40B4-BE49-F238E27FC236}">
                    <a16:creationId xmlns:a16="http://schemas.microsoft.com/office/drawing/2014/main" xmlns="" id="{E01F575A-96D7-473D-81DA-FED55B76D5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41" y="2165"/>
                <a:ext cx="736" cy="942"/>
              </a:xfrm>
              <a:custGeom>
                <a:avLst/>
                <a:gdLst>
                  <a:gd name="T0" fmla="*/ 4 w 736"/>
                  <a:gd name="T1" fmla="*/ 942 h 942"/>
                  <a:gd name="T2" fmla="*/ 0 w 736"/>
                  <a:gd name="T3" fmla="*/ 930 h 942"/>
                  <a:gd name="T4" fmla="*/ 736 w 736"/>
                  <a:gd name="T5" fmla="*/ 0 h 942"/>
                  <a:gd name="T6" fmla="*/ 736 w 736"/>
                  <a:gd name="T7" fmla="*/ 2 h 942"/>
                  <a:gd name="T8" fmla="*/ 4 w 736"/>
                  <a:gd name="T9" fmla="*/ 942 h 9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36"/>
                  <a:gd name="T16" fmla="*/ 0 h 942"/>
                  <a:gd name="T17" fmla="*/ 736 w 736"/>
                  <a:gd name="T18" fmla="*/ 942 h 9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36" h="942">
                    <a:moveTo>
                      <a:pt x="4" y="942"/>
                    </a:moveTo>
                    <a:lnTo>
                      <a:pt x="0" y="930"/>
                    </a:lnTo>
                    <a:lnTo>
                      <a:pt x="736" y="0"/>
                    </a:lnTo>
                    <a:lnTo>
                      <a:pt x="736" y="2"/>
                    </a:lnTo>
                    <a:lnTo>
                      <a:pt x="4" y="942"/>
                    </a:lnTo>
                    <a:close/>
                  </a:path>
                </a:pathLst>
              </a:custGeom>
              <a:solidFill>
                <a:srgbClr val="6C768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483" name="Freeform 471">
                <a:extLst>
                  <a:ext uri="{FF2B5EF4-FFF2-40B4-BE49-F238E27FC236}">
                    <a16:creationId xmlns:a16="http://schemas.microsoft.com/office/drawing/2014/main" xmlns="" id="{AC49D133-822B-45DF-B50A-BD3443BE54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43" y="2167"/>
                <a:ext cx="734" cy="940"/>
              </a:xfrm>
              <a:custGeom>
                <a:avLst/>
                <a:gdLst>
                  <a:gd name="T0" fmla="*/ 2 w 734"/>
                  <a:gd name="T1" fmla="*/ 940 h 940"/>
                  <a:gd name="T2" fmla="*/ 0 w 734"/>
                  <a:gd name="T3" fmla="*/ 936 h 940"/>
                  <a:gd name="T4" fmla="*/ 734 w 734"/>
                  <a:gd name="T5" fmla="*/ 0 h 940"/>
                  <a:gd name="T6" fmla="*/ 734 w 734"/>
                  <a:gd name="T7" fmla="*/ 0 h 940"/>
                  <a:gd name="T8" fmla="*/ 2 w 734"/>
                  <a:gd name="T9" fmla="*/ 940 h 9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34"/>
                  <a:gd name="T16" fmla="*/ 0 h 940"/>
                  <a:gd name="T17" fmla="*/ 734 w 734"/>
                  <a:gd name="T18" fmla="*/ 940 h 9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34" h="940">
                    <a:moveTo>
                      <a:pt x="2" y="940"/>
                    </a:moveTo>
                    <a:lnTo>
                      <a:pt x="0" y="936"/>
                    </a:lnTo>
                    <a:lnTo>
                      <a:pt x="734" y="0"/>
                    </a:lnTo>
                    <a:lnTo>
                      <a:pt x="2" y="940"/>
                    </a:lnTo>
                    <a:close/>
                  </a:path>
                </a:pathLst>
              </a:custGeom>
              <a:solidFill>
                <a:srgbClr val="6C768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484" name="Freeform 472">
                <a:extLst>
                  <a:ext uri="{FF2B5EF4-FFF2-40B4-BE49-F238E27FC236}">
                    <a16:creationId xmlns:a16="http://schemas.microsoft.com/office/drawing/2014/main" xmlns="" id="{68A4731A-8D87-4290-820A-BD6EB955EE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43" y="2165"/>
                <a:ext cx="734" cy="938"/>
              </a:xfrm>
              <a:custGeom>
                <a:avLst/>
                <a:gdLst>
                  <a:gd name="T0" fmla="*/ 0 w 734"/>
                  <a:gd name="T1" fmla="*/ 938 h 938"/>
                  <a:gd name="T2" fmla="*/ 0 w 734"/>
                  <a:gd name="T3" fmla="*/ 934 h 938"/>
                  <a:gd name="T4" fmla="*/ 734 w 734"/>
                  <a:gd name="T5" fmla="*/ 0 h 938"/>
                  <a:gd name="T6" fmla="*/ 734 w 734"/>
                  <a:gd name="T7" fmla="*/ 2 h 938"/>
                  <a:gd name="T8" fmla="*/ 0 w 734"/>
                  <a:gd name="T9" fmla="*/ 938 h 9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34"/>
                  <a:gd name="T16" fmla="*/ 0 h 938"/>
                  <a:gd name="T17" fmla="*/ 734 w 734"/>
                  <a:gd name="T18" fmla="*/ 938 h 9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34" h="938">
                    <a:moveTo>
                      <a:pt x="0" y="938"/>
                    </a:moveTo>
                    <a:lnTo>
                      <a:pt x="0" y="934"/>
                    </a:lnTo>
                    <a:lnTo>
                      <a:pt x="734" y="0"/>
                    </a:lnTo>
                    <a:lnTo>
                      <a:pt x="734" y="2"/>
                    </a:lnTo>
                    <a:lnTo>
                      <a:pt x="0" y="938"/>
                    </a:lnTo>
                    <a:close/>
                  </a:path>
                </a:pathLst>
              </a:custGeom>
              <a:solidFill>
                <a:srgbClr val="6E789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485" name="Freeform 473">
                <a:extLst>
                  <a:ext uri="{FF2B5EF4-FFF2-40B4-BE49-F238E27FC236}">
                    <a16:creationId xmlns:a16="http://schemas.microsoft.com/office/drawing/2014/main" xmlns="" id="{87D2619A-F292-4139-959E-47D738DCC7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41" y="2165"/>
                <a:ext cx="736" cy="934"/>
              </a:xfrm>
              <a:custGeom>
                <a:avLst/>
                <a:gdLst>
                  <a:gd name="T0" fmla="*/ 2 w 736"/>
                  <a:gd name="T1" fmla="*/ 934 h 934"/>
                  <a:gd name="T2" fmla="*/ 0 w 736"/>
                  <a:gd name="T3" fmla="*/ 930 h 934"/>
                  <a:gd name="T4" fmla="*/ 736 w 736"/>
                  <a:gd name="T5" fmla="*/ 0 h 934"/>
                  <a:gd name="T6" fmla="*/ 736 w 736"/>
                  <a:gd name="T7" fmla="*/ 0 h 934"/>
                  <a:gd name="T8" fmla="*/ 2 w 736"/>
                  <a:gd name="T9" fmla="*/ 934 h 93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36"/>
                  <a:gd name="T16" fmla="*/ 0 h 934"/>
                  <a:gd name="T17" fmla="*/ 736 w 736"/>
                  <a:gd name="T18" fmla="*/ 934 h 93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36" h="934">
                    <a:moveTo>
                      <a:pt x="2" y="934"/>
                    </a:moveTo>
                    <a:lnTo>
                      <a:pt x="0" y="930"/>
                    </a:lnTo>
                    <a:lnTo>
                      <a:pt x="736" y="0"/>
                    </a:lnTo>
                    <a:lnTo>
                      <a:pt x="2" y="934"/>
                    </a:lnTo>
                    <a:close/>
                  </a:path>
                </a:pathLst>
              </a:custGeom>
              <a:solidFill>
                <a:srgbClr val="707A94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486" name="Freeform 474">
                <a:extLst>
                  <a:ext uri="{FF2B5EF4-FFF2-40B4-BE49-F238E27FC236}">
                    <a16:creationId xmlns:a16="http://schemas.microsoft.com/office/drawing/2014/main" xmlns="" id="{F1BC4F5F-96D4-4721-B557-9CE50CCA99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37" y="2165"/>
                <a:ext cx="740" cy="930"/>
              </a:xfrm>
              <a:custGeom>
                <a:avLst/>
                <a:gdLst>
                  <a:gd name="T0" fmla="*/ 4 w 740"/>
                  <a:gd name="T1" fmla="*/ 930 h 930"/>
                  <a:gd name="T2" fmla="*/ 0 w 740"/>
                  <a:gd name="T3" fmla="*/ 918 h 930"/>
                  <a:gd name="T4" fmla="*/ 740 w 740"/>
                  <a:gd name="T5" fmla="*/ 0 h 930"/>
                  <a:gd name="T6" fmla="*/ 740 w 740"/>
                  <a:gd name="T7" fmla="*/ 0 h 930"/>
                  <a:gd name="T8" fmla="*/ 4 w 740"/>
                  <a:gd name="T9" fmla="*/ 930 h 93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40"/>
                  <a:gd name="T16" fmla="*/ 0 h 930"/>
                  <a:gd name="T17" fmla="*/ 740 w 740"/>
                  <a:gd name="T18" fmla="*/ 930 h 93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40" h="930">
                    <a:moveTo>
                      <a:pt x="4" y="930"/>
                    </a:moveTo>
                    <a:lnTo>
                      <a:pt x="0" y="918"/>
                    </a:lnTo>
                    <a:lnTo>
                      <a:pt x="740" y="0"/>
                    </a:lnTo>
                    <a:lnTo>
                      <a:pt x="4" y="930"/>
                    </a:lnTo>
                    <a:close/>
                  </a:path>
                </a:pathLst>
              </a:custGeom>
              <a:solidFill>
                <a:srgbClr val="737D97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487" name="Freeform 475">
                <a:extLst>
                  <a:ext uri="{FF2B5EF4-FFF2-40B4-BE49-F238E27FC236}">
                    <a16:creationId xmlns:a16="http://schemas.microsoft.com/office/drawing/2014/main" xmlns="" id="{8BE4BF5A-0A15-472D-9168-F3143E3F1F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39" y="2165"/>
                <a:ext cx="738" cy="930"/>
              </a:xfrm>
              <a:custGeom>
                <a:avLst/>
                <a:gdLst>
                  <a:gd name="T0" fmla="*/ 2 w 738"/>
                  <a:gd name="T1" fmla="*/ 930 h 930"/>
                  <a:gd name="T2" fmla="*/ 0 w 738"/>
                  <a:gd name="T3" fmla="*/ 926 h 930"/>
                  <a:gd name="T4" fmla="*/ 738 w 738"/>
                  <a:gd name="T5" fmla="*/ 0 h 930"/>
                  <a:gd name="T6" fmla="*/ 738 w 738"/>
                  <a:gd name="T7" fmla="*/ 0 h 930"/>
                  <a:gd name="T8" fmla="*/ 2 w 738"/>
                  <a:gd name="T9" fmla="*/ 930 h 93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38"/>
                  <a:gd name="T16" fmla="*/ 0 h 930"/>
                  <a:gd name="T17" fmla="*/ 738 w 738"/>
                  <a:gd name="T18" fmla="*/ 930 h 93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38" h="930">
                    <a:moveTo>
                      <a:pt x="2" y="930"/>
                    </a:moveTo>
                    <a:lnTo>
                      <a:pt x="0" y="926"/>
                    </a:lnTo>
                    <a:lnTo>
                      <a:pt x="738" y="0"/>
                    </a:lnTo>
                    <a:lnTo>
                      <a:pt x="2" y="930"/>
                    </a:lnTo>
                    <a:close/>
                  </a:path>
                </a:pathLst>
              </a:custGeom>
              <a:solidFill>
                <a:srgbClr val="737D97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488" name="Freeform 476">
                <a:extLst>
                  <a:ext uri="{FF2B5EF4-FFF2-40B4-BE49-F238E27FC236}">
                    <a16:creationId xmlns:a16="http://schemas.microsoft.com/office/drawing/2014/main" xmlns="" id="{EDD6BA23-6BF8-4FBF-AADF-35899C847D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39" y="2165"/>
                <a:ext cx="738" cy="926"/>
              </a:xfrm>
              <a:custGeom>
                <a:avLst/>
                <a:gdLst>
                  <a:gd name="T0" fmla="*/ 0 w 738"/>
                  <a:gd name="T1" fmla="*/ 926 h 926"/>
                  <a:gd name="T2" fmla="*/ 0 w 738"/>
                  <a:gd name="T3" fmla="*/ 922 h 926"/>
                  <a:gd name="T4" fmla="*/ 738 w 738"/>
                  <a:gd name="T5" fmla="*/ 0 h 926"/>
                  <a:gd name="T6" fmla="*/ 738 w 738"/>
                  <a:gd name="T7" fmla="*/ 0 h 926"/>
                  <a:gd name="T8" fmla="*/ 0 w 738"/>
                  <a:gd name="T9" fmla="*/ 926 h 9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38"/>
                  <a:gd name="T16" fmla="*/ 0 h 926"/>
                  <a:gd name="T17" fmla="*/ 738 w 738"/>
                  <a:gd name="T18" fmla="*/ 926 h 9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38" h="926">
                    <a:moveTo>
                      <a:pt x="0" y="926"/>
                    </a:moveTo>
                    <a:lnTo>
                      <a:pt x="0" y="922"/>
                    </a:lnTo>
                    <a:lnTo>
                      <a:pt x="738" y="0"/>
                    </a:lnTo>
                    <a:lnTo>
                      <a:pt x="0" y="926"/>
                    </a:lnTo>
                    <a:close/>
                  </a:path>
                </a:pathLst>
              </a:custGeom>
              <a:solidFill>
                <a:srgbClr val="747F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489" name="Freeform 477">
                <a:extLst>
                  <a:ext uri="{FF2B5EF4-FFF2-40B4-BE49-F238E27FC236}">
                    <a16:creationId xmlns:a16="http://schemas.microsoft.com/office/drawing/2014/main" xmlns="" id="{13FA4FA5-8773-4F04-A4F2-2077A1052D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37" y="2165"/>
                <a:ext cx="740" cy="922"/>
              </a:xfrm>
              <a:custGeom>
                <a:avLst/>
                <a:gdLst>
                  <a:gd name="T0" fmla="*/ 2 w 740"/>
                  <a:gd name="T1" fmla="*/ 922 h 922"/>
                  <a:gd name="T2" fmla="*/ 0 w 740"/>
                  <a:gd name="T3" fmla="*/ 918 h 922"/>
                  <a:gd name="T4" fmla="*/ 740 w 740"/>
                  <a:gd name="T5" fmla="*/ 0 h 922"/>
                  <a:gd name="T6" fmla="*/ 740 w 740"/>
                  <a:gd name="T7" fmla="*/ 0 h 922"/>
                  <a:gd name="T8" fmla="*/ 2 w 740"/>
                  <a:gd name="T9" fmla="*/ 922 h 92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40"/>
                  <a:gd name="T16" fmla="*/ 0 h 922"/>
                  <a:gd name="T17" fmla="*/ 740 w 740"/>
                  <a:gd name="T18" fmla="*/ 922 h 92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40" h="922">
                    <a:moveTo>
                      <a:pt x="2" y="922"/>
                    </a:moveTo>
                    <a:lnTo>
                      <a:pt x="0" y="918"/>
                    </a:lnTo>
                    <a:lnTo>
                      <a:pt x="740" y="0"/>
                    </a:lnTo>
                    <a:lnTo>
                      <a:pt x="2" y="922"/>
                    </a:lnTo>
                    <a:close/>
                  </a:path>
                </a:pathLst>
              </a:custGeom>
              <a:solidFill>
                <a:srgbClr val="76819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490" name="Freeform 478">
                <a:extLst>
                  <a:ext uri="{FF2B5EF4-FFF2-40B4-BE49-F238E27FC236}">
                    <a16:creationId xmlns:a16="http://schemas.microsoft.com/office/drawing/2014/main" xmlns="" id="{47E51096-27D0-46F0-8E2F-02B9701996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31" y="2163"/>
                <a:ext cx="746" cy="920"/>
              </a:xfrm>
              <a:custGeom>
                <a:avLst/>
                <a:gdLst>
                  <a:gd name="T0" fmla="*/ 6 w 746"/>
                  <a:gd name="T1" fmla="*/ 920 h 920"/>
                  <a:gd name="T2" fmla="*/ 0 w 746"/>
                  <a:gd name="T3" fmla="*/ 908 h 920"/>
                  <a:gd name="T4" fmla="*/ 746 w 746"/>
                  <a:gd name="T5" fmla="*/ 0 h 920"/>
                  <a:gd name="T6" fmla="*/ 746 w 746"/>
                  <a:gd name="T7" fmla="*/ 2 h 920"/>
                  <a:gd name="T8" fmla="*/ 6 w 746"/>
                  <a:gd name="T9" fmla="*/ 920 h 92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46"/>
                  <a:gd name="T16" fmla="*/ 0 h 920"/>
                  <a:gd name="T17" fmla="*/ 746 w 746"/>
                  <a:gd name="T18" fmla="*/ 920 h 92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46" h="920">
                    <a:moveTo>
                      <a:pt x="6" y="920"/>
                    </a:moveTo>
                    <a:lnTo>
                      <a:pt x="0" y="908"/>
                    </a:lnTo>
                    <a:lnTo>
                      <a:pt x="746" y="0"/>
                    </a:lnTo>
                    <a:lnTo>
                      <a:pt x="746" y="2"/>
                    </a:lnTo>
                    <a:lnTo>
                      <a:pt x="6" y="920"/>
                    </a:lnTo>
                    <a:close/>
                  </a:path>
                </a:pathLst>
              </a:custGeom>
              <a:solidFill>
                <a:srgbClr val="79849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491" name="Freeform 479">
                <a:extLst>
                  <a:ext uri="{FF2B5EF4-FFF2-40B4-BE49-F238E27FC236}">
                    <a16:creationId xmlns:a16="http://schemas.microsoft.com/office/drawing/2014/main" xmlns="" id="{AD6305F8-2854-465E-94EB-45EFF7D679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35" y="2165"/>
                <a:ext cx="742" cy="918"/>
              </a:xfrm>
              <a:custGeom>
                <a:avLst/>
                <a:gdLst>
                  <a:gd name="T0" fmla="*/ 2 w 742"/>
                  <a:gd name="T1" fmla="*/ 918 h 918"/>
                  <a:gd name="T2" fmla="*/ 0 w 742"/>
                  <a:gd name="T3" fmla="*/ 914 h 918"/>
                  <a:gd name="T4" fmla="*/ 742 w 742"/>
                  <a:gd name="T5" fmla="*/ 0 h 918"/>
                  <a:gd name="T6" fmla="*/ 742 w 742"/>
                  <a:gd name="T7" fmla="*/ 0 h 918"/>
                  <a:gd name="T8" fmla="*/ 2 w 742"/>
                  <a:gd name="T9" fmla="*/ 918 h 9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42"/>
                  <a:gd name="T16" fmla="*/ 0 h 918"/>
                  <a:gd name="T17" fmla="*/ 742 w 742"/>
                  <a:gd name="T18" fmla="*/ 918 h 9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42" h="918">
                    <a:moveTo>
                      <a:pt x="2" y="918"/>
                    </a:moveTo>
                    <a:lnTo>
                      <a:pt x="0" y="914"/>
                    </a:lnTo>
                    <a:lnTo>
                      <a:pt x="742" y="0"/>
                    </a:lnTo>
                    <a:lnTo>
                      <a:pt x="2" y="918"/>
                    </a:lnTo>
                    <a:close/>
                  </a:path>
                </a:pathLst>
              </a:custGeom>
              <a:solidFill>
                <a:srgbClr val="79849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492" name="Freeform 480">
                <a:extLst>
                  <a:ext uri="{FF2B5EF4-FFF2-40B4-BE49-F238E27FC236}">
                    <a16:creationId xmlns:a16="http://schemas.microsoft.com/office/drawing/2014/main" xmlns="" id="{8ABAC588-F80B-412D-BD75-E045E9EB06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33" y="2165"/>
                <a:ext cx="744" cy="914"/>
              </a:xfrm>
              <a:custGeom>
                <a:avLst/>
                <a:gdLst>
                  <a:gd name="T0" fmla="*/ 2 w 744"/>
                  <a:gd name="T1" fmla="*/ 914 h 914"/>
                  <a:gd name="T2" fmla="*/ 0 w 744"/>
                  <a:gd name="T3" fmla="*/ 912 h 914"/>
                  <a:gd name="T4" fmla="*/ 744 w 744"/>
                  <a:gd name="T5" fmla="*/ 0 h 914"/>
                  <a:gd name="T6" fmla="*/ 744 w 744"/>
                  <a:gd name="T7" fmla="*/ 0 h 914"/>
                  <a:gd name="T8" fmla="*/ 2 w 744"/>
                  <a:gd name="T9" fmla="*/ 914 h 91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44"/>
                  <a:gd name="T16" fmla="*/ 0 h 914"/>
                  <a:gd name="T17" fmla="*/ 744 w 744"/>
                  <a:gd name="T18" fmla="*/ 914 h 91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44" h="914">
                    <a:moveTo>
                      <a:pt x="2" y="914"/>
                    </a:moveTo>
                    <a:lnTo>
                      <a:pt x="0" y="912"/>
                    </a:lnTo>
                    <a:lnTo>
                      <a:pt x="744" y="0"/>
                    </a:lnTo>
                    <a:lnTo>
                      <a:pt x="2" y="914"/>
                    </a:lnTo>
                    <a:close/>
                  </a:path>
                </a:pathLst>
              </a:custGeom>
              <a:solidFill>
                <a:srgbClr val="7A85A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493" name="Freeform 481">
                <a:extLst>
                  <a:ext uri="{FF2B5EF4-FFF2-40B4-BE49-F238E27FC236}">
                    <a16:creationId xmlns:a16="http://schemas.microsoft.com/office/drawing/2014/main" xmlns="" id="{87737ADB-D646-4DEB-BCFD-A127D52BB1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33" y="2165"/>
                <a:ext cx="744" cy="912"/>
              </a:xfrm>
              <a:custGeom>
                <a:avLst/>
                <a:gdLst>
                  <a:gd name="T0" fmla="*/ 0 w 744"/>
                  <a:gd name="T1" fmla="*/ 912 h 912"/>
                  <a:gd name="T2" fmla="*/ 0 w 744"/>
                  <a:gd name="T3" fmla="*/ 908 h 912"/>
                  <a:gd name="T4" fmla="*/ 744 w 744"/>
                  <a:gd name="T5" fmla="*/ 0 h 912"/>
                  <a:gd name="T6" fmla="*/ 744 w 744"/>
                  <a:gd name="T7" fmla="*/ 0 h 912"/>
                  <a:gd name="T8" fmla="*/ 0 w 744"/>
                  <a:gd name="T9" fmla="*/ 912 h 91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44"/>
                  <a:gd name="T16" fmla="*/ 0 h 912"/>
                  <a:gd name="T17" fmla="*/ 744 w 744"/>
                  <a:gd name="T18" fmla="*/ 912 h 91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44" h="912">
                    <a:moveTo>
                      <a:pt x="0" y="912"/>
                    </a:moveTo>
                    <a:lnTo>
                      <a:pt x="0" y="908"/>
                    </a:lnTo>
                    <a:lnTo>
                      <a:pt x="744" y="0"/>
                    </a:lnTo>
                    <a:lnTo>
                      <a:pt x="0" y="912"/>
                    </a:lnTo>
                    <a:close/>
                  </a:path>
                </a:pathLst>
              </a:custGeom>
              <a:solidFill>
                <a:srgbClr val="7B86A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494" name="Freeform 482">
                <a:extLst>
                  <a:ext uri="{FF2B5EF4-FFF2-40B4-BE49-F238E27FC236}">
                    <a16:creationId xmlns:a16="http://schemas.microsoft.com/office/drawing/2014/main" xmlns="" id="{3F0FF231-7618-459F-8F7B-E9FB658C87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31" y="2163"/>
                <a:ext cx="746" cy="910"/>
              </a:xfrm>
              <a:custGeom>
                <a:avLst/>
                <a:gdLst>
                  <a:gd name="T0" fmla="*/ 2 w 746"/>
                  <a:gd name="T1" fmla="*/ 910 h 910"/>
                  <a:gd name="T2" fmla="*/ 0 w 746"/>
                  <a:gd name="T3" fmla="*/ 908 h 910"/>
                  <a:gd name="T4" fmla="*/ 746 w 746"/>
                  <a:gd name="T5" fmla="*/ 0 h 910"/>
                  <a:gd name="T6" fmla="*/ 746 w 746"/>
                  <a:gd name="T7" fmla="*/ 2 h 910"/>
                  <a:gd name="T8" fmla="*/ 2 w 746"/>
                  <a:gd name="T9" fmla="*/ 910 h 91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46"/>
                  <a:gd name="T16" fmla="*/ 0 h 910"/>
                  <a:gd name="T17" fmla="*/ 746 w 746"/>
                  <a:gd name="T18" fmla="*/ 910 h 91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46" h="910">
                    <a:moveTo>
                      <a:pt x="2" y="910"/>
                    </a:moveTo>
                    <a:lnTo>
                      <a:pt x="0" y="908"/>
                    </a:lnTo>
                    <a:lnTo>
                      <a:pt x="746" y="0"/>
                    </a:lnTo>
                    <a:lnTo>
                      <a:pt x="746" y="2"/>
                    </a:lnTo>
                    <a:lnTo>
                      <a:pt x="2" y="910"/>
                    </a:lnTo>
                    <a:close/>
                  </a:path>
                </a:pathLst>
              </a:custGeom>
              <a:solidFill>
                <a:srgbClr val="7C87A4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495" name="Freeform 483">
                <a:extLst>
                  <a:ext uri="{FF2B5EF4-FFF2-40B4-BE49-F238E27FC236}">
                    <a16:creationId xmlns:a16="http://schemas.microsoft.com/office/drawing/2014/main" xmlns="" id="{31B88BA9-970E-4E86-8267-AAF3388673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23" y="2163"/>
                <a:ext cx="754" cy="908"/>
              </a:xfrm>
              <a:custGeom>
                <a:avLst/>
                <a:gdLst>
                  <a:gd name="T0" fmla="*/ 8 w 754"/>
                  <a:gd name="T1" fmla="*/ 908 h 908"/>
                  <a:gd name="T2" fmla="*/ 0 w 754"/>
                  <a:gd name="T3" fmla="*/ 896 h 908"/>
                  <a:gd name="T4" fmla="*/ 752 w 754"/>
                  <a:gd name="T5" fmla="*/ 0 h 908"/>
                  <a:gd name="T6" fmla="*/ 754 w 754"/>
                  <a:gd name="T7" fmla="*/ 0 h 908"/>
                  <a:gd name="T8" fmla="*/ 8 w 754"/>
                  <a:gd name="T9" fmla="*/ 908 h 90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4"/>
                  <a:gd name="T16" fmla="*/ 0 h 908"/>
                  <a:gd name="T17" fmla="*/ 754 w 754"/>
                  <a:gd name="T18" fmla="*/ 908 h 90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4" h="908">
                    <a:moveTo>
                      <a:pt x="8" y="908"/>
                    </a:moveTo>
                    <a:lnTo>
                      <a:pt x="0" y="896"/>
                    </a:lnTo>
                    <a:lnTo>
                      <a:pt x="752" y="0"/>
                    </a:lnTo>
                    <a:lnTo>
                      <a:pt x="754" y="0"/>
                    </a:lnTo>
                    <a:lnTo>
                      <a:pt x="8" y="908"/>
                    </a:lnTo>
                    <a:close/>
                  </a:path>
                </a:pathLst>
              </a:custGeom>
              <a:solidFill>
                <a:srgbClr val="7E89A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496" name="Freeform 484">
                <a:extLst>
                  <a:ext uri="{FF2B5EF4-FFF2-40B4-BE49-F238E27FC236}">
                    <a16:creationId xmlns:a16="http://schemas.microsoft.com/office/drawing/2014/main" xmlns="" id="{BE25B70A-A59E-436A-AA21-26BE3746A9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29" y="2163"/>
                <a:ext cx="748" cy="908"/>
              </a:xfrm>
              <a:custGeom>
                <a:avLst/>
                <a:gdLst>
                  <a:gd name="T0" fmla="*/ 2 w 748"/>
                  <a:gd name="T1" fmla="*/ 908 h 908"/>
                  <a:gd name="T2" fmla="*/ 0 w 748"/>
                  <a:gd name="T3" fmla="*/ 904 h 908"/>
                  <a:gd name="T4" fmla="*/ 748 w 748"/>
                  <a:gd name="T5" fmla="*/ 0 h 908"/>
                  <a:gd name="T6" fmla="*/ 748 w 748"/>
                  <a:gd name="T7" fmla="*/ 0 h 908"/>
                  <a:gd name="T8" fmla="*/ 2 w 748"/>
                  <a:gd name="T9" fmla="*/ 908 h 90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48"/>
                  <a:gd name="T16" fmla="*/ 0 h 908"/>
                  <a:gd name="T17" fmla="*/ 748 w 748"/>
                  <a:gd name="T18" fmla="*/ 908 h 90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48" h="908">
                    <a:moveTo>
                      <a:pt x="2" y="908"/>
                    </a:moveTo>
                    <a:lnTo>
                      <a:pt x="0" y="904"/>
                    </a:lnTo>
                    <a:lnTo>
                      <a:pt x="748" y="0"/>
                    </a:lnTo>
                    <a:lnTo>
                      <a:pt x="2" y="908"/>
                    </a:lnTo>
                    <a:close/>
                  </a:path>
                </a:pathLst>
              </a:custGeom>
              <a:solidFill>
                <a:srgbClr val="7E89A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497" name="Freeform 485">
                <a:extLst>
                  <a:ext uri="{FF2B5EF4-FFF2-40B4-BE49-F238E27FC236}">
                    <a16:creationId xmlns:a16="http://schemas.microsoft.com/office/drawing/2014/main" xmlns="" id="{E3A36746-F9E1-41A7-B900-675C00DAD4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27" y="2163"/>
                <a:ext cx="750" cy="904"/>
              </a:xfrm>
              <a:custGeom>
                <a:avLst/>
                <a:gdLst>
                  <a:gd name="T0" fmla="*/ 2 w 750"/>
                  <a:gd name="T1" fmla="*/ 904 h 904"/>
                  <a:gd name="T2" fmla="*/ 0 w 750"/>
                  <a:gd name="T3" fmla="*/ 902 h 904"/>
                  <a:gd name="T4" fmla="*/ 748 w 750"/>
                  <a:gd name="T5" fmla="*/ 0 h 904"/>
                  <a:gd name="T6" fmla="*/ 750 w 750"/>
                  <a:gd name="T7" fmla="*/ 0 h 904"/>
                  <a:gd name="T8" fmla="*/ 2 w 750"/>
                  <a:gd name="T9" fmla="*/ 904 h 90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0"/>
                  <a:gd name="T16" fmla="*/ 0 h 904"/>
                  <a:gd name="T17" fmla="*/ 750 w 750"/>
                  <a:gd name="T18" fmla="*/ 904 h 90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0" h="904">
                    <a:moveTo>
                      <a:pt x="2" y="904"/>
                    </a:moveTo>
                    <a:lnTo>
                      <a:pt x="0" y="902"/>
                    </a:lnTo>
                    <a:lnTo>
                      <a:pt x="748" y="0"/>
                    </a:lnTo>
                    <a:lnTo>
                      <a:pt x="750" y="0"/>
                    </a:lnTo>
                    <a:lnTo>
                      <a:pt x="2" y="904"/>
                    </a:lnTo>
                    <a:close/>
                  </a:path>
                </a:pathLst>
              </a:custGeom>
              <a:solidFill>
                <a:srgbClr val="7F8AA7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498" name="Freeform 486">
                <a:extLst>
                  <a:ext uri="{FF2B5EF4-FFF2-40B4-BE49-F238E27FC236}">
                    <a16:creationId xmlns:a16="http://schemas.microsoft.com/office/drawing/2014/main" xmlns="" id="{AEA1940A-CC02-41DF-B53A-50CFC4D139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25" y="2163"/>
                <a:ext cx="750" cy="902"/>
              </a:xfrm>
              <a:custGeom>
                <a:avLst/>
                <a:gdLst>
                  <a:gd name="T0" fmla="*/ 2 w 750"/>
                  <a:gd name="T1" fmla="*/ 902 h 902"/>
                  <a:gd name="T2" fmla="*/ 0 w 750"/>
                  <a:gd name="T3" fmla="*/ 898 h 902"/>
                  <a:gd name="T4" fmla="*/ 750 w 750"/>
                  <a:gd name="T5" fmla="*/ 0 h 902"/>
                  <a:gd name="T6" fmla="*/ 750 w 750"/>
                  <a:gd name="T7" fmla="*/ 0 h 902"/>
                  <a:gd name="T8" fmla="*/ 2 w 750"/>
                  <a:gd name="T9" fmla="*/ 902 h 9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0"/>
                  <a:gd name="T16" fmla="*/ 0 h 902"/>
                  <a:gd name="T17" fmla="*/ 750 w 750"/>
                  <a:gd name="T18" fmla="*/ 902 h 9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0" h="902">
                    <a:moveTo>
                      <a:pt x="2" y="902"/>
                    </a:moveTo>
                    <a:lnTo>
                      <a:pt x="0" y="898"/>
                    </a:lnTo>
                    <a:lnTo>
                      <a:pt x="750" y="0"/>
                    </a:lnTo>
                    <a:lnTo>
                      <a:pt x="2" y="902"/>
                    </a:lnTo>
                    <a:close/>
                  </a:path>
                </a:pathLst>
              </a:custGeom>
              <a:solidFill>
                <a:srgbClr val="808BA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499" name="Freeform 487">
                <a:extLst>
                  <a:ext uri="{FF2B5EF4-FFF2-40B4-BE49-F238E27FC236}">
                    <a16:creationId xmlns:a16="http://schemas.microsoft.com/office/drawing/2014/main" xmlns="" id="{B49597AC-1F30-4FF2-964B-3AECA2D3C2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23" y="2163"/>
                <a:ext cx="752" cy="898"/>
              </a:xfrm>
              <a:custGeom>
                <a:avLst/>
                <a:gdLst>
                  <a:gd name="T0" fmla="*/ 2 w 752"/>
                  <a:gd name="T1" fmla="*/ 898 h 898"/>
                  <a:gd name="T2" fmla="*/ 0 w 752"/>
                  <a:gd name="T3" fmla="*/ 896 h 898"/>
                  <a:gd name="T4" fmla="*/ 752 w 752"/>
                  <a:gd name="T5" fmla="*/ 0 h 898"/>
                  <a:gd name="T6" fmla="*/ 752 w 752"/>
                  <a:gd name="T7" fmla="*/ 0 h 898"/>
                  <a:gd name="T8" fmla="*/ 2 w 752"/>
                  <a:gd name="T9" fmla="*/ 898 h 89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898"/>
                  <a:gd name="T17" fmla="*/ 752 w 752"/>
                  <a:gd name="T18" fmla="*/ 898 h 89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898">
                    <a:moveTo>
                      <a:pt x="2" y="898"/>
                    </a:moveTo>
                    <a:lnTo>
                      <a:pt x="0" y="896"/>
                    </a:lnTo>
                    <a:lnTo>
                      <a:pt x="752" y="0"/>
                    </a:lnTo>
                    <a:lnTo>
                      <a:pt x="2" y="898"/>
                    </a:lnTo>
                    <a:close/>
                  </a:path>
                </a:pathLst>
              </a:custGeom>
              <a:solidFill>
                <a:srgbClr val="818CAA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500" name="Freeform 488">
                <a:extLst>
                  <a:ext uri="{FF2B5EF4-FFF2-40B4-BE49-F238E27FC236}">
                    <a16:creationId xmlns:a16="http://schemas.microsoft.com/office/drawing/2014/main" xmlns="" id="{8B2068F2-57CB-4B0C-99B1-62880CDD23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13" y="2163"/>
                <a:ext cx="762" cy="896"/>
              </a:xfrm>
              <a:custGeom>
                <a:avLst/>
                <a:gdLst>
                  <a:gd name="T0" fmla="*/ 10 w 762"/>
                  <a:gd name="T1" fmla="*/ 896 h 896"/>
                  <a:gd name="T2" fmla="*/ 0 w 762"/>
                  <a:gd name="T3" fmla="*/ 884 h 896"/>
                  <a:gd name="T4" fmla="*/ 762 w 762"/>
                  <a:gd name="T5" fmla="*/ 0 h 896"/>
                  <a:gd name="T6" fmla="*/ 762 w 762"/>
                  <a:gd name="T7" fmla="*/ 0 h 896"/>
                  <a:gd name="T8" fmla="*/ 10 w 762"/>
                  <a:gd name="T9" fmla="*/ 896 h 89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62"/>
                  <a:gd name="T16" fmla="*/ 0 h 896"/>
                  <a:gd name="T17" fmla="*/ 762 w 762"/>
                  <a:gd name="T18" fmla="*/ 896 h 89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62" h="896">
                    <a:moveTo>
                      <a:pt x="10" y="896"/>
                    </a:moveTo>
                    <a:lnTo>
                      <a:pt x="0" y="884"/>
                    </a:lnTo>
                    <a:lnTo>
                      <a:pt x="762" y="0"/>
                    </a:lnTo>
                    <a:lnTo>
                      <a:pt x="10" y="896"/>
                    </a:lnTo>
                    <a:close/>
                  </a:path>
                </a:pathLst>
              </a:custGeom>
              <a:solidFill>
                <a:srgbClr val="828EA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501" name="Freeform 489">
                <a:extLst>
                  <a:ext uri="{FF2B5EF4-FFF2-40B4-BE49-F238E27FC236}">
                    <a16:creationId xmlns:a16="http://schemas.microsoft.com/office/drawing/2014/main" xmlns="" id="{DB48BD07-2A4C-4EF2-971E-18AB5984C5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21" y="2163"/>
                <a:ext cx="754" cy="896"/>
              </a:xfrm>
              <a:custGeom>
                <a:avLst/>
                <a:gdLst>
                  <a:gd name="T0" fmla="*/ 2 w 754"/>
                  <a:gd name="T1" fmla="*/ 896 h 896"/>
                  <a:gd name="T2" fmla="*/ 0 w 754"/>
                  <a:gd name="T3" fmla="*/ 894 h 896"/>
                  <a:gd name="T4" fmla="*/ 754 w 754"/>
                  <a:gd name="T5" fmla="*/ 0 h 896"/>
                  <a:gd name="T6" fmla="*/ 754 w 754"/>
                  <a:gd name="T7" fmla="*/ 0 h 896"/>
                  <a:gd name="T8" fmla="*/ 2 w 754"/>
                  <a:gd name="T9" fmla="*/ 896 h 89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4"/>
                  <a:gd name="T16" fmla="*/ 0 h 896"/>
                  <a:gd name="T17" fmla="*/ 754 w 754"/>
                  <a:gd name="T18" fmla="*/ 896 h 89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4" h="896">
                    <a:moveTo>
                      <a:pt x="2" y="896"/>
                    </a:moveTo>
                    <a:lnTo>
                      <a:pt x="0" y="894"/>
                    </a:lnTo>
                    <a:lnTo>
                      <a:pt x="754" y="0"/>
                    </a:lnTo>
                    <a:lnTo>
                      <a:pt x="2" y="896"/>
                    </a:lnTo>
                    <a:close/>
                  </a:path>
                </a:pathLst>
              </a:custGeom>
              <a:solidFill>
                <a:srgbClr val="828EA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502" name="Freeform 490">
                <a:extLst>
                  <a:ext uri="{FF2B5EF4-FFF2-40B4-BE49-F238E27FC236}">
                    <a16:creationId xmlns:a16="http://schemas.microsoft.com/office/drawing/2014/main" xmlns="" id="{F59763A1-05AE-44FC-A004-145C0982D2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19" y="2163"/>
                <a:ext cx="756" cy="894"/>
              </a:xfrm>
              <a:custGeom>
                <a:avLst/>
                <a:gdLst>
                  <a:gd name="T0" fmla="*/ 2 w 756"/>
                  <a:gd name="T1" fmla="*/ 894 h 894"/>
                  <a:gd name="T2" fmla="*/ 0 w 756"/>
                  <a:gd name="T3" fmla="*/ 892 h 894"/>
                  <a:gd name="T4" fmla="*/ 756 w 756"/>
                  <a:gd name="T5" fmla="*/ 0 h 894"/>
                  <a:gd name="T6" fmla="*/ 756 w 756"/>
                  <a:gd name="T7" fmla="*/ 0 h 894"/>
                  <a:gd name="T8" fmla="*/ 2 w 756"/>
                  <a:gd name="T9" fmla="*/ 894 h 89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894"/>
                  <a:gd name="T17" fmla="*/ 756 w 756"/>
                  <a:gd name="T18" fmla="*/ 894 h 89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894">
                    <a:moveTo>
                      <a:pt x="2" y="894"/>
                    </a:moveTo>
                    <a:lnTo>
                      <a:pt x="0" y="892"/>
                    </a:lnTo>
                    <a:lnTo>
                      <a:pt x="756" y="0"/>
                    </a:lnTo>
                    <a:lnTo>
                      <a:pt x="2" y="894"/>
                    </a:lnTo>
                    <a:close/>
                  </a:path>
                </a:pathLst>
              </a:custGeom>
              <a:solidFill>
                <a:srgbClr val="828EA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503" name="Freeform 491">
                <a:extLst>
                  <a:ext uri="{FF2B5EF4-FFF2-40B4-BE49-F238E27FC236}">
                    <a16:creationId xmlns:a16="http://schemas.microsoft.com/office/drawing/2014/main" xmlns="" id="{7CA84E89-33B9-48C7-85F1-AFCA8132E8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17" y="2163"/>
                <a:ext cx="758" cy="892"/>
              </a:xfrm>
              <a:custGeom>
                <a:avLst/>
                <a:gdLst>
                  <a:gd name="T0" fmla="*/ 2 w 758"/>
                  <a:gd name="T1" fmla="*/ 892 h 892"/>
                  <a:gd name="T2" fmla="*/ 0 w 758"/>
                  <a:gd name="T3" fmla="*/ 890 h 892"/>
                  <a:gd name="T4" fmla="*/ 758 w 758"/>
                  <a:gd name="T5" fmla="*/ 0 h 892"/>
                  <a:gd name="T6" fmla="*/ 758 w 758"/>
                  <a:gd name="T7" fmla="*/ 0 h 892"/>
                  <a:gd name="T8" fmla="*/ 2 w 758"/>
                  <a:gd name="T9" fmla="*/ 892 h 8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8"/>
                  <a:gd name="T16" fmla="*/ 0 h 892"/>
                  <a:gd name="T17" fmla="*/ 758 w 758"/>
                  <a:gd name="T18" fmla="*/ 892 h 8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8" h="892">
                    <a:moveTo>
                      <a:pt x="2" y="892"/>
                    </a:moveTo>
                    <a:lnTo>
                      <a:pt x="0" y="890"/>
                    </a:lnTo>
                    <a:lnTo>
                      <a:pt x="758" y="0"/>
                    </a:lnTo>
                    <a:lnTo>
                      <a:pt x="2" y="892"/>
                    </a:lnTo>
                    <a:close/>
                  </a:path>
                </a:pathLst>
              </a:custGeom>
              <a:solidFill>
                <a:srgbClr val="838FA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504" name="Freeform 492">
                <a:extLst>
                  <a:ext uri="{FF2B5EF4-FFF2-40B4-BE49-F238E27FC236}">
                    <a16:creationId xmlns:a16="http://schemas.microsoft.com/office/drawing/2014/main" xmlns="" id="{F2A680FA-47B9-4042-AFC7-7505B40B8B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15" y="2163"/>
                <a:ext cx="760" cy="890"/>
              </a:xfrm>
              <a:custGeom>
                <a:avLst/>
                <a:gdLst>
                  <a:gd name="T0" fmla="*/ 2 w 760"/>
                  <a:gd name="T1" fmla="*/ 890 h 890"/>
                  <a:gd name="T2" fmla="*/ 0 w 760"/>
                  <a:gd name="T3" fmla="*/ 886 h 890"/>
                  <a:gd name="T4" fmla="*/ 760 w 760"/>
                  <a:gd name="T5" fmla="*/ 0 h 890"/>
                  <a:gd name="T6" fmla="*/ 760 w 760"/>
                  <a:gd name="T7" fmla="*/ 0 h 890"/>
                  <a:gd name="T8" fmla="*/ 2 w 760"/>
                  <a:gd name="T9" fmla="*/ 890 h 89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60"/>
                  <a:gd name="T16" fmla="*/ 0 h 890"/>
                  <a:gd name="T17" fmla="*/ 760 w 760"/>
                  <a:gd name="T18" fmla="*/ 890 h 89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60" h="890">
                    <a:moveTo>
                      <a:pt x="2" y="890"/>
                    </a:moveTo>
                    <a:lnTo>
                      <a:pt x="0" y="886"/>
                    </a:lnTo>
                    <a:lnTo>
                      <a:pt x="760" y="0"/>
                    </a:lnTo>
                    <a:lnTo>
                      <a:pt x="2" y="890"/>
                    </a:lnTo>
                    <a:close/>
                  </a:path>
                </a:pathLst>
              </a:custGeom>
              <a:solidFill>
                <a:srgbClr val="8490AE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505" name="Freeform 493">
                <a:extLst>
                  <a:ext uri="{FF2B5EF4-FFF2-40B4-BE49-F238E27FC236}">
                    <a16:creationId xmlns:a16="http://schemas.microsoft.com/office/drawing/2014/main" xmlns="" id="{32838769-D5EC-4EFA-B9AA-FD5366DC14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13" y="2163"/>
                <a:ext cx="762" cy="886"/>
              </a:xfrm>
              <a:custGeom>
                <a:avLst/>
                <a:gdLst>
                  <a:gd name="T0" fmla="*/ 2 w 762"/>
                  <a:gd name="T1" fmla="*/ 886 h 886"/>
                  <a:gd name="T2" fmla="*/ 0 w 762"/>
                  <a:gd name="T3" fmla="*/ 884 h 886"/>
                  <a:gd name="T4" fmla="*/ 762 w 762"/>
                  <a:gd name="T5" fmla="*/ 0 h 886"/>
                  <a:gd name="T6" fmla="*/ 762 w 762"/>
                  <a:gd name="T7" fmla="*/ 0 h 886"/>
                  <a:gd name="T8" fmla="*/ 2 w 762"/>
                  <a:gd name="T9" fmla="*/ 886 h 88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62"/>
                  <a:gd name="T16" fmla="*/ 0 h 886"/>
                  <a:gd name="T17" fmla="*/ 762 w 762"/>
                  <a:gd name="T18" fmla="*/ 886 h 88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62" h="886">
                    <a:moveTo>
                      <a:pt x="2" y="886"/>
                    </a:moveTo>
                    <a:lnTo>
                      <a:pt x="0" y="884"/>
                    </a:lnTo>
                    <a:lnTo>
                      <a:pt x="762" y="0"/>
                    </a:lnTo>
                    <a:lnTo>
                      <a:pt x="2" y="886"/>
                    </a:lnTo>
                    <a:close/>
                  </a:path>
                </a:pathLst>
              </a:custGeom>
              <a:solidFill>
                <a:srgbClr val="8591A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506" name="Freeform 494">
                <a:extLst>
                  <a:ext uri="{FF2B5EF4-FFF2-40B4-BE49-F238E27FC236}">
                    <a16:creationId xmlns:a16="http://schemas.microsoft.com/office/drawing/2014/main" xmlns="" id="{D278E751-240C-4E97-AAF0-2B048C67C0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92" y="2161"/>
                <a:ext cx="783" cy="886"/>
              </a:xfrm>
              <a:custGeom>
                <a:avLst/>
                <a:gdLst>
                  <a:gd name="T0" fmla="*/ 21 w 783"/>
                  <a:gd name="T1" fmla="*/ 886 h 886"/>
                  <a:gd name="T2" fmla="*/ 0 w 783"/>
                  <a:gd name="T3" fmla="*/ 864 h 886"/>
                  <a:gd name="T4" fmla="*/ 781 w 783"/>
                  <a:gd name="T5" fmla="*/ 0 h 886"/>
                  <a:gd name="T6" fmla="*/ 783 w 783"/>
                  <a:gd name="T7" fmla="*/ 2 h 886"/>
                  <a:gd name="T8" fmla="*/ 21 w 783"/>
                  <a:gd name="T9" fmla="*/ 886 h 88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83"/>
                  <a:gd name="T16" fmla="*/ 0 h 886"/>
                  <a:gd name="T17" fmla="*/ 783 w 783"/>
                  <a:gd name="T18" fmla="*/ 886 h 88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83" h="886">
                    <a:moveTo>
                      <a:pt x="21" y="886"/>
                    </a:moveTo>
                    <a:lnTo>
                      <a:pt x="0" y="864"/>
                    </a:lnTo>
                    <a:lnTo>
                      <a:pt x="781" y="0"/>
                    </a:lnTo>
                    <a:lnTo>
                      <a:pt x="783" y="2"/>
                    </a:lnTo>
                    <a:lnTo>
                      <a:pt x="21" y="886"/>
                    </a:lnTo>
                    <a:close/>
                  </a:path>
                </a:pathLst>
              </a:custGeom>
              <a:solidFill>
                <a:srgbClr val="8692B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507" name="Freeform 495">
                <a:extLst>
                  <a:ext uri="{FF2B5EF4-FFF2-40B4-BE49-F238E27FC236}">
                    <a16:creationId xmlns:a16="http://schemas.microsoft.com/office/drawing/2014/main" xmlns="" id="{B902C156-FA64-4D15-A07E-B3138D5606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10" y="2163"/>
                <a:ext cx="765" cy="884"/>
              </a:xfrm>
              <a:custGeom>
                <a:avLst/>
                <a:gdLst>
                  <a:gd name="T0" fmla="*/ 3 w 765"/>
                  <a:gd name="T1" fmla="*/ 884 h 884"/>
                  <a:gd name="T2" fmla="*/ 0 w 765"/>
                  <a:gd name="T3" fmla="*/ 880 h 884"/>
                  <a:gd name="T4" fmla="*/ 765 w 765"/>
                  <a:gd name="T5" fmla="*/ 0 h 884"/>
                  <a:gd name="T6" fmla="*/ 765 w 765"/>
                  <a:gd name="T7" fmla="*/ 0 h 884"/>
                  <a:gd name="T8" fmla="*/ 3 w 765"/>
                  <a:gd name="T9" fmla="*/ 884 h 8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65"/>
                  <a:gd name="T16" fmla="*/ 0 h 884"/>
                  <a:gd name="T17" fmla="*/ 765 w 765"/>
                  <a:gd name="T18" fmla="*/ 884 h 8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65" h="884">
                    <a:moveTo>
                      <a:pt x="3" y="884"/>
                    </a:moveTo>
                    <a:lnTo>
                      <a:pt x="0" y="880"/>
                    </a:lnTo>
                    <a:lnTo>
                      <a:pt x="765" y="0"/>
                    </a:lnTo>
                    <a:lnTo>
                      <a:pt x="3" y="884"/>
                    </a:lnTo>
                    <a:close/>
                  </a:path>
                </a:pathLst>
              </a:custGeom>
              <a:solidFill>
                <a:srgbClr val="8692B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508" name="Freeform 496">
                <a:extLst>
                  <a:ext uri="{FF2B5EF4-FFF2-40B4-BE49-F238E27FC236}">
                    <a16:creationId xmlns:a16="http://schemas.microsoft.com/office/drawing/2014/main" xmlns="" id="{A2DE7F8F-CE0F-4941-8A77-7A316D714F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06" y="2161"/>
                <a:ext cx="769" cy="882"/>
              </a:xfrm>
              <a:custGeom>
                <a:avLst/>
                <a:gdLst>
                  <a:gd name="T0" fmla="*/ 4 w 769"/>
                  <a:gd name="T1" fmla="*/ 882 h 882"/>
                  <a:gd name="T2" fmla="*/ 0 w 769"/>
                  <a:gd name="T3" fmla="*/ 880 h 882"/>
                  <a:gd name="T4" fmla="*/ 769 w 769"/>
                  <a:gd name="T5" fmla="*/ 0 h 882"/>
                  <a:gd name="T6" fmla="*/ 769 w 769"/>
                  <a:gd name="T7" fmla="*/ 2 h 882"/>
                  <a:gd name="T8" fmla="*/ 4 w 769"/>
                  <a:gd name="T9" fmla="*/ 882 h 88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69"/>
                  <a:gd name="T16" fmla="*/ 0 h 882"/>
                  <a:gd name="T17" fmla="*/ 769 w 769"/>
                  <a:gd name="T18" fmla="*/ 882 h 88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69" h="882">
                    <a:moveTo>
                      <a:pt x="4" y="882"/>
                    </a:moveTo>
                    <a:lnTo>
                      <a:pt x="0" y="880"/>
                    </a:lnTo>
                    <a:lnTo>
                      <a:pt x="769" y="0"/>
                    </a:lnTo>
                    <a:lnTo>
                      <a:pt x="769" y="2"/>
                    </a:lnTo>
                    <a:lnTo>
                      <a:pt x="4" y="882"/>
                    </a:lnTo>
                    <a:close/>
                  </a:path>
                </a:pathLst>
              </a:custGeom>
              <a:solidFill>
                <a:srgbClr val="8692B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509" name="Freeform 497">
                <a:extLst>
                  <a:ext uri="{FF2B5EF4-FFF2-40B4-BE49-F238E27FC236}">
                    <a16:creationId xmlns:a16="http://schemas.microsoft.com/office/drawing/2014/main" xmlns="" id="{344B4DF4-697E-413A-8B8C-F011205D0F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04" y="2161"/>
                <a:ext cx="771" cy="880"/>
              </a:xfrm>
              <a:custGeom>
                <a:avLst/>
                <a:gdLst>
                  <a:gd name="T0" fmla="*/ 2 w 771"/>
                  <a:gd name="T1" fmla="*/ 880 h 880"/>
                  <a:gd name="T2" fmla="*/ 0 w 771"/>
                  <a:gd name="T3" fmla="*/ 876 h 880"/>
                  <a:gd name="T4" fmla="*/ 771 w 771"/>
                  <a:gd name="T5" fmla="*/ 0 h 880"/>
                  <a:gd name="T6" fmla="*/ 771 w 771"/>
                  <a:gd name="T7" fmla="*/ 0 h 880"/>
                  <a:gd name="T8" fmla="*/ 2 w 771"/>
                  <a:gd name="T9" fmla="*/ 880 h 88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71"/>
                  <a:gd name="T16" fmla="*/ 0 h 880"/>
                  <a:gd name="T17" fmla="*/ 771 w 771"/>
                  <a:gd name="T18" fmla="*/ 880 h 88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71" h="880">
                    <a:moveTo>
                      <a:pt x="2" y="880"/>
                    </a:moveTo>
                    <a:lnTo>
                      <a:pt x="0" y="876"/>
                    </a:lnTo>
                    <a:lnTo>
                      <a:pt x="771" y="0"/>
                    </a:lnTo>
                    <a:lnTo>
                      <a:pt x="2" y="880"/>
                    </a:lnTo>
                    <a:close/>
                  </a:path>
                </a:pathLst>
              </a:custGeom>
              <a:solidFill>
                <a:srgbClr val="8793B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510" name="Freeform 498">
                <a:extLst>
                  <a:ext uri="{FF2B5EF4-FFF2-40B4-BE49-F238E27FC236}">
                    <a16:creationId xmlns:a16="http://schemas.microsoft.com/office/drawing/2014/main" xmlns="" id="{207C35DA-91B8-40B6-B8A3-536883F73C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00" y="2161"/>
                <a:ext cx="775" cy="876"/>
              </a:xfrm>
              <a:custGeom>
                <a:avLst/>
                <a:gdLst>
                  <a:gd name="T0" fmla="*/ 4 w 775"/>
                  <a:gd name="T1" fmla="*/ 876 h 876"/>
                  <a:gd name="T2" fmla="*/ 0 w 775"/>
                  <a:gd name="T3" fmla="*/ 872 h 876"/>
                  <a:gd name="T4" fmla="*/ 773 w 775"/>
                  <a:gd name="T5" fmla="*/ 0 h 876"/>
                  <a:gd name="T6" fmla="*/ 775 w 775"/>
                  <a:gd name="T7" fmla="*/ 0 h 876"/>
                  <a:gd name="T8" fmla="*/ 4 w 775"/>
                  <a:gd name="T9" fmla="*/ 876 h 8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75"/>
                  <a:gd name="T16" fmla="*/ 0 h 876"/>
                  <a:gd name="T17" fmla="*/ 775 w 775"/>
                  <a:gd name="T18" fmla="*/ 876 h 8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75" h="876">
                    <a:moveTo>
                      <a:pt x="4" y="876"/>
                    </a:moveTo>
                    <a:lnTo>
                      <a:pt x="0" y="872"/>
                    </a:lnTo>
                    <a:lnTo>
                      <a:pt x="773" y="0"/>
                    </a:lnTo>
                    <a:lnTo>
                      <a:pt x="775" y="0"/>
                    </a:lnTo>
                    <a:lnTo>
                      <a:pt x="4" y="876"/>
                    </a:lnTo>
                    <a:close/>
                  </a:path>
                </a:pathLst>
              </a:custGeom>
              <a:solidFill>
                <a:srgbClr val="8894B3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511" name="Freeform 499">
                <a:extLst>
                  <a:ext uri="{FF2B5EF4-FFF2-40B4-BE49-F238E27FC236}">
                    <a16:creationId xmlns:a16="http://schemas.microsoft.com/office/drawing/2014/main" xmlns="" id="{D57572EB-D172-4D44-9962-47AE09F526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96" y="2161"/>
                <a:ext cx="777" cy="872"/>
              </a:xfrm>
              <a:custGeom>
                <a:avLst/>
                <a:gdLst>
                  <a:gd name="T0" fmla="*/ 4 w 777"/>
                  <a:gd name="T1" fmla="*/ 872 h 872"/>
                  <a:gd name="T2" fmla="*/ 0 w 777"/>
                  <a:gd name="T3" fmla="*/ 868 h 872"/>
                  <a:gd name="T4" fmla="*/ 777 w 777"/>
                  <a:gd name="T5" fmla="*/ 0 h 872"/>
                  <a:gd name="T6" fmla="*/ 777 w 777"/>
                  <a:gd name="T7" fmla="*/ 0 h 872"/>
                  <a:gd name="T8" fmla="*/ 4 w 777"/>
                  <a:gd name="T9" fmla="*/ 872 h 87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77"/>
                  <a:gd name="T16" fmla="*/ 0 h 872"/>
                  <a:gd name="T17" fmla="*/ 777 w 777"/>
                  <a:gd name="T18" fmla="*/ 872 h 87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77" h="872">
                    <a:moveTo>
                      <a:pt x="4" y="872"/>
                    </a:moveTo>
                    <a:lnTo>
                      <a:pt x="0" y="868"/>
                    </a:lnTo>
                    <a:lnTo>
                      <a:pt x="777" y="0"/>
                    </a:lnTo>
                    <a:lnTo>
                      <a:pt x="4" y="872"/>
                    </a:lnTo>
                    <a:close/>
                  </a:path>
                </a:pathLst>
              </a:custGeom>
              <a:solidFill>
                <a:srgbClr val="8995B4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512" name="Freeform 500">
                <a:extLst>
                  <a:ext uri="{FF2B5EF4-FFF2-40B4-BE49-F238E27FC236}">
                    <a16:creationId xmlns:a16="http://schemas.microsoft.com/office/drawing/2014/main" xmlns="" id="{4E05B2D5-911A-4F79-B063-09D403FF76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92" y="2161"/>
                <a:ext cx="781" cy="868"/>
              </a:xfrm>
              <a:custGeom>
                <a:avLst/>
                <a:gdLst>
                  <a:gd name="T0" fmla="*/ 4 w 781"/>
                  <a:gd name="T1" fmla="*/ 868 h 868"/>
                  <a:gd name="T2" fmla="*/ 0 w 781"/>
                  <a:gd name="T3" fmla="*/ 864 h 868"/>
                  <a:gd name="T4" fmla="*/ 781 w 781"/>
                  <a:gd name="T5" fmla="*/ 0 h 868"/>
                  <a:gd name="T6" fmla="*/ 781 w 781"/>
                  <a:gd name="T7" fmla="*/ 0 h 868"/>
                  <a:gd name="T8" fmla="*/ 4 w 781"/>
                  <a:gd name="T9" fmla="*/ 868 h 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81"/>
                  <a:gd name="T16" fmla="*/ 0 h 868"/>
                  <a:gd name="T17" fmla="*/ 781 w 781"/>
                  <a:gd name="T18" fmla="*/ 868 h 8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81" h="868">
                    <a:moveTo>
                      <a:pt x="4" y="868"/>
                    </a:moveTo>
                    <a:lnTo>
                      <a:pt x="0" y="864"/>
                    </a:lnTo>
                    <a:lnTo>
                      <a:pt x="781" y="0"/>
                    </a:lnTo>
                    <a:lnTo>
                      <a:pt x="4" y="868"/>
                    </a:lnTo>
                    <a:close/>
                  </a:path>
                </a:pathLst>
              </a:custGeom>
              <a:solidFill>
                <a:srgbClr val="8A96B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513" name="Freeform 501">
                <a:extLst>
                  <a:ext uri="{FF2B5EF4-FFF2-40B4-BE49-F238E27FC236}">
                    <a16:creationId xmlns:a16="http://schemas.microsoft.com/office/drawing/2014/main" xmlns="" id="{A0636660-6D17-4AA5-AADF-320F76257E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62" y="2159"/>
                <a:ext cx="811" cy="866"/>
              </a:xfrm>
              <a:custGeom>
                <a:avLst/>
                <a:gdLst>
                  <a:gd name="T0" fmla="*/ 30 w 811"/>
                  <a:gd name="T1" fmla="*/ 866 h 866"/>
                  <a:gd name="T2" fmla="*/ 0 w 811"/>
                  <a:gd name="T3" fmla="*/ 847 h 866"/>
                  <a:gd name="T4" fmla="*/ 809 w 811"/>
                  <a:gd name="T5" fmla="*/ 0 h 866"/>
                  <a:gd name="T6" fmla="*/ 811 w 811"/>
                  <a:gd name="T7" fmla="*/ 2 h 866"/>
                  <a:gd name="T8" fmla="*/ 30 w 811"/>
                  <a:gd name="T9" fmla="*/ 866 h 86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11"/>
                  <a:gd name="T16" fmla="*/ 0 h 866"/>
                  <a:gd name="T17" fmla="*/ 811 w 811"/>
                  <a:gd name="T18" fmla="*/ 866 h 86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11" h="866">
                    <a:moveTo>
                      <a:pt x="30" y="866"/>
                    </a:moveTo>
                    <a:lnTo>
                      <a:pt x="0" y="847"/>
                    </a:lnTo>
                    <a:lnTo>
                      <a:pt x="809" y="0"/>
                    </a:lnTo>
                    <a:lnTo>
                      <a:pt x="811" y="2"/>
                    </a:lnTo>
                    <a:lnTo>
                      <a:pt x="30" y="866"/>
                    </a:lnTo>
                    <a:close/>
                  </a:path>
                </a:pathLst>
              </a:custGeom>
              <a:solidFill>
                <a:srgbClr val="8B97B7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514" name="Freeform 502">
                <a:extLst>
                  <a:ext uri="{FF2B5EF4-FFF2-40B4-BE49-F238E27FC236}">
                    <a16:creationId xmlns:a16="http://schemas.microsoft.com/office/drawing/2014/main" xmlns="" id="{5A672339-BC54-4257-A8B6-8CD4BE5ACF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84" y="2161"/>
                <a:ext cx="789" cy="864"/>
              </a:xfrm>
              <a:custGeom>
                <a:avLst/>
                <a:gdLst>
                  <a:gd name="T0" fmla="*/ 8 w 789"/>
                  <a:gd name="T1" fmla="*/ 864 h 864"/>
                  <a:gd name="T2" fmla="*/ 0 w 789"/>
                  <a:gd name="T3" fmla="*/ 861 h 864"/>
                  <a:gd name="T4" fmla="*/ 789 w 789"/>
                  <a:gd name="T5" fmla="*/ 0 h 864"/>
                  <a:gd name="T6" fmla="*/ 789 w 789"/>
                  <a:gd name="T7" fmla="*/ 0 h 864"/>
                  <a:gd name="T8" fmla="*/ 8 w 789"/>
                  <a:gd name="T9" fmla="*/ 864 h 86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89"/>
                  <a:gd name="T16" fmla="*/ 0 h 864"/>
                  <a:gd name="T17" fmla="*/ 789 w 789"/>
                  <a:gd name="T18" fmla="*/ 864 h 86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89" h="864">
                    <a:moveTo>
                      <a:pt x="8" y="864"/>
                    </a:moveTo>
                    <a:lnTo>
                      <a:pt x="0" y="861"/>
                    </a:lnTo>
                    <a:lnTo>
                      <a:pt x="789" y="0"/>
                    </a:lnTo>
                    <a:lnTo>
                      <a:pt x="8" y="864"/>
                    </a:lnTo>
                    <a:close/>
                  </a:path>
                </a:pathLst>
              </a:custGeom>
              <a:solidFill>
                <a:srgbClr val="8B97B7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515" name="Freeform 503">
                <a:extLst>
                  <a:ext uri="{FF2B5EF4-FFF2-40B4-BE49-F238E27FC236}">
                    <a16:creationId xmlns:a16="http://schemas.microsoft.com/office/drawing/2014/main" xmlns="" id="{957B7135-EFD2-47B6-B0F9-1D4D882CB2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76" y="2161"/>
                <a:ext cx="797" cy="861"/>
              </a:xfrm>
              <a:custGeom>
                <a:avLst/>
                <a:gdLst>
                  <a:gd name="T0" fmla="*/ 8 w 797"/>
                  <a:gd name="T1" fmla="*/ 861 h 861"/>
                  <a:gd name="T2" fmla="*/ 0 w 797"/>
                  <a:gd name="T3" fmla="*/ 855 h 861"/>
                  <a:gd name="T4" fmla="*/ 797 w 797"/>
                  <a:gd name="T5" fmla="*/ 0 h 861"/>
                  <a:gd name="T6" fmla="*/ 797 w 797"/>
                  <a:gd name="T7" fmla="*/ 0 h 861"/>
                  <a:gd name="T8" fmla="*/ 8 w 797"/>
                  <a:gd name="T9" fmla="*/ 861 h 86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97"/>
                  <a:gd name="T16" fmla="*/ 0 h 861"/>
                  <a:gd name="T17" fmla="*/ 797 w 797"/>
                  <a:gd name="T18" fmla="*/ 861 h 86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97" h="861">
                    <a:moveTo>
                      <a:pt x="8" y="861"/>
                    </a:moveTo>
                    <a:lnTo>
                      <a:pt x="0" y="855"/>
                    </a:lnTo>
                    <a:lnTo>
                      <a:pt x="797" y="0"/>
                    </a:lnTo>
                    <a:lnTo>
                      <a:pt x="8" y="861"/>
                    </a:lnTo>
                    <a:close/>
                  </a:path>
                </a:pathLst>
              </a:custGeom>
              <a:solidFill>
                <a:srgbClr val="8B98B8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516" name="Freeform 504">
                <a:extLst>
                  <a:ext uri="{FF2B5EF4-FFF2-40B4-BE49-F238E27FC236}">
                    <a16:creationId xmlns:a16="http://schemas.microsoft.com/office/drawing/2014/main" xmlns="" id="{D574118F-CECF-4B7F-974C-A80430AC30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70" y="2159"/>
                <a:ext cx="803" cy="857"/>
              </a:xfrm>
              <a:custGeom>
                <a:avLst/>
                <a:gdLst>
                  <a:gd name="T0" fmla="*/ 6 w 803"/>
                  <a:gd name="T1" fmla="*/ 857 h 857"/>
                  <a:gd name="T2" fmla="*/ 0 w 803"/>
                  <a:gd name="T3" fmla="*/ 851 h 857"/>
                  <a:gd name="T4" fmla="*/ 801 w 803"/>
                  <a:gd name="T5" fmla="*/ 0 h 857"/>
                  <a:gd name="T6" fmla="*/ 803 w 803"/>
                  <a:gd name="T7" fmla="*/ 2 h 857"/>
                  <a:gd name="T8" fmla="*/ 6 w 803"/>
                  <a:gd name="T9" fmla="*/ 857 h 85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03"/>
                  <a:gd name="T16" fmla="*/ 0 h 857"/>
                  <a:gd name="T17" fmla="*/ 803 w 803"/>
                  <a:gd name="T18" fmla="*/ 857 h 85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03" h="857">
                    <a:moveTo>
                      <a:pt x="6" y="857"/>
                    </a:moveTo>
                    <a:lnTo>
                      <a:pt x="0" y="851"/>
                    </a:lnTo>
                    <a:lnTo>
                      <a:pt x="801" y="0"/>
                    </a:lnTo>
                    <a:lnTo>
                      <a:pt x="803" y="2"/>
                    </a:lnTo>
                    <a:lnTo>
                      <a:pt x="6" y="857"/>
                    </a:lnTo>
                    <a:close/>
                  </a:path>
                </a:pathLst>
              </a:custGeom>
              <a:solidFill>
                <a:srgbClr val="8C99B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517" name="Freeform 505">
                <a:extLst>
                  <a:ext uri="{FF2B5EF4-FFF2-40B4-BE49-F238E27FC236}">
                    <a16:creationId xmlns:a16="http://schemas.microsoft.com/office/drawing/2014/main" xmlns="" id="{77EA3581-3627-416F-AF77-FD9246F8C7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62" y="2159"/>
                <a:ext cx="809" cy="851"/>
              </a:xfrm>
              <a:custGeom>
                <a:avLst/>
                <a:gdLst>
                  <a:gd name="T0" fmla="*/ 8 w 809"/>
                  <a:gd name="T1" fmla="*/ 851 h 851"/>
                  <a:gd name="T2" fmla="*/ 0 w 809"/>
                  <a:gd name="T3" fmla="*/ 847 h 851"/>
                  <a:gd name="T4" fmla="*/ 809 w 809"/>
                  <a:gd name="T5" fmla="*/ 0 h 851"/>
                  <a:gd name="T6" fmla="*/ 809 w 809"/>
                  <a:gd name="T7" fmla="*/ 0 h 851"/>
                  <a:gd name="T8" fmla="*/ 8 w 809"/>
                  <a:gd name="T9" fmla="*/ 851 h 85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09"/>
                  <a:gd name="T16" fmla="*/ 0 h 851"/>
                  <a:gd name="T17" fmla="*/ 809 w 809"/>
                  <a:gd name="T18" fmla="*/ 851 h 85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09" h="851">
                    <a:moveTo>
                      <a:pt x="8" y="851"/>
                    </a:moveTo>
                    <a:lnTo>
                      <a:pt x="0" y="847"/>
                    </a:lnTo>
                    <a:lnTo>
                      <a:pt x="809" y="0"/>
                    </a:lnTo>
                    <a:lnTo>
                      <a:pt x="8" y="851"/>
                    </a:lnTo>
                    <a:close/>
                  </a:path>
                </a:pathLst>
              </a:custGeom>
              <a:solidFill>
                <a:srgbClr val="8D9ABA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518" name="Freeform 506">
                <a:extLst>
                  <a:ext uri="{FF2B5EF4-FFF2-40B4-BE49-F238E27FC236}">
                    <a16:creationId xmlns:a16="http://schemas.microsoft.com/office/drawing/2014/main" xmlns="" id="{6D95E04D-91C5-44B1-A4FA-3A010E8AB3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28" y="2159"/>
                <a:ext cx="843" cy="847"/>
              </a:xfrm>
              <a:custGeom>
                <a:avLst/>
                <a:gdLst>
                  <a:gd name="T0" fmla="*/ 34 w 843"/>
                  <a:gd name="T1" fmla="*/ 847 h 847"/>
                  <a:gd name="T2" fmla="*/ 0 w 843"/>
                  <a:gd name="T3" fmla="*/ 827 h 847"/>
                  <a:gd name="T4" fmla="*/ 841 w 843"/>
                  <a:gd name="T5" fmla="*/ 0 h 847"/>
                  <a:gd name="T6" fmla="*/ 843 w 843"/>
                  <a:gd name="T7" fmla="*/ 0 h 847"/>
                  <a:gd name="T8" fmla="*/ 34 w 843"/>
                  <a:gd name="T9" fmla="*/ 847 h 8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43"/>
                  <a:gd name="T16" fmla="*/ 0 h 847"/>
                  <a:gd name="T17" fmla="*/ 843 w 843"/>
                  <a:gd name="T18" fmla="*/ 847 h 8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43" h="847">
                    <a:moveTo>
                      <a:pt x="34" y="847"/>
                    </a:moveTo>
                    <a:lnTo>
                      <a:pt x="0" y="827"/>
                    </a:lnTo>
                    <a:lnTo>
                      <a:pt x="841" y="0"/>
                    </a:lnTo>
                    <a:lnTo>
                      <a:pt x="843" y="0"/>
                    </a:lnTo>
                    <a:lnTo>
                      <a:pt x="34" y="847"/>
                    </a:lnTo>
                    <a:close/>
                  </a:path>
                </a:pathLst>
              </a:custGeom>
              <a:solidFill>
                <a:srgbClr val="8E9BBB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519" name="Freeform 507">
                <a:extLst>
                  <a:ext uri="{FF2B5EF4-FFF2-40B4-BE49-F238E27FC236}">
                    <a16:creationId xmlns:a16="http://schemas.microsoft.com/office/drawing/2014/main" xmlns="" id="{31F6602D-D147-4551-B278-6BF1A9DB51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50" y="2159"/>
                <a:ext cx="821" cy="847"/>
              </a:xfrm>
              <a:custGeom>
                <a:avLst/>
                <a:gdLst>
                  <a:gd name="T0" fmla="*/ 12 w 821"/>
                  <a:gd name="T1" fmla="*/ 847 h 847"/>
                  <a:gd name="T2" fmla="*/ 0 w 821"/>
                  <a:gd name="T3" fmla="*/ 841 h 847"/>
                  <a:gd name="T4" fmla="*/ 821 w 821"/>
                  <a:gd name="T5" fmla="*/ 0 h 847"/>
                  <a:gd name="T6" fmla="*/ 821 w 821"/>
                  <a:gd name="T7" fmla="*/ 0 h 847"/>
                  <a:gd name="T8" fmla="*/ 12 w 821"/>
                  <a:gd name="T9" fmla="*/ 847 h 8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21"/>
                  <a:gd name="T16" fmla="*/ 0 h 847"/>
                  <a:gd name="T17" fmla="*/ 821 w 821"/>
                  <a:gd name="T18" fmla="*/ 847 h 8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21" h="847">
                    <a:moveTo>
                      <a:pt x="12" y="847"/>
                    </a:moveTo>
                    <a:lnTo>
                      <a:pt x="0" y="841"/>
                    </a:lnTo>
                    <a:lnTo>
                      <a:pt x="821" y="0"/>
                    </a:lnTo>
                    <a:lnTo>
                      <a:pt x="12" y="847"/>
                    </a:lnTo>
                    <a:close/>
                  </a:path>
                </a:pathLst>
              </a:custGeom>
              <a:solidFill>
                <a:srgbClr val="8E9BBB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520" name="Freeform 508">
                <a:extLst>
                  <a:ext uri="{FF2B5EF4-FFF2-40B4-BE49-F238E27FC236}">
                    <a16:creationId xmlns:a16="http://schemas.microsoft.com/office/drawing/2014/main" xmlns="" id="{9D9115A8-1B01-43E1-B89F-D9E11DB1AB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38" y="2159"/>
                <a:ext cx="833" cy="841"/>
              </a:xfrm>
              <a:custGeom>
                <a:avLst/>
                <a:gdLst>
                  <a:gd name="T0" fmla="*/ 12 w 833"/>
                  <a:gd name="T1" fmla="*/ 841 h 841"/>
                  <a:gd name="T2" fmla="*/ 0 w 833"/>
                  <a:gd name="T3" fmla="*/ 833 h 841"/>
                  <a:gd name="T4" fmla="*/ 831 w 833"/>
                  <a:gd name="T5" fmla="*/ 0 h 841"/>
                  <a:gd name="T6" fmla="*/ 833 w 833"/>
                  <a:gd name="T7" fmla="*/ 0 h 841"/>
                  <a:gd name="T8" fmla="*/ 12 w 833"/>
                  <a:gd name="T9" fmla="*/ 841 h 84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33"/>
                  <a:gd name="T16" fmla="*/ 0 h 841"/>
                  <a:gd name="T17" fmla="*/ 833 w 833"/>
                  <a:gd name="T18" fmla="*/ 841 h 84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33" h="841">
                    <a:moveTo>
                      <a:pt x="12" y="841"/>
                    </a:moveTo>
                    <a:lnTo>
                      <a:pt x="0" y="833"/>
                    </a:lnTo>
                    <a:lnTo>
                      <a:pt x="831" y="0"/>
                    </a:lnTo>
                    <a:lnTo>
                      <a:pt x="833" y="0"/>
                    </a:lnTo>
                    <a:lnTo>
                      <a:pt x="12" y="841"/>
                    </a:lnTo>
                    <a:close/>
                  </a:path>
                </a:pathLst>
              </a:custGeom>
              <a:solidFill>
                <a:srgbClr val="8E9BBB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521" name="Freeform 509">
                <a:extLst>
                  <a:ext uri="{FF2B5EF4-FFF2-40B4-BE49-F238E27FC236}">
                    <a16:creationId xmlns:a16="http://schemas.microsoft.com/office/drawing/2014/main" xmlns="" id="{5D168E95-CD56-491A-9C5E-2281A9AA76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28" y="2159"/>
                <a:ext cx="841" cy="833"/>
              </a:xfrm>
              <a:custGeom>
                <a:avLst/>
                <a:gdLst>
                  <a:gd name="T0" fmla="*/ 10 w 841"/>
                  <a:gd name="T1" fmla="*/ 833 h 833"/>
                  <a:gd name="T2" fmla="*/ 0 w 841"/>
                  <a:gd name="T3" fmla="*/ 827 h 833"/>
                  <a:gd name="T4" fmla="*/ 841 w 841"/>
                  <a:gd name="T5" fmla="*/ 0 h 833"/>
                  <a:gd name="T6" fmla="*/ 841 w 841"/>
                  <a:gd name="T7" fmla="*/ 0 h 833"/>
                  <a:gd name="T8" fmla="*/ 10 w 841"/>
                  <a:gd name="T9" fmla="*/ 833 h 83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41"/>
                  <a:gd name="T16" fmla="*/ 0 h 833"/>
                  <a:gd name="T17" fmla="*/ 841 w 841"/>
                  <a:gd name="T18" fmla="*/ 833 h 83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41" h="833">
                    <a:moveTo>
                      <a:pt x="10" y="833"/>
                    </a:moveTo>
                    <a:lnTo>
                      <a:pt x="0" y="827"/>
                    </a:lnTo>
                    <a:lnTo>
                      <a:pt x="841" y="0"/>
                    </a:lnTo>
                    <a:lnTo>
                      <a:pt x="10" y="833"/>
                    </a:lnTo>
                    <a:close/>
                  </a:path>
                </a:pathLst>
              </a:custGeom>
              <a:solidFill>
                <a:srgbClr val="8F9CB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522" name="Freeform 510">
                <a:extLst>
                  <a:ext uri="{FF2B5EF4-FFF2-40B4-BE49-F238E27FC236}">
                    <a16:creationId xmlns:a16="http://schemas.microsoft.com/office/drawing/2014/main" xmlns="" id="{834B7329-2033-40D6-B372-568BBED7D0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88" y="2157"/>
                <a:ext cx="881" cy="829"/>
              </a:xfrm>
              <a:custGeom>
                <a:avLst/>
                <a:gdLst>
                  <a:gd name="T0" fmla="*/ 40 w 881"/>
                  <a:gd name="T1" fmla="*/ 829 h 829"/>
                  <a:gd name="T2" fmla="*/ 0 w 881"/>
                  <a:gd name="T3" fmla="*/ 811 h 829"/>
                  <a:gd name="T4" fmla="*/ 879 w 881"/>
                  <a:gd name="T5" fmla="*/ 0 h 829"/>
                  <a:gd name="T6" fmla="*/ 881 w 881"/>
                  <a:gd name="T7" fmla="*/ 2 h 829"/>
                  <a:gd name="T8" fmla="*/ 40 w 881"/>
                  <a:gd name="T9" fmla="*/ 829 h 82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81"/>
                  <a:gd name="T16" fmla="*/ 0 h 829"/>
                  <a:gd name="T17" fmla="*/ 881 w 881"/>
                  <a:gd name="T18" fmla="*/ 829 h 82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81" h="829">
                    <a:moveTo>
                      <a:pt x="40" y="829"/>
                    </a:moveTo>
                    <a:lnTo>
                      <a:pt x="0" y="811"/>
                    </a:lnTo>
                    <a:lnTo>
                      <a:pt x="879" y="0"/>
                    </a:lnTo>
                    <a:lnTo>
                      <a:pt x="881" y="2"/>
                    </a:lnTo>
                    <a:lnTo>
                      <a:pt x="40" y="829"/>
                    </a:lnTo>
                    <a:close/>
                  </a:path>
                </a:pathLst>
              </a:custGeom>
              <a:solidFill>
                <a:srgbClr val="919DBE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523" name="Freeform 511">
                <a:extLst>
                  <a:ext uri="{FF2B5EF4-FFF2-40B4-BE49-F238E27FC236}">
                    <a16:creationId xmlns:a16="http://schemas.microsoft.com/office/drawing/2014/main" xmlns="" id="{174A4990-1468-4779-9A43-9D68F1E865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08" y="2157"/>
                <a:ext cx="861" cy="829"/>
              </a:xfrm>
              <a:custGeom>
                <a:avLst/>
                <a:gdLst>
                  <a:gd name="T0" fmla="*/ 20 w 861"/>
                  <a:gd name="T1" fmla="*/ 829 h 829"/>
                  <a:gd name="T2" fmla="*/ 0 w 861"/>
                  <a:gd name="T3" fmla="*/ 819 h 829"/>
                  <a:gd name="T4" fmla="*/ 859 w 861"/>
                  <a:gd name="T5" fmla="*/ 0 h 829"/>
                  <a:gd name="T6" fmla="*/ 861 w 861"/>
                  <a:gd name="T7" fmla="*/ 2 h 829"/>
                  <a:gd name="T8" fmla="*/ 20 w 861"/>
                  <a:gd name="T9" fmla="*/ 829 h 82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61"/>
                  <a:gd name="T16" fmla="*/ 0 h 829"/>
                  <a:gd name="T17" fmla="*/ 861 w 861"/>
                  <a:gd name="T18" fmla="*/ 829 h 82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61" h="829">
                    <a:moveTo>
                      <a:pt x="20" y="829"/>
                    </a:moveTo>
                    <a:lnTo>
                      <a:pt x="0" y="819"/>
                    </a:lnTo>
                    <a:lnTo>
                      <a:pt x="859" y="0"/>
                    </a:lnTo>
                    <a:lnTo>
                      <a:pt x="861" y="2"/>
                    </a:lnTo>
                    <a:lnTo>
                      <a:pt x="20" y="829"/>
                    </a:lnTo>
                    <a:close/>
                  </a:path>
                </a:pathLst>
              </a:custGeom>
              <a:solidFill>
                <a:srgbClr val="919DBE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524" name="Freeform 512">
                <a:extLst>
                  <a:ext uri="{FF2B5EF4-FFF2-40B4-BE49-F238E27FC236}">
                    <a16:creationId xmlns:a16="http://schemas.microsoft.com/office/drawing/2014/main" xmlns="" id="{078DB274-D7F0-4700-8897-B2CBF8DAE9D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88" y="2157"/>
                <a:ext cx="879" cy="819"/>
              </a:xfrm>
              <a:custGeom>
                <a:avLst/>
                <a:gdLst>
                  <a:gd name="T0" fmla="*/ 20 w 879"/>
                  <a:gd name="T1" fmla="*/ 819 h 819"/>
                  <a:gd name="T2" fmla="*/ 0 w 879"/>
                  <a:gd name="T3" fmla="*/ 811 h 819"/>
                  <a:gd name="T4" fmla="*/ 879 w 879"/>
                  <a:gd name="T5" fmla="*/ 0 h 819"/>
                  <a:gd name="T6" fmla="*/ 879 w 879"/>
                  <a:gd name="T7" fmla="*/ 0 h 819"/>
                  <a:gd name="T8" fmla="*/ 20 w 879"/>
                  <a:gd name="T9" fmla="*/ 819 h 81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79"/>
                  <a:gd name="T16" fmla="*/ 0 h 819"/>
                  <a:gd name="T17" fmla="*/ 879 w 879"/>
                  <a:gd name="T18" fmla="*/ 819 h 81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79" h="819">
                    <a:moveTo>
                      <a:pt x="20" y="819"/>
                    </a:moveTo>
                    <a:lnTo>
                      <a:pt x="0" y="811"/>
                    </a:lnTo>
                    <a:lnTo>
                      <a:pt x="879" y="0"/>
                    </a:lnTo>
                    <a:lnTo>
                      <a:pt x="20" y="819"/>
                    </a:lnTo>
                    <a:close/>
                  </a:path>
                </a:pathLst>
              </a:custGeom>
              <a:solidFill>
                <a:srgbClr val="919EB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525" name="Freeform 513">
                <a:extLst>
                  <a:ext uri="{FF2B5EF4-FFF2-40B4-BE49-F238E27FC236}">
                    <a16:creationId xmlns:a16="http://schemas.microsoft.com/office/drawing/2014/main" xmlns="" id="{F49B1F7F-9E20-48D8-AA33-19EE0FDE43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42" y="2155"/>
                <a:ext cx="925" cy="813"/>
              </a:xfrm>
              <a:custGeom>
                <a:avLst/>
                <a:gdLst>
                  <a:gd name="T0" fmla="*/ 46 w 925"/>
                  <a:gd name="T1" fmla="*/ 813 h 813"/>
                  <a:gd name="T2" fmla="*/ 0 w 925"/>
                  <a:gd name="T3" fmla="*/ 795 h 813"/>
                  <a:gd name="T4" fmla="*/ 921 w 925"/>
                  <a:gd name="T5" fmla="*/ 0 h 813"/>
                  <a:gd name="T6" fmla="*/ 925 w 925"/>
                  <a:gd name="T7" fmla="*/ 2 h 813"/>
                  <a:gd name="T8" fmla="*/ 46 w 925"/>
                  <a:gd name="T9" fmla="*/ 813 h 81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25"/>
                  <a:gd name="T16" fmla="*/ 0 h 813"/>
                  <a:gd name="T17" fmla="*/ 925 w 925"/>
                  <a:gd name="T18" fmla="*/ 813 h 81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25" h="813">
                    <a:moveTo>
                      <a:pt x="46" y="813"/>
                    </a:moveTo>
                    <a:lnTo>
                      <a:pt x="0" y="795"/>
                    </a:lnTo>
                    <a:lnTo>
                      <a:pt x="921" y="0"/>
                    </a:lnTo>
                    <a:lnTo>
                      <a:pt x="925" y="2"/>
                    </a:lnTo>
                    <a:lnTo>
                      <a:pt x="46" y="813"/>
                    </a:lnTo>
                    <a:close/>
                  </a:path>
                </a:pathLst>
              </a:custGeom>
              <a:solidFill>
                <a:srgbClr val="929FC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526" name="Freeform 514">
                <a:extLst>
                  <a:ext uri="{FF2B5EF4-FFF2-40B4-BE49-F238E27FC236}">
                    <a16:creationId xmlns:a16="http://schemas.microsoft.com/office/drawing/2014/main" xmlns="" id="{DDEF762C-71C2-4CC4-8CCD-005C0ADBA4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64" y="2157"/>
                <a:ext cx="903" cy="811"/>
              </a:xfrm>
              <a:custGeom>
                <a:avLst/>
                <a:gdLst>
                  <a:gd name="T0" fmla="*/ 24 w 903"/>
                  <a:gd name="T1" fmla="*/ 811 h 811"/>
                  <a:gd name="T2" fmla="*/ 0 w 903"/>
                  <a:gd name="T3" fmla="*/ 801 h 811"/>
                  <a:gd name="T4" fmla="*/ 901 w 903"/>
                  <a:gd name="T5" fmla="*/ 0 h 811"/>
                  <a:gd name="T6" fmla="*/ 903 w 903"/>
                  <a:gd name="T7" fmla="*/ 0 h 811"/>
                  <a:gd name="T8" fmla="*/ 24 w 903"/>
                  <a:gd name="T9" fmla="*/ 811 h 8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03"/>
                  <a:gd name="T16" fmla="*/ 0 h 811"/>
                  <a:gd name="T17" fmla="*/ 903 w 903"/>
                  <a:gd name="T18" fmla="*/ 811 h 8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03" h="811">
                    <a:moveTo>
                      <a:pt x="24" y="811"/>
                    </a:moveTo>
                    <a:lnTo>
                      <a:pt x="0" y="801"/>
                    </a:lnTo>
                    <a:lnTo>
                      <a:pt x="901" y="0"/>
                    </a:lnTo>
                    <a:lnTo>
                      <a:pt x="903" y="0"/>
                    </a:lnTo>
                    <a:lnTo>
                      <a:pt x="24" y="811"/>
                    </a:lnTo>
                    <a:close/>
                  </a:path>
                </a:pathLst>
              </a:custGeom>
              <a:solidFill>
                <a:srgbClr val="929FC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527" name="Freeform 515">
                <a:extLst>
                  <a:ext uri="{FF2B5EF4-FFF2-40B4-BE49-F238E27FC236}">
                    <a16:creationId xmlns:a16="http://schemas.microsoft.com/office/drawing/2014/main" xmlns="" id="{DA17671B-6D1F-4793-9F1D-49E9A0F30B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42" y="2155"/>
                <a:ext cx="923" cy="803"/>
              </a:xfrm>
              <a:custGeom>
                <a:avLst/>
                <a:gdLst>
                  <a:gd name="T0" fmla="*/ 22 w 923"/>
                  <a:gd name="T1" fmla="*/ 803 h 803"/>
                  <a:gd name="T2" fmla="*/ 0 w 923"/>
                  <a:gd name="T3" fmla="*/ 795 h 803"/>
                  <a:gd name="T4" fmla="*/ 921 w 923"/>
                  <a:gd name="T5" fmla="*/ 0 h 803"/>
                  <a:gd name="T6" fmla="*/ 923 w 923"/>
                  <a:gd name="T7" fmla="*/ 2 h 803"/>
                  <a:gd name="T8" fmla="*/ 22 w 923"/>
                  <a:gd name="T9" fmla="*/ 803 h 80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23"/>
                  <a:gd name="T16" fmla="*/ 0 h 803"/>
                  <a:gd name="T17" fmla="*/ 923 w 923"/>
                  <a:gd name="T18" fmla="*/ 803 h 80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23" h="803">
                    <a:moveTo>
                      <a:pt x="22" y="803"/>
                    </a:moveTo>
                    <a:lnTo>
                      <a:pt x="0" y="795"/>
                    </a:lnTo>
                    <a:lnTo>
                      <a:pt x="921" y="0"/>
                    </a:lnTo>
                    <a:lnTo>
                      <a:pt x="923" y="2"/>
                    </a:lnTo>
                    <a:lnTo>
                      <a:pt x="22" y="803"/>
                    </a:lnTo>
                    <a:close/>
                  </a:path>
                </a:pathLst>
              </a:custGeom>
              <a:solidFill>
                <a:srgbClr val="929FC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528" name="Freeform 516">
                <a:extLst>
                  <a:ext uri="{FF2B5EF4-FFF2-40B4-BE49-F238E27FC236}">
                    <a16:creationId xmlns:a16="http://schemas.microsoft.com/office/drawing/2014/main" xmlns="" id="{B53416DF-9A4D-44BF-BCBD-E00B74197D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92" y="2155"/>
                <a:ext cx="971" cy="795"/>
              </a:xfrm>
              <a:custGeom>
                <a:avLst/>
                <a:gdLst>
                  <a:gd name="T0" fmla="*/ 50 w 971"/>
                  <a:gd name="T1" fmla="*/ 795 h 795"/>
                  <a:gd name="T2" fmla="*/ 0 w 971"/>
                  <a:gd name="T3" fmla="*/ 779 h 795"/>
                  <a:gd name="T4" fmla="*/ 967 w 971"/>
                  <a:gd name="T5" fmla="*/ 0 h 795"/>
                  <a:gd name="T6" fmla="*/ 971 w 971"/>
                  <a:gd name="T7" fmla="*/ 0 h 795"/>
                  <a:gd name="T8" fmla="*/ 50 w 971"/>
                  <a:gd name="T9" fmla="*/ 795 h 79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71"/>
                  <a:gd name="T16" fmla="*/ 0 h 795"/>
                  <a:gd name="T17" fmla="*/ 971 w 971"/>
                  <a:gd name="T18" fmla="*/ 795 h 79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71" h="795">
                    <a:moveTo>
                      <a:pt x="50" y="795"/>
                    </a:moveTo>
                    <a:lnTo>
                      <a:pt x="0" y="779"/>
                    </a:lnTo>
                    <a:lnTo>
                      <a:pt x="967" y="0"/>
                    </a:lnTo>
                    <a:lnTo>
                      <a:pt x="971" y="0"/>
                    </a:lnTo>
                    <a:lnTo>
                      <a:pt x="50" y="795"/>
                    </a:lnTo>
                    <a:close/>
                  </a:path>
                </a:pathLst>
              </a:custGeom>
              <a:solidFill>
                <a:srgbClr val="93A0C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529" name="Freeform 517">
                <a:extLst>
                  <a:ext uri="{FF2B5EF4-FFF2-40B4-BE49-F238E27FC236}">
                    <a16:creationId xmlns:a16="http://schemas.microsoft.com/office/drawing/2014/main" xmlns="" id="{C5D0284C-CCD8-40C2-BE6E-3820889425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40" y="2153"/>
                <a:ext cx="1019" cy="781"/>
              </a:xfrm>
              <a:custGeom>
                <a:avLst/>
                <a:gdLst>
                  <a:gd name="T0" fmla="*/ 52 w 1019"/>
                  <a:gd name="T1" fmla="*/ 781 h 781"/>
                  <a:gd name="T2" fmla="*/ 0 w 1019"/>
                  <a:gd name="T3" fmla="*/ 767 h 781"/>
                  <a:gd name="T4" fmla="*/ 1017 w 1019"/>
                  <a:gd name="T5" fmla="*/ 0 h 781"/>
                  <a:gd name="T6" fmla="*/ 1019 w 1019"/>
                  <a:gd name="T7" fmla="*/ 2 h 781"/>
                  <a:gd name="T8" fmla="*/ 52 w 1019"/>
                  <a:gd name="T9" fmla="*/ 781 h 78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019"/>
                  <a:gd name="T16" fmla="*/ 0 h 781"/>
                  <a:gd name="T17" fmla="*/ 1019 w 1019"/>
                  <a:gd name="T18" fmla="*/ 781 h 78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019" h="781">
                    <a:moveTo>
                      <a:pt x="52" y="781"/>
                    </a:moveTo>
                    <a:lnTo>
                      <a:pt x="0" y="767"/>
                    </a:lnTo>
                    <a:lnTo>
                      <a:pt x="1017" y="0"/>
                    </a:lnTo>
                    <a:lnTo>
                      <a:pt x="1019" y="2"/>
                    </a:lnTo>
                    <a:lnTo>
                      <a:pt x="52" y="781"/>
                    </a:lnTo>
                    <a:close/>
                  </a:path>
                </a:pathLst>
              </a:custGeom>
              <a:solidFill>
                <a:srgbClr val="94A1C3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530" name="Freeform 518">
                <a:extLst>
                  <a:ext uri="{FF2B5EF4-FFF2-40B4-BE49-F238E27FC236}">
                    <a16:creationId xmlns:a16="http://schemas.microsoft.com/office/drawing/2014/main" xmlns="" id="{9DBF92DE-6193-42FC-A221-462729EE3E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82" y="2153"/>
                <a:ext cx="1075" cy="767"/>
              </a:xfrm>
              <a:custGeom>
                <a:avLst/>
                <a:gdLst>
                  <a:gd name="T0" fmla="*/ 58 w 1075"/>
                  <a:gd name="T1" fmla="*/ 767 h 767"/>
                  <a:gd name="T2" fmla="*/ 0 w 1075"/>
                  <a:gd name="T3" fmla="*/ 755 h 767"/>
                  <a:gd name="T4" fmla="*/ 1071 w 1075"/>
                  <a:gd name="T5" fmla="*/ 0 h 767"/>
                  <a:gd name="T6" fmla="*/ 1075 w 1075"/>
                  <a:gd name="T7" fmla="*/ 0 h 767"/>
                  <a:gd name="T8" fmla="*/ 58 w 1075"/>
                  <a:gd name="T9" fmla="*/ 767 h 76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075"/>
                  <a:gd name="T16" fmla="*/ 0 h 767"/>
                  <a:gd name="T17" fmla="*/ 1075 w 1075"/>
                  <a:gd name="T18" fmla="*/ 767 h 76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075" h="767">
                    <a:moveTo>
                      <a:pt x="58" y="767"/>
                    </a:moveTo>
                    <a:lnTo>
                      <a:pt x="0" y="755"/>
                    </a:lnTo>
                    <a:lnTo>
                      <a:pt x="1071" y="0"/>
                    </a:lnTo>
                    <a:lnTo>
                      <a:pt x="1075" y="0"/>
                    </a:lnTo>
                    <a:lnTo>
                      <a:pt x="58" y="767"/>
                    </a:lnTo>
                    <a:close/>
                  </a:path>
                </a:pathLst>
              </a:custGeom>
              <a:solidFill>
                <a:srgbClr val="95A2C4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531" name="Freeform 519">
                <a:extLst>
                  <a:ext uri="{FF2B5EF4-FFF2-40B4-BE49-F238E27FC236}">
                    <a16:creationId xmlns:a16="http://schemas.microsoft.com/office/drawing/2014/main" xmlns="" id="{EFF32841-8089-4E6C-B80C-58A9F5BFE7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21" y="2153"/>
                <a:ext cx="1132" cy="755"/>
              </a:xfrm>
              <a:custGeom>
                <a:avLst/>
                <a:gdLst>
                  <a:gd name="T0" fmla="*/ 61 w 1132"/>
                  <a:gd name="T1" fmla="*/ 755 h 755"/>
                  <a:gd name="T2" fmla="*/ 0 w 1132"/>
                  <a:gd name="T3" fmla="*/ 745 h 755"/>
                  <a:gd name="T4" fmla="*/ 1126 w 1132"/>
                  <a:gd name="T5" fmla="*/ 0 h 755"/>
                  <a:gd name="T6" fmla="*/ 1132 w 1132"/>
                  <a:gd name="T7" fmla="*/ 0 h 755"/>
                  <a:gd name="T8" fmla="*/ 61 w 1132"/>
                  <a:gd name="T9" fmla="*/ 755 h 7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32"/>
                  <a:gd name="T16" fmla="*/ 0 h 755"/>
                  <a:gd name="T17" fmla="*/ 1132 w 1132"/>
                  <a:gd name="T18" fmla="*/ 755 h 7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32" h="755">
                    <a:moveTo>
                      <a:pt x="61" y="755"/>
                    </a:moveTo>
                    <a:lnTo>
                      <a:pt x="0" y="745"/>
                    </a:lnTo>
                    <a:lnTo>
                      <a:pt x="1126" y="0"/>
                    </a:lnTo>
                    <a:lnTo>
                      <a:pt x="1132" y="0"/>
                    </a:lnTo>
                    <a:lnTo>
                      <a:pt x="61" y="755"/>
                    </a:lnTo>
                    <a:close/>
                  </a:path>
                </a:pathLst>
              </a:custGeom>
              <a:solidFill>
                <a:srgbClr val="95A2C4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532" name="Freeform 520">
                <a:extLst>
                  <a:ext uri="{FF2B5EF4-FFF2-40B4-BE49-F238E27FC236}">
                    <a16:creationId xmlns:a16="http://schemas.microsoft.com/office/drawing/2014/main" xmlns="" id="{9B700ACE-C652-4BE4-8EC6-7E61DE0751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57" y="2151"/>
                <a:ext cx="1190" cy="747"/>
              </a:xfrm>
              <a:custGeom>
                <a:avLst/>
                <a:gdLst>
                  <a:gd name="T0" fmla="*/ 64 w 1190"/>
                  <a:gd name="T1" fmla="*/ 747 h 747"/>
                  <a:gd name="T2" fmla="*/ 0 w 1190"/>
                  <a:gd name="T3" fmla="*/ 739 h 747"/>
                  <a:gd name="T4" fmla="*/ 1186 w 1190"/>
                  <a:gd name="T5" fmla="*/ 0 h 747"/>
                  <a:gd name="T6" fmla="*/ 1190 w 1190"/>
                  <a:gd name="T7" fmla="*/ 2 h 747"/>
                  <a:gd name="T8" fmla="*/ 64 w 1190"/>
                  <a:gd name="T9" fmla="*/ 747 h 7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90"/>
                  <a:gd name="T16" fmla="*/ 0 h 747"/>
                  <a:gd name="T17" fmla="*/ 1190 w 1190"/>
                  <a:gd name="T18" fmla="*/ 747 h 7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90" h="747">
                    <a:moveTo>
                      <a:pt x="64" y="747"/>
                    </a:moveTo>
                    <a:lnTo>
                      <a:pt x="0" y="739"/>
                    </a:lnTo>
                    <a:lnTo>
                      <a:pt x="1186" y="0"/>
                    </a:lnTo>
                    <a:lnTo>
                      <a:pt x="1190" y="2"/>
                    </a:lnTo>
                    <a:lnTo>
                      <a:pt x="64" y="747"/>
                    </a:lnTo>
                    <a:close/>
                  </a:path>
                </a:pathLst>
              </a:custGeom>
              <a:solidFill>
                <a:srgbClr val="95A3C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533" name="Freeform 521">
                <a:extLst>
                  <a:ext uri="{FF2B5EF4-FFF2-40B4-BE49-F238E27FC236}">
                    <a16:creationId xmlns:a16="http://schemas.microsoft.com/office/drawing/2014/main" xmlns="" id="{19908329-8F10-461C-B510-0C252F8083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91" y="2151"/>
                <a:ext cx="1252" cy="739"/>
              </a:xfrm>
              <a:custGeom>
                <a:avLst/>
                <a:gdLst>
                  <a:gd name="T0" fmla="*/ 66 w 1252"/>
                  <a:gd name="T1" fmla="*/ 739 h 739"/>
                  <a:gd name="T2" fmla="*/ 0 w 1252"/>
                  <a:gd name="T3" fmla="*/ 733 h 739"/>
                  <a:gd name="T4" fmla="*/ 1248 w 1252"/>
                  <a:gd name="T5" fmla="*/ 0 h 739"/>
                  <a:gd name="T6" fmla="*/ 1252 w 1252"/>
                  <a:gd name="T7" fmla="*/ 0 h 739"/>
                  <a:gd name="T8" fmla="*/ 66 w 1252"/>
                  <a:gd name="T9" fmla="*/ 739 h 73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52"/>
                  <a:gd name="T16" fmla="*/ 0 h 739"/>
                  <a:gd name="T17" fmla="*/ 1252 w 1252"/>
                  <a:gd name="T18" fmla="*/ 739 h 73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52" h="739">
                    <a:moveTo>
                      <a:pt x="66" y="739"/>
                    </a:moveTo>
                    <a:lnTo>
                      <a:pt x="0" y="733"/>
                    </a:lnTo>
                    <a:lnTo>
                      <a:pt x="1248" y="0"/>
                    </a:lnTo>
                    <a:lnTo>
                      <a:pt x="1252" y="0"/>
                    </a:lnTo>
                    <a:lnTo>
                      <a:pt x="66" y="739"/>
                    </a:lnTo>
                    <a:close/>
                  </a:path>
                </a:pathLst>
              </a:custGeom>
              <a:solidFill>
                <a:srgbClr val="96A3C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534" name="Freeform 522">
                <a:extLst>
                  <a:ext uri="{FF2B5EF4-FFF2-40B4-BE49-F238E27FC236}">
                    <a16:creationId xmlns:a16="http://schemas.microsoft.com/office/drawing/2014/main" xmlns="" id="{3A98E909-5EF2-4FCE-9C0E-BC5A0AFBED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3" y="2151"/>
                <a:ext cx="1316" cy="733"/>
              </a:xfrm>
              <a:custGeom>
                <a:avLst/>
                <a:gdLst>
                  <a:gd name="T0" fmla="*/ 68 w 1316"/>
                  <a:gd name="T1" fmla="*/ 733 h 733"/>
                  <a:gd name="T2" fmla="*/ 0 w 1316"/>
                  <a:gd name="T3" fmla="*/ 731 h 733"/>
                  <a:gd name="T4" fmla="*/ 1312 w 1316"/>
                  <a:gd name="T5" fmla="*/ 0 h 733"/>
                  <a:gd name="T6" fmla="*/ 1316 w 1316"/>
                  <a:gd name="T7" fmla="*/ 0 h 733"/>
                  <a:gd name="T8" fmla="*/ 68 w 1316"/>
                  <a:gd name="T9" fmla="*/ 733 h 73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316"/>
                  <a:gd name="T16" fmla="*/ 0 h 733"/>
                  <a:gd name="T17" fmla="*/ 1316 w 1316"/>
                  <a:gd name="T18" fmla="*/ 733 h 73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316" h="733">
                    <a:moveTo>
                      <a:pt x="68" y="733"/>
                    </a:moveTo>
                    <a:lnTo>
                      <a:pt x="0" y="731"/>
                    </a:lnTo>
                    <a:lnTo>
                      <a:pt x="1312" y="0"/>
                    </a:lnTo>
                    <a:lnTo>
                      <a:pt x="1316" y="0"/>
                    </a:lnTo>
                    <a:lnTo>
                      <a:pt x="68" y="733"/>
                    </a:lnTo>
                    <a:close/>
                  </a:path>
                </a:pathLst>
              </a:custGeom>
              <a:solidFill>
                <a:srgbClr val="96A3C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535" name="Freeform 523">
                <a:extLst>
                  <a:ext uri="{FF2B5EF4-FFF2-40B4-BE49-F238E27FC236}">
                    <a16:creationId xmlns:a16="http://schemas.microsoft.com/office/drawing/2014/main" xmlns="" id="{6D104C8A-B3F4-4FB5-959B-734FDDBE8C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51" y="2151"/>
                <a:ext cx="1384" cy="731"/>
              </a:xfrm>
              <a:custGeom>
                <a:avLst/>
                <a:gdLst>
                  <a:gd name="T0" fmla="*/ 72 w 1384"/>
                  <a:gd name="T1" fmla="*/ 731 h 731"/>
                  <a:gd name="T2" fmla="*/ 0 w 1384"/>
                  <a:gd name="T3" fmla="*/ 729 h 731"/>
                  <a:gd name="T4" fmla="*/ 1378 w 1384"/>
                  <a:gd name="T5" fmla="*/ 0 h 731"/>
                  <a:gd name="T6" fmla="*/ 1384 w 1384"/>
                  <a:gd name="T7" fmla="*/ 0 h 731"/>
                  <a:gd name="T8" fmla="*/ 72 w 1384"/>
                  <a:gd name="T9" fmla="*/ 731 h 73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384"/>
                  <a:gd name="T16" fmla="*/ 0 h 731"/>
                  <a:gd name="T17" fmla="*/ 1384 w 1384"/>
                  <a:gd name="T18" fmla="*/ 731 h 73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384" h="731">
                    <a:moveTo>
                      <a:pt x="72" y="731"/>
                    </a:moveTo>
                    <a:lnTo>
                      <a:pt x="0" y="729"/>
                    </a:lnTo>
                    <a:lnTo>
                      <a:pt x="1378" y="0"/>
                    </a:lnTo>
                    <a:lnTo>
                      <a:pt x="1384" y="0"/>
                    </a:lnTo>
                    <a:lnTo>
                      <a:pt x="72" y="731"/>
                    </a:lnTo>
                    <a:close/>
                  </a:path>
                </a:pathLst>
              </a:custGeom>
              <a:solidFill>
                <a:srgbClr val="96A3C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  <p:grpSp>
          <p:nvGrpSpPr>
            <p:cNvPr id="456" name="Group 524">
              <a:extLst>
                <a:ext uri="{FF2B5EF4-FFF2-40B4-BE49-F238E27FC236}">
                  <a16:creationId xmlns:a16="http://schemas.microsoft.com/office/drawing/2014/main" xmlns="" id="{39C384C1-ABD5-4CBA-A030-668E35CA30C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57" y="2880"/>
              <a:ext cx="1390" cy="479"/>
              <a:chOff x="257" y="2880"/>
              <a:chExt cx="1390" cy="479"/>
            </a:xfrm>
          </p:grpSpPr>
          <p:sp>
            <p:nvSpPr>
              <p:cNvPr id="457" name="Rectangle 525">
                <a:extLst>
                  <a:ext uri="{FF2B5EF4-FFF2-40B4-BE49-F238E27FC236}">
                    <a16:creationId xmlns:a16="http://schemas.microsoft.com/office/drawing/2014/main" xmlns="" id="{17D71A95-89DF-4D09-B3F5-EF37C09B3D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7" y="2880"/>
                <a:ext cx="1390" cy="239"/>
              </a:xfrm>
              <a:prstGeom prst="rect">
                <a:avLst/>
              </a:prstGeom>
              <a:solidFill>
                <a:srgbClr val="ABBAE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458" name="Rectangle 526">
                <a:extLst>
                  <a:ext uri="{FF2B5EF4-FFF2-40B4-BE49-F238E27FC236}">
                    <a16:creationId xmlns:a16="http://schemas.microsoft.com/office/drawing/2014/main" xmlns="" id="{9CCA07B0-D75C-4611-A9A5-1BFF0AEAB9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7" y="3119"/>
                <a:ext cx="1390" cy="240"/>
              </a:xfrm>
              <a:prstGeom prst="rect">
                <a:avLst/>
              </a:prstGeom>
              <a:solidFill>
                <a:srgbClr val="ABBAE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459" name="Freeform 527">
                <a:extLst>
                  <a:ext uri="{FF2B5EF4-FFF2-40B4-BE49-F238E27FC236}">
                    <a16:creationId xmlns:a16="http://schemas.microsoft.com/office/drawing/2014/main" xmlns="" id="{EE7A4C8A-021D-47EF-A15C-3A23B7178C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7" y="2880"/>
                <a:ext cx="1388" cy="477"/>
              </a:xfrm>
              <a:custGeom>
                <a:avLst/>
                <a:gdLst>
                  <a:gd name="T0" fmla="*/ 623 w 1388"/>
                  <a:gd name="T1" fmla="*/ 2 h 477"/>
                  <a:gd name="T2" fmla="*/ 489 w 1388"/>
                  <a:gd name="T3" fmla="*/ 10 h 477"/>
                  <a:gd name="T4" fmla="*/ 363 w 1388"/>
                  <a:gd name="T5" fmla="*/ 28 h 477"/>
                  <a:gd name="T6" fmla="*/ 254 w 1388"/>
                  <a:gd name="T7" fmla="*/ 54 h 477"/>
                  <a:gd name="T8" fmla="*/ 158 w 1388"/>
                  <a:gd name="T9" fmla="*/ 88 h 477"/>
                  <a:gd name="T10" fmla="*/ 84 w 1388"/>
                  <a:gd name="T11" fmla="*/ 126 h 477"/>
                  <a:gd name="T12" fmla="*/ 32 w 1388"/>
                  <a:gd name="T13" fmla="*/ 167 h 477"/>
                  <a:gd name="T14" fmla="*/ 14 w 1388"/>
                  <a:gd name="T15" fmla="*/ 191 h 477"/>
                  <a:gd name="T16" fmla="*/ 4 w 1388"/>
                  <a:gd name="T17" fmla="*/ 215 h 477"/>
                  <a:gd name="T18" fmla="*/ 0 w 1388"/>
                  <a:gd name="T19" fmla="*/ 239 h 477"/>
                  <a:gd name="T20" fmla="*/ 4 w 1388"/>
                  <a:gd name="T21" fmla="*/ 263 h 477"/>
                  <a:gd name="T22" fmla="*/ 14 w 1388"/>
                  <a:gd name="T23" fmla="*/ 287 h 477"/>
                  <a:gd name="T24" fmla="*/ 32 w 1388"/>
                  <a:gd name="T25" fmla="*/ 310 h 477"/>
                  <a:gd name="T26" fmla="*/ 84 w 1388"/>
                  <a:gd name="T27" fmla="*/ 352 h 477"/>
                  <a:gd name="T28" fmla="*/ 158 w 1388"/>
                  <a:gd name="T29" fmla="*/ 390 h 477"/>
                  <a:gd name="T30" fmla="*/ 254 w 1388"/>
                  <a:gd name="T31" fmla="*/ 424 h 477"/>
                  <a:gd name="T32" fmla="*/ 363 w 1388"/>
                  <a:gd name="T33" fmla="*/ 449 h 477"/>
                  <a:gd name="T34" fmla="*/ 489 w 1388"/>
                  <a:gd name="T35" fmla="*/ 467 h 477"/>
                  <a:gd name="T36" fmla="*/ 623 w 1388"/>
                  <a:gd name="T37" fmla="*/ 475 h 477"/>
                  <a:gd name="T38" fmla="*/ 766 w 1388"/>
                  <a:gd name="T39" fmla="*/ 475 h 477"/>
                  <a:gd name="T40" fmla="*/ 900 w 1388"/>
                  <a:gd name="T41" fmla="*/ 467 h 477"/>
                  <a:gd name="T42" fmla="*/ 1025 w 1388"/>
                  <a:gd name="T43" fmla="*/ 449 h 477"/>
                  <a:gd name="T44" fmla="*/ 1135 w 1388"/>
                  <a:gd name="T45" fmla="*/ 424 h 477"/>
                  <a:gd name="T46" fmla="*/ 1231 w 1388"/>
                  <a:gd name="T47" fmla="*/ 390 h 477"/>
                  <a:gd name="T48" fmla="*/ 1305 w 1388"/>
                  <a:gd name="T49" fmla="*/ 352 h 477"/>
                  <a:gd name="T50" fmla="*/ 1356 w 1388"/>
                  <a:gd name="T51" fmla="*/ 310 h 477"/>
                  <a:gd name="T52" fmla="*/ 1374 w 1388"/>
                  <a:gd name="T53" fmla="*/ 287 h 477"/>
                  <a:gd name="T54" fmla="*/ 1384 w 1388"/>
                  <a:gd name="T55" fmla="*/ 263 h 477"/>
                  <a:gd name="T56" fmla="*/ 1388 w 1388"/>
                  <a:gd name="T57" fmla="*/ 239 h 477"/>
                  <a:gd name="T58" fmla="*/ 1384 w 1388"/>
                  <a:gd name="T59" fmla="*/ 215 h 477"/>
                  <a:gd name="T60" fmla="*/ 1374 w 1388"/>
                  <a:gd name="T61" fmla="*/ 191 h 477"/>
                  <a:gd name="T62" fmla="*/ 1356 w 1388"/>
                  <a:gd name="T63" fmla="*/ 167 h 477"/>
                  <a:gd name="T64" fmla="*/ 1305 w 1388"/>
                  <a:gd name="T65" fmla="*/ 126 h 477"/>
                  <a:gd name="T66" fmla="*/ 1231 w 1388"/>
                  <a:gd name="T67" fmla="*/ 88 h 477"/>
                  <a:gd name="T68" fmla="*/ 1135 w 1388"/>
                  <a:gd name="T69" fmla="*/ 54 h 477"/>
                  <a:gd name="T70" fmla="*/ 1025 w 1388"/>
                  <a:gd name="T71" fmla="*/ 28 h 477"/>
                  <a:gd name="T72" fmla="*/ 900 w 1388"/>
                  <a:gd name="T73" fmla="*/ 10 h 477"/>
                  <a:gd name="T74" fmla="*/ 766 w 1388"/>
                  <a:gd name="T75" fmla="*/ 2 h 477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w 1388"/>
                  <a:gd name="T115" fmla="*/ 0 h 477"/>
                  <a:gd name="T116" fmla="*/ 1388 w 1388"/>
                  <a:gd name="T117" fmla="*/ 477 h 477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T114" t="T115" r="T116" b="T117"/>
                <a:pathLst>
                  <a:path w="1388" h="477">
                    <a:moveTo>
                      <a:pt x="694" y="0"/>
                    </a:moveTo>
                    <a:lnTo>
                      <a:pt x="623" y="2"/>
                    </a:lnTo>
                    <a:lnTo>
                      <a:pt x="555" y="4"/>
                    </a:lnTo>
                    <a:lnTo>
                      <a:pt x="489" y="10"/>
                    </a:lnTo>
                    <a:lnTo>
                      <a:pt x="425" y="18"/>
                    </a:lnTo>
                    <a:lnTo>
                      <a:pt x="363" y="28"/>
                    </a:lnTo>
                    <a:lnTo>
                      <a:pt x="305" y="40"/>
                    </a:lnTo>
                    <a:lnTo>
                      <a:pt x="254" y="54"/>
                    </a:lnTo>
                    <a:lnTo>
                      <a:pt x="204" y="70"/>
                    </a:lnTo>
                    <a:lnTo>
                      <a:pt x="158" y="88"/>
                    </a:lnTo>
                    <a:lnTo>
                      <a:pt x="118" y="106"/>
                    </a:lnTo>
                    <a:lnTo>
                      <a:pt x="84" y="126"/>
                    </a:lnTo>
                    <a:lnTo>
                      <a:pt x="54" y="145"/>
                    </a:lnTo>
                    <a:lnTo>
                      <a:pt x="32" y="167"/>
                    </a:lnTo>
                    <a:lnTo>
                      <a:pt x="22" y="179"/>
                    </a:lnTo>
                    <a:lnTo>
                      <a:pt x="14" y="191"/>
                    </a:lnTo>
                    <a:lnTo>
                      <a:pt x="8" y="203"/>
                    </a:lnTo>
                    <a:lnTo>
                      <a:pt x="4" y="215"/>
                    </a:lnTo>
                    <a:lnTo>
                      <a:pt x="0" y="227"/>
                    </a:lnTo>
                    <a:lnTo>
                      <a:pt x="0" y="239"/>
                    </a:lnTo>
                    <a:lnTo>
                      <a:pt x="0" y="251"/>
                    </a:lnTo>
                    <a:lnTo>
                      <a:pt x="4" y="263"/>
                    </a:lnTo>
                    <a:lnTo>
                      <a:pt x="8" y="275"/>
                    </a:lnTo>
                    <a:lnTo>
                      <a:pt x="14" y="287"/>
                    </a:lnTo>
                    <a:lnTo>
                      <a:pt x="22" y="298"/>
                    </a:lnTo>
                    <a:lnTo>
                      <a:pt x="32" y="310"/>
                    </a:lnTo>
                    <a:lnTo>
                      <a:pt x="54" y="332"/>
                    </a:lnTo>
                    <a:lnTo>
                      <a:pt x="84" y="352"/>
                    </a:lnTo>
                    <a:lnTo>
                      <a:pt x="118" y="372"/>
                    </a:lnTo>
                    <a:lnTo>
                      <a:pt x="158" y="390"/>
                    </a:lnTo>
                    <a:lnTo>
                      <a:pt x="204" y="408"/>
                    </a:lnTo>
                    <a:lnTo>
                      <a:pt x="254" y="424"/>
                    </a:lnTo>
                    <a:lnTo>
                      <a:pt x="305" y="438"/>
                    </a:lnTo>
                    <a:lnTo>
                      <a:pt x="363" y="449"/>
                    </a:lnTo>
                    <a:lnTo>
                      <a:pt x="425" y="459"/>
                    </a:lnTo>
                    <a:lnTo>
                      <a:pt x="489" y="467"/>
                    </a:lnTo>
                    <a:lnTo>
                      <a:pt x="555" y="473"/>
                    </a:lnTo>
                    <a:lnTo>
                      <a:pt x="623" y="475"/>
                    </a:lnTo>
                    <a:lnTo>
                      <a:pt x="694" y="477"/>
                    </a:lnTo>
                    <a:lnTo>
                      <a:pt x="766" y="475"/>
                    </a:lnTo>
                    <a:lnTo>
                      <a:pt x="834" y="473"/>
                    </a:lnTo>
                    <a:lnTo>
                      <a:pt x="900" y="467"/>
                    </a:lnTo>
                    <a:lnTo>
                      <a:pt x="964" y="459"/>
                    </a:lnTo>
                    <a:lnTo>
                      <a:pt x="1025" y="449"/>
                    </a:lnTo>
                    <a:lnTo>
                      <a:pt x="1083" y="438"/>
                    </a:lnTo>
                    <a:lnTo>
                      <a:pt x="1135" y="424"/>
                    </a:lnTo>
                    <a:lnTo>
                      <a:pt x="1185" y="408"/>
                    </a:lnTo>
                    <a:lnTo>
                      <a:pt x="1231" y="390"/>
                    </a:lnTo>
                    <a:lnTo>
                      <a:pt x="1271" y="372"/>
                    </a:lnTo>
                    <a:lnTo>
                      <a:pt x="1305" y="352"/>
                    </a:lnTo>
                    <a:lnTo>
                      <a:pt x="1335" y="332"/>
                    </a:lnTo>
                    <a:lnTo>
                      <a:pt x="1356" y="310"/>
                    </a:lnTo>
                    <a:lnTo>
                      <a:pt x="1366" y="298"/>
                    </a:lnTo>
                    <a:lnTo>
                      <a:pt x="1374" y="287"/>
                    </a:lnTo>
                    <a:lnTo>
                      <a:pt x="1380" y="275"/>
                    </a:lnTo>
                    <a:lnTo>
                      <a:pt x="1384" y="263"/>
                    </a:lnTo>
                    <a:lnTo>
                      <a:pt x="1388" y="251"/>
                    </a:lnTo>
                    <a:lnTo>
                      <a:pt x="1388" y="239"/>
                    </a:lnTo>
                    <a:lnTo>
                      <a:pt x="1388" y="227"/>
                    </a:lnTo>
                    <a:lnTo>
                      <a:pt x="1384" y="215"/>
                    </a:lnTo>
                    <a:lnTo>
                      <a:pt x="1380" y="203"/>
                    </a:lnTo>
                    <a:lnTo>
                      <a:pt x="1374" y="191"/>
                    </a:lnTo>
                    <a:lnTo>
                      <a:pt x="1366" y="179"/>
                    </a:lnTo>
                    <a:lnTo>
                      <a:pt x="1356" y="167"/>
                    </a:lnTo>
                    <a:lnTo>
                      <a:pt x="1335" y="145"/>
                    </a:lnTo>
                    <a:lnTo>
                      <a:pt x="1305" y="126"/>
                    </a:lnTo>
                    <a:lnTo>
                      <a:pt x="1271" y="106"/>
                    </a:lnTo>
                    <a:lnTo>
                      <a:pt x="1231" y="88"/>
                    </a:lnTo>
                    <a:lnTo>
                      <a:pt x="1185" y="70"/>
                    </a:lnTo>
                    <a:lnTo>
                      <a:pt x="1135" y="54"/>
                    </a:lnTo>
                    <a:lnTo>
                      <a:pt x="1083" y="40"/>
                    </a:lnTo>
                    <a:lnTo>
                      <a:pt x="1025" y="28"/>
                    </a:lnTo>
                    <a:lnTo>
                      <a:pt x="964" y="18"/>
                    </a:lnTo>
                    <a:lnTo>
                      <a:pt x="900" y="10"/>
                    </a:lnTo>
                    <a:lnTo>
                      <a:pt x="834" y="4"/>
                    </a:lnTo>
                    <a:lnTo>
                      <a:pt x="766" y="2"/>
                    </a:lnTo>
                    <a:lnTo>
                      <a:pt x="694" y="0"/>
                    </a:lnTo>
                    <a:close/>
                  </a:path>
                </a:pathLst>
              </a:custGeom>
              <a:solidFill>
                <a:srgbClr val="ABBAE1"/>
              </a:solidFill>
              <a:ln w="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460" name="Freeform 528">
                <a:extLst>
                  <a:ext uri="{FF2B5EF4-FFF2-40B4-BE49-F238E27FC236}">
                    <a16:creationId xmlns:a16="http://schemas.microsoft.com/office/drawing/2014/main" xmlns="" id="{A5F8A64D-47E9-4217-8630-C6A277C8A3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7" y="2880"/>
                <a:ext cx="1388" cy="477"/>
              </a:xfrm>
              <a:custGeom>
                <a:avLst/>
                <a:gdLst>
                  <a:gd name="T0" fmla="*/ 623 w 1388"/>
                  <a:gd name="T1" fmla="*/ 2 h 477"/>
                  <a:gd name="T2" fmla="*/ 489 w 1388"/>
                  <a:gd name="T3" fmla="*/ 10 h 477"/>
                  <a:gd name="T4" fmla="*/ 363 w 1388"/>
                  <a:gd name="T5" fmla="*/ 28 h 477"/>
                  <a:gd name="T6" fmla="*/ 254 w 1388"/>
                  <a:gd name="T7" fmla="*/ 54 h 477"/>
                  <a:gd name="T8" fmla="*/ 158 w 1388"/>
                  <a:gd name="T9" fmla="*/ 88 h 477"/>
                  <a:gd name="T10" fmla="*/ 84 w 1388"/>
                  <a:gd name="T11" fmla="*/ 126 h 477"/>
                  <a:gd name="T12" fmla="*/ 32 w 1388"/>
                  <a:gd name="T13" fmla="*/ 167 h 477"/>
                  <a:gd name="T14" fmla="*/ 14 w 1388"/>
                  <a:gd name="T15" fmla="*/ 191 h 477"/>
                  <a:gd name="T16" fmla="*/ 4 w 1388"/>
                  <a:gd name="T17" fmla="*/ 215 h 477"/>
                  <a:gd name="T18" fmla="*/ 0 w 1388"/>
                  <a:gd name="T19" fmla="*/ 239 h 477"/>
                  <a:gd name="T20" fmla="*/ 4 w 1388"/>
                  <a:gd name="T21" fmla="*/ 263 h 477"/>
                  <a:gd name="T22" fmla="*/ 14 w 1388"/>
                  <a:gd name="T23" fmla="*/ 287 h 477"/>
                  <a:gd name="T24" fmla="*/ 32 w 1388"/>
                  <a:gd name="T25" fmla="*/ 310 h 477"/>
                  <a:gd name="T26" fmla="*/ 84 w 1388"/>
                  <a:gd name="T27" fmla="*/ 352 h 477"/>
                  <a:gd name="T28" fmla="*/ 158 w 1388"/>
                  <a:gd name="T29" fmla="*/ 390 h 477"/>
                  <a:gd name="T30" fmla="*/ 254 w 1388"/>
                  <a:gd name="T31" fmla="*/ 424 h 477"/>
                  <a:gd name="T32" fmla="*/ 363 w 1388"/>
                  <a:gd name="T33" fmla="*/ 449 h 477"/>
                  <a:gd name="T34" fmla="*/ 489 w 1388"/>
                  <a:gd name="T35" fmla="*/ 467 h 477"/>
                  <a:gd name="T36" fmla="*/ 623 w 1388"/>
                  <a:gd name="T37" fmla="*/ 475 h 477"/>
                  <a:gd name="T38" fmla="*/ 766 w 1388"/>
                  <a:gd name="T39" fmla="*/ 475 h 477"/>
                  <a:gd name="T40" fmla="*/ 900 w 1388"/>
                  <a:gd name="T41" fmla="*/ 467 h 477"/>
                  <a:gd name="T42" fmla="*/ 1025 w 1388"/>
                  <a:gd name="T43" fmla="*/ 449 h 477"/>
                  <a:gd name="T44" fmla="*/ 1135 w 1388"/>
                  <a:gd name="T45" fmla="*/ 424 h 477"/>
                  <a:gd name="T46" fmla="*/ 1231 w 1388"/>
                  <a:gd name="T47" fmla="*/ 390 h 477"/>
                  <a:gd name="T48" fmla="*/ 1305 w 1388"/>
                  <a:gd name="T49" fmla="*/ 352 h 477"/>
                  <a:gd name="T50" fmla="*/ 1356 w 1388"/>
                  <a:gd name="T51" fmla="*/ 310 h 477"/>
                  <a:gd name="T52" fmla="*/ 1374 w 1388"/>
                  <a:gd name="T53" fmla="*/ 287 h 477"/>
                  <a:gd name="T54" fmla="*/ 1384 w 1388"/>
                  <a:gd name="T55" fmla="*/ 263 h 477"/>
                  <a:gd name="T56" fmla="*/ 1388 w 1388"/>
                  <a:gd name="T57" fmla="*/ 239 h 477"/>
                  <a:gd name="T58" fmla="*/ 1384 w 1388"/>
                  <a:gd name="T59" fmla="*/ 215 h 477"/>
                  <a:gd name="T60" fmla="*/ 1374 w 1388"/>
                  <a:gd name="T61" fmla="*/ 191 h 477"/>
                  <a:gd name="T62" fmla="*/ 1356 w 1388"/>
                  <a:gd name="T63" fmla="*/ 167 h 477"/>
                  <a:gd name="T64" fmla="*/ 1305 w 1388"/>
                  <a:gd name="T65" fmla="*/ 126 h 477"/>
                  <a:gd name="T66" fmla="*/ 1231 w 1388"/>
                  <a:gd name="T67" fmla="*/ 88 h 477"/>
                  <a:gd name="T68" fmla="*/ 1135 w 1388"/>
                  <a:gd name="T69" fmla="*/ 54 h 477"/>
                  <a:gd name="T70" fmla="*/ 1025 w 1388"/>
                  <a:gd name="T71" fmla="*/ 28 h 477"/>
                  <a:gd name="T72" fmla="*/ 900 w 1388"/>
                  <a:gd name="T73" fmla="*/ 10 h 477"/>
                  <a:gd name="T74" fmla="*/ 766 w 1388"/>
                  <a:gd name="T75" fmla="*/ 2 h 477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w 1388"/>
                  <a:gd name="T115" fmla="*/ 0 h 477"/>
                  <a:gd name="T116" fmla="*/ 1388 w 1388"/>
                  <a:gd name="T117" fmla="*/ 477 h 477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T114" t="T115" r="T116" b="T117"/>
                <a:pathLst>
                  <a:path w="1388" h="477">
                    <a:moveTo>
                      <a:pt x="694" y="0"/>
                    </a:moveTo>
                    <a:lnTo>
                      <a:pt x="623" y="2"/>
                    </a:lnTo>
                    <a:lnTo>
                      <a:pt x="555" y="4"/>
                    </a:lnTo>
                    <a:lnTo>
                      <a:pt x="489" y="10"/>
                    </a:lnTo>
                    <a:lnTo>
                      <a:pt x="425" y="18"/>
                    </a:lnTo>
                    <a:lnTo>
                      <a:pt x="363" y="28"/>
                    </a:lnTo>
                    <a:lnTo>
                      <a:pt x="305" y="40"/>
                    </a:lnTo>
                    <a:lnTo>
                      <a:pt x="254" y="54"/>
                    </a:lnTo>
                    <a:lnTo>
                      <a:pt x="204" y="70"/>
                    </a:lnTo>
                    <a:lnTo>
                      <a:pt x="158" y="88"/>
                    </a:lnTo>
                    <a:lnTo>
                      <a:pt x="118" y="106"/>
                    </a:lnTo>
                    <a:lnTo>
                      <a:pt x="84" y="126"/>
                    </a:lnTo>
                    <a:lnTo>
                      <a:pt x="54" y="145"/>
                    </a:lnTo>
                    <a:lnTo>
                      <a:pt x="32" y="167"/>
                    </a:lnTo>
                    <a:lnTo>
                      <a:pt x="22" y="179"/>
                    </a:lnTo>
                    <a:lnTo>
                      <a:pt x="14" y="191"/>
                    </a:lnTo>
                    <a:lnTo>
                      <a:pt x="8" y="203"/>
                    </a:lnTo>
                    <a:lnTo>
                      <a:pt x="4" y="215"/>
                    </a:lnTo>
                    <a:lnTo>
                      <a:pt x="0" y="227"/>
                    </a:lnTo>
                    <a:lnTo>
                      <a:pt x="0" y="239"/>
                    </a:lnTo>
                    <a:lnTo>
                      <a:pt x="0" y="251"/>
                    </a:lnTo>
                    <a:lnTo>
                      <a:pt x="4" y="263"/>
                    </a:lnTo>
                    <a:lnTo>
                      <a:pt x="8" y="275"/>
                    </a:lnTo>
                    <a:lnTo>
                      <a:pt x="14" y="287"/>
                    </a:lnTo>
                    <a:lnTo>
                      <a:pt x="22" y="298"/>
                    </a:lnTo>
                    <a:lnTo>
                      <a:pt x="32" y="310"/>
                    </a:lnTo>
                    <a:lnTo>
                      <a:pt x="54" y="332"/>
                    </a:lnTo>
                    <a:lnTo>
                      <a:pt x="84" y="352"/>
                    </a:lnTo>
                    <a:lnTo>
                      <a:pt x="118" y="372"/>
                    </a:lnTo>
                    <a:lnTo>
                      <a:pt x="158" y="390"/>
                    </a:lnTo>
                    <a:lnTo>
                      <a:pt x="204" y="408"/>
                    </a:lnTo>
                    <a:lnTo>
                      <a:pt x="254" y="424"/>
                    </a:lnTo>
                    <a:lnTo>
                      <a:pt x="305" y="438"/>
                    </a:lnTo>
                    <a:lnTo>
                      <a:pt x="363" y="449"/>
                    </a:lnTo>
                    <a:lnTo>
                      <a:pt x="425" y="459"/>
                    </a:lnTo>
                    <a:lnTo>
                      <a:pt x="489" y="467"/>
                    </a:lnTo>
                    <a:lnTo>
                      <a:pt x="555" y="473"/>
                    </a:lnTo>
                    <a:lnTo>
                      <a:pt x="623" y="475"/>
                    </a:lnTo>
                    <a:lnTo>
                      <a:pt x="694" y="477"/>
                    </a:lnTo>
                    <a:lnTo>
                      <a:pt x="766" y="475"/>
                    </a:lnTo>
                    <a:lnTo>
                      <a:pt x="834" y="473"/>
                    </a:lnTo>
                    <a:lnTo>
                      <a:pt x="900" y="467"/>
                    </a:lnTo>
                    <a:lnTo>
                      <a:pt x="964" y="459"/>
                    </a:lnTo>
                    <a:lnTo>
                      <a:pt x="1025" y="449"/>
                    </a:lnTo>
                    <a:lnTo>
                      <a:pt x="1083" y="438"/>
                    </a:lnTo>
                    <a:lnTo>
                      <a:pt x="1135" y="424"/>
                    </a:lnTo>
                    <a:lnTo>
                      <a:pt x="1185" y="408"/>
                    </a:lnTo>
                    <a:lnTo>
                      <a:pt x="1231" y="390"/>
                    </a:lnTo>
                    <a:lnTo>
                      <a:pt x="1271" y="372"/>
                    </a:lnTo>
                    <a:lnTo>
                      <a:pt x="1305" y="352"/>
                    </a:lnTo>
                    <a:lnTo>
                      <a:pt x="1335" y="332"/>
                    </a:lnTo>
                    <a:lnTo>
                      <a:pt x="1356" y="310"/>
                    </a:lnTo>
                    <a:lnTo>
                      <a:pt x="1366" y="298"/>
                    </a:lnTo>
                    <a:lnTo>
                      <a:pt x="1374" y="287"/>
                    </a:lnTo>
                    <a:lnTo>
                      <a:pt x="1380" y="275"/>
                    </a:lnTo>
                    <a:lnTo>
                      <a:pt x="1384" y="263"/>
                    </a:lnTo>
                    <a:lnTo>
                      <a:pt x="1388" y="251"/>
                    </a:lnTo>
                    <a:lnTo>
                      <a:pt x="1388" y="239"/>
                    </a:lnTo>
                    <a:lnTo>
                      <a:pt x="1388" y="227"/>
                    </a:lnTo>
                    <a:lnTo>
                      <a:pt x="1384" y="215"/>
                    </a:lnTo>
                    <a:lnTo>
                      <a:pt x="1380" y="203"/>
                    </a:lnTo>
                    <a:lnTo>
                      <a:pt x="1374" y="191"/>
                    </a:lnTo>
                    <a:lnTo>
                      <a:pt x="1366" y="179"/>
                    </a:lnTo>
                    <a:lnTo>
                      <a:pt x="1356" y="167"/>
                    </a:lnTo>
                    <a:lnTo>
                      <a:pt x="1335" y="145"/>
                    </a:lnTo>
                    <a:lnTo>
                      <a:pt x="1305" y="126"/>
                    </a:lnTo>
                    <a:lnTo>
                      <a:pt x="1271" y="106"/>
                    </a:lnTo>
                    <a:lnTo>
                      <a:pt x="1231" y="88"/>
                    </a:lnTo>
                    <a:lnTo>
                      <a:pt x="1185" y="70"/>
                    </a:lnTo>
                    <a:lnTo>
                      <a:pt x="1135" y="54"/>
                    </a:lnTo>
                    <a:lnTo>
                      <a:pt x="1083" y="40"/>
                    </a:lnTo>
                    <a:lnTo>
                      <a:pt x="1025" y="28"/>
                    </a:lnTo>
                    <a:lnTo>
                      <a:pt x="964" y="18"/>
                    </a:lnTo>
                    <a:lnTo>
                      <a:pt x="900" y="10"/>
                    </a:lnTo>
                    <a:lnTo>
                      <a:pt x="834" y="4"/>
                    </a:lnTo>
                    <a:lnTo>
                      <a:pt x="766" y="2"/>
                    </a:lnTo>
                    <a:lnTo>
                      <a:pt x="694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461" name="Rectangle 529">
                <a:extLst>
                  <a:ext uri="{FF2B5EF4-FFF2-40B4-BE49-F238E27FC236}">
                    <a16:creationId xmlns:a16="http://schemas.microsoft.com/office/drawing/2014/main" xmlns="" id="{BD35F2F4-6EE3-4C49-B423-452BD2DFF4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7" y="2880"/>
                <a:ext cx="1390" cy="239"/>
              </a:xfrm>
              <a:prstGeom prst="rect">
                <a:avLst/>
              </a:prstGeom>
              <a:solidFill>
                <a:srgbClr val="ABBAE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462" name="Rectangle 530">
                <a:extLst>
                  <a:ext uri="{FF2B5EF4-FFF2-40B4-BE49-F238E27FC236}">
                    <a16:creationId xmlns:a16="http://schemas.microsoft.com/office/drawing/2014/main" xmlns="" id="{5F78092D-52E1-4D1C-A8D0-290E62695A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7" y="3119"/>
                <a:ext cx="1390" cy="240"/>
              </a:xfrm>
              <a:prstGeom prst="rect">
                <a:avLst/>
              </a:prstGeom>
              <a:solidFill>
                <a:srgbClr val="ABBAE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</p:grpSp>
      <p:grpSp>
        <p:nvGrpSpPr>
          <p:cNvPr id="536" name="Group 531">
            <a:extLst>
              <a:ext uri="{FF2B5EF4-FFF2-40B4-BE49-F238E27FC236}">
                <a16:creationId xmlns:a16="http://schemas.microsoft.com/office/drawing/2014/main" xmlns="" id="{E4E2ED0B-A8AA-4798-9D36-C90D12C9C63E}"/>
              </a:ext>
            </a:extLst>
          </p:cNvPr>
          <p:cNvGrpSpPr>
            <a:grpSpLocks/>
          </p:cNvGrpSpPr>
          <p:nvPr/>
        </p:nvGrpSpPr>
        <p:grpSpPr bwMode="auto">
          <a:xfrm>
            <a:off x="2025652" y="3071813"/>
            <a:ext cx="3365500" cy="788987"/>
            <a:chOff x="353" y="1832"/>
            <a:chExt cx="2120" cy="478"/>
          </a:xfrm>
        </p:grpSpPr>
        <p:grpSp>
          <p:nvGrpSpPr>
            <p:cNvPr id="537" name="Group 532">
              <a:extLst>
                <a:ext uri="{FF2B5EF4-FFF2-40B4-BE49-F238E27FC236}">
                  <a16:creationId xmlns:a16="http://schemas.microsoft.com/office/drawing/2014/main" xmlns="" id="{F03133C5-8C67-4B18-A801-F14D1035A82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378" y="1859"/>
              <a:ext cx="1095" cy="422"/>
              <a:chOff x="1378" y="1859"/>
              <a:chExt cx="1095" cy="422"/>
            </a:xfrm>
          </p:grpSpPr>
          <p:sp>
            <p:nvSpPr>
              <p:cNvPr id="545" name="Freeform 533">
                <a:extLst>
                  <a:ext uri="{FF2B5EF4-FFF2-40B4-BE49-F238E27FC236}">
                    <a16:creationId xmlns:a16="http://schemas.microsoft.com/office/drawing/2014/main" xmlns="" id="{67AA8974-FAEB-4DD3-B090-7525DE562D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8" y="2082"/>
                <a:ext cx="1077" cy="199"/>
              </a:xfrm>
              <a:custGeom>
                <a:avLst/>
                <a:gdLst>
                  <a:gd name="T0" fmla="*/ 0 w 1077"/>
                  <a:gd name="T1" fmla="*/ 199 h 199"/>
                  <a:gd name="T2" fmla="*/ 110 w 1077"/>
                  <a:gd name="T3" fmla="*/ 173 h 199"/>
                  <a:gd name="T4" fmla="*/ 1077 w 1077"/>
                  <a:gd name="T5" fmla="*/ 0 h 199"/>
                  <a:gd name="T6" fmla="*/ 1071 w 1077"/>
                  <a:gd name="T7" fmla="*/ 2 h 199"/>
                  <a:gd name="T8" fmla="*/ 0 w 1077"/>
                  <a:gd name="T9" fmla="*/ 199 h 19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077"/>
                  <a:gd name="T16" fmla="*/ 0 h 199"/>
                  <a:gd name="T17" fmla="*/ 1077 w 1077"/>
                  <a:gd name="T18" fmla="*/ 199 h 19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077" h="199">
                    <a:moveTo>
                      <a:pt x="0" y="199"/>
                    </a:moveTo>
                    <a:lnTo>
                      <a:pt x="110" y="173"/>
                    </a:lnTo>
                    <a:lnTo>
                      <a:pt x="1077" y="0"/>
                    </a:lnTo>
                    <a:lnTo>
                      <a:pt x="1071" y="2"/>
                    </a:lnTo>
                    <a:lnTo>
                      <a:pt x="0" y="199"/>
                    </a:lnTo>
                    <a:close/>
                  </a:path>
                </a:pathLst>
              </a:custGeom>
              <a:solidFill>
                <a:srgbClr val="95A2C4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546" name="Freeform 534">
                <a:extLst>
                  <a:ext uri="{FF2B5EF4-FFF2-40B4-BE49-F238E27FC236}">
                    <a16:creationId xmlns:a16="http://schemas.microsoft.com/office/drawing/2014/main" xmlns="" id="{C041F421-B4A1-47BD-B347-AD4E91B7C8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88" y="2082"/>
                <a:ext cx="971" cy="173"/>
              </a:xfrm>
              <a:custGeom>
                <a:avLst/>
                <a:gdLst>
                  <a:gd name="T0" fmla="*/ 0 w 971"/>
                  <a:gd name="T1" fmla="*/ 173 h 173"/>
                  <a:gd name="T2" fmla="*/ 50 w 971"/>
                  <a:gd name="T3" fmla="*/ 157 h 173"/>
                  <a:gd name="T4" fmla="*/ 971 w 971"/>
                  <a:gd name="T5" fmla="*/ 0 h 173"/>
                  <a:gd name="T6" fmla="*/ 967 w 971"/>
                  <a:gd name="T7" fmla="*/ 0 h 173"/>
                  <a:gd name="T8" fmla="*/ 0 w 971"/>
                  <a:gd name="T9" fmla="*/ 173 h 17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71"/>
                  <a:gd name="T16" fmla="*/ 0 h 173"/>
                  <a:gd name="T17" fmla="*/ 971 w 971"/>
                  <a:gd name="T18" fmla="*/ 173 h 17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71" h="173">
                    <a:moveTo>
                      <a:pt x="0" y="173"/>
                    </a:moveTo>
                    <a:lnTo>
                      <a:pt x="50" y="157"/>
                    </a:lnTo>
                    <a:lnTo>
                      <a:pt x="971" y="0"/>
                    </a:lnTo>
                    <a:lnTo>
                      <a:pt x="967" y="0"/>
                    </a:lnTo>
                    <a:lnTo>
                      <a:pt x="0" y="173"/>
                    </a:lnTo>
                    <a:close/>
                  </a:path>
                </a:pathLst>
              </a:custGeom>
              <a:solidFill>
                <a:srgbClr val="94A1C3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547" name="Freeform 535">
                <a:extLst>
                  <a:ext uri="{FF2B5EF4-FFF2-40B4-BE49-F238E27FC236}">
                    <a16:creationId xmlns:a16="http://schemas.microsoft.com/office/drawing/2014/main" xmlns="" id="{916390FE-5330-4444-9025-D3CF77366C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38" y="2080"/>
                <a:ext cx="925" cy="159"/>
              </a:xfrm>
              <a:custGeom>
                <a:avLst/>
                <a:gdLst>
                  <a:gd name="T0" fmla="*/ 0 w 925"/>
                  <a:gd name="T1" fmla="*/ 159 h 159"/>
                  <a:gd name="T2" fmla="*/ 46 w 925"/>
                  <a:gd name="T3" fmla="*/ 141 h 159"/>
                  <a:gd name="T4" fmla="*/ 925 w 925"/>
                  <a:gd name="T5" fmla="*/ 0 h 159"/>
                  <a:gd name="T6" fmla="*/ 921 w 925"/>
                  <a:gd name="T7" fmla="*/ 2 h 159"/>
                  <a:gd name="T8" fmla="*/ 0 w 925"/>
                  <a:gd name="T9" fmla="*/ 159 h 1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25"/>
                  <a:gd name="T16" fmla="*/ 0 h 159"/>
                  <a:gd name="T17" fmla="*/ 925 w 925"/>
                  <a:gd name="T18" fmla="*/ 159 h 1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25" h="159">
                    <a:moveTo>
                      <a:pt x="0" y="159"/>
                    </a:moveTo>
                    <a:lnTo>
                      <a:pt x="46" y="141"/>
                    </a:lnTo>
                    <a:lnTo>
                      <a:pt x="925" y="0"/>
                    </a:lnTo>
                    <a:lnTo>
                      <a:pt x="921" y="2"/>
                    </a:lnTo>
                    <a:lnTo>
                      <a:pt x="0" y="159"/>
                    </a:lnTo>
                    <a:close/>
                  </a:path>
                </a:pathLst>
              </a:custGeom>
              <a:solidFill>
                <a:srgbClr val="93A0C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548" name="Freeform 536">
                <a:extLst>
                  <a:ext uri="{FF2B5EF4-FFF2-40B4-BE49-F238E27FC236}">
                    <a16:creationId xmlns:a16="http://schemas.microsoft.com/office/drawing/2014/main" xmlns="" id="{F9729F37-85E1-46F1-B943-EDDDD7CB48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38" y="2082"/>
                <a:ext cx="923" cy="157"/>
              </a:xfrm>
              <a:custGeom>
                <a:avLst/>
                <a:gdLst>
                  <a:gd name="T0" fmla="*/ 0 w 923"/>
                  <a:gd name="T1" fmla="*/ 157 h 157"/>
                  <a:gd name="T2" fmla="*/ 22 w 923"/>
                  <a:gd name="T3" fmla="*/ 149 h 157"/>
                  <a:gd name="T4" fmla="*/ 923 w 923"/>
                  <a:gd name="T5" fmla="*/ 0 h 157"/>
                  <a:gd name="T6" fmla="*/ 921 w 923"/>
                  <a:gd name="T7" fmla="*/ 0 h 157"/>
                  <a:gd name="T8" fmla="*/ 0 w 923"/>
                  <a:gd name="T9" fmla="*/ 157 h 15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23"/>
                  <a:gd name="T16" fmla="*/ 0 h 157"/>
                  <a:gd name="T17" fmla="*/ 923 w 923"/>
                  <a:gd name="T18" fmla="*/ 157 h 15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23" h="157">
                    <a:moveTo>
                      <a:pt x="0" y="157"/>
                    </a:moveTo>
                    <a:lnTo>
                      <a:pt x="22" y="149"/>
                    </a:lnTo>
                    <a:lnTo>
                      <a:pt x="923" y="0"/>
                    </a:lnTo>
                    <a:lnTo>
                      <a:pt x="921" y="0"/>
                    </a:lnTo>
                    <a:lnTo>
                      <a:pt x="0" y="157"/>
                    </a:lnTo>
                    <a:close/>
                  </a:path>
                </a:pathLst>
              </a:custGeom>
              <a:solidFill>
                <a:srgbClr val="93A0C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549" name="Freeform 537">
                <a:extLst>
                  <a:ext uri="{FF2B5EF4-FFF2-40B4-BE49-F238E27FC236}">
                    <a16:creationId xmlns:a16="http://schemas.microsoft.com/office/drawing/2014/main" xmlns="" id="{AA322702-FADB-473A-A716-E901D4BC4E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60" y="2080"/>
                <a:ext cx="903" cy="151"/>
              </a:xfrm>
              <a:custGeom>
                <a:avLst/>
                <a:gdLst>
                  <a:gd name="T0" fmla="*/ 0 w 903"/>
                  <a:gd name="T1" fmla="*/ 151 h 151"/>
                  <a:gd name="T2" fmla="*/ 24 w 903"/>
                  <a:gd name="T3" fmla="*/ 141 h 151"/>
                  <a:gd name="T4" fmla="*/ 903 w 903"/>
                  <a:gd name="T5" fmla="*/ 0 h 151"/>
                  <a:gd name="T6" fmla="*/ 901 w 903"/>
                  <a:gd name="T7" fmla="*/ 2 h 151"/>
                  <a:gd name="T8" fmla="*/ 0 w 903"/>
                  <a:gd name="T9" fmla="*/ 151 h 15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03"/>
                  <a:gd name="T16" fmla="*/ 0 h 151"/>
                  <a:gd name="T17" fmla="*/ 903 w 903"/>
                  <a:gd name="T18" fmla="*/ 151 h 15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03" h="151">
                    <a:moveTo>
                      <a:pt x="0" y="151"/>
                    </a:moveTo>
                    <a:lnTo>
                      <a:pt x="24" y="141"/>
                    </a:lnTo>
                    <a:lnTo>
                      <a:pt x="903" y="0"/>
                    </a:lnTo>
                    <a:lnTo>
                      <a:pt x="901" y="2"/>
                    </a:lnTo>
                    <a:lnTo>
                      <a:pt x="0" y="151"/>
                    </a:lnTo>
                    <a:close/>
                  </a:path>
                </a:pathLst>
              </a:custGeom>
              <a:solidFill>
                <a:srgbClr val="929FC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550" name="Freeform 538">
                <a:extLst>
                  <a:ext uri="{FF2B5EF4-FFF2-40B4-BE49-F238E27FC236}">
                    <a16:creationId xmlns:a16="http://schemas.microsoft.com/office/drawing/2014/main" xmlns="" id="{200BD4BE-EC7E-49B7-AC5E-B060DEF02D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84" y="2080"/>
                <a:ext cx="881" cy="141"/>
              </a:xfrm>
              <a:custGeom>
                <a:avLst/>
                <a:gdLst>
                  <a:gd name="T0" fmla="*/ 0 w 881"/>
                  <a:gd name="T1" fmla="*/ 141 h 141"/>
                  <a:gd name="T2" fmla="*/ 39 w 881"/>
                  <a:gd name="T3" fmla="*/ 123 h 141"/>
                  <a:gd name="T4" fmla="*/ 881 w 881"/>
                  <a:gd name="T5" fmla="*/ 0 h 141"/>
                  <a:gd name="T6" fmla="*/ 879 w 881"/>
                  <a:gd name="T7" fmla="*/ 0 h 141"/>
                  <a:gd name="T8" fmla="*/ 0 w 881"/>
                  <a:gd name="T9" fmla="*/ 141 h 14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81"/>
                  <a:gd name="T16" fmla="*/ 0 h 141"/>
                  <a:gd name="T17" fmla="*/ 881 w 881"/>
                  <a:gd name="T18" fmla="*/ 141 h 14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81" h="141">
                    <a:moveTo>
                      <a:pt x="0" y="141"/>
                    </a:moveTo>
                    <a:lnTo>
                      <a:pt x="39" y="123"/>
                    </a:lnTo>
                    <a:lnTo>
                      <a:pt x="881" y="0"/>
                    </a:lnTo>
                    <a:lnTo>
                      <a:pt x="879" y="0"/>
                    </a:lnTo>
                    <a:lnTo>
                      <a:pt x="0" y="141"/>
                    </a:lnTo>
                    <a:close/>
                  </a:path>
                </a:pathLst>
              </a:custGeom>
              <a:solidFill>
                <a:srgbClr val="929FC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551" name="Freeform 539">
                <a:extLst>
                  <a:ext uri="{FF2B5EF4-FFF2-40B4-BE49-F238E27FC236}">
                    <a16:creationId xmlns:a16="http://schemas.microsoft.com/office/drawing/2014/main" xmlns="" id="{DB55BCBB-C340-4061-A5BD-29A1186273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84" y="2080"/>
                <a:ext cx="879" cy="141"/>
              </a:xfrm>
              <a:custGeom>
                <a:avLst/>
                <a:gdLst>
                  <a:gd name="T0" fmla="*/ 0 w 879"/>
                  <a:gd name="T1" fmla="*/ 141 h 141"/>
                  <a:gd name="T2" fmla="*/ 20 w 879"/>
                  <a:gd name="T3" fmla="*/ 133 h 141"/>
                  <a:gd name="T4" fmla="*/ 879 w 879"/>
                  <a:gd name="T5" fmla="*/ 0 h 141"/>
                  <a:gd name="T6" fmla="*/ 879 w 879"/>
                  <a:gd name="T7" fmla="*/ 0 h 141"/>
                  <a:gd name="T8" fmla="*/ 0 w 879"/>
                  <a:gd name="T9" fmla="*/ 141 h 14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79"/>
                  <a:gd name="T16" fmla="*/ 0 h 141"/>
                  <a:gd name="T17" fmla="*/ 879 w 879"/>
                  <a:gd name="T18" fmla="*/ 141 h 14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79" h="141">
                    <a:moveTo>
                      <a:pt x="0" y="141"/>
                    </a:moveTo>
                    <a:lnTo>
                      <a:pt x="20" y="133"/>
                    </a:lnTo>
                    <a:lnTo>
                      <a:pt x="879" y="0"/>
                    </a:lnTo>
                    <a:lnTo>
                      <a:pt x="0" y="141"/>
                    </a:lnTo>
                    <a:close/>
                  </a:path>
                </a:pathLst>
              </a:custGeom>
              <a:solidFill>
                <a:srgbClr val="929FC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552" name="Freeform 540">
                <a:extLst>
                  <a:ext uri="{FF2B5EF4-FFF2-40B4-BE49-F238E27FC236}">
                    <a16:creationId xmlns:a16="http://schemas.microsoft.com/office/drawing/2014/main" xmlns="" id="{23B5BE74-90FC-4791-BC42-93F74F975C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04" y="2080"/>
                <a:ext cx="861" cy="133"/>
              </a:xfrm>
              <a:custGeom>
                <a:avLst/>
                <a:gdLst>
                  <a:gd name="T0" fmla="*/ 0 w 861"/>
                  <a:gd name="T1" fmla="*/ 133 h 133"/>
                  <a:gd name="T2" fmla="*/ 19 w 861"/>
                  <a:gd name="T3" fmla="*/ 123 h 133"/>
                  <a:gd name="T4" fmla="*/ 861 w 861"/>
                  <a:gd name="T5" fmla="*/ 0 h 133"/>
                  <a:gd name="T6" fmla="*/ 859 w 861"/>
                  <a:gd name="T7" fmla="*/ 0 h 133"/>
                  <a:gd name="T8" fmla="*/ 0 w 861"/>
                  <a:gd name="T9" fmla="*/ 133 h 13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61"/>
                  <a:gd name="T16" fmla="*/ 0 h 133"/>
                  <a:gd name="T17" fmla="*/ 861 w 861"/>
                  <a:gd name="T18" fmla="*/ 133 h 13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61" h="133">
                    <a:moveTo>
                      <a:pt x="0" y="133"/>
                    </a:moveTo>
                    <a:lnTo>
                      <a:pt x="19" y="123"/>
                    </a:lnTo>
                    <a:lnTo>
                      <a:pt x="861" y="0"/>
                    </a:lnTo>
                    <a:lnTo>
                      <a:pt x="859" y="0"/>
                    </a:lnTo>
                    <a:lnTo>
                      <a:pt x="0" y="133"/>
                    </a:lnTo>
                    <a:close/>
                  </a:path>
                </a:pathLst>
              </a:custGeom>
              <a:solidFill>
                <a:srgbClr val="919EB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553" name="Freeform 541">
                <a:extLst>
                  <a:ext uri="{FF2B5EF4-FFF2-40B4-BE49-F238E27FC236}">
                    <a16:creationId xmlns:a16="http://schemas.microsoft.com/office/drawing/2014/main" xmlns="" id="{D3FE8221-0EF7-438C-86FB-87793F5CB4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23" y="2078"/>
                <a:ext cx="844" cy="125"/>
              </a:xfrm>
              <a:custGeom>
                <a:avLst/>
                <a:gdLst>
                  <a:gd name="T0" fmla="*/ 0 w 844"/>
                  <a:gd name="T1" fmla="*/ 125 h 125"/>
                  <a:gd name="T2" fmla="*/ 34 w 844"/>
                  <a:gd name="T3" fmla="*/ 105 h 125"/>
                  <a:gd name="T4" fmla="*/ 844 w 844"/>
                  <a:gd name="T5" fmla="*/ 0 h 125"/>
                  <a:gd name="T6" fmla="*/ 842 w 844"/>
                  <a:gd name="T7" fmla="*/ 2 h 125"/>
                  <a:gd name="T8" fmla="*/ 0 w 844"/>
                  <a:gd name="T9" fmla="*/ 125 h 12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44"/>
                  <a:gd name="T16" fmla="*/ 0 h 125"/>
                  <a:gd name="T17" fmla="*/ 844 w 844"/>
                  <a:gd name="T18" fmla="*/ 125 h 12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44" h="125">
                    <a:moveTo>
                      <a:pt x="0" y="125"/>
                    </a:moveTo>
                    <a:lnTo>
                      <a:pt x="34" y="105"/>
                    </a:lnTo>
                    <a:lnTo>
                      <a:pt x="844" y="0"/>
                    </a:lnTo>
                    <a:lnTo>
                      <a:pt x="842" y="2"/>
                    </a:lnTo>
                    <a:lnTo>
                      <a:pt x="0" y="125"/>
                    </a:lnTo>
                    <a:close/>
                  </a:path>
                </a:pathLst>
              </a:custGeom>
              <a:solidFill>
                <a:srgbClr val="919DBE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554" name="Freeform 542">
                <a:extLst>
                  <a:ext uri="{FF2B5EF4-FFF2-40B4-BE49-F238E27FC236}">
                    <a16:creationId xmlns:a16="http://schemas.microsoft.com/office/drawing/2014/main" xmlns="" id="{8CA14E84-8197-4382-B9E3-AD734A47F5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23" y="2078"/>
                <a:ext cx="842" cy="125"/>
              </a:xfrm>
              <a:custGeom>
                <a:avLst/>
                <a:gdLst>
                  <a:gd name="T0" fmla="*/ 0 w 842"/>
                  <a:gd name="T1" fmla="*/ 125 h 125"/>
                  <a:gd name="T2" fmla="*/ 10 w 842"/>
                  <a:gd name="T3" fmla="*/ 119 h 125"/>
                  <a:gd name="T4" fmla="*/ 842 w 842"/>
                  <a:gd name="T5" fmla="*/ 0 h 125"/>
                  <a:gd name="T6" fmla="*/ 842 w 842"/>
                  <a:gd name="T7" fmla="*/ 2 h 125"/>
                  <a:gd name="T8" fmla="*/ 0 w 842"/>
                  <a:gd name="T9" fmla="*/ 125 h 12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42"/>
                  <a:gd name="T16" fmla="*/ 0 h 125"/>
                  <a:gd name="T17" fmla="*/ 842 w 842"/>
                  <a:gd name="T18" fmla="*/ 125 h 12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42" h="125">
                    <a:moveTo>
                      <a:pt x="0" y="125"/>
                    </a:moveTo>
                    <a:lnTo>
                      <a:pt x="10" y="119"/>
                    </a:lnTo>
                    <a:lnTo>
                      <a:pt x="842" y="0"/>
                    </a:lnTo>
                    <a:lnTo>
                      <a:pt x="842" y="2"/>
                    </a:lnTo>
                    <a:lnTo>
                      <a:pt x="0" y="125"/>
                    </a:lnTo>
                    <a:close/>
                  </a:path>
                </a:pathLst>
              </a:custGeom>
              <a:solidFill>
                <a:srgbClr val="919DBE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555" name="Freeform 543">
                <a:extLst>
                  <a:ext uri="{FF2B5EF4-FFF2-40B4-BE49-F238E27FC236}">
                    <a16:creationId xmlns:a16="http://schemas.microsoft.com/office/drawing/2014/main" xmlns="" id="{3C9C4646-F652-47CD-8663-8F4A2B6DD3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33" y="2078"/>
                <a:ext cx="834" cy="119"/>
              </a:xfrm>
              <a:custGeom>
                <a:avLst/>
                <a:gdLst>
                  <a:gd name="T0" fmla="*/ 0 w 834"/>
                  <a:gd name="T1" fmla="*/ 119 h 119"/>
                  <a:gd name="T2" fmla="*/ 12 w 834"/>
                  <a:gd name="T3" fmla="*/ 111 h 119"/>
                  <a:gd name="T4" fmla="*/ 834 w 834"/>
                  <a:gd name="T5" fmla="*/ 0 h 119"/>
                  <a:gd name="T6" fmla="*/ 832 w 834"/>
                  <a:gd name="T7" fmla="*/ 0 h 119"/>
                  <a:gd name="T8" fmla="*/ 0 w 834"/>
                  <a:gd name="T9" fmla="*/ 119 h 11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34"/>
                  <a:gd name="T16" fmla="*/ 0 h 119"/>
                  <a:gd name="T17" fmla="*/ 834 w 834"/>
                  <a:gd name="T18" fmla="*/ 119 h 11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34" h="119">
                    <a:moveTo>
                      <a:pt x="0" y="119"/>
                    </a:moveTo>
                    <a:lnTo>
                      <a:pt x="12" y="111"/>
                    </a:lnTo>
                    <a:lnTo>
                      <a:pt x="834" y="0"/>
                    </a:lnTo>
                    <a:lnTo>
                      <a:pt x="832" y="0"/>
                    </a:lnTo>
                    <a:lnTo>
                      <a:pt x="0" y="119"/>
                    </a:lnTo>
                    <a:close/>
                  </a:path>
                </a:pathLst>
              </a:custGeom>
              <a:solidFill>
                <a:srgbClr val="909CB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556" name="Freeform 544">
                <a:extLst>
                  <a:ext uri="{FF2B5EF4-FFF2-40B4-BE49-F238E27FC236}">
                    <a16:creationId xmlns:a16="http://schemas.microsoft.com/office/drawing/2014/main" xmlns="" id="{CC1A13D0-7E6A-473F-9FAC-806692E2D4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45" y="2078"/>
                <a:ext cx="822" cy="111"/>
              </a:xfrm>
              <a:custGeom>
                <a:avLst/>
                <a:gdLst>
                  <a:gd name="T0" fmla="*/ 0 w 822"/>
                  <a:gd name="T1" fmla="*/ 111 h 111"/>
                  <a:gd name="T2" fmla="*/ 12 w 822"/>
                  <a:gd name="T3" fmla="*/ 105 h 111"/>
                  <a:gd name="T4" fmla="*/ 822 w 822"/>
                  <a:gd name="T5" fmla="*/ 0 h 111"/>
                  <a:gd name="T6" fmla="*/ 822 w 822"/>
                  <a:gd name="T7" fmla="*/ 0 h 111"/>
                  <a:gd name="T8" fmla="*/ 0 w 822"/>
                  <a:gd name="T9" fmla="*/ 111 h 1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22"/>
                  <a:gd name="T16" fmla="*/ 0 h 111"/>
                  <a:gd name="T17" fmla="*/ 822 w 822"/>
                  <a:gd name="T18" fmla="*/ 111 h 1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22" h="111">
                    <a:moveTo>
                      <a:pt x="0" y="111"/>
                    </a:moveTo>
                    <a:lnTo>
                      <a:pt x="12" y="105"/>
                    </a:lnTo>
                    <a:lnTo>
                      <a:pt x="822" y="0"/>
                    </a:lnTo>
                    <a:lnTo>
                      <a:pt x="0" y="111"/>
                    </a:lnTo>
                    <a:close/>
                  </a:path>
                </a:pathLst>
              </a:custGeom>
              <a:solidFill>
                <a:srgbClr val="8F9BB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557" name="Freeform 545">
                <a:extLst>
                  <a:ext uri="{FF2B5EF4-FFF2-40B4-BE49-F238E27FC236}">
                    <a16:creationId xmlns:a16="http://schemas.microsoft.com/office/drawing/2014/main" xmlns="" id="{0C51C710-D76A-420D-87B6-5CD18CA5D2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57" y="2076"/>
                <a:ext cx="812" cy="107"/>
              </a:xfrm>
              <a:custGeom>
                <a:avLst/>
                <a:gdLst>
                  <a:gd name="T0" fmla="*/ 0 w 812"/>
                  <a:gd name="T1" fmla="*/ 107 h 107"/>
                  <a:gd name="T2" fmla="*/ 30 w 812"/>
                  <a:gd name="T3" fmla="*/ 87 h 107"/>
                  <a:gd name="T4" fmla="*/ 812 w 812"/>
                  <a:gd name="T5" fmla="*/ 0 h 107"/>
                  <a:gd name="T6" fmla="*/ 810 w 812"/>
                  <a:gd name="T7" fmla="*/ 2 h 107"/>
                  <a:gd name="T8" fmla="*/ 0 w 812"/>
                  <a:gd name="T9" fmla="*/ 107 h 10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12"/>
                  <a:gd name="T16" fmla="*/ 0 h 107"/>
                  <a:gd name="T17" fmla="*/ 812 w 812"/>
                  <a:gd name="T18" fmla="*/ 107 h 10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12" h="107">
                    <a:moveTo>
                      <a:pt x="0" y="107"/>
                    </a:moveTo>
                    <a:lnTo>
                      <a:pt x="30" y="87"/>
                    </a:lnTo>
                    <a:lnTo>
                      <a:pt x="812" y="0"/>
                    </a:lnTo>
                    <a:lnTo>
                      <a:pt x="810" y="2"/>
                    </a:lnTo>
                    <a:lnTo>
                      <a:pt x="0" y="107"/>
                    </a:lnTo>
                    <a:close/>
                  </a:path>
                </a:pathLst>
              </a:custGeom>
              <a:solidFill>
                <a:srgbClr val="8E9BBB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558" name="Freeform 546">
                <a:extLst>
                  <a:ext uri="{FF2B5EF4-FFF2-40B4-BE49-F238E27FC236}">
                    <a16:creationId xmlns:a16="http://schemas.microsoft.com/office/drawing/2014/main" xmlns="" id="{C35A9452-0713-430F-AEFF-55117D1FFF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57" y="2078"/>
                <a:ext cx="810" cy="105"/>
              </a:xfrm>
              <a:custGeom>
                <a:avLst/>
                <a:gdLst>
                  <a:gd name="T0" fmla="*/ 0 w 810"/>
                  <a:gd name="T1" fmla="*/ 105 h 105"/>
                  <a:gd name="T2" fmla="*/ 8 w 810"/>
                  <a:gd name="T3" fmla="*/ 101 h 105"/>
                  <a:gd name="T4" fmla="*/ 810 w 810"/>
                  <a:gd name="T5" fmla="*/ 0 h 105"/>
                  <a:gd name="T6" fmla="*/ 810 w 810"/>
                  <a:gd name="T7" fmla="*/ 0 h 105"/>
                  <a:gd name="T8" fmla="*/ 0 w 810"/>
                  <a:gd name="T9" fmla="*/ 105 h 10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10"/>
                  <a:gd name="T16" fmla="*/ 0 h 105"/>
                  <a:gd name="T17" fmla="*/ 810 w 810"/>
                  <a:gd name="T18" fmla="*/ 105 h 10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10" h="105">
                    <a:moveTo>
                      <a:pt x="0" y="105"/>
                    </a:moveTo>
                    <a:lnTo>
                      <a:pt x="8" y="101"/>
                    </a:lnTo>
                    <a:lnTo>
                      <a:pt x="810" y="0"/>
                    </a:lnTo>
                    <a:lnTo>
                      <a:pt x="0" y="105"/>
                    </a:lnTo>
                    <a:close/>
                  </a:path>
                </a:pathLst>
              </a:custGeom>
              <a:solidFill>
                <a:srgbClr val="8E9BBB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559" name="Freeform 547">
                <a:extLst>
                  <a:ext uri="{FF2B5EF4-FFF2-40B4-BE49-F238E27FC236}">
                    <a16:creationId xmlns:a16="http://schemas.microsoft.com/office/drawing/2014/main" xmlns="" id="{3181BC55-E064-4E18-8380-A6719993A5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65" y="2078"/>
                <a:ext cx="804" cy="101"/>
              </a:xfrm>
              <a:custGeom>
                <a:avLst/>
                <a:gdLst>
                  <a:gd name="T0" fmla="*/ 0 w 804"/>
                  <a:gd name="T1" fmla="*/ 101 h 101"/>
                  <a:gd name="T2" fmla="*/ 6 w 804"/>
                  <a:gd name="T3" fmla="*/ 95 h 101"/>
                  <a:gd name="T4" fmla="*/ 804 w 804"/>
                  <a:gd name="T5" fmla="*/ 0 h 101"/>
                  <a:gd name="T6" fmla="*/ 802 w 804"/>
                  <a:gd name="T7" fmla="*/ 0 h 101"/>
                  <a:gd name="T8" fmla="*/ 0 w 804"/>
                  <a:gd name="T9" fmla="*/ 101 h 10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04"/>
                  <a:gd name="T16" fmla="*/ 0 h 101"/>
                  <a:gd name="T17" fmla="*/ 804 w 804"/>
                  <a:gd name="T18" fmla="*/ 101 h 10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04" h="101">
                    <a:moveTo>
                      <a:pt x="0" y="101"/>
                    </a:moveTo>
                    <a:lnTo>
                      <a:pt x="6" y="95"/>
                    </a:lnTo>
                    <a:lnTo>
                      <a:pt x="804" y="0"/>
                    </a:lnTo>
                    <a:lnTo>
                      <a:pt x="802" y="0"/>
                    </a:lnTo>
                    <a:lnTo>
                      <a:pt x="0" y="101"/>
                    </a:lnTo>
                    <a:close/>
                  </a:path>
                </a:pathLst>
              </a:custGeom>
              <a:solidFill>
                <a:srgbClr val="8D9ABA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560" name="Freeform 548">
                <a:extLst>
                  <a:ext uri="{FF2B5EF4-FFF2-40B4-BE49-F238E27FC236}">
                    <a16:creationId xmlns:a16="http://schemas.microsoft.com/office/drawing/2014/main" xmlns="" id="{10760AF9-D753-41F9-B8B5-14079DA7FF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71" y="2076"/>
                <a:ext cx="798" cy="97"/>
              </a:xfrm>
              <a:custGeom>
                <a:avLst/>
                <a:gdLst>
                  <a:gd name="T0" fmla="*/ 0 w 798"/>
                  <a:gd name="T1" fmla="*/ 97 h 97"/>
                  <a:gd name="T2" fmla="*/ 8 w 798"/>
                  <a:gd name="T3" fmla="*/ 91 h 97"/>
                  <a:gd name="T4" fmla="*/ 798 w 798"/>
                  <a:gd name="T5" fmla="*/ 0 h 97"/>
                  <a:gd name="T6" fmla="*/ 798 w 798"/>
                  <a:gd name="T7" fmla="*/ 2 h 97"/>
                  <a:gd name="T8" fmla="*/ 0 w 798"/>
                  <a:gd name="T9" fmla="*/ 97 h 9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98"/>
                  <a:gd name="T16" fmla="*/ 0 h 97"/>
                  <a:gd name="T17" fmla="*/ 798 w 798"/>
                  <a:gd name="T18" fmla="*/ 97 h 9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98" h="97">
                    <a:moveTo>
                      <a:pt x="0" y="97"/>
                    </a:moveTo>
                    <a:lnTo>
                      <a:pt x="8" y="91"/>
                    </a:lnTo>
                    <a:lnTo>
                      <a:pt x="798" y="0"/>
                    </a:lnTo>
                    <a:lnTo>
                      <a:pt x="798" y="2"/>
                    </a:lnTo>
                    <a:lnTo>
                      <a:pt x="0" y="97"/>
                    </a:lnTo>
                    <a:close/>
                  </a:path>
                </a:pathLst>
              </a:custGeom>
              <a:solidFill>
                <a:srgbClr val="8C99B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561" name="Freeform 549">
                <a:extLst>
                  <a:ext uri="{FF2B5EF4-FFF2-40B4-BE49-F238E27FC236}">
                    <a16:creationId xmlns:a16="http://schemas.microsoft.com/office/drawing/2014/main" xmlns="" id="{EF46565D-B657-40CC-9D10-CEFD34429B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79" y="2076"/>
                <a:ext cx="790" cy="91"/>
              </a:xfrm>
              <a:custGeom>
                <a:avLst/>
                <a:gdLst>
                  <a:gd name="T0" fmla="*/ 0 w 790"/>
                  <a:gd name="T1" fmla="*/ 91 h 91"/>
                  <a:gd name="T2" fmla="*/ 8 w 790"/>
                  <a:gd name="T3" fmla="*/ 87 h 91"/>
                  <a:gd name="T4" fmla="*/ 790 w 790"/>
                  <a:gd name="T5" fmla="*/ 0 h 91"/>
                  <a:gd name="T6" fmla="*/ 790 w 790"/>
                  <a:gd name="T7" fmla="*/ 0 h 91"/>
                  <a:gd name="T8" fmla="*/ 0 w 790"/>
                  <a:gd name="T9" fmla="*/ 91 h 9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90"/>
                  <a:gd name="T16" fmla="*/ 0 h 91"/>
                  <a:gd name="T17" fmla="*/ 790 w 790"/>
                  <a:gd name="T18" fmla="*/ 91 h 9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90" h="91">
                    <a:moveTo>
                      <a:pt x="0" y="91"/>
                    </a:moveTo>
                    <a:lnTo>
                      <a:pt x="8" y="87"/>
                    </a:lnTo>
                    <a:lnTo>
                      <a:pt x="790" y="0"/>
                    </a:lnTo>
                    <a:lnTo>
                      <a:pt x="0" y="91"/>
                    </a:lnTo>
                    <a:close/>
                  </a:path>
                </a:pathLst>
              </a:custGeom>
              <a:solidFill>
                <a:srgbClr val="8B98B8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562" name="Freeform 550">
                <a:extLst>
                  <a:ext uri="{FF2B5EF4-FFF2-40B4-BE49-F238E27FC236}">
                    <a16:creationId xmlns:a16="http://schemas.microsoft.com/office/drawing/2014/main" xmlns="" id="{B0C8E809-57DF-40E8-8757-3B15D1DB6B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87" y="2074"/>
                <a:ext cx="784" cy="89"/>
              </a:xfrm>
              <a:custGeom>
                <a:avLst/>
                <a:gdLst>
                  <a:gd name="T0" fmla="*/ 0 w 784"/>
                  <a:gd name="T1" fmla="*/ 89 h 89"/>
                  <a:gd name="T2" fmla="*/ 22 w 784"/>
                  <a:gd name="T3" fmla="*/ 67 h 89"/>
                  <a:gd name="T4" fmla="*/ 784 w 784"/>
                  <a:gd name="T5" fmla="*/ 0 h 89"/>
                  <a:gd name="T6" fmla="*/ 782 w 784"/>
                  <a:gd name="T7" fmla="*/ 2 h 89"/>
                  <a:gd name="T8" fmla="*/ 0 w 784"/>
                  <a:gd name="T9" fmla="*/ 89 h 8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84"/>
                  <a:gd name="T16" fmla="*/ 0 h 89"/>
                  <a:gd name="T17" fmla="*/ 784 w 784"/>
                  <a:gd name="T18" fmla="*/ 89 h 8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84" h="89">
                    <a:moveTo>
                      <a:pt x="0" y="89"/>
                    </a:moveTo>
                    <a:lnTo>
                      <a:pt x="22" y="67"/>
                    </a:lnTo>
                    <a:lnTo>
                      <a:pt x="784" y="0"/>
                    </a:lnTo>
                    <a:lnTo>
                      <a:pt x="782" y="2"/>
                    </a:lnTo>
                    <a:lnTo>
                      <a:pt x="0" y="89"/>
                    </a:lnTo>
                    <a:close/>
                  </a:path>
                </a:pathLst>
              </a:custGeom>
              <a:solidFill>
                <a:srgbClr val="8B97B7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563" name="Freeform 551">
                <a:extLst>
                  <a:ext uri="{FF2B5EF4-FFF2-40B4-BE49-F238E27FC236}">
                    <a16:creationId xmlns:a16="http://schemas.microsoft.com/office/drawing/2014/main" xmlns="" id="{7CD0D808-5C3A-4473-B39A-D7CD32D38A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87" y="2076"/>
                <a:ext cx="782" cy="87"/>
              </a:xfrm>
              <a:custGeom>
                <a:avLst/>
                <a:gdLst>
                  <a:gd name="T0" fmla="*/ 0 w 782"/>
                  <a:gd name="T1" fmla="*/ 87 h 87"/>
                  <a:gd name="T2" fmla="*/ 4 w 782"/>
                  <a:gd name="T3" fmla="*/ 83 h 87"/>
                  <a:gd name="T4" fmla="*/ 782 w 782"/>
                  <a:gd name="T5" fmla="*/ 0 h 87"/>
                  <a:gd name="T6" fmla="*/ 782 w 782"/>
                  <a:gd name="T7" fmla="*/ 0 h 87"/>
                  <a:gd name="T8" fmla="*/ 0 w 782"/>
                  <a:gd name="T9" fmla="*/ 87 h 8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82"/>
                  <a:gd name="T16" fmla="*/ 0 h 87"/>
                  <a:gd name="T17" fmla="*/ 782 w 782"/>
                  <a:gd name="T18" fmla="*/ 87 h 8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82" h="87">
                    <a:moveTo>
                      <a:pt x="0" y="87"/>
                    </a:moveTo>
                    <a:lnTo>
                      <a:pt x="4" y="83"/>
                    </a:lnTo>
                    <a:lnTo>
                      <a:pt x="782" y="0"/>
                    </a:lnTo>
                    <a:lnTo>
                      <a:pt x="0" y="87"/>
                    </a:lnTo>
                    <a:close/>
                  </a:path>
                </a:pathLst>
              </a:custGeom>
              <a:solidFill>
                <a:srgbClr val="8B97B7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564" name="Freeform 552">
                <a:extLst>
                  <a:ext uri="{FF2B5EF4-FFF2-40B4-BE49-F238E27FC236}">
                    <a16:creationId xmlns:a16="http://schemas.microsoft.com/office/drawing/2014/main" xmlns="" id="{59DF9E57-ADDC-4D90-9840-796780C124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91" y="2076"/>
                <a:ext cx="778" cy="83"/>
              </a:xfrm>
              <a:custGeom>
                <a:avLst/>
                <a:gdLst>
                  <a:gd name="T0" fmla="*/ 0 w 778"/>
                  <a:gd name="T1" fmla="*/ 83 h 83"/>
                  <a:gd name="T2" fmla="*/ 4 w 778"/>
                  <a:gd name="T3" fmla="*/ 79 h 83"/>
                  <a:gd name="T4" fmla="*/ 778 w 778"/>
                  <a:gd name="T5" fmla="*/ 0 h 83"/>
                  <a:gd name="T6" fmla="*/ 778 w 778"/>
                  <a:gd name="T7" fmla="*/ 0 h 83"/>
                  <a:gd name="T8" fmla="*/ 0 w 778"/>
                  <a:gd name="T9" fmla="*/ 83 h 8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78"/>
                  <a:gd name="T16" fmla="*/ 0 h 83"/>
                  <a:gd name="T17" fmla="*/ 778 w 778"/>
                  <a:gd name="T18" fmla="*/ 83 h 8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78" h="83">
                    <a:moveTo>
                      <a:pt x="0" y="83"/>
                    </a:moveTo>
                    <a:lnTo>
                      <a:pt x="4" y="79"/>
                    </a:lnTo>
                    <a:lnTo>
                      <a:pt x="778" y="0"/>
                    </a:lnTo>
                    <a:lnTo>
                      <a:pt x="0" y="83"/>
                    </a:lnTo>
                    <a:close/>
                  </a:path>
                </a:pathLst>
              </a:custGeom>
              <a:solidFill>
                <a:srgbClr val="8A96B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565" name="Freeform 553">
                <a:extLst>
                  <a:ext uri="{FF2B5EF4-FFF2-40B4-BE49-F238E27FC236}">
                    <a16:creationId xmlns:a16="http://schemas.microsoft.com/office/drawing/2014/main" xmlns="" id="{595DD6E7-4E95-4F6C-9008-66E784EE913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95" y="2076"/>
                <a:ext cx="776" cy="79"/>
              </a:xfrm>
              <a:custGeom>
                <a:avLst/>
                <a:gdLst>
                  <a:gd name="T0" fmla="*/ 0 w 776"/>
                  <a:gd name="T1" fmla="*/ 79 h 79"/>
                  <a:gd name="T2" fmla="*/ 4 w 776"/>
                  <a:gd name="T3" fmla="*/ 75 h 79"/>
                  <a:gd name="T4" fmla="*/ 776 w 776"/>
                  <a:gd name="T5" fmla="*/ 0 h 79"/>
                  <a:gd name="T6" fmla="*/ 774 w 776"/>
                  <a:gd name="T7" fmla="*/ 0 h 79"/>
                  <a:gd name="T8" fmla="*/ 0 w 776"/>
                  <a:gd name="T9" fmla="*/ 79 h 7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76"/>
                  <a:gd name="T16" fmla="*/ 0 h 79"/>
                  <a:gd name="T17" fmla="*/ 776 w 776"/>
                  <a:gd name="T18" fmla="*/ 79 h 7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76" h="79">
                    <a:moveTo>
                      <a:pt x="0" y="79"/>
                    </a:moveTo>
                    <a:lnTo>
                      <a:pt x="4" y="75"/>
                    </a:lnTo>
                    <a:lnTo>
                      <a:pt x="776" y="0"/>
                    </a:lnTo>
                    <a:lnTo>
                      <a:pt x="774" y="0"/>
                    </a:lnTo>
                    <a:lnTo>
                      <a:pt x="0" y="79"/>
                    </a:lnTo>
                    <a:close/>
                  </a:path>
                </a:pathLst>
              </a:custGeom>
              <a:solidFill>
                <a:srgbClr val="8995B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566" name="Freeform 554">
                <a:extLst>
                  <a:ext uri="{FF2B5EF4-FFF2-40B4-BE49-F238E27FC236}">
                    <a16:creationId xmlns:a16="http://schemas.microsoft.com/office/drawing/2014/main" xmlns="" id="{3C0C0268-DC17-4778-8018-1ABDF03134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99" y="2076"/>
                <a:ext cx="772" cy="75"/>
              </a:xfrm>
              <a:custGeom>
                <a:avLst/>
                <a:gdLst>
                  <a:gd name="T0" fmla="*/ 0 w 772"/>
                  <a:gd name="T1" fmla="*/ 75 h 75"/>
                  <a:gd name="T2" fmla="*/ 2 w 772"/>
                  <a:gd name="T3" fmla="*/ 71 h 75"/>
                  <a:gd name="T4" fmla="*/ 772 w 772"/>
                  <a:gd name="T5" fmla="*/ 0 h 75"/>
                  <a:gd name="T6" fmla="*/ 772 w 772"/>
                  <a:gd name="T7" fmla="*/ 0 h 75"/>
                  <a:gd name="T8" fmla="*/ 0 w 772"/>
                  <a:gd name="T9" fmla="*/ 75 h 7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72"/>
                  <a:gd name="T16" fmla="*/ 0 h 75"/>
                  <a:gd name="T17" fmla="*/ 772 w 772"/>
                  <a:gd name="T18" fmla="*/ 75 h 7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72" h="75">
                    <a:moveTo>
                      <a:pt x="0" y="75"/>
                    </a:moveTo>
                    <a:lnTo>
                      <a:pt x="2" y="71"/>
                    </a:lnTo>
                    <a:lnTo>
                      <a:pt x="772" y="0"/>
                    </a:lnTo>
                    <a:lnTo>
                      <a:pt x="0" y="75"/>
                    </a:lnTo>
                    <a:close/>
                  </a:path>
                </a:pathLst>
              </a:custGeom>
              <a:solidFill>
                <a:srgbClr val="8894B4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567" name="Freeform 555">
                <a:extLst>
                  <a:ext uri="{FF2B5EF4-FFF2-40B4-BE49-F238E27FC236}">
                    <a16:creationId xmlns:a16="http://schemas.microsoft.com/office/drawing/2014/main" xmlns="" id="{E0F5E0F9-FB68-47D9-A07B-29BB332330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01" y="2076"/>
                <a:ext cx="770" cy="71"/>
              </a:xfrm>
              <a:custGeom>
                <a:avLst/>
                <a:gdLst>
                  <a:gd name="T0" fmla="*/ 0 w 770"/>
                  <a:gd name="T1" fmla="*/ 71 h 71"/>
                  <a:gd name="T2" fmla="*/ 4 w 770"/>
                  <a:gd name="T3" fmla="*/ 69 h 71"/>
                  <a:gd name="T4" fmla="*/ 770 w 770"/>
                  <a:gd name="T5" fmla="*/ 0 h 71"/>
                  <a:gd name="T6" fmla="*/ 770 w 770"/>
                  <a:gd name="T7" fmla="*/ 0 h 71"/>
                  <a:gd name="T8" fmla="*/ 0 w 770"/>
                  <a:gd name="T9" fmla="*/ 71 h 7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70"/>
                  <a:gd name="T16" fmla="*/ 0 h 71"/>
                  <a:gd name="T17" fmla="*/ 770 w 770"/>
                  <a:gd name="T18" fmla="*/ 71 h 7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70" h="71">
                    <a:moveTo>
                      <a:pt x="0" y="71"/>
                    </a:moveTo>
                    <a:lnTo>
                      <a:pt x="4" y="69"/>
                    </a:lnTo>
                    <a:lnTo>
                      <a:pt x="770" y="0"/>
                    </a:lnTo>
                    <a:lnTo>
                      <a:pt x="0" y="71"/>
                    </a:lnTo>
                    <a:close/>
                  </a:path>
                </a:pathLst>
              </a:custGeom>
              <a:solidFill>
                <a:srgbClr val="8793B3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568" name="Freeform 556">
                <a:extLst>
                  <a:ext uri="{FF2B5EF4-FFF2-40B4-BE49-F238E27FC236}">
                    <a16:creationId xmlns:a16="http://schemas.microsoft.com/office/drawing/2014/main" xmlns="" id="{7630DC35-B61F-43FA-8DBF-8EC9D4A301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05" y="2074"/>
                <a:ext cx="766" cy="71"/>
              </a:xfrm>
              <a:custGeom>
                <a:avLst/>
                <a:gdLst>
                  <a:gd name="T0" fmla="*/ 0 w 766"/>
                  <a:gd name="T1" fmla="*/ 71 h 71"/>
                  <a:gd name="T2" fmla="*/ 4 w 766"/>
                  <a:gd name="T3" fmla="*/ 67 h 71"/>
                  <a:gd name="T4" fmla="*/ 766 w 766"/>
                  <a:gd name="T5" fmla="*/ 0 h 71"/>
                  <a:gd name="T6" fmla="*/ 766 w 766"/>
                  <a:gd name="T7" fmla="*/ 2 h 71"/>
                  <a:gd name="T8" fmla="*/ 0 w 766"/>
                  <a:gd name="T9" fmla="*/ 71 h 7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66"/>
                  <a:gd name="T16" fmla="*/ 0 h 71"/>
                  <a:gd name="T17" fmla="*/ 766 w 766"/>
                  <a:gd name="T18" fmla="*/ 71 h 7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66" h="71">
                    <a:moveTo>
                      <a:pt x="0" y="71"/>
                    </a:moveTo>
                    <a:lnTo>
                      <a:pt x="4" y="67"/>
                    </a:lnTo>
                    <a:lnTo>
                      <a:pt x="766" y="0"/>
                    </a:lnTo>
                    <a:lnTo>
                      <a:pt x="766" y="2"/>
                    </a:lnTo>
                    <a:lnTo>
                      <a:pt x="0" y="71"/>
                    </a:lnTo>
                    <a:close/>
                  </a:path>
                </a:pathLst>
              </a:custGeom>
              <a:solidFill>
                <a:srgbClr val="8692B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569" name="Freeform 557">
                <a:extLst>
                  <a:ext uri="{FF2B5EF4-FFF2-40B4-BE49-F238E27FC236}">
                    <a16:creationId xmlns:a16="http://schemas.microsoft.com/office/drawing/2014/main" xmlns="" id="{00E37FAC-9C54-4268-8382-684A994AB5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09" y="2074"/>
                <a:ext cx="762" cy="67"/>
              </a:xfrm>
              <a:custGeom>
                <a:avLst/>
                <a:gdLst>
                  <a:gd name="T0" fmla="*/ 0 w 762"/>
                  <a:gd name="T1" fmla="*/ 67 h 67"/>
                  <a:gd name="T2" fmla="*/ 10 w 762"/>
                  <a:gd name="T3" fmla="*/ 56 h 67"/>
                  <a:gd name="T4" fmla="*/ 762 w 762"/>
                  <a:gd name="T5" fmla="*/ 0 h 67"/>
                  <a:gd name="T6" fmla="*/ 762 w 762"/>
                  <a:gd name="T7" fmla="*/ 0 h 67"/>
                  <a:gd name="T8" fmla="*/ 0 w 762"/>
                  <a:gd name="T9" fmla="*/ 67 h 6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62"/>
                  <a:gd name="T16" fmla="*/ 0 h 67"/>
                  <a:gd name="T17" fmla="*/ 762 w 762"/>
                  <a:gd name="T18" fmla="*/ 67 h 6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62" h="67">
                    <a:moveTo>
                      <a:pt x="0" y="67"/>
                    </a:moveTo>
                    <a:lnTo>
                      <a:pt x="10" y="56"/>
                    </a:lnTo>
                    <a:lnTo>
                      <a:pt x="762" y="0"/>
                    </a:lnTo>
                    <a:lnTo>
                      <a:pt x="0" y="67"/>
                    </a:lnTo>
                    <a:close/>
                  </a:path>
                </a:pathLst>
              </a:custGeom>
              <a:solidFill>
                <a:srgbClr val="8692B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570" name="Freeform 558">
                <a:extLst>
                  <a:ext uri="{FF2B5EF4-FFF2-40B4-BE49-F238E27FC236}">
                    <a16:creationId xmlns:a16="http://schemas.microsoft.com/office/drawing/2014/main" xmlns="" id="{AB91B4C4-E479-4F50-84C3-D27A6FFDD4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09" y="2074"/>
                <a:ext cx="762" cy="67"/>
              </a:xfrm>
              <a:custGeom>
                <a:avLst/>
                <a:gdLst>
                  <a:gd name="T0" fmla="*/ 0 w 762"/>
                  <a:gd name="T1" fmla="*/ 67 h 67"/>
                  <a:gd name="T2" fmla="*/ 4 w 762"/>
                  <a:gd name="T3" fmla="*/ 64 h 67"/>
                  <a:gd name="T4" fmla="*/ 762 w 762"/>
                  <a:gd name="T5" fmla="*/ 0 h 67"/>
                  <a:gd name="T6" fmla="*/ 762 w 762"/>
                  <a:gd name="T7" fmla="*/ 0 h 67"/>
                  <a:gd name="T8" fmla="*/ 0 w 762"/>
                  <a:gd name="T9" fmla="*/ 67 h 6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62"/>
                  <a:gd name="T16" fmla="*/ 0 h 67"/>
                  <a:gd name="T17" fmla="*/ 762 w 762"/>
                  <a:gd name="T18" fmla="*/ 67 h 6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62" h="67">
                    <a:moveTo>
                      <a:pt x="0" y="67"/>
                    </a:moveTo>
                    <a:lnTo>
                      <a:pt x="4" y="64"/>
                    </a:lnTo>
                    <a:lnTo>
                      <a:pt x="762" y="0"/>
                    </a:lnTo>
                    <a:lnTo>
                      <a:pt x="0" y="67"/>
                    </a:lnTo>
                    <a:close/>
                  </a:path>
                </a:pathLst>
              </a:custGeom>
              <a:solidFill>
                <a:srgbClr val="8692B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571" name="Freeform 559">
                <a:extLst>
                  <a:ext uri="{FF2B5EF4-FFF2-40B4-BE49-F238E27FC236}">
                    <a16:creationId xmlns:a16="http://schemas.microsoft.com/office/drawing/2014/main" xmlns="" id="{713D9F0C-AD17-41AA-8CCC-7451260DEB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13" y="2074"/>
                <a:ext cx="758" cy="64"/>
              </a:xfrm>
              <a:custGeom>
                <a:avLst/>
                <a:gdLst>
                  <a:gd name="T0" fmla="*/ 0 w 758"/>
                  <a:gd name="T1" fmla="*/ 64 h 64"/>
                  <a:gd name="T2" fmla="*/ 2 w 758"/>
                  <a:gd name="T3" fmla="*/ 60 h 64"/>
                  <a:gd name="T4" fmla="*/ 758 w 758"/>
                  <a:gd name="T5" fmla="*/ 0 h 64"/>
                  <a:gd name="T6" fmla="*/ 758 w 758"/>
                  <a:gd name="T7" fmla="*/ 0 h 64"/>
                  <a:gd name="T8" fmla="*/ 0 w 758"/>
                  <a:gd name="T9" fmla="*/ 64 h 6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8"/>
                  <a:gd name="T16" fmla="*/ 0 h 64"/>
                  <a:gd name="T17" fmla="*/ 758 w 758"/>
                  <a:gd name="T18" fmla="*/ 64 h 6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8" h="64">
                    <a:moveTo>
                      <a:pt x="0" y="64"/>
                    </a:moveTo>
                    <a:lnTo>
                      <a:pt x="2" y="60"/>
                    </a:lnTo>
                    <a:lnTo>
                      <a:pt x="758" y="0"/>
                    </a:lnTo>
                    <a:lnTo>
                      <a:pt x="0" y="64"/>
                    </a:lnTo>
                    <a:close/>
                  </a:path>
                </a:pathLst>
              </a:custGeom>
              <a:solidFill>
                <a:srgbClr val="8490A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572" name="Freeform 560">
                <a:extLst>
                  <a:ext uri="{FF2B5EF4-FFF2-40B4-BE49-F238E27FC236}">
                    <a16:creationId xmlns:a16="http://schemas.microsoft.com/office/drawing/2014/main" xmlns="" id="{FE184F63-7558-436E-94B9-DCC2F1B35C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15" y="2074"/>
                <a:ext cx="756" cy="60"/>
              </a:xfrm>
              <a:custGeom>
                <a:avLst/>
                <a:gdLst>
                  <a:gd name="T0" fmla="*/ 0 w 756"/>
                  <a:gd name="T1" fmla="*/ 60 h 60"/>
                  <a:gd name="T2" fmla="*/ 4 w 756"/>
                  <a:gd name="T3" fmla="*/ 56 h 60"/>
                  <a:gd name="T4" fmla="*/ 756 w 756"/>
                  <a:gd name="T5" fmla="*/ 0 h 60"/>
                  <a:gd name="T6" fmla="*/ 756 w 756"/>
                  <a:gd name="T7" fmla="*/ 0 h 60"/>
                  <a:gd name="T8" fmla="*/ 0 w 756"/>
                  <a:gd name="T9" fmla="*/ 60 h 6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60"/>
                  <a:gd name="T17" fmla="*/ 756 w 756"/>
                  <a:gd name="T18" fmla="*/ 60 h 6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60">
                    <a:moveTo>
                      <a:pt x="0" y="60"/>
                    </a:moveTo>
                    <a:lnTo>
                      <a:pt x="4" y="56"/>
                    </a:lnTo>
                    <a:lnTo>
                      <a:pt x="756" y="0"/>
                    </a:lnTo>
                    <a:lnTo>
                      <a:pt x="0" y="60"/>
                    </a:lnTo>
                    <a:close/>
                  </a:path>
                </a:pathLst>
              </a:custGeom>
              <a:solidFill>
                <a:srgbClr val="838FA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573" name="Freeform 561">
                <a:extLst>
                  <a:ext uri="{FF2B5EF4-FFF2-40B4-BE49-F238E27FC236}">
                    <a16:creationId xmlns:a16="http://schemas.microsoft.com/office/drawing/2014/main" xmlns="" id="{B421256A-BF9C-4A6D-BED7-19383F2AF5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19" y="2074"/>
                <a:ext cx="754" cy="56"/>
              </a:xfrm>
              <a:custGeom>
                <a:avLst/>
                <a:gdLst>
                  <a:gd name="T0" fmla="*/ 0 w 754"/>
                  <a:gd name="T1" fmla="*/ 56 h 56"/>
                  <a:gd name="T2" fmla="*/ 8 w 754"/>
                  <a:gd name="T3" fmla="*/ 44 h 56"/>
                  <a:gd name="T4" fmla="*/ 754 w 754"/>
                  <a:gd name="T5" fmla="*/ 0 h 56"/>
                  <a:gd name="T6" fmla="*/ 752 w 754"/>
                  <a:gd name="T7" fmla="*/ 0 h 56"/>
                  <a:gd name="T8" fmla="*/ 0 w 754"/>
                  <a:gd name="T9" fmla="*/ 56 h 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4"/>
                  <a:gd name="T16" fmla="*/ 0 h 56"/>
                  <a:gd name="T17" fmla="*/ 754 w 754"/>
                  <a:gd name="T18" fmla="*/ 56 h 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4" h="56">
                    <a:moveTo>
                      <a:pt x="0" y="56"/>
                    </a:moveTo>
                    <a:lnTo>
                      <a:pt x="8" y="44"/>
                    </a:lnTo>
                    <a:lnTo>
                      <a:pt x="754" y="0"/>
                    </a:lnTo>
                    <a:lnTo>
                      <a:pt x="752" y="0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rgbClr val="828EA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574" name="Freeform 562">
                <a:extLst>
                  <a:ext uri="{FF2B5EF4-FFF2-40B4-BE49-F238E27FC236}">
                    <a16:creationId xmlns:a16="http://schemas.microsoft.com/office/drawing/2014/main" xmlns="" id="{CD07F972-9EFD-4389-9B3E-0F6353002D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19" y="2074"/>
                <a:ext cx="752" cy="56"/>
              </a:xfrm>
              <a:custGeom>
                <a:avLst/>
                <a:gdLst>
                  <a:gd name="T0" fmla="*/ 0 w 752"/>
                  <a:gd name="T1" fmla="*/ 56 h 56"/>
                  <a:gd name="T2" fmla="*/ 2 w 752"/>
                  <a:gd name="T3" fmla="*/ 52 h 56"/>
                  <a:gd name="T4" fmla="*/ 752 w 752"/>
                  <a:gd name="T5" fmla="*/ 0 h 56"/>
                  <a:gd name="T6" fmla="*/ 752 w 752"/>
                  <a:gd name="T7" fmla="*/ 0 h 56"/>
                  <a:gd name="T8" fmla="*/ 0 w 752"/>
                  <a:gd name="T9" fmla="*/ 56 h 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56"/>
                  <a:gd name="T17" fmla="*/ 752 w 752"/>
                  <a:gd name="T18" fmla="*/ 56 h 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56">
                    <a:moveTo>
                      <a:pt x="0" y="56"/>
                    </a:moveTo>
                    <a:lnTo>
                      <a:pt x="2" y="52"/>
                    </a:lnTo>
                    <a:lnTo>
                      <a:pt x="752" y="0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rgbClr val="828EA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575" name="Freeform 563">
                <a:extLst>
                  <a:ext uri="{FF2B5EF4-FFF2-40B4-BE49-F238E27FC236}">
                    <a16:creationId xmlns:a16="http://schemas.microsoft.com/office/drawing/2014/main" xmlns="" id="{090ED813-B687-498C-B3E8-519BD68056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21" y="2074"/>
                <a:ext cx="752" cy="52"/>
              </a:xfrm>
              <a:custGeom>
                <a:avLst/>
                <a:gdLst>
                  <a:gd name="T0" fmla="*/ 0 w 752"/>
                  <a:gd name="T1" fmla="*/ 52 h 52"/>
                  <a:gd name="T2" fmla="*/ 4 w 752"/>
                  <a:gd name="T3" fmla="*/ 48 h 52"/>
                  <a:gd name="T4" fmla="*/ 752 w 752"/>
                  <a:gd name="T5" fmla="*/ 0 h 52"/>
                  <a:gd name="T6" fmla="*/ 750 w 752"/>
                  <a:gd name="T7" fmla="*/ 0 h 52"/>
                  <a:gd name="T8" fmla="*/ 0 w 752"/>
                  <a:gd name="T9" fmla="*/ 52 h 5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52"/>
                  <a:gd name="T17" fmla="*/ 752 w 752"/>
                  <a:gd name="T18" fmla="*/ 52 h 5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52">
                    <a:moveTo>
                      <a:pt x="0" y="52"/>
                    </a:moveTo>
                    <a:lnTo>
                      <a:pt x="4" y="48"/>
                    </a:lnTo>
                    <a:lnTo>
                      <a:pt x="752" y="0"/>
                    </a:lnTo>
                    <a:lnTo>
                      <a:pt x="750" y="0"/>
                    </a:lnTo>
                    <a:lnTo>
                      <a:pt x="0" y="52"/>
                    </a:lnTo>
                    <a:close/>
                  </a:path>
                </a:pathLst>
              </a:custGeom>
              <a:solidFill>
                <a:srgbClr val="808CAA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576" name="Freeform 564">
                <a:extLst>
                  <a:ext uri="{FF2B5EF4-FFF2-40B4-BE49-F238E27FC236}">
                    <a16:creationId xmlns:a16="http://schemas.microsoft.com/office/drawing/2014/main" xmlns="" id="{C6CF3F9F-AAD1-4B33-91F7-58DBFBAD24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25" y="2074"/>
                <a:ext cx="748" cy="48"/>
              </a:xfrm>
              <a:custGeom>
                <a:avLst/>
                <a:gdLst>
                  <a:gd name="T0" fmla="*/ 0 w 748"/>
                  <a:gd name="T1" fmla="*/ 48 h 48"/>
                  <a:gd name="T2" fmla="*/ 2 w 748"/>
                  <a:gd name="T3" fmla="*/ 44 h 48"/>
                  <a:gd name="T4" fmla="*/ 748 w 748"/>
                  <a:gd name="T5" fmla="*/ 0 h 48"/>
                  <a:gd name="T6" fmla="*/ 748 w 748"/>
                  <a:gd name="T7" fmla="*/ 0 h 48"/>
                  <a:gd name="T8" fmla="*/ 0 w 748"/>
                  <a:gd name="T9" fmla="*/ 48 h 4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48"/>
                  <a:gd name="T16" fmla="*/ 0 h 48"/>
                  <a:gd name="T17" fmla="*/ 748 w 748"/>
                  <a:gd name="T18" fmla="*/ 48 h 4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48" h="48">
                    <a:moveTo>
                      <a:pt x="0" y="48"/>
                    </a:moveTo>
                    <a:lnTo>
                      <a:pt x="2" y="44"/>
                    </a:lnTo>
                    <a:lnTo>
                      <a:pt x="748" y="0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rgbClr val="7F8AA8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577" name="Freeform 565">
                <a:extLst>
                  <a:ext uri="{FF2B5EF4-FFF2-40B4-BE49-F238E27FC236}">
                    <a16:creationId xmlns:a16="http://schemas.microsoft.com/office/drawing/2014/main" xmlns="" id="{13DBF321-D49D-4CED-9C2F-CDACD2BF48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27" y="2072"/>
                <a:ext cx="746" cy="46"/>
              </a:xfrm>
              <a:custGeom>
                <a:avLst/>
                <a:gdLst>
                  <a:gd name="T0" fmla="*/ 0 w 746"/>
                  <a:gd name="T1" fmla="*/ 46 h 46"/>
                  <a:gd name="T2" fmla="*/ 6 w 746"/>
                  <a:gd name="T3" fmla="*/ 34 h 46"/>
                  <a:gd name="T4" fmla="*/ 746 w 746"/>
                  <a:gd name="T5" fmla="*/ 0 h 46"/>
                  <a:gd name="T6" fmla="*/ 746 w 746"/>
                  <a:gd name="T7" fmla="*/ 2 h 46"/>
                  <a:gd name="T8" fmla="*/ 0 w 746"/>
                  <a:gd name="T9" fmla="*/ 46 h 4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46"/>
                  <a:gd name="T16" fmla="*/ 0 h 46"/>
                  <a:gd name="T17" fmla="*/ 746 w 746"/>
                  <a:gd name="T18" fmla="*/ 46 h 4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46" h="46">
                    <a:moveTo>
                      <a:pt x="0" y="46"/>
                    </a:moveTo>
                    <a:lnTo>
                      <a:pt x="6" y="34"/>
                    </a:lnTo>
                    <a:lnTo>
                      <a:pt x="746" y="0"/>
                    </a:lnTo>
                    <a:lnTo>
                      <a:pt x="746" y="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rgbClr val="7E89A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578" name="Freeform 566">
                <a:extLst>
                  <a:ext uri="{FF2B5EF4-FFF2-40B4-BE49-F238E27FC236}">
                    <a16:creationId xmlns:a16="http://schemas.microsoft.com/office/drawing/2014/main" xmlns="" id="{36EDC1B9-907F-4B6B-85E5-995FB12197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27" y="2074"/>
                <a:ext cx="746" cy="44"/>
              </a:xfrm>
              <a:custGeom>
                <a:avLst/>
                <a:gdLst>
                  <a:gd name="T0" fmla="*/ 0 w 746"/>
                  <a:gd name="T1" fmla="*/ 44 h 44"/>
                  <a:gd name="T2" fmla="*/ 2 w 746"/>
                  <a:gd name="T3" fmla="*/ 42 h 44"/>
                  <a:gd name="T4" fmla="*/ 746 w 746"/>
                  <a:gd name="T5" fmla="*/ 0 h 44"/>
                  <a:gd name="T6" fmla="*/ 746 w 746"/>
                  <a:gd name="T7" fmla="*/ 0 h 44"/>
                  <a:gd name="T8" fmla="*/ 0 w 746"/>
                  <a:gd name="T9" fmla="*/ 44 h 4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46"/>
                  <a:gd name="T16" fmla="*/ 0 h 44"/>
                  <a:gd name="T17" fmla="*/ 746 w 746"/>
                  <a:gd name="T18" fmla="*/ 44 h 4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46" h="44">
                    <a:moveTo>
                      <a:pt x="0" y="44"/>
                    </a:moveTo>
                    <a:lnTo>
                      <a:pt x="2" y="42"/>
                    </a:lnTo>
                    <a:lnTo>
                      <a:pt x="746" y="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rgbClr val="7E89A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579" name="Freeform 567">
                <a:extLst>
                  <a:ext uri="{FF2B5EF4-FFF2-40B4-BE49-F238E27FC236}">
                    <a16:creationId xmlns:a16="http://schemas.microsoft.com/office/drawing/2014/main" xmlns="" id="{192E4CC6-3E6B-4F1F-890F-F17E1B06CA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29" y="2072"/>
                <a:ext cx="744" cy="44"/>
              </a:xfrm>
              <a:custGeom>
                <a:avLst/>
                <a:gdLst>
                  <a:gd name="T0" fmla="*/ 0 w 744"/>
                  <a:gd name="T1" fmla="*/ 44 h 44"/>
                  <a:gd name="T2" fmla="*/ 0 w 744"/>
                  <a:gd name="T3" fmla="*/ 40 h 44"/>
                  <a:gd name="T4" fmla="*/ 744 w 744"/>
                  <a:gd name="T5" fmla="*/ 0 h 44"/>
                  <a:gd name="T6" fmla="*/ 744 w 744"/>
                  <a:gd name="T7" fmla="*/ 2 h 44"/>
                  <a:gd name="T8" fmla="*/ 0 w 744"/>
                  <a:gd name="T9" fmla="*/ 44 h 4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44"/>
                  <a:gd name="T16" fmla="*/ 0 h 44"/>
                  <a:gd name="T17" fmla="*/ 744 w 744"/>
                  <a:gd name="T18" fmla="*/ 44 h 4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44" h="44">
                    <a:moveTo>
                      <a:pt x="0" y="44"/>
                    </a:moveTo>
                    <a:lnTo>
                      <a:pt x="0" y="40"/>
                    </a:lnTo>
                    <a:lnTo>
                      <a:pt x="744" y="0"/>
                    </a:lnTo>
                    <a:lnTo>
                      <a:pt x="744" y="2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rgbClr val="7C87A4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580" name="Freeform 568">
                <a:extLst>
                  <a:ext uri="{FF2B5EF4-FFF2-40B4-BE49-F238E27FC236}">
                    <a16:creationId xmlns:a16="http://schemas.microsoft.com/office/drawing/2014/main" xmlns="" id="{2D15CE1C-10A3-45DE-B454-A54DCE1965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29" y="2072"/>
                <a:ext cx="744" cy="40"/>
              </a:xfrm>
              <a:custGeom>
                <a:avLst/>
                <a:gdLst>
                  <a:gd name="T0" fmla="*/ 0 w 744"/>
                  <a:gd name="T1" fmla="*/ 40 h 40"/>
                  <a:gd name="T2" fmla="*/ 2 w 744"/>
                  <a:gd name="T3" fmla="*/ 38 h 40"/>
                  <a:gd name="T4" fmla="*/ 744 w 744"/>
                  <a:gd name="T5" fmla="*/ 0 h 40"/>
                  <a:gd name="T6" fmla="*/ 744 w 744"/>
                  <a:gd name="T7" fmla="*/ 0 h 40"/>
                  <a:gd name="T8" fmla="*/ 0 w 744"/>
                  <a:gd name="T9" fmla="*/ 40 h 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44"/>
                  <a:gd name="T16" fmla="*/ 0 h 40"/>
                  <a:gd name="T17" fmla="*/ 744 w 744"/>
                  <a:gd name="T18" fmla="*/ 40 h 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44" h="40">
                    <a:moveTo>
                      <a:pt x="0" y="40"/>
                    </a:moveTo>
                    <a:lnTo>
                      <a:pt x="2" y="38"/>
                    </a:lnTo>
                    <a:lnTo>
                      <a:pt x="744" y="0"/>
                    </a:lnTo>
                    <a:lnTo>
                      <a:pt x="0" y="40"/>
                    </a:lnTo>
                    <a:close/>
                  </a:path>
                </a:pathLst>
              </a:custGeom>
              <a:solidFill>
                <a:srgbClr val="7B86A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581" name="Freeform 569">
                <a:extLst>
                  <a:ext uri="{FF2B5EF4-FFF2-40B4-BE49-F238E27FC236}">
                    <a16:creationId xmlns:a16="http://schemas.microsoft.com/office/drawing/2014/main" xmlns="" id="{62A6639F-2FC8-412D-94AF-499E8DEB85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31" y="2072"/>
                <a:ext cx="742" cy="38"/>
              </a:xfrm>
              <a:custGeom>
                <a:avLst/>
                <a:gdLst>
                  <a:gd name="T0" fmla="*/ 0 w 742"/>
                  <a:gd name="T1" fmla="*/ 38 h 38"/>
                  <a:gd name="T2" fmla="*/ 2 w 742"/>
                  <a:gd name="T3" fmla="*/ 34 h 38"/>
                  <a:gd name="T4" fmla="*/ 742 w 742"/>
                  <a:gd name="T5" fmla="*/ 0 h 38"/>
                  <a:gd name="T6" fmla="*/ 742 w 742"/>
                  <a:gd name="T7" fmla="*/ 0 h 38"/>
                  <a:gd name="T8" fmla="*/ 0 w 742"/>
                  <a:gd name="T9" fmla="*/ 38 h 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42"/>
                  <a:gd name="T16" fmla="*/ 0 h 38"/>
                  <a:gd name="T17" fmla="*/ 742 w 742"/>
                  <a:gd name="T18" fmla="*/ 38 h 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42" h="38">
                    <a:moveTo>
                      <a:pt x="0" y="38"/>
                    </a:moveTo>
                    <a:lnTo>
                      <a:pt x="2" y="34"/>
                    </a:lnTo>
                    <a:lnTo>
                      <a:pt x="742" y="0"/>
                    </a:lnTo>
                    <a:lnTo>
                      <a:pt x="0" y="38"/>
                    </a:lnTo>
                    <a:close/>
                  </a:path>
                </a:pathLst>
              </a:custGeom>
              <a:solidFill>
                <a:srgbClr val="7A85A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582" name="Freeform 570">
                <a:extLst>
                  <a:ext uri="{FF2B5EF4-FFF2-40B4-BE49-F238E27FC236}">
                    <a16:creationId xmlns:a16="http://schemas.microsoft.com/office/drawing/2014/main" xmlns="" id="{83ACE5DA-848C-4272-BBF6-B11DF9EEC7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33" y="2072"/>
                <a:ext cx="740" cy="34"/>
              </a:xfrm>
              <a:custGeom>
                <a:avLst/>
                <a:gdLst>
                  <a:gd name="T0" fmla="*/ 0 w 740"/>
                  <a:gd name="T1" fmla="*/ 34 h 34"/>
                  <a:gd name="T2" fmla="*/ 4 w 740"/>
                  <a:gd name="T3" fmla="*/ 22 h 34"/>
                  <a:gd name="T4" fmla="*/ 740 w 740"/>
                  <a:gd name="T5" fmla="*/ 0 h 34"/>
                  <a:gd name="T6" fmla="*/ 740 w 740"/>
                  <a:gd name="T7" fmla="*/ 0 h 34"/>
                  <a:gd name="T8" fmla="*/ 0 w 740"/>
                  <a:gd name="T9" fmla="*/ 34 h 3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40"/>
                  <a:gd name="T16" fmla="*/ 0 h 34"/>
                  <a:gd name="T17" fmla="*/ 740 w 740"/>
                  <a:gd name="T18" fmla="*/ 34 h 3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40" h="34">
                    <a:moveTo>
                      <a:pt x="0" y="34"/>
                    </a:moveTo>
                    <a:lnTo>
                      <a:pt x="4" y="22"/>
                    </a:lnTo>
                    <a:lnTo>
                      <a:pt x="740" y="0"/>
                    </a:lnTo>
                    <a:lnTo>
                      <a:pt x="0" y="34"/>
                    </a:lnTo>
                    <a:close/>
                  </a:path>
                </a:pathLst>
              </a:custGeom>
              <a:solidFill>
                <a:srgbClr val="79849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583" name="Freeform 571">
                <a:extLst>
                  <a:ext uri="{FF2B5EF4-FFF2-40B4-BE49-F238E27FC236}">
                    <a16:creationId xmlns:a16="http://schemas.microsoft.com/office/drawing/2014/main" xmlns="" id="{193E7264-869B-4F2F-BA89-AAE0A482DC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33" y="2072"/>
                <a:ext cx="740" cy="34"/>
              </a:xfrm>
              <a:custGeom>
                <a:avLst/>
                <a:gdLst>
                  <a:gd name="T0" fmla="*/ 0 w 740"/>
                  <a:gd name="T1" fmla="*/ 34 h 34"/>
                  <a:gd name="T2" fmla="*/ 2 w 740"/>
                  <a:gd name="T3" fmla="*/ 32 h 34"/>
                  <a:gd name="T4" fmla="*/ 740 w 740"/>
                  <a:gd name="T5" fmla="*/ 0 h 34"/>
                  <a:gd name="T6" fmla="*/ 740 w 740"/>
                  <a:gd name="T7" fmla="*/ 0 h 34"/>
                  <a:gd name="T8" fmla="*/ 0 w 740"/>
                  <a:gd name="T9" fmla="*/ 34 h 3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40"/>
                  <a:gd name="T16" fmla="*/ 0 h 34"/>
                  <a:gd name="T17" fmla="*/ 740 w 740"/>
                  <a:gd name="T18" fmla="*/ 34 h 3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40" h="34">
                    <a:moveTo>
                      <a:pt x="0" y="34"/>
                    </a:moveTo>
                    <a:lnTo>
                      <a:pt x="2" y="32"/>
                    </a:lnTo>
                    <a:lnTo>
                      <a:pt x="740" y="0"/>
                    </a:lnTo>
                    <a:lnTo>
                      <a:pt x="0" y="34"/>
                    </a:lnTo>
                    <a:close/>
                  </a:path>
                </a:pathLst>
              </a:custGeom>
              <a:solidFill>
                <a:srgbClr val="79849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584" name="Freeform 572">
                <a:extLst>
                  <a:ext uri="{FF2B5EF4-FFF2-40B4-BE49-F238E27FC236}">
                    <a16:creationId xmlns:a16="http://schemas.microsoft.com/office/drawing/2014/main" xmlns="" id="{873C0367-33F6-42A2-BFF3-631331BF12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35" y="2072"/>
                <a:ext cx="738" cy="32"/>
              </a:xfrm>
              <a:custGeom>
                <a:avLst/>
                <a:gdLst>
                  <a:gd name="T0" fmla="*/ 0 w 738"/>
                  <a:gd name="T1" fmla="*/ 32 h 32"/>
                  <a:gd name="T2" fmla="*/ 0 w 738"/>
                  <a:gd name="T3" fmla="*/ 28 h 32"/>
                  <a:gd name="T4" fmla="*/ 738 w 738"/>
                  <a:gd name="T5" fmla="*/ 0 h 32"/>
                  <a:gd name="T6" fmla="*/ 738 w 738"/>
                  <a:gd name="T7" fmla="*/ 0 h 32"/>
                  <a:gd name="T8" fmla="*/ 0 w 738"/>
                  <a:gd name="T9" fmla="*/ 32 h 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38"/>
                  <a:gd name="T16" fmla="*/ 0 h 32"/>
                  <a:gd name="T17" fmla="*/ 738 w 738"/>
                  <a:gd name="T18" fmla="*/ 32 h 3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38" h="32">
                    <a:moveTo>
                      <a:pt x="0" y="32"/>
                    </a:moveTo>
                    <a:lnTo>
                      <a:pt x="0" y="28"/>
                    </a:lnTo>
                    <a:lnTo>
                      <a:pt x="738" y="0"/>
                    </a:lnTo>
                    <a:lnTo>
                      <a:pt x="0" y="32"/>
                    </a:lnTo>
                    <a:close/>
                  </a:path>
                </a:pathLst>
              </a:custGeom>
              <a:solidFill>
                <a:srgbClr val="77829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585" name="Freeform 573">
                <a:extLst>
                  <a:ext uri="{FF2B5EF4-FFF2-40B4-BE49-F238E27FC236}">
                    <a16:creationId xmlns:a16="http://schemas.microsoft.com/office/drawing/2014/main" xmlns="" id="{F51CCE46-DCF3-4EDA-81B3-61B8D1FFBA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35" y="2072"/>
                <a:ext cx="738" cy="28"/>
              </a:xfrm>
              <a:custGeom>
                <a:avLst/>
                <a:gdLst>
                  <a:gd name="T0" fmla="*/ 0 w 738"/>
                  <a:gd name="T1" fmla="*/ 28 h 28"/>
                  <a:gd name="T2" fmla="*/ 2 w 738"/>
                  <a:gd name="T3" fmla="*/ 26 h 28"/>
                  <a:gd name="T4" fmla="*/ 738 w 738"/>
                  <a:gd name="T5" fmla="*/ 0 h 28"/>
                  <a:gd name="T6" fmla="*/ 738 w 738"/>
                  <a:gd name="T7" fmla="*/ 0 h 28"/>
                  <a:gd name="T8" fmla="*/ 0 w 738"/>
                  <a:gd name="T9" fmla="*/ 28 h 2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38"/>
                  <a:gd name="T16" fmla="*/ 0 h 28"/>
                  <a:gd name="T17" fmla="*/ 738 w 738"/>
                  <a:gd name="T18" fmla="*/ 28 h 2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38" h="28">
                    <a:moveTo>
                      <a:pt x="0" y="28"/>
                    </a:moveTo>
                    <a:lnTo>
                      <a:pt x="2" y="26"/>
                    </a:lnTo>
                    <a:lnTo>
                      <a:pt x="738" y="0"/>
                    </a:lnTo>
                    <a:lnTo>
                      <a:pt x="0" y="28"/>
                    </a:lnTo>
                    <a:close/>
                  </a:path>
                </a:pathLst>
              </a:custGeom>
              <a:solidFill>
                <a:srgbClr val="76809B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586" name="Freeform 574">
                <a:extLst>
                  <a:ext uri="{FF2B5EF4-FFF2-40B4-BE49-F238E27FC236}">
                    <a16:creationId xmlns:a16="http://schemas.microsoft.com/office/drawing/2014/main" xmlns="" id="{CA137473-8A11-421A-AEB7-3E31CBFB79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37" y="2072"/>
                <a:ext cx="736" cy="26"/>
              </a:xfrm>
              <a:custGeom>
                <a:avLst/>
                <a:gdLst>
                  <a:gd name="T0" fmla="*/ 0 w 736"/>
                  <a:gd name="T1" fmla="*/ 26 h 26"/>
                  <a:gd name="T2" fmla="*/ 0 w 736"/>
                  <a:gd name="T3" fmla="*/ 22 h 26"/>
                  <a:gd name="T4" fmla="*/ 736 w 736"/>
                  <a:gd name="T5" fmla="*/ 0 h 26"/>
                  <a:gd name="T6" fmla="*/ 736 w 736"/>
                  <a:gd name="T7" fmla="*/ 0 h 26"/>
                  <a:gd name="T8" fmla="*/ 0 w 736"/>
                  <a:gd name="T9" fmla="*/ 26 h 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36"/>
                  <a:gd name="T16" fmla="*/ 0 h 26"/>
                  <a:gd name="T17" fmla="*/ 736 w 736"/>
                  <a:gd name="T18" fmla="*/ 26 h 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36" h="26">
                    <a:moveTo>
                      <a:pt x="0" y="26"/>
                    </a:moveTo>
                    <a:lnTo>
                      <a:pt x="0" y="22"/>
                    </a:lnTo>
                    <a:lnTo>
                      <a:pt x="736" y="0"/>
                    </a:lnTo>
                    <a:lnTo>
                      <a:pt x="0" y="26"/>
                    </a:lnTo>
                    <a:close/>
                  </a:path>
                </a:pathLst>
              </a:custGeom>
              <a:solidFill>
                <a:srgbClr val="747E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587" name="Freeform 575">
                <a:extLst>
                  <a:ext uri="{FF2B5EF4-FFF2-40B4-BE49-F238E27FC236}">
                    <a16:creationId xmlns:a16="http://schemas.microsoft.com/office/drawing/2014/main" xmlns="" id="{65804AF6-63B6-45CC-9F0A-DF87C48E5D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37" y="2070"/>
                <a:ext cx="736" cy="24"/>
              </a:xfrm>
              <a:custGeom>
                <a:avLst/>
                <a:gdLst>
                  <a:gd name="T0" fmla="*/ 0 w 736"/>
                  <a:gd name="T1" fmla="*/ 24 h 24"/>
                  <a:gd name="T2" fmla="*/ 4 w 736"/>
                  <a:gd name="T3" fmla="*/ 12 h 24"/>
                  <a:gd name="T4" fmla="*/ 736 w 736"/>
                  <a:gd name="T5" fmla="*/ 0 h 24"/>
                  <a:gd name="T6" fmla="*/ 736 w 736"/>
                  <a:gd name="T7" fmla="*/ 2 h 24"/>
                  <a:gd name="T8" fmla="*/ 0 w 736"/>
                  <a:gd name="T9" fmla="*/ 24 h 2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36"/>
                  <a:gd name="T16" fmla="*/ 0 h 24"/>
                  <a:gd name="T17" fmla="*/ 736 w 736"/>
                  <a:gd name="T18" fmla="*/ 24 h 2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36" h="24">
                    <a:moveTo>
                      <a:pt x="0" y="24"/>
                    </a:moveTo>
                    <a:lnTo>
                      <a:pt x="4" y="12"/>
                    </a:lnTo>
                    <a:lnTo>
                      <a:pt x="736" y="0"/>
                    </a:lnTo>
                    <a:lnTo>
                      <a:pt x="736" y="2"/>
                    </a:lnTo>
                    <a:lnTo>
                      <a:pt x="0" y="24"/>
                    </a:lnTo>
                    <a:close/>
                  </a:path>
                </a:pathLst>
              </a:custGeom>
              <a:solidFill>
                <a:srgbClr val="737D97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588" name="Freeform 576">
                <a:extLst>
                  <a:ext uri="{FF2B5EF4-FFF2-40B4-BE49-F238E27FC236}">
                    <a16:creationId xmlns:a16="http://schemas.microsoft.com/office/drawing/2014/main" xmlns="" id="{5A044F4D-5EA8-4F73-B480-FADF5C9150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37" y="2072"/>
                <a:ext cx="736" cy="22"/>
              </a:xfrm>
              <a:custGeom>
                <a:avLst/>
                <a:gdLst>
                  <a:gd name="T0" fmla="*/ 0 w 736"/>
                  <a:gd name="T1" fmla="*/ 22 h 22"/>
                  <a:gd name="T2" fmla="*/ 2 w 736"/>
                  <a:gd name="T3" fmla="*/ 20 h 22"/>
                  <a:gd name="T4" fmla="*/ 736 w 736"/>
                  <a:gd name="T5" fmla="*/ 0 h 22"/>
                  <a:gd name="T6" fmla="*/ 736 w 736"/>
                  <a:gd name="T7" fmla="*/ 0 h 22"/>
                  <a:gd name="T8" fmla="*/ 0 w 736"/>
                  <a:gd name="T9" fmla="*/ 22 h 2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36"/>
                  <a:gd name="T16" fmla="*/ 0 h 22"/>
                  <a:gd name="T17" fmla="*/ 736 w 736"/>
                  <a:gd name="T18" fmla="*/ 22 h 2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36" h="22">
                    <a:moveTo>
                      <a:pt x="0" y="22"/>
                    </a:moveTo>
                    <a:lnTo>
                      <a:pt x="2" y="20"/>
                    </a:lnTo>
                    <a:lnTo>
                      <a:pt x="736" y="0"/>
                    </a:lnTo>
                    <a:lnTo>
                      <a:pt x="0" y="22"/>
                    </a:lnTo>
                    <a:close/>
                  </a:path>
                </a:pathLst>
              </a:custGeom>
              <a:solidFill>
                <a:srgbClr val="737D97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589" name="Freeform 577">
                <a:extLst>
                  <a:ext uri="{FF2B5EF4-FFF2-40B4-BE49-F238E27FC236}">
                    <a16:creationId xmlns:a16="http://schemas.microsoft.com/office/drawing/2014/main" xmlns="" id="{BF349DAC-98BD-438F-8431-A85F93FDC9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39" y="2072"/>
                <a:ext cx="734" cy="20"/>
              </a:xfrm>
              <a:custGeom>
                <a:avLst/>
                <a:gdLst>
                  <a:gd name="T0" fmla="*/ 0 w 734"/>
                  <a:gd name="T1" fmla="*/ 20 h 20"/>
                  <a:gd name="T2" fmla="*/ 0 w 734"/>
                  <a:gd name="T3" fmla="*/ 16 h 20"/>
                  <a:gd name="T4" fmla="*/ 734 w 734"/>
                  <a:gd name="T5" fmla="*/ 0 h 20"/>
                  <a:gd name="T6" fmla="*/ 734 w 734"/>
                  <a:gd name="T7" fmla="*/ 0 h 20"/>
                  <a:gd name="T8" fmla="*/ 0 w 734"/>
                  <a:gd name="T9" fmla="*/ 20 h 2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34"/>
                  <a:gd name="T16" fmla="*/ 0 h 20"/>
                  <a:gd name="T17" fmla="*/ 734 w 734"/>
                  <a:gd name="T18" fmla="*/ 20 h 2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34" h="20">
                    <a:moveTo>
                      <a:pt x="0" y="20"/>
                    </a:moveTo>
                    <a:lnTo>
                      <a:pt x="0" y="16"/>
                    </a:lnTo>
                    <a:lnTo>
                      <a:pt x="734" y="0"/>
                    </a:lnTo>
                    <a:lnTo>
                      <a:pt x="0" y="20"/>
                    </a:lnTo>
                    <a:close/>
                  </a:path>
                </a:pathLst>
              </a:custGeom>
              <a:solidFill>
                <a:srgbClr val="717B9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590" name="Freeform 578">
                <a:extLst>
                  <a:ext uri="{FF2B5EF4-FFF2-40B4-BE49-F238E27FC236}">
                    <a16:creationId xmlns:a16="http://schemas.microsoft.com/office/drawing/2014/main" xmlns="" id="{719D1C74-724B-4F35-9B12-36E6997257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39" y="2072"/>
                <a:ext cx="734" cy="16"/>
              </a:xfrm>
              <a:custGeom>
                <a:avLst/>
                <a:gdLst>
                  <a:gd name="T0" fmla="*/ 0 w 734"/>
                  <a:gd name="T1" fmla="*/ 16 h 16"/>
                  <a:gd name="T2" fmla="*/ 0 w 734"/>
                  <a:gd name="T3" fmla="*/ 14 h 16"/>
                  <a:gd name="T4" fmla="*/ 734 w 734"/>
                  <a:gd name="T5" fmla="*/ 0 h 16"/>
                  <a:gd name="T6" fmla="*/ 734 w 734"/>
                  <a:gd name="T7" fmla="*/ 0 h 16"/>
                  <a:gd name="T8" fmla="*/ 0 w 734"/>
                  <a:gd name="T9" fmla="*/ 16 h 1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34"/>
                  <a:gd name="T16" fmla="*/ 0 h 16"/>
                  <a:gd name="T17" fmla="*/ 734 w 734"/>
                  <a:gd name="T18" fmla="*/ 16 h 1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34" h="16">
                    <a:moveTo>
                      <a:pt x="0" y="16"/>
                    </a:moveTo>
                    <a:lnTo>
                      <a:pt x="0" y="14"/>
                    </a:lnTo>
                    <a:lnTo>
                      <a:pt x="734" y="0"/>
                    </a:lnTo>
                    <a:lnTo>
                      <a:pt x="0" y="16"/>
                    </a:lnTo>
                    <a:close/>
                  </a:path>
                </a:pathLst>
              </a:custGeom>
              <a:solidFill>
                <a:srgbClr val="6F7993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591" name="Freeform 579">
                <a:extLst>
                  <a:ext uri="{FF2B5EF4-FFF2-40B4-BE49-F238E27FC236}">
                    <a16:creationId xmlns:a16="http://schemas.microsoft.com/office/drawing/2014/main" xmlns="" id="{0352015D-D04C-4F1D-A0C3-D55811202D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39" y="2070"/>
                <a:ext cx="734" cy="16"/>
              </a:xfrm>
              <a:custGeom>
                <a:avLst/>
                <a:gdLst>
                  <a:gd name="T0" fmla="*/ 0 w 734"/>
                  <a:gd name="T1" fmla="*/ 16 h 16"/>
                  <a:gd name="T2" fmla="*/ 2 w 734"/>
                  <a:gd name="T3" fmla="*/ 12 h 16"/>
                  <a:gd name="T4" fmla="*/ 734 w 734"/>
                  <a:gd name="T5" fmla="*/ 0 h 16"/>
                  <a:gd name="T6" fmla="*/ 734 w 734"/>
                  <a:gd name="T7" fmla="*/ 2 h 16"/>
                  <a:gd name="T8" fmla="*/ 0 w 734"/>
                  <a:gd name="T9" fmla="*/ 16 h 1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34"/>
                  <a:gd name="T16" fmla="*/ 0 h 16"/>
                  <a:gd name="T17" fmla="*/ 734 w 734"/>
                  <a:gd name="T18" fmla="*/ 16 h 1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34" h="16">
                    <a:moveTo>
                      <a:pt x="0" y="16"/>
                    </a:moveTo>
                    <a:lnTo>
                      <a:pt x="2" y="12"/>
                    </a:lnTo>
                    <a:lnTo>
                      <a:pt x="734" y="0"/>
                    </a:lnTo>
                    <a:lnTo>
                      <a:pt x="734" y="2"/>
                    </a:lnTo>
                    <a:lnTo>
                      <a:pt x="0" y="16"/>
                    </a:lnTo>
                    <a:close/>
                  </a:path>
                </a:pathLst>
              </a:custGeom>
              <a:solidFill>
                <a:srgbClr val="6D779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592" name="Freeform 580">
                <a:extLst>
                  <a:ext uri="{FF2B5EF4-FFF2-40B4-BE49-F238E27FC236}">
                    <a16:creationId xmlns:a16="http://schemas.microsoft.com/office/drawing/2014/main" xmlns="" id="{B0782204-4B1B-4CC0-BAAB-8C7575B2E6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1" y="2070"/>
                <a:ext cx="732" cy="12"/>
              </a:xfrm>
              <a:custGeom>
                <a:avLst/>
                <a:gdLst>
                  <a:gd name="T0" fmla="*/ 0 w 732"/>
                  <a:gd name="T1" fmla="*/ 12 h 12"/>
                  <a:gd name="T2" fmla="*/ 0 w 732"/>
                  <a:gd name="T3" fmla="*/ 0 h 12"/>
                  <a:gd name="T4" fmla="*/ 732 w 732"/>
                  <a:gd name="T5" fmla="*/ 0 h 12"/>
                  <a:gd name="T6" fmla="*/ 732 w 732"/>
                  <a:gd name="T7" fmla="*/ 0 h 12"/>
                  <a:gd name="T8" fmla="*/ 0 w 732"/>
                  <a:gd name="T9" fmla="*/ 12 h 1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32"/>
                  <a:gd name="T16" fmla="*/ 0 h 12"/>
                  <a:gd name="T17" fmla="*/ 732 w 732"/>
                  <a:gd name="T18" fmla="*/ 12 h 1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32" h="12">
                    <a:moveTo>
                      <a:pt x="0" y="12"/>
                    </a:moveTo>
                    <a:lnTo>
                      <a:pt x="0" y="0"/>
                    </a:lnTo>
                    <a:lnTo>
                      <a:pt x="732" y="0"/>
                    </a:lnTo>
                    <a:lnTo>
                      <a:pt x="0" y="12"/>
                    </a:lnTo>
                    <a:close/>
                  </a:path>
                </a:pathLst>
              </a:custGeom>
              <a:solidFill>
                <a:srgbClr val="6C768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593" name="Freeform 581">
                <a:extLst>
                  <a:ext uri="{FF2B5EF4-FFF2-40B4-BE49-F238E27FC236}">
                    <a16:creationId xmlns:a16="http://schemas.microsoft.com/office/drawing/2014/main" xmlns="" id="{5FB0945C-717D-4716-909D-4C6F14785A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1" y="2070"/>
                <a:ext cx="732" cy="12"/>
              </a:xfrm>
              <a:custGeom>
                <a:avLst/>
                <a:gdLst>
                  <a:gd name="T0" fmla="*/ 0 w 732"/>
                  <a:gd name="T1" fmla="*/ 12 h 12"/>
                  <a:gd name="T2" fmla="*/ 0 w 732"/>
                  <a:gd name="T3" fmla="*/ 10 h 12"/>
                  <a:gd name="T4" fmla="*/ 732 w 732"/>
                  <a:gd name="T5" fmla="*/ 0 h 12"/>
                  <a:gd name="T6" fmla="*/ 732 w 732"/>
                  <a:gd name="T7" fmla="*/ 0 h 12"/>
                  <a:gd name="T8" fmla="*/ 0 w 732"/>
                  <a:gd name="T9" fmla="*/ 12 h 1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32"/>
                  <a:gd name="T16" fmla="*/ 0 h 12"/>
                  <a:gd name="T17" fmla="*/ 732 w 732"/>
                  <a:gd name="T18" fmla="*/ 12 h 1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32" h="12">
                    <a:moveTo>
                      <a:pt x="0" y="12"/>
                    </a:moveTo>
                    <a:lnTo>
                      <a:pt x="0" y="10"/>
                    </a:lnTo>
                    <a:lnTo>
                      <a:pt x="732" y="0"/>
                    </a:lnTo>
                    <a:lnTo>
                      <a:pt x="0" y="12"/>
                    </a:lnTo>
                    <a:close/>
                  </a:path>
                </a:pathLst>
              </a:custGeom>
              <a:solidFill>
                <a:srgbClr val="6C768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594" name="Freeform 582">
                <a:extLst>
                  <a:ext uri="{FF2B5EF4-FFF2-40B4-BE49-F238E27FC236}">
                    <a16:creationId xmlns:a16="http://schemas.microsoft.com/office/drawing/2014/main" xmlns="" id="{6068D539-2B4F-4CAD-B6C3-E39881D699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1" y="2070"/>
                <a:ext cx="732" cy="10"/>
              </a:xfrm>
              <a:custGeom>
                <a:avLst/>
                <a:gdLst>
                  <a:gd name="T0" fmla="*/ 0 w 732"/>
                  <a:gd name="T1" fmla="*/ 10 h 10"/>
                  <a:gd name="T2" fmla="*/ 0 w 732"/>
                  <a:gd name="T3" fmla="*/ 6 h 10"/>
                  <a:gd name="T4" fmla="*/ 732 w 732"/>
                  <a:gd name="T5" fmla="*/ 0 h 10"/>
                  <a:gd name="T6" fmla="*/ 732 w 732"/>
                  <a:gd name="T7" fmla="*/ 0 h 10"/>
                  <a:gd name="T8" fmla="*/ 0 w 732"/>
                  <a:gd name="T9" fmla="*/ 10 h 1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32"/>
                  <a:gd name="T16" fmla="*/ 0 h 10"/>
                  <a:gd name="T17" fmla="*/ 732 w 732"/>
                  <a:gd name="T18" fmla="*/ 10 h 1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32" h="10">
                    <a:moveTo>
                      <a:pt x="0" y="10"/>
                    </a:moveTo>
                    <a:lnTo>
                      <a:pt x="0" y="6"/>
                    </a:lnTo>
                    <a:lnTo>
                      <a:pt x="732" y="0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6A748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595" name="Freeform 583">
                <a:extLst>
                  <a:ext uri="{FF2B5EF4-FFF2-40B4-BE49-F238E27FC236}">
                    <a16:creationId xmlns:a16="http://schemas.microsoft.com/office/drawing/2014/main" xmlns="" id="{16820097-B07F-4534-AC21-2CD432490FD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1" y="2070"/>
                <a:ext cx="732" cy="6"/>
              </a:xfrm>
              <a:custGeom>
                <a:avLst/>
                <a:gdLst>
                  <a:gd name="T0" fmla="*/ 0 w 732"/>
                  <a:gd name="T1" fmla="*/ 6 h 6"/>
                  <a:gd name="T2" fmla="*/ 0 w 732"/>
                  <a:gd name="T3" fmla="*/ 4 h 6"/>
                  <a:gd name="T4" fmla="*/ 732 w 732"/>
                  <a:gd name="T5" fmla="*/ 0 h 6"/>
                  <a:gd name="T6" fmla="*/ 732 w 732"/>
                  <a:gd name="T7" fmla="*/ 0 h 6"/>
                  <a:gd name="T8" fmla="*/ 0 w 732"/>
                  <a:gd name="T9" fmla="*/ 6 h 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32"/>
                  <a:gd name="T16" fmla="*/ 0 h 6"/>
                  <a:gd name="T17" fmla="*/ 732 w 732"/>
                  <a:gd name="T18" fmla="*/ 6 h 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32" h="6">
                    <a:moveTo>
                      <a:pt x="0" y="6"/>
                    </a:moveTo>
                    <a:lnTo>
                      <a:pt x="0" y="4"/>
                    </a:lnTo>
                    <a:lnTo>
                      <a:pt x="732" y="0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68728A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596" name="Freeform 584">
                <a:extLst>
                  <a:ext uri="{FF2B5EF4-FFF2-40B4-BE49-F238E27FC236}">
                    <a16:creationId xmlns:a16="http://schemas.microsoft.com/office/drawing/2014/main" xmlns="" id="{37956EAA-31BB-460E-A221-73B9701358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1" y="2070"/>
                <a:ext cx="732" cy="4"/>
              </a:xfrm>
              <a:custGeom>
                <a:avLst/>
                <a:gdLst>
                  <a:gd name="T0" fmla="*/ 0 w 732"/>
                  <a:gd name="T1" fmla="*/ 4 h 4"/>
                  <a:gd name="T2" fmla="*/ 0 w 732"/>
                  <a:gd name="T3" fmla="*/ 0 h 4"/>
                  <a:gd name="T4" fmla="*/ 732 w 732"/>
                  <a:gd name="T5" fmla="*/ 0 h 4"/>
                  <a:gd name="T6" fmla="*/ 732 w 732"/>
                  <a:gd name="T7" fmla="*/ 0 h 4"/>
                  <a:gd name="T8" fmla="*/ 0 w 732"/>
                  <a:gd name="T9" fmla="*/ 4 h 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32"/>
                  <a:gd name="T16" fmla="*/ 0 h 4"/>
                  <a:gd name="T17" fmla="*/ 732 w 732"/>
                  <a:gd name="T18" fmla="*/ 4 h 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32" h="4">
                    <a:moveTo>
                      <a:pt x="0" y="4"/>
                    </a:moveTo>
                    <a:lnTo>
                      <a:pt x="0" y="0"/>
                    </a:lnTo>
                    <a:lnTo>
                      <a:pt x="732" y="0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667087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597" name="Freeform 585">
                <a:extLst>
                  <a:ext uri="{FF2B5EF4-FFF2-40B4-BE49-F238E27FC236}">
                    <a16:creationId xmlns:a16="http://schemas.microsoft.com/office/drawing/2014/main" xmlns="" id="{65DCD557-31BC-42B1-8A95-1531EBC9E0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1" y="2058"/>
                <a:ext cx="732" cy="12"/>
              </a:xfrm>
              <a:custGeom>
                <a:avLst/>
                <a:gdLst>
                  <a:gd name="T0" fmla="*/ 0 w 732"/>
                  <a:gd name="T1" fmla="*/ 12 h 12"/>
                  <a:gd name="T2" fmla="*/ 0 w 732"/>
                  <a:gd name="T3" fmla="*/ 0 h 12"/>
                  <a:gd name="T4" fmla="*/ 732 w 732"/>
                  <a:gd name="T5" fmla="*/ 12 h 12"/>
                  <a:gd name="T6" fmla="*/ 732 w 732"/>
                  <a:gd name="T7" fmla="*/ 12 h 12"/>
                  <a:gd name="T8" fmla="*/ 0 w 732"/>
                  <a:gd name="T9" fmla="*/ 12 h 1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32"/>
                  <a:gd name="T16" fmla="*/ 0 h 12"/>
                  <a:gd name="T17" fmla="*/ 732 w 732"/>
                  <a:gd name="T18" fmla="*/ 12 h 1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32" h="12">
                    <a:moveTo>
                      <a:pt x="0" y="12"/>
                    </a:moveTo>
                    <a:lnTo>
                      <a:pt x="0" y="0"/>
                    </a:lnTo>
                    <a:lnTo>
                      <a:pt x="732" y="12"/>
                    </a:lnTo>
                    <a:lnTo>
                      <a:pt x="0" y="12"/>
                    </a:lnTo>
                    <a:close/>
                  </a:path>
                </a:pathLst>
              </a:custGeom>
              <a:solidFill>
                <a:srgbClr val="656E8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598" name="Freeform 586">
                <a:extLst>
                  <a:ext uri="{FF2B5EF4-FFF2-40B4-BE49-F238E27FC236}">
                    <a16:creationId xmlns:a16="http://schemas.microsoft.com/office/drawing/2014/main" xmlns="" id="{32B26899-1B31-4554-B5D3-240A420C82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1" y="2066"/>
                <a:ext cx="732" cy="4"/>
              </a:xfrm>
              <a:custGeom>
                <a:avLst/>
                <a:gdLst>
                  <a:gd name="T0" fmla="*/ 0 w 732"/>
                  <a:gd name="T1" fmla="*/ 4 h 4"/>
                  <a:gd name="T2" fmla="*/ 0 w 732"/>
                  <a:gd name="T3" fmla="*/ 0 h 4"/>
                  <a:gd name="T4" fmla="*/ 732 w 732"/>
                  <a:gd name="T5" fmla="*/ 4 h 4"/>
                  <a:gd name="T6" fmla="*/ 732 w 732"/>
                  <a:gd name="T7" fmla="*/ 4 h 4"/>
                  <a:gd name="T8" fmla="*/ 0 w 732"/>
                  <a:gd name="T9" fmla="*/ 4 h 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32"/>
                  <a:gd name="T16" fmla="*/ 0 h 4"/>
                  <a:gd name="T17" fmla="*/ 732 w 732"/>
                  <a:gd name="T18" fmla="*/ 4 h 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32" h="4">
                    <a:moveTo>
                      <a:pt x="0" y="4"/>
                    </a:moveTo>
                    <a:lnTo>
                      <a:pt x="0" y="0"/>
                    </a:lnTo>
                    <a:lnTo>
                      <a:pt x="732" y="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656E8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599" name="Freeform 587">
                <a:extLst>
                  <a:ext uri="{FF2B5EF4-FFF2-40B4-BE49-F238E27FC236}">
                    <a16:creationId xmlns:a16="http://schemas.microsoft.com/office/drawing/2014/main" xmlns="" id="{79471F27-946C-4AC6-ADFA-FDDDB1EC85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1" y="2064"/>
                <a:ext cx="732" cy="6"/>
              </a:xfrm>
              <a:custGeom>
                <a:avLst/>
                <a:gdLst>
                  <a:gd name="T0" fmla="*/ 0 w 732"/>
                  <a:gd name="T1" fmla="*/ 2 h 6"/>
                  <a:gd name="T2" fmla="*/ 0 w 732"/>
                  <a:gd name="T3" fmla="*/ 0 h 6"/>
                  <a:gd name="T4" fmla="*/ 732 w 732"/>
                  <a:gd name="T5" fmla="*/ 6 h 6"/>
                  <a:gd name="T6" fmla="*/ 732 w 732"/>
                  <a:gd name="T7" fmla="*/ 6 h 6"/>
                  <a:gd name="T8" fmla="*/ 0 w 732"/>
                  <a:gd name="T9" fmla="*/ 2 h 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32"/>
                  <a:gd name="T16" fmla="*/ 0 h 6"/>
                  <a:gd name="T17" fmla="*/ 732 w 732"/>
                  <a:gd name="T18" fmla="*/ 6 h 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32" h="6">
                    <a:moveTo>
                      <a:pt x="0" y="2"/>
                    </a:moveTo>
                    <a:lnTo>
                      <a:pt x="0" y="0"/>
                    </a:lnTo>
                    <a:lnTo>
                      <a:pt x="732" y="6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667087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600" name="Freeform 588">
                <a:extLst>
                  <a:ext uri="{FF2B5EF4-FFF2-40B4-BE49-F238E27FC236}">
                    <a16:creationId xmlns:a16="http://schemas.microsoft.com/office/drawing/2014/main" xmlns="" id="{D72F593E-8067-4523-904C-EA4A10071D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1" y="2060"/>
                <a:ext cx="732" cy="10"/>
              </a:xfrm>
              <a:custGeom>
                <a:avLst/>
                <a:gdLst>
                  <a:gd name="T0" fmla="*/ 0 w 732"/>
                  <a:gd name="T1" fmla="*/ 4 h 10"/>
                  <a:gd name="T2" fmla="*/ 0 w 732"/>
                  <a:gd name="T3" fmla="*/ 0 h 10"/>
                  <a:gd name="T4" fmla="*/ 732 w 732"/>
                  <a:gd name="T5" fmla="*/ 10 h 10"/>
                  <a:gd name="T6" fmla="*/ 732 w 732"/>
                  <a:gd name="T7" fmla="*/ 10 h 10"/>
                  <a:gd name="T8" fmla="*/ 0 w 732"/>
                  <a:gd name="T9" fmla="*/ 4 h 1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32"/>
                  <a:gd name="T16" fmla="*/ 0 h 10"/>
                  <a:gd name="T17" fmla="*/ 732 w 732"/>
                  <a:gd name="T18" fmla="*/ 10 h 1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32" h="10">
                    <a:moveTo>
                      <a:pt x="0" y="4"/>
                    </a:moveTo>
                    <a:lnTo>
                      <a:pt x="0" y="0"/>
                    </a:lnTo>
                    <a:lnTo>
                      <a:pt x="732" y="10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68728A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601" name="Freeform 589">
                <a:extLst>
                  <a:ext uri="{FF2B5EF4-FFF2-40B4-BE49-F238E27FC236}">
                    <a16:creationId xmlns:a16="http://schemas.microsoft.com/office/drawing/2014/main" xmlns="" id="{68F5DE30-B9E3-40B3-9970-B05F192FFC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1" y="2058"/>
                <a:ext cx="732" cy="12"/>
              </a:xfrm>
              <a:custGeom>
                <a:avLst/>
                <a:gdLst>
                  <a:gd name="T0" fmla="*/ 0 w 732"/>
                  <a:gd name="T1" fmla="*/ 2 h 12"/>
                  <a:gd name="T2" fmla="*/ 0 w 732"/>
                  <a:gd name="T3" fmla="*/ 0 h 12"/>
                  <a:gd name="T4" fmla="*/ 732 w 732"/>
                  <a:gd name="T5" fmla="*/ 12 h 12"/>
                  <a:gd name="T6" fmla="*/ 732 w 732"/>
                  <a:gd name="T7" fmla="*/ 12 h 12"/>
                  <a:gd name="T8" fmla="*/ 0 w 732"/>
                  <a:gd name="T9" fmla="*/ 2 h 1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32"/>
                  <a:gd name="T16" fmla="*/ 0 h 12"/>
                  <a:gd name="T17" fmla="*/ 732 w 732"/>
                  <a:gd name="T18" fmla="*/ 12 h 1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32" h="12">
                    <a:moveTo>
                      <a:pt x="0" y="2"/>
                    </a:moveTo>
                    <a:lnTo>
                      <a:pt x="0" y="0"/>
                    </a:lnTo>
                    <a:lnTo>
                      <a:pt x="732" y="12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6A748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602" name="Freeform 590">
                <a:extLst>
                  <a:ext uri="{FF2B5EF4-FFF2-40B4-BE49-F238E27FC236}">
                    <a16:creationId xmlns:a16="http://schemas.microsoft.com/office/drawing/2014/main" xmlns="" id="{21033FB5-1230-4DCD-B4E0-13B30A8316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37" y="2046"/>
                <a:ext cx="736" cy="24"/>
              </a:xfrm>
              <a:custGeom>
                <a:avLst/>
                <a:gdLst>
                  <a:gd name="T0" fmla="*/ 4 w 736"/>
                  <a:gd name="T1" fmla="*/ 12 h 24"/>
                  <a:gd name="T2" fmla="*/ 0 w 736"/>
                  <a:gd name="T3" fmla="*/ 0 h 24"/>
                  <a:gd name="T4" fmla="*/ 736 w 736"/>
                  <a:gd name="T5" fmla="*/ 22 h 24"/>
                  <a:gd name="T6" fmla="*/ 736 w 736"/>
                  <a:gd name="T7" fmla="*/ 24 h 24"/>
                  <a:gd name="T8" fmla="*/ 4 w 736"/>
                  <a:gd name="T9" fmla="*/ 12 h 2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36"/>
                  <a:gd name="T16" fmla="*/ 0 h 24"/>
                  <a:gd name="T17" fmla="*/ 736 w 736"/>
                  <a:gd name="T18" fmla="*/ 24 h 2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36" h="24">
                    <a:moveTo>
                      <a:pt x="4" y="12"/>
                    </a:moveTo>
                    <a:lnTo>
                      <a:pt x="0" y="0"/>
                    </a:lnTo>
                    <a:lnTo>
                      <a:pt x="736" y="22"/>
                    </a:lnTo>
                    <a:lnTo>
                      <a:pt x="736" y="24"/>
                    </a:lnTo>
                    <a:lnTo>
                      <a:pt x="4" y="12"/>
                    </a:lnTo>
                    <a:close/>
                  </a:path>
                </a:pathLst>
              </a:custGeom>
              <a:solidFill>
                <a:srgbClr val="6C768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603" name="Freeform 591">
                <a:extLst>
                  <a:ext uri="{FF2B5EF4-FFF2-40B4-BE49-F238E27FC236}">
                    <a16:creationId xmlns:a16="http://schemas.microsoft.com/office/drawing/2014/main" xmlns="" id="{FBA866EF-B86E-45FB-AF9C-463F2C3E57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39" y="2054"/>
                <a:ext cx="734" cy="16"/>
              </a:xfrm>
              <a:custGeom>
                <a:avLst/>
                <a:gdLst>
                  <a:gd name="T0" fmla="*/ 2 w 734"/>
                  <a:gd name="T1" fmla="*/ 4 h 16"/>
                  <a:gd name="T2" fmla="*/ 0 w 734"/>
                  <a:gd name="T3" fmla="*/ 0 h 16"/>
                  <a:gd name="T4" fmla="*/ 734 w 734"/>
                  <a:gd name="T5" fmla="*/ 14 h 16"/>
                  <a:gd name="T6" fmla="*/ 734 w 734"/>
                  <a:gd name="T7" fmla="*/ 16 h 16"/>
                  <a:gd name="T8" fmla="*/ 2 w 734"/>
                  <a:gd name="T9" fmla="*/ 4 h 1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34"/>
                  <a:gd name="T16" fmla="*/ 0 h 16"/>
                  <a:gd name="T17" fmla="*/ 734 w 734"/>
                  <a:gd name="T18" fmla="*/ 16 h 1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34" h="16">
                    <a:moveTo>
                      <a:pt x="2" y="4"/>
                    </a:moveTo>
                    <a:lnTo>
                      <a:pt x="0" y="0"/>
                    </a:lnTo>
                    <a:lnTo>
                      <a:pt x="734" y="14"/>
                    </a:lnTo>
                    <a:lnTo>
                      <a:pt x="734" y="16"/>
                    </a:lnTo>
                    <a:lnTo>
                      <a:pt x="2" y="4"/>
                    </a:lnTo>
                    <a:close/>
                  </a:path>
                </a:pathLst>
              </a:custGeom>
              <a:solidFill>
                <a:srgbClr val="6C768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604" name="Freeform 592">
                <a:extLst>
                  <a:ext uri="{FF2B5EF4-FFF2-40B4-BE49-F238E27FC236}">
                    <a16:creationId xmlns:a16="http://schemas.microsoft.com/office/drawing/2014/main" xmlns="" id="{1CC02761-4CB1-48E4-B9DB-89FF3ED2D2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39" y="2052"/>
                <a:ext cx="734" cy="16"/>
              </a:xfrm>
              <a:custGeom>
                <a:avLst/>
                <a:gdLst>
                  <a:gd name="T0" fmla="*/ 0 w 734"/>
                  <a:gd name="T1" fmla="*/ 2 h 16"/>
                  <a:gd name="T2" fmla="*/ 0 w 734"/>
                  <a:gd name="T3" fmla="*/ 0 h 16"/>
                  <a:gd name="T4" fmla="*/ 734 w 734"/>
                  <a:gd name="T5" fmla="*/ 16 h 16"/>
                  <a:gd name="T6" fmla="*/ 734 w 734"/>
                  <a:gd name="T7" fmla="*/ 16 h 16"/>
                  <a:gd name="T8" fmla="*/ 0 w 734"/>
                  <a:gd name="T9" fmla="*/ 2 h 1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34"/>
                  <a:gd name="T16" fmla="*/ 0 h 16"/>
                  <a:gd name="T17" fmla="*/ 734 w 734"/>
                  <a:gd name="T18" fmla="*/ 16 h 1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34" h="16">
                    <a:moveTo>
                      <a:pt x="0" y="2"/>
                    </a:moveTo>
                    <a:lnTo>
                      <a:pt x="0" y="0"/>
                    </a:lnTo>
                    <a:lnTo>
                      <a:pt x="734" y="16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6D779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605" name="Freeform 593">
                <a:extLst>
                  <a:ext uri="{FF2B5EF4-FFF2-40B4-BE49-F238E27FC236}">
                    <a16:creationId xmlns:a16="http://schemas.microsoft.com/office/drawing/2014/main" xmlns="" id="{EB7C055E-A53A-476B-8FEB-673070218C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39" y="2048"/>
                <a:ext cx="734" cy="20"/>
              </a:xfrm>
              <a:custGeom>
                <a:avLst/>
                <a:gdLst>
                  <a:gd name="T0" fmla="*/ 0 w 734"/>
                  <a:gd name="T1" fmla="*/ 4 h 20"/>
                  <a:gd name="T2" fmla="*/ 0 w 734"/>
                  <a:gd name="T3" fmla="*/ 0 h 20"/>
                  <a:gd name="T4" fmla="*/ 734 w 734"/>
                  <a:gd name="T5" fmla="*/ 20 h 20"/>
                  <a:gd name="T6" fmla="*/ 734 w 734"/>
                  <a:gd name="T7" fmla="*/ 20 h 20"/>
                  <a:gd name="T8" fmla="*/ 0 w 734"/>
                  <a:gd name="T9" fmla="*/ 4 h 2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34"/>
                  <a:gd name="T16" fmla="*/ 0 h 20"/>
                  <a:gd name="T17" fmla="*/ 734 w 734"/>
                  <a:gd name="T18" fmla="*/ 20 h 2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34" h="20">
                    <a:moveTo>
                      <a:pt x="0" y="4"/>
                    </a:moveTo>
                    <a:lnTo>
                      <a:pt x="0" y="0"/>
                    </a:lnTo>
                    <a:lnTo>
                      <a:pt x="734" y="20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6F7993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606" name="Freeform 594">
                <a:extLst>
                  <a:ext uri="{FF2B5EF4-FFF2-40B4-BE49-F238E27FC236}">
                    <a16:creationId xmlns:a16="http://schemas.microsoft.com/office/drawing/2014/main" xmlns="" id="{1138F587-78A9-45BA-BDAF-C17D1B9AF6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37" y="2046"/>
                <a:ext cx="736" cy="22"/>
              </a:xfrm>
              <a:custGeom>
                <a:avLst/>
                <a:gdLst>
                  <a:gd name="T0" fmla="*/ 2 w 736"/>
                  <a:gd name="T1" fmla="*/ 2 h 22"/>
                  <a:gd name="T2" fmla="*/ 0 w 736"/>
                  <a:gd name="T3" fmla="*/ 0 h 22"/>
                  <a:gd name="T4" fmla="*/ 736 w 736"/>
                  <a:gd name="T5" fmla="*/ 22 h 22"/>
                  <a:gd name="T6" fmla="*/ 736 w 736"/>
                  <a:gd name="T7" fmla="*/ 22 h 22"/>
                  <a:gd name="T8" fmla="*/ 2 w 736"/>
                  <a:gd name="T9" fmla="*/ 2 h 2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36"/>
                  <a:gd name="T16" fmla="*/ 0 h 22"/>
                  <a:gd name="T17" fmla="*/ 736 w 736"/>
                  <a:gd name="T18" fmla="*/ 22 h 2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36" h="22">
                    <a:moveTo>
                      <a:pt x="2" y="2"/>
                    </a:moveTo>
                    <a:lnTo>
                      <a:pt x="0" y="0"/>
                    </a:lnTo>
                    <a:lnTo>
                      <a:pt x="736" y="22"/>
                    </a:lnTo>
                    <a:lnTo>
                      <a:pt x="2" y="2"/>
                    </a:lnTo>
                    <a:close/>
                  </a:path>
                </a:pathLst>
              </a:custGeom>
              <a:solidFill>
                <a:srgbClr val="717B9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607" name="Freeform 595">
                <a:extLst>
                  <a:ext uri="{FF2B5EF4-FFF2-40B4-BE49-F238E27FC236}">
                    <a16:creationId xmlns:a16="http://schemas.microsoft.com/office/drawing/2014/main" xmlns="" id="{6B61922B-BB6C-4C46-A99C-D1F7E2F703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33" y="2034"/>
                <a:ext cx="740" cy="34"/>
              </a:xfrm>
              <a:custGeom>
                <a:avLst/>
                <a:gdLst>
                  <a:gd name="T0" fmla="*/ 4 w 740"/>
                  <a:gd name="T1" fmla="*/ 12 h 34"/>
                  <a:gd name="T2" fmla="*/ 0 w 740"/>
                  <a:gd name="T3" fmla="*/ 0 h 34"/>
                  <a:gd name="T4" fmla="*/ 740 w 740"/>
                  <a:gd name="T5" fmla="*/ 34 h 34"/>
                  <a:gd name="T6" fmla="*/ 740 w 740"/>
                  <a:gd name="T7" fmla="*/ 34 h 34"/>
                  <a:gd name="T8" fmla="*/ 4 w 740"/>
                  <a:gd name="T9" fmla="*/ 12 h 3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40"/>
                  <a:gd name="T16" fmla="*/ 0 h 34"/>
                  <a:gd name="T17" fmla="*/ 740 w 740"/>
                  <a:gd name="T18" fmla="*/ 34 h 3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40" h="34">
                    <a:moveTo>
                      <a:pt x="4" y="12"/>
                    </a:moveTo>
                    <a:lnTo>
                      <a:pt x="0" y="0"/>
                    </a:lnTo>
                    <a:lnTo>
                      <a:pt x="740" y="34"/>
                    </a:lnTo>
                    <a:lnTo>
                      <a:pt x="4" y="12"/>
                    </a:lnTo>
                    <a:close/>
                  </a:path>
                </a:pathLst>
              </a:custGeom>
              <a:solidFill>
                <a:srgbClr val="737D97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608" name="Freeform 596">
                <a:extLst>
                  <a:ext uri="{FF2B5EF4-FFF2-40B4-BE49-F238E27FC236}">
                    <a16:creationId xmlns:a16="http://schemas.microsoft.com/office/drawing/2014/main" xmlns="" id="{D3345E9E-E63E-4E97-9E00-83D130D11C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37" y="2042"/>
                <a:ext cx="736" cy="26"/>
              </a:xfrm>
              <a:custGeom>
                <a:avLst/>
                <a:gdLst>
                  <a:gd name="T0" fmla="*/ 0 w 736"/>
                  <a:gd name="T1" fmla="*/ 4 h 26"/>
                  <a:gd name="T2" fmla="*/ 0 w 736"/>
                  <a:gd name="T3" fmla="*/ 0 h 26"/>
                  <a:gd name="T4" fmla="*/ 736 w 736"/>
                  <a:gd name="T5" fmla="*/ 26 h 26"/>
                  <a:gd name="T6" fmla="*/ 736 w 736"/>
                  <a:gd name="T7" fmla="*/ 26 h 26"/>
                  <a:gd name="T8" fmla="*/ 0 w 736"/>
                  <a:gd name="T9" fmla="*/ 4 h 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36"/>
                  <a:gd name="T16" fmla="*/ 0 h 26"/>
                  <a:gd name="T17" fmla="*/ 736 w 736"/>
                  <a:gd name="T18" fmla="*/ 26 h 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36" h="26">
                    <a:moveTo>
                      <a:pt x="0" y="4"/>
                    </a:moveTo>
                    <a:lnTo>
                      <a:pt x="0" y="0"/>
                    </a:lnTo>
                    <a:lnTo>
                      <a:pt x="736" y="26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737D97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609" name="Freeform 597">
                <a:extLst>
                  <a:ext uri="{FF2B5EF4-FFF2-40B4-BE49-F238E27FC236}">
                    <a16:creationId xmlns:a16="http://schemas.microsoft.com/office/drawing/2014/main" xmlns="" id="{248B1A76-D711-4734-8A33-FF49C3919F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35" y="2040"/>
                <a:ext cx="738" cy="28"/>
              </a:xfrm>
              <a:custGeom>
                <a:avLst/>
                <a:gdLst>
                  <a:gd name="T0" fmla="*/ 2 w 738"/>
                  <a:gd name="T1" fmla="*/ 2 h 28"/>
                  <a:gd name="T2" fmla="*/ 0 w 738"/>
                  <a:gd name="T3" fmla="*/ 0 h 28"/>
                  <a:gd name="T4" fmla="*/ 738 w 738"/>
                  <a:gd name="T5" fmla="*/ 28 h 28"/>
                  <a:gd name="T6" fmla="*/ 738 w 738"/>
                  <a:gd name="T7" fmla="*/ 28 h 28"/>
                  <a:gd name="T8" fmla="*/ 2 w 738"/>
                  <a:gd name="T9" fmla="*/ 2 h 2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38"/>
                  <a:gd name="T16" fmla="*/ 0 h 28"/>
                  <a:gd name="T17" fmla="*/ 738 w 738"/>
                  <a:gd name="T18" fmla="*/ 28 h 2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38" h="28">
                    <a:moveTo>
                      <a:pt x="2" y="2"/>
                    </a:moveTo>
                    <a:lnTo>
                      <a:pt x="0" y="0"/>
                    </a:lnTo>
                    <a:lnTo>
                      <a:pt x="738" y="28"/>
                    </a:lnTo>
                    <a:lnTo>
                      <a:pt x="2" y="2"/>
                    </a:lnTo>
                    <a:close/>
                  </a:path>
                </a:pathLst>
              </a:custGeom>
              <a:solidFill>
                <a:srgbClr val="747E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610" name="Freeform 598">
                <a:extLst>
                  <a:ext uri="{FF2B5EF4-FFF2-40B4-BE49-F238E27FC236}">
                    <a16:creationId xmlns:a16="http://schemas.microsoft.com/office/drawing/2014/main" xmlns="" id="{D61DD0CA-BFB9-4428-BCC9-1C363E41B2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35" y="2036"/>
                <a:ext cx="738" cy="32"/>
              </a:xfrm>
              <a:custGeom>
                <a:avLst/>
                <a:gdLst>
                  <a:gd name="T0" fmla="*/ 0 w 738"/>
                  <a:gd name="T1" fmla="*/ 4 h 32"/>
                  <a:gd name="T2" fmla="*/ 0 w 738"/>
                  <a:gd name="T3" fmla="*/ 0 h 32"/>
                  <a:gd name="T4" fmla="*/ 738 w 738"/>
                  <a:gd name="T5" fmla="*/ 32 h 32"/>
                  <a:gd name="T6" fmla="*/ 738 w 738"/>
                  <a:gd name="T7" fmla="*/ 32 h 32"/>
                  <a:gd name="T8" fmla="*/ 0 w 738"/>
                  <a:gd name="T9" fmla="*/ 4 h 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38"/>
                  <a:gd name="T16" fmla="*/ 0 h 32"/>
                  <a:gd name="T17" fmla="*/ 738 w 738"/>
                  <a:gd name="T18" fmla="*/ 32 h 3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38" h="32">
                    <a:moveTo>
                      <a:pt x="0" y="4"/>
                    </a:moveTo>
                    <a:lnTo>
                      <a:pt x="0" y="0"/>
                    </a:lnTo>
                    <a:lnTo>
                      <a:pt x="738" y="32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76809B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611" name="Freeform 599">
                <a:extLst>
                  <a:ext uri="{FF2B5EF4-FFF2-40B4-BE49-F238E27FC236}">
                    <a16:creationId xmlns:a16="http://schemas.microsoft.com/office/drawing/2014/main" xmlns="" id="{DEBB30E5-BF3C-4ADF-835F-47BB7D8F0D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33" y="2034"/>
                <a:ext cx="740" cy="34"/>
              </a:xfrm>
              <a:custGeom>
                <a:avLst/>
                <a:gdLst>
                  <a:gd name="T0" fmla="*/ 2 w 740"/>
                  <a:gd name="T1" fmla="*/ 2 h 34"/>
                  <a:gd name="T2" fmla="*/ 0 w 740"/>
                  <a:gd name="T3" fmla="*/ 0 h 34"/>
                  <a:gd name="T4" fmla="*/ 740 w 740"/>
                  <a:gd name="T5" fmla="*/ 34 h 34"/>
                  <a:gd name="T6" fmla="*/ 740 w 740"/>
                  <a:gd name="T7" fmla="*/ 34 h 34"/>
                  <a:gd name="T8" fmla="*/ 2 w 740"/>
                  <a:gd name="T9" fmla="*/ 2 h 3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40"/>
                  <a:gd name="T16" fmla="*/ 0 h 34"/>
                  <a:gd name="T17" fmla="*/ 740 w 740"/>
                  <a:gd name="T18" fmla="*/ 34 h 3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40" h="34">
                    <a:moveTo>
                      <a:pt x="2" y="2"/>
                    </a:moveTo>
                    <a:lnTo>
                      <a:pt x="0" y="0"/>
                    </a:lnTo>
                    <a:lnTo>
                      <a:pt x="740" y="34"/>
                    </a:lnTo>
                    <a:lnTo>
                      <a:pt x="2" y="2"/>
                    </a:lnTo>
                    <a:close/>
                  </a:path>
                </a:pathLst>
              </a:custGeom>
              <a:solidFill>
                <a:srgbClr val="77829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612" name="Freeform 600">
                <a:extLst>
                  <a:ext uri="{FF2B5EF4-FFF2-40B4-BE49-F238E27FC236}">
                    <a16:creationId xmlns:a16="http://schemas.microsoft.com/office/drawing/2014/main" xmlns="" id="{D670EB5A-A042-4E38-A772-F8EE0DC11D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27" y="2022"/>
                <a:ext cx="746" cy="46"/>
              </a:xfrm>
              <a:custGeom>
                <a:avLst/>
                <a:gdLst>
                  <a:gd name="T0" fmla="*/ 6 w 746"/>
                  <a:gd name="T1" fmla="*/ 12 h 46"/>
                  <a:gd name="T2" fmla="*/ 0 w 746"/>
                  <a:gd name="T3" fmla="*/ 0 h 46"/>
                  <a:gd name="T4" fmla="*/ 746 w 746"/>
                  <a:gd name="T5" fmla="*/ 44 h 46"/>
                  <a:gd name="T6" fmla="*/ 746 w 746"/>
                  <a:gd name="T7" fmla="*/ 46 h 46"/>
                  <a:gd name="T8" fmla="*/ 6 w 746"/>
                  <a:gd name="T9" fmla="*/ 12 h 4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46"/>
                  <a:gd name="T16" fmla="*/ 0 h 46"/>
                  <a:gd name="T17" fmla="*/ 746 w 746"/>
                  <a:gd name="T18" fmla="*/ 46 h 4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46" h="46">
                    <a:moveTo>
                      <a:pt x="6" y="12"/>
                    </a:moveTo>
                    <a:lnTo>
                      <a:pt x="0" y="0"/>
                    </a:lnTo>
                    <a:lnTo>
                      <a:pt x="746" y="44"/>
                    </a:lnTo>
                    <a:lnTo>
                      <a:pt x="746" y="46"/>
                    </a:lnTo>
                    <a:lnTo>
                      <a:pt x="6" y="12"/>
                    </a:lnTo>
                    <a:close/>
                  </a:path>
                </a:pathLst>
              </a:custGeom>
              <a:solidFill>
                <a:srgbClr val="79849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613" name="Freeform 601">
                <a:extLst>
                  <a:ext uri="{FF2B5EF4-FFF2-40B4-BE49-F238E27FC236}">
                    <a16:creationId xmlns:a16="http://schemas.microsoft.com/office/drawing/2014/main" xmlns="" id="{743CD009-9A28-4BCC-847F-A84AA380D0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31" y="2030"/>
                <a:ext cx="742" cy="38"/>
              </a:xfrm>
              <a:custGeom>
                <a:avLst/>
                <a:gdLst>
                  <a:gd name="T0" fmla="*/ 2 w 742"/>
                  <a:gd name="T1" fmla="*/ 4 h 38"/>
                  <a:gd name="T2" fmla="*/ 0 w 742"/>
                  <a:gd name="T3" fmla="*/ 0 h 38"/>
                  <a:gd name="T4" fmla="*/ 742 w 742"/>
                  <a:gd name="T5" fmla="*/ 38 h 38"/>
                  <a:gd name="T6" fmla="*/ 742 w 742"/>
                  <a:gd name="T7" fmla="*/ 38 h 38"/>
                  <a:gd name="T8" fmla="*/ 2 w 742"/>
                  <a:gd name="T9" fmla="*/ 4 h 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42"/>
                  <a:gd name="T16" fmla="*/ 0 h 38"/>
                  <a:gd name="T17" fmla="*/ 742 w 742"/>
                  <a:gd name="T18" fmla="*/ 38 h 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42" h="38">
                    <a:moveTo>
                      <a:pt x="2" y="4"/>
                    </a:moveTo>
                    <a:lnTo>
                      <a:pt x="0" y="0"/>
                    </a:lnTo>
                    <a:lnTo>
                      <a:pt x="742" y="38"/>
                    </a:lnTo>
                    <a:lnTo>
                      <a:pt x="2" y="4"/>
                    </a:lnTo>
                    <a:close/>
                  </a:path>
                </a:pathLst>
              </a:custGeom>
              <a:solidFill>
                <a:srgbClr val="79849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614" name="Freeform 602">
                <a:extLst>
                  <a:ext uri="{FF2B5EF4-FFF2-40B4-BE49-F238E27FC236}">
                    <a16:creationId xmlns:a16="http://schemas.microsoft.com/office/drawing/2014/main" xmlns="" id="{558A5531-6A72-4D56-8B45-BFAA7CF738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29" y="2028"/>
                <a:ext cx="744" cy="40"/>
              </a:xfrm>
              <a:custGeom>
                <a:avLst/>
                <a:gdLst>
                  <a:gd name="T0" fmla="*/ 2 w 744"/>
                  <a:gd name="T1" fmla="*/ 2 h 40"/>
                  <a:gd name="T2" fmla="*/ 0 w 744"/>
                  <a:gd name="T3" fmla="*/ 0 h 40"/>
                  <a:gd name="T4" fmla="*/ 744 w 744"/>
                  <a:gd name="T5" fmla="*/ 40 h 40"/>
                  <a:gd name="T6" fmla="*/ 744 w 744"/>
                  <a:gd name="T7" fmla="*/ 40 h 40"/>
                  <a:gd name="T8" fmla="*/ 2 w 744"/>
                  <a:gd name="T9" fmla="*/ 2 h 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44"/>
                  <a:gd name="T16" fmla="*/ 0 h 40"/>
                  <a:gd name="T17" fmla="*/ 744 w 744"/>
                  <a:gd name="T18" fmla="*/ 40 h 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44" h="40">
                    <a:moveTo>
                      <a:pt x="2" y="2"/>
                    </a:moveTo>
                    <a:lnTo>
                      <a:pt x="0" y="0"/>
                    </a:lnTo>
                    <a:lnTo>
                      <a:pt x="744" y="40"/>
                    </a:lnTo>
                    <a:lnTo>
                      <a:pt x="2" y="2"/>
                    </a:lnTo>
                    <a:close/>
                  </a:path>
                </a:pathLst>
              </a:custGeom>
              <a:solidFill>
                <a:srgbClr val="7A85A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615" name="Freeform 603">
                <a:extLst>
                  <a:ext uri="{FF2B5EF4-FFF2-40B4-BE49-F238E27FC236}">
                    <a16:creationId xmlns:a16="http://schemas.microsoft.com/office/drawing/2014/main" xmlns="" id="{E749859D-BDF8-4A01-A5AD-0D88C4D9BD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29" y="2024"/>
                <a:ext cx="744" cy="44"/>
              </a:xfrm>
              <a:custGeom>
                <a:avLst/>
                <a:gdLst>
                  <a:gd name="T0" fmla="*/ 0 w 744"/>
                  <a:gd name="T1" fmla="*/ 4 h 44"/>
                  <a:gd name="T2" fmla="*/ 0 w 744"/>
                  <a:gd name="T3" fmla="*/ 0 h 44"/>
                  <a:gd name="T4" fmla="*/ 744 w 744"/>
                  <a:gd name="T5" fmla="*/ 42 h 44"/>
                  <a:gd name="T6" fmla="*/ 744 w 744"/>
                  <a:gd name="T7" fmla="*/ 44 h 44"/>
                  <a:gd name="T8" fmla="*/ 0 w 744"/>
                  <a:gd name="T9" fmla="*/ 4 h 4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44"/>
                  <a:gd name="T16" fmla="*/ 0 h 44"/>
                  <a:gd name="T17" fmla="*/ 744 w 744"/>
                  <a:gd name="T18" fmla="*/ 44 h 4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44" h="44">
                    <a:moveTo>
                      <a:pt x="0" y="4"/>
                    </a:moveTo>
                    <a:lnTo>
                      <a:pt x="0" y="0"/>
                    </a:lnTo>
                    <a:lnTo>
                      <a:pt x="744" y="42"/>
                    </a:lnTo>
                    <a:lnTo>
                      <a:pt x="744" y="4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7B86A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616" name="Freeform 604">
                <a:extLst>
                  <a:ext uri="{FF2B5EF4-FFF2-40B4-BE49-F238E27FC236}">
                    <a16:creationId xmlns:a16="http://schemas.microsoft.com/office/drawing/2014/main" xmlns="" id="{6E2BA972-4347-44F9-8D37-9B4E8BE298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27" y="2022"/>
                <a:ext cx="746" cy="44"/>
              </a:xfrm>
              <a:custGeom>
                <a:avLst/>
                <a:gdLst>
                  <a:gd name="T0" fmla="*/ 2 w 746"/>
                  <a:gd name="T1" fmla="*/ 2 h 44"/>
                  <a:gd name="T2" fmla="*/ 0 w 746"/>
                  <a:gd name="T3" fmla="*/ 0 h 44"/>
                  <a:gd name="T4" fmla="*/ 746 w 746"/>
                  <a:gd name="T5" fmla="*/ 44 h 44"/>
                  <a:gd name="T6" fmla="*/ 746 w 746"/>
                  <a:gd name="T7" fmla="*/ 44 h 44"/>
                  <a:gd name="T8" fmla="*/ 2 w 746"/>
                  <a:gd name="T9" fmla="*/ 2 h 4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46"/>
                  <a:gd name="T16" fmla="*/ 0 h 44"/>
                  <a:gd name="T17" fmla="*/ 746 w 746"/>
                  <a:gd name="T18" fmla="*/ 44 h 4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46" h="44">
                    <a:moveTo>
                      <a:pt x="2" y="2"/>
                    </a:moveTo>
                    <a:lnTo>
                      <a:pt x="0" y="0"/>
                    </a:lnTo>
                    <a:lnTo>
                      <a:pt x="746" y="44"/>
                    </a:lnTo>
                    <a:lnTo>
                      <a:pt x="2" y="2"/>
                    </a:lnTo>
                    <a:close/>
                  </a:path>
                </a:pathLst>
              </a:custGeom>
              <a:solidFill>
                <a:srgbClr val="7C87A4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617" name="Freeform 605">
                <a:extLst>
                  <a:ext uri="{FF2B5EF4-FFF2-40B4-BE49-F238E27FC236}">
                    <a16:creationId xmlns:a16="http://schemas.microsoft.com/office/drawing/2014/main" xmlns="" id="{BD91F4AE-3D73-472D-86BF-9F88003861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19" y="2010"/>
                <a:ext cx="754" cy="56"/>
              </a:xfrm>
              <a:custGeom>
                <a:avLst/>
                <a:gdLst>
                  <a:gd name="T0" fmla="*/ 8 w 754"/>
                  <a:gd name="T1" fmla="*/ 12 h 56"/>
                  <a:gd name="T2" fmla="*/ 0 w 754"/>
                  <a:gd name="T3" fmla="*/ 0 h 56"/>
                  <a:gd name="T4" fmla="*/ 752 w 754"/>
                  <a:gd name="T5" fmla="*/ 56 h 56"/>
                  <a:gd name="T6" fmla="*/ 754 w 754"/>
                  <a:gd name="T7" fmla="*/ 56 h 56"/>
                  <a:gd name="T8" fmla="*/ 8 w 754"/>
                  <a:gd name="T9" fmla="*/ 12 h 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4"/>
                  <a:gd name="T16" fmla="*/ 0 h 56"/>
                  <a:gd name="T17" fmla="*/ 754 w 754"/>
                  <a:gd name="T18" fmla="*/ 56 h 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4" h="56">
                    <a:moveTo>
                      <a:pt x="8" y="12"/>
                    </a:moveTo>
                    <a:lnTo>
                      <a:pt x="0" y="0"/>
                    </a:lnTo>
                    <a:lnTo>
                      <a:pt x="752" y="56"/>
                    </a:lnTo>
                    <a:lnTo>
                      <a:pt x="754" y="56"/>
                    </a:lnTo>
                    <a:lnTo>
                      <a:pt x="8" y="12"/>
                    </a:lnTo>
                    <a:close/>
                  </a:path>
                </a:pathLst>
              </a:custGeom>
              <a:solidFill>
                <a:srgbClr val="7E89A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618" name="Freeform 606">
                <a:extLst>
                  <a:ext uri="{FF2B5EF4-FFF2-40B4-BE49-F238E27FC236}">
                    <a16:creationId xmlns:a16="http://schemas.microsoft.com/office/drawing/2014/main" xmlns="" id="{89F1578B-2C79-4D4C-B57B-DBCB684421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25" y="2018"/>
                <a:ext cx="748" cy="48"/>
              </a:xfrm>
              <a:custGeom>
                <a:avLst/>
                <a:gdLst>
                  <a:gd name="T0" fmla="*/ 2 w 748"/>
                  <a:gd name="T1" fmla="*/ 4 h 48"/>
                  <a:gd name="T2" fmla="*/ 0 w 748"/>
                  <a:gd name="T3" fmla="*/ 0 h 48"/>
                  <a:gd name="T4" fmla="*/ 748 w 748"/>
                  <a:gd name="T5" fmla="*/ 48 h 48"/>
                  <a:gd name="T6" fmla="*/ 748 w 748"/>
                  <a:gd name="T7" fmla="*/ 48 h 48"/>
                  <a:gd name="T8" fmla="*/ 2 w 748"/>
                  <a:gd name="T9" fmla="*/ 4 h 4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48"/>
                  <a:gd name="T16" fmla="*/ 0 h 48"/>
                  <a:gd name="T17" fmla="*/ 748 w 748"/>
                  <a:gd name="T18" fmla="*/ 48 h 4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48" h="48">
                    <a:moveTo>
                      <a:pt x="2" y="4"/>
                    </a:moveTo>
                    <a:lnTo>
                      <a:pt x="0" y="0"/>
                    </a:lnTo>
                    <a:lnTo>
                      <a:pt x="748" y="48"/>
                    </a:lnTo>
                    <a:lnTo>
                      <a:pt x="2" y="4"/>
                    </a:lnTo>
                    <a:close/>
                  </a:path>
                </a:pathLst>
              </a:custGeom>
              <a:solidFill>
                <a:srgbClr val="7E89A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619" name="Freeform 607">
                <a:extLst>
                  <a:ext uri="{FF2B5EF4-FFF2-40B4-BE49-F238E27FC236}">
                    <a16:creationId xmlns:a16="http://schemas.microsoft.com/office/drawing/2014/main" xmlns="" id="{C2015754-A06B-4CD6-AE5D-9F76D24343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21" y="2014"/>
                <a:ext cx="752" cy="52"/>
              </a:xfrm>
              <a:custGeom>
                <a:avLst/>
                <a:gdLst>
                  <a:gd name="T0" fmla="*/ 4 w 752"/>
                  <a:gd name="T1" fmla="*/ 4 h 52"/>
                  <a:gd name="T2" fmla="*/ 0 w 752"/>
                  <a:gd name="T3" fmla="*/ 0 h 52"/>
                  <a:gd name="T4" fmla="*/ 750 w 752"/>
                  <a:gd name="T5" fmla="*/ 52 h 52"/>
                  <a:gd name="T6" fmla="*/ 752 w 752"/>
                  <a:gd name="T7" fmla="*/ 52 h 52"/>
                  <a:gd name="T8" fmla="*/ 4 w 752"/>
                  <a:gd name="T9" fmla="*/ 4 h 5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52"/>
                  <a:gd name="T17" fmla="*/ 752 w 752"/>
                  <a:gd name="T18" fmla="*/ 52 h 5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52">
                    <a:moveTo>
                      <a:pt x="4" y="4"/>
                    </a:moveTo>
                    <a:lnTo>
                      <a:pt x="0" y="0"/>
                    </a:lnTo>
                    <a:lnTo>
                      <a:pt x="750" y="52"/>
                    </a:lnTo>
                    <a:lnTo>
                      <a:pt x="752" y="52"/>
                    </a:lnTo>
                    <a:lnTo>
                      <a:pt x="4" y="4"/>
                    </a:lnTo>
                    <a:close/>
                  </a:path>
                </a:pathLst>
              </a:custGeom>
              <a:solidFill>
                <a:srgbClr val="7F8AA7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620" name="Freeform 608">
                <a:extLst>
                  <a:ext uri="{FF2B5EF4-FFF2-40B4-BE49-F238E27FC236}">
                    <a16:creationId xmlns:a16="http://schemas.microsoft.com/office/drawing/2014/main" xmlns="" id="{988D2828-448F-440B-AE2F-DC74333264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19" y="2010"/>
                <a:ext cx="752" cy="56"/>
              </a:xfrm>
              <a:custGeom>
                <a:avLst/>
                <a:gdLst>
                  <a:gd name="T0" fmla="*/ 2 w 752"/>
                  <a:gd name="T1" fmla="*/ 4 h 56"/>
                  <a:gd name="T2" fmla="*/ 0 w 752"/>
                  <a:gd name="T3" fmla="*/ 0 h 56"/>
                  <a:gd name="T4" fmla="*/ 752 w 752"/>
                  <a:gd name="T5" fmla="*/ 56 h 56"/>
                  <a:gd name="T6" fmla="*/ 752 w 752"/>
                  <a:gd name="T7" fmla="*/ 56 h 56"/>
                  <a:gd name="T8" fmla="*/ 2 w 752"/>
                  <a:gd name="T9" fmla="*/ 4 h 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56"/>
                  <a:gd name="T17" fmla="*/ 752 w 752"/>
                  <a:gd name="T18" fmla="*/ 56 h 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56">
                    <a:moveTo>
                      <a:pt x="2" y="4"/>
                    </a:moveTo>
                    <a:lnTo>
                      <a:pt x="0" y="0"/>
                    </a:lnTo>
                    <a:lnTo>
                      <a:pt x="752" y="56"/>
                    </a:lnTo>
                    <a:lnTo>
                      <a:pt x="2" y="4"/>
                    </a:lnTo>
                    <a:close/>
                  </a:path>
                </a:pathLst>
              </a:custGeom>
              <a:solidFill>
                <a:srgbClr val="808CA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621" name="Freeform 609">
                <a:extLst>
                  <a:ext uri="{FF2B5EF4-FFF2-40B4-BE49-F238E27FC236}">
                    <a16:creationId xmlns:a16="http://schemas.microsoft.com/office/drawing/2014/main" xmlns="" id="{81A09651-1996-42C4-931E-F411F355EC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09" y="1998"/>
                <a:ext cx="762" cy="68"/>
              </a:xfrm>
              <a:custGeom>
                <a:avLst/>
                <a:gdLst>
                  <a:gd name="T0" fmla="*/ 10 w 762"/>
                  <a:gd name="T1" fmla="*/ 12 h 68"/>
                  <a:gd name="T2" fmla="*/ 0 w 762"/>
                  <a:gd name="T3" fmla="*/ 0 h 68"/>
                  <a:gd name="T4" fmla="*/ 762 w 762"/>
                  <a:gd name="T5" fmla="*/ 68 h 68"/>
                  <a:gd name="T6" fmla="*/ 762 w 762"/>
                  <a:gd name="T7" fmla="*/ 68 h 68"/>
                  <a:gd name="T8" fmla="*/ 10 w 762"/>
                  <a:gd name="T9" fmla="*/ 12 h 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62"/>
                  <a:gd name="T16" fmla="*/ 0 h 68"/>
                  <a:gd name="T17" fmla="*/ 762 w 762"/>
                  <a:gd name="T18" fmla="*/ 68 h 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62" h="68">
                    <a:moveTo>
                      <a:pt x="10" y="12"/>
                    </a:moveTo>
                    <a:lnTo>
                      <a:pt x="0" y="0"/>
                    </a:lnTo>
                    <a:lnTo>
                      <a:pt x="762" y="68"/>
                    </a:lnTo>
                    <a:lnTo>
                      <a:pt x="10" y="12"/>
                    </a:lnTo>
                    <a:close/>
                  </a:path>
                </a:pathLst>
              </a:custGeom>
              <a:solidFill>
                <a:srgbClr val="828EA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622" name="Freeform 610">
                <a:extLst>
                  <a:ext uri="{FF2B5EF4-FFF2-40B4-BE49-F238E27FC236}">
                    <a16:creationId xmlns:a16="http://schemas.microsoft.com/office/drawing/2014/main" xmlns="" id="{B32201CD-F8F9-40B4-8023-1B599DEBF3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15" y="2006"/>
                <a:ext cx="756" cy="60"/>
              </a:xfrm>
              <a:custGeom>
                <a:avLst/>
                <a:gdLst>
                  <a:gd name="T0" fmla="*/ 4 w 756"/>
                  <a:gd name="T1" fmla="*/ 4 h 60"/>
                  <a:gd name="T2" fmla="*/ 0 w 756"/>
                  <a:gd name="T3" fmla="*/ 0 h 60"/>
                  <a:gd name="T4" fmla="*/ 756 w 756"/>
                  <a:gd name="T5" fmla="*/ 60 h 60"/>
                  <a:gd name="T6" fmla="*/ 756 w 756"/>
                  <a:gd name="T7" fmla="*/ 60 h 60"/>
                  <a:gd name="T8" fmla="*/ 4 w 756"/>
                  <a:gd name="T9" fmla="*/ 4 h 6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60"/>
                  <a:gd name="T17" fmla="*/ 756 w 756"/>
                  <a:gd name="T18" fmla="*/ 60 h 6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60">
                    <a:moveTo>
                      <a:pt x="4" y="4"/>
                    </a:moveTo>
                    <a:lnTo>
                      <a:pt x="0" y="0"/>
                    </a:lnTo>
                    <a:lnTo>
                      <a:pt x="756" y="60"/>
                    </a:lnTo>
                    <a:lnTo>
                      <a:pt x="4" y="4"/>
                    </a:lnTo>
                    <a:close/>
                  </a:path>
                </a:pathLst>
              </a:custGeom>
              <a:solidFill>
                <a:srgbClr val="828EA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623" name="Freeform 611">
                <a:extLst>
                  <a:ext uri="{FF2B5EF4-FFF2-40B4-BE49-F238E27FC236}">
                    <a16:creationId xmlns:a16="http://schemas.microsoft.com/office/drawing/2014/main" xmlns="" id="{0C6E49DF-3BE1-4523-BAB2-024EC2ED1D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13" y="2002"/>
                <a:ext cx="758" cy="64"/>
              </a:xfrm>
              <a:custGeom>
                <a:avLst/>
                <a:gdLst>
                  <a:gd name="T0" fmla="*/ 2 w 758"/>
                  <a:gd name="T1" fmla="*/ 4 h 64"/>
                  <a:gd name="T2" fmla="*/ 0 w 758"/>
                  <a:gd name="T3" fmla="*/ 0 h 64"/>
                  <a:gd name="T4" fmla="*/ 758 w 758"/>
                  <a:gd name="T5" fmla="*/ 64 h 64"/>
                  <a:gd name="T6" fmla="*/ 758 w 758"/>
                  <a:gd name="T7" fmla="*/ 64 h 64"/>
                  <a:gd name="T8" fmla="*/ 2 w 758"/>
                  <a:gd name="T9" fmla="*/ 4 h 6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8"/>
                  <a:gd name="T16" fmla="*/ 0 h 64"/>
                  <a:gd name="T17" fmla="*/ 758 w 758"/>
                  <a:gd name="T18" fmla="*/ 64 h 6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8" h="64">
                    <a:moveTo>
                      <a:pt x="2" y="4"/>
                    </a:moveTo>
                    <a:lnTo>
                      <a:pt x="0" y="0"/>
                    </a:lnTo>
                    <a:lnTo>
                      <a:pt x="758" y="64"/>
                    </a:lnTo>
                    <a:lnTo>
                      <a:pt x="2" y="4"/>
                    </a:lnTo>
                    <a:close/>
                  </a:path>
                </a:pathLst>
              </a:custGeom>
              <a:solidFill>
                <a:srgbClr val="838FA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624" name="Freeform 612">
                <a:extLst>
                  <a:ext uri="{FF2B5EF4-FFF2-40B4-BE49-F238E27FC236}">
                    <a16:creationId xmlns:a16="http://schemas.microsoft.com/office/drawing/2014/main" xmlns="" id="{C3384C02-BEE5-4428-9120-6265BF7EBA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09" y="1998"/>
                <a:ext cx="762" cy="68"/>
              </a:xfrm>
              <a:custGeom>
                <a:avLst/>
                <a:gdLst>
                  <a:gd name="T0" fmla="*/ 4 w 762"/>
                  <a:gd name="T1" fmla="*/ 4 h 68"/>
                  <a:gd name="T2" fmla="*/ 0 w 762"/>
                  <a:gd name="T3" fmla="*/ 0 h 68"/>
                  <a:gd name="T4" fmla="*/ 762 w 762"/>
                  <a:gd name="T5" fmla="*/ 68 h 68"/>
                  <a:gd name="T6" fmla="*/ 762 w 762"/>
                  <a:gd name="T7" fmla="*/ 68 h 68"/>
                  <a:gd name="T8" fmla="*/ 4 w 762"/>
                  <a:gd name="T9" fmla="*/ 4 h 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62"/>
                  <a:gd name="T16" fmla="*/ 0 h 68"/>
                  <a:gd name="T17" fmla="*/ 762 w 762"/>
                  <a:gd name="T18" fmla="*/ 68 h 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62" h="68">
                    <a:moveTo>
                      <a:pt x="4" y="4"/>
                    </a:moveTo>
                    <a:lnTo>
                      <a:pt x="0" y="0"/>
                    </a:lnTo>
                    <a:lnTo>
                      <a:pt x="762" y="68"/>
                    </a:lnTo>
                    <a:lnTo>
                      <a:pt x="4" y="4"/>
                    </a:lnTo>
                    <a:close/>
                  </a:path>
                </a:pathLst>
              </a:custGeom>
              <a:solidFill>
                <a:srgbClr val="8490A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625" name="Freeform 613">
                <a:extLst>
                  <a:ext uri="{FF2B5EF4-FFF2-40B4-BE49-F238E27FC236}">
                    <a16:creationId xmlns:a16="http://schemas.microsoft.com/office/drawing/2014/main" xmlns="" id="{2828C3B8-A53F-4665-8D6B-394481D676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87" y="1977"/>
                <a:ext cx="784" cy="89"/>
              </a:xfrm>
              <a:custGeom>
                <a:avLst/>
                <a:gdLst>
                  <a:gd name="T0" fmla="*/ 22 w 784"/>
                  <a:gd name="T1" fmla="*/ 21 h 89"/>
                  <a:gd name="T2" fmla="*/ 0 w 784"/>
                  <a:gd name="T3" fmla="*/ 0 h 89"/>
                  <a:gd name="T4" fmla="*/ 782 w 784"/>
                  <a:gd name="T5" fmla="*/ 87 h 89"/>
                  <a:gd name="T6" fmla="*/ 784 w 784"/>
                  <a:gd name="T7" fmla="*/ 89 h 89"/>
                  <a:gd name="T8" fmla="*/ 22 w 784"/>
                  <a:gd name="T9" fmla="*/ 21 h 8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84"/>
                  <a:gd name="T16" fmla="*/ 0 h 89"/>
                  <a:gd name="T17" fmla="*/ 784 w 784"/>
                  <a:gd name="T18" fmla="*/ 89 h 8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84" h="89">
                    <a:moveTo>
                      <a:pt x="22" y="21"/>
                    </a:moveTo>
                    <a:lnTo>
                      <a:pt x="0" y="0"/>
                    </a:lnTo>
                    <a:lnTo>
                      <a:pt x="782" y="87"/>
                    </a:lnTo>
                    <a:lnTo>
                      <a:pt x="784" y="89"/>
                    </a:lnTo>
                    <a:lnTo>
                      <a:pt x="22" y="21"/>
                    </a:lnTo>
                    <a:close/>
                  </a:path>
                </a:pathLst>
              </a:custGeom>
              <a:solidFill>
                <a:srgbClr val="8692B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626" name="Freeform 614">
                <a:extLst>
                  <a:ext uri="{FF2B5EF4-FFF2-40B4-BE49-F238E27FC236}">
                    <a16:creationId xmlns:a16="http://schemas.microsoft.com/office/drawing/2014/main" xmlns="" id="{D8A84EFE-B9F8-4A04-8F7F-5B5C0EEFB4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05" y="1994"/>
                <a:ext cx="766" cy="72"/>
              </a:xfrm>
              <a:custGeom>
                <a:avLst/>
                <a:gdLst>
                  <a:gd name="T0" fmla="*/ 4 w 766"/>
                  <a:gd name="T1" fmla="*/ 4 h 72"/>
                  <a:gd name="T2" fmla="*/ 0 w 766"/>
                  <a:gd name="T3" fmla="*/ 0 h 72"/>
                  <a:gd name="T4" fmla="*/ 766 w 766"/>
                  <a:gd name="T5" fmla="*/ 70 h 72"/>
                  <a:gd name="T6" fmla="*/ 766 w 766"/>
                  <a:gd name="T7" fmla="*/ 72 h 72"/>
                  <a:gd name="T8" fmla="*/ 4 w 766"/>
                  <a:gd name="T9" fmla="*/ 4 h 7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66"/>
                  <a:gd name="T16" fmla="*/ 0 h 72"/>
                  <a:gd name="T17" fmla="*/ 766 w 766"/>
                  <a:gd name="T18" fmla="*/ 72 h 7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66" h="72">
                    <a:moveTo>
                      <a:pt x="4" y="4"/>
                    </a:moveTo>
                    <a:lnTo>
                      <a:pt x="0" y="0"/>
                    </a:lnTo>
                    <a:lnTo>
                      <a:pt x="766" y="70"/>
                    </a:lnTo>
                    <a:lnTo>
                      <a:pt x="766" y="72"/>
                    </a:lnTo>
                    <a:lnTo>
                      <a:pt x="4" y="4"/>
                    </a:lnTo>
                    <a:close/>
                  </a:path>
                </a:pathLst>
              </a:custGeom>
              <a:solidFill>
                <a:srgbClr val="8692B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627" name="Freeform 615">
                <a:extLst>
                  <a:ext uri="{FF2B5EF4-FFF2-40B4-BE49-F238E27FC236}">
                    <a16:creationId xmlns:a16="http://schemas.microsoft.com/office/drawing/2014/main" xmlns="" id="{584BC975-B369-4712-A99F-A9C1F49C9B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01" y="1992"/>
                <a:ext cx="770" cy="72"/>
              </a:xfrm>
              <a:custGeom>
                <a:avLst/>
                <a:gdLst>
                  <a:gd name="T0" fmla="*/ 4 w 770"/>
                  <a:gd name="T1" fmla="*/ 2 h 72"/>
                  <a:gd name="T2" fmla="*/ 0 w 770"/>
                  <a:gd name="T3" fmla="*/ 0 h 72"/>
                  <a:gd name="T4" fmla="*/ 770 w 770"/>
                  <a:gd name="T5" fmla="*/ 72 h 72"/>
                  <a:gd name="T6" fmla="*/ 770 w 770"/>
                  <a:gd name="T7" fmla="*/ 72 h 72"/>
                  <a:gd name="T8" fmla="*/ 4 w 770"/>
                  <a:gd name="T9" fmla="*/ 2 h 7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70"/>
                  <a:gd name="T16" fmla="*/ 0 h 72"/>
                  <a:gd name="T17" fmla="*/ 770 w 770"/>
                  <a:gd name="T18" fmla="*/ 72 h 7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70" h="72">
                    <a:moveTo>
                      <a:pt x="4" y="2"/>
                    </a:moveTo>
                    <a:lnTo>
                      <a:pt x="0" y="0"/>
                    </a:lnTo>
                    <a:lnTo>
                      <a:pt x="770" y="72"/>
                    </a:lnTo>
                    <a:lnTo>
                      <a:pt x="4" y="2"/>
                    </a:lnTo>
                    <a:close/>
                  </a:path>
                </a:pathLst>
              </a:custGeom>
              <a:solidFill>
                <a:srgbClr val="8692B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628" name="Freeform 616">
                <a:extLst>
                  <a:ext uri="{FF2B5EF4-FFF2-40B4-BE49-F238E27FC236}">
                    <a16:creationId xmlns:a16="http://schemas.microsoft.com/office/drawing/2014/main" xmlns="" id="{7B9C5607-A8B6-4E41-AB0A-6C10519396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99" y="1989"/>
                <a:ext cx="772" cy="75"/>
              </a:xfrm>
              <a:custGeom>
                <a:avLst/>
                <a:gdLst>
                  <a:gd name="T0" fmla="*/ 2 w 772"/>
                  <a:gd name="T1" fmla="*/ 3 h 75"/>
                  <a:gd name="T2" fmla="*/ 0 w 772"/>
                  <a:gd name="T3" fmla="*/ 0 h 75"/>
                  <a:gd name="T4" fmla="*/ 772 w 772"/>
                  <a:gd name="T5" fmla="*/ 75 h 75"/>
                  <a:gd name="T6" fmla="*/ 772 w 772"/>
                  <a:gd name="T7" fmla="*/ 75 h 75"/>
                  <a:gd name="T8" fmla="*/ 2 w 772"/>
                  <a:gd name="T9" fmla="*/ 3 h 7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72"/>
                  <a:gd name="T16" fmla="*/ 0 h 75"/>
                  <a:gd name="T17" fmla="*/ 772 w 772"/>
                  <a:gd name="T18" fmla="*/ 75 h 7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72" h="75">
                    <a:moveTo>
                      <a:pt x="2" y="3"/>
                    </a:moveTo>
                    <a:lnTo>
                      <a:pt x="0" y="0"/>
                    </a:lnTo>
                    <a:lnTo>
                      <a:pt x="772" y="75"/>
                    </a:lnTo>
                    <a:lnTo>
                      <a:pt x="2" y="3"/>
                    </a:lnTo>
                    <a:close/>
                  </a:path>
                </a:pathLst>
              </a:custGeom>
              <a:solidFill>
                <a:srgbClr val="8793B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629" name="Freeform 617">
                <a:extLst>
                  <a:ext uri="{FF2B5EF4-FFF2-40B4-BE49-F238E27FC236}">
                    <a16:creationId xmlns:a16="http://schemas.microsoft.com/office/drawing/2014/main" xmlns="" id="{29E3E485-893F-42EB-8E9B-C82B9E966A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95" y="1985"/>
                <a:ext cx="776" cy="79"/>
              </a:xfrm>
              <a:custGeom>
                <a:avLst/>
                <a:gdLst>
                  <a:gd name="T0" fmla="*/ 4 w 776"/>
                  <a:gd name="T1" fmla="*/ 4 h 79"/>
                  <a:gd name="T2" fmla="*/ 0 w 776"/>
                  <a:gd name="T3" fmla="*/ 0 h 79"/>
                  <a:gd name="T4" fmla="*/ 774 w 776"/>
                  <a:gd name="T5" fmla="*/ 79 h 79"/>
                  <a:gd name="T6" fmla="*/ 776 w 776"/>
                  <a:gd name="T7" fmla="*/ 79 h 79"/>
                  <a:gd name="T8" fmla="*/ 4 w 776"/>
                  <a:gd name="T9" fmla="*/ 4 h 7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76"/>
                  <a:gd name="T16" fmla="*/ 0 h 79"/>
                  <a:gd name="T17" fmla="*/ 776 w 776"/>
                  <a:gd name="T18" fmla="*/ 79 h 7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76" h="79">
                    <a:moveTo>
                      <a:pt x="4" y="4"/>
                    </a:moveTo>
                    <a:lnTo>
                      <a:pt x="0" y="0"/>
                    </a:lnTo>
                    <a:lnTo>
                      <a:pt x="774" y="79"/>
                    </a:lnTo>
                    <a:lnTo>
                      <a:pt x="776" y="79"/>
                    </a:lnTo>
                    <a:lnTo>
                      <a:pt x="4" y="4"/>
                    </a:lnTo>
                    <a:close/>
                  </a:path>
                </a:pathLst>
              </a:custGeom>
              <a:solidFill>
                <a:srgbClr val="8894B3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630" name="Freeform 618">
                <a:extLst>
                  <a:ext uri="{FF2B5EF4-FFF2-40B4-BE49-F238E27FC236}">
                    <a16:creationId xmlns:a16="http://schemas.microsoft.com/office/drawing/2014/main" xmlns="" id="{37668F20-8000-40D4-BF6A-A2F991E330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91" y="1981"/>
                <a:ext cx="778" cy="83"/>
              </a:xfrm>
              <a:custGeom>
                <a:avLst/>
                <a:gdLst>
                  <a:gd name="T0" fmla="*/ 4 w 778"/>
                  <a:gd name="T1" fmla="*/ 4 h 83"/>
                  <a:gd name="T2" fmla="*/ 0 w 778"/>
                  <a:gd name="T3" fmla="*/ 0 h 83"/>
                  <a:gd name="T4" fmla="*/ 778 w 778"/>
                  <a:gd name="T5" fmla="*/ 83 h 83"/>
                  <a:gd name="T6" fmla="*/ 778 w 778"/>
                  <a:gd name="T7" fmla="*/ 83 h 83"/>
                  <a:gd name="T8" fmla="*/ 4 w 778"/>
                  <a:gd name="T9" fmla="*/ 4 h 8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78"/>
                  <a:gd name="T16" fmla="*/ 0 h 83"/>
                  <a:gd name="T17" fmla="*/ 778 w 778"/>
                  <a:gd name="T18" fmla="*/ 83 h 8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78" h="83">
                    <a:moveTo>
                      <a:pt x="4" y="4"/>
                    </a:moveTo>
                    <a:lnTo>
                      <a:pt x="0" y="0"/>
                    </a:lnTo>
                    <a:lnTo>
                      <a:pt x="778" y="83"/>
                    </a:lnTo>
                    <a:lnTo>
                      <a:pt x="4" y="4"/>
                    </a:lnTo>
                    <a:close/>
                  </a:path>
                </a:pathLst>
              </a:custGeom>
              <a:solidFill>
                <a:srgbClr val="8995B4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631" name="Freeform 619">
                <a:extLst>
                  <a:ext uri="{FF2B5EF4-FFF2-40B4-BE49-F238E27FC236}">
                    <a16:creationId xmlns:a16="http://schemas.microsoft.com/office/drawing/2014/main" xmlns="" id="{B9C417C7-C80D-4B80-96F5-8B1E2BFEE5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87" y="1977"/>
                <a:ext cx="782" cy="87"/>
              </a:xfrm>
              <a:custGeom>
                <a:avLst/>
                <a:gdLst>
                  <a:gd name="T0" fmla="*/ 4 w 782"/>
                  <a:gd name="T1" fmla="*/ 4 h 87"/>
                  <a:gd name="T2" fmla="*/ 0 w 782"/>
                  <a:gd name="T3" fmla="*/ 0 h 87"/>
                  <a:gd name="T4" fmla="*/ 782 w 782"/>
                  <a:gd name="T5" fmla="*/ 87 h 87"/>
                  <a:gd name="T6" fmla="*/ 782 w 782"/>
                  <a:gd name="T7" fmla="*/ 87 h 87"/>
                  <a:gd name="T8" fmla="*/ 4 w 782"/>
                  <a:gd name="T9" fmla="*/ 4 h 8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82"/>
                  <a:gd name="T16" fmla="*/ 0 h 87"/>
                  <a:gd name="T17" fmla="*/ 782 w 782"/>
                  <a:gd name="T18" fmla="*/ 87 h 8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82" h="87">
                    <a:moveTo>
                      <a:pt x="4" y="4"/>
                    </a:moveTo>
                    <a:lnTo>
                      <a:pt x="0" y="0"/>
                    </a:lnTo>
                    <a:lnTo>
                      <a:pt x="782" y="87"/>
                    </a:lnTo>
                    <a:lnTo>
                      <a:pt x="4" y="4"/>
                    </a:lnTo>
                    <a:close/>
                  </a:path>
                </a:pathLst>
              </a:custGeom>
              <a:solidFill>
                <a:srgbClr val="8A96B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632" name="Freeform 620">
                <a:extLst>
                  <a:ext uri="{FF2B5EF4-FFF2-40B4-BE49-F238E27FC236}">
                    <a16:creationId xmlns:a16="http://schemas.microsoft.com/office/drawing/2014/main" xmlns="" id="{11CC006F-D382-491F-8C1B-F4DCBC6F0D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57" y="1957"/>
                <a:ext cx="812" cy="107"/>
              </a:xfrm>
              <a:custGeom>
                <a:avLst/>
                <a:gdLst>
                  <a:gd name="T0" fmla="*/ 30 w 812"/>
                  <a:gd name="T1" fmla="*/ 20 h 107"/>
                  <a:gd name="T2" fmla="*/ 0 w 812"/>
                  <a:gd name="T3" fmla="*/ 0 h 107"/>
                  <a:gd name="T4" fmla="*/ 810 w 812"/>
                  <a:gd name="T5" fmla="*/ 105 h 107"/>
                  <a:gd name="T6" fmla="*/ 812 w 812"/>
                  <a:gd name="T7" fmla="*/ 107 h 107"/>
                  <a:gd name="T8" fmla="*/ 30 w 812"/>
                  <a:gd name="T9" fmla="*/ 20 h 10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12"/>
                  <a:gd name="T16" fmla="*/ 0 h 107"/>
                  <a:gd name="T17" fmla="*/ 812 w 812"/>
                  <a:gd name="T18" fmla="*/ 107 h 10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12" h="107">
                    <a:moveTo>
                      <a:pt x="30" y="20"/>
                    </a:moveTo>
                    <a:lnTo>
                      <a:pt x="0" y="0"/>
                    </a:lnTo>
                    <a:lnTo>
                      <a:pt x="810" y="105"/>
                    </a:lnTo>
                    <a:lnTo>
                      <a:pt x="812" y="107"/>
                    </a:lnTo>
                    <a:lnTo>
                      <a:pt x="30" y="20"/>
                    </a:lnTo>
                    <a:close/>
                  </a:path>
                </a:pathLst>
              </a:custGeom>
              <a:solidFill>
                <a:srgbClr val="8B97B7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633" name="Freeform 621">
                <a:extLst>
                  <a:ext uri="{FF2B5EF4-FFF2-40B4-BE49-F238E27FC236}">
                    <a16:creationId xmlns:a16="http://schemas.microsoft.com/office/drawing/2014/main" xmlns="" id="{E55A562A-CBE3-4E30-AF4E-6256B648A13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79" y="1973"/>
                <a:ext cx="790" cy="91"/>
              </a:xfrm>
              <a:custGeom>
                <a:avLst/>
                <a:gdLst>
                  <a:gd name="T0" fmla="*/ 8 w 790"/>
                  <a:gd name="T1" fmla="*/ 4 h 91"/>
                  <a:gd name="T2" fmla="*/ 0 w 790"/>
                  <a:gd name="T3" fmla="*/ 0 h 91"/>
                  <a:gd name="T4" fmla="*/ 790 w 790"/>
                  <a:gd name="T5" fmla="*/ 91 h 91"/>
                  <a:gd name="T6" fmla="*/ 790 w 790"/>
                  <a:gd name="T7" fmla="*/ 91 h 91"/>
                  <a:gd name="T8" fmla="*/ 8 w 790"/>
                  <a:gd name="T9" fmla="*/ 4 h 9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90"/>
                  <a:gd name="T16" fmla="*/ 0 h 91"/>
                  <a:gd name="T17" fmla="*/ 790 w 790"/>
                  <a:gd name="T18" fmla="*/ 91 h 9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90" h="91">
                    <a:moveTo>
                      <a:pt x="8" y="4"/>
                    </a:moveTo>
                    <a:lnTo>
                      <a:pt x="0" y="0"/>
                    </a:lnTo>
                    <a:lnTo>
                      <a:pt x="790" y="91"/>
                    </a:lnTo>
                    <a:lnTo>
                      <a:pt x="8" y="4"/>
                    </a:lnTo>
                    <a:close/>
                  </a:path>
                </a:pathLst>
              </a:custGeom>
              <a:solidFill>
                <a:srgbClr val="8B97B7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634" name="Freeform 622">
                <a:extLst>
                  <a:ext uri="{FF2B5EF4-FFF2-40B4-BE49-F238E27FC236}">
                    <a16:creationId xmlns:a16="http://schemas.microsoft.com/office/drawing/2014/main" xmlns="" id="{98B7D0E9-1D37-43D3-A006-BE82406070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71" y="1967"/>
                <a:ext cx="798" cy="97"/>
              </a:xfrm>
              <a:custGeom>
                <a:avLst/>
                <a:gdLst>
                  <a:gd name="T0" fmla="*/ 8 w 798"/>
                  <a:gd name="T1" fmla="*/ 6 h 97"/>
                  <a:gd name="T2" fmla="*/ 0 w 798"/>
                  <a:gd name="T3" fmla="*/ 0 h 97"/>
                  <a:gd name="T4" fmla="*/ 798 w 798"/>
                  <a:gd name="T5" fmla="*/ 95 h 97"/>
                  <a:gd name="T6" fmla="*/ 798 w 798"/>
                  <a:gd name="T7" fmla="*/ 97 h 97"/>
                  <a:gd name="T8" fmla="*/ 8 w 798"/>
                  <a:gd name="T9" fmla="*/ 6 h 9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98"/>
                  <a:gd name="T16" fmla="*/ 0 h 97"/>
                  <a:gd name="T17" fmla="*/ 798 w 798"/>
                  <a:gd name="T18" fmla="*/ 97 h 9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98" h="97">
                    <a:moveTo>
                      <a:pt x="8" y="6"/>
                    </a:moveTo>
                    <a:lnTo>
                      <a:pt x="0" y="0"/>
                    </a:lnTo>
                    <a:lnTo>
                      <a:pt x="798" y="95"/>
                    </a:lnTo>
                    <a:lnTo>
                      <a:pt x="798" y="97"/>
                    </a:lnTo>
                    <a:lnTo>
                      <a:pt x="8" y="6"/>
                    </a:lnTo>
                    <a:close/>
                  </a:path>
                </a:pathLst>
              </a:custGeom>
              <a:solidFill>
                <a:srgbClr val="8B98B8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635" name="Freeform 623">
                <a:extLst>
                  <a:ext uri="{FF2B5EF4-FFF2-40B4-BE49-F238E27FC236}">
                    <a16:creationId xmlns:a16="http://schemas.microsoft.com/office/drawing/2014/main" xmlns="" id="{724C3855-7046-4D66-990E-CCE6FCB14E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65" y="1961"/>
                <a:ext cx="804" cy="101"/>
              </a:xfrm>
              <a:custGeom>
                <a:avLst/>
                <a:gdLst>
                  <a:gd name="T0" fmla="*/ 6 w 804"/>
                  <a:gd name="T1" fmla="*/ 6 h 101"/>
                  <a:gd name="T2" fmla="*/ 0 w 804"/>
                  <a:gd name="T3" fmla="*/ 0 h 101"/>
                  <a:gd name="T4" fmla="*/ 802 w 804"/>
                  <a:gd name="T5" fmla="*/ 101 h 101"/>
                  <a:gd name="T6" fmla="*/ 804 w 804"/>
                  <a:gd name="T7" fmla="*/ 101 h 101"/>
                  <a:gd name="T8" fmla="*/ 6 w 804"/>
                  <a:gd name="T9" fmla="*/ 6 h 10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04"/>
                  <a:gd name="T16" fmla="*/ 0 h 101"/>
                  <a:gd name="T17" fmla="*/ 804 w 804"/>
                  <a:gd name="T18" fmla="*/ 101 h 10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04" h="101">
                    <a:moveTo>
                      <a:pt x="6" y="6"/>
                    </a:moveTo>
                    <a:lnTo>
                      <a:pt x="0" y="0"/>
                    </a:lnTo>
                    <a:lnTo>
                      <a:pt x="802" y="101"/>
                    </a:lnTo>
                    <a:lnTo>
                      <a:pt x="804" y="101"/>
                    </a:lnTo>
                    <a:lnTo>
                      <a:pt x="6" y="6"/>
                    </a:lnTo>
                    <a:close/>
                  </a:path>
                </a:pathLst>
              </a:custGeom>
              <a:solidFill>
                <a:srgbClr val="8C99B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636" name="Freeform 624">
                <a:extLst>
                  <a:ext uri="{FF2B5EF4-FFF2-40B4-BE49-F238E27FC236}">
                    <a16:creationId xmlns:a16="http://schemas.microsoft.com/office/drawing/2014/main" xmlns="" id="{11CAE06C-D183-49D3-A5F6-A93506A927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57" y="1957"/>
                <a:ext cx="810" cy="105"/>
              </a:xfrm>
              <a:custGeom>
                <a:avLst/>
                <a:gdLst>
                  <a:gd name="T0" fmla="*/ 8 w 810"/>
                  <a:gd name="T1" fmla="*/ 4 h 105"/>
                  <a:gd name="T2" fmla="*/ 0 w 810"/>
                  <a:gd name="T3" fmla="*/ 0 h 105"/>
                  <a:gd name="T4" fmla="*/ 810 w 810"/>
                  <a:gd name="T5" fmla="*/ 105 h 105"/>
                  <a:gd name="T6" fmla="*/ 810 w 810"/>
                  <a:gd name="T7" fmla="*/ 105 h 105"/>
                  <a:gd name="T8" fmla="*/ 8 w 810"/>
                  <a:gd name="T9" fmla="*/ 4 h 10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10"/>
                  <a:gd name="T16" fmla="*/ 0 h 105"/>
                  <a:gd name="T17" fmla="*/ 810 w 810"/>
                  <a:gd name="T18" fmla="*/ 105 h 10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10" h="105">
                    <a:moveTo>
                      <a:pt x="8" y="4"/>
                    </a:moveTo>
                    <a:lnTo>
                      <a:pt x="0" y="0"/>
                    </a:lnTo>
                    <a:lnTo>
                      <a:pt x="810" y="105"/>
                    </a:lnTo>
                    <a:lnTo>
                      <a:pt x="8" y="4"/>
                    </a:lnTo>
                    <a:close/>
                  </a:path>
                </a:pathLst>
              </a:custGeom>
              <a:solidFill>
                <a:srgbClr val="8D9ABA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637" name="Freeform 625">
                <a:extLst>
                  <a:ext uri="{FF2B5EF4-FFF2-40B4-BE49-F238E27FC236}">
                    <a16:creationId xmlns:a16="http://schemas.microsoft.com/office/drawing/2014/main" xmlns="" id="{D5DA55CC-A289-4E6E-BED9-AD7ACDE527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23" y="1937"/>
                <a:ext cx="844" cy="125"/>
              </a:xfrm>
              <a:custGeom>
                <a:avLst/>
                <a:gdLst>
                  <a:gd name="T0" fmla="*/ 34 w 844"/>
                  <a:gd name="T1" fmla="*/ 20 h 125"/>
                  <a:gd name="T2" fmla="*/ 0 w 844"/>
                  <a:gd name="T3" fmla="*/ 0 h 125"/>
                  <a:gd name="T4" fmla="*/ 842 w 844"/>
                  <a:gd name="T5" fmla="*/ 123 h 125"/>
                  <a:gd name="T6" fmla="*/ 844 w 844"/>
                  <a:gd name="T7" fmla="*/ 125 h 125"/>
                  <a:gd name="T8" fmla="*/ 34 w 844"/>
                  <a:gd name="T9" fmla="*/ 20 h 12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44"/>
                  <a:gd name="T16" fmla="*/ 0 h 125"/>
                  <a:gd name="T17" fmla="*/ 844 w 844"/>
                  <a:gd name="T18" fmla="*/ 125 h 12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44" h="125">
                    <a:moveTo>
                      <a:pt x="34" y="20"/>
                    </a:moveTo>
                    <a:lnTo>
                      <a:pt x="0" y="0"/>
                    </a:lnTo>
                    <a:lnTo>
                      <a:pt x="842" y="123"/>
                    </a:lnTo>
                    <a:lnTo>
                      <a:pt x="844" y="125"/>
                    </a:lnTo>
                    <a:lnTo>
                      <a:pt x="34" y="20"/>
                    </a:lnTo>
                    <a:close/>
                  </a:path>
                </a:pathLst>
              </a:custGeom>
              <a:solidFill>
                <a:srgbClr val="8E9BBB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638" name="Freeform 626">
                <a:extLst>
                  <a:ext uri="{FF2B5EF4-FFF2-40B4-BE49-F238E27FC236}">
                    <a16:creationId xmlns:a16="http://schemas.microsoft.com/office/drawing/2014/main" xmlns="" id="{AB538C2E-70D4-4161-9EB1-E0E057129B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45" y="1951"/>
                <a:ext cx="822" cy="111"/>
              </a:xfrm>
              <a:custGeom>
                <a:avLst/>
                <a:gdLst>
                  <a:gd name="T0" fmla="*/ 12 w 822"/>
                  <a:gd name="T1" fmla="*/ 6 h 111"/>
                  <a:gd name="T2" fmla="*/ 0 w 822"/>
                  <a:gd name="T3" fmla="*/ 0 h 111"/>
                  <a:gd name="T4" fmla="*/ 822 w 822"/>
                  <a:gd name="T5" fmla="*/ 111 h 111"/>
                  <a:gd name="T6" fmla="*/ 822 w 822"/>
                  <a:gd name="T7" fmla="*/ 111 h 111"/>
                  <a:gd name="T8" fmla="*/ 12 w 822"/>
                  <a:gd name="T9" fmla="*/ 6 h 1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22"/>
                  <a:gd name="T16" fmla="*/ 0 h 111"/>
                  <a:gd name="T17" fmla="*/ 822 w 822"/>
                  <a:gd name="T18" fmla="*/ 111 h 1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22" h="111">
                    <a:moveTo>
                      <a:pt x="12" y="6"/>
                    </a:moveTo>
                    <a:lnTo>
                      <a:pt x="0" y="0"/>
                    </a:lnTo>
                    <a:lnTo>
                      <a:pt x="822" y="111"/>
                    </a:lnTo>
                    <a:lnTo>
                      <a:pt x="12" y="6"/>
                    </a:lnTo>
                    <a:close/>
                  </a:path>
                </a:pathLst>
              </a:custGeom>
              <a:solidFill>
                <a:srgbClr val="8E9BBB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639" name="Freeform 627">
                <a:extLst>
                  <a:ext uri="{FF2B5EF4-FFF2-40B4-BE49-F238E27FC236}">
                    <a16:creationId xmlns:a16="http://schemas.microsoft.com/office/drawing/2014/main" xmlns="" id="{E60DE382-009B-4D2A-87BE-245A0C4BE1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33" y="1943"/>
                <a:ext cx="834" cy="119"/>
              </a:xfrm>
              <a:custGeom>
                <a:avLst/>
                <a:gdLst>
                  <a:gd name="T0" fmla="*/ 12 w 834"/>
                  <a:gd name="T1" fmla="*/ 8 h 119"/>
                  <a:gd name="T2" fmla="*/ 0 w 834"/>
                  <a:gd name="T3" fmla="*/ 0 h 119"/>
                  <a:gd name="T4" fmla="*/ 832 w 834"/>
                  <a:gd name="T5" fmla="*/ 119 h 119"/>
                  <a:gd name="T6" fmla="*/ 834 w 834"/>
                  <a:gd name="T7" fmla="*/ 119 h 119"/>
                  <a:gd name="T8" fmla="*/ 12 w 834"/>
                  <a:gd name="T9" fmla="*/ 8 h 11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34"/>
                  <a:gd name="T16" fmla="*/ 0 h 119"/>
                  <a:gd name="T17" fmla="*/ 834 w 834"/>
                  <a:gd name="T18" fmla="*/ 119 h 11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34" h="119">
                    <a:moveTo>
                      <a:pt x="12" y="8"/>
                    </a:moveTo>
                    <a:lnTo>
                      <a:pt x="0" y="0"/>
                    </a:lnTo>
                    <a:lnTo>
                      <a:pt x="832" y="119"/>
                    </a:lnTo>
                    <a:lnTo>
                      <a:pt x="834" y="119"/>
                    </a:lnTo>
                    <a:lnTo>
                      <a:pt x="12" y="8"/>
                    </a:lnTo>
                    <a:close/>
                  </a:path>
                </a:pathLst>
              </a:custGeom>
              <a:solidFill>
                <a:srgbClr val="8E9BBB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640" name="Freeform 628">
                <a:extLst>
                  <a:ext uri="{FF2B5EF4-FFF2-40B4-BE49-F238E27FC236}">
                    <a16:creationId xmlns:a16="http://schemas.microsoft.com/office/drawing/2014/main" xmlns="" id="{347B6A83-FE02-4AB2-A804-6CB6D29C5D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23" y="1937"/>
                <a:ext cx="842" cy="125"/>
              </a:xfrm>
              <a:custGeom>
                <a:avLst/>
                <a:gdLst>
                  <a:gd name="T0" fmla="*/ 10 w 842"/>
                  <a:gd name="T1" fmla="*/ 6 h 125"/>
                  <a:gd name="T2" fmla="*/ 0 w 842"/>
                  <a:gd name="T3" fmla="*/ 0 h 125"/>
                  <a:gd name="T4" fmla="*/ 842 w 842"/>
                  <a:gd name="T5" fmla="*/ 123 h 125"/>
                  <a:gd name="T6" fmla="*/ 842 w 842"/>
                  <a:gd name="T7" fmla="*/ 125 h 125"/>
                  <a:gd name="T8" fmla="*/ 10 w 842"/>
                  <a:gd name="T9" fmla="*/ 6 h 12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42"/>
                  <a:gd name="T16" fmla="*/ 0 h 125"/>
                  <a:gd name="T17" fmla="*/ 842 w 842"/>
                  <a:gd name="T18" fmla="*/ 125 h 12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42" h="125">
                    <a:moveTo>
                      <a:pt x="10" y="6"/>
                    </a:moveTo>
                    <a:lnTo>
                      <a:pt x="0" y="0"/>
                    </a:lnTo>
                    <a:lnTo>
                      <a:pt x="842" y="123"/>
                    </a:lnTo>
                    <a:lnTo>
                      <a:pt x="842" y="125"/>
                    </a:lnTo>
                    <a:lnTo>
                      <a:pt x="10" y="6"/>
                    </a:lnTo>
                    <a:close/>
                  </a:path>
                </a:pathLst>
              </a:custGeom>
              <a:solidFill>
                <a:srgbClr val="8F9CB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641" name="Freeform 629">
                <a:extLst>
                  <a:ext uri="{FF2B5EF4-FFF2-40B4-BE49-F238E27FC236}">
                    <a16:creationId xmlns:a16="http://schemas.microsoft.com/office/drawing/2014/main" xmlns="" id="{02E1BAD5-BE8D-4E6E-B7D0-C800167257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84" y="1919"/>
                <a:ext cx="881" cy="141"/>
              </a:xfrm>
              <a:custGeom>
                <a:avLst/>
                <a:gdLst>
                  <a:gd name="T0" fmla="*/ 39 w 881"/>
                  <a:gd name="T1" fmla="*/ 18 h 141"/>
                  <a:gd name="T2" fmla="*/ 0 w 881"/>
                  <a:gd name="T3" fmla="*/ 0 h 141"/>
                  <a:gd name="T4" fmla="*/ 879 w 881"/>
                  <a:gd name="T5" fmla="*/ 141 h 141"/>
                  <a:gd name="T6" fmla="*/ 881 w 881"/>
                  <a:gd name="T7" fmla="*/ 141 h 141"/>
                  <a:gd name="T8" fmla="*/ 39 w 881"/>
                  <a:gd name="T9" fmla="*/ 18 h 14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81"/>
                  <a:gd name="T16" fmla="*/ 0 h 141"/>
                  <a:gd name="T17" fmla="*/ 881 w 881"/>
                  <a:gd name="T18" fmla="*/ 141 h 14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81" h="141">
                    <a:moveTo>
                      <a:pt x="39" y="18"/>
                    </a:moveTo>
                    <a:lnTo>
                      <a:pt x="0" y="0"/>
                    </a:lnTo>
                    <a:lnTo>
                      <a:pt x="879" y="141"/>
                    </a:lnTo>
                    <a:lnTo>
                      <a:pt x="881" y="141"/>
                    </a:lnTo>
                    <a:lnTo>
                      <a:pt x="39" y="18"/>
                    </a:lnTo>
                    <a:close/>
                  </a:path>
                </a:pathLst>
              </a:custGeom>
              <a:solidFill>
                <a:srgbClr val="919DBE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642" name="Freeform 630">
                <a:extLst>
                  <a:ext uri="{FF2B5EF4-FFF2-40B4-BE49-F238E27FC236}">
                    <a16:creationId xmlns:a16="http://schemas.microsoft.com/office/drawing/2014/main" xmlns="" id="{0B80BCFD-E25B-472D-9FB9-2E561AAC37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04" y="1927"/>
                <a:ext cx="861" cy="133"/>
              </a:xfrm>
              <a:custGeom>
                <a:avLst/>
                <a:gdLst>
                  <a:gd name="T0" fmla="*/ 19 w 861"/>
                  <a:gd name="T1" fmla="*/ 10 h 133"/>
                  <a:gd name="T2" fmla="*/ 0 w 861"/>
                  <a:gd name="T3" fmla="*/ 0 h 133"/>
                  <a:gd name="T4" fmla="*/ 859 w 861"/>
                  <a:gd name="T5" fmla="*/ 133 h 133"/>
                  <a:gd name="T6" fmla="*/ 861 w 861"/>
                  <a:gd name="T7" fmla="*/ 133 h 133"/>
                  <a:gd name="T8" fmla="*/ 19 w 861"/>
                  <a:gd name="T9" fmla="*/ 10 h 13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61"/>
                  <a:gd name="T16" fmla="*/ 0 h 133"/>
                  <a:gd name="T17" fmla="*/ 861 w 861"/>
                  <a:gd name="T18" fmla="*/ 133 h 13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61" h="133">
                    <a:moveTo>
                      <a:pt x="19" y="10"/>
                    </a:moveTo>
                    <a:lnTo>
                      <a:pt x="0" y="0"/>
                    </a:lnTo>
                    <a:lnTo>
                      <a:pt x="859" y="133"/>
                    </a:lnTo>
                    <a:lnTo>
                      <a:pt x="861" y="133"/>
                    </a:lnTo>
                    <a:lnTo>
                      <a:pt x="19" y="10"/>
                    </a:lnTo>
                    <a:close/>
                  </a:path>
                </a:pathLst>
              </a:custGeom>
              <a:solidFill>
                <a:srgbClr val="919DBE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643" name="Freeform 631">
                <a:extLst>
                  <a:ext uri="{FF2B5EF4-FFF2-40B4-BE49-F238E27FC236}">
                    <a16:creationId xmlns:a16="http://schemas.microsoft.com/office/drawing/2014/main" xmlns="" id="{30A2CFCB-9E3F-4081-B709-7257A0CF5C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84" y="1919"/>
                <a:ext cx="879" cy="141"/>
              </a:xfrm>
              <a:custGeom>
                <a:avLst/>
                <a:gdLst>
                  <a:gd name="T0" fmla="*/ 20 w 879"/>
                  <a:gd name="T1" fmla="*/ 8 h 141"/>
                  <a:gd name="T2" fmla="*/ 0 w 879"/>
                  <a:gd name="T3" fmla="*/ 0 h 141"/>
                  <a:gd name="T4" fmla="*/ 879 w 879"/>
                  <a:gd name="T5" fmla="*/ 141 h 141"/>
                  <a:gd name="T6" fmla="*/ 879 w 879"/>
                  <a:gd name="T7" fmla="*/ 141 h 141"/>
                  <a:gd name="T8" fmla="*/ 20 w 879"/>
                  <a:gd name="T9" fmla="*/ 8 h 14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79"/>
                  <a:gd name="T16" fmla="*/ 0 h 141"/>
                  <a:gd name="T17" fmla="*/ 879 w 879"/>
                  <a:gd name="T18" fmla="*/ 141 h 14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79" h="141">
                    <a:moveTo>
                      <a:pt x="20" y="8"/>
                    </a:moveTo>
                    <a:lnTo>
                      <a:pt x="0" y="0"/>
                    </a:lnTo>
                    <a:lnTo>
                      <a:pt x="879" y="141"/>
                    </a:lnTo>
                    <a:lnTo>
                      <a:pt x="20" y="8"/>
                    </a:lnTo>
                    <a:close/>
                  </a:path>
                </a:pathLst>
              </a:custGeom>
              <a:solidFill>
                <a:srgbClr val="919EB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644" name="Freeform 632">
                <a:extLst>
                  <a:ext uri="{FF2B5EF4-FFF2-40B4-BE49-F238E27FC236}">
                    <a16:creationId xmlns:a16="http://schemas.microsoft.com/office/drawing/2014/main" xmlns="" id="{6D112E26-5558-4F44-85A4-75D9D04B99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38" y="1901"/>
                <a:ext cx="925" cy="159"/>
              </a:xfrm>
              <a:custGeom>
                <a:avLst/>
                <a:gdLst>
                  <a:gd name="T0" fmla="*/ 46 w 925"/>
                  <a:gd name="T1" fmla="*/ 18 h 159"/>
                  <a:gd name="T2" fmla="*/ 0 w 925"/>
                  <a:gd name="T3" fmla="*/ 0 h 159"/>
                  <a:gd name="T4" fmla="*/ 921 w 925"/>
                  <a:gd name="T5" fmla="*/ 157 h 159"/>
                  <a:gd name="T6" fmla="*/ 925 w 925"/>
                  <a:gd name="T7" fmla="*/ 159 h 159"/>
                  <a:gd name="T8" fmla="*/ 46 w 925"/>
                  <a:gd name="T9" fmla="*/ 18 h 1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25"/>
                  <a:gd name="T16" fmla="*/ 0 h 159"/>
                  <a:gd name="T17" fmla="*/ 925 w 925"/>
                  <a:gd name="T18" fmla="*/ 159 h 1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25" h="159">
                    <a:moveTo>
                      <a:pt x="46" y="18"/>
                    </a:moveTo>
                    <a:lnTo>
                      <a:pt x="0" y="0"/>
                    </a:lnTo>
                    <a:lnTo>
                      <a:pt x="921" y="157"/>
                    </a:lnTo>
                    <a:lnTo>
                      <a:pt x="925" y="159"/>
                    </a:lnTo>
                    <a:lnTo>
                      <a:pt x="46" y="18"/>
                    </a:lnTo>
                    <a:close/>
                  </a:path>
                </a:pathLst>
              </a:custGeom>
              <a:solidFill>
                <a:srgbClr val="929FC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645" name="Freeform 633">
                <a:extLst>
                  <a:ext uri="{FF2B5EF4-FFF2-40B4-BE49-F238E27FC236}">
                    <a16:creationId xmlns:a16="http://schemas.microsoft.com/office/drawing/2014/main" xmlns="" id="{0328EBEE-5724-4BAA-9241-CD33F38E12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60" y="1909"/>
                <a:ext cx="903" cy="151"/>
              </a:xfrm>
              <a:custGeom>
                <a:avLst/>
                <a:gdLst>
                  <a:gd name="T0" fmla="*/ 24 w 903"/>
                  <a:gd name="T1" fmla="*/ 10 h 151"/>
                  <a:gd name="T2" fmla="*/ 0 w 903"/>
                  <a:gd name="T3" fmla="*/ 0 h 151"/>
                  <a:gd name="T4" fmla="*/ 901 w 903"/>
                  <a:gd name="T5" fmla="*/ 149 h 151"/>
                  <a:gd name="T6" fmla="*/ 903 w 903"/>
                  <a:gd name="T7" fmla="*/ 151 h 151"/>
                  <a:gd name="T8" fmla="*/ 24 w 903"/>
                  <a:gd name="T9" fmla="*/ 10 h 15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03"/>
                  <a:gd name="T16" fmla="*/ 0 h 151"/>
                  <a:gd name="T17" fmla="*/ 903 w 903"/>
                  <a:gd name="T18" fmla="*/ 151 h 15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03" h="151">
                    <a:moveTo>
                      <a:pt x="24" y="10"/>
                    </a:moveTo>
                    <a:lnTo>
                      <a:pt x="0" y="0"/>
                    </a:lnTo>
                    <a:lnTo>
                      <a:pt x="901" y="149"/>
                    </a:lnTo>
                    <a:lnTo>
                      <a:pt x="903" y="151"/>
                    </a:lnTo>
                    <a:lnTo>
                      <a:pt x="24" y="10"/>
                    </a:lnTo>
                    <a:close/>
                  </a:path>
                </a:pathLst>
              </a:custGeom>
              <a:solidFill>
                <a:srgbClr val="929FC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646" name="Freeform 634">
                <a:extLst>
                  <a:ext uri="{FF2B5EF4-FFF2-40B4-BE49-F238E27FC236}">
                    <a16:creationId xmlns:a16="http://schemas.microsoft.com/office/drawing/2014/main" xmlns="" id="{499D70ED-6B1D-4E32-AC1C-FB0390CD1F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38" y="1901"/>
                <a:ext cx="923" cy="157"/>
              </a:xfrm>
              <a:custGeom>
                <a:avLst/>
                <a:gdLst>
                  <a:gd name="T0" fmla="*/ 22 w 923"/>
                  <a:gd name="T1" fmla="*/ 8 h 157"/>
                  <a:gd name="T2" fmla="*/ 0 w 923"/>
                  <a:gd name="T3" fmla="*/ 0 h 157"/>
                  <a:gd name="T4" fmla="*/ 921 w 923"/>
                  <a:gd name="T5" fmla="*/ 157 h 157"/>
                  <a:gd name="T6" fmla="*/ 923 w 923"/>
                  <a:gd name="T7" fmla="*/ 157 h 157"/>
                  <a:gd name="T8" fmla="*/ 22 w 923"/>
                  <a:gd name="T9" fmla="*/ 8 h 15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23"/>
                  <a:gd name="T16" fmla="*/ 0 h 157"/>
                  <a:gd name="T17" fmla="*/ 923 w 923"/>
                  <a:gd name="T18" fmla="*/ 157 h 15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23" h="157">
                    <a:moveTo>
                      <a:pt x="22" y="8"/>
                    </a:moveTo>
                    <a:lnTo>
                      <a:pt x="0" y="0"/>
                    </a:lnTo>
                    <a:lnTo>
                      <a:pt x="921" y="157"/>
                    </a:lnTo>
                    <a:lnTo>
                      <a:pt x="923" y="157"/>
                    </a:lnTo>
                    <a:lnTo>
                      <a:pt x="22" y="8"/>
                    </a:lnTo>
                    <a:close/>
                  </a:path>
                </a:pathLst>
              </a:custGeom>
              <a:solidFill>
                <a:srgbClr val="929FC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647" name="Freeform 635">
                <a:extLst>
                  <a:ext uri="{FF2B5EF4-FFF2-40B4-BE49-F238E27FC236}">
                    <a16:creationId xmlns:a16="http://schemas.microsoft.com/office/drawing/2014/main" xmlns="" id="{4EC0C6CF-68A8-404F-881E-7EAE5AEFF4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88" y="1885"/>
                <a:ext cx="971" cy="173"/>
              </a:xfrm>
              <a:custGeom>
                <a:avLst/>
                <a:gdLst>
                  <a:gd name="T0" fmla="*/ 50 w 971"/>
                  <a:gd name="T1" fmla="*/ 16 h 173"/>
                  <a:gd name="T2" fmla="*/ 0 w 971"/>
                  <a:gd name="T3" fmla="*/ 0 h 173"/>
                  <a:gd name="T4" fmla="*/ 967 w 971"/>
                  <a:gd name="T5" fmla="*/ 173 h 173"/>
                  <a:gd name="T6" fmla="*/ 971 w 971"/>
                  <a:gd name="T7" fmla="*/ 173 h 173"/>
                  <a:gd name="T8" fmla="*/ 50 w 971"/>
                  <a:gd name="T9" fmla="*/ 16 h 17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71"/>
                  <a:gd name="T16" fmla="*/ 0 h 173"/>
                  <a:gd name="T17" fmla="*/ 971 w 971"/>
                  <a:gd name="T18" fmla="*/ 173 h 17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71" h="173">
                    <a:moveTo>
                      <a:pt x="50" y="16"/>
                    </a:moveTo>
                    <a:lnTo>
                      <a:pt x="0" y="0"/>
                    </a:lnTo>
                    <a:lnTo>
                      <a:pt x="967" y="173"/>
                    </a:lnTo>
                    <a:lnTo>
                      <a:pt x="971" y="173"/>
                    </a:lnTo>
                    <a:lnTo>
                      <a:pt x="50" y="16"/>
                    </a:lnTo>
                    <a:close/>
                  </a:path>
                </a:pathLst>
              </a:custGeom>
              <a:solidFill>
                <a:srgbClr val="93A0C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648" name="Freeform 636">
                <a:extLst>
                  <a:ext uri="{FF2B5EF4-FFF2-40B4-BE49-F238E27FC236}">
                    <a16:creationId xmlns:a16="http://schemas.microsoft.com/office/drawing/2014/main" xmlns="" id="{698ADECB-0BDC-496B-8CB4-4A065FBF21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8" y="1859"/>
                <a:ext cx="1077" cy="199"/>
              </a:xfrm>
              <a:custGeom>
                <a:avLst/>
                <a:gdLst>
                  <a:gd name="T0" fmla="*/ 110 w 1077"/>
                  <a:gd name="T1" fmla="*/ 26 h 199"/>
                  <a:gd name="T2" fmla="*/ 0 w 1077"/>
                  <a:gd name="T3" fmla="*/ 0 h 199"/>
                  <a:gd name="T4" fmla="*/ 1071 w 1077"/>
                  <a:gd name="T5" fmla="*/ 197 h 199"/>
                  <a:gd name="T6" fmla="*/ 1077 w 1077"/>
                  <a:gd name="T7" fmla="*/ 199 h 199"/>
                  <a:gd name="T8" fmla="*/ 110 w 1077"/>
                  <a:gd name="T9" fmla="*/ 26 h 19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077"/>
                  <a:gd name="T16" fmla="*/ 0 h 199"/>
                  <a:gd name="T17" fmla="*/ 1077 w 1077"/>
                  <a:gd name="T18" fmla="*/ 199 h 19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077" h="199">
                    <a:moveTo>
                      <a:pt x="110" y="26"/>
                    </a:moveTo>
                    <a:lnTo>
                      <a:pt x="0" y="0"/>
                    </a:lnTo>
                    <a:lnTo>
                      <a:pt x="1071" y="197"/>
                    </a:lnTo>
                    <a:lnTo>
                      <a:pt x="1077" y="199"/>
                    </a:lnTo>
                    <a:lnTo>
                      <a:pt x="110" y="26"/>
                    </a:lnTo>
                    <a:close/>
                  </a:path>
                </a:pathLst>
              </a:custGeom>
              <a:solidFill>
                <a:srgbClr val="94A1C3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  <p:grpSp>
          <p:nvGrpSpPr>
            <p:cNvPr id="538" name="Group 637">
              <a:extLst>
                <a:ext uri="{FF2B5EF4-FFF2-40B4-BE49-F238E27FC236}">
                  <a16:creationId xmlns:a16="http://schemas.microsoft.com/office/drawing/2014/main" xmlns="" id="{15F703BF-828A-4736-B75F-7A9EE9C87AF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3" y="1832"/>
              <a:ext cx="1390" cy="478"/>
              <a:chOff x="353" y="1832"/>
              <a:chExt cx="1390" cy="478"/>
            </a:xfrm>
          </p:grpSpPr>
          <p:sp>
            <p:nvSpPr>
              <p:cNvPr id="539" name="Rectangle 638">
                <a:extLst>
                  <a:ext uri="{FF2B5EF4-FFF2-40B4-BE49-F238E27FC236}">
                    <a16:creationId xmlns:a16="http://schemas.microsoft.com/office/drawing/2014/main" xmlns="" id="{4A2BCDB4-2C50-4379-A208-FF9CD1EC3C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" y="1832"/>
                <a:ext cx="1390" cy="238"/>
              </a:xfrm>
              <a:prstGeom prst="rect">
                <a:avLst/>
              </a:prstGeom>
              <a:solidFill>
                <a:srgbClr val="ABBAE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540" name="Rectangle 639">
                <a:extLst>
                  <a:ext uri="{FF2B5EF4-FFF2-40B4-BE49-F238E27FC236}">
                    <a16:creationId xmlns:a16="http://schemas.microsoft.com/office/drawing/2014/main" xmlns="" id="{81DC65C7-B5E0-4E85-BE26-BA285937FC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" y="2070"/>
                <a:ext cx="1390" cy="240"/>
              </a:xfrm>
              <a:prstGeom prst="rect">
                <a:avLst/>
              </a:prstGeom>
              <a:solidFill>
                <a:srgbClr val="ABBAE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541" name="Freeform 640">
                <a:extLst>
                  <a:ext uri="{FF2B5EF4-FFF2-40B4-BE49-F238E27FC236}">
                    <a16:creationId xmlns:a16="http://schemas.microsoft.com/office/drawing/2014/main" xmlns="" id="{058851DF-977C-47EF-B6F6-CAA945008E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3" y="1832"/>
                <a:ext cx="1388" cy="476"/>
              </a:xfrm>
              <a:custGeom>
                <a:avLst/>
                <a:gdLst>
                  <a:gd name="T0" fmla="*/ 622 w 1388"/>
                  <a:gd name="T1" fmla="*/ 2 h 476"/>
                  <a:gd name="T2" fmla="*/ 489 w 1388"/>
                  <a:gd name="T3" fmla="*/ 10 h 476"/>
                  <a:gd name="T4" fmla="*/ 363 w 1388"/>
                  <a:gd name="T5" fmla="*/ 27 h 476"/>
                  <a:gd name="T6" fmla="*/ 253 w 1388"/>
                  <a:gd name="T7" fmla="*/ 53 h 476"/>
                  <a:gd name="T8" fmla="*/ 158 w 1388"/>
                  <a:gd name="T9" fmla="*/ 87 h 476"/>
                  <a:gd name="T10" fmla="*/ 84 w 1388"/>
                  <a:gd name="T11" fmla="*/ 125 h 476"/>
                  <a:gd name="T12" fmla="*/ 32 w 1388"/>
                  <a:gd name="T13" fmla="*/ 166 h 476"/>
                  <a:gd name="T14" fmla="*/ 14 w 1388"/>
                  <a:gd name="T15" fmla="*/ 190 h 476"/>
                  <a:gd name="T16" fmla="*/ 4 w 1388"/>
                  <a:gd name="T17" fmla="*/ 214 h 476"/>
                  <a:gd name="T18" fmla="*/ 0 w 1388"/>
                  <a:gd name="T19" fmla="*/ 238 h 476"/>
                  <a:gd name="T20" fmla="*/ 4 w 1388"/>
                  <a:gd name="T21" fmla="*/ 262 h 476"/>
                  <a:gd name="T22" fmla="*/ 14 w 1388"/>
                  <a:gd name="T23" fmla="*/ 286 h 476"/>
                  <a:gd name="T24" fmla="*/ 32 w 1388"/>
                  <a:gd name="T25" fmla="*/ 309 h 476"/>
                  <a:gd name="T26" fmla="*/ 84 w 1388"/>
                  <a:gd name="T27" fmla="*/ 351 h 476"/>
                  <a:gd name="T28" fmla="*/ 158 w 1388"/>
                  <a:gd name="T29" fmla="*/ 389 h 476"/>
                  <a:gd name="T30" fmla="*/ 253 w 1388"/>
                  <a:gd name="T31" fmla="*/ 423 h 476"/>
                  <a:gd name="T32" fmla="*/ 363 w 1388"/>
                  <a:gd name="T33" fmla="*/ 449 h 476"/>
                  <a:gd name="T34" fmla="*/ 489 w 1388"/>
                  <a:gd name="T35" fmla="*/ 466 h 476"/>
                  <a:gd name="T36" fmla="*/ 622 w 1388"/>
                  <a:gd name="T37" fmla="*/ 474 h 476"/>
                  <a:gd name="T38" fmla="*/ 766 w 1388"/>
                  <a:gd name="T39" fmla="*/ 474 h 476"/>
                  <a:gd name="T40" fmla="*/ 900 w 1388"/>
                  <a:gd name="T41" fmla="*/ 466 h 476"/>
                  <a:gd name="T42" fmla="*/ 1025 w 1388"/>
                  <a:gd name="T43" fmla="*/ 449 h 476"/>
                  <a:gd name="T44" fmla="*/ 1135 w 1388"/>
                  <a:gd name="T45" fmla="*/ 423 h 476"/>
                  <a:gd name="T46" fmla="*/ 1231 w 1388"/>
                  <a:gd name="T47" fmla="*/ 389 h 476"/>
                  <a:gd name="T48" fmla="*/ 1304 w 1388"/>
                  <a:gd name="T49" fmla="*/ 351 h 476"/>
                  <a:gd name="T50" fmla="*/ 1356 w 1388"/>
                  <a:gd name="T51" fmla="*/ 309 h 476"/>
                  <a:gd name="T52" fmla="*/ 1374 w 1388"/>
                  <a:gd name="T53" fmla="*/ 286 h 476"/>
                  <a:gd name="T54" fmla="*/ 1384 w 1388"/>
                  <a:gd name="T55" fmla="*/ 262 h 476"/>
                  <a:gd name="T56" fmla="*/ 1388 w 1388"/>
                  <a:gd name="T57" fmla="*/ 238 h 476"/>
                  <a:gd name="T58" fmla="*/ 1384 w 1388"/>
                  <a:gd name="T59" fmla="*/ 214 h 476"/>
                  <a:gd name="T60" fmla="*/ 1374 w 1388"/>
                  <a:gd name="T61" fmla="*/ 190 h 476"/>
                  <a:gd name="T62" fmla="*/ 1356 w 1388"/>
                  <a:gd name="T63" fmla="*/ 166 h 476"/>
                  <a:gd name="T64" fmla="*/ 1304 w 1388"/>
                  <a:gd name="T65" fmla="*/ 125 h 476"/>
                  <a:gd name="T66" fmla="*/ 1231 w 1388"/>
                  <a:gd name="T67" fmla="*/ 87 h 476"/>
                  <a:gd name="T68" fmla="*/ 1135 w 1388"/>
                  <a:gd name="T69" fmla="*/ 53 h 476"/>
                  <a:gd name="T70" fmla="*/ 1025 w 1388"/>
                  <a:gd name="T71" fmla="*/ 27 h 476"/>
                  <a:gd name="T72" fmla="*/ 900 w 1388"/>
                  <a:gd name="T73" fmla="*/ 10 h 476"/>
                  <a:gd name="T74" fmla="*/ 766 w 1388"/>
                  <a:gd name="T75" fmla="*/ 2 h 47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w 1388"/>
                  <a:gd name="T115" fmla="*/ 0 h 476"/>
                  <a:gd name="T116" fmla="*/ 1388 w 1388"/>
                  <a:gd name="T117" fmla="*/ 476 h 476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T114" t="T115" r="T116" b="T117"/>
                <a:pathLst>
                  <a:path w="1388" h="476">
                    <a:moveTo>
                      <a:pt x="694" y="0"/>
                    </a:moveTo>
                    <a:lnTo>
                      <a:pt x="622" y="2"/>
                    </a:lnTo>
                    <a:lnTo>
                      <a:pt x="554" y="4"/>
                    </a:lnTo>
                    <a:lnTo>
                      <a:pt x="489" y="10"/>
                    </a:lnTo>
                    <a:lnTo>
                      <a:pt x="425" y="17"/>
                    </a:lnTo>
                    <a:lnTo>
                      <a:pt x="363" y="27"/>
                    </a:lnTo>
                    <a:lnTo>
                      <a:pt x="305" y="39"/>
                    </a:lnTo>
                    <a:lnTo>
                      <a:pt x="253" y="53"/>
                    </a:lnTo>
                    <a:lnTo>
                      <a:pt x="203" y="69"/>
                    </a:lnTo>
                    <a:lnTo>
                      <a:pt x="158" y="87"/>
                    </a:lnTo>
                    <a:lnTo>
                      <a:pt x="118" y="105"/>
                    </a:lnTo>
                    <a:lnTo>
                      <a:pt x="84" y="125"/>
                    </a:lnTo>
                    <a:lnTo>
                      <a:pt x="54" y="145"/>
                    </a:lnTo>
                    <a:lnTo>
                      <a:pt x="32" y="166"/>
                    </a:lnTo>
                    <a:lnTo>
                      <a:pt x="22" y="178"/>
                    </a:lnTo>
                    <a:lnTo>
                      <a:pt x="14" y="190"/>
                    </a:lnTo>
                    <a:lnTo>
                      <a:pt x="8" y="202"/>
                    </a:lnTo>
                    <a:lnTo>
                      <a:pt x="4" y="214"/>
                    </a:lnTo>
                    <a:lnTo>
                      <a:pt x="0" y="226"/>
                    </a:lnTo>
                    <a:lnTo>
                      <a:pt x="0" y="238"/>
                    </a:lnTo>
                    <a:lnTo>
                      <a:pt x="0" y="250"/>
                    </a:lnTo>
                    <a:lnTo>
                      <a:pt x="4" y="262"/>
                    </a:lnTo>
                    <a:lnTo>
                      <a:pt x="8" y="274"/>
                    </a:lnTo>
                    <a:lnTo>
                      <a:pt x="14" y="286"/>
                    </a:lnTo>
                    <a:lnTo>
                      <a:pt x="22" y="298"/>
                    </a:lnTo>
                    <a:lnTo>
                      <a:pt x="32" y="309"/>
                    </a:lnTo>
                    <a:lnTo>
                      <a:pt x="54" y="331"/>
                    </a:lnTo>
                    <a:lnTo>
                      <a:pt x="84" y="351"/>
                    </a:lnTo>
                    <a:lnTo>
                      <a:pt x="118" y="371"/>
                    </a:lnTo>
                    <a:lnTo>
                      <a:pt x="158" y="389"/>
                    </a:lnTo>
                    <a:lnTo>
                      <a:pt x="203" y="407"/>
                    </a:lnTo>
                    <a:lnTo>
                      <a:pt x="253" y="423"/>
                    </a:lnTo>
                    <a:lnTo>
                      <a:pt x="305" y="437"/>
                    </a:lnTo>
                    <a:lnTo>
                      <a:pt x="363" y="449"/>
                    </a:lnTo>
                    <a:lnTo>
                      <a:pt x="425" y="458"/>
                    </a:lnTo>
                    <a:lnTo>
                      <a:pt x="489" y="466"/>
                    </a:lnTo>
                    <a:lnTo>
                      <a:pt x="554" y="472"/>
                    </a:lnTo>
                    <a:lnTo>
                      <a:pt x="622" y="474"/>
                    </a:lnTo>
                    <a:lnTo>
                      <a:pt x="694" y="476"/>
                    </a:lnTo>
                    <a:lnTo>
                      <a:pt x="766" y="474"/>
                    </a:lnTo>
                    <a:lnTo>
                      <a:pt x="834" y="472"/>
                    </a:lnTo>
                    <a:lnTo>
                      <a:pt x="900" y="466"/>
                    </a:lnTo>
                    <a:lnTo>
                      <a:pt x="963" y="458"/>
                    </a:lnTo>
                    <a:lnTo>
                      <a:pt x="1025" y="449"/>
                    </a:lnTo>
                    <a:lnTo>
                      <a:pt x="1083" y="437"/>
                    </a:lnTo>
                    <a:lnTo>
                      <a:pt x="1135" y="423"/>
                    </a:lnTo>
                    <a:lnTo>
                      <a:pt x="1185" y="407"/>
                    </a:lnTo>
                    <a:lnTo>
                      <a:pt x="1231" y="389"/>
                    </a:lnTo>
                    <a:lnTo>
                      <a:pt x="1270" y="371"/>
                    </a:lnTo>
                    <a:lnTo>
                      <a:pt x="1304" y="351"/>
                    </a:lnTo>
                    <a:lnTo>
                      <a:pt x="1334" y="331"/>
                    </a:lnTo>
                    <a:lnTo>
                      <a:pt x="1356" y="309"/>
                    </a:lnTo>
                    <a:lnTo>
                      <a:pt x="1366" y="298"/>
                    </a:lnTo>
                    <a:lnTo>
                      <a:pt x="1374" y="286"/>
                    </a:lnTo>
                    <a:lnTo>
                      <a:pt x="1380" y="274"/>
                    </a:lnTo>
                    <a:lnTo>
                      <a:pt x="1384" y="262"/>
                    </a:lnTo>
                    <a:lnTo>
                      <a:pt x="1388" y="250"/>
                    </a:lnTo>
                    <a:lnTo>
                      <a:pt x="1388" y="238"/>
                    </a:lnTo>
                    <a:lnTo>
                      <a:pt x="1388" y="226"/>
                    </a:lnTo>
                    <a:lnTo>
                      <a:pt x="1384" y="214"/>
                    </a:lnTo>
                    <a:lnTo>
                      <a:pt x="1380" y="202"/>
                    </a:lnTo>
                    <a:lnTo>
                      <a:pt x="1374" y="190"/>
                    </a:lnTo>
                    <a:lnTo>
                      <a:pt x="1366" y="178"/>
                    </a:lnTo>
                    <a:lnTo>
                      <a:pt x="1356" y="166"/>
                    </a:lnTo>
                    <a:lnTo>
                      <a:pt x="1334" y="145"/>
                    </a:lnTo>
                    <a:lnTo>
                      <a:pt x="1304" y="125"/>
                    </a:lnTo>
                    <a:lnTo>
                      <a:pt x="1270" y="105"/>
                    </a:lnTo>
                    <a:lnTo>
                      <a:pt x="1231" y="87"/>
                    </a:lnTo>
                    <a:lnTo>
                      <a:pt x="1185" y="69"/>
                    </a:lnTo>
                    <a:lnTo>
                      <a:pt x="1135" y="53"/>
                    </a:lnTo>
                    <a:lnTo>
                      <a:pt x="1083" y="39"/>
                    </a:lnTo>
                    <a:lnTo>
                      <a:pt x="1025" y="27"/>
                    </a:lnTo>
                    <a:lnTo>
                      <a:pt x="963" y="17"/>
                    </a:lnTo>
                    <a:lnTo>
                      <a:pt x="900" y="10"/>
                    </a:lnTo>
                    <a:lnTo>
                      <a:pt x="834" y="4"/>
                    </a:lnTo>
                    <a:lnTo>
                      <a:pt x="766" y="2"/>
                    </a:lnTo>
                    <a:lnTo>
                      <a:pt x="694" y="0"/>
                    </a:lnTo>
                    <a:close/>
                  </a:path>
                </a:pathLst>
              </a:custGeom>
              <a:solidFill>
                <a:srgbClr val="ABBAE1"/>
              </a:solidFill>
              <a:ln w="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542" name="Freeform 641">
                <a:extLst>
                  <a:ext uri="{FF2B5EF4-FFF2-40B4-BE49-F238E27FC236}">
                    <a16:creationId xmlns:a16="http://schemas.microsoft.com/office/drawing/2014/main" xmlns="" id="{AA6ADDEA-A7C3-4650-8589-DBEF50D6E0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3" y="1832"/>
                <a:ext cx="1388" cy="476"/>
              </a:xfrm>
              <a:custGeom>
                <a:avLst/>
                <a:gdLst>
                  <a:gd name="T0" fmla="*/ 622 w 1388"/>
                  <a:gd name="T1" fmla="*/ 2 h 476"/>
                  <a:gd name="T2" fmla="*/ 489 w 1388"/>
                  <a:gd name="T3" fmla="*/ 10 h 476"/>
                  <a:gd name="T4" fmla="*/ 363 w 1388"/>
                  <a:gd name="T5" fmla="*/ 27 h 476"/>
                  <a:gd name="T6" fmla="*/ 253 w 1388"/>
                  <a:gd name="T7" fmla="*/ 53 h 476"/>
                  <a:gd name="T8" fmla="*/ 158 w 1388"/>
                  <a:gd name="T9" fmla="*/ 87 h 476"/>
                  <a:gd name="T10" fmla="*/ 84 w 1388"/>
                  <a:gd name="T11" fmla="*/ 125 h 476"/>
                  <a:gd name="T12" fmla="*/ 32 w 1388"/>
                  <a:gd name="T13" fmla="*/ 166 h 476"/>
                  <a:gd name="T14" fmla="*/ 14 w 1388"/>
                  <a:gd name="T15" fmla="*/ 190 h 476"/>
                  <a:gd name="T16" fmla="*/ 4 w 1388"/>
                  <a:gd name="T17" fmla="*/ 214 h 476"/>
                  <a:gd name="T18" fmla="*/ 0 w 1388"/>
                  <a:gd name="T19" fmla="*/ 238 h 476"/>
                  <a:gd name="T20" fmla="*/ 4 w 1388"/>
                  <a:gd name="T21" fmla="*/ 262 h 476"/>
                  <a:gd name="T22" fmla="*/ 14 w 1388"/>
                  <a:gd name="T23" fmla="*/ 286 h 476"/>
                  <a:gd name="T24" fmla="*/ 32 w 1388"/>
                  <a:gd name="T25" fmla="*/ 309 h 476"/>
                  <a:gd name="T26" fmla="*/ 84 w 1388"/>
                  <a:gd name="T27" fmla="*/ 351 h 476"/>
                  <a:gd name="T28" fmla="*/ 158 w 1388"/>
                  <a:gd name="T29" fmla="*/ 389 h 476"/>
                  <a:gd name="T30" fmla="*/ 253 w 1388"/>
                  <a:gd name="T31" fmla="*/ 423 h 476"/>
                  <a:gd name="T32" fmla="*/ 363 w 1388"/>
                  <a:gd name="T33" fmla="*/ 449 h 476"/>
                  <a:gd name="T34" fmla="*/ 489 w 1388"/>
                  <a:gd name="T35" fmla="*/ 466 h 476"/>
                  <a:gd name="T36" fmla="*/ 622 w 1388"/>
                  <a:gd name="T37" fmla="*/ 474 h 476"/>
                  <a:gd name="T38" fmla="*/ 766 w 1388"/>
                  <a:gd name="T39" fmla="*/ 474 h 476"/>
                  <a:gd name="T40" fmla="*/ 900 w 1388"/>
                  <a:gd name="T41" fmla="*/ 466 h 476"/>
                  <a:gd name="T42" fmla="*/ 1025 w 1388"/>
                  <a:gd name="T43" fmla="*/ 449 h 476"/>
                  <a:gd name="T44" fmla="*/ 1135 w 1388"/>
                  <a:gd name="T45" fmla="*/ 423 h 476"/>
                  <a:gd name="T46" fmla="*/ 1231 w 1388"/>
                  <a:gd name="T47" fmla="*/ 389 h 476"/>
                  <a:gd name="T48" fmla="*/ 1304 w 1388"/>
                  <a:gd name="T49" fmla="*/ 351 h 476"/>
                  <a:gd name="T50" fmla="*/ 1356 w 1388"/>
                  <a:gd name="T51" fmla="*/ 309 h 476"/>
                  <a:gd name="T52" fmla="*/ 1374 w 1388"/>
                  <a:gd name="T53" fmla="*/ 286 h 476"/>
                  <a:gd name="T54" fmla="*/ 1384 w 1388"/>
                  <a:gd name="T55" fmla="*/ 262 h 476"/>
                  <a:gd name="T56" fmla="*/ 1388 w 1388"/>
                  <a:gd name="T57" fmla="*/ 238 h 476"/>
                  <a:gd name="T58" fmla="*/ 1384 w 1388"/>
                  <a:gd name="T59" fmla="*/ 214 h 476"/>
                  <a:gd name="T60" fmla="*/ 1374 w 1388"/>
                  <a:gd name="T61" fmla="*/ 190 h 476"/>
                  <a:gd name="T62" fmla="*/ 1356 w 1388"/>
                  <a:gd name="T63" fmla="*/ 166 h 476"/>
                  <a:gd name="T64" fmla="*/ 1304 w 1388"/>
                  <a:gd name="T65" fmla="*/ 125 h 476"/>
                  <a:gd name="T66" fmla="*/ 1231 w 1388"/>
                  <a:gd name="T67" fmla="*/ 87 h 476"/>
                  <a:gd name="T68" fmla="*/ 1135 w 1388"/>
                  <a:gd name="T69" fmla="*/ 53 h 476"/>
                  <a:gd name="T70" fmla="*/ 1025 w 1388"/>
                  <a:gd name="T71" fmla="*/ 27 h 476"/>
                  <a:gd name="T72" fmla="*/ 900 w 1388"/>
                  <a:gd name="T73" fmla="*/ 10 h 476"/>
                  <a:gd name="T74" fmla="*/ 766 w 1388"/>
                  <a:gd name="T75" fmla="*/ 2 h 47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w 1388"/>
                  <a:gd name="T115" fmla="*/ 0 h 476"/>
                  <a:gd name="T116" fmla="*/ 1388 w 1388"/>
                  <a:gd name="T117" fmla="*/ 476 h 476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T114" t="T115" r="T116" b="T117"/>
                <a:pathLst>
                  <a:path w="1388" h="476">
                    <a:moveTo>
                      <a:pt x="694" y="0"/>
                    </a:moveTo>
                    <a:lnTo>
                      <a:pt x="622" y="2"/>
                    </a:lnTo>
                    <a:lnTo>
                      <a:pt x="554" y="4"/>
                    </a:lnTo>
                    <a:lnTo>
                      <a:pt x="489" y="10"/>
                    </a:lnTo>
                    <a:lnTo>
                      <a:pt x="425" y="17"/>
                    </a:lnTo>
                    <a:lnTo>
                      <a:pt x="363" y="27"/>
                    </a:lnTo>
                    <a:lnTo>
                      <a:pt x="305" y="39"/>
                    </a:lnTo>
                    <a:lnTo>
                      <a:pt x="253" y="53"/>
                    </a:lnTo>
                    <a:lnTo>
                      <a:pt x="203" y="69"/>
                    </a:lnTo>
                    <a:lnTo>
                      <a:pt x="158" y="87"/>
                    </a:lnTo>
                    <a:lnTo>
                      <a:pt x="118" y="105"/>
                    </a:lnTo>
                    <a:lnTo>
                      <a:pt x="84" y="125"/>
                    </a:lnTo>
                    <a:lnTo>
                      <a:pt x="54" y="145"/>
                    </a:lnTo>
                    <a:lnTo>
                      <a:pt x="32" y="166"/>
                    </a:lnTo>
                    <a:lnTo>
                      <a:pt x="22" y="178"/>
                    </a:lnTo>
                    <a:lnTo>
                      <a:pt x="14" y="190"/>
                    </a:lnTo>
                    <a:lnTo>
                      <a:pt x="8" y="202"/>
                    </a:lnTo>
                    <a:lnTo>
                      <a:pt x="4" y="214"/>
                    </a:lnTo>
                    <a:lnTo>
                      <a:pt x="0" y="226"/>
                    </a:lnTo>
                    <a:lnTo>
                      <a:pt x="0" y="238"/>
                    </a:lnTo>
                    <a:lnTo>
                      <a:pt x="0" y="250"/>
                    </a:lnTo>
                    <a:lnTo>
                      <a:pt x="4" y="262"/>
                    </a:lnTo>
                    <a:lnTo>
                      <a:pt x="8" y="274"/>
                    </a:lnTo>
                    <a:lnTo>
                      <a:pt x="14" y="286"/>
                    </a:lnTo>
                    <a:lnTo>
                      <a:pt x="22" y="298"/>
                    </a:lnTo>
                    <a:lnTo>
                      <a:pt x="32" y="309"/>
                    </a:lnTo>
                    <a:lnTo>
                      <a:pt x="54" y="331"/>
                    </a:lnTo>
                    <a:lnTo>
                      <a:pt x="84" y="351"/>
                    </a:lnTo>
                    <a:lnTo>
                      <a:pt x="118" y="371"/>
                    </a:lnTo>
                    <a:lnTo>
                      <a:pt x="158" y="389"/>
                    </a:lnTo>
                    <a:lnTo>
                      <a:pt x="203" y="407"/>
                    </a:lnTo>
                    <a:lnTo>
                      <a:pt x="253" y="423"/>
                    </a:lnTo>
                    <a:lnTo>
                      <a:pt x="305" y="437"/>
                    </a:lnTo>
                    <a:lnTo>
                      <a:pt x="363" y="449"/>
                    </a:lnTo>
                    <a:lnTo>
                      <a:pt x="425" y="458"/>
                    </a:lnTo>
                    <a:lnTo>
                      <a:pt x="489" y="466"/>
                    </a:lnTo>
                    <a:lnTo>
                      <a:pt x="554" y="472"/>
                    </a:lnTo>
                    <a:lnTo>
                      <a:pt x="622" y="474"/>
                    </a:lnTo>
                    <a:lnTo>
                      <a:pt x="694" y="476"/>
                    </a:lnTo>
                    <a:lnTo>
                      <a:pt x="766" y="474"/>
                    </a:lnTo>
                    <a:lnTo>
                      <a:pt x="834" y="472"/>
                    </a:lnTo>
                    <a:lnTo>
                      <a:pt x="900" y="466"/>
                    </a:lnTo>
                    <a:lnTo>
                      <a:pt x="963" y="458"/>
                    </a:lnTo>
                    <a:lnTo>
                      <a:pt x="1025" y="449"/>
                    </a:lnTo>
                    <a:lnTo>
                      <a:pt x="1083" y="437"/>
                    </a:lnTo>
                    <a:lnTo>
                      <a:pt x="1135" y="423"/>
                    </a:lnTo>
                    <a:lnTo>
                      <a:pt x="1185" y="407"/>
                    </a:lnTo>
                    <a:lnTo>
                      <a:pt x="1231" y="389"/>
                    </a:lnTo>
                    <a:lnTo>
                      <a:pt x="1270" y="371"/>
                    </a:lnTo>
                    <a:lnTo>
                      <a:pt x="1304" y="351"/>
                    </a:lnTo>
                    <a:lnTo>
                      <a:pt x="1334" y="331"/>
                    </a:lnTo>
                    <a:lnTo>
                      <a:pt x="1356" y="309"/>
                    </a:lnTo>
                    <a:lnTo>
                      <a:pt x="1366" y="298"/>
                    </a:lnTo>
                    <a:lnTo>
                      <a:pt x="1374" y="286"/>
                    </a:lnTo>
                    <a:lnTo>
                      <a:pt x="1380" y="274"/>
                    </a:lnTo>
                    <a:lnTo>
                      <a:pt x="1384" y="262"/>
                    </a:lnTo>
                    <a:lnTo>
                      <a:pt x="1388" y="250"/>
                    </a:lnTo>
                    <a:lnTo>
                      <a:pt x="1388" y="238"/>
                    </a:lnTo>
                    <a:lnTo>
                      <a:pt x="1388" y="226"/>
                    </a:lnTo>
                    <a:lnTo>
                      <a:pt x="1384" y="214"/>
                    </a:lnTo>
                    <a:lnTo>
                      <a:pt x="1380" y="202"/>
                    </a:lnTo>
                    <a:lnTo>
                      <a:pt x="1374" y="190"/>
                    </a:lnTo>
                    <a:lnTo>
                      <a:pt x="1366" y="178"/>
                    </a:lnTo>
                    <a:lnTo>
                      <a:pt x="1356" y="166"/>
                    </a:lnTo>
                    <a:lnTo>
                      <a:pt x="1334" y="145"/>
                    </a:lnTo>
                    <a:lnTo>
                      <a:pt x="1304" y="125"/>
                    </a:lnTo>
                    <a:lnTo>
                      <a:pt x="1270" y="105"/>
                    </a:lnTo>
                    <a:lnTo>
                      <a:pt x="1231" y="87"/>
                    </a:lnTo>
                    <a:lnTo>
                      <a:pt x="1185" y="69"/>
                    </a:lnTo>
                    <a:lnTo>
                      <a:pt x="1135" y="53"/>
                    </a:lnTo>
                    <a:lnTo>
                      <a:pt x="1083" y="39"/>
                    </a:lnTo>
                    <a:lnTo>
                      <a:pt x="1025" y="27"/>
                    </a:lnTo>
                    <a:lnTo>
                      <a:pt x="963" y="17"/>
                    </a:lnTo>
                    <a:lnTo>
                      <a:pt x="900" y="10"/>
                    </a:lnTo>
                    <a:lnTo>
                      <a:pt x="834" y="4"/>
                    </a:lnTo>
                    <a:lnTo>
                      <a:pt x="766" y="2"/>
                    </a:lnTo>
                    <a:lnTo>
                      <a:pt x="694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543" name="Rectangle 642">
                <a:extLst>
                  <a:ext uri="{FF2B5EF4-FFF2-40B4-BE49-F238E27FC236}">
                    <a16:creationId xmlns:a16="http://schemas.microsoft.com/office/drawing/2014/main" xmlns="" id="{05904A9B-9CE3-44AF-88EC-B657BDB6C0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" y="1832"/>
                <a:ext cx="1390" cy="238"/>
              </a:xfrm>
              <a:prstGeom prst="rect">
                <a:avLst/>
              </a:prstGeom>
              <a:solidFill>
                <a:srgbClr val="ABBAE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544" name="Rectangle 643">
                <a:extLst>
                  <a:ext uri="{FF2B5EF4-FFF2-40B4-BE49-F238E27FC236}">
                    <a16:creationId xmlns:a16="http://schemas.microsoft.com/office/drawing/2014/main" xmlns="" id="{981D11CB-8ABA-4031-9D6E-FE43CC1C7E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" y="2070"/>
                <a:ext cx="1390" cy="240"/>
              </a:xfrm>
              <a:prstGeom prst="rect">
                <a:avLst/>
              </a:prstGeom>
              <a:solidFill>
                <a:srgbClr val="ABBAE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</p:grpSp>
      <p:grpSp>
        <p:nvGrpSpPr>
          <p:cNvPr id="649" name="Group 644">
            <a:extLst>
              <a:ext uri="{FF2B5EF4-FFF2-40B4-BE49-F238E27FC236}">
                <a16:creationId xmlns:a16="http://schemas.microsoft.com/office/drawing/2014/main" xmlns="" id="{4E5345D5-4A2E-4D5E-8814-7BCF670090B2}"/>
              </a:ext>
            </a:extLst>
          </p:cNvPr>
          <p:cNvGrpSpPr>
            <a:grpSpLocks/>
          </p:cNvGrpSpPr>
          <p:nvPr/>
        </p:nvGrpSpPr>
        <p:grpSpPr bwMode="auto">
          <a:xfrm>
            <a:off x="2481264" y="1747838"/>
            <a:ext cx="3365500" cy="1993900"/>
            <a:chOff x="640" y="1021"/>
            <a:chExt cx="2120" cy="1206"/>
          </a:xfrm>
        </p:grpSpPr>
        <p:grpSp>
          <p:nvGrpSpPr>
            <p:cNvPr id="650" name="Group 645">
              <a:extLst>
                <a:ext uri="{FF2B5EF4-FFF2-40B4-BE49-F238E27FC236}">
                  <a16:creationId xmlns:a16="http://schemas.microsoft.com/office/drawing/2014/main" xmlns="" id="{D1677863-995C-400D-9A65-3E2D7BBACF9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8" y="1200"/>
              <a:ext cx="1962" cy="1027"/>
              <a:chOff x="798" y="1200"/>
              <a:chExt cx="1962" cy="1027"/>
            </a:xfrm>
          </p:grpSpPr>
          <p:sp>
            <p:nvSpPr>
              <p:cNvPr id="658" name="Freeform 646">
                <a:extLst>
                  <a:ext uri="{FF2B5EF4-FFF2-40B4-BE49-F238E27FC236}">
                    <a16:creationId xmlns:a16="http://schemas.microsoft.com/office/drawing/2014/main" xmlns="" id="{0380420B-C79C-4283-A424-79F5129B9C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" y="1410"/>
                <a:ext cx="1885" cy="813"/>
              </a:xfrm>
              <a:custGeom>
                <a:avLst/>
                <a:gdLst>
                  <a:gd name="T0" fmla="*/ 0 w 1885"/>
                  <a:gd name="T1" fmla="*/ 0 h 813"/>
                  <a:gd name="T2" fmla="*/ 96 w 1885"/>
                  <a:gd name="T3" fmla="*/ 34 h 813"/>
                  <a:gd name="T4" fmla="*/ 1885 w 1885"/>
                  <a:gd name="T5" fmla="*/ 813 h 813"/>
                  <a:gd name="T6" fmla="*/ 1879 w 1885"/>
                  <a:gd name="T7" fmla="*/ 811 h 813"/>
                  <a:gd name="T8" fmla="*/ 0 w 1885"/>
                  <a:gd name="T9" fmla="*/ 0 h 81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885"/>
                  <a:gd name="T16" fmla="*/ 0 h 813"/>
                  <a:gd name="T17" fmla="*/ 1885 w 1885"/>
                  <a:gd name="T18" fmla="*/ 813 h 81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885" h="813">
                    <a:moveTo>
                      <a:pt x="0" y="0"/>
                    </a:moveTo>
                    <a:lnTo>
                      <a:pt x="96" y="34"/>
                    </a:lnTo>
                    <a:lnTo>
                      <a:pt x="1885" y="813"/>
                    </a:lnTo>
                    <a:lnTo>
                      <a:pt x="1879" y="81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29FC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659" name="Freeform 647">
                <a:extLst>
                  <a:ext uri="{FF2B5EF4-FFF2-40B4-BE49-F238E27FC236}">
                    <a16:creationId xmlns:a16="http://schemas.microsoft.com/office/drawing/2014/main" xmlns="" id="{263ED922-8992-4403-A647-47DB6A3952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" y="1410"/>
                <a:ext cx="1881" cy="813"/>
              </a:xfrm>
              <a:custGeom>
                <a:avLst/>
                <a:gdLst>
                  <a:gd name="T0" fmla="*/ 0 w 1881"/>
                  <a:gd name="T1" fmla="*/ 0 h 813"/>
                  <a:gd name="T2" fmla="*/ 48 w 1881"/>
                  <a:gd name="T3" fmla="*/ 16 h 813"/>
                  <a:gd name="T4" fmla="*/ 1881 w 1881"/>
                  <a:gd name="T5" fmla="*/ 813 h 813"/>
                  <a:gd name="T6" fmla="*/ 1879 w 1881"/>
                  <a:gd name="T7" fmla="*/ 811 h 813"/>
                  <a:gd name="T8" fmla="*/ 0 w 1881"/>
                  <a:gd name="T9" fmla="*/ 0 h 81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881"/>
                  <a:gd name="T16" fmla="*/ 0 h 813"/>
                  <a:gd name="T17" fmla="*/ 1881 w 1881"/>
                  <a:gd name="T18" fmla="*/ 813 h 81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881" h="813">
                    <a:moveTo>
                      <a:pt x="0" y="0"/>
                    </a:moveTo>
                    <a:lnTo>
                      <a:pt x="48" y="16"/>
                    </a:lnTo>
                    <a:lnTo>
                      <a:pt x="1881" y="813"/>
                    </a:lnTo>
                    <a:lnTo>
                      <a:pt x="1879" y="81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29FC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660" name="Freeform 648">
                <a:extLst>
                  <a:ext uri="{FF2B5EF4-FFF2-40B4-BE49-F238E27FC236}">
                    <a16:creationId xmlns:a16="http://schemas.microsoft.com/office/drawing/2014/main" xmlns="" id="{FD9827A0-163A-4359-B901-BE259E661A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6" y="1426"/>
                <a:ext cx="1837" cy="797"/>
              </a:xfrm>
              <a:custGeom>
                <a:avLst/>
                <a:gdLst>
                  <a:gd name="T0" fmla="*/ 0 w 1837"/>
                  <a:gd name="T1" fmla="*/ 0 h 797"/>
                  <a:gd name="T2" fmla="*/ 48 w 1837"/>
                  <a:gd name="T3" fmla="*/ 18 h 797"/>
                  <a:gd name="T4" fmla="*/ 1837 w 1837"/>
                  <a:gd name="T5" fmla="*/ 797 h 797"/>
                  <a:gd name="T6" fmla="*/ 1833 w 1837"/>
                  <a:gd name="T7" fmla="*/ 797 h 797"/>
                  <a:gd name="T8" fmla="*/ 0 w 1837"/>
                  <a:gd name="T9" fmla="*/ 0 h 79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837"/>
                  <a:gd name="T16" fmla="*/ 0 h 797"/>
                  <a:gd name="T17" fmla="*/ 1837 w 1837"/>
                  <a:gd name="T18" fmla="*/ 797 h 79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837" h="797">
                    <a:moveTo>
                      <a:pt x="0" y="0"/>
                    </a:moveTo>
                    <a:lnTo>
                      <a:pt x="48" y="18"/>
                    </a:lnTo>
                    <a:lnTo>
                      <a:pt x="1837" y="797"/>
                    </a:lnTo>
                    <a:lnTo>
                      <a:pt x="1833" y="79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3A0C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661" name="Freeform 649">
                <a:extLst>
                  <a:ext uri="{FF2B5EF4-FFF2-40B4-BE49-F238E27FC236}">
                    <a16:creationId xmlns:a16="http://schemas.microsoft.com/office/drawing/2014/main" xmlns="" id="{8EEE1110-ACD5-4D07-AC2B-7DCA8B2916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4" y="1444"/>
                <a:ext cx="1793" cy="781"/>
              </a:xfrm>
              <a:custGeom>
                <a:avLst/>
                <a:gdLst>
                  <a:gd name="T0" fmla="*/ 0 w 1793"/>
                  <a:gd name="T1" fmla="*/ 0 h 781"/>
                  <a:gd name="T2" fmla="*/ 51 w 1793"/>
                  <a:gd name="T3" fmla="*/ 14 h 781"/>
                  <a:gd name="T4" fmla="*/ 1793 w 1793"/>
                  <a:gd name="T5" fmla="*/ 781 h 781"/>
                  <a:gd name="T6" fmla="*/ 1789 w 1793"/>
                  <a:gd name="T7" fmla="*/ 779 h 781"/>
                  <a:gd name="T8" fmla="*/ 0 w 1793"/>
                  <a:gd name="T9" fmla="*/ 0 h 78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93"/>
                  <a:gd name="T16" fmla="*/ 0 h 781"/>
                  <a:gd name="T17" fmla="*/ 1793 w 1793"/>
                  <a:gd name="T18" fmla="*/ 781 h 78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93" h="781">
                    <a:moveTo>
                      <a:pt x="0" y="0"/>
                    </a:moveTo>
                    <a:lnTo>
                      <a:pt x="51" y="14"/>
                    </a:lnTo>
                    <a:lnTo>
                      <a:pt x="1793" y="781"/>
                    </a:lnTo>
                    <a:lnTo>
                      <a:pt x="1789" y="77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4A1C3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662" name="Freeform 650">
                <a:extLst>
                  <a:ext uri="{FF2B5EF4-FFF2-40B4-BE49-F238E27FC236}">
                    <a16:creationId xmlns:a16="http://schemas.microsoft.com/office/drawing/2014/main" xmlns="" id="{B6E3C1DD-BF51-4022-A0AC-21EEC1E910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5" y="1458"/>
                <a:ext cx="1745" cy="767"/>
              </a:xfrm>
              <a:custGeom>
                <a:avLst/>
                <a:gdLst>
                  <a:gd name="T0" fmla="*/ 0 w 1745"/>
                  <a:gd name="T1" fmla="*/ 0 h 767"/>
                  <a:gd name="T2" fmla="*/ 58 w 1745"/>
                  <a:gd name="T3" fmla="*/ 12 h 767"/>
                  <a:gd name="T4" fmla="*/ 1745 w 1745"/>
                  <a:gd name="T5" fmla="*/ 767 h 767"/>
                  <a:gd name="T6" fmla="*/ 1742 w 1745"/>
                  <a:gd name="T7" fmla="*/ 767 h 767"/>
                  <a:gd name="T8" fmla="*/ 0 w 1745"/>
                  <a:gd name="T9" fmla="*/ 0 h 76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45"/>
                  <a:gd name="T16" fmla="*/ 0 h 767"/>
                  <a:gd name="T17" fmla="*/ 1745 w 1745"/>
                  <a:gd name="T18" fmla="*/ 767 h 76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45" h="767">
                    <a:moveTo>
                      <a:pt x="0" y="0"/>
                    </a:moveTo>
                    <a:lnTo>
                      <a:pt x="58" y="12"/>
                    </a:lnTo>
                    <a:lnTo>
                      <a:pt x="1745" y="767"/>
                    </a:lnTo>
                    <a:lnTo>
                      <a:pt x="1742" y="7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5A2C4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663" name="Freeform 651">
                <a:extLst>
                  <a:ext uri="{FF2B5EF4-FFF2-40B4-BE49-F238E27FC236}">
                    <a16:creationId xmlns:a16="http://schemas.microsoft.com/office/drawing/2014/main" xmlns="" id="{AF3C3436-20E2-4808-B4D5-451F9BBA93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03" y="1470"/>
                <a:ext cx="1691" cy="755"/>
              </a:xfrm>
              <a:custGeom>
                <a:avLst/>
                <a:gdLst>
                  <a:gd name="T0" fmla="*/ 0 w 1691"/>
                  <a:gd name="T1" fmla="*/ 0 h 755"/>
                  <a:gd name="T2" fmla="*/ 62 w 1691"/>
                  <a:gd name="T3" fmla="*/ 10 h 755"/>
                  <a:gd name="T4" fmla="*/ 1691 w 1691"/>
                  <a:gd name="T5" fmla="*/ 755 h 755"/>
                  <a:gd name="T6" fmla="*/ 1687 w 1691"/>
                  <a:gd name="T7" fmla="*/ 755 h 755"/>
                  <a:gd name="T8" fmla="*/ 0 w 1691"/>
                  <a:gd name="T9" fmla="*/ 0 h 7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691"/>
                  <a:gd name="T16" fmla="*/ 0 h 755"/>
                  <a:gd name="T17" fmla="*/ 1691 w 1691"/>
                  <a:gd name="T18" fmla="*/ 755 h 7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691" h="755">
                    <a:moveTo>
                      <a:pt x="0" y="0"/>
                    </a:moveTo>
                    <a:lnTo>
                      <a:pt x="62" y="10"/>
                    </a:lnTo>
                    <a:lnTo>
                      <a:pt x="1691" y="755"/>
                    </a:lnTo>
                    <a:lnTo>
                      <a:pt x="1687" y="75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5A2C4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664" name="Freeform 652">
                <a:extLst>
                  <a:ext uri="{FF2B5EF4-FFF2-40B4-BE49-F238E27FC236}">
                    <a16:creationId xmlns:a16="http://schemas.microsoft.com/office/drawing/2014/main" xmlns="" id="{F4D5D7A1-7CA0-4BCC-AE16-9A20ECD28D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5" y="1480"/>
                <a:ext cx="1633" cy="747"/>
              </a:xfrm>
              <a:custGeom>
                <a:avLst/>
                <a:gdLst>
                  <a:gd name="T0" fmla="*/ 0 w 1633"/>
                  <a:gd name="T1" fmla="*/ 0 h 747"/>
                  <a:gd name="T2" fmla="*/ 64 w 1633"/>
                  <a:gd name="T3" fmla="*/ 8 h 747"/>
                  <a:gd name="T4" fmla="*/ 1633 w 1633"/>
                  <a:gd name="T5" fmla="*/ 747 h 747"/>
                  <a:gd name="T6" fmla="*/ 1629 w 1633"/>
                  <a:gd name="T7" fmla="*/ 745 h 747"/>
                  <a:gd name="T8" fmla="*/ 0 w 1633"/>
                  <a:gd name="T9" fmla="*/ 0 h 7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633"/>
                  <a:gd name="T16" fmla="*/ 0 h 747"/>
                  <a:gd name="T17" fmla="*/ 1633 w 1633"/>
                  <a:gd name="T18" fmla="*/ 747 h 7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633" h="747">
                    <a:moveTo>
                      <a:pt x="0" y="0"/>
                    </a:moveTo>
                    <a:lnTo>
                      <a:pt x="64" y="8"/>
                    </a:lnTo>
                    <a:lnTo>
                      <a:pt x="1633" y="747"/>
                    </a:lnTo>
                    <a:lnTo>
                      <a:pt x="1629" y="74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5A3C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665" name="Freeform 653">
                <a:extLst>
                  <a:ext uri="{FF2B5EF4-FFF2-40B4-BE49-F238E27FC236}">
                    <a16:creationId xmlns:a16="http://schemas.microsoft.com/office/drawing/2014/main" xmlns="" id="{4BE784E8-D30D-4AE6-B3E3-D1F0D58464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29" y="1488"/>
                <a:ext cx="1573" cy="739"/>
              </a:xfrm>
              <a:custGeom>
                <a:avLst/>
                <a:gdLst>
                  <a:gd name="T0" fmla="*/ 0 w 1573"/>
                  <a:gd name="T1" fmla="*/ 0 h 739"/>
                  <a:gd name="T2" fmla="*/ 66 w 1573"/>
                  <a:gd name="T3" fmla="*/ 6 h 739"/>
                  <a:gd name="T4" fmla="*/ 1573 w 1573"/>
                  <a:gd name="T5" fmla="*/ 739 h 739"/>
                  <a:gd name="T6" fmla="*/ 1569 w 1573"/>
                  <a:gd name="T7" fmla="*/ 739 h 739"/>
                  <a:gd name="T8" fmla="*/ 0 w 1573"/>
                  <a:gd name="T9" fmla="*/ 0 h 73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573"/>
                  <a:gd name="T16" fmla="*/ 0 h 739"/>
                  <a:gd name="T17" fmla="*/ 1573 w 1573"/>
                  <a:gd name="T18" fmla="*/ 739 h 73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573" h="739">
                    <a:moveTo>
                      <a:pt x="0" y="0"/>
                    </a:moveTo>
                    <a:lnTo>
                      <a:pt x="66" y="6"/>
                    </a:lnTo>
                    <a:lnTo>
                      <a:pt x="1573" y="739"/>
                    </a:lnTo>
                    <a:lnTo>
                      <a:pt x="1569" y="73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6A3C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666" name="Freeform 654">
                <a:extLst>
                  <a:ext uri="{FF2B5EF4-FFF2-40B4-BE49-F238E27FC236}">
                    <a16:creationId xmlns:a16="http://schemas.microsoft.com/office/drawing/2014/main" xmlns="" id="{189CB505-21DC-4E97-B554-318D165AEF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95" y="1494"/>
                <a:ext cx="1513" cy="733"/>
              </a:xfrm>
              <a:custGeom>
                <a:avLst/>
                <a:gdLst>
                  <a:gd name="T0" fmla="*/ 0 w 1513"/>
                  <a:gd name="T1" fmla="*/ 0 h 733"/>
                  <a:gd name="T2" fmla="*/ 67 w 1513"/>
                  <a:gd name="T3" fmla="*/ 2 h 733"/>
                  <a:gd name="T4" fmla="*/ 1513 w 1513"/>
                  <a:gd name="T5" fmla="*/ 733 h 733"/>
                  <a:gd name="T6" fmla="*/ 1507 w 1513"/>
                  <a:gd name="T7" fmla="*/ 733 h 733"/>
                  <a:gd name="T8" fmla="*/ 0 w 1513"/>
                  <a:gd name="T9" fmla="*/ 0 h 73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513"/>
                  <a:gd name="T16" fmla="*/ 0 h 733"/>
                  <a:gd name="T17" fmla="*/ 1513 w 1513"/>
                  <a:gd name="T18" fmla="*/ 733 h 73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513" h="733">
                    <a:moveTo>
                      <a:pt x="0" y="0"/>
                    </a:moveTo>
                    <a:lnTo>
                      <a:pt x="67" y="2"/>
                    </a:lnTo>
                    <a:lnTo>
                      <a:pt x="1513" y="733"/>
                    </a:lnTo>
                    <a:lnTo>
                      <a:pt x="1507" y="73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6A3C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667" name="Freeform 655">
                <a:extLst>
                  <a:ext uri="{FF2B5EF4-FFF2-40B4-BE49-F238E27FC236}">
                    <a16:creationId xmlns:a16="http://schemas.microsoft.com/office/drawing/2014/main" xmlns="" id="{2CBE19A8-CA83-4609-A416-B77DFD2DA5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62" y="1496"/>
                <a:ext cx="1450" cy="731"/>
              </a:xfrm>
              <a:custGeom>
                <a:avLst/>
                <a:gdLst>
                  <a:gd name="T0" fmla="*/ 0 w 1450"/>
                  <a:gd name="T1" fmla="*/ 0 h 731"/>
                  <a:gd name="T2" fmla="*/ 72 w 1450"/>
                  <a:gd name="T3" fmla="*/ 2 h 731"/>
                  <a:gd name="T4" fmla="*/ 1450 w 1450"/>
                  <a:gd name="T5" fmla="*/ 731 h 731"/>
                  <a:gd name="T6" fmla="*/ 1446 w 1450"/>
                  <a:gd name="T7" fmla="*/ 731 h 731"/>
                  <a:gd name="T8" fmla="*/ 0 w 1450"/>
                  <a:gd name="T9" fmla="*/ 0 h 73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450"/>
                  <a:gd name="T16" fmla="*/ 0 h 731"/>
                  <a:gd name="T17" fmla="*/ 1450 w 1450"/>
                  <a:gd name="T18" fmla="*/ 731 h 73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450" h="731">
                    <a:moveTo>
                      <a:pt x="0" y="0"/>
                    </a:moveTo>
                    <a:lnTo>
                      <a:pt x="72" y="2"/>
                    </a:lnTo>
                    <a:lnTo>
                      <a:pt x="1450" y="731"/>
                    </a:lnTo>
                    <a:lnTo>
                      <a:pt x="1446" y="73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6A3C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668" name="Freeform 656">
                <a:extLst>
                  <a:ext uri="{FF2B5EF4-FFF2-40B4-BE49-F238E27FC236}">
                    <a16:creationId xmlns:a16="http://schemas.microsoft.com/office/drawing/2014/main" xmlns="" id="{385D34E6-7462-40B8-BD66-815229211F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34" y="1496"/>
                <a:ext cx="1384" cy="731"/>
              </a:xfrm>
              <a:custGeom>
                <a:avLst/>
                <a:gdLst>
                  <a:gd name="T0" fmla="*/ 0 w 1384"/>
                  <a:gd name="T1" fmla="*/ 2 h 731"/>
                  <a:gd name="T2" fmla="*/ 72 w 1384"/>
                  <a:gd name="T3" fmla="*/ 0 h 731"/>
                  <a:gd name="T4" fmla="*/ 1384 w 1384"/>
                  <a:gd name="T5" fmla="*/ 731 h 731"/>
                  <a:gd name="T6" fmla="*/ 1378 w 1384"/>
                  <a:gd name="T7" fmla="*/ 731 h 731"/>
                  <a:gd name="T8" fmla="*/ 0 w 1384"/>
                  <a:gd name="T9" fmla="*/ 2 h 73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384"/>
                  <a:gd name="T16" fmla="*/ 0 h 731"/>
                  <a:gd name="T17" fmla="*/ 1384 w 1384"/>
                  <a:gd name="T18" fmla="*/ 731 h 73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384" h="731">
                    <a:moveTo>
                      <a:pt x="0" y="2"/>
                    </a:moveTo>
                    <a:lnTo>
                      <a:pt x="72" y="0"/>
                    </a:lnTo>
                    <a:lnTo>
                      <a:pt x="1384" y="731"/>
                    </a:lnTo>
                    <a:lnTo>
                      <a:pt x="1378" y="731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96A3C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669" name="Freeform 657">
                <a:extLst>
                  <a:ext uri="{FF2B5EF4-FFF2-40B4-BE49-F238E27FC236}">
                    <a16:creationId xmlns:a16="http://schemas.microsoft.com/office/drawing/2014/main" xmlns="" id="{1576ECDC-E51E-4FCD-8044-3F389F1DD6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06" y="1494"/>
                <a:ext cx="1316" cy="733"/>
              </a:xfrm>
              <a:custGeom>
                <a:avLst/>
                <a:gdLst>
                  <a:gd name="T0" fmla="*/ 0 w 1316"/>
                  <a:gd name="T1" fmla="*/ 2 h 733"/>
                  <a:gd name="T2" fmla="*/ 68 w 1316"/>
                  <a:gd name="T3" fmla="*/ 0 h 733"/>
                  <a:gd name="T4" fmla="*/ 1316 w 1316"/>
                  <a:gd name="T5" fmla="*/ 733 h 733"/>
                  <a:gd name="T6" fmla="*/ 1312 w 1316"/>
                  <a:gd name="T7" fmla="*/ 733 h 733"/>
                  <a:gd name="T8" fmla="*/ 0 w 1316"/>
                  <a:gd name="T9" fmla="*/ 2 h 73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316"/>
                  <a:gd name="T16" fmla="*/ 0 h 733"/>
                  <a:gd name="T17" fmla="*/ 1316 w 1316"/>
                  <a:gd name="T18" fmla="*/ 733 h 73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316" h="733">
                    <a:moveTo>
                      <a:pt x="0" y="2"/>
                    </a:moveTo>
                    <a:lnTo>
                      <a:pt x="68" y="0"/>
                    </a:lnTo>
                    <a:lnTo>
                      <a:pt x="1316" y="733"/>
                    </a:lnTo>
                    <a:lnTo>
                      <a:pt x="1312" y="733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96A3C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670" name="Freeform 658">
                <a:extLst>
                  <a:ext uri="{FF2B5EF4-FFF2-40B4-BE49-F238E27FC236}">
                    <a16:creationId xmlns:a16="http://schemas.microsoft.com/office/drawing/2014/main" xmlns="" id="{F4C06FD8-D1EE-4D7E-876F-519909CD61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74" y="1488"/>
                <a:ext cx="1252" cy="739"/>
              </a:xfrm>
              <a:custGeom>
                <a:avLst/>
                <a:gdLst>
                  <a:gd name="T0" fmla="*/ 0 w 1252"/>
                  <a:gd name="T1" fmla="*/ 6 h 739"/>
                  <a:gd name="T2" fmla="*/ 66 w 1252"/>
                  <a:gd name="T3" fmla="*/ 0 h 739"/>
                  <a:gd name="T4" fmla="*/ 1252 w 1252"/>
                  <a:gd name="T5" fmla="*/ 739 h 739"/>
                  <a:gd name="T6" fmla="*/ 1248 w 1252"/>
                  <a:gd name="T7" fmla="*/ 739 h 739"/>
                  <a:gd name="T8" fmla="*/ 0 w 1252"/>
                  <a:gd name="T9" fmla="*/ 6 h 73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52"/>
                  <a:gd name="T16" fmla="*/ 0 h 739"/>
                  <a:gd name="T17" fmla="*/ 1252 w 1252"/>
                  <a:gd name="T18" fmla="*/ 739 h 73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52" h="739">
                    <a:moveTo>
                      <a:pt x="0" y="6"/>
                    </a:moveTo>
                    <a:lnTo>
                      <a:pt x="66" y="0"/>
                    </a:lnTo>
                    <a:lnTo>
                      <a:pt x="1252" y="739"/>
                    </a:lnTo>
                    <a:lnTo>
                      <a:pt x="1248" y="739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96A3C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671" name="Freeform 659">
                <a:extLst>
                  <a:ext uri="{FF2B5EF4-FFF2-40B4-BE49-F238E27FC236}">
                    <a16:creationId xmlns:a16="http://schemas.microsoft.com/office/drawing/2014/main" xmlns="" id="{0168C688-0F49-4DDD-ACC7-1EEC1F2CE8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40" y="1480"/>
                <a:ext cx="1190" cy="747"/>
              </a:xfrm>
              <a:custGeom>
                <a:avLst/>
                <a:gdLst>
                  <a:gd name="T0" fmla="*/ 0 w 1190"/>
                  <a:gd name="T1" fmla="*/ 8 h 747"/>
                  <a:gd name="T2" fmla="*/ 64 w 1190"/>
                  <a:gd name="T3" fmla="*/ 0 h 747"/>
                  <a:gd name="T4" fmla="*/ 1190 w 1190"/>
                  <a:gd name="T5" fmla="*/ 745 h 747"/>
                  <a:gd name="T6" fmla="*/ 1186 w 1190"/>
                  <a:gd name="T7" fmla="*/ 747 h 747"/>
                  <a:gd name="T8" fmla="*/ 0 w 1190"/>
                  <a:gd name="T9" fmla="*/ 8 h 7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90"/>
                  <a:gd name="T16" fmla="*/ 0 h 747"/>
                  <a:gd name="T17" fmla="*/ 1190 w 1190"/>
                  <a:gd name="T18" fmla="*/ 747 h 7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90" h="747">
                    <a:moveTo>
                      <a:pt x="0" y="8"/>
                    </a:moveTo>
                    <a:lnTo>
                      <a:pt x="64" y="0"/>
                    </a:lnTo>
                    <a:lnTo>
                      <a:pt x="1190" y="745"/>
                    </a:lnTo>
                    <a:lnTo>
                      <a:pt x="1186" y="747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96A3C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672" name="Freeform 660">
                <a:extLst>
                  <a:ext uri="{FF2B5EF4-FFF2-40B4-BE49-F238E27FC236}">
                    <a16:creationId xmlns:a16="http://schemas.microsoft.com/office/drawing/2014/main" xmlns="" id="{73573ADF-6996-438B-AED9-EF3DA0D177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04" y="1470"/>
                <a:ext cx="1132" cy="755"/>
              </a:xfrm>
              <a:custGeom>
                <a:avLst/>
                <a:gdLst>
                  <a:gd name="T0" fmla="*/ 0 w 1132"/>
                  <a:gd name="T1" fmla="*/ 10 h 755"/>
                  <a:gd name="T2" fmla="*/ 61 w 1132"/>
                  <a:gd name="T3" fmla="*/ 0 h 755"/>
                  <a:gd name="T4" fmla="*/ 1132 w 1132"/>
                  <a:gd name="T5" fmla="*/ 755 h 755"/>
                  <a:gd name="T6" fmla="*/ 1126 w 1132"/>
                  <a:gd name="T7" fmla="*/ 755 h 755"/>
                  <a:gd name="T8" fmla="*/ 0 w 1132"/>
                  <a:gd name="T9" fmla="*/ 10 h 7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32"/>
                  <a:gd name="T16" fmla="*/ 0 h 755"/>
                  <a:gd name="T17" fmla="*/ 1132 w 1132"/>
                  <a:gd name="T18" fmla="*/ 755 h 7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32" h="755">
                    <a:moveTo>
                      <a:pt x="0" y="10"/>
                    </a:moveTo>
                    <a:lnTo>
                      <a:pt x="61" y="0"/>
                    </a:lnTo>
                    <a:lnTo>
                      <a:pt x="1132" y="755"/>
                    </a:lnTo>
                    <a:lnTo>
                      <a:pt x="1126" y="755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95A3C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673" name="Freeform 661">
                <a:extLst>
                  <a:ext uri="{FF2B5EF4-FFF2-40B4-BE49-F238E27FC236}">
                    <a16:creationId xmlns:a16="http://schemas.microsoft.com/office/drawing/2014/main" xmlns="" id="{0EC52209-5692-4A6C-A569-C6178061F3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65" y="1458"/>
                <a:ext cx="1075" cy="767"/>
              </a:xfrm>
              <a:custGeom>
                <a:avLst/>
                <a:gdLst>
                  <a:gd name="T0" fmla="*/ 0 w 1075"/>
                  <a:gd name="T1" fmla="*/ 12 h 767"/>
                  <a:gd name="T2" fmla="*/ 58 w 1075"/>
                  <a:gd name="T3" fmla="*/ 0 h 767"/>
                  <a:gd name="T4" fmla="*/ 1075 w 1075"/>
                  <a:gd name="T5" fmla="*/ 767 h 767"/>
                  <a:gd name="T6" fmla="*/ 1071 w 1075"/>
                  <a:gd name="T7" fmla="*/ 767 h 767"/>
                  <a:gd name="T8" fmla="*/ 0 w 1075"/>
                  <a:gd name="T9" fmla="*/ 12 h 76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075"/>
                  <a:gd name="T16" fmla="*/ 0 h 767"/>
                  <a:gd name="T17" fmla="*/ 1075 w 1075"/>
                  <a:gd name="T18" fmla="*/ 767 h 76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075" h="767">
                    <a:moveTo>
                      <a:pt x="0" y="12"/>
                    </a:moveTo>
                    <a:lnTo>
                      <a:pt x="58" y="0"/>
                    </a:lnTo>
                    <a:lnTo>
                      <a:pt x="1075" y="767"/>
                    </a:lnTo>
                    <a:lnTo>
                      <a:pt x="1071" y="767"/>
                    </a:lnTo>
                    <a:lnTo>
                      <a:pt x="0" y="12"/>
                    </a:lnTo>
                    <a:close/>
                  </a:path>
                </a:pathLst>
              </a:custGeom>
              <a:solidFill>
                <a:srgbClr val="95A2C4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674" name="Freeform 662">
                <a:extLst>
                  <a:ext uri="{FF2B5EF4-FFF2-40B4-BE49-F238E27FC236}">
                    <a16:creationId xmlns:a16="http://schemas.microsoft.com/office/drawing/2014/main" xmlns="" id="{A0684CF4-2A88-4B53-B4D6-6F45600A2D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23" y="1444"/>
                <a:ext cx="1019" cy="781"/>
              </a:xfrm>
              <a:custGeom>
                <a:avLst/>
                <a:gdLst>
                  <a:gd name="T0" fmla="*/ 0 w 1019"/>
                  <a:gd name="T1" fmla="*/ 14 h 781"/>
                  <a:gd name="T2" fmla="*/ 52 w 1019"/>
                  <a:gd name="T3" fmla="*/ 0 h 781"/>
                  <a:gd name="T4" fmla="*/ 1019 w 1019"/>
                  <a:gd name="T5" fmla="*/ 779 h 781"/>
                  <a:gd name="T6" fmla="*/ 1017 w 1019"/>
                  <a:gd name="T7" fmla="*/ 781 h 781"/>
                  <a:gd name="T8" fmla="*/ 0 w 1019"/>
                  <a:gd name="T9" fmla="*/ 14 h 78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019"/>
                  <a:gd name="T16" fmla="*/ 0 h 781"/>
                  <a:gd name="T17" fmla="*/ 1019 w 1019"/>
                  <a:gd name="T18" fmla="*/ 781 h 78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019" h="781">
                    <a:moveTo>
                      <a:pt x="0" y="14"/>
                    </a:moveTo>
                    <a:lnTo>
                      <a:pt x="52" y="0"/>
                    </a:lnTo>
                    <a:lnTo>
                      <a:pt x="1019" y="779"/>
                    </a:lnTo>
                    <a:lnTo>
                      <a:pt x="1017" y="781"/>
                    </a:ln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95A2C4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675" name="Freeform 663">
                <a:extLst>
                  <a:ext uri="{FF2B5EF4-FFF2-40B4-BE49-F238E27FC236}">
                    <a16:creationId xmlns:a16="http://schemas.microsoft.com/office/drawing/2014/main" xmlns="" id="{01EEC5ED-AFEB-41D9-9CC9-EAB47BDC17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75" y="1428"/>
                <a:ext cx="971" cy="795"/>
              </a:xfrm>
              <a:custGeom>
                <a:avLst/>
                <a:gdLst>
                  <a:gd name="T0" fmla="*/ 0 w 971"/>
                  <a:gd name="T1" fmla="*/ 16 h 795"/>
                  <a:gd name="T2" fmla="*/ 50 w 971"/>
                  <a:gd name="T3" fmla="*/ 0 h 795"/>
                  <a:gd name="T4" fmla="*/ 971 w 971"/>
                  <a:gd name="T5" fmla="*/ 795 h 795"/>
                  <a:gd name="T6" fmla="*/ 967 w 971"/>
                  <a:gd name="T7" fmla="*/ 795 h 795"/>
                  <a:gd name="T8" fmla="*/ 0 w 971"/>
                  <a:gd name="T9" fmla="*/ 16 h 79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71"/>
                  <a:gd name="T16" fmla="*/ 0 h 795"/>
                  <a:gd name="T17" fmla="*/ 971 w 971"/>
                  <a:gd name="T18" fmla="*/ 795 h 79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71" h="795">
                    <a:moveTo>
                      <a:pt x="0" y="16"/>
                    </a:moveTo>
                    <a:lnTo>
                      <a:pt x="50" y="0"/>
                    </a:lnTo>
                    <a:lnTo>
                      <a:pt x="971" y="795"/>
                    </a:lnTo>
                    <a:lnTo>
                      <a:pt x="967" y="795"/>
                    </a:lnTo>
                    <a:lnTo>
                      <a:pt x="0" y="16"/>
                    </a:lnTo>
                    <a:close/>
                  </a:path>
                </a:pathLst>
              </a:custGeom>
              <a:solidFill>
                <a:srgbClr val="94A1C3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676" name="Freeform 664">
                <a:extLst>
                  <a:ext uri="{FF2B5EF4-FFF2-40B4-BE49-F238E27FC236}">
                    <a16:creationId xmlns:a16="http://schemas.microsoft.com/office/drawing/2014/main" xmlns="" id="{8EC3BFC6-C7BF-4783-954C-B48076A27E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25" y="1410"/>
                <a:ext cx="925" cy="813"/>
              </a:xfrm>
              <a:custGeom>
                <a:avLst/>
                <a:gdLst>
                  <a:gd name="T0" fmla="*/ 0 w 925"/>
                  <a:gd name="T1" fmla="*/ 18 h 813"/>
                  <a:gd name="T2" fmla="*/ 46 w 925"/>
                  <a:gd name="T3" fmla="*/ 0 h 813"/>
                  <a:gd name="T4" fmla="*/ 925 w 925"/>
                  <a:gd name="T5" fmla="*/ 811 h 813"/>
                  <a:gd name="T6" fmla="*/ 921 w 925"/>
                  <a:gd name="T7" fmla="*/ 813 h 813"/>
                  <a:gd name="T8" fmla="*/ 0 w 925"/>
                  <a:gd name="T9" fmla="*/ 18 h 81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25"/>
                  <a:gd name="T16" fmla="*/ 0 h 813"/>
                  <a:gd name="T17" fmla="*/ 925 w 925"/>
                  <a:gd name="T18" fmla="*/ 813 h 81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25" h="813">
                    <a:moveTo>
                      <a:pt x="0" y="18"/>
                    </a:moveTo>
                    <a:lnTo>
                      <a:pt x="46" y="0"/>
                    </a:lnTo>
                    <a:lnTo>
                      <a:pt x="925" y="811"/>
                    </a:lnTo>
                    <a:lnTo>
                      <a:pt x="921" y="813"/>
                    </a:lnTo>
                    <a:lnTo>
                      <a:pt x="0" y="18"/>
                    </a:lnTo>
                    <a:close/>
                  </a:path>
                </a:pathLst>
              </a:custGeom>
              <a:solidFill>
                <a:srgbClr val="93A0C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677" name="Freeform 665">
                <a:extLst>
                  <a:ext uri="{FF2B5EF4-FFF2-40B4-BE49-F238E27FC236}">
                    <a16:creationId xmlns:a16="http://schemas.microsoft.com/office/drawing/2014/main" xmlns="" id="{1B3B616A-91D9-4CC5-A4CF-95D385090E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25" y="1420"/>
                <a:ext cx="923" cy="803"/>
              </a:xfrm>
              <a:custGeom>
                <a:avLst/>
                <a:gdLst>
                  <a:gd name="T0" fmla="*/ 0 w 923"/>
                  <a:gd name="T1" fmla="*/ 8 h 803"/>
                  <a:gd name="T2" fmla="*/ 22 w 923"/>
                  <a:gd name="T3" fmla="*/ 0 h 803"/>
                  <a:gd name="T4" fmla="*/ 923 w 923"/>
                  <a:gd name="T5" fmla="*/ 801 h 803"/>
                  <a:gd name="T6" fmla="*/ 921 w 923"/>
                  <a:gd name="T7" fmla="*/ 803 h 803"/>
                  <a:gd name="T8" fmla="*/ 0 w 923"/>
                  <a:gd name="T9" fmla="*/ 8 h 80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23"/>
                  <a:gd name="T16" fmla="*/ 0 h 803"/>
                  <a:gd name="T17" fmla="*/ 923 w 923"/>
                  <a:gd name="T18" fmla="*/ 803 h 80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23" h="803">
                    <a:moveTo>
                      <a:pt x="0" y="8"/>
                    </a:moveTo>
                    <a:lnTo>
                      <a:pt x="22" y="0"/>
                    </a:lnTo>
                    <a:lnTo>
                      <a:pt x="923" y="801"/>
                    </a:lnTo>
                    <a:lnTo>
                      <a:pt x="921" y="803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93A0C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678" name="Freeform 666">
                <a:extLst>
                  <a:ext uri="{FF2B5EF4-FFF2-40B4-BE49-F238E27FC236}">
                    <a16:creationId xmlns:a16="http://schemas.microsoft.com/office/drawing/2014/main" xmlns="" id="{EB539908-2F60-47B9-BE4F-DF2B68CE68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47" y="1410"/>
                <a:ext cx="903" cy="811"/>
              </a:xfrm>
              <a:custGeom>
                <a:avLst/>
                <a:gdLst>
                  <a:gd name="T0" fmla="*/ 0 w 903"/>
                  <a:gd name="T1" fmla="*/ 10 h 811"/>
                  <a:gd name="T2" fmla="*/ 24 w 903"/>
                  <a:gd name="T3" fmla="*/ 0 h 811"/>
                  <a:gd name="T4" fmla="*/ 903 w 903"/>
                  <a:gd name="T5" fmla="*/ 811 h 811"/>
                  <a:gd name="T6" fmla="*/ 901 w 903"/>
                  <a:gd name="T7" fmla="*/ 811 h 811"/>
                  <a:gd name="T8" fmla="*/ 0 w 903"/>
                  <a:gd name="T9" fmla="*/ 10 h 8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03"/>
                  <a:gd name="T16" fmla="*/ 0 h 811"/>
                  <a:gd name="T17" fmla="*/ 903 w 903"/>
                  <a:gd name="T18" fmla="*/ 811 h 8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03" h="811">
                    <a:moveTo>
                      <a:pt x="0" y="10"/>
                    </a:moveTo>
                    <a:lnTo>
                      <a:pt x="24" y="0"/>
                    </a:lnTo>
                    <a:lnTo>
                      <a:pt x="903" y="811"/>
                    </a:lnTo>
                    <a:lnTo>
                      <a:pt x="901" y="811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929FC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679" name="Freeform 667">
                <a:extLst>
                  <a:ext uri="{FF2B5EF4-FFF2-40B4-BE49-F238E27FC236}">
                    <a16:creationId xmlns:a16="http://schemas.microsoft.com/office/drawing/2014/main" xmlns="" id="{1E5C5A90-73FC-4E9C-91B7-CEEDB43F21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71" y="1393"/>
                <a:ext cx="881" cy="828"/>
              </a:xfrm>
              <a:custGeom>
                <a:avLst/>
                <a:gdLst>
                  <a:gd name="T0" fmla="*/ 0 w 881"/>
                  <a:gd name="T1" fmla="*/ 17 h 828"/>
                  <a:gd name="T2" fmla="*/ 40 w 881"/>
                  <a:gd name="T3" fmla="*/ 0 h 828"/>
                  <a:gd name="T4" fmla="*/ 881 w 881"/>
                  <a:gd name="T5" fmla="*/ 826 h 828"/>
                  <a:gd name="T6" fmla="*/ 879 w 881"/>
                  <a:gd name="T7" fmla="*/ 828 h 828"/>
                  <a:gd name="T8" fmla="*/ 0 w 881"/>
                  <a:gd name="T9" fmla="*/ 17 h 82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81"/>
                  <a:gd name="T16" fmla="*/ 0 h 828"/>
                  <a:gd name="T17" fmla="*/ 881 w 881"/>
                  <a:gd name="T18" fmla="*/ 828 h 82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81" h="828">
                    <a:moveTo>
                      <a:pt x="0" y="17"/>
                    </a:moveTo>
                    <a:lnTo>
                      <a:pt x="40" y="0"/>
                    </a:lnTo>
                    <a:lnTo>
                      <a:pt x="881" y="826"/>
                    </a:lnTo>
                    <a:lnTo>
                      <a:pt x="879" y="828"/>
                    </a:lnTo>
                    <a:lnTo>
                      <a:pt x="0" y="17"/>
                    </a:lnTo>
                    <a:close/>
                  </a:path>
                </a:pathLst>
              </a:custGeom>
              <a:solidFill>
                <a:srgbClr val="929FC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680" name="Freeform 668">
                <a:extLst>
                  <a:ext uri="{FF2B5EF4-FFF2-40B4-BE49-F238E27FC236}">
                    <a16:creationId xmlns:a16="http://schemas.microsoft.com/office/drawing/2014/main" xmlns="" id="{E572497E-9B3B-4121-99C5-84995F2B87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71" y="1402"/>
                <a:ext cx="879" cy="819"/>
              </a:xfrm>
              <a:custGeom>
                <a:avLst/>
                <a:gdLst>
                  <a:gd name="T0" fmla="*/ 0 w 879"/>
                  <a:gd name="T1" fmla="*/ 8 h 819"/>
                  <a:gd name="T2" fmla="*/ 20 w 879"/>
                  <a:gd name="T3" fmla="*/ 0 h 819"/>
                  <a:gd name="T4" fmla="*/ 879 w 879"/>
                  <a:gd name="T5" fmla="*/ 819 h 819"/>
                  <a:gd name="T6" fmla="*/ 879 w 879"/>
                  <a:gd name="T7" fmla="*/ 819 h 819"/>
                  <a:gd name="T8" fmla="*/ 0 w 879"/>
                  <a:gd name="T9" fmla="*/ 8 h 81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79"/>
                  <a:gd name="T16" fmla="*/ 0 h 819"/>
                  <a:gd name="T17" fmla="*/ 879 w 879"/>
                  <a:gd name="T18" fmla="*/ 819 h 81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79" h="819">
                    <a:moveTo>
                      <a:pt x="0" y="8"/>
                    </a:moveTo>
                    <a:lnTo>
                      <a:pt x="20" y="0"/>
                    </a:lnTo>
                    <a:lnTo>
                      <a:pt x="879" y="819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929FC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681" name="Freeform 669">
                <a:extLst>
                  <a:ext uri="{FF2B5EF4-FFF2-40B4-BE49-F238E27FC236}">
                    <a16:creationId xmlns:a16="http://schemas.microsoft.com/office/drawing/2014/main" xmlns="" id="{267AD755-247A-4BC9-874C-9A400C8F2D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91" y="1393"/>
                <a:ext cx="861" cy="828"/>
              </a:xfrm>
              <a:custGeom>
                <a:avLst/>
                <a:gdLst>
                  <a:gd name="T0" fmla="*/ 0 w 861"/>
                  <a:gd name="T1" fmla="*/ 9 h 828"/>
                  <a:gd name="T2" fmla="*/ 20 w 861"/>
                  <a:gd name="T3" fmla="*/ 0 h 828"/>
                  <a:gd name="T4" fmla="*/ 861 w 861"/>
                  <a:gd name="T5" fmla="*/ 826 h 828"/>
                  <a:gd name="T6" fmla="*/ 859 w 861"/>
                  <a:gd name="T7" fmla="*/ 828 h 828"/>
                  <a:gd name="T8" fmla="*/ 0 w 861"/>
                  <a:gd name="T9" fmla="*/ 9 h 82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61"/>
                  <a:gd name="T16" fmla="*/ 0 h 828"/>
                  <a:gd name="T17" fmla="*/ 861 w 861"/>
                  <a:gd name="T18" fmla="*/ 828 h 82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61" h="828">
                    <a:moveTo>
                      <a:pt x="0" y="9"/>
                    </a:moveTo>
                    <a:lnTo>
                      <a:pt x="20" y="0"/>
                    </a:lnTo>
                    <a:lnTo>
                      <a:pt x="861" y="826"/>
                    </a:lnTo>
                    <a:lnTo>
                      <a:pt x="859" y="828"/>
                    </a:lnTo>
                    <a:lnTo>
                      <a:pt x="0" y="9"/>
                    </a:lnTo>
                    <a:close/>
                  </a:path>
                </a:pathLst>
              </a:custGeom>
              <a:solidFill>
                <a:srgbClr val="919EB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682" name="Freeform 670">
                <a:extLst>
                  <a:ext uri="{FF2B5EF4-FFF2-40B4-BE49-F238E27FC236}">
                    <a16:creationId xmlns:a16="http://schemas.microsoft.com/office/drawing/2014/main" xmlns="" id="{248F4F41-87D6-452F-81BB-610A5FFA33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11" y="1373"/>
                <a:ext cx="843" cy="846"/>
              </a:xfrm>
              <a:custGeom>
                <a:avLst/>
                <a:gdLst>
                  <a:gd name="T0" fmla="*/ 0 w 843"/>
                  <a:gd name="T1" fmla="*/ 20 h 846"/>
                  <a:gd name="T2" fmla="*/ 34 w 843"/>
                  <a:gd name="T3" fmla="*/ 0 h 846"/>
                  <a:gd name="T4" fmla="*/ 843 w 843"/>
                  <a:gd name="T5" fmla="*/ 846 h 846"/>
                  <a:gd name="T6" fmla="*/ 841 w 843"/>
                  <a:gd name="T7" fmla="*/ 846 h 846"/>
                  <a:gd name="T8" fmla="*/ 0 w 843"/>
                  <a:gd name="T9" fmla="*/ 20 h 84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43"/>
                  <a:gd name="T16" fmla="*/ 0 h 846"/>
                  <a:gd name="T17" fmla="*/ 843 w 843"/>
                  <a:gd name="T18" fmla="*/ 846 h 84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43" h="846">
                    <a:moveTo>
                      <a:pt x="0" y="20"/>
                    </a:moveTo>
                    <a:lnTo>
                      <a:pt x="34" y="0"/>
                    </a:lnTo>
                    <a:lnTo>
                      <a:pt x="843" y="846"/>
                    </a:lnTo>
                    <a:lnTo>
                      <a:pt x="841" y="846"/>
                    </a:lnTo>
                    <a:lnTo>
                      <a:pt x="0" y="20"/>
                    </a:lnTo>
                    <a:close/>
                  </a:path>
                </a:pathLst>
              </a:custGeom>
              <a:solidFill>
                <a:srgbClr val="919DBE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683" name="Freeform 671">
                <a:extLst>
                  <a:ext uri="{FF2B5EF4-FFF2-40B4-BE49-F238E27FC236}">
                    <a16:creationId xmlns:a16="http://schemas.microsoft.com/office/drawing/2014/main" xmlns="" id="{29027076-3E33-4168-9741-EFB46EC8B2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11" y="1387"/>
                <a:ext cx="841" cy="832"/>
              </a:xfrm>
              <a:custGeom>
                <a:avLst/>
                <a:gdLst>
                  <a:gd name="T0" fmla="*/ 0 w 841"/>
                  <a:gd name="T1" fmla="*/ 6 h 832"/>
                  <a:gd name="T2" fmla="*/ 10 w 841"/>
                  <a:gd name="T3" fmla="*/ 0 h 832"/>
                  <a:gd name="T4" fmla="*/ 841 w 841"/>
                  <a:gd name="T5" fmla="*/ 832 h 832"/>
                  <a:gd name="T6" fmla="*/ 841 w 841"/>
                  <a:gd name="T7" fmla="*/ 832 h 832"/>
                  <a:gd name="T8" fmla="*/ 0 w 841"/>
                  <a:gd name="T9" fmla="*/ 6 h 8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41"/>
                  <a:gd name="T16" fmla="*/ 0 h 832"/>
                  <a:gd name="T17" fmla="*/ 841 w 841"/>
                  <a:gd name="T18" fmla="*/ 832 h 83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41" h="832">
                    <a:moveTo>
                      <a:pt x="0" y="6"/>
                    </a:moveTo>
                    <a:lnTo>
                      <a:pt x="10" y="0"/>
                    </a:lnTo>
                    <a:lnTo>
                      <a:pt x="841" y="832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919DBE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684" name="Freeform 672">
                <a:extLst>
                  <a:ext uri="{FF2B5EF4-FFF2-40B4-BE49-F238E27FC236}">
                    <a16:creationId xmlns:a16="http://schemas.microsoft.com/office/drawing/2014/main" xmlns="" id="{354895AC-137E-4198-9DFD-A2ABD9A6F3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21" y="1379"/>
                <a:ext cx="833" cy="840"/>
              </a:xfrm>
              <a:custGeom>
                <a:avLst/>
                <a:gdLst>
                  <a:gd name="T0" fmla="*/ 0 w 833"/>
                  <a:gd name="T1" fmla="*/ 8 h 840"/>
                  <a:gd name="T2" fmla="*/ 12 w 833"/>
                  <a:gd name="T3" fmla="*/ 0 h 840"/>
                  <a:gd name="T4" fmla="*/ 833 w 833"/>
                  <a:gd name="T5" fmla="*/ 840 h 840"/>
                  <a:gd name="T6" fmla="*/ 831 w 833"/>
                  <a:gd name="T7" fmla="*/ 840 h 840"/>
                  <a:gd name="T8" fmla="*/ 0 w 833"/>
                  <a:gd name="T9" fmla="*/ 8 h 8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33"/>
                  <a:gd name="T16" fmla="*/ 0 h 840"/>
                  <a:gd name="T17" fmla="*/ 833 w 833"/>
                  <a:gd name="T18" fmla="*/ 840 h 8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33" h="840">
                    <a:moveTo>
                      <a:pt x="0" y="8"/>
                    </a:moveTo>
                    <a:lnTo>
                      <a:pt x="12" y="0"/>
                    </a:lnTo>
                    <a:lnTo>
                      <a:pt x="833" y="840"/>
                    </a:lnTo>
                    <a:lnTo>
                      <a:pt x="831" y="840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909CB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685" name="Freeform 673">
                <a:extLst>
                  <a:ext uri="{FF2B5EF4-FFF2-40B4-BE49-F238E27FC236}">
                    <a16:creationId xmlns:a16="http://schemas.microsoft.com/office/drawing/2014/main" xmlns="" id="{F3629CA3-76F8-4516-A9C6-116783EF0D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33" y="1373"/>
                <a:ext cx="821" cy="846"/>
              </a:xfrm>
              <a:custGeom>
                <a:avLst/>
                <a:gdLst>
                  <a:gd name="T0" fmla="*/ 0 w 821"/>
                  <a:gd name="T1" fmla="*/ 6 h 846"/>
                  <a:gd name="T2" fmla="*/ 12 w 821"/>
                  <a:gd name="T3" fmla="*/ 0 h 846"/>
                  <a:gd name="T4" fmla="*/ 821 w 821"/>
                  <a:gd name="T5" fmla="*/ 846 h 846"/>
                  <a:gd name="T6" fmla="*/ 821 w 821"/>
                  <a:gd name="T7" fmla="*/ 846 h 846"/>
                  <a:gd name="T8" fmla="*/ 0 w 821"/>
                  <a:gd name="T9" fmla="*/ 6 h 84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21"/>
                  <a:gd name="T16" fmla="*/ 0 h 846"/>
                  <a:gd name="T17" fmla="*/ 821 w 821"/>
                  <a:gd name="T18" fmla="*/ 846 h 84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21" h="846">
                    <a:moveTo>
                      <a:pt x="0" y="6"/>
                    </a:moveTo>
                    <a:lnTo>
                      <a:pt x="12" y="0"/>
                    </a:lnTo>
                    <a:lnTo>
                      <a:pt x="821" y="84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8F9BB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686" name="Freeform 674">
                <a:extLst>
                  <a:ext uri="{FF2B5EF4-FFF2-40B4-BE49-F238E27FC236}">
                    <a16:creationId xmlns:a16="http://schemas.microsoft.com/office/drawing/2014/main" xmlns="" id="{ED1905FF-C268-41DF-83AA-F6203D4B75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45" y="1353"/>
                <a:ext cx="811" cy="866"/>
              </a:xfrm>
              <a:custGeom>
                <a:avLst/>
                <a:gdLst>
                  <a:gd name="T0" fmla="*/ 0 w 811"/>
                  <a:gd name="T1" fmla="*/ 20 h 866"/>
                  <a:gd name="T2" fmla="*/ 29 w 811"/>
                  <a:gd name="T3" fmla="*/ 0 h 866"/>
                  <a:gd name="T4" fmla="*/ 811 w 811"/>
                  <a:gd name="T5" fmla="*/ 864 h 866"/>
                  <a:gd name="T6" fmla="*/ 809 w 811"/>
                  <a:gd name="T7" fmla="*/ 866 h 866"/>
                  <a:gd name="T8" fmla="*/ 0 w 811"/>
                  <a:gd name="T9" fmla="*/ 20 h 86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11"/>
                  <a:gd name="T16" fmla="*/ 0 h 866"/>
                  <a:gd name="T17" fmla="*/ 811 w 811"/>
                  <a:gd name="T18" fmla="*/ 866 h 86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11" h="866">
                    <a:moveTo>
                      <a:pt x="0" y="20"/>
                    </a:moveTo>
                    <a:lnTo>
                      <a:pt x="29" y="0"/>
                    </a:lnTo>
                    <a:lnTo>
                      <a:pt x="811" y="864"/>
                    </a:lnTo>
                    <a:lnTo>
                      <a:pt x="809" y="866"/>
                    </a:lnTo>
                    <a:lnTo>
                      <a:pt x="0" y="20"/>
                    </a:lnTo>
                    <a:close/>
                  </a:path>
                </a:pathLst>
              </a:custGeom>
              <a:solidFill>
                <a:srgbClr val="8E9BBB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687" name="Freeform 675">
                <a:extLst>
                  <a:ext uri="{FF2B5EF4-FFF2-40B4-BE49-F238E27FC236}">
                    <a16:creationId xmlns:a16="http://schemas.microsoft.com/office/drawing/2014/main" xmlns="" id="{D4896BD6-19A5-4C55-B538-D3098E840D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45" y="1369"/>
                <a:ext cx="809" cy="850"/>
              </a:xfrm>
              <a:custGeom>
                <a:avLst/>
                <a:gdLst>
                  <a:gd name="T0" fmla="*/ 0 w 809"/>
                  <a:gd name="T1" fmla="*/ 4 h 850"/>
                  <a:gd name="T2" fmla="*/ 8 w 809"/>
                  <a:gd name="T3" fmla="*/ 0 h 850"/>
                  <a:gd name="T4" fmla="*/ 809 w 809"/>
                  <a:gd name="T5" fmla="*/ 850 h 850"/>
                  <a:gd name="T6" fmla="*/ 809 w 809"/>
                  <a:gd name="T7" fmla="*/ 850 h 850"/>
                  <a:gd name="T8" fmla="*/ 0 w 809"/>
                  <a:gd name="T9" fmla="*/ 4 h 8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09"/>
                  <a:gd name="T16" fmla="*/ 0 h 850"/>
                  <a:gd name="T17" fmla="*/ 809 w 809"/>
                  <a:gd name="T18" fmla="*/ 850 h 8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09" h="850">
                    <a:moveTo>
                      <a:pt x="0" y="4"/>
                    </a:moveTo>
                    <a:lnTo>
                      <a:pt x="8" y="0"/>
                    </a:lnTo>
                    <a:lnTo>
                      <a:pt x="809" y="850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8E9BBB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688" name="Freeform 676">
                <a:extLst>
                  <a:ext uri="{FF2B5EF4-FFF2-40B4-BE49-F238E27FC236}">
                    <a16:creationId xmlns:a16="http://schemas.microsoft.com/office/drawing/2014/main" xmlns="" id="{9E7623A9-7D59-4D5F-85E0-0C99308296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53" y="1363"/>
                <a:ext cx="803" cy="856"/>
              </a:xfrm>
              <a:custGeom>
                <a:avLst/>
                <a:gdLst>
                  <a:gd name="T0" fmla="*/ 0 w 803"/>
                  <a:gd name="T1" fmla="*/ 6 h 856"/>
                  <a:gd name="T2" fmla="*/ 6 w 803"/>
                  <a:gd name="T3" fmla="*/ 0 h 856"/>
                  <a:gd name="T4" fmla="*/ 803 w 803"/>
                  <a:gd name="T5" fmla="*/ 854 h 856"/>
                  <a:gd name="T6" fmla="*/ 801 w 803"/>
                  <a:gd name="T7" fmla="*/ 856 h 856"/>
                  <a:gd name="T8" fmla="*/ 0 w 803"/>
                  <a:gd name="T9" fmla="*/ 6 h 8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03"/>
                  <a:gd name="T16" fmla="*/ 0 h 856"/>
                  <a:gd name="T17" fmla="*/ 803 w 803"/>
                  <a:gd name="T18" fmla="*/ 856 h 8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03" h="856">
                    <a:moveTo>
                      <a:pt x="0" y="6"/>
                    </a:moveTo>
                    <a:lnTo>
                      <a:pt x="6" y="0"/>
                    </a:lnTo>
                    <a:lnTo>
                      <a:pt x="803" y="854"/>
                    </a:lnTo>
                    <a:lnTo>
                      <a:pt x="801" y="85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8D9ABA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689" name="Freeform 677">
                <a:extLst>
                  <a:ext uri="{FF2B5EF4-FFF2-40B4-BE49-F238E27FC236}">
                    <a16:creationId xmlns:a16="http://schemas.microsoft.com/office/drawing/2014/main" xmlns="" id="{D8959238-D7AE-4DA4-8FE7-FCCAC5AAC2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59" y="1357"/>
                <a:ext cx="797" cy="860"/>
              </a:xfrm>
              <a:custGeom>
                <a:avLst/>
                <a:gdLst>
                  <a:gd name="T0" fmla="*/ 0 w 797"/>
                  <a:gd name="T1" fmla="*/ 6 h 860"/>
                  <a:gd name="T2" fmla="*/ 8 w 797"/>
                  <a:gd name="T3" fmla="*/ 0 h 860"/>
                  <a:gd name="T4" fmla="*/ 797 w 797"/>
                  <a:gd name="T5" fmla="*/ 860 h 860"/>
                  <a:gd name="T6" fmla="*/ 797 w 797"/>
                  <a:gd name="T7" fmla="*/ 860 h 860"/>
                  <a:gd name="T8" fmla="*/ 0 w 797"/>
                  <a:gd name="T9" fmla="*/ 6 h 86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97"/>
                  <a:gd name="T16" fmla="*/ 0 h 860"/>
                  <a:gd name="T17" fmla="*/ 797 w 797"/>
                  <a:gd name="T18" fmla="*/ 860 h 86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97" h="860">
                    <a:moveTo>
                      <a:pt x="0" y="6"/>
                    </a:moveTo>
                    <a:lnTo>
                      <a:pt x="8" y="0"/>
                    </a:lnTo>
                    <a:lnTo>
                      <a:pt x="797" y="860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8C99B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690" name="Freeform 678">
                <a:extLst>
                  <a:ext uri="{FF2B5EF4-FFF2-40B4-BE49-F238E27FC236}">
                    <a16:creationId xmlns:a16="http://schemas.microsoft.com/office/drawing/2014/main" xmlns="" id="{0CC3F760-A043-4CEF-9FC4-FBAD9C8924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67" y="1353"/>
                <a:ext cx="789" cy="864"/>
              </a:xfrm>
              <a:custGeom>
                <a:avLst/>
                <a:gdLst>
                  <a:gd name="T0" fmla="*/ 0 w 789"/>
                  <a:gd name="T1" fmla="*/ 4 h 864"/>
                  <a:gd name="T2" fmla="*/ 7 w 789"/>
                  <a:gd name="T3" fmla="*/ 0 h 864"/>
                  <a:gd name="T4" fmla="*/ 789 w 789"/>
                  <a:gd name="T5" fmla="*/ 864 h 864"/>
                  <a:gd name="T6" fmla="*/ 789 w 789"/>
                  <a:gd name="T7" fmla="*/ 864 h 864"/>
                  <a:gd name="T8" fmla="*/ 0 w 789"/>
                  <a:gd name="T9" fmla="*/ 4 h 86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89"/>
                  <a:gd name="T16" fmla="*/ 0 h 864"/>
                  <a:gd name="T17" fmla="*/ 789 w 789"/>
                  <a:gd name="T18" fmla="*/ 864 h 86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89" h="864">
                    <a:moveTo>
                      <a:pt x="0" y="4"/>
                    </a:moveTo>
                    <a:lnTo>
                      <a:pt x="7" y="0"/>
                    </a:lnTo>
                    <a:lnTo>
                      <a:pt x="789" y="86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8B98B8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691" name="Freeform 679">
                <a:extLst>
                  <a:ext uri="{FF2B5EF4-FFF2-40B4-BE49-F238E27FC236}">
                    <a16:creationId xmlns:a16="http://schemas.microsoft.com/office/drawing/2014/main" xmlns="" id="{4A37A2EE-62C2-437A-8DC7-3C739DBDAD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74" y="1331"/>
                <a:ext cx="784" cy="886"/>
              </a:xfrm>
              <a:custGeom>
                <a:avLst/>
                <a:gdLst>
                  <a:gd name="T0" fmla="*/ 0 w 784"/>
                  <a:gd name="T1" fmla="*/ 22 h 886"/>
                  <a:gd name="T2" fmla="*/ 22 w 784"/>
                  <a:gd name="T3" fmla="*/ 0 h 886"/>
                  <a:gd name="T4" fmla="*/ 784 w 784"/>
                  <a:gd name="T5" fmla="*/ 884 h 886"/>
                  <a:gd name="T6" fmla="*/ 782 w 784"/>
                  <a:gd name="T7" fmla="*/ 886 h 886"/>
                  <a:gd name="T8" fmla="*/ 0 w 784"/>
                  <a:gd name="T9" fmla="*/ 22 h 88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84"/>
                  <a:gd name="T16" fmla="*/ 0 h 886"/>
                  <a:gd name="T17" fmla="*/ 784 w 784"/>
                  <a:gd name="T18" fmla="*/ 886 h 88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84" h="886">
                    <a:moveTo>
                      <a:pt x="0" y="22"/>
                    </a:moveTo>
                    <a:lnTo>
                      <a:pt x="22" y="0"/>
                    </a:lnTo>
                    <a:lnTo>
                      <a:pt x="784" y="884"/>
                    </a:lnTo>
                    <a:lnTo>
                      <a:pt x="782" y="886"/>
                    </a:lnTo>
                    <a:lnTo>
                      <a:pt x="0" y="22"/>
                    </a:lnTo>
                    <a:close/>
                  </a:path>
                </a:pathLst>
              </a:custGeom>
              <a:solidFill>
                <a:srgbClr val="8B97B7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692" name="Freeform 680">
                <a:extLst>
                  <a:ext uri="{FF2B5EF4-FFF2-40B4-BE49-F238E27FC236}">
                    <a16:creationId xmlns:a16="http://schemas.microsoft.com/office/drawing/2014/main" xmlns="" id="{822E83F1-55C9-4155-B53B-D07B095CD5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74" y="1349"/>
                <a:ext cx="782" cy="868"/>
              </a:xfrm>
              <a:custGeom>
                <a:avLst/>
                <a:gdLst>
                  <a:gd name="T0" fmla="*/ 0 w 782"/>
                  <a:gd name="T1" fmla="*/ 4 h 868"/>
                  <a:gd name="T2" fmla="*/ 4 w 782"/>
                  <a:gd name="T3" fmla="*/ 0 h 868"/>
                  <a:gd name="T4" fmla="*/ 782 w 782"/>
                  <a:gd name="T5" fmla="*/ 868 h 868"/>
                  <a:gd name="T6" fmla="*/ 782 w 782"/>
                  <a:gd name="T7" fmla="*/ 868 h 868"/>
                  <a:gd name="T8" fmla="*/ 0 w 782"/>
                  <a:gd name="T9" fmla="*/ 4 h 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82"/>
                  <a:gd name="T16" fmla="*/ 0 h 868"/>
                  <a:gd name="T17" fmla="*/ 782 w 782"/>
                  <a:gd name="T18" fmla="*/ 868 h 8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82" h="868">
                    <a:moveTo>
                      <a:pt x="0" y="4"/>
                    </a:moveTo>
                    <a:lnTo>
                      <a:pt x="4" y="0"/>
                    </a:lnTo>
                    <a:lnTo>
                      <a:pt x="782" y="868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8B97B7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693" name="Freeform 681">
                <a:extLst>
                  <a:ext uri="{FF2B5EF4-FFF2-40B4-BE49-F238E27FC236}">
                    <a16:creationId xmlns:a16="http://schemas.microsoft.com/office/drawing/2014/main" xmlns="" id="{5749D72E-EFEF-40FA-8DBE-AE2A13BB60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78" y="1345"/>
                <a:ext cx="778" cy="872"/>
              </a:xfrm>
              <a:custGeom>
                <a:avLst/>
                <a:gdLst>
                  <a:gd name="T0" fmla="*/ 0 w 778"/>
                  <a:gd name="T1" fmla="*/ 4 h 872"/>
                  <a:gd name="T2" fmla="*/ 4 w 778"/>
                  <a:gd name="T3" fmla="*/ 0 h 872"/>
                  <a:gd name="T4" fmla="*/ 778 w 778"/>
                  <a:gd name="T5" fmla="*/ 872 h 872"/>
                  <a:gd name="T6" fmla="*/ 778 w 778"/>
                  <a:gd name="T7" fmla="*/ 872 h 872"/>
                  <a:gd name="T8" fmla="*/ 0 w 778"/>
                  <a:gd name="T9" fmla="*/ 4 h 87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78"/>
                  <a:gd name="T16" fmla="*/ 0 h 872"/>
                  <a:gd name="T17" fmla="*/ 778 w 778"/>
                  <a:gd name="T18" fmla="*/ 872 h 87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78" h="872">
                    <a:moveTo>
                      <a:pt x="0" y="4"/>
                    </a:moveTo>
                    <a:lnTo>
                      <a:pt x="4" y="0"/>
                    </a:lnTo>
                    <a:lnTo>
                      <a:pt x="778" y="872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8A96B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694" name="Freeform 682">
                <a:extLst>
                  <a:ext uri="{FF2B5EF4-FFF2-40B4-BE49-F238E27FC236}">
                    <a16:creationId xmlns:a16="http://schemas.microsoft.com/office/drawing/2014/main" xmlns="" id="{E97A8D08-BBDD-40F6-AFDB-2B04CF1E8A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82" y="1341"/>
                <a:ext cx="776" cy="876"/>
              </a:xfrm>
              <a:custGeom>
                <a:avLst/>
                <a:gdLst>
                  <a:gd name="T0" fmla="*/ 0 w 776"/>
                  <a:gd name="T1" fmla="*/ 4 h 876"/>
                  <a:gd name="T2" fmla="*/ 4 w 776"/>
                  <a:gd name="T3" fmla="*/ 0 h 876"/>
                  <a:gd name="T4" fmla="*/ 776 w 776"/>
                  <a:gd name="T5" fmla="*/ 876 h 876"/>
                  <a:gd name="T6" fmla="*/ 774 w 776"/>
                  <a:gd name="T7" fmla="*/ 876 h 876"/>
                  <a:gd name="T8" fmla="*/ 0 w 776"/>
                  <a:gd name="T9" fmla="*/ 4 h 8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76"/>
                  <a:gd name="T16" fmla="*/ 0 h 876"/>
                  <a:gd name="T17" fmla="*/ 776 w 776"/>
                  <a:gd name="T18" fmla="*/ 876 h 8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76" h="876">
                    <a:moveTo>
                      <a:pt x="0" y="4"/>
                    </a:moveTo>
                    <a:lnTo>
                      <a:pt x="4" y="0"/>
                    </a:lnTo>
                    <a:lnTo>
                      <a:pt x="776" y="876"/>
                    </a:lnTo>
                    <a:lnTo>
                      <a:pt x="774" y="876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8995B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695" name="Freeform 683">
                <a:extLst>
                  <a:ext uri="{FF2B5EF4-FFF2-40B4-BE49-F238E27FC236}">
                    <a16:creationId xmlns:a16="http://schemas.microsoft.com/office/drawing/2014/main" xmlns="" id="{8F6997CC-5187-4251-B67E-F7DC634AC0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86" y="1337"/>
                <a:ext cx="772" cy="880"/>
              </a:xfrm>
              <a:custGeom>
                <a:avLst/>
                <a:gdLst>
                  <a:gd name="T0" fmla="*/ 0 w 772"/>
                  <a:gd name="T1" fmla="*/ 4 h 880"/>
                  <a:gd name="T2" fmla="*/ 2 w 772"/>
                  <a:gd name="T3" fmla="*/ 0 h 880"/>
                  <a:gd name="T4" fmla="*/ 772 w 772"/>
                  <a:gd name="T5" fmla="*/ 880 h 880"/>
                  <a:gd name="T6" fmla="*/ 772 w 772"/>
                  <a:gd name="T7" fmla="*/ 880 h 880"/>
                  <a:gd name="T8" fmla="*/ 0 w 772"/>
                  <a:gd name="T9" fmla="*/ 4 h 88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72"/>
                  <a:gd name="T16" fmla="*/ 0 h 880"/>
                  <a:gd name="T17" fmla="*/ 772 w 772"/>
                  <a:gd name="T18" fmla="*/ 880 h 88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72" h="880">
                    <a:moveTo>
                      <a:pt x="0" y="4"/>
                    </a:moveTo>
                    <a:lnTo>
                      <a:pt x="2" y="0"/>
                    </a:lnTo>
                    <a:lnTo>
                      <a:pt x="772" y="880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8894B4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696" name="Freeform 684">
                <a:extLst>
                  <a:ext uri="{FF2B5EF4-FFF2-40B4-BE49-F238E27FC236}">
                    <a16:creationId xmlns:a16="http://schemas.microsoft.com/office/drawing/2014/main" xmlns="" id="{13D1C36E-D6BD-4CFC-A475-F44554513E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88" y="1335"/>
                <a:ext cx="770" cy="882"/>
              </a:xfrm>
              <a:custGeom>
                <a:avLst/>
                <a:gdLst>
                  <a:gd name="T0" fmla="*/ 0 w 770"/>
                  <a:gd name="T1" fmla="*/ 2 h 882"/>
                  <a:gd name="T2" fmla="*/ 4 w 770"/>
                  <a:gd name="T3" fmla="*/ 0 h 882"/>
                  <a:gd name="T4" fmla="*/ 770 w 770"/>
                  <a:gd name="T5" fmla="*/ 880 h 882"/>
                  <a:gd name="T6" fmla="*/ 770 w 770"/>
                  <a:gd name="T7" fmla="*/ 882 h 882"/>
                  <a:gd name="T8" fmla="*/ 0 w 770"/>
                  <a:gd name="T9" fmla="*/ 2 h 88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70"/>
                  <a:gd name="T16" fmla="*/ 0 h 882"/>
                  <a:gd name="T17" fmla="*/ 770 w 770"/>
                  <a:gd name="T18" fmla="*/ 882 h 88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70" h="882">
                    <a:moveTo>
                      <a:pt x="0" y="2"/>
                    </a:moveTo>
                    <a:lnTo>
                      <a:pt x="4" y="0"/>
                    </a:lnTo>
                    <a:lnTo>
                      <a:pt x="770" y="880"/>
                    </a:lnTo>
                    <a:lnTo>
                      <a:pt x="770" y="882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8793B3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697" name="Freeform 685">
                <a:extLst>
                  <a:ext uri="{FF2B5EF4-FFF2-40B4-BE49-F238E27FC236}">
                    <a16:creationId xmlns:a16="http://schemas.microsoft.com/office/drawing/2014/main" xmlns="" id="{6CC9B594-64CF-4D23-92AA-0CE4D69DE7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92" y="1331"/>
                <a:ext cx="766" cy="884"/>
              </a:xfrm>
              <a:custGeom>
                <a:avLst/>
                <a:gdLst>
                  <a:gd name="T0" fmla="*/ 0 w 766"/>
                  <a:gd name="T1" fmla="*/ 4 h 884"/>
                  <a:gd name="T2" fmla="*/ 4 w 766"/>
                  <a:gd name="T3" fmla="*/ 0 h 884"/>
                  <a:gd name="T4" fmla="*/ 766 w 766"/>
                  <a:gd name="T5" fmla="*/ 884 h 884"/>
                  <a:gd name="T6" fmla="*/ 766 w 766"/>
                  <a:gd name="T7" fmla="*/ 884 h 884"/>
                  <a:gd name="T8" fmla="*/ 0 w 766"/>
                  <a:gd name="T9" fmla="*/ 4 h 8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66"/>
                  <a:gd name="T16" fmla="*/ 0 h 884"/>
                  <a:gd name="T17" fmla="*/ 766 w 766"/>
                  <a:gd name="T18" fmla="*/ 884 h 8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66" h="884">
                    <a:moveTo>
                      <a:pt x="0" y="4"/>
                    </a:moveTo>
                    <a:lnTo>
                      <a:pt x="4" y="0"/>
                    </a:lnTo>
                    <a:lnTo>
                      <a:pt x="766" y="88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8692B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698" name="Freeform 686">
                <a:extLst>
                  <a:ext uri="{FF2B5EF4-FFF2-40B4-BE49-F238E27FC236}">
                    <a16:creationId xmlns:a16="http://schemas.microsoft.com/office/drawing/2014/main" xmlns="" id="{50765E25-4648-4DF9-89E8-BA4ED28025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96" y="1319"/>
                <a:ext cx="762" cy="896"/>
              </a:xfrm>
              <a:custGeom>
                <a:avLst/>
                <a:gdLst>
                  <a:gd name="T0" fmla="*/ 0 w 762"/>
                  <a:gd name="T1" fmla="*/ 12 h 896"/>
                  <a:gd name="T2" fmla="*/ 10 w 762"/>
                  <a:gd name="T3" fmla="*/ 0 h 896"/>
                  <a:gd name="T4" fmla="*/ 762 w 762"/>
                  <a:gd name="T5" fmla="*/ 896 h 896"/>
                  <a:gd name="T6" fmla="*/ 762 w 762"/>
                  <a:gd name="T7" fmla="*/ 896 h 896"/>
                  <a:gd name="T8" fmla="*/ 0 w 762"/>
                  <a:gd name="T9" fmla="*/ 12 h 89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62"/>
                  <a:gd name="T16" fmla="*/ 0 h 896"/>
                  <a:gd name="T17" fmla="*/ 762 w 762"/>
                  <a:gd name="T18" fmla="*/ 896 h 89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62" h="896">
                    <a:moveTo>
                      <a:pt x="0" y="12"/>
                    </a:moveTo>
                    <a:lnTo>
                      <a:pt x="10" y="0"/>
                    </a:lnTo>
                    <a:lnTo>
                      <a:pt x="762" y="896"/>
                    </a:lnTo>
                    <a:lnTo>
                      <a:pt x="0" y="12"/>
                    </a:lnTo>
                    <a:close/>
                  </a:path>
                </a:pathLst>
              </a:custGeom>
              <a:solidFill>
                <a:srgbClr val="8692B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699" name="Freeform 687">
                <a:extLst>
                  <a:ext uri="{FF2B5EF4-FFF2-40B4-BE49-F238E27FC236}">
                    <a16:creationId xmlns:a16="http://schemas.microsoft.com/office/drawing/2014/main" xmlns="" id="{5A754B0C-5879-4D45-9373-87B6A19BB6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96" y="1329"/>
                <a:ext cx="762" cy="886"/>
              </a:xfrm>
              <a:custGeom>
                <a:avLst/>
                <a:gdLst>
                  <a:gd name="T0" fmla="*/ 0 w 762"/>
                  <a:gd name="T1" fmla="*/ 2 h 886"/>
                  <a:gd name="T2" fmla="*/ 2 w 762"/>
                  <a:gd name="T3" fmla="*/ 0 h 886"/>
                  <a:gd name="T4" fmla="*/ 762 w 762"/>
                  <a:gd name="T5" fmla="*/ 886 h 886"/>
                  <a:gd name="T6" fmla="*/ 762 w 762"/>
                  <a:gd name="T7" fmla="*/ 886 h 886"/>
                  <a:gd name="T8" fmla="*/ 0 w 762"/>
                  <a:gd name="T9" fmla="*/ 2 h 88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62"/>
                  <a:gd name="T16" fmla="*/ 0 h 886"/>
                  <a:gd name="T17" fmla="*/ 762 w 762"/>
                  <a:gd name="T18" fmla="*/ 886 h 88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62" h="886">
                    <a:moveTo>
                      <a:pt x="0" y="2"/>
                    </a:moveTo>
                    <a:lnTo>
                      <a:pt x="2" y="0"/>
                    </a:lnTo>
                    <a:lnTo>
                      <a:pt x="762" y="886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8692B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700" name="Freeform 688">
                <a:extLst>
                  <a:ext uri="{FF2B5EF4-FFF2-40B4-BE49-F238E27FC236}">
                    <a16:creationId xmlns:a16="http://schemas.microsoft.com/office/drawing/2014/main" xmlns="" id="{49AD0814-A7D8-48CD-AA03-A7A4F62DE5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98" y="1325"/>
                <a:ext cx="760" cy="890"/>
              </a:xfrm>
              <a:custGeom>
                <a:avLst/>
                <a:gdLst>
                  <a:gd name="T0" fmla="*/ 0 w 760"/>
                  <a:gd name="T1" fmla="*/ 4 h 890"/>
                  <a:gd name="T2" fmla="*/ 2 w 760"/>
                  <a:gd name="T3" fmla="*/ 0 h 890"/>
                  <a:gd name="T4" fmla="*/ 760 w 760"/>
                  <a:gd name="T5" fmla="*/ 890 h 890"/>
                  <a:gd name="T6" fmla="*/ 760 w 760"/>
                  <a:gd name="T7" fmla="*/ 890 h 890"/>
                  <a:gd name="T8" fmla="*/ 0 w 760"/>
                  <a:gd name="T9" fmla="*/ 4 h 89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60"/>
                  <a:gd name="T16" fmla="*/ 0 h 890"/>
                  <a:gd name="T17" fmla="*/ 760 w 760"/>
                  <a:gd name="T18" fmla="*/ 890 h 89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60" h="890">
                    <a:moveTo>
                      <a:pt x="0" y="4"/>
                    </a:moveTo>
                    <a:lnTo>
                      <a:pt x="2" y="0"/>
                    </a:lnTo>
                    <a:lnTo>
                      <a:pt x="760" y="890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8591B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701" name="Freeform 689">
                <a:extLst>
                  <a:ext uri="{FF2B5EF4-FFF2-40B4-BE49-F238E27FC236}">
                    <a16:creationId xmlns:a16="http://schemas.microsoft.com/office/drawing/2014/main" xmlns="" id="{8955A98A-C6F4-4539-9DF0-1168FE6885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00" y="1323"/>
                <a:ext cx="758" cy="892"/>
              </a:xfrm>
              <a:custGeom>
                <a:avLst/>
                <a:gdLst>
                  <a:gd name="T0" fmla="*/ 0 w 758"/>
                  <a:gd name="T1" fmla="*/ 2 h 892"/>
                  <a:gd name="T2" fmla="*/ 2 w 758"/>
                  <a:gd name="T3" fmla="*/ 0 h 892"/>
                  <a:gd name="T4" fmla="*/ 758 w 758"/>
                  <a:gd name="T5" fmla="*/ 892 h 892"/>
                  <a:gd name="T6" fmla="*/ 758 w 758"/>
                  <a:gd name="T7" fmla="*/ 892 h 892"/>
                  <a:gd name="T8" fmla="*/ 0 w 758"/>
                  <a:gd name="T9" fmla="*/ 2 h 8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8"/>
                  <a:gd name="T16" fmla="*/ 0 h 892"/>
                  <a:gd name="T17" fmla="*/ 758 w 758"/>
                  <a:gd name="T18" fmla="*/ 892 h 8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8" h="892">
                    <a:moveTo>
                      <a:pt x="0" y="2"/>
                    </a:moveTo>
                    <a:lnTo>
                      <a:pt x="2" y="0"/>
                    </a:lnTo>
                    <a:lnTo>
                      <a:pt x="758" y="892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8490A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702" name="Freeform 690">
                <a:extLst>
                  <a:ext uri="{FF2B5EF4-FFF2-40B4-BE49-F238E27FC236}">
                    <a16:creationId xmlns:a16="http://schemas.microsoft.com/office/drawing/2014/main" xmlns="" id="{845BD474-1ADA-4C91-9CC4-F5A1A1D179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02" y="1321"/>
                <a:ext cx="756" cy="894"/>
              </a:xfrm>
              <a:custGeom>
                <a:avLst/>
                <a:gdLst>
                  <a:gd name="T0" fmla="*/ 0 w 756"/>
                  <a:gd name="T1" fmla="*/ 2 h 894"/>
                  <a:gd name="T2" fmla="*/ 2 w 756"/>
                  <a:gd name="T3" fmla="*/ 0 h 894"/>
                  <a:gd name="T4" fmla="*/ 756 w 756"/>
                  <a:gd name="T5" fmla="*/ 894 h 894"/>
                  <a:gd name="T6" fmla="*/ 756 w 756"/>
                  <a:gd name="T7" fmla="*/ 894 h 894"/>
                  <a:gd name="T8" fmla="*/ 0 w 756"/>
                  <a:gd name="T9" fmla="*/ 2 h 89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894"/>
                  <a:gd name="T17" fmla="*/ 756 w 756"/>
                  <a:gd name="T18" fmla="*/ 894 h 89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894">
                    <a:moveTo>
                      <a:pt x="0" y="2"/>
                    </a:moveTo>
                    <a:lnTo>
                      <a:pt x="2" y="0"/>
                    </a:lnTo>
                    <a:lnTo>
                      <a:pt x="756" y="89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838FAE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703" name="Freeform 691">
                <a:extLst>
                  <a:ext uri="{FF2B5EF4-FFF2-40B4-BE49-F238E27FC236}">
                    <a16:creationId xmlns:a16="http://schemas.microsoft.com/office/drawing/2014/main" xmlns="" id="{F02B6E81-FA01-4BA9-9BD7-E59BC96D42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04" y="1319"/>
                <a:ext cx="754" cy="896"/>
              </a:xfrm>
              <a:custGeom>
                <a:avLst/>
                <a:gdLst>
                  <a:gd name="T0" fmla="*/ 0 w 754"/>
                  <a:gd name="T1" fmla="*/ 2 h 896"/>
                  <a:gd name="T2" fmla="*/ 2 w 754"/>
                  <a:gd name="T3" fmla="*/ 0 h 896"/>
                  <a:gd name="T4" fmla="*/ 754 w 754"/>
                  <a:gd name="T5" fmla="*/ 896 h 896"/>
                  <a:gd name="T6" fmla="*/ 754 w 754"/>
                  <a:gd name="T7" fmla="*/ 896 h 896"/>
                  <a:gd name="T8" fmla="*/ 0 w 754"/>
                  <a:gd name="T9" fmla="*/ 2 h 89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4"/>
                  <a:gd name="T16" fmla="*/ 0 h 896"/>
                  <a:gd name="T17" fmla="*/ 754 w 754"/>
                  <a:gd name="T18" fmla="*/ 896 h 89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4" h="896">
                    <a:moveTo>
                      <a:pt x="0" y="2"/>
                    </a:moveTo>
                    <a:lnTo>
                      <a:pt x="2" y="0"/>
                    </a:lnTo>
                    <a:lnTo>
                      <a:pt x="754" y="896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828EA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704" name="Freeform 692">
                <a:extLst>
                  <a:ext uri="{FF2B5EF4-FFF2-40B4-BE49-F238E27FC236}">
                    <a16:creationId xmlns:a16="http://schemas.microsoft.com/office/drawing/2014/main" xmlns="" id="{3A89BC20-B4D2-4B5F-8594-0A3A2B9748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06" y="1307"/>
                <a:ext cx="754" cy="908"/>
              </a:xfrm>
              <a:custGeom>
                <a:avLst/>
                <a:gdLst>
                  <a:gd name="T0" fmla="*/ 0 w 754"/>
                  <a:gd name="T1" fmla="*/ 12 h 908"/>
                  <a:gd name="T2" fmla="*/ 8 w 754"/>
                  <a:gd name="T3" fmla="*/ 0 h 908"/>
                  <a:gd name="T4" fmla="*/ 754 w 754"/>
                  <a:gd name="T5" fmla="*/ 908 h 908"/>
                  <a:gd name="T6" fmla="*/ 752 w 754"/>
                  <a:gd name="T7" fmla="*/ 908 h 908"/>
                  <a:gd name="T8" fmla="*/ 0 w 754"/>
                  <a:gd name="T9" fmla="*/ 12 h 90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4"/>
                  <a:gd name="T16" fmla="*/ 0 h 908"/>
                  <a:gd name="T17" fmla="*/ 754 w 754"/>
                  <a:gd name="T18" fmla="*/ 908 h 90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4" h="908">
                    <a:moveTo>
                      <a:pt x="0" y="12"/>
                    </a:moveTo>
                    <a:lnTo>
                      <a:pt x="8" y="0"/>
                    </a:lnTo>
                    <a:lnTo>
                      <a:pt x="754" y="908"/>
                    </a:lnTo>
                    <a:lnTo>
                      <a:pt x="752" y="908"/>
                    </a:lnTo>
                    <a:lnTo>
                      <a:pt x="0" y="12"/>
                    </a:lnTo>
                    <a:close/>
                  </a:path>
                </a:pathLst>
              </a:custGeom>
              <a:solidFill>
                <a:srgbClr val="828EA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705" name="Freeform 693">
                <a:extLst>
                  <a:ext uri="{FF2B5EF4-FFF2-40B4-BE49-F238E27FC236}">
                    <a16:creationId xmlns:a16="http://schemas.microsoft.com/office/drawing/2014/main" xmlns="" id="{93733D3F-D7DE-476A-8AC7-A89219E3A5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06" y="1317"/>
                <a:ext cx="752" cy="898"/>
              </a:xfrm>
              <a:custGeom>
                <a:avLst/>
                <a:gdLst>
                  <a:gd name="T0" fmla="*/ 0 w 752"/>
                  <a:gd name="T1" fmla="*/ 2 h 898"/>
                  <a:gd name="T2" fmla="*/ 2 w 752"/>
                  <a:gd name="T3" fmla="*/ 0 h 898"/>
                  <a:gd name="T4" fmla="*/ 752 w 752"/>
                  <a:gd name="T5" fmla="*/ 898 h 898"/>
                  <a:gd name="T6" fmla="*/ 752 w 752"/>
                  <a:gd name="T7" fmla="*/ 898 h 898"/>
                  <a:gd name="T8" fmla="*/ 0 w 752"/>
                  <a:gd name="T9" fmla="*/ 2 h 89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898"/>
                  <a:gd name="T17" fmla="*/ 752 w 752"/>
                  <a:gd name="T18" fmla="*/ 898 h 89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898">
                    <a:moveTo>
                      <a:pt x="0" y="2"/>
                    </a:moveTo>
                    <a:lnTo>
                      <a:pt x="2" y="0"/>
                    </a:lnTo>
                    <a:lnTo>
                      <a:pt x="752" y="898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828EA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706" name="Freeform 694">
                <a:extLst>
                  <a:ext uri="{FF2B5EF4-FFF2-40B4-BE49-F238E27FC236}">
                    <a16:creationId xmlns:a16="http://schemas.microsoft.com/office/drawing/2014/main" xmlns="" id="{08522B8C-1D6D-41A0-9133-745F36933A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08" y="1313"/>
                <a:ext cx="750" cy="902"/>
              </a:xfrm>
              <a:custGeom>
                <a:avLst/>
                <a:gdLst>
                  <a:gd name="T0" fmla="*/ 0 w 750"/>
                  <a:gd name="T1" fmla="*/ 4 h 902"/>
                  <a:gd name="T2" fmla="*/ 2 w 750"/>
                  <a:gd name="T3" fmla="*/ 0 h 902"/>
                  <a:gd name="T4" fmla="*/ 750 w 750"/>
                  <a:gd name="T5" fmla="*/ 902 h 902"/>
                  <a:gd name="T6" fmla="*/ 750 w 750"/>
                  <a:gd name="T7" fmla="*/ 902 h 902"/>
                  <a:gd name="T8" fmla="*/ 0 w 750"/>
                  <a:gd name="T9" fmla="*/ 4 h 9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0"/>
                  <a:gd name="T16" fmla="*/ 0 h 902"/>
                  <a:gd name="T17" fmla="*/ 750 w 750"/>
                  <a:gd name="T18" fmla="*/ 902 h 9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0" h="902">
                    <a:moveTo>
                      <a:pt x="0" y="4"/>
                    </a:moveTo>
                    <a:lnTo>
                      <a:pt x="2" y="0"/>
                    </a:lnTo>
                    <a:lnTo>
                      <a:pt x="750" y="902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818CAA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707" name="Freeform 695">
                <a:extLst>
                  <a:ext uri="{FF2B5EF4-FFF2-40B4-BE49-F238E27FC236}">
                    <a16:creationId xmlns:a16="http://schemas.microsoft.com/office/drawing/2014/main" xmlns="" id="{721DE908-70A2-47F9-80F0-707B6E7E3D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0" y="1311"/>
                <a:ext cx="750" cy="904"/>
              </a:xfrm>
              <a:custGeom>
                <a:avLst/>
                <a:gdLst>
                  <a:gd name="T0" fmla="*/ 0 w 750"/>
                  <a:gd name="T1" fmla="*/ 2 h 904"/>
                  <a:gd name="T2" fmla="*/ 2 w 750"/>
                  <a:gd name="T3" fmla="*/ 0 h 904"/>
                  <a:gd name="T4" fmla="*/ 750 w 750"/>
                  <a:gd name="T5" fmla="*/ 904 h 904"/>
                  <a:gd name="T6" fmla="*/ 748 w 750"/>
                  <a:gd name="T7" fmla="*/ 904 h 904"/>
                  <a:gd name="T8" fmla="*/ 0 w 750"/>
                  <a:gd name="T9" fmla="*/ 2 h 90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0"/>
                  <a:gd name="T16" fmla="*/ 0 h 904"/>
                  <a:gd name="T17" fmla="*/ 750 w 750"/>
                  <a:gd name="T18" fmla="*/ 904 h 90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0" h="904">
                    <a:moveTo>
                      <a:pt x="0" y="2"/>
                    </a:moveTo>
                    <a:lnTo>
                      <a:pt x="2" y="0"/>
                    </a:lnTo>
                    <a:lnTo>
                      <a:pt x="750" y="904"/>
                    </a:lnTo>
                    <a:lnTo>
                      <a:pt x="748" y="90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808BA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708" name="Freeform 696">
                <a:extLst>
                  <a:ext uri="{FF2B5EF4-FFF2-40B4-BE49-F238E27FC236}">
                    <a16:creationId xmlns:a16="http://schemas.microsoft.com/office/drawing/2014/main" xmlns="" id="{0BC23BAE-F281-48C7-A196-56675075AB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2" y="1307"/>
                <a:ext cx="748" cy="908"/>
              </a:xfrm>
              <a:custGeom>
                <a:avLst/>
                <a:gdLst>
                  <a:gd name="T0" fmla="*/ 0 w 748"/>
                  <a:gd name="T1" fmla="*/ 4 h 908"/>
                  <a:gd name="T2" fmla="*/ 2 w 748"/>
                  <a:gd name="T3" fmla="*/ 0 h 908"/>
                  <a:gd name="T4" fmla="*/ 748 w 748"/>
                  <a:gd name="T5" fmla="*/ 908 h 908"/>
                  <a:gd name="T6" fmla="*/ 748 w 748"/>
                  <a:gd name="T7" fmla="*/ 908 h 908"/>
                  <a:gd name="T8" fmla="*/ 0 w 748"/>
                  <a:gd name="T9" fmla="*/ 4 h 90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48"/>
                  <a:gd name="T16" fmla="*/ 0 h 908"/>
                  <a:gd name="T17" fmla="*/ 748 w 748"/>
                  <a:gd name="T18" fmla="*/ 908 h 90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48" h="908">
                    <a:moveTo>
                      <a:pt x="0" y="4"/>
                    </a:moveTo>
                    <a:lnTo>
                      <a:pt x="2" y="0"/>
                    </a:lnTo>
                    <a:lnTo>
                      <a:pt x="748" y="908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7F8AA7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709" name="Freeform 697">
                <a:extLst>
                  <a:ext uri="{FF2B5EF4-FFF2-40B4-BE49-F238E27FC236}">
                    <a16:creationId xmlns:a16="http://schemas.microsoft.com/office/drawing/2014/main" xmlns="" id="{5372D4E9-5709-44F8-8E2F-75DB215AF1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4" y="1295"/>
                <a:ext cx="746" cy="920"/>
              </a:xfrm>
              <a:custGeom>
                <a:avLst/>
                <a:gdLst>
                  <a:gd name="T0" fmla="*/ 0 w 746"/>
                  <a:gd name="T1" fmla="*/ 12 h 920"/>
                  <a:gd name="T2" fmla="*/ 6 w 746"/>
                  <a:gd name="T3" fmla="*/ 0 h 920"/>
                  <a:gd name="T4" fmla="*/ 746 w 746"/>
                  <a:gd name="T5" fmla="*/ 918 h 920"/>
                  <a:gd name="T6" fmla="*/ 746 w 746"/>
                  <a:gd name="T7" fmla="*/ 920 h 920"/>
                  <a:gd name="T8" fmla="*/ 0 w 746"/>
                  <a:gd name="T9" fmla="*/ 12 h 92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46"/>
                  <a:gd name="T16" fmla="*/ 0 h 920"/>
                  <a:gd name="T17" fmla="*/ 746 w 746"/>
                  <a:gd name="T18" fmla="*/ 920 h 92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46" h="920">
                    <a:moveTo>
                      <a:pt x="0" y="12"/>
                    </a:moveTo>
                    <a:lnTo>
                      <a:pt x="6" y="0"/>
                    </a:lnTo>
                    <a:lnTo>
                      <a:pt x="746" y="918"/>
                    </a:lnTo>
                    <a:lnTo>
                      <a:pt x="746" y="920"/>
                    </a:lnTo>
                    <a:lnTo>
                      <a:pt x="0" y="12"/>
                    </a:lnTo>
                    <a:close/>
                  </a:path>
                </a:pathLst>
              </a:custGeom>
              <a:solidFill>
                <a:srgbClr val="7E89A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710" name="Freeform 698">
                <a:extLst>
                  <a:ext uri="{FF2B5EF4-FFF2-40B4-BE49-F238E27FC236}">
                    <a16:creationId xmlns:a16="http://schemas.microsoft.com/office/drawing/2014/main" xmlns="" id="{2AF019AE-5119-49C8-BF91-794038B5EB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4" y="1305"/>
                <a:ext cx="746" cy="910"/>
              </a:xfrm>
              <a:custGeom>
                <a:avLst/>
                <a:gdLst>
                  <a:gd name="T0" fmla="*/ 0 w 746"/>
                  <a:gd name="T1" fmla="*/ 2 h 910"/>
                  <a:gd name="T2" fmla="*/ 2 w 746"/>
                  <a:gd name="T3" fmla="*/ 0 h 910"/>
                  <a:gd name="T4" fmla="*/ 746 w 746"/>
                  <a:gd name="T5" fmla="*/ 908 h 910"/>
                  <a:gd name="T6" fmla="*/ 746 w 746"/>
                  <a:gd name="T7" fmla="*/ 910 h 910"/>
                  <a:gd name="T8" fmla="*/ 0 w 746"/>
                  <a:gd name="T9" fmla="*/ 2 h 91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46"/>
                  <a:gd name="T16" fmla="*/ 0 h 910"/>
                  <a:gd name="T17" fmla="*/ 746 w 746"/>
                  <a:gd name="T18" fmla="*/ 910 h 91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46" h="910">
                    <a:moveTo>
                      <a:pt x="0" y="2"/>
                    </a:moveTo>
                    <a:lnTo>
                      <a:pt x="2" y="0"/>
                    </a:lnTo>
                    <a:lnTo>
                      <a:pt x="746" y="908"/>
                    </a:lnTo>
                    <a:lnTo>
                      <a:pt x="746" y="910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7E89A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711" name="Freeform 699">
                <a:extLst>
                  <a:ext uri="{FF2B5EF4-FFF2-40B4-BE49-F238E27FC236}">
                    <a16:creationId xmlns:a16="http://schemas.microsoft.com/office/drawing/2014/main" xmlns="" id="{51708724-72FA-470B-8275-A8EFD0E038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6" y="1301"/>
                <a:ext cx="744" cy="912"/>
              </a:xfrm>
              <a:custGeom>
                <a:avLst/>
                <a:gdLst>
                  <a:gd name="T0" fmla="*/ 0 w 744"/>
                  <a:gd name="T1" fmla="*/ 4 h 912"/>
                  <a:gd name="T2" fmla="*/ 0 w 744"/>
                  <a:gd name="T3" fmla="*/ 0 h 912"/>
                  <a:gd name="T4" fmla="*/ 744 w 744"/>
                  <a:gd name="T5" fmla="*/ 912 h 912"/>
                  <a:gd name="T6" fmla="*/ 744 w 744"/>
                  <a:gd name="T7" fmla="*/ 912 h 912"/>
                  <a:gd name="T8" fmla="*/ 0 w 744"/>
                  <a:gd name="T9" fmla="*/ 4 h 91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44"/>
                  <a:gd name="T16" fmla="*/ 0 h 912"/>
                  <a:gd name="T17" fmla="*/ 744 w 744"/>
                  <a:gd name="T18" fmla="*/ 912 h 91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44" h="912">
                    <a:moveTo>
                      <a:pt x="0" y="4"/>
                    </a:moveTo>
                    <a:lnTo>
                      <a:pt x="0" y="0"/>
                    </a:lnTo>
                    <a:lnTo>
                      <a:pt x="744" y="912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7C87A4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712" name="Freeform 700">
                <a:extLst>
                  <a:ext uri="{FF2B5EF4-FFF2-40B4-BE49-F238E27FC236}">
                    <a16:creationId xmlns:a16="http://schemas.microsoft.com/office/drawing/2014/main" xmlns="" id="{C0A48F30-04AD-4B17-A4BA-8200431AD2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6" y="1299"/>
                <a:ext cx="744" cy="914"/>
              </a:xfrm>
              <a:custGeom>
                <a:avLst/>
                <a:gdLst>
                  <a:gd name="T0" fmla="*/ 0 w 744"/>
                  <a:gd name="T1" fmla="*/ 2 h 914"/>
                  <a:gd name="T2" fmla="*/ 2 w 744"/>
                  <a:gd name="T3" fmla="*/ 0 h 914"/>
                  <a:gd name="T4" fmla="*/ 744 w 744"/>
                  <a:gd name="T5" fmla="*/ 914 h 914"/>
                  <a:gd name="T6" fmla="*/ 744 w 744"/>
                  <a:gd name="T7" fmla="*/ 914 h 914"/>
                  <a:gd name="T8" fmla="*/ 0 w 744"/>
                  <a:gd name="T9" fmla="*/ 2 h 91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44"/>
                  <a:gd name="T16" fmla="*/ 0 h 914"/>
                  <a:gd name="T17" fmla="*/ 744 w 744"/>
                  <a:gd name="T18" fmla="*/ 914 h 91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44" h="914">
                    <a:moveTo>
                      <a:pt x="0" y="2"/>
                    </a:moveTo>
                    <a:lnTo>
                      <a:pt x="2" y="0"/>
                    </a:lnTo>
                    <a:lnTo>
                      <a:pt x="744" y="91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7B86A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713" name="Freeform 701">
                <a:extLst>
                  <a:ext uri="{FF2B5EF4-FFF2-40B4-BE49-F238E27FC236}">
                    <a16:creationId xmlns:a16="http://schemas.microsoft.com/office/drawing/2014/main" xmlns="" id="{26790E1C-380F-494D-B059-DB2D78C43C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8" y="1295"/>
                <a:ext cx="742" cy="918"/>
              </a:xfrm>
              <a:custGeom>
                <a:avLst/>
                <a:gdLst>
                  <a:gd name="T0" fmla="*/ 0 w 742"/>
                  <a:gd name="T1" fmla="*/ 4 h 918"/>
                  <a:gd name="T2" fmla="*/ 2 w 742"/>
                  <a:gd name="T3" fmla="*/ 0 h 918"/>
                  <a:gd name="T4" fmla="*/ 742 w 742"/>
                  <a:gd name="T5" fmla="*/ 918 h 918"/>
                  <a:gd name="T6" fmla="*/ 742 w 742"/>
                  <a:gd name="T7" fmla="*/ 918 h 918"/>
                  <a:gd name="T8" fmla="*/ 0 w 742"/>
                  <a:gd name="T9" fmla="*/ 4 h 9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42"/>
                  <a:gd name="T16" fmla="*/ 0 h 918"/>
                  <a:gd name="T17" fmla="*/ 742 w 742"/>
                  <a:gd name="T18" fmla="*/ 918 h 9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42" h="918">
                    <a:moveTo>
                      <a:pt x="0" y="4"/>
                    </a:moveTo>
                    <a:lnTo>
                      <a:pt x="2" y="0"/>
                    </a:lnTo>
                    <a:lnTo>
                      <a:pt x="742" y="918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7A85A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714" name="Freeform 702">
                <a:extLst>
                  <a:ext uri="{FF2B5EF4-FFF2-40B4-BE49-F238E27FC236}">
                    <a16:creationId xmlns:a16="http://schemas.microsoft.com/office/drawing/2014/main" xmlns="" id="{9483A241-9D4D-4D77-87A3-DE61442FBD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0" y="1283"/>
                <a:ext cx="740" cy="930"/>
              </a:xfrm>
              <a:custGeom>
                <a:avLst/>
                <a:gdLst>
                  <a:gd name="T0" fmla="*/ 0 w 740"/>
                  <a:gd name="T1" fmla="*/ 12 h 930"/>
                  <a:gd name="T2" fmla="*/ 4 w 740"/>
                  <a:gd name="T3" fmla="*/ 0 h 930"/>
                  <a:gd name="T4" fmla="*/ 740 w 740"/>
                  <a:gd name="T5" fmla="*/ 930 h 930"/>
                  <a:gd name="T6" fmla="*/ 740 w 740"/>
                  <a:gd name="T7" fmla="*/ 930 h 930"/>
                  <a:gd name="T8" fmla="*/ 0 w 740"/>
                  <a:gd name="T9" fmla="*/ 12 h 93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40"/>
                  <a:gd name="T16" fmla="*/ 0 h 930"/>
                  <a:gd name="T17" fmla="*/ 740 w 740"/>
                  <a:gd name="T18" fmla="*/ 930 h 93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40" h="930">
                    <a:moveTo>
                      <a:pt x="0" y="12"/>
                    </a:moveTo>
                    <a:lnTo>
                      <a:pt x="4" y="0"/>
                    </a:lnTo>
                    <a:lnTo>
                      <a:pt x="740" y="930"/>
                    </a:lnTo>
                    <a:lnTo>
                      <a:pt x="0" y="12"/>
                    </a:lnTo>
                    <a:close/>
                  </a:path>
                </a:pathLst>
              </a:custGeom>
              <a:solidFill>
                <a:srgbClr val="79849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715" name="Freeform 703">
                <a:extLst>
                  <a:ext uri="{FF2B5EF4-FFF2-40B4-BE49-F238E27FC236}">
                    <a16:creationId xmlns:a16="http://schemas.microsoft.com/office/drawing/2014/main" xmlns="" id="{6BE093A5-0776-44E6-9250-E3BD8E8B9F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0" y="1291"/>
                <a:ext cx="740" cy="922"/>
              </a:xfrm>
              <a:custGeom>
                <a:avLst/>
                <a:gdLst>
                  <a:gd name="T0" fmla="*/ 0 w 740"/>
                  <a:gd name="T1" fmla="*/ 4 h 922"/>
                  <a:gd name="T2" fmla="*/ 2 w 740"/>
                  <a:gd name="T3" fmla="*/ 0 h 922"/>
                  <a:gd name="T4" fmla="*/ 740 w 740"/>
                  <a:gd name="T5" fmla="*/ 922 h 922"/>
                  <a:gd name="T6" fmla="*/ 740 w 740"/>
                  <a:gd name="T7" fmla="*/ 922 h 922"/>
                  <a:gd name="T8" fmla="*/ 0 w 740"/>
                  <a:gd name="T9" fmla="*/ 4 h 92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40"/>
                  <a:gd name="T16" fmla="*/ 0 h 922"/>
                  <a:gd name="T17" fmla="*/ 740 w 740"/>
                  <a:gd name="T18" fmla="*/ 922 h 92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40" h="922">
                    <a:moveTo>
                      <a:pt x="0" y="4"/>
                    </a:moveTo>
                    <a:lnTo>
                      <a:pt x="2" y="0"/>
                    </a:lnTo>
                    <a:lnTo>
                      <a:pt x="740" y="922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79849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716" name="Freeform 704">
                <a:extLst>
                  <a:ext uri="{FF2B5EF4-FFF2-40B4-BE49-F238E27FC236}">
                    <a16:creationId xmlns:a16="http://schemas.microsoft.com/office/drawing/2014/main" xmlns="" id="{BEFB9750-CAD3-42C5-A9FB-913D23A1A1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2" y="1287"/>
                <a:ext cx="738" cy="926"/>
              </a:xfrm>
              <a:custGeom>
                <a:avLst/>
                <a:gdLst>
                  <a:gd name="T0" fmla="*/ 0 w 738"/>
                  <a:gd name="T1" fmla="*/ 4 h 926"/>
                  <a:gd name="T2" fmla="*/ 0 w 738"/>
                  <a:gd name="T3" fmla="*/ 0 h 926"/>
                  <a:gd name="T4" fmla="*/ 738 w 738"/>
                  <a:gd name="T5" fmla="*/ 926 h 926"/>
                  <a:gd name="T6" fmla="*/ 738 w 738"/>
                  <a:gd name="T7" fmla="*/ 926 h 926"/>
                  <a:gd name="T8" fmla="*/ 0 w 738"/>
                  <a:gd name="T9" fmla="*/ 4 h 9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38"/>
                  <a:gd name="T16" fmla="*/ 0 h 926"/>
                  <a:gd name="T17" fmla="*/ 738 w 738"/>
                  <a:gd name="T18" fmla="*/ 926 h 9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38" h="926">
                    <a:moveTo>
                      <a:pt x="0" y="4"/>
                    </a:moveTo>
                    <a:lnTo>
                      <a:pt x="0" y="0"/>
                    </a:lnTo>
                    <a:lnTo>
                      <a:pt x="738" y="926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77819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717" name="Freeform 705">
                <a:extLst>
                  <a:ext uri="{FF2B5EF4-FFF2-40B4-BE49-F238E27FC236}">
                    <a16:creationId xmlns:a16="http://schemas.microsoft.com/office/drawing/2014/main" xmlns="" id="{E49988B5-4519-45F9-B13A-8B85C7E008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2" y="1283"/>
                <a:ext cx="738" cy="930"/>
              </a:xfrm>
              <a:custGeom>
                <a:avLst/>
                <a:gdLst>
                  <a:gd name="T0" fmla="*/ 0 w 738"/>
                  <a:gd name="T1" fmla="*/ 4 h 930"/>
                  <a:gd name="T2" fmla="*/ 2 w 738"/>
                  <a:gd name="T3" fmla="*/ 0 h 930"/>
                  <a:gd name="T4" fmla="*/ 738 w 738"/>
                  <a:gd name="T5" fmla="*/ 930 h 930"/>
                  <a:gd name="T6" fmla="*/ 738 w 738"/>
                  <a:gd name="T7" fmla="*/ 930 h 930"/>
                  <a:gd name="T8" fmla="*/ 0 w 738"/>
                  <a:gd name="T9" fmla="*/ 4 h 93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38"/>
                  <a:gd name="T16" fmla="*/ 0 h 930"/>
                  <a:gd name="T17" fmla="*/ 738 w 738"/>
                  <a:gd name="T18" fmla="*/ 930 h 93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38" h="930">
                    <a:moveTo>
                      <a:pt x="0" y="4"/>
                    </a:moveTo>
                    <a:lnTo>
                      <a:pt x="2" y="0"/>
                    </a:lnTo>
                    <a:lnTo>
                      <a:pt x="738" y="930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757F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718" name="Freeform 706">
                <a:extLst>
                  <a:ext uri="{FF2B5EF4-FFF2-40B4-BE49-F238E27FC236}">
                    <a16:creationId xmlns:a16="http://schemas.microsoft.com/office/drawing/2014/main" xmlns="" id="{A0777F78-3179-463C-931D-1A8CD586AC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4" y="1271"/>
                <a:ext cx="736" cy="942"/>
              </a:xfrm>
              <a:custGeom>
                <a:avLst/>
                <a:gdLst>
                  <a:gd name="T0" fmla="*/ 0 w 736"/>
                  <a:gd name="T1" fmla="*/ 12 h 942"/>
                  <a:gd name="T2" fmla="*/ 4 w 736"/>
                  <a:gd name="T3" fmla="*/ 0 h 942"/>
                  <a:gd name="T4" fmla="*/ 736 w 736"/>
                  <a:gd name="T5" fmla="*/ 940 h 942"/>
                  <a:gd name="T6" fmla="*/ 736 w 736"/>
                  <a:gd name="T7" fmla="*/ 942 h 942"/>
                  <a:gd name="T8" fmla="*/ 0 w 736"/>
                  <a:gd name="T9" fmla="*/ 12 h 9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36"/>
                  <a:gd name="T16" fmla="*/ 0 h 942"/>
                  <a:gd name="T17" fmla="*/ 736 w 736"/>
                  <a:gd name="T18" fmla="*/ 942 h 9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36" h="942">
                    <a:moveTo>
                      <a:pt x="0" y="12"/>
                    </a:moveTo>
                    <a:lnTo>
                      <a:pt x="4" y="0"/>
                    </a:lnTo>
                    <a:lnTo>
                      <a:pt x="736" y="940"/>
                    </a:lnTo>
                    <a:lnTo>
                      <a:pt x="736" y="942"/>
                    </a:lnTo>
                    <a:lnTo>
                      <a:pt x="0" y="12"/>
                    </a:lnTo>
                    <a:close/>
                  </a:path>
                </a:pathLst>
              </a:custGeom>
              <a:solidFill>
                <a:srgbClr val="737D97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719" name="Freeform 707">
                <a:extLst>
                  <a:ext uri="{FF2B5EF4-FFF2-40B4-BE49-F238E27FC236}">
                    <a16:creationId xmlns:a16="http://schemas.microsoft.com/office/drawing/2014/main" xmlns="" id="{E5D37B95-4938-4C28-A6BF-A961CB82F4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4" y="1279"/>
                <a:ext cx="736" cy="934"/>
              </a:xfrm>
              <a:custGeom>
                <a:avLst/>
                <a:gdLst>
                  <a:gd name="T0" fmla="*/ 0 w 736"/>
                  <a:gd name="T1" fmla="*/ 4 h 934"/>
                  <a:gd name="T2" fmla="*/ 2 w 736"/>
                  <a:gd name="T3" fmla="*/ 0 h 934"/>
                  <a:gd name="T4" fmla="*/ 736 w 736"/>
                  <a:gd name="T5" fmla="*/ 934 h 934"/>
                  <a:gd name="T6" fmla="*/ 736 w 736"/>
                  <a:gd name="T7" fmla="*/ 934 h 934"/>
                  <a:gd name="T8" fmla="*/ 0 w 736"/>
                  <a:gd name="T9" fmla="*/ 4 h 93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36"/>
                  <a:gd name="T16" fmla="*/ 0 h 934"/>
                  <a:gd name="T17" fmla="*/ 736 w 736"/>
                  <a:gd name="T18" fmla="*/ 934 h 93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36" h="934">
                    <a:moveTo>
                      <a:pt x="0" y="4"/>
                    </a:moveTo>
                    <a:lnTo>
                      <a:pt x="2" y="0"/>
                    </a:lnTo>
                    <a:lnTo>
                      <a:pt x="736" y="93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737D97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720" name="Freeform 708">
                <a:extLst>
                  <a:ext uri="{FF2B5EF4-FFF2-40B4-BE49-F238E27FC236}">
                    <a16:creationId xmlns:a16="http://schemas.microsoft.com/office/drawing/2014/main" xmlns="" id="{96848DC4-D1F5-4C3D-BACE-F12328C4B3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6" y="1275"/>
                <a:ext cx="734" cy="938"/>
              </a:xfrm>
              <a:custGeom>
                <a:avLst/>
                <a:gdLst>
                  <a:gd name="T0" fmla="*/ 0 w 734"/>
                  <a:gd name="T1" fmla="*/ 4 h 938"/>
                  <a:gd name="T2" fmla="*/ 0 w 734"/>
                  <a:gd name="T3" fmla="*/ 0 h 938"/>
                  <a:gd name="T4" fmla="*/ 734 w 734"/>
                  <a:gd name="T5" fmla="*/ 936 h 938"/>
                  <a:gd name="T6" fmla="*/ 734 w 734"/>
                  <a:gd name="T7" fmla="*/ 938 h 938"/>
                  <a:gd name="T8" fmla="*/ 0 w 734"/>
                  <a:gd name="T9" fmla="*/ 4 h 9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34"/>
                  <a:gd name="T16" fmla="*/ 0 h 938"/>
                  <a:gd name="T17" fmla="*/ 734 w 734"/>
                  <a:gd name="T18" fmla="*/ 938 h 9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34" h="938">
                    <a:moveTo>
                      <a:pt x="0" y="4"/>
                    </a:moveTo>
                    <a:lnTo>
                      <a:pt x="0" y="0"/>
                    </a:lnTo>
                    <a:lnTo>
                      <a:pt x="734" y="936"/>
                    </a:lnTo>
                    <a:lnTo>
                      <a:pt x="734" y="938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707A94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721" name="Freeform 709">
                <a:extLst>
                  <a:ext uri="{FF2B5EF4-FFF2-40B4-BE49-F238E27FC236}">
                    <a16:creationId xmlns:a16="http://schemas.microsoft.com/office/drawing/2014/main" xmlns="" id="{E4E792E7-48CD-4726-B34C-B1E585E2B2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6" y="1271"/>
                <a:ext cx="734" cy="940"/>
              </a:xfrm>
              <a:custGeom>
                <a:avLst/>
                <a:gdLst>
                  <a:gd name="T0" fmla="*/ 0 w 734"/>
                  <a:gd name="T1" fmla="*/ 4 h 940"/>
                  <a:gd name="T2" fmla="*/ 2 w 734"/>
                  <a:gd name="T3" fmla="*/ 0 h 940"/>
                  <a:gd name="T4" fmla="*/ 734 w 734"/>
                  <a:gd name="T5" fmla="*/ 940 h 940"/>
                  <a:gd name="T6" fmla="*/ 734 w 734"/>
                  <a:gd name="T7" fmla="*/ 940 h 940"/>
                  <a:gd name="T8" fmla="*/ 0 w 734"/>
                  <a:gd name="T9" fmla="*/ 4 h 9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34"/>
                  <a:gd name="T16" fmla="*/ 0 h 940"/>
                  <a:gd name="T17" fmla="*/ 734 w 734"/>
                  <a:gd name="T18" fmla="*/ 940 h 9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34" h="940">
                    <a:moveTo>
                      <a:pt x="0" y="4"/>
                    </a:moveTo>
                    <a:lnTo>
                      <a:pt x="2" y="0"/>
                    </a:lnTo>
                    <a:lnTo>
                      <a:pt x="734" y="940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6E789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722" name="Freeform 710">
                <a:extLst>
                  <a:ext uri="{FF2B5EF4-FFF2-40B4-BE49-F238E27FC236}">
                    <a16:creationId xmlns:a16="http://schemas.microsoft.com/office/drawing/2014/main" xmlns="" id="{7FD1901B-B570-422A-A8E0-AE1AC1892A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8" y="1259"/>
                <a:ext cx="732" cy="952"/>
              </a:xfrm>
              <a:custGeom>
                <a:avLst/>
                <a:gdLst>
                  <a:gd name="T0" fmla="*/ 0 w 732"/>
                  <a:gd name="T1" fmla="*/ 12 h 952"/>
                  <a:gd name="T2" fmla="*/ 0 w 732"/>
                  <a:gd name="T3" fmla="*/ 0 h 952"/>
                  <a:gd name="T4" fmla="*/ 732 w 732"/>
                  <a:gd name="T5" fmla="*/ 952 h 952"/>
                  <a:gd name="T6" fmla="*/ 732 w 732"/>
                  <a:gd name="T7" fmla="*/ 952 h 952"/>
                  <a:gd name="T8" fmla="*/ 0 w 732"/>
                  <a:gd name="T9" fmla="*/ 12 h 95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32"/>
                  <a:gd name="T16" fmla="*/ 0 h 952"/>
                  <a:gd name="T17" fmla="*/ 732 w 732"/>
                  <a:gd name="T18" fmla="*/ 952 h 95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32" h="952">
                    <a:moveTo>
                      <a:pt x="0" y="12"/>
                    </a:moveTo>
                    <a:lnTo>
                      <a:pt x="0" y="0"/>
                    </a:lnTo>
                    <a:lnTo>
                      <a:pt x="732" y="952"/>
                    </a:lnTo>
                    <a:lnTo>
                      <a:pt x="0" y="12"/>
                    </a:lnTo>
                    <a:close/>
                  </a:path>
                </a:pathLst>
              </a:custGeom>
              <a:solidFill>
                <a:srgbClr val="6C768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723" name="Freeform 711">
                <a:extLst>
                  <a:ext uri="{FF2B5EF4-FFF2-40B4-BE49-F238E27FC236}">
                    <a16:creationId xmlns:a16="http://schemas.microsoft.com/office/drawing/2014/main" xmlns="" id="{8800473C-1A5D-4230-BCBC-687510B129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8" y="1265"/>
                <a:ext cx="732" cy="946"/>
              </a:xfrm>
              <a:custGeom>
                <a:avLst/>
                <a:gdLst>
                  <a:gd name="T0" fmla="*/ 0 w 732"/>
                  <a:gd name="T1" fmla="*/ 6 h 946"/>
                  <a:gd name="T2" fmla="*/ 0 w 732"/>
                  <a:gd name="T3" fmla="*/ 0 h 946"/>
                  <a:gd name="T4" fmla="*/ 732 w 732"/>
                  <a:gd name="T5" fmla="*/ 946 h 946"/>
                  <a:gd name="T6" fmla="*/ 732 w 732"/>
                  <a:gd name="T7" fmla="*/ 946 h 946"/>
                  <a:gd name="T8" fmla="*/ 0 w 732"/>
                  <a:gd name="T9" fmla="*/ 6 h 94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32"/>
                  <a:gd name="T16" fmla="*/ 0 h 946"/>
                  <a:gd name="T17" fmla="*/ 732 w 732"/>
                  <a:gd name="T18" fmla="*/ 946 h 94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32" h="946">
                    <a:moveTo>
                      <a:pt x="0" y="6"/>
                    </a:moveTo>
                    <a:lnTo>
                      <a:pt x="0" y="0"/>
                    </a:lnTo>
                    <a:lnTo>
                      <a:pt x="732" y="94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6C768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724" name="Freeform 712">
                <a:extLst>
                  <a:ext uri="{FF2B5EF4-FFF2-40B4-BE49-F238E27FC236}">
                    <a16:creationId xmlns:a16="http://schemas.microsoft.com/office/drawing/2014/main" xmlns="" id="{2C1DFA99-F043-44F4-AB3A-6AEC26D55D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8" y="1259"/>
                <a:ext cx="732" cy="952"/>
              </a:xfrm>
              <a:custGeom>
                <a:avLst/>
                <a:gdLst>
                  <a:gd name="T0" fmla="*/ 0 w 732"/>
                  <a:gd name="T1" fmla="*/ 6 h 952"/>
                  <a:gd name="T2" fmla="*/ 0 w 732"/>
                  <a:gd name="T3" fmla="*/ 0 h 952"/>
                  <a:gd name="T4" fmla="*/ 732 w 732"/>
                  <a:gd name="T5" fmla="*/ 952 h 952"/>
                  <a:gd name="T6" fmla="*/ 732 w 732"/>
                  <a:gd name="T7" fmla="*/ 952 h 952"/>
                  <a:gd name="T8" fmla="*/ 0 w 732"/>
                  <a:gd name="T9" fmla="*/ 6 h 95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32"/>
                  <a:gd name="T16" fmla="*/ 0 h 952"/>
                  <a:gd name="T17" fmla="*/ 732 w 732"/>
                  <a:gd name="T18" fmla="*/ 952 h 95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32" h="952">
                    <a:moveTo>
                      <a:pt x="0" y="6"/>
                    </a:moveTo>
                    <a:lnTo>
                      <a:pt x="0" y="0"/>
                    </a:lnTo>
                    <a:lnTo>
                      <a:pt x="732" y="952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68728A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725" name="Freeform 713">
                <a:extLst>
                  <a:ext uri="{FF2B5EF4-FFF2-40B4-BE49-F238E27FC236}">
                    <a16:creationId xmlns:a16="http://schemas.microsoft.com/office/drawing/2014/main" xmlns="" id="{27A4AD94-3E66-45E7-9D43-A0BA2AACD0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8" y="1248"/>
                <a:ext cx="732" cy="963"/>
              </a:xfrm>
              <a:custGeom>
                <a:avLst/>
                <a:gdLst>
                  <a:gd name="T0" fmla="*/ 0 w 732"/>
                  <a:gd name="T1" fmla="*/ 11 h 963"/>
                  <a:gd name="T2" fmla="*/ 0 w 732"/>
                  <a:gd name="T3" fmla="*/ 0 h 963"/>
                  <a:gd name="T4" fmla="*/ 732 w 732"/>
                  <a:gd name="T5" fmla="*/ 961 h 963"/>
                  <a:gd name="T6" fmla="*/ 732 w 732"/>
                  <a:gd name="T7" fmla="*/ 963 h 963"/>
                  <a:gd name="T8" fmla="*/ 0 w 732"/>
                  <a:gd name="T9" fmla="*/ 11 h 9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32"/>
                  <a:gd name="T16" fmla="*/ 0 h 963"/>
                  <a:gd name="T17" fmla="*/ 732 w 732"/>
                  <a:gd name="T18" fmla="*/ 963 h 9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32" h="963">
                    <a:moveTo>
                      <a:pt x="0" y="11"/>
                    </a:moveTo>
                    <a:lnTo>
                      <a:pt x="0" y="0"/>
                    </a:lnTo>
                    <a:lnTo>
                      <a:pt x="732" y="961"/>
                    </a:lnTo>
                    <a:lnTo>
                      <a:pt x="732" y="963"/>
                    </a:lnTo>
                    <a:lnTo>
                      <a:pt x="0" y="11"/>
                    </a:lnTo>
                    <a:close/>
                  </a:path>
                </a:pathLst>
              </a:custGeom>
              <a:solidFill>
                <a:srgbClr val="656E8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726" name="Freeform 714">
                <a:extLst>
                  <a:ext uri="{FF2B5EF4-FFF2-40B4-BE49-F238E27FC236}">
                    <a16:creationId xmlns:a16="http://schemas.microsoft.com/office/drawing/2014/main" xmlns="" id="{AE19C638-1617-4E04-A725-8B7C8EE549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8" y="1254"/>
                <a:ext cx="732" cy="957"/>
              </a:xfrm>
              <a:custGeom>
                <a:avLst/>
                <a:gdLst>
                  <a:gd name="T0" fmla="*/ 0 w 732"/>
                  <a:gd name="T1" fmla="*/ 5 h 957"/>
                  <a:gd name="T2" fmla="*/ 0 w 732"/>
                  <a:gd name="T3" fmla="*/ 0 h 957"/>
                  <a:gd name="T4" fmla="*/ 732 w 732"/>
                  <a:gd name="T5" fmla="*/ 957 h 957"/>
                  <a:gd name="T6" fmla="*/ 732 w 732"/>
                  <a:gd name="T7" fmla="*/ 957 h 957"/>
                  <a:gd name="T8" fmla="*/ 0 w 732"/>
                  <a:gd name="T9" fmla="*/ 5 h 95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32"/>
                  <a:gd name="T16" fmla="*/ 0 h 957"/>
                  <a:gd name="T17" fmla="*/ 732 w 732"/>
                  <a:gd name="T18" fmla="*/ 957 h 95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32" h="957">
                    <a:moveTo>
                      <a:pt x="0" y="5"/>
                    </a:moveTo>
                    <a:lnTo>
                      <a:pt x="0" y="0"/>
                    </a:lnTo>
                    <a:lnTo>
                      <a:pt x="732" y="957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656E8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727" name="Freeform 715">
                <a:extLst>
                  <a:ext uri="{FF2B5EF4-FFF2-40B4-BE49-F238E27FC236}">
                    <a16:creationId xmlns:a16="http://schemas.microsoft.com/office/drawing/2014/main" xmlns="" id="{52786F54-0D15-469D-8595-E318A25FFE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8" y="1248"/>
                <a:ext cx="732" cy="963"/>
              </a:xfrm>
              <a:custGeom>
                <a:avLst/>
                <a:gdLst>
                  <a:gd name="T0" fmla="*/ 0 w 732"/>
                  <a:gd name="T1" fmla="*/ 6 h 963"/>
                  <a:gd name="T2" fmla="*/ 0 w 732"/>
                  <a:gd name="T3" fmla="*/ 0 h 963"/>
                  <a:gd name="T4" fmla="*/ 732 w 732"/>
                  <a:gd name="T5" fmla="*/ 961 h 963"/>
                  <a:gd name="T6" fmla="*/ 732 w 732"/>
                  <a:gd name="T7" fmla="*/ 963 h 963"/>
                  <a:gd name="T8" fmla="*/ 0 w 732"/>
                  <a:gd name="T9" fmla="*/ 6 h 9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32"/>
                  <a:gd name="T16" fmla="*/ 0 h 963"/>
                  <a:gd name="T17" fmla="*/ 732 w 732"/>
                  <a:gd name="T18" fmla="*/ 963 h 9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32" h="963">
                    <a:moveTo>
                      <a:pt x="0" y="6"/>
                    </a:moveTo>
                    <a:lnTo>
                      <a:pt x="0" y="0"/>
                    </a:lnTo>
                    <a:lnTo>
                      <a:pt x="732" y="961"/>
                    </a:lnTo>
                    <a:lnTo>
                      <a:pt x="732" y="963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68728A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728" name="Freeform 716">
                <a:extLst>
                  <a:ext uri="{FF2B5EF4-FFF2-40B4-BE49-F238E27FC236}">
                    <a16:creationId xmlns:a16="http://schemas.microsoft.com/office/drawing/2014/main" xmlns="" id="{E20FB7DB-5F37-4641-A8D4-67FA871AAD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4" y="1236"/>
                <a:ext cx="736" cy="973"/>
              </a:xfrm>
              <a:custGeom>
                <a:avLst/>
                <a:gdLst>
                  <a:gd name="T0" fmla="*/ 4 w 736"/>
                  <a:gd name="T1" fmla="*/ 12 h 973"/>
                  <a:gd name="T2" fmla="*/ 0 w 736"/>
                  <a:gd name="T3" fmla="*/ 0 h 973"/>
                  <a:gd name="T4" fmla="*/ 736 w 736"/>
                  <a:gd name="T5" fmla="*/ 973 h 973"/>
                  <a:gd name="T6" fmla="*/ 736 w 736"/>
                  <a:gd name="T7" fmla="*/ 973 h 973"/>
                  <a:gd name="T8" fmla="*/ 4 w 736"/>
                  <a:gd name="T9" fmla="*/ 12 h 97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36"/>
                  <a:gd name="T16" fmla="*/ 0 h 973"/>
                  <a:gd name="T17" fmla="*/ 736 w 736"/>
                  <a:gd name="T18" fmla="*/ 973 h 97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36" h="973">
                    <a:moveTo>
                      <a:pt x="4" y="12"/>
                    </a:moveTo>
                    <a:lnTo>
                      <a:pt x="0" y="0"/>
                    </a:lnTo>
                    <a:lnTo>
                      <a:pt x="736" y="973"/>
                    </a:lnTo>
                    <a:lnTo>
                      <a:pt x="4" y="12"/>
                    </a:lnTo>
                    <a:close/>
                  </a:path>
                </a:pathLst>
              </a:custGeom>
              <a:solidFill>
                <a:srgbClr val="6C768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729" name="Freeform 717">
                <a:extLst>
                  <a:ext uri="{FF2B5EF4-FFF2-40B4-BE49-F238E27FC236}">
                    <a16:creationId xmlns:a16="http://schemas.microsoft.com/office/drawing/2014/main" xmlns="" id="{3A9F4ED2-86F3-45C2-A1BE-56A5FC86CA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0" y="1224"/>
                <a:ext cx="740" cy="985"/>
              </a:xfrm>
              <a:custGeom>
                <a:avLst/>
                <a:gdLst>
                  <a:gd name="T0" fmla="*/ 4 w 740"/>
                  <a:gd name="T1" fmla="*/ 12 h 985"/>
                  <a:gd name="T2" fmla="*/ 0 w 740"/>
                  <a:gd name="T3" fmla="*/ 0 h 985"/>
                  <a:gd name="T4" fmla="*/ 740 w 740"/>
                  <a:gd name="T5" fmla="*/ 985 h 985"/>
                  <a:gd name="T6" fmla="*/ 740 w 740"/>
                  <a:gd name="T7" fmla="*/ 985 h 985"/>
                  <a:gd name="T8" fmla="*/ 4 w 740"/>
                  <a:gd name="T9" fmla="*/ 12 h 98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40"/>
                  <a:gd name="T16" fmla="*/ 0 h 985"/>
                  <a:gd name="T17" fmla="*/ 740 w 740"/>
                  <a:gd name="T18" fmla="*/ 985 h 98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40" h="985">
                    <a:moveTo>
                      <a:pt x="4" y="12"/>
                    </a:moveTo>
                    <a:lnTo>
                      <a:pt x="0" y="0"/>
                    </a:lnTo>
                    <a:lnTo>
                      <a:pt x="740" y="985"/>
                    </a:lnTo>
                    <a:lnTo>
                      <a:pt x="4" y="12"/>
                    </a:lnTo>
                    <a:close/>
                  </a:path>
                </a:pathLst>
              </a:custGeom>
              <a:solidFill>
                <a:srgbClr val="737D97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730" name="Freeform 718">
                <a:extLst>
                  <a:ext uri="{FF2B5EF4-FFF2-40B4-BE49-F238E27FC236}">
                    <a16:creationId xmlns:a16="http://schemas.microsoft.com/office/drawing/2014/main" xmlns="" id="{6CC519AA-841C-47E1-85D1-25A9559F7A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06" y="1200"/>
                <a:ext cx="754" cy="1009"/>
              </a:xfrm>
              <a:custGeom>
                <a:avLst/>
                <a:gdLst>
                  <a:gd name="T0" fmla="*/ 14 w 754"/>
                  <a:gd name="T1" fmla="*/ 24 h 1009"/>
                  <a:gd name="T2" fmla="*/ 0 w 754"/>
                  <a:gd name="T3" fmla="*/ 0 h 1009"/>
                  <a:gd name="T4" fmla="*/ 752 w 754"/>
                  <a:gd name="T5" fmla="*/ 1007 h 1009"/>
                  <a:gd name="T6" fmla="*/ 754 w 754"/>
                  <a:gd name="T7" fmla="*/ 1009 h 1009"/>
                  <a:gd name="T8" fmla="*/ 14 w 754"/>
                  <a:gd name="T9" fmla="*/ 24 h 100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4"/>
                  <a:gd name="T16" fmla="*/ 0 h 1009"/>
                  <a:gd name="T17" fmla="*/ 754 w 754"/>
                  <a:gd name="T18" fmla="*/ 1009 h 100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4" h="1009">
                    <a:moveTo>
                      <a:pt x="14" y="24"/>
                    </a:moveTo>
                    <a:lnTo>
                      <a:pt x="0" y="0"/>
                    </a:lnTo>
                    <a:lnTo>
                      <a:pt x="752" y="1007"/>
                    </a:lnTo>
                    <a:lnTo>
                      <a:pt x="754" y="1009"/>
                    </a:lnTo>
                    <a:lnTo>
                      <a:pt x="14" y="24"/>
                    </a:lnTo>
                    <a:close/>
                  </a:path>
                </a:pathLst>
              </a:custGeom>
              <a:solidFill>
                <a:srgbClr val="79849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  <p:grpSp>
          <p:nvGrpSpPr>
            <p:cNvPr id="651" name="Group 719">
              <a:extLst>
                <a:ext uri="{FF2B5EF4-FFF2-40B4-BE49-F238E27FC236}">
                  <a16:creationId xmlns:a16="http://schemas.microsoft.com/office/drawing/2014/main" xmlns="" id="{71A514FC-2B1A-4CD1-9273-E6356041A0C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40" y="1021"/>
              <a:ext cx="1390" cy="479"/>
              <a:chOff x="640" y="1021"/>
              <a:chExt cx="1390" cy="479"/>
            </a:xfrm>
          </p:grpSpPr>
          <p:sp>
            <p:nvSpPr>
              <p:cNvPr id="652" name="Rectangle 720">
                <a:extLst>
                  <a:ext uri="{FF2B5EF4-FFF2-40B4-BE49-F238E27FC236}">
                    <a16:creationId xmlns:a16="http://schemas.microsoft.com/office/drawing/2014/main" xmlns="" id="{89562072-BA0F-4AC4-9160-5528B35E0E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0" y="1021"/>
                <a:ext cx="1390" cy="238"/>
              </a:xfrm>
              <a:prstGeom prst="rect">
                <a:avLst/>
              </a:prstGeom>
              <a:solidFill>
                <a:srgbClr val="ABBAE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653" name="Rectangle 721">
                <a:extLst>
                  <a:ext uri="{FF2B5EF4-FFF2-40B4-BE49-F238E27FC236}">
                    <a16:creationId xmlns:a16="http://schemas.microsoft.com/office/drawing/2014/main" xmlns="" id="{9F102AED-55F9-422C-9E9F-68DBF7B81C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0" y="1259"/>
                <a:ext cx="1390" cy="241"/>
              </a:xfrm>
              <a:prstGeom prst="rect">
                <a:avLst/>
              </a:prstGeom>
              <a:solidFill>
                <a:srgbClr val="ABBAE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654" name="Freeform 722">
                <a:extLst>
                  <a:ext uri="{FF2B5EF4-FFF2-40B4-BE49-F238E27FC236}">
                    <a16:creationId xmlns:a16="http://schemas.microsoft.com/office/drawing/2014/main" xmlns="" id="{064E9B57-D666-4D5B-813B-6A784C1D4A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0" y="1021"/>
                <a:ext cx="1388" cy="477"/>
              </a:xfrm>
              <a:custGeom>
                <a:avLst/>
                <a:gdLst>
                  <a:gd name="T0" fmla="*/ 622 w 1388"/>
                  <a:gd name="T1" fmla="*/ 2 h 477"/>
                  <a:gd name="T2" fmla="*/ 489 w 1388"/>
                  <a:gd name="T3" fmla="*/ 10 h 477"/>
                  <a:gd name="T4" fmla="*/ 363 w 1388"/>
                  <a:gd name="T5" fmla="*/ 28 h 477"/>
                  <a:gd name="T6" fmla="*/ 254 w 1388"/>
                  <a:gd name="T7" fmla="*/ 54 h 477"/>
                  <a:gd name="T8" fmla="*/ 158 w 1388"/>
                  <a:gd name="T9" fmla="*/ 87 h 477"/>
                  <a:gd name="T10" fmla="*/ 84 w 1388"/>
                  <a:gd name="T11" fmla="*/ 125 h 477"/>
                  <a:gd name="T12" fmla="*/ 32 w 1388"/>
                  <a:gd name="T13" fmla="*/ 167 h 477"/>
                  <a:gd name="T14" fmla="*/ 14 w 1388"/>
                  <a:gd name="T15" fmla="*/ 191 h 477"/>
                  <a:gd name="T16" fmla="*/ 4 w 1388"/>
                  <a:gd name="T17" fmla="*/ 215 h 477"/>
                  <a:gd name="T18" fmla="*/ 0 w 1388"/>
                  <a:gd name="T19" fmla="*/ 238 h 477"/>
                  <a:gd name="T20" fmla="*/ 4 w 1388"/>
                  <a:gd name="T21" fmla="*/ 262 h 477"/>
                  <a:gd name="T22" fmla="*/ 14 w 1388"/>
                  <a:gd name="T23" fmla="*/ 286 h 477"/>
                  <a:gd name="T24" fmla="*/ 32 w 1388"/>
                  <a:gd name="T25" fmla="*/ 310 h 477"/>
                  <a:gd name="T26" fmla="*/ 84 w 1388"/>
                  <a:gd name="T27" fmla="*/ 352 h 477"/>
                  <a:gd name="T28" fmla="*/ 158 w 1388"/>
                  <a:gd name="T29" fmla="*/ 389 h 477"/>
                  <a:gd name="T30" fmla="*/ 254 w 1388"/>
                  <a:gd name="T31" fmla="*/ 423 h 477"/>
                  <a:gd name="T32" fmla="*/ 363 w 1388"/>
                  <a:gd name="T33" fmla="*/ 449 h 477"/>
                  <a:gd name="T34" fmla="*/ 489 w 1388"/>
                  <a:gd name="T35" fmla="*/ 467 h 477"/>
                  <a:gd name="T36" fmla="*/ 622 w 1388"/>
                  <a:gd name="T37" fmla="*/ 475 h 477"/>
                  <a:gd name="T38" fmla="*/ 766 w 1388"/>
                  <a:gd name="T39" fmla="*/ 475 h 477"/>
                  <a:gd name="T40" fmla="*/ 900 w 1388"/>
                  <a:gd name="T41" fmla="*/ 467 h 477"/>
                  <a:gd name="T42" fmla="*/ 1025 w 1388"/>
                  <a:gd name="T43" fmla="*/ 449 h 477"/>
                  <a:gd name="T44" fmla="*/ 1135 w 1388"/>
                  <a:gd name="T45" fmla="*/ 423 h 477"/>
                  <a:gd name="T46" fmla="*/ 1231 w 1388"/>
                  <a:gd name="T47" fmla="*/ 389 h 477"/>
                  <a:gd name="T48" fmla="*/ 1305 w 1388"/>
                  <a:gd name="T49" fmla="*/ 352 h 477"/>
                  <a:gd name="T50" fmla="*/ 1356 w 1388"/>
                  <a:gd name="T51" fmla="*/ 310 h 477"/>
                  <a:gd name="T52" fmla="*/ 1374 w 1388"/>
                  <a:gd name="T53" fmla="*/ 286 h 477"/>
                  <a:gd name="T54" fmla="*/ 1384 w 1388"/>
                  <a:gd name="T55" fmla="*/ 262 h 477"/>
                  <a:gd name="T56" fmla="*/ 1388 w 1388"/>
                  <a:gd name="T57" fmla="*/ 238 h 477"/>
                  <a:gd name="T58" fmla="*/ 1384 w 1388"/>
                  <a:gd name="T59" fmla="*/ 215 h 477"/>
                  <a:gd name="T60" fmla="*/ 1374 w 1388"/>
                  <a:gd name="T61" fmla="*/ 191 h 477"/>
                  <a:gd name="T62" fmla="*/ 1356 w 1388"/>
                  <a:gd name="T63" fmla="*/ 167 h 477"/>
                  <a:gd name="T64" fmla="*/ 1305 w 1388"/>
                  <a:gd name="T65" fmla="*/ 125 h 477"/>
                  <a:gd name="T66" fmla="*/ 1231 w 1388"/>
                  <a:gd name="T67" fmla="*/ 87 h 477"/>
                  <a:gd name="T68" fmla="*/ 1135 w 1388"/>
                  <a:gd name="T69" fmla="*/ 54 h 477"/>
                  <a:gd name="T70" fmla="*/ 1025 w 1388"/>
                  <a:gd name="T71" fmla="*/ 28 h 477"/>
                  <a:gd name="T72" fmla="*/ 900 w 1388"/>
                  <a:gd name="T73" fmla="*/ 10 h 477"/>
                  <a:gd name="T74" fmla="*/ 766 w 1388"/>
                  <a:gd name="T75" fmla="*/ 2 h 477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w 1388"/>
                  <a:gd name="T115" fmla="*/ 0 h 477"/>
                  <a:gd name="T116" fmla="*/ 1388 w 1388"/>
                  <a:gd name="T117" fmla="*/ 477 h 477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T114" t="T115" r="T116" b="T117"/>
                <a:pathLst>
                  <a:path w="1388" h="477">
                    <a:moveTo>
                      <a:pt x="694" y="0"/>
                    </a:moveTo>
                    <a:lnTo>
                      <a:pt x="622" y="2"/>
                    </a:lnTo>
                    <a:lnTo>
                      <a:pt x="555" y="4"/>
                    </a:lnTo>
                    <a:lnTo>
                      <a:pt x="489" y="10"/>
                    </a:lnTo>
                    <a:lnTo>
                      <a:pt x="425" y="18"/>
                    </a:lnTo>
                    <a:lnTo>
                      <a:pt x="363" y="28"/>
                    </a:lnTo>
                    <a:lnTo>
                      <a:pt x="305" y="40"/>
                    </a:lnTo>
                    <a:lnTo>
                      <a:pt x="254" y="54"/>
                    </a:lnTo>
                    <a:lnTo>
                      <a:pt x="204" y="70"/>
                    </a:lnTo>
                    <a:lnTo>
                      <a:pt x="158" y="87"/>
                    </a:lnTo>
                    <a:lnTo>
                      <a:pt x="118" y="105"/>
                    </a:lnTo>
                    <a:lnTo>
                      <a:pt x="84" y="125"/>
                    </a:lnTo>
                    <a:lnTo>
                      <a:pt x="54" y="145"/>
                    </a:lnTo>
                    <a:lnTo>
                      <a:pt x="32" y="167"/>
                    </a:lnTo>
                    <a:lnTo>
                      <a:pt x="22" y="179"/>
                    </a:lnTo>
                    <a:lnTo>
                      <a:pt x="14" y="191"/>
                    </a:lnTo>
                    <a:lnTo>
                      <a:pt x="8" y="203"/>
                    </a:lnTo>
                    <a:lnTo>
                      <a:pt x="4" y="215"/>
                    </a:lnTo>
                    <a:lnTo>
                      <a:pt x="0" y="227"/>
                    </a:lnTo>
                    <a:lnTo>
                      <a:pt x="0" y="238"/>
                    </a:lnTo>
                    <a:lnTo>
                      <a:pt x="0" y="250"/>
                    </a:lnTo>
                    <a:lnTo>
                      <a:pt x="4" y="262"/>
                    </a:lnTo>
                    <a:lnTo>
                      <a:pt x="8" y="274"/>
                    </a:lnTo>
                    <a:lnTo>
                      <a:pt x="14" y="286"/>
                    </a:lnTo>
                    <a:lnTo>
                      <a:pt x="22" y="298"/>
                    </a:lnTo>
                    <a:lnTo>
                      <a:pt x="32" y="310"/>
                    </a:lnTo>
                    <a:lnTo>
                      <a:pt x="54" y="332"/>
                    </a:lnTo>
                    <a:lnTo>
                      <a:pt x="84" y="352"/>
                    </a:lnTo>
                    <a:lnTo>
                      <a:pt x="118" y="372"/>
                    </a:lnTo>
                    <a:lnTo>
                      <a:pt x="158" y="389"/>
                    </a:lnTo>
                    <a:lnTo>
                      <a:pt x="204" y="407"/>
                    </a:lnTo>
                    <a:lnTo>
                      <a:pt x="254" y="423"/>
                    </a:lnTo>
                    <a:lnTo>
                      <a:pt x="305" y="437"/>
                    </a:lnTo>
                    <a:lnTo>
                      <a:pt x="363" y="449"/>
                    </a:lnTo>
                    <a:lnTo>
                      <a:pt x="425" y="459"/>
                    </a:lnTo>
                    <a:lnTo>
                      <a:pt x="489" y="467"/>
                    </a:lnTo>
                    <a:lnTo>
                      <a:pt x="555" y="473"/>
                    </a:lnTo>
                    <a:lnTo>
                      <a:pt x="622" y="475"/>
                    </a:lnTo>
                    <a:lnTo>
                      <a:pt x="694" y="477"/>
                    </a:lnTo>
                    <a:lnTo>
                      <a:pt x="766" y="475"/>
                    </a:lnTo>
                    <a:lnTo>
                      <a:pt x="834" y="473"/>
                    </a:lnTo>
                    <a:lnTo>
                      <a:pt x="900" y="467"/>
                    </a:lnTo>
                    <a:lnTo>
                      <a:pt x="964" y="459"/>
                    </a:lnTo>
                    <a:lnTo>
                      <a:pt x="1025" y="449"/>
                    </a:lnTo>
                    <a:lnTo>
                      <a:pt x="1083" y="437"/>
                    </a:lnTo>
                    <a:lnTo>
                      <a:pt x="1135" y="423"/>
                    </a:lnTo>
                    <a:lnTo>
                      <a:pt x="1185" y="407"/>
                    </a:lnTo>
                    <a:lnTo>
                      <a:pt x="1231" y="389"/>
                    </a:lnTo>
                    <a:lnTo>
                      <a:pt x="1271" y="372"/>
                    </a:lnTo>
                    <a:lnTo>
                      <a:pt x="1305" y="352"/>
                    </a:lnTo>
                    <a:lnTo>
                      <a:pt x="1334" y="332"/>
                    </a:lnTo>
                    <a:lnTo>
                      <a:pt x="1356" y="310"/>
                    </a:lnTo>
                    <a:lnTo>
                      <a:pt x="1366" y="298"/>
                    </a:lnTo>
                    <a:lnTo>
                      <a:pt x="1374" y="286"/>
                    </a:lnTo>
                    <a:lnTo>
                      <a:pt x="1380" y="274"/>
                    </a:lnTo>
                    <a:lnTo>
                      <a:pt x="1384" y="262"/>
                    </a:lnTo>
                    <a:lnTo>
                      <a:pt x="1388" y="250"/>
                    </a:lnTo>
                    <a:lnTo>
                      <a:pt x="1388" y="238"/>
                    </a:lnTo>
                    <a:lnTo>
                      <a:pt x="1388" y="227"/>
                    </a:lnTo>
                    <a:lnTo>
                      <a:pt x="1384" y="215"/>
                    </a:lnTo>
                    <a:lnTo>
                      <a:pt x="1380" y="203"/>
                    </a:lnTo>
                    <a:lnTo>
                      <a:pt x="1374" y="191"/>
                    </a:lnTo>
                    <a:lnTo>
                      <a:pt x="1366" y="179"/>
                    </a:lnTo>
                    <a:lnTo>
                      <a:pt x="1356" y="167"/>
                    </a:lnTo>
                    <a:lnTo>
                      <a:pt x="1334" y="145"/>
                    </a:lnTo>
                    <a:lnTo>
                      <a:pt x="1305" y="125"/>
                    </a:lnTo>
                    <a:lnTo>
                      <a:pt x="1271" y="105"/>
                    </a:lnTo>
                    <a:lnTo>
                      <a:pt x="1231" y="87"/>
                    </a:lnTo>
                    <a:lnTo>
                      <a:pt x="1185" y="70"/>
                    </a:lnTo>
                    <a:lnTo>
                      <a:pt x="1135" y="54"/>
                    </a:lnTo>
                    <a:lnTo>
                      <a:pt x="1083" y="40"/>
                    </a:lnTo>
                    <a:lnTo>
                      <a:pt x="1025" y="28"/>
                    </a:lnTo>
                    <a:lnTo>
                      <a:pt x="964" y="18"/>
                    </a:lnTo>
                    <a:lnTo>
                      <a:pt x="900" y="10"/>
                    </a:lnTo>
                    <a:lnTo>
                      <a:pt x="834" y="4"/>
                    </a:lnTo>
                    <a:lnTo>
                      <a:pt x="766" y="2"/>
                    </a:lnTo>
                    <a:lnTo>
                      <a:pt x="694" y="0"/>
                    </a:lnTo>
                    <a:close/>
                  </a:path>
                </a:pathLst>
              </a:custGeom>
              <a:solidFill>
                <a:srgbClr val="ABBAE1"/>
              </a:solidFill>
              <a:ln w="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655" name="Freeform 723">
                <a:extLst>
                  <a:ext uri="{FF2B5EF4-FFF2-40B4-BE49-F238E27FC236}">
                    <a16:creationId xmlns:a16="http://schemas.microsoft.com/office/drawing/2014/main" xmlns="" id="{4ACE1634-7603-4A98-9295-1FD03425AE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0" y="1021"/>
                <a:ext cx="1388" cy="477"/>
              </a:xfrm>
              <a:custGeom>
                <a:avLst/>
                <a:gdLst>
                  <a:gd name="T0" fmla="*/ 622 w 1388"/>
                  <a:gd name="T1" fmla="*/ 2 h 477"/>
                  <a:gd name="T2" fmla="*/ 489 w 1388"/>
                  <a:gd name="T3" fmla="*/ 10 h 477"/>
                  <a:gd name="T4" fmla="*/ 363 w 1388"/>
                  <a:gd name="T5" fmla="*/ 28 h 477"/>
                  <a:gd name="T6" fmla="*/ 254 w 1388"/>
                  <a:gd name="T7" fmla="*/ 54 h 477"/>
                  <a:gd name="T8" fmla="*/ 158 w 1388"/>
                  <a:gd name="T9" fmla="*/ 87 h 477"/>
                  <a:gd name="T10" fmla="*/ 84 w 1388"/>
                  <a:gd name="T11" fmla="*/ 125 h 477"/>
                  <a:gd name="T12" fmla="*/ 32 w 1388"/>
                  <a:gd name="T13" fmla="*/ 167 h 477"/>
                  <a:gd name="T14" fmla="*/ 14 w 1388"/>
                  <a:gd name="T15" fmla="*/ 191 h 477"/>
                  <a:gd name="T16" fmla="*/ 4 w 1388"/>
                  <a:gd name="T17" fmla="*/ 215 h 477"/>
                  <a:gd name="T18" fmla="*/ 0 w 1388"/>
                  <a:gd name="T19" fmla="*/ 238 h 477"/>
                  <a:gd name="T20" fmla="*/ 4 w 1388"/>
                  <a:gd name="T21" fmla="*/ 262 h 477"/>
                  <a:gd name="T22" fmla="*/ 14 w 1388"/>
                  <a:gd name="T23" fmla="*/ 286 h 477"/>
                  <a:gd name="T24" fmla="*/ 32 w 1388"/>
                  <a:gd name="T25" fmla="*/ 310 h 477"/>
                  <a:gd name="T26" fmla="*/ 84 w 1388"/>
                  <a:gd name="T27" fmla="*/ 352 h 477"/>
                  <a:gd name="T28" fmla="*/ 158 w 1388"/>
                  <a:gd name="T29" fmla="*/ 389 h 477"/>
                  <a:gd name="T30" fmla="*/ 254 w 1388"/>
                  <a:gd name="T31" fmla="*/ 423 h 477"/>
                  <a:gd name="T32" fmla="*/ 363 w 1388"/>
                  <a:gd name="T33" fmla="*/ 449 h 477"/>
                  <a:gd name="T34" fmla="*/ 489 w 1388"/>
                  <a:gd name="T35" fmla="*/ 467 h 477"/>
                  <a:gd name="T36" fmla="*/ 622 w 1388"/>
                  <a:gd name="T37" fmla="*/ 475 h 477"/>
                  <a:gd name="T38" fmla="*/ 766 w 1388"/>
                  <a:gd name="T39" fmla="*/ 475 h 477"/>
                  <a:gd name="T40" fmla="*/ 900 w 1388"/>
                  <a:gd name="T41" fmla="*/ 467 h 477"/>
                  <a:gd name="T42" fmla="*/ 1025 w 1388"/>
                  <a:gd name="T43" fmla="*/ 449 h 477"/>
                  <a:gd name="T44" fmla="*/ 1135 w 1388"/>
                  <a:gd name="T45" fmla="*/ 423 h 477"/>
                  <a:gd name="T46" fmla="*/ 1231 w 1388"/>
                  <a:gd name="T47" fmla="*/ 389 h 477"/>
                  <a:gd name="T48" fmla="*/ 1305 w 1388"/>
                  <a:gd name="T49" fmla="*/ 352 h 477"/>
                  <a:gd name="T50" fmla="*/ 1356 w 1388"/>
                  <a:gd name="T51" fmla="*/ 310 h 477"/>
                  <a:gd name="T52" fmla="*/ 1374 w 1388"/>
                  <a:gd name="T53" fmla="*/ 286 h 477"/>
                  <a:gd name="T54" fmla="*/ 1384 w 1388"/>
                  <a:gd name="T55" fmla="*/ 262 h 477"/>
                  <a:gd name="T56" fmla="*/ 1388 w 1388"/>
                  <a:gd name="T57" fmla="*/ 238 h 477"/>
                  <a:gd name="T58" fmla="*/ 1384 w 1388"/>
                  <a:gd name="T59" fmla="*/ 215 h 477"/>
                  <a:gd name="T60" fmla="*/ 1374 w 1388"/>
                  <a:gd name="T61" fmla="*/ 191 h 477"/>
                  <a:gd name="T62" fmla="*/ 1356 w 1388"/>
                  <a:gd name="T63" fmla="*/ 167 h 477"/>
                  <a:gd name="T64" fmla="*/ 1305 w 1388"/>
                  <a:gd name="T65" fmla="*/ 125 h 477"/>
                  <a:gd name="T66" fmla="*/ 1231 w 1388"/>
                  <a:gd name="T67" fmla="*/ 87 h 477"/>
                  <a:gd name="T68" fmla="*/ 1135 w 1388"/>
                  <a:gd name="T69" fmla="*/ 54 h 477"/>
                  <a:gd name="T70" fmla="*/ 1025 w 1388"/>
                  <a:gd name="T71" fmla="*/ 28 h 477"/>
                  <a:gd name="T72" fmla="*/ 900 w 1388"/>
                  <a:gd name="T73" fmla="*/ 10 h 477"/>
                  <a:gd name="T74" fmla="*/ 766 w 1388"/>
                  <a:gd name="T75" fmla="*/ 2 h 477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w 1388"/>
                  <a:gd name="T115" fmla="*/ 0 h 477"/>
                  <a:gd name="T116" fmla="*/ 1388 w 1388"/>
                  <a:gd name="T117" fmla="*/ 477 h 477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T114" t="T115" r="T116" b="T117"/>
                <a:pathLst>
                  <a:path w="1388" h="477">
                    <a:moveTo>
                      <a:pt x="694" y="0"/>
                    </a:moveTo>
                    <a:lnTo>
                      <a:pt x="622" y="2"/>
                    </a:lnTo>
                    <a:lnTo>
                      <a:pt x="555" y="4"/>
                    </a:lnTo>
                    <a:lnTo>
                      <a:pt x="489" y="10"/>
                    </a:lnTo>
                    <a:lnTo>
                      <a:pt x="425" y="18"/>
                    </a:lnTo>
                    <a:lnTo>
                      <a:pt x="363" y="28"/>
                    </a:lnTo>
                    <a:lnTo>
                      <a:pt x="305" y="40"/>
                    </a:lnTo>
                    <a:lnTo>
                      <a:pt x="254" y="54"/>
                    </a:lnTo>
                    <a:lnTo>
                      <a:pt x="204" y="70"/>
                    </a:lnTo>
                    <a:lnTo>
                      <a:pt x="158" y="87"/>
                    </a:lnTo>
                    <a:lnTo>
                      <a:pt x="118" y="105"/>
                    </a:lnTo>
                    <a:lnTo>
                      <a:pt x="84" y="125"/>
                    </a:lnTo>
                    <a:lnTo>
                      <a:pt x="54" y="145"/>
                    </a:lnTo>
                    <a:lnTo>
                      <a:pt x="32" y="167"/>
                    </a:lnTo>
                    <a:lnTo>
                      <a:pt x="22" y="179"/>
                    </a:lnTo>
                    <a:lnTo>
                      <a:pt x="14" y="191"/>
                    </a:lnTo>
                    <a:lnTo>
                      <a:pt x="8" y="203"/>
                    </a:lnTo>
                    <a:lnTo>
                      <a:pt x="4" y="215"/>
                    </a:lnTo>
                    <a:lnTo>
                      <a:pt x="0" y="227"/>
                    </a:lnTo>
                    <a:lnTo>
                      <a:pt x="0" y="238"/>
                    </a:lnTo>
                    <a:lnTo>
                      <a:pt x="0" y="250"/>
                    </a:lnTo>
                    <a:lnTo>
                      <a:pt x="4" y="262"/>
                    </a:lnTo>
                    <a:lnTo>
                      <a:pt x="8" y="274"/>
                    </a:lnTo>
                    <a:lnTo>
                      <a:pt x="14" y="286"/>
                    </a:lnTo>
                    <a:lnTo>
                      <a:pt x="22" y="298"/>
                    </a:lnTo>
                    <a:lnTo>
                      <a:pt x="32" y="310"/>
                    </a:lnTo>
                    <a:lnTo>
                      <a:pt x="54" y="332"/>
                    </a:lnTo>
                    <a:lnTo>
                      <a:pt x="84" y="352"/>
                    </a:lnTo>
                    <a:lnTo>
                      <a:pt x="118" y="372"/>
                    </a:lnTo>
                    <a:lnTo>
                      <a:pt x="158" y="389"/>
                    </a:lnTo>
                    <a:lnTo>
                      <a:pt x="204" y="407"/>
                    </a:lnTo>
                    <a:lnTo>
                      <a:pt x="254" y="423"/>
                    </a:lnTo>
                    <a:lnTo>
                      <a:pt x="305" y="437"/>
                    </a:lnTo>
                    <a:lnTo>
                      <a:pt x="363" y="449"/>
                    </a:lnTo>
                    <a:lnTo>
                      <a:pt x="425" y="459"/>
                    </a:lnTo>
                    <a:lnTo>
                      <a:pt x="489" y="467"/>
                    </a:lnTo>
                    <a:lnTo>
                      <a:pt x="555" y="473"/>
                    </a:lnTo>
                    <a:lnTo>
                      <a:pt x="622" y="475"/>
                    </a:lnTo>
                    <a:lnTo>
                      <a:pt x="694" y="477"/>
                    </a:lnTo>
                    <a:lnTo>
                      <a:pt x="766" y="475"/>
                    </a:lnTo>
                    <a:lnTo>
                      <a:pt x="834" y="473"/>
                    </a:lnTo>
                    <a:lnTo>
                      <a:pt x="900" y="467"/>
                    </a:lnTo>
                    <a:lnTo>
                      <a:pt x="964" y="459"/>
                    </a:lnTo>
                    <a:lnTo>
                      <a:pt x="1025" y="449"/>
                    </a:lnTo>
                    <a:lnTo>
                      <a:pt x="1083" y="437"/>
                    </a:lnTo>
                    <a:lnTo>
                      <a:pt x="1135" y="423"/>
                    </a:lnTo>
                    <a:lnTo>
                      <a:pt x="1185" y="407"/>
                    </a:lnTo>
                    <a:lnTo>
                      <a:pt x="1231" y="389"/>
                    </a:lnTo>
                    <a:lnTo>
                      <a:pt x="1271" y="372"/>
                    </a:lnTo>
                    <a:lnTo>
                      <a:pt x="1305" y="352"/>
                    </a:lnTo>
                    <a:lnTo>
                      <a:pt x="1334" y="332"/>
                    </a:lnTo>
                    <a:lnTo>
                      <a:pt x="1356" y="310"/>
                    </a:lnTo>
                    <a:lnTo>
                      <a:pt x="1366" y="298"/>
                    </a:lnTo>
                    <a:lnTo>
                      <a:pt x="1374" y="286"/>
                    </a:lnTo>
                    <a:lnTo>
                      <a:pt x="1380" y="274"/>
                    </a:lnTo>
                    <a:lnTo>
                      <a:pt x="1384" y="262"/>
                    </a:lnTo>
                    <a:lnTo>
                      <a:pt x="1388" y="250"/>
                    </a:lnTo>
                    <a:lnTo>
                      <a:pt x="1388" y="238"/>
                    </a:lnTo>
                    <a:lnTo>
                      <a:pt x="1388" y="227"/>
                    </a:lnTo>
                    <a:lnTo>
                      <a:pt x="1384" y="215"/>
                    </a:lnTo>
                    <a:lnTo>
                      <a:pt x="1380" y="203"/>
                    </a:lnTo>
                    <a:lnTo>
                      <a:pt x="1374" y="191"/>
                    </a:lnTo>
                    <a:lnTo>
                      <a:pt x="1366" y="179"/>
                    </a:lnTo>
                    <a:lnTo>
                      <a:pt x="1356" y="167"/>
                    </a:lnTo>
                    <a:lnTo>
                      <a:pt x="1334" y="145"/>
                    </a:lnTo>
                    <a:lnTo>
                      <a:pt x="1305" y="125"/>
                    </a:lnTo>
                    <a:lnTo>
                      <a:pt x="1271" y="105"/>
                    </a:lnTo>
                    <a:lnTo>
                      <a:pt x="1231" y="87"/>
                    </a:lnTo>
                    <a:lnTo>
                      <a:pt x="1185" y="70"/>
                    </a:lnTo>
                    <a:lnTo>
                      <a:pt x="1135" y="54"/>
                    </a:lnTo>
                    <a:lnTo>
                      <a:pt x="1083" y="40"/>
                    </a:lnTo>
                    <a:lnTo>
                      <a:pt x="1025" y="28"/>
                    </a:lnTo>
                    <a:lnTo>
                      <a:pt x="964" y="18"/>
                    </a:lnTo>
                    <a:lnTo>
                      <a:pt x="900" y="10"/>
                    </a:lnTo>
                    <a:lnTo>
                      <a:pt x="834" y="4"/>
                    </a:lnTo>
                    <a:lnTo>
                      <a:pt x="766" y="2"/>
                    </a:lnTo>
                    <a:lnTo>
                      <a:pt x="694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656" name="Rectangle 724">
                <a:extLst>
                  <a:ext uri="{FF2B5EF4-FFF2-40B4-BE49-F238E27FC236}">
                    <a16:creationId xmlns:a16="http://schemas.microsoft.com/office/drawing/2014/main" xmlns="" id="{BD9C3EE0-DD35-44B2-A0E2-E7C2A900BC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0" y="1021"/>
                <a:ext cx="1390" cy="238"/>
              </a:xfrm>
              <a:prstGeom prst="rect">
                <a:avLst/>
              </a:prstGeom>
              <a:solidFill>
                <a:srgbClr val="ABBAE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657" name="Rectangle 725">
                <a:extLst>
                  <a:ext uri="{FF2B5EF4-FFF2-40B4-BE49-F238E27FC236}">
                    <a16:creationId xmlns:a16="http://schemas.microsoft.com/office/drawing/2014/main" xmlns="" id="{15D0838D-C6ED-46FB-BB94-DE0990CC54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0" y="1259"/>
                <a:ext cx="1390" cy="241"/>
              </a:xfrm>
              <a:prstGeom prst="rect">
                <a:avLst/>
              </a:prstGeom>
              <a:solidFill>
                <a:srgbClr val="ABBAE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</p:grpSp>
      <p:sp>
        <p:nvSpPr>
          <p:cNvPr id="731" name="Oval 728">
            <a:extLst>
              <a:ext uri="{FF2B5EF4-FFF2-40B4-BE49-F238E27FC236}">
                <a16:creationId xmlns:a16="http://schemas.microsoft.com/office/drawing/2014/main" xmlns="" id="{CC71E6B5-120C-4306-A312-B3A2A70F20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98977" y="2584450"/>
            <a:ext cx="2684462" cy="1619250"/>
          </a:xfrm>
          <a:prstGeom prst="ellipse">
            <a:avLst/>
          </a:prstGeom>
          <a:solidFill>
            <a:srgbClr val="F7F8E0"/>
          </a:solidFill>
          <a:ln w="25400">
            <a:solidFill>
              <a:srgbClr val="CECECE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32" name="Rectangle 729">
            <a:extLst>
              <a:ext uri="{FF2B5EF4-FFF2-40B4-BE49-F238E27FC236}">
                <a16:creationId xmlns:a16="http://schemas.microsoft.com/office/drawing/2014/main" xmlns="" id="{02281590-E7A7-4AC1-A29A-7E2569339A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03839" y="3221038"/>
            <a:ext cx="1154113" cy="277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zh-CN" altLang="en-US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合伙人功能</a:t>
            </a:r>
            <a:endParaRPr lang="zh-TW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33" name="Freeform 731">
            <a:extLst>
              <a:ext uri="{FF2B5EF4-FFF2-40B4-BE49-F238E27FC236}">
                <a16:creationId xmlns:a16="http://schemas.microsoft.com/office/drawing/2014/main" xmlns="" id="{300450E2-C2F4-40A6-A9A5-D02BF5EDDEAE}"/>
              </a:ext>
            </a:extLst>
          </p:cNvPr>
          <p:cNvSpPr>
            <a:spLocks/>
          </p:cNvSpPr>
          <p:nvPr/>
        </p:nvSpPr>
        <p:spPr bwMode="auto">
          <a:xfrm>
            <a:off x="8915402" y="5529263"/>
            <a:ext cx="1519237" cy="393700"/>
          </a:xfrm>
          <a:custGeom>
            <a:avLst/>
            <a:gdLst>
              <a:gd name="T0" fmla="*/ 0 w 957"/>
              <a:gd name="T1" fmla="*/ 2147483647 h 237"/>
              <a:gd name="T2" fmla="*/ 0 w 957"/>
              <a:gd name="T3" fmla="*/ 0 h 237"/>
              <a:gd name="T4" fmla="*/ 2147483647 w 957"/>
              <a:gd name="T5" fmla="*/ 0 h 237"/>
              <a:gd name="T6" fmla="*/ 0 60000 65536"/>
              <a:gd name="T7" fmla="*/ 0 60000 65536"/>
              <a:gd name="T8" fmla="*/ 0 60000 65536"/>
              <a:gd name="T9" fmla="*/ 0 w 957"/>
              <a:gd name="T10" fmla="*/ 0 h 237"/>
              <a:gd name="T11" fmla="*/ 957 w 957"/>
              <a:gd name="T12" fmla="*/ 237 h 23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957" h="237">
                <a:moveTo>
                  <a:pt x="0" y="237"/>
                </a:moveTo>
                <a:lnTo>
                  <a:pt x="0" y="0"/>
                </a:lnTo>
                <a:lnTo>
                  <a:pt x="957" y="0"/>
                </a:lnTo>
              </a:path>
            </a:pathLst>
          </a:custGeom>
          <a:noFill/>
          <a:ln w="1270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34" name="Freeform 732">
            <a:extLst>
              <a:ext uri="{FF2B5EF4-FFF2-40B4-BE49-F238E27FC236}">
                <a16:creationId xmlns:a16="http://schemas.microsoft.com/office/drawing/2014/main" xmlns="" id="{E2E320CA-8648-4D98-A8FD-DBB54FA0066F}"/>
              </a:ext>
            </a:extLst>
          </p:cNvPr>
          <p:cNvSpPr>
            <a:spLocks/>
          </p:cNvSpPr>
          <p:nvPr/>
        </p:nvSpPr>
        <p:spPr bwMode="auto">
          <a:xfrm>
            <a:off x="8915402" y="5529263"/>
            <a:ext cx="1519237" cy="393700"/>
          </a:xfrm>
          <a:custGeom>
            <a:avLst/>
            <a:gdLst>
              <a:gd name="T0" fmla="*/ 2147483647 w 957"/>
              <a:gd name="T1" fmla="*/ 0 h 237"/>
              <a:gd name="T2" fmla="*/ 2147483647 w 957"/>
              <a:gd name="T3" fmla="*/ 2147483647 h 237"/>
              <a:gd name="T4" fmla="*/ 0 w 957"/>
              <a:gd name="T5" fmla="*/ 2147483647 h 237"/>
              <a:gd name="T6" fmla="*/ 0 60000 65536"/>
              <a:gd name="T7" fmla="*/ 0 60000 65536"/>
              <a:gd name="T8" fmla="*/ 0 60000 65536"/>
              <a:gd name="T9" fmla="*/ 0 w 957"/>
              <a:gd name="T10" fmla="*/ 0 h 237"/>
              <a:gd name="T11" fmla="*/ 957 w 957"/>
              <a:gd name="T12" fmla="*/ 237 h 23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957" h="237">
                <a:moveTo>
                  <a:pt x="957" y="0"/>
                </a:moveTo>
                <a:lnTo>
                  <a:pt x="957" y="237"/>
                </a:lnTo>
                <a:lnTo>
                  <a:pt x="0" y="237"/>
                </a:lnTo>
              </a:path>
            </a:pathLst>
          </a:custGeom>
          <a:noFill/>
          <a:ln w="1270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35" name="Rectangle 733">
            <a:extLst>
              <a:ext uri="{FF2B5EF4-FFF2-40B4-BE49-F238E27FC236}">
                <a16:creationId xmlns:a16="http://schemas.microsoft.com/office/drawing/2014/main" xmlns="" id="{9BCFDE97-6C1D-40A9-8776-E44E133EEF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74152" y="5672138"/>
            <a:ext cx="1255712" cy="287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36" name="Rectangle 734">
            <a:extLst>
              <a:ext uri="{FF2B5EF4-FFF2-40B4-BE49-F238E27FC236}">
                <a16:creationId xmlns:a16="http://schemas.microsoft.com/office/drawing/2014/main" xmlns="" id="{90613DC5-0707-4A4B-B86C-4F7444102B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74152" y="5678488"/>
            <a:ext cx="11221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zh-TW" b="1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*</a:t>
            </a:r>
            <a:endParaRPr lang="en-US" altLang="zh-TW" sz="16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37" name="Rectangle 735">
            <a:extLst>
              <a:ext uri="{FF2B5EF4-FFF2-40B4-BE49-F238E27FC236}">
                <a16:creationId xmlns:a16="http://schemas.microsoft.com/office/drawing/2014/main" xmlns="" id="{B850D820-EC51-4955-A5D3-47CF3BC423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85264" y="5602288"/>
            <a:ext cx="1141338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zh-TW" b="1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lang="zh-TW" altLang="en-US" sz="1600" b="1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必 须 具 备</a:t>
            </a:r>
            <a:endParaRPr lang="zh-TW" altLang="en-US" sz="16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38" name="Rectangle 736">
            <a:extLst>
              <a:ext uri="{FF2B5EF4-FFF2-40B4-BE49-F238E27FC236}">
                <a16:creationId xmlns:a16="http://schemas.microsoft.com/office/drawing/2014/main" xmlns="" id="{7D666B74-37CE-4C5E-887E-BC19A7E228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73427" y="2171700"/>
            <a:ext cx="655637" cy="334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39" name="Rectangle 737">
            <a:extLst>
              <a:ext uri="{FF2B5EF4-FFF2-40B4-BE49-F238E27FC236}">
                <a16:creationId xmlns:a16="http://schemas.microsoft.com/office/drawing/2014/main" xmlns="" id="{3C559980-8241-4951-B426-D8F87F5F36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65464" y="2020888"/>
            <a:ext cx="604333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zh-TW" b="1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. . . . .</a:t>
            </a:r>
            <a:endParaRPr lang="en-US" altLang="zh-TW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40" name="Rectangle 738">
            <a:extLst>
              <a:ext uri="{FF2B5EF4-FFF2-40B4-BE49-F238E27FC236}">
                <a16:creationId xmlns:a16="http://schemas.microsoft.com/office/drawing/2014/main" xmlns="" id="{A4028916-8F6B-40BA-929D-E09C11A6F9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11439" y="3333750"/>
            <a:ext cx="1165225" cy="350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41" name="Rectangle 739">
            <a:extLst>
              <a:ext uri="{FF2B5EF4-FFF2-40B4-BE49-F238E27FC236}">
                <a16:creationId xmlns:a16="http://schemas.microsoft.com/office/drawing/2014/main" xmlns="" id="{2B1661E8-DF9F-4D30-9A03-568244E211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08264" y="3316288"/>
            <a:ext cx="830356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zh-TW" altLang="en-US" b="1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业 务 员</a:t>
            </a:r>
            <a:endParaRPr lang="zh-TW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42" name="Rectangle 740">
            <a:extLst>
              <a:ext uri="{FF2B5EF4-FFF2-40B4-BE49-F238E27FC236}">
                <a16:creationId xmlns:a16="http://schemas.microsoft.com/office/drawing/2014/main" xmlns="" id="{23D444D8-80DA-41B6-A811-675F287AA0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49452" y="4840288"/>
            <a:ext cx="1922462" cy="350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43" name="Rectangle 741">
            <a:extLst>
              <a:ext uri="{FF2B5EF4-FFF2-40B4-BE49-F238E27FC236}">
                <a16:creationId xmlns:a16="http://schemas.microsoft.com/office/drawing/2014/main" xmlns="" id="{ABD0BEEA-562E-48CF-BED7-87CE6C9178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86014" y="4897438"/>
            <a:ext cx="830356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zh-TW" altLang="en-US" b="1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货 运 行</a:t>
            </a:r>
            <a:endParaRPr lang="zh-TW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44" name="Rectangle 743">
            <a:extLst>
              <a:ext uri="{FF2B5EF4-FFF2-40B4-BE49-F238E27FC236}">
                <a16:creationId xmlns:a16="http://schemas.microsoft.com/office/drawing/2014/main" xmlns="" id="{F7E4E51E-7ED3-42D5-82A5-F3B675202F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4589" y="4845050"/>
            <a:ext cx="1671638" cy="350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45" name="Rectangle 744">
            <a:extLst>
              <a:ext uri="{FF2B5EF4-FFF2-40B4-BE49-F238E27FC236}">
                <a16:creationId xmlns:a16="http://schemas.microsoft.com/office/drawing/2014/main" xmlns="" id="{74B030D4-1E5D-4615-A732-BDF43F5ADF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75264" y="4902200"/>
            <a:ext cx="1061188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zh-TW" altLang="en-US" b="1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连　络  人</a:t>
            </a:r>
            <a:endParaRPr lang="zh-TW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46" name="Rectangle 745">
            <a:extLst>
              <a:ext uri="{FF2B5EF4-FFF2-40B4-BE49-F238E27FC236}">
                <a16:creationId xmlns:a16="http://schemas.microsoft.com/office/drawing/2014/main" xmlns="" id="{DD6611D0-BEB0-482D-B22C-1FE6AA2010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62539" y="1533525"/>
            <a:ext cx="1430338" cy="334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47" name="Rectangle 746">
            <a:extLst>
              <a:ext uri="{FF2B5EF4-FFF2-40B4-BE49-F238E27FC236}">
                <a16:creationId xmlns:a16="http://schemas.microsoft.com/office/drawing/2014/main" xmlns="" id="{10E69F41-88E0-4B5E-952F-F192637EFB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40364" y="1592263"/>
            <a:ext cx="692150" cy="277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zh-CN" altLang="en-US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售达方</a:t>
            </a:r>
            <a:endParaRPr lang="zh-TW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48" name="Rectangle 749">
            <a:extLst>
              <a:ext uri="{FF2B5EF4-FFF2-40B4-BE49-F238E27FC236}">
                <a16:creationId xmlns:a16="http://schemas.microsoft.com/office/drawing/2014/main" xmlns="" id="{170F3A72-C3B6-45FC-8D29-DBCC27A5FB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18464" y="1868488"/>
            <a:ext cx="1431925" cy="334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49" name="Rectangle 750">
            <a:extLst>
              <a:ext uri="{FF2B5EF4-FFF2-40B4-BE49-F238E27FC236}">
                <a16:creationId xmlns:a16="http://schemas.microsoft.com/office/drawing/2014/main" xmlns="" id="{8F4F2D95-F5A3-45E9-8D93-FDC56C742F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35964" y="1927225"/>
            <a:ext cx="692150" cy="277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zh-CN" altLang="en-US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送达方</a:t>
            </a:r>
            <a:endParaRPr lang="zh-TW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50" name="Rectangle 754">
            <a:extLst>
              <a:ext uri="{FF2B5EF4-FFF2-40B4-BE49-F238E27FC236}">
                <a16:creationId xmlns:a16="http://schemas.microsoft.com/office/drawing/2014/main" xmlns="" id="{F404086D-D7AB-4466-950A-490B08E8F6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43889" y="3478213"/>
            <a:ext cx="779463" cy="334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51" name="Rectangle 755">
            <a:extLst>
              <a:ext uri="{FF2B5EF4-FFF2-40B4-BE49-F238E27FC236}">
                <a16:creationId xmlns:a16="http://schemas.microsoft.com/office/drawing/2014/main" xmlns="" id="{29DD5DE7-9C77-42A7-9337-A03DBBAB64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3264" y="3468688"/>
            <a:ext cx="692150" cy="277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zh-CN" altLang="en-US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付款方</a:t>
            </a:r>
            <a:endParaRPr lang="zh-TW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52" name="Rectangle 757">
            <a:extLst>
              <a:ext uri="{FF2B5EF4-FFF2-40B4-BE49-F238E27FC236}">
                <a16:creationId xmlns:a16="http://schemas.microsoft.com/office/drawing/2014/main" xmlns="" id="{285A7E18-49A5-44B2-B4A3-5CF6840E92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20064" y="4906963"/>
            <a:ext cx="1317625" cy="334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53" name="Rectangle 758">
            <a:extLst>
              <a:ext uri="{FF2B5EF4-FFF2-40B4-BE49-F238E27FC236}">
                <a16:creationId xmlns:a16="http://schemas.microsoft.com/office/drawing/2014/main" xmlns="" id="{D9FB757A-3E6C-4994-B983-6180C6C394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08989" y="4916488"/>
            <a:ext cx="692150" cy="277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zh-CN" altLang="en-US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开票方</a:t>
            </a:r>
            <a:endParaRPr lang="zh-TW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54" name="Rectangle 734">
            <a:extLst>
              <a:ext uri="{FF2B5EF4-FFF2-40B4-BE49-F238E27FC236}">
                <a16:creationId xmlns:a16="http://schemas.microsoft.com/office/drawing/2014/main" xmlns="" id="{19545867-6407-4BDC-883B-D4EBF30B89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39239" y="4967288"/>
            <a:ext cx="11221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zh-TW" b="1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*</a:t>
            </a:r>
            <a:endParaRPr lang="en-US" altLang="zh-TW" sz="16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55" name="Rectangle 734">
            <a:extLst>
              <a:ext uri="{FF2B5EF4-FFF2-40B4-BE49-F238E27FC236}">
                <a16:creationId xmlns:a16="http://schemas.microsoft.com/office/drawing/2014/main" xmlns="" id="{E9861702-B58E-497D-A48B-B9FC77B859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63039" y="3502025"/>
            <a:ext cx="11221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zh-TW" b="1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*</a:t>
            </a:r>
            <a:endParaRPr lang="en-US" altLang="zh-TW" sz="16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56" name="Rectangle 734">
            <a:extLst>
              <a:ext uri="{FF2B5EF4-FFF2-40B4-BE49-F238E27FC236}">
                <a16:creationId xmlns:a16="http://schemas.microsoft.com/office/drawing/2014/main" xmlns="" id="{A0C6E770-2D04-41B7-AF54-02709C46BB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51927" y="1960563"/>
            <a:ext cx="11221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zh-TW" b="1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*</a:t>
            </a:r>
            <a:endParaRPr lang="en-US" altLang="zh-TW" sz="16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57" name="Rectangle 734">
            <a:extLst>
              <a:ext uri="{FF2B5EF4-FFF2-40B4-BE49-F238E27FC236}">
                <a16:creationId xmlns:a16="http://schemas.microsoft.com/office/drawing/2014/main" xmlns="" id="{E10F4616-5CF0-4842-8BAF-B6211C38D0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45214" y="1622425"/>
            <a:ext cx="11221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zh-TW" b="1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*</a:t>
            </a:r>
            <a:endParaRPr lang="en-US" altLang="zh-TW" sz="16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69030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2230" y="790664"/>
            <a:ext cx="8895536" cy="511175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634" y="793053"/>
            <a:ext cx="9811512" cy="5085813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5545" y="790665"/>
            <a:ext cx="9625006" cy="511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617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SD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主数据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价格主数据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xmlns="" id="{578A6D24-D0F2-4B55-BA7F-F692F49AE7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96278" y="192157"/>
            <a:ext cx="58674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zh-TW" altLang="en-US" sz="2400" b="1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9" name="群組 10">
            <a:extLst>
              <a:ext uri="{FF2B5EF4-FFF2-40B4-BE49-F238E27FC236}">
                <a16:creationId xmlns:a16="http://schemas.microsoft.com/office/drawing/2014/main" xmlns="" id="{913104B7-AF44-4EE2-B70A-D6B86A5965EC}"/>
              </a:ext>
            </a:extLst>
          </p:cNvPr>
          <p:cNvGrpSpPr>
            <a:grpSpLocks/>
          </p:cNvGrpSpPr>
          <p:nvPr/>
        </p:nvGrpSpPr>
        <p:grpSpPr bwMode="auto">
          <a:xfrm>
            <a:off x="2342667" y="1105694"/>
            <a:ext cx="6737350" cy="4646612"/>
            <a:chOff x="1155442" y="1195755"/>
            <a:chExt cx="6738424" cy="4645488"/>
          </a:xfrm>
        </p:grpSpPr>
        <p:sp>
          <p:nvSpPr>
            <p:cNvPr id="10" name="圓柱 8">
              <a:extLst>
                <a:ext uri="{FF2B5EF4-FFF2-40B4-BE49-F238E27FC236}">
                  <a16:creationId xmlns:a16="http://schemas.microsoft.com/office/drawing/2014/main" xmlns="" id="{BC0A0046-ED52-4DED-98F4-5364B4381E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5442" y="1195755"/>
              <a:ext cx="6738424" cy="4645488"/>
            </a:xfrm>
            <a:prstGeom prst="can">
              <a:avLst>
                <a:gd name="adj" fmla="val 25000"/>
              </a:avLst>
            </a:prstGeom>
            <a:gradFill rotWithShape="0">
              <a:gsLst>
                <a:gs pos="0">
                  <a:srgbClr val="DDEBCF"/>
                </a:gs>
                <a:gs pos="50000">
                  <a:srgbClr val="9CB86E"/>
                </a:gs>
                <a:gs pos="100000">
                  <a:srgbClr val="156B13"/>
                </a:gs>
              </a:gsLst>
              <a:lin ang="5400000"/>
            </a:gradFill>
            <a:ln w="9525" algn="ctr">
              <a:solidFill>
                <a:schemeClr val="accent2"/>
              </a:solidFill>
              <a:round/>
              <a:headEnd/>
              <a:tailEnd type="triangle" w="med" len="med"/>
            </a:ln>
          </p:spPr>
          <p:txBody>
            <a:bodyPr wrap="none" lIns="90000" tIns="46800" rIns="90000" bIns="46800" anchor="ctr"/>
            <a:lstStyle/>
            <a:p>
              <a:pPr marL="244475" indent="-244475" algn="ctr">
                <a:buClr>
                  <a:schemeClr val="accent1"/>
                </a:buClr>
                <a:buSzPct val="80000"/>
              </a:pPr>
              <a:endParaRPr lang="zh-TW" altLang="en-US" sz="1600">
                <a:latin typeface="Microsoft YaHei" panose="020B0503020204020204" pitchFamily="34" charset="-122"/>
                <a:ea typeface="Microsoft YaHei" panose="020B0503020204020204" pitchFamily="34" charset="-122"/>
                <a:cs typeface="Arial Unicode MS" pitchFamily="34" charset="-122"/>
              </a:endParaRPr>
            </a:p>
          </p:txBody>
        </p:sp>
        <p:sp>
          <p:nvSpPr>
            <p:cNvPr id="11" name="文字方塊 6">
              <a:extLst>
                <a:ext uri="{FF2B5EF4-FFF2-40B4-BE49-F238E27FC236}">
                  <a16:creationId xmlns:a16="http://schemas.microsoft.com/office/drawing/2014/main" xmlns="" id="{5C238AF7-ED8E-4C75-A354-4EC55510BB4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89522" y="2588875"/>
              <a:ext cx="4994031" cy="1476971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zh-CN" altLang="en-US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条件类型</a:t>
              </a:r>
              <a:r>
                <a:rPr lang="en-US" altLang="zh-CN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	</a:t>
              </a:r>
              <a:r>
                <a:rPr lang="zh-CN" altLang="en-US" dirty="0" smtClean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：</a:t>
              </a:r>
              <a:r>
                <a:rPr lang="en-US" altLang="zh-CN" dirty="0" smtClean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ZPR0</a:t>
              </a:r>
            </a:p>
            <a:p>
              <a:r>
                <a:rPr lang="zh-CN" altLang="en-US" dirty="0" smtClean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销售</a:t>
              </a:r>
              <a:r>
                <a:rPr lang="zh-CN" altLang="en-US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组织</a:t>
              </a:r>
              <a:r>
                <a:rPr lang="en-US" altLang="zh-CN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	</a:t>
              </a:r>
              <a:r>
                <a:rPr lang="zh-CN" altLang="en-US" dirty="0" smtClean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：</a:t>
              </a:r>
              <a:r>
                <a:rPr lang="en-US" altLang="zh-CN" dirty="0" smtClean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1013</a:t>
              </a:r>
              <a:endPara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r>
                <a:rPr lang="zh-CN" altLang="en-US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分销渠道</a:t>
              </a:r>
              <a:r>
                <a:rPr lang="en-US" altLang="zh-CN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	</a:t>
              </a:r>
              <a:r>
                <a:rPr lang="zh-CN" altLang="en-US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：</a:t>
              </a:r>
              <a:r>
                <a:rPr lang="en-US" altLang="zh-CN" dirty="0" smtClean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10</a:t>
              </a:r>
              <a:endPara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r>
                <a:rPr lang="zh-CN" altLang="en-US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客户</a:t>
              </a:r>
              <a:r>
                <a:rPr lang="en-US" altLang="zh-CN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		</a:t>
              </a:r>
              <a:r>
                <a:rPr lang="zh-CN" altLang="en-US" dirty="0" smtClean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：</a:t>
              </a:r>
              <a:r>
                <a:rPr lang="en-US" altLang="zh-CN" dirty="0" smtClean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8058</a:t>
              </a:r>
              <a:endPara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r>
                <a:rPr lang="zh-CN" altLang="en-US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物料</a:t>
              </a:r>
              <a:r>
                <a:rPr lang="en-US" altLang="zh-CN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		</a:t>
              </a:r>
              <a:r>
                <a:rPr lang="zh-CN" altLang="en-US" dirty="0" smtClean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：</a:t>
              </a:r>
              <a:r>
                <a:rPr lang="en-US" altLang="zh-CN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30050FCY-A</a:t>
              </a:r>
              <a:endPara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2" name="文字方塊 7">
              <a:extLst>
                <a:ext uri="{FF2B5EF4-FFF2-40B4-BE49-F238E27FC236}">
                  <a16:creationId xmlns:a16="http://schemas.microsoft.com/office/drawing/2014/main" xmlns="" id="{C4F2431B-5F4E-4F9A-98E6-E4FBC24F159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89521" y="4051915"/>
              <a:ext cx="4994031" cy="1476971"/>
            </a:xfrm>
            <a:prstGeom prst="rect">
              <a:avLst/>
            </a:prstGeom>
            <a:solidFill>
              <a:srgbClr val="CDCDCD"/>
            </a:soli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zh-CN" altLang="en-US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有效期</a:t>
              </a:r>
              <a:endPara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r>
                <a:rPr lang="en-US" altLang="zh-CN" dirty="0" smtClean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01.03.2019</a:t>
              </a:r>
              <a:r>
                <a:rPr lang="zh-CN" altLang="en-US" dirty="0" smtClean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lang="en-US" altLang="zh-CN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–</a:t>
              </a:r>
              <a:r>
                <a:rPr lang="zh-CN" altLang="en-US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lang="en-US" altLang="zh-CN" dirty="0" smtClean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01.04.2019</a:t>
              </a:r>
              <a:endPara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r>
                <a:rPr lang="zh-CN" altLang="en-US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由</a:t>
              </a:r>
              <a:r>
                <a:rPr lang="en-US" altLang="zh-CN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100</a:t>
              </a:r>
              <a:r>
                <a:rPr lang="zh-CN" altLang="en-US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lang="en-US" altLang="zh-CN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PCS</a:t>
              </a:r>
              <a:r>
                <a:rPr lang="zh-CN" altLang="en-US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lang="en-US" altLang="zh-CN" dirty="0" smtClean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1200</a:t>
              </a:r>
              <a:r>
                <a:rPr lang="zh-CN" altLang="en-US" dirty="0" smtClean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lang="en-US" altLang="zh-CN" dirty="0" smtClean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RMB/1000 PCS</a:t>
              </a:r>
              <a:endPara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r>
                <a:rPr lang="zh-CN" altLang="en-US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由</a:t>
              </a:r>
              <a:r>
                <a:rPr lang="en-US" altLang="zh-CN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200</a:t>
              </a:r>
              <a:r>
                <a:rPr lang="zh-CN" altLang="en-US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lang="en-US" altLang="zh-CN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PCS</a:t>
              </a:r>
              <a:r>
                <a:rPr lang="zh-CN" altLang="en-US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lang="en-US" altLang="zh-CN" dirty="0" smtClean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1100</a:t>
              </a:r>
              <a:r>
                <a:rPr lang="en-US" altLang="zh-CN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	</a:t>
              </a:r>
              <a:r>
                <a:rPr lang="en-US" altLang="zh-CN" dirty="0" smtClean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RMB/998  PCS</a:t>
              </a:r>
            </a:p>
            <a:p>
              <a:r>
                <a:rPr lang="zh-CN" altLang="en-US" dirty="0" smtClean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由</a:t>
              </a:r>
              <a:r>
                <a:rPr lang="en-US" altLang="zh-TW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300 PCS </a:t>
              </a:r>
              <a:r>
                <a:rPr lang="en-US" altLang="zh-TW" dirty="0" smtClean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1000 RMB/994  PCS</a:t>
              </a:r>
              <a:endPara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3" name="标题 1">
              <a:extLst>
                <a:ext uri="{FF2B5EF4-FFF2-40B4-BE49-F238E27FC236}">
                  <a16:creationId xmlns:a16="http://schemas.microsoft.com/office/drawing/2014/main" xmlns="" id="{69B3FA82-502B-45AF-90EA-727906AC6164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3546598" y="1492545"/>
              <a:ext cx="1686194" cy="6602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 anchor="ctr"/>
            <a:lstStyle/>
            <a:p>
              <a:r>
                <a:rPr lang="zh-CN" altLang="en-US" sz="2000">
                  <a:solidFill>
                    <a:schemeClr val="tx2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 Unicode MS" pitchFamily="34" charset="-122"/>
                </a:rPr>
                <a:t>价格主数据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1862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价格主数据</a:t>
            </a:r>
            <a:r>
              <a:rPr lang="en-US" altLang="zh-CN" dirty="0" smtClean="0"/>
              <a:t>-</a:t>
            </a:r>
            <a:r>
              <a:rPr lang="zh-CN" altLang="en-US" dirty="0" smtClean="0"/>
              <a:t>价格类型</a:t>
            </a:r>
            <a:endParaRPr lang="zh-CN" alt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2553905" y="973271"/>
            <a:ext cx="604837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2642805" y="1028834"/>
            <a:ext cx="522287" cy="322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zh-TW" b="1">
                <a:solidFill>
                  <a:srgbClr val="000000"/>
                </a:solidFill>
              </a:rPr>
              <a:t>Key</a:t>
            </a:r>
            <a:endParaRPr lang="en-US" altLang="zh-TW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4081080" y="973271"/>
            <a:ext cx="144462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4169980" y="1028834"/>
            <a:ext cx="461962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zh-CN" altLang="en-US" b="1"/>
              <a:t>描述</a:t>
            </a:r>
            <a:endParaRPr lang="en-US" altLang="zh-TW" b="1"/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6676642" y="973271"/>
            <a:ext cx="153352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6765542" y="1028834"/>
            <a:ext cx="923925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zh-CN" altLang="en-US" b="1"/>
              <a:t>控制资料</a:t>
            </a:r>
            <a:endParaRPr lang="en-US" altLang="zh-TW" b="1"/>
          </a:p>
        </p:txBody>
      </p:sp>
      <p:sp>
        <p:nvSpPr>
          <p:cNvPr id="10" name="Rectangle 8"/>
          <p:cNvSpPr>
            <a:spLocks noChangeArrowheads="1"/>
          </p:cNvSpPr>
          <p:nvPr/>
        </p:nvSpPr>
        <p:spPr bwMode="auto">
          <a:xfrm>
            <a:off x="2820605" y="3989521"/>
            <a:ext cx="3602037" cy="1603375"/>
          </a:xfrm>
          <a:prstGeom prst="rect">
            <a:avLst/>
          </a:prstGeom>
          <a:solidFill>
            <a:srgbClr val="CECECE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1" name="Rectangle 9"/>
          <p:cNvSpPr>
            <a:spLocks noChangeArrowheads="1"/>
          </p:cNvSpPr>
          <p:nvPr/>
        </p:nvSpPr>
        <p:spPr bwMode="auto">
          <a:xfrm>
            <a:off x="2788855" y="3957771"/>
            <a:ext cx="3592512" cy="1593850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2" name="Rectangle 10"/>
          <p:cNvSpPr>
            <a:spLocks noChangeArrowheads="1"/>
          </p:cNvSpPr>
          <p:nvPr/>
        </p:nvSpPr>
        <p:spPr bwMode="auto">
          <a:xfrm>
            <a:off x="2865055" y="4154621"/>
            <a:ext cx="1773237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3" name="Rectangle 11"/>
          <p:cNvSpPr>
            <a:spLocks noChangeArrowheads="1"/>
          </p:cNvSpPr>
          <p:nvPr/>
        </p:nvSpPr>
        <p:spPr bwMode="auto">
          <a:xfrm>
            <a:off x="2957130" y="4205421"/>
            <a:ext cx="1231900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zh-CN" altLang="en-US" sz="1600" b="1">
                <a:solidFill>
                  <a:srgbClr val="000000"/>
                </a:solidFill>
              </a:rPr>
              <a:t>等级基本类型</a:t>
            </a:r>
            <a:endParaRPr lang="en-US" altLang="zh-TW"/>
          </a:p>
        </p:txBody>
      </p:sp>
      <p:sp>
        <p:nvSpPr>
          <p:cNvPr id="14" name="Rectangle 12"/>
          <p:cNvSpPr>
            <a:spLocks noChangeArrowheads="1"/>
          </p:cNvSpPr>
          <p:nvPr/>
        </p:nvSpPr>
        <p:spPr bwMode="auto">
          <a:xfrm>
            <a:off x="4398580" y="4154621"/>
            <a:ext cx="1874837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" name="Rectangle 13"/>
          <p:cNvSpPr>
            <a:spLocks noChangeArrowheads="1"/>
          </p:cNvSpPr>
          <p:nvPr/>
        </p:nvSpPr>
        <p:spPr bwMode="auto">
          <a:xfrm>
            <a:off x="4490655" y="4205421"/>
            <a:ext cx="936625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zh-TW" altLang="en-US" sz="1600" b="1">
                <a:solidFill>
                  <a:srgbClr val="000000"/>
                </a:solidFill>
              </a:rPr>
              <a:t>  </a:t>
            </a:r>
            <a:r>
              <a:rPr lang="zh-CN" altLang="en-US" sz="1600" b="1">
                <a:solidFill>
                  <a:srgbClr val="000000"/>
                </a:solidFill>
              </a:rPr>
              <a:t>计算类型</a:t>
            </a:r>
            <a:endParaRPr lang="en-US" altLang="zh-TW"/>
          </a:p>
        </p:txBody>
      </p:sp>
      <p:sp>
        <p:nvSpPr>
          <p:cNvPr id="16" name="Rectangle 14"/>
          <p:cNvSpPr>
            <a:spLocks noChangeArrowheads="1"/>
          </p:cNvSpPr>
          <p:nvPr/>
        </p:nvSpPr>
        <p:spPr bwMode="auto">
          <a:xfrm>
            <a:off x="4866892" y="4613409"/>
            <a:ext cx="604838" cy="827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7" name="Rectangle 15"/>
          <p:cNvSpPr>
            <a:spLocks noChangeArrowheads="1"/>
          </p:cNvSpPr>
          <p:nvPr/>
        </p:nvSpPr>
        <p:spPr bwMode="auto">
          <a:xfrm>
            <a:off x="4958967" y="4664209"/>
            <a:ext cx="515938" cy="287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zh-TW" sz="1600" b="1">
                <a:solidFill>
                  <a:srgbClr val="000000"/>
                </a:solidFill>
              </a:rPr>
              <a:t>1- %</a:t>
            </a:r>
            <a:endParaRPr lang="en-US" altLang="zh-TW"/>
          </a:p>
        </p:txBody>
      </p:sp>
      <p:sp>
        <p:nvSpPr>
          <p:cNvPr id="18" name="Rectangle 16"/>
          <p:cNvSpPr>
            <a:spLocks noChangeArrowheads="1"/>
          </p:cNvSpPr>
          <p:nvPr/>
        </p:nvSpPr>
        <p:spPr bwMode="auto">
          <a:xfrm>
            <a:off x="4958967" y="4910271"/>
            <a:ext cx="515938" cy="287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zh-TW" sz="1600" b="1">
                <a:solidFill>
                  <a:srgbClr val="000000"/>
                </a:solidFill>
              </a:rPr>
              <a:t>2- %</a:t>
            </a:r>
            <a:endParaRPr lang="en-US" altLang="zh-TW"/>
          </a:p>
        </p:txBody>
      </p:sp>
      <p:sp>
        <p:nvSpPr>
          <p:cNvPr id="19" name="Rectangle 17"/>
          <p:cNvSpPr>
            <a:spLocks noChangeArrowheads="1"/>
          </p:cNvSpPr>
          <p:nvPr/>
        </p:nvSpPr>
        <p:spPr bwMode="auto">
          <a:xfrm>
            <a:off x="4958967" y="5154746"/>
            <a:ext cx="515938" cy="287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zh-TW" sz="1600" b="1">
                <a:solidFill>
                  <a:srgbClr val="000000"/>
                </a:solidFill>
              </a:rPr>
              <a:t>4- %</a:t>
            </a:r>
            <a:endParaRPr lang="en-US" altLang="zh-TW"/>
          </a:p>
        </p:txBody>
      </p:sp>
      <p:sp>
        <p:nvSpPr>
          <p:cNvPr id="20" name="Rectangle 18"/>
          <p:cNvSpPr>
            <a:spLocks noChangeArrowheads="1"/>
          </p:cNvSpPr>
          <p:nvPr/>
        </p:nvSpPr>
        <p:spPr bwMode="auto">
          <a:xfrm>
            <a:off x="6486142" y="3989521"/>
            <a:ext cx="3678238" cy="1603375"/>
          </a:xfrm>
          <a:prstGeom prst="rect">
            <a:avLst/>
          </a:prstGeom>
          <a:solidFill>
            <a:srgbClr val="CECECE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1" name="Rectangle 19"/>
          <p:cNvSpPr>
            <a:spLocks noChangeArrowheads="1"/>
          </p:cNvSpPr>
          <p:nvPr/>
        </p:nvSpPr>
        <p:spPr bwMode="auto">
          <a:xfrm>
            <a:off x="6454392" y="3957771"/>
            <a:ext cx="3668713" cy="1593850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2" name="Rectangle 20"/>
          <p:cNvSpPr>
            <a:spLocks noChangeArrowheads="1"/>
          </p:cNvSpPr>
          <p:nvPr/>
        </p:nvSpPr>
        <p:spPr bwMode="auto">
          <a:xfrm>
            <a:off x="6502017" y="4154621"/>
            <a:ext cx="1711325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3" name="Rectangle 21"/>
          <p:cNvSpPr>
            <a:spLocks noChangeArrowheads="1"/>
          </p:cNvSpPr>
          <p:nvPr/>
        </p:nvSpPr>
        <p:spPr bwMode="auto">
          <a:xfrm>
            <a:off x="6590917" y="4205421"/>
            <a:ext cx="13843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zh-CN" altLang="en-US"/>
              <a:t>等级基本类型</a:t>
            </a:r>
            <a:endParaRPr lang="en-US" altLang="zh-TW"/>
          </a:p>
        </p:txBody>
      </p:sp>
      <p:sp>
        <p:nvSpPr>
          <p:cNvPr id="24" name="Rectangle 22"/>
          <p:cNvSpPr>
            <a:spLocks noChangeArrowheads="1"/>
          </p:cNvSpPr>
          <p:nvPr/>
        </p:nvSpPr>
        <p:spPr bwMode="auto">
          <a:xfrm>
            <a:off x="8181592" y="4154621"/>
            <a:ext cx="1757363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5" name="Rectangle 23"/>
          <p:cNvSpPr>
            <a:spLocks noChangeArrowheads="1"/>
          </p:cNvSpPr>
          <p:nvPr/>
        </p:nvSpPr>
        <p:spPr bwMode="auto">
          <a:xfrm>
            <a:off x="8270492" y="4205421"/>
            <a:ext cx="820738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zh-CN" altLang="en-US" sz="1600" b="1"/>
              <a:t>计算类型</a:t>
            </a:r>
            <a:endParaRPr lang="en-US" altLang="zh-TW" sz="1600" b="1"/>
          </a:p>
        </p:txBody>
      </p:sp>
      <p:sp>
        <p:nvSpPr>
          <p:cNvPr id="26" name="Rectangle 24"/>
          <p:cNvSpPr>
            <a:spLocks noChangeArrowheads="1"/>
          </p:cNvSpPr>
          <p:nvPr/>
        </p:nvSpPr>
        <p:spPr bwMode="auto">
          <a:xfrm>
            <a:off x="6775067" y="4613409"/>
            <a:ext cx="1044575" cy="827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7" name="Rectangle 25"/>
          <p:cNvSpPr>
            <a:spLocks noChangeArrowheads="1"/>
          </p:cNvSpPr>
          <p:nvPr/>
        </p:nvSpPr>
        <p:spPr bwMode="auto">
          <a:xfrm>
            <a:off x="7094155" y="4664209"/>
            <a:ext cx="738187" cy="287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zh-TW" sz="1600" b="1">
                <a:solidFill>
                  <a:srgbClr val="000000"/>
                </a:solidFill>
              </a:rPr>
              <a:t>100 kg</a:t>
            </a:r>
            <a:endParaRPr lang="en-US" altLang="zh-TW"/>
          </a:p>
        </p:txBody>
      </p:sp>
      <p:sp>
        <p:nvSpPr>
          <p:cNvPr id="28" name="Rectangle 26"/>
          <p:cNvSpPr>
            <a:spLocks noChangeArrowheads="1"/>
          </p:cNvSpPr>
          <p:nvPr/>
        </p:nvSpPr>
        <p:spPr bwMode="auto">
          <a:xfrm>
            <a:off x="6983030" y="4910271"/>
            <a:ext cx="852487" cy="287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zh-TW" sz="1600" b="1">
                <a:solidFill>
                  <a:srgbClr val="000000"/>
                </a:solidFill>
              </a:rPr>
              <a:t>1000 kg</a:t>
            </a:r>
            <a:endParaRPr lang="en-US" altLang="zh-TW"/>
          </a:p>
        </p:txBody>
      </p:sp>
      <p:sp>
        <p:nvSpPr>
          <p:cNvPr id="29" name="Rectangle 27"/>
          <p:cNvSpPr>
            <a:spLocks noChangeArrowheads="1"/>
          </p:cNvSpPr>
          <p:nvPr/>
        </p:nvSpPr>
        <p:spPr bwMode="auto">
          <a:xfrm>
            <a:off x="6868730" y="5154746"/>
            <a:ext cx="966787" cy="287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zh-TW" sz="1600" b="1">
                <a:solidFill>
                  <a:srgbClr val="000000"/>
                </a:solidFill>
              </a:rPr>
              <a:t>10000 kg</a:t>
            </a:r>
            <a:endParaRPr lang="en-US" altLang="zh-TW"/>
          </a:p>
        </p:txBody>
      </p:sp>
      <p:sp>
        <p:nvSpPr>
          <p:cNvPr id="30" name="Rectangle 28"/>
          <p:cNvSpPr>
            <a:spLocks noChangeArrowheads="1"/>
          </p:cNvSpPr>
          <p:nvPr/>
        </p:nvSpPr>
        <p:spPr bwMode="auto">
          <a:xfrm>
            <a:off x="8181592" y="4613409"/>
            <a:ext cx="1374775" cy="827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1" name="Rectangle 29"/>
          <p:cNvSpPr>
            <a:spLocks noChangeArrowheads="1"/>
          </p:cNvSpPr>
          <p:nvPr/>
        </p:nvSpPr>
        <p:spPr bwMode="auto">
          <a:xfrm>
            <a:off x="8270492" y="4664209"/>
            <a:ext cx="1295400" cy="287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zh-TW" sz="1600" b="1">
                <a:solidFill>
                  <a:srgbClr val="000000"/>
                </a:solidFill>
              </a:rPr>
              <a:t>$ 1- per 1 kg</a:t>
            </a:r>
            <a:endParaRPr lang="en-US" altLang="zh-TW"/>
          </a:p>
        </p:txBody>
      </p:sp>
      <p:sp>
        <p:nvSpPr>
          <p:cNvPr id="32" name="Rectangle 30"/>
          <p:cNvSpPr>
            <a:spLocks noChangeArrowheads="1"/>
          </p:cNvSpPr>
          <p:nvPr/>
        </p:nvSpPr>
        <p:spPr bwMode="auto">
          <a:xfrm>
            <a:off x="8270492" y="4910271"/>
            <a:ext cx="452438" cy="287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zh-TW" sz="1600" b="1">
                <a:solidFill>
                  <a:srgbClr val="000000"/>
                </a:solidFill>
              </a:rPr>
              <a:t>$ 3-</a:t>
            </a:r>
            <a:endParaRPr lang="en-US" altLang="zh-TW"/>
          </a:p>
        </p:txBody>
      </p:sp>
      <p:sp>
        <p:nvSpPr>
          <p:cNvPr id="33" name="Rectangle 31"/>
          <p:cNvSpPr>
            <a:spLocks noChangeArrowheads="1"/>
          </p:cNvSpPr>
          <p:nvPr/>
        </p:nvSpPr>
        <p:spPr bwMode="auto">
          <a:xfrm>
            <a:off x="8270492" y="5154746"/>
            <a:ext cx="452438" cy="287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zh-TW" sz="1600" b="1">
                <a:solidFill>
                  <a:srgbClr val="000000"/>
                </a:solidFill>
              </a:rPr>
              <a:t>$ 5-</a:t>
            </a:r>
            <a:endParaRPr lang="en-US" altLang="zh-TW"/>
          </a:p>
        </p:txBody>
      </p:sp>
      <p:sp>
        <p:nvSpPr>
          <p:cNvPr id="34" name="Rectangle 32"/>
          <p:cNvSpPr>
            <a:spLocks noChangeArrowheads="1"/>
          </p:cNvSpPr>
          <p:nvPr/>
        </p:nvSpPr>
        <p:spPr bwMode="auto">
          <a:xfrm>
            <a:off x="2668205" y="3641859"/>
            <a:ext cx="1254125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5" name="Rectangle 33"/>
          <p:cNvSpPr>
            <a:spLocks noChangeArrowheads="1"/>
          </p:cNvSpPr>
          <p:nvPr/>
        </p:nvSpPr>
        <p:spPr bwMode="auto">
          <a:xfrm>
            <a:off x="2757105" y="3697421"/>
            <a:ext cx="461962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zh-CN" altLang="en-US" b="1"/>
              <a:t>例子</a:t>
            </a:r>
            <a:endParaRPr lang="en-US" altLang="zh-TW" b="1"/>
          </a:p>
        </p:txBody>
      </p:sp>
      <p:grpSp>
        <p:nvGrpSpPr>
          <p:cNvPr id="36" name="Group 34"/>
          <p:cNvGrpSpPr>
            <a:grpSpLocks/>
          </p:cNvGrpSpPr>
          <p:nvPr/>
        </p:nvGrpSpPr>
        <p:grpSpPr bwMode="auto">
          <a:xfrm>
            <a:off x="2206242" y="2225809"/>
            <a:ext cx="560388" cy="2616200"/>
            <a:chOff x="210" y="1653"/>
            <a:chExt cx="353" cy="1648"/>
          </a:xfrm>
        </p:grpSpPr>
        <p:sp>
          <p:nvSpPr>
            <p:cNvPr id="37" name="Freeform 35"/>
            <p:cNvSpPr>
              <a:spLocks/>
            </p:cNvSpPr>
            <p:nvPr/>
          </p:nvSpPr>
          <p:spPr bwMode="auto">
            <a:xfrm>
              <a:off x="210" y="1653"/>
              <a:ext cx="337" cy="1588"/>
            </a:xfrm>
            <a:custGeom>
              <a:avLst/>
              <a:gdLst>
                <a:gd name="T0" fmla="*/ 337 w 337"/>
                <a:gd name="T1" fmla="*/ 0 h 1588"/>
                <a:gd name="T2" fmla="*/ 0 w 337"/>
                <a:gd name="T3" fmla="*/ 0 h 1588"/>
                <a:gd name="T4" fmla="*/ 0 w 337"/>
                <a:gd name="T5" fmla="*/ 1588 h 1588"/>
                <a:gd name="T6" fmla="*/ 255 w 337"/>
                <a:gd name="T7" fmla="*/ 1588 h 158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37"/>
                <a:gd name="T13" fmla="*/ 0 h 1588"/>
                <a:gd name="T14" fmla="*/ 337 w 337"/>
                <a:gd name="T15" fmla="*/ 1588 h 158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37" h="1588">
                  <a:moveTo>
                    <a:pt x="337" y="0"/>
                  </a:moveTo>
                  <a:lnTo>
                    <a:pt x="0" y="0"/>
                  </a:lnTo>
                  <a:lnTo>
                    <a:pt x="0" y="1588"/>
                  </a:lnTo>
                  <a:lnTo>
                    <a:pt x="255" y="1588"/>
                  </a:lnTo>
                </a:path>
              </a:pathLst>
            </a:custGeom>
            <a:noFill/>
            <a:ln w="25400">
              <a:solidFill>
                <a:srgbClr val="9BC0D5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" name="Freeform 36"/>
            <p:cNvSpPr>
              <a:spLocks/>
            </p:cNvSpPr>
            <p:nvPr/>
          </p:nvSpPr>
          <p:spPr bwMode="auto">
            <a:xfrm>
              <a:off x="461" y="3199"/>
              <a:ext cx="86" cy="86"/>
            </a:xfrm>
            <a:custGeom>
              <a:avLst/>
              <a:gdLst>
                <a:gd name="T0" fmla="*/ 0 w 86"/>
                <a:gd name="T1" fmla="*/ 86 h 86"/>
                <a:gd name="T2" fmla="*/ 86 w 86"/>
                <a:gd name="T3" fmla="*/ 42 h 86"/>
                <a:gd name="T4" fmla="*/ 0 w 86"/>
                <a:gd name="T5" fmla="*/ 0 h 86"/>
                <a:gd name="T6" fmla="*/ 0 w 86"/>
                <a:gd name="T7" fmla="*/ 86 h 8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6"/>
                <a:gd name="T13" fmla="*/ 0 h 86"/>
                <a:gd name="T14" fmla="*/ 86 w 86"/>
                <a:gd name="T15" fmla="*/ 86 h 8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6" h="86">
                  <a:moveTo>
                    <a:pt x="0" y="86"/>
                  </a:moveTo>
                  <a:lnTo>
                    <a:pt x="86" y="42"/>
                  </a:lnTo>
                  <a:lnTo>
                    <a:pt x="0" y="0"/>
                  </a:lnTo>
                  <a:lnTo>
                    <a:pt x="0" y="86"/>
                  </a:lnTo>
                  <a:close/>
                </a:path>
              </a:pathLst>
            </a:custGeom>
            <a:solidFill>
              <a:srgbClr val="9BC0D5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9" name="Freeform 37"/>
            <p:cNvSpPr>
              <a:spLocks/>
            </p:cNvSpPr>
            <p:nvPr/>
          </p:nvSpPr>
          <p:spPr bwMode="auto">
            <a:xfrm>
              <a:off x="226" y="1669"/>
              <a:ext cx="337" cy="1588"/>
            </a:xfrm>
            <a:custGeom>
              <a:avLst/>
              <a:gdLst>
                <a:gd name="T0" fmla="*/ 337 w 337"/>
                <a:gd name="T1" fmla="*/ 0 h 1588"/>
                <a:gd name="T2" fmla="*/ 0 w 337"/>
                <a:gd name="T3" fmla="*/ 0 h 1588"/>
                <a:gd name="T4" fmla="*/ 0 w 337"/>
                <a:gd name="T5" fmla="*/ 1588 h 1588"/>
                <a:gd name="T6" fmla="*/ 255 w 337"/>
                <a:gd name="T7" fmla="*/ 1588 h 158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37"/>
                <a:gd name="T13" fmla="*/ 0 h 1588"/>
                <a:gd name="T14" fmla="*/ 337 w 337"/>
                <a:gd name="T15" fmla="*/ 1588 h 158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37" h="1588">
                  <a:moveTo>
                    <a:pt x="337" y="0"/>
                  </a:moveTo>
                  <a:lnTo>
                    <a:pt x="0" y="0"/>
                  </a:lnTo>
                  <a:lnTo>
                    <a:pt x="0" y="1588"/>
                  </a:lnTo>
                  <a:lnTo>
                    <a:pt x="255" y="1588"/>
                  </a:lnTo>
                </a:path>
              </a:pathLst>
            </a:custGeom>
            <a:noFill/>
            <a:ln w="25400">
              <a:solidFill>
                <a:srgbClr val="355A6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0" name="Freeform 38"/>
            <p:cNvSpPr>
              <a:spLocks/>
            </p:cNvSpPr>
            <p:nvPr/>
          </p:nvSpPr>
          <p:spPr bwMode="auto">
            <a:xfrm>
              <a:off x="477" y="3215"/>
              <a:ext cx="86" cy="86"/>
            </a:xfrm>
            <a:custGeom>
              <a:avLst/>
              <a:gdLst>
                <a:gd name="T0" fmla="*/ 0 w 86"/>
                <a:gd name="T1" fmla="*/ 86 h 86"/>
                <a:gd name="T2" fmla="*/ 86 w 86"/>
                <a:gd name="T3" fmla="*/ 42 h 86"/>
                <a:gd name="T4" fmla="*/ 0 w 86"/>
                <a:gd name="T5" fmla="*/ 0 h 86"/>
                <a:gd name="T6" fmla="*/ 0 w 86"/>
                <a:gd name="T7" fmla="*/ 86 h 8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6"/>
                <a:gd name="T13" fmla="*/ 0 h 86"/>
                <a:gd name="T14" fmla="*/ 86 w 86"/>
                <a:gd name="T15" fmla="*/ 86 h 8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6" h="86">
                  <a:moveTo>
                    <a:pt x="0" y="86"/>
                  </a:moveTo>
                  <a:lnTo>
                    <a:pt x="86" y="42"/>
                  </a:lnTo>
                  <a:lnTo>
                    <a:pt x="0" y="0"/>
                  </a:lnTo>
                  <a:lnTo>
                    <a:pt x="0" y="86"/>
                  </a:lnTo>
                  <a:close/>
                </a:path>
              </a:pathLst>
            </a:custGeom>
            <a:solidFill>
              <a:srgbClr val="355A6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" name="Freeform 39"/>
            <p:cNvSpPr>
              <a:spLocks/>
            </p:cNvSpPr>
            <p:nvPr/>
          </p:nvSpPr>
          <p:spPr bwMode="auto">
            <a:xfrm>
              <a:off x="218" y="1661"/>
              <a:ext cx="337" cy="1588"/>
            </a:xfrm>
            <a:custGeom>
              <a:avLst/>
              <a:gdLst>
                <a:gd name="T0" fmla="*/ 337 w 337"/>
                <a:gd name="T1" fmla="*/ 0 h 1588"/>
                <a:gd name="T2" fmla="*/ 0 w 337"/>
                <a:gd name="T3" fmla="*/ 0 h 1588"/>
                <a:gd name="T4" fmla="*/ 0 w 337"/>
                <a:gd name="T5" fmla="*/ 1588 h 1588"/>
                <a:gd name="T6" fmla="*/ 255 w 337"/>
                <a:gd name="T7" fmla="*/ 1588 h 158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37"/>
                <a:gd name="T13" fmla="*/ 0 h 1588"/>
                <a:gd name="T14" fmla="*/ 337 w 337"/>
                <a:gd name="T15" fmla="*/ 1588 h 158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37" h="1588">
                  <a:moveTo>
                    <a:pt x="337" y="0"/>
                  </a:moveTo>
                  <a:lnTo>
                    <a:pt x="0" y="0"/>
                  </a:lnTo>
                  <a:lnTo>
                    <a:pt x="0" y="1588"/>
                  </a:lnTo>
                  <a:lnTo>
                    <a:pt x="255" y="1588"/>
                  </a:lnTo>
                </a:path>
              </a:pathLst>
            </a:custGeom>
            <a:noFill/>
            <a:ln w="25400">
              <a:solidFill>
                <a:srgbClr val="5997B9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" name="Freeform 40"/>
            <p:cNvSpPr>
              <a:spLocks/>
            </p:cNvSpPr>
            <p:nvPr/>
          </p:nvSpPr>
          <p:spPr bwMode="auto">
            <a:xfrm>
              <a:off x="469" y="3207"/>
              <a:ext cx="86" cy="86"/>
            </a:xfrm>
            <a:custGeom>
              <a:avLst/>
              <a:gdLst>
                <a:gd name="T0" fmla="*/ 0 w 86"/>
                <a:gd name="T1" fmla="*/ 86 h 86"/>
                <a:gd name="T2" fmla="*/ 86 w 86"/>
                <a:gd name="T3" fmla="*/ 42 h 86"/>
                <a:gd name="T4" fmla="*/ 0 w 86"/>
                <a:gd name="T5" fmla="*/ 0 h 86"/>
                <a:gd name="T6" fmla="*/ 0 w 86"/>
                <a:gd name="T7" fmla="*/ 86 h 8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6"/>
                <a:gd name="T13" fmla="*/ 0 h 86"/>
                <a:gd name="T14" fmla="*/ 86 w 86"/>
                <a:gd name="T15" fmla="*/ 86 h 8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6" h="86">
                  <a:moveTo>
                    <a:pt x="0" y="86"/>
                  </a:moveTo>
                  <a:lnTo>
                    <a:pt x="86" y="42"/>
                  </a:lnTo>
                  <a:lnTo>
                    <a:pt x="0" y="0"/>
                  </a:lnTo>
                  <a:lnTo>
                    <a:pt x="0" y="86"/>
                  </a:lnTo>
                  <a:close/>
                </a:path>
              </a:pathLst>
            </a:custGeom>
            <a:solidFill>
              <a:srgbClr val="5997B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43" name="Group 41"/>
          <p:cNvGrpSpPr>
            <a:grpSpLocks/>
          </p:cNvGrpSpPr>
          <p:nvPr/>
        </p:nvGrpSpPr>
        <p:grpSpPr bwMode="auto">
          <a:xfrm>
            <a:off x="9616692" y="2913196"/>
            <a:ext cx="1050925" cy="1489075"/>
            <a:chOff x="4878" y="2086"/>
            <a:chExt cx="662" cy="938"/>
          </a:xfrm>
        </p:grpSpPr>
        <p:sp>
          <p:nvSpPr>
            <p:cNvPr id="44" name="Freeform 42"/>
            <p:cNvSpPr>
              <a:spLocks/>
            </p:cNvSpPr>
            <p:nvPr/>
          </p:nvSpPr>
          <p:spPr bwMode="auto">
            <a:xfrm>
              <a:off x="4878" y="2086"/>
              <a:ext cx="646" cy="880"/>
            </a:xfrm>
            <a:custGeom>
              <a:avLst/>
              <a:gdLst>
                <a:gd name="T0" fmla="*/ 0 w 646"/>
                <a:gd name="T1" fmla="*/ 0 h 880"/>
                <a:gd name="T2" fmla="*/ 646 w 646"/>
                <a:gd name="T3" fmla="*/ 0 h 880"/>
                <a:gd name="T4" fmla="*/ 646 w 646"/>
                <a:gd name="T5" fmla="*/ 880 h 880"/>
                <a:gd name="T6" fmla="*/ 369 w 646"/>
                <a:gd name="T7" fmla="*/ 880 h 88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46"/>
                <a:gd name="T13" fmla="*/ 0 h 880"/>
                <a:gd name="T14" fmla="*/ 646 w 646"/>
                <a:gd name="T15" fmla="*/ 880 h 88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46" h="880">
                  <a:moveTo>
                    <a:pt x="0" y="0"/>
                  </a:moveTo>
                  <a:lnTo>
                    <a:pt x="646" y="0"/>
                  </a:lnTo>
                  <a:lnTo>
                    <a:pt x="646" y="880"/>
                  </a:lnTo>
                  <a:lnTo>
                    <a:pt x="369" y="880"/>
                  </a:lnTo>
                </a:path>
              </a:pathLst>
            </a:custGeom>
            <a:noFill/>
            <a:ln w="25400">
              <a:solidFill>
                <a:srgbClr val="9BC0D5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" name="Freeform 43"/>
            <p:cNvSpPr>
              <a:spLocks/>
            </p:cNvSpPr>
            <p:nvPr/>
          </p:nvSpPr>
          <p:spPr bwMode="auto">
            <a:xfrm>
              <a:off x="5165" y="2922"/>
              <a:ext cx="86" cy="86"/>
            </a:xfrm>
            <a:custGeom>
              <a:avLst/>
              <a:gdLst>
                <a:gd name="T0" fmla="*/ 86 w 86"/>
                <a:gd name="T1" fmla="*/ 0 h 86"/>
                <a:gd name="T2" fmla="*/ 0 w 86"/>
                <a:gd name="T3" fmla="*/ 44 h 86"/>
                <a:gd name="T4" fmla="*/ 86 w 86"/>
                <a:gd name="T5" fmla="*/ 86 h 86"/>
                <a:gd name="T6" fmla="*/ 86 w 86"/>
                <a:gd name="T7" fmla="*/ 0 h 8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6"/>
                <a:gd name="T13" fmla="*/ 0 h 86"/>
                <a:gd name="T14" fmla="*/ 86 w 86"/>
                <a:gd name="T15" fmla="*/ 86 h 8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6" h="86">
                  <a:moveTo>
                    <a:pt x="86" y="0"/>
                  </a:moveTo>
                  <a:lnTo>
                    <a:pt x="0" y="44"/>
                  </a:lnTo>
                  <a:lnTo>
                    <a:pt x="86" y="86"/>
                  </a:lnTo>
                  <a:lnTo>
                    <a:pt x="86" y="0"/>
                  </a:lnTo>
                  <a:close/>
                </a:path>
              </a:pathLst>
            </a:custGeom>
            <a:solidFill>
              <a:srgbClr val="9BC0D5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6" name="Freeform 44"/>
            <p:cNvSpPr>
              <a:spLocks/>
            </p:cNvSpPr>
            <p:nvPr/>
          </p:nvSpPr>
          <p:spPr bwMode="auto">
            <a:xfrm>
              <a:off x="4894" y="2102"/>
              <a:ext cx="646" cy="880"/>
            </a:xfrm>
            <a:custGeom>
              <a:avLst/>
              <a:gdLst>
                <a:gd name="T0" fmla="*/ 0 w 646"/>
                <a:gd name="T1" fmla="*/ 0 h 880"/>
                <a:gd name="T2" fmla="*/ 646 w 646"/>
                <a:gd name="T3" fmla="*/ 0 h 880"/>
                <a:gd name="T4" fmla="*/ 646 w 646"/>
                <a:gd name="T5" fmla="*/ 880 h 880"/>
                <a:gd name="T6" fmla="*/ 369 w 646"/>
                <a:gd name="T7" fmla="*/ 880 h 88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46"/>
                <a:gd name="T13" fmla="*/ 0 h 880"/>
                <a:gd name="T14" fmla="*/ 646 w 646"/>
                <a:gd name="T15" fmla="*/ 880 h 88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46" h="880">
                  <a:moveTo>
                    <a:pt x="0" y="0"/>
                  </a:moveTo>
                  <a:lnTo>
                    <a:pt x="646" y="0"/>
                  </a:lnTo>
                  <a:lnTo>
                    <a:pt x="646" y="880"/>
                  </a:lnTo>
                  <a:lnTo>
                    <a:pt x="369" y="880"/>
                  </a:lnTo>
                </a:path>
              </a:pathLst>
            </a:custGeom>
            <a:noFill/>
            <a:ln w="25400">
              <a:solidFill>
                <a:srgbClr val="355A6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" name="Freeform 45"/>
            <p:cNvSpPr>
              <a:spLocks/>
            </p:cNvSpPr>
            <p:nvPr/>
          </p:nvSpPr>
          <p:spPr bwMode="auto">
            <a:xfrm>
              <a:off x="5181" y="2938"/>
              <a:ext cx="86" cy="86"/>
            </a:xfrm>
            <a:custGeom>
              <a:avLst/>
              <a:gdLst>
                <a:gd name="T0" fmla="*/ 86 w 86"/>
                <a:gd name="T1" fmla="*/ 0 h 86"/>
                <a:gd name="T2" fmla="*/ 0 w 86"/>
                <a:gd name="T3" fmla="*/ 44 h 86"/>
                <a:gd name="T4" fmla="*/ 86 w 86"/>
                <a:gd name="T5" fmla="*/ 86 h 86"/>
                <a:gd name="T6" fmla="*/ 86 w 86"/>
                <a:gd name="T7" fmla="*/ 0 h 8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6"/>
                <a:gd name="T13" fmla="*/ 0 h 86"/>
                <a:gd name="T14" fmla="*/ 86 w 86"/>
                <a:gd name="T15" fmla="*/ 86 h 8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6" h="86">
                  <a:moveTo>
                    <a:pt x="86" y="0"/>
                  </a:moveTo>
                  <a:lnTo>
                    <a:pt x="0" y="44"/>
                  </a:lnTo>
                  <a:lnTo>
                    <a:pt x="86" y="86"/>
                  </a:lnTo>
                  <a:lnTo>
                    <a:pt x="86" y="0"/>
                  </a:lnTo>
                  <a:close/>
                </a:path>
              </a:pathLst>
            </a:custGeom>
            <a:solidFill>
              <a:srgbClr val="355A6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" name="Freeform 46"/>
            <p:cNvSpPr>
              <a:spLocks/>
            </p:cNvSpPr>
            <p:nvPr/>
          </p:nvSpPr>
          <p:spPr bwMode="auto">
            <a:xfrm>
              <a:off x="4886" y="2094"/>
              <a:ext cx="646" cy="880"/>
            </a:xfrm>
            <a:custGeom>
              <a:avLst/>
              <a:gdLst>
                <a:gd name="T0" fmla="*/ 0 w 646"/>
                <a:gd name="T1" fmla="*/ 0 h 880"/>
                <a:gd name="T2" fmla="*/ 646 w 646"/>
                <a:gd name="T3" fmla="*/ 0 h 880"/>
                <a:gd name="T4" fmla="*/ 646 w 646"/>
                <a:gd name="T5" fmla="*/ 880 h 880"/>
                <a:gd name="T6" fmla="*/ 369 w 646"/>
                <a:gd name="T7" fmla="*/ 880 h 88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46"/>
                <a:gd name="T13" fmla="*/ 0 h 880"/>
                <a:gd name="T14" fmla="*/ 646 w 646"/>
                <a:gd name="T15" fmla="*/ 880 h 88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46" h="880">
                  <a:moveTo>
                    <a:pt x="0" y="0"/>
                  </a:moveTo>
                  <a:lnTo>
                    <a:pt x="646" y="0"/>
                  </a:lnTo>
                  <a:lnTo>
                    <a:pt x="646" y="880"/>
                  </a:lnTo>
                  <a:lnTo>
                    <a:pt x="369" y="880"/>
                  </a:lnTo>
                </a:path>
              </a:pathLst>
            </a:custGeom>
            <a:noFill/>
            <a:ln w="25400">
              <a:solidFill>
                <a:srgbClr val="5997B9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9" name="Freeform 47"/>
            <p:cNvSpPr>
              <a:spLocks/>
            </p:cNvSpPr>
            <p:nvPr/>
          </p:nvSpPr>
          <p:spPr bwMode="auto">
            <a:xfrm>
              <a:off x="5173" y="2930"/>
              <a:ext cx="86" cy="86"/>
            </a:xfrm>
            <a:custGeom>
              <a:avLst/>
              <a:gdLst>
                <a:gd name="T0" fmla="*/ 86 w 86"/>
                <a:gd name="T1" fmla="*/ 0 h 86"/>
                <a:gd name="T2" fmla="*/ 0 w 86"/>
                <a:gd name="T3" fmla="*/ 44 h 86"/>
                <a:gd name="T4" fmla="*/ 86 w 86"/>
                <a:gd name="T5" fmla="*/ 86 h 86"/>
                <a:gd name="T6" fmla="*/ 86 w 86"/>
                <a:gd name="T7" fmla="*/ 0 h 8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6"/>
                <a:gd name="T13" fmla="*/ 0 h 86"/>
                <a:gd name="T14" fmla="*/ 86 w 86"/>
                <a:gd name="T15" fmla="*/ 86 h 8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6" h="86">
                  <a:moveTo>
                    <a:pt x="86" y="0"/>
                  </a:moveTo>
                  <a:lnTo>
                    <a:pt x="0" y="44"/>
                  </a:lnTo>
                  <a:lnTo>
                    <a:pt x="86" y="86"/>
                  </a:lnTo>
                  <a:lnTo>
                    <a:pt x="86" y="0"/>
                  </a:lnTo>
                  <a:close/>
                </a:path>
              </a:pathLst>
            </a:custGeom>
            <a:solidFill>
              <a:srgbClr val="5997B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50" name="Group 48"/>
          <p:cNvGrpSpPr>
            <a:grpSpLocks/>
          </p:cNvGrpSpPr>
          <p:nvPr/>
        </p:nvGrpSpPr>
        <p:grpSpPr bwMode="auto">
          <a:xfrm>
            <a:off x="3406392" y="1362209"/>
            <a:ext cx="839788" cy="407987"/>
            <a:chOff x="966" y="1109"/>
            <a:chExt cx="529" cy="257"/>
          </a:xfrm>
        </p:grpSpPr>
        <p:sp>
          <p:nvSpPr>
            <p:cNvPr id="51" name="Rectangle 49"/>
            <p:cNvSpPr>
              <a:spLocks noChangeArrowheads="1"/>
            </p:cNvSpPr>
            <p:nvPr/>
          </p:nvSpPr>
          <p:spPr bwMode="auto">
            <a:xfrm>
              <a:off x="966" y="1109"/>
              <a:ext cx="513" cy="241"/>
            </a:xfrm>
            <a:prstGeom prst="rect">
              <a:avLst/>
            </a:prstGeom>
            <a:solidFill>
              <a:srgbClr val="C7DAFE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" name="Rectangle 50"/>
            <p:cNvSpPr>
              <a:spLocks noChangeArrowheads="1"/>
            </p:cNvSpPr>
            <p:nvPr/>
          </p:nvSpPr>
          <p:spPr bwMode="auto">
            <a:xfrm>
              <a:off x="982" y="1125"/>
              <a:ext cx="513" cy="241"/>
            </a:xfrm>
            <a:prstGeom prst="rect">
              <a:avLst/>
            </a:prstGeom>
            <a:solidFill>
              <a:srgbClr val="617498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3" name="Rectangle 51"/>
            <p:cNvSpPr>
              <a:spLocks noChangeArrowheads="1"/>
            </p:cNvSpPr>
            <p:nvPr/>
          </p:nvSpPr>
          <p:spPr bwMode="auto">
            <a:xfrm>
              <a:off x="974" y="1117"/>
              <a:ext cx="513" cy="241"/>
            </a:xfrm>
            <a:prstGeom prst="rect">
              <a:avLst/>
            </a:prstGeom>
            <a:solidFill>
              <a:srgbClr val="A2C1FE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54" name="Rectangle 52"/>
          <p:cNvSpPr>
            <a:spLocks noChangeArrowheads="1"/>
          </p:cNvSpPr>
          <p:nvPr/>
        </p:nvSpPr>
        <p:spPr bwMode="auto">
          <a:xfrm>
            <a:off x="4182680" y="1333634"/>
            <a:ext cx="2214562" cy="458787"/>
          </a:xfrm>
          <a:prstGeom prst="rect">
            <a:avLst/>
          </a:prstGeom>
          <a:solidFill>
            <a:srgbClr val="273C83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5" name="Rectangle 54"/>
          <p:cNvSpPr>
            <a:spLocks noChangeArrowheads="1"/>
          </p:cNvSpPr>
          <p:nvPr/>
        </p:nvSpPr>
        <p:spPr bwMode="auto">
          <a:xfrm>
            <a:off x="4373180" y="1436821"/>
            <a:ext cx="461962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zh-CN" altLang="en-US">
                <a:solidFill>
                  <a:schemeClr val="bg1"/>
                </a:solidFill>
              </a:rPr>
              <a:t>价格</a:t>
            </a:r>
            <a:endParaRPr lang="en-US" altLang="zh-TW">
              <a:solidFill>
                <a:schemeClr val="bg1"/>
              </a:solidFill>
            </a:endParaRPr>
          </a:p>
        </p:txBody>
      </p:sp>
      <p:sp>
        <p:nvSpPr>
          <p:cNvPr id="56" name="Rectangle 55"/>
          <p:cNvSpPr>
            <a:spLocks noChangeArrowheads="1"/>
          </p:cNvSpPr>
          <p:nvPr/>
        </p:nvSpPr>
        <p:spPr bwMode="auto">
          <a:xfrm>
            <a:off x="2655505" y="1336809"/>
            <a:ext cx="763587" cy="452437"/>
          </a:xfrm>
          <a:prstGeom prst="rect">
            <a:avLst/>
          </a:prstGeom>
          <a:solidFill>
            <a:srgbClr val="273C83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7" name="Rectangle 56"/>
          <p:cNvSpPr>
            <a:spLocks noChangeArrowheads="1"/>
          </p:cNvSpPr>
          <p:nvPr/>
        </p:nvSpPr>
        <p:spPr bwMode="auto">
          <a:xfrm>
            <a:off x="2763455" y="1446346"/>
            <a:ext cx="681037" cy="322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zh-TW" b="1">
                <a:solidFill>
                  <a:srgbClr val="000000"/>
                </a:solidFill>
              </a:rPr>
              <a:t>PR00</a:t>
            </a:r>
            <a:endParaRPr lang="en-US" altLang="zh-TW"/>
          </a:p>
        </p:txBody>
      </p:sp>
      <p:sp>
        <p:nvSpPr>
          <p:cNvPr id="58" name="Rectangle 57"/>
          <p:cNvSpPr>
            <a:spLocks noChangeArrowheads="1"/>
          </p:cNvSpPr>
          <p:nvPr/>
        </p:nvSpPr>
        <p:spPr bwMode="auto">
          <a:xfrm>
            <a:off x="2753930" y="1436821"/>
            <a:ext cx="681037" cy="322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zh-TW" b="1">
                <a:solidFill>
                  <a:srgbClr val="FFFFFF"/>
                </a:solidFill>
              </a:rPr>
              <a:t>PR00</a:t>
            </a:r>
            <a:endParaRPr lang="en-US" altLang="zh-TW"/>
          </a:p>
        </p:txBody>
      </p:sp>
      <p:grpSp>
        <p:nvGrpSpPr>
          <p:cNvPr id="59" name="Group 58"/>
          <p:cNvGrpSpPr>
            <a:grpSpLocks/>
          </p:cNvGrpSpPr>
          <p:nvPr/>
        </p:nvGrpSpPr>
        <p:grpSpPr bwMode="auto">
          <a:xfrm>
            <a:off x="3406392" y="2049596"/>
            <a:ext cx="839788" cy="407988"/>
            <a:chOff x="966" y="1542"/>
            <a:chExt cx="529" cy="257"/>
          </a:xfrm>
        </p:grpSpPr>
        <p:sp>
          <p:nvSpPr>
            <p:cNvPr id="60" name="Rectangle 59"/>
            <p:cNvSpPr>
              <a:spLocks noChangeArrowheads="1"/>
            </p:cNvSpPr>
            <p:nvPr/>
          </p:nvSpPr>
          <p:spPr bwMode="auto">
            <a:xfrm>
              <a:off x="966" y="1542"/>
              <a:ext cx="513" cy="241"/>
            </a:xfrm>
            <a:prstGeom prst="rect">
              <a:avLst/>
            </a:prstGeom>
            <a:solidFill>
              <a:srgbClr val="C7DAFE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1" name="Rectangle 60"/>
            <p:cNvSpPr>
              <a:spLocks noChangeArrowheads="1"/>
            </p:cNvSpPr>
            <p:nvPr/>
          </p:nvSpPr>
          <p:spPr bwMode="auto">
            <a:xfrm>
              <a:off x="982" y="1558"/>
              <a:ext cx="513" cy="241"/>
            </a:xfrm>
            <a:prstGeom prst="rect">
              <a:avLst/>
            </a:prstGeom>
            <a:solidFill>
              <a:srgbClr val="617498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2" name="Rectangle 61"/>
            <p:cNvSpPr>
              <a:spLocks noChangeArrowheads="1"/>
            </p:cNvSpPr>
            <p:nvPr/>
          </p:nvSpPr>
          <p:spPr bwMode="auto">
            <a:xfrm>
              <a:off x="974" y="1550"/>
              <a:ext cx="513" cy="241"/>
            </a:xfrm>
            <a:prstGeom prst="rect">
              <a:avLst/>
            </a:prstGeom>
            <a:solidFill>
              <a:srgbClr val="A2C1FE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63" name="Rectangle 62"/>
          <p:cNvSpPr>
            <a:spLocks noChangeArrowheads="1"/>
          </p:cNvSpPr>
          <p:nvPr/>
        </p:nvSpPr>
        <p:spPr bwMode="auto">
          <a:xfrm>
            <a:off x="4182680" y="2021021"/>
            <a:ext cx="2214562" cy="458788"/>
          </a:xfrm>
          <a:prstGeom prst="rect">
            <a:avLst/>
          </a:prstGeom>
          <a:solidFill>
            <a:srgbClr val="273C83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4" name="Rectangle 64"/>
          <p:cNvSpPr>
            <a:spLocks noChangeArrowheads="1"/>
          </p:cNvSpPr>
          <p:nvPr/>
        </p:nvSpPr>
        <p:spPr bwMode="auto">
          <a:xfrm>
            <a:off x="4373180" y="2124209"/>
            <a:ext cx="66675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zh-CN" altLang="en-US" b="1">
                <a:solidFill>
                  <a:srgbClr val="FFFFFF"/>
                </a:solidFill>
              </a:rPr>
              <a:t>折扣</a:t>
            </a:r>
            <a:r>
              <a:rPr lang="en-US" altLang="zh-TW" b="1">
                <a:solidFill>
                  <a:srgbClr val="FFFFFF"/>
                </a:solidFill>
              </a:rPr>
              <a:t>%</a:t>
            </a:r>
            <a:endParaRPr lang="en-US" altLang="zh-TW"/>
          </a:p>
        </p:txBody>
      </p:sp>
      <p:sp>
        <p:nvSpPr>
          <p:cNvPr id="65" name="Rectangle 65"/>
          <p:cNvSpPr>
            <a:spLocks noChangeArrowheads="1"/>
          </p:cNvSpPr>
          <p:nvPr/>
        </p:nvSpPr>
        <p:spPr bwMode="auto">
          <a:xfrm>
            <a:off x="2655505" y="2024196"/>
            <a:ext cx="763587" cy="452438"/>
          </a:xfrm>
          <a:prstGeom prst="rect">
            <a:avLst/>
          </a:prstGeom>
          <a:solidFill>
            <a:srgbClr val="273C83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6" name="Rectangle 66"/>
          <p:cNvSpPr>
            <a:spLocks noChangeArrowheads="1"/>
          </p:cNvSpPr>
          <p:nvPr/>
        </p:nvSpPr>
        <p:spPr bwMode="auto">
          <a:xfrm>
            <a:off x="2776155" y="2133734"/>
            <a:ext cx="655637" cy="322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zh-TW" b="1">
                <a:solidFill>
                  <a:srgbClr val="000000"/>
                </a:solidFill>
              </a:rPr>
              <a:t>K007</a:t>
            </a:r>
            <a:endParaRPr lang="en-US" altLang="zh-TW"/>
          </a:p>
        </p:txBody>
      </p:sp>
      <p:sp>
        <p:nvSpPr>
          <p:cNvPr id="67" name="Rectangle 67"/>
          <p:cNvSpPr>
            <a:spLocks noChangeArrowheads="1"/>
          </p:cNvSpPr>
          <p:nvPr/>
        </p:nvSpPr>
        <p:spPr bwMode="auto">
          <a:xfrm>
            <a:off x="2766630" y="2124209"/>
            <a:ext cx="655637" cy="322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zh-TW" b="1">
                <a:solidFill>
                  <a:srgbClr val="FFFFFF"/>
                </a:solidFill>
              </a:rPr>
              <a:t>K007</a:t>
            </a:r>
            <a:endParaRPr lang="en-US" altLang="zh-TW"/>
          </a:p>
        </p:txBody>
      </p:sp>
      <p:grpSp>
        <p:nvGrpSpPr>
          <p:cNvPr id="68" name="Group 68"/>
          <p:cNvGrpSpPr>
            <a:grpSpLocks/>
          </p:cNvGrpSpPr>
          <p:nvPr/>
        </p:nvGrpSpPr>
        <p:grpSpPr bwMode="auto">
          <a:xfrm>
            <a:off x="3406392" y="2733809"/>
            <a:ext cx="788988" cy="407987"/>
            <a:chOff x="966" y="1973"/>
            <a:chExt cx="497" cy="257"/>
          </a:xfrm>
        </p:grpSpPr>
        <p:sp>
          <p:nvSpPr>
            <p:cNvPr id="69" name="Rectangle 69"/>
            <p:cNvSpPr>
              <a:spLocks noChangeArrowheads="1"/>
            </p:cNvSpPr>
            <p:nvPr/>
          </p:nvSpPr>
          <p:spPr bwMode="auto">
            <a:xfrm>
              <a:off x="966" y="1973"/>
              <a:ext cx="481" cy="241"/>
            </a:xfrm>
            <a:prstGeom prst="rect">
              <a:avLst/>
            </a:prstGeom>
            <a:solidFill>
              <a:srgbClr val="C7DAFE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0" name="Rectangle 70"/>
            <p:cNvSpPr>
              <a:spLocks noChangeArrowheads="1"/>
            </p:cNvSpPr>
            <p:nvPr/>
          </p:nvSpPr>
          <p:spPr bwMode="auto">
            <a:xfrm>
              <a:off x="982" y="1990"/>
              <a:ext cx="481" cy="240"/>
            </a:xfrm>
            <a:prstGeom prst="rect">
              <a:avLst/>
            </a:prstGeom>
            <a:solidFill>
              <a:srgbClr val="617498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1" name="Rectangle 71"/>
            <p:cNvSpPr>
              <a:spLocks noChangeArrowheads="1"/>
            </p:cNvSpPr>
            <p:nvPr/>
          </p:nvSpPr>
          <p:spPr bwMode="auto">
            <a:xfrm>
              <a:off x="974" y="1982"/>
              <a:ext cx="481" cy="240"/>
            </a:xfrm>
            <a:prstGeom prst="rect">
              <a:avLst/>
            </a:prstGeom>
            <a:solidFill>
              <a:srgbClr val="A2C1FE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72" name="Rectangle 72"/>
          <p:cNvSpPr>
            <a:spLocks noChangeArrowheads="1"/>
          </p:cNvSpPr>
          <p:nvPr/>
        </p:nvSpPr>
        <p:spPr bwMode="auto">
          <a:xfrm>
            <a:off x="4182680" y="2708409"/>
            <a:ext cx="2214562" cy="458787"/>
          </a:xfrm>
          <a:prstGeom prst="rect">
            <a:avLst/>
          </a:prstGeom>
          <a:solidFill>
            <a:srgbClr val="273C83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3" name="Rectangle 74"/>
          <p:cNvSpPr>
            <a:spLocks noChangeArrowheads="1"/>
          </p:cNvSpPr>
          <p:nvPr/>
        </p:nvSpPr>
        <p:spPr bwMode="auto">
          <a:xfrm>
            <a:off x="4373180" y="2811596"/>
            <a:ext cx="1116012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zh-CN" altLang="en-US">
                <a:solidFill>
                  <a:schemeClr val="bg1"/>
                </a:solidFill>
              </a:rPr>
              <a:t>折扣 </a:t>
            </a:r>
            <a:r>
              <a:rPr lang="en-US" altLang="zh-CN">
                <a:solidFill>
                  <a:schemeClr val="bg1"/>
                </a:solidFill>
              </a:rPr>
              <a:t>/</a:t>
            </a:r>
            <a:r>
              <a:rPr lang="zh-CN" altLang="en-US">
                <a:solidFill>
                  <a:schemeClr val="bg1"/>
                </a:solidFill>
              </a:rPr>
              <a:t> 重量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74" name="Rectangle 75"/>
          <p:cNvSpPr>
            <a:spLocks noChangeArrowheads="1"/>
          </p:cNvSpPr>
          <p:nvPr/>
        </p:nvSpPr>
        <p:spPr bwMode="auto">
          <a:xfrm>
            <a:off x="2655505" y="2711584"/>
            <a:ext cx="763587" cy="452437"/>
          </a:xfrm>
          <a:prstGeom prst="rect">
            <a:avLst/>
          </a:prstGeom>
          <a:solidFill>
            <a:srgbClr val="273C83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5" name="Rectangle 76"/>
          <p:cNvSpPr>
            <a:spLocks noChangeArrowheads="1"/>
          </p:cNvSpPr>
          <p:nvPr/>
        </p:nvSpPr>
        <p:spPr bwMode="auto">
          <a:xfrm>
            <a:off x="2776155" y="2821121"/>
            <a:ext cx="655637" cy="322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zh-TW" b="1">
                <a:solidFill>
                  <a:srgbClr val="000000"/>
                </a:solidFill>
              </a:rPr>
              <a:t>K029</a:t>
            </a:r>
            <a:endParaRPr lang="en-US" altLang="zh-TW"/>
          </a:p>
        </p:txBody>
      </p:sp>
      <p:sp>
        <p:nvSpPr>
          <p:cNvPr id="76" name="Rectangle 77"/>
          <p:cNvSpPr>
            <a:spLocks noChangeArrowheads="1"/>
          </p:cNvSpPr>
          <p:nvPr/>
        </p:nvSpPr>
        <p:spPr bwMode="auto">
          <a:xfrm>
            <a:off x="2766630" y="2811596"/>
            <a:ext cx="655637" cy="322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zh-TW" b="1">
                <a:solidFill>
                  <a:srgbClr val="FFFFFF"/>
                </a:solidFill>
              </a:rPr>
              <a:t>K029</a:t>
            </a:r>
            <a:endParaRPr lang="en-US" altLang="zh-TW"/>
          </a:p>
        </p:txBody>
      </p:sp>
      <p:grpSp>
        <p:nvGrpSpPr>
          <p:cNvPr id="77" name="Group 78"/>
          <p:cNvGrpSpPr>
            <a:grpSpLocks/>
          </p:cNvGrpSpPr>
          <p:nvPr/>
        </p:nvGrpSpPr>
        <p:grpSpPr bwMode="auto">
          <a:xfrm>
            <a:off x="6232142" y="1935296"/>
            <a:ext cx="3843338" cy="636588"/>
            <a:chOff x="2746" y="1470"/>
            <a:chExt cx="2421" cy="401"/>
          </a:xfrm>
        </p:grpSpPr>
        <p:sp>
          <p:nvSpPr>
            <p:cNvPr id="78" name="Freeform 79"/>
            <p:cNvSpPr>
              <a:spLocks/>
            </p:cNvSpPr>
            <p:nvPr/>
          </p:nvSpPr>
          <p:spPr bwMode="auto">
            <a:xfrm>
              <a:off x="2746" y="1470"/>
              <a:ext cx="2405" cy="385"/>
            </a:xfrm>
            <a:custGeom>
              <a:avLst/>
              <a:gdLst>
                <a:gd name="T0" fmla="*/ 0 w 2405"/>
                <a:gd name="T1" fmla="*/ 193 h 385"/>
                <a:gd name="T2" fmla="*/ 288 w 2405"/>
                <a:gd name="T3" fmla="*/ 0 h 385"/>
                <a:gd name="T4" fmla="*/ 2405 w 2405"/>
                <a:gd name="T5" fmla="*/ 0 h 385"/>
                <a:gd name="T6" fmla="*/ 2405 w 2405"/>
                <a:gd name="T7" fmla="*/ 385 h 385"/>
                <a:gd name="T8" fmla="*/ 288 w 2405"/>
                <a:gd name="T9" fmla="*/ 385 h 385"/>
                <a:gd name="T10" fmla="*/ 0 w 2405"/>
                <a:gd name="T11" fmla="*/ 193 h 38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405"/>
                <a:gd name="T19" fmla="*/ 0 h 385"/>
                <a:gd name="T20" fmla="*/ 2405 w 2405"/>
                <a:gd name="T21" fmla="*/ 385 h 38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405" h="385">
                  <a:moveTo>
                    <a:pt x="0" y="193"/>
                  </a:moveTo>
                  <a:lnTo>
                    <a:pt x="288" y="0"/>
                  </a:lnTo>
                  <a:lnTo>
                    <a:pt x="2405" y="0"/>
                  </a:lnTo>
                  <a:lnTo>
                    <a:pt x="2405" y="385"/>
                  </a:lnTo>
                  <a:lnTo>
                    <a:pt x="288" y="385"/>
                  </a:lnTo>
                  <a:lnTo>
                    <a:pt x="0" y="193"/>
                  </a:lnTo>
                  <a:close/>
                </a:path>
              </a:pathLst>
            </a:custGeom>
            <a:solidFill>
              <a:srgbClr val="FEC8D3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9" name="Freeform 80"/>
            <p:cNvSpPr>
              <a:spLocks/>
            </p:cNvSpPr>
            <p:nvPr/>
          </p:nvSpPr>
          <p:spPr bwMode="auto">
            <a:xfrm>
              <a:off x="2762" y="1486"/>
              <a:ext cx="2405" cy="385"/>
            </a:xfrm>
            <a:custGeom>
              <a:avLst/>
              <a:gdLst>
                <a:gd name="T0" fmla="*/ 0 w 2405"/>
                <a:gd name="T1" fmla="*/ 193 h 385"/>
                <a:gd name="T2" fmla="*/ 288 w 2405"/>
                <a:gd name="T3" fmla="*/ 0 h 385"/>
                <a:gd name="T4" fmla="*/ 2405 w 2405"/>
                <a:gd name="T5" fmla="*/ 0 h 385"/>
                <a:gd name="T6" fmla="*/ 2405 w 2405"/>
                <a:gd name="T7" fmla="*/ 385 h 385"/>
                <a:gd name="T8" fmla="*/ 288 w 2405"/>
                <a:gd name="T9" fmla="*/ 385 h 385"/>
                <a:gd name="T10" fmla="*/ 0 w 2405"/>
                <a:gd name="T11" fmla="*/ 193 h 38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405"/>
                <a:gd name="T19" fmla="*/ 0 h 385"/>
                <a:gd name="T20" fmla="*/ 2405 w 2405"/>
                <a:gd name="T21" fmla="*/ 385 h 38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405" h="385">
                  <a:moveTo>
                    <a:pt x="0" y="193"/>
                  </a:moveTo>
                  <a:lnTo>
                    <a:pt x="288" y="0"/>
                  </a:lnTo>
                  <a:lnTo>
                    <a:pt x="2405" y="0"/>
                  </a:lnTo>
                  <a:lnTo>
                    <a:pt x="2405" y="385"/>
                  </a:lnTo>
                  <a:lnTo>
                    <a:pt x="288" y="385"/>
                  </a:lnTo>
                  <a:lnTo>
                    <a:pt x="0" y="193"/>
                  </a:lnTo>
                  <a:close/>
                </a:path>
              </a:pathLst>
            </a:custGeom>
            <a:solidFill>
              <a:srgbClr val="98626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0" name="Freeform 81"/>
            <p:cNvSpPr>
              <a:spLocks/>
            </p:cNvSpPr>
            <p:nvPr/>
          </p:nvSpPr>
          <p:spPr bwMode="auto">
            <a:xfrm>
              <a:off x="2754" y="1478"/>
              <a:ext cx="2405" cy="385"/>
            </a:xfrm>
            <a:custGeom>
              <a:avLst/>
              <a:gdLst>
                <a:gd name="T0" fmla="*/ 0 w 2405"/>
                <a:gd name="T1" fmla="*/ 193 h 385"/>
                <a:gd name="T2" fmla="*/ 288 w 2405"/>
                <a:gd name="T3" fmla="*/ 0 h 385"/>
                <a:gd name="T4" fmla="*/ 2405 w 2405"/>
                <a:gd name="T5" fmla="*/ 0 h 385"/>
                <a:gd name="T6" fmla="*/ 2405 w 2405"/>
                <a:gd name="T7" fmla="*/ 385 h 385"/>
                <a:gd name="T8" fmla="*/ 288 w 2405"/>
                <a:gd name="T9" fmla="*/ 385 h 385"/>
                <a:gd name="T10" fmla="*/ 0 w 2405"/>
                <a:gd name="T11" fmla="*/ 193 h 38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405"/>
                <a:gd name="T19" fmla="*/ 0 h 385"/>
                <a:gd name="T20" fmla="*/ 2405 w 2405"/>
                <a:gd name="T21" fmla="*/ 385 h 38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405" h="385">
                  <a:moveTo>
                    <a:pt x="0" y="193"/>
                  </a:moveTo>
                  <a:lnTo>
                    <a:pt x="288" y="0"/>
                  </a:lnTo>
                  <a:lnTo>
                    <a:pt x="2405" y="0"/>
                  </a:lnTo>
                  <a:lnTo>
                    <a:pt x="2405" y="385"/>
                  </a:lnTo>
                  <a:lnTo>
                    <a:pt x="288" y="385"/>
                  </a:lnTo>
                  <a:lnTo>
                    <a:pt x="0" y="193"/>
                  </a:lnTo>
                  <a:close/>
                </a:path>
              </a:pathLst>
            </a:custGeom>
            <a:solidFill>
              <a:srgbClr val="FDA4B5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81" name="Rectangle 82"/>
          <p:cNvSpPr>
            <a:spLocks noChangeArrowheads="1"/>
          </p:cNvSpPr>
          <p:nvPr/>
        </p:nvSpPr>
        <p:spPr bwMode="auto">
          <a:xfrm>
            <a:off x="6809992" y="1951171"/>
            <a:ext cx="3262313" cy="582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82" name="Rectangle 83"/>
          <p:cNvSpPr>
            <a:spLocks noChangeArrowheads="1"/>
          </p:cNvSpPr>
          <p:nvPr/>
        </p:nvSpPr>
        <p:spPr bwMode="auto">
          <a:xfrm>
            <a:off x="6903655" y="2006734"/>
            <a:ext cx="889000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zh-CN" altLang="en-US" sz="1600" b="1">
                <a:solidFill>
                  <a:srgbClr val="000000"/>
                </a:solidFill>
              </a:rPr>
              <a:t>计算方法</a:t>
            </a:r>
            <a:r>
              <a:rPr lang="en-US" altLang="zh-TW" sz="1600" b="1">
                <a:solidFill>
                  <a:srgbClr val="000000"/>
                </a:solidFill>
              </a:rPr>
              <a:t>:</a:t>
            </a:r>
            <a:endParaRPr lang="en-US" altLang="zh-TW"/>
          </a:p>
        </p:txBody>
      </p:sp>
      <p:sp>
        <p:nvSpPr>
          <p:cNvPr id="83" name="Rectangle 84"/>
          <p:cNvSpPr>
            <a:spLocks noChangeArrowheads="1"/>
          </p:cNvSpPr>
          <p:nvPr/>
        </p:nvSpPr>
        <p:spPr bwMode="auto">
          <a:xfrm>
            <a:off x="8811830" y="2006734"/>
            <a:ext cx="155575" cy="287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zh-TW" altLang="en-US" sz="1600" b="1">
                <a:solidFill>
                  <a:srgbClr val="000000"/>
                </a:solidFill>
              </a:rPr>
              <a:t> </a:t>
            </a:r>
            <a:endParaRPr lang="zh-TW" altLang="en-US"/>
          </a:p>
        </p:txBody>
      </p:sp>
      <p:sp>
        <p:nvSpPr>
          <p:cNvPr id="84" name="Rectangle 85"/>
          <p:cNvSpPr>
            <a:spLocks noChangeArrowheads="1"/>
          </p:cNvSpPr>
          <p:nvPr/>
        </p:nvSpPr>
        <p:spPr bwMode="auto">
          <a:xfrm>
            <a:off x="8868980" y="2006734"/>
            <a:ext cx="69215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zh-CN" altLang="en-US" b="1"/>
              <a:t>百分比</a:t>
            </a:r>
            <a:endParaRPr lang="en-US" altLang="zh-TW" b="1"/>
          </a:p>
        </p:txBody>
      </p:sp>
      <p:sp>
        <p:nvSpPr>
          <p:cNvPr id="85" name="Rectangle 86"/>
          <p:cNvSpPr>
            <a:spLocks noChangeArrowheads="1"/>
          </p:cNvSpPr>
          <p:nvPr/>
        </p:nvSpPr>
        <p:spPr bwMode="auto">
          <a:xfrm>
            <a:off x="6903655" y="2251209"/>
            <a:ext cx="1231900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zh-CN" altLang="en-US" sz="1600" b="1" dirty="0">
                <a:solidFill>
                  <a:srgbClr val="000000"/>
                </a:solidFill>
              </a:rPr>
              <a:t>等级基本类型</a:t>
            </a:r>
            <a:endParaRPr lang="en-US" altLang="zh-TW" dirty="0"/>
          </a:p>
        </p:txBody>
      </p:sp>
      <p:sp>
        <p:nvSpPr>
          <p:cNvPr id="86" name="Rectangle 87"/>
          <p:cNvSpPr>
            <a:spLocks noChangeArrowheads="1"/>
          </p:cNvSpPr>
          <p:nvPr/>
        </p:nvSpPr>
        <p:spPr bwMode="auto">
          <a:xfrm>
            <a:off x="8811830" y="2251209"/>
            <a:ext cx="155575" cy="287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zh-TW" altLang="en-US" sz="1600" b="1">
                <a:solidFill>
                  <a:srgbClr val="000000"/>
                </a:solidFill>
              </a:rPr>
              <a:t> </a:t>
            </a:r>
            <a:endParaRPr lang="zh-TW" altLang="en-US"/>
          </a:p>
        </p:txBody>
      </p:sp>
      <p:sp>
        <p:nvSpPr>
          <p:cNvPr id="87" name="Rectangle 88"/>
          <p:cNvSpPr>
            <a:spLocks noChangeArrowheads="1"/>
          </p:cNvSpPr>
          <p:nvPr/>
        </p:nvSpPr>
        <p:spPr bwMode="auto">
          <a:xfrm>
            <a:off x="8868980" y="2251209"/>
            <a:ext cx="820737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zh-CN" altLang="en-US" sz="1600" b="1" dirty="0">
                <a:solidFill>
                  <a:srgbClr val="000000"/>
                </a:solidFill>
              </a:rPr>
              <a:t>价值尺度</a:t>
            </a:r>
            <a:endParaRPr lang="en-US" altLang="zh-TW" dirty="0"/>
          </a:p>
        </p:txBody>
      </p:sp>
      <p:grpSp>
        <p:nvGrpSpPr>
          <p:cNvPr id="88" name="Group 89"/>
          <p:cNvGrpSpPr>
            <a:grpSpLocks/>
          </p:cNvGrpSpPr>
          <p:nvPr/>
        </p:nvGrpSpPr>
        <p:grpSpPr bwMode="auto">
          <a:xfrm>
            <a:off x="6232142" y="2622684"/>
            <a:ext cx="3843338" cy="636587"/>
            <a:chOff x="2746" y="1903"/>
            <a:chExt cx="2421" cy="401"/>
          </a:xfrm>
        </p:grpSpPr>
        <p:sp>
          <p:nvSpPr>
            <p:cNvPr id="89" name="Freeform 90"/>
            <p:cNvSpPr>
              <a:spLocks/>
            </p:cNvSpPr>
            <p:nvPr/>
          </p:nvSpPr>
          <p:spPr bwMode="auto">
            <a:xfrm>
              <a:off x="2746" y="1903"/>
              <a:ext cx="2405" cy="385"/>
            </a:xfrm>
            <a:custGeom>
              <a:avLst/>
              <a:gdLst>
                <a:gd name="T0" fmla="*/ 0 w 2405"/>
                <a:gd name="T1" fmla="*/ 193 h 385"/>
                <a:gd name="T2" fmla="*/ 288 w 2405"/>
                <a:gd name="T3" fmla="*/ 0 h 385"/>
                <a:gd name="T4" fmla="*/ 2405 w 2405"/>
                <a:gd name="T5" fmla="*/ 0 h 385"/>
                <a:gd name="T6" fmla="*/ 2405 w 2405"/>
                <a:gd name="T7" fmla="*/ 385 h 385"/>
                <a:gd name="T8" fmla="*/ 288 w 2405"/>
                <a:gd name="T9" fmla="*/ 385 h 385"/>
                <a:gd name="T10" fmla="*/ 0 w 2405"/>
                <a:gd name="T11" fmla="*/ 193 h 38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405"/>
                <a:gd name="T19" fmla="*/ 0 h 385"/>
                <a:gd name="T20" fmla="*/ 2405 w 2405"/>
                <a:gd name="T21" fmla="*/ 385 h 38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405" h="385">
                  <a:moveTo>
                    <a:pt x="0" y="193"/>
                  </a:moveTo>
                  <a:lnTo>
                    <a:pt x="288" y="0"/>
                  </a:lnTo>
                  <a:lnTo>
                    <a:pt x="2405" y="0"/>
                  </a:lnTo>
                  <a:lnTo>
                    <a:pt x="2405" y="385"/>
                  </a:lnTo>
                  <a:lnTo>
                    <a:pt x="288" y="385"/>
                  </a:lnTo>
                  <a:lnTo>
                    <a:pt x="0" y="193"/>
                  </a:lnTo>
                  <a:close/>
                </a:path>
              </a:pathLst>
            </a:custGeom>
            <a:solidFill>
              <a:srgbClr val="FEC8D3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0" name="Freeform 91"/>
            <p:cNvSpPr>
              <a:spLocks/>
            </p:cNvSpPr>
            <p:nvPr/>
          </p:nvSpPr>
          <p:spPr bwMode="auto">
            <a:xfrm>
              <a:off x="2762" y="1919"/>
              <a:ext cx="2405" cy="385"/>
            </a:xfrm>
            <a:custGeom>
              <a:avLst/>
              <a:gdLst>
                <a:gd name="T0" fmla="*/ 0 w 2405"/>
                <a:gd name="T1" fmla="*/ 193 h 385"/>
                <a:gd name="T2" fmla="*/ 288 w 2405"/>
                <a:gd name="T3" fmla="*/ 0 h 385"/>
                <a:gd name="T4" fmla="*/ 2405 w 2405"/>
                <a:gd name="T5" fmla="*/ 0 h 385"/>
                <a:gd name="T6" fmla="*/ 2405 w 2405"/>
                <a:gd name="T7" fmla="*/ 385 h 385"/>
                <a:gd name="T8" fmla="*/ 288 w 2405"/>
                <a:gd name="T9" fmla="*/ 385 h 385"/>
                <a:gd name="T10" fmla="*/ 0 w 2405"/>
                <a:gd name="T11" fmla="*/ 193 h 38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405"/>
                <a:gd name="T19" fmla="*/ 0 h 385"/>
                <a:gd name="T20" fmla="*/ 2405 w 2405"/>
                <a:gd name="T21" fmla="*/ 385 h 38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405" h="385">
                  <a:moveTo>
                    <a:pt x="0" y="193"/>
                  </a:moveTo>
                  <a:lnTo>
                    <a:pt x="288" y="0"/>
                  </a:lnTo>
                  <a:lnTo>
                    <a:pt x="2405" y="0"/>
                  </a:lnTo>
                  <a:lnTo>
                    <a:pt x="2405" y="385"/>
                  </a:lnTo>
                  <a:lnTo>
                    <a:pt x="288" y="385"/>
                  </a:lnTo>
                  <a:lnTo>
                    <a:pt x="0" y="193"/>
                  </a:lnTo>
                  <a:close/>
                </a:path>
              </a:pathLst>
            </a:custGeom>
            <a:solidFill>
              <a:srgbClr val="98626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1" name="Freeform 92"/>
            <p:cNvSpPr>
              <a:spLocks/>
            </p:cNvSpPr>
            <p:nvPr/>
          </p:nvSpPr>
          <p:spPr bwMode="auto">
            <a:xfrm>
              <a:off x="2754" y="1911"/>
              <a:ext cx="2405" cy="385"/>
            </a:xfrm>
            <a:custGeom>
              <a:avLst/>
              <a:gdLst>
                <a:gd name="T0" fmla="*/ 0 w 2405"/>
                <a:gd name="T1" fmla="*/ 193 h 385"/>
                <a:gd name="T2" fmla="*/ 288 w 2405"/>
                <a:gd name="T3" fmla="*/ 0 h 385"/>
                <a:gd name="T4" fmla="*/ 2405 w 2405"/>
                <a:gd name="T5" fmla="*/ 0 h 385"/>
                <a:gd name="T6" fmla="*/ 2405 w 2405"/>
                <a:gd name="T7" fmla="*/ 385 h 385"/>
                <a:gd name="T8" fmla="*/ 288 w 2405"/>
                <a:gd name="T9" fmla="*/ 385 h 385"/>
                <a:gd name="T10" fmla="*/ 0 w 2405"/>
                <a:gd name="T11" fmla="*/ 193 h 38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405"/>
                <a:gd name="T19" fmla="*/ 0 h 385"/>
                <a:gd name="T20" fmla="*/ 2405 w 2405"/>
                <a:gd name="T21" fmla="*/ 385 h 38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405" h="385">
                  <a:moveTo>
                    <a:pt x="0" y="193"/>
                  </a:moveTo>
                  <a:lnTo>
                    <a:pt x="288" y="0"/>
                  </a:lnTo>
                  <a:lnTo>
                    <a:pt x="2405" y="0"/>
                  </a:lnTo>
                  <a:lnTo>
                    <a:pt x="2405" y="385"/>
                  </a:lnTo>
                  <a:lnTo>
                    <a:pt x="288" y="385"/>
                  </a:lnTo>
                  <a:lnTo>
                    <a:pt x="0" y="193"/>
                  </a:lnTo>
                  <a:close/>
                </a:path>
              </a:pathLst>
            </a:custGeom>
            <a:solidFill>
              <a:srgbClr val="FDA4B5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92" name="Rectangle 93"/>
          <p:cNvSpPr>
            <a:spLocks noChangeArrowheads="1"/>
          </p:cNvSpPr>
          <p:nvPr/>
        </p:nvSpPr>
        <p:spPr bwMode="auto">
          <a:xfrm>
            <a:off x="6733792" y="2638559"/>
            <a:ext cx="3357563" cy="582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93" name="Rectangle 94"/>
          <p:cNvSpPr>
            <a:spLocks noChangeArrowheads="1"/>
          </p:cNvSpPr>
          <p:nvPr/>
        </p:nvSpPr>
        <p:spPr bwMode="auto">
          <a:xfrm>
            <a:off x="6827455" y="2694121"/>
            <a:ext cx="889000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zh-CN" altLang="en-US" sz="1600" b="1">
                <a:solidFill>
                  <a:srgbClr val="000000"/>
                </a:solidFill>
              </a:rPr>
              <a:t>计算类型</a:t>
            </a:r>
            <a:r>
              <a:rPr lang="en-US" altLang="zh-TW" sz="1600" b="1">
                <a:solidFill>
                  <a:srgbClr val="000000"/>
                </a:solidFill>
              </a:rPr>
              <a:t>:</a:t>
            </a:r>
            <a:endParaRPr lang="en-US" altLang="zh-TW"/>
          </a:p>
        </p:txBody>
      </p:sp>
      <p:sp>
        <p:nvSpPr>
          <p:cNvPr id="94" name="Rectangle 95"/>
          <p:cNvSpPr>
            <a:spLocks noChangeArrowheads="1"/>
          </p:cNvSpPr>
          <p:nvPr/>
        </p:nvSpPr>
        <p:spPr bwMode="auto">
          <a:xfrm>
            <a:off x="8468930" y="2694121"/>
            <a:ext cx="155575" cy="287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zh-TW" altLang="en-US" sz="1600" b="1">
                <a:solidFill>
                  <a:srgbClr val="000000"/>
                </a:solidFill>
              </a:rPr>
              <a:t> </a:t>
            </a:r>
            <a:endParaRPr lang="zh-TW" altLang="en-US"/>
          </a:p>
        </p:txBody>
      </p:sp>
      <p:sp>
        <p:nvSpPr>
          <p:cNvPr id="95" name="Rectangle 96"/>
          <p:cNvSpPr>
            <a:spLocks noChangeArrowheads="1"/>
          </p:cNvSpPr>
          <p:nvPr/>
        </p:nvSpPr>
        <p:spPr bwMode="auto">
          <a:xfrm>
            <a:off x="8526080" y="2694121"/>
            <a:ext cx="1116012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zh-CN" altLang="en-US" b="1"/>
              <a:t>金额 </a:t>
            </a:r>
            <a:r>
              <a:rPr lang="en-US" altLang="zh-CN" b="1"/>
              <a:t>/</a:t>
            </a:r>
            <a:r>
              <a:rPr lang="zh-CN" altLang="en-US" b="1"/>
              <a:t> 重量</a:t>
            </a:r>
            <a:endParaRPr lang="en-US" altLang="zh-TW" b="1"/>
          </a:p>
        </p:txBody>
      </p:sp>
      <p:sp>
        <p:nvSpPr>
          <p:cNvPr id="96" name="Rectangle 97"/>
          <p:cNvSpPr>
            <a:spLocks noChangeArrowheads="1"/>
          </p:cNvSpPr>
          <p:nvPr/>
        </p:nvSpPr>
        <p:spPr bwMode="auto">
          <a:xfrm>
            <a:off x="6827455" y="2938596"/>
            <a:ext cx="1300162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zh-CN" altLang="en-US" sz="1600" b="1">
                <a:solidFill>
                  <a:srgbClr val="000000"/>
                </a:solidFill>
              </a:rPr>
              <a:t>等级基本类型</a:t>
            </a:r>
            <a:r>
              <a:rPr lang="en-US" altLang="zh-TW" sz="1600" b="1">
                <a:solidFill>
                  <a:srgbClr val="000000"/>
                </a:solidFill>
              </a:rPr>
              <a:t>:</a:t>
            </a:r>
            <a:endParaRPr lang="en-US" altLang="zh-TW"/>
          </a:p>
        </p:txBody>
      </p:sp>
      <p:sp>
        <p:nvSpPr>
          <p:cNvPr id="97" name="Rectangle 98"/>
          <p:cNvSpPr>
            <a:spLocks noChangeArrowheads="1"/>
          </p:cNvSpPr>
          <p:nvPr/>
        </p:nvSpPr>
        <p:spPr bwMode="auto">
          <a:xfrm>
            <a:off x="8424480" y="2938596"/>
            <a:ext cx="155575" cy="287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zh-TW" altLang="en-US" sz="1600" b="1">
                <a:solidFill>
                  <a:srgbClr val="000000"/>
                </a:solidFill>
              </a:rPr>
              <a:t> </a:t>
            </a:r>
            <a:endParaRPr lang="zh-TW" altLang="en-US"/>
          </a:p>
        </p:txBody>
      </p:sp>
      <p:sp>
        <p:nvSpPr>
          <p:cNvPr id="98" name="Rectangle 99"/>
          <p:cNvSpPr>
            <a:spLocks noChangeArrowheads="1"/>
          </p:cNvSpPr>
          <p:nvPr/>
        </p:nvSpPr>
        <p:spPr bwMode="auto">
          <a:xfrm>
            <a:off x="8545130" y="2938596"/>
            <a:ext cx="923925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zh-CN" altLang="en-US" sz="1600" b="1">
                <a:solidFill>
                  <a:srgbClr val="000000"/>
                </a:solidFill>
              </a:rPr>
              <a:t>重量</a:t>
            </a:r>
            <a:r>
              <a:rPr lang="en-US" altLang="zh-TW" sz="1600" b="1">
                <a:solidFill>
                  <a:srgbClr val="000000"/>
                </a:solidFill>
              </a:rPr>
              <a:t>scale</a:t>
            </a:r>
            <a:endParaRPr lang="en-US" altLang="zh-TW"/>
          </a:p>
        </p:txBody>
      </p:sp>
      <p:sp>
        <p:nvSpPr>
          <p:cNvPr id="99" name="Rectangle 100"/>
          <p:cNvSpPr>
            <a:spLocks noChangeArrowheads="1"/>
          </p:cNvSpPr>
          <p:nvPr/>
        </p:nvSpPr>
        <p:spPr bwMode="auto">
          <a:xfrm>
            <a:off x="3301617" y="4613409"/>
            <a:ext cx="919163" cy="1073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00" name="Rectangle 101"/>
          <p:cNvSpPr>
            <a:spLocks noChangeArrowheads="1"/>
          </p:cNvSpPr>
          <p:nvPr/>
        </p:nvSpPr>
        <p:spPr bwMode="auto">
          <a:xfrm>
            <a:off x="3619117" y="4664209"/>
            <a:ext cx="614363" cy="287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zh-TW" sz="1600" b="1">
                <a:solidFill>
                  <a:srgbClr val="000000"/>
                </a:solidFill>
              </a:rPr>
              <a:t>100 $</a:t>
            </a:r>
            <a:endParaRPr lang="en-US" altLang="zh-TW"/>
          </a:p>
        </p:txBody>
      </p:sp>
      <p:sp>
        <p:nvSpPr>
          <p:cNvPr id="101" name="Rectangle 102"/>
          <p:cNvSpPr>
            <a:spLocks noChangeArrowheads="1"/>
          </p:cNvSpPr>
          <p:nvPr/>
        </p:nvSpPr>
        <p:spPr bwMode="auto">
          <a:xfrm>
            <a:off x="3450842" y="4910271"/>
            <a:ext cx="785813" cy="287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zh-TW" altLang="en-US" sz="1600" b="1">
                <a:solidFill>
                  <a:srgbClr val="000000"/>
                </a:solidFill>
              </a:rPr>
              <a:t> </a:t>
            </a:r>
            <a:r>
              <a:rPr lang="en-US" altLang="zh-TW" sz="1600" b="1">
                <a:solidFill>
                  <a:srgbClr val="000000"/>
                </a:solidFill>
              </a:rPr>
              <a:t>1000 $</a:t>
            </a:r>
            <a:endParaRPr lang="en-US" altLang="zh-TW"/>
          </a:p>
        </p:txBody>
      </p:sp>
      <p:sp>
        <p:nvSpPr>
          <p:cNvPr id="102" name="Rectangle 103"/>
          <p:cNvSpPr>
            <a:spLocks noChangeArrowheads="1"/>
          </p:cNvSpPr>
          <p:nvPr/>
        </p:nvSpPr>
        <p:spPr bwMode="auto">
          <a:xfrm>
            <a:off x="3393692" y="5154746"/>
            <a:ext cx="842963" cy="287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zh-TW" sz="1600" b="1">
                <a:solidFill>
                  <a:srgbClr val="000000"/>
                </a:solidFill>
              </a:rPr>
              <a:t>10000 $</a:t>
            </a:r>
            <a:endParaRPr lang="en-US" altLang="zh-TW"/>
          </a:p>
        </p:txBody>
      </p:sp>
      <p:sp>
        <p:nvSpPr>
          <p:cNvPr id="103" name="Rectangle 104"/>
          <p:cNvSpPr>
            <a:spLocks noChangeArrowheads="1"/>
          </p:cNvSpPr>
          <p:nvPr/>
        </p:nvSpPr>
        <p:spPr bwMode="auto">
          <a:xfrm>
            <a:off x="3190492" y="4607059"/>
            <a:ext cx="187325" cy="585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3267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价格主数据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价格条件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xmlns="" id="{578A6D24-D0F2-4B55-BA7F-F692F49AE7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96278" y="192157"/>
            <a:ext cx="58674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zh-TW" altLang="en-US" sz="2400" b="1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4" name="Rectangle 2">
            <a:extLst>
              <a:ext uri="{FF2B5EF4-FFF2-40B4-BE49-F238E27FC236}">
                <a16:creationId xmlns:a16="http://schemas.microsoft.com/office/drawing/2014/main" xmlns="" id="{8DAD4F92-5703-4775-8634-FA9E1224FF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55857" y="3164923"/>
            <a:ext cx="2349500" cy="24257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tx2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5" name="Rectangle 3">
            <a:extLst>
              <a:ext uri="{FF2B5EF4-FFF2-40B4-BE49-F238E27FC236}">
                <a16:creationId xmlns:a16="http://schemas.microsoft.com/office/drawing/2014/main" xmlns="" id="{1959B00E-E96D-47D3-9A51-BD4634E405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99257" y="3164923"/>
            <a:ext cx="2959100" cy="24257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tx2"/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6" name="Rectangle 4">
            <a:extLst>
              <a:ext uri="{FF2B5EF4-FFF2-40B4-BE49-F238E27FC236}">
                <a16:creationId xmlns:a16="http://schemas.microsoft.com/office/drawing/2014/main" xmlns="" id="{86176524-279B-4A1B-8C39-35E08619C6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0020" y="3791986"/>
            <a:ext cx="1519648" cy="39754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r>
              <a:rPr lang="en-US" altLang="zh-CN" sz="2000" b="1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- </a:t>
            </a:r>
            <a:r>
              <a:rPr lang="zh-CN" altLang="en-US" sz="2000" b="1" dirty="0" smtClean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客户</a:t>
            </a:r>
            <a:r>
              <a:rPr lang="en-US" altLang="zh-CN" sz="2000" b="1" dirty="0" smtClean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lang="zh-CN" altLang="en-US" sz="2000" b="1" dirty="0" smtClean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物料</a:t>
            </a:r>
            <a:endParaRPr lang="zh-CN" altLang="en-US" sz="2000" b="1" dirty="0">
              <a:solidFill>
                <a:schemeClr val="accent2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7" name="Rectangle 5">
            <a:extLst>
              <a:ext uri="{FF2B5EF4-FFF2-40B4-BE49-F238E27FC236}">
                <a16:creationId xmlns:a16="http://schemas.microsoft.com/office/drawing/2014/main" xmlns="" id="{5C9091B2-5577-46BF-B4C6-02E37E0087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0020" y="4096786"/>
            <a:ext cx="1474764" cy="39754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r>
              <a:rPr lang="en-US" altLang="zh-CN" sz="2000" b="1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- </a:t>
            </a:r>
            <a:r>
              <a:rPr lang="zh-CN" altLang="en-US" sz="2000" b="1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物料价格 </a:t>
            </a:r>
          </a:p>
        </p:txBody>
      </p:sp>
      <p:sp>
        <p:nvSpPr>
          <p:cNvPr id="18" name="Rectangle 6">
            <a:extLst>
              <a:ext uri="{FF2B5EF4-FFF2-40B4-BE49-F238E27FC236}">
                <a16:creationId xmlns:a16="http://schemas.microsoft.com/office/drawing/2014/main" xmlns="" id="{74845897-C33A-4335-AA72-84676CF08F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0020" y="4401586"/>
            <a:ext cx="1910781" cy="39754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r>
              <a:rPr lang="en-US" altLang="zh-CN" sz="2000" b="1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- </a:t>
            </a:r>
            <a:r>
              <a:rPr lang="zh-CN" altLang="en-US" sz="2000" b="1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客户相关价格</a:t>
            </a:r>
          </a:p>
        </p:txBody>
      </p:sp>
      <p:sp>
        <p:nvSpPr>
          <p:cNvPr id="19" name="Rectangle 7">
            <a:extLst>
              <a:ext uri="{FF2B5EF4-FFF2-40B4-BE49-F238E27FC236}">
                <a16:creationId xmlns:a16="http://schemas.microsoft.com/office/drawing/2014/main" xmlns="" id="{0ED1FAE2-FB61-4195-914D-0785B76584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0020" y="4706386"/>
            <a:ext cx="884859" cy="39754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r>
              <a:rPr lang="en-US" altLang="zh-CN" sz="2000" b="1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- </a:t>
            </a:r>
            <a:r>
              <a:rPr lang="zh-CN" altLang="en-US" sz="2000" b="1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其它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xmlns="" id="{94AADE41-48C8-41F0-99E6-CBF6970193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83420" y="3639586"/>
            <a:ext cx="884859" cy="39754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r>
              <a:rPr lang="en-US" altLang="zh-CN" sz="2000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- </a:t>
            </a:r>
            <a:r>
              <a:rPr lang="zh-CN" altLang="en-US" sz="2000" b="1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客户</a:t>
            </a:r>
          </a:p>
        </p:txBody>
      </p:sp>
      <p:sp>
        <p:nvSpPr>
          <p:cNvPr id="21" name="Rectangle 9">
            <a:extLst>
              <a:ext uri="{FF2B5EF4-FFF2-40B4-BE49-F238E27FC236}">
                <a16:creationId xmlns:a16="http://schemas.microsoft.com/office/drawing/2014/main" xmlns="" id="{93E65D6E-1EE5-4A96-A545-65B1A3C1E2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83420" y="3868186"/>
            <a:ext cx="884859" cy="39754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r>
              <a:rPr lang="en-US" altLang="zh-CN" sz="2000" b="1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- </a:t>
            </a:r>
            <a:r>
              <a:rPr lang="zh-CN" altLang="en-US" sz="2000" b="1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物料</a:t>
            </a:r>
          </a:p>
        </p:txBody>
      </p:sp>
      <p:sp>
        <p:nvSpPr>
          <p:cNvPr id="22" name="Rectangle 10">
            <a:extLst>
              <a:ext uri="{FF2B5EF4-FFF2-40B4-BE49-F238E27FC236}">
                <a16:creationId xmlns:a16="http://schemas.microsoft.com/office/drawing/2014/main" xmlns="" id="{DB6F2189-157A-44F0-915B-45FA67E550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83420" y="4096786"/>
            <a:ext cx="1141339" cy="39754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r>
              <a:rPr lang="en-US" altLang="zh-CN" sz="2000" b="1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- </a:t>
            </a:r>
            <a:r>
              <a:rPr lang="zh-CN" altLang="en-US" sz="2000" b="1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价格组</a:t>
            </a:r>
          </a:p>
        </p:txBody>
      </p:sp>
      <p:sp>
        <p:nvSpPr>
          <p:cNvPr id="23" name="Rectangle 11">
            <a:extLst>
              <a:ext uri="{FF2B5EF4-FFF2-40B4-BE49-F238E27FC236}">
                <a16:creationId xmlns:a16="http://schemas.microsoft.com/office/drawing/2014/main" xmlns="" id="{1A35B7AE-8F9F-47CC-A133-D1D5AB4615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83420" y="4325386"/>
            <a:ext cx="1654300" cy="39754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r>
              <a:rPr lang="en-US" altLang="zh-CN" sz="2000" b="1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- </a:t>
            </a:r>
            <a:r>
              <a:rPr lang="zh-CN" altLang="en-US" sz="2000" b="1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物料定价组</a:t>
            </a:r>
          </a:p>
        </p:txBody>
      </p:sp>
      <p:sp>
        <p:nvSpPr>
          <p:cNvPr id="24" name="Rectangle 12">
            <a:extLst>
              <a:ext uri="{FF2B5EF4-FFF2-40B4-BE49-F238E27FC236}">
                <a16:creationId xmlns:a16="http://schemas.microsoft.com/office/drawing/2014/main" xmlns="" id="{1F08F477-B2A5-40BF-B9D4-7A44FADDA1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83420" y="4553986"/>
            <a:ext cx="2378075" cy="3968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r>
              <a:rPr lang="en-US" altLang="zh-CN" sz="2000" b="1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- </a:t>
            </a:r>
            <a:r>
              <a:rPr lang="zh-CN" altLang="en-US" sz="2000" b="1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客户/物料定价组</a:t>
            </a:r>
          </a:p>
        </p:txBody>
      </p:sp>
      <p:sp>
        <p:nvSpPr>
          <p:cNvPr id="25" name="Rectangle 13">
            <a:extLst>
              <a:ext uri="{FF2B5EF4-FFF2-40B4-BE49-F238E27FC236}">
                <a16:creationId xmlns:a16="http://schemas.microsoft.com/office/drawing/2014/main" xmlns="" id="{86344D1D-0190-4F76-A663-BAEA7AFC0A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83420" y="4782586"/>
            <a:ext cx="1519648" cy="39754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r>
              <a:rPr lang="en-US" altLang="zh-CN" sz="2000" b="1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- </a:t>
            </a:r>
            <a:r>
              <a:rPr lang="zh-CN" altLang="en-US" sz="2000" b="1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客户/物料</a:t>
            </a:r>
          </a:p>
        </p:txBody>
      </p:sp>
      <p:sp>
        <p:nvSpPr>
          <p:cNvPr id="26" name="Rectangle 14">
            <a:extLst>
              <a:ext uri="{FF2B5EF4-FFF2-40B4-BE49-F238E27FC236}">
                <a16:creationId xmlns:a16="http://schemas.microsoft.com/office/drawing/2014/main" xmlns="" id="{AEB6A772-438C-49F2-B32B-FEBABB3770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83420" y="5011186"/>
            <a:ext cx="2032609" cy="39754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r>
              <a:rPr lang="en-US" altLang="zh-CN" sz="2000" b="1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- </a:t>
            </a:r>
            <a:r>
              <a:rPr lang="zh-CN" altLang="en-US" sz="2000" b="1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价格组/物料组</a:t>
            </a:r>
          </a:p>
        </p:txBody>
      </p:sp>
      <p:sp>
        <p:nvSpPr>
          <p:cNvPr id="27" name="Rectangle 15">
            <a:extLst>
              <a:ext uri="{FF2B5EF4-FFF2-40B4-BE49-F238E27FC236}">
                <a16:creationId xmlns:a16="http://schemas.microsoft.com/office/drawing/2014/main" xmlns="" id="{3C75A228-F981-40A0-8575-944EAAB39F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83420" y="5239786"/>
            <a:ext cx="884859" cy="39754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r>
              <a:rPr lang="en-US" altLang="zh-CN" sz="2000" b="1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- </a:t>
            </a:r>
            <a:r>
              <a:rPr lang="zh-CN" altLang="en-US" sz="2000" b="1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其它</a:t>
            </a:r>
          </a:p>
        </p:txBody>
      </p:sp>
      <p:sp>
        <p:nvSpPr>
          <p:cNvPr id="28" name="Freeform 16">
            <a:extLst>
              <a:ext uri="{FF2B5EF4-FFF2-40B4-BE49-F238E27FC236}">
                <a16:creationId xmlns:a16="http://schemas.microsoft.com/office/drawing/2014/main" xmlns="" id="{C09ADCEF-7EB4-4F19-AB37-7B6B5FF2E406}"/>
              </a:ext>
            </a:extLst>
          </p:cNvPr>
          <p:cNvSpPr>
            <a:spLocks/>
          </p:cNvSpPr>
          <p:nvPr/>
        </p:nvSpPr>
        <p:spPr bwMode="auto">
          <a:xfrm>
            <a:off x="5964307" y="1786973"/>
            <a:ext cx="2973388" cy="1068388"/>
          </a:xfrm>
          <a:custGeom>
            <a:avLst/>
            <a:gdLst>
              <a:gd name="T0" fmla="*/ 2147483647 w 1873"/>
              <a:gd name="T1" fmla="*/ 2147483647 h 673"/>
              <a:gd name="T2" fmla="*/ 2147483647 w 1873"/>
              <a:gd name="T3" fmla="*/ 2147483647 h 673"/>
              <a:gd name="T4" fmla="*/ 2147483647 w 1873"/>
              <a:gd name="T5" fmla="*/ 0 h 673"/>
              <a:gd name="T6" fmla="*/ 0 w 1873"/>
              <a:gd name="T7" fmla="*/ 0 h 673"/>
              <a:gd name="T8" fmla="*/ 2147483647 w 1873"/>
              <a:gd name="T9" fmla="*/ 2147483647 h 67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873"/>
              <a:gd name="T16" fmla="*/ 0 h 673"/>
              <a:gd name="T17" fmla="*/ 1873 w 1873"/>
              <a:gd name="T18" fmla="*/ 673 h 67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873" h="673">
                <a:moveTo>
                  <a:pt x="240" y="672"/>
                </a:moveTo>
                <a:lnTo>
                  <a:pt x="1872" y="672"/>
                </a:lnTo>
                <a:lnTo>
                  <a:pt x="336" y="0"/>
                </a:lnTo>
                <a:lnTo>
                  <a:pt x="0" y="0"/>
                </a:lnTo>
                <a:lnTo>
                  <a:pt x="240" y="672"/>
                </a:lnTo>
              </a:path>
            </a:pathLst>
          </a:custGeom>
          <a:solidFill>
            <a:schemeClr val="hlink"/>
          </a:solidFill>
          <a:ln w="12700" cap="rnd">
            <a:noFill/>
            <a:round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9" name="Rectangle 17">
            <a:extLst>
              <a:ext uri="{FF2B5EF4-FFF2-40B4-BE49-F238E27FC236}">
                <a16:creationId xmlns:a16="http://schemas.microsoft.com/office/drawing/2014/main" xmlns="" id="{995625B9-14EA-44F5-9B07-FE83B40864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51657" y="2860123"/>
            <a:ext cx="2578100" cy="67310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tx2"/>
            </a:outerShdw>
          </a:effectLst>
        </p:spPr>
        <p:txBody>
          <a:bodyPr wrap="none" lIns="90488" tIns="44450" rIns="90488" bIns="44450" anchor="ctr"/>
          <a:lstStyle/>
          <a:p>
            <a:pPr algn="ctr">
              <a:defRPr/>
            </a:pPr>
            <a:r>
              <a:rPr lang="zh-CN" altLang="en-US" sz="2000" b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折 扣 /税 费 </a:t>
            </a:r>
          </a:p>
        </p:txBody>
      </p:sp>
      <p:sp>
        <p:nvSpPr>
          <p:cNvPr id="30" name="Freeform 18">
            <a:extLst>
              <a:ext uri="{FF2B5EF4-FFF2-40B4-BE49-F238E27FC236}">
                <a16:creationId xmlns:a16="http://schemas.microsoft.com/office/drawing/2014/main" xmlns="" id="{8D3EF22E-CAC2-4301-AACD-0FCB65E8815B}"/>
              </a:ext>
            </a:extLst>
          </p:cNvPr>
          <p:cNvSpPr>
            <a:spLocks/>
          </p:cNvSpPr>
          <p:nvPr/>
        </p:nvSpPr>
        <p:spPr bwMode="auto">
          <a:xfrm>
            <a:off x="2001907" y="1863173"/>
            <a:ext cx="2973388" cy="992188"/>
          </a:xfrm>
          <a:custGeom>
            <a:avLst/>
            <a:gdLst>
              <a:gd name="T0" fmla="*/ 2147483647 w 1873"/>
              <a:gd name="T1" fmla="*/ 2147483647 h 625"/>
              <a:gd name="T2" fmla="*/ 0 w 1873"/>
              <a:gd name="T3" fmla="*/ 2147483647 h 625"/>
              <a:gd name="T4" fmla="*/ 2147483647 w 1873"/>
              <a:gd name="T5" fmla="*/ 0 h 625"/>
              <a:gd name="T6" fmla="*/ 2147483647 w 1873"/>
              <a:gd name="T7" fmla="*/ 0 h 625"/>
              <a:gd name="T8" fmla="*/ 2147483647 w 1873"/>
              <a:gd name="T9" fmla="*/ 0 h 625"/>
              <a:gd name="T10" fmla="*/ 2147483647 w 1873"/>
              <a:gd name="T11" fmla="*/ 0 h 625"/>
              <a:gd name="T12" fmla="*/ 2147483647 w 1873"/>
              <a:gd name="T13" fmla="*/ 2147483647 h 625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873"/>
              <a:gd name="T22" fmla="*/ 0 h 625"/>
              <a:gd name="T23" fmla="*/ 1873 w 1873"/>
              <a:gd name="T24" fmla="*/ 625 h 625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873" h="625">
                <a:moveTo>
                  <a:pt x="1248" y="624"/>
                </a:moveTo>
                <a:lnTo>
                  <a:pt x="0" y="624"/>
                </a:lnTo>
                <a:lnTo>
                  <a:pt x="1536" y="0"/>
                </a:lnTo>
                <a:lnTo>
                  <a:pt x="1584" y="0"/>
                </a:lnTo>
                <a:lnTo>
                  <a:pt x="1872" y="0"/>
                </a:lnTo>
                <a:lnTo>
                  <a:pt x="1248" y="624"/>
                </a:lnTo>
              </a:path>
            </a:pathLst>
          </a:custGeom>
          <a:solidFill>
            <a:schemeClr val="hlink"/>
          </a:solidFill>
          <a:ln w="12700" cap="rnd">
            <a:noFill/>
            <a:round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1" name="Rectangle 19">
            <a:extLst>
              <a:ext uri="{FF2B5EF4-FFF2-40B4-BE49-F238E27FC236}">
                <a16:creationId xmlns:a16="http://schemas.microsoft.com/office/drawing/2014/main" xmlns="" id="{97E146F8-D3F8-44D7-89C3-91937D4ED5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8257" y="2860123"/>
            <a:ext cx="1968500" cy="67310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tx2"/>
            </a:outerShdw>
          </a:effectLst>
        </p:spPr>
        <p:txBody>
          <a:bodyPr wrap="none" lIns="90488" tIns="44450" rIns="90488" bIns="44450" anchor="ctr"/>
          <a:lstStyle/>
          <a:p>
            <a:pPr algn="ctr">
              <a:defRPr/>
            </a:pPr>
            <a:r>
              <a:rPr lang="zh-CN" altLang="en-US" sz="2000" b="1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售价 </a:t>
            </a:r>
            <a:endParaRPr lang="zh-CN" altLang="en-US" sz="20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2" name="Rectangle 20">
            <a:extLst>
              <a:ext uri="{FF2B5EF4-FFF2-40B4-BE49-F238E27FC236}">
                <a16:creationId xmlns:a16="http://schemas.microsoft.com/office/drawing/2014/main" xmlns="" id="{1575A271-2406-48D9-B8E5-357F0101D4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46657" y="1183723"/>
            <a:ext cx="1968500" cy="67310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tx2"/>
            </a:outerShdw>
          </a:effectLst>
        </p:spPr>
        <p:txBody>
          <a:bodyPr wrap="none" lIns="90488" tIns="44450" rIns="90488" bIns="44450" anchor="ctr"/>
          <a:lstStyle/>
          <a:p>
            <a:pPr algn="ctr">
              <a:defRPr/>
            </a:pPr>
            <a:r>
              <a:rPr lang="zh-CN" altLang="en-US" sz="20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价 格 </a:t>
            </a:r>
          </a:p>
        </p:txBody>
      </p:sp>
    </p:spTree>
    <p:extLst>
      <p:ext uri="{BB962C8B-B14F-4D97-AF65-F5344CB8AC3E}">
        <p14:creationId xmlns:p14="http://schemas.microsoft.com/office/powerpoint/2010/main" val="2307301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latin typeface="Microsoft YaHei" panose="020B0503020204020204" pitchFamily="34" charset="-122"/>
                <a:ea typeface="Microsoft YaHei" panose="020B0503020204020204" pitchFamily="34" charset="-122"/>
              </a:rPr>
              <a:t>SAP </a:t>
            </a:r>
            <a:r>
              <a: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后勤整体处理流程</a:t>
            </a:r>
          </a:p>
        </p:txBody>
      </p:sp>
      <p:grpSp>
        <p:nvGrpSpPr>
          <p:cNvPr id="14338" name="Group 262"/>
          <p:cNvGrpSpPr/>
          <p:nvPr/>
        </p:nvGrpSpPr>
        <p:grpSpPr>
          <a:xfrm>
            <a:off x="1359314" y="777875"/>
            <a:ext cx="8983980" cy="5496560"/>
            <a:chOff x="96" y="524"/>
            <a:chExt cx="5659" cy="3600"/>
          </a:xfrm>
        </p:grpSpPr>
        <p:sp>
          <p:nvSpPr>
            <p:cNvPr id="14339" name="Freeform 264"/>
            <p:cNvSpPr/>
            <p:nvPr/>
          </p:nvSpPr>
          <p:spPr>
            <a:xfrm>
              <a:off x="96" y="524"/>
              <a:ext cx="5659" cy="1869"/>
            </a:xfrm>
            <a:custGeom>
              <a:avLst/>
              <a:gdLst/>
              <a:ahLst/>
              <a:cxnLst>
                <a:cxn ang="0">
                  <a:pos x="141" y="1858"/>
                </a:cxn>
                <a:cxn ang="0">
                  <a:pos x="0" y="0"/>
                </a:cxn>
                <a:cxn ang="0">
                  <a:pos x="5500" y="0"/>
                </a:cxn>
                <a:cxn ang="0">
                  <a:pos x="5658" y="1868"/>
                </a:cxn>
                <a:cxn ang="0">
                  <a:pos x="141" y="1858"/>
                </a:cxn>
              </a:cxnLst>
              <a:rect l="0" t="0" r="0" b="0"/>
              <a:pathLst>
                <a:path w="5659" h="1869">
                  <a:moveTo>
                    <a:pt x="141" y="1858"/>
                  </a:moveTo>
                  <a:lnTo>
                    <a:pt x="0" y="0"/>
                  </a:lnTo>
                  <a:lnTo>
                    <a:pt x="5500" y="0"/>
                  </a:lnTo>
                  <a:lnTo>
                    <a:pt x="5658" y="1868"/>
                  </a:lnTo>
                  <a:lnTo>
                    <a:pt x="141" y="1858"/>
                  </a:lnTo>
                </a:path>
              </a:pathLst>
            </a:custGeom>
            <a:gradFill rotWithShape="0">
              <a:gsLst>
                <a:gs pos="0">
                  <a:srgbClr val="D3DDFF"/>
                </a:gs>
                <a:gs pos="100000">
                  <a:srgbClr val="C1CEFF"/>
                </a:gs>
              </a:gsLst>
              <a:lin ang="0" scaled="1"/>
              <a:tileRect/>
            </a:gra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4340" name="Freeform 263"/>
            <p:cNvSpPr/>
            <p:nvPr/>
          </p:nvSpPr>
          <p:spPr>
            <a:xfrm>
              <a:off x="97" y="2380"/>
              <a:ext cx="5658" cy="1744"/>
            </a:xfrm>
            <a:custGeom>
              <a:avLst/>
              <a:gdLst/>
              <a:ahLst/>
              <a:cxnLst>
                <a:cxn ang="0">
                  <a:pos x="0" y="1743"/>
                </a:cxn>
                <a:cxn ang="0">
                  <a:pos x="125" y="0"/>
                </a:cxn>
                <a:cxn ang="0">
                  <a:pos x="5657" y="0"/>
                </a:cxn>
                <a:cxn ang="0">
                  <a:pos x="5516" y="1743"/>
                </a:cxn>
                <a:cxn ang="0">
                  <a:pos x="0" y="1743"/>
                </a:cxn>
              </a:cxnLst>
              <a:rect l="0" t="0" r="0" b="0"/>
              <a:pathLst>
                <a:path w="5658" h="1744">
                  <a:moveTo>
                    <a:pt x="0" y="1743"/>
                  </a:moveTo>
                  <a:lnTo>
                    <a:pt x="125" y="0"/>
                  </a:lnTo>
                  <a:lnTo>
                    <a:pt x="5657" y="0"/>
                  </a:lnTo>
                  <a:lnTo>
                    <a:pt x="5516" y="1743"/>
                  </a:lnTo>
                  <a:lnTo>
                    <a:pt x="0" y="1743"/>
                  </a:lnTo>
                </a:path>
              </a:pathLst>
            </a:custGeom>
            <a:gradFill rotWithShape="0">
              <a:gsLst>
                <a:gs pos="0">
                  <a:srgbClr val="D3DDFF"/>
                </a:gs>
                <a:gs pos="100000">
                  <a:srgbClr val="C1CEFF"/>
                </a:gs>
              </a:gsLst>
              <a:lin ang="0" scaled="1"/>
              <a:tileRect/>
            </a:gradFill>
            <a:ln w="127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sp>
        <p:nvSpPr>
          <p:cNvPr id="14341" name="Freeform 261"/>
          <p:cNvSpPr/>
          <p:nvPr/>
        </p:nvSpPr>
        <p:spPr>
          <a:xfrm>
            <a:off x="7702964" y="1069975"/>
            <a:ext cx="1763713" cy="371633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0" y="0"/>
              </a:cxn>
            </a:cxnLst>
            <a:rect l="0" t="0" r="0" b="0"/>
            <a:pathLst>
              <a:path w="1111" h="2405">
                <a:moveTo>
                  <a:pt x="0" y="0"/>
                </a:moveTo>
                <a:lnTo>
                  <a:pt x="222" y="1202"/>
                </a:lnTo>
                <a:lnTo>
                  <a:pt x="0" y="2404"/>
                </a:lnTo>
                <a:lnTo>
                  <a:pt x="887" y="2404"/>
                </a:lnTo>
                <a:lnTo>
                  <a:pt x="1110" y="1202"/>
                </a:lnTo>
                <a:lnTo>
                  <a:pt x="887" y="0"/>
                </a:lnTo>
                <a:lnTo>
                  <a:pt x="0" y="0"/>
                </a:lnTo>
              </a:path>
            </a:pathLst>
          </a:custGeom>
          <a:solidFill>
            <a:srgbClr val="FFCC00"/>
          </a:solidFill>
          <a:ln w="9525">
            <a:noFill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4342" name="Freeform 260"/>
          <p:cNvSpPr/>
          <p:nvPr/>
        </p:nvSpPr>
        <p:spPr>
          <a:xfrm>
            <a:off x="4732752" y="3656013"/>
            <a:ext cx="3060700" cy="11303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0" y="0"/>
              </a:cxn>
            </a:cxnLst>
            <a:rect l="0" t="0" r="0" b="0"/>
            <a:pathLst>
              <a:path w="1928" h="855">
                <a:moveTo>
                  <a:pt x="0" y="0"/>
                </a:moveTo>
                <a:lnTo>
                  <a:pt x="386" y="427"/>
                </a:lnTo>
                <a:lnTo>
                  <a:pt x="0" y="854"/>
                </a:lnTo>
                <a:lnTo>
                  <a:pt x="1540" y="854"/>
                </a:lnTo>
                <a:lnTo>
                  <a:pt x="1927" y="427"/>
                </a:lnTo>
                <a:lnTo>
                  <a:pt x="1540" y="0"/>
                </a:lnTo>
                <a:lnTo>
                  <a:pt x="0" y="0"/>
                </a:lnTo>
              </a:path>
            </a:pathLst>
          </a:custGeom>
          <a:gradFill rotWithShape="0">
            <a:gsLst>
              <a:gs pos="0">
                <a:srgbClr val="0019D1"/>
              </a:gs>
              <a:gs pos="100000">
                <a:srgbClr val="6675E3"/>
              </a:gs>
            </a:gsLst>
            <a:lin ang="18900000" scaled="1"/>
            <a:tileRect/>
          </a:gradFill>
          <a:ln w="12700" cap="rnd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4343" name="Freeform 259"/>
          <p:cNvSpPr/>
          <p:nvPr/>
        </p:nvSpPr>
        <p:spPr>
          <a:xfrm>
            <a:off x="4732752" y="1100138"/>
            <a:ext cx="2974975" cy="2328862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0" y="0"/>
              </a:cxn>
            </a:cxnLst>
            <a:rect l="0" t="0" r="0" b="0"/>
            <a:pathLst>
              <a:path w="1874" h="1523">
                <a:moveTo>
                  <a:pt x="0" y="0"/>
                </a:moveTo>
                <a:lnTo>
                  <a:pt x="375" y="761"/>
                </a:lnTo>
                <a:lnTo>
                  <a:pt x="0" y="1522"/>
                </a:lnTo>
                <a:lnTo>
                  <a:pt x="1497" y="1522"/>
                </a:lnTo>
                <a:lnTo>
                  <a:pt x="1873" y="761"/>
                </a:lnTo>
                <a:lnTo>
                  <a:pt x="1497" y="0"/>
                </a:lnTo>
                <a:lnTo>
                  <a:pt x="0" y="0"/>
                </a:lnTo>
              </a:path>
            </a:pathLst>
          </a:custGeom>
          <a:solidFill>
            <a:srgbClr val="339966"/>
          </a:solidFill>
          <a:ln w="12700" cap="rnd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4344" name="Freeform 258"/>
          <p:cNvSpPr/>
          <p:nvPr/>
        </p:nvSpPr>
        <p:spPr>
          <a:xfrm>
            <a:off x="2524539" y="1098550"/>
            <a:ext cx="2170113" cy="366236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0" y="0"/>
              </a:cxn>
            </a:cxnLst>
            <a:rect l="0" t="0" r="0" b="0"/>
            <a:pathLst>
              <a:path w="1367" h="2427">
                <a:moveTo>
                  <a:pt x="0" y="0"/>
                </a:moveTo>
                <a:lnTo>
                  <a:pt x="273" y="1213"/>
                </a:lnTo>
                <a:lnTo>
                  <a:pt x="0" y="2426"/>
                </a:lnTo>
                <a:lnTo>
                  <a:pt x="1092" y="2426"/>
                </a:lnTo>
                <a:lnTo>
                  <a:pt x="1366" y="1213"/>
                </a:lnTo>
                <a:lnTo>
                  <a:pt x="1092" y="0"/>
                </a:lnTo>
                <a:lnTo>
                  <a:pt x="0" y="0"/>
                </a:lnTo>
              </a:path>
            </a:pathLst>
          </a:custGeom>
          <a:gradFill rotWithShape="0">
            <a:gsLst>
              <a:gs pos="0">
                <a:srgbClr val="0019D1"/>
              </a:gs>
              <a:gs pos="100000">
                <a:srgbClr val="6675E3"/>
              </a:gs>
            </a:gsLst>
            <a:lin ang="18900000" scaled="1"/>
            <a:tileRect/>
          </a:gradFill>
          <a:ln w="12700" cap="rnd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4345" name="Rectangle 257"/>
          <p:cNvSpPr/>
          <p:nvPr/>
        </p:nvSpPr>
        <p:spPr>
          <a:xfrm>
            <a:off x="4704177" y="5132388"/>
            <a:ext cx="3035300" cy="569912"/>
          </a:xfrm>
          <a:prstGeom prst="rect">
            <a:avLst/>
          </a:prstGeom>
          <a:solidFill>
            <a:srgbClr val="DEF4FF"/>
          </a:solidFill>
          <a:ln w="1270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  <a:effectLst>
            <a:outerShdw dist="53882" dir="2699999" algn="ctr" rotWithShape="0">
              <a:srgbClr val="6666FF"/>
            </a:outerShdw>
          </a:effectLst>
        </p:spPr>
        <p:txBody>
          <a:bodyPr wrap="none" anchor="ctr"/>
          <a:lstStyle/>
          <a:p>
            <a:pPr>
              <a:buFont typeface="Arial" panose="020B0604020202020204" pitchFamily="34" charset="0"/>
              <a:buNone/>
            </a:pPr>
            <a:endParaRPr lang="zh-CN" altLang="en-US" sz="1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4346" name="Rectangle 256"/>
          <p:cNvSpPr/>
          <p:nvPr/>
        </p:nvSpPr>
        <p:spPr>
          <a:xfrm>
            <a:off x="8172864" y="5157788"/>
            <a:ext cx="1819275" cy="544512"/>
          </a:xfrm>
          <a:prstGeom prst="rect">
            <a:avLst/>
          </a:prstGeom>
          <a:solidFill>
            <a:srgbClr val="FFF0FF"/>
          </a:solidFill>
          <a:ln w="1270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/>
          <a:p>
            <a:pPr>
              <a:buFont typeface="Arial" panose="020B0604020202020204" pitchFamily="34" charset="0"/>
              <a:buNone/>
            </a:pPr>
            <a:endParaRPr lang="zh-CN" altLang="en-US" sz="1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4347" name="Rectangle 255"/>
          <p:cNvSpPr/>
          <p:nvPr/>
        </p:nvSpPr>
        <p:spPr>
          <a:xfrm>
            <a:off x="1376777" y="5151438"/>
            <a:ext cx="2794000" cy="550862"/>
          </a:xfrm>
          <a:prstGeom prst="rect">
            <a:avLst/>
          </a:prstGeom>
          <a:solidFill>
            <a:srgbClr val="FFF0FF"/>
          </a:solidFill>
          <a:ln w="1270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/>
          <a:p>
            <a:pPr>
              <a:buFont typeface="Arial" panose="020B0604020202020204" pitchFamily="34" charset="0"/>
              <a:buNone/>
            </a:pPr>
            <a:endParaRPr lang="zh-CN" altLang="en-US" sz="1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14348" name="Group 252"/>
          <p:cNvGrpSpPr/>
          <p:nvPr/>
        </p:nvGrpSpPr>
        <p:grpSpPr>
          <a:xfrm rot="-1915520">
            <a:off x="4170777" y="4775200"/>
            <a:ext cx="577850" cy="228600"/>
            <a:chOff x="1627" y="3268"/>
            <a:chExt cx="364" cy="154"/>
          </a:xfrm>
        </p:grpSpPr>
        <p:sp>
          <p:nvSpPr>
            <p:cNvPr id="14349" name="AutoShape 254"/>
            <p:cNvSpPr/>
            <p:nvPr/>
          </p:nvSpPr>
          <p:spPr>
            <a:xfrm>
              <a:off x="1627" y="3268"/>
              <a:ext cx="158" cy="144"/>
            </a:xfrm>
            <a:prstGeom prst="upArrow">
              <a:avLst>
                <a:gd name="adj1" fmla="val 50000"/>
                <a:gd name="adj2" fmla="val 49967"/>
              </a:avLst>
            </a:prstGeom>
            <a:solidFill>
              <a:srgbClr val="FCFEB9"/>
            </a:solidFill>
            <a:ln w="127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  <a:effectLst>
              <a:outerShdw dist="35921" dir="2699999" algn="ctr" rotWithShape="0">
                <a:schemeClr val="tx2"/>
              </a:outerShdw>
            </a:effectLst>
          </p:spPr>
          <p:txBody>
            <a:bodyPr vert="eaVert" wrap="none" anchor="ctr"/>
            <a:lstStyle/>
            <a:p>
              <a:pPr>
                <a:buFont typeface="Arial" panose="020B0604020202020204" pitchFamily="34" charset="0"/>
                <a:buNone/>
              </a:pPr>
              <a:endParaRPr lang="zh-CN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4350" name="AutoShape 253"/>
            <p:cNvSpPr/>
            <p:nvPr/>
          </p:nvSpPr>
          <p:spPr>
            <a:xfrm>
              <a:off x="1834" y="3273"/>
              <a:ext cx="157" cy="142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rgbClr val="FCFEB9"/>
            </a:solidFill>
            <a:ln w="127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  <a:effectLst>
              <a:outerShdw dist="35921" dir="2699999" algn="ctr" rotWithShape="0">
                <a:schemeClr val="tx2"/>
              </a:outerShdw>
            </a:effectLst>
          </p:spPr>
          <p:txBody>
            <a:bodyPr vert="eaVert" wrap="none" anchor="ctr"/>
            <a:lstStyle/>
            <a:p>
              <a:pPr>
                <a:buFont typeface="Arial" panose="020B0604020202020204" pitchFamily="34" charset="0"/>
                <a:buNone/>
              </a:pPr>
              <a:endParaRPr lang="zh-CN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sp>
        <p:nvSpPr>
          <p:cNvPr id="14351" name="AutoShape 251"/>
          <p:cNvSpPr/>
          <p:nvPr/>
        </p:nvSpPr>
        <p:spPr>
          <a:xfrm>
            <a:off x="5985289" y="4849813"/>
            <a:ext cx="249238" cy="214312"/>
          </a:xfrm>
          <a:prstGeom prst="upArrow">
            <a:avLst>
              <a:gd name="adj1" fmla="val 50000"/>
              <a:gd name="adj2" fmla="val 49967"/>
            </a:avLst>
          </a:prstGeom>
          <a:solidFill>
            <a:srgbClr val="FCFEB9"/>
          </a:solidFill>
          <a:ln w="1270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  <a:effectLst>
            <a:outerShdw dist="35921" dir="2699999" algn="ctr" rotWithShape="0">
              <a:schemeClr val="tx2"/>
            </a:outerShdw>
          </a:effectLst>
        </p:spPr>
        <p:txBody>
          <a:bodyPr vert="eaVert" wrap="none" anchor="ctr"/>
          <a:lstStyle/>
          <a:p>
            <a:pPr>
              <a:buFont typeface="Arial" panose="020B0604020202020204" pitchFamily="34" charset="0"/>
              <a:buNone/>
            </a:pPr>
            <a:endParaRPr lang="zh-CN" altLang="en-US" sz="1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4352" name="AutoShape 250"/>
          <p:cNvSpPr/>
          <p:nvPr/>
        </p:nvSpPr>
        <p:spPr>
          <a:xfrm>
            <a:off x="6437727" y="4848225"/>
            <a:ext cx="249237" cy="214313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CFEB9"/>
          </a:solidFill>
          <a:ln w="1270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  <a:effectLst>
            <a:outerShdw dist="35921" dir="2699999" algn="ctr" rotWithShape="0">
              <a:schemeClr val="tx2"/>
            </a:outerShdw>
          </a:effectLst>
        </p:spPr>
        <p:txBody>
          <a:bodyPr vert="eaVert" wrap="none" anchor="ctr"/>
          <a:lstStyle/>
          <a:p>
            <a:pPr>
              <a:buFont typeface="Arial" panose="020B0604020202020204" pitchFamily="34" charset="0"/>
              <a:buNone/>
            </a:pPr>
            <a:endParaRPr lang="zh-CN" altLang="en-US" sz="1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14353" name="Group 247"/>
          <p:cNvGrpSpPr/>
          <p:nvPr/>
        </p:nvGrpSpPr>
        <p:grpSpPr>
          <a:xfrm>
            <a:off x="7447377" y="4856163"/>
            <a:ext cx="561975" cy="223837"/>
            <a:chOff x="4054" y="3271"/>
            <a:chExt cx="354" cy="150"/>
          </a:xfrm>
        </p:grpSpPr>
        <p:sp>
          <p:nvSpPr>
            <p:cNvPr id="14354" name="AutoShape 249"/>
            <p:cNvSpPr/>
            <p:nvPr/>
          </p:nvSpPr>
          <p:spPr>
            <a:xfrm rot="1440000">
              <a:off x="4054" y="3271"/>
              <a:ext cx="158" cy="146"/>
            </a:xfrm>
            <a:prstGeom prst="upArrow">
              <a:avLst>
                <a:gd name="adj1" fmla="val 50000"/>
                <a:gd name="adj2" fmla="val 49967"/>
              </a:avLst>
            </a:prstGeom>
            <a:solidFill>
              <a:srgbClr val="FCFEB9"/>
            </a:solidFill>
            <a:ln w="127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  <a:effectLst>
              <a:outerShdw dist="35921" dir="2699999" algn="ctr" rotWithShape="0">
                <a:schemeClr val="tx2"/>
              </a:outerShdw>
            </a:effectLst>
          </p:spPr>
          <p:txBody>
            <a:bodyPr vert="eaVert" wrap="none" anchor="ctr"/>
            <a:lstStyle/>
            <a:p>
              <a:pPr>
                <a:buFont typeface="Arial" panose="020B0604020202020204" pitchFamily="34" charset="0"/>
                <a:buNone/>
              </a:pPr>
              <a:endParaRPr lang="zh-CN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4355" name="AutoShape 248"/>
            <p:cNvSpPr/>
            <p:nvPr/>
          </p:nvSpPr>
          <p:spPr>
            <a:xfrm rot="1440000">
              <a:off x="4250" y="3276"/>
              <a:ext cx="158" cy="145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rgbClr val="FCFEB9"/>
            </a:solidFill>
            <a:ln w="127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  <a:effectLst>
              <a:outerShdw dist="35921" dir="2699999" algn="ctr" rotWithShape="0">
                <a:schemeClr val="tx2"/>
              </a:outerShdw>
            </a:effectLst>
          </p:spPr>
          <p:txBody>
            <a:bodyPr vert="eaVert" wrap="none" anchor="ctr"/>
            <a:lstStyle/>
            <a:p>
              <a:pPr>
                <a:buFont typeface="Arial" panose="020B0604020202020204" pitchFamily="34" charset="0"/>
                <a:buNone/>
              </a:pPr>
              <a:endParaRPr lang="zh-CN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sp>
        <p:nvSpPr>
          <p:cNvPr id="14356" name="Line 246"/>
          <p:cNvSpPr/>
          <p:nvPr/>
        </p:nvSpPr>
        <p:spPr>
          <a:xfrm>
            <a:off x="5340764" y="4225925"/>
            <a:ext cx="0" cy="357188"/>
          </a:xfrm>
          <a:prstGeom prst="line">
            <a:avLst/>
          </a:prstGeom>
          <a:ln w="12700" cap="flat" cmpd="sng">
            <a:solidFill>
              <a:schemeClr val="tx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357" name="Line 245"/>
          <p:cNvSpPr/>
          <p:nvPr/>
        </p:nvSpPr>
        <p:spPr>
          <a:xfrm>
            <a:off x="6382164" y="4587875"/>
            <a:ext cx="631825" cy="0"/>
          </a:xfrm>
          <a:prstGeom prst="line">
            <a:avLst/>
          </a:prstGeom>
          <a:ln w="12700" cap="flat" cmpd="sng">
            <a:solidFill>
              <a:schemeClr val="tx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358" name="Line 244"/>
          <p:cNvSpPr/>
          <p:nvPr/>
        </p:nvSpPr>
        <p:spPr>
          <a:xfrm>
            <a:off x="7291802" y="4117975"/>
            <a:ext cx="506412" cy="0"/>
          </a:xfrm>
          <a:prstGeom prst="line">
            <a:avLst/>
          </a:prstGeom>
          <a:ln w="12700" cap="flat" cmpd="sng">
            <a:solidFill>
              <a:schemeClr val="tx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359" name="Line 243"/>
          <p:cNvSpPr/>
          <p:nvPr/>
        </p:nvSpPr>
        <p:spPr>
          <a:xfrm flipH="1" flipV="1">
            <a:off x="6139277" y="3736975"/>
            <a:ext cx="577850" cy="12700"/>
          </a:xfrm>
          <a:prstGeom prst="line">
            <a:avLst/>
          </a:prstGeom>
          <a:ln w="12700" cap="flat" cmpd="sng">
            <a:solidFill>
              <a:schemeClr val="tx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360" name="Line 242"/>
          <p:cNvSpPr/>
          <p:nvPr/>
        </p:nvSpPr>
        <p:spPr>
          <a:xfrm>
            <a:off x="7637877" y="3087688"/>
            <a:ext cx="609600" cy="0"/>
          </a:xfrm>
          <a:prstGeom prst="line">
            <a:avLst/>
          </a:prstGeom>
          <a:ln w="12700" cap="flat" cmpd="sng">
            <a:solidFill>
              <a:schemeClr val="tx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361" name="Line 241"/>
          <p:cNvSpPr/>
          <p:nvPr/>
        </p:nvSpPr>
        <p:spPr>
          <a:xfrm>
            <a:off x="7626764" y="1936750"/>
            <a:ext cx="0" cy="1150938"/>
          </a:xfrm>
          <a:prstGeom prst="line">
            <a:avLst/>
          </a:prstGeom>
          <a:ln w="12700" cap="flat" cmpd="sng">
            <a:solidFill>
              <a:schemeClr val="tx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362" name="Line 240"/>
          <p:cNvSpPr/>
          <p:nvPr/>
        </p:nvSpPr>
        <p:spPr>
          <a:xfrm flipV="1">
            <a:off x="3408777" y="3632200"/>
            <a:ext cx="685800" cy="0"/>
          </a:xfrm>
          <a:prstGeom prst="line">
            <a:avLst/>
          </a:prstGeom>
          <a:ln w="12700" cap="flat" cmpd="sng">
            <a:solidFill>
              <a:schemeClr val="tx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363" name="Line 239"/>
          <p:cNvSpPr/>
          <p:nvPr/>
        </p:nvSpPr>
        <p:spPr>
          <a:xfrm>
            <a:off x="4124739" y="3614738"/>
            <a:ext cx="0" cy="477837"/>
          </a:xfrm>
          <a:prstGeom prst="line">
            <a:avLst/>
          </a:prstGeom>
          <a:ln w="12700" cap="flat" cmpd="sng">
            <a:solidFill>
              <a:schemeClr val="tx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364" name="Line 238"/>
          <p:cNvSpPr/>
          <p:nvPr/>
        </p:nvSpPr>
        <p:spPr>
          <a:xfrm flipV="1">
            <a:off x="3124614" y="1616075"/>
            <a:ext cx="0" cy="288925"/>
          </a:xfrm>
          <a:prstGeom prst="line">
            <a:avLst/>
          </a:prstGeom>
          <a:ln w="127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365" name="AutoShape 237"/>
          <p:cNvSpPr/>
          <p:nvPr/>
        </p:nvSpPr>
        <p:spPr>
          <a:xfrm>
            <a:off x="2796002" y="2003425"/>
            <a:ext cx="666750" cy="312738"/>
          </a:xfrm>
          <a:prstGeom prst="roundRect">
            <a:avLst>
              <a:gd name="adj" fmla="val 12486"/>
            </a:avLst>
          </a:prstGeom>
          <a:solidFill>
            <a:srgbClr val="A2C1FE"/>
          </a:solidFill>
          <a:ln w="127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dist="53882" dir="2699999" algn="ctr" rotWithShape="0">
              <a:schemeClr val="tx2"/>
            </a:outerShdw>
          </a:effectLst>
        </p:spPr>
        <p:txBody>
          <a:bodyPr wrap="none" lIns="92065" tIns="46032" rIns="92065" bIns="46032" anchor="ctr"/>
          <a:lstStyle/>
          <a:p>
            <a:pPr algn="ctr" defTabSz="762000">
              <a:buFont typeface="Arial" panose="020B0604020202020204" pitchFamily="34" charset="0"/>
              <a:buNone/>
            </a:pPr>
            <a:r>
              <a:rPr lang="zh-TW" altLang="en-US" sz="1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报价</a:t>
            </a:r>
            <a:endParaRPr lang="ja-JP" altLang="en-US" sz="1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4366" name="AutoShape 236"/>
          <p:cNvSpPr/>
          <p:nvPr/>
        </p:nvSpPr>
        <p:spPr>
          <a:xfrm>
            <a:off x="2796002" y="4089400"/>
            <a:ext cx="666750" cy="315913"/>
          </a:xfrm>
          <a:prstGeom prst="roundRect">
            <a:avLst>
              <a:gd name="adj" fmla="val 12486"/>
            </a:avLst>
          </a:prstGeom>
          <a:solidFill>
            <a:srgbClr val="A2C1FE"/>
          </a:solidFill>
          <a:ln w="127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dist="53882" dir="2699999" algn="ctr" rotWithShape="0">
              <a:schemeClr val="tx2"/>
            </a:outerShdw>
          </a:effectLst>
        </p:spPr>
        <p:txBody>
          <a:bodyPr wrap="none" lIns="92065" tIns="46032" rIns="92065" bIns="46032" anchor="ctr"/>
          <a:lstStyle/>
          <a:p>
            <a:pPr algn="ctr" defTabSz="762000">
              <a:buFont typeface="Arial" panose="020B0604020202020204" pitchFamily="34" charset="0"/>
              <a:buNone/>
            </a:pPr>
            <a:r>
              <a:rPr lang="zh-TW" altLang="en-US" sz="1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核对发票</a:t>
            </a:r>
            <a:endParaRPr lang="ja-JP" altLang="en-US" sz="1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4367" name="AutoShape 235"/>
          <p:cNvSpPr/>
          <p:nvPr/>
        </p:nvSpPr>
        <p:spPr>
          <a:xfrm>
            <a:off x="3711989" y="1373188"/>
            <a:ext cx="668338" cy="312737"/>
          </a:xfrm>
          <a:prstGeom prst="roundRect">
            <a:avLst>
              <a:gd name="adj" fmla="val 12486"/>
            </a:avLst>
          </a:prstGeom>
          <a:solidFill>
            <a:srgbClr val="A2C1FE"/>
          </a:solidFill>
          <a:ln w="127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dist="53882" dir="2699999" algn="ctr" rotWithShape="0">
              <a:schemeClr val="tx2"/>
            </a:outerShdw>
          </a:effectLst>
        </p:spPr>
        <p:txBody>
          <a:bodyPr wrap="none" lIns="92065" tIns="46032" rIns="92065" bIns="46032" anchor="ctr"/>
          <a:lstStyle/>
          <a:p>
            <a:pPr algn="ctr" defTabSz="762000">
              <a:buFont typeface="Arial" panose="020B0604020202020204" pitchFamily="34" charset="0"/>
              <a:buNone/>
            </a:pPr>
            <a:r>
              <a:rPr lang="zh-TW" altLang="en-US" sz="1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请购单</a:t>
            </a:r>
            <a:endParaRPr lang="ja-JP" altLang="en-US" sz="11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4368" name="Line 234"/>
          <p:cNvSpPr/>
          <p:nvPr/>
        </p:nvSpPr>
        <p:spPr>
          <a:xfrm flipV="1">
            <a:off x="3124614" y="3059113"/>
            <a:ext cx="0" cy="287337"/>
          </a:xfrm>
          <a:prstGeom prst="line">
            <a:avLst/>
          </a:prstGeom>
          <a:ln w="127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369" name="Line 233"/>
          <p:cNvSpPr/>
          <p:nvPr/>
        </p:nvSpPr>
        <p:spPr>
          <a:xfrm flipV="1">
            <a:off x="3124614" y="2333625"/>
            <a:ext cx="0" cy="288925"/>
          </a:xfrm>
          <a:prstGeom prst="line">
            <a:avLst/>
          </a:prstGeom>
          <a:ln w="127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370" name="Line 232"/>
          <p:cNvSpPr/>
          <p:nvPr/>
        </p:nvSpPr>
        <p:spPr>
          <a:xfrm flipV="1">
            <a:off x="3129377" y="3692525"/>
            <a:ext cx="0" cy="292100"/>
          </a:xfrm>
          <a:prstGeom prst="line">
            <a:avLst/>
          </a:prstGeom>
          <a:ln w="127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371" name="AutoShape 231"/>
          <p:cNvSpPr/>
          <p:nvPr/>
        </p:nvSpPr>
        <p:spPr>
          <a:xfrm>
            <a:off x="2796002" y="3438525"/>
            <a:ext cx="666750" cy="312738"/>
          </a:xfrm>
          <a:prstGeom prst="roundRect">
            <a:avLst>
              <a:gd name="adj" fmla="val 12486"/>
            </a:avLst>
          </a:prstGeom>
          <a:solidFill>
            <a:srgbClr val="A2C1FE"/>
          </a:solidFill>
          <a:ln w="127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dist="53882" dir="2699999" algn="ctr" rotWithShape="0">
              <a:schemeClr val="tx2"/>
            </a:outerShdw>
          </a:effectLst>
        </p:spPr>
        <p:txBody>
          <a:bodyPr wrap="none" lIns="92065" tIns="46032" rIns="92065" bIns="46032" anchor="ctr"/>
          <a:lstStyle/>
          <a:p>
            <a:pPr algn="ctr" defTabSz="762000">
              <a:buFont typeface="Arial" panose="020B0604020202020204" pitchFamily="34" charset="0"/>
              <a:buNone/>
            </a:pPr>
            <a:r>
              <a:rPr lang="zh-TW" altLang="en-US" sz="1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收货</a:t>
            </a:r>
            <a:endParaRPr lang="ja-JP" altLang="en-US" sz="11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4372" name="Line 230"/>
          <p:cNvSpPr/>
          <p:nvPr/>
        </p:nvSpPr>
        <p:spPr>
          <a:xfrm flipV="1">
            <a:off x="4092989" y="2384425"/>
            <a:ext cx="0" cy="449263"/>
          </a:xfrm>
          <a:prstGeom prst="line">
            <a:avLst/>
          </a:prstGeom>
          <a:ln w="127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373" name="AutoShape 229"/>
          <p:cNvSpPr/>
          <p:nvPr/>
        </p:nvSpPr>
        <p:spPr>
          <a:xfrm>
            <a:off x="2796002" y="2719388"/>
            <a:ext cx="666750" cy="314325"/>
          </a:xfrm>
          <a:prstGeom prst="roundRect">
            <a:avLst>
              <a:gd name="adj" fmla="val 12486"/>
            </a:avLst>
          </a:prstGeom>
          <a:solidFill>
            <a:srgbClr val="A2C1FE"/>
          </a:solidFill>
          <a:ln w="127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dist="53882" dir="2699999" algn="ctr" rotWithShape="0">
              <a:schemeClr val="tx2"/>
            </a:outerShdw>
          </a:effectLst>
        </p:spPr>
        <p:txBody>
          <a:bodyPr wrap="none" lIns="92065" tIns="46032" rIns="92065" bIns="46032" anchor="ctr"/>
          <a:lstStyle/>
          <a:p>
            <a:pPr algn="ctr" defTabSz="762000">
              <a:buFont typeface="Arial" panose="020B0604020202020204" pitchFamily="34" charset="0"/>
              <a:buNone/>
            </a:pPr>
            <a:r>
              <a:rPr lang="zh-TW" altLang="en-US" sz="1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采购单</a:t>
            </a:r>
            <a:endParaRPr lang="ja-JP" altLang="en-US" sz="11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4374" name="Line 228"/>
          <p:cNvSpPr/>
          <p:nvPr/>
        </p:nvSpPr>
        <p:spPr>
          <a:xfrm flipV="1">
            <a:off x="4091402" y="1670050"/>
            <a:ext cx="0" cy="354013"/>
          </a:xfrm>
          <a:prstGeom prst="line">
            <a:avLst/>
          </a:prstGeom>
          <a:ln w="127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375" name="Line 227"/>
          <p:cNvSpPr/>
          <p:nvPr/>
        </p:nvSpPr>
        <p:spPr>
          <a:xfrm>
            <a:off x="3619914" y="2827338"/>
            <a:ext cx="473075" cy="1587"/>
          </a:xfrm>
          <a:prstGeom prst="line">
            <a:avLst/>
          </a:prstGeom>
          <a:ln w="127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376" name="Line 226"/>
          <p:cNvSpPr/>
          <p:nvPr/>
        </p:nvSpPr>
        <p:spPr>
          <a:xfrm>
            <a:off x="3484977" y="2919413"/>
            <a:ext cx="1143000" cy="0"/>
          </a:xfrm>
          <a:prstGeom prst="line">
            <a:avLst/>
          </a:prstGeom>
          <a:ln w="127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377" name="Line 225"/>
          <p:cNvSpPr/>
          <p:nvPr/>
        </p:nvSpPr>
        <p:spPr>
          <a:xfrm flipV="1">
            <a:off x="4627977" y="2128838"/>
            <a:ext cx="1017587" cy="4762"/>
          </a:xfrm>
          <a:prstGeom prst="line">
            <a:avLst/>
          </a:prstGeom>
          <a:ln w="127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378" name="Line 224"/>
          <p:cNvSpPr/>
          <p:nvPr/>
        </p:nvSpPr>
        <p:spPr>
          <a:xfrm flipV="1">
            <a:off x="4627977" y="2133600"/>
            <a:ext cx="0" cy="785813"/>
          </a:xfrm>
          <a:prstGeom prst="line">
            <a:avLst/>
          </a:prstGeom>
          <a:ln w="127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379" name="AutoShape 223"/>
          <p:cNvSpPr/>
          <p:nvPr/>
        </p:nvSpPr>
        <p:spPr>
          <a:xfrm>
            <a:off x="8264939" y="2405063"/>
            <a:ext cx="639763" cy="274637"/>
          </a:xfrm>
          <a:prstGeom prst="roundRect">
            <a:avLst>
              <a:gd name="adj" fmla="val 12486"/>
            </a:avLst>
          </a:prstGeom>
          <a:solidFill>
            <a:srgbClr val="A2C1FE"/>
          </a:solidFill>
          <a:ln w="127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dist="53882" dir="2699999" algn="ctr" rotWithShape="0">
              <a:schemeClr val="tx2"/>
            </a:outerShdw>
          </a:effectLst>
        </p:spPr>
        <p:txBody>
          <a:bodyPr wrap="none" lIns="92065" tIns="46032" rIns="92065" bIns="46032" anchor="ctr"/>
          <a:lstStyle/>
          <a:p>
            <a:pPr algn="ctr" defTabSz="762000">
              <a:buFont typeface="Arial" panose="020B0604020202020204" pitchFamily="34" charset="0"/>
              <a:buNone/>
            </a:pPr>
            <a:r>
              <a:rPr lang="zh-TW" altLang="en-US" sz="11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报价</a:t>
            </a:r>
            <a:endParaRPr lang="ja-JP" altLang="en-US" sz="1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4380" name="Oval 222"/>
          <p:cNvSpPr/>
          <p:nvPr/>
        </p:nvSpPr>
        <p:spPr>
          <a:xfrm>
            <a:off x="8044277" y="919163"/>
            <a:ext cx="1193800" cy="315912"/>
          </a:xfrm>
          <a:prstGeom prst="ellipse">
            <a:avLst/>
          </a:prstGeom>
          <a:solidFill>
            <a:srgbClr val="9CFEC8"/>
          </a:solidFill>
          <a:ln w="127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lIns="92065" tIns="46032" rIns="92065" bIns="46032" anchor="ctr"/>
          <a:lstStyle/>
          <a:p>
            <a:pPr algn="ctr" defTabSz="762000">
              <a:buFont typeface="Arial" panose="020B0604020202020204" pitchFamily="34" charset="0"/>
              <a:buNone/>
            </a:pPr>
            <a:r>
              <a:rPr lang="zh-TW" altLang="en-US" sz="13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ＳＤ：销售</a:t>
            </a:r>
            <a:r>
              <a:rPr lang="ja-JP" altLang="en-US" sz="13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管理</a:t>
            </a:r>
            <a:endParaRPr lang="ja-JP" altLang="en-US" sz="13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4381" name="Line 221"/>
          <p:cNvSpPr/>
          <p:nvPr/>
        </p:nvSpPr>
        <p:spPr>
          <a:xfrm>
            <a:off x="9030114" y="2027238"/>
            <a:ext cx="490538" cy="0"/>
          </a:xfrm>
          <a:prstGeom prst="line">
            <a:avLst/>
          </a:prstGeom>
          <a:ln w="127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382" name="Rectangle 220"/>
          <p:cNvSpPr/>
          <p:nvPr/>
        </p:nvSpPr>
        <p:spPr>
          <a:xfrm>
            <a:off x="1489489" y="1144588"/>
            <a:ext cx="639763" cy="3578225"/>
          </a:xfrm>
          <a:prstGeom prst="rect">
            <a:avLst/>
          </a:prstGeom>
          <a:solidFill>
            <a:srgbClr val="3399FF"/>
          </a:solidFill>
          <a:ln w="1270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  <a:effectLst>
            <a:outerShdw dist="53882" dir="2699999" algn="ctr" rotWithShape="0">
              <a:schemeClr val="tx2"/>
            </a:outerShdw>
          </a:effectLst>
        </p:spPr>
        <p:txBody>
          <a:bodyPr wrap="none" lIns="92065" tIns="46032" rIns="92065" bIns="46032" anchor="ctr"/>
          <a:lstStyle/>
          <a:p>
            <a:pPr algn="ctr" defTabSz="762000">
              <a:buFont typeface="Arial" panose="020B0604020202020204" pitchFamily="34" charset="0"/>
              <a:buNone/>
            </a:pPr>
            <a:r>
              <a:rPr lang="zh-TW" alt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供货商</a:t>
            </a:r>
            <a:endParaRPr lang="zh-TW" altLang="en-US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 defTabSz="762000">
              <a:buFont typeface="Arial" panose="020B0604020202020204" pitchFamily="34" charset="0"/>
              <a:buNone/>
            </a:pPr>
            <a:endParaRPr lang="ja-JP" altLang="en-US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4383" name="Line 219"/>
          <p:cNvSpPr/>
          <p:nvPr/>
        </p:nvSpPr>
        <p:spPr>
          <a:xfrm>
            <a:off x="9006302" y="2452688"/>
            <a:ext cx="490537" cy="0"/>
          </a:xfrm>
          <a:prstGeom prst="line">
            <a:avLst/>
          </a:prstGeom>
          <a:ln w="127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384" name="Line 218"/>
          <p:cNvSpPr/>
          <p:nvPr/>
        </p:nvSpPr>
        <p:spPr>
          <a:xfrm>
            <a:off x="9076152" y="2933700"/>
            <a:ext cx="490537" cy="0"/>
          </a:xfrm>
          <a:prstGeom prst="line">
            <a:avLst/>
          </a:prstGeom>
          <a:ln w="127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385" name="Line 217"/>
          <p:cNvSpPr/>
          <p:nvPr/>
        </p:nvSpPr>
        <p:spPr>
          <a:xfrm flipH="1">
            <a:off x="8885652" y="4230688"/>
            <a:ext cx="490537" cy="0"/>
          </a:xfrm>
          <a:prstGeom prst="line">
            <a:avLst/>
          </a:prstGeom>
          <a:ln w="127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386" name="Line 216"/>
          <p:cNvSpPr/>
          <p:nvPr/>
        </p:nvSpPr>
        <p:spPr>
          <a:xfrm flipH="1">
            <a:off x="8895177" y="3582988"/>
            <a:ext cx="490537" cy="0"/>
          </a:xfrm>
          <a:prstGeom prst="line">
            <a:avLst/>
          </a:prstGeom>
          <a:ln w="127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387" name="AutoShape 215"/>
          <p:cNvSpPr/>
          <p:nvPr/>
        </p:nvSpPr>
        <p:spPr>
          <a:xfrm>
            <a:off x="8252239" y="4065588"/>
            <a:ext cx="666750" cy="315912"/>
          </a:xfrm>
          <a:prstGeom prst="roundRect">
            <a:avLst>
              <a:gd name="adj" fmla="val 12486"/>
            </a:avLst>
          </a:prstGeom>
          <a:solidFill>
            <a:srgbClr val="A2C1FE"/>
          </a:solidFill>
          <a:ln w="127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dist="53882" dir="2699999" algn="ctr" rotWithShape="0">
              <a:schemeClr val="tx2"/>
            </a:outerShdw>
          </a:effectLst>
        </p:spPr>
        <p:txBody>
          <a:bodyPr wrap="none" lIns="92065" tIns="46032" rIns="92065" bIns="46032" anchor="ctr"/>
          <a:lstStyle/>
          <a:p>
            <a:pPr algn="ctr" defTabSz="762000">
              <a:buFont typeface="Arial" panose="020B0604020202020204" pitchFamily="34" charset="0"/>
              <a:buNone/>
            </a:pPr>
            <a:r>
              <a:rPr lang="zh-TW" altLang="en-US" sz="11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开立发票</a:t>
            </a:r>
            <a:endParaRPr lang="ja-JP" altLang="en-US" sz="11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4388" name="Rectangle 214"/>
          <p:cNvSpPr/>
          <p:nvPr/>
        </p:nvSpPr>
        <p:spPr>
          <a:xfrm>
            <a:off x="9514302" y="1169988"/>
            <a:ext cx="650875" cy="3576637"/>
          </a:xfrm>
          <a:prstGeom prst="rect">
            <a:avLst/>
          </a:prstGeom>
          <a:solidFill>
            <a:srgbClr val="CC00FF"/>
          </a:solidFill>
          <a:ln w="1270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  <a:effectLst>
            <a:outerShdw dist="53882" dir="2699999" algn="ctr" rotWithShape="0">
              <a:schemeClr val="tx2"/>
            </a:outerShdw>
          </a:effectLst>
        </p:spPr>
        <p:txBody>
          <a:bodyPr wrap="none" lIns="92065" tIns="46032" rIns="92065" bIns="46032" anchor="ctr"/>
          <a:lstStyle/>
          <a:p>
            <a:pPr algn="ctr" defTabSz="762000">
              <a:buFont typeface="Arial" panose="020B0604020202020204" pitchFamily="34" charset="0"/>
              <a:buNone/>
            </a:pPr>
            <a:endParaRPr lang="zh-TW" altLang="en-US" sz="16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 defTabSz="762000">
              <a:buFont typeface="Arial" panose="020B0604020202020204" pitchFamily="34" charset="0"/>
              <a:buNone/>
            </a:pPr>
            <a:r>
              <a:rPr lang="zh-TW" alt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客户</a:t>
            </a:r>
            <a:endParaRPr lang="ja-JP" altLang="en-US" sz="16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4389" name="Line 213"/>
          <p:cNvSpPr/>
          <p:nvPr/>
        </p:nvSpPr>
        <p:spPr>
          <a:xfrm flipH="1" flipV="1">
            <a:off x="8641177" y="2122488"/>
            <a:ext cx="0" cy="234950"/>
          </a:xfrm>
          <a:prstGeom prst="line">
            <a:avLst/>
          </a:prstGeom>
          <a:ln w="127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390" name="Line 212"/>
          <p:cNvSpPr/>
          <p:nvPr/>
        </p:nvSpPr>
        <p:spPr>
          <a:xfrm flipH="1" flipV="1">
            <a:off x="8628477" y="2679700"/>
            <a:ext cx="0" cy="174625"/>
          </a:xfrm>
          <a:prstGeom prst="line">
            <a:avLst/>
          </a:prstGeom>
          <a:ln w="127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391" name="Line 211"/>
          <p:cNvSpPr/>
          <p:nvPr/>
        </p:nvSpPr>
        <p:spPr>
          <a:xfrm flipH="1" flipV="1">
            <a:off x="8615777" y="3200400"/>
            <a:ext cx="0" cy="168275"/>
          </a:xfrm>
          <a:prstGeom prst="line">
            <a:avLst/>
          </a:prstGeom>
          <a:ln w="127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392" name="Line 210"/>
          <p:cNvSpPr/>
          <p:nvPr/>
        </p:nvSpPr>
        <p:spPr>
          <a:xfrm flipV="1">
            <a:off x="8615777" y="3629025"/>
            <a:ext cx="0" cy="390525"/>
          </a:xfrm>
          <a:prstGeom prst="line">
            <a:avLst/>
          </a:prstGeom>
          <a:ln w="127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393" name="AutoShape 209"/>
          <p:cNvSpPr/>
          <p:nvPr/>
        </p:nvSpPr>
        <p:spPr>
          <a:xfrm>
            <a:off x="8252239" y="2940050"/>
            <a:ext cx="666750" cy="249238"/>
          </a:xfrm>
          <a:prstGeom prst="roundRect">
            <a:avLst>
              <a:gd name="adj" fmla="val 12486"/>
            </a:avLst>
          </a:prstGeom>
          <a:solidFill>
            <a:srgbClr val="A2C1FE"/>
          </a:solidFill>
          <a:ln w="127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dist="53882" dir="2699999" algn="ctr" rotWithShape="0">
              <a:schemeClr val="tx2"/>
            </a:outerShdw>
          </a:effectLst>
        </p:spPr>
        <p:txBody>
          <a:bodyPr wrap="none" lIns="92065" tIns="46032" rIns="92065" bIns="46032" anchor="ctr"/>
          <a:lstStyle/>
          <a:p>
            <a:pPr algn="ctr" defTabSz="762000">
              <a:buFont typeface="Arial" panose="020B0604020202020204" pitchFamily="34" charset="0"/>
              <a:buNone/>
            </a:pPr>
            <a:r>
              <a:rPr lang="zh-TW" altLang="en-US" sz="11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订单</a:t>
            </a:r>
            <a:endParaRPr lang="ja-JP" altLang="en-US" sz="11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4394" name="AutoShape 208"/>
          <p:cNvSpPr/>
          <p:nvPr/>
        </p:nvSpPr>
        <p:spPr>
          <a:xfrm>
            <a:off x="8252239" y="3452813"/>
            <a:ext cx="652463" cy="273050"/>
          </a:xfrm>
          <a:prstGeom prst="roundRect">
            <a:avLst>
              <a:gd name="adj" fmla="val 12486"/>
            </a:avLst>
          </a:prstGeom>
          <a:solidFill>
            <a:srgbClr val="A2C1FE"/>
          </a:solidFill>
          <a:ln w="127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dist="53882" dir="2699999" algn="ctr" rotWithShape="0">
              <a:schemeClr val="tx2"/>
            </a:outerShdw>
          </a:effectLst>
        </p:spPr>
        <p:txBody>
          <a:bodyPr wrap="none" lIns="92065" tIns="46032" rIns="92065" bIns="46032" anchor="ctr"/>
          <a:lstStyle/>
          <a:p>
            <a:pPr algn="ctr" defTabSz="762000">
              <a:buFont typeface="Arial" panose="020B0604020202020204" pitchFamily="34" charset="0"/>
              <a:buNone/>
            </a:pPr>
            <a:r>
              <a:rPr lang="zh-TW" altLang="en-US" sz="11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交货</a:t>
            </a:r>
            <a:endParaRPr lang="ja-JP" altLang="en-US" sz="11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4395" name="AutoShape 207"/>
          <p:cNvSpPr/>
          <p:nvPr/>
        </p:nvSpPr>
        <p:spPr>
          <a:xfrm>
            <a:off x="8252239" y="1868488"/>
            <a:ext cx="628650" cy="247650"/>
          </a:xfrm>
          <a:prstGeom prst="roundRect">
            <a:avLst>
              <a:gd name="adj" fmla="val 12486"/>
            </a:avLst>
          </a:prstGeom>
          <a:solidFill>
            <a:srgbClr val="A2C1FE"/>
          </a:solidFill>
          <a:ln w="127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dist="53882" dir="2699999" algn="ctr" rotWithShape="0">
              <a:schemeClr val="tx2"/>
            </a:outerShdw>
          </a:effectLst>
        </p:spPr>
        <p:txBody>
          <a:bodyPr wrap="none" lIns="92065" tIns="46032" rIns="92065" bIns="46032" anchor="ctr"/>
          <a:lstStyle/>
          <a:p>
            <a:pPr algn="ctr" defTabSz="762000">
              <a:buFont typeface="Arial" panose="020B0604020202020204" pitchFamily="34" charset="0"/>
              <a:buNone/>
            </a:pPr>
            <a:endParaRPr lang="ja-JP" altLang="en-US" sz="1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 defTabSz="762000">
              <a:buFont typeface="Arial" panose="020B0604020202020204" pitchFamily="34" charset="0"/>
              <a:buNone/>
            </a:pPr>
            <a:r>
              <a:rPr lang="zh-TW" altLang="en-US" sz="11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询价</a:t>
            </a:r>
            <a:endParaRPr lang="zh-TW" altLang="en-US" sz="11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 defTabSz="762000">
              <a:buFont typeface="Arial" panose="020B0604020202020204" pitchFamily="34" charset="0"/>
              <a:buNone/>
            </a:pPr>
            <a:endParaRPr lang="ja-JP" altLang="en-US" sz="1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4396" name="Line 206"/>
          <p:cNvSpPr/>
          <p:nvPr/>
        </p:nvSpPr>
        <p:spPr>
          <a:xfrm>
            <a:off x="7780752" y="3579813"/>
            <a:ext cx="0" cy="536575"/>
          </a:xfrm>
          <a:prstGeom prst="line">
            <a:avLst/>
          </a:prstGeom>
          <a:ln w="12700" cap="flat" cmpd="sng">
            <a:solidFill>
              <a:schemeClr val="tx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397" name="Line 205"/>
          <p:cNvSpPr/>
          <p:nvPr/>
        </p:nvSpPr>
        <p:spPr>
          <a:xfrm flipH="1">
            <a:off x="7771227" y="3579813"/>
            <a:ext cx="373062" cy="0"/>
          </a:xfrm>
          <a:prstGeom prst="line">
            <a:avLst/>
          </a:prstGeom>
          <a:ln w="127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398" name="Line 204"/>
          <p:cNvSpPr/>
          <p:nvPr/>
        </p:nvSpPr>
        <p:spPr>
          <a:xfrm flipH="1" flipV="1">
            <a:off x="6145627" y="3738563"/>
            <a:ext cx="0" cy="296862"/>
          </a:xfrm>
          <a:prstGeom prst="line">
            <a:avLst/>
          </a:prstGeom>
          <a:ln w="127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399" name="Line 203"/>
          <p:cNvSpPr/>
          <p:nvPr/>
        </p:nvSpPr>
        <p:spPr>
          <a:xfrm flipH="1">
            <a:off x="6721889" y="2109788"/>
            <a:ext cx="0" cy="1652587"/>
          </a:xfrm>
          <a:prstGeom prst="line">
            <a:avLst/>
          </a:prstGeom>
          <a:ln w="12700" cap="flat" cmpd="sng">
            <a:solidFill>
              <a:schemeClr val="tx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400" name="Line 202"/>
          <p:cNvSpPr/>
          <p:nvPr/>
        </p:nvSpPr>
        <p:spPr>
          <a:xfrm flipV="1">
            <a:off x="6563139" y="2120900"/>
            <a:ext cx="169863" cy="0"/>
          </a:xfrm>
          <a:prstGeom prst="line">
            <a:avLst/>
          </a:prstGeom>
          <a:ln w="254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401" name="AutoShape 201"/>
          <p:cNvSpPr/>
          <p:nvPr/>
        </p:nvSpPr>
        <p:spPr>
          <a:xfrm rot="5400000" flipH="1">
            <a:off x="5759864" y="4076700"/>
            <a:ext cx="77788" cy="98425"/>
          </a:xfrm>
          <a:prstGeom prst="triangle">
            <a:avLst>
              <a:gd name="adj" fmla="val 49986"/>
            </a:avLst>
          </a:prstGeom>
          <a:solidFill>
            <a:schemeClr val="tx2"/>
          </a:solidFill>
          <a:ln w="1270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/>
          <a:p>
            <a:pPr>
              <a:buFont typeface="Arial" panose="020B0604020202020204" pitchFamily="34" charset="0"/>
              <a:buNone/>
            </a:pPr>
            <a:endParaRPr lang="zh-CN" altLang="en-US" sz="1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4402" name="Line 200"/>
          <p:cNvSpPr/>
          <p:nvPr/>
        </p:nvSpPr>
        <p:spPr>
          <a:xfrm flipH="1">
            <a:off x="5380452" y="4129088"/>
            <a:ext cx="374650" cy="0"/>
          </a:xfrm>
          <a:prstGeom prst="line">
            <a:avLst/>
          </a:prstGeom>
          <a:ln w="127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403" name="AutoShape 199"/>
          <p:cNvSpPr/>
          <p:nvPr/>
        </p:nvSpPr>
        <p:spPr>
          <a:xfrm>
            <a:off x="5032789" y="3959225"/>
            <a:ext cx="596900" cy="282575"/>
          </a:xfrm>
          <a:prstGeom prst="roundRect">
            <a:avLst>
              <a:gd name="adj" fmla="val 12486"/>
            </a:avLst>
          </a:prstGeom>
          <a:solidFill>
            <a:srgbClr val="A2C1FE"/>
          </a:solidFill>
          <a:ln w="127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dist="53882" dir="2699999" algn="ctr" rotWithShape="0">
              <a:schemeClr val="tx2"/>
            </a:outerShdw>
          </a:effectLst>
        </p:spPr>
        <p:txBody>
          <a:bodyPr wrap="none" lIns="92065" tIns="46032" rIns="92065" bIns="46032" anchor="ctr"/>
          <a:lstStyle/>
          <a:p>
            <a:pPr algn="ctr" defTabSz="762000">
              <a:buFont typeface="Arial" panose="020B0604020202020204" pitchFamily="34" charset="0"/>
              <a:buNone/>
            </a:pPr>
            <a:r>
              <a:rPr lang="zh-TW" altLang="en-US" sz="1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进货</a:t>
            </a:r>
            <a:endParaRPr lang="ja-JP" altLang="en-US" sz="1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4404" name="Line 198"/>
          <p:cNvSpPr/>
          <p:nvPr/>
        </p:nvSpPr>
        <p:spPr>
          <a:xfrm>
            <a:off x="7009227" y="4222750"/>
            <a:ext cx="0" cy="358775"/>
          </a:xfrm>
          <a:prstGeom prst="line">
            <a:avLst/>
          </a:prstGeom>
          <a:ln w="12700" cap="flat" cmpd="sng">
            <a:solidFill>
              <a:schemeClr val="tx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405" name="AutoShape 197"/>
          <p:cNvSpPr/>
          <p:nvPr/>
        </p:nvSpPr>
        <p:spPr>
          <a:xfrm>
            <a:off x="6693314" y="3946525"/>
            <a:ext cx="587375" cy="295275"/>
          </a:xfrm>
          <a:prstGeom prst="roundRect">
            <a:avLst>
              <a:gd name="adj" fmla="val 12486"/>
            </a:avLst>
          </a:prstGeom>
          <a:solidFill>
            <a:srgbClr val="A2C1FE"/>
          </a:solidFill>
          <a:ln w="127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dist="53882" dir="2699999" algn="ctr" rotWithShape="0">
              <a:schemeClr val="tx2"/>
            </a:outerShdw>
          </a:effectLst>
        </p:spPr>
        <p:txBody>
          <a:bodyPr wrap="none" lIns="92065" tIns="46032" rIns="92065" bIns="46032" anchor="ctr"/>
          <a:lstStyle/>
          <a:p>
            <a:pPr algn="ctr" defTabSz="762000">
              <a:buFont typeface="Arial" panose="020B0604020202020204" pitchFamily="34" charset="0"/>
              <a:buNone/>
            </a:pPr>
            <a:r>
              <a:rPr lang="zh-TW" altLang="en-US" sz="1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出货</a:t>
            </a:r>
            <a:endParaRPr lang="ja-JP" altLang="en-US" sz="11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4406" name="Line 196"/>
          <p:cNvSpPr/>
          <p:nvPr/>
        </p:nvSpPr>
        <p:spPr>
          <a:xfrm>
            <a:off x="5329652" y="4583113"/>
            <a:ext cx="633412" cy="1587"/>
          </a:xfrm>
          <a:prstGeom prst="line">
            <a:avLst/>
          </a:prstGeom>
          <a:ln w="12700" cap="flat" cmpd="sng">
            <a:solidFill>
              <a:schemeClr val="tx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407" name="AutoShape 195"/>
          <p:cNvSpPr/>
          <p:nvPr/>
        </p:nvSpPr>
        <p:spPr>
          <a:xfrm>
            <a:off x="5801139" y="4425950"/>
            <a:ext cx="673100" cy="282575"/>
          </a:xfrm>
          <a:prstGeom prst="roundRect">
            <a:avLst>
              <a:gd name="adj" fmla="val 12486"/>
            </a:avLst>
          </a:prstGeom>
          <a:solidFill>
            <a:srgbClr val="A2C1FE"/>
          </a:solidFill>
          <a:ln w="127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dist="53882" dir="2699999" algn="ctr" rotWithShape="0">
              <a:schemeClr val="tx2"/>
            </a:outerShdw>
          </a:effectLst>
        </p:spPr>
        <p:txBody>
          <a:bodyPr wrap="none" lIns="92065" tIns="46032" rIns="92065" bIns="46032" anchor="ctr"/>
          <a:lstStyle/>
          <a:p>
            <a:pPr algn="ctr" defTabSz="762000">
              <a:buFont typeface="Arial" panose="020B0604020202020204" pitchFamily="34" charset="0"/>
              <a:buNone/>
            </a:pPr>
            <a:r>
              <a:rPr lang="zh-TW" altLang="en-US" sz="1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仓库</a:t>
            </a:r>
            <a:r>
              <a:rPr lang="ja-JP" altLang="en-US" sz="1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管理</a:t>
            </a:r>
            <a:endParaRPr lang="ja-JP" altLang="en-US" sz="13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4408" name="Line 194"/>
          <p:cNvSpPr/>
          <p:nvPr/>
        </p:nvSpPr>
        <p:spPr>
          <a:xfrm flipV="1">
            <a:off x="6074189" y="2133600"/>
            <a:ext cx="1588" cy="214313"/>
          </a:xfrm>
          <a:prstGeom prst="line">
            <a:avLst/>
          </a:prstGeom>
          <a:ln w="127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409" name="AutoShape 193"/>
          <p:cNvSpPr/>
          <p:nvPr/>
        </p:nvSpPr>
        <p:spPr>
          <a:xfrm>
            <a:off x="5697952" y="1301750"/>
            <a:ext cx="666750" cy="314325"/>
          </a:xfrm>
          <a:prstGeom prst="roundRect">
            <a:avLst>
              <a:gd name="adj" fmla="val 12486"/>
            </a:avLst>
          </a:prstGeom>
          <a:solidFill>
            <a:srgbClr val="A2C1FE"/>
          </a:solidFill>
          <a:ln w="127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dist="53882" dir="2699999" algn="ctr" rotWithShape="0">
              <a:schemeClr val="tx2"/>
            </a:outerShdw>
          </a:effectLst>
        </p:spPr>
        <p:txBody>
          <a:bodyPr wrap="none" lIns="92065" tIns="46032" rIns="92065" bIns="46032" anchor="ctr"/>
          <a:lstStyle/>
          <a:p>
            <a:pPr algn="ctr" defTabSz="762000">
              <a:buFont typeface="Arial" panose="020B0604020202020204" pitchFamily="34" charset="0"/>
              <a:buNone/>
            </a:pPr>
            <a:r>
              <a:rPr lang="zh-CN" altLang="en-US" sz="1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需求管理</a:t>
            </a:r>
            <a:endParaRPr lang="ja-JP" altLang="en-US" sz="11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4410" name="AutoShape 192"/>
          <p:cNvSpPr/>
          <p:nvPr/>
        </p:nvSpPr>
        <p:spPr>
          <a:xfrm>
            <a:off x="5723352" y="1849438"/>
            <a:ext cx="679450" cy="300037"/>
          </a:xfrm>
          <a:prstGeom prst="roundRect">
            <a:avLst>
              <a:gd name="adj" fmla="val 12486"/>
            </a:avLst>
          </a:prstGeom>
          <a:solidFill>
            <a:srgbClr val="A2C1FE"/>
          </a:solidFill>
          <a:ln w="127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dist="53882" dir="2699999" algn="ctr" rotWithShape="0">
              <a:schemeClr val="tx2"/>
            </a:outerShdw>
          </a:effectLst>
        </p:spPr>
        <p:txBody>
          <a:bodyPr wrap="none" lIns="92065" tIns="46032" rIns="92065" bIns="46032" anchor="ctr"/>
          <a:lstStyle/>
          <a:p>
            <a:pPr algn="ctr" defTabSz="762000">
              <a:buFont typeface="Arial" panose="020B0604020202020204" pitchFamily="34" charset="0"/>
              <a:buNone/>
            </a:pPr>
            <a:r>
              <a:rPr lang="en-US" altLang="ja-JP" sz="1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MRP</a:t>
            </a:r>
            <a:endParaRPr lang="en-US" altLang="ja-JP" sz="11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4411" name="Line 191"/>
          <p:cNvSpPr/>
          <p:nvPr/>
        </p:nvSpPr>
        <p:spPr>
          <a:xfrm>
            <a:off x="6423439" y="1531938"/>
            <a:ext cx="425450" cy="0"/>
          </a:xfrm>
          <a:prstGeom prst="line">
            <a:avLst/>
          </a:prstGeom>
          <a:ln w="127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412" name="AutoShape 190"/>
          <p:cNvSpPr/>
          <p:nvPr/>
        </p:nvSpPr>
        <p:spPr>
          <a:xfrm>
            <a:off x="6825077" y="1393825"/>
            <a:ext cx="706437" cy="276225"/>
          </a:xfrm>
          <a:prstGeom prst="roundRect">
            <a:avLst>
              <a:gd name="adj" fmla="val 12486"/>
            </a:avLst>
          </a:prstGeom>
          <a:solidFill>
            <a:srgbClr val="A2C1FE"/>
          </a:solidFill>
          <a:ln w="127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dist="53882" dir="2699999" algn="ctr" rotWithShape="0">
              <a:schemeClr val="tx2"/>
            </a:outerShdw>
          </a:effectLst>
        </p:spPr>
        <p:txBody>
          <a:bodyPr wrap="none" lIns="92065" tIns="46032" rIns="92065" bIns="46032" anchor="ctr"/>
          <a:lstStyle/>
          <a:p>
            <a:pPr algn="ctr" defTabSz="762000">
              <a:buFont typeface="Arial" panose="020B0604020202020204" pitchFamily="34" charset="0"/>
              <a:buNone/>
            </a:pPr>
            <a:r>
              <a:rPr lang="zh-TW" altLang="en-US" sz="1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物料预测</a:t>
            </a:r>
            <a:endParaRPr lang="ja-JP" altLang="en-US" sz="1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4413" name="Line 189"/>
          <p:cNvSpPr/>
          <p:nvPr/>
        </p:nvSpPr>
        <p:spPr>
          <a:xfrm flipH="1">
            <a:off x="6217064" y="4129088"/>
            <a:ext cx="374650" cy="0"/>
          </a:xfrm>
          <a:prstGeom prst="line">
            <a:avLst/>
          </a:prstGeom>
          <a:ln w="254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414" name="Oval 188"/>
          <p:cNvSpPr/>
          <p:nvPr/>
        </p:nvSpPr>
        <p:spPr>
          <a:xfrm>
            <a:off x="5102639" y="981075"/>
            <a:ext cx="2166938" cy="254000"/>
          </a:xfrm>
          <a:prstGeom prst="ellipse">
            <a:avLst/>
          </a:prstGeom>
          <a:solidFill>
            <a:srgbClr val="9CFEC8"/>
          </a:solidFill>
          <a:ln w="127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lIns="92065" tIns="46032" rIns="92065" bIns="46032" anchor="ctr"/>
          <a:lstStyle/>
          <a:p>
            <a:pPr algn="ctr" defTabSz="762000">
              <a:buFont typeface="Arial" panose="020B0604020202020204" pitchFamily="34" charset="0"/>
              <a:buNone/>
            </a:pPr>
            <a:r>
              <a:rPr lang="en-US" altLang="zh-TW" sz="13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PP :</a:t>
            </a:r>
            <a:r>
              <a:rPr lang="zh-TW" altLang="en-US" sz="13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生产计划</a:t>
            </a:r>
            <a:r>
              <a:rPr lang="ja-JP" altLang="en-US" sz="13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管理</a:t>
            </a:r>
          </a:p>
        </p:txBody>
      </p:sp>
      <p:sp>
        <p:nvSpPr>
          <p:cNvPr id="14415" name="Oval 187"/>
          <p:cNvSpPr/>
          <p:nvPr/>
        </p:nvSpPr>
        <p:spPr>
          <a:xfrm>
            <a:off x="2538827" y="887413"/>
            <a:ext cx="1630362" cy="314325"/>
          </a:xfrm>
          <a:prstGeom prst="ellipse">
            <a:avLst/>
          </a:prstGeom>
          <a:solidFill>
            <a:srgbClr val="9CFEC8"/>
          </a:solidFill>
          <a:ln w="127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lIns="92065" tIns="46032" rIns="92065" bIns="46032" anchor="ctr"/>
          <a:lstStyle/>
          <a:p>
            <a:pPr algn="ctr" defTabSz="762000">
              <a:buFont typeface="Arial" panose="020B0604020202020204" pitchFamily="34" charset="0"/>
              <a:buNone/>
            </a:pPr>
            <a:r>
              <a:rPr lang="zh-TW" altLang="en-US" sz="13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ＭＭ：采购</a:t>
            </a:r>
            <a:r>
              <a:rPr lang="ja-JP" altLang="en-US" sz="13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管理</a:t>
            </a:r>
            <a:endParaRPr lang="ja-JP" altLang="en-US" sz="13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4416" name="AutoShape 186"/>
          <p:cNvSpPr/>
          <p:nvPr/>
        </p:nvSpPr>
        <p:spPr>
          <a:xfrm>
            <a:off x="2796002" y="1350963"/>
            <a:ext cx="666750" cy="312737"/>
          </a:xfrm>
          <a:prstGeom prst="roundRect">
            <a:avLst>
              <a:gd name="adj" fmla="val 12486"/>
            </a:avLst>
          </a:prstGeom>
          <a:solidFill>
            <a:srgbClr val="A2C1FE"/>
          </a:solidFill>
          <a:ln w="127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dist="53882" dir="2699999" algn="ctr" rotWithShape="0">
              <a:schemeClr val="tx2"/>
            </a:outerShdw>
          </a:effectLst>
        </p:spPr>
        <p:txBody>
          <a:bodyPr wrap="none" lIns="92065" tIns="46032" rIns="92065" bIns="46032" anchor="ctr"/>
          <a:lstStyle/>
          <a:p>
            <a:pPr algn="ctr" defTabSz="762000">
              <a:buFont typeface="Arial" panose="020B0604020202020204" pitchFamily="34" charset="0"/>
              <a:buNone/>
            </a:pPr>
            <a:r>
              <a:rPr lang="zh-TW" altLang="en-US" sz="1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询价</a:t>
            </a:r>
            <a:endParaRPr lang="ja-JP" altLang="en-US" sz="1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4417" name="Line 185"/>
          <p:cNvSpPr/>
          <p:nvPr/>
        </p:nvSpPr>
        <p:spPr>
          <a:xfrm flipV="1">
            <a:off x="4856577" y="1563688"/>
            <a:ext cx="0" cy="922337"/>
          </a:xfrm>
          <a:prstGeom prst="line">
            <a:avLst/>
          </a:prstGeom>
          <a:ln w="127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418" name="AutoShape 184"/>
          <p:cNvSpPr/>
          <p:nvPr/>
        </p:nvSpPr>
        <p:spPr>
          <a:xfrm>
            <a:off x="5717002" y="2354263"/>
            <a:ext cx="690562" cy="244475"/>
          </a:xfrm>
          <a:prstGeom prst="roundRect">
            <a:avLst>
              <a:gd name="adj" fmla="val 12486"/>
            </a:avLst>
          </a:prstGeom>
          <a:solidFill>
            <a:srgbClr val="A2C1FE"/>
          </a:solidFill>
          <a:ln w="127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dist="53882" dir="2699999" algn="ctr" rotWithShape="0">
              <a:schemeClr val="tx2"/>
            </a:outerShdw>
          </a:effectLst>
        </p:spPr>
        <p:txBody>
          <a:bodyPr wrap="none" lIns="92065" tIns="46032" rIns="92065" bIns="46032" anchor="ctr"/>
          <a:lstStyle/>
          <a:p>
            <a:pPr algn="ctr" defTabSz="762000">
              <a:buFont typeface="Arial" panose="020B0604020202020204" pitchFamily="34" charset="0"/>
              <a:buNone/>
            </a:pPr>
            <a:r>
              <a:rPr lang="zh-TW" altLang="en-US" sz="1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计划订单</a:t>
            </a:r>
            <a:endParaRPr lang="ja-JP" altLang="en-US" sz="11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4419" name="Rectangle 183"/>
          <p:cNvSpPr/>
          <p:nvPr/>
        </p:nvSpPr>
        <p:spPr>
          <a:xfrm>
            <a:off x="4856577" y="5203825"/>
            <a:ext cx="2735262" cy="354013"/>
          </a:xfrm>
          <a:prstGeom prst="rect">
            <a:avLst/>
          </a:prstGeom>
          <a:solidFill>
            <a:srgbClr val="A2FFA3"/>
          </a:solidFill>
          <a:ln w="1270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  <a:effectLst>
            <a:outerShdw dist="53882" dir="2699999" algn="ctr" rotWithShape="0">
              <a:schemeClr val="tx2"/>
            </a:outerShdw>
          </a:effectLst>
        </p:spPr>
        <p:txBody>
          <a:bodyPr wrap="none" lIns="92065" tIns="46032" rIns="92065" bIns="46032" anchor="ctr"/>
          <a:lstStyle/>
          <a:p>
            <a:pPr algn="ctr" defTabSz="762000">
              <a:buFont typeface="Arial" panose="020B0604020202020204" pitchFamily="34" charset="0"/>
              <a:buNone/>
            </a:pPr>
            <a:r>
              <a:rPr lang="zh-TW" altLang="en-US" sz="13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采购</a:t>
            </a:r>
            <a:r>
              <a:rPr lang="en-US" altLang="zh-TW" sz="13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lang="zh-TW" altLang="en-US" sz="13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库存</a:t>
            </a:r>
            <a:r>
              <a:rPr lang="en-US" altLang="zh-TW" sz="13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lang="zh-TW" altLang="en-US" sz="13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生产</a:t>
            </a:r>
            <a:r>
              <a:rPr lang="en-US" altLang="zh-TW" sz="13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lang="zh-TW" altLang="en-US" sz="13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品质</a:t>
            </a:r>
            <a:r>
              <a:rPr lang="en-US" altLang="zh-TW" sz="13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lang="zh-TW" altLang="en-US" sz="13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销售分析</a:t>
            </a:r>
            <a:endParaRPr lang="ja-JP" altLang="en-US" sz="13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4420" name="Line 182"/>
          <p:cNvSpPr/>
          <p:nvPr/>
        </p:nvSpPr>
        <p:spPr>
          <a:xfrm>
            <a:off x="4113627" y="4119563"/>
            <a:ext cx="865187" cy="0"/>
          </a:xfrm>
          <a:prstGeom prst="line">
            <a:avLst/>
          </a:prstGeom>
          <a:ln w="127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421" name="Line 181"/>
          <p:cNvSpPr/>
          <p:nvPr/>
        </p:nvSpPr>
        <p:spPr>
          <a:xfrm flipV="1">
            <a:off x="6148802" y="4070350"/>
            <a:ext cx="0" cy="288925"/>
          </a:xfrm>
          <a:prstGeom prst="line">
            <a:avLst/>
          </a:prstGeom>
          <a:ln w="254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422" name="AutoShape 180"/>
          <p:cNvSpPr/>
          <p:nvPr/>
        </p:nvSpPr>
        <p:spPr>
          <a:xfrm>
            <a:off x="5831302" y="3924300"/>
            <a:ext cx="661987" cy="317500"/>
          </a:xfrm>
          <a:prstGeom prst="roundRect">
            <a:avLst>
              <a:gd name="adj" fmla="val 12486"/>
            </a:avLst>
          </a:prstGeom>
          <a:solidFill>
            <a:srgbClr val="A2C1FE"/>
          </a:solidFill>
          <a:ln w="127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dist="53882" dir="2699999" algn="ctr" rotWithShape="0">
              <a:schemeClr val="tx2"/>
            </a:outerShdw>
          </a:effectLst>
        </p:spPr>
        <p:txBody>
          <a:bodyPr wrap="none" lIns="92065" tIns="46032" rIns="92065" bIns="46032" anchor="ctr"/>
          <a:lstStyle/>
          <a:p>
            <a:pPr algn="ctr" defTabSz="762000">
              <a:buFont typeface="Arial" panose="020B0604020202020204" pitchFamily="34" charset="0"/>
              <a:buNone/>
            </a:pPr>
            <a:r>
              <a:rPr lang="zh-TW" altLang="en-US" sz="1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库存</a:t>
            </a:r>
            <a:r>
              <a:rPr lang="ja-JP" altLang="en-US" sz="1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管理</a:t>
            </a:r>
          </a:p>
        </p:txBody>
      </p:sp>
      <p:sp>
        <p:nvSpPr>
          <p:cNvPr id="14423" name="Line 179"/>
          <p:cNvSpPr/>
          <p:nvPr/>
        </p:nvSpPr>
        <p:spPr>
          <a:xfrm flipH="1" flipV="1">
            <a:off x="3570702" y="1673225"/>
            <a:ext cx="382587" cy="434975"/>
          </a:xfrm>
          <a:prstGeom prst="line">
            <a:avLst/>
          </a:prstGeom>
          <a:ln w="127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424" name="Rectangle 178"/>
          <p:cNvSpPr/>
          <p:nvPr/>
        </p:nvSpPr>
        <p:spPr>
          <a:xfrm>
            <a:off x="3789777" y="2111375"/>
            <a:ext cx="534987" cy="249238"/>
          </a:xfrm>
          <a:prstGeom prst="rect">
            <a:avLst/>
          </a:prstGeom>
          <a:solidFill>
            <a:srgbClr val="C0FEF9"/>
          </a:solidFill>
          <a:ln w="1270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65" tIns="46032" rIns="92065" bIns="46032" anchor="ctr"/>
          <a:lstStyle/>
          <a:p>
            <a:pPr algn="ctr" defTabSz="762000">
              <a:buFont typeface="Arial" panose="020B0604020202020204" pitchFamily="34" charset="0"/>
              <a:buNone/>
            </a:pPr>
            <a:r>
              <a:rPr lang="zh-TW" altLang="en-US" sz="1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核发</a:t>
            </a:r>
            <a:endParaRPr lang="ja-JP" altLang="en-US" sz="11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4425" name="AutoShape 177"/>
          <p:cNvSpPr/>
          <p:nvPr/>
        </p:nvSpPr>
        <p:spPr>
          <a:xfrm rot="10800000">
            <a:off x="3076989" y="1906588"/>
            <a:ext cx="92075" cy="84137"/>
          </a:xfrm>
          <a:prstGeom prst="triangle">
            <a:avLst>
              <a:gd name="adj" fmla="val 49986"/>
            </a:avLst>
          </a:prstGeom>
          <a:solidFill>
            <a:schemeClr val="tx2"/>
          </a:solidFill>
          <a:ln w="1270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/>
          <a:p>
            <a:pPr>
              <a:buFont typeface="Arial" panose="020B0604020202020204" pitchFamily="34" charset="0"/>
              <a:buNone/>
            </a:pPr>
            <a:endParaRPr lang="zh-CN" altLang="en-US" sz="1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4426" name="AutoShape 176"/>
          <p:cNvSpPr/>
          <p:nvPr/>
        </p:nvSpPr>
        <p:spPr>
          <a:xfrm rot="10800000">
            <a:off x="3076989" y="3348038"/>
            <a:ext cx="92075" cy="84137"/>
          </a:xfrm>
          <a:prstGeom prst="triangle">
            <a:avLst>
              <a:gd name="adj" fmla="val 49986"/>
            </a:avLst>
          </a:prstGeom>
          <a:solidFill>
            <a:schemeClr val="tx2"/>
          </a:solidFill>
          <a:ln w="1270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/>
          <a:p>
            <a:pPr>
              <a:buFont typeface="Arial" panose="020B0604020202020204" pitchFamily="34" charset="0"/>
              <a:buNone/>
            </a:pPr>
            <a:endParaRPr lang="zh-CN" altLang="en-US" sz="1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4427" name="AutoShape 175"/>
          <p:cNvSpPr/>
          <p:nvPr/>
        </p:nvSpPr>
        <p:spPr>
          <a:xfrm rot="10800000">
            <a:off x="3076989" y="2622550"/>
            <a:ext cx="92075" cy="85725"/>
          </a:xfrm>
          <a:prstGeom prst="triangle">
            <a:avLst>
              <a:gd name="adj" fmla="val 49986"/>
            </a:avLst>
          </a:prstGeom>
          <a:solidFill>
            <a:schemeClr val="tx2"/>
          </a:solidFill>
          <a:ln w="1270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/>
          <a:p>
            <a:pPr>
              <a:buFont typeface="Arial" panose="020B0604020202020204" pitchFamily="34" charset="0"/>
              <a:buNone/>
            </a:pPr>
            <a:endParaRPr lang="zh-CN" altLang="en-US" sz="1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4428" name="AutoShape 174"/>
          <p:cNvSpPr/>
          <p:nvPr/>
        </p:nvSpPr>
        <p:spPr>
          <a:xfrm rot="10800000">
            <a:off x="3076989" y="3986213"/>
            <a:ext cx="101600" cy="85725"/>
          </a:xfrm>
          <a:prstGeom prst="triangle">
            <a:avLst>
              <a:gd name="adj" fmla="val 49986"/>
            </a:avLst>
          </a:prstGeom>
          <a:solidFill>
            <a:schemeClr val="tx2"/>
          </a:solidFill>
          <a:ln w="1270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/>
          <a:p>
            <a:pPr>
              <a:buFont typeface="Arial" panose="020B0604020202020204" pitchFamily="34" charset="0"/>
              <a:buNone/>
            </a:pPr>
            <a:endParaRPr lang="zh-CN" altLang="en-US" sz="1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4429" name="AutoShape 173"/>
          <p:cNvSpPr/>
          <p:nvPr/>
        </p:nvSpPr>
        <p:spPr>
          <a:xfrm rot="-2280000">
            <a:off x="3484977" y="1597025"/>
            <a:ext cx="92075" cy="85725"/>
          </a:xfrm>
          <a:prstGeom prst="triangle">
            <a:avLst>
              <a:gd name="adj" fmla="val 49986"/>
            </a:avLst>
          </a:prstGeom>
          <a:solidFill>
            <a:schemeClr val="tx2"/>
          </a:solidFill>
          <a:ln w="1270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/>
          <a:p>
            <a:pPr>
              <a:buFont typeface="Arial" panose="020B0604020202020204" pitchFamily="34" charset="0"/>
              <a:buNone/>
            </a:pPr>
            <a:endParaRPr lang="zh-CN" altLang="en-US" sz="1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4430" name="AutoShape 172"/>
          <p:cNvSpPr/>
          <p:nvPr/>
        </p:nvSpPr>
        <p:spPr>
          <a:xfrm rot="10800000">
            <a:off x="4043777" y="2020888"/>
            <a:ext cx="92075" cy="84137"/>
          </a:xfrm>
          <a:prstGeom prst="triangle">
            <a:avLst>
              <a:gd name="adj" fmla="val 49986"/>
            </a:avLst>
          </a:prstGeom>
          <a:solidFill>
            <a:schemeClr val="tx2"/>
          </a:solidFill>
          <a:ln w="1270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/>
          <a:p>
            <a:pPr>
              <a:buFont typeface="Arial" panose="020B0604020202020204" pitchFamily="34" charset="0"/>
              <a:buNone/>
            </a:pPr>
            <a:endParaRPr lang="zh-CN" altLang="en-US" sz="1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4431" name="AutoShape 171"/>
          <p:cNvSpPr/>
          <p:nvPr/>
        </p:nvSpPr>
        <p:spPr>
          <a:xfrm rot="-5400000">
            <a:off x="3515139" y="2770188"/>
            <a:ext cx="77788" cy="98425"/>
          </a:xfrm>
          <a:prstGeom prst="triangle">
            <a:avLst>
              <a:gd name="adj" fmla="val 49986"/>
            </a:avLst>
          </a:prstGeom>
          <a:solidFill>
            <a:schemeClr val="tx2"/>
          </a:solidFill>
          <a:ln w="1270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/>
          <a:p>
            <a:pPr>
              <a:buFont typeface="Arial" panose="020B0604020202020204" pitchFamily="34" charset="0"/>
              <a:buNone/>
            </a:pPr>
            <a:endParaRPr lang="zh-CN" altLang="en-US" sz="1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4432" name="AutoShape 170"/>
          <p:cNvSpPr/>
          <p:nvPr/>
        </p:nvSpPr>
        <p:spPr>
          <a:xfrm rot="5400000">
            <a:off x="4953414" y="4078288"/>
            <a:ext cx="115888" cy="111125"/>
          </a:xfrm>
          <a:prstGeom prst="triangle">
            <a:avLst>
              <a:gd name="adj" fmla="val 49986"/>
            </a:avLst>
          </a:prstGeom>
          <a:solidFill>
            <a:schemeClr val="tx2"/>
          </a:solidFill>
          <a:ln w="1270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/>
          <a:p>
            <a:pPr>
              <a:buFont typeface="Arial" panose="020B0604020202020204" pitchFamily="34" charset="0"/>
              <a:buNone/>
            </a:pPr>
            <a:endParaRPr lang="zh-CN" altLang="en-US" sz="1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4433" name="AutoShape 169"/>
          <p:cNvSpPr/>
          <p:nvPr/>
        </p:nvSpPr>
        <p:spPr>
          <a:xfrm rot="-5400000">
            <a:off x="8942802" y="1976438"/>
            <a:ext cx="76200" cy="98425"/>
          </a:xfrm>
          <a:prstGeom prst="triangle">
            <a:avLst>
              <a:gd name="adj" fmla="val 49986"/>
            </a:avLst>
          </a:prstGeom>
          <a:solidFill>
            <a:schemeClr val="tx2"/>
          </a:solidFill>
          <a:ln w="1270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/>
          <a:p>
            <a:pPr>
              <a:buFont typeface="Arial" panose="020B0604020202020204" pitchFamily="34" charset="0"/>
              <a:buNone/>
            </a:pPr>
            <a:endParaRPr lang="zh-CN" altLang="en-US" sz="1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4434" name="AutoShape 168"/>
          <p:cNvSpPr/>
          <p:nvPr/>
        </p:nvSpPr>
        <p:spPr>
          <a:xfrm rot="-5400000">
            <a:off x="8977727" y="2397125"/>
            <a:ext cx="74612" cy="100013"/>
          </a:xfrm>
          <a:prstGeom prst="triangle">
            <a:avLst>
              <a:gd name="adj" fmla="val 49986"/>
            </a:avLst>
          </a:prstGeom>
          <a:solidFill>
            <a:schemeClr val="tx2"/>
          </a:solidFill>
          <a:ln w="1270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/>
          <a:p>
            <a:pPr>
              <a:buFont typeface="Arial" panose="020B0604020202020204" pitchFamily="34" charset="0"/>
              <a:buNone/>
            </a:pPr>
            <a:endParaRPr lang="zh-CN" altLang="en-US" sz="1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4435" name="AutoShape 167"/>
          <p:cNvSpPr/>
          <p:nvPr/>
        </p:nvSpPr>
        <p:spPr>
          <a:xfrm rot="-5400000">
            <a:off x="8985664" y="2884488"/>
            <a:ext cx="76200" cy="96837"/>
          </a:xfrm>
          <a:prstGeom prst="triangle">
            <a:avLst>
              <a:gd name="adj" fmla="val 49986"/>
            </a:avLst>
          </a:prstGeom>
          <a:solidFill>
            <a:schemeClr val="tx2"/>
          </a:solidFill>
          <a:ln w="1270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/>
          <a:p>
            <a:pPr>
              <a:buFont typeface="Arial" panose="020B0604020202020204" pitchFamily="34" charset="0"/>
              <a:buNone/>
            </a:pPr>
            <a:endParaRPr lang="zh-CN" altLang="en-US" sz="1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4436" name="AutoShape 166"/>
          <p:cNvSpPr/>
          <p:nvPr/>
        </p:nvSpPr>
        <p:spPr>
          <a:xfrm rot="5400000" flipH="1">
            <a:off x="9384127" y="4176713"/>
            <a:ext cx="76200" cy="98425"/>
          </a:xfrm>
          <a:prstGeom prst="triangle">
            <a:avLst>
              <a:gd name="adj" fmla="val 49986"/>
            </a:avLst>
          </a:prstGeom>
          <a:solidFill>
            <a:schemeClr val="tx2"/>
          </a:solidFill>
          <a:ln w="1270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/>
          <a:p>
            <a:pPr>
              <a:buFont typeface="Arial" panose="020B0604020202020204" pitchFamily="34" charset="0"/>
              <a:buNone/>
            </a:pPr>
            <a:endParaRPr lang="zh-CN" altLang="en-US" sz="1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4437" name="AutoShape 165"/>
          <p:cNvSpPr/>
          <p:nvPr/>
        </p:nvSpPr>
        <p:spPr>
          <a:xfrm rot="5400000" flipH="1">
            <a:off x="9392064" y="3529013"/>
            <a:ext cx="77788" cy="98425"/>
          </a:xfrm>
          <a:prstGeom prst="triangle">
            <a:avLst>
              <a:gd name="adj" fmla="val 49986"/>
            </a:avLst>
          </a:prstGeom>
          <a:solidFill>
            <a:schemeClr val="tx2"/>
          </a:solidFill>
          <a:ln w="1270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/>
          <a:p>
            <a:pPr>
              <a:buFont typeface="Arial" panose="020B0604020202020204" pitchFamily="34" charset="0"/>
              <a:buNone/>
            </a:pPr>
            <a:endParaRPr lang="zh-CN" altLang="en-US" sz="1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4438" name="AutoShape 164"/>
          <p:cNvSpPr/>
          <p:nvPr/>
        </p:nvSpPr>
        <p:spPr>
          <a:xfrm rot="10800000">
            <a:off x="8596727" y="2333625"/>
            <a:ext cx="92075" cy="84138"/>
          </a:xfrm>
          <a:prstGeom prst="triangle">
            <a:avLst>
              <a:gd name="adj" fmla="val 49986"/>
            </a:avLst>
          </a:prstGeom>
          <a:solidFill>
            <a:schemeClr val="tx2"/>
          </a:solidFill>
          <a:ln w="1270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/>
          <a:p>
            <a:pPr>
              <a:buFont typeface="Arial" panose="020B0604020202020204" pitchFamily="34" charset="0"/>
              <a:buNone/>
            </a:pPr>
            <a:endParaRPr lang="zh-CN" altLang="en-US" sz="1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4439" name="AutoShape 163"/>
          <p:cNvSpPr/>
          <p:nvPr/>
        </p:nvSpPr>
        <p:spPr>
          <a:xfrm rot="10800000">
            <a:off x="8571327" y="2844800"/>
            <a:ext cx="92075" cy="82550"/>
          </a:xfrm>
          <a:prstGeom prst="triangle">
            <a:avLst>
              <a:gd name="adj" fmla="val 49986"/>
            </a:avLst>
          </a:prstGeom>
          <a:solidFill>
            <a:schemeClr val="tx2"/>
          </a:solidFill>
          <a:ln w="1270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/>
          <a:p>
            <a:pPr>
              <a:buFont typeface="Arial" panose="020B0604020202020204" pitchFamily="34" charset="0"/>
              <a:buNone/>
            </a:pPr>
            <a:endParaRPr lang="zh-CN" altLang="en-US" sz="1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4440" name="AutoShape 162"/>
          <p:cNvSpPr/>
          <p:nvPr/>
        </p:nvSpPr>
        <p:spPr>
          <a:xfrm rot="10800000">
            <a:off x="8571327" y="3368675"/>
            <a:ext cx="92075" cy="85725"/>
          </a:xfrm>
          <a:prstGeom prst="triangle">
            <a:avLst>
              <a:gd name="adj" fmla="val 49986"/>
            </a:avLst>
          </a:prstGeom>
          <a:solidFill>
            <a:schemeClr val="tx2"/>
          </a:solidFill>
          <a:ln w="1270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/>
          <a:p>
            <a:pPr>
              <a:buFont typeface="Arial" panose="020B0604020202020204" pitchFamily="34" charset="0"/>
              <a:buNone/>
            </a:pPr>
            <a:endParaRPr lang="zh-CN" altLang="en-US" sz="1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4441" name="AutoShape 161"/>
          <p:cNvSpPr/>
          <p:nvPr/>
        </p:nvSpPr>
        <p:spPr>
          <a:xfrm rot="10800000">
            <a:off x="8571327" y="3968750"/>
            <a:ext cx="92075" cy="85725"/>
          </a:xfrm>
          <a:prstGeom prst="triangle">
            <a:avLst>
              <a:gd name="adj" fmla="val 49986"/>
            </a:avLst>
          </a:prstGeom>
          <a:solidFill>
            <a:schemeClr val="tx2"/>
          </a:solidFill>
          <a:ln w="1270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/>
          <a:p>
            <a:pPr>
              <a:buFont typeface="Arial" panose="020B0604020202020204" pitchFamily="34" charset="0"/>
              <a:buNone/>
            </a:pPr>
            <a:endParaRPr lang="zh-CN" altLang="en-US" sz="1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4442" name="AutoShape 160"/>
          <p:cNvSpPr/>
          <p:nvPr/>
        </p:nvSpPr>
        <p:spPr>
          <a:xfrm rot="5400000" flipH="1">
            <a:off x="8147464" y="3525838"/>
            <a:ext cx="79375" cy="100012"/>
          </a:xfrm>
          <a:prstGeom prst="triangle">
            <a:avLst>
              <a:gd name="adj" fmla="val 49986"/>
            </a:avLst>
          </a:prstGeom>
          <a:solidFill>
            <a:schemeClr val="tx2"/>
          </a:solidFill>
          <a:ln w="1270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/>
          <a:p>
            <a:pPr>
              <a:buFont typeface="Arial" panose="020B0604020202020204" pitchFamily="34" charset="0"/>
              <a:buNone/>
            </a:pPr>
            <a:endParaRPr lang="zh-CN" altLang="en-US" sz="1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4443" name="AutoShape 159"/>
          <p:cNvSpPr/>
          <p:nvPr/>
        </p:nvSpPr>
        <p:spPr>
          <a:xfrm rot="-5400000">
            <a:off x="6455189" y="2068513"/>
            <a:ext cx="79375" cy="100012"/>
          </a:xfrm>
          <a:prstGeom prst="triangle">
            <a:avLst>
              <a:gd name="adj" fmla="val 49986"/>
            </a:avLst>
          </a:prstGeom>
          <a:solidFill>
            <a:schemeClr val="tx2"/>
          </a:solidFill>
          <a:ln w="1270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/>
          <a:p>
            <a:pPr>
              <a:buFont typeface="Arial" panose="020B0604020202020204" pitchFamily="34" charset="0"/>
              <a:buNone/>
            </a:pPr>
            <a:endParaRPr lang="zh-CN" altLang="en-US" sz="1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4444" name="AutoShape 158"/>
          <p:cNvSpPr/>
          <p:nvPr/>
        </p:nvSpPr>
        <p:spPr>
          <a:xfrm rot="-10800000" flipH="1">
            <a:off x="5959889" y="1765300"/>
            <a:ext cx="173038" cy="82550"/>
          </a:xfrm>
          <a:prstGeom prst="triangle">
            <a:avLst>
              <a:gd name="adj" fmla="val 49986"/>
            </a:avLst>
          </a:prstGeom>
          <a:solidFill>
            <a:schemeClr val="tx2"/>
          </a:solidFill>
          <a:ln w="1270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/>
          <a:p>
            <a:pPr>
              <a:buFont typeface="Arial" panose="020B0604020202020204" pitchFamily="34" charset="0"/>
              <a:buNone/>
            </a:pPr>
            <a:endParaRPr lang="zh-CN" altLang="en-US" sz="1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4445" name="AutoShape 157"/>
          <p:cNvSpPr/>
          <p:nvPr/>
        </p:nvSpPr>
        <p:spPr>
          <a:xfrm rot="-5400000">
            <a:off x="6393277" y="1484313"/>
            <a:ext cx="119062" cy="73025"/>
          </a:xfrm>
          <a:prstGeom prst="triangle">
            <a:avLst>
              <a:gd name="adj" fmla="val 49986"/>
            </a:avLst>
          </a:prstGeom>
          <a:solidFill>
            <a:schemeClr val="tx2"/>
          </a:solidFill>
          <a:ln w="1270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/>
          <a:p>
            <a:pPr>
              <a:buFont typeface="Arial" panose="020B0604020202020204" pitchFamily="34" charset="0"/>
              <a:buNone/>
            </a:pPr>
            <a:endParaRPr lang="zh-CN" altLang="en-US" sz="1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4446" name="AutoShape 156"/>
          <p:cNvSpPr/>
          <p:nvPr/>
        </p:nvSpPr>
        <p:spPr>
          <a:xfrm rot="5400000" flipH="1">
            <a:off x="5586827" y="2063750"/>
            <a:ext cx="77787" cy="95250"/>
          </a:xfrm>
          <a:prstGeom prst="triangle">
            <a:avLst>
              <a:gd name="adj" fmla="val 49986"/>
            </a:avLst>
          </a:prstGeom>
          <a:solidFill>
            <a:schemeClr val="tx2"/>
          </a:solidFill>
          <a:ln w="1270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/>
          <a:p>
            <a:pPr>
              <a:buFont typeface="Arial" panose="020B0604020202020204" pitchFamily="34" charset="0"/>
              <a:buNone/>
            </a:pPr>
            <a:endParaRPr lang="zh-CN" altLang="en-US" sz="1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4447" name="AutoShape 155"/>
          <p:cNvSpPr/>
          <p:nvPr/>
        </p:nvSpPr>
        <p:spPr>
          <a:xfrm rot="5400000" flipH="1">
            <a:off x="6596477" y="4076700"/>
            <a:ext cx="77787" cy="98425"/>
          </a:xfrm>
          <a:prstGeom prst="triangle">
            <a:avLst>
              <a:gd name="adj" fmla="val 49986"/>
            </a:avLst>
          </a:prstGeom>
          <a:solidFill>
            <a:schemeClr val="tx2"/>
          </a:solidFill>
          <a:ln w="1270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/>
          <a:p>
            <a:pPr>
              <a:buFont typeface="Arial" panose="020B0604020202020204" pitchFamily="34" charset="0"/>
              <a:buNone/>
            </a:pPr>
            <a:endParaRPr lang="zh-CN" altLang="en-US" sz="1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4448" name="AutoShape 154"/>
          <p:cNvSpPr/>
          <p:nvPr/>
        </p:nvSpPr>
        <p:spPr>
          <a:xfrm rot="10800000">
            <a:off x="6101177" y="4360863"/>
            <a:ext cx="92075" cy="84137"/>
          </a:xfrm>
          <a:prstGeom prst="triangle">
            <a:avLst>
              <a:gd name="adj" fmla="val 49986"/>
            </a:avLst>
          </a:prstGeom>
          <a:solidFill>
            <a:schemeClr val="tx2"/>
          </a:solidFill>
          <a:ln w="1270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/>
          <a:p>
            <a:pPr>
              <a:buFont typeface="Arial" panose="020B0604020202020204" pitchFamily="34" charset="0"/>
              <a:buNone/>
            </a:pPr>
            <a:endParaRPr lang="zh-CN" altLang="en-US" sz="1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4449" name="AutoShape 153"/>
          <p:cNvSpPr/>
          <p:nvPr/>
        </p:nvSpPr>
        <p:spPr>
          <a:xfrm>
            <a:off x="2570577" y="5346700"/>
            <a:ext cx="533400" cy="212725"/>
          </a:xfrm>
          <a:prstGeom prst="roundRect">
            <a:avLst>
              <a:gd name="adj" fmla="val 12486"/>
            </a:avLst>
          </a:prstGeom>
          <a:solidFill>
            <a:srgbClr val="FFACDD"/>
          </a:solidFill>
          <a:ln w="127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dist="53882" dir="2699999" algn="ctr" rotWithShape="0">
              <a:schemeClr val="tx2"/>
            </a:outerShdw>
          </a:effectLst>
        </p:spPr>
        <p:txBody>
          <a:bodyPr wrap="none" lIns="92065" tIns="46032" rIns="92065" bIns="46032" anchor="ctr"/>
          <a:lstStyle/>
          <a:p>
            <a:pPr algn="ctr" defTabSz="762000">
              <a:buFont typeface="Arial" panose="020B0604020202020204" pitchFamily="34" charset="0"/>
              <a:buNone/>
            </a:pPr>
            <a:r>
              <a:rPr lang="ja-JP" altLang="en-US" sz="13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Ａ</a:t>
            </a:r>
            <a:r>
              <a:rPr lang="en-US" altLang="ja-JP" sz="13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lang="ja-JP" altLang="en-US" sz="13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Ｐ</a:t>
            </a:r>
          </a:p>
        </p:txBody>
      </p:sp>
      <p:sp>
        <p:nvSpPr>
          <p:cNvPr id="14450" name="AutoShape 152"/>
          <p:cNvSpPr/>
          <p:nvPr/>
        </p:nvSpPr>
        <p:spPr>
          <a:xfrm>
            <a:off x="8537989" y="5346700"/>
            <a:ext cx="509588" cy="212725"/>
          </a:xfrm>
          <a:prstGeom prst="roundRect">
            <a:avLst>
              <a:gd name="adj" fmla="val 12486"/>
            </a:avLst>
          </a:prstGeom>
          <a:solidFill>
            <a:srgbClr val="FFACDD"/>
          </a:solidFill>
          <a:ln w="127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dist="53882" dir="2699999" algn="ctr" rotWithShape="0">
              <a:schemeClr val="tx2"/>
            </a:outerShdw>
          </a:effectLst>
        </p:spPr>
        <p:txBody>
          <a:bodyPr wrap="none" lIns="92065" tIns="46032" rIns="92065" bIns="46032" anchor="ctr"/>
          <a:lstStyle/>
          <a:p>
            <a:pPr algn="ctr" defTabSz="762000">
              <a:buFont typeface="Arial" panose="020B0604020202020204" pitchFamily="34" charset="0"/>
              <a:buNone/>
            </a:pPr>
            <a:r>
              <a:rPr lang="ja-JP" altLang="en-US" sz="13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Ａ</a:t>
            </a:r>
            <a:r>
              <a:rPr lang="en-US" altLang="ja-JP" sz="13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lang="ja-JP" altLang="en-US" sz="13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Ｒ</a:t>
            </a:r>
          </a:p>
        </p:txBody>
      </p:sp>
      <p:sp>
        <p:nvSpPr>
          <p:cNvPr id="14451" name="Freeform 151"/>
          <p:cNvSpPr/>
          <p:nvPr/>
        </p:nvSpPr>
        <p:spPr>
          <a:xfrm>
            <a:off x="8971377" y="3703638"/>
            <a:ext cx="457200" cy="160972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147483646" y="0"/>
              </a:cxn>
              <a:cxn ang="0">
                <a:pos x="2147483646" y="2147483646"/>
              </a:cxn>
            </a:cxnLst>
            <a:rect l="0" t="0" r="0" b="0"/>
            <a:pathLst>
              <a:path w="143" h="1098">
                <a:moveTo>
                  <a:pt x="0" y="0"/>
                </a:moveTo>
                <a:lnTo>
                  <a:pt x="142" y="0"/>
                </a:lnTo>
                <a:lnTo>
                  <a:pt x="142" y="1097"/>
                </a:lnTo>
              </a:path>
            </a:pathLst>
          </a:custGeom>
          <a:noFill/>
          <a:ln w="12700" cap="rnd" cmpd="sng">
            <a:solidFill>
              <a:schemeClr val="tx1"/>
            </a:solidFill>
            <a:prstDash val="solid"/>
            <a:round/>
            <a:headEnd type="none" w="sm" len="sm"/>
            <a:tailEnd type="stealth" w="med" len="lg"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4452" name="AutoShape 150"/>
          <p:cNvSpPr/>
          <p:nvPr/>
        </p:nvSpPr>
        <p:spPr>
          <a:xfrm>
            <a:off x="9139652" y="5329238"/>
            <a:ext cx="517525" cy="230187"/>
          </a:xfrm>
          <a:prstGeom prst="roundRect">
            <a:avLst>
              <a:gd name="adj" fmla="val 12486"/>
            </a:avLst>
          </a:prstGeom>
          <a:solidFill>
            <a:srgbClr val="FFACDD"/>
          </a:solidFill>
          <a:ln w="127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dist="53882" dir="2699999" algn="ctr" rotWithShape="0">
              <a:schemeClr val="tx2"/>
            </a:outerShdw>
          </a:effectLst>
        </p:spPr>
        <p:txBody>
          <a:bodyPr wrap="none" lIns="92065" tIns="46032" rIns="92065" bIns="46032" anchor="ctr"/>
          <a:lstStyle/>
          <a:p>
            <a:pPr algn="ctr" defTabSz="762000">
              <a:buFont typeface="Arial" panose="020B0604020202020204" pitchFamily="34" charset="0"/>
              <a:buNone/>
            </a:pPr>
            <a:r>
              <a:rPr lang="ja-JP" altLang="en-US" sz="13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ＧＬ</a:t>
            </a:r>
          </a:p>
        </p:txBody>
      </p:sp>
      <p:sp>
        <p:nvSpPr>
          <p:cNvPr id="14453" name="Line 149"/>
          <p:cNvSpPr/>
          <p:nvPr/>
        </p:nvSpPr>
        <p:spPr>
          <a:xfrm flipV="1">
            <a:off x="8818977" y="4411663"/>
            <a:ext cx="0" cy="863600"/>
          </a:xfrm>
          <a:prstGeom prst="line">
            <a:avLst/>
          </a:prstGeom>
          <a:ln w="12700" cap="flat" cmpd="sng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</p:spPr>
      </p:sp>
      <p:grpSp>
        <p:nvGrpSpPr>
          <p:cNvPr id="14454" name="Group 146"/>
          <p:cNvGrpSpPr/>
          <p:nvPr/>
        </p:nvGrpSpPr>
        <p:grpSpPr>
          <a:xfrm>
            <a:off x="2851564" y="4411663"/>
            <a:ext cx="100013" cy="900112"/>
            <a:chOff x="1041" y="2972"/>
            <a:chExt cx="63" cy="605"/>
          </a:xfrm>
        </p:grpSpPr>
        <p:sp>
          <p:nvSpPr>
            <p:cNvPr id="14455" name="Line 148"/>
            <p:cNvSpPr/>
            <p:nvPr/>
          </p:nvSpPr>
          <p:spPr>
            <a:xfrm flipV="1">
              <a:off x="1073" y="2972"/>
              <a:ext cx="0" cy="547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14456" name="AutoShape 147"/>
            <p:cNvSpPr/>
            <p:nvPr/>
          </p:nvSpPr>
          <p:spPr>
            <a:xfrm rot="10800000">
              <a:off x="1041" y="3520"/>
              <a:ext cx="63" cy="57"/>
            </a:xfrm>
            <a:prstGeom prst="triangle">
              <a:avLst>
                <a:gd name="adj" fmla="val 49986"/>
              </a:avLst>
            </a:prstGeom>
            <a:solidFill>
              <a:schemeClr val="tx2"/>
            </a:solidFill>
            <a:ln w="127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>
                <a:buFont typeface="Arial" panose="020B0604020202020204" pitchFamily="34" charset="0"/>
                <a:buNone/>
              </a:pPr>
              <a:endParaRPr lang="zh-CN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sp>
        <p:nvSpPr>
          <p:cNvPr id="14457" name="AutoShape 145"/>
          <p:cNvSpPr/>
          <p:nvPr/>
        </p:nvSpPr>
        <p:spPr>
          <a:xfrm>
            <a:off x="1884777" y="5329238"/>
            <a:ext cx="533400" cy="230187"/>
          </a:xfrm>
          <a:prstGeom prst="roundRect">
            <a:avLst>
              <a:gd name="adj" fmla="val 12486"/>
            </a:avLst>
          </a:prstGeom>
          <a:solidFill>
            <a:srgbClr val="FFACDD"/>
          </a:solidFill>
          <a:ln w="127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dist="53882" dir="2699999" algn="ctr" rotWithShape="0">
              <a:schemeClr val="tx2"/>
            </a:outerShdw>
          </a:effectLst>
        </p:spPr>
        <p:txBody>
          <a:bodyPr wrap="none" lIns="92065" tIns="46032" rIns="92065" bIns="46032" anchor="ctr"/>
          <a:lstStyle/>
          <a:p>
            <a:pPr algn="ctr" defTabSz="762000">
              <a:buFont typeface="Arial" panose="020B0604020202020204" pitchFamily="34" charset="0"/>
              <a:buNone/>
            </a:pPr>
            <a:r>
              <a:rPr lang="zh-TW" altLang="en-US" sz="13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ＧＬ</a:t>
            </a:r>
            <a:endParaRPr lang="ja-JP" altLang="en-US" sz="13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4458" name="Freeform 144"/>
          <p:cNvSpPr/>
          <p:nvPr/>
        </p:nvSpPr>
        <p:spPr>
          <a:xfrm>
            <a:off x="2184814" y="3692525"/>
            <a:ext cx="606425" cy="1631950"/>
          </a:xfrm>
          <a:custGeom>
            <a:avLst/>
            <a:gdLst/>
            <a:ahLst/>
            <a:cxnLst>
              <a:cxn ang="0">
                <a:pos x="2147483646" y="0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0" y="2147483646"/>
              </a:cxn>
            </a:cxnLst>
            <a:rect l="0" t="0" r="0" b="0"/>
            <a:pathLst>
              <a:path w="382" h="1098">
                <a:moveTo>
                  <a:pt x="381" y="0"/>
                </a:moveTo>
                <a:lnTo>
                  <a:pt x="191" y="0"/>
                </a:lnTo>
                <a:lnTo>
                  <a:pt x="191" y="834"/>
                </a:lnTo>
                <a:lnTo>
                  <a:pt x="0" y="834"/>
                </a:lnTo>
                <a:lnTo>
                  <a:pt x="0" y="1097"/>
                </a:lnTo>
              </a:path>
            </a:pathLst>
          </a:custGeom>
          <a:noFill/>
          <a:ln w="12700" cap="rnd" cmpd="sng">
            <a:solidFill>
              <a:schemeClr val="tx1"/>
            </a:solidFill>
            <a:prstDash val="solid"/>
            <a:round/>
            <a:headEnd type="none" w="sm" len="sm"/>
            <a:tailEnd type="stealth" w="med" len="lg"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4459" name="AutoShape 143"/>
          <p:cNvSpPr/>
          <p:nvPr/>
        </p:nvSpPr>
        <p:spPr>
          <a:xfrm>
            <a:off x="3254789" y="3738563"/>
            <a:ext cx="641350" cy="238125"/>
          </a:xfrm>
          <a:prstGeom prst="roundRect">
            <a:avLst>
              <a:gd name="adj" fmla="val 12486"/>
            </a:avLst>
          </a:prstGeom>
          <a:solidFill>
            <a:srgbClr val="A2C1FE"/>
          </a:solidFill>
          <a:ln w="127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dist="53882" dir="2699999" algn="ctr" rotWithShape="0">
              <a:schemeClr val="tx2"/>
            </a:outerShdw>
          </a:effectLst>
        </p:spPr>
        <p:txBody>
          <a:bodyPr wrap="none" lIns="92065" tIns="46032" rIns="92065" bIns="46032" anchor="ctr"/>
          <a:lstStyle/>
          <a:p>
            <a:pPr algn="ctr" defTabSz="762000">
              <a:buFont typeface="Arial" panose="020B0604020202020204" pitchFamily="34" charset="0"/>
              <a:buNone/>
            </a:pPr>
            <a:r>
              <a:rPr lang="en-US" altLang="zh-TW" sz="1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ERS</a:t>
            </a:r>
            <a:endParaRPr lang="en-US" altLang="ja-JP" sz="1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4460" name="Line 142"/>
          <p:cNvSpPr/>
          <p:nvPr/>
        </p:nvSpPr>
        <p:spPr>
          <a:xfrm>
            <a:off x="3713577" y="3990975"/>
            <a:ext cx="0" cy="998538"/>
          </a:xfrm>
          <a:prstGeom prst="line">
            <a:avLst/>
          </a:prstGeom>
          <a:ln w="127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461" name="Line 141"/>
          <p:cNvSpPr/>
          <p:nvPr/>
        </p:nvSpPr>
        <p:spPr>
          <a:xfrm flipH="1">
            <a:off x="2953164" y="4989513"/>
            <a:ext cx="760413" cy="0"/>
          </a:xfrm>
          <a:prstGeom prst="line">
            <a:avLst/>
          </a:prstGeom>
          <a:ln w="12700" cap="flat" cmpd="sng">
            <a:solidFill>
              <a:schemeClr val="tx1"/>
            </a:solidFill>
            <a:prstDash val="solid"/>
            <a:round/>
            <a:headEnd type="none" w="sm" len="sm"/>
            <a:tailEnd type="stealth" w="med" len="lg"/>
          </a:ln>
        </p:spPr>
      </p:sp>
      <p:sp>
        <p:nvSpPr>
          <p:cNvPr id="14462" name="Line 140"/>
          <p:cNvSpPr/>
          <p:nvPr/>
        </p:nvSpPr>
        <p:spPr>
          <a:xfrm flipH="1">
            <a:off x="7818852" y="2970213"/>
            <a:ext cx="428625" cy="0"/>
          </a:xfrm>
          <a:prstGeom prst="line">
            <a:avLst/>
          </a:prstGeom>
          <a:ln w="127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463" name="Line 139"/>
          <p:cNvSpPr/>
          <p:nvPr/>
        </p:nvSpPr>
        <p:spPr>
          <a:xfrm flipH="1" flipV="1">
            <a:off x="7826789" y="908050"/>
            <a:ext cx="1588" cy="2074863"/>
          </a:xfrm>
          <a:prstGeom prst="line">
            <a:avLst/>
          </a:prstGeom>
          <a:ln w="127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464" name="Line 138"/>
          <p:cNvSpPr/>
          <p:nvPr/>
        </p:nvSpPr>
        <p:spPr>
          <a:xfrm flipH="1">
            <a:off x="4705764" y="920750"/>
            <a:ext cx="3124200" cy="0"/>
          </a:xfrm>
          <a:prstGeom prst="line">
            <a:avLst/>
          </a:prstGeom>
          <a:ln w="127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465" name="Line 137"/>
          <p:cNvSpPr/>
          <p:nvPr/>
        </p:nvSpPr>
        <p:spPr>
          <a:xfrm>
            <a:off x="4704177" y="922338"/>
            <a:ext cx="0" cy="428625"/>
          </a:xfrm>
          <a:prstGeom prst="line">
            <a:avLst/>
          </a:prstGeom>
          <a:ln w="127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466" name="Line 136"/>
          <p:cNvSpPr/>
          <p:nvPr/>
        </p:nvSpPr>
        <p:spPr>
          <a:xfrm>
            <a:off x="4400964" y="1349375"/>
            <a:ext cx="303213" cy="0"/>
          </a:xfrm>
          <a:prstGeom prst="line">
            <a:avLst/>
          </a:prstGeom>
          <a:ln w="12700" cap="flat" cmpd="sng">
            <a:solidFill>
              <a:schemeClr val="tx1"/>
            </a:solidFill>
            <a:prstDash val="solid"/>
            <a:round/>
            <a:headEnd type="stealth" w="med" len="lg"/>
            <a:tailEnd type="none" w="sm" len="sm"/>
          </a:ln>
        </p:spPr>
      </p:sp>
      <p:grpSp>
        <p:nvGrpSpPr>
          <p:cNvPr id="14467" name="Group 130"/>
          <p:cNvGrpSpPr/>
          <p:nvPr/>
        </p:nvGrpSpPr>
        <p:grpSpPr>
          <a:xfrm>
            <a:off x="1314864" y="4883150"/>
            <a:ext cx="646113" cy="392113"/>
            <a:chOff x="96" y="3289"/>
            <a:chExt cx="241" cy="264"/>
          </a:xfrm>
        </p:grpSpPr>
        <p:grpSp>
          <p:nvGrpSpPr>
            <p:cNvPr id="14468" name="Group 132"/>
            <p:cNvGrpSpPr/>
            <p:nvPr/>
          </p:nvGrpSpPr>
          <p:grpSpPr>
            <a:xfrm>
              <a:off x="96" y="3289"/>
              <a:ext cx="241" cy="264"/>
              <a:chOff x="96" y="3289"/>
              <a:chExt cx="241" cy="264"/>
            </a:xfrm>
          </p:grpSpPr>
          <p:sp>
            <p:nvSpPr>
              <p:cNvPr id="14469" name="Freeform 135"/>
              <p:cNvSpPr/>
              <p:nvPr/>
            </p:nvSpPr>
            <p:spPr>
              <a:xfrm>
                <a:off x="219" y="3402"/>
                <a:ext cx="118" cy="151"/>
              </a:xfrm>
              <a:custGeom>
                <a:avLst/>
                <a:gdLst/>
                <a:ahLst/>
                <a:cxnLst>
                  <a:cxn ang="0">
                    <a:pos x="0" y="114"/>
                  </a:cxn>
                  <a:cxn ang="0">
                    <a:pos x="0" y="150"/>
                  </a:cxn>
                  <a:cxn ang="0">
                    <a:pos x="117" y="36"/>
                  </a:cxn>
                  <a:cxn ang="0">
                    <a:pos x="117" y="0"/>
                  </a:cxn>
                  <a:cxn ang="0">
                    <a:pos x="0" y="114"/>
                  </a:cxn>
                </a:cxnLst>
                <a:rect l="0" t="0" r="0" b="0"/>
                <a:pathLst>
                  <a:path w="118" h="151">
                    <a:moveTo>
                      <a:pt x="0" y="114"/>
                    </a:moveTo>
                    <a:lnTo>
                      <a:pt x="0" y="150"/>
                    </a:lnTo>
                    <a:lnTo>
                      <a:pt x="117" y="36"/>
                    </a:lnTo>
                    <a:lnTo>
                      <a:pt x="117" y="0"/>
                    </a:lnTo>
                    <a:lnTo>
                      <a:pt x="0" y="114"/>
                    </a:lnTo>
                  </a:path>
                </a:pathLst>
              </a:custGeom>
              <a:solidFill>
                <a:srgbClr val="FFB2B2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4470" name="Freeform 134"/>
              <p:cNvSpPr/>
              <p:nvPr/>
            </p:nvSpPr>
            <p:spPr>
              <a:xfrm>
                <a:off x="96" y="3402"/>
                <a:ext cx="119" cy="150"/>
              </a:xfrm>
              <a:custGeom>
                <a:avLst/>
                <a:gdLst/>
                <a:ahLst/>
                <a:cxnLst>
                  <a:cxn ang="0">
                    <a:pos x="0" y="35"/>
                  </a:cxn>
                  <a:cxn ang="0">
                    <a:pos x="0" y="0"/>
                  </a:cxn>
                  <a:cxn ang="0">
                    <a:pos x="118" y="113"/>
                  </a:cxn>
                  <a:cxn ang="0">
                    <a:pos x="118" y="149"/>
                  </a:cxn>
                  <a:cxn ang="0">
                    <a:pos x="0" y="35"/>
                  </a:cxn>
                </a:cxnLst>
                <a:rect l="0" t="0" r="0" b="0"/>
                <a:pathLst>
                  <a:path w="119" h="150">
                    <a:moveTo>
                      <a:pt x="0" y="35"/>
                    </a:moveTo>
                    <a:lnTo>
                      <a:pt x="0" y="0"/>
                    </a:lnTo>
                    <a:lnTo>
                      <a:pt x="118" y="113"/>
                    </a:lnTo>
                    <a:lnTo>
                      <a:pt x="118" y="149"/>
                    </a:lnTo>
                    <a:lnTo>
                      <a:pt x="0" y="35"/>
                    </a:lnTo>
                  </a:path>
                </a:pathLst>
              </a:custGeom>
              <a:solidFill>
                <a:srgbClr val="CC0000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4471" name="Freeform 133"/>
              <p:cNvSpPr/>
              <p:nvPr/>
            </p:nvSpPr>
            <p:spPr>
              <a:xfrm>
                <a:off x="96" y="3289"/>
                <a:ext cx="241" cy="228"/>
              </a:xfrm>
              <a:custGeom>
                <a:avLst/>
                <a:gdLst/>
                <a:ahLst/>
                <a:cxnLst>
                  <a:cxn ang="0">
                    <a:pos x="120" y="0"/>
                  </a:cxn>
                  <a:cxn ang="0">
                    <a:pos x="0" y="112"/>
                  </a:cxn>
                  <a:cxn ang="0">
                    <a:pos x="120" y="227"/>
                  </a:cxn>
                  <a:cxn ang="0">
                    <a:pos x="240" y="112"/>
                  </a:cxn>
                  <a:cxn ang="0">
                    <a:pos x="120" y="0"/>
                  </a:cxn>
                </a:cxnLst>
                <a:rect l="0" t="0" r="0" b="0"/>
                <a:pathLst>
                  <a:path w="241" h="228">
                    <a:moveTo>
                      <a:pt x="120" y="0"/>
                    </a:moveTo>
                    <a:lnTo>
                      <a:pt x="0" y="112"/>
                    </a:lnTo>
                    <a:lnTo>
                      <a:pt x="120" y="227"/>
                    </a:lnTo>
                    <a:lnTo>
                      <a:pt x="240" y="112"/>
                    </a:lnTo>
                    <a:lnTo>
                      <a:pt x="120" y="0"/>
                    </a:lnTo>
                  </a:path>
                </a:pathLst>
              </a:custGeom>
              <a:solidFill>
                <a:srgbClr val="FF0000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  <p:sp>
          <p:nvSpPr>
            <p:cNvPr id="135" name="Rectangle 131"/>
            <p:cNvSpPr>
              <a:spLocks noChangeArrowheads="1"/>
            </p:cNvSpPr>
            <p:nvPr/>
          </p:nvSpPr>
          <p:spPr bwMode="auto">
            <a:xfrm>
              <a:off x="168" y="3369"/>
              <a:ext cx="97" cy="117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wrap="none" lIns="34920" tIns="19047" rIns="34920" bIns="19047">
              <a:spAutoFit/>
            </a:bodyPr>
            <a:lstStyle/>
            <a:p>
              <a:pPr marL="0" marR="0" lvl="0" indent="0" algn="ctr" defTabSz="10922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ja-JP" altLang="en-US" sz="1100" b="1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Ｆ</a:t>
              </a:r>
              <a:r>
                <a:rPr kumimoji="0" lang="en-US" altLang="ja-JP" sz="1100" b="1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I</a:t>
              </a:r>
            </a:p>
          </p:txBody>
        </p:sp>
      </p:grpSp>
      <p:grpSp>
        <p:nvGrpSpPr>
          <p:cNvPr id="14473" name="Group 124"/>
          <p:cNvGrpSpPr/>
          <p:nvPr/>
        </p:nvGrpSpPr>
        <p:grpSpPr>
          <a:xfrm>
            <a:off x="4704177" y="4827588"/>
            <a:ext cx="449262" cy="449262"/>
            <a:chOff x="2358" y="3251"/>
            <a:chExt cx="283" cy="302"/>
          </a:xfrm>
        </p:grpSpPr>
        <p:grpSp>
          <p:nvGrpSpPr>
            <p:cNvPr id="14474" name="Group 126"/>
            <p:cNvGrpSpPr/>
            <p:nvPr/>
          </p:nvGrpSpPr>
          <p:grpSpPr>
            <a:xfrm>
              <a:off x="2358" y="3251"/>
              <a:ext cx="283" cy="302"/>
              <a:chOff x="2358" y="3251"/>
              <a:chExt cx="283" cy="302"/>
            </a:xfrm>
          </p:grpSpPr>
          <p:sp>
            <p:nvSpPr>
              <p:cNvPr id="14475" name="Freeform 129"/>
              <p:cNvSpPr/>
              <p:nvPr/>
            </p:nvSpPr>
            <p:spPr>
              <a:xfrm>
                <a:off x="2358" y="3251"/>
                <a:ext cx="283" cy="240"/>
              </a:xfrm>
              <a:custGeom>
                <a:avLst/>
                <a:gdLst/>
                <a:ahLst/>
                <a:cxnLst>
                  <a:cxn ang="0">
                    <a:pos x="141" y="239"/>
                  </a:cxn>
                  <a:cxn ang="0">
                    <a:pos x="282" y="119"/>
                  </a:cxn>
                  <a:cxn ang="0">
                    <a:pos x="141" y="0"/>
                  </a:cxn>
                  <a:cxn ang="0">
                    <a:pos x="0" y="119"/>
                  </a:cxn>
                  <a:cxn ang="0">
                    <a:pos x="141" y="239"/>
                  </a:cxn>
                </a:cxnLst>
                <a:rect l="0" t="0" r="0" b="0"/>
                <a:pathLst>
                  <a:path w="283" h="240">
                    <a:moveTo>
                      <a:pt x="141" y="239"/>
                    </a:moveTo>
                    <a:lnTo>
                      <a:pt x="282" y="119"/>
                    </a:lnTo>
                    <a:lnTo>
                      <a:pt x="141" y="0"/>
                    </a:lnTo>
                    <a:lnTo>
                      <a:pt x="0" y="119"/>
                    </a:lnTo>
                    <a:lnTo>
                      <a:pt x="141" y="239"/>
                    </a:lnTo>
                  </a:path>
                </a:pathLst>
              </a:custGeom>
              <a:solidFill>
                <a:srgbClr val="C4FF44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4476" name="Freeform 128"/>
              <p:cNvSpPr/>
              <p:nvPr/>
            </p:nvSpPr>
            <p:spPr>
              <a:xfrm>
                <a:off x="2358" y="3371"/>
                <a:ext cx="145" cy="182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44" y="123"/>
                  </a:cxn>
                  <a:cxn ang="0">
                    <a:pos x="142" y="181"/>
                  </a:cxn>
                  <a:cxn ang="0">
                    <a:pos x="0" y="59"/>
                  </a:cxn>
                  <a:cxn ang="0">
                    <a:pos x="0" y="0"/>
                  </a:cxn>
                </a:cxnLst>
                <a:rect l="0" t="0" r="0" b="0"/>
                <a:pathLst>
                  <a:path w="145" h="182">
                    <a:moveTo>
                      <a:pt x="0" y="0"/>
                    </a:moveTo>
                    <a:lnTo>
                      <a:pt x="144" y="123"/>
                    </a:lnTo>
                    <a:lnTo>
                      <a:pt x="142" y="181"/>
                    </a:lnTo>
                    <a:lnTo>
                      <a:pt x="0" y="59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87B22D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4477" name="Freeform 127"/>
              <p:cNvSpPr/>
              <p:nvPr/>
            </p:nvSpPr>
            <p:spPr>
              <a:xfrm>
                <a:off x="2501" y="3371"/>
                <a:ext cx="140" cy="180"/>
              </a:xfrm>
              <a:custGeom>
                <a:avLst/>
                <a:gdLst/>
                <a:ahLst/>
                <a:cxnLst>
                  <a:cxn ang="0">
                    <a:pos x="139" y="0"/>
                  </a:cxn>
                  <a:cxn ang="0">
                    <a:pos x="0" y="119"/>
                  </a:cxn>
                  <a:cxn ang="0">
                    <a:pos x="0" y="179"/>
                  </a:cxn>
                  <a:cxn ang="0">
                    <a:pos x="138" y="60"/>
                  </a:cxn>
                  <a:cxn ang="0">
                    <a:pos x="139" y="0"/>
                  </a:cxn>
                </a:cxnLst>
                <a:rect l="0" t="0" r="0" b="0"/>
                <a:pathLst>
                  <a:path w="140" h="180">
                    <a:moveTo>
                      <a:pt x="139" y="0"/>
                    </a:moveTo>
                    <a:lnTo>
                      <a:pt x="0" y="119"/>
                    </a:lnTo>
                    <a:lnTo>
                      <a:pt x="0" y="179"/>
                    </a:lnTo>
                    <a:lnTo>
                      <a:pt x="138" y="60"/>
                    </a:lnTo>
                    <a:lnTo>
                      <a:pt x="139" y="0"/>
                    </a:lnTo>
                  </a:path>
                </a:pathLst>
              </a:custGeom>
              <a:solidFill>
                <a:srgbClr val="DBFFB8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  <p:sp>
          <p:nvSpPr>
            <p:cNvPr id="14478" name="Rectangle 125"/>
            <p:cNvSpPr/>
            <p:nvPr/>
          </p:nvSpPr>
          <p:spPr>
            <a:xfrm>
              <a:off x="2366" y="3312"/>
              <a:ext cx="269" cy="138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92065" tIns="46032" rIns="92065" bIns="46032" anchor="ctr"/>
            <a:lstStyle/>
            <a:p>
              <a:pPr algn="ctr">
                <a:lnSpc>
                  <a:spcPct val="90000"/>
                </a:lnSpc>
                <a:buFont typeface="Arial" panose="020B0604020202020204" pitchFamily="34" charset="0"/>
                <a:buNone/>
              </a:pPr>
              <a:r>
                <a:rPr lang="en-US" altLang="ja-JP" sz="1200" b="1" dirty="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LIS</a:t>
              </a:r>
            </a:p>
          </p:txBody>
        </p:sp>
      </p:grpSp>
      <p:sp>
        <p:nvSpPr>
          <p:cNvPr id="14479" name="Line 123"/>
          <p:cNvSpPr/>
          <p:nvPr/>
        </p:nvSpPr>
        <p:spPr>
          <a:xfrm flipV="1">
            <a:off x="6063077" y="1620838"/>
            <a:ext cx="0" cy="234950"/>
          </a:xfrm>
          <a:prstGeom prst="line">
            <a:avLst/>
          </a:prstGeom>
          <a:ln w="127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480" name="Line 122"/>
          <p:cNvSpPr/>
          <p:nvPr/>
        </p:nvSpPr>
        <p:spPr>
          <a:xfrm>
            <a:off x="2189577" y="1492250"/>
            <a:ext cx="609600" cy="0"/>
          </a:xfrm>
          <a:prstGeom prst="line">
            <a:avLst/>
          </a:prstGeom>
          <a:ln w="12700" cap="flat" cmpd="sng">
            <a:solidFill>
              <a:schemeClr val="tx1"/>
            </a:solidFill>
            <a:prstDash val="solid"/>
            <a:round/>
            <a:headEnd type="stealth" w="med" len="med"/>
            <a:tailEnd type="none" w="sm" len="sm"/>
          </a:ln>
        </p:spPr>
      </p:sp>
      <p:sp>
        <p:nvSpPr>
          <p:cNvPr id="14481" name="Line 121"/>
          <p:cNvSpPr/>
          <p:nvPr/>
        </p:nvSpPr>
        <p:spPr>
          <a:xfrm>
            <a:off x="2189577" y="2133600"/>
            <a:ext cx="609600" cy="0"/>
          </a:xfrm>
          <a:prstGeom prst="line">
            <a:avLst/>
          </a:prstGeom>
          <a:ln w="12700" cap="flat" cmpd="sng">
            <a:solidFill>
              <a:schemeClr val="tx1"/>
            </a:solidFill>
            <a:prstDash val="solid"/>
            <a:round/>
            <a:headEnd type="none" w="sm" len="sm"/>
            <a:tailEnd type="stealth" w="med" len="med"/>
          </a:ln>
        </p:spPr>
      </p:sp>
      <p:sp>
        <p:nvSpPr>
          <p:cNvPr id="14482" name="Line 120"/>
          <p:cNvSpPr/>
          <p:nvPr/>
        </p:nvSpPr>
        <p:spPr>
          <a:xfrm>
            <a:off x="2189577" y="2847975"/>
            <a:ext cx="609600" cy="0"/>
          </a:xfrm>
          <a:prstGeom prst="line">
            <a:avLst/>
          </a:prstGeom>
          <a:ln w="12700" cap="flat" cmpd="sng">
            <a:solidFill>
              <a:schemeClr val="tx1"/>
            </a:solidFill>
            <a:prstDash val="solid"/>
            <a:round/>
            <a:headEnd type="stealth" w="med" len="med"/>
            <a:tailEnd type="none" w="sm" len="sm"/>
          </a:ln>
        </p:spPr>
      </p:sp>
      <p:sp>
        <p:nvSpPr>
          <p:cNvPr id="14483" name="Line 119"/>
          <p:cNvSpPr/>
          <p:nvPr/>
        </p:nvSpPr>
        <p:spPr>
          <a:xfrm>
            <a:off x="2189577" y="3562350"/>
            <a:ext cx="609600" cy="0"/>
          </a:xfrm>
          <a:prstGeom prst="line">
            <a:avLst/>
          </a:prstGeom>
          <a:ln w="12700" cap="flat" cmpd="sng">
            <a:solidFill>
              <a:schemeClr val="tx1"/>
            </a:solidFill>
            <a:prstDash val="solid"/>
            <a:round/>
            <a:headEnd type="none" w="sm" len="sm"/>
            <a:tailEnd type="stealth" w="med" len="med"/>
          </a:ln>
        </p:spPr>
      </p:sp>
      <p:sp>
        <p:nvSpPr>
          <p:cNvPr id="14484" name="Line 118"/>
          <p:cNvSpPr/>
          <p:nvPr/>
        </p:nvSpPr>
        <p:spPr>
          <a:xfrm>
            <a:off x="2189577" y="4275138"/>
            <a:ext cx="609600" cy="0"/>
          </a:xfrm>
          <a:prstGeom prst="line">
            <a:avLst/>
          </a:prstGeom>
          <a:ln w="25400" cap="flat" cmpd="sng">
            <a:solidFill>
              <a:schemeClr val="tx1"/>
            </a:solidFill>
            <a:prstDash val="solid"/>
            <a:round/>
            <a:headEnd type="none" w="sm" len="sm"/>
            <a:tailEnd type="stealth" w="med" len="med"/>
          </a:ln>
        </p:spPr>
      </p:sp>
      <p:sp>
        <p:nvSpPr>
          <p:cNvPr id="14485" name="Rectangle 117"/>
          <p:cNvSpPr/>
          <p:nvPr/>
        </p:nvSpPr>
        <p:spPr>
          <a:xfrm>
            <a:off x="2405477" y="2693988"/>
            <a:ext cx="311150" cy="250825"/>
          </a:xfrm>
          <a:prstGeom prst="rect">
            <a:avLst/>
          </a:prstGeom>
          <a:solidFill>
            <a:srgbClr val="C0FEF9"/>
          </a:solidFill>
          <a:ln w="1270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65" tIns="46032" rIns="92065" bIns="46032" anchor="ctr"/>
          <a:lstStyle/>
          <a:p>
            <a:pPr algn="ctr" defTabSz="762000">
              <a:buFont typeface="Arial" panose="020B0604020202020204" pitchFamily="34" charset="0"/>
              <a:buNone/>
            </a:pPr>
            <a:r>
              <a:rPr lang="zh-TW" altLang="en-US" sz="1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核发</a:t>
            </a:r>
            <a:endParaRPr lang="ja-JP" altLang="en-US" sz="1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4486" name="AutoShape 116"/>
          <p:cNvSpPr/>
          <p:nvPr/>
        </p:nvSpPr>
        <p:spPr>
          <a:xfrm>
            <a:off x="5717002" y="2805113"/>
            <a:ext cx="690562" cy="242887"/>
          </a:xfrm>
          <a:prstGeom prst="roundRect">
            <a:avLst>
              <a:gd name="adj" fmla="val 12486"/>
            </a:avLst>
          </a:prstGeom>
          <a:solidFill>
            <a:srgbClr val="A2C1FE"/>
          </a:solidFill>
          <a:ln w="127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dist="53882" dir="2699999" algn="ctr" rotWithShape="0">
              <a:schemeClr val="tx2"/>
            </a:outerShdw>
          </a:effectLst>
        </p:spPr>
        <p:txBody>
          <a:bodyPr wrap="none" lIns="92065" tIns="46032" rIns="92065" bIns="46032" anchor="ctr"/>
          <a:lstStyle/>
          <a:p>
            <a:pPr algn="ctr" defTabSz="762000">
              <a:buFont typeface="Arial" panose="020B0604020202020204" pitchFamily="34" charset="0"/>
              <a:buNone/>
            </a:pPr>
            <a:r>
              <a:rPr lang="en-US" altLang="zh-TW" sz="11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endParaRPr lang="en-US" altLang="zh-TW" sz="1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4487" name="AutoShape 115"/>
          <p:cNvSpPr/>
          <p:nvPr/>
        </p:nvSpPr>
        <p:spPr>
          <a:xfrm>
            <a:off x="5729702" y="3240088"/>
            <a:ext cx="692150" cy="244475"/>
          </a:xfrm>
          <a:prstGeom prst="roundRect">
            <a:avLst>
              <a:gd name="adj" fmla="val 12486"/>
            </a:avLst>
          </a:prstGeom>
          <a:solidFill>
            <a:srgbClr val="A2C1FE"/>
          </a:solidFill>
          <a:ln w="127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dist="53882" dir="2699999" algn="ctr" rotWithShape="0">
              <a:schemeClr val="tx2"/>
            </a:outerShdw>
          </a:effectLst>
        </p:spPr>
        <p:txBody>
          <a:bodyPr wrap="none" lIns="92065" tIns="46032" rIns="92065" bIns="46032" anchor="ctr"/>
          <a:lstStyle/>
          <a:p>
            <a:pPr algn="ctr" defTabSz="762000">
              <a:buFont typeface="Arial" panose="020B0604020202020204" pitchFamily="34" charset="0"/>
              <a:buNone/>
            </a:pPr>
            <a:r>
              <a:rPr lang="en-US" altLang="zh-TW" sz="11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endParaRPr lang="ja-JP" altLang="en-US" sz="1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4488" name="Line 114"/>
          <p:cNvSpPr/>
          <p:nvPr/>
        </p:nvSpPr>
        <p:spPr>
          <a:xfrm flipV="1">
            <a:off x="6048789" y="3087688"/>
            <a:ext cx="3175" cy="160337"/>
          </a:xfrm>
          <a:prstGeom prst="line">
            <a:avLst/>
          </a:prstGeom>
          <a:ln w="127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489" name="Line 113"/>
          <p:cNvSpPr/>
          <p:nvPr/>
        </p:nvSpPr>
        <p:spPr>
          <a:xfrm flipV="1">
            <a:off x="6061489" y="2635250"/>
            <a:ext cx="1588" cy="174625"/>
          </a:xfrm>
          <a:prstGeom prst="line">
            <a:avLst/>
          </a:prstGeom>
          <a:ln w="127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494" name="AutoShape 108"/>
          <p:cNvSpPr/>
          <p:nvPr/>
        </p:nvSpPr>
        <p:spPr>
          <a:xfrm>
            <a:off x="7153689" y="1150938"/>
            <a:ext cx="706438" cy="236537"/>
          </a:xfrm>
          <a:prstGeom prst="roundRect">
            <a:avLst>
              <a:gd name="adj" fmla="val 12486"/>
            </a:avLst>
          </a:prstGeom>
          <a:solidFill>
            <a:srgbClr val="A2C1FE"/>
          </a:solidFill>
          <a:ln w="127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dist="53882" dir="2699999" algn="ctr" rotWithShape="0">
              <a:schemeClr val="tx2"/>
            </a:outerShdw>
          </a:effectLst>
        </p:spPr>
        <p:txBody>
          <a:bodyPr wrap="none" lIns="92065" tIns="46032" rIns="92065" bIns="46032" anchor="ctr"/>
          <a:lstStyle/>
          <a:p>
            <a:pPr algn="ctr" defTabSz="762000">
              <a:buFont typeface="Arial" panose="020B0604020202020204" pitchFamily="34" charset="0"/>
              <a:buNone/>
            </a:pPr>
            <a:r>
              <a:rPr lang="zh-TW" altLang="en-US" sz="1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销售计划</a:t>
            </a:r>
            <a:endParaRPr lang="ja-JP" altLang="en-US" sz="11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4498" name="Line 104"/>
          <p:cNvSpPr/>
          <p:nvPr/>
        </p:nvSpPr>
        <p:spPr>
          <a:xfrm>
            <a:off x="6539327" y="3332163"/>
            <a:ext cx="461962" cy="6350"/>
          </a:xfrm>
          <a:prstGeom prst="line">
            <a:avLst/>
          </a:prstGeom>
          <a:ln w="127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499" name="Line 103"/>
          <p:cNvSpPr/>
          <p:nvPr/>
        </p:nvSpPr>
        <p:spPr>
          <a:xfrm>
            <a:off x="4835939" y="2495550"/>
            <a:ext cx="885825" cy="0"/>
          </a:xfrm>
          <a:prstGeom prst="line">
            <a:avLst/>
          </a:prstGeom>
          <a:ln w="127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500" name="Line 102"/>
          <p:cNvSpPr/>
          <p:nvPr/>
        </p:nvSpPr>
        <p:spPr>
          <a:xfrm>
            <a:off x="5313777" y="3419475"/>
            <a:ext cx="19050" cy="541338"/>
          </a:xfrm>
          <a:prstGeom prst="line">
            <a:avLst/>
          </a:prstGeom>
          <a:ln w="12700" cap="flat" cmpd="sng">
            <a:solidFill>
              <a:schemeClr val="tx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501" name="Line 101"/>
          <p:cNvSpPr/>
          <p:nvPr/>
        </p:nvSpPr>
        <p:spPr>
          <a:xfrm>
            <a:off x="5355052" y="3413125"/>
            <a:ext cx="322262" cy="0"/>
          </a:xfrm>
          <a:prstGeom prst="line">
            <a:avLst/>
          </a:prstGeom>
          <a:ln w="127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502" name="Oval 100"/>
          <p:cNvSpPr/>
          <p:nvPr/>
        </p:nvSpPr>
        <p:spPr>
          <a:xfrm>
            <a:off x="4327939" y="3530600"/>
            <a:ext cx="1651000" cy="315913"/>
          </a:xfrm>
          <a:prstGeom prst="ellipse">
            <a:avLst/>
          </a:prstGeom>
          <a:solidFill>
            <a:srgbClr val="9CFEC8"/>
          </a:solidFill>
          <a:ln w="127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lIns="92065" tIns="46032" rIns="92065" bIns="46032" anchor="ctr"/>
          <a:lstStyle/>
          <a:p>
            <a:pPr algn="ctr" defTabSz="762000">
              <a:buFont typeface="Arial" panose="020B0604020202020204" pitchFamily="34" charset="0"/>
              <a:buNone/>
            </a:pPr>
            <a:r>
              <a:rPr lang="zh-TW" altLang="en-US" sz="13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ＭＭ：库存</a:t>
            </a:r>
            <a:r>
              <a:rPr lang="ja-JP" altLang="en-US" sz="13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管理</a:t>
            </a:r>
          </a:p>
        </p:txBody>
      </p:sp>
      <p:sp>
        <p:nvSpPr>
          <p:cNvPr id="14503" name="Line 99"/>
          <p:cNvSpPr/>
          <p:nvPr/>
        </p:nvSpPr>
        <p:spPr>
          <a:xfrm flipH="1">
            <a:off x="6996527" y="3338513"/>
            <a:ext cx="0" cy="644525"/>
          </a:xfrm>
          <a:prstGeom prst="line">
            <a:avLst/>
          </a:prstGeom>
          <a:ln w="12700" cap="flat" cmpd="sng">
            <a:solidFill>
              <a:schemeClr val="tx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504" name="AutoShape 98"/>
          <p:cNvSpPr/>
          <p:nvPr/>
        </p:nvSpPr>
        <p:spPr>
          <a:xfrm rot="5400000" flipH="1">
            <a:off x="5610639" y="3335338"/>
            <a:ext cx="74613" cy="100012"/>
          </a:xfrm>
          <a:prstGeom prst="triangle">
            <a:avLst>
              <a:gd name="adj" fmla="val 49986"/>
            </a:avLst>
          </a:prstGeom>
          <a:solidFill>
            <a:schemeClr val="tx2"/>
          </a:solidFill>
          <a:ln w="1270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/>
          <a:p>
            <a:pPr>
              <a:buFont typeface="Arial" panose="020B0604020202020204" pitchFamily="34" charset="0"/>
              <a:buNone/>
            </a:pPr>
            <a:endParaRPr lang="zh-CN" altLang="en-US" sz="1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4505" name="AutoShape 97"/>
          <p:cNvSpPr/>
          <p:nvPr/>
        </p:nvSpPr>
        <p:spPr>
          <a:xfrm rot="-5400000">
            <a:off x="6458364" y="3267075"/>
            <a:ext cx="76200" cy="98425"/>
          </a:xfrm>
          <a:prstGeom prst="triangle">
            <a:avLst>
              <a:gd name="adj" fmla="val 49986"/>
            </a:avLst>
          </a:prstGeom>
          <a:solidFill>
            <a:schemeClr val="tx2"/>
          </a:solidFill>
          <a:ln w="1270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/>
          <a:p>
            <a:pPr>
              <a:buFont typeface="Arial" panose="020B0604020202020204" pitchFamily="34" charset="0"/>
              <a:buNone/>
            </a:pPr>
            <a:endParaRPr lang="zh-CN" altLang="en-US" sz="1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4506" name="Text Box 96"/>
          <p:cNvSpPr txBox="1"/>
          <p:nvPr/>
        </p:nvSpPr>
        <p:spPr>
          <a:xfrm>
            <a:off x="5694777" y="2833688"/>
            <a:ext cx="697627" cy="246221"/>
          </a:xfrm>
          <a:prstGeom prst="rect">
            <a:avLst/>
          </a:prstGeom>
          <a:noFill/>
          <a:ln w="12700">
            <a:noFill/>
          </a:ln>
        </p:spPr>
        <p:txBody>
          <a:bodyPr wrap="none" anchor="t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zh-TW" altLang="en-US" sz="1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生产工单</a:t>
            </a:r>
          </a:p>
        </p:txBody>
      </p:sp>
      <p:sp>
        <p:nvSpPr>
          <p:cNvPr id="14507" name="Text Box 95"/>
          <p:cNvSpPr txBox="1"/>
          <p:nvPr/>
        </p:nvSpPr>
        <p:spPr>
          <a:xfrm>
            <a:off x="5694777" y="3260725"/>
            <a:ext cx="697627" cy="246221"/>
          </a:xfrm>
          <a:prstGeom prst="rect">
            <a:avLst/>
          </a:prstGeom>
          <a:noFill/>
          <a:ln w="12700">
            <a:noFill/>
          </a:ln>
        </p:spPr>
        <p:txBody>
          <a:bodyPr wrap="none" anchor="t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zh-TW" altLang="en-US" sz="1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生产控制</a:t>
            </a:r>
          </a:p>
        </p:txBody>
      </p:sp>
      <p:sp>
        <p:nvSpPr>
          <p:cNvPr id="14508" name="Line 94"/>
          <p:cNvSpPr/>
          <p:nvPr/>
        </p:nvSpPr>
        <p:spPr>
          <a:xfrm flipH="1">
            <a:off x="4018377" y="3276600"/>
            <a:ext cx="1676400" cy="0"/>
          </a:xfrm>
          <a:prstGeom prst="line">
            <a:avLst/>
          </a:prstGeom>
          <a:ln w="127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509" name="Line 93"/>
          <p:cNvSpPr/>
          <p:nvPr/>
        </p:nvSpPr>
        <p:spPr>
          <a:xfrm>
            <a:off x="7161627" y="4273550"/>
            <a:ext cx="0" cy="501650"/>
          </a:xfrm>
          <a:prstGeom prst="line">
            <a:avLst/>
          </a:prstGeom>
          <a:ln w="12700" cap="flat" cmpd="sng">
            <a:solidFill>
              <a:schemeClr val="tx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510" name="Line 92"/>
          <p:cNvSpPr/>
          <p:nvPr/>
        </p:nvSpPr>
        <p:spPr>
          <a:xfrm flipH="1">
            <a:off x="3942177" y="4775200"/>
            <a:ext cx="3200400" cy="0"/>
          </a:xfrm>
          <a:prstGeom prst="line">
            <a:avLst/>
          </a:prstGeom>
          <a:ln w="12700" cap="flat" cmpd="sng">
            <a:solidFill>
              <a:schemeClr val="tx1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14511" name="Rectangle 91"/>
          <p:cNvSpPr/>
          <p:nvPr/>
        </p:nvSpPr>
        <p:spPr>
          <a:xfrm>
            <a:off x="1351377" y="5845175"/>
            <a:ext cx="8686800" cy="428625"/>
          </a:xfrm>
          <a:prstGeom prst="rect">
            <a:avLst/>
          </a:prstGeom>
          <a:solidFill>
            <a:srgbClr val="FFF0FF"/>
          </a:solidFill>
          <a:ln w="1270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/>
          <a:p>
            <a:pPr>
              <a:buFont typeface="Arial" panose="020B0604020202020204" pitchFamily="34" charset="0"/>
              <a:buNone/>
            </a:pPr>
            <a:endParaRPr lang="zh-CN" altLang="en-US" sz="1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4512" name="Line 90"/>
          <p:cNvSpPr/>
          <p:nvPr/>
        </p:nvSpPr>
        <p:spPr>
          <a:xfrm>
            <a:off x="2189577" y="5559425"/>
            <a:ext cx="0" cy="285750"/>
          </a:xfrm>
          <a:prstGeom prst="line">
            <a:avLst/>
          </a:prstGeom>
          <a:ln w="12700" cap="flat" cmpd="sng">
            <a:solidFill>
              <a:schemeClr val="tx1"/>
            </a:solidFill>
            <a:prstDash val="solid"/>
            <a:round/>
            <a:headEnd type="none" w="sm" len="sm"/>
            <a:tailEnd type="stealth" w="med" len="med"/>
          </a:ln>
        </p:spPr>
      </p:sp>
      <p:grpSp>
        <p:nvGrpSpPr>
          <p:cNvPr id="14513" name="Group 84"/>
          <p:cNvGrpSpPr/>
          <p:nvPr/>
        </p:nvGrpSpPr>
        <p:grpSpPr>
          <a:xfrm>
            <a:off x="3754852" y="5845175"/>
            <a:ext cx="492125" cy="503238"/>
            <a:chOff x="5075" y="3529"/>
            <a:chExt cx="352" cy="355"/>
          </a:xfrm>
        </p:grpSpPr>
        <p:grpSp>
          <p:nvGrpSpPr>
            <p:cNvPr id="14514" name="Group 86"/>
            <p:cNvGrpSpPr/>
            <p:nvPr/>
          </p:nvGrpSpPr>
          <p:grpSpPr>
            <a:xfrm>
              <a:off x="5075" y="3529"/>
              <a:ext cx="352" cy="355"/>
              <a:chOff x="5075" y="3529"/>
              <a:chExt cx="352" cy="355"/>
            </a:xfrm>
          </p:grpSpPr>
          <p:sp>
            <p:nvSpPr>
              <p:cNvPr id="14515" name="Freeform 89"/>
              <p:cNvSpPr/>
              <p:nvPr/>
            </p:nvSpPr>
            <p:spPr>
              <a:xfrm>
                <a:off x="5254" y="3681"/>
                <a:ext cx="173" cy="203"/>
              </a:xfrm>
              <a:custGeom>
                <a:avLst/>
                <a:gdLst/>
                <a:ahLst/>
                <a:cxnLst>
                  <a:cxn ang="0">
                    <a:pos x="0" y="153"/>
                  </a:cxn>
                  <a:cxn ang="0">
                    <a:pos x="0" y="202"/>
                  </a:cxn>
                  <a:cxn ang="0">
                    <a:pos x="172" y="49"/>
                  </a:cxn>
                  <a:cxn ang="0">
                    <a:pos x="172" y="0"/>
                  </a:cxn>
                  <a:cxn ang="0">
                    <a:pos x="0" y="153"/>
                  </a:cxn>
                </a:cxnLst>
                <a:rect l="0" t="0" r="0" b="0"/>
                <a:pathLst>
                  <a:path w="173" h="203">
                    <a:moveTo>
                      <a:pt x="0" y="153"/>
                    </a:moveTo>
                    <a:lnTo>
                      <a:pt x="0" y="202"/>
                    </a:lnTo>
                    <a:lnTo>
                      <a:pt x="172" y="49"/>
                    </a:lnTo>
                    <a:lnTo>
                      <a:pt x="172" y="0"/>
                    </a:lnTo>
                    <a:lnTo>
                      <a:pt x="0" y="153"/>
                    </a:lnTo>
                  </a:path>
                </a:pathLst>
              </a:custGeom>
              <a:solidFill>
                <a:srgbClr val="FFB2B2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4516" name="Freeform 88"/>
              <p:cNvSpPr/>
              <p:nvPr/>
            </p:nvSpPr>
            <p:spPr>
              <a:xfrm>
                <a:off x="5075" y="3681"/>
                <a:ext cx="174" cy="202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0" y="0"/>
                  </a:cxn>
                  <a:cxn ang="0">
                    <a:pos x="173" y="153"/>
                  </a:cxn>
                  <a:cxn ang="0">
                    <a:pos x="173" y="201"/>
                  </a:cxn>
                  <a:cxn ang="0">
                    <a:pos x="0" y="48"/>
                  </a:cxn>
                </a:cxnLst>
                <a:rect l="0" t="0" r="0" b="0"/>
                <a:pathLst>
                  <a:path w="174" h="202">
                    <a:moveTo>
                      <a:pt x="0" y="48"/>
                    </a:moveTo>
                    <a:lnTo>
                      <a:pt x="0" y="0"/>
                    </a:lnTo>
                    <a:lnTo>
                      <a:pt x="173" y="153"/>
                    </a:lnTo>
                    <a:lnTo>
                      <a:pt x="173" y="201"/>
                    </a:lnTo>
                    <a:lnTo>
                      <a:pt x="0" y="48"/>
                    </a:lnTo>
                  </a:path>
                </a:pathLst>
              </a:custGeom>
              <a:solidFill>
                <a:srgbClr val="CC0000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4517" name="Freeform 87"/>
              <p:cNvSpPr/>
              <p:nvPr/>
            </p:nvSpPr>
            <p:spPr>
              <a:xfrm>
                <a:off x="5075" y="3529"/>
                <a:ext cx="352" cy="306"/>
              </a:xfrm>
              <a:custGeom>
                <a:avLst/>
                <a:gdLst/>
                <a:ahLst/>
                <a:cxnLst>
                  <a:cxn ang="0">
                    <a:pos x="176" y="0"/>
                  </a:cxn>
                  <a:cxn ang="0">
                    <a:pos x="0" y="151"/>
                  </a:cxn>
                  <a:cxn ang="0">
                    <a:pos x="176" y="305"/>
                  </a:cxn>
                  <a:cxn ang="0">
                    <a:pos x="351" y="151"/>
                  </a:cxn>
                  <a:cxn ang="0">
                    <a:pos x="176" y="0"/>
                  </a:cxn>
                </a:cxnLst>
                <a:rect l="0" t="0" r="0" b="0"/>
                <a:pathLst>
                  <a:path w="352" h="306">
                    <a:moveTo>
                      <a:pt x="176" y="0"/>
                    </a:moveTo>
                    <a:lnTo>
                      <a:pt x="0" y="151"/>
                    </a:lnTo>
                    <a:lnTo>
                      <a:pt x="176" y="305"/>
                    </a:lnTo>
                    <a:lnTo>
                      <a:pt x="351" y="151"/>
                    </a:lnTo>
                    <a:lnTo>
                      <a:pt x="176" y="0"/>
                    </a:lnTo>
                  </a:path>
                </a:pathLst>
              </a:custGeom>
              <a:solidFill>
                <a:srgbClr val="FF0000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  <p:sp>
          <p:nvSpPr>
            <p:cNvPr id="181" name="Rectangle 85"/>
            <p:cNvSpPr>
              <a:spLocks noChangeArrowheads="1"/>
            </p:cNvSpPr>
            <p:nvPr/>
          </p:nvSpPr>
          <p:spPr bwMode="auto">
            <a:xfrm>
              <a:off x="5142" y="3589"/>
              <a:ext cx="246" cy="215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wrap="none" lIns="31812" tIns="17352" rIns="31812" bIns="17352">
              <a:spAutoFit/>
            </a:bodyPr>
            <a:lstStyle/>
            <a:p>
              <a:pPr marL="0" marR="0" lvl="0" indent="0" algn="ctr" defTabSz="99695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ja-JP" sz="1100" b="1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CO-</a:t>
              </a:r>
            </a:p>
            <a:p>
              <a:pPr marL="0" marR="0" lvl="0" indent="0" algn="ctr" defTabSz="99695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ja-JP" altLang="en-US" sz="1100" b="1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ＰＣ</a:t>
              </a:r>
            </a:p>
          </p:txBody>
        </p:sp>
      </p:grpSp>
      <p:grpSp>
        <p:nvGrpSpPr>
          <p:cNvPr id="14519" name="Group 78"/>
          <p:cNvGrpSpPr/>
          <p:nvPr/>
        </p:nvGrpSpPr>
        <p:grpSpPr>
          <a:xfrm>
            <a:off x="1926052" y="5845175"/>
            <a:ext cx="492125" cy="503238"/>
            <a:chOff x="5075" y="3529"/>
            <a:chExt cx="352" cy="355"/>
          </a:xfrm>
        </p:grpSpPr>
        <p:grpSp>
          <p:nvGrpSpPr>
            <p:cNvPr id="14520" name="Group 80"/>
            <p:cNvGrpSpPr/>
            <p:nvPr/>
          </p:nvGrpSpPr>
          <p:grpSpPr>
            <a:xfrm>
              <a:off x="5075" y="3529"/>
              <a:ext cx="352" cy="355"/>
              <a:chOff x="5075" y="3529"/>
              <a:chExt cx="352" cy="355"/>
            </a:xfrm>
          </p:grpSpPr>
          <p:sp>
            <p:nvSpPr>
              <p:cNvPr id="14521" name="Freeform 83"/>
              <p:cNvSpPr/>
              <p:nvPr/>
            </p:nvSpPr>
            <p:spPr>
              <a:xfrm>
                <a:off x="5254" y="3681"/>
                <a:ext cx="173" cy="203"/>
              </a:xfrm>
              <a:custGeom>
                <a:avLst/>
                <a:gdLst/>
                <a:ahLst/>
                <a:cxnLst>
                  <a:cxn ang="0">
                    <a:pos x="0" y="153"/>
                  </a:cxn>
                  <a:cxn ang="0">
                    <a:pos x="0" y="202"/>
                  </a:cxn>
                  <a:cxn ang="0">
                    <a:pos x="172" y="49"/>
                  </a:cxn>
                  <a:cxn ang="0">
                    <a:pos x="172" y="0"/>
                  </a:cxn>
                  <a:cxn ang="0">
                    <a:pos x="0" y="153"/>
                  </a:cxn>
                </a:cxnLst>
                <a:rect l="0" t="0" r="0" b="0"/>
                <a:pathLst>
                  <a:path w="173" h="203">
                    <a:moveTo>
                      <a:pt x="0" y="153"/>
                    </a:moveTo>
                    <a:lnTo>
                      <a:pt x="0" y="202"/>
                    </a:lnTo>
                    <a:lnTo>
                      <a:pt x="172" y="49"/>
                    </a:lnTo>
                    <a:lnTo>
                      <a:pt x="172" y="0"/>
                    </a:lnTo>
                    <a:lnTo>
                      <a:pt x="0" y="153"/>
                    </a:lnTo>
                  </a:path>
                </a:pathLst>
              </a:custGeom>
              <a:solidFill>
                <a:srgbClr val="FFB2B2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4522" name="Freeform 82"/>
              <p:cNvSpPr/>
              <p:nvPr/>
            </p:nvSpPr>
            <p:spPr>
              <a:xfrm>
                <a:off x="5075" y="3681"/>
                <a:ext cx="174" cy="202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0" y="0"/>
                  </a:cxn>
                  <a:cxn ang="0">
                    <a:pos x="173" y="153"/>
                  </a:cxn>
                  <a:cxn ang="0">
                    <a:pos x="173" y="201"/>
                  </a:cxn>
                  <a:cxn ang="0">
                    <a:pos x="0" y="48"/>
                  </a:cxn>
                </a:cxnLst>
                <a:rect l="0" t="0" r="0" b="0"/>
                <a:pathLst>
                  <a:path w="174" h="202">
                    <a:moveTo>
                      <a:pt x="0" y="48"/>
                    </a:moveTo>
                    <a:lnTo>
                      <a:pt x="0" y="0"/>
                    </a:lnTo>
                    <a:lnTo>
                      <a:pt x="173" y="153"/>
                    </a:lnTo>
                    <a:lnTo>
                      <a:pt x="173" y="201"/>
                    </a:lnTo>
                    <a:lnTo>
                      <a:pt x="0" y="48"/>
                    </a:lnTo>
                  </a:path>
                </a:pathLst>
              </a:custGeom>
              <a:solidFill>
                <a:srgbClr val="CC0000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4523" name="Freeform 81"/>
              <p:cNvSpPr/>
              <p:nvPr/>
            </p:nvSpPr>
            <p:spPr>
              <a:xfrm>
                <a:off x="5075" y="3529"/>
                <a:ext cx="352" cy="306"/>
              </a:xfrm>
              <a:custGeom>
                <a:avLst/>
                <a:gdLst/>
                <a:ahLst/>
                <a:cxnLst>
                  <a:cxn ang="0">
                    <a:pos x="176" y="0"/>
                  </a:cxn>
                  <a:cxn ang="0">
                    <a:pos x="0" y="151"/>
                  </a:cxn>
                  <a:cxn ang="0">
                    <a:pos x="176" y="305"/>
                  </a:cxn>
                  <a:cxn ang="0">
                    <a:pos x="351" y="151"/>
                  </a:cxn>
                  <a:cxn ang="0">
                    <a:pos x="176" y="0"/>
                  </a:cxn>
                </a:cxnLst>
                <a:rect l="0" t="0" r="0" b="0"/>
                <a:pathLst>
                  <a:path w="352" h="306">
                    <a:moveTo>
                      <a:pt x="176" y="0"/>
                    </a:moveTo>
                    <a:lnTo>
                      <a:pt x="0" y="151"/>
                    </a:lnTo>
                    <a:lnTo>
                      <a:pt x="176" y="305"/>
                    </a:lnTo>
                    <a:lnTo>
                      <a:pt x="351" y="151"/>
                    </a:lnTo>
                    <a:lnTo>
                      <a:pt x="176" y="0"/>
                    </a:lnTo>
                  </a:path>
                </a:pathLst>
              </a:custGeom>
              <a:solidFill>
                <a:srgbClr val="FF0000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  <p:sp>
          <p:nvSpPr>
            <p:cNvPr id="187" name="Rectangle 79"/>
            <p:cNvSpPr>
              <a:spLocks noChangeArrowheads="1"/>
            </p:cNvSpPr>
            <p:nvPr/>
          </p:nvSpPr>
          <p:spPr bwMode="auto">
            <a:xfrm>
              <a:off x="5143" y="3589"/>
              <a:ext cx="239" cy="215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wrap="none" lIns="31812" tIns="17352" rIns="31812" bIns="17352">
              <a:spAutoFit/>
            </a:bodyPr>
            <a:lstStyle/>
            <a:p>
              <a:pPr marL="0" marR="0" lvl="0" indent="0" algn="ctr" defTabSz="99695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ja-JP" sz="1100" b="1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CO-</a:t>
              </a:r>
            </a:p>
            <a:p>
              <a:pPr marL="0" marR="0" lvl="0" indent="0" algn="ctr" defTabSz="99695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ja-JP" sz="1100" b="1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OM</a:t>
              </a:r>
            </a:p>
          </p:txBody>
        </p:sp>
      </p:grpSp>
      <p:grpSp>
        <p:nvGrpSpPr>
          <p:cNvPr id="14525" name="Group 72"/>
          <p:cNvGrpSpPr/>
          <p:nvPr/>
        </p:nvGrpSpPr>
        <p:grpSpPr>
          <a:xfrm>
            <a:off x="8098252" y="5845175"/>
            <a:ext cx="492125" cy="503238"/>
            <a:chOff x="5075" y="3529"/>
            <a:chExt cx="352" cy="355"/>
          </a:xfrm>
        </p:grpSpPr>
        <p:grpSp>
          <p:nvGrpSpPr>
            <p:cNvPr id="14526" name="Group 74"/>
            <p:cNvGrpSpPr/>
            <p:nvPr/>
          </p:nvGrpSpPr>
          <p:grpSpPr>
            <a:xfrm>
              <a:off x="5075" y="3529"/>
              <a:ext cx="352" cy="355"/>
              <a:chOff x="5075" y="3529"/>
              <a:chExt cx="352" cy="355"/>
            </a:xfrm>
          </p:grpSpPr>
          <p:sp>
            <p:nvSpPr>
              <p:cNvPr id="14527" name="Freeform 77"/>
              <p:cNvSpPr/>
              <p:nvPr/>
            </p:nvSpPr>
            <p:spPr>
              <a:xfrm>
                <a:off x="5254" y="3681"/>
                <a:ext cx="173" cy="203"/>
              </a:xfrm>
              <a:custGeom>
                <a:avLst/>
                <a:gdLst/>
                <a:ahLst/>
                <a:cxnLst>
                  <a:cxn ang="0">
                    <a:pos x="0" y="153"/>
                  </a:cxn>
                  <a:cxn ang="0">
                    <a:pos x="0" y="202"/>
                  </a:cxn>
                  <a:cxn ang="0">
                    <a:pos x="172" y="49"/>
                  </a:cxn>
                  <a:cxn ang="0">
                    <a:pos x="172" y="0"/>
                  </a:cxn>
                  <a:cxn ang="0">
                    <a:pos x="0" y="153"/>
                  </a:cxn>
                </a:cxnLst>
                <a:rect l="0" t="0" r="0" b="0"/>
                <a:pathLst>
                  <a:path w="173" h="203">
                    <a:moveTo>
                      <a:pt x="0" y="153"/>
                    </a:moveTo>
                    <a:lnTo>
                      <a:pt x="0" y="202"/>
                    </a:lnTo>
                    <a:lnTo>
                      <a:pt x="172" y="49"/>
                    </a:lnTo>
                    <a:lnTo>
                      <a:pt x="172" y="0"/>
                    </a:lnTo>
                    <a:lnTo>
                      <a:pt x="0" y="153"/>
                    </a:lnTo>
                  </a:path>
                </a:pathLst>
              </a:custGeom>
              <a:solidFill>
                <a:srgbClr val="FFB2B2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4528" name="Freeform 76"/>
              <p:cNvSpPr/>
              <p:nvPr/>
            </p:nvSpPr>
            <p:spPr>
              <a:xfrm>
                <a:off x="5075" y="3681"/>
                <a:ext cx="174" cy="202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0" y="0"/>
                  </a:cxn>
                  <a:cxn ang="0">
                    <a:pos x="173" y="153"/>
                  </a:cxn>
                  <a:cxn ang="0">
                    <a:pos x="173" y="201"/>
                  </a:cxn>
                  <a:cxn ang="0">
                    <a:pos x="0" y="48"/>
                  </a:cxn>
                </a:cxnLst>
                <a:rect l="0" t="0" r="0" b="0"/>
                <a:pathLst>
                  <a:path w="174" h="202">
                    <a:moveTo>
                      <a:pt x="0" y="48"/>
                    </a:moveTo>
                    <a:lnTo>
                      <a:pt x="0" y="0"/>
                    </a:lnTo>
                    <a:lnTo>
                      <a:pt x="173" y="153"/>
                    </a:lnTo>
                    <a:lnTo>
                      <a:pt x="173" y="201"/>
                    </a:lnTo>
                    <a:lnTo>
                      <a:pt x="0" y="48"/>
                    </a:lnTo>
                  </a:path>
                </a:pathLst>
              </a:custGeom>
              <a:solidFill>
                <a:srgbClr val="CC0000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4529" name="Freeform 75"/>
              <p:cNvSpPr/>
              <p:nvPr/>
            </p:nvSpPr>
            <p:spPr>
              <a:xfrm>
                <a:off x="5075" y="3529"/>
                <a:ext cx="352" cy="306"/>
              </a:xfrm>
              <a:custGeom>
                <a:avLst/>
                <a:gdLst/>
                <a:ahLst/>
                <a:cxnLst>
                  <a:cxn ang="0">
                    <a:pos x="176" y="0"/>
                  </a:cxn>
                  <a:cxn ang="0">
                    <a:pos x="0" y="151"/>
                  </a:cxn>
                  <a:cxn ang="0">
                    <a:pos x="176" y="305"/>
                  </a:cxn>
                  <a:cxn ang="0">
                    <a:pos x="351" y="151"/>
                  </a:cxn>
                  <a:cxn ang="0">
                    <a:pos x="176" y="0"/>
                  </a:cxn>
                </a:cxnLst>
                <a:rect l="0" t="0" r="0" b="0"/>
                <a:pathLst>
                  <a:path w="352" h="306">
                    <a:moveTo>
                      <a:pt x="176" y="0"/>
                    </a:moveTo>
                    <a:lnTo>
                      <a:pt x="0" y="151"/>
                    </a:lnTo>
                    <a:lnTo>
                      <a:pt x="176" y="305"/>
                    </a:lnTo>
                    <a:lnTo>
                      <a:pt x="351" y="151"/>
                    </a:lnTo>
                    <a:lnTo>
                      <a:pt x="176" y="0"/>
                    </a:lnTo>
                  </a:path>
                </a:pathLst>
              </a:custGeom>
              <a:solidFill>
                <a:srgbClr val="FF0000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  <p:sp>
          <p:nvSpPr>
            <p:cNvPr id="193" name="Rectangle 73"/>
            <p:cNvSpPr>
              <a:spLocks noChangeArrowheads="1"/>
            </p:cNvSpPr>
            <p:nvPr/>
          </p:nvSpPr>
          <p:spPr bwMode="auto">
            <a:xfrm>
              <a:off x="5143" y="3589"/>
              <a:ext cx="239" cy="215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wrap="none" lIns="31812" tIns="17352" rIns="31812" bIns="17352">
              <a:spAutoFit/>
            </a:bodyPr>
            <a:lstStyle/>
            <a:p>
              <a:pPr marL="0" marR="0" lvl="0" indent="0" algn="ctr" defTabSz="99695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ja-JP" sz="1100" b="1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CO-</a:t>
              </a:r>
            </a:p>
            <a:p>
              <a:pPr marL="0" marR="0" lvl="0" indent="0" algn="ctr" defTabSz="99695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ja-JP" altLang="en-US" sz="1100" b="1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Ｐ</a:t>
              </a:r>
              <a:r>
                <a:rPr kumimoji="0" lang="en-US" altLang="ja-JP" sz="1100" b="1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A</a:t>
              </a:r>
            </a:p>
          </p:txBody>
        </p:sp>
      </p:grpSp>
      <p:sp>
        <p:nvSpPr>
          <p:cNvPr id="14531" name="Line 71"/>
          <p:cNvSpPr/>
          <p:nvPr/>
        </p:nvSpPr>
        <p:spPr>
          <a:xfrm>
            <a:off x="8361777" y="4418013"/>
            <a:ext cx="0" cy="1498600"/>
          </a:xfrm>
          <a:prstGeom prst="line">
            <a:avLst/>
          </a:prstGeom>
          <a:ln w="12700" cap="flat" cmpd="sng">
            <a:solidFill>
              <a:schemeClr val="tx1"/>
            </a:solidFill>
            <a:prstDash val="solid"/>
            <a:round/>
            <a:headEnd type="none" w="sm" len="sm"/>
            <a:tailEnd type="stealth" w="med" len="med"/>
          </a:ln>
        </p:spPr>
      </p:sp>
      <p:grpSp>
        <p:nvGrpSpPr>
          <p:cNvPr id="14532" name="Group 65"/>
          <p:cNvGrpSpPr/>
          <p:nvPr/>
        </p:nvGrpSpPr>
        <p:grpSpPr>
          <a:xfrm>
            <a:off x="9199977" y="5845175"/>
            <a:ext cx="492125" cy="503238"/>
            <a:chOff x="5075" y="3529"/>
            <a:chExt cx="352" cy="355"/>
          </a:xfrm>
        </p:grpSpPr>
        <p:grpSp>
          <p:nvGrpSpPr>
            <p:cNvPr id="14533" name="Group 67"/>
            <p:cNvGrpSpPr/>
            <p:nvPr/>
          </p:nvGrpSpPr>
          <p:grpSpPr>
            <a:xfrm>
              <a:off x="5075" y="3529"/>
              <a:ext cx="352" cy="355"/>
              <a:chOff x="5075" y="3529"/>
              <a:chExt cx="352" cy="355"/>
            </a:xfrm>
          </p:grpSpPr>
          <p:sp>
            <p:nvSpPr>
              <p:cNvPr id="14534" name="Freeform 70"/>
              <p:cNvSpPr/>
              <p:nvPr/>
            </p:nvSpPr>
            <p:spPr>
              <a:xfrm>
                <a:off x="5254" y="3681"/>
                <a:ext cx="173" cy="203"/>
              </a:xfrm>
              <a:custGeom>
                <a:avLst/>
                <a:gdLst/>
                <a:ahLst/>
                <a:cxnLst>
                  <a:cxn ang="0">
                    <a:pos x="0" y="153"/>
                  </a:cxn>
                  <a:cxn ang="0">
                    <a:pos x="0" y="202"/>
                  </a:cxn>
                  <a:cxn ang="0">
                    <a:pos x="172" y="49"/>
                  </a:cxn>
                  <a:cxn ang="0">
                    <a:pos x="172" y="0"/>
                  </a:cxn>
                  <a:cxn ang="0">
                    <a:pos x="0" y="153"/>
                  </a:cxn>
                </a:cxnLst>
                <a:rect l="0" t="0" r="0" b="0"/>
                <a:pathLst>
                  <a:path w="173" h="203">
                    <a:moveTo>
                      <a:pt x="0" y="153"/>
                    </a:moveTo>
                    <a:lnTo>
                      <a:pt x="0" y="202"/>
                    </a:lnTo>
                    <a:lnTo>
                      <a:pt x="172" y="49"/>
                    </a:lnTo>
                    <a:lnTo>
                      <a:pt x="172" y="0"/>
                    </a:lnTo>
                    <a:lnTo>
                      <a:pt x="0" y="153"/>
                    </a:lnTo>
                  </a:path>
                </a:pathLst>
              </a:custGeom>
              <a:solidFill>
                <a:srgbClr val="FFB2B2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4535" name="Freeform 69"/>
              <p:cNvSpPr/>
              <p:nvPr/>
            </p:nvSpPr>
            <p:spPr>
              <a:xfrm>
                <a:off x="5075" y="3681"/>
                <a:ext cx="174" cy="202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0" y="0"/>
                  </a:cxn>
                  <a:cxn ang="0">
                    <a:pos x="173" y="153"/>
                  </a:cxn>
                  <a:cxn ang="0">
                    <a:pos x="173" y="201"/>
                  </a:cxn>
                  <a:cxn ang="0">
                    <a:pos x="0" y="48"/>
                  </a:cxn>
                </a:cxnLst>
                <a:rect l="0" t="0" r="0" b="0"/>
                <a:pathLst>
                  <a:path w="174" h="202">
                    <a:moveTo>
                      <a:pt x="0" y="48"/>
                    </a:moveTo>
                    <a:lnTo>
                      <a:pt x="0" y="0"/>
                    </a:lnTo>
                    <a:lnTo>
                      <a:pt x="173" y="153"/>
                    </a:lnTo>
                    <a:lnTo>
                      <a:pt x="173" y="201"/>
                    </a:lnTo>
                    <a:lnTo>
                      <a:pt x="0" y="48"/>
                    </a:lnTo>
                  </a:path>
                </a:pathLst>
              </a:custGeom>
              <a:solidFill>
                <a:srgbClr val="CC0000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4536" name="Freeform 68"/>
              <p:cNvSpPr/>
              <p:nvPr/>
            </p:nvSpPr>
            <p:spPr>
              <a:xfrm>
                <a:off x="5075" y="3529"/>
                <a:ext cx="352" cy="306"/>
              </a:xfrm>
              <a:custGeom>
                <a:avLst/>
                <a:gdLst/>
                <a:ahLst/>
                <a:cxnLst>
                  <a:cxn ang="0">
                    <a:pos x="176" y="0"/>
                  </a:cxn>
                  <a:cxn ang="0">
                    <a:pos x="0" y="151"/>
                  </a:cxn>
                  <a:cxn ang="0">
                    <a:pos x="176" y="305"/>
                  </a:cxn>
                  <a:cxn ang="0">
                    <a:pos x="351" y="151"/>
                  </a:cxn>
                  <a:cxn ang="0">
                    <a:pos x="176" y="0"/>
                  </a:cxn>
                </a:cxnLst>
                <a:rect l="0" t="0" r="0" b="0"/>
                <a:pathLst>
                  <a:path w="352" h="306">
                    <a:moveTo>
                      <a:pt x="176" y="0"/>
                    </a:moveTo>
                    <a:lnTo>
                      <a:pt x="0" y="151"/>
                    </a:lnTo>
                    <a:lnTo>
                      <a:pt x="176" y="305"/>
                    </a:lnTo>
                    <a:lnTo>
                      <a:pt x="351" y="151"/>
                    </a:lnTo>
                    <a:lnTo>
                      <a:pt x="176" y="0"/>
                    </a:lnTo>
                  </a:path>
                </a:pathLst>
              </a:custGeom>
              <a:solidFill>
                <a:srgbClr val="FF0000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  <p:sp>
          <p:nvSpPr>
            <p:cNvPr id="200" name="Rectangle 66"/>
            <p:cNvSpPr>
              <a:spLocks noChangeArrowheads="1"/>
            </p:cNvSpPr>
            <p:nvPr/>
          </p:nvSpPr>
          <p:spPr bwMode="auto">
            <a:xfrm>
              <a:off x="5142" y="3589"/>
              <a:ext cx="240" cy="215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wrap="none" lIns="31812" tIns="17352" rIns="31812" bIns="17352">
              <a:spAutoFit/>
            </a:bodyPr>
            <a:lstStyle/>
            <a:p>
              <a:pPr marL="0" marR="0" lvl="0" indent="0" algn="ctr" defTabSz="99695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ja-JP" sz="1100" b="1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CO-</a:t>
              </a:r>
            </a:p>
            <a:p>
              <a:pPr marL="0" marR="0" lvl="0" indent="0" algn="ctr" defTabSz="99695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ja-JP" sz="1100" b="1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OM</a:t>
              </a:r>
            </a:p>
          </p:txBody>
        </p:sp>
      </p:grpSp>
      <p:grpSp>
        <p:nvGrpSpPr>
          <p:cNvPr id="14538" name="Group 59"/>
          <p:cNvGrpSpPr/>
          <p:nvPr/>
        </p:nvGrpSpPr>
        <p:grpSpPr>
          <a:xfrm>
            <a:off x="8590377" y="5845175"/>
            <a:ext cx="492125" cy="503238"/>
            <a:chOff x="5075" y="3529"/>
            <a:chExt cx="352" cy="355"/>
          </a:xfrm>
        </p:grpSpPr>
        <p:grpSp>
          <p:nvGrpSpPr>
            <p:cNvPr id="14539" name="Group 61"/>
            <p:cNvGrpSpPr/>
            <p:nvPr/>
          </p:nvGrpSpPr>
          <p:grpSpPr>
            <a:xfrm>
              <a:off x="5075" y="3529"/>
              <a:ext cx="352" cy="355"/>
              <a:chOff x="5075" y="3529"/>
              <a:chExt cx="352" cy="355"/>
            </a:xfrm>
          </p:grpSpPr>
          <p:sp>
            <p:nvSpPr>
              <p:cNvPr id="14540" name="Freeform 64"/>
              <p:cNvSpPr/>
              <p:nvPr/>
            </p:nvSpPr>
            <p:spPr>
              <a:xfrm>
                <a:off x="5254" y="3681"/>
                <a:ext cx="173" cy="203"/>
              </a:xfrm>
              <a:custGeom>
                <a:avLst/>
                <a:gdLst/>
                <a:ahLst/>
                <a:cxnLst>
                  <a:cxn ang="0">
                    <a:pos x="0" y="153"/>
                  </a:cxn>
                  <a:cxn ang="0">
                    <a:pos x="0" y="202"/>
                  </a:cxn>
                  <a:cxn ang="0">
                    <a:pos x="172" y="49"/>
                  </a:cxn>
                  <a:cxn ang="0">
                    <a:pos x="172" y="0"/>
                  </a:cxn>
                  <a:cxn ang="0">
                    <a:pos x="0" y="153"/>
                  </a:cxn>
                </a:cxnLst>
                <a:rect l="0" t="0" r="0" b="0"/>
                <a:pathLst>
                  <a:path w="173" h="203">
                    <a:moveTo>
                      <a:pt x="0" y="153"/>
                    </a:moveTo>
                    <a:lnTo>
                      <a:pt x="0" y="202"/>
                    </a:lnTo>
                    <a:lnTo>
                      <a:pt x="172" y="49"/>
                    </a:lnTo>
                    <a:lnTo>
                      <a:pt x="172" y="0"/>
                    </a:lnTo>
                    <a:lnTo>
                      <a:pt x="0" y="153"/>
                    </a:lnTo>
                  </a:path>
                </a:pathLst>
              </a:custGeom>
              <a:solidFill>
                <a:srgbClr val="FFB2B2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4541" name="Freeform 63"/>
              <p:cNvSpPr/>
              <p:nvPr/>
            </p:nvSpPr>
            <p:spPr>
              <a:xfrm>
                <a:off x="5075" y="3681"/>
                <a:ext cx="174" cy="202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0" y="0"/>
                  </a:cxn>
                  <a:cxn ang="0">
                    <a:pos x="173" y="153"/>
                  </a:cxn>
                  <a:cxn ang="0">
                    <a:pos x="173" y="201"/>
                  </a:cxn>
                  <a:cxn ang="0">
                    <a:pos x="0" y="48"/>
                  </a:cxn>
                </a:cxnLst>
                <a:rect l="0" t="0" r="0" b="0"/>
                <a:pathLst>
                  <a:path w="174" h="202">
                    <a:moveTo>
                      <a:pt x="0" y="48"/>
                    </a:moveTo>
                    <a:lnTo>
                      <a:pt x="0" y="0"/>
                    </a:lnTo>
                    <a:lnTo>
                      <a:pt x="173" y="153"/>
                    </a:lnTo>
                    <a:lnTo>
                      <a:pt x="173" y="201"/>
                    </a:lnTo>
                    <a:lnTo>
                      <a:pt x="0" y="48"/>
                    </a:lnTo>
                  </a:path>
                </a:pathLst>
              </a:custGeom>
              <a:solidFill>
                <a:srgbClr val="CC0000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4542" name="Freeform 62"/>
              <p:cNvSpPr/>
              <p:nvPr/>
            </p:nvSpPr>
            <p:spPr>
              <a:xfrm>
                <a:off x="5075" y="3529"/>
                <a:ext cx="352" cy="306"/>
              </a:xfrm>
              <a:custGeom>
                <a:avLst/>
                <a:gdLst/>
                <a:ahLst/>
                <a:cxnLst>
                  <a:cxn ang="0">
                    <a:pos x="176" y="0"/>
                  </a:cxn>
                  <a:cxn ang="0">
                    <a:pos x="0" y="151"/>
                  </a:cxn>
                  <a:cxn ang="0">
                    <a:pos x="176" y="305"/>
                  </a:cxn>
                  <a:cxn ang="0">
                    <a:pos x="351" y="151"/>
                  </a:cxn>
                  <a:cxn ang="0">
                    <a:pos x="176" y="0"/>
                  </a:cxn>
                </a:cxnLst>
                <a:rect l="0" t="0" r="0" b="0"/>
                <a:pathLst>
                  <a:path w="352" h="306">
                    <a:moveTo>
                      <a:pt x="176" y="0"/>
                    </a:moveTo>
                    <a:lnTo>
                      <a:pt x="0" y="151"/>
                    </a:lnTo>
                    <a:lnTo>
                      <a:pt x="176" y="305"/>
                    </a:lnTo>
                    <a:lnTo>
                      <a:pt x="351" y="151"/>
                    </a:lnTo>
                    <a:lnTo>
                      <a:pt x="176" y="0"/>
                    </a:lnTo>
                  </a:path>
                </a:pathLst>
              </a:custGeom>
              <a:solidFill>
                <a:srgbClr val="FF0000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  <p:sp>
          <p:nvSpPr>
            <p:cNvPr id="206" name="Rectangle 60"/>
            <p:cNvSpPr>
              <a:spLocks noChangeArrowheads="1"/>
            </p:cNvSpPr>
            <p:nvPr/>
          </p:nvSpPr>
          <p:spPr bwMode="auto">
            <a:xfrm>
              <a:off x="5142" y="3589"/>
              <a:ext cx="240" cy="215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wrap="none" lIns="31812" tIns="17352" rIns="31812" bIns="17352">
              <a:spAutoFit/>
            </a:bodyPr>
            <a:lstStyle/>
            <a:p>
              <a:pPr marL="0" marR="0" lvl="0" indent="0" algn="ctr" defTabSz="99695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ja-JP" sz="1100" b="1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CO-</a:t>
              </a:r>
            </a:p>
            <a:p>
              <a:pPr marL="0" marR="0" lvl="0" indent="0" algn="ctr" defTabSz="99695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ja-JP" sz="1100" b="1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OM</a:t>
              </a:r>
            </a:p>
          </p:txBody>
        </p:sp>
      </p:grpSp>
      <p:grpSp>
        <p:nvGrpSpPr>
          <p:cNvPr id="14544" name="Group 53"/>
          <p:cNvGrpSpPr/>
          <p:nvPr/>
        </p:nvGrpSpPr>
        <p:grpSpPr>
          <a:xfrm>
            <a:off x="9580977" y="4883150"/>
            <a:ext cx="646112" cy="392113"/>
            <a:chOff x="96" y="3289"/>
            <a:chExt cx="241" cy="264"/>
          </a:xfrm>
        </p:grpSpPr>
        <p:grpSp>
          <p:nvGrpSpPr>
            <p:cNvPr id="14545" name="Group 55"/>
            <p:cNvGrpSpPr/>
            <p:nvPr/>
          </p:nvGrpSpPr>
          <p:grpSpPr>
            <a:xfrm>
              <a:off x="96" y="3289"/>
              <a:ext cx="241" cy="264"/>
              <a:chOff x="96" y="3289"/>
              <a:chExt cx="241" cy="264"/>
            </a:xfrm>
          </p:grpSpPr>
          <p:sp>
            <p:nvSpPr>
              <p:cNvPr id="14546" name="Freeform 58"/>
              <p:cNvSpPr/>
              <p:nvPr/>
            </p:nvSpPr>
            <p:spPr>
              <a:xfrm>
                <a:off x="219" y="3402"/>
                <a:ext cx="118" cy="151"/>
              </a:xfrm>
              <a:custGeom>
                <a:avLst/>
                <a:gdLst/>
                <a:ahLst/>
                <a:cxnLst>
                  <a:cxn ang="0">
                    <a:pos x="0" y="114"/>
                  </a:cxn>
                  <a:cxn ang="0">
                    <a:pos x="0" y="150"/>
                  </a:cxn>
                  <a:cxn ang="0">
                    <a:pos x="117" y="36"/>
                  </a:cxn>
                  <a:cxn ang="0">
                    <a:pos x="117" y="0"/>
                  </a:cxn>
                  <a:cxn ang="0">
                    <a:pos x="0" y="114"/>
                  </a:cxn>
                </a:cxnLst>
                <a:rect l="0" t="0" r="0" b="0"/>
                <a:pathLst>
                  <a:path w="118" h="151">
                    <a:moveTo>
                      <a:pt x="0" y="114"/>
                    </a:moveTo>
                    <a:lnTo>
                      <a:pt x="0" y="150"/>
                    </a:lnTo>
                    <a:lnTo>
                      <a:pt x="117" y="36"/>
                    </a:lnTo>
                    <a:lnTo>
                      <a:pt x="117" y="0"/>
                    </a:lnTo>
                    <a:lnTo>
                      <a:pt x="0" y="114"/>
                    </a:lnTo>
                  </a:path>
                </a:pathLst>
              </a:custGeom>
              <a:solidFill>
                <a:srgbClr val="FFB2B2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4547" name="Freeform 57"/>
              <p:cNvSpPr/>
              <p:nvPr/>
            </p:nvSpPr>
            <p:spPr>
              <a:xfrm>
                <a:off x="96" y="3402"/>
                <a:ext cx="119" cy="150"/>
              </a:xfrm>
              <a:custGeom>
                <a:avLst/>
                <a:gdLst/>
                <a:ahLst/>
                <a:cxnLst>
                  <a:cxn ang="0">
                    <a:pos x="0" y="35"/>
                  </a:cxn>
                  <a:cxn ang="0">
                    <a:pos x="0" y="0"/>
                  </a:cxn>
                  <a:cxn ang="0">
                    <a:pos x="118" y="113"/>
                  </a:cxn>
                  <a:cxn ang="0">
                    <a:pos x="118" y="149"/>
                  </a:cxn>
                  <a:cxn ang="0">
                    <a:pos x="0" y="35"/>
                  </a:cxn>
                </a:cxnLst>
                <a:rect l="0" t="0" r="0" b="0"/>
                <a:pathLst>
                  <a:path w="119" h="150">
                    <a:moveTo>
                      <a:pt x="0" y="35"/>
                    </a:moveTo>
                    <a:lnTo>
                      <a:pt x="0" y="0"/>
                    </a:lnTo>
                    <a:lnTo>
                      <a:pt x="118" y="113"/>
                    </a:lnTo>
                    <a:lnTo>
                      <a:pt x="118" y="149"/>
                    </a:lnTo>
                    <a:lnTo>
                      <a:pt x="0" y="35"/>
                    </a:lnTo>
                  </a:path>
                </a:pathLst>
              </a:custGeom>
              <a:solidFill>
                <a:srgbClr val="CC0000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4548" name="Freeform 56"/>
              <p:cNvSpPr/>
              <p:nvPr/>
            </p:nvSpPr>
            <p:spPr>
              <a:xfrm>
                <a:off x="96" y="3289"/>
                <a:ext cx="241" cy="228"/>
              </a:xfrm>
              <a:custGeom>
                <a:avLst/>
                <a:gdLst/>
                <a:ahLst/>
                <a:cxnLst>
                  <a:cxn ang="0">
                    <a:pos x="120" y="0"/>
                  </a:cxn>
                  <a:cxn ang="0">
                    <a:pos x="0" y="112"/>
                  </a:cxn>
                  <a:cxn ang="0">
                    <a:pos x="120" y="227"/>
                  </a:cxn>
                  <a:cxn ang="0">
                    <a:pos x="240" y="112"/>
                  </a:cxn>
                  <a:cxn ang="0">
                    <a:pos x="120" y="0"/>
                  </a:cxn>
                </a:cxnLst>
                <a:rect l="0" t="0" r="0" b="0"/>
                <a:pathLst>
                  <a:path w="241" h="228">
                    <a:moveTo>
                      <a:pt x="120" y="0"/>
                    </a:moveTo>
                    <a:lnTo>
                      <a:pt x="0" y="112"/>
                    </a:lnTo>
                    <a:lnTo>
                      <a:pt x="120" y="227"/>
                    </a:lnTo>
                    <a:lnTo>
                      <a:pt x="240" y="112"/>
                    </a:lnTo>
                    <a:lnTo>
                      <a:pt x="120" y="0"/>
                    </a:lnTo>
                  </a:path>
                </a:pathLst>
              </a:custGeom>
              <a:solidFill>
                <a:srgbClr val="FF0000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  <p:sp>
          <p:nvSpPr>
            <p:cNvPr id="212" name="Rectangle 54"/>
            <p:cNvSpPr>
              <a:spLocks noChangeArrowheads="1"/>
            </p:cNvSpPr>
            <p:nvPr/>
          </p:nvSpPr>
          <p:spPr bwMode="auto">
            <a:xfrm>
              <a:off x="168" y="3369"/>
              <a:ext cx="97" cy="117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wrap="none" lIns="34920" tIns="19047" rIns="34920" bIns="19047">
              <a:spAutoFit/>
            </a:bodyPr>
            <a:lstStyle/>
            <a:p>
              <a:pPr marL="0" marR="0" lvl="0" indent="0" algn="ctr" defTabSz="10922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ja-JP" altLang="en-US" sz="1100" b="1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Ｆ</a:t>
              </a:r>
              <a:r>
                <a:rPr kumimoji="0" lang="en-US" altLang="ja-JP" sz="1100" b="1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I</a:t>
              </a:r>
            </a:p>
          </p:txBody>
        </p:sp>
      </p:grpSp>
      <p:grpSp>
        <p:nvGrpSpPr>
          <p:cNvPr id="14550" name="Group 49"/>
          <p:cNvGrpSpPr/>
          <p:nvPr/>
        </p:nvGrpSpPr>
        <p:grpSpPr>
          <a:xfrm>
            <a:off x="1314864" y="5630863"/>
            <a:ext cx="646113" cy="392112"/>
            <a:chOff x="96" y="3289"/>
            <a:chExt cx="241" cy="264"/>
          </a:xfrm>
        </p:grpSpPr>
        <p:sp>
          <p:nvSpPr>
            <p:cNvPr id="14551" name="Freeform 52"/>
            <p:cNvSpPr/>
            <p:nvPr/>
          </p:nvSpPr>
          <p:spPr>
            <a:xfrm>
              <a:off x="219" y="3402"/>
              <a:ext cx="118" cy="151"/>
            </a:xfrm>
            <a:custGeom>
              <a:avLst/>
              <a:gdLst/>
              <a:ahLst/>
              <a:cxnLst>
                <a:cxn ang="0">
                  <a:pos x="0" y="114"/>
                </a:cxn>
                <a:cxn ang="0">
                  <a:pos x="0" y="150"/>
                </a:cxn>
                <a:cxn ang="0">
                  <a:pos x="117" y="36"/>
                </a:cxn>
                <a:cxn ang="0">
                  <a:pos x="117" y="0"/>
                </a:cxn>
                <a:cxn ang="0">
                  <a:pos x="0" y="114"/>
                </a:cxn>
              </a:cxnLst>
              <a:rect l="0" t="0" r="0" b="0"/>
              <a:pathLst>
                <a:path w="118" h="151">
                  <a:moveTo>
                    <a:pt x="0" y="114"/>
                  </a:moveTo>
                  <a:lnTo>
                    <a:pt x="0" y="150"/>
                  </a:lnTo>
                  <a:lnTo>
                    <a:pt x="117" y="36"/>
                  </a:lnTo>
                  <a:lnTo>
                    <a:pt x="117" y="0"/>
                  </a:lnTo>
                  <a:lnTo>
                    <a:pt x="0" y="114"/>
                  </a:lnTo>
                </a:path>
              </a:pathLst>
            </a:custGeom>
            <a:solidFill>
              <a:srgbClr val="FFB2B2"/>
            </a:solidFill>
            <a:ln w="9525">
              <a:noFill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4552" name="Freeform 51"/>
            <p:cNvSpPr/>
            <p:nvPr/>
          </p:nvSpPr>
          <p:spPr>
            <a:xfrm>
              <a:off x="96" y="3402"/>
              <a:ext cx="119" cy="150"/>
            </a:xfrm>
            <a:custGeom>
              <a:avLst/>
              <a:gdLst/>
              <a:ahLst/>
              <a:cxnLst>
                <a:cxn ang="0">
                  <a:pos x="0" y="35"/>
                </a:cxn>
                <a:cxn ang="0">
                  <a:pos x="0" y="0"/>
                </a:cxn>
                <a:cxn ang="0">
                  <a:pos x="118" y="113"/>
                </a:cxn>
                <a:cxn ang="0">
                  <a:pos x="118" y="149"/>
                </a:cxn>
                <a:cxn ang="0">
                  <a:pos x="0" y="35"/>
                </a:cxn>
              </a:cxnLst>
              <a:rect l="0" t="0" r="0" b="0"/>
              <a:pathLst>
                <a:path w="119" h="150">
                  <a:moveTo>
                    <a:pt x="0" y="35"/>
                  </a:moveTo>
                  <a:lnTo>
                    <a:pt x="0" y="0"/>
                  </a:lnTo>
                  <a:lnTo>
                    <a:pt x="118" y="113"/>
                  </a:lnTo>
                  <a:lnTo>
                    <a:pt x="118" y="149"/>
                  </a:lnTo>
                  <a:lnTo>
                    <a:pt x="0" y="35"/>
                  </a:lnTo>
                </a:path>
              </a:pathLst>
            </a:custGeom>
            <a:solidFill>
              <a:srgbClr val="CC0000"/>
            </a:solidFill>
            <a:ln w="9525">
              <a:noFill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4553" name="Freeform 50"/>
            <p:cNvSpPr/>
            <p:nvPr/>
          </p:nvSpPr>
          <p:spPr>
            <a:xfrm>
              <a:off x="96" y="3289"/>
              <a:ext cx="241" cy="228"/>
            </a:xfrm>
            <a:custGeom>
              <a:avLst/>
              <a:gdLst/>
              <a:ahLst/>
              <a:cxnLst>
                <a:cxn ang="0">
                  <a:pos x="120" y="0"/>
                </a:cxn>
                <a:cxn ang="0">
                  <a:pos x="0" y="112"/>
                </a:cxn>
                <a:cxn ang="0">
                  <a:pos x="120" y="227"/>
                </a:cxn>
                <a:cxn ang="0">
                  <a:pos x="240" y="112"/>
                </a:cxn>
                <a:cxn ang="0">
                  <a:pos x="120" y="0"/>
                </a:cxn>
              </a:cxnLst>
              <a:rect l="0" t="0" r="0" b="0"/>
              <a:pathLst>
                <a:path w="241" h="228">
                  <a:moveTo>
                    <a:pt x="120" y="0"/>
                  </a:moveTo>
                  <a:lnTo>
                    <a:pt x="0" y="112"/>
                  </a:lnTo>
                  <a:lnTo>
                    <a:pt x="120" y="227"/>
                  </a:lnTo>
                  <a:lnTo>
                    <a:pt x="240" y="112"/>
                  </a:lnTo>
                  <a:lnTo>
                    <a:pt x="120" y="0"/>
                  </a:lnTo>
                </a:path>
              </a:pathLst>
            </a:custGeom>
            <a:solidFill>
              <a:srgbClr val="FF0000"/>
            </a:solidFill>
            <a:ln w="9525">
              <a:noFill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sp>
        <p:nvSpPr>
          <p:cNvPr id="220" name="Rectangle 48"/>
          <p:cNvSpPr>
            <a:spLocks noChangeArrowheads="1"/>
          </p:cNvSpPr>
          <p:nvPr/>
        </p:nvSpPr>
        <p:spPr bwMode="auto">
          <a:xfrm>
            <a:off x="1480793" y="5754688"/>
            <a:ext cx="322194" cy="17388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 lIns="34920" tIns="19047" rIns="34920" bIns="19047">
            <a:spAutoFit/>
          </a:bodyPr>
          <a:lstStyle/>
          <a:p>
            <a:pPr marL="0" marR="0" lvl="0" indent="0" algn="ctr" defTabSz="10922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ja-JP" sz="11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</a:rPr>
              <a:t>C O</a:t>
            </a:r>
          </a:p>
        </p:txBody>
      </p:sp>
      <p:sp>
        <p:nvSpPr>
          <p:cNvPr id="14555" name="AutoShape 47"/>
          <p:cNvSpPr/>
          <p:nvPr/>
        </p:nvSpPr>
        <p:spPr>
          <a:xfrm>
            <a:off x="3256377" y="5346700"/>
            <a:ext cx="533400" cy="212725"/>
          </a:xfrm>
          <a:prstGeom prst="roundRect">
            <a:avLst>
              <a:gd name="adj" fmla="val 12486"/>
            </a:avLst>
          </a:prstGeom>
          <a:solidFill>
            <a:srgbClr val="FFACDD"/>
          </a:solidFill>
          <a:ln w="127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dist="53882" dir="2699999" algn="ctr" rotWithShape="0">
              <a:schemeClr val="tx2"/>
            </a:outerShdw>
          </a:effectLst>
        </p:spPr>
        <p:txBody>
          <a:bodyPr wrap="none" lIns="92065" tIns="46032" rIns="92065" bIns="46032" anchor="ctr"/>
          <a:lstStyle/>
          <a:p>
            <a:pPr algn="ctr" defTabSz="762000">
              <a:buFont typeface="Arial" panose="020B0604020202020204" pitchFamily="34" charset="0"/>
              <a:buNone/>
            </a:pPr>
            <a:r>
              <a:rPr lang="ja-JP" altLang="en-US" sz="13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Ａ</a:t>
            </a:r>
            <a:r>
              <a:rPr lang="en-US" altLang="ja-JP" sz="13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/M</a:t>
            </a:r>
          </a:p>
        </p:txBody>
      </p:sp>
      <p:sp>
        <p:nvSpPr>
          <p:cNvPr id="14556" name="Line 46"/>
          <p:cNvSpPr/>
          <p:nvPr/>
        </p:nvSpPr>
        <p:spPr>
          <a:xfrm>
            <a:off x="2875377" y="5559425"/>
            <a:ext cx="0" cy="285750"/>
          </a:xfrm>
          <a:prstGeom prst="line">
            <a:avLst/>
          </a:prstGeom>
          <a:ln w="12700" cap="flat" cmpd="sng">
            <a:solidFill>
              <a:schemeClr val="tx1"/>
            </a:solidFill>
            <a:prstDash val="solid"/>
            <a:round/>
            <a:headEnd type="none" w="sm" len="sm"/>
            <a:tailEnd type="stealth" w="med" len="med"/>
          </a:ln>
        </p:spPr>
      </p:sp>
      <p:grpSp>
        <p:nvGrpSpPr>
          <p:cNvPr id="14557" name="Group 40"/>
          <p:cNvGrpSpPr/>
          <p:nvPr/>
        </p:nvGrpSpPr>
        <p:grpSpPr>
          <a:xfrm>
            <a:off x="2611852" y="5845175"/>
            <a:ext cx="492125" cy="503238"/>
            <a:chOff x="5075" y="3529"/>
            <a:chExt cx="352" cy="355"/>
          </a:xfrm>
        </p:grpSpPr>
        <p:grpSp>
          <p:nvGrpSpPr>
            <p:cNvPr id="14558" name="Group 42"/>
            <p:cNvGrpSpPr/>
            <p:nvPr/>
          </p:nvGrpSpPr>
          <p:grpSpPr>
            <a:xfrm>
              <a:off x="5075" y="3529"/>
              <a:ext cx="352" cy="355"/>
              <a:chOff x="5075" y="3529"/>
              <a:chExt cx="352" cy="355"/>
            </a:xfrm>
          </p:grpSpPr>
          <p:sp>
            <p:nvSpPr>
              <p:cNvPr id="14559" name="Freeform 45"/>
              <p:cNvSpPr/>
              <p:nvPr/>
            </p:nvSpPr>
            <p:spPr>
              <a:xfrm>
                <a:off x="5254" y="3681"/>
                <a:ext cx="173" cy="203"/>
              </a:xfrm>
              <a:custGeom>
                <a:avLst/>
                <a:gdLst/>
                <a:ahLst/>
                <a:cxnLst>
                  <a:cxn ang="0">
                    <a:pos x="0" y="153"/>
                  </a:cxn>
                  <a:cxn ang="0">
                    <a:pos x="0" y="202"/>
                  </a:cxn>
                  <a:cxn ang="0">
                    <a:pos x="172" y="49"/>
                  </a:cxn>
                  <a:cxn ang="0">
                    <a:pos x="172" y="0"/>
                  </a:cxn>
                  <a:cxn ang="0">
                    <a:pos x="0" y="153"/>
                  </a:cxn>
                </a:cxnLst>
                <a:rect l="0" t="0" r="0" b="0"/>
                <a:pathLst>
                  <a:path w="173" h="203">
                    <a:moveTo>
                      <a:pt x="0" y="153"/>
                    </a:moveTo>
                    <a:lnTo>
                      <a:pt x="0" y="202"/>
                    </a:lnTo>
                    <a:lnTo>
                      <a:pt x="172" y="49"/>
                    </a:lnTo>
                    <a:lnTo>
                      <a:pt x="172" y="0"/>
                    </a:lnTo>
                    <a:lnTo>
                      <a:pt x="0" y="153"/>
                    </a:lnTo>
                  </a:path>
                </a:pathLst>
              </a:custGeom>
              <a:solidFill>
                <a:srgbClr val="FFB2B2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4560" name="Freeform 44"/>
              <p:cNvSpPr/>
              <p:nvPr/>
            </p:nvSpPr>
            <p:spPr>
              <a:xfrm>
                <a:off x="5075" y="3681"/>
                <a:ext cx="174" cy="202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0" y="0"/>
                  </a:cxn>
                  <a:cxn ang="0">
                    <a:pos x="173" y="153"/>
                  </a:cxn>
                  <a:cxn ang="0">
                    <a:pos x="173" y="201"/>
                  </a:cxn>
                  <a:cxn ang="0">
                    <a:pos x="0" y="48"/>
                  </a:cxn>
                </a:cxnLst>
                <a:rect l="0" t="0" r="0" b="0"/>
                <a:pathLst>
                  <a:path w="174" h="202">
                    <a:moveTo>
                      <a:pt x="0" y="48"/>
                    </a:moveTo>
                    <a:lnTo>
                      <a:pt x="0" y="0"/>
                    </a:lnTo>
                    <a:lnTo>
                      <a:pt x="173" y="153"/>
                    </a:lnTo>
                    <a:lnTo>
                      <a:pt x="173" y="201"/>
                    </a:lnTo>
                    <a:lnTo>
                      <a:pt x="0" y="48"/>
                    </a:lnTo>
                  </a:path>
                </a:pathLst>
              </a:custGeom>
              <a:solidFill>
                <a:srgbClr val="CC0000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4561" name="Freeform 43"/>
              <p:cNvSpPr/>
              <p:nvPr/>
            </p:nvSpPr>
            <p:spPr>
              <a:xfrm>
                <a:off x="5075" y="3529"/>
                <a:ext cx="352" cy="306"/>
              </a:xfrm>
              <a:custGeom>
                <a:avLst/>
                <a:gdLst/>
                <a:ahLst/>
                <a:cxnLst>
                  <a:cxn ang="0">
                    <a:pos x="176" y="0"/>
                  </a:cxn>
                  <a:cxn ang="0">
                    <a:pos x="0" y="151"/>
                  </a:cxn>
                  <a:cxn ang="0">
                    <a:pos x="176" y="305"/>
                  </a:cxn>
                  <a:cxn ang="0">
                    <a:pos x="351" y="151"/>
                  </a:cxn>
                  <a:cxn ang="0">
                    <a:pos x="176" y="0"/>
                  </a:cxn>
                </a:cxnLst>
                <a:rect l="0" t="0" r="0" b="0"/>
                <a:pathLst>
                  <a:path w="352" h="306">
                    <a:moveTo>
                      <a:pt x="176" y="0"/>
                    </a:moveTo>
                    <a:lnTo>
                      <a:pt x="0" y="151"/>
                    </a:lnTo>
                    <a:lnTo>
                      <a:pt x="176" y="305"/>
                    </a:lnTo>
                    <a:lnTo>
                      <a:pt x="351" y="151"/>
                    </a:lnTo>
                    <a:lnTo>
                      <a:pt x="176" y="0"/>
                    </a:lnTo>
                  </a:path>
                </a:pathLst>
              </a:custGeom>
              <a:solidFill>
                <a:srgbClr val="FF0000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  <p:sp>
          <p:nvSpPr>
            <p:cNvPr id="225" name="Rectangle 41"/>
            <p:cNvSpPr>
              <a:spLocks noChangeArrowheads="1"/>
            </p:cNvSpPr>
            <p:nvPr/>
          </p:nvSpPr>
          <p:spPr bwMode="auto">
            <a:xfrm>
              <a:off x="5143" y="3589"/>
              <a:ext cx="239" cy="215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wrap="none" lIns="31812" tIns="17352" rIns="31812" bIns="17352">
              <a:spAutoFit/>
            </a:bodyPr>
            <a:lstStyle/>
            <a:p>
              <a:pPr marL="0" marR="0" lvl="0" indent="0" algn="ctr" defTabSz="99695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ja-JP" sz="1100" b="1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CO-</a:t>
              </a:r>
            </a:p>
            <a:p>
              <a:pPr marL="0" marR="0" lvl="0" indent="0" algn="ctr" defTabSz="99695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ja-JP" sz="1100" b="1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OM</a:t>
              </a:r>
            </a:p>
          </p:txBody>
        </p:sp>
      </p:grpSp>
      <p:grpSp>
        <p:nvGrpSpPr>
          <p:cNvPr id="14563" name="Group 34"/>
          <p:cNvGrpSpPr/>
          <p:nvPr/>
        </p:nvGrpSpPr>
        <p:grpSpPr>
          <a:xfrm>
            <a:off x="3221452" y="5845175"/>
            <a:ext cx="492125" cy="503238"/>
            <a:chOff x="5075" y="3529"/>
            <a:chExt cx="352" cy="355"/>
          </a:xfrm>
        </p:grpSpPr>
        <p:grpSp>
          <p:nvGrpSpPr>
            <p:cNvPr id="14564" name="Group 36"/>
            <p:cNvGrpSpPr/>
            <p:nvPr/>
          </p:nvGrpSpPr>
          <p:grpSpPr>
            <a:xfrm>
              <a:off x="5075" y="3529"/>
              <a:ext cx="352" cy="355"/>
              <a:chOff x="5075" y="3529"/>
              <a:chExt cx="352" cy="355"/>
            </a:xfrm>
          </p:grpSpPr>
          <p:sp>
            <p:nvSpPr>
              <p:cNvPr id="14565" name="Freeform 39"/>
              <p:cNvSpPr/>
              <p:nvPr/>
            </p:nvSpPr>
            <p:spPr>
              <a:xfrm>
                <a:off x="5254" y="3681"/>
                <a:ext cx="173" cy="203"/>
              </a:xfrm>
              <a:custGeom>
                <a:avLst/>
                <a:gdLst/>
                <a:ahLst/>
                <a:cxnLst>
                  <a:cxn ang="0">
                    <a:pos x="0" y="153"/>
                  </a:cxn>
                  <a:cxn ang="0">
                    <a:pos x="0" y="202"/>
                  </a:cxn>
                  <a:cxn ang="0">
                    <a:pos x="172" y="49"/>
                  </a:cxn>
                  <a:cxn ang="0">
                    <a:pos x="172" y="0"/>
                  </a:cxn>
                  <a:cxn ang="0">
                    <a:pos x="0" y="153"/>
                  </a:cxn>
                </a:cxnLst>
                <a:rect l="0" t="0" r="0" b="0"/>
                <a:pathLst>
                  <a:path w="173" h="203">
                    <a:moveTo>
                      <a:pt x="0" y="153"/>
                    </a:moveTo>
                    <a:lnTo>
                      <a:pt x="0" y="202"/>
                    </a:lnTo>
                    <a:lnTo>
                      <a:pt x="172" y="49"/>
                    </a:lnTo>
                    <a:lnTo>
                      <a:pt x="172" y="0"/>
                    </a:lnTo>
                    <a:lnTo>
                      <a:pt x="0" y="153"/>
                    </a:lnTo>
                  </a:path>
                </a:pathLst>
              </a:custGeom>
              <a:solidFill>
                <a:srgbClr val="FFB2B2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4566" name="Freeform 38"/>
              <p:cNvSpPr/>
              <p:nvPr/>
            </p:nvSpPr>
            <p:spPr>
              <a:xfrm>
                <a:off x="5075" y="3681"/>
                <a:ext cx="174" cy="202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0" y="0"/>
                  </a:cxn>
                  <a:cxn ang="0">
                    <a:pos x="173" y="153"/>
                  </a:cxn>
                  <a:cxn ang="0">
                    <a:pos x="173" y="201"/>
                  </a:cxn>
                  <a:cxn ang="0">
                    <a:pos x="0" y="48"/>
                  </a:cxn>
                </a:cxnLst>
                <a:rect l="0" t="0" r="0" b="0"/>
                <a:pathLst>
                  <a:path w="174" h="202">
                    <a:moveTo>
                      <a:pt x="0" y="48"/>
                    </a:moveTo>
                    <a:lnTo>
                      <a:pt x="0" y="0"/>
                    </a:lnTo>
                    <a:lnTo>
                      <a:pt x="173" y="153"/>
                    </a:lnTo>
                    <a:lnTo>
                      <a:pt x="173" y="201"/>
                    </a:lnTo>
                    <a:lnTo>
                      <a:pt x="0" y="48"/>
                    </a:lnTo>
                  </a:path>
                </a:pathLst>
              </a:custGeom>
              <a:solidFill>
                <a:srgbClr val="CC0000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4567" name="Freeform 37"/>
              <p:cNvSpPr/>
              <p:nvPr/>
            </p:nvSpPr>
            <p:spPr>
              <a:xfrm>
                <a:off x="5075" y="3529"/>
                <a:ext cx="352" cy="306"/>
              </a:xfrm>
              <a:custGeom>
                <a:avLst/>
                <a:gdLst/>
                <a:ahLst/>
                <a:cxnLst>
                  <a:cxn ang="0">
                    <a:pos x="176" y="0"/>
                  </a:cxn>
                  <a:cxn ang="0">
                    <a:pos x="0" y="151"/>
                  </a:cxn>
                  <a:cxn ang="0">
                    <a:pos x="176" y="305"/>
                  </a:cxn>
                  <a:cxn ang="0">
                    <a:pos x="351" y="151"/>
                  </a:cxn>
                  <a:cxn ang="0">
                    <a:pos x="176" y="0"/>
                  </a:cxn>
                </a:cxnLst>
                <a:rect l="0" t="0" r="0" b="0"/>
                <a:pathLst>
                  <a:path w="352" h="306">
                    <a:moveTo>
                      <a:pt x="176" y="0"/>
                    </a:moveTo>
                    <a:lnTo>
                      <a:pt x="0" y="151"/>
                    </a:lnTo>
                    <a:lnTo>
                      <a:pt x="176" y="305"/>
                    </a:lnTo>
                    <a:lnTo>
                      <a:pt x="351" y="151"/>
                    </a:lnTo>
                    <a:lnTo>
                      <a:pt x="176" y="0"/>
                    </a:lnTo>
                  </a:path>
                </a:pathLst>
              </a:custGeom>
              <a:solidFill>
                <a:srgbClr val="FF0000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  <p:sp>
          <p:nvSpPr>
            <p:cNvPr id="231" name="Rectangle 35"/>
            <p:cNvSpPr>
              <a:spLocks noChangeArrowheads="1"/>
            </p:cNvSpPr>
            <p:nvPr/>
          </p:nvSpPr>
          <p:spPr bwMode="auto">
            <a:xfrm>
              <a:off x="5142" y="3589"/>
              <a:ext cx="240" cy="215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wrap="none" lIns="31812" tIns="17352" rIns="31812" bIns="17352">
              <a:spAutoFit/>
            </a:bodyPr>
            <a:lstStyle/>
            <a:p>
              <a:pPr marL="0" marR="0" lvl="0" indent="0" algn="ctr" defTabSz="99695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ja-JP" sz="1100" b="1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CO-</a:t>
              </a:r>
            </a:p>
            <a:p>
              <a:pPr marL="0" marR="0" lvl="0" indent="0" algn="ctr" defTabSz="99695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ja-JP" sz="1100" b="1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OM</a:t>
              </a:r>
            </a:p>
          </p:txBody>
        </p:sp>
      </p:grpSp>
      <p:sp>
        <p:nvSpPr>
          <p:cNvPr id="14569" name="Line 33"/>
          <p:cNvSpPr/>
          <p:nvPr/>
        </p:nvSpPr>
        <p:spPr>
          <a:xfrm>
            <a:off x="3484977" y="5559425"/>
            <a:ext cx="0" cy="285750"/>
          </a:xfrm>
          <a:prstGeom prst="line">
            <a:avLst/>
          </a:prstGeom>
          <a:ln w="12700" cap="flat" cmpd="sng">
            <a:solidFill>
              <a:schemeClr val="tx1"/>
            </a:solidFill>
            <a:prstDash val="solid"/>
            <a:round/>
            <a:headEnd type="none" w="sm" len="sm"/>
            <a:tailEnd type="stealth" w="med" len="med"/>
          </a:ln>
        </p:spPr>
      </p:sp>
      <p:sp>
        <p:nvSpPr>
          <p:cNvPr id="14570" name="Line 32"/>
          <p:cNvSpPr/>
          <p:nvPr/>
        </p:nvSpPr>
        <p:spPr>
          <a:xfrm>
            <a:off x="8818977" y="5559425"/>
            <a:ext cx="0" cy="285750"/>
          </a:xfrm>
          <a:prstGeom prst="line">
            <a:avLst/>
          </a:prstGeom>
          <a:ln w="12700" cap="flat" cmpd="sng">
            <a:solidFill>
              <a:schemeClr val="tx1"/>
            </a:solidFill>
            <a:prstDash val="solid"/>
            <a:round/>
            <a:headEnd type="none" w="sm" len="sm"/>
            <a:tailEnd type="stealth" w="med" len="med"/>
          </a:ln>
        </p:spPr>
      </p:sp>
      <p:sp>
        <p:nvSpPr>
          <p:cNvPr id="14571" name="Line 31"/>
          <p:cNvSpPr/>
          <p:nvPr/>
        </p:nvSpPr>
        <p:spPr>
          <a:xfrm>
            <a:off x="9428577" y="5559425"/>
            <a:ext cx="0" cy="285750"/>
          </a:xfrm>
          <a:prstGeom prst="line">
            <a:avLst/>
          </a:prstGeom>
          <a:ln w="12700" cap="flat" cmpd="sng">
            <a:solidFill>
              <a:schemeClr val="tx1"/>
            </a:solidFill>
            <a:prstDash val="solid"/>
            <a:round/>
            <a:headEnd type="none" w="sm" len="sm"/>
            <a:tailEnd type="stealth" w="med" len="med"/>
          </a:ln>
        </p:spPr>
      </p:sp>
      <p:grpSp>
        <p:nvGrpSpPr>
          <p:cNvPr id="14572" name="Group 27"/>
          <p:cNvGrpSpPr/>
          <p:nvPr/>
        </p:nvGrpSpPr>
        <p:grpSpPr>
          <a:xfrm>
            <a:off x="8742777" y="2990850"/>
            <a:ext cx="646112" cy="390525"/>
            <a:chOff x="96" y="3289"/>
            <a:chExt cx="241" cy="264"/>
          </a:xfrm>
        </p:grpSpPr>
        <p:sp>
          <p:nvSpPr>
            <p:cNvPr id="14573" name="Freeform 30"/>
            <p:cNvSpPr/>
            <p:nvPr/>
          </p:nvSpPr>
          <p:spPr>
            <a:xfrm>
              <a:off x="219" y="3402"/>
              <a:ext cx="118" cy="151"/>
            </a:xfrm>
            <a:custGeom>
              <a:avLst/>
              <a:gdLst/>
              <a:ahLst/>
              <a:cxnLst>
                <a:cxn ang="0">
                  <a:pos x="0" y="114"/>
                </a:cxn>
                <a:cxn ang="0">
                  <a:pos x="0" y="150"/>
                </a:cxn>
                <a:cxn ang="0">
                  <a:pos x="117" y="36"/>
                </a:cxn>
                <a:cxn ang="0">
                  <a:pos x="117" y="0"/>
                </a:cxn>
                <a:cxn ang="0">
                  <a:pos x="0" y="114"/>
                </a:cxn>
              </a:cxnLst>
              <a:rect l="0" t="0" r="0" b="0"/>
              <a:pathLst>
                <a:path w="118" h="151">
                  <a:moveTo>
                    <a:pt x="0" y="114"/>
                  </a:moveTo>
                  <a:lnTo>
                    <a:pt x="0" y="150"/>
                  </a:lnTo>
                  <a:lnTo>
                    <a:pt x="117" y="36"/>
                  </a:lnTo>
                  <a:lnTo>
                    <a:pt x="117" y="0"/>
                  </a:lnTo>
                  <a:lnTo>
                    <a:pt x="0" y="114"/>
                  </a:lnTo>
                </a:path>
              </a:pathLst>
            </a:custGeom>
            <a:solidFill>
              <a:srgbClr val="FFB2B2"/>
            </a:solidFill>
            <a:ln w="9525">
              <a:noFill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4574" name="Freeform 29"/>
            <p:cNvSpPr/>
            <p:nvPr/>
          </p:nvSpPr>
          <p:spPr>
            <a:xfrm>
              <a:off x="96" y="3402"/>
              <a:ext cx="119" cy="150"/>
            </a:xfrm>
            <a:custGeom>
              <a:avLst/>
              <a:gdLst/>
              <a:ahLst/>
              <a:cxnLst>
                <a:cxn ang="0">
                  <a:pos x="0" y="35"/>
                </a:cxn>
                <a:cxn ang="0">
                  <a:pos x="0" y="0"/>
                </a:cxn>
                <a:cxn ang="0">
                  <a:pos x="118" y="113"/>
                </a:cxn>
                <a:cxn ang="0">
                  <a:pos x="118" y="149"/>
                </a:cxn>
                <a:cxn ang="0">
                  <a:pos x="0" y="35"/>
                </a:cxn>
              </a:cxnLst>
              <a:rect l="0" t="0" r="0" b="0"/>
              <a:pathLst>
                <a:path w="119" h="150">
                  <a:moveTo>
                    <a:pt x="0" y="35"/>
                  </a:moveTo>
                  <a:lnTo>
                    <a:pt x="0" y="0"/>
                  </a:lnTo>
                  <a:lnTo>
                    <a:pt x="118" y="113"/>
                  </a:lnTo>
                  <a:lnTo>
                    <a:pt x="118" y="149"/>
                  </a:lnTo>
                  <a:lnTo>
                    <a:pt x="0" y="35"/>
                  </a:lnTo>
                </a:path>
              </a:pathLst>
            </a:custGeom>
            <a:solidFill>
              <a:srgbClr val="CC0000"/>
            </a:solidFill>
            <a:ln w="9525">
              <a:noFill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4575" name="Freeform 28"/>
            <p:cNvSpPr/>
            <p:nvPr/>
          </p:nvSpPr>
          <p:spPr>
            <a:xfrm>
              <a:off x="96" y="3289"/>
              <a:ext cx="241" cy="228"/>
            </a:xfrm>
            <a:custGeom>
              <a:avLst/>
              <a:gdLst/>
              <a:ahLst/>
              <a:cxnLst>
                <a:cxn ang="0">
                  <a:pos x="120" y="0"/>
                </a:cxn>
                <a:cxn ang="0">
                  <a:pos x="0" y="112"/>
                </a:cxn>
                <a:cxn ang="0">
                  <a:pos x="120" y="227"/>
                </a:cxn>
                <a:cxn ang="0">
                  <a:pos x="240" y="112"/>
                </a:cxn>
                <a:cxn ang="0">
                  <a:pos x="120" y="0"/>
                </a:cxn>
              </a:cxnLst>
              <a:rect l="0" t="0" r="0" b="0"/>
              <a:pathLst>
                <a:path w="241" h="228">
                  <a:moveTo>
                    <a:pt x="120" y="0"/>
                  </a:moveTo>
                  <a:lnTo>
                    <a:pt x="0" y="112"/>
                  </a:lnTo>
                  <a:lnTo>
                    <a:pt x="120" y="227"/>
                  </a:lnTo>
                  <a:lnTo>
                    <a:pt x="240" y="112"/>
                  </a:lnTo>
                  <a:lnTo>
                    <a:pt x="120" y="0"/>
                  </a:lnTo>
                </a:path>
              </a:pathLst>
            </a:custGeom>
            <a:solidFill>
              <a:srgbClr val="FF0000"/>
            </a:solidFill>
            <a:ln w="9525">
              <a:noFill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sp>
        <p:nvSpPr>
          <p:cNvPr id="242" name="Rectangle 26"/>
          <p:cNvSpPr>
            <a:spLocks noChangeArrowheads="1"/>
          </p:cNvSpPr>
          <p:nvPr/>
        </p:nvSpPr>
        <p:spPr bwMode="auto">
          <a:xfrm>
            <a:off x="8918346" y="3109913"/>
            <a:ext cx="298149" cy="17388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 lIns="34920" tIns="19047" rIns="34920" bIns="19047">
            <a:spAutoFit/>
          </a:bodyPr>
          <a:lstStyle/>
          <a:p>
            <a:pPr marL="0" marR="0" lvl="0" indent="0" algn="ctr" defTabSz="10922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ja-JP" sz="11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</a:rPr>
              <a:t>T R</a:t>
            </a:r>
          </a:p>
        </p:txBody>
      </p:sp>
      <p:grpSp>
        <p:nvGrpSpPr>
          <p:cNvPr id="14577" name="Group 22"/>
          <p:cNvGrpSpPr/>
          <p:nvPr/>
        </p:nvGrpSpPr>
        <p:grpSpPr>
          <a:xfrm>
            <a:off x="3332577" y="2813050"/>
            <a:ext cx="646112" cy="392113"/>
            <a:chOff x="96" y="3289"/>
            <a:chExt cx="241" cy="264"/>
          </a:xfrm>
        </p:grpSpPr>
        <p:sp>
          <p:nvSpPr>
            <p:cNvPr id="14578" name="Freeform 25"/>
            <p:cNvSpPr/>
            <p:nvPr/>
          </p:nvSpPr>
          <p:spPr>
            <a:xfrm>
              <a:off x="219" y="3402"/>
              <a:ext cx="118" cy="151"/>
            </a:xfrm>
            <a:custGeom>
              <a:avLst/>
              <a:gdLst/>
              <a:ahLst/>
              <a:cxnLst>
                <a:cxn ang="0">
                  <a:pos x="0" y="114"/>
                </a:cxn>
                <a:cxn ang="0">
                  <a:pos x="0" y="150"/>
                </a:cxn>
                <a:cxn ang="0">
                  <a:pos x="117" y="36"/>
                </a:cxn>
                <a:cxn ang="0">
                  <a:pos x="117" y="0"/>
                </a:cxn>
                <a:cxn ang="0">
                  <a:pos x="0" y="114"/>
                </a:cxn>
              </a:cxnLst>
              <a:rect l="0" t="0" r="0" b="0"/>
              <a:pathLst>
                <a:path w="118" h="151">
                  <a:moveTo>
                    <a:pt x="0" y="114"/>
                  </a:moveTo>
                  <a:lnTo>
                    <a:pt x="0" y="150"/>
                  </a:lnTo>
                  <a:lnTo>
                    <a:pt x="117" y="36"/>
                  </a:lnTo>
                  <a:lnTo>
                    <a:pt x="117" y="0"/>
                  </a:lnTo>
                  <a:lnTo>
                    <a:pt x="0" y="114"/>
                  </a:lnTo>
                </a:path>
              </a:pathLst>
            </a:custGeom>
            <a:solidFill>
              <a:srgbClr val="FFB2B2"/>
            </a:solidFill>
            <a:ln w="9525">
              <a:noFill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4579" name="Freeform 24"/>
            <p:cNvSpPr/>
            <p:nvPr/>
          </p:nvSpPr>
          <p:spPr>
            <a:xfrm>
              <a:off x="96" y="3402"/>
              <a:ext cx="119" cy="150"/>
            </a:xfrm>
            <a:custGeom>
              <a:avLst/>
              <a:gdLst/>
              <a:ahLst/>
              <a:cxnLst>
                <a:cxn ang="0">
                  <a:pos x="0" y="35"/>
                </a:cxn>
                <a:cxn ang="0">
                  <a:pos x="0" y="0"/>
                </a:cxn>
                <a:cxn ang="0">
                  <a:pos x="118" y="113"/>
                </a:cxn>
                <a:cxn ang="0">
                  <a:pos x="118" y="149"/>
                </a:cxn>
                <a:cxn ang="0">
                  <a:pos x="0" y="35"/>
                </a:cxn>
              </a:cxnLst>
              <a:rect l="0" t="0" r="0" b="0"/>
              <a:pathLst>
                <a:path w="119" h="150">
                  <a:moveTo>
                    <a:pt x="0" y="35"/>
                  </a:moveTo>
                  <a:lnTo>
                    <a:pt x="0" y="0"/>
                  </a:lnTo>
                  <a:lnTo>
                    <a:pt x="118" y="113"/>
                  </a:lnTo>
                  <a:lnTo>
                    <a:pt x="118" y="149"/>
                  </a:lnTo>
                  <a:lnTo>
                    <a:pt x="0" y="35"/>
                  </a:lnTo>
                </a:path>
              </a:pathLst>
            </a:custGeom>
            <a:solidFill>
              <a:srgbClr val="CC0000"/>
            </a:solidFill>
            <a:ln w="9525">
              <a:noFill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4580" name="Freeform 23"/>
            <p:cNvSpPr/>
            <p:nvPr/>
          </p:nvSpPr>
          <p:spPr>
            <a:xfrm>
              <a:off x="96" y="3289"/>
              <a:ext cx="241" cy="228"/>
            </a:xfrm>
            <a:custGeom>
              <a:avLst/>
              <a:gdLst/>
              <a:ahLst/>
              <a:cxnLst>
                <a:cxn ang="0">
                  <a:pos x="120" y="0"/>
                </a:cxn>
                <a:cxn ang="0">
                  <a:pos x="0" y="112"/>
                </a:cxn>
                <a:cxn ang="0">
                  <a:pos x="120" y="227"/>
                </a:cxn>
                <a:cxn ang="0">
                  <a:pos x="240" y="112"/>
                </a:cxn>
                <a:cxn ang="0">
                  <a:pos x="120" y="0"/>
                </a:cxn>
              </a:cxnLst>
              <a:rect l="0" t="0" r="0" b="0"/>
              <a:pathLst>
                <a:path w="241" h="228">
                  <a:moveTo>
                    <a:pt x="120" y="0"/>
                  </a:moveTo>
                  <a:lnTo>
                    <a:pt x="0" y="112"/>
                  </a:lnTo>
                  <a:lnTo>
                    <a:pt x="120" y="227"/>
                  </a:lnTo>
                  <a:lnTo>
                    <a:pt x="240" y="112"/>
                  </a:lnTo>
                  <a:lnTo>
                    <a:pt x="120" y="0"/>
                  </a:lnTo>
                </a:path>
              </a:pathLst>
            </a:custGeom>
            <a:solidFill>
              <a:srgbClr val="FF0000"/>
            </a:solidFill>
            <a:ln w="9525">
              <a:noFill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sp>
        <p:nvSpPr>
          <p:cNvPr id="247" name="Rectangle 21"/>
          <p:cNvSpPr>
            <a:spLocks noChangeArrowheads="1"/>
          </p:cNvSpPr>
          <p:nvPr/>
        </p:nvSpPr>
        <p:spPr bwMode="auto">
          <a:xfrm>
            <a:off x="3502590" y="2919413"/>
            <a:ext cx="298149" cy="17388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 lIns="34920" tIns="19047" rIns="34920" bIns="19047">
            <a:spAutoFit/>
          </a:bodyPr>
          <a:lstStyle/>
          <a:p>
            <a:pPr marL="0" marR="0" lvl="0" indent="0" algn="ctr" defTabSz="10922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ja-JP" sz="11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</a:rPr>
              <a:t>T R</a:t>
            </a:r>
          </a:p>
        </p:txBody>
      </p:sp>
      <p:sp>
        <p:nvSpPr>
          <p:cNvPr id="14582" name="Line 20"/>
          <p:cNvSpPr/>
          <p:nvPr/>
        </p:nvSpPr>
        <p:spPr>
          <a:xfrm>
            <a:off x="4018377" y="3276600"/>
            <a:ext cx="0" cy="2568575"/>
          </a:xfrm>
          <a:prstGeom prst="line">
            <a:avLst/>
          </a:prstGeom>
          <a:ln w="12700" cap="flat" cmpd="sng">
            <a:solidFill>
              <a:schemeClr val="tx1"/>
            </a:solidFill>
            <a:prstDash val="solid"/>
            <a:round/>
            <a:headEnd type="none" w="sm" len="sm"/>
            <a:tailEnd type="stealth" w="med" len="med"/>
          </a:ln>
        </p:spPr>
      </p:sp>
      <p:grpSp>
        <p:nvGrpSpPr>
          <p:cNvPr id="14583" name="Group 14"/>
          <p:cNvGrpSpPr/>
          <p:nvPr/>
        </p:nvGrpSpPr>
        <p:grpSpPr>
          <a:xfrm>
            <a:off x="5888452" y="5845175"/>
            <a:ext cx="492125" cy="503238"/>
            <a:chOff x="5075" y="3529"/>
            <a:chExt cx="352" cy="355"/>
          </a:xfrm>
        </p:grpSpPr>
        <p:grpSp>
          <p:nvGrpSpPr>
            <p:cNvPr id="14584" name="Group 16"/>
            <p:cNvGrpSpPr/>
            <p:nvPr/>
          </p:nvGrpSpPr>
          <p:grpSpPr>
            <a:xfrm>
              <a:off x="5075" y="3529"/>
              <a:ext cx="352" cy="355"/>
              <a:chOff x="5075" y="3529"/>
              <a:chExt cx="352" cy="355"/>
            </a:xfrm>
          </p:grpSpPr>
          <p:sp>
            <p:nvSpPr>
              <p:cNvPr id="14585" name="Freeform 19"/>
              <p:cNvSpPr/>
              <p:nvPr/>
            </p:nvSpPr>
            <p:spPr>
              <a:xfrm>
                <a:off x="5254" y="3681"/>
                <a:ext cx="173" cy="203"/>
              </a:xfrm>
              <a:custGeom>
                <a:avLst/>
                <a:gdLst/>
                <a:ahLst/>
                <a:cxnLst>
                  <a:cxn ang="0">
                    <a:pos x="0" y="153"/>
                  </a:cxn>
                  <a:cxn ang="0">
                    <a:pos x="0" y="202"/>
                  </a:cxn>
                  <a:cxn ang="0">
                    <a:pos x="172" y="49"/>
                  </a:cxn>
                  <a:cxn ang="0">
                    <a:pos x="172" y="0"/>
                  </a:cxn>
                  <a:cxn ang="0">
                    <a:pos x="0" y="153"/>
                  </a:cxn>
                </a:cxnLst>
                <a:rect l="0" t="0" r="0" b="0"/>
                <a:pathLst>
                  <a:path w="173" h="203">
                    <a:moveTo>
                      <a:pt x="0" y="153"/>
                    </a:moveTo>
                    <a:lnTo>
                      <a:pt x="0" y="202"/>
                    </a:lnTo>
                    <a:lnTo>
                      <a:pt x="172" y="49"/>
                    </a:lnTo>
                    <a:lnTo>
                      <a:pt x="172" y="0"/>
                    </a:lnTo>
                    <a:lnTo>
                      <a:pt x="0" y="153"/>
                    </a:lnTo>
                  </a:path>
                </a:pathLst>
              </a:custGeom>
              <a:solidFill>
                <a:srgbClr val="FFB2B2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4586" name="Freeform 18"/>
              <p:cNvSpPr/>
              <p:nvPr/>
            </p:nvSpPr>
            <p:spPr>
              <a:xfrm>
                <a:off x="5075" y="3681"/>
                <a:ext cx="174" cy="202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0" y="0"/>
                  </a:cxn>
                  <a:cxn ang="0">
                    <a:pos x="173" y="153"/>
                  </a:cxn>
                  <a:cxn ang="0">
                    <a:pos x="173" y="201"/>
                  </a:cxn>
                  <a:cxn ang="0">
                    <a:pos x="0" y="48"/>
                  </a:cxn>
                </a:cxnLst>
                <a:rect l="0" t="0" r="0" b="0"/>
                <a:pathLst>
                  <a:path w="174" h="202">
                    <a:moveTo>
                      <a:pt x="0" y="48"/>
                    </a:moveTo>
                    <a:lnTo>
                      <a:pt x="0" y="0"/>
                    </a:lnTo>
                    <a:lnTo>
                      <a:pt x="173" y="153"/>
                    </a:lnTo>
                    <a:lnTo>
                      <a:pt x="173" y="201"/>
                    </a:lnTo>
                    <a:lnTo>
                      <a:pt x="0" y="48"/>
                    </a:lnTo>
                  </a:path>
                </a:pathLst>
              </a:custGeom>
              <a:solidFill>
                <a:srgbClr val="CC0000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4587" name="Freeform 17"/>
              <p:cNvSpPr/>
              <p:nvPr/>
            </p:nvSpPr>
            <p:spPr>
              <a:xfrm>
                <a:off x="5075" y="3529"/>
                <a:ext cx="352" cy="306"/>
              </a:xfrm>
              <a:custGeom>
                <a:avLst/>
                <a:gdLst/>
                <a:ahLst/>
                <a:cxnLst>
                  <a:cxn ang="0">
                    <a:pos x="176" y="0"/>
                  </a:cxn>
                  <a:cxn ang="0">
                    <a:pos x="0" y="151"/>
                  </a:cxn>
                  <a:cxn ang="0">
                    <a:pos x="176" y="305"/>
                  </a:cxn>
                  <a:cxn ang="0">
                    <a:pos x="351" y="151"/>
                  </a:cxn>
                  <a:cxn ang="0">
                    <a:pos x="176" y="0"/>
                  </a:cxn>
                </a:cxnLst>
                <a:rect l="0" t="0" r="0" b="0"/>
                <a:pathLst>
                  <a:path w="352" h="306">
                    <a:moveTo>
                      <a:pt x="176" y="0"/>
                    </a:moveTo>
                    <a:lnTo>
                      <a:pt x="0" y="151"/>
                    </a:lnTo>
                    <a:lnTo>
                      <a:pt x="176" y="305"/>
                    </a:lnTo>
                    <a:lnTo>
                      <a:pt x="351" y="151"/>
                    </a:lnTo>
                    <a:lnTo>
                      <a:pt x="176" y="0"/>
                    </a:lnTo>
                  </a:path>
                </a:pathLst>
              </a:custGeom>
              <a:solidFill>
                <a:srgbClr val="FF0000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  <p:sp>
          <p:nvSpPr>
            <p:cNvPr id="251" name="Rectangle 15"/>
            <p:cNvSpPr>
              <a:spLocks noChangeArrowheads="1"/>
            </p:cNvSpPr>
            <p:nvPr/>
          </p:nvSpPr>
          <p:spPr bwMode="auto">
            <a:xfrm>
              <a:off x="5142" y="3589"/>
              <a:ext cx="240" cy="215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wrap="none" lIns="31812" tIns="17352" rIns="31812" bIns="17352">
              <a:spAutoFit/>
            </a:bodyPr>
            <a:lstStyle/>
            <a:p>
              <a:pPr marL="0" marR="0" lvl="0" indent="0" algn="ctr" defTabSz="99695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ja-JP" sz="1100" b="1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CO-</a:t>
              </a:r>
            </a:p>
            <a:p>
              <a:pPr marL="0" marR="0" lvl="0" indent="0" algn="ctr" defTabSz="99695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ja-JP" sz="1100" b="1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OM</a:t>
              </a:r>
            </a:p>
          </p:txBody>
        </p:sp>
      </p:grpSp>
      <p:sp>
        <p:nvSpPr>
          <p:cNvPr id="14589" name="Line 13"/>
          <p:cNvSpPr/>
          <p:nvPr/>
        </p:nvSpPr>
        <p:spPr>
          <a:xfrm>
            <a:off x="6117052" y="5559425"/>
            <a:ext cx="0" cy="285750"/>
          </a:xfrm>
          <a:prstGeom prst="line">
            <a:avLst/>
          </a:prstGeom>
          <a:ln w="12700" cap="flat" cmpd="sng">
            <a:solidFill>
              <a:schemeClr val="tx1"/>
            </a:solidFill>
            <a:prstDash val="solid"/>
            <a:round/>
            <a:headEnd type="none" w="sm" len="sm"/>
            <a:tailEnd type="stealth" w="med" len="med"/>
          </a:ln>
        </p:spPr>
      </p:sp>
      <p:sp>
        <p:nvSpPr>
          <p:cNvPr id="14591" name="Line 4"/>
          <p:cNvSpPr/>
          <p:nvPr/>
        </p:nvSpPr>
        <p:spPr>
          <a:xfrm>
            <a:off x="4858164" y="1997075"/>
            <a:ext cx="838200" cy="0"/>
          </a:xfrm>
          <a:prstGeom prst="line">
            <a:avLst/>
          </a:prstGeom>
          <a:ln w="127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592" name="Line 3"/>
          <p:cNvSpPr/>
          <p:nvPr/>
        </p:nvSpPr>
        <p:spPr>
          <a:xfrm flipH="1">
            <a:off x="6458364" y="1920875"/>
            <a:ext cx="1143000" cy="0"/>
          </a:xfrm>
          <a:prstGeom prst="line">
            <a:avLst/>
          </a:prstGeom>
          <a:ln w="1270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14593" name="Line 2"/>
          <p:cNvSpPr/>
          <p:nvPr/>
        </p:nvSpPr>
        <p:spPr>
          <a:xfrm flipH="1" flipV="1">
            <a:off x="4380327" y="1562100"/>
            <a:ext cx="477837" cy="1588"/>
          </a:xfrm>
          <a:prstGeom prst="line">
            <a:avLst/>
          </a:prstGeom>
          <a:ln w="1270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6" name="灯片编号占位符 1"/>
          <p:cNvSpPr>
            <a:spLocks noGrp="1"/>
          </p:cNvSpPr>
          <p:nvPr/>
        </p:nvSpPr>
        <p:spPr>
          <a:xfrm>
            <a:off x="7442614" y="5884863"/>
            <a:ext cx="2528888" cy="346075"/>
          </a:xfrm>
          <a:prstGeom prst="rect">
            <a:avLst/>
          </a:prstGeom>
        </p:spPr>
        <p:txBody>
          <a:bodyPr vert="horz" lIns="86627" tIns="43313" rIns="86627" bIns="43313" rtlCol="0" anchor="ctr"/>
          <a:lstStyle>
            <a:defPPr>
              <a:defRPr lang="zh-CN"/>
            </a:defPPr>
            <a:lvl1pPr marL="0" algn="r" defTabSz="866140" rtl="0" eaLnBrk="1" fontAlgn="auto" latinLnBrk="0" hangingPunct="1">
              <a:spcBef>
                <a:spcPts val="0"/>
              </a:spcBef>
              <a:spcAft>
                <a:spcPts val="0"/>
              </a:spcAft>
              <a:defRPr sz="1135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33070" algn="l" defTabSz="866140" rtl="0" eaLnBrk="1" latinLnBrk="0" hangingPunct="1">
              <a:defRPr sz="17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66140" algn="l" defTabSz="866140" rtl="0" eaLnBrk="1" latinLnBrk="0" hangingPunct="1">
              <a:defRPr sz="17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99210" algn="l" defTabSz="866140" rtl="0" eaLnBrk="1" latinLnBrk="0" hangingPunct="1">
              <a:defRPr sz="17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32280" algn="l" defTabSz="866140" rtl="0" eaLnBrk="1" latinLnBrk="0" hangingPunct="1">
              <a:defRPr sz="17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65985" algn="l" defTabSz="866140" rtl="0" eaLnBrk="1" latinLnBrk="0" hangingPunct="1">
              <a:defRPr sz="17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99055" algn="l" defTabSz="866140" rtl="0" eaLnBrk="1" latinLnBrk="0" hangingPunct="1">
              <a:defRPr sz="17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32125" algn="l" defTabSz="866140" rtl="0" eaLnBrk="1" latinLnBrk="0" hangingPunct="1">
              <a:defRPr sz="17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65195" algn="l" defTabSz="866140" rtl="0" eaLnBrk="1" latinLnBrk="0" hangingPunct="1">
              <a:defRPr sz="17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6051FC51-5498-4A4E-9A8A-C0D9C5D9B7BD}" type="slidenum">
              <a:rPr kumimoji="0" lang="zh-CN" altLang="en-US" sz="1135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fld>
            <a:endParaRPr kumimoji="0" lang="zh-CN" altLang="en-US" sz="1135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xmlns="" id="{C0DC1CED-106D-4505-A308-366AB472CABE}"/>
              </a:ext>
            </a:extLst>
          </p:cNvPr>
          <p:cNvSpPr/>
          <p:nvPr/>
        </p:nvSpPr>
        <p:spPr>
          <a:xfrm>
            <a:off x="7591838" y="777875"/>
            <a:ext cx="2770505" cy="421764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Rectangle 860">
            <a:extLst>
              <a:ext uri="{FF2B5EF4-FFF2-40B4-BE49-F238E27FC236}">
                <a16:creationId xmlns:a16="http://schemas.microsoft.com/office/drawing/2014/main" xmlns="" id="{C820DBA7-BAEB-4AFE-9515-0404E7C5D0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51878" y="2183360"/>
            <a:ext cx="1412875" cy="528638"/>
          </a:xfrm>
          <a:prstGeom prst="rect">
            <a:avLst/>
          </a:prstGeom>
          <a:solidFill>
            <a:srgbClr val="273C83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价格主数据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存取顺序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xmlns="" id="{578A6D24-D0F2-4B55-BA7F-F692F49AE7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96278" y="192157"/>
            <a:ext cx="58674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zh-TW" altLang="en-US" sz="2400" b="1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33" name="Group 2">
            <a:extLst>
              <a:ext uri="{FF2B5EF4-FFF2-40B4-BE49-F238E27FC236}">
                <a16:creationId xmlns:a16="http://schemas.microsoft.com/office/drawing/2014/main" xmlns="" id="{43922F86-0B4E-4407-B1BC-2EC4BCD52DE8}"/>
              </a:ext>
            </a:extLst>
          </p:cNvPr>
          <p:cNvGrpSpPr>
            <a:grpSpLocks/>
          </p:cNvGrpSpPr>
          <p:nvPr/>
        </p:nvGrpSpPr>
        <p:grpSpPr bwMode="auto">
          <a:xfrm>
            <a:off x="3369503" y="4228061"/>
            <a:ext cx="630237" cy="1059047"/>
            <a:chOff x="1287" y="2788"/>
            <a:chExt cx="397" cy="1155"/>
          </a:xfrm>
        </p:grpSpPr>
        <p:sp>
          <p:nvSpPr>
            <p:cNvPr id="34" name="Freeform 3">
              <a:extLst>
                <a:ext uri="{FF2B5EF4-FFF2-40B4-BE49-F238E27FC236}">
                  <a16:creationId xmlns:a16="http://schemas.microsoft.com/office/drawing/2014/main" xmlns="" id="{955A627F-9F1A-4BFD-904A-13EB6F800DE5}"/>
                </a:ext>
              </a:extLst>
            </p:cNvPr>
            <p:cNvSpPr>
              <a:spLocks/>
            </p:cNvSpPr>
            <p:nvPr/>
          </p:nvSpPr>
          <p:spPr bwMode="auto">
            <a:xfrm>
              <a:off x="1303" y="2804"/>
              <a:ext cx="381" cy="1139"/>
            </a:xfrm>
            <a:custGeom>
              <a:avLst/>
              <a:gdLst>
                <a:gd name="T0" fmla="*/ 0 w 381"/>
                <a:gd name="T1" fmla="*/ 0 h 1139"/>
                <a:gd name="T2" fmla="*/ 372 w 381"/>
                <a:gd name="T3" fmla="*/ 0 h 1139"/>
                <a:gd name="T4" fmla="*/ 372 w 381"/>
                <a:gd name="T5" fmla="*/ 240 h 1139"/>
                <a:gd name="T6" fmla="*/ 220 w 381"/>
                <a:gd name="T7" fmla="*/ 240 h 1139"/>
                <a:gd name="T8" fmla="*/ 220 w 381"/>
                <a:gd name="T9" fmla="*/ 449 h 1139"/>
                <a:gd name="T10" fmla="*/ 376 w 381"/>
                <a:gd name="T11" fmla="*/ 449 h 1139"/>
                <a:gd name="T12" fmla="*/ 376 w 381"/>
                <a:gd name="T13" fmla="*/ 686 h 1139"/>
                <a:gd name="T14" fmla="*/ 212 w 381"/>
                <a:gd name="T15" fmla="*/ 686 h 1139"/>
                <a:gd name="T16" fmla="*/ 212 w 381"/>
                <a:gd name="T17" fmla="*/ 878 h 1139"/>
                <a:gd name="T18" fmla="*/ 381 w 381"/>
                <a:gd name="T19" fmla="*/ 878 h 1139"/>
                <a:gd name="T20" fmla="*/ 381 w 381"/>
                <a:gd name="T21" fmla="*/ 1135 h 1139"/>
                <a:gd name="T22" fmla="*/ 96 w 381"/>
                <a:gd name="T23" fmla="*/ 1139 h 1139"/>
                <a:gd name="T24" fmla="*/ 96 w 381"/>
                <a:gd name="T25" fmla="*/ 244 h 1139"/>
                <a:gd name="T26" fmla="*/ 12 w 381"/>
                <a:gd name="T27" fmla="*/ 244 h 1139"/>
                <a:gd name="T28" fmla="*/ 0 w 381"/>
                <a:gd name="T29" fmla="*/ 0 h 1139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381"/>
                <a:gd name="T46" fmla="*/ 0 h 1139"/>
                <a:gd name="T47" fmla="*/ 381 w 381"/>
                <a:gd name="T48" fmla="*/ 1139 h 1139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381" h="1139">
                  <a:moveTo>
                    <a:pt x="0" y="0"/>
                  </a:moveTo>
                  <a:lnTo>
                    <a:pt x="372" y="0"/>
                  </a:lnTo>
                  <a:lnTo>
                    <a:pt x="372" y="240"/>
                  </a:lnTo>
                  <a:lnTo>
                    <a:pt x="220" y="240"/>
                  </a:lnTo>
                  <a:lnTo>
                    <a:pt x="220" y="449"/>
                  </a:lnTo>
                  <a:lnTo>
                    <a:pt x="376" y="449"/>
                  </a:lnTo>
                  <a:lnTo>
                    <a:pt x="376" y="686"/>
                  </a:lnTo>
                  <a:lnTo>
                    <a:pt x="212" y="686"/>
                  </a:lnTo>
                  <a:lnTo>
                    <a:pt x="212" y="878"/>
                  </a:lnTo>
                  <a:lnTo>
                    <a:pt x="381" y="878"/>
                  </a:lnTo>
                  <a:lnTo>
                    <a:pt x="381" y="1135"/>
                  </a:lnTo>
                  <a:lnTo>
                    <a:pt x="96" y="1139"/>
                  </a:lnTo>
                  <a:lnTo>
                    <a:pt x="96" y="244"/>
                  </a:lnTo>
                  <a:lnTo>
                    <a:pt x="12" y="2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ECECE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35" name="Freeform 4">
              <a:extLst>
                <a:ext uri="{FF2B5EF4-FFF2-40B4-BE49-F238E27FC236}">
                  <a16:creationId xmlns:a16="http://schemas.microsoft.com/office/drawing/2014/main" xmlns="" id="{E66B784D-B869-4099-90EA-52164623A0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" y="2788"/>
              <a:ext cx="380" cy="1139"/>
            </a:xfrm>
            <a:custGeom>
              <a:avLst/>
              <a:gdLst>
                <a:gd name="T0" fmla="*/ 0 w 380"/>
                <a:gd name="T1" fmla="*/ 0 h 1139"/>
                <a:gd name="T2" fmla="*/ 372 w 380"/>
                <a:gd name="T3" fmla="*/ 0 h 1139"/>
                <a:gd name="T4" fmla="*/ 372 w 380"/>
                <a:gd name="T5" fmla="*/ 240 h 1139"/>
                <a:gd name="T6" fmla="*/ 220 w 380"/>
                <a:gd name="T7" fmla="*/ 240 h 1139"/>
                <a:gd name="T8" fmla="*/ 220 w 380"/>
                <a:gd name="T9" fmla="*/ 449 h 1139"/>
                <a:gd name="T10" fmla="*/ 376 w 380"/>
                <a:gd name="T11" fmla="*/ 449 h 1139"/>
                <a:gd name="T12" fmla="*/ 376 w 380"/>
                <a:gd name="T13" fmla="*/ 686 h 1139"/>
                <a:gd name="T14" fmla="*/ 212 w 380"/>
                <a:gd name="T15" fmla="*/ 686 h 1139"/>
                <a:gd name="T16" fmla="*/ 212 w 380"/>
                <a:gd name="T17" fmla="*/ 878 h 1139"/>
                <a:gd name="T18" fmla="*/ 380 w 380"/>
                <a:gd name="T19" fmla="*/ 878 h 1139"/>
                <a:gd name="T20" fmla="*/ 380 w 380"/>
                <a:gd name="T21" fmla="*/ 1135 h 1139"/>
                <a:gd name="T22" fmla="*/ 96 w 380"/>
                <a:gd name="T23" fmla="*/ 1139 h 1139"/>
                <a:gd name="T24" fmla="*/ 96 w 380"/>
                <a:gd name="T25" fmla="*/ 244 h 1139"/>
                <a:gd name="T26" fmla="*/ 12 w 380"/>
                <a:gd name="T27" fmla="*/ 244 h 1139"/>
                <a:gd name="T28" fmla="*/ 0 w 380"/>
                <a:gd name="T29" fmla="*/ 0 h 1139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380"/>
                <a:gd name="T46" fmla="*/ 0 h 1139"/>
                <a:gd name="T47" fmla="*/ 380 w 380"/>
                <a:gd name="T48" fmla="*/ 1139 h 1139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380" h="1139">
                  <a:moveTo>
                    <a:pt x="0" y="0"/>
                  </a:moveTo>
                  <a:lnTo>
                    <a:pt x="372" y="0"/>
                  </a:lnTo>
                  <a:lnTo>
                    <a:pt x="372" y="240"/>
                  </a:lnTo>
                  <a:lnTo>
                    <a:pt x="220" y="240"/>
                  </a:lnTo>
                  <a:lnTo>
                    <a:pt x="220" y="449"/>
                  </a:lnTo>
                  <a:lnTo>
                    <a:pt x="376" y="449"/>
                  </a:lnTo>
                  <a:lnTo>
                    <a:pt x="376" y="686"/>
                  </a:lnTo>
                  <a:lnTo>
                    <a:pt x="212" y="686"/>
                  </a:lnTo>
                  <a:lnTo>
                    <a:pt x="212" y="878"/>
                  </a:lnTo>
                  <a:lnTo>
                    <a:pt x="380" y="878"/>
                  </a:lnTo>
                  <a:lnTo>
                    <a:pt x="380" y="1135"/>
                  </a:lnTo>
                  <a:lnTo>
                    <a:pt x="96" y="1139"/>
                  </a:lnTo>
                  <a:lnTo>
                    <a:pt x="96" y="244"/>
                  </a:lnTo>
                  <a:lnTo>
                    <a:pt x="12" y="2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2C1FE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sp>
        <p:nvSpPr>
          <p:cNvPr id="36" name="Rectangle 5">
            <a:extLst>
              <a:ext uri="{FF2B5EF4-FFF2-40B4-BE49-F238E27FC236}">
                <a16:creationId xmlns:a16="http://schemas.microsoft.com/office/drawing/2014/main" xmlns="" id="{5C8BD664-C766-4D25-9E66-65D5D00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5753" y="4845598"/>
            <a:ext cx="3817937" cy="534987"/>
          </a:xfrm>
          <a:prstGeom prst="rect">
            <a:avLst/>
          </a:prstGeom>
          <a:solidFill>
            <a:srgbClr val="273C83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7" name="Freeform 6">
            <a:extLst>
              <a:ext uri="{FF2B5EF4-FFF2-40B4-BE49-F238E27FC236}">
                <a16:creationId xmlns:a16="http://schemas.microsoft.com/office/drawing/2014/main" xmlns="" id="{331E01D1-9BC2-41D4-AB83-628FDF600BEF}"/>
              </a:ext>
            </a:extLst>
          </p:cNvPr>
          <p:cNvSpPr>
            <a:spLocks/>
          </p:cNvSpPr>
          <p:nvPr/>
        </p:nvSpPr>
        <p:spPr bwMode="auto">
          <a:xfrm>
            <a:off x="3845753" y="4845598"/>
            <a:ext cx="3817937" cy="538162"/>
          </a:xfrm>
          <a:custGeom>
            <a:avLst/>
            <a:gdLst>
              <a:gd name="T0" fmla="*/ 2147483647 w 2405"/>
              <a:gd name="T1" fmla="*/ 0 h 339"/>
              <a:gd name="T2" fmla="*/ 0 w 2405"/>
              <a:gd name="T3" fmla="*/ 0 h 339"/>
              <a:gd name="T4" fmla="*/ 0 w 2405"/>
              <a:gd name="T5" fmla="*/ 2147483647 h 339"/>
              <a:gd name="T6" fmla="*/ 0 60000 65536"/>
              <a:gd name="T7" fmla="*/ 0 60000 65536"/>
              <a:gd name="T8" fmla="*/ 0 60000 65536"/>
              <a:gd name="T9" fmla="*/ 0 w 2405"/>
              <a:gd name="T10" fmla="*/ 0 h 339"/>
              <a:gd name="T11" fmla="*/ 2405 w 2405"/>
              <a:gd name="T12" fmla="*/ 339 h 339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405" h="339">
                <a:moveTo>
                  <a:pt x="2405" y="0"/>
                </a:moveTo>
                <a:lnTo>
                  <a:pt x="0" y="0"/>
                </a:lnTo>
                <a:lnTo>
                  <a:pt x="0" y="339"/>
                </a:lnTo>
              </a:path>
            </a:pathLst>
          </a:custGeom>
          <a:noFill/>
          <a:ln w="25400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8" name="Freeform 7">
            <a:extLst>
              <a:ext uri="{FF2B5EF4-FFF2-40B4-BE49-F238E27FC236}">
                <a16:creationId xmlns:a16="http://schemas.microsoft.com/office/drawing/2014/main" xmlns="" id="{3FF65243-5F86-433A-B632-8E0DD3F4681D}"/>
              </a:ext>
            </a:extLst>
          </p:cNvPr>
          <p:cNvSpPr>
            <a:spLocks/>
          </p:cNvSpPr>
          <p:nvPr/>
        </p:nvSpPr>
        <p:spPr bwMode="auto">
          <a:xfrm>
            <a:off x="3845753" y="4845598"/>
            <a:ext cx="3817937" cy="538162"/>
          </a:xfrm>
          <a:custGeom>
            <a:avLst/>
            <a:gdLst>
              <a:gd name="T0" fmla="*/ 0 w 2405"/>
              <a:gd name="T1" fmla="*/ 2147483647 h 339"/>
              <a:gd name="T2" fmla="*/ 2147483647 w 2405"/>
              <a:gd name="T3" fmla="*/ 2147483647 h 339"/>
              <a:gd name="T4" fmla="*/ 2147483647 w 2405"/>
              <a:gd name="T5" fmla="*/ 0 h 339"/>
              <a:gd name="T6" fmla="*/ 0 60000 65536"/>
              <a:gd name="T7" fmla="*/ 0 60000 65536"/>
              <a:gd name="T8" fmla="*/ 0 60000 65536"/>
              <a:gd name="T9" fmla="*/ 0 w 2405"/>
              <a:gd name="T10" fmla="*/ 0 h 339"/>
              <a:gd name="T11" fmla="*/ 2405 w 2405"/>
              <a:gd name="T12" fmla="*/ 339 h 339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405" h="339">
                <a:moveTo>
                  <a:pt x="0" y="339"/>
                </a:moveTo>
                <a:lnTo>
                  <a:pt x="2405" y="339"/>
                </a:lnTo>
                <a:lnTo>
                  <a:pt x="2405" y="0"/>
                </a:lnTo>
              </a:path>
            </a:pathLst>
          </a:custGeom>
          <a:noFill/>
          <a:ln w="25400">
            <a:solidFill>
              <a:srgbClr val="00279F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9" name="Rectangle 8">
            <a:extLst>
              <a:ext uri="{FF2B5EF4-FFF2-40B4-BE49-F238E27FC236}">
                <a16:creationId xmlns:a16="http://schemas.microsoft.com/office/drawing/2014/main" xmlns="" id="{BD8DA914-62D1-4A4D-B8A3-E76B1A6870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13778" y="4158210"/>
            <a:ext cx="1450975" cy="528638"/>
          </a:xfrm>
          <a:prstGeom prst="rect">
            <a:avLst/>
          </a:prstGeom>
          <a:solidFill>
            <a:srgbClr val="273C83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1" name="Rectangle 10">
            <a:extLst>
              <a:ext uri="{FF2B5EF4-FFF2-40B4-BE49-F238E27FC236}">
                <a16:creationId xmlns:a16="http://schemas.microsoft.com/office/drawing/2014/main" xmlns="" id="{02DA87E8-BC76-40D7-B72C-837237E380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4979" y="4307528"/>
            <a:ext cx="599523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zh-TW" b="1" dirty="0" smtClean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PR02</a:t>
            </a:r>
            <a:endParaRPr lang="en-US" altLang="zh-TW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2" name="Freeform 11">
            <a:extLst>
              <a:ext uri="{FF2B5EF4-FFF2-40B4-BE49-F238E27FC236}">
                <a16:creationId xmlns:a16="http://schemas.microsoft.com/office/drawing/2014/main" xmlns="" id="{94626B3B-6AC3-4E4E-BBA8-8B89D6A928D0}"/>
              </a:ext>
            </a:extLst>
          </p:cNvPr>
          <p:cNvSpPr>
            <a:spLocks/>
          </p:cNvSpPr>
          <p:nvPr/>
        </p:nvSpPr>
        <p:spPr bwMode="auto">
          <a:xfrm>
            <a:off x="2013778" y="4164560"/>
            <a:ext cx="1450975" cy="528638"/>
          </a:xfrm>
          <a:custGeom>
            <a:avLst/>
            <a:gdLst>
              <a:gd name="T0" fmla="*/ 2147483647 w 914"/>
              <a:gd name="T1" fmla="*/ 0 h 333"/>
              <a:gd name="T2" fmla="*/ 0 w 914"/>
              <a:gd name="T3" fmla="*/ 0 h 333"/>
              <a:gd name="T4" fmla="*/ 0 w 914"/>
              <a:gd name="T5" fmla="*/ 2147483647 h 333"/>
              <a:gd name="T6" fmla="*/ 0 60000 65536"/>
              <a:gd name="T7" fmla="*/ 0 60000 65536"/>
              <a:gd name="T8" fmla="*/ 0 60000 65536"/>
              <a:gd name="T9" fmla="*/ 0 w 914"/>
              <a:gd name="T10" fmla="*/ 0 h 333"/>
              <a:gd name="T11" fmla="*/ 914 w 914"/>
              <a:gd name="T12" fmla="*/ 333 h 333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914" h="333">
                <a:moveTo>
                  <a:pt x="914" y="0"/>
                </a:moveTo>
                <a:lnTo>
                  <a:pt x="0" y="0"/>
                </a:lnTo>
                <a:lnTo>
                  <a:pt x="0" y="333"/>
                </a:lnTo>
              </a:path>
            </a:pathLst>
          </a:custGeom>
          <a:noFill/>
          <a:ln w="25400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3" name="Freeform 12">
            <a:extLst>
              <a:ext uri="{FF2B5EF4-FFF2-40B4-BE49-F238E27FC236}">
                <a16:creationId xmlns:a16="http://schemas.microsoft.com/office/drawing/2014/main" xmlns="" id="{68140B10-1A5F-460B-893E-D09174186AE1}"/>
              </a:ext>
            </a:extLst>
          </p:cNvPr>
          <p:cNvSpPr>
            <a:spLocks/>
          </p:cNvSpPr>
          <p:nvPr/>
        </p:nvSpPr>
        <p:spPr bwMode="auto">
          <a:xfrm>
            <a:off x="2013778" y="4164560"/>
            <a:ext cx="1450975" cy="528638"/>
          </a:xfrm>
          <a:custGeom>
            <a:avLst/>
            <a:gdLst>
              <a:gd name="T0" fmla="*/ 0 w 914"/>
              <a:gd name="T1" fmla="*/ 2147483647 h 333"/>
              <a:gd name="T2" fmla="*/ 2147483647 w 914"/>
              <a:gd name="T3" fmla="*/ 2147483647 h 333"/>
              <a:gd name="T4" fmla="*/ 2147483647 w 914"/>
              <a:gd name="T5" fmla="*/ 0 h 333"/>
              <a:gd name="T6" fmla="*/ 0 60000 65536"/>
              <a:gd name="T7" fmla="*/ 0 60000 65536"/>
              <a:gd name="T8" fmla="*/ 0 60000 65536"/>
              <a:gd name="T9" fmla="*/ 0 w 914"/>
              <a:gd name="T10" fmla="*/ 0 h 333"/>
              <a:gd name="T11" fmla="*/ 914 w 914"/>
              <a:gd name="T12" fmla="*/ 333 h 333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914" h="333">
                <a:moveTo>
                  <a:pt x="0" y="333"/>
                </a:moveTo>
                <a:lnTo>
                  <a:pt x="914" y="333"/>
                </a:lnTo>
                <a:lnTo>
                  <a:pt x="914" y="0"/>
                </a:lnTo>
              </a:path>
            </a:pathLst>
          </a:custGeom>
          <a:noFill/>
          <a:ln w="25400">
            <a:solidFill>
              <a:srgbClr val="00279F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44" name="Group 13">
            <a:extLst>
              <a:ext uri="{FF2B5EF4-FFF2-40B4-BE49-F238E27FC236}">
                <a16:creationId xmlns:a16="http://schemas.microsoft.com/office/drawing/2014/main" xmlns="" id="{F4AB71C2-3832-43DA-A9B1-91CCE3A86020}"/>
              </a:ext>
            </a:extLst>
          </p:cNvPr>
          <p:cNvGrpSpPr>
            <a:grpSpLocks/>
          </p:cNvGrpSpPr>
          <p:nvPr/>
        </p:nvGrpSpPr>
        <p:grpSpPr bwMode="auto">
          <a:xfrm>
            <a:off x="3452053" y="2246860"/>
            <a:ext cx="409575" cy="398463"/>
            <a:chOff x="1339" y="1436"/>
            <a:chExt cx="258" cy="251"/>
          </a:xfrm>
        </p:grpSpPr>
        <p:sp>
          <p:nvSpPr>
            <p:cNvPr id="45" name="Rectangle 14">
              <a:extLst>
                <a:ext uri="{FF2B5EF4-FFF2-40B4-BE49-F238E27FC236}">
                  <a16:creationId xmlns:a16="http://schemas.microsoft.com/office/drawing/2014/main" xmlns="" id="{E7F7C94D-2C48-4E39-BCD5-7404437509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9" y="1436"/>
              <a:ext cx="242" cy="235"/>
            </a:xfrm>
            <a:prstGeom prst="rect">
              <a:avLst/>
            </a:prstGeom>
            <a:solidFill>
              <a:srgbClr val="C7DAFE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46" name="Rectangle 15">
              <a:extLst>
                <a:ext uri="{FF2B5EF4-FFF2-40B4-BE49-F238E27FC236}">
                  <a16:creationId xmlns:a16="http://schemas.microsoft.com/office/drawing/2014/main" xmlns="" id="{855CB78F-2411-48A7-8136-134B9A45AF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55" y="1452"/>
              <a:ext cx="242" cy="235"/>
            </a:xfrm>
            <a:prstGeom prst="rect">
              <a:avLst/>
            </a:prstGeom>
            <a:solidFill>
              <a:srgbClr val="617498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47" name="Rectangle 16">
              <a:extLst>
                <a:ext uri="{FF2B5EF4-FFF2-40B4-BE49-F238E27FC236}">
                  <a16:creationId xmlns:a16="http://schemas.microsoft.com/office/drawing/2014/main" xmlns="" id="{8EE2359E-1FD4-41AB-B9CD-3B639FD3BE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47" y="1444"/>
              <a:ext cx="242" cy="235"/>
            </a:xfrm>
            <a:prstGeom prst="rect">
              <a:avLst/>
            </a:prstGeom>
            <a:solidFill>
              <a:srgbClr val="A2C1FE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48" name="Group 17">
            <a:extLst>
              <a:ext uri="{FF2B5EF4-FFF2-40B4-BE49-F238E27FC236}">
                <a16:creationId xmlns:a16="http://schemas.microsoft.com/office/drawing/2014/main" xmlns="" id="{C45C0B31-B866-435C-BBF8-95A7957F7A69}"/>
              </a:ext>
            </a:extLst>
          </p:cNvPr>
          <p:cNvGrpSpPr>
            <a:grpSpLocks/>
          </p:cNvGrpSpPr>
          <p:nvPr/>
        </p:nvGrpSpPr>
        <p:grpSpPr bwMode="auto">
          <a:xfrm>
            <a:off x="3452053" y="2934248"/>
            <a:ext cx="409575" cy="398462"/>
            <a:chOff x="1339" y="1869"/>
            <a:chExt cx="258" cy="251"/>
          </a:xfrm>
        </p:grpSpPr>
        <p:sp>
          <p:nvSpPr>
            <p:cNvPr id="49" name="Rectangle 18">
              <a:extLst>
                <a:ext uri="{FF2B5EF4-FFF2-40B4-BE49-F238E27FC236}">
                  <a16:creationId xmlns:a16="http://schemas.microsoft.com/office/drawing/2014/main" xmlns="" id="{FE4D9FC9-6530-4B1C-8594-3411022339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9" y="1869"/>
              <a:ext cx="242" cy="235"/>
            </a:xfrm>
            <a:prstGeom prst="rect">
              <a:avLst/>
            </a:prstGeom>
            <a:solidFill>
              <a:srgbClr val="C7DAFE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50" name="Rectangle 19">
              <a:extLst>
                <a:ext uri="{FF2B5EF4-FFF2-40B4-BE49-F238E27FC236}">
                  <a16:creationId xmlns:a16="http://schemas.microsoft.com/office/drawing/2014/main" xmlns="" id="{4B3FC629-0463-4988-920E-3487DA29D6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55" y="1885"/>
              <a:ext cx="242" cy="235"/>
            </a:xfrm>
            <a:prstGeom prst="rect">
              <a:avLst/>
            </a:prstGeom>
            <a:solidFill>
              <a:srgbClr val="617498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51" name="Rectangle 20">
              <a:extLst>
                <a:ext uri="{FF2B5EF4-FFF2-40B4-BE49-F238E27FC236}">
                  <a16:creationId xmlns:a16="http://schemas.microsoft.com/office/drawing/2014/main" xmlns="" id="{28A53E90-1F3B-4857-90B5-7F322CF27B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47" y="1877"/>
              <a:ext cx="242" cy="235"/>
            </a:xfrm>
            <a:prstGeom prst="rect">
              <a:avLst/>
            </a:prstGeom>
            <a:solidFill>
              <a:srgbClr val="A2C1FE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sp>
        <p:nvSpPr>
          <p:cNvPr id="52" name="Rectangle 21">
            <a:extLst>
              <a:ext uri="{FF2B5EF4-FFF2-40B4-BE49-F238E27FC236}">
                <a16:creationId xmlns:a16="http://schemas.microsoft.com/office/drawing/2014/main" xmlns="" id="{D2786CAF-F551-4F8C-A5D7-19356D6E2C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5753" y="2183360"/>
            <a:ext cx="3184525" cy="531813"/>
          </a:xfrm>
          <a:prstGeom prst="rect">
            <a:avLst/>
          </a:prstGeom>
          <a:solidFill>
            <a:srgbClr val="273C83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3" name="Rectangle 23">
            <a:extLst>
              <a:ext uri="{FF2B5EF4-FFF2-40B4-BE49-F238E27FC236}">
                <a16:creationId xmlns:a16="http://schemas.microsoft.com/office/drawing/2014/main" xmlns="" id="{6725D929-CC9A-4C0A-A79C-8AA5EA2EAB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7840" y="2319885"/>
            <a:ext cx="461665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zh-CN" altLang="en-US" b="1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折扣</a:t>
            </a:r>
            <a:endParaRPr lang="en-US" altLang="zh-TW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4" name="Freeform 24">
            <a:extLst>
              <a:ext uri="{FF2B5EF4-FFF2-40B4-BE49-F238E27FC236}">
                <a16:creationId xmlns:a16="http://schemas.microsoft.com/office/drawing/2014/main" xmlns="" id="{5A43C30D-D574-49E8-8C60-A21D062A2CAE}"/>
              </a:ext>
            </a:extLst>
          </p:cNvPr>
          <p:cNvSpPr>
            <a:spLocks/>
          </p:cNvSpPr>
          <p:nvPr/>
        </p:nvSpPr>
        <p:spPr bwMode="auto">
          <a:xfrm>
            <a:off x="3845753" y="2183360"/>
            <a:ext cx="3184525" cy="534988"/>
          </a:xfrm>
          <a:custGeom>
            <a:avLst/>
            <a:gdLst>
              <a:gd name="T0" fmla="*/ 2147483647 w 2006"/>
              <a:gd name="T1" fmla="*/ 0 h 337"/>
              <a:gd name="T2" fmla="*/ 0 w 2006"/>
              <a:gd name="T3" fmla="*/ 0 h 337"/>
              <a:gd name="T4" fmla="*/ 0 w 2006"/>
              <a:gd name="T5" fmla="*/ 2147483647 h 337"/>
              <a:gd name="T6" fmla="*/ 0 60000 65536"/>
              <a:gd name="T7" fmla="*/ 0 60000 65536"/>
              <a:gd name="T8" fmla="*/ 0 60000 65536"/>
              <a:gd name="T9" fmla="*/ 0 w 2006"/>
              <a:gd name="T10" fmla="*/ 0 h 337"/>
              <a:gd name="T11" fmla="*/ 2006 w 2006"/>
              <a:gd name="T12" fmla="*/ 337 h 33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006" h="337">
                <a:moveTo>
                  <a:pt x="2006" y="0"/>
                </a:moveTo>
                <a:lnTo>
                  <a:pt x="0" y="0"/>
                </a:lnTo>
                <a:lnTo>
                  <a:pt x="0" y="337"/>
                </a:lnTo>
              </a:path>
            </a:pathLst>
          </a:custGeom>
          <a:noFill/>
          <a:ln w="25400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5" name="Freeform 25">
            <a:extLst>
              <a:ext uri="{FF2B5EF4-FFF2-40B4-BE49-F238E27FC236}">
                <a16:creationId xmlns:a16="http://schemas.microsoft.com/office/drawing/2014/main" xmlns="" id="{CE8084B1-313E-4FD7-9EF4-2C467DA31E96}"/>
              </a:ext>
            </a:extLst>
          </p:cNvPr>
          <p:cNvSpPr>
            <a:spLocks/>
          </p:cNvSpPr>
          <p:nvPr/>
        </p:nvSpPr>
        <p:spPr bwMode="auto">
          <a:xfrm>
            <a:off x="3845753" y="2183360"/>
            <a:ext cx="3184525" cy="534988"/>
          </a:xfrm>
          <a:custGeom>
            <a:avLst/>
            <a:gdLst>
              <a:gd name="T0" fmla="*/ 0 w 2006"/>
              <a:gd name="T1" fmla="*/ 2147483647 h 337"/>
              <a:gd name="T2" fmla="*/ 2147483647 w 2006"/>
              <a:gd name="T3" fmla="*/ 2147483647 h 337"/>
              <a:gd name="T4" fmla="*/ 2147483647 w 2006"/>
              <a:gd name="T5" fmla="*/ 0 h 337"/>
              <a:gd name="T6" fmla="*/ 0 60000 65536"/>
              <a:gd name="T7" fmla="*/ 0 60000 65536"/>
              <a:gd name="T8" fmla="*/ 0 60000 65536"/>
              <a:gd name="T9" fmla="*/ 0 w 2006"/>
              <a:gd name="T10" fmla="*/ 0 h 337"/>
              <a:gd name="T11" fmla="*/ 2006 w 2006"/>
              <a:gd name="T12" fmla="*/ 337 h 33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006" h="337">
                <a:moveTo>
                  <a:pt x="0" y="337"/>
                </a:moveTo>
                <a:lnTo>
                  <a:pt x="2006" y="337"/>
                </a:lnTo>
                <a:lnTo>
                  <a:pt x="2006" y="0"/>
                </a:lnTo>
              </a:path>
            </a:pathLst>
          </a:custGeom>
          <a:noFill/>
          <a:ln w="25400">
            <a:solidFill>
              <a:srgbClr val="00279F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56" name="Group 26">
            <a:extLst>
              <a:ext uri="{FF2B5EF4-FFF2-40B4-BE49-F238E27FC236}">
                <a16:creationId xmlns:a16="http://schemas.microsoft.com/office/drawing/2014/main" xmlns="" id="{C46A08CE-AEFB-47C2-BF21-5382E6D45571}"/>
              </a:ext>
            </a:extLst>
          </p:cNvPr>
          <p:cNvGrpSpPr>
            <a:grpSpLocks/>
          </p:cNvGrpSpPr>
          <p:nvPr/>
        </p:nvGrpSpPr>
        <p:grpSpPr bwMode="auto">
          <a:xfrm>
            <a:off x="8503478" y="3699423"/>
            <a:ext cx="1073150" cy="1903412"/>
            <a:chOff x="4521" y="2455"/>
            <a:chExt cx="676" cy="1199"/>
          </a:xfrm>
        </p:grpSpPr>
        <p:grpSp>
          <p:nvGrpSpPr>
            <p:cNvPr id="57" name="Group 27">
              <a:extLst>
                <a:ext uri="{FF2B5EF4-FFF2-40B4-BE49-F238E27FC236}">
                  <a16:creationId xmlns:a16="http://schemas.microsoft.com/office/drawing/2014/main" xmlns="" id="{306102D8-3DC8-4CF9-9993-FBAD98EEE4A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21" y="2455"/>
              <a:ext cx="676" cy="1199"/>
              <a:chOff x="4521" y="2455"/>
              <a:chExt cx="676" cy="1199"/>
            </a:xfrm>
          </p:grpSpPr>
          <p:sp>
            <p:nvSpPr>
              <p:cNvPr id="244" name="Rectangle 28">
                <a:extLst>
                  <a:ext uri="{FF2B5EF4-FFF2-40B4-BE49-F238E27FC236}">
                    <a16:creationId xmlns:a16="http://schemas.microsoft.com/office/drawing/2014/main" xmlns="" id="{48220303-E1F9-42EC-81FB-5AD529BE8D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21" y="2455"/>
                <a:ext cx="4" cy="1199"/>
              </a:xfrm>
              <a:prstGeom prst="rect">
                <a:avLst/>
              </a:prstGeom>
              <a:solidFill>
                <a:srgbClr val="1C3C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245" name="Rectangle 29">
                <a:extLst>
                  <a:ext uri="{FF2B5EF4-FFF2-40B4-BE49-F238E27FC236}">
                    <a16:creationId xmlns:a16="http://schemas.microsoft.com/office/drawing/2014/main" xmlns="" id="{5D8EE5F5-CC3C-4246-AC6C-CFD22DCF18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25" y="2455"/>
                <a:ext cx="4" cy="1199"/>
              </a:xfrm>
              <a:prstGeom prst="rect">
                <a:avLst/>
              </a:prstGeom>
              <a:solidFill>
                <a:srgbClr val="1C3D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246" name="Rectangle 30">
                <a:extLst>
                  <a:ext uri="{FF2B5EF4-FFF2-40B4-BE49-F238E27FC236}">
                    <a16:creationId xmlns:a16="http://schemas.microsoft.com/office/drawing/2014/main" xmlns="" id="{EBCBD6AD-66A0-4DAB-88DA-4FD4AA7D89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29" y="2455"/>
                <a:ext cx="2" cy="1199"/>
              </a:xfrm>
              <a:prstGeom prst="rect">
                <a:avLst/>
              </a:prstGeom>
              <a:solidFill>
                <a:srgbClr val="1C3D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247" name="Rectangle 31">
                <a:extLst>
                  <a:ext uri="{FF2B5EF4-FFF2-40B4-BE49-F238E27FC236}">
                    <a16:creationId xmlns:a16="http://schemas.microsoft.com/office/drawing/2014/main" xmlns="" id="{EDA2C54E-87B8-4CF4-8030-809C20EAF0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31" y="2455"/>
                <a:ext cx="4" cy="1199"/>
              </a:xfrm>
              <a:prstGeom prst="rect">
                <a:avLst/>
              </a:prstGeom>
              <a:solidFill>
                <a:srgbClr val="1D3E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248" name="Rectangle 32">
                <a:extLst>
                  <a:ext uri="{FF2B5EF4-FFF2-40B4-BE49-F238E27FC236}">
                    <a16:creationId xmlns:a16="http://schemas.microsoft.com/office/drawing/2014/main" xmlns="" id="{B4390083-D147-4C73-84E3-6E93355249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35" y="2455"/>
                <a:ext cx="4" cy="1199"/>
              </a:xfrm>
              <a:prstGeom prst="rect">
                <a:avLst/>
              </a:prstGeom>
              <a:solidFill>
                <a:srgbClr val="1D3F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249" name="Rectangle 33">
                <a:extLst>
                  <a:ext uri="{FF2B5EF4-FFF2-40B4-BE49-F238E27FC236}">
                    <a16:creationId xmlns:a16="http://schemas.microsoft.com/office/drawing/2014/main" xmlns="" id="{D53D6AC4-9317-4AD8-894A-D4B3E53C5D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39" y="2455"/>
                <a:ext cx="4" cy="1199"/>
              </a:xfrm>
              <a:prstGeom prst="rect">
                <a:avLst/>
              </a:prstGeom>
              <a:solidFill>
                <a:srgbClr val="1E4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250" name="Rectangle 34">
                <a:extLst>
                  <a:ext uri="{FF2B5EF4-FFF2-40B4-BE49-F238E27FC236}">
                    <a16:creationId xmlns:a16="http://schemas.microsoft.com/office/drawing/2014/main" xmlns="" id="{45D500FA-F3AA-4687-B783-F413C3BE67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43" y="2455"/>
                <a:ext cx="2" cy="1199"/>
              </a:xfrm>
              <a:prstGeom prst="rect">
                <a:avLst/>
              </a:prstGeom>
              <a:solidFill>
                <a:srgbClr val="1E41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251" name="Rectangle 35">
                <a:extLst>
                  <a:ext uri="{FF2B5EF4-FFF2-40B4-BE49-F238E27FC236}">
                    <a16:creationId xmlns:a16="http://schemas.microsoft.com/office/drawing/2014/main" xmlns="" id="{619DE753-876F-46AA-8766-E2835E7309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45" y="2455"/>
                <a:ext cx="4" cy="1199"/>
              </a:xfrm>
              <a:prstGeom prst="rect">
                <a:avLst/>
              </a:prstGeom>
              <a:solidFill>
                <a:srgbClr val="1F42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252" name="Rectangle 36">
                <a:extLst>
                  <a:ext uri="{FF2B5EF4-FFF2-40B4-BE49-F238E27FC236}">
                    <a16:creationId xmlns:a16="http://schemas.microsoft.com/office/drawing/2014/main" xmlns="" id="{969EDEE4-B318-4B94-8874-71D1323B82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49" y="2455"/>
                <a:ext cx="4" cy="1199"/>
              </a:xfrm>
              <a:prstGeom prst="rect">
                <a:avLst/>
              </a:prstGeom>
              <a:solidFill>
                <a:srgbClr val="1F43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253" name="Rectangle 37">
                <a:extLst>
                  <a:ext uri="{FF2B5EF4-FFF2-40B4-BE49-F238E27FC236}">
                    <a16:creationId xmlns:a16="http://schemas.microsoft.com/office/drawing/2014/main" xmlns="" id="{2C290E27-AFF8-455D-983D-8692A338D7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53" y="2455"/>
                <a:ext cx="4" cy="1199"/>
              </a:xfrm>
              <a:prstGeom prst="rect">
                <a:avLst/>
              </a:prstGeom>
              <a:solidFill>
                <a:srgbClr val="2045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254" name="Rectangle 38">
                <a:extLst>
                  <a:ext uri="{FF2B5EF4-FFF2-40B4-BE49-F238E27FC236}">
                    <a16:creationId xmlns:a16="http://schemas.microsoft.com/office/drawing/2014/main" xmlns="" id="{05AE7156-4F84-45BA-A567-9192612476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57" y="2455"/>
                <a:ext cx="2" cy="1199"/>
              </a:xfrm>
              <a:prstGeom prst="rect">
                <a:avLst/>
              </a:prstGeom>
              <a:solidFill>
                <a:srgbClr val="2146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255" name="Rectangle 39">
                <a:extLst>
                  <a:ext uri="{FF2B5EF4-FFF2-40B4-BE49-F238E27FC236}">
                    <a16:creationId xmlns:a16="http://schemas.microsoft.com/office/drawing/2014/main" xmlns="" id="{029EEF1E-AE52-4C6B-A816-2459166140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59" y="2455"/>
                <a:ext cx="5" cy="1199"/>
              </a:xfrm>
              <a:prstGeom prst="rect">
                <a:avLst/>
              </a:prstGeom>
              <a:solidFill>
                <a:srgbClr val="2147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256" name="Rectangle 40">
                <a:extLst>
                  <a:ext uri="{FF2B5EF4-FFF2-40B4-BE49-F238E27FC236}">
                    <a16:creationId xmlns:a16="http://schemas.microsoft.com/office/drawing/2014/main" xmlns="" id="{95746E1A-12F9-4DCC-B933-F69B45E707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64" y="2455"/>
                <a:ext cx="4" cy="1199"/>
              </a:xfrm>
              <a:prstGeom prst="rect">
                <a:avLst/>
              </a:prstGeom>
              <a:solidFill>
                <a:srgbClr val="2249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257" name="Rectangle 41">
                <a:extLst>
                  <a:ext uri="{FF2B5EF4-FFF2-40B4-BE49-F238E27FC236}">
                    <a16:creationId xmlns:a16="http://schemas.microsoft.com/office/drawing/2014/main" xmlns="" id="{915ECF30-59D1-4BB1-8392-F429A4FFF9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68" y="2455"/>
                <a:ext cx="4" cy="1199"/>
              </a:xfrm>
              <a:prstGeom prst="rect">
                <a:avLst/>
              </a:prstGeom>
              <a:solidFill>
                <a:srgbClr val="234B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258" name="Rectangle 42">
                <a:extLst>
                  <a:ext uri="{FF2B5EF4-FFF2-40B4-BE49-F238E27FC236}">
                    <a16:creationId xmlns:a16="http://schemas.microsoft.com/office/drawing/2014/main" xmlns="" id="{DA65919E-D2C4-4D9B-AC77-92CA0217CC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72" y="2455"/>
                <a:ext cx="2" cy="1199"/>
              </a:xfrm>
              <a:prstGeom prst="rect">
                <a:avLst/>
              </a:prstGeom>
              <a:solidFill>
                <a:srgbClr val="234C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259" name="Rectangle 43">
                <a:extLst>
                  <a:ext uri="{FF2B5EF4-FFF2-40B4-BE49-F238E27FC236}">
                    <a16:creationId xmlns:a16="http://schemas.microsoft.com/office/drawing/2014/main" xmlns="" id="{B71D4672-8486-439C-91CC-EFF0511F60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74" y="2455"/>
                <a:ext cx="4" cy="1199"/>
              </a:xfrm>
              <a:prstGeom prst="rect">
                <a:avLst/>
              </a:prstGeom>
              <a:solidFill>
                <a:srgbClr val="244E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260" name="Rectangle 44">
                <a:extLst>
                  <a:ext uri="{FF2B5EF4-FFF2-40B4-BE49-F238E27FC236}">
                    <a16:creationId xmlns:a16="http://schemas.microsoft.com/office/drawing/2014/main" xmlns="" id="{EF8CE6DE-A8A6-413B-A0D9-FCA027E0DC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78" y="2455"/>
                <a:ext cx="4" cy="1199"/>
              </a:xfrm>
              <a:prstGeom prst="rect">
                <a:avLst/>
              </a:prstGeom>
              <a:solidFill>
                <a:srgbClr val="254F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261" name="Rectangle 45">
                <a:extLst>
                  <a:ext uri="{FF2B5EF4-FFF2-40B4-BE49-F238E27FC236}">
                    <a16:creationId xmlns:a16="http://schemas.microsoft.com/office/drawing/2014/main" xmlns="" id="{44217C54-5CB8-468C-AA86-4122C742E2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82" y="2455"/>
                <a:ext cx="4" cy="1199"/>
              </a:xfrm>
              <a:prstGeom prst="rect">
                <a:avLst/>
              </a:prstGeom>
              <a:solidFill>
                <a:srgbClr val="2651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262" name="Rectangle 46">
                <a:extLst>
                  <a:ext uri="{FF2B5EF4-FFF2-40B4-BE49-F238E27FC236}">
                    <a16:creationId xmlns:a16="http://schemas.microsoft.com/office/drawing/2014/main" xmlns="" id="{F3CF95FA-5832-4BFC-8C9F-236F15AB48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86" y="2455"/>
                <a:ext cx="2" cy="1199"/>
              </a:xfrm>
              <a:prstGeom prst="rect">
                <a:avLst/>
              </a:prstGeom>
              <a:solidFill>
                <a:srgbClr val="2753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263" name="Rectangle 47">
                <a:extLst>
                  <a:ext uri="{FF2B5EF4-FFF2-40B4-BE49-F238E27FC236}">
                    <a16:creationId xmlns:a16="http://schemas.microsoft.com/office/drawing/2014/main" xmlns="" id="{4C2DABEC-DC0E-4EBB-A713-D2C9CFF304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88" y="2455"/>
                <a:ext cx="4" cy="1199"/>
              </a:xfrm>
              <a:prstGeom prst="rect">
                <a:avLst/>
              </a:prstGeom>
              <a:solidFill>
                <a:srgbClr val="2754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264" name="Rectangle 48">
                <a:extLst>
                  <a:ext uri="{FF2B5EF4-FFF2-40B4-BE49-F238E27FC236}">
                    <a16:creationId xmlns:a16="http://schemas.microsoft.com/office/drawing/2014/main" xmlns="" id="{AB9C2569-5806-488E-8F67-89F4D9D02F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92" y="2455"/>
                <a:ext cx="4" cy="1199"/>
              </a:xfrm>
              <a:prstGeom prst="rect">
                <a:avLst/>
              </a:prstGeom>
              <a:solidFill>
                <a:srgbClr val="2956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265" name="Rectangle 49">
                <a:extLst>
                  <a:ext uri="{FF2B5EF4-FFF2-40B4-BE49-F238E27FC236}">
                    <a16:creationId xmlns:a16="http://schemas.microsoft.com/office/drawing/2014/main" xmlns="" id="{C84CB857-2001-4BE0-9635-0796EA3164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96" y="2455"/>
                <a:ext cx="4" cy="1199"/>
              </a:xfrm>
              <a:prstGeom prst="rect">
                <a:avLst/>
              </a:prstGeom>
              <a:solidFill>
                <a:srgbClr val="2A58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266" name="Rectangle 50">
                <a:extLst>
                  <a:ext uri="{FF2B5EF4-FFF2-40B4-BE49-F238E27FC236}">
                    <a16:creationId xmlns:a16="http://schemas.microsoft.com/office/drawing/2014/main" xmlns="" id="{D6D4BF62-03D6-444A-8017-E82F1C5C5B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00" y="2455"/>
                <a:ext cx="2" cy="1199"/>
              </a:xfrm>
              <a:prstGeom prst="rect">
                <a:avLst/>
              </a:prstGeom>
              <a:solidFill>
                <a:srgbClr val="2B5B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267" name="Rectangle 51">
                <a:extLst>
                  <a:ext uri="{FF2B5EF4-FFF2-40B4-BE49-F238E27FC236}">
                    <a16:creationId xmlns:a16="http://schemas.microsoft.com/office/drawing/2014/main" xmlns="" id="{1883A802-808E-42F9-BBB7-B03D23A52C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02" y="2455"/>
                <a:ext cx="4" cy="1199"/>
              </a:xfrm>
              <a:prstGeom prst="rect">
                <a:avLst/>
              </a:prstGeom>
              <a:solidFill>
                <a:srgbClr val="2B5C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268" name="Rectangle 52">
                <a:extLst>
                  <a:ext uri="{FF2B5EF4-FFF2-40B4-BE49-F238E27FC236}">
                    <a16:creationId xmlns:a16="http://schemas.microsoft.com/office/drawing/2014/main" xmlns="" id="{4C2FCDD5-6E85-41F9-AEE2-A87FCE05FA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06" y="2455"/>
                <a:ext cx="4" cy="1199"/>
              </a:xfrm>
              <a:prstGeom prst="rect">
                <a:avLst/>
              </a:prstGeom>
              <a:solidFill>
                <a:srgbClr val="2D5F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269" name="Rectangle 53">
                <a:extLst>
                  <a:ext uri="{FF2B5EF4-FFF2-40B4-BE49-F238E27FC236}">
                    <a16:creationId xmlns:a16="http://schemas.microsoft.com/office/drawing/2014/main" xmlns="" id="{95D50BC8-F6BB-4392-8511-6176330654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10" y="2455"/>
                <a:ext cx="4" cy="1199"/>
              </a:xfrm>
              <a:prstGeom prst="rect">
                <a:avLst/>
              </a:prstGeom>
              <a:solidFill>
                <a:srgbClr val="2E61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270" name="Rectangle 54">
                <a:extLst>
                  <a:ext uri="{FF2B5EF4-FFF2-40B4-BE49-F238E27FC236}">
                    <a16:creationId xmlns:a16="http://schemas.microsoft.com/office/drawing/2014/main" xmlns="" id="{013D9EB2-0790-4370-8216-A78D8C4A9C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14" y="2455"/>
                <a:ext cx="2" cy="1199"/>
              </a:xfrm>
              <a:prstGeom prst="rect">
                <a:avLst/>
              </a:prstGeom>
              <a:solidFill>
                <a:srgbClr val="2E62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271" name="Rectangle 55">
                <a:extLst>
                  <a:ext uri="{FF2B5EF4-FFF2-40B4-BE49-F238E27FC236}">
                    <a16:creationId xmlns:a16="http://schemas.microsoft.com/office/drawing/2014/main" xmlns="" id="{14B05451-2709-4894-BAD1-B893E1E07A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16" y="2455"/>
                <a:ext cx="4" cy="1199"/>
              </a:xfrm>
              <a:prstGeom prst="rect">
                <a:avLst/>
              </a:prstGeom>
              <a:solidFill>
                <a:srgbClr val="2F64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272" name="Rectangle 56">
                <a:extLst>
                  <a:ext uri="{FF2B5EF4-FFF2-40B4-BE49-F238E27FC236}">
                    <a16:creationId xmlns:a16="http://schemas.microsoft.com/office/drawing/2014/main" xmlns="" id="{BABF10DD-0C62-44F3-B1A2-2E11288425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20" y="2455"/>
                <a:ext cx="4" cy="1199"/>
              </a:xfrm>
              <a:prstGeom prst="rect">
                <a:avLst/>
              </a:prstGeom>
              <a:solidFill>
                <a:srgbClr val="3067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273" name="Rectangle 57">
                <a:extLst>
                  <a:ext uri="{FF2B5EF4-FFF2-40B4-BE49-F238E27FC236}">
                    <a16:creationId xmlns:a16="http://schemas.microsoft.com/office/drawing/2014/main" xmlns="" id="{D3644F9A-9F3C-4AB1-BC55-D5E1EA3863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24" y="2455"/>
                <a:ext cx="4" cy="1199"/>
              </a:xfrm>
              <a:prstGeom prst="rect">
                <a:avLst/>
              </a:prstGeom>
              <a:solidFill>
                <a:srgbClr val="326A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274" name="Rectangle 58">
                <a:extLst>
                  <a:ext uri="{FF2B5EF4-FFF2-40B4-BE49-F238E27FC236}">
                    <a16:creationId xmlns:a16="http://schemas.microsoft.com/office/drawing/2014/main" xmlns="" id="{8B118A1B-3843-446D-8E63-8F4C305332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28" y="2455"/>
                <a:ext cx="2" cy="1199"/>
              </a:xfrm>
              <a:prstGeom prst="rect">
                <a:avLst/>
              </a:prstGeom>
              <a:solidFill>
                <a:srgbClr val="336C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275" name="Rectangle 59">
                <a:extLst>
                  <a:ext uri="{FF2B5EF4-FFF2-40B4-BE49-F238E27FC236}">
                    <a16:creationId xmlns:a16="http://schemas.microsoft.com/office/drawing/2014/main" xmlns="" id="{150B6FEF-1E03-43EE-B922-B90985362E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30" y="2455"/>
                <a:ext cx="4" cy="1199"/>
              </a:xfrm>
              <a:prstGeom prst="rect">
                <a:avLst/>
              </a:prstGeom>
              <a:solidFill>
                <a:srgbClr val="346D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276" name="Rectangle 60">
                <a:extLst>
                  <a:ext uri="{FF2B5EF4-FFF2-40B4-BE49-F238E27FC236}">
                    <a16:creationId xmlns:a16="http://schemas.microsoft.com/office/drawing/2014/main" xmlns="" id="{C6AC0E1F-66E4-4F0E-AFB7-ABBC545115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34" y="2455"/>
                <a:ext cx="4" cy="1199"/>
              </a:xfrm>
              <a:prstGeom prst="rect">
                <a:avLst/>
              </a:prstGeom>
              <a:solidFill>
                <a:srgbClr val="357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277" name="Rectangle 61">
                <a:extLst>
                  <a:ext uri="{FF2B5EF4-FFF2-40B4-BE49-F238E27FC236}">
                    <a16:creationId xmlns:a16="http://schemas.microsoft.com/office/drawing/2014/main" xmlns="" id="{3352807A-4C88-499A-9840-A847FBC1F3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38" y="2455"/>
                <a:ext cx="4" cy="1199"/>
              </a:xfrm>
              <a:prstGeom prst="rect">
                <a:avLst/>
              </a:prstGeom>
              <a:solidFill>
                <a:srgbClr val="3673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278" name="Rectangle 62">
                <a:extLst>
                  <a:ext uri="{FF2B5EF4-FFF2-40B4-BE49-F238E27FC236}">
                    <a16:creationId xmlns:a16="http://schemas.microsoft.com/office/drawing/2014/main" xmlns="" id="{BF3EB929-D92F-49B4-9694-055268206D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42" y="2455"/>
                <a:ext cx="2" cy="1199"/>
              </a:xfrm>
              <a:prstGeom prst="rect">
                <a:avLst/>
              </a:prstGeom>
              <a:solidFill>
                <a:srgbClr val="3774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279" name="Rectangle 63">
                <a:extLst>
                  <a:ext uri="{FF2B5EF4-FFF2-40B4-BE49-F238E27FC236}">
                    <a16:creationId xmlns:a16="http://schemas.microsoft.com/office/drawing/2014/main" xmlns="" id="{ABCE257B-FE91-4F31-8D10-4720D9041E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44" y="2455"/>
                <a:ext cx="4" cy="1199"/>
              </a:xfrm>
              <a:prstGeom prst="rect">
                <a:avLst/>
              </a:prstGeom>
              <a:solidFill>
                <a:srgbClr val="3877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280" name="Rectangle 64">
                <a:extLst>
                  <a:ext uri="{FF2B5EF4-FFF2-40B4-BE49-F238E27FC236}">
                    <a16:creationId xmlns:a16="http://schemas.microsoft.com/office/drawing/2014/main" xmlns="" id="{4BB9D466-5095-4D30-A34F-82E06BC4C9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48" y="2455"/>
                <a:ext cx="4" cy="1199"/>
              </a:xfrm>
              <a:prstGeom prst="rect">
                <a:avLst/>
              </a:prstGeom>
              <a:solidFill>
                <a:srgbClr val="3A7A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281" name="Rectangle 65">
                <a:extLst>
                  <a:ext uri="{FF2B5EF4-FFF2-40B4-BE49-F238E27FC236}">
                    <a16:creationId xmlns:a16="http://schemas.microsoft.com/office/drawing/2014/main" xmlns="" id="{A84B6EA8-4C8B-4FB4-AA27-12514C409B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2" y="2455"/>
                <a:ext cx="4" cy="1199"/>
              </a:xfrm>
              <a:prstGeom prst="rect">
                <a:avLst/>
              </a:prstGeom>
              <a:solidFill>
                <a:srgbClr val="3B7C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282" name="Rectangle 66">
                <a:extLst>
                  <a:ext uri="{FF2B5EF4-FFF2-40B4-BE49-F238E27FC236}">
                    <a16:creationId xmlns:a16="http://schemas.microsoft.com/office/drawing/2014/main" xmlns="" id="{410928EC-29DC-4883-82D4-1AC36B0B13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6" y="2455"/>
                <a:ext cx="2" cy="1199"/>
              </a:xfrm>
              <a:prstGeom prst="rect">
                <a:avLst/>
              </a:prstGeom>
              <a:solidFill>
                <a:srgbClr val="3C7E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283" name="Rectangle 67">
                <a:extLst>
                  <a:ext uri="{FF2B5EF4-FFF2-40B4-BE49-F238E27FC236}">
                    <a16:creationId xmlns:a16="http://schemas.microsoft.com/office/drawing/2014/main" xmlns="" id="{A0DAC40B-0498-44C5-A4A3-959E5E4D4A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8" y="2455"/>
                <a:ext cx="4" cy="1199"/>
              </a:xfrm>
              <a:prstGeom prst="rect">
                <a:avLst/>
              </a:prstGeom>
              <a:solidFill>
                <a:srgbClr val="3D8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284" name="Rectangle 68">
                <a:extLst>
                  <a:ext uri="{FF2B5EF4-FFF2-40B4-BE49-F238E27FC236}">
                    <a16:creationId xmlns:a16="http://schemas.microsoft.com/office/drawing/2014/main" xmlns="" id="{A482B875-15CA-4818-958E-66711C5101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62" y="2455"/>
                <a:ext cx="4" cy="1199"/>
              </a:xfrm>
              <a:prstGeom prst="rect">
                <a:avLst/>
              </a:prstGeom>
              <a:solidFill>
                <a:srgbClr val="3E82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285" name="Rectangle 69">
                <a:extLst>
                  <a:ext uri="{FF2B5EF4-FFF2-40B4-BE49-F238E27FC236}">
                    <a16:creationId xmlns:a16="http://schemas.microsoft.com/office/drawing/2014/main" xmlns="" id="{266D7C42-80AB-4F9C-8E9A-66B3D5F9D4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66" y="2455"/>
                <a:ext cx="4" cy="1199"/>
              </a:xfrm>
              <a:prstGeom prst="rect">
                <a:avLst/>
              </a:prstGeom>
              <a:solidFill>
                <a:srgbClr val="3F85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286" name="Rectangle 70">
                <a:extLst>
                  <a:ext uri="{FF2B5EF4-FFF2-40B4-BE49-F238E27FC236}">
                    <a16:creationId xmlns:a16="http://schemas.microsoft.com/office/drawing/2014/main" xmlns="" id="{B232B7DC-96B4-4CDA-891C-F6190CECA8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70" y="2455"/>
                <a:ext cx="2" cy="1199"/>
              </a:xfrm>
              <a:prstGeom prst="rect">
                <a:avLst/>
              </a:prstGeom>
              <a:solidFill>
                <a:srgbClr val="4088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287" name="Rectangle 71">
                <a:extLst>
                  <a:ext uri="{FF2B5EF4-FFF2-40B4-BE49-F238E27FC236}">
                    <a16:creationId xmlns:a16="http://schemas.microsoft.com/office/drawing/2014/main" xmlns="" id="{674FA266-9E77-42BA-BA09-8B77123D6E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72" y="2455"/>
                <a:ext cx="4" cy="1199"/>
              </a:xfrm>
              <a:prstGeom prst="rect">
                <a:avLst/>
              </a:prstGeom>
              <a:solidFill>
                <a:srgbClr val="4189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288" name="Rectangle 72">
                <a:extLst>
                  <a:ext uri="{FF2B5EF4-FFF2-40B4-BE49-F238E27FC236}">
                    <a16:creationId xmlns:a16="http://schemas.microsoft.com/office/drawing/2014/main" xmlns="" id="{97A0BAB2-5A70-4F85-87A3-FDEB03A526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76" y="2455"/>
                <a:ext cx="4" cy="1199"/>
              </a:xfrm>
              <a:prstGeom prst="rect">
                <a:avLst/>
              </a:prstGeom>
              <a:solidFill>
                <a:srgbClr val="428C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289" name="Rectangle 73">
                <a:extLst>
                  <a:ext uri="{FF2B5EF4-FFF2-40B4-BE49-F238E27FC236}">
                    <a16:creationId xmlns:a16="http://schemas.microsoft.com/office/drawing/2014/main" xmlns="" id="{799DB824-4D52-42CF-A530-0AFBE2A477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80" y="2455"/>
                <a:ext cx="4" cy="1199"/>
              </a:xfrm>
              <a:prstGeom prst="rect">
                <a:avLst/>
              </a:prstGeom>
              <a:solidFill>
                <a:srgbClr val="448E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290" name="Rectangle 74">
                <a:extLst>
                  <a:ext uri="{FF2B5EF4-FFF2-40B4-BE49-F238E27FC236}">
                    <a16:creationId xmlns:a16="http://schemas.microsoft.com/office/drawing/2014/main" xmlns="" id="{6BB9BBC1-152C-442A-A548-2B933F20A5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84" y="2455"/>
                <a:ext cx="2" cy="1199"/>
              </a:xfrm>
              <a:prstGeom prst="rect">
                <a:avLst/>
              </a:prstGeom>
              <a:solidFill>
                <a:srgbClr val="449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291" name="Rectangle 75">
                <a:extLst>
                  <a:ext uri="{FF2B5EF4-FFF2-40B4-BE49-F238E27FC236}">
                    <a16:creationId xmlns:a16="http://schemas.microsoft.com/office/drawing/2014/main" xmlns="" id="{35A9E2B3-CBCA-48BF-8B65-EB425C371A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86" y="2455"/>
                <a:ext cx="4" cy="1199"/>
              </a:xfrm>
              <a:prstGeom prst="rect">
                <a:avLst/>
              </a:prstGeom>
              <a:solidFill>
                <a:srgbClr val="4693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292" name="Rectangle 76">
                <a:extLst>
                  <a:ext uri="{FF2B5EF4-FFF2-40B4-BE49-F238E27FC236}">
                    <a16:creationId xmlns:a16="http://schemas.microsoft.com/office/drawing/2014/main" xmlns="" id="{F8BB76D3-B81A-4EF7-B109-A98BC51EAB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90" y="2455"/>
                <a:ext cx="4" cy="1199"/>
              </a:xfrm>
              <a:prstGeom prst="rect">
                <a:avLst/>
              </a:prstGeom>
              <a:solidFill>
                <a:srgbClr val="4795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293" name="Rectangle 77">
                <a:extLst>
                  <a:ext uri="{FF2B5EF4-FFF2-40B4-BE49-F238E27FC236}">
                    <a16:creationId xmlns:a16="http://schemas.microsoft.com/office/drawing/2014/main" xmlns="" id="{26507526-6791-4CC4-B767-7BE0E146F3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94" y="2455"/>
                <a:ext cx="4" cy="1199"/>
              </a:xfrm>
              <a:prstGeom prst="rect">
                <a:avLst/>
              </a:prstGeom>
              <a:solidFill>
                <a:srgbClr val="4897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294" name="Rectangle 78">
                <a:extLst>
                  <a:ext uri="{FF2B5EF4-FFF2-40B4-BE49-F238E27FC236}">
                    <a16:creationId xmlns:a16="http://schemas.microsoft.com/office/drawing/2014/main" xmlns="" id="{6F2D46F8-BB8C-438B-85A9-09F512CDAF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98" y="2455"/>
                <a:ext cx="4" cy="1199"/>
              </a:xfrm>
              <a:prstGeom prst="rect">
                <a:avLst/>
              </a:prstGeom>
              <a:solidFill>
                <a:srgbClr val="499A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295" name="Rectangle 79">
                <a:extLst>
                  <a:ext uri="{FF2B5EF4-FFF2-40B4-BE49-F238E27FC236}">
                    <a16:creationId xmlns:a16="http://schemas.microsoft.com/office/drawing/2014/main" xmlns="" id="{9CBDEE17-0C98-4C6B-8668-1B53DE5E6D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02" y="2455"/>
                <a:ext cx="2" cy="1199"/>
              </a:xfrm>
              <a:prstGeom prst="rect">
                <a:avLst/>
              </a:prstGeom>
              <a:solidFill>
                <a:srgbClr val="4A9B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296" name="Rectangle 80">
                <a:extLst>
                  <a:ext uri="{FF2B5EF4-FFF2-40B4-BE49-F238E27FC236}">
                    <a16:creationId xmlns:a16="http://schemas.microsoft.com/office/drawing/2014/main" xmlns="" id="{B0F99E51-6EEE-4604-A41A-2B359F72A8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04" y="2455"/>
                <a:ext cx="4" cy="1199"/>
              </a:xfrm>
              <a:prstGeom prst="rect">
                <a:avLst/>
              </a:prstGeom>
              <a:solidFill>
                <a:srgbClr val="4B9D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297" name="Rectangle 81">
                <a:extLst>
                  <a:ext uri="{FF2B5EF4-FFF2-40B4-BE49-F238E27FC236}">
                    <a16:creationId xmlns:a16="http://schemas.microsoft.com/office/drawing/2014/main" xmlns="" id="{ABA26FF6-F876-48F2-BAC1-C1A70A2DC4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08" y="2455"/>
                <a:ext cx="4" cy="1199"/>
              </a:xfrm>
              <a:prstGeom prst="rect">
                <a:avLst/>
              </a:prstGeom>
              <a:solidFill>
                <a:srgbClr val="4C9F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298" name="Rectangle 82">
                <a:extLst>
                  <a:ext uri="{FF2B5EF4-FFF2-40B4-BE49-F238E27FC236}">
                    <a16:creationId xmlns:a16="http://schemas.microsoft.com/office/drawing/2014/main" xmlns="" id="{397E32D1-5B4C-45C5-A81C-7465ABD4F7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12" y="2455"/>
                <a:ext cx="4" cy="1199"/>
              </a:xfrm>
              <a:prstGeom prst="rect">
                <a:avLst/>
              </a:prstGeom>
              <a:solidFill>
                <a:srgbClr val="4DA1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299" name="Rectangle 83">
                <a:extLst>
                  <a:ext uri="{FF2B5EF4-FFF2-40B4-BE49-F238E27FC236}">
                    <a16:creationId xmlns:a16="http://schemas.microsoft.com/office/drawing/2014/main" xmlns="" id="{C9856C3E-F470-403A-873F-887C6050C1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16" y="2455"/>
                <a:ext cx="2" cy="1199"/>
              </a:xfrm>
              <a:prstGeom prst="rect">
                <a:avLst/>
              </a:prstGeom>
              <a:solidFill>
                <a:srgbClr val="4EA3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300" name="Rectangle 84">
                <a:extLst>
                  <a:ext uri="{FF2B5EF4-FFF2-40B4-BE49-F238E27FC236}">
                    <a16:creationId xmlns:a16="http://schemas.microsoft.com/office/drawing/2014/main" xmlns="" id="{C3E99775-062A-4F34-ADED-1E4D504ACB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18" y="2455"/>
                <a:ext cx="4" cy="1199"/>
              </a:xfrm>
              <a:prstGeom prst="rect">
                <a:avLst/>
              </a:prstGeom>
              <a:solidFill>
                <a:srgbClr val="4EA5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301" name="Rectangle 85">
                <a:extLst>
                  <a:ext uri="{FF2B5EF4-FFF2-40B4-BE49-F238E27FC236}">
                    <a16:creationId xmlns:a16="http://schemas.microsoft.com/office/drawing/2014/main" xmlns="" id="{67231D0B-9540-4548-BB38-19EA88BDBD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22" y="2455"/>
                <a:ext cx="4" cy="1199"/>
              </a:xfrm>
              <a:prstGeom prst="rect">
                <a:avLst/>
              </a:prstGeom>
              <a:solidFill>
                <a:srgbClr val="4FA7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302" name="Rectangle 86">
                <a:extLst>
                  <a:ext uri="{FF2B5EF4-FFF2-40B4-BE49-F238E27FC236}">
                    <a16:creationId xmlns:a16="http://schemas.microsoft.com/office/drawing/2014/main" xmlns="" id="{8F7CC650-99DC-41E1-A3EA-5F002BC742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26" y="2455"/>
                <a:ext cx="4" cy="1199"/>
              </a:xfrm>
              <a:prstGeom prst="rect">
                <a:avLst/>
              </a:prstGeom>
              <a:solidFill>
                <a:srgbClr val="50A9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303" name="Rectangle 87">
                <a:extLst>
                  <a:ext uri="{FF2B5EF4-FFF2-40B4-BE49-F238E27FC236}">
                    <a16:creationId xmlns:a16="http://schemas.microsoft.com/office/drawing/2014/main" xmlns="" id="{F7F834B9-87BE-4F57-9B52-BD029B1A1E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30" y="2455"/>
                <a:ext cx="2" cy="1199"/>
              </a:xfrm>
              <a:prstGeom prst="rect">
                <a:avLst/>
              </a:prstGeom>
              <a:solidFill>
                <a:srgbClr val="51AA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304" name="Rectangle 88">
                <a:extLst>
                  <a:ext uri="{FF2B5EF4-FFF2-40B4-BE49-F238E27FC236}">
                    <a16:creationId xmlns:a16="http://schemas.microsoft.com/office/drawing/2014/main" xmlns="" id="{58A76915-E945-4A47-A536-53E95299CF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32" y="2455"/>
                <a:ext cx="4" cy="1199"/>
              </a:xfrm>
              <a:prstGeom prst="rect">
                <a:avLst/>
              </a:prstGeom>
              <a:solidFill>
                <a:srgbClr val="52AC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305" name="Rectangle 89">
                <a:extLst>
                  <a:ext uri="{FF2B5EF4-FFF2-40B4-BE49-F238E27FC236}">
                    <a16:creationId xmlns:a16="http://schemas.microsoft.com/office/drawing/2014/main" xmlns="" id="{A3D25FBD-F3C7-44D9-83B1-9BF810224D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36" y="2455"/>
                <a:ext cx="4" cy="1199"/>
              </a:xfrm>
              <a:prstGeom prst="rect">
                <a:avLst/>
              </a:prstGeom>
              <a:solidFill>
                <a:srgbClr val="53AE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306" name="Rectangle 90">
                <a:extLst>
                  <a:ext uri="{FF2B5EF4-FFF2-40B4-BE49-F238E27FC236}">
                    <a16:creationId xmlns:a16="http://schemas.microsoft.com/office/drawing/2014/main" xmlns="" id="{026DFB38-EBD6-4A50-A1ED-E69568294C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40" y="2455"/>
                <a:ext cx="4" cy="1199"/>
              </a:xfrm>
              <a:prstGeom prst="rect">
                <a:avLst/>
              </a:prstGeom>
              <a:solidFill>
                <a:srgbClr val="53AF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307" name="Rectangle 91">
                <a:extLst>
                  <a:ext uri="{FF2B5EF4-FFF2-40B4-BE49-F238E27FC236}">
                    <a16:creationId xmlns:a16="http://schemas.microsoft.com/office/drawing/2014/main" xmlns="" id="{9C8A32E9-A3FA-4F2F-AA43-6B5C552F08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44" y="2455"/>
                <a:ext cx="2" cy="1199"/>
              </a:xfrm>
              <a:prstGeom prst="rect">
                <a:avLst/>
              </a:prstGeom>
              <a:solidFill>
                <a:srgbClr val="54B1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308" name="Rectangle 92">
                <a:extLst>
                  <a:ext uri="{FF2B5EF4-FFF2-40B4-BE49-F238E27FC236}">
                    <a16:creationId xmlns:a16="http://schemas.microsoft.com/office/drawing/2014/main" xmlns="" id="{6434E855-FEA4-467C-B264-B169C91A7D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46" y="2455"/>
                <a:ext cx="4" cy="1199"/>
              </a:xfrm>
              <a:prstGeom prst="rect">
                <a:avLst/>
              </a:prstGeom>
              <a:solidFill>
                <a:srgbClr val="55B2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309" name="Rectangle 93">
                <a:extLst>
                  <a:ext uri="{FF2B5EF4-FFF2-40B4-BE49-F238E27FC236}">
                    <a16:creationId xmlns:a16="http://schemas.microsoft.com/office/drawing/2014/main" xmlns="" id="{EBA01EB7-7284-4CE8-91A8-4DF599BD0A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50" y="2455"/>
                <a:ext cx="4" cy="1199"/>
              </a:xfrm>
              <a:prstGeom prst="rect">
                <a:avLst/>
              </a:prstGeom>
              <a:solidFill>
                <a:srgbClr val="55B3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310" name="Rectangle 94">
                <a:extLst>
                  <a:ext uri="{FF2B5EF4-FFF2-40B4-BE49-F238E27FC236}">
                    <a16:creationId xmlns:a16="http://schemas.microsoft.com/office/drawing/2014/main" xmlns="" id="{290AFA49-AE6D-4380-87F0-FF83F5DD36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54" y="2455"/>
                <a:ext cx="4" cy="1199"/>
              </a:xfrm>
              <a:prstGeom prst="rect">
                <a:avLst/>
              </a:prstGeom>
              <a:solidFill>
                <a:srgbClr val="56B5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311" name="Rectangle 95">
                <a:extLst>
                  <a:ext uri="{FF2B5EF4-FFF2-40B4-BE49-F238E27FC236}">
                    <a16:creationId xmlns:a16="http://schemas.microsoft.com/office/drawing/2014/main" xmlns="" id="{D4080788-C2B0-490E-852E-DBCBE5A115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58" y="2455"/>
                <a:ext cx="2" cy="1199"/>
              </a:xfrm>
              <a:prstGeom prst="rect">
                <a:avLst/>
              </a:prstGeom>
              <a:solidFill>
                <a:srgbClr val="57B6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312" name="Rectangle 96">
                <a:extLst>
                  <a:ext uri="{FF2B5EF4-FFF2-40B4-BE49-F238E27FC236}">
                    <a16:creationId xmlns:a16="http://schemas.microsoft.com/office/drawing/2014/main" xmlns="" id="{A2E970A5-8CCD-427F-8D20-6F72A22046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60" y="2455"/>
                <a:ext cx="4" cy="1199"/>
              </a:xfrm>
              <a:prstGeom prst="rect">
                <a:avLst/>
              </a:prstGeom>
              <a:solidFill>
                <a:srgbClr val="57B7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313" name="Rectangle 97">
                <a:extLst>
                  <a:ext uri="{FF2B5EF4-FFF2-40B4-BE49-F238E27FC236}">
                    <a16:creationId xmlns:a16="http://schemas.microsoft.com/office/drawing/2014/main" xmlns="" id="{D4475A81-1BFE-491E-A938-7FAFDA3903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64" y="2455"/>
                <a:ext cx="4" cy="1199"/>
              </a:xfrm>
              <a:prstGeom prst="rect">
                <a:avLst/>
              </a:prstGeom>
              <a:solidFill>
                <a:srgbClr val="58B8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314" name="Rectangle 98">
                <a:extLst>
                  <a:ext uri="{FF2B5EF4-FFF2-40B4-BE49-F238E27FC236}">
                    <a16:creationId xmlns:a16="http://schemas.microsoft.com/office/drawing/2014/main" xmlns="" id="{F99899A1-86B3-47D3-BFC3-45AF43BE5E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68" y="2455"/>
                <a:ext cx="4" cy="1199"/>
              </a:xfrm>
              <a:prstGeom prst="rect">
                <a:avLst/>
              </a:prstGeom>
              <a:solidFill>
                <a:srgbClr val="58BA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315" name="Rectangle 99">
                <a:extLst>
                  <a:ext uri="{FF2B5EF4-FFF2-40B4-BE49-F238E27FC236}">
                    <a16:creationId xmlns:a16="http://schemas.microsoft.com/office/drawing/2014/main" xmlns="" id="{4C730CFD-6422-40CA-949F-62D44427B0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72" y="2455"/>
                <a:ext cx="2" cy="1199"/>
              </a:xfrm>
              <a:prstGeom prst="rect">
                <a:avLst/>
              </a:prstGeom>
              <a:solidFill>
                <a:srgbClr val="59BB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316" name="Rectangle 100">
                <a:extLst>
                  <a:ext uri="{FF2B5EF4-FFF2-40B4-BE49-F238E27FC236}">
                    <a16:creationId xmlns:a16="http://schemas.microsoft.com/office/drawing/2014/main" xmlns="" id="{BAF608D3-9583-4131-81A3-6D9378F5DF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74" y="2455"/>
                <a:ext cx="4" cy="1199"/>
              </a:xfrm>
              <a:prstGeom prst="rect">
                <a:avLst/>
              </a:prstGeom>
              <a:solidFill>
                <a:srgbClr val="59BB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317" name="Rectangle 101">
                <a:extLst>
                  <a:ext uri="{FF2B5EF4-FFF2-40B4-BE49-F238E27FC236}">
                    <a16:creationId xmlns:a16="http://schemas.microsoft.com/office/drawing/2014/main" xmlns="" id="{3D39BC01-74B9-4B14-9987-C8ECB4A3B1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78" y="2455"/>
                <a:ext cx="4" cy="1199"/>
              </a:xfrm>
              <a:prstGeom prst="rect">
                <a:avLst/>
              </a:prstGeom>
              <a:solidFill>
                <a:srgbClr val="5ABC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318" name="Rectangle 102">
                <a:extLst>
                  <a:ext uri="{FF2B5EF4-FFF2-40B4-BE49-F238E27FC236}">
                    <a16:creationId xmlns:a16="http://schemas.microsoft.com/office/drawing/2014/main" xmlns="" id="{23F1A494-6F34-4DD0-82B5-8CE09C7D00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82" y="2455"/>
                <a:ext cx="4" cy="1199"/>
              </a:xfrm>
              <a:prstGeom prst="rect">
                <a:avLst/>
              </a:prstGeom>
              <a:solidFill>
                <a:srgbClr val="5ABE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319" name="Rectangle 103">
                <a:extLst>
                  <a:ext uri="{FF2B5EF4-FFF2-40B4-BE49-F238E27FC236}">
                    <a16:creationId xmlns:a16="http://schemas.microsoft.com/office/drawing/2014/main" xmlns="" id="{20805475-9168-4AAB-9D9A-DBA571BD58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86" y="2455"/>
                <a:ext cx="2" cy="1199"/>
              </a:xfrm>
              <a:prstGeom prst="rect">
                <a:avLst/>
              </a:prstGeom>
              <a:solidFill>
                <a:srgbClr val="5BBE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320" name="Rectangle 104">
                <a:extLst>
                  <a:ext uri="{FF2B5EF4-FFF2-40B4-BE49-F238E27FC236}">
                    <a16:creationId xmlns:a16="http://schemas.microsoft.com/office/drawing/2014/main" xmlns="" id="{CE378D5B-90CE-4621-ADD9-863A84850C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88" y="2455"/>
                <a:ext cx="4" cy="1199"/>
              </a:xfrm>
              <a:prstGeom prst="rect">
                <a:avLst/>
              </a:prstGeom>
              <a:solidFill>
                <a:srgbClr val="5BBF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321" name="Rectangle 105">
                <a:extLst>
                  <a:ext uri="{FF2B5EF4-FFF2-40B4-BE49-F238E27FC236}">
                    <a16:creationId xmlns:a16="http://schemas.microsoft.com/office/drawing/2014/main" xmlns="" id="{F81D283E-396D-4209-9514-2A26995CFC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92" y="2455"/>
                <a:ext cx="4" cy="1199"/>
              </a:xfrm>
              <a:prstGeom prst="rect">
                <a:avLst/>
              </a:prstGeom>
              <a:solidFill>
                <a:srgbClr val="5BC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322" name="Rectangle 106">
                <a:extLst>
                  <a:ext uri="{FF2B5EF4-FFF2-40B4-BE49-F238E27FC236}">
                    <a16:creationId xmlns:a16="http://schemas.microsoft.com/office/drawing/2014/main" xmlns="" id="{2D5987A3-5BC7-4B6B-92F0-5C4F328739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96" y="2455"/>
                <a:ext cx="4" cy="1199"/>
              </a:xfrm>
              <a:prstGeom prst="rect">
                <a:avLst/>
              </a:prstGeom>
              <a:solidFill>
                <a:srgbClr val="5CC1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323" name="Rectangle 107">
                <a:extLst>
                  <a:ext uri="{FF2B5EF4-FFF2-40B4-BE49-F238E27FC236}">
                    <a16:creationId xmlns:a16="http://schemas.microsoft.com/office/drawing/2014/main" xmlns="" id="{DF5860C3-3376-4D81-B660-0FA539EAC5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00" y="2455"/>
                <a:ext cx="2" cy="1199"/>
              </a:xfrm>
              <a:prstGeom prst="rect">
                <a:avLst/>
              </a:prstGeom>
              <a:solidFill>
                <a:srgbClr val="5CC1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324" name="Rectangle 108">
                <a:extLst>
                  <a:ext uri="{FF2B5EF4-FFF2-40B4-BE49-F238E27FC236}">
                    <a16:creationId xmlns:a16="http://schemas.microsoft.com/office/drawing/2014/main" xmlns="" id="{8898F06F-1596-4267-8B80-B0917041C6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02" y="2455"/>
                <a:ext cx="4" cy="1199"/>
              </a:xfrm>
              <a:prstGeom prst="rect">
                <a:avLst/>
              </a:prstGeom>
              <a:solidFill>
                <a:srgbClr val="5CC2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325" name="Rectangle 109">
                <a:extLst>
                  <a:ext uri="{FF2B5EF4-FFF2-40B4-BE49-F238E27FC236}">
                    <a16:creationId xmlns:a16="http://schemas.microsoft.com/office/drawing/2014/main" xmlns="" id="{AB608C35-7D16-4C76-99CB-2F1AEDE184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06" y="2455"/>
                <a:ext cx="4" cy="1199"/>
              </a:xfrm>
              <a:prstGeom prst="rect">
                <a:avLst/>
              </a:prstGeom>
              <a:solidFill>
                <a:srgbClr val="5DC3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326" name="Rectangle 110">
                <a:extLst>
                  <a:ext uri="{FF2B5EF4-FFF2-40B4-BE49-F238E27FC236}">
                    <a16:creationId xmlns:a16="http://schemas.microsoft.com/office/drawing/2014/main" xmlns="" id="{E7AC6187-EEA3-47A1-94AE-90E6FCB13B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10" y="2455"/>
                <a:ext cx="4" cy="1199"/>
              </a:xfrm>
              <a:prstGeom prst="rect">
                <a:avLst/>
              </a:prstGeom>
              <a:solidFill>
                <a:srgbClr val="5DC4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327" name="Rectangle 111">
                <a:extLst>
                  <a:ext uri="{FF2B5EF4-FFF2-40B4-BE49-F238E27FC236}">
                    <a16:creationId xmlns:a16="http://schemas.microsoft.com/office/drawing/2014/main" xmlns="" id="{EAE0E356-F974-42BB-91DA-09FBAEE01D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14" y="2455"/>
                <a:ext cx="2" cy="1199"/>
              </a:xfrm>
              <a:prstGeom prst="rect">
                <a:avLst/>
              </a:prstGeom>
              <a:solidFill>
                <a:srgbClr val="5DC4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328" name="Rectangle 112">
                <a:extLst>
                  <a:ext uri="{FF2B5EF4-FFF2-40B4-BE49-F238E27FC236}">
                    <a16:creationId xmlns:a16="http://schemas.microsoft.com/office/drawing/2014/main" xmlns="" id="{069CD899-3D74-4418-BA2D-9D308938C0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16" y="2455"/>
                <a:ext cx="4" cy="1199"/>
              </a:xfrm>
              <a:prstGeom prst="rect">
                <a:avLst/>
              </a:prstGeom>
              <a:solidFill>
                <a:srgbClr val="5EC4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329" name="Rectangle 113">
                <a:extLst>
                  <a:ext uri="{FF2B5EF4-FFF2-40B4-BE49-F238E27FC236}">
                    <a16:creationId xmlns:a16="http://schemas.microsoft.com/office/drawing/2014/main" xmlns="" id="{22D95EAD-FE6E-4143-AEC5-0D8455A29D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20" y="2455"/>
                <a:ext cx="4" cy="1199"/>
              </a:xfrm>
              <a:prstGeom prst="rect">
                <a:avLst/>
              </a:prstGeom>
              <a:solidFill>
                <a:srgbClr val="5EC5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330" name="Rectangle 114">
                <a:extLst>
                  <a:ext uri="{FF2B5EF4-FFF2-40B4-BE49-F238E27FC236}">
                    <a16:creationId xmlns:a16="http://schemas.microsoft.com/office/drawing/2014/main" xmlns="" id="{A872812F-AA4D-4582-A9CD-6449D3DF6C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24" y="2455"/>
                <a:ext cx="4" cy="1199"/>
              </a:xfrm>
              <a:prstGeom prst="rect">
                <a:avLst/>
              </a:prstGeom>
              <a:solidFill>
                <a:srgbClr val="5EC5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331" name="Rectangle 115">
                <a:extLst>
                  <a:ext uri="{FF2B5EF4-FFF2-40B4-BE49-F238E27FC236}">
                    <a16:creationId xmlns:a16="http://schemas.microsoft.com/office/drawing/2014/main" xmlns="" id="{AD65B54D-8DAE-4BB9-88F1-2D5BCEAFC7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28" y="2455"/>
                <a:ext cx="2" cy="1199"/>
              </a:xfrm>
              <a:prstGeom prst="rect">
                <a:avLst/>
              </a:prstGeom>
              <a:solidFill>
                <a:srgbClr val="5EC6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332" name="Rectangle 116">
                <a:extLst>
                  <a:ext uri="{FF2B5EF4-FFF2-40B4-BE49-F238E27FC236}">
                    <a16:creationId xmlns:a16="http://schemas.microsoft.com/office/drawing/2014/main" xmlns="" id="{AF29BE5A-2414-4DD2-8A19-4C282CBC55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30" y="2455"/>
                <a:ext cx="4" cy="1199"/>
              </a:xfrm>
              <a:prstGeom prst="rect">
                <a:avLst/>
              </a:prstGeom>
              <a:solidFill>
                <a:srgbClr val="5EC6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333" name="Rectangle 117">
                <a:extLst>
                  <a:ext uri="{FF2B5EF4-FFF2-40B4-BE49-F238E27FC236}">
                    <a16:creationId xmlns:a16="http://schemas.microsoft.com/office/drawing/2014/main" xmlns="" id="{FF41E10F-DFEA-471D-9642-899EB8C8ED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34" y="2455"/>
                <a:ext cx="4" cy="1199"/>
              </a:xfrm>
              <a:prstGeom prst="rect">
                <a:avLst/>
              </a:prstGeom>
              <a:solidFill>
                <a:srgbClr val="5FC7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334" name="Rectangle 118">
                <a:extLst>
                  <a:ext uri="{FF2B5EF4-FFF2-40B4-BE49-F238E27FC236}">
                    <a16:creationId xmlns:a16="http://schemas.microsoft.com/office/drawing/2014/main" xmlns="" id="{901D3DCE-4F06-4357-9760-5D1CA94F65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38" y="2455"/>
                <a:ext cx="4" cy="1199"/>
              </a:xfrm>
              <a:prstGeom prst="rect">
                <a:avLst/>
              </a:prstGeom>
              <a:solidFill>
                <a:srgbClr val="5FC7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335" name="Rectangle 119">
                <a:extLst>
                  <a:ext uri="{FF2B5EF4-FFF2-40B4-BE49-F238E27FC236}">
                    <a16:creationId xmlns:a16="http://schemas.microsoft.com/office/drawing/2014/main" xmlns="" id="{3448A7CE-323F-41BF-A01D-2D7EEBC77A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42" y="2455"/>
                <a:ext cx="2" cy="1199"/>
              </a:xfrm>
              <a:prstGeom prst="rect">
                <a:avLst/>
              </a:prstGeom>
              <a:solidFill>
                <a:srgbClr val="5FC7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336" name="Rectangle 120">
                <a:extLst>
                  <a:ext uri="{FF2B5EF4-FFF2-40B4-BE49-F238E27FC236}">
                    <a16:creationId xmlns:a16="http://schemas.microsoft.com/office/drawing/2014/main" xmlns="" id="{04009CD5-20EB-4660-B71E-9B6D738771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44" y="2455"/>
                <a:ext cx="4" cy="1199"/>
              </a:xfrm>
              <a:prstGeom prst="rect">
                <a:avLst/>
              </a:prstGeom>
              <a:solidFill>
                <a:srgbClr val="5FC8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337" name="Rectangle 121">
                <a:extLst>
                  <a:ext uri="{FF2B5EF4-FFF2-40B4-BE49-F238E27FC236}">
                    <a16:creationId xmlns:a16="http://schemas.microsoft.com/office/drawing/2014/main" xmlns="" id="{6A344A60-E1CD-4CC8-B70D-64D601A189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48" y="2455"/>
                <a:ext cx="4" cy="1199"/>
              </a:xfrm>
              <a:prstGeom prst="rect">
                <a:avLst/>
              </a:prstGeom>
              <a:solidFill>
                <a:srgbClr val="5FC8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338" name="Rectangle 122">
                <a:extLst>
                  <a:ext uri="{FF2B5EF4-FFF2-40B4-BE49-F238E27FC236}">
                    <a16:creationId xmlns:a16="http://schemas.microsoft.com/office/drawing/2014/main" xmlns="" id="{9D90E01A-A42C-494C-B864-0E6F1114E9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52" y="2455"/>
                <a:ext cx="4" cy="1199"/>
              </a:xfrm>
              <a:prstGeom prst="rect">
                <a:avLst/>
              </a:prstGeom>
              <a:solidFill>
                <a:srgbClr val="5FC8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339" name="Rectangle 123">
                <a:extLst>
                  <a:ext uri="{FF2B5EF4-FFF2-40B4-BE49-F238E27FC236}">
                    <a16:creationId xmlns:a16="http://schemas.microsoft.com/office/drawing/2014/main" xmlns="" id="{4900722D-913F-456D-8DBE-BAFF0453A3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56" y="2455"/>
                <a:ext cx="2" cy="1199"/>
              </a:xfrm>
              <a:prstGeom prst="rect">
                <a:avLst/>
              </a:prstGeom>
              <a:solidFill>
                <a:srgbClr val="5FC8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340" name="Rectangle 124">
                <a:extLst>
                  <a:ext uri="{FF2B5EF4-FFF2-40B4-BE49-F238E27FC236}">
                    <a16:creationId xmlns:a16="http://schemas.microsoft.com/office/drawing/2014/main" xmlns="" id="{C815A6F9-6BF1-4202-AEEC-0554BAC85C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58" y="2455"/>
                <a:ext cx="4" cy="1199"/>
              </a:xfrm>
              <a:prstGeom prst="rect">
                <a:avLst/>
              </a:prstGeom>
              <a:solidFill>
                <a:srgbClr val="60C9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341" name="Rectangle 125">
                <a:extLst>
                  <a:ext uri="{FF2B5EF4-FFF2-40B4-BE49-F238E27FC236}">
                    <a16:creationId xmlns:a16="http://schemas.microsoft.com/office/drawing/2014/main" xmlns="" id="{112F524A-AD36-41FD-A759-6270196461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62" y="2455"/>
                <a:ext cx="4" cy="1199"/>
              </a:xfrm>
              <a:prstGeom prst="rect">
                <a:avLst/>
              </a:prstGeom>
              <a:solidFill>
                <a:srgbClr val="5FC8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342" name="Rectangle 126">
                <a:extLst>
                  <a:ext uri="{FF2B5EF4-FFF2-40B4-BE49-F238E27FC236}">
                    <a16:creationId xmlns:a16="http://schemas.microsoft.com/office/drawing/2014/main" xmlns="" id="{4BCCB8BE-70D8-4B6A-8D88-59CAFF5BAF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66" y="2455"/>
                <a:ext cx="4" cy="1199"/>
              </a:xfrm>
              <a:prstGeom prst="rect">
                <a:avLst/>
              </a:prstGeom>
              <a:solidFill>
                <a:srgbClr val="5FC8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343" name="Rectangle 127">
                <a:extLst>
                  <a:ext uri="{FF2B5EF4-FFF2-40B4-BE49-F238E27FC236}">
                    <a16:creationId xmlns:a16="http://schemas.microsoft.com/office/drawing/2014/main" xmlns="" id="{A7E79FD6-E3F7-4EF7-9FC1-3BE3BC9CA1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70" y="2455"/>
                <a:ext cx="4" cy="1199"/>
              </a:xfrm>
              <a:prstGeom prst="rect">
                <a:avLst/>
              </a:prstGeom>
              <a:solidFill>
                <a:srgbClr val="5FC8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344" name="Rectangle 128">
                <a:extLst>
                  <a:ext uri="{FF2B5EF4-FFF2-40B4-BE49-F238E27FC236}">
                    <a16:creationId xmlns:a16="http://schemas.microsoft.com/office/drawing/2014/main" xmlns="" id="{255B126B-30DD-4AB1-8AD4-5B85EFC06C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74" y="2455"/>
                <a:ext cx="2" cy="1199"/>
              </a:xfrm>
              <a:prstGeom prst="rect">
                <a:avLst/>
              </a:prstGeom>
              <a:solidFill>
                <a:srgbClr val="5FC7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345" name="Rectangle 129">
                <a:extLst>
                  <a:ext uri="{FF2B5EF4-FFF2-40B4-BE49-F238E27FC236}">
                    <a16:creationId xmlns:a16="http://schemas.microsoft.com/office/drawing/2014/main" xmlns="" id="{AB06CD51-13B2-42E6-8B5B-BAA425682F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76" y="2455"/>
                <a:ext cx="4" cy="1199"/>
              </a:xfrm>
              <a:prstGeom prst="rect">
                <a:avLst/>
              </a:prstGeom>
              <a:solidFill>
                <a:srgbClr val="5FC7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346" name="Rectangle 130">
                <a:extLst>
                  <a:ext uri="{FF2B5EF4-FFF2-40B4-BE49-F238E27FC236}">
                    <a16:creationId xmlns:a16="http://schemas.microsoft.com/office/drawing/2014/main" xmlns="" id="{A8BECBB9-D3D6-41DE-9FB1-7A921D56AE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80" y="2455"/>
                <a:ext cx="4" cy="1199"/>
              </a:xfrm>
              <a:prstGeom prst="rect">
                <a:avLst/>
              </a:prstGeom>
              <a:solidFill>
                <a:srgbClr val="5FC7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347" name="Rectangle 131">
                <a:extLst>
                  <a:ext uri="{FF2B5EF4-FFF2-40B4-BE49-F238E27FC236}">
                    <a16:creationId xmlns:a16="http://schemas.microsoft.com/office/drawing/2014/main" xmlns="" id="{85A74802-1C18-422D-9363-B22CEF318F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84" y="2455"/>
                <a:ext cx="4" cy="1199"/>
              </a:xfrm>
              <a:prstGeom prst="rect">
                <a:avLst/>
              </a:prstGeom>
              <a:solidFill>
                <a:srgbClr val="5EC6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348" name="Rectangle 132">
                <a:extLst>
                  <a:ext uri="{FF2B5EF4-FFF2-40B4-BE49-F238E27FC236}">
                    <a16:creationId xmlns:a16="http://schemas.microsoft.com/office/drawing/2014/main" xmlns="" id="{CF7D8313-57A4-488F-8101-68117DD99B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88" y="2455"/>
                <a:ext cx="2" cy="1199"/>
              </a:xfrm>
              <a:prstGeom prst="rect">
                <a:avLst/>
              </a:prstGeom>
              <a:solidFill>
                <a:srgbClr val="5EC6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349" name="Rectangle 133">
                <a:extLst>
                  <a:ext uri="{FF2B5EF4-FFF2-40B4-BE49-F238E27FC236}">
                    <a16:creationId xmlns:a16="http://schemas.microsoft.com/office/drawing/2014/main" xmlns="" id="{79C718E3-05B2-43E2-B29C-4BF4D2192F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90" y="2455"/>
                <a:ext cx="4" cy="1199"/>
              </a:xfrm>
              <a:prstGeom prst="rect">
                <a:avLst/>
              </a:prstGeom>
              <a:solidFill>
                <a:srgbClr val="5EC5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350" name="Rectangle 134">
                <a:extLst>
                  <a:ext uri="{FF2B5EF4-FFF2-40B4-BE49-F238E27FC236}">
                    <a16:creationId xmlns:a16="http://schemas.microsoft.com/office/drawing/2014/main" xmlns="" id="{5D9F1E91-293F-4CEB-87E9-3AB421D4E2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94" y="2455"/>
                <a:ext cx="4" cy="1199"/>
              </a:xfrm>
              <a:prstGeom prst="rect">
                <a:avLst/>
              </a:prstGeom>
              <a:solidFill>
                <a:srgbClr val="5EC5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351" name="Rectangle 135">
                <a:extLst>
                  <a:ext uri="{FF2B5EF4-FFF2-40B4-BE49-F238E27FC236}">
                    <a16:creationId xmlns:a16="http://schemas.microsoft.com/office/drawing/2014/main" xmlns="" id="{1DCA6FD4-2046-4243-ABF4-B3952CFEE0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98" y="2455"/>
                <a:ext cx="4" cy="1199"/>
              </a:xfrm>
              <a:prstGeom prst="rect">
                <a:avLst/>
              </a:prstGeom>
              <a:solidFill>
                <a:srgbClr val="5EC4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352" name="Rectangle 136">
                <a:extLst>
                  <a:ext uri="{FF2B5EF4-FFF2-40B4-BE49-F238E27FC236}">
                    <a16:creationId xmlns:a16="http://schemas.microsoft.com/office/drawing/2014/main" xmlns="" id="{E3A7FAC5-B964-48A8-99B3-D9471E0336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" y="2455"/>
                <a:ext cx="2" cy="1199"/>
              </a:xfrm>
              <a:prstGeom prst="rect">
                <a:avLst/>
              </a:prstGeom>
              <a:solidFill>
                <a:srgbClr val="5DC4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353" name="Rectangle 137">
                <a:extLst>
                  <a:ext uri="{FF2B5EF4-FFF2-40B4-BE49-F238E27FC236}">
                    <a16:creationId xmlns:a16="http://schemas.microsoft.com/office/drawing/2014/main" xmlns="" id="{A0DC0276-1598-421E-A7CC-B9DFCAE13C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4" y="2455"/>
                <a:ext cx="4" cy="1199"/>
              </a:xfrm>
              <a:prstGeom prst="rect">
                <a:avLst/>
              </a:prstGeom>
              <a:solidFill>
                <a:srgbClr val="5DC4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354" name="Rectangle 138">
                <a:extLst>
                  <a:ext uri="{FF2B5EF4-FFF2-40B4-BE49-F238E27FC236}">
                    <a16:creationId xmlns:a16="http://schemas.microsoft.com/office/drawing/2014/main" xmlns="" id="{5D58B4DA-1FB7-4E8B-B960-A9E4D4CFA1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8" y="2455"/>
                <a:ext cx="4" cy="1199"/>
              </a:xfrm>
              <a:prstGeom prst="rect">
                <a:avLst/>
              </a:prstGeom>
              <a:solidFill>
                <a:srgbClr val="5DC3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355" name="Rectangle 139">
                <a:extLst>
                  <a:ext uri="{FF2B5EF4-FFF2-40B4-BE49-F238E27FC236}">
                    <a16:creationId xmlns:a16="http://schemas.microsoft.com/office/drawing/2014/main" xmlns="" id="{94843E7B-DED2-4430-9052-96981F816D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12" y="2455"/>
                <a:ext cx="4" cy="1199"/>
              </a:xfrm>
              <a:prstGeom prst="rect">
                <a:avLst/>
              </a:prstGeom>
              <a:solidFill>
                <a:srgbClr val="5CC2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356" name="Rectangle 140">
                <a:extLst>
                  <a:ext uri="{FF2B5EF4-FFF2-40B4-BE49-F238E27FC236}">
                    <a16:creationId xmlns:a16="http://schemas.microsoft.com/office/drawing/2014/main" xmlns="" id="{A06C4B33-ED80-4D4C-8010-35E577E994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16" y="2455"/>
                <a:ext cx="2" cy="1199"/>
              </a:xfrm>
              <a:prstGeom prst="rect">
                <a:avLst/>
              </a:prstGeom>
              <a:solidFill>
                <a:srgbClr val="5CC1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357" name="Rectangle 141">
                <a:extLst>
                  <a:ext uri="{FF2B5EF4-FFF2-40B4-BE49-F238E27FC236}">
                    <a16:creationId xmlns:a16="http://schemas.microsoft.com/office/drawing/2014/main" xmlns="" id="{2D001610-E9DD-4A1B-92E0-8056B8DA4E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18" y="2455"/>
                <a:ext cx="4" cy="1199"/>
              </a:xfrm>
              <a:prstGeom prst="rect">
                <a:avLst/>
              </a:prstGeom>
              <a:solidFill>
                <a:srgbClr val="5CC1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358" name="Rectangle 142">
                <a:extLst>
                  <a:ext uri="{FF2B5EF4-FFF2-40B4-BE49-F238E27FC236}">
                    <a16:creationId xmlns:a16="http://schemas.microsoft.com/office/drawing/2014/main" xmlns="" id="{567D2B04-6C44-454C-A8C0-D0F45EDFD7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22" y="2455"/>
                <a:ext cx="4" cy="1199"/>
              </a:xfrm>
              <a:prstGeom prst="rect">
                <a:avLst/>
              </a:prstGeom>
              <a:solidFill>
                <a:srgbClr val="5BC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359" name="Rectangle 143">
                <a:extLst>
                  <a:ext uri="{FF2B5EF4-FFF2-40B4-BE49-F238E27FC236}">
                    <a16:creationId xmlns:a16="http://schemas.microsoft.com/office/drawing/2014/main" xmlns="" id="{6050CAA7-6B0D-4883-A0FD-E1ED8142CC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26" y="2455"/>
                <a:ext cx="4" cy="1199"/>
              </a:xfrm>
              <a:prstGeom prst="rect">
                <a:avLst/>
              </a:prstGeom>
              <a:solidFill>
                <a:srgbClr val="5BBF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360" name="Rectangle 144">
                <a:extLst>
                  <a:ext uri="{FF2B5EF4-FFF2-40B4-BE49-F238E27FC236}">
                    <a16:creationId xmlns:a16="http://schemas.microsoft.com/office/drawing/2014/main" xmlns="" id="{E699F34D-EA6E-4A17-9E13-AEB4BD9195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30" y="2455"/>
                <a:ext cx="2" cy="1199"/>
              </a:xfrm>
              <a:prstGeom prst="rect">
                <a:avLst/>
              </a:prstGeom>
              <a:solidFill>
                <a:srgbClr val="5BBE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361" name="Rectangle 145">
                <a:extLst>
                  <a:ext uri="{FF2B5EF4-FFF2-40B4-BE49-F238E27FC236}">
                    <a16:creationId xmlns:a16="http://schemas.microsoft.com/office/drawing/2014/main" xmlns="" id="{72CF769C-4679-4EA9-81FD-8E22886BAA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32" y="2455"/>
                <a:ext cx="4" cy="1199"/>
              </a:xfrm>
              <a:prstGeom prst="rect">
                <a:avLst/>
              </a:prstGeom>
              <a:solidFill>
                <a:srgbClr val="5ABE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362" name="Rectangle 146">
                <a:extLst>
                  <a:ext uri="{FF2B5EF4-FFF2-40B4-BE49-F238E27FC236}">
                    <a16:creationId xmlns:a16="http://schemas.microsoft.com/office/drawing/2014/main" xmlns="" id="{F89D3F74-A1E7-4451-910B-D77F5444C7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36" y="2455"/>
                <a:ext cx="4" cy="1199"/>
              </a:xfrm>
              <a:prstGeom prst="rect">
                <a:avLst/>
              </a:prstGeom>
              <a:solidFill>
                <a:srgbClr val="5ABC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363" name="Rectangle 147">
                <a:extLst>
                  <a:ext uri="{FF2B5EF4-FFF2-40B4-BE49-F238E27FC236}">
                    <a16:creationId xmlns:a16="http://schemas.microsoft.com/office/drawing/2014/main" xmlns="" id="{2A6B91D5-E88F-4BE7-990F-2CF9AD5C51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40" y="2455"/>
                <a:ext cx="4" cy="1199"/>
              </a:xfrm>
              <a:prstGeom prst="rect">
                <a:avLst/>
              </a:prstGeom>
              <a:solidFill>
                <a:srgbClr val="59BB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364" name="Rectangle 148">
                <a:extLst>
                  <a:ext uri="{FF2B5EF4-FFF2-40B4-BE49-F238E27FC236}">
                    <a16:creationId xmlns:a16="http://schemas.microsoft.com/office/drawing/2014/main" xmlns="" id="{CB2FCF5C-BEE4-455C-AEA8-01C69A6BFD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44" y="2455"/>
                <a:ext cx="2" cy="1199"/>
              </a:xfrm>
              <a:prstGeom prst="rect">
                <a:avLst/>
              </a:prstGeom>
              <a:solidFill>
                <a:srgbClr val="59BB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365" name="Rectangle 149">
                <a:extLst>
                  <a:ext uri="{FF2B5EF4-FFF2-40B4-BE49-F238E27FC236}">
                    <a16:creationId xmlns:a16="http://schemas.microsoft.com/office/drawing/2014/main" xmlns="" id="{36FB591B-245F-4183-8865-0C1BF8F0D6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46" y="2455"/>
                <a:ext cx="4" cy="1199"/>
              </a:xfrm>
              <a:prstGeom prst="rect">
                <a:avLst/>
              </a:prstGeom>
              <a:solidFill>
                <a:srgbClr val="58BA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366" name="Rectangle 150">
                <a:extLst>
                  <a:ext uri="{FF2B5EF4-FFF2-40B4-BE49-F238E27FC236}">
                    <a16:creationId xmlns:a16="http://schemas.microsoft.com/office/drawing/2014/main" xmlns="" id="{AA7361A4-1E86-4317-8EB6-DF816AD584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50" y="2455"/>
                <a:ext cx="4" cy="1199"/>
              </a:xfrm>
              <a:prstGeom prst="rect">
                <a:avLst/>
              </a:prstGeom>
              <a:solidFill>
                <a:srgbClr val="58B8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367" name="Rectangle 151">
                <a:extLst>
                  <a:ext uri="{FF2B5EF4-FFF2-40B4-BE49-F238E27FC236}">
                    <a16:creationId xmlns:a16="http://schemas.microsoft.com/office/drawing/2014/main" xmlns="" id="{5FE1399F-ABD1-4A5C-9A95-FD82B91D54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54" y="2455"/>
                <a:ext cx="4" cy="1199"/>
              </a:xfrm>
              <a:prstGeom prst="rect">
                <a:avLst/>
              </a:prstGeom>
              <a:solidFill>
                <a:srgbClr val="57B7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368" name="Rectangle 152">
                <a:extLst>
                  <a:ext uri="{FF2B5EF4-FFF2-40B4-BE49-F238E27FC236}">
                    <a16:creationId xmlns:a16="http://schemas.microsoft.com/office/drawing/2014/main" xmlns="" id="{0CE2A000-7657-425C-8448-88633F791F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58" y="2455"/>
                <a:ext cx="2" cy="1199"/>
              </a:xfrm>
              <a:prstGeom prst="rect">
                <a:avLst/>
              </a:prstGeom>
              <a:solidFill>
                <a:srgbClr val="57B6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369" name="Rectangle 153">
                <a:extLst>
                  <a:ext uri="{FF2B5EF4-FFF2-40B4-BE49-F238E27FC236}">
                    <a16:creationId xmlns:a16="http://schemas.microsoft.com/office/drawing/2014/main" xmlns="" id="{5F119590-2FEB-4A39-ACE1-C54AA41190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60" y="2455"/>
                <a:ext cx="4" cy="1199"/>
              </a:xfrm>
              <a:prstGeom prst="rect">
                <a:avLst/>
              </a:prstGeom>
              <a:solidFill>
                <a:srgbClr val="56B5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370" name="Rectangle 154">
                <a:extLst>
                  <a:ext uri="{FF2B5EF4-FFF2-40B4-BE49-F238E27FC236}">
                    <a16:creationId xmlns:a16="http://schemas.microsoft.com/office/drawing/2014/main" xmlns="" id="{76045D68-BB97-4F36-BBD7-B8C257FAF6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64" y="2455"/>
                <a:ext cx="4" cy="1199"/>
              </a:xfrm>
              <a:prstGeom prst="rect">
                <a:avLst/>
              </a:prstGeom>
              <a:solidFill>
                <a:srgbClr val="55B3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371" name="Rectangle 155">
                <a:extLst>
                  <a:ext uri="{FF2B5EF4-FFF2-40B4-BE49-F238E27FC236}">
                    <a16:creationId xmlns:a16="http://schemas.microsoft.com/office/drawing/2014/main" xmlns="" id="{52B8A949-1242-49E5-A2E9-07B455BAAA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68" y="2455"/>
                <a:ext cx="4" cy="1199"/>
              </a:xfrm>
              <a:prstGeom prst="rect">
                <a:avLst/>
              </a:prstGeom>
              <a:solidFill>
                <a:srgbClr val="55B2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372" name="Rectangle 156">
                <a:extLst>
                  <a:ext uri="{FF2B5EF4-FFF2-40B4-BE49-F238E27FC236}">
                    <a16:creationId xmlns:a16="http://schemas.microsoft.com/office/drawing/2014/main" xmlns="" id="{DEB8E4A4-5B60-4E03-B7A0-4CEA37455F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72" y="2455"/>
                <a:ext cx="2" cy="1199"/>
              </a:xfrm>
              <a:prstGeom prst="rect">
                <a:avLst/>
              </a:prstGeom>
              <a:solidFill>
                <a:srgbClr val="54B1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373" name="Rectangle 157">
                <a:extLst>
                  <a:ext uri="{FF2B5EF4-FFF2-40B4-BE49-F238E27FC236}">
                    <a16:creationId xmlns:a16="http://schemas.microsoft.com/office/drawing/2014/main" xmlns="" id="{AC5B9050-8740-436B-A6C5-217632DB3B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74" y="2455"/>
                <a:ext cx="4" cy="1199"/>
              </a:xfrm>
              <a:prstGeom prst="rect">
                <a:avLst/>
              </a:prstGeom>
              <a:solidFill>
                <a:srgbClr val="53AF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374" name="Rectangle 158">
                <a:extLst>
                  <a:ext uri="{FF2B5EF4-FFF2-40B4-BE49-F238E27FC236}">
                    <a16:creationId xmlns:a16="http://schemas.microsoft.com/office/drawing/2014/main" xmlns="" id="{C63E4943-A073-46B4-A55B-6964A81DF7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78" y="2455"/>
                <a:ext cx="4" cy="1199"/>
              </a:xfrm>
              <a:prstGeom prst="rect">
                <a:avLst/>
              </a:prstGeom>
              <a:solidFill>
                <a:srgbClr val="53AE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375" name="Rectangle 159">
                <a:extLst>
                  <a:ext uri="{FF2B5EF4-FFF2-40B4-BE49-F238E27FC236}">
                    <a16:creationId xmlns:a16="http://schemas.microsoft.com/office/drawing/2014/main" xmlns="" id="{64D09A0E-A97F-426A-988F-62157BD20A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82" y="2455"/>
                <a:ext cx="4" cy="1199"/>
              </a:xfrm>
              <a:prstGeom prst="rect">
                <a:avLst/>
              </a:prstGeom>
              <a:solidFill>
                <a:srgbClr val="52AC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376" name="Rectangle 160">
                <a:extLst>
                  <a:ext uri="{FF2B5EF4-FFF2-40B4-BE49-F238E27FC236}">
                    <a16:creationId xmlns:a16="http://schemas.microsoft.com/office/drawing/2014/main" xmlns="" id="{B7CC41BC-B9B5-4574-A79F-81871857A5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86" y="2455"/>
                <a:ext cx="2" cy="1199"/>
              </a:xfrm>
              <a:prstGeom prst="rect">
                <a:avLst/>
              </a:prstGeom>
              <a:solidFill>
                <a:srgbClr val="51AA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377" name="Rectangle 161">
                <a:extLst>
                  <a:ext uri="{FF2B5EF4-FFF2-40B4-BE49-F238E27FC236}">
                    <a16:creationId xmlns:a16="http://schemas.microsoft.com/office/drawing/2014/main" xmlns="" id="{9C1AC4FE-5388-4E65-ABD9-439495F907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88" y="2455"/>
                <a:ext cx="4" cy="1199"/>
              </a:xfrm>
              <a:prstGeom prst="rect">
                <a:avLst/>
              </a:prstGeom>
              <a:solidFill>
                <a:srgbClr val="50A9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378" name="Rectangle 162">
                <a:extLst>
                  <a:ext uri="{FF2B5EF4-FFF2-40B4-BE49-F238E27FC236}">
                    <a16:creationId xmlns:a16="http://schemas.microsoft.com/office/drawing/2014/main" xmlns="" id="{F314EC9B-3FCD-4607-83AD-0A36DAB599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92" y="2455"/>
                <a:ext cx="4" cy="1199"/>
              </a:xfrm>
              <a:prstGeom prst="rect">
                <a:avLst/>
              </a:prstGeom>
              <a:solidFill>
                <a:srgbClr val="4FA7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379" name="Rectangle 163">
                <a:extLst>
                  <a:ext uri="{FF2B5EF4-FFF2-40B4-BE49-F238E27FC236}">
                    <a16:creationId xmlns:a16="http://schemas.microsoft.com/office/drawing/2014/main" xmlns="" id="{E6E12826-E82C-4055-945C-1333889C67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96" y="2455"/>
                <a:ext cx="4" cy="1199"/>
              </a:xfrm>
              <a:prstGeom prst="rect">
                <a:avLst/>
              </a:prstGeom>
              <a:solidFill>
                <a:srgbClr val="4EA5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380" name="Rectangle 164">
                <a:extLst>
                  <a:ext uri="{FF2B5EF4-FFF2-40B4-BE49-F238E27FC236}">
                    <a16:creationId xmlns:a16="http://schemas.microsoft.com/office/drawing/2014/main" xmlns="" id="{CFEF8040-025B-4F15-9EEA-729A59084A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00" y="2455"/>
                <a:ext cx="2" cy="1199"/>
              </a:xfrm>
              <a:prstGeom prst="rect">
                <a:avLst/>
              </a:prstGeom>
              <a:solidFill>
                <a:srgbClr val="4EA3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381" name="Rectangle 165">
                <a:extLst>
                  <a:ext uri="{FF2B5EF4-FFF2-40B4-BE49-F238E27FC236}">
                    <a16:creationId xmlns:a16="http://schemas.microsoft.com/office/drawing/2014/main" xmlns="" id="{CF90E892-5984-4977-B7C8-44E5A94F37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02" y="2455"/>
                <a:ext cx="4" cy="1199"/>
              </a:xfrm>
              <a:prstGeom prst="rect">
                <a:avLst/>
              </a:prstGeom>
              <a:solidFill>
                <a:srgbClr val="4DA1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382" name="Rectangle 166">
                <a:extLst>
                  <a:ext uri="{FF2B5EF4-FFF2-40B4-BE49-F238E27FC236}">
                    <a16:creationId xmlns:a16="http://schemas.microsoft.com/office/drawing/2014/main" xmlns="" id="{7F9276EE-50F2-446E-9147-E3FDA7328B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06" y="2455"/>
                <a:ext cx="4" cy="1199"/>
              </a:xfrm>
              <a:prstGeom prst="rect">
                <a:avLst/>
              </a:prstGeom>
              <a:solidFill>
                <a:srgbClr val="4C9F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383" name="Rectangle 167">
                <a:extLst>
                  <a:ext uri="{FF2B5EF4-FFF2-40B4-BE49-F238E27FC236}">
                    <a16:creationId xmlns:a16="http://schemas.microsoft.com/office/drawing/2014/main" xmlns="" id="{B08F03C6-CFF8-49A2-821A-0C4E75EF64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10" y="2455"/>
                <a:ext cx="4" cy="1199"/>
              </a:xfrm>
              <a:prstGeom prst="rect">
                <a:avLst/>
              </a:prstGeom>
              <a:solidFill>
                <a:srgbClr val="4B9D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384" name="Rectangle 168">
                <a:extLst>
                  <a:ext uri="{FF2B5EF4-FFF2-40B4-BE49-F238E27FC236}">
                    <a16:creationId xmlns:a16="http://schemas.microsoft.com/office/drawing/2014/main" xmlns="" id="{E09416B9-8E27-45BB-8C69-A0F8E46DB0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14" y="2455"/>
                <a:ext cx="2" cy="1199"/>
              </a:xfrm>
              <a:prstGeom prst="rect">
                <a:avLst/>
              </a:prstGeom>
              <a:solidFill>
                <a:srgbClr val="4A9B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385" name="Rectangle 169">
                <a:extLst>
                  <a:ext uri="{FF2B5EF4-FFF2-40B4-BE49-F238E27FC236}">
                    <a16:creationId xmlns:a16="http://schemas.microsoft.com/office/drawing/2014/main" xmlns="" id="{BAAC64F7-F371-4145-BBED-EC954147C0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16" y="2455"/>
                <a:ext cx="4" cy="1199"/>
              </a:xfrm>
              <a:prstGeom prst="rect">
                <a:avLst/>
              </a:prstGeom>
              <a:solidFill>
                <a:srgbClr val="499A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386" name="Rectangle 170">
                <a:extLst>
                  <a:ext uri="{FF2B5EF4-FFF2-40B4-BE49-F238E27FC236}">
                    <a16:creationId xmlns:a16="http://schemas.microsoft.com/office/drawing/2014/main" xmlns="" id="{9FB686BF-5A84-4FB8-B30C-17E566F358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20" y="2455"/>
                <a:ext cx="4" cy="1199"/>
              </a:xfrm>
              <a:prstGeom prst="rect">
                <a:avLst/>
              </a:prstGeom>
              <a:solidFill>
                <a:srgbClr val="4897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387" name="Rectangle 171">
                <a:extLst>
                  <a:ext uri="{FF2B5EF4-FFF2-40B4-BE49-F238E27FC236}">
                    <a16:creationId xmlns:a16="http://schemas.microsoft.com/office/drawing/2014/main" xmlns="" id="{ED70DCC0-ACC4-433D-9086-ADF5A61DF7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24" y="2455"/>
                <a:ext cx="4" cy="1199"/>
              </a:xfrm>
              <a:prstGeom prst="rect">
                <a:avLst/>
              </a:prstGeom>
              <a:solidFill>
                <a:srgbClr val="4795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388" name="Rectangle 172">
                <a:extLst>
                  <a:ext uri="{FF2B5EF4-FFF2-40B4-BE49-F238E27FC236}">
                    <a16:creationId xmlns:a16="http://schemas.microsoft.com/office/drawing/2014/main" xmlns="" id="{7EB7D204-CFD9-413D-9FB5-33149AE689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28" y="2455"/>
                <a:ext cx="4" cy="1199"/>
              </a:xfrm>
              <a:prstGeom prst="rect">
                <a:avLst/>
              </a:prstGeom>
              <a:solidFill>
                <a:srgbClr val="4693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389" name="Rectangle 173">
                <a:extLst>
                  <a:ext uri="{FF2B5EF4-FFF2-40B4-BE49-F238E27FC236}">
                    <a16:creationId xmlns:a16="http://schemas.microsoft.com/office/drawing/2014/main" xmlns="" id="{C4A93F91-79BC-47DB-91C6-DB1E65166A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32" y="2455"/>
                <a:ext cx="2" cy="1199"/>
              </a:xfrm>
              <a:prstGeom prst="rect">
                <a:avLst/>
              </a:prstGeom>
              <a:solidFill>
                <a:srgbClr val="449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390" name="Rectangle 174">
                <a:extLst>
                  <a:ext uri="{FF2B5EF4-FFF2-40B4-BE49-F238E27FC236}">
                    <a16:creationId xmlns:a16="http://schemas.microsoft.com/office/drawing/2014/main" xmlns="" id="{048D3DB5-4D42-4E7B-A9D8-283F330DB5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34" y="2455"/>
                <a:ext cx="4" cy="1199"/>
              </a:xfrm>
              <a:prstGeom prst="rect">
                <a:avLst/>
              </a:prstGeom>
              <a:solidFill>
                <a:srgbClr val="448E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391" name="Rectangle 175">
                <a:extLst>
                  <a:ext uri="{FF2B5EF4-FFF2-40B4-BE49-F238E27FC236}">
                    <a16:creationId xmlns:a16="http://schemas.microsoft.com/office/drawing/2014/main" xmlns="" id="{CA74A1A4-EE4D-410C-9828-A74FAAF9E5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38" y="2455"/>
                <a:ext cx="5" cy="1199"/>
              </a:xfrm>
              <a:prstGeom prst="rect">
                <a:avLst/>
              </a:prstGeom>
              <a:solidFill>
                <a:srgbClr val="428C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392" name="Rectangle 176">
                <a:extLst>
                  <a:ext uri="{FF2B5EF4-FFF2-40B4-BE49-F238E27FC236}">
                    <a16:creationId xmlns:a16="http://schemas.microsoft.com/office/drawing/2014/main" xmlns="" id="{5729DD37-F3C5-4230-BDB9-49E8C3B132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43" y="2455"/>
                <a:ext cx="4" cy="1199"/>
              </a:xfrm>
              <a:prstGeom prst="rect">
                <a:avLst/>
              </a:prstGeom>
              <a:solidFill>
                <a:srgbClr val="4189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393" name="Rectangle 177">
                <a:extLst>
                  <a:ext uri="{FF2B5EF4-FFF2-40B4-BE49-F238E27FC236}">
                    <a16:creationId xmlns:a16="http://schemas.microsoft.com/office/drawing/2014/main" xmlns="" id="{877858EF-77CE-4297-896E-F11DB898C4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47" y="2455"/>
                <a:ext cx="2" cy="1199"/>
              </a:xfrm>
              <a:prstGeom prst="rect">
                <a:avLst/>
              </a:prstGeom>
              <a:solidFill>
                <a:srgbClr val="4088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394" name="Rectangle 178">
                <a:extLst>
                  <a:ext uri="{FF2B5EF4-FFF2-40B4-BE49-F238E27FC236}">
                    <a16:creationId xmlns:a16="http://schemas.microsoft.com/office/drawing/2014/main" xmlns="" id="{7D150984-9FD1-483F-99AE-0D5DE1F9E8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49" y="2455"/>
                <a:ext cx="4" cy="1199"/>
              </a:xfrm>
              <a:prstGeom prst="rect">
                <a:avLst/>
              </a:prstGeom>
              <a:solidFill>
                <a:srgbClr val="3F85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395" name="Rectangle 179">
                <a:extLst>
                  <a:ext uri="{FF2B5EF4-FFF2-40B4-BE49-F238E27FC236}">
                    <a16:creationId xmlns:a16="http://schemas.microsoft.com/office/drawing/2014/main" xmlns="" id="{5AD6B3A4-B52D-46AA-86BA-933E341257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53" y="2455"/>
                <a:ext cx="4" cy="1199"/>
              </a:xfrm>
              <a:prstGeom prst="rect">
                <a:avLst/>
              </a:prstGeom>
              <a:solidFill>
                <a:srgbClr val="3E82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396" name="Rectangle 180">
                <a:extLst>
                  <a:ext uri="{FF2B5EF4-FFF2-40B4-BE49-F238E27FC236}">
                    <a16:creationId xmlns:a16="http://schemas.microsoft.com/office/drawing/2014/main" xmlns="" id="{C7ADFE2B-3638-4EAE-993C-3E03A1627A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57" y="2455"/>
                <a:ext cx="4" cy="1199"/>
              </a:xfrm>
              <a:prstGeom prst="rect">
                <a:avLst/>
              </a:prstGeom>
              <a:solidFill>
                <a:srgbClr val="3D8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397" name="Rectangle 181">
                <a:extLst>
                  <a:ext uri="{FF2B5EF4-FFF2-40B4-BE49-F238E27FC236}">
                    <a16:creationId xmlns:a16="http://schemas.microsoft.com/office/drawing/2014/main" xmlns="" id="{69B188FB-EF85-4A5E-84F6-DBC03A1CDD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61" y="2455"/>
                <a:ext cx="2" cy="1199"/>
              </a:xfrm>
              <a:prstGeom prst="rect">
                <a:avLst/>
              </a:prstGeom>
              <a:solidFill>
                <a:srgbClr val="3C7E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398" name="Rectangle 182">
                <a:extLst>
                  <a:ext uri="{FF2B5EF4-FFF2-40B4-BE49-F238E27FC236}">
                    <a16:creationId xmlns:a16="http://schemas.microsoft.com/office/drawing/2014/main" xmlns="" id="{5FEF0BB8-93D2-499E-900A-A4D3C4D9C5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63" y="2455"/>
                <a:ext cx="4" cy="1199"/>
              </a:xfrm>
              <a:prstGeom prst="rect">
                <a:avLst/>
              </a:prstGeom>
              <a:solidFill>
                <a:srgbClr val="3B7C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399" name="Rectangle 183">
                <a:extLst>
                  <a:ext uri="{FF2B5EF4-FFF2-40B4-BE49-F238E27FC236}">
                    <a16:creationId xmlns:a16="http://schemas.microsoft.com/office/drawing/2014/main" xmlns="" id="{F5C5E9BE-8D7D-4860-B442-138C8FBED8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67" y="2455"/>
                <a:ext cx="4" cy="1199"/>
              </a:xfrm>
              <a:prstGeom prst="rect">
                <a:avLst/>
              </a:prstGeom>
              <a:solidFill>
                <a:srgbClr val="3A7A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400" name="Rectangle 184">
                <a:extLst>
                  <a:ext uri="{FF2B5EF4-FFF2-40B4-BE49-F238E27FC236}">
                    <a16:creationId xmlns:a16="http://schemas.microsoft.com/office/drawing/2014/main" xmlns="" id="{047AC8E1-B5AD-47E4-BE04-0F6EF4705C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71" y="2455"/>
                <a:ext cx="4" cy="1199"/>
              </a:xfrm>
              <a:prstGeom prst="rect">
                <a:avLst/>
              </a:prstGeom>
              <a:solidFill>
                <a:srgbClr val="3877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401" name="Rectangle 185">
                <a:extLst>
                  <a:ext uri="{FF2B5EF4-FFF2-40B4-BE49-F238E27FC236}">
                    <a16:creationId xmlns:a16="http://schemas.microsoft.com/office/drawing/2014/main" xmlns="" id="{0EF4264E-0FBF-4162-BB78-72D8A10B67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75" y="2455"/>
                <a:ext cx="2" cy="1199"/>
              </a:xfrm>
              <a:prstGeom prst="rect">
                <a:avLst/>
              </a:prstGeom>
              <a:solidFill>
                <a:srgbClr val="3774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402" name="Rectangle 186">
                <a:extLst>
                  <a:ext uri="{FF2B5EF4-FFF2-40B4-BE49-F238E27FC236}">
                    <a16:creationId xmlns:a16="http://schemas.microsoft.com/office/drawing/2014/main" xmlns="" id="{975E41ED-52E8-4433-B6A3-3CEE3E814D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77" y="2455"/>
                <a:ext cx="4" cy="1199"/>
              </a:xfrm>
              <a:prstGeom prst="rect">
                <a:avLst/>
              </a:prstGeom>
              <a:solidFill>
                <a:srgbClr val="3673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403" name="Rectangle 187">
                <a:extLst>
                  <a:ext uri="{FF2B5EF4-FFF2-40B4-BE49-F238E27FC236}">
                    <a16:creationId xmlns:a16="http://schemas.microsoft.com/office/drawing/2014/main" xmlns="" id="{C083FA54-CDDB-4CB4-805C-146B8B5DB4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81" y="2455"/>
                <a:ext cx="4" cy="1199"/>
              </a:xfrm>
              <a:prstGeom prst="rect">
                <a:avLst/>
              </a:prstGeom>
              <a:solidFill>
                <a:srgbClr val="357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404" name="Rectangle 188">
                <a:extLst>
                  <a:ext uri="{FF2B5EF4-FFF2-40B4-BE49-F238E27FC236}">
                    <a16:creationId xmlns:a16="http://schemas.microsoft.com/office/drawing/2014/main" xmlns="" id="{BBA73BFB-989A-47E5-90DC-B4FE45F452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85" y="2455"/>
                <a:ext cx="4" cy="1199"/>
              </a:xfrm>
              <a:prstGeom prst="rect">
                <a:avLst/>
              </a:prstGeom>
              <a:solidFill>
                <a:srgbClr val="346D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405" name="Rectangle 189">
                <a:extLst>
                  <a:ext uri="{FF2B5EF4-FFF2-40B4-BE49-F238E27FC236}">
                    <a16:creationId xmlns:a16="http://schemas.microsoft.com/office/drawing/2014/main" xmlns="" id="{63894B59-6D58-4A10-BD50-996E731D8A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89" y="2455"/>
                <a:ext cx="2" cy="1199"/>
              </a:xfrm>
              <a:prstGeom prst="rect">
                <a:avLst/>
              </a:prstGeom>
              <a:solidFill>
                <a:srgbClr val="336C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406" name="Rectangle 190">
                <a:extLst>
                  <a:ext uri="{FF2B5EF4-FFF2-40B4-BE49-F238E27FC236}">
                    <a16:creationId xmlns:a16="http://schemas.microsoft.com/office/drawing/2014/main" xmlns="" id="{DFF590B7-1574-4C17-B61F-E5B6E123A4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91" y="2455"/>
                <a:ext cx="4" cy="1199"/>
              </a:xfrm>
              <a:prstGeom prst="rect">
                <a:avLst/>
              </a:prstGeom>
              <a:solidFill>
                <a:srgbClr val="326A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407" name="Rectangle 191">
                <a:extLst>
                  <a:ext uri="{FF2B5EF4-FFF2-40B4-BE49-F238E27FC236}">
                    <a16:creationId xmlns:a16="http://schemas.microsoft.com/office/drawing/2014/main" xmlns="" id="{CDF70A50-0DA9-4E83-A91E-9F3EBF177B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95" y="2455"/>
                <a:ext cx="4" cy="1199"/>
              </a:xfrm>
              <a:prstGeom prst="rect">
                <a:avLst/>
              </a:prstGeom>
              <a:solidFill>
                <a:srgbClr val="3067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408" name="Rectangle 192">
                <a:extLst>
                  <a:ext uri="{FF2B5EF4-FFF2-40B4-BE49-F238E27FC236}">
                    <a16:creationId xmlns:a16="http://schemas.microsoft.com/office/drawing/2014/main" xmlns="" id="{716BDFE0-5B89-4553-94F3-A8DF0CCEF1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99" y="2455"/>
                <a:ext cx="4" cy="1199"/>
              </a:xfrm>
              <a:prstGeom prst="rect">
                <a:avLst/>
              </a:prstGeom>
              <a:solidFill>
                <a:srgbClr val="2F64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409" name="Rectangle 193">
                <a:extLst>
                  <a:ext uri="{FF2B5EF4-FFF2-40B4-BE49-F238E27FC236}">
                    <a16:creationId xmlns:a16="http://schemas.microsoft.com/office/drawing/2014/main" xmlns="" id="{4D221C67-BC06-4A92-9EB8-E60F60E1E7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03" y="2455"/>
                <a:ext cx="2" cy="1199"/>
              </a:xfrm>
              <a:prstGeom prst="rect">
                <a:avLst/>
              </a:prstGeom>
              <a:solidFill>
                <a:srgbClr val="2E62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410" name="Rectangle 194">
                <a:extLst>
                  <a:ext uri="{FF2B5EF4-FFF2-40B4-BE49-F238E27FC236}">
                    <a16:creationId xmlns:a16="http://schemas.microsoft.com/office/drawing/2014/main" xmlns="" id="{9BBB8896-46FB-4250-AD8B-7F7A929B81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05" y="2455"/>
                <a:ext cx="4" cy="1199"/>
              </a:xfrm>
              <a:prstGeom prst="rect">
                <a:avLst/>
              </a:prstGeom>
              <a:solidFill>
                <a:srgbClr val="2E61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411" name="Rectangle 195">
                <a:extLst>
                  <a:ext uri="{FF2B5EF4-FFF2-40B4-BE49-F238E27FC236}">
                    <a16:creationId xmlns:a16="http://schemas.microsoft.com/office/drawing/2014/main" xmlns="" id="{F890B356-C6B3-48B3-9674-5EF74E0AC4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09" y="2455"/>
                <a:ext cx="4" cy="1199"/>
              </a:xfrm>
              <a:prstGeom prst="rect">
                <a:avLst/>
              </a:prstGeom>
              <a:solidFill>
                <a:srgbClr val="2D5F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412" name="Rectangle 196">
                <a:extLst>
                  <a:ext uri="{FF2B5EF4-FFF2-40B4-BE49-F238E27FC236}">
                    <a16:creationId xmlns:a16="http://schemas.microsoft.com/office/drawing/2014/main" xmlns="" id="{8ABA59D6-768E-4380-8988-F1A2591C03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13" y="2455"/>
                <a:ext cx="4" cy="1199"/>
              </a:xfrm>
              <a:prstGeom prst="rect">
                <a:avLst/>
              </a:prstGeom>
              <a:solidFill>
                <a:srgbClr val="2B5C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413" name="Rectangle 197">
                <a:extLst>
                  <a:ext uri="{FF2B5EF4-FFF2-40B4-BE49-F238E27FC236}">
                    <a16:creationId xmlns:a16="http://schemas.microsoft.com/office/drawing/2014/main" xmlns="" id="{E7589AE1-EFB9-4964-A64E-7409EFA599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17" y="2455"/>
                <a:ext cx="2" cy="1199"/>
              </a:xfrm>
              <a:prstGeom prst="rect">
                <a:avLst/>
              </a:prstGeom>
              <a:solidFill>
                <a:srgbClr val="2B5B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414" name="Rectangle 198">
                <a:extLst>
                  <a:ext uri="{FF2B5EF4-FFF2-40B4-BE49-F238E27FC236}">
                    <a16:creationId xmlns:a16="http://schemas.microsoft.com/office/drawing/2014/main" xmlns="" id="{E48F5A95-E2E5-445F-8986-80E7EDA319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19" y="2455"/>
                <a:ext cx="4" cy="1199"/>
              </a:xfrm>
              <a:prstGeom prst="rect">
                <a:avLst/>
              </a:prstGeom>
              <a:solidFill>
                <a:srgbClr val="2A58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415" name="Rectangle 199">
                <a:extLst>
                  <a:ext uri="{FF2B5EF4-FFF2-40B4-BE49-F238E27FC236}">
                    <a16:creationId xmlns:a16="http://schemas.microsoft.com/office/drawing/2014/main" xmlns="" id="{707D0F47-8302-4392-8D18-077D5B080D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23" y="2455"/>
                <a:ext cx="4" cy="1199"/>
              </a:xfrm>
              <a:prstGeom prst="rect">
                <a:avLst/>
              </a:prstGeom>
              <a:solidFill>
                <a:srgbClr val="2956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416" name="Rectangle 200">
                <a:extLst>
                  <a:ext uri="{FF2B5EF4-FFF2-40B4-BE49-F238E27FC236}">
                    <a16:creationId xmlns:a16="http://schemas.microsoft.com/office/drawing/2014/main" xmlns="" id="{2DFA1E75-0F5C-448A-A55B-81BC4D4A0A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27" y="2455"/>
                <a:ext cx="4" cy="1199"/>
              </a:xfrm>
              <a:prstGeom prst="rect">
                <a:avLst/>
              </a:prstGeom>
              <a:solidFill>
                <a:srgbClr val="2754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417" name="Rectangle 201">
                <a:extLst>
                  <a:ext uri="{FF2B5EF4-FFF2-40B4-BE49-F238E27FC236}">
                    <a16:creationId xmlns:a16="http://schemas.microsoft.com/office/drawing/2014/main" xmlns="" id="{3304F198-4A51-44FC-B1EF-07F0578486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31" y="2455"/>
                <a:ext cx="2" cy="1199"/>
              </a:xfrm>
              <a:prstGeom prst="rect">
                <a:avLst/>
              </a:prstGeom>
              <a:solidFill>
                <a:srgbClr val="2753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418" name="Rectangle 202">
                <a:extLst>
                  <a:ext uri="{FF2B5EF4-FFF2-40B4-BE49-F238E27FC236}">
                    <a16:creationId xmlns:a16="http://schemas.microsoft.com/office/drawing/2014/main" xmlns="" id="{28442E28-F769-4537-9719-98DC0F1196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33" y="2455"/>
                <a:ext cx="4" cy="1199"/>
              </a:xfrm>
              <a:prstGeom prst="rect">
                <a:avLst/>
              </a:prstGeom>
              <a:solidFill>
                <a:srgbClr val="2651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419" name="Rectangle 203">
                <a:extLst>
                  <a:ext uri="{FF2B5EF4-FFF2-40B4-BE49-F238E27FC236}">
                    <a16:creationId xmlns:a16="http://schemas.microsoft.com/office/drawing/2014/main" xmlns="" id="{606DEE90-3873-4900-9379-E54F668AD3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37" y="2455"/>
                <a:ext cx="4" cy="1199"/>
              </a:xfrm>
              <a:prstGeom prst="rect">
                <a:avLst/>
              </a:prstGeom>
              <a:solidFill>
                <a:srgbClr val="254F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420" name="Rectangle 204">
                <a:extLst>
                  <a:ext uri="{FF2B5EF4-FFF2-40B4-BE49-F238E27FC236}">
                    <a16:creationId xmlns:a16="http://schemas.microsoft.com/office/drawing/2014/main" xmlns="" id="{56336FA0-155D-4A94-AF16-6EABE91C72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41" y="2455"/>
                <a:ext cx="4" cy="1199"/>
              </a:xfrm>
              <a:prstGeom prst="rect">
                <a:avLst/>
              </a:prstGeom>
              <a:solidFill>
                <a:srgbClr val="244E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421" name="Rectangle 205">
                <a:extLst>
                  <a:ext uri="{FF2B5EF4-FFF2-40B4-BE49-F238E27FC236}">
                    <a16:creationId xmlns:a16="http://schemas.microsoft.com/office/drawing/2014/main" xmlns="" id="{A2D6628C-08E6-4DBC-B1BE-5135F55212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45" y="2455"/>
                <a:ext cx="2" cy="1199"/>
              </a:xfrm>
              <a:prstGeom prst="rect">
                <a:avLst/>
              </a:prstGeom>
              <a:solidFill>
                <a:srgbClr val="234C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422" name="Rectangle 206">
                <a:extLst>
                  <a:ext uri="{FF2B5EF4-FFF2-40B4-BE49-F238E27FC236}">
                    <a16:creationId xmlns:a16="http://schemas.microsoft.com/office/drawing/2014/main" xmlns="" id="{3662AD4D-9415-43C1-A3C0-4997C64F8A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47" y="2455"/>
                <a:ext cx="4" cy="1199"/>
              </a:xfrm>
              <a:prstGeom prst="rect">
                <a:avLst/>
              </a:prstGeom>
              <a:solidFill>
                <a:srgbClr val="234B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423" name="Rectangle 207">
                <a:extLst>
                  <a:ext uri="{FF2B5EF4-FFF2-40B4-BE49-F238E27FC236}">
                    <a16:creationId xmlns:a16="http://schemas.microsoft.com/office/drawing/2014/main" xmlns="" id="{45D39E91-514A-40B4-8717-2434B06538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51" y="2455"/>
                <a:ext cx="4" cy="1199"/>
              </a:xfrm>
              <a:prstGeom prst="rect">
                <a:avLst/>
              </a:prstGeom>
              <a:solidFill>
                <a:srgbClr val="2249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424" name="Rectangle 208">
                <a:extLst>
                  <a:ext uri="{FF2B5EF4-FFF2-40B4-BE49-F238E27FC236}">
                    <a16:creationId xmlns:a16="http://schemas.microsoft.com/office/drawing/2014/main" xmlns="" id="{A5F45328-8F49-45D2-87E3-A3C1405258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55" y="2455"/>
                <a:ext cx="4" cy="1199"/>
              </a:xfrm>
              <a:prstGeom prst="rect">
                <a:avLst/>
              </a:prstGeom>
              <a:solidFill>
                <a:srgbClr val="2147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425" name="Rectangle 209">
                <a:extLst>
                  <a:ext uri="{FF2B5EF4-FFF2-40B4-BE49-F238E27FC236}">
                    <a16:creationId xmlns:a16="http://schemas.microsoft.com/office/drawing/2014/main" xmlns="" id="{8793B996-D79B-4827-ADB4-DB5308E85A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59" y="2455"/>
                <a:ext cx="2" cy="1199"/>
              </a:xfrm>
              <a:prstGeom prst="rect">
                <a:avLst/>
              </a:prstGeom>
              <a:solidFill>
                <a:srgbClr val="2146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426" name="Rectangle 210">
                <a:extLst>
                  <a:ext uri="{FF2B5EF4-FFF2-40B4-BE49-F238E27FC236}">
                    <a16:creationId xmlns:a16="http://schemas.microsoft.com/office/drawing/2014/main" xmlns="" id="{474AED6B-E1F1-4B0B-AE23-5DDB23190F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61" y="2455"/>
                <a:ext cx="4" cy="1199"/>
              </a:xfrm>
              <a:prstGeom prst="rect">
                <a:avLst/>
              </a:prstGeom>
              <a:solidFill>
                <a:srgbClr val="2045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427" name="Rectangle 211">
                <a:extLst>
                  <a:ext uri="{FF2B5EF4-FFF2-40B4-BE49-F238E27FC236}">
                    <a16:creationId xmlns:a16="http://schemas.microsoft.com/office/drawing/2014/main" xmlns="" id="{08C023A8-F119-406B-9802-2BAD180152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65" y="2455"/>
                <a:ext cx="4" cy="1199"/>
              </a:xfrm>
              <a:prstGeom prst="rect">
                <a:avLst/>
              </a:prstGeom>
              <a:solidFill>
                <a:srgbClr val="1F43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428" name="Rectangle 212">
                <a:extLst>
                  <a:ext uri="{FF2B5EF4-FFF2-40B4-BE49-F238E27FC236}">
                    <a16:creationId xmlns:a16="http://schemas.microsoft.com/office/drawing/2014/main" xmlns="" id="{1C0610C7-3FE7-4DBC-8F87-544912612F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69" y="2455"/>
                <a:ext cx="4" cy="1199"/>
              </a:xfrm>
              <a:prstGeom prst="rect">
                <a:avLst/>
              </a:prstGeom>
              <a:solidFill>
                <a:srgbClr val="1F42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429" name="Rectangle 213">
                <a:extLst>
                  <a:ext uri="{FF2B5EF4-FFF2-40B4-BE49-F238E27FC236}">
                    <a16:creationId xmlns:a16="http://schemas.microsoft.com/office/drawing/2014/main" xmlns="" id="{F9E832D3-4D10-446B-BB23-812508BAA6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73" y="2455"/>
                <a:ext cx="2" cy="1199"/>
              </a:xfrm>
              <a:prstGeom prst="rect">
                <a:avLst/>
              </a:prstGeom>
              <a:solidFill>
                <a:srgbClr val="1E41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430" name="Rectangle 214">
                <a:extLst>
                  <a:ext uri="{FF2B5EF4-FFF2-40B4-BE49-F238E27FC236}">
                    <a16:creationId xmlns:a16="http://schemas.microsoft.com/office/drawing/2014/main" xmlns="" id="{9FA81D13-4283-4D9B-8972-98B24D2FFF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75" y="2455"/>
                <a:ext cx="4" cy="1199"/>
              </a:xfrm>
              <a:prstGeom prst="rect">
                <a:avLst/>
              </a:prstGeom>
              <a:solidFill>
                <a:srgbClr val="1E4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431" name="Rectangle 215">
                <a:extLst>
                  <a:ext uri="{FF2B5EF4-FFF2-40B4-BE49-F238E27FC236}">
                    <a16:creationId xmlns:a16="http://schemas.microsoft.com/office/drawing/2014/main" xmlns="" id="{64558B98-D0BF-4C32-8B51-A233531AC0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79" y="2455"/>
                <a:ext cx="4" cy="1199"/>
              </a:xfrm>
              <a:prstGeom prst="rect">
                <a:avLst/>
              </a:prstGeom>
              <a:solidFill>
                <a:srgbClr val="1D3F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432" name="Rectangle 216">
                <a:extLst>
                  <a:ext uri="{FF2B5EF4-FFF2-40B4-BE49-F238E27FC236}">
                    <a16:creationId xmlns:a16="http://schemas.microsoft.com/office/drawing/2014/main" xmlns="" id="{70145D13-63D6-4ED3-B905-2E2DAEEB84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83" y="2455"/>
                <a:ext cx="4" cy="1199"/>
              </a:xfrm>
              <a:prstGeom prst="rect">
                <a:avLst/>
              </a:prstGeom>
              <a:solidFill>
                <a:srgbClr val="1D3E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433" name="Rectangle 217">
                <a:extLst>
                  <a:ext uri="{FF2B5EF4-FFF2-40B4-BE49-F238E27FC236}">
                    <a16:creationId xmlns:a16="http://schemas.microsoft.com/office/drawing/2014/main" xmlns="" id="{7E21E547-489E-4D1F-AAB5-CB1BDA32BE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87" y="2455"/>
                <a:ext cx="2" cy="1199"/>
              </a:xfrm>
              <a:prstGeom prst="rect">
                <a:avLst/>
              </a:prstGeom>
              <a:solidFill>
                <a:srgbClr val="1C3D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434" name="Rectangle 218">
                <a:extLst>
                  <a:ext uri="{FF2B5EF4-FFF2-40B4-BE49-F238E27FC236}">
                    <a16:creationId xmlns:a16="http://schemas.microsoft.com/office/drawing/2014/main" xmlns="" id="{87FE2C5F-727F-4870-80A1-0850E530B4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89" y="2455"/>
                <a:ext cx="4" cy="1199"/>
              </a:xfrm>
              <a:prstGeom prst="rect">
                <a:avLst/>
              </a:prstGeom>
              <a:solidFill>
                <a:srgbClr val="1C3D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435" name="Rectangle 219">
                <a:extLst>
                  <a:ext uri="{FF2B5EF4-FFF2-40B4-BE49-F238E27FC236}">
                    <a16:creationId xmlns:a16="http://schemas.microsoft.com/office/drawing/2014/main" xmlns="" id="{8F3FE6C4-315D-40AE-9763-09C27EC78B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93" y="2455"/>
                <a:ext cx="4" cy="1199"/>
              </a:xfrm>
              <a:prstGeom prst="rect">
                <a:avLst/>
              </a:prstGeom>
              <a:solidFill>
                <a:srgbClr val="1C3C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436" name="Freeform 220">
                <a:extLst>
                  <a:ext uri="{FF2B5EF4-FFF2-40B4-BE49-F238E27FC236}">
                    <a16:creationId xmlns:a16="http://schemas.microsoft.com/office/drawing/2014/main" xmlns="" id="{4BCF1B5E-14CF-4E58-92DE-57882DB6DB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21" y="2455"/>
                <a:ext cx="674" cy="1197"/>
              </a:xfrm>
              <a:custGeom>
                <a:avLst/>
                <a:gdLst>
                  <a:gd name="T0" fmla="*/ 0 w 674"/>
                  <a:gd name="T1" fmla="*/ 1197 h 1197"/>
                  <a:gd name="T2" fmla="*/ 337 w 674"/>
                  <a:gd name="T3" fmla="*/ 0 h 1197"/>
                  <a:gd name="T4" fmla="*/ 674 w 674"/>
                  <a:gd name="T5" fmla="*/ 1197 h 1197"/>
                  <a:gd name="T6" fmla="*/ 337 w 674"/>
                  <a:gd name="T7" fmla="*/ 1197 h 1197"/>
                  <a:gd name="T8" fmla="*/ 0 w 674"/>
                  <a:gd name="T9" fmla="*/ 1197 h 119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74"/>
                  <a:gd name="T16" fmla="*/ 0 h 1197"/>
                  <a:gd name="T17" fmla="*/ 674 w 674"/>
                  <a:gd name="T18" fmla="*/ 1197 h 119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74" h="1197">
                    <a:moveTo>
                      <a:pt x="0" y="1197"/>
                    </a:moveTo>
                    <a:lnTo>
                      <a:pt x="337" y="0"/>
                    </a:lnTo>
                    <a:lnTo>
                      <a:pt x="674" y="1197"/>
                    </a:lnTo>
                    <a:lnTo>
                      <a:pt x="337" y="1197"/>
                    </a:lnTo>
                    <a:lnTo>
                      <a:pt x="0" y="1197"/>
                    </a:lnTo>
                    <a:close/>
                  </a:path>
                </a:pathLst>
              </a:custGeom>
              <a:solidFill>
                <a:srgbClr val="1C3C00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437" name="Freeform 221">
                <a:extLst>
                  <a:ext uri="{FF2B5EF4-FFF2-40B4-BE49-F238E27FC236}">
                    <a16:creationId xmlns:a16="http://schemas.microsoft.com/office/drawing/2014/main" xmlns="" id="{B978A028-CE3C-4BB3-8A4A-D7D9283AD6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21" y="2455"/>
                <a:ext cx="674" cy="1197"/>
              </a:xfrm>
              <a:custGeom>
                <a:avLst/>
                <a:gdLst>
                  <a:gd name="T0" fmla="*/ 0 w 674"/>
                  <a:gd name="T1" fmla="*/ 1197 h 1197"/>
                  <a:gd name="T2" fmla="*/ 337 w 674"/>
                  <a:gd name="T3" fmla="*/ 0 h 1197"/>
                  <a:gd name="T4" fmla="*/ 674 w 674"/>
                  <a:gd name="T5" fmla="*/ 1197 h 1197"/>
                  <a:gd name="T6" fmla="*/ 337 w 674"/>
                  <a:gd name="T7" fmla="*/ 1197 h 1197"/>
                  <a:gd name="T8" fmla="*/ 0 w 674"/>
                  <a:gd name="T9" fmla="*/ 1197 h 119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74"/>
                  <a:gd name="T16" fmla="*/ 0 h 1197"/>
                  <a:gd name="T17" fmla="*/ 674 w 674"/>
                  <a:gd name="T18" fmla="*/ 1197 h 119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74" h="1197">
                    <a:moveTo>
                      <a:pt x="0" y="1197"/>
                    </a:moveTo>
                    <a:lnTo>
                      <a:pt x="337" y="0"/>
                    </a:lnTo>
                    <a:lnTo>
                      <a:pt x="674" y="1197"/>
                    </a:lnTo>
                    <a:lnTo>
                      <a:pt x="337" y="1197"/>
                    </a:lnTo>
                    <a:lnTo>
                      <a:pt x="0" y="1197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438" name="Rectangle 222">
                <a:extLst>
                  <a:ext uri="{FF2B5EF4-FFF2-40B4-BE49-F238E27FC236}">
                    <a16:creationId xmlns:a16="http://schemas.microsoft.com/office/drawing/2014/main" xmlns="" id="{438C79A2-D828-4CD7-BEEB-1FAFD58507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21" y="2455"/>
                <a:ext cx="4" cy="1199"/>
              </a:xfrm>
              <a:prstGeom prst="rect">
                <a:avLst/>
              </a:prstGeom>
              <a:solidFill>
                <a:srgbClr val="1C3C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439" name="Rectangle 223">
                <a:extLst>
                  <a:ext uri="{FF2B5EF4-FFF2-40B4-BE49-F238E27FC236}">
                    <a16:creationId xmlns:a16="http://schemas.microsoft.com/office/drawing/2014/main" xmlns="" id="{C97C16FB-3904-43F8-B1E3-A6A618FFC8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25" y="2455"/>
                <a:ext cx="4" cy="1199"/>
              </a:xfrm>
              <a:prstGeom prst="rect">
                <a:avLst/>
              </a:prstGeom>
              <a:solidFill>
                <a:srgbClr val="1C3D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440" name="Rectangle 224">
                <a:extLst>
                  <a:ext uri="{FF2B5EF4-FFF2-40B4-BE49-F238E27FC236}">
                    <a16:creationId xmlns:a16="http://schemas.microsoft.com/office/drawing/2014/main" xmlns="" id="{69103E7B-69B2-4D8C-9766-DC118AC52B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29" y="2455"/>
                <a:ext cx="2" cy="1199"/>
              </a:xfrm>
              <a:prstGeom prst="rect">
                <a:avLst/>
              </a:prstGeom>
              <a:solidFill>
                <a:srgbClr val="1C3D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441" name="Rectangle 225">
                <a:extLst>
                  <a:ext uri="{FF2B5EF4-FFF2-40B4-BE49-F238E27FC236}">
                    <a16:creationId xmlns:a16="http://schemas.microsoft.com/office/drawing/2014/main" xmlns="" id="{335BAE69-4EB3-4A24-B8C1-86D78B1F7A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31" y="2455"/>
                <a:ext cx="4" cy="1199"/>
              </a:xfrm>
              <a:prstGeom prst="rect">
                <a:avLst/>
              </a:prstGeom>
              <a:solidFill>
                <a:srgbClr val="1D3E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442" name="Rectangle 226">
                <a:extLst>
                  <a:ext uri="{FF2B5EF4-FFF2-40B4-BE49-F238E27FC236}">
                    <a16:creationId xmlns:a16="http://schemas.microsoft.com/office/drawing/2014/main" xmlns="" id="{BAE2F070-0FE8-45EA-9847-ABC6DE3126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35" y="2455"/>
                <a:ext cx="4" cy="1199"/>
              </a:xfrm>
              <a:prstGeom prst="rect">
                <a:avLst/>
              </a:prstGeom>
              <a:solidFill>
                <a:srgbClr val="1D3F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443" name="Rectangle 227">
                <a:extLst>
                  <a:ext uri="{FF2B5EF4-FFF2-40B4-BE49-F238E27FC236}">
                    <a16:creationId xmlns:a16="http://schemas.microsoft.com/office/drawing/2014/main" xmlns="" id="{C8DD758E-279C-4753-94B7-BC195BC59D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39" y="2455"/>
                <a:ext cx="4" cy="1199"/>
              </a:xfrm>
              <a:prstGeom prst="rect">
                <a:avLst/>
              </a:prstGeom>
              <a:solidFill>
                <a:srgbClr val="1E4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  <p:sp>
          <p:nvSpPr>
            <p:cNvPr id="58" name="Rectangle 228">
              <a:extLst>
                <a:ext uri="{FF2B5EF4-FFF2-40B4-BE49-F238E27FC236}">
                  <a16:creationId xmlns:a16="http://schemas.microsoft.com/office/drawing/2014/main" xmlns="" id="{01AD1E01-D0E9-407A-9DCD-DAE4CDA6F3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43" y="2455"/>
              <a:ext cx="2" cy="1199"/>
            </a:xfrm>
            <a:prstGeom prst="rect">
              <a:avLst/>
            </a:prstGeom>
            <a:solidFill>
              <a:srgbClr val="1E41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59" name="Rectangle 229">
              <a:extLst>
                <a:ext uri="{FF2B5EF4-FFF2-40B4-BE49-F238E27FC236}">
                  <a16:creationId xmlns:a16="http://schemas.microsoft.com/office/drawing/2014/main" xmlns="" id="{E6825507-A8AA-4953-8E40-F87D6B95A1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45" y="2455"/>
              <a:ext cx="4" cy="1199"/>
            </a:xfrm>
            <a:prstGeom prst="rect">
              <a:avLst/>
            </a:prstGeom>
            <a:solidFill>
              <a:srgbClr val="1F42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60" name="Rectangle 230">
              <a:extLst>
                <a:ext uri="{FF2B5EF4-FFF2-40B4-BE49-F238E27FC236}">
                  <a16:creationId xmlns:a16="http://schemas.microsoft.com/office/drawing/2014/main" xmlns="" id="{7A271458-226E-4B9A-9D72-61937240A0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49" y="2455"/>
              <a:ext cx="4" cy="1199"/>
            </a:xfrm>
            <a:prstGeom prst="rect">
              <a:avLst/>
            </a:prstGeom>
            <a:solidFill>
              <a:srgbClr val="1F43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61" name="Rectangle 231">
              <a:extLst>
                <a:ext uri="{FF2B5EF4-FFF2-40B4-BE49-F238E27FC236}">
                  <a16:creationId xmlns:a16="http://schemas.microsoft.com/office/drawing/2014/main" xmlns="" id="{4DF63AF9-B704-477E-A873-4E1BA0F156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3" y="2455"/>
              <a:ext cx="4" cy="1199"/>
            </a:xfrm>
            <a:prstGeom prst="rect">
              <a:avLst/>
            </a:prstGeom>
            <a:solidFill>
              <a:srgbClr val="2045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62" name="Rectangle 232">
              <a:extLst>
                <a:ext uri="{FF2B5EF4-FFF2-40B4-BE49-F238E27FC236}">
                  <a16:creationId xmlns:a16="http://schemas.microsoft.com/office/drawing/2014/main" xmlns="" id="{10AD23B2-4DEF-4A1D-A8FC-E81E6C775D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7" y="2455"/>
              <a:ext cx="2" cy="1199"/>
            </a:xfrm>
            <a:prstGeom prst="rect">
              <a:avLst/>
            </a:prstGeom>
            <a:solidFill>
              <a:srgbClr val="2146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63" name="Rectangle 233">
              <a:extLst>
                <a:ext uri="{FF2B5EF4-FFF2-40B4-BE49-F238E27FC236}">
                  <a16:creationId xmlns:a16="http://schemas.microsoft.com/office/drawing/2014/main" xmlns="" id="{D1E4824C-8F94-468C-86B8-BD53D0606B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9" y="2455"/>
              <a:ext cx="5" cy="1199"/>
            </a:xfrm>
            <a:prstGeom prst="rect">
              <a:avLst/>
            </a:prstGeom>
            <a:solidFill>
              <a:srgbClr val="2147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64" name="Rectangle 234">
              <a:extLst>
                <a:ext uri="{FF2B5EF4-FFF2-40B4-BE49-F238E27FC236}">
                  <a16:creationId xmlns:a16="http://schemas.microsoft.com/office/drawing/2014/main" xmlns="" id="{AD7C53D3-C3D5-499F-BA6E-2B9F4E1CD4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4" y="2455"/>
              <a:ext cx="4" cy="1199"/>
            </a:xfrm>
            <a:prstGeom prst="rect">
              <a:avLst/>
            </a:prstGeom>
            <a:solidFill>
              <a:srgbClr val="2249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65" name="Rectangle 235">
              <a:extLst>
                <a:ext uri="{FF2B5EF4-FFF2-40B4-BE49-F238E27FC236}">
                  <a16:creationId xmlns:a16="http://schemas.microsoft.com/office/drawing/2014/main" xmlns="" id="{3731F94C-62CF-48B1-BDBD-488B1B538B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8" y="2455"/>
              <a:ext cx="4" cy="1199"/>
            </a:xfrm>
            <a:prstGeom prst="rect">
              <a:avLst/>
            </a:prstGeom>
            <a:solidFill>
              <a:srgbClr val="234B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66" name="Rectangle 236">
              <a:extLst>
                <a:ext uri="{FF2B5EF4-FFF2-40B4-BE49-F238E27FC236}">
                  <a16:creationId xmlns:a16="http://schemas.microsoft.com/office/drawing/2014/main" xmlns="" id="{5F70B445-5FC2-42E8-9BCF-6DA49E06C9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2" y="2455"/>
              <a:ext cx="2" cy="1199"/>
            </a:xfrm>
            <a:prstGeom prst="rect">
              <a:avLst/>
            </a:prstGeom>
            <a:solidFill>
              <a:srgbClr val="234C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67" name="Rectangle 237">
              <a:extLst>
                <a:ext uri="{FF2B5EF4-FFF2-40B4-BE49-F238E27FC236}">
                  <a16:creationId xmlns:a16="http://schemas.microsoft.com/office/drawing/2014/main" xmlns="" id="{8645E226-288E-46D0-B4F1-649D43E229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4" y="2455"/>
              <a:ext cx="4" cy="1199"/>
            </a:xfrm>
            <a:prstGeom prst="rect">
              <a:avLst/>
            </a:prstGeom>
            <a:solidFill>
              <a:srgbClr val="244E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68" name="Rectangle 238">
              <a:extLst>
                <a:ext uri="{FF2B5EF4-FFF2-40B4-BE49-F238E27FC236}">
                  <a16:creationId xmlns:a16="http://schemas.microsoft.com/office/drawing/2014/main" xmlns="" id="{93DB8BD1-3F10-4AA5-9E60-4B4CF4AE8A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8" y="2455"/>
              <a:ext cx="4" cy="1199"/>
            </a:xfrm>
            <a:prstGeom prst="rect">
              <a:avLst/>
            </a:prstGeom>
            <a:solidFill>
              <a:srgbClr val="254F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69" name="Rectangle 239">
              <a:extLst>
                <a:ext uri="{FF2B5EF4-FFF2-40B4-BE49-F238E27FC236}">
                  <a16:creationId xmlns:a16="http://schemas.microsoft.com/office/drawing/2014/main" xmlns="" id="{A47372CA-D5FE-4862-8DE6-C91C873F4A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82" y="2455"/>
              <a:ext cx="4" cy="1199"/>
            </a:xfrm>
            <a:prstGeom prst="rect">
              <a:avLst/>
            </a:prstGeom>
            <a:solidFill>
              <a:srgbClr val="2651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70" name="Rectangle 240">
              <a:extLst>
                <a:ext uri="{FF2B5EF4-FFF2-40B4-BE49-F238E27FC236}">
                  <a16:creationId xmlns:a16="http://schemas.microsoft.com/office/drawing/2014/main" xmlns="" id="{F3D86177-B693-40F0-B0F1-801B6F40F3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86" y="2455"/>
              <a:ext cx="2" cy="1199"/>
            </a:xfrm>
            <a:prstGeom prst="rect">
              <a:avLst/>
            </a:prstGeom>
            <a:solidFill>
              <a:srgbClr val="2753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71" name="Rectangle 241">
              <a:extLst>
                <a:ext uri="{FF2B5EF4-FFF2-40B4-BE49-F238E27FC236}">
                  <a16:creationId xmlns:a16="http://schemas.microsoft.com/office/drawing/2014/main" xmlns="" id="{AD25C1F6-3F9A-44F3-84A4-768D590610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88" y="2455"/>
              <a:ext cx="4" cy="1199"/>
            </a:xfrm>
            <a:prstGeom prst="rect">
              <a:avLst/>
            </a:prstGeom>
            <a:solidFill>
              <a:srgbClr val="2754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72" name="Rectangle 242">
              <a:extLst>
                <a:ext uri="{FF2B5EF4-FFF2-40B4-BE49-F238E27FC236}">
                  <a16:creationId xmlns:a16="http://schemas.microsoft.com/office/drawing/2014/main" xmlns="" id="{54175163-FBD8-4E4A-96F7-3F10732332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2" y="2455"/>
              <a:ext cx="4" cy="1199"/>
            </a:xfrm>
            <a:prstGeom prst="rect">
              <a:avLst/>
            </a:prstGeom>
            <a:solidFill>
              <a:srgbClr val="2956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73" name="Rectangle 243">
              <a:extLst>
                <a:ext uri="{FF2B5EF4-FFF2-40B4-BE49-F238E27FC236}">
                  <a16:creationId xmlns:a16="http://schemas.microsoft.com/office/drawing/2014/main" xmlns="" id="{0E23D160-80F9-4336-AF4A-8A327C344C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6" y="2455"/>
              <a:ext cx="4" cy="1199"/>
            </a:xfrm>
            <a:prstGeom prst="rect">
              <a:avLst/>
            </a:prstGeom>
            <a:solidFill>
              <a:srgbClr val="2A58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74" name="Rectangle 244">
              <a:extLst>
                <a:ext uri="{FF2B5EF4-FFF2-40B4-BE49-F238E27FC236}">
                  <a16:creationId xmlns:a16="http://schemas.microsoft.com/office/drawing/2014/main" xmlns="" id="{BC73B3E7-AEF8-4DC1-9384-0E99A7DDE1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0" y="2455"/>
              <a:ext cx="2" cy="1199"/>
            </a:xfrm>
            <a:prstGeom prst="rect">
              <a:avLst/>
            </a:prstGeom>
            <a:solidFill>
              <a:srgbClr val="2B5B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75" name="Rectangle 245">
              <a:extLst>
                <a:ext uri="{FF2B5EF4-FFF2-40B4-BE49-F238E27FC236}">
                  <a16:creationId xmlns:a16="http://schemas.microsoft.com/office/drawing/2014/main" xmlns="" id="{C46E2665-9445-4D42-8F6C-CC3D6E9F55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2" y="2455"/>
              <a:ext cx="4" cy="1199"/>
            </a:xfrm>
            <a:prstGeom prst="rect">
              <a:avLst/>
            </a:prstGeom>
            <a:solidFill>
              <a:srgbClr val="2B5C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76" name="Rectangle 246">
              <a:extLst>
                <a:ext uri="{FF2B5EF4-FFF2-40B4-BE49-F238E27FC236}">
                  <a16:creationId xmlns:a16="http://schemas.microsoft.com/office/drawing/2014/main" xmlns="" id="{D026B635-24F3-46F3-8B79-701EA0E5ED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6" y="2455"/>
              <a:ext cx="4" cy="1199"/>
            </a:xfrm>
            <a:prstGeom prst="rect">
              <a:avLst/>
            </a:prstGeom>
            <a:solidFill>
              <a:srgbClr val="2D5F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77" name="Rectangle 247">
              <a:extLst>
                <a:ext uri="{FF2B5EF4-FFF2-40B4-BE49-F238E27FC236}">
                  <a16:creationId xmlns:a16="http://schemas.microsoft.com/office/drawing/2014/main" xmlns="" id="{98BABE59-125A-4E53-9C75-F0A61C06C6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0" y="2455"/>
              <a:ext cx="4" cy="1199"/>
            </a:xfrm>
            <a:prstGeom prst="rect">
              <a:avLst/>
            </a:prstGeom>
            <a:solidFill>
              <a:srgbClr val="2E61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78" name="Rectangle 248">
              <a:extLst>
                <a:ext uri="{FF2B5EF4-FFF2-40B4-BE49-F238E27FC236}">
                  <a16:creationId xmlns:a16="http://schemas.microsoft.com/office/drawing/2014/main" xmlns="" id="{97BB341F-0210-4266-A5FE-FB8B632F45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4" y="2455"/>
              <a:ext cx="2" cy="1199"/>
            </a:xfrm>
            <a:prstGeom prst="rect">
              <a:avLst/>
            </a:prstGeom>
            <a:solidFill>
              <a:srgbClr val="2E62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79" name="Rectangle 249">
              <a:extLst>
                <a:ext uri="{FF2B5EF4-FFF2-40B4-BE49-F238E27FC236}">
                  <a16:creationId xmlns:a16="http://schemas.microsoft.com/office/drawing/2014/main" xmlns="" id="{8E47D7A3-204F-45EB-B2D3-42A06CABC9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6" y="2455"/>
              <a:ext cx="4" cy="1199"/>
            </a:xfrm>
            <a:prstGeom prst="rect">
              <a:avLst/>
            </a:prstGeom>
            <a:solidFill>
              <a:srgbClr val="2F64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80" name="Rectangle 250">
              <a:extLst>
                <a:ext uri="{FF2B5EF4-FFF2-40B4-BE49-F238E27FC236}">
                  <a16:creationId xmlns:a16="http://schemas.microsoft.com/office/drawing/2014/main" xmlns="" id="{D04E89A8-A0DC-4DC0-ABC9-0956297DB4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0" y="2455"/>
              <a:ext cx="4" cy="1199"/>
            </a:xfrm>
            <a:prstGeom prst="rect">
              <a:avLst/>
            </a:prstGeom>
            <a:solidFill>
              <a:srgbClr val="3067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81" name="Rectangle 251">
              <a:extLst>
                <a:ext uri="{FF2B5EF4-FFF2-40B4-BE49-F238E27FC236}">
                  <a16:creationId xmlns:a16="http://schemas.microsoft.com/office/drawing/2014/main" xmlns="" id="{193D496A-2CB2-4B35-B7CA-8D202C96AA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4" y="2455"/>
              <a:ext cx="4" cy="1199"/>
            </a:xfrm>
            <a:prstGeom prst="rect">
              <a:avLst/>
            </a:prstGeom>
            <a:solidFill>
              <a:srgbClr val="326A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82" name="Rectangle 252">
              <a:extLst>
                <a:ext uri="{FF2B5EF4-FFF2-40B4-BE49-F238E27FC236}">
                  <a16:creationId xmlns:a16="http://schemas.microsoft.com/office/drawing/2014/main" xmlns="" id="{4133FA8F-2952-4921-B6BE-09CB47CE8E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8" y="2455"/>
              <a:ext cx="2" cy="1199"/>
            </a:xfrm>
            <a:prstGeom prst="rect">
              <a:avLst/>
            </a:prstGeom>
            <a:solidFill>
              <a:srgbClr val="336C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83" name="Rectangle 253">
              <a:extLst>
                <a:ext uri="{FF2B5EF4-FFF2-40B4-BE49-F238E27FC236}">
                  <a16:creationId xmlns:a16="http://schemas.microsoft.com/office/drawing/2014/main" xmlns="" id="{8D737009-0126-461A-9C12-62F65A42EB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30" y="2455"/>
              <a:ext cx="4" cy="1199"/>
            </a:xfrm>
            <a:prstGeom prst="rect">
              <a:avLst/>
            </a:prstGeom>
            <a:solidFill>
              <a:srgbClr val="346D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84" name="Rectangle 254">
              <a:extLst>
                <a:ext uri="{FF2B5EF4-FFF2-40B4-BE49-F238E27FC236}">
                  <a16:creationId xmlns:a16="http://schemas.microsoft.com/office/drawing/2014/main" xmlns="" id="{15A08075-5759-4701-A7E8-DA9D925197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34" y="2455"/>
              <a:ext cx="4" cy="1199"/>
            </a:xfrm>
            <a:prstGeom prst="rect">
              <a:avLst/>
            </a:prstGeom>
            <a:solidFill>
              <a:srgbClr val="357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85" name="Rectangle 255">
              <a:extLst>
                <a:ext uri="{FF2B5EF4-FFF2-40B4-BE49-F238E27FC236}">
                  <a16:creationId xmlns:a16="http://schemas.microsoft.com/office/drawing/2014/main" xmlns="" id="{3C1F96B6-B444-49B6-BA96-BF2AECE766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38" y="2455"/>
              <a:ext cx="4" cy="1199"/>
            </a:xfrm>
            <a:prstGeom prst="rect">
              <a:avLst/>
            </a:prstGeom>
            <a:solidFill>
              <a:srgbClr val="3673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86" name="Rectangle 256">
              <a:extLst>
                <a:ext uri="{FF2B5EF4-FFF2-40B4-BE49-F238E27FC236}">
                  <a16:creationId xmlns:a16="http://schemas.microsoft.com/office/drawing/2014/main" xmlns="" id="{FE315866-DD6C-44EA-B157-83BF9C3E98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2" y="2455"/>
              <a:ext cx="2" cy="1199"/>
            </a:xfrm>
            <a:prstGeom prst="rect">
              <a:avLst/>
            </a:prstGeom>
            <a:solidFill>
              <a:srgbClr val="3774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87" name="Rectangle 257">
              <a:extLst>
                <a:ext uri="{FF2B5EF4-FFF2-40B4-BE49-F238E27FC236}">
                  <a16:creationId xmlns:a16="http://schemas.microsoft.com/office/drawing/2014/main" xmlns="" id="{18D89847-2371-4624-9A6D-E003A55E52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4" y="2455"/>
              <a:ext cx="4" cy="1199"/>
            </a:xfrm>
            <a:prstGeom prst="rect">
              <a:avLst/>
            </a:prstGeom>
            <a:solidFill>
              <a:srgbClr val="3877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88" name="Rectangle 258">
              <a:extLst>
                <a:ext uri="{FF2B5EF4-FFF2-40B4-BE49-F238E27FC236}">
                  <a16:creationId xmlns:a16="http://schemas.microsoft.com/office/drawing/2014/main" xmlns="" id="{6C915F80-A8E8-471F-B733-184ED548CF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8" y="2455"/>
              <a:ext cx="4" cy="1199"/>
            </a:xfrm>
            <a:prstGeom prst="rect">
              <a:avLst/>
            </a:prstGeom>
            <a:solidFill>
              <a:srgbClr val="3A7A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89" name="Rectangle 259">
              <a:extLst>
                <a:ext uri="{FF2B5EF4-FFF2-40B4-BE49-F238E27FC236}">
                  <a16:creationId xmlns:a16="http://schemas.microsoft.com/office/drawing/2014/main" xmlns="" id="{5435D83D-F66D-4B80-A67D-A1C344D1A8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2" y="2455"/>
              <a:ext cx="4" cy="1199"/>
            </a:xfrm>
            <a:prstGeom prst="rect">
              <a:avLst/>
            </a:prstGeom>
            <a:solidFill>
              <a:srgbClr val="3B7C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90" name="Rectangle 260">
              <a:extLst>
                <a:ext uri="{FF2B5EF4-FFF2-40B4-BE49-F238E27FC236}">
                  <a16:creationId xmlns:a16="http://schemas.microsoft.com/office/drawing/2014/main" xmlns="" id="{71BFCA54-7FA1-4088-9C23-19D0695C1E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6" y="2455"/>
              <a:ext cx="2" cy="1199"/>
            </a:xfrm>
            <a:prstGeom prst="rect">
              <a:avLst/>
            </a:prstGeom>
            <a:solidFill>
              <a:srgbClr val="3C7E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91" name="Rectangle 261">
              <a:extLst>
                <a:ext uri="{FF2B5EF4-FFF2-40B4-BE49-F238E27FC236}">
                  <a16:creationId xmlns:a16="http://schemas.microsoft.com/office/drawing/2014/main" xmlns="" id="{BCC2CB49-A6FE-4C38-8C52-BD2412D183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8" y="2455"/>
              <a:ext cx="4" cy="1199"/>
            </a:xfrm>
            <a:prstGeom prst="rect">
              <a:avLst/>
            </a:prstGeom>
            <a:solidFill>
              <a:srgbClr val="3D8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92" name="Rectangle 262">
              <a:extLst>
                <a:ext uri="{FF2B5EF4-FFF2-40B4-BE49-F238E27FC236}">
                  <a16:creationId xmlns:a16="http://schemas.microsoft.com/office/drawing/2014/main" xmlns="" id="{98958C1F-29C0-41B2-A73E-4909A74B4C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2" y="2455"/>
              <a:ext cx="4" cy="1199"/>
            </a:xfrm>
            <a:prstGeom prst="rect">
              <a:avLst/>
            </a:prstGeom>
            <a:solidFill>
              <a:srgbClr val="3E82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93" name="Rectangle 263">
              <a:extLst>
                <a:ext uri="{FF2B5EF4-FFF2-40B4-BE49-F238E27FC236}">
                  <a16:creationId xmlns:a16="http://schemas.microsoft.com/office/drawing/2014/main" xmlns="" id="{1AD6580C-F4E2-44CC-A819-0CC85B4909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6" y="2455"/>
              <a:ext cx="4" cy="1199"/>
            </a:xfrm>
            <a:prstGeom prst="rect">
              <a:avLst/>
            </a:prstGeom>
            <a:solidFill>
              <a:srgbClr val="3F85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94" name="Rectangle 264">
              <a:extLst>
                <a:ext uri="{FF2B5EF4-FFF2-40B4-BE49-F238E27FC236}">
                  <a16:creationId xmlns:a16="http://schemas.microsoft.com/office/drawing/2014/main" xmlns="" id="{1057E3AA-A618-4252-B1CE-0A7718BBEE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70" y="2455"/>
              <a:ext cx="2" cy="1199"/>
            </a:xfrm>
            <a:prstGeom prst="rect">
              <a:avLst/>
            </a:prstGeom>
            <a:solidFill>
              <a:srgbClr val="4088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95" name="Rectangle 265">
              <a:extLst>
                <a:ext uri="{FF2B5EF4-FFF2-40B4-BE49-F238E27FC236}">
                  <a16:creationId xmlns:a16="http://schemas.microsoft.com/office/drawing/2014/main" xmlns="" id="{5EB4A902-3187-468B-B153-3E9B8FE284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72" y="2455"/>
              <a:ext cx="4" cy="1199"/>
            </a:xfrm>
            <a:prstGeom prst="rect">
              <a:avLst/>
            </a:prstGeom>
            <a:solidFill>
              <a:srgbClr val="4189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96" name="Rectangle 266">
              <a:extLst>
                <a:ext uri="{FF2B5EF4-FFF2-40B4-BE49-F238E27FC236}">
                  <a16:creationId xmlns:a16="http://schemas.microsoft.com/office/drawing/2014/main" xmlns="" id="{3AD34397-0677-4E5B-AD20-507E2CE0F0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76" y="2455"/>
              <a:ext cx="4" cy="1199"/>
            </a:xfrm>
            <a:prstGeom prst="rect">
              <a:avLst/>
            </a:prstGeom>
            <a:solidFill>
              <a:srgbClr val="428C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97" name="Rectangle 267">
              <a:extLst>
                <a:ext uri="{FF2B5EF4-FFF2-40B4-BE49-F238E27FC236}">
                  <a16:creationId xmlns:a16="http://schemas.microsoft.com/office/drawing/2014/main" xmlns="" id="{AE0F7C23-9811-4DA9-9968-4BE6FA41D4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0" y="2455"/>
              <a:ext cx="4" cy="1199"/>
            </a:xfrm>
            <a:prstGeom prst="rect">
              <a:avLst/>
            </a:prstGeom>
            <a:solidFill>
              <a:srgbClr val="448E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98" name="Rectangle 268">
              <a:extLst>
                <a:ext uri="{FF2B5EF4-FFF2-40B4-BE49-F238E27FC236}">
                  <a16:creationId xmlns:a16="http://schemas.microsoft.com/office/drawing/2014/main" xmlns="" id="{F388BE81-B734-429A-B50C-FD384785B4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4" y="2455"/>
              <a:ext cx="2" cy="1199"/>
            </a:xfrm>
            <a:prstGeom prst="rect">
              <a:avLst/>
            </a:prstGeom>
            <a:solidFill>
              <a:srgbClr val="449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99" name="Rectangle 269">
              <a:extLst>
                <a:ext uri="{FF2B5EF4-FFF2-40B4-BE49-F238E27FC236}">
                  <a16:creationId xmlns:a16="http://schemas.microsoft.com/office/drawing/2014/main" xmlns="" id="{BD0A1072-4925-4883-ACC8-096427787D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6" y="2455"/>
              <a:ext cx="4" cy="1199"/>
            </a:xfrm>
            <a:prstGeom prst="rect">
              <a:avLst/>
            </a:prstGeom>
            <a:solidFill>
              <a:srgbClr val="4693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00" name="Rectangle 270">
              <a:extLst>
                <a:ext uri="{FF2B5EF4-FFF2-40B4-BE49-F238E27FC236}">
                  <a16:creationId xmlns:a16="http://schemas.microsoft.com/office/drawing/2014/main" xmlns="" id="{EDAF1E95-972E-4278-814D-C5E761894D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0" y="2455"/>
              <a:ext cx="4" cy="1199"/>
            </a:xfrm>
            <a:prstGeom prst="rect">
              <a:avLst/>
            </a:prstGeom>
            <a:solidFill>
              <a:srgbClr val="4795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01" name="Rectangle 271">
              <a:extLst>
                <a:ext uri="{FF2B5EF4-FFF2-40B4-BE49-F238E27FC236}">
                  <a16:creationId xmlns:a16="http://schemas.microsoft.com/office/drawing/2014/main" xmlns="" id="{DBBC3BC9-624F-48D3-B696-A8CF5FC964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4" y="2455"/>
              <a:ext cx="4" cy="1199"/>
            </a:xfrm>
            <a:prstGeom prst="rect">
              <a:avLst/>
            </a:prstGeom>
            <a:solidFill>
              <a:srgbClr val="4897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02" name="Rectangle 272">
              <a:extLst>
                <a:ext uri="{FF2B5EF4-FFF2-40B4-BE49-F238E27FC236}">
                  <a16:creationId xmlns:a16="http://schemas.microsoft.com/office/drawing/2014/main" xmlns="" id="{472FCB34-BACF-4E28-BB29-3D9D9DAA9E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8" y="2455"/>
              <a:ext cx="4" cy="1199"/>
            </a:xfrm>
            <a:prstGeom prst="rect">
              <a:avLst/>
            </a:prstGeom>
            <a:solidFill>
              <a:srgbClr val="499A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03" name="Rectangle 273">
              <a:extLst>
                <a:ext uri="{FF2B5EF4-FFF2-40B4-BE49-F238E27FC236}">
                  <a16:creationId xmlns:a16="http://schemas.microsoft.com/office/drawing/2014/main" xmlns="" id="{BCBEA2C6-1007-4FFC-AC91-D06D73FDC2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2" y="2455"/>
              <a:ext cx="2" cy="1199"/>
            </a:xfrm>
            <a:prstGeom prst="rect">
              <a:avLst/>
            </a:prstGeom>
            <a:solidFill>
              <a:srgbClr val="4A9B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04" name="Rectangle 274">
              <a:extLst>
                <a:ext uri="{FF2B5EF4-FFF2-40B4-BE49-F238E27FC236}">
                  <a16:creationId xmlns:a16="http://schemas.microsoft.com/office/drawing/2014/main" xmlns="" id="{D6BFC6BB-34D0-450D-9D07-BE09289F9C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4" y="2455"/>
              <a:ext cx="4" cy="1199"/>
            </a:xfrm>
            <a:prstGeom prst="rect">
              <a:avLst/>
            </a:prstGeom>
            <a:solidFill>
              <a:srgbClr val="4B9D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05" name="Rectangle 275">
              <a:extLst>
                <a:ext uri="{FF2B5EF4-FFF2-40B4-BE49-F238E27FC236}">
                  <a16:creationId xmlns:a16="http://schemas.microsoft.com/office/drawing/2014/main" xmlns="" id="{77BCCE09-7446-4E90-A309-7F7927EE58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8" y="2455"/>
              <a:ext cx="4" cy="1199"/>
            </a:xfrm>
            <a:prstGeom prst="rect">
              <a:avLst/>
            </a:prstGeom>
            <a:solidFill>
              <a:srgbClr val="4C9F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06" name="Rectangle 276">
              <a:extLst>
                <a:ext uri="{FF2B5EF4-FFF2-40B4-BE49-F238E27FC236}">
                  <a16:creationId xmlns:a16="http://schemas.microsoft.com/office/drawing/2014/main" xmlns="" id="{C60A7E65-88E5-4142-86F1-9BB0BD0F5A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12" y="2455"/>
              <a:ext cx="4" cy="1199"/>
            </a:xfrm>
            <a:prstGeom prst="rect">
              <a:avLst/>
            </a:prstGeom>
            <a:solidFill>
              <a:srgbClr val="4DA1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07" name="Rectangle 277">
              <a:extLst>
                <a:ext uri="{FF2B5EF4-FFF2-40B4-BE49-F238E27FC236}">
                  <a16:creationId xmlns:a16="http://schemas.microsoft.com/office/drawing/2014/main" xmlns="" id="{66CD9858-7144-487C-B67C-05BCBD6F43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16" y="2455"/>
              <a:ext cx="2" cy="1199"/>
            </a:xfrm>
            <a:prstGeom prst="rect">
              <a:avLst/>
            </a:prstGeom>
            <a:solidFill>
              <a:srgbClr val="4EA3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08" name="Rectangle 278">
              <a:extLst>
                <a:ext uri="{FF2B5EF4-FFF2-40B4-BE49-F238E27FC236}">
                  <a16:creationId xmlns:a16="http://schemas.microsoft.com/office/drawing/2014/main" xmlns="" id="{44648101-87D5-4025-83D1-E80F3AA75E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18" y="2455"/>
              <a:ext cx="4" cy="1199"/>
            </a:xfrm>
            <a:prstGeom prst="rect">
              <a:avLst/>
            </a:prstGeom>
            <a:solidFill>
              <a:srgbClr val="4EA5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09" name="Rectangle 279">
              <a:extLst>
                <a:ext uri="{FF2B5EF4-FFF2-40B4-BE49-F238E27FC236}">
                  <a16:creationId xmlns:a16="http://schemas.microsoft.com/office/drawing/2014/main" xmlns="" id="{D82F0FE9-F5B3-4674-A2DE-90E5971F84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22" y="2455"/>
              <a:ext cx="4" cy="1199"/>
            </a:xfrm>
            <a:prstGeom prst="rect">
              <a:avLst/>
            </a:prstGeom>
            <a:solidFill>
              <a:srgbClr val="4FA7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10" name="Rectangle 280">
              <a:extLst>
                <a:ext uri="{FF2B5EF4-FFF2-40B4-BE49-F238E27FC236}">
                  <a16:creationId xmlns:a16="http://schemas.microsoft.com/office/drawing/2014/main" xmlns="" id="{F369685E-C19E-40CD-9E3E-5DBE045515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26" y="2455"/>
              <a:ext cx="4" cy="1199"/>
            </a:xfrm>
            <a:prstGeom prst="rect">
              <a:avLst/>
            </a:prstGeom>
            <a:solidFill>
              <a:srgbClr val="50A9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11" name="Rectangle 281">
              <a:extLst>
                <a:ext uri="{FF2B5EF4-FFF2-40B4-BE49-F238E27FC236}">
                  <a16:creationId xmlns:a16="http://schemas.microsoft.com/office/drawing/2014/main" xmlns="" id="{1E69379F-B673-4C9E-B0DC-658C619B1F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30" y="2455"/>
              <a:ext cx="2" cy="1199"/>
            </a:xfrm>
            <a:prstGeom prst="rect">
              <a:avLst/>
            </a:prstGeom>
            <a:solidFill>
              <a:srgbClr val="51AA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12" name="Rectangle 282">
              <a:extLst>
                <a:ext uri="{FF2B5EF4-FFF2-40B4-BE49-F238E27FC236}">
                  <a16:creationId xmlns:a16="http://schemas.microsoft.com/office/drawing/2014/main" xmlns="" id="{ECC67FFC-3A43-48D8-91F1-3D3505CF8E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32" y="2455"/>
              <a:ext cx="4" cy="1199"/>
            </a:xfrm>
            <a:prstGeom prst="rect">
              <a:avLst/>
            </a:prstGeom>
            <a:solidFill>
              <a:srgbClr val="52AC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13" name="Rectangle 283">
              <a:extLst>
                <a:ext uri="{FF2B5EF4-FFF2-40B4-BE49-F238E27FC236}">
                  <a16:creationId xmlns:a16="http://schemas.microsoft.com/office/drawing/2014/main" xmlns="" id="{F5FAC66D-EEDB-4D00-AFDD-5EA3E6CA8F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36" y="2455"/>
              <a:ext cx="4" cy="1199"/>
            </a:xfrm>
            <a:prstGeom prst="rect">
              <a:avLst/>
            </a:prstGeom>
            <a:solidFill>
              <a:srgbClr val="53AE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14" name="Rectangle 284">
              <a:extLst>
                <a:ext uri="{FF2B5EF4-FFF2-40B4-BE49-F238E27FC236}">
                  <a16:creationId xmlns:a16="http://schemas.microsoft.com/office/drawing/2014/main" xmlns="" id="{E9CA952F-4CFF-4B08-BD2B-EAFFB01B90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40" y="2455"/>
              <a:ext cx="4" cy="1199"/>
            </a:xfrm>
            <a:prstGeom prst="rect">
              <a:avLst/>
            </a:prstGeom>
            <a:solidFill>
              <a:srgbClr val="53AF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15" name="Rectangle 285">
              <a:extLst>
                <a:ext uri="{FF2B5EF4-FFF2-40B4-BE49-F238E27FC236}">
                  <a16:creationId xmlns:a16="http://schemas.microsoft.com/office/drawing/2014/main" xmlns="" id="{7E04114F-373A-46A2-9141-06C9881D80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44" y="2455"/>
              <a:ext cx="2" cy="1199"/>
            </a:xfrm>
            <a:prstGeom prst="rect">
              <a:avLst/>
            </a:prstGeom>
            <a:solidFill>
              <a:srgbClr val="54B1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16" name="Rectangle 286">
              <a:extLst>
                <a:ext uri="{FF2B5EF4-FFF2-40B4-BE49-F238E27FC236}">
                  <a16:creationId xmlns:a16="http://schemas.microsoft.com/office/drawing/2014/main" xmlns="" id="{41444F58-E88C-4976-AA48-57C306612F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46" y="2455"/>
              <a:ext cx="4" cy="1199"/>
            </a:xfrm>
            <a:prstGeom prst="rect">
              <a:avLst/>
            </a:prstGeom>
            <a:solidFill>
              <a:srgbClr val="55B2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17" name="Rectangle 287">
              <a:extLst>
                <a:ext uri="{FF2B5EF4-FFF2-40B4-BE49-F238E27FC236}">
                  <a16:creationId xmlns:a16="http://schemas.microsoft.com/office/drawing/2014/main" xmlns="" id="{C8B08A1F-8A9A-40C5-8248-8C9F6D4FD8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0" y="2455"/>
              <a:ext cx="4" cy="1199"/>
            </a:xfrm>
            <a:prstGeom prst="rect">
              <a:avLst/>
            </a:prstGeom>
            <a:solidFill>
              <a:srgbClr val="55B3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18" name="Rectangle 288">
              <a:extLst>
                <a:ext uri="{FF2B5EF4-FFF2-40B4-BE49-F238E27FC236}">
                  <a16:creationId xmlns:a16="http://schemas.microsoft.com/office/drawing/2014/main" xmlns="" id="{7E980395-197E-4D07-8484-2FDAC4F454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4" y="2455"/>
              <a:ext cx="4" cy="1199"/>
            </a:xfrm>
            <a:prstGeom prst="rect">
              <a:avLst/>
            </a:prstGeom>
            <a:solidFill>
              <a:srgbClr val="56B5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19" name="Rectangle 289">
              <a:extLst>
                <a:ext uri="{FF2B5EF4-FFF2-40B4-BE49-F238E27FC236}">
                  <a16:creationId xmlns:a16="http://schemas.microsoft.com/office/drawing/2014/main" xmlns="" id="{CF41881D-4F81-4968-A2E0-F1FBE4AB7F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8" y="2455"/>
              <a:ext cx="2" cy="1199"/>
            </a:xfrm>
            <a:prstGeom prst="rect">
              <a:avLst/>
            </a:prstGeom>
            <a:solidFill>
              <a:srgbClr val="57B6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20" name="Rectangle 290">
              <a:extLst>
                <a:ext uri="{FF2B5EF4-FFF2-40B4-BE49-F238E27FC236}">
                  <a16:creationId xmlns:a16="http://schemas.microsoft.com/office/drawing/2014/main" xmlns="" id="{340B932E-D8BD-4C85-AD7F-C3F057D2A6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0" y="2455"/>
              <a:ext cx="4" cy="1199"/>
            </a:xfrm>
            <a:prstGeom prst="rect">
              <a:avLst/>
            </a:prstGeom>
            <a:solidFill>
              <a:srgbClr val="57B7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21" name="Rectangle 291">
              <a:extLst>
                <a:ext uri="{FF2B5EF4-FFF2-40B4-BE49-F238E27FC236}">
                  <a16:creationId xmlns:a16="http://schemas.microsoft.com/office/drawing/2014/main" xmlns="" id="{F1358842-3D28-490B-B208-90ECDD400C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4" y="2455"/>
              <a:ext cx="4" cy="1199"/>
            </a:xfrm>
            <a:prstGeom prst="rect">
              <a:avLst/>
            </a:prstGeom>
            <a:solidFill>
              <a:srgbClr val="58B8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22" name="Rectangle 292">
              <a:extLst>
                <a:ext uri="{FF2B5EF4-FFF2-40B4-BE49-F238E27FC236}">
                  <a16:creationId xmlns:a16="http://schemas.microsoft.com/office/drawing/2014/main" xmlns="" id="{0A5EFA03-272B-45F2-8DF0-13F0107CF1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8" y="2455"/>
              <a:ext cx="4" cy="1199"/>
            </a:xfrm>
            <a:prstGeom prst="rect">
              <a:avLst/>
            </a:prstGeom>
            <a:solidFill>
              <a:srgbClr val="58BA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23" name="Rectangle 293">
              <a:extLst>
                <a:ext uri="{FF2B5EF4-FFF2-40B4-BE49-F238E27FC236}">
                  <a16:creationId xmlns:a16="http://schemas.microsoft.com/office/drawing/2014/main" xmlns="" id="{FCC0021E-D41F-4330-93BE-C7A453DE62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72" y="2455"/>
              <a:ext cx="2" cy="1199"/>
            </a:xfrm>
            <a:prstGeom prst="rect">
              <a:avLst/>
            </a:prstGeom>
            <a:solidFill>
              <a:srgbClr val="59BB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24" name="Rectangle 294">
              <a:extLst>
                <a:ext uri="{FF2B5EF4-FFF2-40B4-BE49-F238E27FC236}">
                  <a16:creationId xmlns:a16="http://schemas.microsoft.com/office/drawing/2014/main" xmlns="" id="{4F28CAEF-9AC0-42DC-83D3-98B6E67E4D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74" y="2455"/>
              <a:ext cx="4" cy="1199"/>
            </a:xfrm>
            <a:prstGeom prst="rect">
              <a:avLst/>
            </a:prstGeom>
            <a:solidFill>
              <a:srgbClr val="59BB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25" name="Rectangle 295">
              <a:extLst>
                <a:ext uri="{FF2B5EF4-FFF2-40B4-BE49-F238E27FC236}">
                  <a16:creationId xmlns:a16="http://schemas.microsoft.com/office/drawing/2014/main" xmlns="" id="{BA06CD71-5807-4BD9-8FC7-AC61644E56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78" y="2455"/>
              <a:ext cx="4" cy="1199"/>
            </a:xfrm>
            <a:prstGeom prst="rect">
              <a:avLst/>
            </a:prstGeom>
            <a:solidFill>
              <a:srgbClr val="5ABC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26" name="Rectangle 296">
              <a:extLst>
                <a:ext uri="{FF2B5EF4-FFF2-40B4-BE49-F238E27FC236}">
                  <a16:creationId xmlns:a16="http://schemas.microsoft.com/office/drawing/2014/main" xmlns="" id="{F0C8AF15-351E-4CE3-A01F-FAA42B0EDE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82" y="2455"/>
              <a:ext cx="4" cy="1199"/>
            </a:xfrm>
            <a:prstGeom prst="rect">
              <a:avLst/>
            </a:prstGeom>
            <a:solidFill>
              <a:srgbClr val="5ABE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27" name="Rectangle 297">
              <a:extLst>
                <a:ext uri="{FF2B5EF4-FFF2-40B4-BE49-F238E27FC236}">
                  <a16:creationId xmlns:a16="http://schemas.microsoft.com/office/drawing/2014/main" xmlns="" id="{74758D9C-3FA0-420B-9C49-5EDC1FCC31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86" y="2455"/>
              <a:ext cx="2" cy="1199"/>
            </a:xfrm>
            <a:prstGeom prst="rect">
              <a:avLst/>
            </a:prstGeom>
            <a:solidFill>
              <a:srgbClr val="5BBE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28" name="Rectangle 298">
              <a:extLst>
                <a:ext uri="{FF2B5EF4-FFF2-40B4-BE49-F238E27FC236}">
                  <a16:creationId xmlns:a16="http://schemas.microsoft.com/office/drawing/2014/main" xmlns="" id="{390FE89F-2CB3-4E8F-8A03-13B33931FA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88" y="2455"/>
              <a:ext cx="4" cy="1199"/>
            </a:xfrm>
            <a:prstGeom prst="rect">
              <a:avLst/>
            </a:prstGeom>
            <a:solidFill>
              <a:srgbClr val="5BBF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29" name="Rectangle 299">
              <a:extLst>
                <a:ext uri="{FF2B5EF4-FFF2-40B4-BE49-F238E27FC236}">
                  <a16:creationId xmlns:a16="http://schemas.microsoft.com/office/drawing/2014/main" xmlns="" id="{630F73D3-07CB-4603-85ED-746B20E016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92" y="2455"/>
              <a:ext cx="4" cy="1199"/>
            </a:xfrm>
            <a:prstGeom prst="rect">
              <a:avLst/>
            </a:prstGeom>
            <a:solidFill>
              <a:srgbClr val="5BC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30" name="Rectangle 300">
              <a:extLst>
                <a:ext uri="{FF2B5EF4-FFF2-40B4-BE49-F238E27FC236}">
                  <a16:creationId xmlns:a16="http://schemas.microsoft.com/office/drawing/2014/main" xmlns="" id="{1FA9678B-3EDD-4A1F-8FA7-368E531F85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96" y="2455"/>
              <a:ext cx="4" cy="1199"/>
            </a:xfrm>
            <a:prstGeom prst="rect">
              <a:avLst/>
            </a:prstGeom>
            <a:solidFill>
              <a:srgbClr val="5CC1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31" name="Rectangle 301">
              <a:extLst>
                <a:ext uri="{FF2B5EF4-FFF2-40B4-BE49-F238E27FC236}">
                  <a16:creationId xmlns:a16="http://schemas.microsoft.com/office/drawing/2014/main" xmlns="" id="{15CE19B0-C59F-459D-9FA9-E8A1D87D57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0" y="2455"/>
              <a:ext cx="2" cy="1199"/>
            </a:xfrm>
            <a:prstGeom prst="rect">
              <a:avLst/>
            </a:prstGeom>
            <a:solidFill>
              <a:srgbClr val="5CC1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32" name="Rectangle 302">
              <a:extLst>
                <a:ext uri="{FF2B5EF4-FFF2-40B4-BE49-F238E27FC236}">
                  <a16:creationId xmlns:a16="http://schemas.microsoft.com/office/drawing/2014/main" xmlns="" id="{51A1EA30-5DB5-4E7E-B29D-B2035C94F2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2" y="2455"/>
              <a:ext cx="4" cy="1199"/>
            </a:xfrm>
            <a:prstGeom prst="rect">
              <a:avLst/>
            </a:prstGeom>
            <a:solidFill>
              <a:srgbClr val="5CC2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33" name="Rectangle 303">
              <a:extLst>
                <a:ext uri="{FF2B5EF4-FFF2-40B4-BE49-F238E27FC236}">
                  <a16:creationId xmlns:a16="http://schemas.microsoft.com/office/drawing/2014/main" xmlns="" id="{22F433E6-B7EC-4927-BC87-5921A31DAC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6" y="2455"/>
              <a:ext cx="4" cy="1199"/>
            </a:xfrm>
            <a:prstGeom prst="rect">
              <a:avLst/>
            </a:prstGeom>
            <a:solidFill>
              <a:srgbClr val="5DC3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34" name="Rectangle 304">
              <a:extLst>
                <a:ext uri="{FF2B5EF4-FFF2-40B4-BE49-F238E27FC236}">
                  <a16:creationId xmlns:a16="http://schemas.microsoft.com/office/drawing/2014/main" xmlns="" id="{977F63EA-C4B7-4473-B0EC-F2C3932554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10" y="2455"/>
              <a:ext cx="4" cy="1199"/>
            </a:xfrm>
            <a:prstGeom prst="rect">
              <a:avLst/>
            </a:prstGeom>
            <a:solidFill>
              <a:srgbClr val="5DC4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35" name="Rectangle 305">
              <a:extLst>
                <a:ext uri="{FF2B5EF4-FFF2-40B4-BE49-F238E27FC236}">
                  <a16:creationId xmlns:a16="http://schemas.microsoft.com/office/drawing/2014/main" xmlns="" id="{714DA839-B7FC-47BD-91BC-C5B9F3FCBD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14" y="2455"/>
              <a:ext cx="2" cy="1199"/>
            </a:xfrm>
            <a:prstGeom prst="rect">
              <a:avLst/>
            </a:prstGeom>
            <a:solidFill>
              <a:srgbClr val="5DC4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36" name="Rectangle 306">
              <a:extLst>
                <a:ext uri="{FF2B5EF4-FFF2-40B4-BE49-F238E27FC236}">
                  <a16:creationId xmlns:a16="http://schemas.microsoft.com/office/drawing/2014/main" xmlns="" id="{DB48C8F6-53F8-47EB-B6B1-F2F2ADD44F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16" y="2455"/>
              <a:ext cx="4" cy="1199"/>
            </a:xfrm>
            <a:prstGeom prst="rect">
              <a:avLst/>
            </a:prstGeom>
            <a:solidFill>
              <a:srgbClr val="5EC4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37" name="Rectangle 307">
              <a:extLst>
                <a:ext uri="{FF2B5EF4-FFF2-40B4-BE49-F238E27FC236}">
                  <a16:creationId xmlns:a16="http://schemas.microsoft.com/office/drawing/2014/main" xmlns="" id="{5BE7D742-E00E-444D-8BB6-9DB0633939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20" y="2455"/>
              <a:ext cx="4" cy="1199"/>
            </a:xfrm>
            <a:prstGeom prst="rect">
              <a:avLst/>
            </a:prstGeom>
            <a:solidFill>
              <a:srgbClr val="5EC5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38" name="Rectangle 308">
              <a:extLst>
                <a:ext uri="{FF2B5EF4-FFF2-40B4-BE49-F238E27FC236}">
                  <a16:creationId xmlns:a16="http://schemas.microsoft.com/office/drawing/2014/main" xmlns="" id="{8396BBB2-CB96-4E37-B91A-74069FD036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24" y="2455"/>
              <a:ext cx="4" cy="1199"/>
            </a:xfrm>
            <a:prstGeom prst="rect">
              <a:avLst/>
            </a:prstGeom>
            <a:solidFill>
              <a:srgbClr val="5EC5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39" name="Rectangle 309">
              <a:extLst>
                <a:ext uri="{FF2B5EF4-FFF2-40B4-BE49-F238E27FC236}">
                  <a16:creationId xmlns:a16="http://schemas.microsoft.com/office/drawing/2014/main" xmlns="" id="{AEAE14ED-33D1-4758-B89E-68764BD3C6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28" y="2455"/>
              <a:ext cx="2" cy="1199"/>
            </a:xfrm>
            <a:prstGeom prst="rect">
              <a:avLst/>
            </a:prstGeom>
            <a:solidFill>
              <a:srgbClr val="5EC6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40" name="Rectangle 310">
              <a:extLst>
                <a:ext uri="{FF2B5EF4-FFF2-40B4-BE49-F238E27FC236}">
                  <a16:creationId xmlns:a16="http://schemas.microsoft.com/office/drawing/2014/main" xmlns="" id="{DF8A8BB6-D624-4C49-A6AE-50EFD168C9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0" y="2455"/>
              <a:ext cx="4" cy="1199"/>
            </a:xfrm>
            <a:prstGeom prst="rect">
              <a:avLst/>
            </a:prstGeom>
            <a:solidFill>
              <a:srgbClr val="5EC6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41" name="Rectangle 311">
              <a:extLst>
                <a:ext uri="{FF2B5EF4-FFF2-40B4-BE49-F238E27FC236}">
                  <a16:creationId xmlns:a16="http://schemas.microsoft.com/office/drawing/2014/main" xmlns="" id="{88DFFF66-79D5-4008-AE0D-75C9DDBFED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4" y="2455"/>
              <a:ext cx="4" cy="1199"/>
            </a:xfrm>
            <a:prstGeom prst="rect">
              <a:avLst/>
            </a:prstGeom>
            <a:solidFill>
              <a:srgbClr val="5FC7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42" name="Rectangle 312">
              <a:extLst>
                <a:ext uri="{FF2B5EF4-FFF2-40B4-BE49-F238E27FC236}">
                  <a16:creationId xmlns:a16="http://schemas.microsoft.com/office/drawing/2014/main" xmlns="" id="{8184912C-9C83-497A-A963-15DEE30141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8" y="2455"/>
              <a:ext cx="4" cy="1199"/>
            </a:xfrm>
            <a:prstGeom prst="rect">
              <a:avLst/>
            </a:prstGeom>
            <a:solidFill>
              <a:srgbClr val="5FC7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43" name="Rectangle 313">
              <a:extLst>
                <a:ext uri="{FF2B5EF4-FFF2-40B4-BE49-F238E27FC236}">
                  <a16:creationId xmlns:a16="http://schemas.microsoft.com/office/drawing/2014/main" xmlns="" id="{3B6101BC-7E9B-4BA4-9B14-796B08A897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42" y="2455"/>
              <a:ext cx="2" cy="1199"/>
            </a:xfrm>
            <a:prstGeom prst="rect">
              <a:avLst/>
            </a:prstGeom>
            <a:solidFill>
              <a:srgbClr val="5FC7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44" name="Rectangle 314">
              <a:extLst>
                <a:ext uri="{FF2B5EF4-FFF2-40B4-BE49-F238E27FC236}">
                  <a16:creationId xmlns:a16="http://schemas.microsoft.com/office/drawing/2014/main" xmlns="" id="{A9377CFC-C47B-4C5F-A89F-7AE1B745BE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44" y="2455"/>
              <a:ext cx="4" cy="1199"/>
            </a:xfrm>
            <a:prstGeom prst="rect">
              <a:avLst/>
            </a:prstGeom>
            <a:solidFill>
              <a:srgbClr val="5FC8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45" name="Rectangle 315">
              <a:extLst>
                <a:ext uri="{FF2B5EF4-FFF2-40B4-BE49-F238E27FC236}">
                  <a16:creationId xmlns:a16="http://schemas.microsoft.com/office/drawing/2014/main" xmlns="" id="{3A4E275A-EAE3-42B3-A8D2-D6E3082BFC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48" y="2455"/>
              <a:ext cx="4" cy="1199"/>
            </a:xfrm>
            <a:prstGeom prst="rect">
              <a:avLst/>
            </a:prstGeom>
            <a:solidFill>
              <a:srgbClr val="5FC8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46" name="Rectangle 316">
              <a:extLst>
                <a:ext uri="{FF2B5EF4-FFF2-40B4-BE49-F238E27FC236}">
                  <a16:creationId xmlns:a16="http://schemas.microsoft.com/office/drawing/2014/main" xmlns="" id="{1157A577-D04E-4CC7-952D-A0171C796F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52" y="2455"/>
              <a:ext cx="4" cy="1199"/>
            </a:xfrm>
            <a:prstGeom prst="rect">
              <a:avLst/>
            </a:prstGeom>
            <a:solidFill>
              <a:srgbClr val="5FC8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47" name="Rectangle 317">
              <a:extLst>
                <a:ext uri="{FF2B5EF4-FFF2-40B4-BE49-F238E27FC236}">
                  <a16:creationId xmlns:a16="http://schemas.microsoft.com/office/drawing/2014/main" xmlns="" id="{9141BFD3-1966-44A8-928E-5B716B33F3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56" y="2455"/>
              <a:ext cx="2" cy="1199"/>
            </a:xfrm>
            <a:prstGeom prst="rect">
              <a:avLst/>
            </a:prstGeom>
            <a:solidFill>
              <a:srgbClr val="5FC8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48" name="Rectangle 318">
              <a:extLst>
                <a:ext uri="{FF2B5EF4-FFF2-40B4-BE49-F238E27FC236}">
                  <a16:creationId xmlns:a16="http://schemas.microsoft.com/office/drawing/2014/main" xmlns="" id="{CD0DB5D2-0722-4D45-B1D6-16DD2B1630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58" y="2455"/>
              <a:ext cx="4" cy="1199"/>
            </a:xfrm>
            <a:prstGeom prst="rect">
              <a:avLst/>
            </a:prstGeom>
            <a:solidFill>
              <a:srgbClr val="60C9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49" name="Rectangle 319">
              <a:extLst>
                <a:ext uri="{FF2B5EF4-FFF2-40B4-BE49-F238E27FC236}">
                  <a16:creationId xmlns:a16="http://schemas.microsoft.com/office/drawing/2014/main" xmlns="" id="{1140D263-403C-4535-87A3-379E722EDD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62" y="2455"/>
              <a:ext cx="4" cy="1199"/>
            </a:xfrm>
            <a:prstGeom prst="rect">
              <a:avLst/>
            </a:prstGeom>
            <a:solidFill>
              <a:srgbClr val="5FC8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50" name="Rectangle 320">
              <a:extLst>
                <a:ext uri="{FF2B5EF4-FFF2-40B4-BE49-F238E27FC236}">
                  <a16:creationId xmlns:a16="http://schemas.microsoft.com/office/drawing/2014/main" xmlns="" id="{EB1223F8-6618-4338-8B9A-7B78C6C0E0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66" y="2455"/>
              <a:ext cx="4" cy="1199"/>
            </a:xfrm>
            <a:prstGeom prst="rect">
              <a:avLst/>
            </a:prstGeom>
            <a:solidFill>
              <a:srgbClr val="5FC8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51" name="Rectangle 321">
              <a:extLst>
                <a:ext uri="{FF2B5EF4-FFF2-40B4-BE49-F238E27FC236}">
                  <a16:creationId xmlns:a16="http://schemas.microsoft.com/office/drawing/2014/main" xmlns="" id="{A5A2C1E0-C800-460C-A8F7-3B873716B4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70" y="2455"/>
              <a:ext cx="4" cy="1199"/>
            </a:xfrm>
            <a:prstGeom prst="rect">
              <a:avLst/>
            </a:prstGeom>
            <a:solidFill>
              <a:srgbClr val="5FC8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52" name="Rectangle 322">
              <a:extLst>
                <a:ext uri="{FF2B5EF4-FFF2-40B4-BE49-F238E27FC236}">
                  <a16:creationId xmlns:a16="http://schemas.microsoft.com/office/drawing/2014/main" xmlns="" id="{3E70F676-546E-4653-A343-1E8CDACF65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74" y="2455"/>
              <a:ext cx="2" cy="1199"/>
            </a:xfrm>
            <a:prstGeom prst="rect">
              <a:avLst/>
            </a:prstGeom>
            <a:solidFill>
              <a:srgbClr val="5FC7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53" name="Rectangle 323">
              <a:extLst>
                <a:ext uri="{FF2B5EF4-FFF2-40B4-BE49-F238E27FC236}">
                  <a16:creationId xmlns:a16="http://schemas.microsoft.com/office/drawing/2014/main" xmlns="" id="{40CBEE6B-E439-47F7-9368-E4C65FA38C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76" y="2455"/>
              <a:ext cx="4" cy="1199"/>
            </a:xfrm>
            <a:prstGeom prst="rect">
              <a:avLst/>
            </a:prstGeom>
            <a:solidFill>
              <a:srgbClr val="5FC7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54" name="Rectangle 324">
              <a:extLst>
                <a:ext uri="{FF2B5EF4-FFF2-40B4-BE49-F238E27FC236}">
                  <a16:creationId xmlns:a16="http://schemas.microsoft.com/office/drawing/2014/main" xmlns="" id="{4CEB7FAC-C369-4100-B0E1-6DC826A60E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0" y="2455"/>
              <a:ext cx="4" cy="1199"/>
            </a:xfrm>
            <a:prstGeom prst="rect">
              <a:avLst/>
            </a:prstGeom>
            <a:solidFill>
              <a:srgbClr val="5FC7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55" name="Rectangle 325">
              <a:extLst>
                <a:ext uri="{FF2B5EF4-FFF2-40B4-BE49-F238E27FC236}">
                  <a16:creationId xmlns:a16="http://schemas.microsoft.com/office/drawing/2014/main" xmlns="" id="{C075172C-C0BA-48A1-B297-12D6A9D0AC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4" y="2455"/>
              <a:ext cx="4" cy="1199"/>
            </a:xfrm>
            <a:prstGeom prst="rect">
              <a:avLst/>
            </a:prstGeom>
            <a:solidFill>
              <a:srgbClr val="5EC6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56" name="Rectangle 326">
              <a:extLst>
                <a:ext uri="{FF2B5EF4-FFF2-40B4-BE49-F238E27FC236}">
                  <a16:creationId xmlns:a16="http://schemas.microsoft.com/office/drawing/2014/main" xmlns="" id="{D62A1937-B2CF-4EBF-8628-3B3E5ABC05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8" y="2455"/>
              <a:ext cx="2" cy="1199"/>
            </a:xfrm>
            <a:prstGeom prst="rect">
              <a:avLst/>
            </a:prstGeom>
            <a:solidFill>
              <a:srgbClr val="5EC6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57" name="Rectangle 327">
              <a:extLst>
                <a:ext uri="{FF2B5EF4-FFF2-40B4-BE49-F238E27FC236}">
                  <a16:creationId xmlns:a16="http://schemas.microsoft.com/office/drawing/2014/main" xmlns="" id="{A74411ED-3A39-40AC-8987-D0C28E543C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90" y="2455"/>
              <a:ext cx="4" cy="1199"/>
            </a:xfrm>
            <a:prstGeom prst="rect">
              <a:avLst/>
            </a:prstGeom>
            <a:solidFill>
              <a:srgbClr val="5EC5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58" name="Rectangle 328">
              <a:extLst>
                <a:ext uri="{FF2B5EF4-FFF2-40B4-BE49-F238E27FC236}">
                  <a16:creationId xmlns:a16="http://schemas.microsoft.com/office/drawing/2014/main" xmlns="" id="{629C2B55-FCCD-496B-BE12-0D2E1B80F9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94" y="2455"/>
              <a:ext cx="4" cy="1199"/>
            </a:xfrm>
            <a:prstGeom prst="rect">
              <a:avLst/>
            </a:prstGeom>
            <a:solidFill>
              <a:srgbClr val="5EC5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59" name="Rectangle 329">
              <a:extLst>
                <a:ext uri="{FF2B5EF4-FFF2-40B4-BE49-F238E27FC236}">
                  <a16:creationId xmlns:a16="http://schemas.microsoft.com/office/drawing/2014/main" xmlns="" id="{79EA44CF-CA44-4406-8FD9-D0C083EA6F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98" y="2455"/>
              <a:ext cx="4" cy="1199"/>
            </a:xfrm>
            <a:prstGeom prst="rect">
              <a:avLst/>
            </a:prstGeom>
            <a:solidFill>
              <a:srgbClr val="5EC4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60" name="Rectangle 330">
              <a:extLst>
                <a:ext uri="{FF2B5EF4-FFF2-40B4-BE49-F238E27FC236}">
                  <a16:creationId xmlns:a16="http://schemas.microsoft.com/office/drawing/2014/main" xmlns="" id="{403AD0D3-7BAA-49B2-8116-F1C8251B20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02" y="2455"/>
              <a:ext cx="2" cy="1199"/>
            </a:xfrm>
            <a:prstGeom prst="rect">
              <a:avLst/>
            </a:prstGeom>
            <a:solidFill>
              <a:srgbClr val="5DC4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61" name="Rectangle 331">
              <a:extLst>
                <a:ext uri="{FF2B5EF4-FFF2-40B4-BE49-F238E27FC236}">
                  <a16:creationId xmlns:a16="http://schemas.microsoft.com/office/drawing/2014/main" xmlns="" id="{3290F290-F36F-4910-8949-A93312F078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04" y="2455"/>
              <a:ext cx="4" cy="1199"/>
            </a:xfrm>
            <a:prstGeom prst="rect">
              <a:avLst/>
            </a:prstGeom>
            <a:solidFill>
              <a:srgbClr val="5DC4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62" name="Rectangle 332">
              <a:extLst>
                <a:ext uri="{FF2B5EF4-FFF2-40B4-BE49-F238E27FC236}">
                  <a16:creationId xmlns:a16="http://schemas.microsoft.com/office/drawing/2014/main" xmlns="" id="{E8506CC7-2718-4326-9756-119DBAE306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08" y="2455"/>
              <a:ext cx="4" cy="1199"/>
            </a:xfrm>
            <a:prstGeom prst="rect">
              <a:avLst/>
            </a:prstGeom>
            <a:solidFill>
              <a:srgbClr val="5DC3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63" name="Rectangle 333">
              <a:extLst>
                <a:ext uri="{FF2B5EF4-FFF2-40B4-BE49-F238E27FC236}">
                  <a16:creationId xmlns:a16="http://schemas.microsoft.com/office/drawing/2014/main" xmlns="" id="{E6A78111-5D41-4469-8C38-604BBC54E3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12" y="2455"/>
              <a:ext cx="4" cy="1199"/>
            </a:xfrm>
            <a:prstGeom prst="rect">
              <a:avLst/>
            </a:prstGeom>
            <a:solidFill>
              <a:srgbClr val="5CC2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64" name="Rectangle 334">
              <a:extLst>
                <a:ext uri="{FF2B5EF4-FFF2-40B4-BE49-F238E27FC236}">
                  <a16:creationId xmlns:a16="http://schemas.microsoft.com/office/drawing/2014/main" xmlns="" id="{187190D9-B84B-4664-9B97-911668BC1C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16" y="2455"/>
              <a:ext cx="2" cy="1199"/>
            </a:xfrm>
            <a:prstGeom prst="rect">
              <a:avLst/>
            </a:prstGeom>
            <a:solidFill>
              <a:srgbClr val="5CC1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65" name="Rectangle 335">
              <a:extLst>
                <a:ext uri="{FF2B5EF4-FFF2-40B4-BE49-F238E27FC236}">
                  <a16:creationId xmlns:a16="http://schemas.microsoft.com/office/drawing/2014/main" xmlns="" id="{A5025982-C299-4DCA-BA62-0545BD350B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18" y="2455"/>
              <a:ext cx="4" cy="1199"/>
            </a:xfrm>
            <a:prstGeom prst="rect">
              <a:avLst/>
            </a:prstGeom>
            <a:solidFill>
              <a:srgbClr val="5CC1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66" name="Rectangle 336">
              <a:extLst>
                <a:ext uri="{FF2B5EF4-FFF2-40B4-BE49-F238E27FC236}">
                  <a16:creationId xmlns:a16="http://schemas.microsoft.com/office/drawing/2014/main" xmlns="" id="{7E86CC4E-9CC5-4C75-A510-775F82AC66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2" y="2455"/>
              <a:ext cx="4" cy="1199"/>
            </a:xfrm>
            <a:prstGeom prst="rect">
              <a:avLst/>
            </a:prstGeom>
            <a:solidFill>
              <a:srgbClr val="5BC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67" name="Rectangle 337">
              <a:extLst>
                <a:ext uri="{FF2B5EF4-FFF2-40B4-BE49-F238E27FC236}">
                  <a16:creationId xmlns:a16="http://schemas.microsoft.com/office/drawing/2014/main" xmlns="" id="{2C10E99F-FE02-4A50-9F20-FB7DA45F7C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6" y="2455"/>
              <a:ext cx="4" cy="1199"/>
            </a:xfrm>
            <a:prstGeom prst="rect">
              <a:avLst/>
            </a:prstGeom>
            <a:solidFill>
              <a:srgbClr val="5BBF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68" name="Rectangle 338">
              <a:extLst>
                <a:ext uri="{FF2B5EF4-FFF2-40B4-BE49-F238E27FC236}">
                  <a16:creationId xmlns:a16="http://schemas.microsoft.com/office/drawing/2014/main" xmlns="" id="{20B3D4A5-A331-4063-89D0-B408FEAB3C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0" y="2455"/>
              <a:ext cx="2" cy="1199"/>
            </a:xfrm>
            <a:prstGeom prst="rect">
              <a:avLst/>
            </a:prstGeom>
            <a:solidFill>
              <a:srgbClr val="5BBE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69" name="Rectangle 339">
              <a:extLst>
                <a:ext uri="{FF2B5EF4-FFF2-40B4-BE49-F238E27FC236}">
                  <a16:creationId xmlns:a16="http://schemas.microsoft.com/office/drawing/2014/main" xmlns="" id="{3821636F-F5E8-4096-8E74-5F4676BA04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" y="2455"/>
              <a:ext cx="4" cy="1199"/>
            </a:xfrm>
            <a:prstGeom prst="rect">
              <a:avLst/>
            </a:prstGeom>
            <a:solidFill>
              <a:srgbClr val="5ABE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70" name="Rectangle 340">
              <a:extLst>
                <a:ext uri="{FF2B5EF4-FFF2-40B4-BE49-F238E27FC236}">
                  <a16:creationId xmlns:a16="http://schemas.microsoft.com/office/drawing/2014/main" xmlns="" id="{3E4F3888-40CD-452A-A83C-BB40A58F35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6" y="2455"/>
              <a:ext cx="4" cy="1199"/>
            </a:xfrm>
            <a:prstGeom prst="rect">
              <a:avLst/>
            </a:prstGeom>
            <a:solidFill>
              <a:srgbClr val="5ABC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71" name="Rectangle 341">
              <a:extLst>
                <a:ext uri="{FF2B5EF4-FFF2-40B4-BE49-F238E27FC236}">
                  <a16:creationId xmlns:a16="http://schemas.microsoft.com/office/drawing/2014/main" xmlns="" id="{4F4730BB-5AEF-4783-85DE-CCF4B4DD8E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40" y="2455"/>
              <a:ext cx="4" cy="1199"/>
            </a:xfrm>
            <a:prstGeom prst="rect">
              <a:avLst/>
            </a:prstGeom>
            <a:solidFill>
              <a:srgbClr val="59BB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72" name="Rectangle 342">
              <a:extLst>
                <a:ext uri="{FF2B5EF4-FFF2-40B4-BE49-F238E27FC236}">
                  <a16:creationId xmlns:a16="http://schemas.microsoft.com/office/drawing/2014/main" xmlns="" id="{6E8C8098-A8C6-4019-B02C-97788B94BE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44" y="2455"/>
              <a:ext cx="2" cy="1199"/>
            </a:xfrm>
            <a:prstGeom prst="rect">
              <a:avLst/>
            </a:prstGeom>
            <a:solidFill>
              <a:srgbClr val="59BB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73" name="Rectangle 343">
              <a:extLst>
                <a:ext uri="{FF2B5EF4-FFF2-40B4-BE49-F238E27FC236}">
                  <a16:creationId xmlns:a16="http://schemas.microsoft.com/office/drawing/2014/main" xmlns="" id="{6A63C0C2-64AC-4476-8454-00CBE921B8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46" y="2455"/>
              <a:ext cx="4" cy="1199"/>
            </a:xfrm>
            <a:prstGeom prst="rect">
              <a:avLst/>
            </a:prstGeom>
            <a:solidFill>
              <a:srgbClr val="58BA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74" name="Rectangle 344">
              <a:extLst>
                <a:ext uri="{FF2B5EF4-FFF2-40B4-BE49-F238E27FC236}">
                  <a16:creationId xmlns:a16="http://schemas.microsoft.com/office/drawing/2014/main" xmlns="" id="{6ACA203E-3E0E-464F-AF90-9721D6F0E6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50" y="2455"/>
              <a:ext cx="4" cy="1199"/>
            </a:xfrm>
            <a:prstGeom prst="rect">
              <a:avLst/>
            </a:prstGeom>
            <a:solidFill>
              <a:srgbClr val="58B8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75" name="Rectangle 345">
              <a:extLst>
                <a:ext uri="{FF2B5EF4-FFF2-40B4-BE49-F238E27FC236}">
                  <a16:creationId xmlns:a16="http://schemas.microsoft.com/office/drawing/2014/main" xmlns="" id="{A16EB79B-CCA5-40E7-A5BE-8CDC337B7F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54" y="2455"/>
              <a:ext cx="4" cy="1199"/>
            </a:xfrm>
            <a:prstGeom prst="rect">
              <a:avLst/>
            </a:prstGeom>
            <a:solidFill>
              <a:srgbClr val="57B7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76" name="Rectangle 346">
              <a:extLst>
                <a:ext uri="{FF2B5EF4-FFF2-40B4-BE49-F238E27FC236}">
                  <a16:creationId xmlns:a16="http://schemas.microsoft.com/office/drawing/2014/main" xmlns="" id="{1C795F98-2D8C-423D-A62C-B5E8F0ACCE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58" y="2455"/>
              <a:ext cx="2" cy="1199"/>
            </a:xfrm>
            <a:prstGeom prst="rect">
              <a:avLst/>
            </a:prstGeom>
            <a:solidFill>
              <a:srgbClr val="57B6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77" name="Rectangle 347">
              <a:extLst>
                <a:ext uri="{FF2B5EF4-FFF2-40B4-BE49-F238E27FC236}">
                  <a16:creationId xmlns:a16="http://schemas.microsoft.com/office/drawing/2014/main" xmlns="" id="{F1B33844-9A99-4307-A22B-3F33F91357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0" y="2455"/>
              <a:ext cx="4" cy="1199"/>
            </a:xfrm>
            <a:prstGeom prst="rect">
              <a:avLst/>
            </a:prstGeom>
            <a:solidFill>
              <a:srgbClr val="56B5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78" name="Rectangle 348">
              <a:extLst>
                <a:ext uri="{FF2B5EF4-FFF2-40B4-BE49-F238E27FC236}">
                  <a16:creationId xmlns:a16="http://schemas.microsoft.com/office/drawing/2014/main" xmlns="" id="{FECC9F61-96C2-460E-9FC6-F788F43DEF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4" y="2455"/>
              <a:ext cx="4" cy="1199"/>
            </a:xfrm>
            <a:prstGeom prst="rect">
              <a:avLst/>
            </a:prstGeom>
            <a:solidFill>
              <a:srgbClr val="55B3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79" name="Rectangle 349">
              <a:extLst>
                <a:ext uri="{FF2B5EF4-FFF2-40B4-BE49-F238E27FC236}">
                  <a16:creationId xmlns:a16="http://schemas.microsoft.com/office/drawing/2014/main" xmlns="" id="{81035F56-F84A-4A1F-848B-BDCA7EC3A1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8" y="2455"/>
              <a:ext cx="4" cy="1199"/>
            </a:xfrm>
            <a:prstGeom prst="rect">
              <a:avLst/>
            </a:prstGeom>
            <a:solidFill>
              <a:srgbClr val="55B2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80" name="Rectangle 350">
              <a:extLst>
                <a:ext uri="{FF2B5EF4-FFF2-40B4-BE49-F238E27FC236}">
                  <a16:creationId xmlns:a16="http://schemas.microsoft.com/office/drawing/2014/main" xmlns="" id="{E51E2DB3-30EA-4071-8DD8-9145CDEE3C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72" y="2455"/>
              <a:ext cx="2" cy="1199"/>
            </a:xfrm>
            <a:prstGeom prst="rect">
              <a:avLst/>
            </a:prstGeom>
            <a:solidFill>
              <a:srgbClr val="54B1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81" name="Rectangle 351">
              <a:extLst>
                <a:ext uri="{FF2B5EF4-FFF2-40B4-BE49-F238E27FC236}">
                  <a16:creationId xmlns:a16="http://schemas.microsoft.com/office/drawing/2014/main" xmlns="" id="{DFEC0F90-2FFB-4E9D-8D5A-DA16ECF011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74" y="2455"/>
              <a:ext cx="4" cy="1199"/>
            </a:xfrm>
            <a:prstGeom prst="rect">
              <a:avLst/>
            </a:prstGeom>
            <a:solidFill>
              <a:srgbClr val="53AF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82" name="Rectangle 352">
              <a:extLst>
                <a:ext uri="{FF2B5EF4-FFF2-40B4-BE49-F238E27FC236}">
                  <a16:creationId xmlns:a16="http://schemas.microsoft.com/office/drawing/2014/main" xmlns="" id="{5498C652-1E70-4F05-A4AF-728E2E1135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78" y="2455"/>
              <a:ext cx="4" cy="1199"/>
            </a:xfrm>
            <a:prstGeom prst="rect">
              <a:avLst/>
            </a:prstGeom>
            <a:solidFill>
              <a:srgbClr val="53AE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83" name="Rectangle 353">
              <a:extLst>
                <a:ext uri="{FF2B5EF4-FFF2-40B4-BE49-F238E27FC236}">
                  <a16:creationId xmlns:a16="http://schemas.microsoft.com/office/drawing/2014/main" xmlns="" id="{368BF4C6-2104-4572-9EB7-623FADA418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2" y="2455"/>
              <a:ext cx="4" cy="1199"/>
            </a:xfrm>
            <a:prstGeom prst="rect">
              <a:avLst/>
            </a:prstGeom>
            <a:solidFill>
              <a:srgbClr val="52AC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84" name="Rectangle 354">
              <a:extLst>
                <a:ext uri="{FF2B5EF4-FFF2-40B4-BE49-F238E27FC236}">
                  <a16:creationId xmlns:a16="http://schemas.microsoft.com/office/drawing/2014/main" xmlns="" id="{9C8E5905-B76A-4B18-8C45-BF7455DA5E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6" y="2455"/>
              <a:ext cx="2" cy="1199"/>
            </a:xfrm>
            <a:prstGeom prst="rect">
              <a:avLst/>
            </a:prstGeom>
            <a:solidFill>
              <a:srgbClr val="51AA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85" name="Rectangle 355">
              <a:extLst>
                <a:ext uri="{FF2B5EF4-FFF2-40B4-BE49-F238E27FC236}">
                  <a16:creationId xmlns:a16="http://schemas.microsoft.com/office/drawing/2014/main" xmlns="" id="{4FBA9156-C318-4E53-A00C-E4A7F67A1E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8" y="2455"/>
              <a:ext cx="4" cy="1199"/>
            </a:xfrm>
            <a:prstGeom prst="rect">
              <a:avLst/>
            </a:prstGeom>
            <a:solidFill>
              <a:srgbClr val="50A9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86" name="Rectangle 356">
              <a:extLst>
                <a:ext uri="{FF2B5EF4-FFF2-40B4-BE49-F238E27FC236}">
                  <a16:creationId xmlns:a16="http://schemas.microsoft.com/office/drawing/2014/main" xmlns="" id="{70AA9752-A2A6-4991-8260-E297B571E9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92" y="2455"/>
              <a:ext cx="4" cy="1199"/>
            </a:xfrm>
            <a:prstGeom prst="rect">
              <a:avLst/>
            </a:prstGeom>
            <a:solidFill>
              <a:srgbClr val="4FA7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87" name="Rectangle 357">
              <a:extLst>
                <a:ext uri="{FF2B5EF4-FFF2-40B4-BE49-F238E27FC236}">
                  <a16:creationId xmlns:a16="http://schemas.microsoft.com/office/drawing/2014/main" xmlns="" id="{13149ACC-956F-4EF7-AF5D-AFF707D813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96" y="2455"/>
              <a:ext cx="4" cy="1199"/>
            </a:xfrm>
            <a:prstGeom prst="rect">
              <a:avLst/>
            </a:prstGeom>
            <a:solidFill>
              <a:srgbClr val="4EA5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88" name="Rectangle 358">
              <a:extLst>
                <a:ext uri="{FF2B5EF4-FFF2-40B4-BE49-F238E27FC236}">
                  <a16:creationId xmlns:a16="http://schemas.microsoft.com/office/drawing/2014/main" xmlns="" id="{01048C13-1635-4EAF-ACF4-4E6F802B7F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00" y="2455"/>
              <a:ext cx="2" cy="1199"/>
            </a:xfrm>
            <a:prstGeom prst="rect">
              <a:avLst/>
            </a:prstGeom>
            <a:solidFill>
              <a:srgbClr val="4EA3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89" name="Rectangle 359">
              <a:extLst>
                <a:ext uri="{FF2B5EF4-FFF2-40B4-BE49-F238E27FC236}">
                  <a16:creationId xmlns:a16="http://schemas.microsoft.com/office/drawing/2014/main" xmlns="" id="{D02B57E5-744D-4B61-8DCA-3FC7A52DC6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02" y="2455"/>
              <a:ext cx="4" cy="1199"/>
            </a:xfrm>
            <a:prstGeom prst="rect">
              <a:avLst/>
            </a:prstGeom>
            <a:solidFill>
              <a:srgbClr val="4DA1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90" name="Rectangle 360">
              <a:extLst>
                <a:ext uri="{FF2B5EF4-FFF2-40B4-BE49-F238E27FC236}">
                  <a16:creationId xmlns:a16="http://schemas.microsoft.com/office/drawing/2014/main" xmlns="" id="{CEFF3685-7105-4BBB-BFB2-D207057423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06" y="2455"/>
              <a:ext cx="4" cy="1199"/>
            </a:xfrm>
            <a:prstGeom prst="rect">
              <a:avLst/>
            </a:prstGeom>
            <a:solidFill>
              <a:srgbClr val="4C9F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91" name="Rectangle 361">
              <a:extLst>
                <a:ext uri="{FF2B5EF4-FFF2-40B4-BE49-F238E27FC236}">
                  <a16:creationId xmlns:a16="http://schemas.microsoft.com/office/drawing/2014/main" xmlns="" id="{4A3EB835-7190-4CC7-B9B1-53C9CC6CF1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0" y="2455"/>
              <a:ext cx="4" cy="1199"/>
            </a:xfrm>
            <a:prstGeom prst="rect">
              <a:avLst/>
            </a:prstGeom>
            <a:solidFill>
              <a:srgbClr val="4B9D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92" name="Rectangle 362">
              <a:extLst>
                <a:ext uri="{FF2B5EF4-FFF2-40B4-BE49-F238E27FC236}">
                  <a16:creationId xmlns:a16="http://schemas.microsoft.com/office/drawing/2014/main" xmlns="" id="{C5DB9ED4-A4F8-4BAA-9CE8-6367CC64E8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4" y="2455"/>
              <a:ext cx="2" cy="1199"/>
            </a:xfrm>
            <a:prstGeom prst="rect">
              <a:avLst/>
            </a:prstGeom>
            <a:solidFill>
              <a:srgbClr val="4A9B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93" name="Rectangle 363">
              <a:extLst>
                <a:ext uri="{FF2B5EF4-FFF2-40B4-BE49-F238E27FC236}">
                  <a16:creationId xmlns:a16="http://schemas.microsoft.com/office/drawing/2014/main" xmlns="" id="{C2848FF1-026F-48B7-830C-F637FDBBF4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6" y="2455"/>
              <a:ext cx="4" cy="1199"/>
            </a:xfrm>
            <a:prstGeom prst="rect">
              <a:avLst/>
            </a:prstGeom>
            <a:solidFill>
              <a:srgbClr val="499A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94" name="Rectangle 364">
              <a:extLst>
                <a:ext uri="{FF2B5EF4-FFF2-40B4-BE49-F238E27FC236}">
                  <a16:creationId xmlns:a16="http://schemas.microsoft.com/office/drawing/2014/main" xmlns="" id="{728E4C38-84C5-43F7-8339-1874E0CBD7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20" y="2455"/>
              <a:ext cx="4" cy="1199"/>
            </a:xfrm>
            <a:prstGeom prst="rect">
              <a:avLst/>
            </a:prstGeom>
            <a:solidFill>
              <a:srgbClr val="4897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95" name="Rectangle 365">
              <a:extLst>
                <a:ext uri="{FF2B5EF4-FFF2-40B4-BE49-F238E27FC236}">
                  <a16:creationId xmlns:a16="http://schemas.microsoft.com/office/drawing/2014/main" xmlns="" id="{DF81C3D3-F97F-4C05-B59A-C592657C21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24" y="2455"/>
              <a:ext cx="4" cy="1199"/>
            </a:xfrm>
            <a:prstGeom prst="rect">
              <a:avLst/>
            </a:prstGeom>
            <a:solidFill>
              <a:srgbClr val="4795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96" name="Rectangle 366">
              <a:extLst>
                <a:ext uri="{FF2B5EF4-FFF2-40B4-BE49-F238E27FC236}">
                  <a16:creationId xmlns:a16="http://schemas.microsoft.com/office/drawing/2014/main" xmlns="" id="{4E9A4EB0-D49D-420B-96A4-FAD2C61BF7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28" y="2455"/>
              <a:ext cx="4" cy="1199"/>
            </a:xfrm>
            <a:prstGeom prst="rect">
              <a:avLst/>
            </a:prstGeom>
            <a:solidFill>
              <a:srgbClr val="4693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97" name="Rectangle 367">
              <a:extLst>
                <a:ext uri="{FF2B5EF4-FFF2-40B4-BE49-F238E27FC236}">
                  <a16:creationId xmlns:a16="http://schemas.microsoft.com/office/drawing/2014/main" xmlns="" id="{AB2A30CD-AF4B-401C-B659-BCDBC6717F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32" y="2455"/>
              <a:ext cx="2" cy="1199"/>
            </a:xfrm>
            <a:prstGeom prst="rect">
              <a:avLst/>
            </a:prstGeom>
            <a:solidFill>
              <a:srgbClr val="449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98" name="Rectangle 368">
              <a:extLst>
                <a:ext uri="{FF2B5EF4-FFF2-40B4-BE49-F238E27FC236}">
                  <a16:creationId xmlns:a16="http://schemas.microsoft.com/office/drawing/2014/main" xmlns="" id="{C1C3DFE1-3156-4CA4-B90B-833FF3773B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34" y="2455"/>
              <a:ext cx="4" cy="1199"/>
            </a:xfrm>
            <a:prstGeom prst="rect">
              <a:avLst/>
            </a:prstGeom>
            <a:solidFill>
              <a:srgbClr val="448E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99" name="Rectangle 369">
              <a:extLst>
                <a:ext uri="{FF2B5EF4-FFF2-40B4-BE49-F238E27FC236}">
                  <a16:creationId xmlns:a16="http://schemas.microsoft.com/office/drawing/2014/main" xmlns="" id="{44597321-D918-42AE-8951-082C14480F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38" y="2455"/>
              <a:ext cx="5" cy="1199"/>
            </a:xfrm>
            <a:prstGeom prst="rect">
              <a:avLst/>
            </a:prstGeom>
            <a:solidFill>
              <a:srgbClr val="428C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00" name="Rectangle 370">
              <a:extLst>
                <a:ext uri="{FF2B5EF4-FFF2-40B4-BE49-F238E27FC236}">
                  <a16:creationId xmlns:a16="http://schemas.microsoft.com/office/drawing/2014/main" xmlns="" id="{870C2577-EE84-463C-B8AD-739C8B458F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43" y="2455"/>
              <a:ext cx="4" cy="1199"/>
            </a:xfrm>
            <a:prstGeom prst="rect">
              <a:avLst/>
            </a:prstGeom>
            <a:solidFill>
              <a:srgbClr val="4189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01" name="Rectangle 371">
              <a:extLst>
                <a:ext uri="{FF2B5EF4-FFF2-40B4-BE49-F238E27FC236}">
                  <a16:creationId xmlns:a16="http://schemas.microsoft.com/office/drawing/2014/main" xmlns="" id="{132F8C71-5065-4FCD-9EB8-26BF86FE84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47" y="2455"/>
              <a:ext cx="2" cy="1199"/>
            </a:xfrm>
            <a:prstGeom prst="rect">
              <a:avLst/>
            </a:prstGeom>
            <a:solidFill>
              <a:srgbClr val="4088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02" name="Rectangle 372">
              <a:extLst>
                <a:ext uri="{FF2B5EF4-FFF2-40B4-BE49-F238E27FC236}">
                  <a16:creationId xmlns:a16="http://schemas.microsoft.com/office/drawing/2014/main" xmlns="" id="{43BF5B11-134B-46BF-AA44-8B3DB94704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49" y="2455"/>
              <a:ext cx="4" cy="1199"/>
            </a:xfrm>
            <a:prstGeom prst="rect">
              <a:avLst/>
            </a:prstGeom>
            <a:solidFill>
              <a:srgbClr val="3F85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03" name="Rectangle 373">
              <a:extLst>
                <a:ext uri="{FF2B5EF4-FFF2-40B4-BE49-F238E27FC236}">
                  <a16:creationId xmlns:a16="http://schemas.microsoft.com/office/drawing/2014/main" xmlns="" id="{3DA05F07-2CD9-4613-AB61-5B46C426E8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3" y="2455"/>
              <a:ext cx="4" cy="1199"/>
            </a:xfrm>
            <a:prstGeom prst="rect">
              <a:avLst/>
            </a:prstGeom>
            <a:solidFill>
              <a:srgbClr val="3E82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04" name="Rectangle 374">
              <a:extLst>
                <a:ext uri="{FF2B5EF4-FFF2-40B4-BE49-F238E27FC236}">
                  <a16:creationId xmlns:a16="http://schemas.microsoft.com/office/drawing/2014/main" xmlns="" id="{CFD31E95-2D39-4D97-BA2A-E1DCD5747F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7" y="2455"/>
              <a:ext cx="4" cy="1199"/>
            </a:xfrm>
            <a:prstGeom prst="rect">
              <a:avLst/>
            </a:prstGeom>
            <a:solidFill>
              <a:srgbClr val="3D8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05" name="Rectangle 375">
              <a:extLst>
                <a:ext uri="{FF2B5EF4-FFF2-40B4-BE49-F238E27FC236}">
                  <a16:creationId xmlns:a16="http://schemas.microsoft.com/office/drawing/2014/main" xmlns="" id="{49938149-C452-49F3-95B1-E594444087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1" y="2455"/>
              <a:ext cx="2" cy="1199"/>
            </a:xfrm>
            <a:prstGeom prst="rect">
              <a:avLst/>
            </a:prstGeom>
            <a:solidFill>
              <a:srgbClr val="3C7E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06" name="Rectangle 376">
              <a:extLst>
                <a:ext uri="{FF2B5EF4-FFF2-40B4-BE49-F238E27FC236}">
                  <a16:creationId xmlns:a16="http://schemas.microsoft.com/office/drawing/2014/main" xmlns="" id="{253CC744-AA22-41D7-81F2-4612E301EF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3" y="2455"/>
              <a:ext cx="4" cy="1199"/>
            </a:xfrm>
            <a:prstGeom prst="rect">
              <a:avLst/>
            </a:prstGeom>
            <a:solidFill>
              <a:srgbClr val="3B7C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07" name="Rectangle 377">
              <a:extLst>
                <a:ext uri="{FF2B5EF4-FFF2-40B4-BE49-F238E27FC236}">
                  <a16:creationId xmlns:a16="http://schemas.microsoft.com/office/drawing/2014/main" xmlns="" id="{CC3DFF0C-1689-4E31-B566-CBB4EAF83D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7" y="2455"/>
              <a:ext cx="4" cy="1199"/>
            </a:xfrm>
            <a:prstGeom prst="rect">
              <a:avLst/>
            </a:prstGeom>
            <a:solidFill>
              <a:srgbClr val="3A7A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08" name="Rectangle 378">
              <a:extLst>
                <a:ext uri="{FF2B5EF4-FFF2-40B4-BE49-F238E27FC236}">
                  <a16:creationId xmlns:a16="http://schemas.microsoft.com/office/drawing/2014/main" xmlns="" id="{DA29CA0F-EA4F-4D01-8145-9C39E40467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71" y="2455"/>
              <a:ext cx="4" cy="1199"/>
            </a:xfrm>
            <a:prstGeom prst="rect">
              <a:avLst/>
            </a:prstGeom>
            <a:solidFill>
              <a:srgbClr val="3877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09" name="Rectangle 379">
              <a:extLst>
                <a:ext uri="{FF2B5EF4-FFF2-40B4-BE49-F238E27FC236}">
                  <a16:creationId xmlns:a16="http://schemas.microsoft.com/office/drawing/2014/main" xmlns="" id="{7FDD1B10-8A0F-42EC-921C-ED4289EED5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75" y="2455"/>
              <a:ext cx="2" cy="1199"/>
            </a:xfrm>
            <a:prstGeom prst="rect">
              <a:avLst/>
            </a:prstGeom>
            <a:solidFill>
              <a:srgbClr val="3774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10" name="Rectangle 380">
              <a:extLst>
                <a:ext uri="{FF2B5EF4-FFF2-40B4-BE49-F238E27FC236}">
                  <a16:creationId xmlns:a16="http://schemas.microsoft.com/office/drawing/2014/main" xmlns="" id="{3A114D10-8B66-4F12-B196-BA57EB9FA5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77" y="2455"/>
              <a:ext cx="4" cy="1199"/>
            </a:xfrm>
            <a:prstGeom prst="rect">
              <a:avLst/>
            </a:prstGeom>
            <a:solidFill>
              <a:srgbClr val="3673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11" name="Rectangle 381">
              <a:extLst>
                <a:ext uri="{FF2B5EF4-FFF2-40B4-BE49-F238E27FC236}">
                  <a16:creationId xmlns:a16="http://schemas.microsoft.com/office/drawing/2014/main" xmlns="" id="{89F3BC36-45A7-4153-BC9F-0EC835DF09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1" y="2455"/>
              <a:ext cx="4" cy="1199"/>
            </a:xfrm>
            <a:prstGeom prst="rect">
              <a:avLst/>
            </a:prstGeom>
            <a:solidFill>
              <a:srgbClr val="357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12" name="Rectangle 382">
              <a:extLst>
                <a:ext uri="{FF2B5EF4-FFF2-40B4-BE49-F238E27FC236}">
                  <a16:creationId xmlns:a16="http://schemas.microsoft.com/office/drawing/2014/main" xmlns="" id="{7BF379D6-DF6F-40C9-BC95-756A7BC268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5" y="2455"/>
              <a:ext cx="4" cy="1199"/>
            </a:xfrm>
            <a:prstGeom prst="rect">
              <a:avLst/>
            </a:prstGeom>
            <a:solidFill>
              <a:srgbClr val="346D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13" name="Rectangle 383">
              <a:extLst>
                <a:ext uri="{FF2B5EF4-FFF2-40B4-BE49-F238E27FC236}">
                  <a16:creationId xmlns:a16="http://schemas.microsoft.com/office/drawing/2014/main" xmlns="" id="{2F1CD425-5C5B-48B9-9AF4-BDE624C37B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9" y="2455"/>
              <a:ext cx="2" cy="1199"/>
            </a:xfrm>
            <a:prstGeom prst="rect">
              <a:avLst/>
            </a:prstGeom>
            <a:solidFill>
              <a:srgbClr val="336C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14" name="Rectangle 384">
              <a:extLst>
                <a:ext uri="{FF2B5EF4-FFF2-40B4-BE49-F238E27FC236}">
                  <a16:creationId xmlns:a16="http://schemas.microsoft.com/office/drawing/2014/main" xmlns="" id="{5AA606E7-BF33-4DF1-B848-1BA2E413B5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1" y="2455"/>
              <a:ext cx="4" cy="1199"/>
            </a:xfrm>
            <a:prstGeom prst="rect">
              <a:avLst/>
            </a:prstGeom>
            <a:solidFill>
              <a:srgbClr val="326A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15" name="Rectangle 385">
              <a:extLst>
                <a:ext uri="{FF2B5EF4-FFF2-40B4-BE49-F238E27FC236}">
                  <a16:creationId xmlns:a16="http://schemas.microsoft.com/office/drawing/2014/main" xmlns="" id="{D1C30264-263A-447A-B233-A5966BFE80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5" y="2455"/>
              <a:ext cx="4" cy="1199"/>
            </a:xfrm>
            <a:prstGeom prst="rect">
              <a:avLst/>
            </a:prstGeom>
            <a:solidFill>
              <a:srgbClr val="3067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16" name="Rectangle 386">
              <a:extLst>
                <a:ext uri="{FF2B5EF4-FFF2-40B4-BE49-F238E27FC236}">
                  <a16:creationId xmlns:a16="http://schemas.microsoft.com/office/drawing/2014/main" xmlns="" id="{F561C5CB-1DC9-4B1D-98CA-B580E74656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9" y="2455"/>
              <a:ext cx="4" cy="1199"/>
            </a:xfrm>
            <a:prstGeom prst="rect">
              <a:avLst/>
            </a:prstGeom>
            <a:solidFill>
              <a:srgbClr val="2F64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17" name="Rectangle 387">
              <a:extLst>
                <a:ext uri="{FF2B5EF4-FFF2-40B4-BE49-F238E27FC236}">
                  <a16:creationId xmlns:a16="http://schemas.microsoft.com/office/drawing/2014/main" xmlns="" id="{B04B392E-B4D8-4A1C-86C1-2D2DB3EADF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3" y="2455"/>
              <a:ext cx="2" cy="1199"/>
            </a:xfrm>
            <a:prstGeom prst="rect">
              <a:avLst/>
            </a:prstGeom>
            <a:solidFill>
              <a:srgbClr val="2E62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18" name="Rectangle 388">
              <a:extLst>
                <a:ext uri="{FF2B5EF4-FFF2-40B4-BE49-F238E27FC236}">
                  <a16:creationId xmlns:a16="http://schemas.microsoft.com/office/drawing/2014/main" xmlns="" id="{FF12483C-0CDD-46F4-A15C-B56D606AD0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5" y="2455"/>
              <a:ext cx="4" cy="1199"/>
            </a:xfrm>
            <a:prstGeom prst="rect">
              <a:avLst/>
            </a:prstGeom>
            <a:solidFill>
              <a:srgbClr val="2E61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19" name="Rectangle 389">
              <a:extLst>
                <a:ext uri="{FF2B5EF4-FFF2-40B4-BE49-F238E27FC236}">
                  <a16:creationId xmlns:a16="http://schemas.microsoft.com/office/drawing/2014/main" xmlns="" id="{F1C004BA-2C59-4A89-8826-592CD772C1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9" y="2455"/>
              <a:ext cx="4" cy="1199"/>
            </a:xfrm>
            <a:prstGeom prst="rect">
              <a:avLst/>
            </a:prstGeom>
            <a:solidFill>
              <a:srgbClr val="2D5F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20" name="Rectangle 390">
              <a:extLst>
                <a:ext uri="{FF2B5EF4-FFF2-40B4-BE49-F238E27FC236}">
                  <a16:creationId xmlns:a16="http://schemas.microsoft.com/office/drawing/2014/main" xmlns="" id="{1053F4D5-5EFE-4253-AD2A-94F7D3BACB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13" y="2455"/>
              <a:ext cx="4" cy="1199"/>
            </a:xfrm>
            <a:prstGeom prst="rect">
              <a:avLst/>
            </a:prstGeom>
            <a:solidFill>
              <a:srgbClr val="2B5C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21" name="Rectangle 391">
              <a:extLst>
                <a:ext uri="{FF2B5EF4-FFF2-40B4-BE49-F238E27FC236}">
                  <a16:creationId xmlns:a16="http://schemas.microsoft.com/office/drawing/2014/main" xmlns="" id="{4C923848-77E5-43D8-8967-80E1FE2EFB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17" y="2455"/>
              <a:ext cx="2" cy="1199"/>
            </a:xfrm>
            <a:prstGeom prst="rect">
              <a:avLst/>
            </a:prstGeom>
            <a:solidFill>
              <a:srgbClr val="2B5B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22" name="Rectangle 392">
              <a:extLst>
                <a:ext uri="{FF2B5EF4-FFF2-40B4-BE49-F238E27FC236}">
                  <a16:creationId xmlns:a16="http://schemas.microsoft.com/office/drawing/2014/main" xmlns="" id="{4BAD8F09-22F4-440E-A27C-3F5EA078A3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19" y="2455"/>
              <a:ext cx="4" cy="1199"/>
            </a:xfrm>
            <a:prstGeom prst="rect">
              <a:avLst/>
            </a:prstGeom>
            <a:solidFill>
              <a:srgbClr val="2A58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23" name="Rectangle 393">
              <a:extLst>
                <a:ext uri="{FF2B5EF4-FFF2-40B4-BE49-F238E27FC236}">
                  <a16:creationId xmlns:a16="http://schemas.microsoft.com/office/drawing/2014/main" xmlns="" id="{71659A53-6E19-454C-883D-A4308F086F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3" y="2455"/>
              <a:ext cx="4" cy="1199"/>
            </a:xfrm>
            <a:prstGeom prst="rect">
              <a:avLst/>
            </a:prstGeom>
            <a:solidFill>
              <a:srgbClr val="2956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24" name="Rectangle 394">
              <a:extLst>
                <a:ext uri="{FF2B5EF4-FFF2-40B4-BE49-F238E27FC236}">
                  <a16:creationId xmlns:a16="http://schemas.microsoft.com/office/drawing/2014/main" xmlns="" id="{86D471B3-C840-4270-B30A-AD0796FEE9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7" y="2455"/>
              <a:ext cx="4" cy="1199"/>
            </a:xfrm>
            <a:prstGeom prst="rect">
              <a:avLst/>
            </a:prstGeom>
            <a:solidFill>
              <a:srgbClr val="2754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25" name="Rectangle 395">
              <a:extLst>
                <a:ext uri="{FF2B5EF4-FFF2-40B4-BE49-F238E27FC236}">
                  <a16:creationId xmlns:a16="http://schemas.microsoft.com/office/drawing/2014/main" xmlns="" id="{C42F965C-2C12-4953-9066-B4BB8FAFC3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1" y="2455"/>
              <a:ext cx="2" cy="1199"/>
            </a:xfrm>
            <a:prstGeom prst="rect">
              <a:avLst/>
            </a:prstGeom>
            <a:solidFill>
              <a:srgbClr val="2753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26" name="Rectangle 396">
              <a:extLst>
                <a:ext uri="{FF2B5EF4-FFF2-40B4-BE49-F238E27FC236}">
                  <a16:creationId xmlns:a16="http://schemas.microsoft.com/office/drawing/2014/main" xmlns="" id="{F0F90C25-34B1-4BEB-A1EB-37F5C747D1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3" y="2455"/>
              <a:ext cx="4" cy="1199"/>
            </a:xfrm>
            <a:prstGeom prst="rect">
              <a:avLst/>
            </a:prstGeom>
            <a:solidFill>
              <a:srgbClr val="2651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27" name="Rectangle 397">
              <a:extLst>
                <a:ext uri="{FF2B5EF4-FFF2-40B4-BE49-F238E27FC236}">
                  <a16:creationId xmlns:a16="http://schemas.microsoft.com/office/drawing/2014/main" xmlns="" id="{A85F4123-4C42-4DE2-AB78-CE9474E132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7" y="2455"/>
              <a:ext cx="4" cy="1199"/>
            </a:xfrm>
            <a:prstGeom prst="rect">
              <a:avLst/>
            </a:prstGeom>
            <a:solidFill>
              <a:srgbClr val="254F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28" name="Rectangle 398">
              <a:extLst>
                <a:ext uri="{FF2B5EF4-FFF2-40B4-BE49-F238E27FC236}">
                  <a16:creationId xmlns:a16="http://schemas.microsoft.com/office/drawing/2014/main" xmlns="" id="{49143AD0-C463-4AF8-BBC6-B932FD1726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41" y="2455"/>
              <a:ext cx="4" cy="1199"/>
            </a:xfrm>
            <a:prstGeom prst="rect">
              <a:avLst/>
            </a:prstGeom>
            <a:solidFill>
              <a:srgbClr val="244E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29" name="Rectangle 399">
              <a:extLst>
                <a:ext uri="{FF2B5EF4-FFF2-40B4-BE49-F238E27FC236}">
                  <a16:creationId xmlns:a16="http://schemas.microsoft.com/office/drawing/2014/main" xmlns="" id="{9164C457-339C-4C49-87DD-597C6A3024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45" y="2455"/>
              <a:ext cx="2" cy="1199"/>
            </a:xfrm>
            <a:prstGeom prst="rect">
              <a:avLst/>
            </a:prstGeom>
            <a:solidFill>
              <a:srgbClr val="234C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30" name="Rectangle 400">
              <a:extLst>
                <a:ext uri="{FF2B5EF4-FFF2-40B4-BE49-F238E27FC236}">
                  <a16:creationId xmlns:a16="http://schemas.microsoft.com/office/drawing/2014/main" xmlns="" id="{92A33550-C75E-4487-AE19-796AF0AC6F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47" y="2455"/>
              <a:ext cx="4" cy="1199"/>
            </a:xfrm>
            <a:prstGeom prst="rect">
              <a:avLst/>
            </a:prstGeom>
            <a:solidFill>
              <a:srgbClr val="234B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31" name="Rectangle 401">
              <a:extLst>
                <a:ext uri="{FF2B5EF4-FFF2-40B4-BE49-F238E27FC236}">
                  <a16:creationId xmlns:a16="http://schemas.microsoft.com/office/drawing/2014/main" xmlns="" id="{95F5CB89-2D7F-4EB6-A0AE-A46F33FE4A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1" y="2455"/>
              <a:ext cx="4" cy="1199"/>
            </a:xfrm>
            <a:prstGeom prst="rect">
              <a:avLst/>
            </a:prstGeom>
            <a:solidFill>
              <a:srgbClr val="2249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32" name="Rectangle 402">
              <a:extLst>
                <a:ext uri="{FF2B5EF4-FFF2-40B4-BE49-F238E27FC236}">
                  <a16:creationId xmlns:a16="http://schemas.microsoft.com/office/drawing/2014/main" xmlns="" id="{5667D399-D7C6-4977-9ECF-0F3F66FD1E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5" y="2455"/>
              <a:ext cx="4" cy="1199"/>
            </a:xfrm>
            <a:prstGeom prst="rect">
              <a:avLst/>
            </a:prstGeom>
            <a:solidFill>
              <a:srgbClr val="2147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33" name="Rectangle 403">
              <a:extLst>
                <a:ext uri="{FF2B5EF4-FFF2-40B4-BE49-F238E27FC236}">
                  <a16:creationId xmlns:a16="http://schemas.microsoft.com/office/drawing/2014/main" xmlns="" id="{090F0341-27AA-4501-BE72-F1D31D41EE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9" y="2455"/>
              <a:ext cx="2" cy="1199"/>
            </a:xfrm>
            <a:prstGeom prst="rect">
              <a:avLst/>
            </a:prstGeom>
            <a:solidFill>
              <a:srgbClr val="2146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34" name="Rectangle 404">
              <a:extLst>
                <a:ext uri="{FF2B5EF4-FFF2-40B4-BE49-F238E27FC236}">
                  <a16:creationId xmlns:a16="http://schemas.microsoft.com/office/drawing/2014/main" xmlns="" id="{C936B2E6-7F14-42BB-A908-9359BC53ED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1" y="2455"/>
              <a:ext cx="4" cy="1199"/>
            </a:xfrm>
            <a:prstGeom prst="rect">
              <a:avLst/>
            </a:prstGeom>
            <a:solidFill>
              <a:srgbClr val="2045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35" name="Rectangle 405">
              <a:extLst>
                <a:ext uri="{FF2B5EF4-FFF2-40B4-BE49-F238E27FC236}">
                  <a16:creationId xmlns:a16="http://schemas.microsoft.com/office/drawing/2014/main" xmlns="" id="{7B5631CF-67AF-475F-9730-657E5E6BBC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5" y="2455"/>
              <a:ext cx="4" cy="1199"/>
            </a:xfrm>
            <a:prstGeom prst="rect">
              <a:avLst/>
            </a:prstGeom>
            <a:solidFill>
              <a:srgbClr val="1F43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36" name="Rectangle 406">
              <a:extLst>
                <a:ext uri="{FF2B5EF4-FFF2-40B4-BE49-F238E27FC236}">
                  <a16:creationId xmlns:a16="http://schemas.microsoft.com/office/drawing/2014/main" xmlns="" id="{37657E53-C519-448D-80C2-F47029678A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9" y="2455"/>
              <a:ext cx="4" cy="1199"/>
            </a:xfrm>
            <a:prstGeom prst="rect">
              <a:avLst/>
            </a:prstGeom>
            <a:solidFill>
              <a:srgbClr val="1F42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37" name="Rectangle 407">
              <a:extLst>
                <a:ext uri="{FF2B5EF4-FFF2-40B4-BE49-F238E27FC236}">
                  <a16:creationId xmlns:a16="http://schemas.microsoft.com/office/drawing/2014/main" xmlns="" id="{C5FB4CE3-5653-4285-B0FF-028C529A65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73" y="2455"/>
              <a:ext cx="2" cy="1199"/>
            </a:xfrm>
            <a:prstGeom prst="rect">
              <a:avLst/>
            </a:prstGeom>
            <a:solidFill>
              <a:srgbClr val="1E41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38" name="Rectangle 408">
              <a:extLst>
                <a:ext uri="{FF2B5EF4-FFF2-40B4-BE49-F238E27FC236}">
                  <a16:creationId xmlns:a16="http://schemas.microsoft.com/office/drawing/2014/main" xmlns="" id="{C7799CD3-13D9-4F8A-8FFD-9C1339D8BE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75" y="2455"/>
              <a:ext cx="4" cy="1199"/>
            </a:xfrm>
            <a:prstGeom prst="rect">
              <a:avLst/>
            </a:prstGeom>
            <a:solidFill>
              <a:srgbClr val="1E4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39" name="Rectangle 409">
              <a:extLst>
                <a:ext uri="{FF2B5EF4-FFF2-40B4-BE49-F238E27FC236}">
                  <a16:creationId xmlns:a16="http://schemas.microsoft.com/office/drawing/2014/main" xmlns="" id="{447F5961-6532-4790-9179-5791E2ACD8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79" y="2455"/>
              <a:ext cx="4" cy="1199"/>
            </a:xfrm>
            <a:prstGeom prst="rect">
              <a:avLst/>
            </a:prstGeom>
            <a:solidFill>
              <a:srgbClr val="1D3F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40" name="Rectangle 410">
              <a:extLst>
                <a:ext uri="{FF2B5EF4-FFF2-40B4-BE49-F238E27FC236}">
                  <a16:creationId xmlns:a16="http://schemas.microsoft.com/office/drawing/2014/main" xmlns="" id="{D54BB39A-4008-489E-8168-13DBB779AB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3" y="2455"/>
              <a:ext cx="4" cy="1199"/>
            </a:xfrm>
            <a:prstGeom prst="rect">
              <a:avLst/>
            </a:prstGeom>
            <a:solidFill>
              <a:srgbClr val="1D3E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41" name="Rectangle 411">
              <a:extLst>
                <a:ext uri="{FF2B5EF4-FFF2-40B4-BE49-F238E27FC236}">
                  <a16:creationId xmlns:a16="http://schemas.microsoft.com/office/drawing/2014/main" xmlns="" id="{35856550-9CE5-4664-A725-B9CDA8F545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7" y="2455"/>
              <a:ext cx="2" cy="1199"/>
            </a:xfrm>
            <a:prstGeom prst="rect">
              <a:avLst/>
            </a:prstGeom>
            <a:solidFill>
              <a:srgbClr val="1C3D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42" name="Rectangle 412">
              <a:extLst>
                <a:ext uri="{FF2B5EF4-FFF2-40B4-BE49-F238E27FC236}">
                  <a16:creationId xmlns:a16="http://schemas.microsoft.com/office/drawing/2014/main" xmlns="" id="{3CCB03D0-11E5-40C5-8F0D-A36A821684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9" y="2455"/>
              <a:ext cx="4" cy="1199"/>
            </a:xfrm>
            <a:prstGeom prst="rect">
              <a:avLst/>
            </a:prstGeom>
            <a:solidFill>
              <a:srgbClr val="1C3D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43" name="Rectangle 413">
              <a:extLst>
                <a:ext uri="{FF2B5EF4-FFF2-40B4-BE49-F238E27FC236}">
                  <a16:creationId xmlns:a16="http://schemas.microsoft.com/office/drawing/2014/main" xmlns="" id="{5B3414AC-8636-44C1-A07A-40FDDFB471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93" y="2455"/>
              <a:ext cx="4" cy="1199"/>
            </a:xfrm>
            <a:prstGeom prst="rect">
              <a:avLst/>
            </a:prstGeom>
            <a:solidFill>
              <a:srgbClr val="1C3C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444" name="Group 414">
            <a:extLst>
              <a:ext uri="{FF2B5EF4-FFF2-40B4-BE49-F238E27FC236}">
                <a16:creationId xmlns:a16="http://schemas.microsoft.com/office/drawing/2014/main" xmlns="" id="{F1F45A2D-7287-4E34-A9FA-15DAA8B3FE8F}"/>
              </a:ext>
            </a:extLst>
          </p:cNvPr>
          <p:cNvGrpSpPr>
            <a:grpSpLocks/>
          </p:cNvGrpSpPr>
          <p:nvPr/>
        </p:nvGrpSpPr>
        <p:grpSpPr bwMode="auto">
          <a:xfrm>
            <a:off x="8503478" y="5513935"/>
            <a:ext cx="1076325" cy="177800"/>
            <a:chOff x="4521" y="3598"/>
            <a:chExt cx="678" cy="112"/>
          </a:xfrm>
        </p:grpSpPr>
        <p:grpSp>
          <p:nvGrpSpPr>
            <p:cNvPr id="445" name="Group 415">
              <a:extLst>
                <a:ext uri="{FF2B5EF4-FFF2-40B4-BE49-F238E27FC236}">
                  <a16:creationId xmlns:a16="http://schemas.microsoft.com/office/drawing/2014/main" xmlns="" id="{A62B5F98-0540-4647-9DB4-C682754FB4C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21" y="3598"/>
              <a:ext cx="678" cy="112"/>
              <a:chOff x="4521" y="3598"/>
              <a:chExt cx="678" cy="112"/>
            </a:xfrm>
          </p:grpSpPr>
          <p:sp>
            <p:nvSpPr>
              <p:cNvPr id="632" name="Rectangle 416">
                <a:extLst>
                  <a:ext uri="{FF2B5EF4-FFF2-40B4-BE49-F238E27FC236}">
                    <a16:creationId xmlns:a16="http://schemas.microsoft.com/office/drawing/2014/main" xmlns="" id="{D1B7D307-5602-4A42-80D9-7C8D6FE052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21" y="3598"/>
                <a:ext cx="4" cy="112"/>
              </a:xfrm>
              <a:prstGeom prst="rect">
                <a:avLst/>
              </a:prstGeom>
              <a:solidFill>
                <a:srgbClr val="1C3C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633" name="Rectangle 417">
                <a:extLst>
                  <a:ext uri="{FF2B5EF4-FFF2-40B4-BE49-F238E27FC236}">
                    <a16:creationId xmlns:a16="http://schemas.microsoft.com/office/drawing/2014/main" xmlns="" id="{587CE2AD-223C-4D38-9E60-D2E4B93721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25" y="3598"/>
                <a:ext cx="4" cy="112"/>
              </a:xfrm>
              <a:prstGeom prst="rect">
                <a:avLst/>
              </a:prstGeom>
              <a:solidFill>
                <a:srgbClr val="1C3D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634" name="Rectangle 418">
                <a:extLst>
                  <a:ext uri="{FF2B5EF4-FFF2-40B4-BE49-F238E27FC236}">
                    <a16:creationId xmlns:a16="http://schemas.microsoft.com/office/drawing/2014/main" xmlns="" id="{F9A79EE5-AC58-48EF-BB13-C20140B03E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29" y="3598"/>
                <a:ext cx="2" cy="112"/>
              </a:xfrm>
              <a:prstGeom prst="rect">
                <a:avLst/>
              </a:prstGeom>
              <a:solidFill>
                <a:srgbClr val="1C3D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635" name="Rectangle 419">
                <a:extLst>
                  <a:ext uri="{FF2B5EF4-FFF2-40B4-BE49-F238E27FC236}">
                    <a16:creationId xmlns:a16="http://schemas.microsoft.com/office/drawing/2014/main" xmlns="" id="{E3BC05F0-42D8-41C4-B6C4-537AE17B6F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31" y="3598"/>
                <a:ext cx="4" cy="112"/>
              </a:xfrm>
              <a:prstGeom prst="rect">
                <a:avLst/>
              </a:prstGeom>
              <a:solidFill>
                <a:srgbClr val="1D3E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636" name="Rectangle 420">
                <a:extLst>
                  <a:ext uri="{FF2B5EF4-FFF2-40B4-BE49-F238E27FC236}">
                    <a16:creationId xmlns:a16="http://schemas.microsoft.com/office/drawing/2014/main" xmlns="" id="{0F09D448-C1C8-4C76-9B4B-6399D756C4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35" y="3598"/>
                <a:ext cx="4" cy="112"/>
              </a:xfrm>
              <a:prstGeom prst="rect">
                <a:avLst/>
              </a:prstGeom>
              <a:solidFill>
                <a:srgbClr val="1D3F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637" name="Rectangle 421">
                <a:extLst>
                  <a:ext uri="{FF2B5EF4-FFF2-40B4-BE49-F238E27FC236}">
                    <a16:creationId xmlns:a16="http://schemas.microsoft.com/office/drawing/2014/main" xmlns="" id="{AC1D1D58-1F95-46B9-9603-5D9A81C150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39" y="3598"/>
                <a:ext cx="4" cy="112"/>
              </a:xfrm>
              <a:prstGeom prst="rect">
                <a:avLst/>
              </a:prstGeom>
              <a:solidFill>
                <a:srgbClr val="1E4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638" name="Rectangle 422">
                <a:extLst>
                  <a:ext uri="{FF2B5EF4-FFF2-40B4-BE49-F238E27FC236}">
                    <a16:creationId xmlns:a16="http://schemas.microsoft.com/office/drawing/2014/main" xmlns="" id="{0EB1AFF7-2F86-4980-92FF-AAFCC89B4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43" y="3598"/>
                <a:ext cx="2" cy="112"/>
              </a:xfrm>
              <a:prstGeom prst="rect">
                <a:avLst/>
              </a:prstGeom>
              <a:solidFill>
                <a:srgbClr val="1E41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639" name="Rectangle 423">
                <a:extLst>
                  <a:ext uri="{FF2B5EF4-FFF2-40B4-BE49-F238E27FC236}">
                    <a16:creationId xmlns:a16="http://schemas.microsoft.com/office/drawing/2014/main" xmlns="" id="{CB060612-E894-4E63-80F4-7AE7BA5B8D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45" y="3598"/>
                <a:ext cx="4" cy="112"/>
              </a:xfrm>
              <a:prstGeom prst="rect">
                <a:avLst/>
              </a:prstGeom>
              <a:solidFill>
                <a:srgbClr val="1F42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640" name="Rectangle 424">
                <a:extLst>
                  <a:ext uri="{FF2B5EF4-FFF2-40B4-BE49-F238E27FC236}">
                    <a16:creationId xmlns:a16="http://schemas.microsoft.com/office/drawing/2014/main" xmlns="" id="{B252B0F9-B7E6-4461-B207-069BEF6760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49" y="3598"/>
                <a:ext cx="4" cy="112"/>
              </a:xfrm>
              <a:prstGeom prst="rect">
                <a:avLst/>
              </a:prstGeom>
              <a:solidFill>
                <a:srgbClr val="1F43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641" name="Rectangle 425">
                <a:extLst>
                  <a:ext uri="{FF2B5EF4-FFF2-40B4-BE49-F238E27FC236}">
                    <a16:creationId xmlns:a16="http://schemas.microsoft.com/office/drawing/2014/main" xmlns="" id="{1F4CE18F-8892-42EE-82C3-0F44F0457E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53" y="3598"/>
                <a:ext cx="4" cy="112"/>
              </a:xfrm>
              <a:prstGeom prst="rect">
                <a:avLst/>
              </a:prstGeom>
              <a:solidFill>
                <a:srgbClr val="2045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642" name="Rectangle 426">
                <a:extLst>
                  <a:ext uri="{FF2B5EF4-FFF2-40B4-BE49-F238E27FC236}">
                    <a16:creationId xmlns:a16="http://schemas.microsoft.com/office/drawing/2014/main" xmlns="" id="{B282CE0A-F7BE-4AB9-9710-3CBF912732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57" y="3598"/>
                <a:ext cx="2" cy="112"/>
              </a:xfrm>
              <a:prstGeom prst="rect">
                <a:avLst/>
              </a:prstGeom>
              <a:solidFill>
                <a:srgbClr val="2146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643" name="Rectangle 427">
                <a:extLst>
                  <a:ext uri="{FF2B5EF4-FFF2-40B4-BE49-F238E27FC236}">
                    <a16:creationId xmlns:a16="http://schemas.microsoft.com/office/drawing/2014/main" xmlns="" id="{0A8DF6AF-A8AA-4938-97D0-518D482AEE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59" y="3598"/>
                <a:ext cx="5" cy="112"/>
              </a:xfrm>
              <a:prstGeom prst="rect">
                <a:avLst/>
              </a:prstGeom>
              <a:solidFill>
                <a:srgbClr val="2147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644" name="Rectangle 428">
                <a:extLst>
                  <a:ext uri="{FF2B5EF4-FFF2-40B4-BE49-F238E27FC236}">
                    <a16:creationId xmlns:a16="http://schemas.microsoft.com/office/drawing/2014/main" xmlns="" id="{451E0583-F917-4591-BEAC-5A0CE93ACD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64" y="3598"/>
                <a:ext cx="4" cy="112"/>
              </a:xfrm>
              <a:prstGeom prst="rect">
                <a:avLst/>
              </a:prstGeom>
              <a:solidFill>
                <a:srgbClr val="2249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645" name="Rectangle 429">
                <a:extLst>
                  <a:ext uri="{FF2B5EF4-FFF2-40B4-BE49-F238E27FC236}">
                    <a16:creationId xmlns:a16="http://schemas.microsoft.com/office/drawing/2014/main" xmlns="" id="{E0C3257D-ECA4-48C9-81F7-4169A680EF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68" y="3598"/>
                <a:ext cx="4" cy="112"/>
              </a:xfrm>
              <a:prstGeom prst="rect">
                <a:avLst/>
              </a:prstGeom>
              <a:solidFill>
                <a:srgbClr val="234B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646" name="Rectangle 430">
                <a:extLst>
                  <a:ext uri="{FF2B5EF4-FFF2-40B4-BE49-F238E27FC236}">
                    <a16:creationId xmlns:a16="http://schemas.microsoft.com/office/drawing/2014/main" xmlns="" id="{CF6CF041-1C9C-4A97-A8E2-5227F8480F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72" y="3598"/>
                <a:ext cx="2" cy="112"/>
              </a:xfrm>
              <a:prstGeom prst="rect">
                <a:avLst/>
              </a:prstGeom>
              <a:solidFill>
                <a:srgbClr val="234C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647" name="Rectangle 431">
                <a:extLst>
                  <a:ext uri="{FF2B5EF4-FFF2-40B4-BE49-F238E27FC236}">
                    <a16:creationId xmlns:a16="http://schemas.microsoft.com/office/drawing/2014/main" xmlns="" id="{59909EA2-31B6-4815-A384-E7782964AA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74" y="3598"/>
                <a:ext cx="4" cy="112"/>
              </a:xfrm>
              <a:prstGeom prst="rect">
                <a:avLst/>
              </a:prstGeom>
              <a:solidFill>
                <a:srgbClr val="244D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648" name="Rectangle 432">
                <a:extLst>
                  <a:ext uri="{FF2B5EF4-FFF2-40B4-BE49-F238E27FC236}">
                    <a16:creationId xmlns:a16="http://schemas.microsoft.com/office/drawing/2014/main" xmlns="" id="{805CDEB4-5FEC-4337-9DA7-D02BEB855E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78" y="3598"/>
                <a:ext cx="4" cy="112"/>
              </a:xfrm>
              <a:prstGeom prst="rect">
                <a:avLst/>
              </a:prstGeom>
              <a:solidFill>
                <a:srgbClr val="254F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649" name="Rectangle 433">
                <a:extLst>
                  <a:ext uri="{FF2B5EF4-FFF2-40B4-BE49-F238E27FC236}">
                    <a16:creationId xmlns:a16="http://schemas.microsoft.com/office/drawing/2014/main" xmlns="" id="{98D87C36-0C2B-4B4D-A186-D822E90D99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82" y="3598"/>
                <a:ext cx="4" cy="112"/>
              </a:xfrm>
              <a:prstGeom prst="rect">
                <a:avLst/>
              </a:prstGeom>
              <a:solidFill>
                <a:srgbClr val="2651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650" name="Rectangle 434">
                <a:extLst>
                  <a:ext uri="{FF2B5EF4-FFF2-40B4-BE49-F238E27FC236}">
                    <a16:creationId xmlns:a16="http://schemas.microsoft.com/office/drawing/2014/main" xmlns="" id="{3DE13B12-E0D3-40B1-9ADD-751B33FB6E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86" y="3598"/>
                <a:ext cx="2" cy="112"/>
              </a:xfrm>
              <a:prstGeom prst="rect">
                <a:avLst/>
              </a:prstGeom>
              <a:solidFill>
                <a:srgbClr val="2753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651" name="Rectangle 435">
                <a:extLst>
                  <a:ext uri="{FF2B5EF4-FFF2-40B4-BE49-F238E27FC236}">
                    <a16:creationId xmlns:a16="http://schemas.microsoft.com/office/drawing/2014/main" xmlns="" id="{67116B7B-B4FE-406C-B878-A33675E8B7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88" y="3598"/>
                <a:ext cx="4" cy="112"/>
              </a:xfrm>
              <a:prstGeom prst="rect">
                <a:avLst/>
              </a:prstGeom>
              <a:solidFill>
                <a:srgbClr val="2754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652" name="Rectangle 436">
                <a:extLst>
                  <a:ext uri="{FF2B5EF4-FFF2-40B4-BE49-F238E27FC236}">
                    <a16:creationId xmlns:a16="http://schemas.microsoft.com/office/drawing/2014/main" xmlns="" id="{CE644D1A-601A-492F-83A4-CE0BC4FD30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92" y="3598"/>
                <a:ext cx="4" cy="112"/>
              </a:xfrm>
              <a:prstGeom prst="rect">
                <a:avLst/>
              </a:prstGeom>
              <a:solidFill>
                <a:srgbClr val="2956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653" name="Rectangle 437">
                <a:extLst>
                  <a:ext uri="{FF2B5EF4-FFF2-40B4-BE49-F238E27FC236}">
                    <a16:creationId xmlns:a16="http://schemas.microsoft.com/office/drawing/2014/main" xmlns="" id="{5D08EA71-1A98-41C1-B027-0CADB79051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96" y="3598"/>
                <a:ext cx="4" cy="112"/>
              </a:xfrm>
              <a:prstGeom prst="rect">
                <a:avLst/>
              </a:prstGeom>
              <a:solidFill>
                <a:srgbClr val="2A58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654" name="Rectangle 438">
                <a:extLst>
                  <a:ext uri="{FF2B5EF4-FFF2-40B4-BE49-F238E27FC236}">
                    <a16:creationId xmlns:a16="http://schemas.microsoft.com/office/drawing/2014/main" xmlns="" id="{8E8D3765-6ADE-4698-8629-5024FD8538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00" y="3598"/>
                <a:ext cx="2" cy="112"/>
              </a:xfrm>
              <a:prstGeom prst="rect">
                <a:avLst/>
              </a:prstGeom>
              <a:solidFill>
                <a:srgbClr val="2A5A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655" name="Rectangle 439">
                <a:extLst>
                  <a:ext uri="{FF2B5EF4-FFF2-40B4-BE49-F238E27FC236}">
                    <a16:creationId xmlns:a16="http://schemas.microsoft.com/office/drawing/2014/main" xmlns="" id="{4F2B041C-1B5D-4813-A6D2-F8B69FB01A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02" y="3598"/>
                <a:ext cx="4" cy="112"/>
              </a:xfrm>
              <a:prstGeom prst="rect">
                <a:avLst/>
              </a:prstGeom>
              <a:solidFill>
                <a:srgbClr val="2B5C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656" name="Rectangle 440">
                <a:extLst>
                  <a:ext uri="{FF2B5EF4-FFF2-40B4-BE49-F238E27FC236}">
                    <a16:creationId xmlns:a16="http://schemas.microsoft.com/office/drawing/2014/main" xmlns="" id="{0D3379B2-1B65-4CCD-B357-AD9579E91E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06" y="3598"/>
                <a:ext cx="4" cy="112"/>
              </a:xfrm>
              <a:prstGeom prst="rect">
                <a:avLst/>
              </a:prstGeom>
              <a:solidFill>
                <a:srgbClr val="2D5F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657" name="Rectangle 441">
                <a:extLst>
                  <a:ext uri="{FF2B5EF4-FFF2-40B4-BE49-F238E27FC236}">
                    <a16:creationId xmlns:a16="http://schemas.microsoft.com/office/drawing/2014/main" xmlns="" id="{6CCC9DEE-9F65-4246-B3E7-86B17322EC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10" y="3598"/>
                <a:ext cx="4" cy="112"/>
              </a:xfrm>
              <a:prstGeom prst="rect">
                <a:avLst/>
              </a:prstGeom>
              <a:solidFill>
                <a:srgbClr val="2E61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658" name="Rectangle 442">
                <a:extLst>
                  <a:ext uri="{FF2B5EF4-FFF2-40B4-BE49-F238E27FC236}">
                    <a16:creationId xmlns:a16="http://schemas.microsoft.com/office/drawing/2014/main" xmlns="" id="{E964909F-ED75-4C8C-B59F-F1D3E9155F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14" y="3598"/>
                <a:ext cx="4" cy="112"/>
              </a:xfrm>
              <a:prstGeom prst="rect">
                <a:avLst/>
              </a:prstGeom>
              <a:solidFill>
                <a:srgbClr val="2F63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659" name="Rectangle 443">
                <a:extLst>
                  <a:ext uri="{FF2B5EF4-FFF2-40B4-BE49-F238E27FC236}">
                    <a16:creationId xmlns:a16="http://schemas.microsoft.com/office/drawing/2014/main" xmlns="" id="{93BDC1F8-1B52-4158-B742-8CC22A5FC4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18" y="3598"/>
                <a:ext cx="2" cy="112"/>
              </a:xfrm>
              <a:prstGeom prst="rect">
                <a:avLst/>
              </a:prstGeom>
              <a:solidFill>
                <a:srgbClr val="3065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660" name="Rectangle 444">
                <a:extLst>
                  <a:ext uri="{FF2B5EF4-FFF2-40B4-BE49-F238E27FC236}">
                    <a16:creationId xmlns:a16="http://schemas.microsoft.com/office/drawing/2014/main" xmlns="" id="{62FCD96C-44C4-4461-9C06-CAF8B01EAB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20" y="3598"/>
                <a:ext cx="4" cy="112"/>
              </a:xfrm>
              <a:prstGeom prst="rect">
                <a:avLst/>
              </a:prstGeom>
              <a:solidFill>
                <a:srgbClr val="3067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661" name="Rectangle 445">
                <a:extLst>
                  <a:ext uri="{FF2B5EF4-FFF2-40B4-BE49-F238E27FC236}">
                    <a16:creationId xmlns:a16="http://schemas.microsoft.com/office/drawing/2014/main" xmlns="" id="{713EA307-9CBA-43CE-9BC7-7D61061EB9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24" y="3598"/>
                <a:ext cx="4" cy="112"/>
              </a:xfrm>
              <a:prstGeom prst="rect">
                <a:avLst/>
              </a:prstGeom>
              <a:solidFill>
                <a:srgbClr val="3269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662" name="Rectangle 446">
                <a:extLst>
                  <a:ext uri="{FF2B5EF4-FFF2-40B4-BE49-F238E27FC236}">
                    <a16:creationId xmlns:a16="http://schemas.microsoft.com/office/drawing/2014/main" xmlns="" id="{92CB841F-CF26-4881-B645-94664A8CEE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28" y="3598"/>
                <a:ext cx="4" cy="112"/>
              </a:xfrm>
              <a:prstGeom prst="rect">
                <a:avLst/>
              </a:prstGeom>
              <a:solidFill>
                <a:srgbClr val="336C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663" name="Rectangle 447">
                <a:extLst>
                  <a:ext uri="{FF2B5EF4-FFF2-40B4-BE49-F238E27FC236}">
                    <a16:creationId xmlns:a16="http://schemas.microsoft.com/office/drawing/2014/main" xmlns="" id="{D2C784D9-EA0D-4B47-84C9-15EC042C10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32" y="3598"/>
                <a:ext cx="2" cy="112"/>
              </a:xfrm>
              <a:prstGeom prst="rect">
                <a:avLst/>
              </a:prstGeom>
              <a:solidFill>
                <a:srgbClr val="346E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664" name="Rectangle 448">
                <a:extLst>
                  <a:ext uri="{FF2B5EF4-FFF2-40B4-BE49-F238E27FC236}">
                    <a16:creationId xmlns:a16="http://schemas.microsoft.com/office/drawing/2014/main" xmlns="" id="{AF6658D4-351B-4B91-A9A6-6E9439C628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34" y="3598"/>
                <a:ext cx="4" cy="112"/>
              </a:xfrm>
              <a:prstGeom prst="rect">
                <a:avLst/>
              </a:prstGeom>
              <a:solidFill>
                <a:srgbClr val="357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665" name="Rectangle 449">
                <a:extLst>
                  <a:ext uri="{FF2B5EF4-FFF2-40B4-BE49-F238E27FC236}">
                    <a16:creationId xmlns:a16="http://schemas.microsoft.com/office/drawing/2014/main" xmlns="" id="{342213DD-53D2-4797-B9F1-EE46F66A09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38" y="3598"/>
                <a:ext cx="4" cy="112"/>
              </a:xfrm>
              <a:prstGeom prst="rect">
                <a:avLst/>
              </a:prstGeom>
              <a:solidFill>
                <a:srgbClr val="3673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666" name="Rectangle 450">
                <a:extLst>
                  <a:ext uri="{FF2B5EF4-FFF2-40B4-BE49-F238E27FC236}">
                    <a16:creationId xmlns:a16="http://schemas.microsoft.com/office/drawing/2014/main" xmlns="" id="{320D2B66-2853-4C27-B1A3-D4E2FE1BA0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42" y="3598"/>
                <a:ext cx="4" cy="112"/>
              </a:xfrm>
              <a:prstGeom prst="rect">
                <a:avLst/>
              </a:prstGeom>
              <a:solidFill>
                <a:srgbClr val="3775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667" name="Rectangle 451">
                <a:extLst>
                  <a:ext uri="{FF2B5EF4-FFF2-40B4-BE49-F238E27FC236}">
                    <a16:creationId xmlns:a16="http://schemas.microsoft.com/office/drawing/2014/main" xmlns="" id="{CADD5DC6-57A5-4ED3-8470-300B19778B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46" y="3598"/>
                <a:ext cx="2" cy="112"/>
              </a:xfrm>
              <a:prstGeom prst="rect">
                <a:avLst/>
              </a:prstGeom>
              <a:solidFill>
                <a:srgbClr val="3877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668" name="Rectangle 452">
                <a:extLst>
                  <a:ext uri="{FF2B5EF4-FFF2-40B4-BE49-F238E27FC236}">
                    <a16:creationId xmlns:a16="http://schemas.microsoft.com/office/drawing/2014/main" xmlns="" id="{D5CAF89C-4A51-4FCD-8FE2-46C476F477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48" y="3598"/>
                <a:ext cx="4" cy="112"/>
              </a:xfrm>
              <a:prstGeom prst="rect">
                <a:avLst/>
              </a:prstGeom>
              <a:solidFill>
                <a:srgbClr val="3979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669" name="Rectangle 453">
                <a:extLst>
                  <a:ext uri="{FF2B5EF4-FFF2-40B4-BE49-F238E27FC236}">
                    <a16:creationId xmlns:a16="http://schemas.microsoft.com/office/drawing/2014/main" xmlns="" id="{D6DE0E87-24AB-4F8E-AB7D-72D0644209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2" y="3598"/>
                <a:ext cx="4" cy="112"/>
              </a:xfrm>
              <a:prstGeom prst="rect">
                <a:avLst/>
              </a:prstGeom>
              <a:solidFill>
                <a:srgbClr val="3A7B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670" name="Rectangle 454">
                <a:extLst>
                  <a:ext uri="{FF2B5EF4-FFF2-40B4-BE49-F238E27FC236}">
                    <a16:creationId xmlns:a16="http://schemas.microsoft.com/office/drawing/2014/main" xmlns="" id="{4EE37974-A623-4C8C-9090-E25DE208B4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6" y="3598"/>
                <a:ext cx="4" cy="112"/>
              </a:xfrm>
              <a:prstGeom prst="rect">
                <a:avLst/>
              </a:prstGeom>
              <a:solidFill>
                <a:srgbClr val="3C7F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671" name="Rectangle 455">
                <a:extLst>
                  <a:ext uri="{FF2B5EF4-FFF2-40B4-BE49-F238E27FC236}">
                    <a16:creationId xmlns:a16="http://schemas.microsoft.com/office/drawing/2014/main" xmlns="" id="{FB7A601F-908A-43CC-B8D7-5A357BC615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60" y="3598"/>
                <a:ext cx="2" cy="112"/>
              </a:xfrm>
              <a:prstGeom prst="rect">
                <a:avLst/>
              </a:prstGeom>
              <a:solidFill>
                <a:srgbClr val="3D81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672" name="Rectangle 456">
                <a:extLst>
                  <a:ext uri="{FF2B5EF4-FFF2-40B4-BE49-F238E27FC236}">
                    <a16:creationId xmlns:a16="http://schemas.microsoft.com/office/drawing/2014/main" xmlns="" id="{395904BE-0F75-48BF-BAB3-F32281339F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62" y="3598"/>
                <a:ext cx="4" cy="112"/>
              </a:xfrm>
              <a:prstGeom prst="rect">
                <a:avLst/>
              </a:prstGeom>
              <a:solidFill>
                <a:srgbClr val="3E82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673" name="Rectangle 457">
                <a:extLst>
                  <a:ext uri="{FF2B5EF4-FFF2-40B4-BE49-F238E27FC236}">
                    <a16:creationId xmlns:a16="http://schemas.microsoft.com/office/drawing/2014/main" xmlns="" id="{3255ECE3-9616-4228-AF41-ED10D36631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66" y="3598"/>
                <a:ext cx="4" cy="112"/>
              </a:xfrm>
              <a:prstGeom prst="rect">
                <a:avLst/>
              </a:prstGeom>
              <a:solidFill>
                <a:srgbClr val="3F85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674" name="Rectangle 458">
                <a:extLst>
                  <a:ext uri="{FF2B5EF4-FFF2-40B4-BE49-F238E27FC236}">
                    <a16:creationId xmlns:a16="http://schemas.microsoft.com/office/drawing/2014/main" xmlns="" id="{0E073B59-CEE4-427F-AA49-CCD8CAF835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70" y="3598"/>
                <a:ext cx="4" cy="112"/>
              </a:xfrm>
              <a:prstGeom prst="rect">
                <a:avLst/>
              </a:prstGeom>
              <a:solidFill>
                <a:srgbClr val="4088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675" name="Rectangle 459">
                <a:extLst>
                  <a:ext uri="{FF2B5EF4-FFF2-40B4-BE49-F238E27FC236}">
                    <a16:creationId xmlns:a16="http://schemas.microsoft.com/office/drawing/2014/main" xmlns="" id="{302DEEB7-77DC-4F71-BDCD-4FEFA30E47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74" y="3598"/>
                <a:ext cx="2" cy="112"/>
              </a:xfrm>
              <a:prstGeom prst="rect">
                <a:avLst/>
              </a:prstGeom>
              <a:solidFill>
                <a:srgbClr val="4189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676" name="Rectangle 460">
                <a:extLst>
                  <a:ext uri="{FF2B5EF4-FFF2-40B4-BE49-F238E27FC236}">
                    <a16:creationId xmlns:a16="http://schemas.microsoft.com/office/drawing/2014/main" xmlns="" id="{7B72379D-9F52-44B1-9A9F-83B14BF7CC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76" y="3598"/>
                <a:ext cx="4" cy="112"/>
              </a:xfrm>
              <a:prstGeom prst="rect">
                <a:avLst/>
              </a:prstGeom>
              <a:solidFill>
                <a:srgbClr val="428C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677" name="Rectangle 461">
                <a:extLst>
                  <a:ext uri="{FF2B5EF4-FFF2-40B4-BE49-F238E27FC236}">
                    <a16:creationId xmlns:a16="http://schemas.microsoft.com/office/drawing/2014/main" xmlns="" id="{95773E09-CB57-4474-859C-E816BE2F36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80" y="3598"/>
                <a:ext cx="4" cy="112"/>
              </a:xfrm>
              <a:prstGeom prst="rect">
                <a:avLst/>
              </a:prstGeom>
              <a:solidFill>
                <a:srgbClr val="448E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678" name="Rectangle 462">
                <a:extLst>
                  <a:ext uri="{FF2B5EF4-FFF2-40B4-BE49-F238E27FC236}">
                    <a16:creationId xmlns:a16="http://schemas.microsoft.com/office/drawing/2014/main" xmlns="" id="{4F1BC9D8-54DB-4899-9A58-F43608BDF8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84" y="3598"/>
                <a:ext cx="4" cy="112"/>
              </a:xfrm>
              <a:prstGeom prst="rect">
                <a:avLst/>
              </a:prstGeom>
              <a:solidFill>
                <a:srgbClr val="4591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679" name="Rectangle 463">
                <a:extLst>
                  <a:ext uri="{FF2B5EF4-FFF2-40B4-BE49-F238E27FC236}">
                    <a16:creationId xmlns:a16="http://schemas.microsoft.com/office/drawing/2014/main" xmlns="" id="{57626B56-46CD-4DE3-9B05-C22C2E0663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88" y="3598"/>
                <a:ext cx="2" cy="112"/>
              </a:xfrm>
              <a:prstGeom prst="rect">
                <a:avLst/>
              </a:prstGeom>
              <a:solidFill>
                <a:srgbClr val="4693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680" name="Rectangle 464">
                <a:extLst>
                  <a:ext uri="{FF2B5EF4-FFF2-40B4-BE49-F238E27FC236}">
                    <a16:creationId xmlns:a16="http://schemas.microsoft.com/office/drawing/2014/main" xmlns="" id="{3316D5D6-FBCA-4A80-8D43-6B4B4D06EC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90" y="3598"/>
                <a:ext cx="4" cy="112"/>
              </a:xfrm>
              <a:prstGeom prst="rect">
                <a:avLst/>
              </a:prstGeom>
              <a:solidFill>
                <a:srgbClr val="4694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681" name="Rectangle 465">
                <a:extLst>
                  <a:ext uri="{FF2B5EF4-FFF2-40B4-BE49-F238E27FC236}">
                    <a16:creationId xmlns:a16="http://schemas.microsoft.com/office/drawing/2014/main" xmlns="" id="{A7F38F6C-1B66-47A5-B9F1-CEB8E96F13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94" y="3598"/>
                <a:ext cx="4" cy="112"/>
              </a:xfrm>
              <a:prstGeom prst="rect">
                <a:avLst/>
              </a:prstGeom>
              <a:solidFill>
                <a:srgbClr val="4897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682" name="Rectangle 466">
                <a:extLst>
                  <a:ext uri="{FF2B5EF4-FFF2-40B4-BE49-F238E27FC236}">
                    <a16:creationId xmlns:a16="http://schemas.microsoft.com/office/drawing/2014/main" xmlns="" id="{7AD0D21E-657E-4260-B48B-0AE3F0254B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98" y="3598"/>
                <a:ext cx="4" cy="112"/>
              </a:xfrm>
              <a:prstGeom prst="rect">
                <a:avLst/>
              </a:prstGeom>
              <a:solidFill>
                <a:srgbClr val="4999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683" name="Rectangle 467">
                <a:extLst>
                  <a:ext uri="{FF2B5EF4-FFF2-40B4-BE49-F238E27FC236}">
                    <a16:creationId xmlns:a16="http://schemas.microsoft.com/office/drawing/2014/main" xmlns="" id="{14648F53-DBAE-45F1-988A-84D9E46AD3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02" y="3598"/>
                <a:ext cx="4" cy="112"/>
              </a:xfrm>
              <a:prstGeom prst="rect">
                <a:avLst/>
              </a:prstGeom>
              <a:solidFill>
                <a:srgbClr val="4A9B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684" name="Rectangle 468">
                <a:extLst>
                  <a:ext uri="{FF2B5EF4-FFF2-40B4-BE49-F238E27FC236}">
                    <a16:creationId xmlns:a16="http://schemas.microsoft.com/office/drawing/2014/main" xmlns="" id="{09DBC53F-EEC2-4D97-B104-207C3D9A1C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06" y="3598"/>
                <a:ext cx="2" cy="112"/>
              </a:xfrm>
              <a:prstGeom prst="rect">
                <a:avLst/>
              </a:prstGeom>
              <a:solidFill>
                <a:srgbClr val="4B9E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685" name="Rectangle 469">
                <a:extLst>
                  <a:ext uri="{FF2B5EF4-FFF2-40B4-BE49-F238E27FC236}">
                    <a16:creationId xmlns:a16="http://schemas.microsoft.com/office/drawing/2014/main" xmlns="" id="{7AFF9470-7F5D-4CFB-9282-5E7EBF4BDA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08" y="3598"/>
                <a:ext cx="4" cy="112"/>
              </a:xfrm>
              <a:prstGeom prst="rect">
                <a:avLst/>
              </a:prstGeom>
              <a:solidFill>
                <a:srgbClr val="4C9F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686" name="Rectangle 470">
                <a:extLst>
                  <a:ext uri="{FF2B5EF4-FFF2-40B4-BE49-F238E27FC236}">
                    <a16:creationId xmlns:a16="http://schemas.microsoft.com/office/drawing/2014/main" xmlns="" id="{E0F34485-6465-4C4E-8572-8052B32663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12" y="3598"/>
                <a:ext cx="4" cy="112"/>
              </a:xfrm>
              <a:prstGeom prst="rect">
                <a:avLst/>
              </a:prstGeom>
              <a:solidFill>
                <a:srgbClr val="4DA1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687" name="Rectangle 471">
                <a:extLst>
                  <a:ext uri="{FF2B5EF4-FFF2-40B4-BE49-F238E27FC236}">
                    <a16:creationId xmlns:a16="http://schemas.microsoft.com/office/drawing/2014/main" xmlns="" id="{5D50EE9E-E4F8-467C-BC23-C3CCAC0FA2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16" y="3598"/>
                <a:ext cx="4" cy="112"/>
              </a:xfrm>
              <a:prstGeom prst="rect">
                <a:avLst/>
              </a:prstGeom>
              <a:solidFill>
                <a:srgbClr val="4EA3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688" name="Rectangle 472">
                <a:extLst>
                  <a:ext uri="{FF2B5EF4-FFF2-40B4-BE49-F238E27FC236}">
                    <a16:creationId xmlns:a16="http://schemas.microsoft.com/office/drawing/2014/main" xmlns="" id="{403BAF53-1C97-439B-A5D4-C97121607E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20" y="3598"/>
                <a:ext cx="2" cy="112"/>
              </a:xfrm>
              <a:prstGeom prst="rect">
                <a:avLst/>
              </a:prstGeom>
              <a:solidFill>
                <a:srgbClr val="4EA5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689" name="Rectangle 473">
                <a:extLst>
                  <a:ext uri="{FF2B5EF4-FFF2-40B4-BE49-F238E27FC236}">
                    <a16:creationId xmlns:a16="http://schemas.microsoft.com/office/drawing/2014/main" xmlns="" id="{781DA2CC-5E80-4098-A509-C01E117D89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22" y="3598"/>
                <a:ext cx="4" cy="112"/>
              </a:xfrm>
              <a:prstGeom prst="rect">
                <a:avLst/>
              </a:prstGeom>
              <a:solidFill>
                <a:srgbClr val="4FA6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690" name="Rectangle 474">
                <a:extLst>
                  <a:ext uri="{FF2B5EF4-FFF2-40B4-BE49-F238E27FC236}">
                    <a16:creationId xmlns:a16="http://schemas.microsoft.com/office/drawing/2014/main" xmlns="" id="{8423BE91-5230-4D18-8B9E-A738FB0142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26" y="3598"/>
                <a:ext cx="4" cy="112"/>
              </a:xfrm>
              <a:prstGeom prst="rect">
                <a:avLst/>
              </a:prstGeom>
              <a:solidFill>
                <a:srgbClr val="50A9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691" name="Rectangle 475">
                <a:extLst>
                  <a:ext uri="{FF2B5EF4-FFF2-40B4-BE49-F238E27FC236}">
                    <a16:creationId xmlns:a16="http://schemas.microsoft.com/office/drawing/2014/main" xmlns="" id="{9240FFC7-05C7-46E2-89EA-555623A946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30" y="3598"/>
                <a:ext cx="4" cy="112"/>
              </a:xfrm>
              <a:prstGeom prst="rect">
                <a:avLst/>
              </a:prstGeom>
              <a:solidFill>
                <a:srgbClr val="51AB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692" name="Rectangle 476">
                <a:extLst>
                  <a:ext uri="{FF2B5EF4-FFF2-40B4-BE49-F238E27FC236}">
                    <a16:creationId xmlns:a16="http://schemas.microsoft.com/office/drawing/2014/main" xmlns="" id="{33BE1DEC-11C8-4825-A1C6-57BF5947DD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34" y="3598"/>
                <a:ext cx="2" cy="112"/>
              </a:xfrm>
              <a:prstGeom prst="rect">
                <a:avLst/>
              </a:prstGeom>
              <a:solidFill>
                <a:srgbClr val="52AC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693" name="Rectangle 477">
                <a:extLst>
                  <a:ext uri="{FF2B5EF4-FFF2-40B4-BE49-F238E27FC236}">
                    <a16:creationId xmlns:a16="http://schemas.microsoft.com/office/drawing/2014/main" xmlns="" id="{A286E2FE-358C-47E4-ABCE-F945FA4E72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36" y="3598"/>
                <a:ext cx="4" cy="112"/>
              </a:xfrm>
              <a:prstGeom prst="rect">
                <a:avLst/>
              </a:prstGeom>
              <a:solidFill>
                <a:srgbClr val="52AD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694" name="Rectangle 478">
                <a:extLst>
                  <a:ext uri="{FF2B5EF4-FFF2-40B4-BE49-F238E27FC236}">
                    <a16:creationId xmlns:a16="http://schemas.microsoft.com/office/drawing/2014/main" xmlns="" id="{BD671757-7AF1-42FB-A548-A75F2E2FD7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40" y="3598"/>
                <a:ext cx="4" cy="112"/>
              </a:xfrm>
              <a:prstGeom prst="rect">
                <a:avLst/>
              </a:prstGeom>
              <a:solidFill>
                <a:srgbClr val="53AF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695" name="Rectangle 479">
                <a:extLst>
                  <a:ext uri="{FF2B5EF4-FFF2-40B4-BE49-F238E27FC236}">
                    <a16:creationId xmlns:a16="http://schemas.microsoft.com/office/drawing/2014/main" xmlns="" id="{5C7485D9-BB1C-470B-8764-739E100610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44" y="3598"/>
                <a:ext cx="4" cy="112"/>
              </a:xfrm>
              <a:prstGeom prst="rect">
                <a:avLst/>
              </a:prstGeom>
              <a:solidFill>
                <a:srgbClr val="54B1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696" name="Rectangle 480">
                <a:extLst>
                  <a:ext uri="{FF2B5EF4-FFF2-40B4-BE49-F238E27FC236}">
                    <a16:creationId xmlns:a16="http://schemas.microsoft.com/office/drawing/2014/main" xmlns="" id="{A7C6D950-BAF3-44EC-B9F8-07C8546712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48" y="3598"/>
                <a:ext cx="2" cy="112"/>
              </a:xfrm>
              <a:prstGeom prst="rect">
                <a:avLst/>
              </a:prstGeom>
              <a:solidFill>
                <a:srgbClr val="55B2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697" name="Rectangle 481">
                <a:extLst>
                  <a:ext uri="{FF2B5EF4-FFF2-40B4-BE49-F238E27FC236}">
                    <a16:creationId xmlns:a16="http://schemas.microsoft.com/office/drawing/2014/main" xmlns="" id="{BF099A34-D829-4E8C-B984-2DA2A38F04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50" y="3598"/>
                <a:ext cx="4" cy="112"/>
              </a:xfrm>
              <a:prstGeom prst="rect">
                <a:avLst/>
              </a:prstGeom>
              <a:solidFill>
                <a:srgbClr val="55B3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698" name="Rectangle 482">
                <a:extLst>
                  <a:ext uri="{FF2B5EF4-FFF2-40B4-BE49-F238E27FC236}">
                    <a16:creationId xmlns:a16="http://schemas.microsoft.com/office/drawing/2014/main" xmlns="" id="{133627E3-FA45-4C0E-9BEA-D24F942AA1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54" y="3598"/>
                <a:ext cx="4" cy="112"/>
              </a:xfrm>
              <a:prstGeom prst="rect">
                <a:avLst/>
              </a:prstGeom>
              <a:solidFill>
                <a:srgbClr val="56B5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699" name="Rectangle 483">
                <a:extLst>
                  <a:ext uri="{FF2B5EF4-FFF2-40B4-BE49-F238E27FC236}">
                    <a16:creationId xmlns:a16="http://schemas.microsoft.com/office/drawing/2014/main" xmlns="" id="{48C45AA5-6FE4-468D-8BEA-8580A0261B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58" y="3598"/>
                <a:ext cx="4" cy="112"/>
              </a:xfrm>
              <a:prstGeom prst="rect">
                <a:avLst/>
              </a:prstGeom>
              <a:solidFill>
                <a:srgbClr val="57B6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700" name="Rectangle 484">
                <a:extLst>
                  <a:ext uri="{FF2B5EF4-FFF2-40B4-BE49-F238E27FC236}">
                    <a16:creationId xmlns:a16="http://schemas.microsoft.com/office/drawing/2014/main" xmlns="" id="{39D59DC4-7A83-4F04-88E5-A3841C89C1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62" y="3598"/>
                <a:ext cx="2" cy="112"/>
              </a:xfrm>
              <a:prstGeom prst="rect">
                <a:avLst/>
              </a:prstGeom>
              <a:solidFill>
                <a:srgbClr val="57B7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701" name="Rectangle 485">
                <a:extLst>
                  <a:ext uri="{FF2B5EF4-FFF2-40B4-BE49-F238E27FC236}">
                    <a16:creationId xmlns:a16="http://schemas.microsoft.com/office/drawing/2014/main" xmlns="" id="{208C46EF-4127-4C1C-97E6-856D06FEF4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64" y="3598"/>
                <a:ext cx="4" cy="112"/>
              </a:xfrm>
              <a:prstGeom prst="rect">
                <a:avLst/>
              </a:prstGeom>
              <a:solidFill>
                <a:srgbClr val="58B8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702" name="Rectangle 486">
                <a:extLst>
                  <a:ext uri="{FF2B5EF4-FFF2-40B4-BE49-F238E27FC236}">
                    <a16:creationId xmlns:a16="http://schemas.microsoft.com/office/drawing/2014/main" xmlns="" id="{02978EDC-07EF-496A-93F8-445AD78BEF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68" y="3598"/>
                <a:ext cx="4" cy="112"/>
              </a:xfrm>
              <a:prstGeom prst="rect">
                <a:avLst/>
              </a:prstGeom>
              <a:solidFill>
                <a:srgbClr val="58B9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703" name="Rectangle 487">
                <a:extLst>
                  <a:ext uri="{FF2B5EF4-FFF2-40B4-BE49-F238E27FC236}">
                    <a16:creationId xmlns:a16="http://schemas.microsoft.com/office/drawing/2014/main" xmlns="" id="{225BB3D8-119B-45D2-AF1B-398634373F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72" y="3598"/>
                <a:ext cx="4" cy="112"/>
              </a:xfrm>
              <a:prstGeom prst="rect">
                <a:avLst/>
              </a:prstGeom>
              <a:solidFill>
                <a:srgbClr val="59BB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704" name="Rectangle 488">
                <a:extLst>
                  <a:ext uri="{FF2B5EF4-FFF2-40B4-BE49-F238E27FC236}">
                    <a16:creationId xmlns:a16="http://schemas.microsoft.com/office/drawing/2014/main" xmlns="" id="{FD959675-A5CF-4A2B-95E2-2EBD6DF459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76" y="3598"/>
                <a:ext cx="4" cy="112"/>
              </a:xfrm>
              <a:prstGeom prst="rect">
                <a:avLst/>
              </a:prstGeom>
              <a:solidFill>
                <a:srgbClr val="59BC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705" name="Rectangle 489">
                <a:extLst>
                  <a:ext uri="{FF2B5EF4-FFF2-40B4-BE49-F238E27FC236}">
                    <a16:creationId xmlns:a16="http://schemas.microsoft.com/office/drawing/2014/main" xmlns="" id="{AEC07222-9621-4B66-9984-EF56B8FBD9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80" y="3598"/>
                <a:ext cx="2" cy="112"/>
              </a:xfrm>
              <a:prstGeom prst="rect">
                <a:avLst/>
              </a:prstGeom>
              <a:solidFill>
                <a:srgbClr val="5ABD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706" name="Rectangle 490">
                <a:extLst>
                  <a:ext uri="{FF2B5EF4-FFF2-40B4-BE49-F238E27FC236}">
                    <a16:creationId xmlns:a16="http://schemas.microsoft.com/office/drawing/2014/main" xmlns="" id="{6DD1B360-7B65-4282-9B63-A542DF66BB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82" y="3598"/>
                <a:ext cx="4" cy="112"/>
              </a:xfrm>
              <a:prstGeom prst="rect">
                <a:avLst/>
              </a:prstGeom>
              <a:solidFill>
                <a:srgbClr val="5ABD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707" name="Rectangle 491">
                <a:extLst>
                  <a:ext uri="{FF2B5EF4-FFF2-40B4-BE49-F238E27FC236}">
                    <a16:creationId xmlns:a16="http://schemas.microsoft.com/office/drawing/2014/main" xmlns="" id="{D1E513C6-7938-427B-8FA8-51AEFF99DF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86" y="3598"/>
                <a:ext cx="4" cy="112"/>
              </a:xfrm>
              <a:prstGeom prst="rect">
                <a:avLst/>
              </a:prstGeom>
              <a:solidFill>
                <a:srgbClr val="5BBE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708" name="Rectangle 492">
                <a:extLst>
                  <a:ext uri="{FF2B5EF4-FFF2-40B4-BE49-F238E27FC236}">
                    <a16:creationId xmlns:a16="http://schemas.microsoft.com/office/drawing/2014/main" xmlns="" id="{3BE3C80D-0896-490B-96EF-3CA87C750F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90" y="3598"/>
                <a:ext cx="4" cy="112"/>
              </a:xfrm>
              <a:prstGeom prst="rect">
                <a:avLst/>
              </a:prstGeom>
              <a:solidFill>
                <a:srgbClr val="5BBF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709" name="Rectangle 493">
                <a:extLst>
                  <a:ext uri="{FF2B5EF4-FFF2-40B4-BE49-F238E27FC236}">
                    <a16:creationId xmlns:a16="http://schemas.microsoft.com/office/drawing/2014/main" xmlns="" id="{F951A05B-4FB3-4D40-B5E9-467EB5BC3A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94" y="3598"/>
                <a:ext cx="2" cy="112"/>
              </a:xfrm>
              <a:prstGeom prst="rect">
                <a:avLst/>
              </a:prstGeom>
              <a:solidFill>
                <a:srgbClr val="5BC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710" name="Rectangle 494">
                <a:extLst>
                  <a:ext uri="{FF2B5EF4-FFF2-40B4-BE49-F238E27FC236}">
                    <a16:creationId xmlns:a16="http://schemas.microsoft.com/office/drawing/2014/main" xmlns="" id="{355A4A55-356A-43C8-89D1-60EFEB2E02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96" y="3598"/>
                <a:ext cx="4" cy="112"/>
              </a:xfrm>
              <a:prstGeom prst="rect">
                <a:avLst/>
              </a:prstGeom>
              <a:solidFill>
                <a:srgbClr val="5CC1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711" name="Rectangle 495">
                <a:extLst>
                  <a:ext uri="{FF2B5EF4-FFF2-40B4-BE49-F238E27FC236}">
                    <a16:creationId xmlns:a16="http://schemas.microsoft.com/office/drawing/2014/main" xmlns="" id="{4A86BA66-0F96-4398-926A-B6E76355FF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00" y="3598"/>
                <a:ext cx="4" cy="112"/>
              </a:xfrm>
              <a:prstGeom prst="rect">
                <a:avLst/>
              </a:prstGeom>
              <a:solidFill>
                <a:srgbClr val="5CC2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712" name="Rectangle 496">
                <a:extLst>
                  <a:ext uri="{FF2B5EF4-FFF2-40B4-BE49-F238E27FC236}">
                    <a16:creationId xmlns:a16="http://schemas.microsoft.com/office/drawing/2014/main" xmlns="" id="{98BEC76D-8C84-4A98-9D22-2C05C02525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04" y="3598"/>
                <a:ext cx="4" cy="112"/>
              </a:xfrm>
              <a:prstGeom prst="rect">
                <a:avLst/>
              </a:prstGeom>
              <a:solidFill>
                <a:srgbClr val="5DC2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713" name="Rectangle 497">
                <a:extLst>
                  <a:ext uri="{FF2B5EF4-FFF2-40B4-BE49-F238E27FC236}">
                    <a16:creationId xmlns:a16="http://schemas.microsoft.com/office/drawing/2014/main" xmlns="" id="{120E7013-8B72-462E-903A-3CE9531A08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08" y="3598"/>
                <a:ext cx="2" cy="112"/>
              </a:xfrm>
              <a:prstGeom prst="rect">
                <a:avLst/>
              </a:prstGeom>
              <a:solidFill>
                <a:srgbClr val="5DC3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714" name="Rectangle 498">
                <a:extLst>
                  <a:ext uri="{FF2B5EF4-FFF2-40B4-BE49-F238E27FC236}">
                    <a16:creationId xmlns:a16="http://schemas.microsoft.com/office/drawing/2014/main" xmlns="" id="{E6CDCC10-A4BD-4006-93D4-4B8BA3F186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10" y="3598"/>
                <a:ext cx="4" cy="112"/>
              </a:xfrm>
              <a:prstGeom prst="rect">
                <a:avLst/>
              </a:prstGeom>
              <a:solidFill>
                <a:srgbClr val="5DC3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715" name="Rectangle 499">
                <a:extLst>
                  <a:ext uri="{FF2B5EF4-FFF2-40B4-BE49-F238E27FC236}">
                    <a16:creationId xmlns:a16="http://schemas.microsoft.com/office/drawing/2014/main" xmlns="" id="{2F14C43F-DAFF-4CAD-B823-D7CFD9192E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14" y="3598"/>
                <a:ext cx="4" cy="112"/>
              </a:xfrm>
              <a:prstGeom prst="rect">
                <a:avLst/>
              </a:prstGeom>
              <a:solidFill>
                <a:srgbClr val="5DC4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716" name="Rectangle 500">
                <a:extLst>
                  <a:ext uri="{FF2B5EF4-FFF2-40B4-BE49-F238E27FC236}">
                    <a16:creationId xmlns:a16="http://schemas.microsoft.com/office/drawing/2014/main" xmlns="" id="{7D4079E0-9EED-4C3A-A73C-83A59FEA8E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18" y="3598"/>
                <a:ext cx="4" cy="112"/>
              </a:xfrm>
              <a:prstGeom prst="rect">
                <a:avLst/>
              </a:prstGeom>
              <a:solidFill>
                <a:srgbClr val="5EC5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717" name="Rectangle 501">
                <a:extLst>
                  <a:ext uri="{FF2B5EF4-FFF2-40B4-BE49-F238E27FC236}">
                    <a16:creationId xmlns:a16="http://schemas.microsoft.com/office/drawing/2014/main" xmlns="" id="{589A65EE-68BE-43F5-92B5-85C0C5DE6B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22" y="3598"/>
                <a:ext cx="2" cy="112"/>
              </a:xfrm>
              <a:prstGeom prst="rect">
                <a:avLst/>
              </a:prstGeom>
              <a:solidFill>
                <a:srgbClr val="5EC5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718" name="Rectangle 502">
                <a:extLst>
                  <a:ext uri="{FF2B5EF4-FFF2-40B4-BE49-F238E27FC236}">
                    <a16:creationId xmlns:a16="http://schemas.microsoft.com/office/drawing/2014/main" xmlns="" id="{9CC17541-33AC-4BFE-B85E-A426CB81E6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24" y="3598"/>
                <a:ext cx="4" cy="112"/>
              </a:xfrm>
              <a:prstGeom prst="rect">
                <a:avLst/>
              </a:prstGeom>
              <a:solidFill>
                <a:srgbClr val="5EC5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719" name="Rectangle 503">
                <a:extLst>
                  <a:ext uri="{FF2B5EF4-FFF2-40B4-BE49-F238E27FC236}">
                    <a16:creationId xmlns:a16="http://schemas.microsoft.com/office/drawing/2014/main" xmlns="" id="{75FD0DB2-D16C-4EA4-BA75-1218C940F2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28" y="3598"/>
                <a:ext cx="4" cy="112"/>
              </a:xfrm>
              <a:prstGeom prst="rect">
                <a:avLst/>
              </a:prstGeom>
              <a:solidFill>
                <a:srgbClr val="5EC6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720" name="Rectangle 504">
                <a:extLst>
                  <a:ext uri="{FF2B5EF4-FFF2-40B4-BE49-F238E27FC236}">
                    <a16:creationId xmlns:a16="http://schemas.microsoft.com/office/drawing/2014/main" xmlns="" id="{FEF17988-4CEB-4101-A04D-072BA785FF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32" y="3598"/>
                <a:ext cx="4" cy="112"/>
              </a:xfrm>
              <a:prstGeom prst="rect">
                <a:avLst/>
              </a:prstGeom>
              <a:solidFill>
                <a:srgbClr val="5EC6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721" name="Rectangle 505">
                <a:extLst>
                  <a:ext uri="{FF2B5EF4-FFF2-40B4-BE49-F238E27FC236}">
                    <a16:creationId xmlns:a16="http://schemas.microsoft.com/office/drawing/2014/main" xmlns="" id="{834AC20B-4E8A-4370-BA65-52F9F63E56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36" y="3598"/>
                <a:ext cx="2" cy="112"/>
              </a:xfrm>
              <a:prstGeom prst="rect">
                <a:avLst/>
              </a:prstGeom>
              <a:solidFill>
                <a:srgbClr val="5FC7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722" name="Rectangle 506">
                <a:extLst>
                  <a:ext uri="{FF2B5EF4-FFF2-40B4-BE49-F238E27FC236}">
                    <a16:creationId xmlns:a16="http://schemas.microsoft.com/office/drawing/2014/main" xmlns="" id="{1BEA211E-B2B9-4432-BC41-6EDBCBB0F4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38" y="3598"/>
                <a:ext cx="4" cy="112"/>
              </a:xfrm>
              <a:prstGeom prst="rect">
                <a:avLst/>
              </a:prstGeom>
              <a:solidFill>
                <a:srgbClr val="5FC7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723" name="Rectangle 507">
                <a:extLst>
                  <a:ext uri="{FF2B5EF4-FFF2-40B4-BE49-F238E27FC236}">
                    <a16:creationId xmlns:a16="http://schemas.microsoft.com/office/drawing/2014/main" xmlns="" id="{31E20AAB-CF26-423D-8607-A087F9FE3F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42" y="3598"/>
                <a:ext cx="4" cy="112"/>
              </a:xfrm>
              <a:prstGeom prst="rect">
                <a:avLst/>
              </a:prstGeom>
              <a:solidFill>
                <a:srgbClr val="5FC7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724" name="Rectangle 508">
                <a:extLst>
                  <a:ext uri="{FF2B5EF4-FFF2-40B4-BE49-F238E27FC236}">
                    <a16:creationId xmlns:a16="http://schemas.microsoft.com/office/drawing/2014/main" xmlns="" id="{37C15204-DED6-4F24-A838-DF9C6BDAFF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46" y="3598"/>
                <a:ext cx="4" cy="112"/>
              </a:xfrm>
              <a:prstGeom prst="rect">
                <a:avLst/>
              </a:prstGeom>
              <a:solidFill>
                <a:srgbClr val="5FC8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725" name="Rectangle 509">
                <a:extLst>
                  <a:ext uri="{FF2B5EF4-FFF2-40B4-BE49-F238E27FC236}">
                    <a16:creationId xmlns:a16="http://schemas.microsoft.com/office/drawing/2014/main" xmlns="" id="{B8343185-A8CA-4EEE-8620-4C18E44C89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50" y="3598"/>
                <a:ext cx="2" cy="112"/>
              </a:xfrm>
              <a:prstGeom prst="rect">
                <a:avLst/>
              </a:prstGeom>
              <a:solidFill>
                <a:srgbClr val="5FC8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726" name="Rectangle 510">
                <a:extLst>
                  <a:ext uri="{FF2B5EF4-FFF2-40B4-BE49-F238E27FC236}">
                    <a16:creationId xmlns:a16="http://schemas.microsoft.com/office/drawing/2014/main" xmlns="" id="{1CCD5A7B-5C37-43CA-9645-FDC5EA5CDE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52" y="3598"/>
                <a:ext cx="4" cy="112"/>
              </a:xfrm>
              <a:prstGeom prst="rect">
                <a:avLst/>
              </a:prstGeom>
              <a:solidFill>
                <a:srgbClr val="5FC8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727" name="Rectangle 511">
                <a:extLst>
                  <a:ext uri="{FF2B5EF4-FFF2-40B4-BE49-F238E27FC236}">
                    <a16:creationId xmlns:a16="http://schemas.microsoft.com/office/drawing/2014/main" xmlns="" id="{1D5BA691-7D0B-4389-AFEC-D25E298C3C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56" y="3598"/>
                <a:ext cx="4" cy="112"/>
              </a:xfrm>
              <a:prstGeom prst="rect">
                <a:avLst/>
              </a:prstGeom>
              <a:solidFill>
                <a:srgbClr val="5FC8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728" name="Rectangle 512">
                <a:extLst>
                  <a:ext uri="{FF2B5EF4-FFF2-40B4-BE49-F238E27FC236}">
                    <a16:creationId xmlns:a16="http://schemas.microsoft.com/office/drawing/2014/main" xmlns="" id="{524EBB6D-82DC-4A52-A9F2-E6E901FDF5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60" y="3598"/>
                <a:ext cx="4" cy="112"/>
              </a:xfrm>
              <a:prstGeom prst="rect">
                <a:avLst/>
              </a:prstGeom>
              <a:solidFill>
                <a:srgbClr val="5FC8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729" name="Rectangle 513">
                <a:extLst>
                  <a:ext uri="{FF2B5EF4-FFF2-40B4-BE49-F238E27FC236}">
                    <a16:creationId xmlns:a16="http://schemas.microsoft.com/office/drawing/2014/main" xmlns="" id="{8DAE53E7-9140-4958-BC87-728608F922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64" y="3598"/>
                <a:ext cx="4" cy="112"/>
              </a:xfrm>
              <a:prstGeom prst="rect">
                <a:avLst/>
              </a:prstGeom>
              <a:solidFill>
                <a:srgbClr val="5FC8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730" name="Rectangle 514">
                <a:extLst>
                  <a:ext uri="{FF2B5EF4-FFF2-40B4-BE49-F238E27FC236}">
                    <a16:creationId xmlns:a16="http://schemas.microsoft.com/office/drawing/2014/main" xmlns="" id="{36C6C8C6-0910-4E56-A1D2-E2F556A4C6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68" y="3598"/>
                <a:ext cx="2" cy="112"/>
              </a:xfrm>
              <a:prstGeom prst="rect">
                <a:avLst/>
              </a:prstGeom>
              <a:solidFill>
                <a:srgbClr val="5FC8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731" name="Rectangle 515">
                <a:extLst>
                  <a:ext uri="{FF2B5EF4-FFF2-40B4-BE49-F238E27FC236}">
                    <a16:creationId xmlns:a16="http://schemas.microsoft.com/office/drawing/2014/main" xmlns="" id="{15D4AE64-7E4F-469D-B51F-5C74F63323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70" y="3598"/>
                <a:ext cx="4" cy="112"/>
              </a:xfrm>
              <a:prstGeom prst="rect">
                <a:avLst/>
              </a:prstGeom>
              <a:solidFill>
                <a:srgbClr val="5FC8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732" name="Rectangle 516">
                <a:extLst>
                  <a:ext uri="{FF2B5EF4-FFF2-40B4-BE49-F238E27FC236}">
                    <a16:creationId xmlns:a16="http://schemas.microsoft.com/office/drawing/2014/main" xmlns="" id="{F0661C8F-6852-417E-BF0E-3246A5F95B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74" y="3598"/>
                <a:ext cx="4" cy="112"/>
              </a:xfrm>
              <a:prstGeom prst="rect">
                <a:avLst/>
              </a:prstGeom>
              <a:solidFill>
                <a:srgbClr val="5FC7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733" name="Rectangle 517">
                <a:extLst>
                  <a:ext uri="{FF2B5EF4-FFF2-40B4-BE49-F238E27FC236}">
                    <a16:creationId xmlns:a16="http://schemas.microsoft.com/office/drawing/2014/main" xmlns="" id="{444CEC69-8E81-48B9-8528-64DAAB665B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78" y="3598"/>
                <a:ext cx="4" cy="112"/>
              </a:xfrm>
              <a:prstGeom prst="rect">
                <a:avLst/>
              </a:prstGeom>
              <a:solidFill>
                <a:srgbClr val="5FC7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734" name="Rectangle 518">
                <a:extLst>
                  <a:ext uri="{FF2B5EF4-FFF2-40B4-BE49-F238E27FC236}">
                    <a16:creationId xmlns:a16="http://schemas.microsoft.com/office/drawing/2014/main" xmlns="" id="{8A73D68E-8C87-4DBD-B220-C2006B312F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82" y="3598"/>
                <a:ext cx="2" cy="112"/>
              </a:xfrm>
              <a:prstGeom prst="rect">
                <a:avLst/>
              </a:prstGeom>
              <a:solidFill>
                <a:srgbClr val="5FC7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735" name="Rectangle 519">
                <a:extLst>
                  <a:ext uri="{FF2B5EF4-FFF2-40B4-BE49-F238E27FC236}">
                    <a16:creationId xmlns:a16="http://schemas.microsoft.com/office/drawing/2014/main" xmlns="" id="{C4784F7D-5664-4626-A950-B944A5F938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84" y="3598"/>
                <a:ext cx="4" cy="112"/>
              </a:xfrm>
              <a:prstGeom prst="rect">
                <a:avLst/>
              </a:prstGeom>
              <a:solidFill>
                <a:srgbClr val="5EC6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736" name="Rectangle 520">
                <a:extLst>
                  <a:ext uri="{FF2B5EF4-FFF2-40B4-BE49-F238E27FC236}">
                    <a16:creationId xmlns:a16="http://schemas.microsoft.com/office/drawing/2014/main" xmlns="" id="{31B40F3A-8B63-4EDF-9B9A-4945E4F5DC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88" y="3598"/>
                <a:ext cx="4" cy="112"/>
              </a:xfrm>
              <a:prstGeom prst="rect">
                <a:avLst/>
              </a:prstGeom>
              <a:solidFill>
                <a:srgbClr val="5EC6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737" name="Rectangle 521">
                <a:extLst>
                  <a:ext uri="{FF2B5EF4-FFF2-40B4-BE49-F238E27FC236}">
                    <a16:creationId xmlns:a16="http://schemas.microsoft.com/office/drawing/2014/main" xmlns="" id="{C6280D76-3766-4D66-BEC3-A1EB9B7805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92" y="3598"/>
                <a:ext cx="4" cy="112"/>
              </a:xfrm>
              <a:prstGeom prst="rect">
                <a:avLst/>
              </a:prstGeom>
              <a:solidFill>
                <a:srgbClr val="5EC5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738" name="Rectangle 522">
                <a:extLst>
                  <a:ext uri="{FF2B5EF4-FFF2-40B4-BE49-F238E27FC236}">
                    <a16:creationId xmlns:a16="http://schemas.microsoft.com/office/drawing/2014/main" xmlns="" id="{DBF2FE61-CF92-41D5-B123-1DDC0340F3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96" y="3598"/>
                <a:ext cx="2" cy="112"/>
              </a:xfrm>
              <a:prstGeom prst="rect">
                <a:avLst/>
              </a:prstGeom>
              <a:solidFill>
                <a:srgbClr val="5EC5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739" name="Rectangle 523">
                <a:extLst>
                  <a:ext uri="{FF2B5EF4-FFF2-40B4-BE49-F238E27FC236}">
                    <a16:creationId xmlns:a16="http://schemas.microsoft.com/office/drawing/2014/main" xmlns="" id="{E4CA5179-3016-4C85-BB4D-3606B1CA5D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98" y="3598"/>
                <a:ext cx="4" cy="112"/>
              </a:xfrm>
              <a:prstGeom prst="rect">
                <a:avLst/>
              </a:prstGeom>
              <a:solidFill>
                <a:srgbClr val="5EC5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740" name="Rectangle 524">
                <a:extLst>
                  <a:ext uri="{FF2B5EF4-FFF2-40B4-BE49-F238E27FC236}">
                    <a16:creationId xmlns:a16="http://schemas.microsoft.com/office/drawing/2014/main" xmlns="" id="{426BC64D-E5A6-4E74-A962-B91922D341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" y="3598"/>
                <a:ext cx="4" cy="112"/>
              </a:xfrm>
              <a:prstGeom prst="rect">
                <a:avLst/>
              </a:prstGeom>
              <a:solidFill>
                <a:srgbClr val="5DC4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741" name="Rectangle 525">
                <a:extLst>
                  <a:ext uri="{FF2B5EF4-FFF2-40B4-BE49-F238E27FC236}">
                    <a16:creationId xmlns:a16="http://schemas.microsoft.com/office/drawing/2014/main" xmlns="" id="{A6074B22-5914-4BDD-95FB-F50D5AE7BC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6" y="3598"/>
                <a:ext cx="4" cy="112"/>
              </a:xfrm>
              <a:prstGeom prst="rect">
                <a:avLst/>
              </a:prstGeom>
              <a:solidFill>
                <a:srgbClr val="5DC3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742" name="Rectangle 526">
                <a:extLst>
                  <a:ext uri="{FF2B5EF4-FFF2-40B4-BE49-F238E27FC236}">
                    <a16:creationId xmlns:a16="http://schemas.microsoft.com/office/drawing/2014/main" xmlns="" id="{E603AF29-8101-4234-BBCD-A4CCE53594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10" y="3598"/>
                <a:ext cx="2" cy="112"/>
              </a:xfrm>
              <a:prstGeom prst="rect">
                <a:avLst/>
              </a:prstGeom>
              <a:solidFill>
                <a:srgbClr val="5DC3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743" name="Rectangle 527">
                <a:extLst>
                  <a:ext uri="{FF2B5EF4-FFF2-40B4-BE49-F238E27FC236}">
                    <a16:creationId xmlns:a16="http://schemas.microsoft.com/office/drawing/2014/main" xmlns="" id="{9135D94C-8EF2-4668-B6D2-86ADCD0D67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12" y="3598"/>
                <a:ext cx="4" cy="112"/>
              </a:xfrm>
              <a:prstGeom prst="rect">
                <a:avLst/>
              </a:prstGeom>
              <a:solidFill>
                <a:srgbClr val="5DC2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744" name="Rectangle 528">
                <a:extLst>
                  <a:ext uri="{FF2B5EF4-FFF2-40B4-BE49-F238E27FC236}">
                    <a16:creationId xmlns:a16="http://schemas.microsoft.com/office/drawing/2014/main" xmlns="" id="{05790342-0E7C-4B23-805B-315C93D3E1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16" y="3598"/>
                <a:ext cx="4" cy="112"/>
              </a:xfrm>
              <a:prstGeom prst="rect">
                <a:avLst/>
              </a:prstGeom>
              <a:solidFill>
                <a:srgbClr val="5CC2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745" name="Rectangle 529">
                <a:extLst>
                  <a:ext uri="{FF2B5EF4-FFF2-40B4-BE49-F238E27FC236}">
                    <a16:creationId xmlns:a16="http://schemas.microsoft.com/office/drawing/2014/main" xmlns="" id="{A0448A76-1952-45CF-AA52-5A1208BF67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20" y="3598"/>
                <a:ext cx="4" cy="112"/>
              </a:xfrm>
              <a:prstGeom prst="rect">
                <a:avLst/>
              </a:prstGeom>
              <a:solidFill>
                <a:srgbClr val="5CC1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746" name="Rectangle 530">
                <a:extLst>
                  <a:ext uri="{FF2B5EF4-FFF2-40B4-BE49-F238E27FC236}">
                    <a16:creationId xmlns:a16="http://schemas.microsoft.com/office/drawing/2014/main" xmlns="" id="{AFB5F674-A5CD-4809-9493-5C640F210B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24" y="3598"/>
                <a:ext cx="2" cy="112"/>
              </a:xfrm>
              <a:prstGeom prst="rect">
                <a:avLst/>
              </a:prstGeom>
              <a:solidFill>
                <a:srgbClr val="5BC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747" name="Rectangle 531">
                <a:extLst>
                  <a:ext uri="{FF2B5EF4-FFF2-40B4-BE49-F238E27FC236}">
                    <a16:creationId xmlns:a16="http://schemas.microsoft.com/office/drawing/2014/main" xmlns="" id="{4D77F745-8A97-4B71-9381-F43F19CED8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26" y="3598"/>
                <a:ext cx="4" cy="112"/>
              </a:xfrm>
              <a:prstGeom prst="rect">
                <a:avLst/>
              </a:prstGeom>
              <a:solidFill>
                <a:srgbClr val="5BBF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748" name="Rectangle 532">
                <a:extLst>
                  <a:ext uri="{FF2B5EF4-FFF2-40B4-BE49-F238E27FC236}">
                    <a16:creationId xmlns:a16="http://schemas.microsoft.com/office/drawing/2014/main" xmlns="" id="{6974DF96-9B07-4DDC-8820-9C1B81EC14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30" y="3598"/>
                <a:ext cx="4" cy="112"/>
              </a:xfrm>
              <a:prstGeom prst="rect">
                <a:avLst/>
              </a:prstGeom>
              <a:solidFill>
                <a:srgbClr val="5BBE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749" name="Rectangle 533">
                <a:extLst>
                  <a:ext uri="{FF2B5EF4-FFF2-40B4-BE49-F238E27FC236}">
                    <a16:creationId xmlns:a16="http://schemas.microsoft.com/office/drawing/2014/main" xmlns="" id="{CDC2D53B-4827-4B6A-8FFA-704E5EC014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34" y="3598"/>
                <a:ext cx="4" cy="112"/>
              </a:xfrm>
              <a:prstGeom prst="rect">
                <a:avLst/>
              </a:prstGeom>
              <a:solidFill>
                <a:srgbClr val="5ABD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750" name="Rectangle 534">
                <a:extLst>
                  <a:ext uri="{FF2B5EF4-FFF2-40B4-BE49-F238E27FC236}">
                    <a16:creationId xmlns:a16="http://schemas.microsoft.com/office/drawing/2014/main" xmlns="" id="{8AB8F9DC-D356-4239-8339-5C339CE6EF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38" y="3598"/>
                <a:ext cx="2" cy="112"/>
              </a:xfrm>
              <a:prstGeom prst="rect">
                <a:avLst/>
              </a:prstGeom>
              <a:solidFill>
                <a:srgbClr val="5ABD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751" name="Rectangle 535">
                <a:extLst>
                  <a:ext uri="{FF2B5EF4-FFF2-40B4-BE49-F238E27FC236}">
                    <a16:creationId xmlns:a16="http://schemas.microsoft.com/office/drawing/2014/main" xmlns="" id="{3038F7BC-8087-432A-A745-8D4943C24D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40" y="3598"/>
                <a:ext cx="4" cy="112"/>
              </a:xfrm>
              <a:prstGeom prst="rect">
                <a:avLst/>
              </a:prstGeom>
              <a:solidFill>
                <a:srgbClr val="59BC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752" name="Rectangle 536">
                <a:extLst>
                  <a:ext uri="{FF2B5EF4-FFF2-40B4-BE49-F238E27FC236}">
                    <a16:creationId xmlns:a16="http://schemas.microsoft.com/office/drawing/2014/main" xmlns="" id="{370FAE2A-C90D-4040-ACFA-D3896E9540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44" y="3598"/>
                <a:ext cx="4" cy="112"/>
              </a:xfrm>
              <a:prstGeom prst="rect">
                <a:avLst/>
              </a:prstGeom>
              <a:solidFill>
                <a:srgbClr val="59BB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753" name="Rectangle 537">
                <a:extLst>
                  <a:ext uri="{FF2B5EF4-FFF2-40B4-BE49-F238E27FC236}">
                    <a16:creationId xmlns:a16="http://schemas.microsoft.com/office/drawing/2014/main" xmlns="" id="{D35C3B52-8DC9-4031-82E4-E353658AE1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48" y="3598"/>
                <a:ext cx="4" cy="112"/>
              </a:xfrm>
              <a:prstGeom prst="rect">
                <a:avLst/>
              </a:prstGeom>
              <a:solidFill>
                <a:srgbClr val="58B9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754" name="Rectangle 538">
                <a:extLst>
                  <a:ext uri="{FF2B5EF4-FFF2-40B4-BE49-F238E27FC236}">
                    <a16:creationId xmlns:a16="http://schemas.microsoft.com/office/drawing/2014/main" xmlns="" id="{1357136E-C002-4633-966A-939633F7C8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52" y="3598"/>
                <a:ext cx="4" cy="112"/>
              </a:xfrm>
              <a:prstGeom prst="rect">
                <a:avLst/>
              </a:prstGeom>
              <a:solidFill>
                <a:srgbClr val="58B8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755" name="Rectangle 539">
                <a:extLst>
                  <a:ext uri="{FF2B5EF4-FFF2-40B4-BE49-F238E27FC236}">
                    <a16:creationId xmlns:a16="http://schemas.microsoft.com/office/drawing/2014/main" xmlns="" id="{7DB4E149-F0AF-4842-9D71-70E3093E5C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56" y="3598"/>
                <a:ext cx="2" cy="112"/>
              </a:xfrm>
              <a:prstGeom prst="rect">
                <a:avLst/>
              </a:prstGeom>
              <a:solidFill>
                <a:srgbClr val="57B7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756" name="Rectangle 540">
                <a:extLst>
                  <a:ext uri="{FF2B5EF4-FFF2-40B4-BE49-F238E27FC236}">
                    <a16:creationId xmlns:a16="http://schemas.microsoft.com/office/drawing/2014/main" xmlns="" id="{5EE42FB9-AD40-487C-970C-CB61EB2081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58" y="3598"/>
                <a:ext cx="4" cy="112"/>
              </a:xfrm>
              <a:prstGeom prst="rect">
                <a:avLst/>
              </a:prstGeom>
              <a:solidFill>
                <a:srgbClr val="57B6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757" name="Rectangle 541">
                <a:extLst>
                  <a:ext uri="{FF2B5EF4-FFF2-40B4-BE49-F238E27FC236}">
                    <a16:creationId xmlns:a16="http://schemas.microsoft.com/office/drawing/2014/main" xmlns="" id="{466ADF7F-9DFD-4D56-92C5-F5776AC75C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62" y="3598"/>
                <a:ext cx="4" cy="112"/>
              </a:xfrm>
              <a:prstGeom prst="rect">
                <a:avLst/>
              </a:prstGeom>
              <a:solidFill>
                <a:srgbClr val="56B5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758" name="Rectangle 542">
                <a:extLst>
                  <a:ext uri="{FF2B5EF4-FFF2-40B4-BE49-F238E27FC236}">
                    <a16:creationId xmlns:a16="http://schemas.microsoft.com/office/drawing/2014/main" xmlns="" id="{A5126586-5E6F-4EA7-891D-36F3F799D9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66" y="3598"/>
                <a:ext cx="4" cy="112"/>
              </a:xfrm>
              <a:prstGeom prst="rect">
                <a:avLst/>
              </a:prstGeom>
              <a:solidFill>
                <a:srgbClr val="55B3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759" name="Rectangle 543">
                <a:extLst>
                  <a:ext uri="{FF2B5EF4-FFF2-40B4-BE49-F238E27FC236}">
                    <a16:creationId xmlns:a16="http://schemas.microsoft.com/office/drawing/2014/main" xmlns="" id="{BA3CDB56-AAC1-433F-BF77-782AF6DA42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70" y="3598"/>
                <a:ext cx="2" cy="112"/>
              </a:xfrm>
              <a:prstGeom prst="rect">
                <a:avLst/>
              </a:prstGeom>
              <a:solidFill>
                <a:srgbClr val="55B2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760" name="Rectangle 544">
                <a:extLst>
                  <a:ext uri="{FF2B5EF4-FFF2-40B4-BE49-F238E27FC236}">
                    <a16:creationId xmlns:a16="http://schemas.microsoft.com/office/drawing/2014/main" xmlns="" id="{7A4EE18D-86B5-4894-B4D9-C850D50D77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72" y="3598"/>
                <a:ext cx="4" cy="112"/>
              </a:xfrm>
              <a:prstGeom prst="rect">
                <a:avLst/>
              </a:prstGeom>
              <a:solidFill>
                <a:srgbClr val="54B1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761" name="Rectangle 545">
                <a:extLst>
                  <a:ext uri="{FF2B5EF4-FFF2-40B4-BE49-F238E27FC236}">
                    <a16:creationId xmlns:a16="http://schemas.microsoft.com/office/drawing/2014/main" xmlns="" id="{E57F7449-8FC5-42EB-9735-4DD703768D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76" y="3598"/>
                <a:ext cx="4" cy="112"/>
              </a:xfrm>
              <a:prstGeom prst="rect">
                <a:avLst/>
              </a:prstGeom>
              <a:solidFill>
                <a:srgbClr val="53AF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762" name="Rectangle 546">
                <a:extLst>
                  <a:ext uri="{FF2B5EF4-FFF2-40B4-BE49-F238E27FC236}">
                    <a16:creationId xmlns:a16="http://schemas.microsoft.com/office/drawing/2014/main" xmlns="" id="{68F5513D-D68A-45FE-AA44-CCC13A1CE1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80" y="3598"/>
                <a:ext cx="4" cy="112"/>
              </a:xfrm>
              <a:prstGeom prst="rect">
                <a:avLst/>
              </a:prstGeom>
              <a:solidFill>
                <a:srgbClr val="52AD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763" name="Rectangle 547">
                <a:extLst>
                  <a:ext uri="{FF2B5EF4-FFF2-40B4-BE49-F238E27FC236}">
                    <a16:creationId xmlns:a16="http://schemas.microsoft.com/office/drawing/2014/main" xmlns="" id="{70A2AB18-472E-4422-B44F-34FCD66104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84" y="3598"/>
                <a:ext cx="2" cy="112"/>
              </a:xfrm>
              <a:prstGeom prst="rect">
                <a:avLst/>
              </a:prstGeom>
              <a:solidFill>
                <a:srgbClr val="52AC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764" name="Rectangle 548">
                <a:extLst>
                  <a:ext uri="{FF2B5EF4-FFF2-40B4-BE49-F238E27FC236}">
                    <a16:creationId xmlns:a16="http://schemas.microsoft.com/office/drawing/2014/main" xmlns="" id="{8D66C2C7-F51A-4362-9371-1C1525005B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86" y="3598"/>
                <a:ext cx="4" cy="112"/>
              </a:xfrm>
              <a:prstGeom prst="rect">
                <a:avLst/>
              </a:prstGeom>
              <a:solidFill>
                <a:srgbClr val="51AB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765" name="Rectangle 549">
                <a:extLst>
                  <a:ext uri="{FF2B5EF4-FFF2-40B4-BE49-F238E27FC236}">
                    <a16:creationId xmlns:a16="http://schemas.microsoft.com/office/drawing/2014/main" xmlns="" id="{0DCEF893-7CC2-470E-9665-A63CC6062B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90" y="3598"/>
                <a:ext cx="4" cy="112"/>
              </a:xfrm>
              <a:prstGeom prst="rect">
                <a:avLst/>
              </a:prstGeom>
              <a:solidFill>
                <a:srgbClr val="50A9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766" name="Rectangle 550">
                <a:extLst>
                  <a:ext uri="{FF2B5EF4-FFF2-40B4-BE49-F238E27FC236}">
                    <a16:creationId xmlns:a16="http://schemas.microsoft.com/office/drawing/2014/main" xmlns="" id="{B27F0AE2-6BDA-4B0F-A282-64F44259D0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94" y="3598"/>
                <a:ext cx="4" cy="112"/>
              </a:xfrm>
              <a:prstGeom prst="rect">
                <a:avLst/>
              </a:prstGeom>
              <a:solidFill>
                <a:srgbClr val="4FA6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767" name="Rectangle 551">
                <a:extLst>
                  <a:ext uri="{FF2B5EF4-FFF2-40B4-BE49-F238E27FC236}">
                    <a16:creationId xmlns:a16="http://schemas.microsoft.com/office/drawing/2014/main" xmlns="" id="{3FB98088-BBDB-46F0-9C2C-636907FC78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98" y="3598"/>
                <a:ext cx="2" cy="112"/>
              </a:xfrm>
              <a:prstGeom prst="rect">
                <a:avLst/>
              </a:prstGeom>
              <a:solidFill>
                <a:srgbClr val="4EA5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768" name="Rectangle 552">
                <a:extLst>
                  <a:ext uri="{FF2B5EF4-FFF2-40B4-BE49-F238E27FC236}">
                    <a16:creationId xmlns:a16="http://schemas.microsoft.com/office/drawing/2014/main" xmlns="" id="{1DAD32FB-2FF5-4AEC-A7F9-80358250E4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00" y="3598"/>
                <a:ext cx="4" cy="112"/>
              </a:xfrm>
              <a:prstGeom prst="rect">
                <a:avLst/>
              </a:prstGeom>
              <a:solidFill>
                <a:srgbClr val="4EA3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769" name="Rectangle 553">
                <a:extLst>
                  <a:ext uri="{FF2B5EF4-FFF2-40B4-BE49-F238E27FC236}">
                    <a16:creationId xmlns:a16="http://schemas.microsoft.com/office/drawing/2014/main" xmlns="" id="{DFB05C84-DB98-4282-9996-A4BD670048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04" y="3598"/>
                <a:ext cx="4" cy="112"/>
              </a:xfrm>
              <a:prstGeom prst="rect">
                <a:avLst/>
              </a:prstGeom>
              <a:solidFill>
                <a:srgbClr val="4DA1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770" name="Rectangle 554">
                <a:extLst>
                  <a:ext uri="{FF2B5EF4-FFF2-40B4-BE49-F238E27FC236}">
                    <a16:creationId xmlns:a16="http://schemas.microsoft.com/office/drawing/2014/main" xmlns="" id="{83A97563-7054-4397-8540-4E38D71238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08" y="3598"/>
                <a:ext cx="4" cy="112"/>
              </a:xfrm>
              <a:prstGeom prst="rect">
                <a:avLst/>
              </a:prstGeom>
              <a:solidFill>
                <a:srgbClr val="4C9F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771" name="Rectangle 555">
                <a:extLst>
                  <a:ext uri="{FF2B5EF4-FFF2-40B4-BE49-F238E27FC236}">
                    <a16:creationId xmlns:a16="http://schemas.microsoft.com/office/drawing/2014/main" xmlns="" id="{BB827D49-C0CE-4F4C-A393-386BC897B8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12" y="3598"/>
                <a:ext cx="2" cy="112"/>
              </a:xfrm>
              <a:prstGeom prst="rect">
                <a:avLst/>
              </a:prstGeom>
              <a:solidFill>
                <a:srgbClr val="4B9E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772" name="Rectangle 556">
                <a:extLst>
                  <a:ext uri="{FF2B5EF4-FFF2-40B4-BE49-F238E27FC236}">
                    <a16:creationId xmlns:a16="http://schemas.microsoft.com/office/drawing/2014/main" xmlns="" id="{AD6B1B9D-5A9F-419F-B665-6DCE1FC4D9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14" y="3598"/>
                <a:ext cx="4" cy="112"/>
              </a:xfrm>
              <a:prstGeom prst="rect">
                <a:avLst/>
              </a:prstGeom>
              <a:solidFill>
                <a:srgbClr val="4A9B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773" name="Rectangle 557">
                <a:extLst>
                  <a:ext uri="{FF2B5EF4-FFF2-40B4-BE49-F238E27FC236}">
                    <a16:creationId xmlns:a16="http://schemas.microsoft.com/office/drawing/2014/main" xmlns="" id="{83ADDD24-C36A-4935-8F08-5A758659AC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18" y="3598"/>
                <a:ext cx="4" cy="112"/>
              </a:xfrm>
              <a:prstGeom prst="rect">
                <a:avLst/>
              </a:prstGeom>
              <a:solidFill>
                <a:srgbClr val="4999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774" name="Rectangle 558">
                <a:extLst>
                  <a:ext uri="{FF2B5EF4-FFF2-40B4-BE49-F238E27FC236}">
                    <a16:creationId xmlns:a16="http://schemas.microsoft.com/office/drawing/2014/main" xmlns="" id="{718CFF31-D148-4C7D-9C95-3984047A5D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22" y="3598"/>
                <a:ext cx="4" cy="112"/>
              </a:xfrm>
              <a:prstGeom prst="rect">
                <a:avLst/>
              </a:prstGeom>
              <a:solidFill>
                <a:srgbClr val="4897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775" name="Rectangle 559">
                <a:extLst>
                  <a:ext uri="{FF2B5EF4-FFF2-40B4-BE49-F238E27FC236}">
                    <a16:creationId xmlns:a16="http://schemas.microsoft.com/office/drawing/2014/main" xmlns="" id="{00F47EEA-9B6A-486A-B78F-0B55DF84F0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26" y="3598"/>
                <a:ext cx="2" cy="112"/>
              </a:xfrm>
              <a:prstGeom prst="rect">
                <a:avLst/>
              </a:prstGeom>
              <a:solidFill>
                <a:srgbClr val="4795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776" name="Rectangle 560">
                <a:extLst>
                  <a:ext uri="{FF2B5EF4-FFF2-40B4-BE49-F238E27FC236}">
                    <a16:creationId xmlns:a16="http://schemas.microsoft.com/office/drawing/2014/main" xmlns="" id="{A8314C1A-8DEA-43A1-9ED6-5C106E0E9D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28" y="3598"/>
                <a:ext cx="4" cy="112"/>
              </a:xfrm>
              <a:prstGeom prst="rect">
                <a:avLst/>
              </a:prstGeom>
              <a:solidFill>
                <a:srgbClr val="4693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777" name="Rectangle 561">
                <a:extLst>
                  <a:ext uri="{FF2B5EF4-FFF2-40B4-BE49-F238E27FC236}">
                    <a16:creationId xmlns:a16="http://schemas.microsoft.com/office/drawing/2014/main" xmlns="" id="{E5E78121-6AB1-4753-9401-3B0A0E3222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32" y="3598"/>
                <a:ext cx="4" cy="112"/>
              </a:xfrm>
              <a:prstGeom prst="rect">
                <a:avLst/>
              </a:prstGeom>
              <a:solidFill>
                <a:srgbClr val="4591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778" name="Rectangle 562">
                <a:extLst>
                  <a:ext uri="{FF2B5EF4-FFF2-40B4-BE49-F238E27FC236}">
                    <a16:creationId xmlns:a16="http://schemas.microsoft.com/office/drawing/2014/main" xmlns="" id="{5444E622-9118-4F25-BDD3-09D61DB376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36" y="3598"/>
                <a:ext cx="5" cy="112"/>
              </a:xfrm>
              <a:prstGeom prst="rect">
                <a:avLst/>
              </a:prstGeom>
              <a:solidFill>
                <a:srgbClr val="448E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779" name="Rectangle 563">
                <a:extLst>
                  <a:ext uri="{FF2B5EF4-FFF2-40B4-BE49-F238E27FC236}">
                    <a16:creationId xmlns:a16="http://schemas.microsoft.com/office/drawing/2014/main" xmlns="" id="{EEDB324B-C2E8-42D2-A829-79E6C57026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41" y="3598"/>
                <a:ext cx="4" cy="112"/>
              </a:xfrm>
              <a:prstGeom prst="rect">
                <a:avLst/>
              </a:prstGeom>
              <a:solidFill>
                <a:srgbClr val="428C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780" name="Rectangle 564">
                <a:extLst>
                  <a:ext uri="{FF2B5EF4-FFF2-40B4-BE49-F238E27FC236}">
                    <a16:creationId xmlns:a16="http://schemas.microsoft.com/office/drawing/2014/main" xmlns="" id="{C9E08AFF-8163-47B9-B3FF-A9E78575A9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45" y="3598"/>
                <a:ext cx="2" cy="112"/>
              </a:xfrm>
              <a:prstGeom prst="rect">
                <a:avLst/>
              </a:prstGeom>
              <a:solidFill>
                <a:srgbClr val="4189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781" name="Rectangle 565">
                <a:extLst>
                  <a:ext uri="{FF2B5EF4-FFF2-40B4-BE49-F238E27FC236}">
                    <a16:creationId xmlns:a16="http://schemas.microsoft.com/office/drawing/2014/main" xmlns="" id="{DDC22BDC-24F7-4528-B0D0-684A97CB74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47" y="3598"/>
                <a:ext cx="4" cy="112"/>
              </a:xfrm>
              <a:prstGeom prst="rect">
                <a:avLst/>
              </a:prstGeom>
              <a:solidFill>
                <a:srgbClr val="4088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782" name="Rectangle 566">
                <a:extLst>
                  <a:ext uri="{FF2B5EF4-FFF2-40B4-BE49-F238E27FC236}">
                    <a16:creationId xmlns:a16="http://schemas.microsoft.com/office/drawing/2014/main" xmlns="" id="{6E301C42-45A4-4596-B95B-B5A7B7592E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51" y="3598"/>
                <a:ext cx="4" cy="112"/>
              </a:xfrm>
              <a:prstGeom prst="rect">
                <a:avLst/>
              </a:prstGeom>
              <a:solidFill>
                <a:srgbClr val="3F85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783" name="Rectangle 567">
                <a:extLst>
                  <a:ext uri="{FF2B5EF4-FFF2-40B4-BE49-F238E27FC236}">
                    <a16:creationId xmlns:a16="http://schemas.microsoft.com/office/drawing/2014/main" xmlns="" id="{DF56250D-046B-4550-8EA5-8D9DBD6218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55" y="3598"/>
                <a:ext cx="4" cy="112"/>
              </a:xfrm>
              <a:prstGeom prst="rect">
                <a:avLst/>
              </a:prstGeom>
              <a:solidFill>
                <a:srgbClr val="3E82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784" name="Rectangle 568">
                <a:extLst>
                  <a:ext uri="{FF2B5EF4-FFF2-40B4-BE49-F238E27FC236}">
                    <a16:creationId xmlns:a16="http://schemas.microsoft.com/office/drawing/2014/main" xmlns="" id="{F6BEF7CE-C5A2-45B7-AF3F-F354114655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59" y="3598"/>
                <a:ext cx="2" cy="112"/>
              </a:xfrm>
              <a:prstGeom prst="rect">
                <a:avLst/>
              </a:prstGeom>
              <a:solidFill>
                <a:srgbClr val="3D81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785" name="Rectangle 569">
                <a:extLst>
                  <a:ext uri="{FF2B5EF4-FFF2-40B4-BE49-F238E27FC236}">
                    <a16:creationId xmlns:a16="http://schemas.microsoft.com/office/drawing/2014/main" xmlns="" id="{6A47D410-DF3E-4038-97FD-9584085B72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61" y="3598"/>
                <a:ext cx="4" cy="112"/>
              </a:xfrm>
              <a:prstGeom prst="rect">
                <a:avLst/>
              </a:prstGeom>
              <a:solidFill>
                <a:srgbClr val="3C7F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786" name="Rectangle 570">
                <a:extLst>
                  <a:ext uri="{FF2B5EF4-FFF2-40B4-BE49-F238E27FC236}">
                    <a16:creationId xmlns:a16="http://schemas.microsoft.com/office/drawing/2014/main" xmlns="" id="{160F168C-D192-4C7D-8B95-05D0B51660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65" y="3598"/>
                <a:ext cx="4" cy="112"/>
              </a:xfrm>
              <a:prstGeom prst="rect">
                <a:avLst/>
              </a:prstGeom>
              <a:solidFill>
                <a:srgbClr val="3A7B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787" name="Rectangle 571">
                <a:extLst>
                  <a:ext uri="{FF2B5EF4-FFF2-40B4-BE49-F238E27FC236}">
                    <a16:creationId xmlns:a16="http://schemas.microsoft.com/office/drawing/2014/main" xmlns="" id="{0D5533C6-D2EB-4C5C-9B39-2015998218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69" y="3598"/>
                <a:ext cx="4" cy="112"/>
              </a:xfrm>
              <a:prstGeom prst="rect">
                <a:avLst/>
              </a:prstGeom>
              <a:solidFill>
                <a:srgbClr val="3979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788" name="Rectangle 572">
                <a:extLst>
                  <a:ext uri="{FF2B5EF4-FFF2-40B4-BE49-F238E27FC236}">
                    <a16:creationId xmlns:a16="http://schemas.microsoft.com/office/drawing/2014/main" xmlns="" id="{C1858F72-BCC0-4CF0-8775-FDC334BBD8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73" y="3598"/>
                <a:ext cx="2" cy="112"/>
              </a:xfrm>
              <a:prstGeom prst="rect">
                <a:avLst/>
              </a:prstGeom>
              <a:solidFill>
                <a:srgbClr val="3877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789" name="Rectangle 573">
                <a:extLst>
                  <a:ext uri="{FF2B5EF4-FFF2-40B4-BE49-F238E27FC236}">
                    <a16:creationId xmlns:a16="http://schemas.microsoft.com/office/drawing/2014/main" xmlns="" id="{6F71E556-8112-47A7-9C2A-BB08A5E085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75" y="3598"/>
                <a:ext cx="4" cy="112"/>
              </a:xfrm>
              <a:prstGeom prst="rect">
                <a:avLst/>
              </a:prstGeom>
              <a:solidFill>
                <a:srgbClr val="3775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790" name="Rectangle 574">
                <a:extLst>
                  <a:ext uri="{FF2B5EF4-FFF2-40B4-BE49-F238E27FC236}">
                    <a16:creationId xmlns:a16="http://schemas.microsoft.com/office/drawing/2014/main" xmlns="" id="{B30ED69B-6EBB-41CB-AB15-9C95179581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79" y="3598"/>
                <a:ext cx="4" cy="112"/>
              </a:xfrm>
              <a:prstGeom prst="rect">
                <a:avLst/>
              </a:prstGeom>
              <a:solidFill>
                <a:srgbClr val="3673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791" name="Rectangle 575">
                <a:extLst>
                  <a:ext uri="{FF2B5EF4-FFF2-40B4-BE49-F238E27FC236}">
                    <a16:creationId xmlns:a16="http://schemas.microsoft.com/office/drawing/2014/main" xmlns="" id="{8DD6FBDA-A92B-4A79-8888-10EF4B1A88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83" y="3598"/>
                <a:ext cx="4" cy="112"/>
              </a:xfrm>
              <a:prstGeom prst="rect">
                <a:avLst/>
              </a:prstGeom>
              <a:solidFill>
                <a:srgbClr val="357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792" name="Rectangle 576">
                <a:extLst>
                  <a:ext uri="{FF2B5EF4-FFF2-40B4-BE49-F238E27FC236}">
                    <a16:creationId xmlns:a16="http://schemas.microsoft.com/office/drawing/2014/main" xmlns="" id="{CFF21EFB-5201-42D1-B0DA-FFF4AEA45E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87" y="3598"/>
                <a:ext cx="2" cy="112"/>
              </a:xfrm>
              <a:prstGeom prst="rect">
                <a:avLst/>
              </a:prstGeom>
              <a:solidFill>
                <a:srgbClr val="346E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793" name="Rectangle 577">
                <a:extLst>
                  <a:ext uri="{FF2B5EF4-FFF2-40B4-BE49-F238E27FC236}">
                    <a16:creationId xmlns:a16="http://schemas.microsoft.com/office/drawing/2014/main" xmlns="" id="{6852ACB6-012E-44CF-A9B9-A6659423AC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89" y="3598"/>
                <a:ext cx="4" cy="112"/>
              </a:xfrm>
              <a:prstGeom prst="rect">
                <a:avLst/>
              </a:prstGeom>
              <a:solidFill>
                <a:srgbClr val="336C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794" name="Rectangle 578">
                <a:extLst>
                  <a:ext uri="{FF2B5EF4-FFF2-40B4-BE49-F238E27FC236}">
                    <a16:creationId xmlns:a16="http://schemas.microsoft.com/office/drawing/2014/main" xmlns="" id="{A4F31F52-9B98-4513-B5D5-E4AAC45F0A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93" y="3598"/>
                <a:ext cx="4" cy="112"/>
              </a:xfrm>
              <a:prstGeom prst="rect">
                <a:avLst/>
              </a:prstGeom>
              <a:solidFill>
                <a:srgbClr val="3269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795" name="Rectangle 579">
                <a:extLst>
                  <a:ext uri="{FF2B5EF4-FFF2-40B4-BE49-F238E27FC236}">
                    <a16:creationId xmlns:a16="http://schemas.microsoft.com/office/drawing/2014/main" xmlns="" id="{D64A4046-C87B-4EBD-AC26-D5AD862B6C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97" y="3598"/>
                <a:ext cx="4" cy="112"/>
              </a:xfrm>
              <a:prstGeom prst="rect">
                <a:avLst/>
              </a:prstGeom>
              <a:solidFill>
                <a:srgbClr val="3067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796" name="Rectangle 580">
                <a:extLst>
                  <a:ext uri="{FF2B5EF4-FFF2-40B4-BE49-F238E27FC236}">
                    <a16:creationId xmlns:a16="http://schemas.microsoft.com/office/drawing/2014/main" xmlns="" id="{F9D9CD3C-4D75-4549-B455-A468FF290B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01" y="3598"/>
                <a:ext cx="2" cy="112"/>
              </a:xfrm>
              <a:prstGeom prst="rect">
                <a:avLst/>
              </a:prstGeom>
              <a:solidFill>
                <a:srgbClr val="3065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797" name="Rectangle 581">
                <a:extLst>
                  <a:ext uri="{FF2B5EF4-FFF2-40B4-BE49-F238E27FC236}">
                    <a16:creationId xmlns:a16="http://schemas.microsoft.com/office/drawing/2014/main" xmlns="" id="{E484A4D7-BF54-4867-94F8-338F670DCE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03" y="3598"/>
                <a:ext cx="4" cy="112"/>
              </a:xfrm>
              <a:prstGeom prst="rect">
                <a:avLst/>
              </a:prstGeom>
              <a:solidFill>
                <a:srgbClr val="2F63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798" name="Rectangle 582">
                <a:extLst>
                  <a:ext uri="{FF2B5EF4-FFF2-40B4-BE49-F238E27FC236}">
                    <a16:creationId xmlns:a16="http://schemas.microsoft.com/office/drawing/2014/main" xmlns="" id="{AB3BA54B-0A3D-4C85-A530-6ABFC0A2CA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07" y="3598"/>
                <a:ext cx="4" cy="112"/>
              </a:xfrm>
              <a:prstGeom prst="rect">
                <a:avLst/>
              </a:prstGeom>
              <a:solidFill>
                <a:srgbClr val="2E61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799" name="Rectangle 583">
                <a:extLst>
                  <a:ext uri="{FF2B5EF4-FFF2-40B4-BE49-F238E27FC236}">
                    <a16:creationId xmlns:a16="http://schemas.microsoft.com/office/drawing/2014/main" xmlns="" id="{D1F3B141-650F-44CD-95E5-8B7BC34E47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11" y="3598"/>
                <a:ext cx="4" cy="112"/>
              </a:xfrm>
              <a:prstGeom prst="rect">
                <a:avLst/>
              </a:prstGeom>
              <a:solidFill>
                <a:srgbClr val="2D5F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800" name="Rectangle 584">
                <a:extLst>
                  <a:ext uri="{FF2B5EF4-FFF2-40B4-BE49-F238E27FC236}">
                    <a16:creationId xmlns:a16="http://schemas.microsoft.com/office/drawing/2014/main" xmlns="" id="{4D320FB4-84AA-4B02-A706-3202ECFF9A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15" y="3598"/>
                <a:ext cx="4" cy="112"/>
              </a:xfrm>
              <a:prstGeom prst="rect">
                <a:avLst/>
              </a:prstGeom>
              <a:solidFill>
                <a:srgbClr val="2B5C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801" name="Rectangle 585">
                <a:extLst>
                  <a:ext uri="{FF2B5EF4-FFF2-40B4-BE49-F238E27FC236}">
                    <a16:creationId xmlns:a16="http://schemas.microsoft.com/office/drawing/2014/main" xmlns="" id="{C5DFEB97-5C74-4F24-AE9E-A4A66A7385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19" y="3598"/>
                <a:ext cx="2" cy="112"/>
              </a:xfrm>
              <a:prstGeom prst="rect">
                <a:avLst/>
              </a:prstGeom>
              <a:solidFill>
                <a:srgbClr val="2A5A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802" name="Rectangle 586">
                <a:extLst>
                  <a:ext uri="{FF2B5EF4-FFF2-40B4-BE49-F238E27FC236}">
                    <a16:creationId xmlns:a16="http://schemas.microsoft.com/office/drawing/2014/main" xmlns="" id="{1CB506D3-2E38-4D00-A316-A31CCF4B8F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21" y="3598"/>
                <a:ext cx="4" cy="112"/>
              </a:xfrm>
              <a:prstGeom prst="rect">
                <a:avLst/>
              </a:prstGeom>
              <a:solidFill>
                <a:srgbClr val="2A58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803" name="Rectangle 587">
                <a:extLst>
                  <a:ext uri="{FF2B5EF4-FFF2-40B4-BE49-F238E27FC236}">
                    <a16:creationId xmlns:a16="http://schemas.microsoft.com/office/drawing/2014/main" xmlns="" id="{2918CADD-0F5B-40B8-A04F-D637E405A1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25" y="3598"/>
                <a:ext cx="4" cy="112"/>
              </a:xfrm>
              <a:prstGeom prst="rect">
                <a:avLst/>
              </a:prstGeom>
              <a:solidFill>
                <a:srgbClr val="2956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804" name="Rectangle 588">
                <a:extLst>
                  <a:ext uri="{FF2B5EF4-FFF2-40B4-BE49-F238E27FC236}">
                    <a16:creationId xmlns:a16="http://schemas.microsoft.com/office/drawing/2014/main" xmlns="" id="{7C10233E-378C-4E77-99D5-82882AB6F5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29" y="3598"/>
                <a:ext cx="4" cy="112"/>
              </a:xfrm>
              <a:prstGeom prst="rect">
                <a:avLst/>
              </a:prstGeom>
              <a:solidFill>
                <a:srgbClr val="2754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805" name="Rectangle 589">
                <a:extLst>
                  <a:ext uri="{FF2B5EF4-FFF2-40B4-BE49-F238E27FC236}">
                    <a16:creationId xmlns:a16="http://schemas.microsoft.com/office/drawing/2014/main" xmlns="" id="{EC46E8BB-A251-43C4-BC55-9BFD0D31D7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33" y="3598"/>
                <a:ext cx="2" cy="112"/>
              </a:xfrm>
              <a:prstGeom prst="rect">
                <a:avLst/>
              </a:prstGeom>
              <a:solidFill>
                <a:srgbClr val="2753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806" name="Rectangle 590">
                <a:extLst>
                  <a:ext uri="{FF2B5EF4-FFF2-40B4-BE49-F238E27FC236}">
                    <a16:creationId xmlns:a16="http://schemas.microsoft.com/office/drawing/2014/main" xmlns="" id="{1439598D-3838-4917-B6F8-1DAB1CB13F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35" y="3598"/>
                <a:ext cx="4" cy="112"/>
              </a:xfrm>
              <a:prstGeom prst="rect">
                <a:avLst/>
              </a:prstGeom>
              <a:solidFill>
                <a:srgbClr val="2651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807" name="Rectangle 591">
                <a:extLst>
                  <a:ext uri="{FF2B5EF4-FFF2-40B4-BE49-F238E27FC236}">
                    <a16:creationId xmlns:a16="http://schemas.microsoft.com/office/drawing/2014/main" xmlns="" id="{21FDC697-DF85-4F51-B5C4-38C7CE718F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39" y="3598"/>
                <a:ext cx="4" cy="112"/>
              </a:xfrm>
              <a:prstGeom prst="rect">
                <a:avLst/>
              </a:prstGeom>
              <a:solidFill>
                <a:srgbClr val="254F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808" name="Rectangle 592">
                <a:extLst>
                  <a:ext uri="{FF2B5EF4-FFF2-40B4-BE49-F238E27FC236}">
                    <a16:creationId xmlns:a16="http://schemas.microsoft.com/office/drawing/2014/main" xmlns="" id="{26FF521C-6CB1-463B-8470-064F734160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43" y="3598"/>
                <a:ext cx="4" cy="112"/>
              </a:xfrm>
              <a:prstGeom prst="rect">
                <a:avLst/>
              </a:prstGeom>
              <a:solidFill>
                <a:srgbClr val="244D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809" name="Rectangle 593">
                <a:extLst>
                  <a:ext uri="{FF2B5EF4-FFF2-40B4-BE49-F238E27FC236}">
                    <a16:creationId xmlns:a16="http://schemas.microsoft.com/office/drawing/2014/main" xmlns="" id="{87D32DF5-81AB-433E-B398-79FF5F63AE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47" y="3598"/>
                <a:ext cx="2" cy="112"/>
              </a:xfrm>
              <a:prstGeom prst="rect">
                <a:avLst/>
              </a:prstGeom>
              <a:solidFill>
                <a:srgbClr val="234C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810" name="Rectangle 594">
                <a:extLst>
                  <a:ext uri="{FF2B5EF4-FFF2-40B4-BE49-F238E27FC236}">
                    <a16:creationId xmlns:a16="http://schemas.microsoft.com/office/drawing/2014/main" xmlns="" id="{A64ED53A-4B92-4333-A652-F6DE4164DE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49" y="3598"/>
                <a:ext cx="4" cy="112"/>
              </a:xfrm>
              <a:prstGeom prst="rect">
                <a:avLst/>
              </a:prstGeom>
              <a:solidFill>
                <a:srgbClr val="234B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811" name="Rectangle 595">
                <a:extLst>
                  <a:ext uri="{FF2B5EF4-FFF2-40B4-BE49-F238E27FC236}">
                    <a16:creationId xmlns:a16="http://schemas.microsoft.com/office/drawing/2014/main" xmlns="" id="{70A034C2-6B8C-401C-8BA6-D2604E0628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53" y="3598"/>
                <a:ext cx="4" cy="112"/>
              </a:xfrm>
              <a:prstGeom prst="rect">
                <a:avLst/>
              </a:prstGeom>
              <a:solidFill>
                <a:srgbClr val="2249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812" name="Rectangle 596">
                <a:extLst>
                  <a:ext uri="{FF2B5EF4-FFF2-40B4-BE49-F238E27FC236}">
                    <a16:creationId xmlns:a16="http://schemas.microsoft.com/office/drawing/2014/main" xmlns="" id="{2E82D3FF-23D2-48D4-8DD6-FBF359DCBF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57" y="3598"/>
                <a:ext cx="4" cy="112"/>
              </a:xfrm>
              <a:prstGeom prst="rect">
                <a:avLst/>
              </a:prstGeom>
              <a:solidFill>
                <a:srgbClr val="2147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813" name="Rectangle 597">
                <a:extLst>
                  <a:ext uri="{FF2B5EF4-FFF2-40B4-BE49-F238E27FC236}">
                    <a16:creationId xmlns:a16="http://schemas.microsoft.com/office/drawing/2014/main" xmlns="" id="{3AF39B8F-6D93-4F81-9FDD-7004F0E0A8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61" y="3598"/>
                <a:ext cx="2" cy="112"/>
              </a:xfrm>
              <a:prstGeom prst="rect">
                <a:avLst/>
              </a:prstGeom>
              <a:solidFill>
                <a:srgbClr val="2146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814" name="Rectangle 598">
                <a:extLst>
                  <a:ext uri="{FF2B5EF4-FFF2-40B4-BE49-F238E27FC236}">
                    <a16:creationId xmlns:a16="http://schemas.microsoft.com/office/drawing/2014/main" xmlns="" id="{A6E29A7D-0A36-4E4E-A01B-206C5679D9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63" y="3598"/>
                <a:ext cx="4" cy="112"/>
              </a:xfrm>
              <a:prstGeom prst="rect">
                <a:avLst/>
              </a:prstGeom>
              <a:solidFill>
                <a:srgbClr val="2045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815" name="Rectangle 599">
                <a:extLst>
                  <a:ext uri="{FF2B5EF4-FFF2-40B4-BE49-F238E27FC236}">
                    <a16:creationId xmlns:a16="http://schemas.microsoft.com/office/drawing/2014/main" xmlns="" id="{973C05F9-EF73-4DAB-B461-E7FDF6F290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67" y="3598"/>
                <a:ext cx="4" cy="112"/>
              </a:xfrm>
              <a:prstGeom prst="rect">
                <a:avLst/>
              </a:prstGeom>
              <a:solidFill>
                <a:srgbClr val="1F43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816" name="Rectangle 600">
                <a:extLst>
                  <a:ext uri="{FF2B5EF4-FFF2-40B4-BE49-F238E27FC236}">
                    <a16:creationId xmlns:a16="http://schemas.microsoft.com/office/drawing/2014/main" xmlns="" id="{61DC89FA-ED25-4AF1-B61E-9070EF8E61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71" y="3598"/>
                <a:ext cx="4" cy="112"/>
              </a:xfrm>
              <a:prstGeom prst="rect">
                <a:avLst/>
              </a:prstGeom>
              <a:solidFill>
                <a:srgbClr val="1F42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817" name="Rectangle 601">
                <a:extLst>
                  <a:ext uri="{FF2B5EF4-FFF2-40B4-BE49-F238E27FC236}">
                    <a16:creationId xmlns:a16="http://schemas.microsoft.com/office/drawing/2014/main" xmlns="" id="{317A4628-98F6-4402-8EFB-B16846ECCA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75" y="3598"/>
                <a:ext cx="2" cy="112"/>
              </a:xfrm>
              <a:prstGeom prst="rect">
                <a:avLst/>
              </a:prstGeom>
              <a:solidFill>
                <a:srgbClr val="1E41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818" name="Rectangle 602">
                <a:extLst>
                  <a:ext uri="{FF2B5EF4-FFF2-40B4-BE49-F238E27FC236}">
                    <a16:creationId xmlns:a16="http://schemas.microsoft.com/office/drawing/2014/main" xmlns="" id="{6B2EE910-7EC3-4A32-A3BB-643810FC0A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77" y="3598"/>
                <a:ext cx="4" cy="112"/>
              </a:xfrm>
              <a:prstGeom prst="rect">
                <a:avLst/>
              </a:prstGeom>
              <a:solidFill>
                <a:srgbClr val="1E4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819" name="Rectangle 603">
                <a:extLst>
                  <a:ext uri="{FF2B5EF4-FFF2-40B4-BE49-F238E27FC236}">
                    <a16:creationId xmlns:a16="http://schemas.microsoft.com/office/drawing/2014/main" xmlns="" id="{DF02693A-F1C9-4597-8413-530F282A61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81" y="3598"/>
                <a:ext cx="4" cy="112"/>
              </a:xfrm>
              <a:prstGeom prst="rect">
                <a:avLst/>
              </a:prstGeom>
              <a:solidFill>
                <a:srgbClr val="1D3F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820" name="Rectangle 604">
                <a:extLst>
                  <a:ext uri="{FF2B5EF4-FFF2-40B4-BE49-F238E27FC236}">
                    <a16:creationId xmlns:a16="http://schemas.microsoft.com/office/drawing/2014/main" xmlns="" id="{222D8CFB-9050-4736-8EE3-7A78C1BFD1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85" y="3598"/>
                <a:ext cx="4" cy="112"/>
              </a:xfrm>
              <a:prstGeom prst="rect">
                <a:avLst/>
              </a:prstGeom>
              <a:solidFill>
                <a:srgbClr val="1D3E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821" name="Rectangle 605">
                <a:extLst>
                  <a:ext uri="{FF2B5EF4-FFF2-40B4-BE49-F238E27FC236}">
                    <a16:creationId xmlns:a16="http://schemas.microsoft.com/office/drawing/2014/main" xmlns="" id="{106A7B80-A712-42F0-8040-689CC3C355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89" y="3598"/>
                <a:ext cx="2" cy="112"/>
              </a:xfrm>
              <a:prstGeom prst="rect">
                <a:avLst/>
              </a:prstGeom>
              <a:solidFill>
                <a:srgbClr val="1C3D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822" name="Rectangle 606">
                <a:extLst>
                  <a:ext uri="{FF2B5EF4-FFF2-40B4-BE49-F238E27FC236}">
                    <a16:creationId xmlns:a16="http://schemas.microsoft.com/office/drawing/2014/main" xmlns="" id="{DA05C186-1445-4824-957C-40C02DBC37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91" y="3598"/>
                <a:ext cx="4" cy="112"/>
              </a:xfrm>
              <a:prstGeom prst="rect">
                <a:avLst/>
              </a:prstGeom>
              <a:solidFill>
                <a:srgbClr val="1C3D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823" name="Rectangle 607">
                <a:extLst>
                  <a:ext uri="{FF2B5EF4-FFF2-40B4-BE49-F238E27FC236}">
                    <a16:creationId xmlns:a16="http://schemas.microsoft.com/office/drawing/2014/main" xmlns="" id="{4F684DCF-6F11-4C77-BA86-4F23878054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95" y="3598"/>
                <a:ext cx="4" cy="112"/>
              </a:xfrm>
              <a:prstGeom prst="rect">
                <a:avLst/>
              </a:prstGeom>
              <a:solidFill>
                <a:srgbClr val="1C3C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824" name="Freeform 608">
                <a:extLst>
                  <a:ext uri="{FF2B5EF4-FFF2-40B4-BE49-F238E27FC236}">
                    <a16:creationId xmlns:a16="http://schemas.microsoft.com/office/drawing/2014/main" xmlns="" id="{EC6B6DE5-4CD1-44F8-82B6-8B73021E4F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21" y="3598"/>
                <a:ext cx="674" cy="108"/>
              </a:xfrm>
              <a:custGeom>
                <a:avLst/>
                <a:gdLst>
                  <a:gd name="T0" fmla="*/ 337 w 674"/>
                  <a:gd name="T1" fmla="*/ 0 h 108"/>
                  <a:gd name="T2" fmla="*/ 269 w 674"/>
                  <a:gd name="T3" fmla="*/ 2 h 108"/>
                  <a:gd name="T4" fmla="*/ 207 w 674"/>
                  <a:gd name="T5" fmla="*/ 4 h 108"/>
                  <a:gd name="T6" fmla="*/ 149 w 674"/>
                  <a:gd name="T7" fmla="*/ 10 h 108"/>
                  <a:gd name="T8" fmla="*/ 123 w 674"/>
                  <a:gd name="T9" fmla="*/ 12 h 108"/>
                  <a:gd name="T10" fmla="*/ 99 w 674"/>
                  <a:gd name="T11" fmla="*/ 16 h 108"/>
                  <a:gd name="T12" fmla="*/ 77 w 674"/>
                  <a:gd name="T13" fmla="*/ 20 h 108"/>
                  <a:gd name="T14" fmla="*/ 59 w 674"/>
                  <a:gd name="T15" fmla="*/ 24 h 108"/>
                  <a:gd name="T16" fmla="*/ 41 w 674"/>
                  <a:gd name="T17" fmla="*/ 28 h 108"/>
                  <a:gd name="T18" fmla="*/ 26 w 674"/>
                  <a:gd name="T19" fmla="*/ 32 h 108"/>
                  <a:gd name="T20" fmla="*/ 16 w 674"/>
                  <a:gd name="T21" fmla="*/ 38 h 108"/>
                  <a:gd name="T22" fmla="*/ 6 w 674"/>
                  <a:gd name="T23" fmla="*/ 44 h 108"/>
                  <a:gd name="T24" fmla="*/ 2 w 674"/>
                  <a:gd name="T25" fmla="*/ 48 h 108"/>
                  <a:gd name="T26" fmla="*/ 0 w 674"/>
                  <a:gd name="T27" fmla="*/ 54 h 108"/>
                  <a:gd name="T28" fmla="*/ 2 w 674"/>
                  <a:gd name="T29" fmla="*/ 60 h 108"/>
                  <a:gd name="T30" fmla="*/ 6 w 674"/>
                  <a:gd name="T31" fmla="*/ 64 h 108"/>
                  <a:gd name="T32" fmla="*/ 16 w 674"/>
                  <a:gd name="T33" fmla="*/ 70 h 108"/>
                  <a:gd name="T34" fmla="*/ 26 w 674"/>
                  <a:gd name="T35" fmla="*/ 76 h 108"/>
                  <a:gd name="T36" fmla="*/ 41 w 674"/>
                  <a:gd name="T37" fmla="*/ 80 h 108"/>
                  <a:gd name="T38" fmla="*/ 59 w 674"/>
                  <a:gd name="T39" fmla="*/ 84 h 108"/>
                  <a:gd name="T40" fmla="*/ 77 w 674"/>
                  <a:gd name="T41" fmla="*/ 88 h 108"/>
                  <a:gd name="T42" fmla="*/ 99 w 674"/>
                  <a:gd name="T43" fmla="*/ 92 h 108"/>
                  <a:gd name="T44" fmla="*/ 123 w 674"/>
                  <a:gd name="T45" fmla="*/ 96 h 108"/>
                  <a:gd name="T46" fmla="*/ 149 w 674"/>
                  <a:gd name="T47" fmla="*/ 98 h 108"/>
                  <a:gd name="T48" fmla="*/ 207 w 674"/>
                  <a:gd name="T49" fmla="*/ 104 h 108"/>
                  <a:gd name="T50" fmla="*/ 269 w 674"/>
                  <a:gd name="T51" fmla="*/ 106 h 108"/>
                  <a:gd name="T52" fmla="*/ 337 w 674"/>
                  <a:gd name="T53" fmla="*/ 108 h 108"/>
                  <a:gd name="T54" fmla="*/ 405 w 674"/>
                  <a:gd name="T55" fmla="*/ 106 h 108"/>
                  <a:gd name="T56" fmla="*/ 469 w 674"/>
                  <a:gd name="T57" fmla="*/ 104 h 108"/>
                  <a:gd name="T58" fmla="*/ 526 w 674"/>
                  <a:gd name="T59" fmla="*/ 98 h 108"/>
                  <a:gd name="T60" fmla="*/ 552 w 674"/>
                  <a:gd name="T61" fmla="*/ 96 h 108"/>
                  <a:gd name="T62" fmla="*/ 576 w 674"/>
                  <a:gd name="T63" fmla="*/ 92 h 108"/>
                  <a:gd name="T64" fmla="*/ 598 w 674"/>
                  <a:gd name="T65" fmla="*/ 88 h 108"/>
                  <a:gd name="T66" fmla="*/ 616 w 674"/>
                  <a:gd name="T67" fmla="*/ 84 h 108"/>
                  <a:gd name="T68" fmla="*/ 634 w 674"/>
                  <a:gd name="T69" fmla="*/ 80 h 108"/>
                  <a:gd name="T70" fmla="*/ 648 w 674"/>
                  <a:gd name="T71" fmla="*/ 76 h 108"/>
                  <a:gd name="T72" fmla="*/ 658 w 674"/>
                  <a:gd name="T73" fmla="*/ 70 h 108"/>
                  <a:gd name="T74" fmla="*/ 668 w 674"/>
                  <a:gd name="T75" fmla="*/ 64 h 108"/>
                  <a:gd name="T76" fmla="*/ 672 w 674"/>
                  <a:gd name="T77" fmla="*/ 60 h 108"/>
                  <a:gd name="T78" fmla="*/ 674 w 674"/>
                  <a:gd name="T79" fmla="*/ 54 h 108"/>
                  <a:gd name="T80" fmla="*/ 672 w 674"/>
                  <a:gd name="T81" fmla="*/ 48 h 108"/>
                  <a:gd name="T82" fmla="*/ 668 w 674"/>
                  <a:gd name="T83" fmla="*/ 44 h 108"/>
                  <a:gd name="T84" fmla="*/ 658 w 674"/>
                  <a:gd name="T85" fmla="*/ 38 h 108"/>
                  <a:gd name="T86" fmla="*/ 648 w 674"/>
                  <a:gd name="T87" fmla="*/ 32 h 108"/>
                  <a:gd name="T88" fmla="*/ 634 w 674"/>
                  <a:gd name="T89" fmla="*/ 28 h 108"/>
                  <a:gd name="T90" fmla="*/ 616 w 674"/>
                  <a:gd name="T91" fmla="*/ 24 h 108"/>
                  <a:gd name="T92" fmla="*/ 598 w 674"/>
                  <a:gd name="T93" fmla="*/ 20 h 108"/>
                  <a:gd name="T94" fmla="*/ 576 w 674"/>
                  <a:gd name="T95" fmla="*/ 16 h 108"/>
                  <a:gd name="T96" fmla="*/ 552 w 674"/>
                  <a:gd name="T97" fmla="*/ 12 h 108"/>
                  <a:gd name="T98" fmla="*/ 526 w 674"/>
                  <a:gd name="T99" fmla="*/ 10 h 108"/>
                  <a:gd name="T100" fmla="*/ 469 w 674"/>
                  <a:gd name="T101" fmla="*/ 4 h 108"/>
                  <a:gd name="T102" fmla="*/ 405 w 674"/>
                  <a:gd name="T103" fmla="*/ 2 h 108"/>
                  <a:gd name="T104" fmla="*/ 337 w 674"/>
                  <a:gd name="T105" fmla="*/ 0 h 108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w 674"/>
                  <a:gd name="T160" fmla="*/ 0 h 108"/>
                  <a:gd name="T161" fmla="*/ 674 w 674"/>
                  <a:gd name="T162" fmla="*/ 108 h 108"/>
                </a:gdLst>
                <a:ahLst/>
                <a:cxnLst>
                  <a:cxn ang="T106">
                    <a:pos x="T0" y="T1"/>
                  </a:cxn>
                  <a:cxn ang="T107">
                    <a:pos x="T2" y="T3"/>
                  </a:cxn>
                  <a:cxn ang="T108">
                    <a:pos x="T4" y="T5"/>
                  </a:cxn>
                  <a:cxn ang="T109">
                    <a:pos x="T6" y="T7"/>
                  </a:cxn>
                  <a:cxn ang="T110">
                    <a:pos x="T8" y="T9"/>
                  </a:cxn>
                  <a:cxn ang="T111">
                    <a:pos x="T10" y="T11"/>
                  </a:cxn>
                  <a:cxn ang="T112">
                    <a:pos x="T12" y="T13"/>
                  </a:cxn>
                  <a:cxn ang="T113">
                    <a:pos x="T14" y="T15"/>
                  </a:cxn>
                  <a:cxn ang="T114">
                    <a:pos x="T16" y="T17"/>
                  </a:cxn>
                  <a:cxn ang="T115">
                    <a:pos x="T18" y="T19"/>
                  </a:cxn>
                  <a:cxn ang="T116">
                    <a:pos x="T20" y="T21"/>
                  </a:cxn>
                  <a:cxn ang="T117">
                    <a:pos x="T22" y="T23"/>
                  </a:cxn>
                  <a:cxn ang="T118">
                    <a:pos x="T24" y="T25"/>
                  </a:cxn>
                  <a:cxn ang="T119">
                    <a:pos x="T26" y="T27"/>
                  </a:cxn>
                  <a:cxn ang="T120">
                    <a:pos x="T28" y="T29"/>
                  </a:cxn>
                  <a:cxn ang="T121">
                    <a:pos x="T30" y="T31"/>
                  </a:cxn>
                  <a:cxn ang="T122">
                    <a:pos x="T32" y="T33"/>
                  </a:cxn>
                  <a:cxn ang="T123">
                    <a:pos x="T34" y="T35"/>
                  </a:cxn>
                  <a:cxn ang="T124">
                    <a:pos x="T36" y="T37"/>
                  </a:cxn>
                  <a:cxn ang="T125">
                    <a:pos x="T38" y="T39"/>
                  </a:cxn>
                  <a:cxn ang="T126">
                    <a:pos x="T40" y="T41"/>
                  </a:cxn>
                  <a:cxn ang="T127">
                    <a:pos x="T42" y="T43"/>
                  </a:cxn>
                  <a:cxn ang="T128">
                    <a:pos x="T44" y="T45"/>
                  </a:cxn>
                  <a:cxn ang="T129">
                    <a:pos x="T46" y="T47"/>
                  </a:cxn>
                  <a:cxn ang="T130">
                    <a:pos x="T48" y="T49"/>
                  </a:cxn>
                  <a:cxn ang="T131">
                    <a:pos x="T50" y="T51"/>
                  </a:cxn>
                  <a:cxn ang="T132">
                    <a:pos x="T52" y="T53"/>
                  </a:cxn>
                  <a:cxn ang="T133">
                    <a:pos x="T54" y="T55"/>
                  </a:cxn>
                  <a:cxn ang="T134">
                    <a:pos x="T56" y="T57"/>
                  </a:cxn>
                  <a:cxn ang="T135">
                    <a:pos x="T58" y="T59"/>
                  </a:cxn>
                  <a:cxn ang="T136">
                    <a:pos x="T60" y="T61"/>
                  </a:cxn>
                  <a:cxn ang="T137">
                    <a:pos x="T62" y="T63"/>
                  </a:cxn>
                  <a:cxn ang="T138">
                    <a:pos x="T64" y="T65"/>
                  </a:cxn>
                  <a:cxn ang="T139">
                    <a:pos x="T66" y="T67"/>
                  </a:cxn>
                  <a:cxn ang="T140">
                    <a:pos x="T68" y="T69"/>
                  </a:cxn>
                  <a:cxn ang="T141">
                    <a:pos x="T70" y="T71"/>
                  </a:cxn>
                  <a:cxn ang="T142">
                    <a:pos x="T72" y="T73"/>
                  </a:cxn>
                  <a:cxn ang="T143">
                    <a:pos x="T74" y="T75"/>
                  </a:cxn>
                  <a:cxn ang="T144">
                    <a:pos x="T76" y="T77"/>
                  </a:cxn>
                  <a:cxn ang="T145">
                    <a:pos x="T78" y="T79"/>
                  </a:cxn>
                  <a:cxn ang="T146">
                    <a:pos x="T80" y="T81"/>
                  </a:cxn>
                  <a:cxn ang="T147">
                    <a:pos x="T82" y="T83"/>
                  </a:cxn>
                  <a:cxn ang="T148">
                    <a:pos x="T84" y="T85"/>
                  </a:cxn>
                  <a:cxn ang="T149">
                    <a:pos x="T86" y="T87"/>
                  </a:cxn>
                  <a:cxn ang="T150">
                    <a:pos x="T88" y="T89"/>
                  </a:cxn>
                  <a:cxn ang="T151">
                    <a:pos x="T90" y="T91"/>
                  </a:cxn>
                  <a:cxn ang="T152">
                    <a:pos x="T92" y="T93"/>
                  </a:cxn>
                  <a:cxn ang="T153">
                    <a:pos x="T94" y="T95"/>
                  </a:cxn>
                  <a:cxn ang="T154">
                    <a:pos x="T96" y="T97"/>
                  </a:cxn>
                  <a:cxn ang="T155">
                    <a:pos x="T98" y="T99"/>
                  </a:cxn>
                  <a:cxn ang="T156">
                    <a:pos x="T100" y="T101"/>
                  </a:cxn>
                  <a:cxn ang="T157">
                    <a:pos x="T102" y="T103"/>
                  </a:cxn>
                  <a:cxn ang="T158">
                    <a:pos x="T104" y="T105"/>
                  </a:cxn>
                </a:cxnLst>
                <a:rect l="T159" t="T160" r="T161" b="T162"/>
                <a:pathLst>
                  <a:path w="674" h="108">
                    <a:moveTo>
                      <a:pt x="337" y="0"/>
                    </a:moveTo>
                    <a:lnTo>
                      <a:pt x="269" y="2"/>
                    </a:lnTo>
                    <a:lnTo>
                      <a:pt x="207" y="4"/>
                    </a:lnTo>
                    <a:lnTo>
                      <a:pt x="149" y="10"/>
                    </a:lnTo>
                    <a:lnTo>
                      <a:pt x="123" y="12"/>
                    </a:lnTo>
                    <a:lnTo>
                      <a:pt x="99" y="16"/>
                    </a:lnTo>
                    <a:lnTo>
                      <a:pt x="77" y="20"/>
                    </a:lnTo>
                    <a:lnTo>
                      <a:pt x="59" y="24"/>
                    </a:lnTo>
                    <a:lnTo>
                      <a:pt x="41" y="28"/>
                    </a:lnTo>
                    <a:lnTo>
                      <a:pt x="26" y="32"/>
                    </a:lnTo>
                    <a:lnTo>
                      <a:pt x="16" y="38"/>
                    </a:lnTo>
                    <a:lnTo>
                      <a:pt x="6" y="44"/>
                    </a:lnTo>
                    <a:lnTo>
                      <a:pt x="2" y="48"/>
                    </a:lnTo>
                    <a:lnTo>
                      <a:pt x="0" y="54"/>
                    </a:lnTo>
                    <a:lnTo>
                      <a:pt x="2" y="60"/>
                    </a:lnTo>
                    <a:lnTo>
                      <a:pt x="6" y="64"/>
                    </a:lnTo>
                    <a:lnTo>
                      <a:pt x="16" y="70"/>
                    </a:lnTo>
                    <a:lnTo>
                      <a:pt x="26" y="76"/>
                    </a:lnTo>
                    <a:lnTo>
                      <a:pt x="41" y="80"/>
                    </a:lnTo>
                    <a:lnTo>
                      <a:pt x="59" y="84"/>
                    </a:lnTo>
                    <a:lnTo>
                      <a:pt x="77" y="88"/>
                    </a:lnTo>
                    <a:lnTo>
                      <a:pt x="99" y="92"/>
                    </a:lnTo>
                    <a:lnTo>
                      <a:pt x="123" y="96"/>
                    </a:lnTo>
                    <a:lnTo>
                      <a:pt x="149" y="98"/>
                    </a:lnTo>
                    <a:lnTo>
                      <a:pt x="207" y="104"/>
                    </a:lnTo>
                    <a:lnTo>
                      <a:pt x="269" y="106"/>
                    </a:lnTo>
                    <a:lnTo>
                      <a:pt x="337" y="108"/>
                    </a:lnTo>
                    <a:lnTo>
                      <a:pt x="405" y="106"/>
                    </a:lnTo>
                    <a:lnTo>
                      <a:pt x="469" y="104"/>
                    </a:lnTo>
                    <a:lnTo>
                      <a:pt x="526" y="98"/>
                    </a:lnTo>
                    <a:lnTo>
                      <a:pt x="552" y="96"/>
                    </a:lnTo>
                    <a:lnTo>
                      <a:pt x="576" y="92"/>
                    </a:lnTo>
                    <a:lnTo>
                      <a:pt x="598" y="88"/>
                    </a:lnTo>
                    <a:lnTo>
                      <a:pt x="616" y="84"/>
                    </a:lnTo>
                    <a:lnTo>
                      <a:pt x="634" y="80"/>
                    </a:lnTo>
                    <a:lnTo>
                      <a:pt x="648" y="76"/>
                    </a:lnTo>
                    <a:lnTo>
                      <a:pt x="658" y="70"/>
                    </a:lnTo>
                    <a:lnTo>
                      <a:pt x="668" y="64"/>
                    </a:lnTo>
                    <a:lnTo>
                      <a:pt x="672" y="60"/>
                    </a:lnTo>
                    <a:lnTo>
                      <a:pt x="674" y="54"/>
                    </a:lnTo>
                    <a:lnTo>
                      <a:pt x="672" y="48"/>
                    </a:lnTo>
                    <a:lnTo>
                      <a:pt x="668" y="44"/>
                    </a:lnTo>
                    <a:lnTo>
                      <a:pt x="658" y="38"/>
                    </a:lnTo>
                    <a:lnTo>
                      <a:pt x="648" y="32"/>
                    </a:lnTo>
                    <a:lnTo>
                      <a:pt x="634" y="28"/>
                    </a:lnTo>
                    <a:lnTo>
                      <a:pt x="616" y="24"/>
                    </a:lnTo>
                    <a:lnTo>
                      <a:pt x="598" y="20"/>
                    </a:lnTo>
                    <a:lnTo>
                      <a:pt x="576" y="16"/>
                    </a:lnTo>
                    <a:lnTo>
                      <a:pt x="552" y="12"/>
                    </a:lnTo>
                    <a:lnTo>
                      <a:pt x="526" y="10"/>
                    </a:lnTo>
                    <a:lnTo>
                      <a:pt x="469" y="4"/>
                    </a:lnTo>
                    <a:lnTo>
                      <a:pt x="405" y="2"/>
                    </a:lnTo>
                    <a:lnTo>
                      <a:pt x="337" y="0"/>
                    </a:lnTo>
                    <a:close/>
                  </a:path>
                </a:pathLst>
              </a:custGeom>
              <a:solidFill>
                <a:srgbClr val="1C3C00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825" name="Oval 609">
                <a:extLst>
                  <a:ext uri="{FF2B5EF4-FFF2-40B4-BE49-F238E27FC236}">
                    <a16:creationId xmlns:a16="http://schemas.microsoft.com/office/drawing/2014/main" xmlns="" id="{D9A4D2F5-6BBC-4F33-BB20-F4CA825B6F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21" y="3598"/>
                <a:ext cx="676" cy="110"/>
              </a:xfrm>
              <a:prstGeom prst="ellipse">
                <a:avLst/>
              </a:pr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826" name="Rectangle 610">
                <a:extLst>
                  <a:ext uri="{FF2B5EF4-FFF2-40B4-BE49-F238E27FC236}">
                    <a16:creationId xmlns:a16="http://schemas.microsoft.com/office/drawing/2014/main" xmlns="" id="{4AEBEF30-4ECB-43E0-9D7D-135F62C9CE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21" y="3598"/>
                <a:ext cx="4" cy="112"/>
              </a:xfrm>
              <a:prstGeom prst="rect">
                <a:avLst/>
              </a:prstGeom>
              <a:solidFill>
                <a:srgbClr val="1C3C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827" name="Rectangle 611">
                <a:extLst>
                  <a:ext uri="{FF2B5EF4-FFF2-40B4-BE49-F238E27FC236}">
                    <a16:creationId xmlns:a16="http://schemas.microsoft.com/office/drawing/2014/main" xmlns="" id="{BD9AF2F9-180A-40AB-BBFE-5393B8B500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25" y="3598"/>
                <a:ext cx="4" cy="112"/>
              </a:xfrm>
              <a:prstGeom prst="rect">
                <a:avLst/>
              </a:prstGeom>
              <a:solidFill>
                <a:srgbClr val="1C3D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828" name="Rectangle 612">
                <a:extLst>
                  <a:ext uri="{FF2B5EF4-FFF2-40B4-BE49-F238E27FC236}">
                    <a16:creationId xmlns:a16="http://schemas.microsoft.com/office/drawing/2014/main" xmlns="" id="{CA53C3E8-B805-480A-A933-6322C32273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29" y="3598"/>
                <a:ext cx="2" cy="112"/>
              </a:xfrm>
              <a:prstGeom prst="rect">
                <a:avLst/>
              </a:prstGeom>
              <a:solidFill>
                <a:srgbClr val="1C3D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829" name="Rectangle 613">
                <a:extLst>
                  <a:ext uri="{FF2B5EF4-FFF2-40B4-BE49-F238E27FC236}">
                    <a16:creationId xmlns:a16="http://schemas.microsoft.com/office/drawing/2014/main" xmlns="" id="{74619FB5-84EA-447A-875A-12B5F91128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31" y="3598"/>
                <a:ext cx="4" cy="112"/>
              </a:xfrm>
              <a:prstGeom prst="rect">
                <a:avLst/>
              </a:prstGeom>
              <a:solidFill>
                <a:srgbClr val="1D3E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830" name="Rectangle 614">
                <a:extLst>
                  <a:ext uri="{FF2B5EF4-FFF2-40B4-BE49-F238E27FC236}">
                    <a16:creationId xmlns:a16="http://schemas.microsoft.com/office/drawing/2014/main" xmlns="" id="{3A498E4D-95D3-4C24-A304-21F64927D6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35" y="3598"/>
                <a:ext cx="4" cy="112"/>
              </a:xfrm>
              <a:prstGeom prst="rect">
                <a:avLst/>
              </a:prstGeom>
              <a:solidFill>
                <a:srgbClr val="1D3F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831" name="Rectangle 615">
                <a:extLst>
                  <a:ext uri="{FF2B5EF4-FFF2-40B4-BE49-F238E27FC236}">
                    <a16:creationId xmlns:a16="http://schemas.microsoft.com/office/drawing/2014/main" xmlns="" id="{9E358765-65A8-4FC0-AFFF-D992EE6906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39" y="3598"/>
                <a:ext cx="4" cy="112"/>
              </a:xfrm>
              <a:prstGeom prst="rect">
                <a:avLst/>
              </a:prstGeom>
              <a:solidFill>
                <a:srgbClr val="1E4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  <p:sp>
          <p:nvSpPr>
            <p:cNvPr id="446" name="Rectangle 616">
              <a:extLst>
                <a:ext uri="{FF2B5EF4-FFF2-40B4-BE49-F238E27FC236}">
                  <a16:creationId xmlns:a16="http://schemas.microsoft.com/office/drawing/2014/main" xmlns="" id="{3FE6D634-E8EE-45A5-9639-3A33969461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43" y="3598"/>
              <a:ext cx="2" cy="112"/>
            </a:xfrm>
            <a:prstGeom prst="rect">
              <a:avLst/>
            </a:prstGeom>
            <a:solidFill>
              <a:srgbClr val="1E41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447" name="Rectangle 617">
              <a:extLst>
                <a:ext uri="{FF2B5EF4-FFF2-40B4-BE49-F238E27FC236}">
                  <a16:creationId xmlns:a16="http://schemas.microsoft.com/office/drawing/2014/main" xmlns="" id="{EC0CAF95-4C6B-4A70-8812-8EF1A80708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45" y="3598"/>
              <a:ext cx="4" cy="112"/>
            </a:xfrm>
            <a:prstGeom prst="rect">
              <a:avLst/>
            </a:prstGeom>
            <a:solidFill>
              <a:srgbClr val="1F42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448" name="Rectangle 618">
              <a:extLst>
                <a:ext uri="{FF2B5EF4-FFF2-40B4-BE49-F238E27FC236}">
                  <a16:creationId xmlns:a16="http://schemas.microsoft.com/office/drawing/2014/main" xmlns="" id="{70A46B60-F606-465E-B70B-EEF5BDB4BB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49" y="3598"/>
              <a:ext cx="4" cy="112"/>
            </a:xfrm>
            <a:prstGeom prst="rect">
              <a:avLst/>
            </a:prstGeom>
            <a:solidFill>
              <a:srgbClr val="1F43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449" name="Rectangle 619">
              <a:extLst>
                <a:ext uri="{FF2B5EF4-FFF2-40B4-BE49-F238E27FC236}">
                  <a16:creationId xmlns:a16="http://schemas.microsoft.com/office/drawing/2014/main" xmlns="" id="{9E940518-F0B6-42B6-AC00-6689D6760B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3" y="3598"/>
              <a:ext cx="4" cy="112"/>
            </a:xfrm>
            <a:prstGeom prst="rect">
              <a:avLst/>
            </a:prstGeom>
            <a:solidFill>
              <a:srgbClr val="2045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450" name="Rectangle 620">
              <a:extLst>
                <a:ext uri="{FF2B5EF4-FFF2-40B4-BE49-F238E27FC236}">
                  <a16:creationId xmlns:a16="http://schemas.microsoft.com/office/drawing/2014/main" xmlns="" id="{FAC0AAFA-F11B-4DF2-B4CC-D36270C805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7" y="3598"/>
              <a:ext cx="2" cy="112"/>
            </a:xfrm>
            <a:prstGeom prst="rect">
              <a:avLst/>
            </a:prstGeom>
            <a:solidFill>
              <a:srgbClr val="2146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451" name="Rectangle 621">
              <a:extLst>
                <a:ext uri="{FF2B5EF4-FFF2-40B4-BE49-F238E27FC236}">
                  <a16:creationId xmlns:a16="http://schemas.microsoft.com/office/drawing/2014/main" xmlns="" id="{32F05AAD-1A5E-4B6B-BA1D-8B0A6B6333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9" y="3598"/>
              <a:ext cx="5" cy="112"/>
            </a:xfrm>
            <a:prstGeom prst="rect">
              <a:avLst/>
            </a:prstGeom>
            <a:solidFill>
              <a:srgbClr val="2147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452" name="Rectangle 622">
              <a:extLst>
                <a:ext uri="{FF2B5EF4-FFF2-40B4-BE49-F238E27FC236}">
                  <a16:creationId xmlns:a16="http://schemas.microsoft.com/office/drawing/2014/main" xmlns="" id="{C53ACEDF-CE4E-48B3-A4F9-37A3E1CEDA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4" y="3598"/>
              <a:ext cx="4" cy="112"/>
            </a:xfrm>
            <a:prstGeom prst="rect">
              <a:avLst/>
            </a:prstGeom>
            <a:solidFill>
              <a:srgbClr val="2249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453" name="Rectangle 623">
              <a:extLst>
                <a:ext uri="{FF2B5EF4-FFF2-40B4-BE49-F238E27FC236}">
                  <a16:creationId xmlns:a16="http://schemas.microsoft.com/office/drawing/2014/main" xmlns="" id="{47A8522D-1481-4E4A-98D0-5D9FE45471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8" y="3598"/>
              <a:ext cx="4" cy="112"/>
            </a:xfrm>
            <a:prstGeom prst="rect">
              <a:avLst/>
            </a:prstGeom>
            <a:solidFill>
              <a:srgbClr val="234B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454" name="Rectangle 624">
              <a:extLst>
                <a:ext uri="{FF2B5EF4-FFF2-40B4-BE49-F238E27FC236}">
                  <a16:creationId xmlns:a16="http://schemas.microsoft.com/office/drawing/2014/main" xmlns="" id="{04FBFE3F-4D24-4625-80C0-6E5E2A1B33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2" y="3598"/>
              <a:ext cx="2" cy="112"/>
            </a:xfrm>
            <a:prstGeom prst="rect">
              <a:avLst/>
            </a:prstGeom>
            <a:solidFill>
              <a:srgbClr val="234C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455" name="Rectangle 625">
              <a:extLst>
                <a:ext uri="{FF2B5EF4-FFF2-40B4-BE49-F238E27FC236}">
                  <a16:creationId xmlns:a16="http://schemas.microsoft.com/office/drawing/2014/main" xmlns="" id="{50479E3E-DAF6-4747-A7F4-A532EF5911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4" y="3598"/>
              <a:ext cx="4" cy="112"/>
            </a:xfrm>
            <a:prstGeom prst="rect">
              <a:avLst/>
            </a:prstGeom>
            <a:solidFill>
              <a:srgbClr val="244D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456" name="Rectangle 626">
              <a:extLst>
                <a:ext uri="{FF2B5EF4-FFF2-40B4-BE49-F238E27FC236}">
                  <a16:creationId xmlns:a16="http://schemas.microsoft.com/office/drawing/2014/main" xmlns="" id="{F5AAA20B-ADC6-485D-B4B4-33B3417B55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8" y="3598"/>
              <a:ext cx="4" cy="112"/>
            </a:xfrm>
            <a:prstGeom prst="rect">
              <a:avLst/>
            </a:prstGeom>
            <a:solidFill>
              <a:srgbClr val="254F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457" name="Rectangle 627">
              <a:extLst>
                <a:ext uri="{FF2B5EF4-FFF2-40B4-BE49-F238E27FC236}">
                  <a16:creationId xmlns:a16="http://schemas.microsoft.com/office/drawing/2014/main" xmlns="" id="{6F00CFDA-94EF-40C2-864D-E667FA1BDA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82" y="3598"/>
              <a:ext cx="4" cy="112"/>
            </a:xfrm>
            <a:prstGeom prst="rect">
              <a:avLst/>
            </a:prstGeom>
            <a:solidFill>
              <a:srgbClr val="2651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458" name="Rectangle 628">
              <a:extLst>
                <a:ext uri="{FF2B5EF4-FFF2-40B4-BE49-F238E27FC236}">
                  <a16:creationId xmlns:a16="http://schemas.microsoft.com/office/drawing/2014/main" xmlns="" id="{599D066A-99D6-4A78-82C0-287D038282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86" y="3598"/>
              <a:ext cx="2" cy="112"/>
            </a:xfrm>
            <a:prstGeom prst="rect">
              <a:avLst/>
            </a:prstGeom>
            <a:solidFill>
              <a:srgbClr val="2753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459" name="Rectangle 629">
              <a:extLst>
                <a:ext uri="{FF2B5EF4-FFF2-40B4-BE49-F238E27FC236}">
                  <a16:creationId xmlns:a16="http://schemas.microsoft.com/office/drawing/2014/main" xmlns="" id="{01C72FCA-319C-4471-B2FA-4EFAD0AA70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88" y="3598"/>
              <a:ext cx="4" cy="112"/>
            </a:xfrm>
            <a:prstGeom prst="rect">
              <a:avLst/>
            </a:prstGeom>
            <a:solidFill>
              <a:srgbClr val="2754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460" name="Rectangle 630">
              <a:extLst>
                <a:ext uri="{FF2B5EF4-FFF2-40B4-BE49-F238E27FC236}">
                  <a16:creationId xmlns:a16="http://schemas.microsoft.com/office/drawing/2014/main" xmlns="" id="{6DBB3BBC-2B0E-4241-AD4F-35D28A63B8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2" y="3598"/>
              <a:ext cx="4" cy="112"/>
            </a:xfrm>
            <a:prstGeom prst="rect">
              <a:avLst/>
            </a:prstGeom>
            <a:solidFill>
              <a:srgbClr val="2956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461" name="Rectangle 631">
              <a:extLst>
                <a:ext uri="{FF2B5EF4-FFF2-40B4-BE49-F238E27FC236}">
                  <a16:creationId xmlns:a16="http://schemas.microsoft.com/office/drawing/2014/main" xmlns="" id="{CA6633D7-03C8-41F9-A35A-F630CDE485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6" y="3598"/>
              <a:ext cx="4" cy="112"/>
            </a:xfrm>
            <a:prstGeom prst="rect">
              <a:avLst/>
            </a:prstGeom>
            <a:solidFill>
              <a:srgbClr val="2A58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462" name="Rectangle 632">
              <a:extLst>
                <a:ext uri="{FF2B5EF4-FFF2-40B4-BE49-F238E27FC236}">
                  <a16:creationId xmlns:a16="http://schemas.microsoft.com/office/drawing/2014/main" xmlns="" id="{E4DE8B41-4A8F-447B-8542-07CFF2D036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0" y="3598"/>
              <a:ext cx="2" cy="112"/>
            </a:xfrm>
            <a:prstGeom prst="rect">
              <a:avLst/>
            </a:prstGeom>
            <a:solidFill>
              <a:srgbClr val="2A5A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463" name="Rectangle 633">
              <a:extLst>
                <a:ext uri="{FF2B5EF4-FFF2-40B4-BE49-F238E27FC236}">
                  <a16:creationId xmlns:a16="http://schemas.microsoft.com/office/drawing/2014/main" xmlns="" id="{28A4D15C-1C37-4816-8459-01974F51A3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2" y="3598"/>
              <a:ext cx="4" cy="112"/>
            </a:xfrm>
            <a:prstGeom prst="rect">
              <a:avLst/>
            </a:prstGeom>
            <a:solidFill>
              <a:srgbClr val="2B5C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464" name="Rectangle 634">
              <a:extLst>
                <a:ext uri="{FF2B5EF4-FFF2-40B4-BE49-F238E27FC236}">
                  <a16:creationId xmlns:a16="http://schemas.microsoft.com/office/drawing/2014/main" xmlns="" id="{24592578-8D86-43C0-BBB1-3DD841E2C1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6" y="3598"/>
              <a:ext cx="4" cy="112"/>
            </a:xfrm>
            <a:prstGeom prst="rect">
              <a:avLst/>
            </a:prstGeom>
            <a:solidFill>
              <a:srgbClr val="2D5F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465" name="Rectangle 635">
              <a:extLst>
                <a:ext uri="{FF2B5EF4-FFF2-40B4-BE49-F238E27FC236}">
                  <a16:creationId xmlns:a16="http://schemas.microsoft.com/office/drawing/2014/main" xmlns="" id="{E9FB4CC0-C566-4425-98B2-47F9CA71D5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0" y="3598"/>
              <a:ext cx="4" cy="112"/>
            </a:xfrm>
            <a:prstGeom prst="rect">
              <a:avLst/>
            </a:prstGeom>
            <a:solidFill>
              <a:srgbClr val="2E61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466" name="Rectangle 636">
              <a:extLst>
                <a:ext uri="{FF2B5EF4-FFF2-40B4-BE49-F238E27FC236}">
                  <a16:creationId xmlns:a16="http://schemas.microsoft.com/office/drawing/2014/main" xmlns="" id="{235C7E0C-1C2B-43E1-815E-93F39561DC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4" y="3598"/>
              <a:ext cx="4" cy="112"/>
            </a:xfrm>
            <a:prstGeom prst="rect">
              <a:avLst/>
            </a:prstGeom>
            <a:solidFill>
              <a:srgbClr val="2F63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467" name="Rectangle 637">
              <a:extLst>
                <a:ext uri="{FF2B5EF4-FFF2-40B4-BE49-F238E27FC236}">
                  <a16:creationId xmlns:a16="http://schemas.microsoft.com/office/drawing/2014/main" xmlns="" id="{7BEC29E0-7279-45DA-B2E5-3EB8C853C0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8" y="3598"/>
              <a:ext cx="2" cy="112"/>
            </a:xfrm>
            <a:prstGeom prst="rect">
              <a:avLst/>
            </a:prstGeom>
            <a:solidFill>
              <a:srgbClr val="3065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468" name="Rectangle 638">
              <a:extLst>
                <a:ext uri="{FF2B5EF4-FFF2-40B4-BE49-F238E27FC236}">
                  <a16:creationId xmlns:a16="http://schemas.microsoft.com/office/drawing/2014/main" xmlns="" id="{B2644A0A-F26F-4538-8C57-1ADB07859C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0" y="3598"/>
              <a:ext cx="4" cy="112"/>
            </a:xfrm>
            <a:prstGeom prst="rect">
              <a:avLst/>
            </a:prstGeom>
            <a:solidFill>
              <a:srgbClr val="3067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469" name="Rectangle 639">
              <a:extLst>
                <a:ext uri="{FF2B5EF4-FFF2-40B4-BE49-F238E27FC236}">
                  <a16:creationId xmlns:a16="http://schemas.microsoft.com/office/drawing/2014/main" xmlns="" id="{C85661CB-8148-41B1-ADCE-F1E9A07287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4" y="3598"/>
              <a:ext cx="4" cy="112"/>
            </a:xfrm>
            <a:prstGeom prst="rect">
              <a:avLst/>
            </a:prstGeom>
            <a:solidFill>
              <a:srgbClr val="3269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470" name="Rectangle 640">
              <a:extLst>
                <a:ext uri="{FF2B5EF4-FFF2-40B4-BE49-F238E27FC236}">
                  <a16:creationId xmlns:a16="http://schemas.microsoft.com/office/drawing/2014/main" xmlns="" id="{266B928F-6D7D-4EC6-AF16-AB50D42580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8" y="3598"/>
              <a:ext cx="4" cy="112"/>
            </a:xfrm>
            <a:prstGeom prst="rect">
              <a:avLst/>
            </a:prstGeom>
            <a:solidFill>
              <a:srgbClr val="336C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471" name="Rectangle 641">
              <a:extLst>
                <a:ext uri="{FF2B5EF4-FFF2-40B4-BE49-F238E27FC236}">
                  <a16:creationId xmlns:a16="http://schemas.microsoft.com/office/drawing/2014/main" xmlns="" id="{98DB5BD8-6EF9-4A02-96D8-C4E0F52B45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32" y="3598"/>
              <a:ext cx="2" cy="112"/>
            </a:xfrm>
            <a:prstGeom prst="rect">
              <a:avLst/>
            </a:prstGeom>
            <a:solidFill>
              <a:srgbClr val="346E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472" name="Rectangle 642">
              <a:extLst>
                <a:ext uri="{FF2B5EF4-FFF2-40B4-BE49-F238E27FC236}">
                  <a16:creationId xmlns:a16="http://schemas.microsoft.com/office/drawing/2014/main" xmlns="" id="{82BC9D71-FD4B-463D-9083-069C1717C8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34" y="3598"/>
              <a:ext cx="4" cy="112"/>
            </a:xfrm>
            <a:prstGeom prst="rect">
              <a:avLst/>
            </a:prstGeom>
            <a:solidFill>
              <a:srgbClr val="357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473" name="Rectangle 643">
              <a:extLst>
                <a:ext uri="{FF2B5EF4-FFF2-40B4-BE49-F238E27FC236}">
                  <a16:creationId xmlns:a16="http://schemas.microsoft.com/office/drawing/2014/main" xmlns="" id="{F808464E-7920-4C2A-800C-37C75FBEC8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38" y="3598"/>
              <a:ext cx="4" cy="112"/>
            </a:xfrm>
            <a:prstGeom prst="rect">
              <a:avLst/>
            </a:prstGeom>
            <a:solidFill>
              <a:srgbClr val="3673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474" name="Rectangle 644">
              <a:extLst>
                <a:ext uri="{FF2B5EF4-FFF2-40B4-BE49-F238E27FC236}">
                  <a16:creationId xmlns:a16="http://schemas.microsoft.com/office/drawing/2014/main" xmlns="" id="{ADD18794-0F0A-413B-A2F0-678A15BC76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2" y="3598"/>
              <a:ext cx="4" cy="112"/>
            </a:xfrm>
            <a:prstGeom prst="rect">
              <a:avLst/>
            </a:prstGeom>
            <a:solidFill>
              <a:srgbClr val="3775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475" name="Rectangle 645">
              <a:extLst>
                <a:ext uri="{FF2B5EF4-FFF2-40B4-BE49-F238E27FC236}">
                  <a16:creationId xmlns:a16="http://schemas.microsoft.com/office/drawing/2014/main" xmlns="" id="{09A970A0-CBB5-4BE5-8D8B-DD1459BE61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6" y="3598"/>
              <a:ext cx="2" cy="112"/>
            </a:xfrm>
            <a:prstGeom prst="rect">
              <a:avLst/>
            </a:prstGeom>
            <a:solidFill>
              <a:srgbClr val="3877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476" name="Rectangle 646">
              <a:extLst>
                <a:ext uri="{FF2B5EF4-FFF2-40B4-BE49-F238E27FC236}">
                  <a16:creationId xmlns:a16="http://schemas.microsoft.com/office/drawing/2014/main" xmlns="" id="{23177A16-B3F2-4828-8E9A-0BC4E56618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8" y="3598"/>
              <a:ext cx="4" cy="112"/>
            </a:xfrm>
            <a:prstGeom prst="rect">
              <a:avLst/>
            </a:prstGeom>
            <a:solidFill>
              <a:srgbClr val="3979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477" name="Rectangle 647">
              <a:extLst>
                <a:ext uri="{FF2B5EF4-FFF2-40B4-BE49-F238E27FC236}">
                  <a16:creationId xmlns:a16="http://schemas.microsoft.com/office/drawing/2014/main" xmlns="" id="{5F472BB0-0E42-4FB4-8A58-39B8070488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2" y="3598"/>
              <a:ext cx="4" cy="112"/>
            </a:xfrm>
            <a:prstGeom prst="rect">
              <a:avLst/>
            </a:prstGeom>
            <a:solidFill>
              <a:srgbClr val="3A7B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478" name="Rectangle 648">
              <a:extLst>
                <a:ext uri="{FF2B5EF4-FFF2-40B4-BE49-F238E27FC236}">
                  <a16:creationId xmlns:a16="http://schemas.microsoft.com/office/drawing/2014/main" xmlns="" id="{F16CE9E5-8D2A-47A1-950E-F30E41DD7E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6" y="3598"/>
              <a:ext cx="4" cy="112"/>
            </a:xfrm>
            <a:prstGeom prst="rect">
              <a:avLst/>
            </a:prstGeom>
            <a:solidFill>
              <a:srgbClr val="3C7F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479" name="Rectangle 649">
              <a:extLst>
                <a:ext uri="{FF2B5EF4-FFF2-40B4-BE49-F238E27FC236}">
                  <a16:creationId xmlns:a16="http://schemas.microsoft.com/office/drawing/2014/main" xmlns="" id="{01ADC5C3-CF86-4109-8CAE-B39737956A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0" y="3598"/>
              <a:ext cx="2" cy="112"/>
            </a:xfrm>
            <a:prstGeom prst="rect">
              <a:avLst/>
            </a:prstGeom>
            <a:solidFill>
              <a:srgbClr val="3D81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480" name="Rectangle 650">
              <a:extLst>
                <a:ext uri="{FF2B5EF4-FFF2-40B4-BE49-F238E27FC236}">
                  <a16:creationId xmlns:a16="http://schemas.microsoft.com/office/drawing/2014/main" xmlns="" id="{244A240F-41FF-41F3-9F4F-4B5BF5D4B6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2" y="3598"/>
              <a:ext cx="4" cy="112"/>
            </a:xfrm>
            <a:prstGeom prst="rect">
              <a:avLst/>
            </a:prstGeom>
            <a:solidFill>
              <a:srgbClr val="3E82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481" name="Rectangle 651">
              <a:extLst>
                <a:ext uri="{FF2B5EF4-FFF2-40B4-BE49-F238E27FC236}">
                  <a16:creationId xmlns:a16="http://schemas.microsoft.com/office/drawing/2014/main" xmlns="" id="{A04522CC-12B5-4525-AFBD-871F700F5E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6" y="3598"/>
              <a:ext cx="4" cy="112"/>
            </a:xfrm>
            <a:prstGeom prst="rect">
              <a:avLst/>
            </a:prstGeom>
            <a:solidFill>
              <a:srgbClr val="3F85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482" name="Rectangle 652">
              <a:extLst>
                <a:ext uri="{FF2B5EF4-FFF2-40B4-BE49-F238E27FC236}">
                  <a16:creationId xmlns:a16="http://schemas.microsoft.com/office/drawing/2014/main" xmlns="" id="{B0120F8A-2DE6-4875-B1E5-621F040119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70" y="3598"/>
              <a:ext cx="4" cy="112"/>
            </a:xfrm>
            <a:prstGeom prst="rect">
              <a:avLst/>
            </a:prstGeom>
            <a:solidFill>
              <a:srgbClr val="4088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483" name="Rectangle 653">
              <a:extLst>
                <a:ext uri="{FF2B5EF4-FFF2-40B4-BE49-F238E27FC236}">
                  <a16:creationId xmlns:a16="http://schemas.microsoft.com/office/drawing/2014/main" xmlns="" id="{8C7DC8CB-59AF-4631-8DA3-7CC5AF7DF0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74" y="3598"/>
              <a:ext cx="2" cy="112"/>
            </a:xfrm>
            <a:prstGeom prst="rect">
              <a:avLst/>
            </a:prstGeom>
            <a:solidFill>
              <a:srgbClr val="4189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484" name="Rectangle 654">
              <a:extLst>
                <a:ext uri="{FF2B5EF4-FFF2-40B4-BE49-F238E27FC236}">
                  <a16:creationId xmlns:a16="http://schemas.microsoft.com/office/drawing/2014/main" xmlns="" id="{A306C6FB-E466-4C33-8348-B12D8352F3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76" y="3598"/>
              <a:ext cx="4" cy="112"/>
            </a:xfrm>
            <a:prstGeom prst="rect">
              <a:avLst/>
            </a:prstGeom>
            <a:solidFill>
              <a:srgbClr val="428C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485" name="Rectangle 655">
              <a:extLst>
                <a:ext uri="{FF2B5EF4-FFF2-40B4-BE49-F238E27FC236}">
                  <a16:creationId xmlns:a16="http://schemas.microsoft.com/office/drawing/2014/main" xmlns="" id="{D72F2DF5-0269-42CE-BB0B-A33A22D923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0" y="3598"/>
              <a:ext cx="4" cy="112"/>
            </a:xfrm>
            <a:prstGeom prst="rect">
              <a:avLst/>
            </a:prstGeom>
            <a:solidFill>
              <a:srgbClr val="448E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486" name="Rectangle 656">
              <a:extLst>
                <a:ext uri="{FF2B5EF4-FFF2-40B4-BE49-F238E27FC236}">
                  <a16:creationId xmlns:a16="http://schemas.microsoft.com/office/drawing/2014/main" xmlns="" id="{A505A73C-F0D8-4146-9479-0131B5207D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4" y="3598"/>
              <a:ext cx="4" cy="112"/>
            </a:xfrm>
            <a:prstGeom prst="rect">
              <a:avLst/>
            </a:prstGeom>
            <a:solidFill>
              <a:srgbClr val="4591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487" name="Rectangle 657">
              <a:extLst>
                <a:ext uri="{FF2B5EF4-FFF2-40B4-BE49-F238E27FC236}">
                  <a16:creationId xmlns:a16="http://schemas.microsoft.com/office/drawing/2014/main" xmlns="" id="{AFDD9824-D5D8-4A4B-83E5-7B2FD7169D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8" y="3598"/>
              <a:ext cx="2" cy="112"/>
            </a:xfrm>
            <a:prstGeom prst="rect">
              <a:avLst/>
            </a:prstGeom>
            <a:solidFill>
              <a:srgbClr val="4693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488" name="Rectangle 658">
              <a:extLst>
                <a:ext uri="{FF2B5EF4-FFF2-40B4-BE49-F238E27FC236}">
                  <a16:creationId xmlns:a16="http://schemas.microsoft.com/office/drawing/2014/main" xmlns="" id="{DD5DA436-2FC4-489A-A88B-53ADABBC8F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0" y="3598"/>
              <a:ext cx="4" cy="112"/>
            </a:xfrm>
            <a:prstGeom prst="rect">
              <a:avLst/>
            </a:prstGeom>
            <a:solidFill>
              <a:srgbClr val="4694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489" name="Rectangle 659">
              <a:extLst>
                <a:ext uri="{FF2B5EF4-FFF2-40B4-BE49-F238E27FC236}">
                  <a16:creationId xmlns:a16="http://schemas.microsoft.com/office/drawing/2014/main" xmlns="" id="{9B33E489-0256-4315-816A-3F0E1781DB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4" y="3598"/>
              <a:ext cx="4" cy="112"/>
            </a:xfrm>
            <a:prstGeom prst="rect">
              <a:avLst/>
            </a:prstGeom>
            <a:solidFill>
              <a:srgbClr val="4897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490" name="Rectangle 660">
              <a:extLst>
                <a:ext uri="{FF2B5EF4-FFF2-40B4-BE49-F238E27FC236}">
                  <a16:creationId xmlns:a16="http://schemas.microsoft.com/office/drawing/2014/main" xmlns="" id="{E2360FDE-37CF-4097-8645-5375273CC4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8" y="3598"/>
              <a:ext cx="4" cy="112"/>
            </a:xfrm>
            <a:prstGeom prst="rect">
              <a:avLst/>
            </a:prstGeom>
            <a:solidFill>
              <a:srgbClr val="4999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491" name="Rectangle 661">
              <a:extLst>
                <a:ext uri="{FF2B5EF4-FFF2-40B4-BE49-F238E27FC236}">
                  <a16:creationId xmlns:a16="http://schemas.microsoft.com/office/drawing/2014/main" xmlns="" id="{C543786A-9949-4B41-AB34-A1904AB7AA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2" y="3598"/>
              <a:ext cx="4" cy="112"/>
            </a:xfrm>
            <a:prstGeom prst="rect">
              <a:avLst/>
            </a:prstGeom>
            <a:solidFill>
              <a:srgbClr val="4A9B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492" name="Rectangle 662">
              <a:extLst>
                <a:ext uri="{FF2B5EF4-FFF2-40B4-BE49-F238E27FC236}">
                  <a16:creationId xmlns:a16="http://schemas.microsoft.com/office/drawing/2014/main" xmlns="" id="{7EB60084-F658-48D7-A80F-5CAF0DB86E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" y="3598"/>
              <a:ext cx="2" cy="112"/>
            </a:xfrm>
            <a:prstGeom prst="rect">
              <a:avLst/>
            </a:prstGeom>
            <a:solidFill>
              <a:srgbClr val="4B9E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493" name="Rectangle 663">
              <a:extLst>
                <a:ext uri="{FF2B5EF4-FFF2-40B4-BE49-F238E27FC236}">
                  <a16:creationId xmlns:a16="http://schemas.microsoft.com/office/drawing/2014/main" xmlns="" id="{FBF15564-4363-4B32-A059-D8915B466D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8" y="3598"/>
              <a:ext cx="4" cy="112"/>
            </a:xfrm>
            <a:prstGeom prst="rect">
              <a:avLst/>
            </a:prstGeom>
            <a:solidFill>
              <a:srgbClr val="4C9F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494" name="Rectangle 664">
              <a:extLst>
                <a:ext uri="{FF2B5EF4-FFF2-40B4-BE49-F238E27FC236}">
                  <a16:creationId xmlns:a16="http://schemas.microsoft.com/office/drawing/2014/main" xmlns="" id="{02246DAA-B130-47AF-AFE1-F3BA59FD02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12" y="3598"/>
              <a:ext cx="4" cy="112"/>
            </a:xfrm>
            <a:prstGeom prst="rect">
              <a:avLst/>
            </a:prstGeom>
            <a:solidFill>
              <a:srgbClr val="4DA1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495" name="Rectangle 665">
              <a:extLst>
                <a:ext uri="{FF2B5EF4-FFF2-40B4-BE49-F238E27FC236}">
                  <a16:creationId xmlns:a16="http://schemas.microsoft.com/office/drawing/2014/main" xmlns="" id="{434C1D1C-21F7-4517-9DD7-1231750B4E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16" y="3598"/>
              <a:ext cx="4" cy="112"/>
            </a:xfrm>
            <a:prstGeom prst="rect">
              <a:avLst/>
            </a:prstGeom>
            <a:solidFill>
              <a:srgbClr val="4EA3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496" name="Rectangle 666">
              <a:extLst>
                <a:ext uri="{FF2B5EF4-FFF2-40B4-BE49-F238E27FC236}">
                  <a16:creationId xmlns:a16="http://schemas.microsoft.com/office/drawing/2014/main" xmlns="" id="{E366DA11-9411-4382-A717-9432C84893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20" y="3598"/>
              <a:ext cx="2" cy="112"/>
            </a:xfrm>
            <a:prstGeom prst="rect">
              <a:avLst/>
            </a:prstGeom>
            <a:solidFill>
              <a:srgbClr val="4EA5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497" name="Rectangle 667">
              <a:extLst>
                <a:ext uri="{FF2B5EF4-FFF2-40B4-BE49-F238E27FC236}">
                  <a16:creationId xmlns:a16="http://schemas.microsoft.com/office/drawing/2014/main" xmlns="" id="{F2C9F84C-6E7A-4811-A210-690C17A2D7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22" y="3598"/>
              <a:ext cx="4" cy="112"/>
            </a:xfrm>
            <a:prstGeom prst="rect">
              <a:avLst/>
            </a:prstGeom>
            <a:solidFill>
              <a:srgbClr val="4FA6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498" name="Rectangle 668">
              <a:extLst>
                <a:ext uri="{FF2B5EF4-FFF2-40B4-BE49-F238E27FC236}">
                  <a16:creationId xmlns:a16="http://schemas.microsoft.com/office/drawing/2014/main" xmlns="" id="{85F613F1-78FA-4982-8A6B-162813D4CA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26" y="3598"/>
              <a:ext cx="4" cy="112"/>
            </a:xfrm>
            <a:prstGeom prst="rect">
              <a:avLst/>
            </a:prstGeom>
            <a:solidFill>
              <a:srgbClr val="50A9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499" name="Rectangle 669">
              <a:extLst>
                <a:ext uri="{FF2B5EF4-FFF2-40B4-BE49-F238E27FC236}">
                  <a16:creationId xmlns:a16="http://schemas.microsoft.com/office/drawing/2014/main" xmlns="" id="{0E9B5182-62CA-4D8F-8520-BEE218D2A0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30" y="3598"/>
              <a:ext cx="4" cy="112"/>
            </a:xfrm>
            <a:prstGeom prst="rect">
              <a:avLst/>
            </a:prstGeom>
            <a:solidFill>
              <a:srgbClr val="51AB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500" name="Rectangle 670">
              <a:extLst>
                <a:ext uri="{FF2B5EF4-FFF2-40B4-BE49-F238E27FC236}">
                  <a16:creationId xmlns:a16="http://schemas.microsoft.com/office/drawing/2014/main" xmlns="" id="{E763579B-E418-4A1F-AC76-C60164A193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34" y="3598"/>
              <a:ext cx="2" cy="112"/>
            </a:xfrm>
            <a:prstGeom prst="rect">
              <a:avLst/>
            </a:prstGeom>
            <a:solidFill>
              <a:srgbClr val="52AC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501" name="Rectangle 671">
              <a:extLst>
                <a:ext uri="{FF2B5EF4-FFF2-40B4-BE49-F238E27FC236}">
                  <a16:creationId xmlns:a16="http://schemas.microsoft.com/office/drawing/2014/main" xmlns="" id="{C60D873A-1158-4D40-AE37-5AD09C928F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36" y="3598"/>
              <a:ext cx="4" cy="112"/>
            </a:xfrm>
            <a:prstGeom prst="rect">
              <a:avLst/>
            </a:prstGeom>
            <a:solidFill>
              <a:srgbClr val="52AD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502" name="Rectangle 672">
              <a:extLst>
                <a:ext uri="{FF2B5EF4-FFF2-40B4-BE49-F238E27FC236}">
                  <a16:creationId xmlns:a16="http://schemas.microsoft.com/office/drawing/2014/main" xmlns="" id="{B87E5F3E-F92D-45F2-B28D-01B84E447D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40" y="3598"/>
              <a:ext cx="4" cy="112"/>
            </a:xfrm>
            <a:prstGeom prst="rect">
              <a:avLst/>
            </a:prstGeom>
            <a:solidFill>
              <a:srgbClr val="53AF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503" name="Rectangle 673">
              <a:extLst>
                <a:ext uri="{FF2B5EF4-FFF2-40B4-BE49-F238E27FC236}">
                  <a16:creationId xmlns:a16="http://schemas.microsoft.com/office/drawing/2014/main" xmlns="" id="{63F16500-F8C0-4FFC-A22A-7A12C5F34E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44" y="3598"/>
              <a:ext cx="4" cy="112"/>
            </a:xfrm>
            <a:prstGeom prst="rect">
              <a:avLst/>
            </a:prstGeom>
            <a:solidFill>
              <a:srgbClr val="54B1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504" name="Rectangle 674">
              <a:extLst>
                <a:ext uri="{FF2B5EF4-FFF2-40B4-BE49-F238E27FC236}">
                  <a16:creationId xmlns:a16="http://schemas.microsoft.com/office/drawing/2014/main" xmlns="" id="{CD016764-6130-4FDC-85D5-40114CA624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48" y="3598"/>
              <a:ext cx="2" cy="112"/>
            </a:xfrm>
            <a:prstGeom prst="rect">
              <a:avLst/>
            </a:prstGeom>
            <a:solidFill>
              <a:srgbClr val="55B2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505" name="Rectangle 675">
              <a:extLst>
                <a:ext uri="{FF2B5EF4-FFF2-40B4-BE49-F238E27FC236}">
                  <a16:creationId xmlns:a16="http://schemas.microsoft.com/office/drawing/2014/main" xmlns="" id="{189BC371-3574-4D38-986F-8F11BCB0B2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0" y="3598"/>
              <a:ext cx="4" cy="112"/>
            </a:xfrm>
            <a:prstGeom prst="rect">
              <a:avLst/>
            </a:prstGeom>
            <a:solidFill>
              <a:srgbClr val="55B3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506" name="Rectangle 676">
              <a:extLst>
                <a:ext uri="{FF2B5EF4-FFF2-40B4-BE49-F238E27FC236}">
                  <a16:creationId xmlns:a16="http://schemas.microsoft.com/office/drawing/2014/main" xmlns="" id="{A57A665D-09F1-42F5-9D28-5425F81B08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4" y="3598"/>
              <a:ext cx="4" cy="112"/>
            </a:xfrm>
            <a:prstGeom prst="rect">
              <a:avLst/>
            </a:prstGeom>
            <a:solidFill>
              <a:srgbClr val="56B5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507" name="Rectangle 677">
              <a:extLst>
                <a:ext uri="{FF2B5EF4-FFF2-40B4-BE49-F238E27FC236}">
                  <a16:creationId xmlns:a16="http://schemas.microsoft.com/office/drawing/2014/main" xmlns="" id="{21A62E3E-7353-4CFC-A02E-8D5DFF1A1C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8" y="3598"/>
              <a:ext cx="4" cy="112"/>
            </a:xfrm>
            <a:prstGeom prst="rect">
              <a:avLst/>
            </a:prstGeom>
            <a:solidFill>
              <a:srgbClr val="57B6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508" name="Rectangle 678">
              <a:extLst>
                <a:ext uri="{FF2B5EF4-FFF2-40B4-BE49-F238E27FC236}">
                  <a16:creationId xmlns:a16="http://schemas.microsoft.com/office/drawing/2014/main" xmlns="" id="{F50AF2F9-22D4-4B86-A5A4-7CB6FC9462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2" y="3598"/>
              <a:ext cx="2" cy="112"/>
            </a:xfrm>
            <a:prstGeom prst="rect">
              <a:avLst/>
            </a:prstGeom>
            <a:solidFill>
              <a:srgbClr val="57B7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509" name="Rectangle 679">
              <a:extLst>
                <a:ext uri="{FF2B5EF4-FFF2-40B4-BE49-F238E27FC236}">
                  <a16:creationId xmlns:a16="http://schemas.microsoft.com/office/drawing/2014/main" xmlns="" id="{51FD26E4-690A-41D1-B970-3A1427C793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4" y="3598"/>
              <a:ext cx="4" cy="112"/>
            </a:xfrm>
            <a:prstGeom prst="rect">
              <a:avLst/>
            </a:prstGeom>
            <a:solidFill>
              <a:srgbClr val="58B8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510" name="Rectangle 680">
              <a:extLst>
                <a:ext uri="{FF2B5EF4-FFF2-40B4-BE49-F238E27FC236}">
                  <a16:creationId xmlns:a16="http://schemas.microsoft.com/office/drawing/2014/main" xmlns="" id="{9D7A95A7-FECE-43DC-99C0-BAF910DF82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8" y="3598"/>
              <a:ext cx="4" cy="112"/>
            </a:xfrm>
            <a:prstGeom prst="rect">
              <a:avLst/>
            </a:prstGeom>
            <a:solidFill>
              <a:srgbClr val="58B9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511" name="Rectangle 681">
              <a:extLst>
                <a:ext uri="{FF2B5EF4-FFF2-40B4-BE49-F238E27FC236}">
                  <a16:creationId xmlns:a16="http://schemas.microsoft.com/office/drawing/2014/main" xmlns="" id="{F0D6D433-1002-4794-AB2F-78EDCE89DC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72" y="3598"/>
              <a:ext cx="4" cy="112"/>
            </a:xfrm>
            <a:prstGeom prst="rect">
              <a:avLst/>
            </a:prstGeom>
            <a:solidFill>
              <a:srgbClr val="59BB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512" name="Rectangle 682">
              <a:extLst>
                <a:ext uri="{FF2B5EF4-FFF2-40B4-BE49-F238E27FC236}">
                  <a16:creationId xmlns:a16="http://schemas.microsoft.com/office/drawing/2014/main" xmlns="" id="{BBEEA701-C293-45FF-BA85-37BDAF2FF7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76" y="3598"/>
              <a:ext cx="4" cy="112"/>
            </a:xfrm>
            <a:prstGeom prst="rect">
              <a:avLst/>
            </a:prstGeom>
            <a:solidFill>
              <a:srgbClr val="59BC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513" name="Rectangle 683">
              <a:extLst>
                <a:ext uri="{FF2B5EF4-FFF2-40B4-BE49-F238E27FC236}">
                  <a16:creationId xmlns:a16="http://schemas.microsoft.com/office/drawing/2014/main" xmlns="" id="{3D326DE4-28CC-4103-B650-98521B73C4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80" y="3598"/>
              <a:ext cx="2" cy="112"/>
            </a:xfrm>
            <a:prstGeom prst="rect">
              <a:avLst/>
            </a:prstGeom>
            <a:solidFill>
              <a:srgbClr val="5ABD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514" name="Rectangle 684">
              <a:extLst>
                <a:ext uri="{FF2B5EF4-FFF2-40B4-BE49-F238E27FC236}">
                  <a16:creationId xmlns:a16="http://schemas.microsoft.com/office/drawing/2014/main" xmlns="" id="{083B5E90-FC3C-4DBC-8510-D3E86BE416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82" y="3598"/>
              <a:ext cx="4" cy="112"/>
            </a:xfrm>
            <a:prstGeom prst="rect">
              <a:avLst/>
            </a:prstGeom>
            <a:solidFill>
              <a:srgbClr val="5ABD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515" name="Rectangle 685">
              <a:extLst>
                <a:ext uri="{FF2B5EF4-FFF2-40B4-BE49-F238E27FC236}">
                  <a16:creationId xmlns:a16="http://schemas.microsoft.com/office/drawing/2014/main" xmlns="" id="{8209EC23-C27F-424E-B16D-A026316BF6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86" y="3598"/>
              <a:ext cx="4" cy="112"/>
            </a:xfrm>
            <a:prstGeom prst="rect">
              <a:avLst/>
            </a:prstGeom>
            <a:solidFill>
              <a:srgbClr val="5BBE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516" name="Rectangle 686">
              <a:extLst>
                <a:ext uri="{FF2B5EF4-FFF2-40B4-BE49-F238E27FC236}">
                  <a16:creationId xmlns:a16="http://schemas.microsoft.com/office/drawing/2014/main" xmlns="" id="{2A77208B-643B-4E14-8F2D-4AF1BBDD6F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90" y="3598"/>
              <a:ext cx="4" cy="112"/>
            </a:xfrm>
            <a:prstGeom prst="rect">
              <a:avLst/>
            </a:prstGeom>
            <a:solidFill>
              <a:srgbClr val="5BBF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517" name="Rectangle 687">
              <a:extLst>
                <a:ext uri="{FF2B5EF4-FFF2-40B4-BE49-F238E27FC236}">
                  <a16:creationId xmlns:a16="http://schemas.microsoft.com/office/drawing/2014/main" xmlns="" id="{0538D860-96AF-4924-AA7C-BB5C67A209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94" y="3598"/>
              <a:ext cx="2" cy="112"/>
            </a:xfrm>
            <a:prstGeom prst="rect">
              <a:avLst/>
            </a:prstGeom>
            <a:solidFill>
              <a:srgbClr val="5BC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518" name="Rectangle 688">
              <a:extLst>
                <a:ext uri="{FF2B5EF4-FFF2-40B4-BE49-F238E27FC236}">
                  <a16:creationId xmlns:a16="http://schemas.microsoft.com/office/drawing/2014/main" xmlns="" id="{1519F60C-BAFB-41CD-BAF2-515F872106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96" y="3598"/>
              <a:ext cx="4" cy="112"/>
            </a:xfrm>
            <a:prstGeom prst="rect">
              <a:avLst/>
            </a:prstGeom>
            <a:solidFill>
              <a:srgbClr val="5CC1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519" name="Rectangle 689">
              <a:extLst>
                <a:ext uri="{FF2B5EF4-FFF2-40B4-BE49-F238E27FC236}">
                  <a16:creationId xmlns:a16="http://schemas.microsoft.com/office/drawing/2014/main" xmlns="" id="{D6D9883F-54A7-4D45-8EEE-4FE4379D6E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0" y="3598"/>
              <a:ext cx="4" cy="112"/>
            </a:xfrm>
            <a:prstGeom prst="rect">
              <a:avLst/>
            </a:prstGeom>
            <a:solidFill>
              <a:srgbClr val="5CC2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520" name="Rectangle 690">
              <a:extLst>
                <a:ext uri="{FF2B5EF4-FFF2-40B4-BE49-F238E27FC236}">
                  <a16:creationId xmlns:a16="http://schemas.microsoft.com/office/drawing/2014/main" xmlns="" id="{7B1B0575-2FAA-4C59-ADEB-09FC3632DA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4" y="3598"/>
              <a:ext cx="4" cy="112"/>
            </a:xfrm>
            <a:prstGeom prst="rect">
              <a:avLst/>
            </a:prstGeom>
            <a:solidFill>
              <a:srgbClr val="5DC2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521" name="Rectangle 691">
              <a:extLst>
                <a:ext uri="{FF2B5EF4-FFF2-40B4-BE49-F238E27FC236}">
                  <a16:creationId xmlns:a16="http://schemas.microsoft.com/office/drawing/2014/main" xmlns="" id="{59D4736A-A2F3-42F3-A745-680C81F361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8" y="3598"/>
              <a:ext cx="2" cy="112"/>
            </a:xfrm>
            <a:prstGeom prst="rect">
              <a:avLst/>
            </a:prstGeom>
            <a:solidFill>
              <a:srgbClr val="5DC3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522" name="Rectangle 692">
              <a:extLst>
                <a:ext uri="{FF2B5EF4-FFF2-40B4-BE49-F238E27FC236}">
                  <a16:creationId xmlns:a16="http://schemas.microsoft.com/office/drawing/2014/main" xmlns="" id="{BCFC36E1-4CC3-4022-B909-20E90A76F4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10" y="3598"/>
              <a:ext cx="4" cy="112"/>
            </a:xfrm>
            <a:prstGeom prst="rect">
              <a:avLst/>
            </a:prstGeom>
            <a:solidFill>
              <a:srgbClr val="5DC3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523" name="Rectangle 693">
              <a:extLst>
                <a:ext uri="{FF2B5EF4-FFF2-40B4-BE49-F238E27FC236}">
                  <a16:creationId xmlns:a16="http://schemas.microsoft.com/office/drawing/2014/main" xmlns="" id="{A988F0E9-BAF1-4733-B803-522E1ED478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14" y="3598"/>
              <a:ext cx="4" cy="112"/>
            </a:xfrm>
            <a:prstGeom prst="rect">
              <a:avLst/>
            </a:prstGeom>
            <a:solidFill>
              <a:srgbClr val="5DC4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524" name="Rectangle 694">
              <a:extLst>
                <a:ext uri="{FF2B5EF4-FFF2-40B4-BE49-F238E27FC236}">
                  <a16:creationId xmlns:a16="http://schemas.microsoft.com/office/drawing/2014/main" xmlns="" id="{1EF9BF7E-A31C-4DC8-B325-9FF521C8E6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18" y="3598"/>
              <a:ext cx="4" cy="112"/>
            </a:xfrm>
            <a:prstGeom prst="rect">
              <a:avLst/>
            </a:prstGeom>
            <a:solidFill>
              <a:srgbClr val="5EC5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525" name="Rectangle 695">
              <a:extLst>
                <a:ext uri="{FF2B5EF4-FFF2-40B4-BE49-F238E27FC236}">
                  <a16:creationId xmlns:a16="http://schemas.microsoft.com/office/drawing/2014/main" xmlns="" id="{58AB3F10-2C63-4507-BF0C-2FB1162ADD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22" y="3598"/>
              <a:ext cx="2" cy="112"/>
            </a:xfrm>
            <a:prstGeom prst="rect">
              <a:avLst/>
            </a:prstGeom>
            <a:solidFill>
              <a:srgbClr val="5EC5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526" name="Rectangle 696">
              <a:extLst>
                <a:ext uri="{FF2B5EF4-FFF2-40B4-BE49-F238E27FC236}">
                  <a16:creationId xmlns:a16="http://schemas.microsoft.com/office/drawing/2014/main" xmlns="" id="{A236C04D-5584-4622-A641-2D4DE84D7E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24" y="3598"/>
              <a:ext cx="4" cy="112"/>
            </a:xfrm>
            <a:prstGeom prst="rect">
              <a:avLst/>
            </a:prstGeom>
            <a:solidFill>
              <a:srgbClr val="5EC5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527" name="Rectangle 697">
              <a:extLst>
                <a:ext uri="{FF2B5EF4-FFF2-40B4-BE49-F238E27FC236}">
                  <a16:creationId xmlns:a16="http://schemas.microsoft.com/office/drawing/2014/main" xmlns="" id="{2191C186-199E-4A64-A3B1-AF46D60C41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28" y="3598"/>
              <a:ext cx="4" cy="112"/>
            </a:xfrm>
            <a:prstGeom prst="rect">
              <a:avLst/>
            </a:prstGeom>
            <a:solidFill>
              <a:srgbClr val="5EC6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528" name="Rectangle 698">
              <a:extLst>
                <a:ext uri="{FF2B5EF4-FFF2-40B4-BE49-F238E27FC236}">
                  <a16:creationId xmlns:a16="http://schemas.microsoft.com/office/drawing/2014/main" xmlns="" id="{7D5D1373-82F8-4AEF-B516-DCF04AE370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2" y="3598"/>
              <a:ext cx="4" cy="112"/>
            </a:xfrm>
            <a:prstGeom prst="rect">
              <a:avLst/>
            </a:prstGeom>
            <a:solidFill>
              <a:srgbClr val="5EC6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529" name="Rectangle 699">
              <a:extLst>
                <a:ext uri="{FF2B5EF4-FFF2-40B4-BE49-F238E27FC236}">
                  <a16:creationId xmlns:a16="http://schemas.microsoft.com/office/drawing/2014/main" xmlns="" id="{1839577B-C6E3-45E8-81AB-A60A171E80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6" y="3598"/>
              <a:ext cx="2" cy="112"/>
            </a:xfrm>
            <a:prstGeom prst="rect">
              <a:avLst/>
            </a:prstGeom>
            <a:solidFill>
              <a:srgbClr val="5FC7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530" name="Rectangle 700">
              <a:extLst>
                <a:ext uri="{FF2B5EF4-FFF2-40B4-BE49-F238E27FC236}">
                  <a16:creationId xmlns:a16="http://schemas.microsoft.com/office/drawing/2014/main" xmlns="" id="{ACCB7B8F-46D4-4D8B-88D7-5F9FDB83C2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8" y="3598"/>
              <a:ext cx="4" cy="112"/>
            </a:xfrm>
            <a:prstGeom prst="rect">
              <a:avLst/>
            </a:prstGeom>
            <a:solidFill>
              <a:srgbClr val="5FC7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531" name="Rectangle 701">
              <a:extLst>
                <a:ext uri="{FF2B5EF4-FFF2-40B4-BE49-F238E27FC236}">
                  <a16:creationId xmlns:a16="http://schemas.microsoft.com/office/drawing/2014/main" xmlns="" id="{FB1BC7BB-50D1-476A-88BD-5B2105391C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42" y="3598"/>
              <a:ext cx="4" cy="112"/>
            </a:xfrm>
            <a:prstGeom prst="rect">
              <a:avLst/>
            </a:prstGeom>
            <a:solidFill>
              <a:srgbClr val="5FC7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532" name="Rectangle 702">
              <a:extLst>
                <a:ext uri="{FF2B5EF4-FFF2-40B4-BE49-F238E27FC236}">
                  <a16:creationId xmlns:a16="http://schemas.microsoft.com/office/drawing/2014/main" xmlns="" id="{B7AEE152-90EE-4724-A186-F013DBCCAE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46" y="3598"/>
              <a:ext cx="4" cy="112"/>
            </a:xfrm>
            <a:prstGeom prst="rect">
              <a:avLst/>
            </a:prstGeom>
            <a:solidFill>
              <a:srgbClr val="5FC8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533" name="Rectangle 703">
              <a:extLst>
                <a:ext uri="{FF2B5EF4-FFF2-40B4-BE49-F238E27FC236}">
                  <a16:creationId xmlns:a16="http://schemas.microsoft.com/office/drawing/2014/main" xmlns="" id="{44D9A752-1518-4C9B-B37B-8EA37A1F6A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50" y="3598"/>
              <a:ext cx="2" cy="112"/>
            </a:xfrm>
            <a:prstGeom prst="rect">
              <a:avLst/>
            </a:prstGeom>
            <a:solidFill>
              <a:srgbClr val="5FC8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534" name="Rectangle 704">
              <a:extLst>
                <a:ext uri="{FF2B5EF4-FFF2-40B4-BE49-F238E27FC236}">
                  <a16:creationId xmlns:a16="http://schemas.microsoft.com/office/drawing/2014/main" xmlns="" id="{4D3547C5-F15B-448F-A009-E34495832E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52" y="3598"/>
              <a:ext cx="4" cy="112"/>
            </a:xfrm>
            <a:prstGeom prst="rect">
              <a:avLst/>
            </a:prstGeom>
            <a:solidFill>
              <a:srgbClr val="5FC8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535" name="Rectangle 705">
              <a:extLst>
                <a:ext uri="{FF2B5EF4-FFF2-40B4-BE49-F238E27FC236}">
                  <a16:creationId xmlns:a16="http://schemas.microsoft.com/office/drawing/2014/main" xmlns="" id="{C5DA6FBF-0BBD-4E15-976F-B8442C1206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56" y="3598"/>
              <a:ext cx="4" cy="112"/>
            </a:xfrm>
            <a:prstGeom prst="rect">
              <a:avLst/>
            </a:prstGeom>
            <a:solidFill>
              <a:srgbClr val="5FC8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536" name="Rectangle 706">
              <a:extLst>
                <a:ext uri="{FF2B5EF4-FFF2-40B4-BE49-F238E27FC236}">
                  <a16:creationId xmlns:a16="http://schemas.microsoft.com/office/drawing/2014/main" xmlns="" id="{94A6C8C4-CE8D-4E9C-89A9-8C26290D29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60" y="3598"/>
              <a:ext cx="4" cy="112"/>
            </a:xfrm>
            <a:prstGeom prst="rect">
              <a:avLst/>
            </a:prstGeom>
            <a:solidFill>
              <a:srgbClr val="5FC8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537" name="Rectangle 707">
              <a:extLst>
                <a:ext uri="{FF2B5EF4-FFF2-40B4-BE49-F238E27FC236}">
                  <a16:creationId xmlns:a16="http://schemas.microsoft.com/office/drawing/2014/main" xmlns="" id="{2CD9B20B-B1CE-49CF-85A4-9D1A24ABDA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64" y="3598"/>
              <a:ext cx="4" cy="112"/>
            </a:xfrm>
            <a:prstGeom prst="rect">
              <a:avLst/>
            </a:prstGeom>
            <a:solidFill>
              <a:srgbClr val="5FC8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538" name="Rectangle 708">
              <a:extLst>
                <a:ext uri="{FF2B5EF4-FFF2-40B4-BE49-F238E27FC236}">
                  <a16:creationId xmlns:a16="http://schemas.microsoft.com/office/drawing/2014/main" xmlns="" id="{DC2D06FD-55A4-48FC-837A-4FCC2DFFCE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68" y="3598"/>
              <a:ext cx="2" cy="112"/>
            </a:xfrm>
            <a:prstGeom prst="rect">
              <a:avLst/>
            </a:prstGeom>
            <a:solidFill>
              <a:srgbClr val="5FC8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539" name="Rectangle 709">
              <a:extLst>
                <a:ext uri="{FF2B5EF4-FFF2-40B4-BE49-F238E27FC236}">
                  <a16:creationId xmlns:a16="http://schemas.microsoft.com/office/drawing/2014/main" xmlns="" id="{26C16066-BD5A-4C72-B733-F49E34C25A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70" y="3598"/>
              <a:ext cx="4" cy="112"/>
            </a:xfrm>
            <a:prstGeom prst="rect">
              <a:avLst/>
            </a:prstGeom>
            <a:solidFill>
              <a:srgbClr val="5FC8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540" name="Rectangle 710">
              <a:extLst>
                <a:ext uri="{FF2B5EF4-FFF2-40B4-BE49-F238E27FC236}">
                  <a16:creationId xmlns:a16="http://schemas.microsoft.com/office/drawing/2014/main" xmlns="" id="{117403DF-7E94-4AA0-847C-216FFA785B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74" y="3598"/>
              <a:ext cx="4" cy="112"/>
            </a:xfrm>
            <a:prstGeom prst="rect">
              <a:avLst/>
            </a:prstGeom>
            <a:solidFill>
              <a:srgbClr val="5FC7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541" name="Rectangle 711">
              <a:extLst>
                <a:ext uri="{FF2B5EF4-FFF2-40B4-BE49-F238E27FC236}">
                  <a16:creationId xmlns:a16="http://schemas.microsoft.com/office/drawing/2014/main" xmlns="" id="{39F4D92B-B580-40A7-848E-743AA5D83E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78" y="3598"/>
              <a:ext cx="4" cy="112"/>
            </a:xfrm>
            <a:prstGeom prst="rect">
              <a:avLst/>
            </a:prstGeom>
            <a:solidFill>
              <a:srgbClr val="5FC7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542" name="Rectangle 712">
              <a:extLst>
                <a:ext uri="{FF2B5EF4-FFF2-40B4-BE49-F238E27FC236}">
                  <a16:creationId xmlns:a16="http://schemas.microsoft.com/office/drawing/2014/main" xmlns="" id="{9027BB7B-BEA7-4D6B-AA91-A75B786C7D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2" y="3598"/>
              <a:ext cx="2" cy="112"/>
            </a:xfrm>
            <a:prstGeom prst="rect">
              <a:avLst/>
            </a:prstGeom>
            <a:solidFill>
              <a:srgbClr val="5FC7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543" name="Rectangle 713">
              <a:extLst>
                <a:ext uri="{FF2B5EF4-FFF2-40B4-BE49-F238E27FC236}">
                  <a16:creationId xmlns:a16="http://schemas.microsoft.com/office/drawing/2014/main" xmlns="" id="{74FF344B-0D93-49ED-AC51-E7350D2D57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4" y="3598"/>
              <a:ext cx="4" cy="112"/>
            </a:xfrm>
            <a:prstGeom prst="rect">
              <a:avLst/>
            </a:prstGeom>
            <a:solidFill>
              <a:srgbClr val="5EC6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544" name="Rectangle 714">
              <a:extLst>
                <a:ext uri="{FF2B5EF4-FFF2-40B4-BE49-F238E27FC236}">
                  <a16:creationId xmlns:a16="http://schemas.microsoft.com/office/drawing/2014/main" xmlns="" id="{90490AC7-9066-4050-B429-EF6BD73BEE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8" y="3598"/>
              <a:ext cx="4" cy="112"/>
            </a:xfrm>
            <a:prstGeom prst="rect">
              <a:avLst/>
            </a:prstGeom>
            <a:solidFill>
              <a:srgbClr val="5EC6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545" name="Rectangle 715">
              <a:extLst>
                <a:ext uri="{FF2B5EF4-FFF2-40B4-BE49-F238E27FC236}">
                  <a16:creationId xmlns:a16="http://schemas.microsoft.com/office/drawing/2014/main" xmlns="" id="{2288C4BF-EDCC-4D18-A0BA-401FE2CC61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92" y="3598"/>
              <a:ext cx="4" cy="112"/>
            </a:xfrm>
            <a:prstGeom prst="rect">
              <a:avLst/>
            </a:prstGeom>
            <a:solidFill>
              <a:srgbClr val="5EC5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546" name="Rectangle 716">
              <a:extLst>
                <a:ext uri="{FF2B5EF4-FFF2-40B4-BE49-F238E27FC236}">
                  <a16:creationId xmlns:a16="http://schemas.microsoft.com/office/drawing/2014/main" xmlns="" id="{E55EB288-DAB0-4F04-9EB6-B5FE37EEF8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96" y="3598"/>
              <a:ext cx="2" cy="112"/>
            </a:xfrm>
            <a:prstGeom prst="rect">
              <a:avLst/>
            </a:prstGeom>
            <a:solidFill>
              <a:srgbClr val="5EC5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547" name="Rectangle 717">
              <a:extLst>
                <a:ext uri="{FF2B5EF4-FFF2-40B4-BE49-F238E27FC236}">
                  <a16:creationId xmlns:a16="http://schemas.microsoft.com/office/drawing/2014/main" xmlns="" id="{F8BA0401-868C-40A8-8F30-20C9C433F5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98" y="3598"/>
              <a:ext cx="4" cy="112"/>
            </a:xfrm>
            <a:prstGeom prst="rect">
              <a:avLst/>
            </a:prstGeom>
            <a:solidFill>
              <a:srgbClr val="5EC5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548" name="Rectangle 718">
              <a:extLst>
                <a:ext uri="{FF2B5EF4-FFF2-40B4-BE49-F238E27FC236}">
                  <a16:creationId xmlns:a16="http://schemas.microsoft.com/office/drawing/2014/main" xmlns="" id="{464598D6-860B-4BBC-971C-FB708DDA20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02" y="3598"/>
              <a:ext cx="4" cy="112"/>
            </a:xfrm>
            <a:prstGeom prst="rect">
              <a:avLst/>
            </a:prstGeom>
            <a:solidFill>
              <a:srgbClr val="5DC4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549" name="Rectangle 719">
              <a:extLst>
                <a:ext uri="{FF2B5EF4-FFF2-40B4-BE49-F238E27FC236}">
                  <a16:creationId xmlns:a16="http://schemas.microsoft.com/office/drawing/2014/main" xmlns="" id="{1BE7D7B9-BA68-4899-9512-22E8655752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06" y="3598"/>
              <a:ext cx="4" cy="112"/>
            </a:xfrm>
            <a:prstGeom prst="rect">
              <a:avLst/>
            </a:prstGeom>
            <a:solidFill>
              <a:srgbClr val="5DC3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550" name="Rectangle 720">
              <a:extLst>
                <a:ext uri="{FF2B5EF4-FFF2-40B4-BE49-F238E27FC236}">
                  <a16:creationId xmlns:a16="http://schemas.microsoft.com/office/drawing/2014/main" xmlns="" id="{BC8AE735-DE82-4F91-BB75-3E15203861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10" y="3598"/>
              <a:ext cx="2" cy="112"/>
            </a:xfrm>
            <a:prstGeom prst="rect">
              <a:avLst/>
            </a:prstGeom>
            <a:solidFill>
              <a:srgbClr val="5DC3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551" name="Rectangle 721">
              <a:extLst>
                <a:ext uri="{FF2B5EF4-FFF2-40B4-BE49-F238E27FC236}">
                  <a16:creationId xmlns:a16="http://schemas.microsoft.com/office/drawing/2014/main" xmlns="" id="{98D35BCC-4ED1-4E73-805A-469C1C4E2A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12" y="3598"/>
              <a:ext cx="4" cy="112"/>
            </a:xfrm>
            <a:prstGeom prst="rect">
              <a:avLst/>
            </a:prstGeom>
            <a:solidFill>
              <a:srgbClr val="5DC2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552" name="Rectangle 722">
              <a:extLst>
                <a:ext uri="{FF2B5EF4-FFF2-40B4-BE49-F238E27FC236}">
                  <a16:creationId xmlns:a16="http://schemas.microsoft.com/office/drawing/2014/main" xmlns="" id="{B0B9F8BF-98DD-4A14-B7D2-8243450FB4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16" y="3598"/>
              <a:ext cx="4" cy="112"/>
            </a:xfrm>
            <a:prstGeom prst="rect">
              <a:avLst/>
            </a:prstGeom>
            <a:solidFill>
              <a:srgbClr val="5CC2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553" name="Rectangle 723">
              <a:extLst>
                <a:ext uri="{FF2B5EF4-FFF2-40B4-BE49-F238E27FC236}">
                  <a16:creationId xmlns:a16="http://schemas.microsoft.com/office/drawing/2014/main" xmlns="" id="{F1B51B78-12AD-462A-9C67-6C341D303B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0" y="3598"/>
              <a:ext cx="4" cy="112"/>
            </a:xfrm>
            <a:prstGeom prst="rect">
              <a:avLst/>
            </a:prstGeom>
            <a:solidFill>
              <a:srgbClr val="5CC1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554" name="Rectangle 724">
              <a:extLst>
                <a:ext uri="{FF2B5EF4-FFF2-40B4-BE49-F238E27FC236}">
                  <a16:creationId xmlns:a16="http://schemas.microsoft.com/office/drawing/2014/main" xmlns="" id="{8F876474-42C4-45C6-B6E1-1BE3F9DB72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4" y="3598"/>
              <a:ext cx="2" cy="112"/>
            </a:xfrm>
            <a:prstGeom prst="rect">
              <a:avLst/>
            </a:prstGeom>
            <a:solidFill>
              <a:srgbClr val="5BC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555" name="Rectangle 725">
              <a:extLst>
                <a:ext uri="{FF2B5EF4-FFF2-40B4-BE49-F238E27FC236}">
                  <a16:creationId xmlns:a16="http://schemas.microsoft.com/office/drawing/2014/main" xmlns="" id="{F028D578-39FE-43C6-BABA-51D46B59AE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6" y="3598"/>
              <a:ext cx="4" cy="112"/>
            </a:xfrm>
            <a:prstGeom prst="rect">
              <a:avLst/>
            </a:prstGeom>
            <a:solidFill>
              <a:srgbClr val="5BBF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556" name="Rectangle 726">
              <a:extLst>
                <a:ext uri="{FF2B5EF4-FFF2-40B4-BE49-F238E27FC236}">
                  <a16:creationId xmlns:a16="http://schemas.microsoft.com/office/drawing/2014/main" xmlns="" id="{54937189-6CC6-46C9-BC42-172DEEA610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0" y="3598"/>
              <a:ext cx="4" cy="112"/>
            </a:xfrm>
            <a:prstGeom prst="rect">
              <a:avLst/>
            </a:prstGeom>
            <a:solidFill>
              <a:srgbClr val="5BBE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557" name="Rectangle 727">
              <a:extLst>
                <a:ext uri="{FF2B5EF4-FFF2-40B4-BE49-F238E27FC236}">
                  <a16:creationId xmlns:a16="http://schemas.microsoft.com/office/drawing/2014/main" xmlns="" id="{28F5525E-5F94-446E-90EC-11B8ACA501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4" y="3598"/>
              <a:ext cx="4" cy="112"/>
            </a:xfrm>
            <a:prstGeom prst="rect">
              <a:avLst/>
            </a:prstGeom>
            <a:solidFill>
              <a:srgbClr val="5ABD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558" name="Rectangle 728">
              <a:extLst>
                <a:ext uri="{FF2B5EF4-FFF2-40B4-BE49-F238E27FC236}">
                  <a16:creationId xmlns:a16="http://schemas.microsoft.com/office/drawing/2014/main" xmlns="" id="{793604DC-6A82-4A26-A90F-403E3E348C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8" y="3598"/>
              <a:ext cx="2" cy="112"/>
            </a:xfrm>
            <a:prstGeom prst="rect">
              <a:avLst/>
            </a:prstGeom>
            <a:solidFill>
              <a:srgbClr val="5ABD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559" name="Rectangle 729">
              <a:extLst>
                <a:ext uri="{FF2B5EF4-FFF2-40B4-BE49-F238E27FC236}">
                  <a16:creationId xmlns:a16="http://schemas.microsoft.com/office/drawing/2014/main" xmlns="" id="{DF365644-178B-4A3E-996C-20E7210EE7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40" y="3598"/>
              <a:ext cx="4" cy="112"/>
            </a:xfrm>
            <a:prstGeom prst="rect">
              <a:avLst/>
            </a:prstGeom>
            <a:solidFill>
              <a:srgbClr val="59BC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560" name="Rectangle 730">
              <a:extLst>
                <a:ext uri="{FF2B5EF4-FFF2-40B4-BE49-F238E27FC236}">
                  <a16:creationId xmlns:a16="http://schemas.microsoft.com/office/drawing/2014/main" xmlns="" id="{D89E16C3-B1FA-4468-B6DC-F434CBF321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44" y="3598"/>
              <a:ext cx="4" cy="112"/>
            </a:xfrm>
            <a:prstGeom prst="rect">
              <a:avLst/>
            </a:prstGeom>
            <a:solidFill>
              <a:srgbClr val="59BB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561" name="Rectangle 731">
              <a:extLst>
                <a:ext uri="{FF2B5EF4-FFF2-40B4-BE49-F238E27FC236}">
                  <a16:creationId xmlns:a16="http://schemas.microsoft.com/office/drawing/2014/main" xmlns="" id="{C9EEE302-565D-46ED-B9C5-3D9843DCA7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48" y="3598"/>
              <a:ext cx="4" cy="112"/>
            </a:xfrm>
            <a:prstGeom prst="rect">
              <a:avLst/>
            </a:prstGeom>
            <a:solidFill>
              <a:srgbClr val="58B9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562" name="Rectangle 732">
              <a:extLst>
                <a:ext uri="{FF2B5EF4-FFF2-40B4-BE49-F238E27FC236}">
                  <a16:creationId xmlns:a16="http://schemas.microsoft.com/office/drawing/2014/main" xmlns="" id="{98D671BD-4F21-4618-9BF1-802926ABBC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52" y="3598"/>
              <a:ext cx="4" cy="112"/>
            </a:xfrm>
            <a:prstGeom prst="rect">
              <a:avLst/>
            </a:prstGeom>
            <a:solidFill>
              <a:srgbClr val="58B8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563" name="Rectangle 733">
              <a:extLst>
                <a:ext uri="{FF2B5EF4-FFF2-40B4-BE49-F238E27FC236}">
                  <a16:creationId xmlns:a16="http://schemas.microsoft.com/office/drawing/2014/main" xmlns="" id="{F857A54A-FD06-4897-B0CF-DE68560546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56" y="3598"/>
              <a:ext cx="2" cy="112"/>
            </a:xfrm>
            <a:prstGeom prst="rect">
              <a:avLst/>
            </a:prstGeom>
            <a:solidFill>
              <a:srgbClr val="57B7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564" name="Rectangle 734">
              <a:extLst>
                <a:ext uri="{FF2B5EF4-FFF2-40B4-BE49-F238E27FC236}">
                  <a16:creationId xmlns:a16="http://schemas.microsoft.com/office/drawing/2014/main" xmlns="" id="{52071657-1F38-4393-8D06-5D49433911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58" y="3598"/>
              <a:ext cx="4" cy="112"/>
            </a:xfrm>
            <a:prstGeom prst="rect">
              <a:avLst/>
            </a:prstGeom>
            <a:solidFill>
              <a:srgbClr val="57B6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565" name="Rectangle 735">
              <a:extLst>
                <a:ext uri="{FF2B5EF4-FFF2-40B4-BE49-F238E27FC236}">
                  <a16:creationId xmlns:a16="http://schemas.microsoft.com/office/drawing/2014/main" xmlns="" id="{EB5C9760-962B-45EE-99B3-0FD2A8C408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2" y="3598"/>
              <a:ext cx="4" cy="112"/>
            </a:xfrm>
            <a:prstGeom prst="rect">
              <a:avLst/>
            </a:prstGeom>
            <a:solidFill>
              <a:srgbClr val="56B5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566" name="Rectangle 736">
              <a:extLst>
                <a:ext uri="{FF2B5EF4-FFF2-40B4-BE49-F238E27FC236}">
                  <a16:creationId xmlns:a16="http://schemas.microsoft.com/office/drawing/2014/main" xmlns="" id="{08CE3283-DF17-4DDD-81CA-9005F78BAC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6" y="3598"/>
              <a:ext cx="4" cy="112"/>
            </a:xfrm>
            <a:prstGeom prst="rect">
              <a:avLst/>
            </a:prstGeom>
            <a:solidFill>
              <a:srgbClr val="55B3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567" name="Rectangle 737">
              <a:extLst>
                <a:ext uri="{FF2B5EF4-FFF2-40B4-BE49-F238E27FC236}">
                  <a16:creationId xmlns:a16="http://schemas.microsoft.com/office/drawing/2014/main" xmlns="" id="{70D23D0B-5A19-4F51-A257-57FBD18A7F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70" y="3598"/>
              <a:ext cx="2" cy="112"/>
            </a:xfrm>
            <a:prstGeom prst="rect">
              <a:avLst/>
            </a:prstGeom>
            <a:solidFill>
              <a:srgbClr val="55B2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568" name="Rectangle 738">
              <a:extLst>
                <a:ext uri="{FF2B5EF4-FFF2-40B4-BE49-F238E27FC236}">
                  <a16:creationId xmlns:a16="http://schemas.microsoft.com/office/drawing/2014/main" xmlns="" id="{ACAF524C-A9F4-4709-B84D-FA72B9A788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72" y="3598"/>
              <a:ext cx="4" cy="112"/>
            </a:xfrm>
            <a:prstGeom prst="rect">
              <a:avLst/>
            </a:prstGeom>
            <a:solidFill>
              <a:srgbClr val="54B1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569" name="Rectangle 739">
              <a:extLst>
                <a:ext uri="{FF2B5EF4-FFF2-40B4-BE49-F238E27FC236}">
                  <a16:creationId xmlns:a16="http://schemas.microsoft.com/office/drawing/2014/main" xmlns="" id="{AF3CBC79-899D-4136-9DBA-659122A43A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76" y="3598"/>
              <a:ext cx="4" cy="112"/>
            </a:xfrm>
            <a:prstGeom prst="rect">
              <a:avLst/>
            </a:prstGeom>
            <a:solidFill>
              <a:srgbClr val="53AF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570" name="Rectangle 740">
              <a:extLst>
                <a:ext uri="{FF2B5EF4-FFF2-40B4-BE49-F238E27FC236}">
                  <a16:creationId xmlns:a16="http://schemas.microsoft.com/office/drawing/2014/main" xmlns="" id="{397F43F7-9BF4-4CAE-83B7-09AF54489C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0" y="3598"/>
              <a:ext cx="4" cy="112"/>
            </a:xfrm>
            <a:prstGeom prst="rect">
              <a:avLst/>
            </a:prstGeom>
            <a:solidFill>
              <a:srgbClr val="52AD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571" name="Rectangle 741">
              <a:extLst>
                <a:ext uri="{FF2B5EF4-FFF2-40B4-BE49-F238E27FC236}">
                  <a16:creationId xmlns:a16="http://schemas.microsoft.com/office/drawing/2014/main" xmlns="" id="{6079FAE7-48F0-402A-8F78-FBE4A37308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4" y="3598"/>
              <a:ext cx="2" cy="112"/>
            </a:xfrm>
            <a:prstGeom prst="rect">
              <a:avLst/>
            </a:prstGeom>
            <a:solidFill>
              <a:srgbClr val="52AC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572" name="Rectangle 742">
              <a:extLst>
                <a:ext uri="{FF2B5EF4-FFF2-40B4-BE49-F238E27FC236}">
                  <a16:creationId xmlns:a16="http://schemas.microsoft.com/office/drawing/2014/main" xmlns="" id="{9D94F300-6708-4833-A821-F5B1B56B1D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6" y="3598"/>
              <a:ext cx="4" cy="112"/>
            </a:xfrm>
            <a:prstGeom prst="rect">
              <a:avLst/>
            </a:prstGeom>
            <a:solidFill>
              <a:srgbClr val="51AB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573" name="Rectangle 743">
              <a:extLst>
                <a:ext uri="{FF2B5EF4-FFF2-40B4-BE49-F238E27FC236}">
                  <a16:creationId xmlns:a16="http://schemas.microsoft.com/office/drawing/2014/main" xmlns="" id="{C8EAD0C4-6173-4B70-83B6-F95690B272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90" y="3598"/>
              <a:ext cx="4" cy="112"/>
            </a:xfrm>
            <a:prstGeom prst="rect">
              <a:avLst/>
            </a:prstGeom>
            <a:solidFill>
              <a:srgbClr val="50A9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574" name="Rectangle 744">
              <a:extLst>
                <a:ext uri="{FF2B5EF4-FFF2-40B4-BE49-F238E27FC236}">
                  <a16:creationId xmlns:a16="http://schemas.microsoft.com/office/drawing/2014/main" xmlns="" id="{D940318F-97B8-4FF3-A6CA-A752917CF6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94" y="3598"/>
              <a:ext cx="4" cy="112"/>
            </a:xfrm>
            <a:prstGeom prst="rect">
              <a:avLst/>
            </a:prstGeom>
            <a:solidFill>
              <a:srgbClr val="4FA6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575" name="Rectangle 745">
              <a:extLst>
                <a:ext uri="{FF2B5EF4-FFF2-40B4-BE49-F238E27FC236}">
                  <a16:creationId xmlns:a16="http://schemas.microsoft.com/office/drawing/2014/main" xmlns="" id="{EBC28B8A-2463-4537-BEF2-816A5832F0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98" y="3598"/>
              <a:ext cx="2" cy="112"/>
            </a:xfrm>
            <a:prstGeom prst="rect">
              <a:avLst/>
            </a:prstGeom>
            <a:solidFill>
              <a:srgbClr val="4EA5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576" name="Rectangle 746">
              <a:extLst>
                <a:ext uri="{FF2B5EF4-FFF2-40B4-BE49-F238E27FC236}">
                  <a16:creationId xmlns:a16="http://schemas.microsoft.com/office/drawing/2014/main" xmlns="" id="{5E711760-9849-449B-BF1A-517918CCFF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00" y="3598"/>
              <a:ext cx="4" cy="112"/>
            </a:xfrm>
            <a:prstGeom prst="rect">
              <a:avLst/>
            </a:prstGeom>
            <a:solidFill>
              <a:srgbClr val="4EA3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577" name="Rectangle 747">
              <a:extLst>
                <a:ext uri="{FF2B5EF4-FFF2-40B4-BE49-F238E27FC236}">
                  <a16:creationId xmlns:a16="http://schemas.microsoft.com/office/drawing/2014/main" xmlns="" id="{ECE23A07-863A-4385-9634-D4FD7F7A60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04" y="3598"/>
              <a:ext cx="4" cy="112"/>
            </a:xfrm>
            <a:prstGeom prst="rect">
              <a:avLst/>
            </a:prstGeom>
            <a:solidFill>
              <a:srgbClr val="4DA1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578" name="Rectangle 748">
              <a:extLst>
                <a:ext uri="{FF2B5EF4-FFF2-40B4-BE49-F238E27FC236}">
                  <a16:creationId xmlns:a16="http://schemas.microsoft.com/office/drawing/2014/main" xmlns="" id="{B3169D6A-4069-4F58-BCE2-D4E2CDFEF4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08" y="3598"/>
              <a:ext cx="4" cy="112"/>
            </a:xfrm>
            <a:prstGeom prst="rect">
              <a:avLst/>
            </a:prstGeom>
            <a:solidFill>
              <a:srgbClr val="4C9F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579" name="Rectangle 749">
              <a:extLst>
                <a:ext uri="{FF2B5EF4-FFF2-40B4-BE49-F238E27FC236}">
                  <a16:creationId xmlns:a16="http://schemas.microsoft.com/office/drawing/2014/main" xmlns="" id="{A15C06E4-E0ED-4EC4-B1EB-4F2F7AF776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2" y="3598"/>
              <a:ext cx="2" cy="112"/>
            </a:xfrm>
            <a:prstGeom prst="rect">
              <a:avLst/>
            </a:prstGeom>
            <a:solidFill>
              <a:srgbClr val="4B9E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580" name="Rectangle 750">
              <a:extLst>
                <a:ext uri="{FF2B5EF4-FFF2-40B4-BE49-F238E27FC236}">
                  <a16:creationId xmlns:a16="http://schemas.microsoft.com/office/drawing/2014/main" xmlns="" id="{1A4D3D59-19BC-4BE6-A799-F782315C2B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4" y="3598"/>
              <a:ext cx="4" cy="112"/>
            </a:xfrm>
            <a:prstGeom prst="rect">
              <a:avLst/>
            </a:prstGeom>
            <a:solidFill>
              <a:srgbClr val="4A9B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581" name="Rectangle 751">
              <a:extLst>
                <a:ext uri="{FF2B5EF4-FFF2-40B4-BE49-F238E27FC236}">
                  <a16:creationId xmlns:a16="http://schemas.microsoft.com/office/drawing/2014/main" xmlns="" id="{1F160816-BFC9-44A1-B2CB-121865B2A4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8" y="3598"/>
              <a:ext cx="4" cy="112"/>
            </a:xfrm>
            <a:prstGeom prst="rect">
              <a:avLst/>
            </a:prstGeom>
            <a:solidFill>
              <a:srgbClr val="4999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582" name="Rectangle 752">
              <a:extLst>
                <a:ext uri="{FF2B5EF4-FFF2-40B4-BE49-F238E27FC236}">
                  <a16:creationId xmlns:a16="http://schemas.microsoft.com/office/drawing/2014/main" xmlns="" id="{9D8D22BC-0A2D-4C84-9990-5E934E0479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22" y="3598"/>
              <a:ext cx="4" cy="112"/>
            </a:xfrm>
            <a:prstGeom prst="rect">
              <a:avLst/>
            </a:prstGeom>
            <a:solidFill>
              <a:srgbClr val="4897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583" name="Rectangle 753">
              <a:extLst>
                <a:ext uri="{FF2B5EF4-FFF2-40B4-BE49-F238E27FC236}">
                  <a16:creationId xmlns:a16="http://schemas.microsoft.com/office/drawing/2014/main" xmlns="" id="{75C69F0B-ADC8-4A8C-950C-78BE8CB938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26" y="3598"/>
              <a:ext cx="2" cy="112"/>
            </a:xfrm>
            <a:prstGeom prst="rect">
              <a:avLst/>
            </a:prstGeom>
            <a:solidFill>
              <a:srgbClr val="4795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584" name="Rectangle 754">
              <a:extLst>
                <a:ext uri="{FF2B5EF4-FFF2-40B4-BE49-F238E27FC236}">
                  <a16:creationId xmlns:a16="http://schemas.microsoft.com/office/drawing/2014/main" xmlns="" id="{BF54515C-87B7-4E6D-AA15-33768F1B34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28" y="3598"/>
              <a:ext cx="4" cy="112"/>
            </a:xfrm>
            <a:prstGeom prst="rect">
              <a:avLst/>
            </a:prstGeom>
            <a:solidFill>
              <a:srgbClr val="4693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585" name="Rectangle 755">
              <a:extLst>
                <a:ext uri="{FF2B5EF4-FFF2-40B4-BE49-F238E27FC236}">
                  <a16:creationId xmlns:a16="http://schemas.microsoft.com/office/drawing/2014/main" xmlns="" id="{7E315693-7921-41A2-AFFF-35D9FBE0E1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32" y="3598"/>
              <a:ext cx="4" cy="112"/>
            </a:xfrm>
            <a:prstGeom prst="rect">
              <a:avLst/>
            </a:prstGeom>
            <a:solidFill>
              <a:srgbClr val="4591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586" name="Rectangle 756">
              <a:extLst>
                <a:ext uri="{FF2B5EF4-FFF2-40B4-BE49-F238E27FC236}">
                  <a16:creationId xmlns:a16="http://schemas.microsoft.com/office/drawing/2014/main" xmlns="" id="{AB153140-EF23-4E23-88F0-5E7A62B67B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36" y="3598"/>
              <a:ext cx="5" cy="112"/>
            </a:xfrm>
            <a:prstGeom prst="rect">
              <a:avLst/>
            </a:prstGeom>
            <a:solidFill>
              <a:srgbClr val="448E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587" name="Rectangle 757">
              <a:extLst>
                <a:ext uri="{FF2B5EF4-FFF2-40B4-BE49-F238E27FC236}">
                  <a16:creationId xmlns:a16="http://schemas.microsoft.com/office/drawing/2014/main" xmlns="" id="{ADCD421D-43EF-4494-9388-0DB1282623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41" y="3598"/>
              <a:ext cx="4" cy="112"/>
            </a:xfrm>
            <a:prstGeom prst="rect">
              <a:avLst/>
            </a:prstGeom>
            <a:solidFill>
              <a:srgbClr val="428C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588" name="Rectangle 758">
              <a:extLst>
                <a:ext uri="{FF2B5EF4-FFF2-40B4-BE49-F238E27FC236}">
                  <a16:creationId xmlns:a16="http://schemas.microsoft.com/office/drawing/2014/main" xmlns="" id="{FC2285B9-2E98-4D4E-8721-E6DFCF0D6C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45" y="3598"/>
              <a:ext cx="2" cy="112"/>
            </a:xfrm>
            <a:prstGeom prst="rect">
              <a:avLst/>
            </a:prstGeom>
            <a:solidFill>
              <a:srgbClr val="4189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589" name="Rectangle 759">
              <a:extLst>
                <a:ext uri="{FF2B5EF4-FFF2-40B4-BE49-F238E27FC236}">
                  <a16:creationId xmlns:a16="http://schemas.microsoft.com/office/drawing/2014/main" xmlns="" id="{88760029-7532-473C-A8A3-F49B87C524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47" y="3598"/>
              <a:ext cx="4" cy="112"/>
            </a:xfrm>
            <a:prstGeom prst="rect">
              <a:avLst/>
            </a:prstGeom>
            <a:solidFill>
              <a:srgbClr val="4088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590" name="Rectangle 760">
              <a:extLst>
                <a:ext uri="{FF2B5EF4-FFF2-40B4-BE49-F238E27FC236}">
                  <a16:creationId xmlns:a16="http://schemas.microsoft.com/office/drawing/2014/main" xmlns="" id="{44D3DBC6-25F0-4138-BEDF-1543874464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1" y="3598"/>
              <a:ext cx="4" cy="112"/>
            </a:xfrm>
            <a:prstGeom prst="rect">
              <a:avLst/>
            </a:prstGeom>
            <a:solidFill>
              <a:srgbClr val="3F85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591" name="Rectangle 761">
              <a:extLst>
                <a:ext uri="{FF2B5EF4-FFF2-40B4-BE49-F238E27FC236}">
                  <a16:creationId xmlns:a16="http://schemas.microsoft.com/office/drawing/2014/main" xmlns="" id="{50D5CA64-49B3-4F60-93E4-F7982E8B33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5" y="3598"/>
              <a:ext cx="4" cy="112"/>
            </a:xfrm>
            <a:prstGeom prst="rect">
              <a:avLst/>
            </a:prstGeom>
            <a:solidFill>
              <a:srgbClr val="3E82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592" name="Rectangle 762">
              <a:extLst>
                <a:ext uri="{FF2B5EF4-FFF2-40B4-BE49-F238E27FC236}">
                  <a16:creationId xmlns:a16="http://schemas.microsoft.com/office/drawing/2014/main" xmlns="" id="{32585F58-A3A2-4EB9-B6BC-9924B76AE3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9" y="3598"/>
              <a:ext cx="2" cy="112"/>
            </a:xfrm>
            <a:prstGeom prst="rect">
              <a:avLst/>
            </a:prstGeom>
            <a:solidFill>
              <a:srgbClr val="3D81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593" name="Rectangle 763">
              <a:extLst>
                <a:ext uri="{FF2B5EF4-FFF2-40B4-BE49-F238E27FC236}">
                  <a16:creationId xmlns:a16="http://schemas.microsoft.com/office/drawing/2014/main" xmlns="" id="{76DC378D-8BCF-4618-B086-C867731783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1" y="3598"/>
              <a:ext cx="4" cy="112"/>
            </a:xfrm>
            <a:prstGeom prst="rect">
              <a:avLst/>
            </a:prstGeom>
            <a:solidFill>
              <a:srgbClr val="3C7F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594" name="Rectangle 764">
              <a:extLst>
                <a:ext uri="{FF2B5EF4-FFF2-40B4-BE49-F238E27FC236}">
                  <a16:creationId xmlns:a16="http://schemas.microsoft.com/office/drawing/2014/main" xmlns="" id="{A3600968-5EF5-4783-962A-B25233EB48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5" y="3598"/>
              <a:ext cx="4" cy="112"/>
            </a:xfrm>
            <a:prstGeom prst="rect">
              <a:avLst/>
            </a:prstGeom>
            <a:solidFill>
              <a:srgbClr val="3A7B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595" name="Rectangle 765">
              <a:extLst>
                <a:ext uri="{FF2B5EF4-FFF2-40B4-BE49-F238E27FC236}">
                  <a16:creationId xmlns:a16="http://schemas.microsoft.com/office/drawing/2014/main" xmlns="" id="{87C33CFF-AFCA-4834-9967-DEED71F1BC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9" y="3598"/>
              <a:ext cx="4" cy="112"/>
            </a:xfrm>
            <a:prstGeom prst="rect">
              <a:avLst/>
            </a:prstGeom>
            <a:solidFill>
              <a:srgbClr val="3979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596" name="Rectangle 766">
              <a:extLst>
                <a:ext uri="{FF2B5EF4-FFF2-40B4-BE49-F238E27FC236}">
                  <a16:creationId xmlns:a16="http://schemas.microsoft.com/office/drawing/2014/main" xmlns="" id="{9D08C683-3B79-4921-9706-7A8D8C5973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73" y="3598"/>
              <a:ext cx="2" cy="112"/>
            </a:xfrm>
            <a:prstGeom prst="rect">
              <a:avLst/>
            </a:prstGeom>
            <a:solidFill>
              <a:srgbClr val="3877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597" name="Rectangle 767">
              <a:extLst>
                <a:ext uri="{FF2B5EF4-FFF2-40B4-BE49-F238E27FC236}">
                  <a16:creationId xmlns:a16="http://schemas.microsoft.com/office/drawing/2014/main" xmlns="" id="{EF85AF0C-B2E8-4335-99D1-03EE73CEEF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75" y="3598"/>
              <a:ext cx="4" cy="112"/>
            </a:xfrm>
            <a:prstGeom prst="rect">
              <a:avLst/>
            </a:prstGeom>
            <a:solidFill>
              <a:srgbClr val="3775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598" name="Rectangle 768">
              <a:extLst>
                <a:ext uri="{FF2B5EF4-FFF2-40B4-BE49-F238E27FC236}">
                  <a16:creationId xmlns:a16="http://schemas.microsoft.com/office/drawing/2014/main" xmlns="" id="{8221F86D-6E66-4F2B-A89B-63B4BDBD09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79" y="3598"/>
              <a:ext cx="4" cy="112"/>
            </a:xfrm>
            <a:prstGeom prst="rect">
              <a:avLst/>
            </a:prstGeom>
            <a:solidFill>
              <a:srgbClr val="3673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599" name="Rectangle 769">
              <a:extLst>
                <a:ext uri="{FF2B5EF4-FFF2-40B4-BE49-F238E27FC236}">
                  <a16:creationId xmlns:a16="http://schemas.microsoft.com/office/drawing/2014/main" xmlns="" id="{E6193CCA-25FA-4AA3-AA85-BEC61AF77E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3" y="3598"/>
              <a:ext cx="4" cy="112"/>
            </a:xfrm>
            <a:prstGeom prst="rect">
              <a:avLst/>
            </a:prstGeom>
            <a:solidFill>
              <a:srgbClr val="357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600" name="Rectangle 770">
              <a:extLst>
                <a:ext uri="{FF2B5EF4-FFF2-40B4-BE49-F238E27FC236}">
                  <a16:creationId xmlns:a16="http://schemas.microsoft.com/office/drawing/2014/main" xmlns="" id="{38F4948F-4DAF-4810-856B-114216AE27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7" y="3598"/>
              <a:ext cx="2" cy="112"/>
            </a:xfrm>
            <a:prstGeom prst="rect">
              <a:avLst/>
            </a:prstGeom>
            <a:solidFill>
              <a:srgbClr val="346E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601" name="Rectangle 771">
              <a:extLst>
                <a:ext uri="{FF2B5EF4-FFF2-40B4-BE49-F238E27FC236}">
                  <a16:creationId xmlns:a16="http://schemas.microsoft.com/office/drawing/2014/main" xmlns="" id="{11C66161-A0D4-49F2-AF85-9E24612C63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9" y="3598"/>
              <a:ext cx="4" cy="112"/>
            </a:xfrm>
            <a:prstGeom prst="rect">
              <a:avLst/>
            </a:prstGeom>
            <a:solidFill>
              <a:srgbClr val="336C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602" name="Rectangle 772">
              <a:extLst>
                <a:ext uri="{FF2B5EF4-FFF2-40B4-BE49-F238E27FC236}">
                  <a16:creationId xmlns:a16="http://schemas.microsoft.com/office/drawing/2014/main" xmlns="" id="{61462024-7455-4D68-9750-60EBB89F0A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3" y="3598"/>
              <a:ext cx="4" cy="112"/>
            </a:xfrm>
            <a:prstGeom prst="rect">
              <a:avLst/>
            </a:prstGeom>
            <a:solidFill>
              <a:srgbClr val="3269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603" name="Rectangle 773">
              <a:extLst>
                <a:ext uri="{FF2B5EF4-FFF2-40B4-BE49-F238E27FC236}">
                  <a16:creationId xmlns:a16="http://schemas.microsoft.com/office/drawing/2014/main" xmlns="" id="{1A91506A-FB56-49C0-BD7A-5ECF4CB541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7" y="3598"/>
              <a:ext cx="4" cy="112"/>
            </a:xfrm>
            <a:prstGeom prst="rect">
              <a:avLst/>
            </a:prstGeom>
            <a:solidFill>
              <a:srgbClr val="3067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604" name="Rectangle 774">
              <a:extLst>
                <a:ext uri="{FF2B5EF4-FFF2-40B4-BE49-F238E27FC236}">
                  <a16:creationId xmlns:a16="http://schemas.microsoft.com/office/drawing/2014/main" xmlns="" id="{E83D3933-37E8-4BD0-8C2E-D4D23B88AC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1" y="3598"/>
              <a:ext cx="2" cy="112"/>
            </a:xfrm>
            <a:prstGeom prst="rect">
              <a:avLst/>
            </a:prstGeom>
            <a:solidFill>
              <a:srgbClr val="3065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605" name="Rectangle 775">
              <a:extLst>
                <a:ext uri="{FF2B5EF4-FFF2-40B4-BE49-F238E27FC236}">
                  <a16:creationId xmlns:a16="http://schemas.microsoft.com/office/drawing/2014/main" xmlns="" id="{385ED137-2B1D-41B7-85A4-271DDBA030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3" y="3598"/>
              <a:ext cx="4" cy="112"/>
            </a:xfrm>
            <a:prstGeom prst="rect">
              <a:avLst/>
            </a:prstGeom>
            <a:solidFill>
              <a:srgbClr val="2F63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606" name="Rectangle 776">
              <a:extLst>
                <a:ext uri="{FF2B5EF4-FFF2-40B4-BE49-F238E27FC236}">
                  <a16:creationId xmlns:a16="http://schemas.microsoft.com/office/drawing/2014/main" xmlns="" id="{0EF67A10-9FA6-4F68-A948-C2A8D3647B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7" y="3598"/>
              <a:ext cx="4" cy="112"/>
            </a:xfrm>
            <a:prstGeom prst="rect">
              <a:avLst/>
            </a:prstGeom>
            <a:solidFill>
              <a:srgbClr val="2E61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607" name="Rectangle 777">
              <a:extLst>
                <a:ext uri="{FF2B5EF4-FFF2-40B4-BE49-F238E27FC236}">
                  <a16:creationId xmlns:a16="http://schemas.microsoft.com/office/drawing/2014/main" xmlns="" id="{C2F25F19-93D2-4418-8B22-6C01AC999B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11" y="3598"/>
              <a:ext cx="4" cy="112"/>
            </a:xfrm>
            <a:prstGeom prst="rect">
              <a:avLst/>
            </a:prstGeom>
            <a:solidFill>
              <a:srgbClr val="2D5F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608" name="Rectangle 778">
              <a:extLst>
                <a:ext uri="{FF2B5EF4-FFF2-40B4-BE49-F238E27FC236}">
                  <a16:creationId xmlns:a16="http://schemas.microsoft.com/office/drawing/2014/main" xmlns="" id="{A31BBC18-6526-4CC5-BB84-8CA3C17835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15" y="3598"/>
              <a:ext cx="4" cy="112"/>
            </a:xfrm>
            <a:prstGeom prst="rect">
              <a:avLst/>
            </a:prstGeom>
            <a:solidFill>
              <a:srgbClr val="2B5C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609" name="Rectangle 779">
              <a:extLst>
                <a:ext uri="{FF2B5EF4-FFF2-40B4-BE49-F238E27FC236}">
                  <a16:creationId xmlns:a16="http://schemas.microsoft.com/office/drawing/2014/main" xmlns="" id="{E86FA33C-4EA1-4092-AD9B-18E4F0963F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19" y="3598"/>
              <a:ext cx="2" cy="112"/>
            </a:xfrm>
            <a:prstGeom prst="rect">
              <a:avLst/>
            </a:prstGeom>
            <a:solidFill>
              <a:srgbClr val="2A5A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610" name="Rectangle 780">
              <a:extLst>
                <a:ext uri="{FF2B5EF4-FFF2-40B4-BE49-F238E27FC236}">
                  <a16:creationId xmlns:a16="http://schemas.microsoft.com/office/drawing/2014/main" xmlns="" id="{55FAF3DB-CE49-479E-A755-1EB20EA642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1" y="3598"/>
              <a:ext cx="4" cy="112"/>
            </a:xfrm>
            <a:prstGeom prst="rect">
              <a:avLst/>
            </a:prstGeom>
            <a:solidFill>
              <a:srgbClr val="2A58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611" name="Rectangle 781">
              <a:extLst>
                <a:ext uri="{FF2B5EF4-FFF2-40B4-BE49-F238E27FC236}">
                  <a16:creationId xmlns:a16="http://schemas.microsoft.com/office/drawing/2014/main" xmlns="" id="{2D52FFB1-3C0A-4ECB-9D19-A744C9FE22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5" y="3598"/>
              <a:ext cx="4" cy="112"/>
            </a:xfrm>
            <a:prstGeom prst="rect">
              <a:avLst/>
            </a:prstGeom>
            <a:solidFill>
              <a:srgbClr val="2956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612" name="Rectangle 782">
              <a:extLst>
                <a:ext uri="{FF2B5EF4-FFF2-40B4-BE49-F238E27FC236}">
                  <a16:creationId xmlns:a16="http://schemas.microsoft.com/office/drawing/2014/main" xmlns="" id="{9A21921B-8B40-4FED-9F1E-F8959DEDF1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9" y="3598"/>
              <a:ext cx="4" cy="112"/>
            </a:xfrm>
            <a:prstGeom prst="rect">
              <a:avLst/>
            </a:prstGeom>
            <a:solidFill>
              <a:srgbClr val="2754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613" name="Rectangle 783">
              <a:extLst>
                <a:ext uri="{FF2B5EF4-FFF2-40B4-BE49-F238E27FC236}">
                  <a16:creationId xmlns:a16="http://schemas.microsoft.com/office/drawing/2014/main" xmlns="" id="{4E5D2191-14D5-41E9-A051-FBD9164055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3" y="3598"/>
              <a:ext cx="2" cy="112"/>
            </a:xfrm>
            <a:prstGeom prst="rect">
              <a:avLst/>
            </a:prstGeom>
            <a:solidFill>
              <a:srgbClr val="2753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614" name="Rectangle 784">
              <a:extLst>
                <a:ext uri="{FF2B5EF4-FFF2-40B4-BE49-F238E27FC236}">
                  <a16:creationId xmlns:a16="http://schemas.microsoft.com/office/drawing/2014/main" xmlns="" id="{0166F4EB-0766-4E2C-B6D5-0E5F574C36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5" y="3598"/>
              <a:ext cx="4" cy="112"/>
            </a:xfrm>
            <a:prstGeom prst="rect">
              <a:avLst/>
            </a:prstGeom>
            <a:solidFill>
              <a:srgbClr val="2651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615" name="Rectangle 785">
              <a:extLst>
                <a:ext uri="{FF2B5EF4-FFF2-40B4-BE49-F238E27FC236}">
                  <a16:creationId xmlns:a16="http://schemas.microsoft.com/office/drawing/2014/main" xmlns="" id="{461968CB-EFC9-4738-B4AE-542DA7DE3F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9" y="3598"/>
              <a:ext cx="4" cy="112"/>
            </a:xfrm>
            <a:prstGeom prst="rect">
              <a:avLst/>
            </a:prstGeom>
            <a:solidFill>
              <a:srgbClr val="254F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616" name="Rectangle 786">
              <a:extLst>
                <a:ext uri="{FF2B5EF4-FFF2-40B4-BE49-F238E27FC236}">
                  <a16:creationId xmlns:a16="http://schemas.microsoft.com/office/drawing/2014/main" xmlns="" id="{87EA2DEC-1EE9-4B92-91F7-64294740F6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43" y="3598"/>
              <a:ext cx="4" cy="112"/>
            </a:xfrm>
            <a:prstGeom prst="rect">
              <a:avLst/>
            </a:prstGeom>
            <a:solidFill>
              <a:srgbClr val="244D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617" name="Rectangle 787">
              <a:extLst>
                <a:ext uri="{FF2B5EF4-FFF2-40B4-BE49-F238E27FC236}">
                  <a16:creationId xmlns:a16="http://schemas.microsoft.com/office/drawing/2014/main" xmlns="" id="{322F244D-542C-415C-8E62-C18318BB99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47" y="3598"/>
              <a:ext cx="2" cy="112"/>
            </a:xfrm>
            <a:prstGeom prst="rect">
              <a:avLst/>
            </a:prstGeom>
            <a:solidFill>
              <a:srgbClr val="234C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618" name="Rectangle 788">
              <a:extLst>
                <a:ext uri="{FF2B5EF4-FFF2-40B4-BE49-F238E27FC236}">
                  <a16:creationId xmlns:a16="http://schemas.microsoft.com/office/drawing/2014/main" xmlns="" id="{7BBD13DE-B54C-46CD-B552-ADC68BB762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49" y="3598"/>
              <a:ext cx="4" cy="112"/>
            </a:xfrm>
            <a:prstGeom prst="rect">
              <a:avLst/>
            </a:prstGeom>
            <a:solidFill>
              <a:srgbClr val="234B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619" name="Rectangle 789">
              <a:extLst>
                <a:ext uri="{FF2B5EF4-FFF2-40B4-BE49-F238E27FC236}">
                  <a16:creationId xmlns:a16="http://schemas.microsoft.com/office/drawing/2014/main" xmlns="" id="{7B24442D-4B88-4FA4-B9F3-D261ED6FEC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3" y="3598"/>
              <a:ext cx="4" cy="112"/>
            </a:xfrm>
            <a:prstGeom prst="rect">
              <a:avLst/>
            </a:prstGeom>
            <a:solidFill>
              <a:srgbClr val="2249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620" name="Rectangle 790">
              <a:extLst>
                <a:ext uri="{FF2B5EF4-FFF2-40B4-BE49-F238E27FC236}">
                  <a16:creationId xmlns:a16="http://schemas.microsoft.com/office/drawing/2014/main" xmlns="" id="{3073F87C-B9F7-4275-BAC3-40AA24B3C2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7" y="3598"/>
              <a:ext cx="4" cy="112"/>
            </a:xfrm>
            <a:prstGeom prst="rect">
              <a:avLst/>
            </a:prstGeom>
            <a:solidFill>
              <a:srgbClr val="2147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621" name="Rectangle 791">
              <a:extLst>
                <a:ext uri="{FF2B5EF4-FFF2-40B4-BE49-F238E27FC236}">
                  <a16:creationId xmlns:a16="http://schemas.microsoft.com/office/drawing/2014/main" xmlns="" id="{642D583B-4DF8-4203-94D6-EF77FFBC2A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1" y="3598"/>
              <a:ext cx="2" cy="112"/>
            </a:xfrm>
            <a:prstGeom prst="rect">
              <a:avLst/>
            </a:prstGeom>
            <a:solidFill>
              <a:srgbClr val="2146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622" name="Rectangle 792">
              <a:extLst>
                <a:ext uri="{FF2B5EF4-FFF2-40B4-BE49-F238E27FC236}">
                  <a16:creationId xmlns:a16="http://schemas.microsoft.com/office/drawing/2014/main" xmlns="" id="{A6A755B0-3D01-436A-B21F-47882BFEBC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3" y="3598"/>
              <a:ext cx="4" cy="112"/>
            </a:xfrm>
            <a:prstGeom prst="rect">
              <a:avLst/>
            </a:prstGeom>
            <a:solidFill>
              <a:srgbClr val="2045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623" name="Rectangle 793">
              <a:extLst>
                <a:ext uri="{FF2B5EF4-FFF2-40B4-BE49-F238E27FC236}">
                  <a16:creationId xmlns:a16="http://schemas.microsoft.com/office/drawing/2014/main" xmlns="" id="{CAA00983-948D-423F-B62F-46A426DDF1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7" y="3598"/>
              <a:ext cx="4" cy="112"/>
            </a:xfrm>
            <a:prstGeom prst="rect">
              <a:avLst/>
            </a:prstGeom>
            <a:solidFill>
              <a:srgbClr val="1F43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624" name="Rectangle 794">
              <a:extLst>
                <a:ext uri="{FF2B5EF4-FFF2-40B4-BE49-F238E27FC236}">
                  <a16:creationId xmlns:a16="http://schemas.microsoft.com/office/drawing/2014/main" xmlns="" id="{A0A25122-C0DE-4E69-BD41-04C7255CA5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71" y="3598"/>
              <a:ext cx="4" cy="112"/>
            </a:xfrm>
            <a:prstGeom prst="rect">
              <a:avLst/>
            </a:prstGeom>
            <a:solidFill>
              <a:srgbClr val="1F42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625" name="Rectangle 795">
              <a:extLst>
                <a:ext uri="{FF2B5EF4-FFF2-40B4-BE49-F238E27FC236}">
                  <a16:creationId xmlns:a16="http://schemas.microsoft.com/office/drawing/2014/main" xmlns="" id="{6D17EE88-46C6-4456-8CA0-86A7324C7E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75" y="3598"/>
              <a:ext cx="2" cy="112"/>
            </a:xfrm>
            <a:prstGeom prst="rect">
              <a:avLst/>
            </a:prstGeom>
            <a:solidFill>
              <a:srgbClr val="1E41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626" name="Rectangle 796">
              <a:extLst>
                <a:ext uri="{FF2B5EF4-FFF2-40B4-BE49-F238E27FC236}">
                  <a16:creationId xmlns:a16="http://schemas.microsoft.com/office/drawing/2014/main" xmlns="" id="{03FDE9F9-3ACE-49F4-942E-F645B4FB16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77" y="3598"/>
              <a:ext cx="4" cy="112"/>
            </a:xfrm>
            <a:prstGeom prst="rect">
              <a:avLst/>
            </a:prstGeom>
            <a:solidFill>
              <a:srgbClr val="1E4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627" name="Rectangle 797">
              <a:extLst>
                <a:ext uri="{FF2B5EF4-FFF2-40B4-BE49-F238E27FC236}">
                  <a16:creationId xmlns:a16="http://schemas.microsoft.com/office/drawing/2014/main" xmlns="" id="{22841412-147E-482E-B39E-741BB7F9FB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1" y="3598"/>
              <a:ext cx="4" cy="112"/>
            </a:xfrm>
            <a:prstGeom prst="rect">
              <a:avLst/>
            </a:prstGeom>
            <a:solidFill>
              <a:srgbClr val="1D3F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628" name="Rectangle 798">
              <a:extLst>
                <a:ext uri="{FF2B5EF4-FFF2-40B4-BE49-F238E27FC236}">
                  <a16:creationId xmlns:a16="http://schemas.microsoft.com/office/drawing/2014/main" xmlns="" id="{816C28EB-0C11-4488-8AE5-8793EC15DF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5" y="3598"/>
              <a:ext cx="4" cy="112"/>
            </a:xfrm>
            <a:prstGeom prst="rect">
              <a:avLst/>
            </a:prstGeom>
            <a:solidFill>
              <a:srgbClr val="1D3E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629" name="Rectangle 799">
              <a:extLst>
                <a:ext uri="{FF2B5EF4-FFF2-40B4-BE49-F238E27FC236}">
                  <a16:creationId xmlns:a16="http://schemas.microsoft.com/office/drawing/2014/main" xmlns="" id="{130DF2D3-4977-48E4-A0E9-A5D70D8AE7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9" y="3598"/>
              <a:ext cx="2" cy="112"/>
            </a:xfrm>
            <a:prstGeom prst="rect">
              <a:avLst/>
            </a:prstGeom>
            <a:solidFill>
              <a:srgbClr val="1C3D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630" name="Rectangle 800">
              <a:extLst>
                <a:ext uri="{FF2B5EF4-FFF2-40B4-BE49-F238E27FC236}">
                  <a16:creationId xmlns:a16="http://schemas.microsoft.com/office/drawing/2014/main" xmlns="" id="{62409A03-2BE7-4D37-B50C-94E39BFEF7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91" y="3598"/>
              <a:ext cx="4" cy="112"/>
            </a:xfrm>
            <a:prstGeom prst="rect">
              <a:avLst/>
            </a:prstGeom>
            <a:solidFill>
              <a:srgbClr val="1C3D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631" name="Rectangle 801">
              <a:extLst>
                <a:ext uri="{FF2B5EF4-FFF2-40B4-BE49-F238E27FC236}">
                  <a16:creationId xmlns:a16="http://schemas.microsoft.com/office/drawing/2014/main" xmlns="" id="{55DC2605-203D-4CAA-8A0F-E6D8C3B1E9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95" y="3598"/>
              <a:ext cx="4" cy="112"/>
            </a:xfrm>
            <a:prstGeom prst="rect">
              <a:avLst/>
            </a:prstGeom>
            <a:solidFill>
              <a:srgbClr val="1C3C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832" name="Group 802">
            <a:extLst>
              <a:ext uri="{FF2B5EF4-FFF2-40B4-BE49-F238E27FC236}">
                <a16:creationId xmlns:a16="http://schemas.microsoft.com/office/drawing/2014/main" xmlns="" id="{461D2B86-5BC4-4973-8254-622A26420121}"/>
              </a:ext>
            </a:extLst>
          </p:cNvPr>
          <p:cNvGrpSpPr>
            <a:grpSpLocks/>
          </p:cNvGrpSpPr>
          <p:nvPr/>
        </p:nvGrpSpPr>
        <p:grpSpPr bwMode="auto">
          <a:xfrm>
            <a:off x="8036753" y="4067723"/>
            <a:ext cx="969962" cy="436562"/>
            <a:chOff x="4227" y="2687"/>
            <a:chExt cx="611" cy="275"/>
          </a:xfrm>
        </p:grpSpPr>
        <p:sp>
          <p:nvSpPr>
            <p:cNvPr id="833" name="Rectangle 803">
              <a:extLst>
                <a:ext uri="{FF2B5EF4-FFF2-40B4-BE49-F238E27FC236}">
                  <a16:creationId xmlns:a16="http://schemas.microsoft.com/office/drawing/2014/main" xmlns="" id="{A9258E65-22A5-4C17-9F8D-F75FE2BC6A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7" y="2687"/>
              <a:ext cx="595" cy="259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834" name="Rectangle 804">
              <a:extLst>
                <a:ext uri="{FF2B5EF4-FFF2-40B4-BE49-F238E27FC236}">
                  <a16:creationId xmlns:a16="http://schemas.microsoft.com/office/drawing/2014/main" xmlns="" id="{A318DA9A-05B9-473A-96C6-8065D391C6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43" y="2704"/>
              <a:ext cx="595" cy="258"/>
            </a:xfrm>
            <a:prstGeom prst="rect">
              <a:avLst/>
            </a:prstGeom>
            <a:solidFill>
              <a:srgbClr val="999999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835" name="Rectangle 805">
              <a:extLst>
                <a:ext uri="{FF2B5EF4-FFF2-40B4-BE49-F238E27FC236}">
                  <a16:creationId xmlns:a16="http://schemas.microsoft.com/office/drawing/2014/main" xmlns="" id="{847BCD05-59BF-4B58-AF95-CA14007B56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5" y="2695"/>
              <a:ext cx="597" cy="261"/>
            </a:xfrm>
            <a:prstGeom prst="rect">
              <a:avLst/>
            </a:prstGeom>
            <a:solidFill>
              <a:srgbClr val="A4AACE"/>
            </a:solidFill>
            <a:ln w="12700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sp>
        <p:nvSpPr>
          <p:cNvPr id="836" name="Rectangle 806">
            <a:extLst>
              <a:ext uri="{FF2B5EF4-FFF2-40B4-BE49-F238E27FC236}">
                <a16:creationId xmlns:a16="http://schemas.microsoft.com/office/drawing/2014/main" xmlns="" id="{9B02D00B-7B55-4C38-A4E8-925C1800C3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43128" y="4147098"/>
            <a:ext cx="461962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特定</a:t>
            </a:r>
            <a:endParaRPr lang="en-US" altLang="zh-TW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837" name="Group 807">
            <a:extLst>
              <a:ext uri="{FF2B5EF4-FFF2-40B4-BE49-F238E27FC236}">
                <a16:creationId xmlns:a16="http://schemas.microsoft.com/office/drawing/2014/main" xmlns="" id="{3F5EB8C1-68E8-474B-8DD3-CF15C6595D35}"/>
              </a:ext>
            </a:extLst>
          </p:cNvPr>
          <p:cNvGrpSpPr>
            <a:grpSpLocks/>
          </p:cNvGrpSpPr>
          <p:nvPr/>
        </p:nvGrpSpPr>
        <p:grpSpPr bwMode="auto">
          <a:xfrm>
            <a:off x="9254365" y="5342485"/>
            <a:ext cx="949325" cy="431800"/>
            <a:chOff x="4994" y="3490"/>
            <a:chExt cx="598" cy="272"/>
          </a:xfrm>
        </p:grpSpPr>
        <p:sp>
          <p:nvSpPr>
            <p:cNvPr id="838" name="Rectangle 808">
              <a:extLst>
                <a:ext uri="{FF2B5EF4-FFF2-40B4-BE49-F238E27FC236}">
                  <a16:creationId xmlns:a16="http://schemas.microsoft.com/office/drawing/2014/main" xmlns="" id="{B4435D9D-B89A-42EA-8671-D5A10017DB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94" y="3490"/>
              <a:ext cx="582" cy="256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839" name="Rectangle 809">
              <a:extLst>
                <a:ext uri="{FF2B5EF4-FFF2-40B4-BE49-F238E27FC236}">
                  <a16:creationId xmlns:a16="http://schemas.microsoft.com/office/drawing/2014/main" xmlns="" id="{269E3A85-5101-449B-BC38-48AB838716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0" y="3506"/>
              <a:ext cx="582" cy="256"/>
            </a:xfrm>
            <a:prstGeom prst="rect">
              <a:avLst/>
            </a:prstGeom>
            <a:solidFill>
              <a:srgbClr val="999999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840" name="Rectangle 810">
              <a:extLst>
                <a:ext uri="{FF2B5EF4-FFF2-40B4-BE49-F238E27FC236}">
                  <a16:creationId xmlns:a16="http://schemas.microsoft.com/office/drawing/2014/main" xmlns="" id="{656708D4-9116-42B3-A8AC-F67DF8ACB8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02" y="3498"/>
              <a:ext cx="584" cy="258"/>
            </a:xfrm>
            <a:prstGeom prst="rect">
              <a:avLst/>
            </a:prstGeom>
            <a:solidFill>
              <a:srgbClr val="A4AACE"/>
            </a:solidFill>
            <a:ln w="12700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sp>
        <p:nvSpPr>
          <p:cNvPr id="841" name="Rectangle 811">
            <a:extLst>
              <a:ext uri="{FF2B5EF4-FFF2-40B4-BE49-F238E27FC236}">
                <a16:creationId xmlns:a16="http://schemas.microsoft.com/office/drawing/2014/main" xmlns="" id="{8791DDDD-5504-4D72-94B6-69CE6D3782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48040" y="5444085"/>
            <a:ext cx="461963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zh-CN" altLang="en-US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普通</a:t>
            </a:r>
            <a:endParaRPr lang="en-US" altLang="zh-TW" b="1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42" name="Rectangle 812">
            <a:extLst>
              <a:ext uri="{FF2B5EF4-FFF2-40B4-BE49-F238E27FC236}">
                <a16:creationId xmlns:a16="http://schemas.microsoft.com/office/drawing/2014/main" xmlns="" id="{2CE09849-D183-47F8-AD5F-8791D96944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21703" y="1046710"/>
            <a:ext cx="18732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43" name="Rectangle 813">
            <a:extLst>
              <a:ext uri="{FF2B5EF4-FFF2-40B4-BE49-F238E27FC236}">
                <a16:creationId xmlns:a16="http://schemas.microsoft.com/office/drawing/2014/main" xmlns="" id="{8C8B43E9-1EC3-48E9-B75C-0711542374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24890" y="978448"/>
            <a:ext cx="13843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zh-CN" altLang="en-US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价格条件记录</a:t>
            </a:r>
            <a:endParaRPr lang="en-US" altLang="zh-TW" b="1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44" name="Rectangle 814">
            <a:extLst>
              <a:ext uri="{FF2B5EF4-FFF2-40B4-BE49-F238E27FC236}">
                <a16:creationId xmlns:a16="http://schemas.microsoft.com/office/drawing/2014/main" xmlns="" id="{1122A4BA-02B5-4371-9C6E-C0C93881D2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9803" y="3772448"/>
            <a:ext cx="2084387" cy="642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45" name="Rectangle 815">
            <a:extLst>
              <a:ext uri="{FF2B5EF4-FFF2-40B4-BE49-F238E27FC236}">
                <a16:creationId xmlns:a16="http://schemas.microsoft.com/office/drawing/2014/main" xmlns="" id="{1A7716FA-B460-464A-952A-07B7926F8D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51878" y="3826423"/>
            <a:ext cx="923925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zh-CN" altLang="en-US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存取顺序</a:t>
            </a:r>
            <a:endParaRPr lang="en-US" altLang="zh-TW" b="1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846" name="Group 817">
            <a:extLst>
              <a:ext uri="{FF2B5EF4-FFF2-40B4-BE49-F238E27FC236}">
                <a16:creationId xmlns:a16="http://schemas.microsoft.com/office/drawing/2014/main" xmlns="" id="{94F4C0FF-0D63-4D19-85E0-3E32209C4AA6}"/>
              </a:ext>
            </a:extLst>
          </p:cNvPr>
          <p:cNvGrpSpPr>
            <a:grpSpLocks/>
          </p:cNvGrpSpPr>
          <p:nvPr/>
        </p:nvGrpSpPr>
        <p:grpSpPr bwMode="auto">
          <a:xfrm>
            <a:off x="3452053" y="1559473"/>
            <a:ext cx="409575" cy="396875"/>
            <a:chOff x="1339" y="1003"/>
            <a:chExt cx="258" cy="250"/>
          </a:xfrm>
        </p:grpSpPr>
        <p:sp>
          <p:nvSpPr>
            <p:cNvPr id="847" name="Rectangle 818">
              <a:extLst>
                <a:ext uri="{FF2B5EF4-FFF2-40B4-BE49-F238E27FC236}">
                  <a16:creationId xmlns:a16="http://schemas.microsoft.com/office/drawing/2014/main" xmlns="" id="{EC4114F2-A737-44B9-8452-E166BB97CB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9" y="1003"/>
              <a:ext cx="242" cy="234"/>
            </a:xfrm>
            <a:prstGeom prst="rect">
              <a:avLst/>
            </a:prstGeom>
            <a:solidFill>
              <a:srgbClr val="C7DAFE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848" name="Rectangle 819">
              <a:extLst>
                <a:ext uri="{FF2B5EF4-FFF2-40B4-BE49-F238E27FC236}">
                  <a16:creationId xmlns:a16="http://schemas.microsoft.com/office/drawing/2014/main" xmlns="" id="{E954E7D2-7AAD-4AD1-A84A-5D251619DE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55" y="1019"/>
              <a:ext cx="242" cy="234"/>
            </a:xfrm>
            <a:prstGeom prst="rect">
              <a:avLst/>
            </a:prstGeom>
            <a:solidFill>
              <a:srgbClr val="617498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849" name="Rectangle 820">
              <a:extLst>
                <a:ext uri="{FF2B5EF4-FFF2-40B4-BE49-F238E27FC236}">
                  <a16:creationId xmlns:a16="http://schemas.microsoft.com/office/drawing/2014/main" xmlns="" id="{5DAB1626-6E6C-42AF-8E60-DE12D3191D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47" y="1011"/>
              <a:ext cx="242" cy="234"/>
            </a:xfrm>
            <a:prstGeom prst="rect">
              <a:avLst/>
            </a:prstGeom>
            <a:solidFill>
              <a:srgbClr val="A2C1FE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sp>
        <p:nvSpPr>
          <p:cNvPr id="850" name="Rectangle 821">
            <a:extLst>
              <a:ext uri="{FF2B5EF4-FFF2-40B4-BE49-F238E27FC236}">
                <a16:creationId xmlns:a16="http://schemas.microsoft.com/office/drawing/2014/main" xmlns="" id="{102E5B18-9337-4C51-B5CA-EACD27A5B1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8928" y="1495973"/>
            <a:ext cx="3184525" cy="531812"/>
          </a:xfrm>
          <a:prstGeom prst="rect">
            <a:avLst/>
          </a:prstGeom>
          <a:solidFill>
            <a:srgbClr val="273C83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51" name="Rectangle 823">
            <a:extLst>
              <a:ext uri="{FF2B5EF4-FFF2-40B4-BE49-F238E27FC236}">
                <a16:creationId xmlns:a16="http://schemas.microsoft.com/office/drawing/2014/main" xmlns="" id="{FD656C2D-0840-493B-BC67-B39EDD2B14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41015" y="1632498"/>
            <a:ext cx="92333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zh-CN" altLang="en-US" b="1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销售</a:t>
            </a:r>
            <a:r>
              <a:rPr lang="zh-CN" altLang="en-US" b="1" dirty="0" smtClean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价格</a:t>
            </a:r>
            <a:endParaRPr lang="en-US" altLang="zh-TW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52" name="Freeform 824">
            <a:extLst>
              <a:ext uri="{FF2B5EF4-FFF2-40B4-BE49-F238E27FC236}">
                <a16:creationId xmlns:a16="http://schemas.microsoft.com/office/drawing/2014/main" xmlns="" id="{BA0EFFD7-58D5-44E8-BFBB-AB9B4F9075D9}"/>
              </a:ext>
            </a:extLst>
          </p:cNvPr>
          <p:cNvSpPr>
            <a:spLocks/>
          </p:cNvSpPr>
          <p:nvPr/>
        </p:nvSpPr>
        <p:spPr bwMode="auto">
          <a:xfrm>
            <a:off x="3848928" y="1495973"/>
            <a:ext cx="3184525" cy="534987"/>
          </a:xfrm>
          <a:custGeom>
            <a:avLst/>
            <a:gdLst>
              <a:gd name="T0" fmla="*/ 2147483647 w 2006"/>
              <a:gd name="T1" fmla="*/ 0 h 337"/>
              <a:gd name="T2" fmla="*/ 0 w 2006"/>
              <a:gd name="T3" fmla="*/ 0 h 337"/>
              <a:gd name="T4" fmla="*/ 0 w 2006"/>
              <a:gd name="T5" fmla="*/ 2147483647 h 337"/>
              <a:gd name="T6" fmla="*/ 0 60000 65536"/>
              <a:gd name="T7" fmla="*/ 0 60000 65536"/>
              <a:gd name="T8" fmla="*/ 0 60000 65536"/>
              <a:gd name="T9" fmla="*/ 0 w 2006"/>
              <a:gd name="T10" fmla="*/ 0 h 337"/>
              <a:gd name="T11" fmla="*/ 2006 w 2006"/>
              <a:gd name="T12" fmla="*/ 337 h 33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006" h="337">
                <a:moveTo>
                  <a:pt x="2006" y="0"/>
                </a:moveTo>
                <a:lnTo>
                  <a:pt x="0" y="0"/>
                </a:lnTo>
                <a:lnTo>
                  <a:pt x="0" y="337"/>
                </a:lnTo>
              </a:path>
            </a:pathLst>
          </a:custGeom>
          <a:noFill/>
          <a:ln w="25400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53" name="Freeform 825">
            <a:extLst>
              <a:ext uri="{FF2B5EF4-FFF2-40B4-BE49-F238E27FC236}">
                <a16:creationId xmlns:a16="http://schemas.microsoft.com/office/drawing/2014/main" xmlns="" id="{E5815A04-F127-4ABB-99D4-9C4A2EE1935C}"/>
              </a:ext>
            </a:extLst>
          </p:cNvPr>
          <p:cNvSpPr>
            <a:spLocks/>
          </p:cNvSpPr>
          <p:nvPr/>
        </p:nvSpPr>
        <p:spPr bwMode="auto">
          <a:xfrm>
            <a:off x="3848928" y="1495973"/>
            <a:ext cx="3184525" cy="534987"/>
          </a:xfrm>
          <a:custGeom>
            <a:avLst/>
            <a:gdLst>
              <a:gd name="T0" fmla="*/ 0 w 2006"/>
              <a:gd name="T1" fmla="*/ 2147483647 h 337"/>
              <a:gd name="T2" fmla="*/ 2147483647 w 2006"/>
              <a:gd name="T3" fmla="*/ 2147483647 h 337"/>
              <a:gd name="T4" fmla="*/ 2147483647 w 2006"/>
              <a:gd name="T5" fmla="*/ 0 h 337"/>
              <a:gd name="T6" fmla="*/ 0 60000 65536"/>
              <a:gd name="T7" fmla="*/ 0 60000 65536"/>
              <a:gd name="T8" fmla="*/ 0 60000 65536"/>
              <a:gd name="T9" fmla="*/ 0 w 2006"/>
              <a:gd name="T10" fmla="*/ 0 h 337"/>
              <a:gd name="T11" fmla="*/ 2006 w 2006"/>
              <a:gd name="T12" fmla="*/ 337 h 33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006" h="337">
                <a:moveTo>
                  <a:pt x="0" y="337"/>
                </a:moveTo>
                <a:lnTo>
                  <a:pt x="2006" y="337"/>
                </a:lnTo>
                <a:lnTo>
                  <a:pt x="2006" y="0"/>
                </a:lnTo>
              </a:path>
            </a:pathLst>
          </a:custGeom>
          <a:noFill/>
          <a:ln w="25400">
            <a:solidFill>
              <a:srgbClr val="00279F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854" name="Group 826">
            <a:extLst>
              <a:ext uri="{FF2B5EF4-FFF2-40B4-BE49-F238E27FC236}">
                <a16:creationId xmlns:a16="http://schemas.microsoft.com/office/drawing/2014/main" xmlns="" id="{A6E6A67C-E5A2-4F8D-9E17-8F19F88F495E}"/>
              </a:ext>
            </a:extLst>
          </p:cNvPr>
          <p:cNvGrpSpPr>
            <a:grpSpLocks/>
          </p:cNvGrpSpPr>
          <p:nvPr/>
        </p:nvGrpSpPr>
        <p:grpSpPr bwMode="auto">
          <a:xfrm>
            <a:off x="6661978" y="1499148"/>
            <a:ext cx="3333750" cy="528637"/>
            <a:chOff x="3361" y="965"/>
            <a:chExt cx="2100" cy="333"/>
          </a:xfrm>
        </p:grpSpPr>
        <p:sp>
          <p:nvSpPr>
            <p:cNvPr id="855" name="Freeform 827">
              <a:extLst>
                <a:ext uri="{FF2B5EF4-FFF2-40B4-BE49-F238E27FC236}">
                  <a16:creationId xmlns:a16="http://schemas.microsoft.com/office/drawing/2014/main" xmlns="" id="{AB39704F-105B-4615-BC3C-EE65B087D4CB}"/>
                </a:ext>
              </a:extLst>
            </p:cNvPr>
            <p:cNvSpPr>
              <a:spLocks/>
            </p:cNvSpPr>
            <p:nvPr/>
          </p:nvSpPr>
          <p:spPr bwMode="auto">
            <a:xfrm>
              <a:off x="3361" y="965"/>
              <a:ext cx="2084" cy="317"/>
            </a:xfrm>
            <a:custGeom>
              <a:avLst/>
              <a:gdLst>
                <a:gd name="T0" fmla="*/ 0 w 2084"/>
                <a:gd name="T1" fmla="*/ 158 h 317"/>
                <a:gd name="T2" fmla="*/ 367 w 2084"/>
                <a:gd name="T3" fmla="*/ 0 h 317"/>
                <a:gd name="T4" fmla="*/ 2084 w 2084"/>
                <a:gd name="T5" fmla="*/ 0 h 317"/>
                <a:gd name="T6" fmla="*/ 2084 w 2084"/>
                <a:gd name="T7" fmla="*/ 317 h 317"/>
                <a:gd name="T8" fmla="*/ 367 w 2084"/>
                <a:gd name="T9" fmla="*/ 317 h 317"/>
                <a:gd name="T10" fmla="*/ 0 w 2084"/>
                <a:gd name="T11" fmla="*/ 158 h 31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084"/>
                <a:gd name="T19" fmla="*/ 0 h 317"/>
                <a:gd name="T20" fmla="*/ 2084 w 2084"/>
                <a:gd name="T21" fmla="*/ 317 h 31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084" h="317">
                  <a:moveTo>
                    <a:pt x="0" y="158"/>
                  </a:moveTo>
                  <a:lnTo>
                    <a:pt x="367" y="0"/>
                  </a:lnTo>
                  <a:lnTo>
                    <a:pt x="2084" y="0"/>
                  </a:lnTo>
                  <a:lnTo>
                    <a:pt x="2084" y="317"/>
                  </a:lnTo>
                  <a:lnTo>
                    <a:pt x="367" y="317"/>
                  </a:lnTo>
                  <a:lnTo>
                    <a:pt x="0" y="158"/>
                  </a:lnTo>
                  <a:close/>
                </a:path>
              </a:pathLst>
            </a:custGeom>
            <a:solidFill>
              <a:srgbClr val="F8C5E3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856" name="Freeform 828">
              <a:extLst>
                <a:ext uri="{FF2B5EF4-FFF2-40B4-BE49-F238E27FC236}">
                  <a16:creationId xmlns:a16="http://schemas.microsoft.com/office/drawing/2014/main" xmlns="" id="{CA806D58-2296-4EEA-A828-13965797CF11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7" y="981"/>
              <a:ext cx="2084" cy="317"/>
            </a:xfrm>
            <a:custGeom>
              <a:avLst/>
              <a:gdLst>
                <a:gd name="T0" fmla="*/ 0 w 2084"/>
                <a:gd name="T1" fmla="*/ 158 h 317"/>
                <a:gd name="T2" fmla="*/ 367 w 2084"/>
                <a:gd name="T3" fmla="*/ 0 h 317"/>
                <a:gd name="T4" fmla="*/ 2084 w 2084"/>
                <a:gd name="T5" fmla="*/ 0 h 317"/>
                <a:gd name="T6" fmla="*/ 2084 w 2084"/>
                <a:gd name="T7" fmla="*/ 317 h 317"/>
                <a:gd name="T8" fmla="*/ 367 w 2084"/>
                <a:gd name="T9" fmla="*/ 317 h 317"/>
                <a:gd name="T10" fmla="*/ 0 w 2084"/>
                <a:gd name="T11" fmla="*/ 158 h 31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084"/>
                <a:gd name="T19" fmla="*/ 0 h 317"/>
                <a:gd name="T20" fmla="*/ 2084 w 2084"/>
                <a:gd name="T21" fmla="*/ 317 h 31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084" h="317">
                  <a:moveTo>
                    <a:pt x="0" y="158"/>
                  </a:moveTo>
                  <a:lnTo>
                    <a:pt x="367" y="0"/>
                  </a:lnTo>
                  <a:lnTo>
                    <a:pt x="2084" y="0"/>
                  </a:lnTo>
                  <a:lnTo>
                    <a:pt x="2084" y="317"/>
                  </a:lnTo>
                  <a:lnTo>
                    <a:pt x="367" y="317"/>
                  </a:lnTo>
                  <a:lnTo>
                    <a:pt x="0" y="158"/>
                  </a:lnTo>
                  <a:close/>
                </a:path>
              </a:pathLst>
            </a:custGeom>
            <a:solidFill>
              <a:srgbClr val="925F7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857" name="Freeform 829">
              <a:extLst>
                <a:ext uri="{FF2B5EF4-FFF2-40B4-BE49-F238E27FC236}">
                  <a16:creationId xmlns:a16="http://schemas.microsoft.com/office/drawing/2014/main" xmlns="" id="{E3F6A7FC-3223-4C47-A7EB-0BBB7B25C238}"/>
                </a:ext>
              </a:extLst>
            </p:cNvPr>
            <p:cNvSpPr>
              <a:spLocks/>
            </p:cNvSpPr>
            <p:nvPr/>
          </p:nvSpPr>
          <p:spPr bwMode="auto">
            <a:xfrm>
              <a:off x="3369" y="973"/>
              <a:ext cx="2084" cy="317"/>
            </a:xfrm>
            <a:custGeom>
              <a:avLst/>
              <a:gdLst>
                <a:gd name="T0" fmla="*/ 0 w 2084"/>
                <a:gd name="T1" fmla="*/ 158 h 317"/>
                <a:gd name="T2" fmla="*/ 367 w 2084"/>
                <a:gd name="T3" fmla="*/ 0 h 317"/>
                <a:gd name="T4" fmla="*/ 2084 w 2084"/>
                <a:gd name="T5" fmla="*/ 0 h 317"/>
                <a:gd name="T6" fmla="*/ 2084 w 2084"/>
                <a:gd name="T7" fmla="*/ 317 h 317"/>
                <a:gd name="T8" fmla="*/ 367 w 2084"/>
                <a:gd name="T9" fmla="*/ 317 h 317"/>
                <a:gd name="T10" fmla="*/ 0 w 2084"/>
                <a:gd name="T11" fmla="*/ 158 h 31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084"/>
                <a:gd name="T19" fmla="*/ 0 h 317"/>
                <a:gd name="T20" fmla="*/ 2084 w 2084"/>
                <a:gd name="T21" fmla="*/ 317 h 31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084" h="317">
                  <a:moveTo>
                    <a:pt x="0" y="158"/>
                  </a:moveTo>
                  <a:lnTo>
                    <a:pt x="367" y="0"/>
                  </a:lnTo>
                  <a:lnTo>
                    <a:pt x="2084" y="0"/>
                  </a:lnTo>
                  <a:lnTo>
                    <a:pt x="2084" y="317"/>
                  </a:lnTo>
                  <a:lnTo>
                    <a:pt x="367" y="317"/>
                  </a:lnTo>
                  <a:lnTo>
                    <a:pt x="0" y="158"/>
                  </a:lnTo>
                  <a:close/>
                </a:path>
              </a:pathLst>
            </a:custGeom>
            <a:solidFill>
              <a:srgbClr val="F39FD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sp>
        <p:nvSpPr>
          <p:cNvPr id="858" name="Rectangle 830">
            <a:extLst>
              <a:ext uri="{FF2B5EF4-FFF2-40B4-BE49-F238E27FC236}">
                <a16:creationId xmlns:a16="http://schemas.microsoft.com/office/drawing/2014/main" xmlns="" id="{4C2610D2-C621-4CEC-9777-48EA990599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36665" y="1565823"/>
            <a:ext cx="2452688" cy="333375"/>
          </a:xfrm>
          <a:prstGeom prst="rect">
            <a:avLst/>
          </a:prstGeom>
          <a:solidFill>
            <a:srgbClr val="F39FD1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59" name="Rectangle 831">
            <a:extLst>
              <a:ext uri="{FF2B5EF4-FFF2-40B4-BE49-F238E27FC236}">
                <a16:creationId xmlns:a16="http://schemas.microsoft.com/office/drawing/2014/main" xmlns="" id="{DC143CB0-28F7-4EC3-B6B1-B0084EFA33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28740" y="1619798"/>
            <a:ext cx="1412246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zh-CN" alt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存取</a:t>
            </a:r>
            <a:r>
              <a:rPr lang="zh-CN" altLang="en-US" sz="1600" b="1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顺序 </a:t>
            </a:r>
            <a:r>
              <a:rPr lang="en-US" altLang="zh-CN" sz="1600" b="1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PR02</a:t>
            </a:r>
            <a:endParaRPr lang="en-US" altLang="zh-TW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64" name="Rectangle 836">
            <a:extLst>
              <a:ext uri="{FF2B5EF4-FFF2-40B4-BE49-F238E27FC236}">
                <a16:creationId xmlns:a16="http://schemas.microsoft.com/office/drawing/2014/main" xmlns="" id="{AE54DA5C-384F-4B83-8D79-A0E1563AB5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36665" y="2253210"/>
            <a:ext cx="2433638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66" name="Rectangle 838">
            <a:extLst>
              <a:ext uri="{FF2B5EF4-FFF2-40B4-BE49-F238E27FC236}">
                <a16:creationId xmlns:a16="http://schemas.microsoft.com/office/drawing/2014/main" xmlns="" id="{8C023C6B-4C20-4300-9DB3-2C8F7A9A5E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5753" y="4158210"/>
            <a:ext cx="3817937" cy="534988"/>
          </a:xfrm>
          <a:prstGeom prst="rect">
            <a:avLst/>
          </a:prstGeom>
          <a:solidFill>
            <a:srgbClr val="273C83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67" name="Freeform 839">
            <a:extLst>
              <a:ext uri="{FF2B5EF4-FFF2-40B4-BE49-F238E27FC236}">
                <a16:creationId xmlns:a16="http://schemas.microsoft.com/office/drawing/2014/main" xmlns="" id="{E8E6F480-28D1-4BF6-9069-7DBB2D28D50C}"/>
              </a:ext>
            </a:extLst>
          </p:cNvPr>
          <p:cNvSpPr>
            <a:spLocks/>
          </p:cNvSpPr>
          <p:nvPr/>
        </p:nvSpPr>
        <p:spPr bwMode="auto">
          <a:xfrm>
            <a:off x="3845753" y="4158210"/>
            <a:ext cx="3817937" cy="538163"/>
          </a:xfrm>
          <a:custGeom>
            <a:avLst/>
            <a:gdLst>
              <a:gd name="T0" fmla="*/ 2147483647 w 2405"/>
              <a:gd name="T1" fmla="*/ 0 h 339"/>
              <a:gd name="T2" fmla="*/ 0 w 2405"/>
              <a:gd name="T3" fmla="*/ 0 h 339"/>
              <a:gd name="T4" fmla="*/ 0 w 2405"/>
              <a:gd name="T5" fmla="*/ 2147483647 h 339"/>
              <a:gd name="T6" fmla="*/ 0 60000 65536"/>
              <a:gd name="T7" fmla="*/ 0 60000 65536"/>
              <a:gd name="T8" fmla="*/ 0 60000 65536"/>
              <a:gd name="T9" fmla="*/ 0 w 2405"/>
              <a:gd name="T10" fmla="*/ 0 h 339"/>
              <a:gd name="T11" fmla="*/ 2405 w 2405"/>
              <a:gd name="T12" fmla="*/ 339 h 339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405" h="339">
                <a:moveTo>
                  <a:pt x="2405" y="0"/>
                </a:moveTo>
                <a:lnTo>
                  <a:pt x="0" y="0"/>
                </a:lnTo>
                <a:lnTo>
                  <a:pt x="0" y="339"/>
                </a:lnTo>
              </a:path>
            </a:pathLst>
          </a:custGeom>
          <a:noFill/>
          <a:ln w="25400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68" name="Freeform 840">
            <a:extLst>
              <a:ext uri="{FF2B5EF4-FFF2-40B4-BE49-F238E27FC236}">
                <a16:creationId xmlns:a16="http://schemas.microsoft.com/office/drawing/2014/main" xmlns="" id="{50CA2198-6A51-40F6-B57A-0F4E6DCD8036}"/>
              </a:ext>
            </a:extLst>
          </p:cNvPr>
          <p:cNvSpPr>
            <a:spLocks/>
          </p:cNvSpPr>
          <p:nvPr/>
        </p:nvSpPr>
        <p:spPr bwMode="auto">
          <a:xfrm>
            <a:off x="3845753" y="4158210"/>
            <a:ext cx="3817937" cy="538163"/>
          </a:xfrm>
          <a:custGeom>
            <a:avLst/>
            <a:gdLst>
              <a:gd name="T0" fmla="*/ 0 w 2405"/>
              <a:gd name="T1" fmla="*/ 2147483647 h 339"/>
              <a:gd name="T2" fmla="*/ 2147483647 w 2405"/>
              <a:gd name="T3" fmla="*/ 2147483647 h 339"/>
              <a:gd name="T4" fmla="*/ 2147483647 w 2405"/>
              <a:gd name="T5" fmla="*/ 0 h 339"/>
              <a:gd name="T6" fmla="*/ 0 60000 65536"/>
              <a:gd name="T7" fmla="*/ 0 60000 65536"/>
              <a:gd name="T8" fmla="*/ 0 60000 65536"/>
              <a:gd name="T9" fmla="*/ 0 w 2405"/>
              <a:gd name="T10" fmla="*/ 0 h 339"/>
              <a:gd name="T11" fmla="*/ 2405 w 2405"/>
              <a:gd name="T12" fmla="*/ 339 h 339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405" h="339">
                <a:moveTo>
                  <a:pt x="0" y="339"/>
                </a:moveTo>
                <a:lnTo>
                  <a:pt x="2405" y="339"/>
                </a:lnTo>
                <a:lnTo>
                  <a:pt x="2405" y="0"/>
                </a:lnTo>
              </a:path>
            </a:pathLst>
          </a:custGeom>
          <a:noFill/>
          <a:ln w="25400">
            <a:solidFill>
              <a:srgbClr val="00279F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69" name="Rectangle 841">
            <a:extLst>
              <a:ext uri="{FF2B5EF4-FFF2-40B4-BE49-F238E27FC236}">
                <a16:creationId xmlns:a16="http://schemas.microsoft.com/office/drawing/2014/main" xmlns="" id="{93F36F0C-598F-4EC1-ADE3-D2BFA9F266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6565" y="4348710"/>
            <a:ext cx="20839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zh-TW" b="1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1.</a:t>
            </a:r>
            <a:endParaRPr lang="en-US" altLang="zh-TW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70" name="Rectangle 843">
            <a:extLst>
              <a:ext uri="{FF2B5EF4-FFF2-40B4-BE49-F238E27FC236}">
                <a16:creationId xmlns:a16="http://schemas.microsoft.com/office/drawing/2014/main" xmlns="" id="{F305C55B-DB3C-4F1B-98E6-CE3FF838CF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6565" y="5037685"/>
            <a:ext cx="20839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zh-TW" b="1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2.</a:t>
            </a:r>
            <a:endParaRPr lang="en-US" altLang="zh-TW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73" name="Rectangle 847">
            <a:extLst>
              <a:ext uri="{FF2B5EF4-FFF2-40B4-BE49-F238E27FC236}">
                <a16:creationId xmlns:a16="http://schemas.microsoft.com/office/drawing/2014/main" xmlns="" id="{4AED6C4E-7FCD-479A-965F-E44A9ED462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6565" y="4370935"/>
            <a:ext cx="3683000" cy="1443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74" name="Rectangle 848">
            <a:extLst>
              <a:ext uri="{FF2B5EF4-FFF2-40B4-BE49-F238E27FC236}">
                <a16:creationId xmlns:a16="http://schemas.microsoft.com/office/drawing/2014/main" xmlns="" id="{CED3E584-3F34-49BB-8DCB-6AE4B2A2DA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82278" y="4358235"/>
            <a:ext cx="3684587" cy="1441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75" name="Rectangle 849">
            <a:extLst>
              <a:ext uri="{FF2B5EF4-FFF2-40B4-BE49-F238E27FC236}">
                <a16:creationId xmlns:a16="http://schemas.microsoft.com/office/drawing/2014/main" xmlns="" id="{581FD550-D73F-4415-8950-1E0CAFEAA2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82278" y="4336010"/>
            <a:ext cx="20839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zh-TW" b="1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1.</a:t>
            </a:r>
            <a:endParaRPr lang="en-US" altLang="zh-TW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76" name="Rectangle 850">
            <a:extLst>
              <a:ext uri="{FF2B5EF4-FFF2-40B4-BE49-F238E27FC236}">
                <a16:creationId xmlns:a16="http://schemas.microsoft.com/office/drawing/2014/main" xmlns="" id="{4F92B795-A099-4A04-ADA7-BF47A1DF43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37865" y="4336010"/>
            <a:ext cx="110126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zh-CN" altLang="en-US" b="1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客户</a:t>
            </a:r>
            <a:r>
              <a:rPr lang="en-US" altLang="zh-TW" b="1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/ </a:t>
            </a:r>
            <a:r>
              <a:rPr lang="zh-CN" altLang="en-US" b="1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物料</a:t>
            </a:r>
            <a:endParaRPr lang="en-US" altLang="zh-TW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77" name="Rectangle 851">
            <a:extLst>
              <a:ext uri="{FF2B5EF4-FFF2-40B4-BE49-F238E27FC236}">
                <a16:creationId xmlns:a16="http://schemas.microsoft.com/office/drawing/2014/main" xmlns="" id="{E34F4148-B1F6-4E28-862A-F245A6DF5D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82278" y="5024985"/>
            <a:ext cx="20839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zh-TW" b="1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2.</a:t>
            </a:r>
            <a:endParaRPr lang="en-US" altLang="zh-TW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78" name="Rectangle 852">
            <a:extLst>
              <a:ext uri="{FF2B5EF4-FFF2-40B4-BE49-F238E27FC236}">
                <a16:creationId xmlns:a16="http://schemas.microsoft.com/office/drawing/2014/main" xmlns="" id="{4236580A-504F-43C0-99A9-51078F660E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37865" y="5024985"/>
            <a:ext cx="461665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zh-CN" altLang="en-US" b="1" dirty="0" smtClean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物料</a:t>
            </a:r>
            <a:endParaRPr lang="en-US" altLang="zh-TW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79" name="Rectangle 853">
            <a:extLst>
              <a:ext uri="{FF2B5EF4-FFF2-40B4-BE49-F238E27FC236}">
                <a16:creationId xmlns:a16="http://schemas.microsoft.com/office/drawing/2014/main" xmlns="" id="{F13F9844-92FD-4B7B-96CF-1CD8832EC1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82278" y="5715548"/>
            <a:ext cx="20839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zh-TW" b="1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3.</a:t>
            </a:r>
            <a:endParaRPr lang="en-US" altLang="zh-TW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881" name="Group 855">
            <a:extLst>
              <a:ext uri="{FF2B5EF4-FFF2-40B4-BE49-F238E27FC236}">
                <a16:creationId xmlns:a16="http://schemas.microsoft.com/office/drawing/2014/main" xmlns="" id="{16B045F1-6BEC-4BFB-AF31-BFF63F812003}"/>
              </a:ext>
            </a:extLst>
          </p:cNvPr>
          <p:cNvGrpSpPr>
            <a:grpSpLocks/>
          </p:cNvGrpSpPr>
          <p:nvPr/>
        </p:nvGrpSpPr>
        <p:grpSpPr bwMode="auto">
          <a:xfrm>
            <a:off x="1558165" y="1597573"/>
            <a:ext cx="788988" cy="2909887"/>
            <a:chOff x="146" y="1131"/>
            <a:chExt cx="497" cy="1833"/>
          </a:xfrm>
        </p:grpSpPr>
        <p:sp>
          <p:nvSpPr>
            <p:cNvPr id="882" name="Freeform 856">
              <a:extLst>
                <a:ext uri="{FF2B5EF4-FFF2-40B4-BE49-F238E27FC236}">
                  <a16:creationId xmlns:a16="http://schemas.microsoft.com/office/drawing/2014/main" xmlns="" id="{637BA63D-7B28-44C8-9041-A57A9A2403A8}"/>
                </a:ext>
              </a:extLst>
            </p:cNvPr>
            <p:cNvSpPr>
              <a:spLocks/>
            </p:cNvSpPr>
            <p:nvPr/>
          </p:nvSpPr>
          <p:spPr bwMode="auto">
            <a:xfrm>
              <a:off x="162" y="1147"/>
              <a:ext cx="399" cy="1773"/>
            </a:xfrm>
            <a:custGeom>
              <a:avLst/>
              <a:gdLst>
                <a:gd name="T0" fmla="*/ 263 w 399"/>
                <a:gd name="T1" fmla="*/ 0 h 1773"/>
                <a:gd name="T2" fmla="*/ 0 w 399"/>
                <a:gd name="T3" fmla="*/ 0 h 1773"/>
                <a:gd name="T4" fmla="*/ 0 w 399"/>
                <a:gd name="T5" fmla="*/ 1773 h 1773"/>
                <a:gd name="T6" fmla="*/ 399 w 399"/>
                <a:gd name="T7" fmla="*/ 1773 h 177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99"/>
                <a:gd name="T13" fmla="*/ 0 h 1773"/>
                <a:gd name="T14" fmla="*/ 399 w 399"/>
                <a:gd name="T15" fmla="*/ 1773 h 177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99" h="1773">
                  <a:moveTo>
                    <a:pt x="263" y="0"/>
                  </a:moveTo>
                  <a:lnTo>
                    <a:pt x="0" y="0"/>
                  </a:lnTo>
                  <a:lnTo>
                    <a:pt x="0" y="1773"/>
                  </a:lnTo>
                  <a:lnTo>
                    <a:pt x="399" y="1773"/>
                  </a:lnTo>
                </a:path>
              </a:pathLst>
            </a:custGeom>
            <a:noFill/>
            <a:ln w="25400">
              <a:solidFill>
                <a:srgbClr val="CECECE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883" name="Freeform 857">
              <a:extLst>
                <a:ext uri="{FF2B5EF4-FFF2-40B4-BE49-F238E27FC236}">
                  <a16:creationId xmlns:a16="http://schemas.microsoft.com/office/drawing/2014/main" xmlns="" id="{4F8DFBC3-1643-4BB1-AB78-FD397124BF85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" y="2878"/>
              <a:ext cx="86" cy="86"/>
            </a:xfrm>
            <a:custGeom>
              <a:avLst/>
              <a:gdLst>
                <a:gd name="T0" fmla="*/ 0 w 86"/>
                <a:gd name="T1" fmla="*/ 86 h 86"/>
                <a:gd name="T2" fmla="*/ 86 w 86"/>
                <a:gd name="T3" fmla="*/ 42 h 86"/>
                <a:gd name="T4" fmla="*/ 0 w 86"/>
                <a:gd name="T5" fmla="*/ 0 h 86"/>
                <a:gd name="T6" fmla="*/ 0 w 86"/>
                <a:gd name="T7" fmla="*/ 86 h 8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6"/>
                <a:gd name="T13" fmla="*/ 0 h 86"/>
                <a:gd name="T14" fmla="*/ 86 w 86"/>
                <a:gd name="T15" fmla="*/ 86 h 8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6" h="86">
                  <a:moveTo>
                    <a:pt x="0" y="86"/>
                  </a:moveTo>
                  <a:lnTo>
                    <a:pt x="86" y="42"/>
                  </a:lnTo>
                  <a:lnTo>
                    <a:pt x="0" y="0"/>
                  </a:lnTo>
                  <a:lnTo>
                    <a:pt x="0" y="86"/>
                  </a:lnTo>
                  <a:close/>
                </a:path>
              </a:pathLst>
            </a:custGeom>
            <a:solidFill>
              <a:srgbClr val="CECECE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884" name="Freeform 858">
              <a:extLst>
                <a:ext uri="{FF2B5EF4-FFF2-40B4-BE49-F238E27FC236}">
                  <a16:creationId xmlns:a16="http://schemas.microsoft.com/office/drawing/2014/main" xmlns="" id="{772A3E1B-EEEA-4C78-A4DA-A8854F9A998A}"/>
                </a:ext>
              </a:extLst>
            </p:cNvPr>
            <p:cNvSpPr>
              <a:spLocks/>
            </p:cNvSpPr>
            <p:nvPr/>
          </p:nvSpPr>
          <p:spPr bwMode="auto">
            <a:xfrm>
              <a:off x="146" y="1131"/>
              <a:ext cx="399" cy="1773"/>
            </a:xfrm>
            <a:custGeom>
              <a:avLst/>
              <a:gdLst>
                <a:gd name="T0" fmla="*/ 263 w 399"/>
                <a:gd name="T1" fmla="*/ 0 h 1773"/>
                <a:gd name="T2" fmla="*/ 0 w 399"/>
                <a:gd name="T3" fmla="*/ 0 h 1773"/>
                <a:gd name="T4" fmla="*/ 0 w 399"/>
                <a:gd name="T5" fmla="*/ 1773 h 1773"/>
                <a:gd name="T6" fmla="*/ 399 w 399"/>
                <a:gd name="T7" fmla="*/ 1773 h 177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99"/>
                <a:gd name="T13" fmla="*/ 0 h 1773"/>
                <a:gd name="T14" fmla="*/ 399 w 399"/>
                <a:gd name="T15" fmla="*/ 1773 h 177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99" h="1773">
                  <a:moveTo>
                    <a:pt x="263" y="0"/>
                  </a:moveTo>
                  <a:lnTo>
                    <a:pt x="0" y="0"/>
                  </a:lnTo>
                  <a:lnTo>
                    <a:pt x="0" y="1773"/>
                  </a:lnTo>
                  <a:lnTo>
                    <a:pt x="399" y="1773"/>
                  </a:lnTo>
                </a:path>
              </a:pathLst>
            </a:custGeom>
            <a:noFill/>
            <a:ln w="25400">
              <a:solidFill>
                <a:srgbClr val="5997B9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885" name="Freeform 859">
              <a:extLst>
                <a:ext uri="{FF2B5EF4-FFF2-40B4-BE49-F238E27FC236}">
                  <a16:creationId xmlns:a16="http://schemas.microsoft.com/office/drawing/2014/main" xmlns="" id="{9292956D-DDE3-4E1A-A4C1-D10DAD37EB2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1" y="2862"/>
              <a:ext cx="86" cy="86"/>
            </a:xfrm>
            <a:custGeom>
              <a:avLst/>
              <a:gdLst>
                <a:gd name="T0" fmla="*/ 0 w 86"/>
                <a:gd name="T1" fmla="*/ 86 h 86"/>
                <a:gd name="T2" fmla="*/ 86 w 86"/>
                <a:gd name="T3" fmla="*/ 42 h 86"/>
                <a:gd name="T4" fmla="*/ 0 w 86"/>
                <a:gd name="T5" fmla="*/ 0 h 86"/>
                <a:gd name="T6" fmla="*/ 0 w 86"/>
                <a:gd name="T7" fmla="*/ 86 h 8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6"/>
                <a:gd name="T13" fmla="*/ 0 h 86"/>
                <a:gd name="T14" fmla="*/ 86 w 86"/>
                <a:gd name="T15" fmla="*/ 86 h 8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6" h="86">
                  <a:moveTo>
                    <a:pt x="0" y="86"/>
                  </a:moveTo>
                  <a:lnTo>
                    <a:pt x="86" y="42"/>
                  </a:lnTo>
                  <a:lnTo>
                    <a:pt x="0" y="0"/>
                  </a:lnTo>
                  <a:lnTo>
                    <a:pt x="0" y="86"/>
                  </a:lnTo>
                  <a:close/>
                </a:path>
              </a:pathLst>
            </a:custGeom>
            <a:solidFill>
              <a:srgbClr val="5997B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sp>
        <p:nvSpPr>
          <p:cNvPr id="889" name="Freeform 863">
            <a:extLst>
              <a:ext uri="{FF2B5EF4-FFF2-40B4-BE49-F238E27FC236}">
                <a16:creationId xmlns:a16="http://schemas.microsoft.com/office/drawing/2014/main" xmlns="" id="{042B7347-046B-4E6A-A86E-B707E5C911B1}"/>
              </a:ext>
            </a:extLst>
          </p:cNvPr>
          <p:cNvSpPr>
            <a:spLocks/>
          </p:cNvSpPr>
          <p:nvPr/>
        </p:nvSpPr>
        <p:spPr bwMode="auto">
          <a:xfrm>
            <a:off x="2013778" y="2189710"/>
            <a:ext cx="1450975" cy="528638"/>
          </a:xfrm>
          <a:custGeom>
            <a:avLst/>
            <a:gdLst>
              <a:gd name="T0" fmla="*/ 2147483647 w 914"/>
              <a:gd name="T1" fmla="*/ 0 h 333"/>
              <a:gd name="T2" fmla="*/ 0 w 914"/>
              <a:gd name="T3" fmla="*/ 0 h 333"/>
              <a:gd name="T4" fmla="*/ 0 w 914"/>
              <a:gd name="T5" fmla="*/ 2147483647 h 333"/>
              <a:gd name="T6" fmla="*/ 0 60000 65536"/>
              <a:gd name="T7" fmla="*/ 0 60000 65536"/>
              <a:gd name="T8" fmla="*/ 0 60000 65536"/>
              <a:gd name="T9" fmla="*/ 0 w 914"/>
              <a:gd name="T10" fmla="*/ 0 h 333"/>
              <a:gd name="T11" fmla="*/ 914 w 914"/>
              <a:gd name="T12" fmla="*/ 333 h 333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914" h="333">
                <a:moveTo>
                  <a:pt x="914" y="0"/>
                </a:moveTo>
                <a:lnTo>
                  <a:pt x="0" y="0"/>
                </a:lnTo>
                <a:lnTo>
                  <a:pt x="0" y="333"/>
                </a:lnTo>
              </a:path>
            </a:pathLst>
          </a:custGeom>
          <a:noFill/>
          <a:ln w="25400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90" name="Freeform 864">
            <a:extLst>
              <a:ext uri="{FF2B5EF4-FFF2-40B4-BE49-F238E27FC236}">
                <a16:creationId xmlns:a16="http://schemas.microsoft.com/office/drawing/2014/main" xmlns="" id="{D0AB50B9-BDED-4BCD-A80B-149ACA18830A}"/>
              </a:ext>
            </a:extLst>
          </p:cNvPr>
          <p:cNvSpPr>
            <a:spLocks/>
          </p:cNvSpPr>
          <p:nvPr/>
        </p:nvSpPr>
        <p:spPr bwMode="auto">
          <a:xfrm>
            <a:off x="2013778" y="2189710"/>
            <a:ext cx="1450975" cy="528638"/>
          </a:xfrm>
          <a:custGeom>
            <a:avLst/>
            <a:gdLst>
              <a:gd name="T0" fmla="*/ 0 w 914"/>
              <a:gd name="T1" fmla="*/ 2147483647 h 333"/>
              <a:gd name="T2" fmla="*/ 2147483647 w 914"/>
              <a:gd name="T3" fmla="*/ 2147483647 h 333"/>
              <a:gd name="T4" fmla="*/ 2147483647 w 914"/>
              <a:gd name="T5" fmla="*/ 0 h 333"/>
              <a:gd name="T6" fmla="*/ 0 60000 65536"/>
              <a:gd name="T7" fmla="*/ 0 60000 65536"/>
              <a:gd name="T8" fmla="*/ 0 60000 65536"/>
              <a:gd name="T9" fmla="*/ 0 w 914"/>
              <a:gd name="T10" fmla="*/ 0 h 333"/>
              <a:gd name="T11" fmla="*/ 914 w 914"/>
              <a:gd name="T12" fmla="*/ 333 h 333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914" h="333">
                <a:moveTo>
                  <a:pt x="0" y="333"/>
                </a:moveTo>
                <a:lnTo>
                  <a:pt x="914" y="333"/>
                </a:lnTo>
                <a:lnTo>
                  <a:pt x="914" y="0"/>
                </a:lnTo>
              </a:path>
            </a:pathLst>
          </a:custGeom>
          <a:noFill/>
          <a:ln w="25400">
            <a:solidFill>
              <a:srgbClr val="00279F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91" name="Rectangle 865">
            <a:extLst>
              <a:ext uri="{FF2B5EF4-FFF2-40B4-BE49-F238E27FC236}">
                <a16:creationId xmlns:a16="http://schemas.microsoft.com/office/drawing/2014/main" xmlns="" id="{0B5279B7-1221-43FA-A378-BD5736A535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63240" y="3034260"/>
            <a:ext cx="243553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zh-TW" b="1">
                <a:solidFill>
                  <a:srgbClr val="CECEC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Major customer disc.</a:t>
            </a:r>
            <a:endParaRPr lang="en-US" altLang="zh-TW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92" name="Rectangle 866">
            <a:extLst>
              <a:ext uri="{FF2B5EF4-FFF2-40B4-BE49-F238E27FC236}">
                <a16:creationId xmlns:a16="http://schemas.microsoft.com/office/drawing/2014/main" xmlns="" id="{7369A503-88C8-43AD-A2AB-504CF7882A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71153" y="2896148"/>
            <a:ext cx="3186112" cy="531812"/>
          </a:xfrm>
          <a:prstGeom prst="rect">
            <a:avLst/>
          </a:prstGeom>
          <a:solidFill>
            <a:srgbClr val="CECECE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93" name="Rectangle 867">
            <a:extLst>
              <a:ext uri="{FF2B5EF4-FFF2-40B4-BE49-F238E27FC236}">
                <a16:creationId xmlns:a16="http://schemas.microsoft.com/office/drawing/2014/main" xmlns="" id="{59F43383-CC2F-4463-A598-4BDE3ECEC6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5753" y="2870748"/>
            <a:ext cx="3184525" cy="531812"/>
          </a:xfrm>
          <a:prstGeom prst="rect">
            <a:avLst/>
          </a:prstGeom>
          <a:solidFill>
            <a:srgbClr val="273C83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94" name="Rectangle 869">
            <a:extLst>
              <a:ext uri="{FF2B5EF4-FFF2-40B4-BE49-F238E27FC236}">
                <a16:creationId xmlns:a16="http://schemas.microsoft.com/office/drawing/2014/main" xmlns="" id="{05B936D8-DB00-41D5-B66C-63C501FB9A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7840" y="3008860"/>
            <a:ext cx="1384995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zh-CN" altLang="en-US" b="1" dirty="0" smtClean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主要客户折扣</a:t>
            </a:r>
            <a:endParaRPr lang="en-US" altLang="zh-TW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895" name="Group 870">
            <a:extLst>
              <a:ext uri="{FF2B5EF4-FFF2-40B4-BE49-F238E27FC236}">
                <a16:creationId xmlns:a16="http://schemas.microsoft.com/office/drawing/2014/main" xmlns="" id="{DF2B6D43-ED93-4D61-B630-7DA7D7C4A77A}"/>
              </a:ext>
            </a:extLst>
          </p:cNvPr>
          <p:cNvGrpSpPr>
            <a:grpSpLocks/>
          </p:cNvGrpSpPr>
          <p:nvPr/>
        </p:nvGrpSpPr>
        <p:grpSpPr bwMode="auto">
          <a:xfrm>
            <a:off x="3845753" y="2870748"/>
            <a:ext cx="3211512" cy="560387"/>
            <a:chOff x="1587" y="1829"/>
            <a:chExt cx="2023" cy="353"/>
          </a:xfrm>
        </p:grpSpPr>
        <p:sp>
          <p:nvSpPr>
            <p:cNvPr id="896" name="Freeform 871">
              <a:extLst>
                <a:ext uri="{FF2B5EF4-FFF2-40B4-BE49-F238E27FC236}">
                  <a16:creationId xmlns:a16="http://schemas.microsoft.com/office/drawing/2014/main" xmlns="" id="{C8E9ACD1-55F9-4F0F-A86C-FB8F40E93CB4}"/>
                </a:ext>
              </a:extLst>
            </p:cNvPr>
            <p:cNvSpPr>
              <a:spLocks/>
            </p:cNvSpPr>
            <p:nvPr/>
          </p:nvSpPr>
          <p:spPr bwMode="auto">
            <a:xfrm>
              <a:off x="1603" y="1845"/>
              <a:ext cx="2007" cy="337"/>
            </a:xfrm>
            <a:custGeom>
              <a:avLst/>
              <a:gdLst>
                <a:gd name="T0" fmla="*/ 2007 w 2007"/>
                <a:gd name="T1" fmla="*/ 0 h 337"/>
                <a:gd name="T2" fmla="*/ 0 w 2007"/>
                <a:gd name="T3" fmla="*/ 0 h 337"/>
                <a:gd name="T4" fmla="*/ 0 w 2007"/>
                <a:gd name="T5" fmla="*/ 337 h 337"/>
                <a:gd name="T6" fmla="*/ 0 60000 65536"/>
                <a:gd name="T7" fmla="*/ 0 60000 65536"/>
                <a:gd name="T8" fmla="*/ 0 60000 65536"/>
                <a:gd name="T9" fmla="*/ 0 w 2007"/>
                <a:gd name="T10" fmla="*/ 0 h 337"/>
                <a:gd name="T11" fmla="*/ 2007 w 2007"/>
                <a:gd name="T12" fmla="*/ 337 h 33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007" h="337">
                  <a:moveTo>
                    <a:pt x="2007" y="0"/>
                  </a:moveTo>
                  <a:lnTo>
                    <a:pt x="0" y="0"/>
                  </a:lnTo>
                  <a:lnTo>
                    <a:pt x="0" y="337"/>
                  </a:lnTo>
                </a:path>
              </a:pathLst>
            </a:custGeom>
            <a:noFill/>
            <a:ln w="25400">
              <a:solidFill>
                <a:srgbClr val="CECECE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897" name="Freeform 872">
              <a:extLst>
                <a:ext uri="{FF2B5EF4-FFF2-40B4-BE49-F238E27FC236}">
                  <a16:creationId xmlns:a16="http://schemas.microsoft.com/office/drawing/2014/main" xmlns="" id="{31519943-C5BD-4382-AD0E-1BD9FD5D075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7" y="1829"/>
              <a:ext cx="2006" cy="337"/>
            </a:xfrm>
            <a:custGeom>
              <a:avLst/>
              <a:gdLst>
                <a:gd name="T0" fmla="*/ 2006 w 2006"/>
                <a:gd name="T1" fmla="*/ 0 h 337"/>
                <a:gd name="T2" fmla="*/ 0 w 2006"/>
                <a:gd name="T3" fmla="*/ 0 h 337"/>
                <a:gd name="T4" fmla="*/ 0 w 2006"/>
                <a:gd name="T5" fmla="*/ 337 h 337"/>
                <a:gd name="T6" fmla="*/ 0 60000 65536"/>
                <a:gd name="T7" fmla="*/ 0 60000 65536"/>
                <a:gd name="T8" fmla="*/ 0 60000 65536"/>
                <a:gd name="T9" fmla="*/ 0 w 2006"/>
                <a:gd name="T10" fmla="*/ 0 h 337"/>
                <a:gd name="T11" fmla="*/ 2006 w 2006"/>
                <a:gd name="T12" fmla="*/ 337 h 33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006" h="337">
                  <a:moveTo>
                    <a:pt x="2006" y="0"/>
                  </a:moveTo>
                  <a:lnTo>
                    <a:pt x="0" y="0"/>
                  </a:lnTo>
                  <a:lnTo>
                    <a:pt x="0" y="337"/>
                  </a:lnTo>
                </a:path>
              </a:pathLst>
            </a:custGeom>
            <a:noFill/>
            <a:ln w="2540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898" name="Group 873">
            <a:extLst>
              <a:ext uri="{FF2B5EF4-FFF2-40B4-BE49-F238E27FC236}">
                <a16:creationId xmlns:a16="http://schemas.microsoft.com/office/drawing/2014/main" xmlns="" id="{3107CCEB-5B2C-4AE5-8008-EFACC471A3DA}"/>
              </a:ext>
            </a:extLst>
          </p:cNvPr>
          <p:cNvGrpSpPr>
            <a:grpSpLocks/>
          </p:cNvGrpSpPr>
          <p:nvPr/>
        </p:nvGrpSpPr>
        <p:grpSpPr bwMode="auto">
          <a:xfrm>
            <a:off x="3845753" y="2870748"/>
            <a:ext cx="3211512" cy="560387"/>
            <a:chOff x="1587" y="1829"/>
            <a:chExt cx="2023" cy="353"/>
          </a:xfrm>
        </p:grpSpPr>
        <p:sp>
          <p:nvSpPr>
            <p:cNvPr id="899" name="Freeform 874">
              <a:extLst>
                <a:ext uri="{FF2B5EF4-FFF2-40B4-BE49-F238E27FC236}">
                  <a16:creationId xmlns:a16="http://schemas.microsoft.com/office/drawing/2014/main" xmlns="" id="{A69A73B2-EBE7-47F9-BD1A-4D91CD92D231}"/>
                </a:ext>
              </a:extLst>
            </p:cNvPr>
            <p:cNvSpPr>
              <a:spLocks/>
            </p:cNvSpPr>
            <p:nvPr/>
          </p:nvSpPr>
          <p:spPr bwMode="auto">
            <a:xfrm>
              <a:off x="1603" y="1845"/>
              <a:ext cx="2007" cy="337"/>
            </a:xfrm>
            <a:custGeom>
              <a:avLst/>
              <a:gdLst>
                <a:gd name="T0" fmla="*/ 0 w 2007"/>
                <a:gd name="T1" fmla="*/ 337 h 337"/>
                <a:gd name="T2" fmla="*/ 2007 w 2007"/>
                <a:gd name="T3" fmla="*/ 337 h 337"/>
                <a:gd name="T4" fmla="*/ 2007 w 2007"/>
                <a:gd name="T5" fmla="*/ 0 h 337"/>
                <a:gd name="T6" fmla="*/ 0 60000 65536"/>
                <a:gd name="T7" fmla="*/ 0 60000 65536"/>
                <a:gd name="T8" fmla="*/ 0 60000 65536"/>
                <a:gd name="T9" fmla="*/ 0 w 2007"/>
                <a:gd name="T10" fmla="*/ 0 h 337"/>
                <a:gd name="T11" fmla="*/ 2007 w 2007"/>
                <a:gd name="T12" fmla="*/ 337 h 33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007" h="337">
                  <a:moveTo>
                    <a:pt x="0" y="337"/>
                  </a:moveTo>
                  <a:lnTo>
                    <a:pt x="2007" y="337"/>
                  </a:lnTo>
                  <a:lnTo>
                    <a:pt x="2007" y="0"/>
                  </a:lnTo>
                </a:path>
              </a:pathLst>
            </a:custGeom>
            <a:noFill/>
            <a:ln w="25400">
              <a:solidFill>
                <a:srgbClr val="CECECE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900" name="Freeform 875">
              <a:extLst>
                <a:ext uri="{FF2B5EF4-FFF2-40B4-BE49-F238E27FC236}">
                  <a16:creationId xmlns:a16="http://schemas.microsoft.com/office/drawing/2014/main" xmlns="" id="{B8E85606-B072-42D7-8AA1-6C251507E906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7" y="1829"/>
              <a:ext cx="2006" cy="337"/>
            </a:xfrm>
            <a:custGeom>
              <a:avLst/>
              <a:gdLst>
                <a:gd name="T0" fmla="*/ 0 w 2006"/>
                <a:gd name="T1" fmla="*/ 337 h 337"/>
                <a:gd name="T2" fmla="*/ 2006 w 2006"/>
                <a:gd name="T3" fmla="*/ 337 h 337"/>
                <a:gd name="T4" fmla="*/ 2006 w 2006"/>
                <a:gd name="T5" fmla="*/ 0 h 337"/>
                <a:gd name="T6" fmla="*/ 0 60000 65536"/>
                <a:gd name="T7" fmla="*/ 0 60000 65536"/>
                <a:gd name="T8" fmla="*/ 0 60000 65536"/>
                <a:gd name="T9" fmla="*/ 0 w 2006"/>
                <a:gd name="T10" fmla="*/ 0 h 337"/>
                <a:gd name="T11" fmla="*/ 2006 w 2006"/>
                <a:gd name="T12" fmla="*/ 337 h 33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006" h="337">
                  <a:moveTo>
                    <a:pt x="0" y="337"/>
                  </a:moveTo>
                  <a:lnTo>
                    <a:pt x="2006" y="337"/>
                  </a:lnTo>
                  <a:lnTo>
                    <a:pt x="2006" y="0"/>
                  </a:lnTo>
                </a:path>
              </a:pathLst>
            </a:custGeom>
            <a:noFill/>
            <a:ln w="25400">
              <a:solidFill>
                <a:srgbClr val="00279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sp>
        <p:nvSpPr>
          <p:cNvPr id="901" name="Rectangle 876">
            <a:extLst>
              <a:ext uri="{FF2B5EF4-FFF2-40B4-BE49-F238E27FC236}">
                <a16:creationId xmlns:a16="http://schemas.microsoft.com/office/drawing/2014/main" xmlns="" id="{172547AD-D617-4CF9-8816-E3DFAB875D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24890" y="2870748"/>
            <a:ext cx="1439863" cy="528637"/>
          </a:xfrm>
          <a:prstGeom prst="rect">
            <a:avLst/>
          </a:prstGeom>
          <a:solidFill>
            <a:srgbClr val="273C83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04" name="Freeform 879">
            <a:extLst>
              <a:ext uri="{FF2B5EF4-FFF2-40B4-BE49-F238E27FC236}">
                <a16:creationId xmlns:a16="http://schemas.microsoft.com/office/drawing/2014/main" xmlns="" id="{19D74757-6606-4A29-A374-166A57EAD444}"/>
              </a:ext>
            </a:extLst>
          </p:cNvPr>
          <p:cNvSpPr>
            <a:spLocks/>
          </p:cNvSpPr>
          <p:nvPr/>
        </p:nvSpPr>
        <p:spPr bwMode="auto">
          <a:xfrm>
            <a:off x="2013778" y="2877098"/>
            <a:ext cx="1450975" cy="528637"/>
          </a:xfrm>
          <a:custGeom>
            <a:avLst/>
            <a:gdLst>
              <a:gd name="T0" fmla="*/ 2147483647 w 914"/>
              <a:gd name="T1" fmla="*/ 0 h 333"/>
              <a:gd name="T2" fmla="*/ 0 w 914"/>
              <a:gd name="T3" fmla="*/ 0 h 333"/>
              <a:gd name="T4" fmla="*/ 0 w 914"/>
              <a:gd name="T5" fmla="*/ 2147483647 h 333"/>
              <a:gd name="T6" fmla="*/ 0 60000 65536"/>
              <a:gd name="T7" fmla="*/ 0 60000 65536"/>
              <a:gd name="T8" fmla="*/ 0 60000 65536"/>
              <a:gd name="T9" fmla="*/ 0 w 914"/>
              <a:gd name="T10" fmla="*/ 0 h 333"/>
              <a:gd name="T11" fmla="*/ 914 w 914"/>
              <a:gd name="T12" fmla="*/ 333 h 333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914" h="333">
                <a:moveTo>
                  <a:pt x="914" y="0"/>
                </a:moveTo>
                <a:lnTo>
                  <a:pt x="0" y="0"/>
                </a:lnTo>
                <a:lnTo>
                  <a:pt x="0" y="333"/>
                </a:lnTo>
              </a:path>
            </a:pathLst>
          </a:custGeom>
          <a:noFill/>
          <a:ln w="25400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05" name="Freeform 880">
            <a:extLst>
              <a:ext uri="{FF2B5EF4-FFF2-40B4-BE49-F238E27FC236}">
                <a16:creationId xmlns:a16="http://schemas.microsoft.com/office/drawing/2014/main" xmlns="" id="{41DDE6BD-E739-432A-BFC6-399303542024}"/>
              </a:ext>
            </a:extLst>
          </p:cNvPr>
          <p:cNvSpPr>
            <a:spLocks/>
          </p:cNvSpPr>
          <p:nvPr/>
        </p:nvSpPr>
        <p:spPr bwMode="auto">
          <a:xfrm>
            <a:off x="2013778" y="2877098"/>
            <a:ext cx="1450975" cy="528637"/>
          </a:xfrm>
          <a:custGeom>
            <a:avLst/>
            <a:gdLst>
              <a:gd name="T0" fmla="*/ 0 w 914"/>
              <a:gd name="T1" fmla="*/ 2147483647 h 333"/>
              <a:gd name="T2" fmla="*/ 2147483647 w 914"/>
              <a:gd name="T3" fmla="*/ 2147483647 h 333"/>
              <a:gd name="T4" fmla="*/ 2147483647 w 914"/>
              <a:gd name="T5" fmla="*/ 0 h 333"/>
              <a:gd name="T6" fmla="*/ 0 60000 65536"/>
              <a:gd name="T7" fmla="*/ 0 60000 65536"/>
              <a:gd name="T8" fmla="*/ 0 60000 65536"/>
              <a:gd name="T9" fmla="*/ 0 w 914"/>
              <a:gd name="T10" fmla="*/ 0 h 333"/>
              <a:gd name="T11" fmla="*/ 914 w 914"/>
              <a:gd name="T12" fmla="*/ 333 h 333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914" h="333">
                <a:moveTo>
                  <a:pt x="0" y="333"/>
                </a:moveTo>
                <a:lnTo>
                  <a:pt x="914" y="333"/>
                </a:lnTo>
                <a:lnTo>
                  <a:pt x="914" y="0"/>
                </a:lnTo>
              </a:path>
            </a:pathLst>
          </a:custGeom>
          <a:noFill/>
          <a:ln w="25400">
            <a:solidFill>
              <a:srgbClr val="00279F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10" name="Rectangle 885">
            <a:extLst>
              <a:ext uri="{FF2B5EF4-FFF2-40B4-BE49-F238E27FC236}">
                <a16:creationId xmlns:a16="http://schemas.microsoft.com/office/drawing/2014/main" xmlns="" id="{C34AB360-ACDF-4836-B687-C11CD8081B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36665" y="2940598"/>
            <a:ext cx="2433638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912" name="Group 887">
            <a:extLst>
              <a:ext uri="{FF2B5EF4-FFF2-40B4-BE49-F238E27FC236}">
                <a16:creationId xmlns:a16="http://schemas.microsoft.com/office/drawing/2014/main" xmlns="" id="{3CD4AFF1-9813-4F3E-A532-01D86F7FAA20}"/>
              </a:ext>
            </a:extLst>
          </p:cNvPr>
          <p:cNvGrpSpPr>
            <a:grpSpLocks/>
          </p:cNvGrpSpPr>
          <p:nvPr/>
        </p:nvGrpSpPr>
        <p:grpSpPr bwMode="auto">
          <a:xfrm>
            <a:off x="2013779" y="1337223"/>
            <a:ext cx="5649911" cy="4733925"/>
            <a:chOff x="433" y="967"/>
            <a:chExt cx="3559" cy="2982"/>
          </a:xfrm>
        </p:grpSpPr>
        <p:sp>
          <p:nvSpPr>
            <p:cNvPr id="914" name="Freeform 889">
              <a:extLst>
                <a:ext uri="{FF2B5EF4-FFF2-40B4-BE49-F238E27FC236}">
                  <a16:creationId xmlns:a16="http://schemas.microsoft.com/office/drawing/2014/main" xmlns="" id="{DFE99D8F-169E-4299-932B-D1F8C53E783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7" y="3610"/>
              <a:ext cx="2405" cy="339"/>
            </a:xfrm>
            <a:custGeom>
              <a:avLst/>
              <a:gdLst>
                <a:gd name="T0" fmla="*/ 2405 w 2405"/>
                <a:gd name="T1" fmla="*/ 0 h 339"/>
                <a:gd name="T2" fmla="*/ 0 w 2405"/>
                <a:gd name="T3" fmla="*/ 0 h 339"/>
                <a:gd name="T4" fmla="*/ 0 w 2405"/>
                <a:gd name="T5" fmla="*/ 339 h 339"/>
                <a:gd name="T6" fmla="*/ 0 60000 65536"/>
                <a:gd name="T7" fmla="*/ 0 60000 65536"/>
                <a:gd name="T8" fmla="*/ 0 60000 65536"/>
                <a:gd name="T9" fmla="*/ 0 w 2405"/>
                <a:gd name="T10" fmla="*/ 0 h 339"/>
                <a:gd name="T11" fmla="*/ 2405 w 2405"/>
                <a:gd name="T12" fmla="*/ 339 h 339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405" h="339">
                  <a:moveTo>
                    <a:pt x="2405" y="0"/>
                  </a:moveTo>
                  <a:lnTo>
                    <a:pt x="0" y="0"/>
                  </a:lnTo>
                  <a:lnTo>
                    <a:pt x="0" y="339"/>
                  </a:lnTo>
                </a:path>
              </a:pathLst>
            </a:custGeom>
            <a:noFill/>
            <a:ln w="2540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916" name="Rectangle 891">
              <a:extLst>
                <a:ext uri="{FF2B5EF4-FFF2-40B4-BE49-F238E27FC236}">
                  <a16:creationId xmlns:a16="http://schemas.microsoft.com/office/drawing/2014/main" xmlns="" id="{CABC3505-D885-4706-8F8C-4F3A879612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" y="1052"/>
              <a:ext cx="871" cy="333"/>
            </a:xfrm>
            <a:prstGeom prst="rect">
              <a:avLst/>
            </a:prstGeom>
            <a:solidFill>
              <a:srgbClr val="273C83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918" name="Rectangle 893">
              <a:extLst>
                <a:ext uri="{FF2B5EF4-FFF2-40B4-BE49-F238E27FC236}">
                  <a16:creationId xmlns:a16="http://schemas.microsoft.com/office/drawing/2014/main" xmlns="" id="{9EB1EFF7-D736-4223-80FA-B2CF0A77DA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9" y="1134"/>
              <a:ext cx="378" cy="1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TW" b="1" dirty="0" smtClean="0">
                  <a:solidFill>
                    <a:srgbClr val="FFFFF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PR00</a:t>
              </a:r>
              <a:endParaRPr lang="en-US" altLang="zh-TW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919" name="Freeform 894">
              <a:extLst>
                <a:ext uri="{FF2B5EF4-FFF2-40B4-BE49-F238E27FC236}">
                  <a16:creationId xmlns:a16="http://schemas.microsoft.com/office/drawing/2014/main" xmlns="" id="{14E622B9-5F68-4C74-9F6F-473B00C862AC}"/>
                </a:ext>
              </a:extLst>
            </p:cNvPr>
            <p:cNvSpPr>
              <a:spLocks/>
            </p:cNvSpPr>
            <p:nvPr/>
          </p:nvSpPr>
          <p:spPr bwMode="auto">
            <a:xfrm>
              <a:off x="433" y="967"/>
              <a:ext cx="914" cy="333"/>
            </a:xfrm>
            <a:custGeom>
              <a:avLst/>
              <a:gdLst>
                <a:gd name="T0" fmla="*/ 914 w 914"/>
                <a:gd name="T1" fmla="*/ 0 h 333"/>
                <a:gd name="T2" fmla="*/ 0 w 914"/>
                <a:gd name="T3" fmla="*/ 0 h 333"/>
                <a:gd name="T4" fmla="*/ 0 w 914"/>
                <a:gd name="T5" fmla="*/ 333 h 333"/>
                <a:gd name="T6" fmla="*/ 0 60000 65536"/>
                <a:gd name="T7" fmla="*/ 0 60000 65536"/>
                <a:gd name="T8" fmla="*/ 0 60000 65536"/>
                <a:gd name="T9" fmla="*/ 0 w 914"/>
                <a:gd name="T10" fmla="*/ 0 h 333"/>
                <a:gd name="T11" fmla="*/ 914 w 914"/>
                <a:gd name="T12" fmla="*/ 333 h 333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914" h="333">
                  <a:moveTo>
                    <a:pt x="914" y="0"/>
                  </a:moveTo>
                  <a:lnTo>
                    <a:pt x="0" y="0"/>
                  </a:lnTo>
                  <a:lnTo>
                    <a:pt x="0" y="333"/>
                  </a:lnTo>
                </a:path>
              </a:pathLst>
            </a:custGeom>
            <a:noFill/>
            <a:ln w="2540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sp>
        <p:nvSpPr>
          <p:cNvPr id="921" name="Rectangle 896">
            <a:extLst>
              <a:ext uri="{FF2B5EF4-FFF2-40B4-BE49-F238E27FC236}">
                <a16:creationId xmlns:a16="http://schemas.microsoft.com/office/drawing/2014/main" xmlns="" id="{78F6AEE0-593D-403C-AD80-91E48B5939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94953" y="3759748"/>
            <a:ext cx="2663825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22" name="Rectangle 897">
            <a:extLst>
              <a:ext uri="{FF2B5EF4-FFF2-40B4-BE49-F238E27FC236}">
                <a16:creationId xmlns:a16="http://schemas.microsoft.com/office/drawing/2014/main" xmlns="" id="{0DACC45F-BB27-408F-8EBB-5D90D68482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7028" y="3813723"/>
            <a:ext cx="69215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zh-CN" altLang="en-US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条件表</a:t>
            </a:r>
            <a:endParaRPr lang="en-US" altLang="zh-TW" b="1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88" name="Rectangle 862">
            <a:extLst>
              <a:ext uri="{FF2B5EF4-FFF2-40B4-BE49-F238E27FC236}">
                <a16:creationId xmlns:a16="http://schemas.microsoft.com/office/drawing/2014/main" xmlns="" id="{8041DB5D-5158-4282-AA0C-A8371C2DB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87347" y="2294891"/>
            <a:ext cx="588303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zh-TW" b="1" dirty="0" smtClean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K007</a:t>
            </a:r>
            <a:endParaRPr lang="en-US" altLang="zh-TW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23" name="Rectangle 862">
            <a:extLst>
              <a:ext uri="{FF2B5EF4-FFF2-40B4-BE49-F238E27FC236}">
                <a16:creationId xmlns:a16="http://schemas.microsoft.com/office/drawing/2014/main" xmlns="" id="{8041DB5D-5158-4282-AA0C-A8371C2DB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86821" y="2993079"/>
            <a:ext cx="588303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zh-TW" b="1" dirty="0" smtClean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K020</a:t>
            </a:r>
            <a:endParaRPr lang="en-US" altLang="zh-TW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44353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grpSp>
        <p:nvGrpSpPr>
          <p:cNvPr id="4" name="组合 9"/>
          <p:cNvGrpSpPr>
            <a:grpSpLocks/>
          </p:cNvGrpSpPr>
          <p:nvPr/>
        </p:nvGrpSpPr>
        <p:grpSpPr bwMode="auto">
          <a:xfrm>
            <a:off x="595723" y="1103011"/>
            <a:ext cx="9508045" cy="5108575"/>
            <a:chOff x="323850" y="681598"/>
            <a:chExt cx="10591091" cy="5600700"/>
          </a:xfrm>
        </p:grpSpPr>
        <p:pic>
          <p:nvPicPr>
            <p:cNvPr id="5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323850" y="681598"/>
              <a:ext cx="10591091" cy="5600700"/>
            </a:xfrm>
            <a:prstGeom prst="rect">
              <a:avLst/>
            </a:prstGeom>
            <a:noFill/>
            <a:ln w="19050">
              <a:solidFill>
                <a:schemeClr val="accent2"/>
              </a:solidFill>
              <a:miter lim="800000"/>
              <a:headEnd/>
              <a:tailEnd/>
            </a:ln>
          </p:spPr>
        </p:pic>
        <p:sp>
          <p:nvSpPr>
            <p:cNvPr id="6" name="椭圆 8"/>
            <p:cNvSpPr>
              <a:spLocks noChangeArrowheads="1"/>
            </p:cNvSpPr>
            <p:nvPr/>
          </p:nvSpPr>
          <p:spPr bwMode="auto">
            <a:xfrm>
              <a:off x="539750" y="1773238"/>
              <a:ext cx="792163" cy="647700"/>
            </a:xfrm>
            <a:prstGeom prst="ellipse">
              <a:avLst/>
            </a:prstGeom>
            <a:noFill/>
            <a:ln w="25400" algn="ctr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" name="椭圆 9"/>
            <p:cNvSpPr>
              <a:spLocks noChangeArrowheads="1"/>
            </p:cNvSpPr>
            <p:nvPr/>
          </p:nvSpPr>
          <p:spPr bwMode="auto">
            <a:xfrm>
              <a:off x="1214353" y="1511860"/>
              <a:ext cx="215900" cy="288925"/>
            </a:xfrm>
            <a:prstGeom prst="ellipse">
              <a:avLst/>
            </a:prstGeom>
            <a:noFill/>
            <a:ln w="25400" algn="ctr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" name="Rectangle 7"/>
            <p:cNvSpPr>
              <a:spLocks noChangeArrowheads="1"/>
            </p:cNvSpPr>
            <p:nvPr/>
          </p:nvSpPr>
          <p:spPr bwMode="auto">
            <a:xfrm>
              <a:off x="4895055" y="1484313"/>
              <a:ext cx="2590801" cy="990599"/>
            </a:xfrm>
            <a:prstGeom prst="rect">
              <a:avLst/>
            </a:prstGeom>
            <a:solidFill>
              <a:srgbClr val="FFFF66"/>
            </a:solidFill>
            <a:ln w="2857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zh-CN" altLang="en-US" sz="2000" b="1" dirty="0">
                  <a:solidFill>
                    <a:srgbClr val="0000CC"/>
                  </a:solidFill>
                  <a:ea typeface="DFKai-SB" pitchFamily="65" charset="-120"/>
                </a:rPr>
                <a:t>选择该符号可</a:t>
              </a:r>
              <a:endParaRPr lang="zh-TW" altLang="en-US" sz="2000" b="1" dirty="0">
                <a:solidFill>
                  <a:srgbClr val="0000CC"/>
                </a:solidFill>
                <a:ea typeface="DFKai-SB" pitchFamily="65" charset="-120"/>
              </a:endParaRPr>
            </a:p>
            <a:p>
              <a:pPr algn="ctr"/>
              <a:r>
                <a:rPr lang="zh-CN" altLang="en-US" sz="2000" b="1" dirty="0">
                  <a:solidFill>
                    <a:srgbClr val="0000CC"/>
                  </a:solidFill>
                  <a:ea typeface="DFKai-SB" pitchFamily="65" charset="-120"/>
                </a:rPr>
                <a:t>输入价格区间</a:t>
              </a:r>
              <a:endParaRPr lang="zh-TW" altLang="en-US" sz="2400" dirty="0"/>
            </a:p>
          </p:txBody>
        </p:sp>
        <p:sp>
          <p:nvSpPr>
            <p:cNvPr id="9" name="Line 8"/>
            <p:cNvSpPr>
              <a:spLocks noChangeShapeType="1"/>
            </p:cNvSpPr>
            <p:nvPr/>
          </p:nvSpPr>
          <p:spPr bwMode="auto">
            <a:xfrm>
              <a:off x="1465969" y="1692276"/>
              <a:ext cx="2707568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 type="stealth" w="med" len="med"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" name="Line 9"/>
            <p:cNvSpPr>
              <a:spLocks noChangeShapeType="1"/>
            </p:cNvSpPr>
            <p:nvPr/>
          </p:nvSpPr>
          <p:spPr bwMode="auto">
            <a:xfrm>
              <a:off x="4173538" y="1692275"/>
              <a:ext cx="685800" cy="15240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" name="Oval 4"/>
            <p:cNvSpPr>
              <a:spLocks noChangeArrowheads="1"/>
            </p:cNvSpPr>
            <p:nvPr/>
          </p:nvSpPr>
          <p:spPr bwMode="auto">
            <a:xfrm>
              <a:off x="539750" y="2781668"/>
              <a:ext cx="1066800" cy="304800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" name="Oval 5"/>
            <p:cNvSpPr>
              <a:spLocks noChangeArrowheads="1"/>
            </p:cNvSpPr>
            <p:nvPr/>
          </p:nvSpPr>
          <p:spPr bwMode="auto">
            <a:xfrm>
              <a:off x="4173537" y="2703441"/>
              <a:ext cx="914400" cy="381000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572561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grpSp>
        <p:nvGrpSpPr>
          <p:cNvPr id="4" name="组合 7"/>
          <p:cNvGrpSpPr>
            <a:grpSpLocks/>
          </p:cNvGrpSpPr>
          <p:nvPr/>
        </p:nvGrpSpPr>
        <p:grpSpPr bwMode="auto">
          <a:xfrm>
            <a:off x="379412" y="979488"/>
            <a:ext cx="9724355" cy="5195887"/>
            <a:chOff x="107504" y="692150"/>
            <a:chExt cx="8928992" cy="5705052"/>
          </a:xfrm>
        </p:grpSpPr>
        <p:pic>
          <p:nvPicPr>
            <p:cNvPr id="5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53987" y="692150"/>
              <a:ext cx="8882509" cy="5705052"/>
            </a:xfrm>
            <a:prstGeom prst="rect">
              <a:avLst/>
            </a:prstGeom>
            <a:noFill/>
            <a:ln w="19050">
              <a:solidFill>
                <a:schemeClr val="accent2"/>
              </a:solidFill>
              <a:miter lim="800000"/>
              <a:headEnd/>
              <a:tailEnd/>
            </a:ln>
          </p:spPr>
        </p:pic>
        <p:sp>
          <p:nvSpPr>
            <p:cNvPr id="6" name="Oval 3"/>
            <p:cNvSpPr>
              <a:spLocks noChangeArrowheads="1"/>
            </p:cNvSpPr>
            <p:nvPr/>
          </p:nvSpPr>
          <p:spPr bwMode="auto">
            <a:xfrm>
              <a:off x="145976" y="2708920"/>
              <a:ext cx="609600" cy="228600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" name="Oval 5"/>
            <p:cNvSpPr>
              <a:spLocks noChangeArrowheads="1"/>
            </p:cNvSpPr>
            <p:nvPr/>
          </p:nvSpPr>
          <p:spPr bwMode="auto">
            <a:xfrm>
              <a:off x="107504" y="3429000"/>
              <a:ext cx="685800" cy="228600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" name="Oval 4"/>
            <p:cNvSpPr>
              <a:spLocks noChangeArrowheads="1"/>
            </p:cNvSpPr>
            <p:nvPr/>
          </p:nvSpPr>
          <p:spPr bwMode="auto">
            <a:xfrm>
              <a:off x="3059113" y="2708275"/>
              <a:ext cx="914400" cy="304800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" name="Rectangle 9"/>
            <p:cNvSpPr>
              <a:spLocks noChangeArrowheads="1"/>
            </p:cNvSpPr>
            <p:nvPr/>
          </p:nvSpPr>
          <p:spPr bwMode="auto">
            <a:xfrm>
              <a:off x="2916238" y="2997200"/>
              <a:ext cx="2286000" cy="2286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" name="AutoShape 11"/>
            <p:cNvSpPr>
              <a:spLocks noChangeArrowheads="1"/>
            </p:cNvSpPr>
            <p:nvPr/>
          </p:nvSpPr>
          <p:spPr bwMode="auto">
            <a:xfrm>
              <a:off x="5076825" y="2565400"/>
              <a:ext cx="1066800" cy="381000"/>
            </a:xfrm>
            <a:prstGeom prst="curvedDownArrow">
              <a:avLst>
                <a:gd name="adj1" fmla="val 56000"/>
                <a:gd name="adj2" fmla="val 112000"/>
                <a:gd name="adj3" fmla="val 33333"/>
              </a:avLst>
            </a:prstGeom>
            <a:solidFill>
              <a:schemeClr val="accent1"/>
            </a:solidFill>
            <a:ln w="12700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661016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SD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主数据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客户物料信息记录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xmlns="" id="{578A6D24-D0F2-4B55-BA7F-F692F49AE7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96278" y="192157"/>
            <a:ext cx="58674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zh-TW" altLang="en-US" sz="2400" b="1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aphicFrame>
        <p:nvGraphicFramePr>
          <p:cNvPr id="11" name="Object 3">
            <a:extLst>
              <a:ext uri="{FF2B5EF4-FFF2-40B4-BE49-F238E27FC236}">
                <a16:creationId xmlns:a16="http://schemas.microsoft.com/office/drawing/2014/main" xmlns="" id="{F7F596A1-736F-4BD8-BCE7-E284835BE5F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50838725"/>
              </p:ext>
            </p:extLst>
          </p:nvPr>
        </p:nvGraphicFramePr>
        <p:xfrm>
          <a:off x="1477456" y="1149626"/>
          <a:ext cx="10442401" cy="2209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10" name="CorelDRAW! CMX" r:id="rId3" imgW="6989760" imgH="9412200" progId="">
                  <p:embed/>
                </p:oleObj>
              </mc:Choice>
              <mc:Fallback>
                <p:oleObj name="CorelDRAW! CMX" r:id="rId3" imgW="6989760" imgH="9412200" progId="">
                  <p:embed/>
                  <p:pic>
                    <p:nvPicPr>
                      <p:cNvPr id="3074" name="Object 3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7456" y="1149626"/>
                        <a:ext cx="10442401" cy="2209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4">
            <a:extLst>
              <a:ext uri="{FF2B5EF4-FFF2-40B4-BE49-F238E27FC236}">
                <a16:creationId xmlns:a16="http://schemas.microsoft.com/office/drawing/2014/main" xmlns="" id="{2BDA7535-A0B5-4654-A364-12A0AA59A3D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28026129"/>
              </p:ext>
            </p:extLst>
          </p:nvPr>
        </p:nvGraphicFramePr>
        <p:xfrm>
          <a:off x="1545718" y="3511826"/>
          <a:ext cx="10330595" cy="2209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11" name="CorelDRAW! CMX" r:id="rId5" imgW="6989760" imgH="9412200" progId="">
                  <p:embed/>
                </p:oleObj>
              </mc:Choice>
              <mc:Fallback>
                <p:oleObj name="CorelDRAW! CMX" r:id="rId5" imgW="6989760" imgH="9412200" progId="">
                  <p:embed/>
                  <p:pic>
                    <p:nvPicPr>
                      <p:cNvPr id="3075" name="Object 4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5718" y="3511826"/>
                        <a:ext cx="10330595" cy="2209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Rectangle 5">
            <a:extLst>
              <a:ext uri="{FF2B5EF4-FFF2-40B4-BE49-F238E27FC236}">
                <a16:creationId xmlns:a16="http://schemas.microsoft.com/office/drawing/2014/main" xmlns="" id="{53088CA2-87C7-4CE3-9316-5380E25D0F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21919" y="3869014"/>
            <a:ext cx="10297938" cy="12009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2075" tIns="46038" rIns="92075" bIns="46038">
            <a:spAutoFit/>
          </a:bodyPr>
          <a:lstStyle/>
          <a:p>
            <a:pPr>
              <a:tabLst>
                <a:tab pos="1828800" algn="l"/>
                <a:tab pos="4229100" algn="l"/>
              </a:tabLst>
            </a:pPr>
            <a:r>
              <a:rPr lang="zh-CN" altLang="en-US" b="1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售达方:  </a:t>
            </a:r>
            <a:r>
              <a:rPr lang="en-US" altLang="zh-CN" b="1" dirty="0" smtClean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8058</a:t>
            </a:r>
            <a:endParaRPr lang="zh-CN" altLang="en-US" b="1" dirty="0">
              <a:solidFill>
                <a:schemeClr val="accent2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tabLst>
                <a:tab pos="1828800" algn="l"/>
                <a:tab pos="4229100" algn="l"/>
              </a:tabLst>
            </a:pPr>
            <a:endParaRPr lang="en-US" altLang="zh-CN" b="1" dirty="0">
              <a:solidFill>
                <a:schemeClr val="accent2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tabLst>
                <a:tab pos="1828800" algn="l"/>
                <a:tab pos="4229100" algn="l"/>
              </a:tabLst>
            </a:pPr>
            <a:r>
              <a:rPr lang="zh-CN" altLang="en-US" b="1" u="sng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客户物料信息 </a:t>
            </a:r>
            <a:r>
              <a:rPr lang="zh-CN" altLang="en-US" b="1" u="sng" dirty="0" smtClean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#</a:t>
            </a:r>
            <a:r>
              <a:rPr lang="zh-CN" altLang="en-US" b="1" dirty="0" smtClean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lang="zh-CN" altLang="en-US" b="1" u="sng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订单</a:t>
            </a:r>
            <a:r>
              <a:rPr lang="zh-CN" altLang="en-US" b="1" u="sng" dirty="0" smtClean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数量  </a:t>
            </a:r>
            <a:r>
              <a:rPr lang="zh-CN" altLang="en-US" b="1" dirty="0" smtClean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              </a:t>
            </a:r>
            <a:r>
              <a:rPr lang="zh-CN" altLang="en-US" b="1" u="sng" dirty="0" smtClean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物料</a:t>
            </a:r>
            <a:r>
              <a:rPr lang="zh-CN" altLang="en-US" b="1" dirty="0" smtClean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	                               </a:t>
            </a:r>
            <a:r>
              <a:rPr lang="zh-CN" altLang="en-US" b="1" u="sng" dirty="0" smtClean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描述</a:t>
            </a:r>
          </a:p>
          <a:p>
            <a:pPr>
              <a:tabLst>
                <a:tab pos="1828800" algn="l"/>
                <a:tab pos="4229100" algn="l"/>
              </a:tabLst>
            </a:pPr>
            <a:r>
              <a:rPr lang="zh-CN" altLang="en-US" b="1" dirty="0" smtClean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   </a:t>
            </a:r>
            <a:r>
              <a:rPr lang="en-US" altLang="zh-CN" b="1" dirty="0" smtClean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604-07091</a:t>
            </a:r>
            <a:r>
              <a:rPr lang="en-US" altLang="zh-CN" b="1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	 </a:t>
            </a:r>
            <a:r>
              <a:rPr lang="en-US" altLang="zh-CN" b="1" dirty="0" smtClean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 500 </a:t>
            </a:r>
            <a:r>
              <a:rPr lang="en-US" altLang="zh-CN" b="1" dirty="0" smtClean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           </a:t>
            </a:r>
            <a:r>
              <a:rPr lang="en-US" altLang="zh-CN" b="1" dirty="0" smtClean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30050FCY-A                      </a:t>
            </a:r>
            <a:r>
              <a:rPr lang="en-US" altLang="zh-CN" b="1" dirty="0" err="1" smtClean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30050FCY-A</a:t>
            </a:r>
            <a:r>
              <a:rPr lang="en-US" altLang="zh-CN" b="1" dirty="0" smtClean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EPE</a:t>
            </a:r>
            <a:r>
              <a:rPr lang="zh-CN" altLang="en-US" b="1" dirty="0" smtClean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成品</a:t>
            </a:r>
            <a:r>
              <a:rPr lang="en-US" altLang="zh-CN" b="1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	</a:t>
            </a:r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xmlns="" id="{82844F0C-D8DE-45D3-89B9-39DCD419C3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63168" y="1506814"/>
            <a:ext cx="10260746" cy="14779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2075" tIns="46038" rIns="92075" bIns="46038">
            <a:spAutoFit/>
          </a:bodyPr>
          <a:lstStyle/>
          <a:p>
            <a:pPr>
              <a:tabLst>
                <a:tab pos="1600200" algn="l"/>
                <a:tab pos="3771900" algn="l"/>
              </a:tabLst>
            </a:pPr>
            <a:r>
              <a:rPr lang="zh-CN" altLang="en-US" b="1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客户:  </a:t>
            </a:r>
            <a:r>
              <a:rPr lang="en-US" altLang="zh-CN" b="1" dirty="0" smtClean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8058</a:t>
            </a:r>
            <a:endParaRPr lang="zh-CN" altLang="en-US" b="1" dirty="0">
              <a:solidFill>
                <a:schemeClr val="accent2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tabLst>
                <a:tab pos="1600200" algn="l"/>
                <a:tab pos="3771900" algn="l"/>
              </a:tabLst>
            </a:pPr>
            <a:r>
              <a:rPr lang="zh-CN" altLang="en-US" b="1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销售组织:  </a:t>
            </a:r>
            <a:r>
              <a:rPr lang="en-US" altLang="zh-CN" b="1" dirty="0" smtClean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1000</a:t>
            </a:r>
            <a:endParaRPr lang="en-US" altLang="zh-CN" b="1" dirty="0" smtClean="0">
              <a:solidFill>
                <a:schemeClr val="accent2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tabLst>
                <a:tab pos="1600200" algn="l"/>
                <a:tab pos="3771900" algn="l"/>
              </a:tabLst>
            </a:pPr>
            <a:r>
              <a:rPr lang="zh-CN" altLang="en-US" b="1" dirty="0" smtClean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分销渠道:  </a:t>
            </a:r>
            <a:r>
              <a:rPr lang="en-US" altLang="zh-CN" b="1" dirty="0" smtClean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10</a:t>
            </a:r>
            <a:endParaRPr lang="zh-CN" altLang="en-US" b="1" dirty="0" smtClean="0">
              <a:solidFill>
                <a:schemeClr val="accent2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tabLst>
                <a:tab pos="1600200" algn="l"/>
                <a:tab pos="3771900" algn="l"/>
              </a:tabLst>
            </a:pPr>
            <a:r>
              <a:rPr lang="zh-CN" altLang="en-US" b="1" dirty="0" smtClean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 </a:t>
            </a:r>
            <a:r>
              <a:rPr lang="zh-CN" altLang="en-US" b="1" u="sng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物  料</a:t>
            </a:r>
            <a:r>
              <a:rPr lang="zh-CN" altLang="en-US" b="1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	   </a:t>
            </a:r>
            <a:r>
              <a:rPr lang="zh-CN" altLang="en-US" b="1" dirty="0" smtClean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                                       </a:t>
            </a:r>
            <a:r>
              <a:rPr lang="zh-CN" altLang="en-US" b="1" u="sng" dirty="0" smtClean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描述  </a:t>
            </a:r>
            <a:r>
              <a:rPr lang="zh-CN" altLang="en-US" b="1" dirty="0" smtClean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                                         </a:t>
            </a:r>
            <a:r>
              <a:rPr lang="zh-CN" altLang="en-US" b="1" u="sng" dirty="0" smtClean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客户</a:t>
            </a:r>
            <a:r>
              <a:rPr lang="zh-CN" altLang="en-US" b="1" u="sng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物料信息 #</a:t>
            </a:r>
          </a:p>
          <a:p>
            <a:pPr>
              <a:tabLst>
                <a:tab pos="1600200" algn="l"/>
                <a:tab pos="3771900" algn="l"/>
              </a:tabLst>
            </a:pPr>
            <a:r>
              <a:rPr lang="en-US" altLang="zh-CN" b="1" dirty="0" smtClean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lang="en-US" altLang="zh-CN" b="1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30050FCY-A </a:t>
            </a:r>
            <a:r>
              <a:rPr lang="en-US" altLang="zh-CN" b="1" dirty="0" smtClean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                            </a:t>
            </a:r>
            <a:r>
              <a:rPr lang="en-US" altLang="zh-CN" b="1" dirty="0" err="1" smtClean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30050FCY-A</a:t>
            </a:r>
            <a:r>
              <a:rPr lang="en-US" altLang="zh-CN" b="1" dirty="0" smtClean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EPE</a:t>
            </a:r>
            <a:r>
              <a:rPr lang="zh-CN" altLang="en-US" b="1" dirty="0" smtClean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成品</a:t>
            </a:r>
            <a:r>
              <a:rPr lang="en-US" altLang="zh-CN" b="1" dirty="0" smtClean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	                            604-07091</a:t>
            </a:r>
            <a:endParaRPr lang="en-US" altLang="zh-CN" b="1" dirty="0">
              <a:solidFill>
                <a:schemeClr val="accent2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2" name="Rectangle 7">
            <a:extLst>
              <a:ext uri="{FF2B5EF4-FFF2-40B4-BE49-F238E27FC236}">
                <a16:creationId xmlns:a16="http://schemas.microsoft.com/office/drawing/2014/main" xmlns="" id="{C62F7C91-FA2A-436C-B718-1B3B3BDB1F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7244" y="1003576"/>
            <a:ext cx="4210050" cy="379413"/>
          </a:xfrm>
          <a:prstGeom prst="rect">
            <a:avLst/>
          </a:prstGeom>
          <a:solidFill>
            <a:srgbClr val="CC9999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lIns="92075" tIns="46038" rIns="92075" bIns="46038">
            <a:spAutoFit/>
          </a:bodyPr>
          <a:lstStyle/>
          <a:p>
            <a:r>
              <a:rPr lang="zh-CN" altLang="en-US" b="1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客户物料信息记录</a:t>
            </a:r>
          </a:p>
        </p:txBody>
      </p:sp>
      <p:sp>
        <p:nvSpPr>
          <p:cNvPr id="23" name="Freeform 8">
            <a:extLst>
              <a:ext uri="{FF2B5EF4-FFF2-40B4-BE49-F238E27FC236}">
                <a16:creationId xmlns:a16="http://schemas.microsoft.com/office/drawing/2014/main" xmlns="" id="{4836BEE3-F397-43E6-BEF0-3E0A47C680AD}"/>
              </a:ext>
            </a:extLst>
          </p:cNvPr>
          <p:cNvSpPr>
            <a:spLocks/>
          </p:cNvSpPr>
          <p:nvPr/>
        </p:nvSpPr>
        <p:spPr bwMode="auto">
          <a:xfrm>
            <a:off x="837694" y="3054626"/>
            <a:ext cx="992188" cy="2211388"/>
          </a:xfrm>
          <a:custGeom>
            <a:avLst/>
            <a:gdLst>
              <a:gd name="T0" fmla="*/ 2147483647 w 625"/>
              <a:gd name="T1" fmla="*/ 0 h 1393"/>
              <a:gd name="T2" fmla="*/ 0 w 625"/>
              <a:gd name="T3" fmla="*/ 0 h 1393"/>
              <a:gd name="T4" fmla="*/ 0 w 625"/>
              <a:gd name="T5" fmla="*/ 2147483647 h 1393"/>
              <a:gd name="T6" fmla="*/ 2147483647 w 625"/>
              <a:gd name="T7" fmla="*/ 2147483647 h 1393"/>
              <a:gd name="T8" fmla="*/ 0 60000 65536"/>
              <a:gd name="T9" fmla="*/ 0 60000 65536"/>
              <a:gd name="T10" fmla="*/ 0 60000 65536"/>
              <a:gd name="T11" fmla="*/ 0 60000 65536"/>
              <a:gd name="T12" fmla="*/ 0 w 625"/>
              <a:gd name="T13" fmla="*/ 0 h 1393"/>
              <a:gd name="T14" fmla="*/ 625 w 625"/>
              <a:gd name="T15" fmla="*/ 1393 h 139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625" h="1393">
                <a:moveTo>
                  <a:pt x="624" y="0"/>
                </a:moveTo>
                <a:lnTo>
                  <a:pt x="0" y="0"/>
                </a:lnTo>
                <a:lnTo>
                  <a:pt x="0" y="1392"/>
                </a:lnTo>
                <a:lnTo>
                  <a:pt x="624" y="1392"/>
                </a:lnTo>
              </a:path>
            </a:pathLst>
          </a:custGeom>
          <a:noFill/>
          <a:ln w="25400" cap="rnd">
            <a:solidFill>
              <a:schemeClr val="tx1"/>
            </a:solidFill>
            <a:prstDash val="dash"/>
            <a:round/>
            <a:headEnd type="none" w="sm" len="sm"/>
            <a:tailEnd type="stealth" w="med" len="lg"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4" name="Rectangle 9">
            <a:extLst>
              <a:ext uri="{FF2B5EF4-FFF2-40B4-BE49-F238E27FC236}">
                <a16:creationId xmlns:a16="http://schemas.microsoft.com/office/drawing/2014/main" xmlns="" id="{9CBC2DF4-E1B6-4C06-A65C-DB56E34C03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6294" y="3511826"/>
            <a:ext cx="4211638" cy="406400"/>
          </a:xfrm>
          <a:prstGeom prst="rect">
            <a:avLst/>
          </a:prstGeom>
          <a:solidFill>
            <a:srgbClr val="CC9999"/>
          </a:solidFill>
          <a:ln w="12700">
            <a:solidFill>
              <a:schemeClr val="bg2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r>
              <a:rPr lang="zh-CN" altLang="en-US" b="1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销售订单(概揽)</a:t>
            </a:r>
          </a:p>
        </p:txBody>
      </p:sp>
    </p:spTree>
    <p:extLst>
      <p:ext uri="{BB962C8B-B14F-4D97-AF65-F5344CB8AC3E}">
        <p14:creationId xmlns:p14="http://schemas.microsoft.com/office/powerpoint/2010/main" val="2744732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0" dirty="0" smtClean="0"/>
              <a:t>日程</a:t>
            </a:r>
            <a:endParaRPr lang="en-US" b="0" dirty="0"/>
          </a:p>
        </p:txBody>
      </p:sp>
      <p:sp>
        <p:nvSpPr>
          <p:cNvPr id="3" name="TextBox 2"/>
          <p:cNvSpPr txBox="1"/>
          <p:nvPr/>
        </p:nvSpPr>
        <p:spPr>
          <a:xfrm>
            <a:off x="3719736" y="921420"/>
            <a:ext cx="734481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150000"/>
              </a:lnSpc>
              <a:buAutoNum type="arabicPeriod"/>
            </a:pPr>
            <a:r>
              <a:rPr lang="zh-CN" altLang="en-US" sz="2500" dirty="0" smtClean="0">
                <a:latin typeface="Microsoft YaHei UI" pitchFamily="34" charset="-122"/>
                <a:ea typeface="Microsoft YaHei UI" pitchFamily="34" charset="-122"/>
              </a:rPr>
              <a:t>整体流程</a:t>
            </a:r>
            <a:endParaRPr lang="en-US" altLang="zh-CN" sz="2500" dirty="0" smtClean="0">
              <a:latin typeface="Microsoft YaHei UI" pitchFamily="34" charset="-122"/>
              <a:ea typeface="Microsoft YaHei UI" pitchFamily="34" charset="-122"/>
            </a:endParaRP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zh-CN" altLang="en-US" sz="2500" dirty="0" smtClean="0">
                <a:latin typeface="Microsoft YaHei UI" pitchFamily="34" charset="-122"/>
                <a:ea typeface="Microsoft YaHei UI" pitchFamily="34" charset="-122"/>
              </a:rPr>
              <a:t>组织架构</a:t>
            </a:r>
            <a:endParaRPr lang="en-US" altLang="zh-CN" sz="2500" dirty="0" smtClean="0">
              <a:latin typeface="Microsoft YaHei UI" pitchFamily="34" charset="-122"/>
              <a:ea typeface="Microsoft YaHei UI" pitchFamily="34" charset="-122"/>
            </a:endParaRP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zh-CN" altLang="en-US" sz="2500" dirty="0">
                <a:latin typeface="Microsoft YaHei UI" pitchFamily="34" charset="-122"/>
                <a:ea typeface="Microsoft YaHei UI" pitchFamily="34" charset="-122"/>
              </a:rPr>
              <a:t>主数据</a:t>
            </a:r>
            <a:endParaRPr lang="en-US" altLang="zh-CN" sz="2500" dirty="0" smtClean="0">
              <a:latin typeface="Microsoft YaHei UI" pitchFamily="34" charset="-122"/>
              <a:ea typeface="Microsoft YaHei UI" pitchFamily="34" charset="-122"/>
            </a:endParaRP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zh-CN" altLang="en-US" sz="2500" dirty="0" smtClean="0">
                <a:solidFill>
                  <a:schemeClr val="accent1"/>
                </a:solidFill>
                <a:latin typeface="Microsoft YaHei UI" pitchFamily="34" charset="-122"/>
                <a:ea typeface="Microsoft YaHei UI" pitchFamily="34" charset="-122"/>
              </a:rPr>
              <a:t>主要模块流程</a:t>
            </a:r>
            <a:endParaRPr lang="en-US" altLang="zh-CN" sz="2500" dirty="0" smtClean="0">
              <a:solidFill>
                <a:schemeClr val="accent1"/>
              </a:solidFill>
              <a:latin typeface="Microsoft YaHei UI" pitchFamily="34" charset="-122"/>
              <a:ea typeface="Microsoft YaHei UI" pitchFamily="34" charset="-122"/>
            </a:endParaRPr>
          </a:p>
          <a:p>
            <a:pPr marL="742950" lvl="2" indent="-285750">
              <a:lnSpc>
                <a:spcPct val="150000"/>
              </a:lnSpc>
              <a:buFont typeface="Wingdings" pitchFamily="2" charset="2"/>
              <a:buChar char="n"/>
            </a:pPr>
            <a:r>
              <a:rPr lang="zh-CN" altLang="en-US" b="1" dirty="0" smtClean="0">
                <a:solidFill>
                  <a:srgbClr val="FFC000"/>
                </a:solidFill>
                <a:latin typeface="Microsoft YaHei UI" pitchFamily="34" charset="-122"/>
                <a:ea typeface="Microsoft YaHei UI" pitchFamily="34" charset="-122"/>
              </a:rPr>
              <a:t>订单、出货、开票、信用管控、跨公司交易、返利</a:t>
            </a:r>
            <a:endParaRPr lang="en-US" altLang="zh-CN" sz="2500" dirty="0">
              <a:latin typeface="Microsoft YaHei UI" pitchFamily="34" charset="-122"/>
              <a:ea typeface="Microsoft YaHei UI" pitchFamily="34" charset="-122"/>
            </a:endParaRPr>
          </a:p>
          <a:p>
            <a:pPr marL="514350" indent="-514350">
              <a:lnSpc>
                <a:spcPct val="150000"/>
              </a:lnSpc>
              <a:buFontTx/>
              <a:buAutoNum type="arabicPeriod"/>
            </a:pPr>
            <a:r>
              <a:rPr lang="zh-CN" altLang="en-US" sz="2500" dirty="0">
                <a:latin typeface="Microsoft YaHei UI" pitchFamily="34" charset="-122"/>
                <a:ea typeface="Microsoft YaHei UI" pitchFamily="34" charset="-122"/>
              </a:rPr>
              <a:t>信息系统</a:t>
            </a:r>
          </a:p>
          <a:p>
            <a:pPr>
              <a:lnSpc>
                <a:spcPct val="150000"/>
              </a:lnSpc>
            </a:pPr>
            <a:endParaRPr lang="zh-CN" altLang="en-US" sz="2500" dirty="0">
              <a:latin typeface="Microsoft YaHei UI" pitchFamily="34" charset="-122"/>
              <a:ea typeface="Microsoft YaHei UI" pitchFamily="34" charset="-122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3825251" y="3275521"/>
            <a:ext cx="75608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352" y="921420"/>
            <a:ext cx="3096344" cy="5460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69867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SD 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销售流程图</a:t>
            </a:r>
          </a:p>
        </p:txBody>
      </p:sp>
      <p:pic>
        <p:nvPicPr>
          <p:cNvPr id="121" name="Picture 2">
            <a:extLst>
              <a:ext uri="{FF2B5EF4-FFF2-40B4-BE49-F238E27FC236}">
                <a16:creationId xmlns:a16="http://schemas.microsoft.com/office/drawing/2014/main" xmlns="" id="{86E5A84D-446D-4071-A029-C84498E7AB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73965" y="1182135"/>
            <a:ext cx="7591425" cy="48053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sp>
        <p:nvSpPr>
          <p:cNvPr id="122" name="矩形 121">
            <a:extLst>
              <a:ext uri="{FF2B5EF4-FFF2-40B4-BE49-F238E27FC236}">
                <a16:creationId xmlns:a16="http://schemas.microsoft.com/office/drawing/2014/main" xmlns="" id="{60E2EA58-F68D-44D8-98A5-2EFBF071C0B4}"/>
              </a:ext>
            </a:extLst>
          </p:cNvPr>
          <p:cNvSpPr/>
          <p:nvPr/>
        </p:nvSpPr>
        <p:spPr bwMode="auto">
          <a:xfrm>
            <a:off x="2116828" y="3139522"/>
            <a:ext cx="2060575" cy="463550"/>
          </a:xfrm>
          <a:prstGeom prst="rect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lIns="90000" tIns="46800" rIns="90000" bIns="46800" anchor="ctr"/>
          <a:lstStyle/>
          <a:p>
            <a:pPr marL="244475" indent="-244475" algn="ctr">
              <a:buClr>
                <a:schemeClr val="accent1"/>
              </a:buClr>
              <a:buSzPct val="80000"/>
              <a:buFont typeface="Wingdings" pitchFamily="2" charset="2"/>
              <a:buNone/>
              <a:defRPr/>
            </a:pPr>
            <a:r>
              <a:rPr lang="zh-CN" altLang="en-US" sz="16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售前活动</a:t>
            </a:r>
            <a:endParaRPr lang="zh-TW" altLang="en-US" sz="160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23" name="矩形 122">
            <a:extLst>
              <a:ext uri="{FF2B5EF4-FFF2-40B4-BE49-F238E27FC236}">
                <a16:creationId xmlns:a16="http://schemas.microsoft.com/office/drawing/2014/main" xmlns="" id="{6B46DDBC-A939-449C-AE32-66B6BE21FF00}"/>
              </a:ext>
            </a:extLst>
          </p:cNvPr>
          <p:cNvSpPr/>
          <p:nvPr/>
        </p:nvSpPr>
        <p:spPr bwMode="auto">
          <a:xfrm>
            <a:off x="4642540" y="2442610"/>
            <a:ext cx="2060575" cy="655637"/>
          </a:xfrm>
          <a:prstGeom prst="rect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lIns="90000" tIns="46800" rIns="90000" bIns="46800" anchor="ctr"/>
          <a:lstStyle/>
          <a:p>
            <a:pPr marL="244475" indent="-244475" algn="ctr">
              <a:buClr>
                <a:schemeClr val="accent1"/>
              </a:buClr>
              <a:buSzPct val="80000"/>
              <a:buFont typeface="Wingdings" pitchFamily="2" charset="2"/>
              <a:buNone/>
              <a:defRPr/>
            </a:pPr>
            <a:r>
              <a:rPr lang="zh-CN" altLang="en-US" sz="1600" dirty="0" smtClean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销售订单</a:t>
            </a:r>
            <a:endParaRPr lang="zh-TW" altLang="en-US" sz="16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24" name="矩形 123">
            <a:extLst>
              <a:ext uri="{FF2B5EF4-FFF2-40B4-BE49-F238E27FC236}">
                <a16:creationId xmlns:a16="http://schemas.microsoft.com/office/drawing/2014/main" xmlns="" id="{DAEFA100-75F0-442F-8AA4-E93B11733CC1}"/>
              </a:ext>
            </a:extLst>
          </p:cNvPr>
          <p:cNvSpPr/>
          <p:nvPr/>
        </p:nvSpPr>
        <p:spPr bwMode="auto">
          <a:xfrm>
            <a:off x="3155053" y="4573035"/>
            <a:ext cx="1309687" cy="654050"/>
          </a:xfrm>
          <a:prstGeom prst="rect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lIns="90000" tIns="46800" rIns="90000" bIns="46800" anchor="ctr"/>
          <a:lstStyle/>
          <a:p>
            <a:pPr marL="244475" indent="-244475" algn="ctr">
              <a:buClr>
                <a:schemeClr val="accent1"/>
              </a:buClr>
              <a:buSzPct val="80000"/>
              <a:buFont typeface="Wingdings" pitchFamily="2" charset="2"/>
              <a:buNone/>
              <a:defRPr/>
            </a:pPr>
            <a:r>
              <a:rPr lang="zh-CN" altLang="en-US" sz="1600" dirty="0" smtClean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收款</a:t>
            </a:r>
            <a:endParaRPr lang="zh-TW" altLang="en-US" sz="16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25" name="矩形 124">
            <a:extLst>
              <a:ext uri="{FF2B5EF4-FFF2-40B4-BE49-F238E27FC236}">
                <a16:creationId xmlns:a16="http://schemas.microsoft.com/office/drawing/2014/main" xmlns="" id="{AC0FBF70-7C8D-416C-871E-CBE831198F80}"/>
              </a:ext>
            </a:extLst>
          </p:cNvPr>
          <p:cNvSpPr/>
          <p:nvPr/>
        </p:nvSpPr>
        <p:spPr bwMode="auto">
          <a:xfrm>
            <a:off x="5679178" y="5514422"/>
            <a:ext cx="1309687" cy="654050"/>
          </a:xfrm>
          <a:prstGeom prst="rect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lIns="90000" tIns="46800" rIns="90000" bIns="46800" anchor="ctr"/>
          <a:lstStyle/>
          <a:p>
            <a:pPr marL="244475" indent="-244475" algn="ctr">
              <a:buClr>
                <a:schemeClr val="accent1"/>
              </a:buClr>
              <a:buSzPct val="80000"/>
              <a:buFont typeface="Wingdings" pitchFamily="2" charset="2"/>
              <a:buNone/>
              <a:defRPr/>
            </a:pPr>
            <a:r>
              <a:rPr lang="zh-CN" altLang="en-US" sz="16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发票</a:t>
            </a:r>
            <a:endParaRPr lang="zh-TW" altLang="en-US" sz="160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26" name="矩形 125">
            <a:extLst>
              <a:ext uri="{FF2B5EF4-FFF2-40B4-BE49-F238E27FC236}">
                <a16:creationId xmlns:a16="http://schemas.microsoft.com/office/drawing/2014/main" xmlns="" id="{2A2C7946-1769-4B1E-BAD9-C4155609A06C}"/>
              </a:ext>
            </a:extLst>
          </p:cNvPr>
          <p:cNvSpPr/>
          <p:nvPr/>
        </p:nvSpPr>
        <p:spPr bwMode="auto">
          <a:xfrm>
            <a:off x="7425428" y="4463497"/>
            <a:ext cx="1311275" cy="654050"/>
          </a:xfrm>
          <a:prstGeom prst="rect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lIns="90000" tIns="46800" rIns="90000" bIns="46800" anchor="ctr"/>
          <a:lstStyle/>
          <a:p>
            <a:pPr marL="244475" indent="-244475" algn="ctr">
              <a:buClr>
                <a:schemeClr val="accent1"/>
              </a:buClr>
              <a:buSzPct val="80000"/>
              <a:buFont typeface="Wingdings" pitchFamily="2" charset="2"/>
              <a:buNone/>
              <a:defRPr/>
            </a:pPr>
            <a:r>
              <a:rPr lang="zh-CN" altLang="en-US" sz="16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交货</a:t>
            </a:r>
            <a:endParaRPr lang="zh-TW" altLang="en-US" sz="160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27" name="矩形 126">
            <a:extLst>
              <a:ext uri="{FF2B5EF4-FFF2-40B4-BE49-F238E27FC236}">
                <a16:creationId xmlns:a16="http://schemas.microsoft.com/office/drawing/2014/main" xmlns="" id="{09A14EF9-1FC0-445F-BE0D-0C9078FE6D0A}"/>
              </a:ext>
            </a:extLst>
          </p:cNvPr>
          <p:cNvSpPr/>
          <p:nvPr/>
        </p:nvSpPr>
        <p:spPr bwMode="auto">
          <a:xfrm>
            <a:off x="7288017" y="2804559"/>
            <a:ext cx="1311275" cy="587375"/>
          </a:xfrm>
          <a:prstGeom prst="rect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lIns="90000" tIns="46800" rIns="90000" bIns="46800" anchor="ctr"/>
          <a:lstStyle/>
          <a:p>
            <a:pPr marL="244475" indent="-244475" algn="ctr">
              <a:buClr>
                <a:schemeClr val="accent1"/>
              </a:buClr>
              <a:buSzPct val="80000"/>
              <a:buFont typeface="Wingdings" pitchFamily="2" charset="2"/>
              <a:buNone/>
              <a:defRPr/>
            </a:pPr>
            <a:r>
              <a:rPr lang="zh-CN" altLang="en-US" sz="16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生产</a:t>
            </a:r>
            <a:r>
              <a:rPr lang="en-US" altLang="zh-CN" sz="16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lang="zh-CN" altLang="en-US" sz="16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采购</a:t>
            </a:r>
            <a:endParaRPr lang="zh-TW" altLang="en-US" sz="16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销售凭证中的数据来源</a:t>
            </a:r>
          </a:p>
        </p:txBody>
      </p:sp>
      <p:sp>
        <p:nvSpPr>
          <p:cNvPr id="4" name="Rectangle 21">
            <a:extLst>
              <a:ext uri="{FF2B5EF4-FFF2-40B4-BE49-F238E27FC236}">
                <a16:creationId xmlns:a16="http://schemas.microsoft.com/office/drawing/2014/main" xmlns="" id="{AA9BE0B4-1FDF-4410-8A5D-1E82380DC5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46701" y="5188710"/>
            <a:ext cx="6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defTabSz="762000"/>
            <a:endParaRPr lang="zh-CN" altLang="zh-CN" sz="2400" b="1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5" name="Group 22">
            <a:extLst>
              <a:ext uri="{FF2B5EF4-FFF2-40B4-BE49-F238E27FC236}">
                <a16:creationId xmlns:a16="http://schemas.microsoft.com/office/drawing/2014/main" xmlns="" id="{B3EDA27F-4A08-47B2-B278-F27E7A34A4F1}"/>
              </a:ext>
            </a:extLst>
          </p:cNvPr>
          <p:cNvGrpSpPr>
            <a:grpSpLocks/>
          </p:cNvGrpSpPr>
          <p:nvPr/>
        </p:nvGrpSpPr>
        <p:grpSpPr bwMode="auto">
          <a:xfrm>
            <a:off x="8423551" y="4045710"/>
            <a:ext cx="1752600" cy="1295400"/>
            <a:chOff x="3587" y="1684"/>
            <a:chExt cx="2020" cy="1360"/>
          </a:xfrm>
        </p:grpSpPr>
        <p:grpSp>
          <p:nvGrpSpPr>
            <p:cNvPr id="6" name="Group 23">
              <a:extLst>
                <a:ext uri="{FF2B5EF4-FFF2-40B4-BE49-F238E27FC236}">
                  <a16:creationId xmlns:a16="http://schemas.microsoft.com/office/drawing/2014/main" xmlns="" id="{830A5E41-649C-457B-A763-16B466198F2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24" y="1897"/>
              <a:ext cx="1131" cy="890"/>
              <a:chOff x="4424" y="1897"/>
              <a:chExt cx="1131" cy="890"/>
            </a:xfrm>
          </p:grpSpPr>
          <p:sp>
            <p:nvSpPr>
              <p:cNvPr id="67" name="Freeform 24">
                <a:extLst>
                  <a:ext uri="{FF2B5EF4-FFF2-40B4-BE49-F238E27FC236}">
                    <a16:creationId xmlns:a16="http://schemas.microsoft.com/office/drawing/2014/main" xmlns="" id="{99E3CC5C-7585-4C62-83EA-6872DA7B9A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24" y="2575"/>
                <a:ext cx="111" cy="66"/>
              </a:xfrm>
              <a:custGeom>
                <a:avLst/>
                <a:gdLst>
                  <a:gd name="T0" fmla="*/ 109 w 111"/>
                  <a:gd name="T1" fmla="*/ 0 h 66"/>
                  <a:gd name="T2" fmla="*/ 83 w 111"/>
                  <a:gd name="T3" fmla="*/ 0 h 66"/>
                  <a:gd name="T4" fmla="*/ 69 w 111"/>
                  <a:gd name="T5" fmla="*/ 2 h 66"/>
                  <a:gd name="T6" fmla="*/ 55 w 111"/>
                  <a:gd name="T7" fmla="*/ 4 h 66"/>
                  <a:gd name="T8" fmla="*/ 39 w 111"/>
                  <a:gd name="T9" fmla="*/ 8 h 66"/>
                  <a:gd name="T10" fmla="*/ 24 w 111"/>
                  <a:gd name="T11" fmla="*/ 12 h 66"/>
                  <a:gd name="T12" fmla="*/ 16 w 111"/>
                  <a:gd name="T13" fmla="*/ 14 h 66"/>
                  <a:gd name="T14" fmla="*/ 10 w 111"/>
                  <a:gd name="T15" fmla="*/ 18 h 66"/>
                  <a:gd name="T16" fmla="*/ 6 w 111"/>
                  <a:gd name="T17" fmla="*/ 22 h 66"/>
                  <a:gd name="T18" fmla="*/ 2 w 111"/>
                  <a:gd name="T19" fmla="*/ 26 h 66"/>
                  <a:gd name="T20" fmla="*/ 0 w 111"/>
                  <a:gd name="T21" fmla="*/ 30 h 66"/>
                  <a:gd name="T22" fmla="*/ 0 w 111"/>
                  <a:gd name="T23" fmla="*/ 36 h 66"/>
                  <a:gd name="T24" fmla="*/ 4 w 111"/>
                  <a:gd name="T25" fmla="*/ 40 h 66"/>
                  <a:gd name="T26" fmla="*/ 6 w 111"/>
                  <a:gd name="T27" fmla="*/ 42 h 66"/>
                  <a:gd name="T28" fmla="*/ 14 w 111"/>
                  <a:gd name="T29" fmla="*/ 44 h 66"/>
                  <a:gd name="T30" fmla="*/ 24 w 111"/>
                  <a:gd name="T31" fmla="*/ 44 h 66"/>
                  <a:gd name="T32" fmla="*/ 35 w 111"/>
                  <a:gd name="T33" fmla="*/ 44 h 66"/>
                  <a:gd name="T34" fmla="*/ 47 w 111"/>
                  <a:gd name="T35" fmla="*/ 42 h 66"/>
                  <a:gd name="T36" fmla="*/ 59 w 111"/>
                  <a:gd name="T37" fmla="*/ 42 h 66"/>
                  <a:gd name="T38" fmla="*/ 67 w 111"/>
                  <a:gd name="T39" fmla="*/ 44 h 66"/>
                  <a:gd name="T40" fmla="*/ 75 w 111"/>
                  <a:gd name="T41" fmla="*/ 46 h 66"/>
                  <a:gd name="T42" fmla="*/ 85 w 111"/>
                  <a:gd name="T43" fmla="*/ 50 h 66"/>
                  <a:gd name="T44" fmla="*/ 111 w 111"/>
                  <a:gd name="T45" fmla="*/ 66 h 66"/>
                  <a:gd name="T46" fmla="*/ 109 w 111"/>
                  <a:gd name="T47" fmla="*/ 66 h 66"/>
                  <a:gd name="T48" fmla="*/ 109 w 111"/>
                  <a:gd name="T49" fmla="*/ 64 h 6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111"/>
                  <a:gd name="T76" fmla="*/ 0 h 66"/>
                  <a:gd name="T77" fmla="*/ 111 w 111"/>
                  <a:gd name="T78" fmla="*/ 66 h 66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111" h="66">
                    <a:moveTo>
                      <a:pt x="109" y="0"/>
                    </a:moveTo>
                    <a:lnTo>
                      <a:pt x="83" y="0"/>
                    </a:lnTo>
                    <a:lnTo>
                      <a:pt x="69" y="2"/>
                    </a:lnTo>
                    <a:lnTo>
                      <a:pt x="55" y="4"/>
                    </a:lnTo>
                    <a:lnTo>
                      <a:pt x="39" y="8"/>
                    </a:lnTo>
                    <a:lnTo>
                      <a:pt x="24" y="12"/>
                    </a:lnTo>
                    <a:lnTo>
                      <a:pt x="16" y="14"/>
                    </a:lnTo>
                    <a:lnTo>
                      <a:pt x="10" y="18"/>
                    </a:lnTo>
                    <a:lnTo>
                      <a:pt x="6" y="22"/>
                    </a:lnTo>
                    <a:lnTo>
                      <a:pt x="2" y="26"/>
                    </a:lnTo>
                    <a:lnTo>
                      <a:pt x="0" y="30"/>
                    </a:lnTo>
                    <a:lnTo>
                      <a:pt x="0" y="36"/>
                    </a:lnTo>
                    <a:lnTo>
                      <a:pt x="4" y="40"/>
                    </a:lnTo>
                    <a:lnTo>
                      <a:pt x="6" y="42"/>
                    </a:lnTo>
                    <a:lnTo>
                      <a:pt x="14" y="44"/>
                    </a:lnTo>
                    <a:lnTo>
                      <a:pt x="24" y="44"/>
                    </a:lnTo>
                    <a:lnTo>
                      <a:pt x="35" y="44"/>
                    </a:lnTo>
                    <a:lnTo>
                      <a:pt x="47" y="42"/>
                    </a:lnTo>
                    <a:lnTo>
                      <a:pt x="59" y="42"/>
                    </a:lnTo>
                    <a:lnTo>
                      <a:pt x="67" y="44"/>
                    </a:lnTo>
                    <a:lnTo>
                      <a:pt x="75" y="46"/>
                    </a:lnTo>
                    <a:lnTo>
                      <a:pt x="85" y="50"/>
                    </a:lnTo>
                    <a:lnTo>
                      <a:pt x="111" y="66"/>
                    </a:lnTo>
                    <a:lnTo>
                      <a:pt x="109" y="66"/>
                    </a:lnTo>
                    <a:lnTo>
                      <a:pt x="109" y="64"/>
                    </a:lnTo>
                  </a:path>
                </a:pathLst>
              </a:custGeom>
              <a:noFill/>
              <a:ln w="22225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grpSp>
            <p:nvGrpSpPr>
              <p:cNvPr id="68" name="Group 25">
                <a:extLst>
                  <a:ext uri="{FF2B5EF4-FFF2-40B4-BE49-F238E27FC236}">
                    <a16:creationId xmlns:a16="http://schemas.microsoft.com/office/drawing/2014/main" xmlns="" id="{934F4346-B219-45F6-8903-5346D90A471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519" y="2390"/>
                <a:ext cx="889" cy="305"/>
                <a:chOff x="4519" y="2390"/>
                <a:chExt cx="889" cy="305"/>
              </a:xfrm>
            </p:grpSpPr>
            <p:sp>
              <p:nvSpPr>
                <p:cNvPr id="206" name="Freeform 26">
                  <a:extLst>
                    <a:ext uri="{FF2B5EF4-FFF2-40B4-BE49-F238E27FC236}">
                      <a16:creationId xmlns:a16="http://schemas.microsoft.com/office/drawing/2014/main" xmlns="" id="{5B5E8203-871E-4195-8E93-8FB5985A3FF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25" y="2542"/>
                  <a:ext cx="883" cy="153"/>
                </a:xfrm>
                <a:custGeom>
                  <a:avLst/>
                  <a:gdLst>
                    <a:gd name="T0" fmla="*/ 0 w 883"/>
                    <a:gd name="T1" fmla="*/ 11 h 153"/>
                    <a:gd name="T2" fmla="*/ 0 w 883"/>
                    <a:gd name="T3" fmla="*/ 77 h 153"/>
                    <a:gd name="T4" fmla="*/ 717 w 883"/>
                    <a:gd name="T5" fmla="*/ 153 h 153"/>
                    <a:gd name="T6" fmla="*/ 883 w 883"/>
                    <a:gd name="T7" fmla="*/ 61 h 153"/>
                    <a:gd name="T8" fmla="*/ 883 w 883"/>
                    <a:gd name="T9" fmla="*/ 0 h 153"/>
                    <a:gd name="T10" fmla="*/ 711 w 883"/>
                    <a:gd name="T11" fmla="*/ 81 h 153"/>
                    <a:gd name="T12" fmla="*/ 0 w 883"/>
                    <a:gd name="T13" fmla="*/ 11 h 153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883"/>
                    <a:gd name="T22" fmla="*/ 0 h 153"/>
                    <a:gd name="T23" fmla="*/ 883 w 883"/>
                    <a:gd name="T24" fmla="*/ 153 h 153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883" h="153">
                      <a:moveTo>
                        <a:pt x="0" y="11"/>
                      </a:moveTo>
                      <a:lnTo>
                        <a:pt x="0" y="77"/>
                      </a:lnTo>
                      <a:lnTo>
                        <a:pt x="717" y="153"/>
                      </a:lnTo>
                      <a:lnTo>
                        <a:pt x="883" y="61"/>
                      </a:lnTo>
                      <a:lnTo>
                        <a:pt x="883" y="0"/>
                      </a:lnTo>
                      <a:lnTo>
                        <a:pt x="711" y="81"/>
                      </a:lnTo>
                      <a:lnTo>
                        <a:pt x="0" y="11"/>
                      </a:lnTo>
                      <a:close/>
                    </a:path>
                  </a:pathLst>
                </a:custGeom>
                <a:solidFill>
                  <a:srgbClr val="9F9F9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207" name="Freeform 27">
                  <a:extLst>
                    <a:ext uri="{FF2B5EF4-FFF2-40B4-BE49-F238E27FC236}">
                      <a16:creationId xmlns:a16="http://schemas.microsoft.com/office/drawing/2014/main" xmlns="" id="{6F8A71C2-87E6-418B-BD45-589D807E420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19" y="2390"/>
                  <a:ext cx="719" cy="235"/>
                </a:xfrm>
                <a:custGeom>
                  <a:avLst/>
                  <a:gdLst>
                    <a:gd name="T0" fmla="*/ 0 w 719"/>
                    <a:gd name="T1" fmla="*/ 0 h 235"/>
                    <a:gd name="T2" fmla="*/ 719 w 719"/>
                    <a:gd name="T3" fmla="*/ 50 h 235"/>
                    <a:gd name="T4" fmla="*/ 719 w 719"/>
                    <a:gd name="T5" fmla="*/ 235 h 235"/>
                    <a:gd name="T6" fmla="*/ 0 w 719"/>
                    <a:gd name="T7" fmla="*/ 165 h 235"/>
                    <a:gd name="T8" fmla="*/ 0 w 719"/>
                    <a:gd name="T9" fmla="*/ 0 h 235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19"/>
                    <a:gd name="T16" fmla="*/ 0 h 235"/>
                    <a:gd name="T17" fmla="*/ 719 w 719"/>
                    <a:gd name="T18" fmla="*/ 235 h 235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19" h="235">
                      <a:moveTo>
                        <a:pt x="0" y="0"/>
                      </a:moveTo>
                      <a:lnTo>
                        <a:pt x="719" y="50"/>
                      </a:lnTo>
                      <a:lnTo>
                        <a:pt x="719" y="235"/>
                      </a:lnTo>
                      <a:lnTo>
                        <a:pt x="0" y="16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0C0C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grpSp>
              <p:nvGrpSpPr>
                <p:cNvPr id="208" name="Group 28">
                  <a:extLst>
                    <a:ext uri="{FF2B5EF4-FFF2-40B4-BE49-F238E27FC236}">
                      <a16:creationId xmlns:a16="http://schemas.microsoft.com/office/drawing/2014/main" xmlns="" id="{B1B7DD4E-6180-408B-BD73-623F7D625B6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21" y="2432"/>
                  <a:ext cx="717" cy="92"/>
                  <a:chOff x="4521" y="2432"/>
                  <a:chExt cx="717" cy="92"/>
                </a:xfrm>
              </p:grpSpPr>
              <p:sp>
                <p:nvSpPr>
                  <p:cNvPr id="209" name="Line 29">
                    <a:extLst>
                      <a:ext uri="{FF2B5EF4-FFF2-40B4-BE49-F238E27FC236}">
                        <a16:creationId xmlns:a16="http://schemas.microsoft.com/office/drawing/2014/main" xmlns="" id="{C4ABB9DE-7C35-41D5-8B68-35B410BDF6DB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4521" y="2432"/>
                    <a:ext cx="717" cy="54"/>
                  </a:xfrm>
                  <a:prstGeom prst="line">
                    <a:avLst/>
                  </a:prstGeom>
                  <a:noFill/>
                  <a:ln w="6350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>
                      <a:latin typeface="Microsoft YaHei" panose="020B0503020204020204" pitchFamily="34" charset="-122"/>
                      <a:ea typeface="Microsoft YaHei" panose="020B0503020204020204" pitchFamily="34" charset="-122"/>
                    </a:endParaRPr>
                  </a:p>
                </p:txBody>
              </p:sp>
              <p:sp>
                <p:nvSpPr>
                  <p:cNvPr id="210" name="Line 30">
                    <a:extLst>
                      <a:ext uri="{FF2B5EF4-FFF2-40B4-BE49-F238E27FC236}">
                        <a16:creationId xmlns:a16="http://schemas.microsoft.com/office/drawing/2014/main" xmlns="" id="{C3F614E5-10D9-4FDE-B5CD-CFEEA9CB362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5048" y="2476"/>
                    <a:ext cx="150" cy="12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>
                      <a:latin typeface="Microsoft YaHei" panose="020B0503020204020204" pitchFamily="34" charset="-122"/>
                      <a:ea typeface="Microsoft YaHei" panose="020B0503020204020204" pitchFamily="34" charset="-122"/>
                    </a:endParaRPr>
                  </a:p>
                </p:txBody>
              </p:sp>
              <p:sp>
                <p:nvSpPr>
                  <p:cNvPr id="211" name="Line 31">
                    <a:extLst>
                      <a:ext uri="{FF2B5EF4-FFF2-40B4-BE49-F238E27FC236}">
                        <a16:creationId xmlns:a16="http://schemas.microsoft.com/office/drawing/2014/main" xmlns="" id="{6D1E0F90-96E8-4ED7-8AA3-55E02088EC0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4871" y="2462"/>
                    <a:ext cx="151" cy="12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>
                      <a:latin typeface="Microsoft YaHei" panose="020B0503020204020204" pitchFamily="34" charset="-122"/>
                      <a:ea typeface="Microsoft YaHei" panose="020B0503020204020204" pitchFamily="34" charset="-122"/>
                    </a:endParaRPr>
                  </a:p>
                </p:txBody>
              </p:sp>
              <p:sp>
                <p:nvSpPr>
                  <p:cNvPr id="212" name="Line 32">
                    <a:extLst>
                      <a:ext uri="{FF2B5EF4-FFF2-40B4-BE49-F238E27FC236}">
                        <a16:creationId xmlns:a16="http://schemas.microsoft.com/office/drawing/2014/main" xmlns="" id="{139D99C7-A111-467B-980A-9D32C916076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4521" y="2462"/>
                    <a:ext cx="717" cy="62"/>
                  </a:xfrm>
                  <a:prstGeom prst="line">
                    <a:avLst/>
                  </a:prstGeom>
                  <a:noFill/>
                  <a:ln w="6350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>
                      <a:latin typeface="Microsoft YaHei" panose="020B0503020204020204" pitchFamily="34" charset="-122"/>
                      <a:ea typeface="Microsoft YaHei" panose="020B0503020204020204" pitchFamily="34" charset="-122"/>
                    </a:endParaRPr>
                  </a:p>
                </p:txBody>
              </p:sp>
            </p:grpSp>
          </p:grpSp>
          <p:grpSp>
            <p:nvGrpSpPr>
              <p:cNvPr id="69" name="Group 33">
                <a:extLst>
                  <a:ext uri="{FF2B5EF4-FFF2-40B4-BE49-F238E27FC236}">
                    <a16:creationId xmlns:a16="http://schemas.microsoft.com/office/drawing/2014/main" xmlns="" id="{D9B43D7E-16DB-4DA5-87DA-BE95337187E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519" y="2358"/>
                <a:ext cx="891" cy="82"/>
                <a:chOff x="4519" y="2358"/>
                <a:chExt cx="891" cy="82"/>
              </a:xfrm>
            </p:grpSpPr>
            <p:sp>
              <p:nvSpPr>
                <p:cNvPr id="204" name="Freeform 34">
                  <a:extLst>
                    <a:ext uri="{FF2B5EF4-FFF2-40B4-BE49-F238E27FC236}">
                      <a16:creationId xmlns:a16="http://schemas.microsoft.com/office/drawing/2014/main" xmlns="" id="{C3A49077-87C8-401C-ADBC-ADB80B4BD08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19" y="2358"/>
                  <a:ext cx="891" cy="82"/>
                </a:xfrm>
                <a:custGeom>
                  <a:avLst/>
                  <a:gdLst>
                    <a:gd name="T0" fmla="*/ 0 w 891"/>
                    <a:gd name="T1" fmla="*/ 32 h 82"/>
                    <a:gd name="T2" fmla="*/ 719 w 891"/>
                    <a:gd name="T3" fmla="*/ 82 h 82"/>
                    <a:gd name="T4" fmla="*/ 891 w 891"/>
                    <a:gd name="T5" fmla="*/ 34 h 82"/>
                    <a:gd name="T6" fmla="*/ 829 w 891"/>
                    <a:gd name="T7" fmla="*/ 28 h 82"/>
                    <a:gd name="T8" fmla="*/ 274 w 891"/>
                    <a:gd name="T9" fmla="*/ 0 h 82"/>
                    <a:gd name="T10" fmla="*/ 0 w 891"/>
                    <a:gd name="T11" fmla="*/ 32 h 82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891"/>
                    <a:gd name="T19" fmla="*/ 0 h 82"/>
                    <a:gd name="T20" fmla="*/ 891 w 891"/>
                    <a:gd name="T21" fmla="*/ 82 h 82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891" h="82">
                      <a:moveTo>
                        <a:pt x="0" y="32"/>
                      </a:moveTo>
                      <a:lnTo>
                        <a:pt x="719" y="82"/>
                      </a:lnTo>
                      <a:lnTo>
                        <a:pt x="891" y="34"/>
                      </a:lnTo>
                      <a:lnTo>
                        <a:pt x="829" y="28"/>
                      </a:lnTo>
                      <a:lnTo>
                        <a:pt x="274" y="0"/>
                      </a:lnTo>
                      <a:lnTo>
                        <a:pt x="0" y="32"/>
                      </a:lnTo>
                      <a:close/>
                    </a:path>
                  </a:pathLst>
                </a:custGeom>
                <a:solidFill>
                  <a:srgbClr val="DFDFD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205" name="Freeform 35">
                  <a:extLst>
                    <a:ext uri="{FF2B5EF4-FFF2-40B4-BE49-F238E27FC236}">
                      <a16:creationId xmlns:a16="http://schemas.microsoft.com/office/drawing/2014/main" xmlns="" id="{16E0F3C3-6071-4705-80EB-58CDCDDFFC8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21" y="2374"/>
                  <a:ext cx="655" cy="54"/>
                </a:xfrm>
                <a:custGeom>
                  <a:avLst/>
                  <a:gdLst>
                    <a:gd name="T0" fmla="*/ 54 w 655"/>
                    <a:gd name="T1" fmla="*/ 0 h 54"/>
                    <a:gd name="T2" fmla="*/ 0 w 655"/>
                    <a:gd name="T3" fmla="*/ 20 h 54"/>
                    <a:gd name="T4" fmla="*/ 529 w 655"/>
                    <a:gd name="T5" fmla="*/ 54 h 54"/>
                    <a:gd name="T6" fmla="*/ 615 w 655"/>
                    <a:gd name="T7" fmla="*/ 30 h 54"/>
                    <a:gd name="T8" fmla="*/ 607 w 655"/>
                    <a:gd name="T9" fmla="*/ 26 h 54"/>
                    <a:gd name="T10" fmla="*/ 655 w 655"/>
                    <a:gd name="T11" fmla="*/ 14 h 54"/>
                    <a:gd name="T12" fmla="*/ 625 w 655"/>
                    <a:gd name="T13" fmla="*/ 12 h 54"/>
                    <a:gd name="T14" fmla="*/ 54 w 655"/>
                    <a:gd name="T15" fmla="*/ 0 h 54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655"/>
                    <a:gd name="T25" fmla="*/ 0 h 54"/>
                    <a:gd name="T26" fmla="*/ 655 w 655"/>
                    <a:gd name="T27" fmla="*/ 54 h 54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655" h="54">
                      <a:moveTo>
                        <a:pt x="54" y="0"/>
                      </a:moveTo>
                      <a:lnTo>
                        <a:pt x="0" y="20"/>
                      </a:lnTo>
                      <a:lnTo>
                        <a:pt x="529" y="54"/>
                      </a:lnTo>
                      <a:lnTo>
                        <a:pt x="615" y="30"/>
                      </a:lnTo>
                      <a:lnTo>
                        <a:pt x="607" y="26"/>
                      </a:lnTo>
                      <a:lnTo>
                        <a:pt x="655" y="14"/>
                      </a:lnTo>
                      <a:lnTo>
                        <a:pt x="625" y="12"/>
                      </a:lnTo>
                      <a:lnTo>
                        <a:pt x="54" y="0"/>
                      </a:lnTo>
                      <a:close/>
                    </a:path>
                  </a:pathLst>
                </a:custGeom>
                <a:solidFill>
                  <a:srgbClr val="5F5F5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</p:grpSp>
          <p:grpSp>
            <p:nvGrpSpPr>
              <p:cNvPr id="70" name="Group 36">
                <a:extLst>
                  <a:ext uri="{FF2B5EF4-FFF2-40B4-BE49-F238E27FC236}">
                    <a16:creationId xmlns:a16="http://schemas.microsoft.com/office/drawing/2014/main" xmlns="" id="{30ECF9BC-B02E-45DA-AC8C-A050DFE0E62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244" y="1907"/>
                <a:ext cx="164" cy="511"/>
                <a:chOff x="5244" y="1907"/>
                <a:chExt cx="164" cy="511"/>
              </a:xfrm>
            </p:grpSpPr>
            <p:grpSp>
              <p:nvGrpSpPr>
                <p:cNvPr id="174" name="Group 37">
                  <a:extLst>
                    <a:ext uri="{FF2B5EF4-FFF2-40B4-BE49-F238E27FC236}">
                      <a16:creationId xmlns:a16="http://schemas.microsoft.com/office/drawing/2014/main" xmlns="" id="{BF15E7F5-D4C2-4847-B7B6-3663EDCE053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308" y="1971"/>
                  <a:ext cx="100" cy="429"/>
                  <a:chOff x="5308" y="1971"/>
                  <a:chExt cx="100" cy="429"/>
                </a:xfrm>
              </p:grpSpPr>
              <p:sp>
                <p:nvSpPr>
                  <p:cNvPr id="178" name="Freeform 38">
                    <a:extLst>
                      <a:ext uri="{FF2B5EF4-FFF2-40B4-BE49-F238E27FC236}">
                        <a16:creationId xmlns:a16="http://schemas.microsoft.com/office/drawing/2014/main" xmlns="" id="{86D02869-2AB2-4FBB-852D-C7E471E2855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308" y="1971"/>
                    <a:ext cx="100" cy="429"/>
                  </a:xfrm>
                  <a:custGeom>
                    <a:avLst/>
                    <a:gdLst>
                      <a:gd name="T0" fmla="*/ 10 w 100"/>
                      <a:gd name="T1" fmla="*/ 0 h 429"/>
                      <a:gd name="T2" fmla="*/ 100 w 100"/>
                      <a:gd name="T3" fmla="*/ 36 h 429"/>
                      <a:gd name="T4" fmla="*/ 92 w 100"/>
                      <a:gd name="T5" fmla="*/ 203 h 429"/>
                      <a:gd name="T6" fmla="*/ 82 w 100"/>
                      <a:gd name="T7" fmla="*/ 403 h 429"/>
                      <a:gd name="T8" fmla="*/ 0 w 100"/>
                      <a:gd name="T9" fmla="*/ 429 h 429"/>
                      <a:gd name="T10" fmla="*/ 10 w 100"/>
                      <a:gd name="T11" fmla="*/ 0 h 429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w 100"/>
                      <a:gd name="T19" fmla="*/ 0 h 429"/>
                      <a:gd name="T20" fmla="*/ 100 w 100"/>
                      <a:gd name="T21" fmla="*/ 429 h 429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T18" t="T19" r="T20" b="T21"/>
                    <a:pathLst>
                      <a:path w="100" h="429">
                        <a:moveTo>
                          <a:pt x="10" y="0"/>
                        </a:moveTo>
                        <a:lnTo>
                          <a:pt x="100" y="36"/>
                        </a:lnTo>
                        <a:lnTo>
                          <a:pt x="92" y="203"/>
                        </a:lnTo>
                        <a:lnTo>
                          <a:pt x="82" y="403"/>
                        </a:lnTo>
                        <a:lnTo>
                          <a:pt x="0" y="429"/>
                        </a:lnTo>
                        <a:lnTo>
                          <a:pt x="10" y="0"/>
                        </a:lnTo>
                        <a:close/>
                      </a:path>
                    </a:pathLst>
                  </a:custGeom>
                  <a:solidFill>
                    <a:srgbClr val="9F9F9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>
                      <a:latin typeface="Microsoft YaHei" panose="020B0503020204020204" pitchFamily="34" charset="-122"/>
                      <a:ea typeface="Microsoft YaHei" panose="020B0503020204020204" pitchFamily="34" charset="-122"/>
                    </a:endParaRPr>
                  </a:p>
                </p:txBody>
              </p:sp>
              <p:grpSp>
                <p:nvGrpSpPr>
                  <p:cNvPr id="179" name="Group 39">
                    <a:extLst>
                      <a:ext uri="{FF2B5EF4-FFF2-40B4-BE49-F238E27FC236}">
                        <a16:creationId xmlns:a16="http://schemas.microsoft.com/office/drawing/2014/main" xmlns="" id="{1EF0C712-F834-4A69-BE1F-C8179032F40A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5308" y="1991"/>
                    <a:ext cx="98" cy="359"/>
                    <a:chOff x="5308" y="1991"/>
                    <a:chExt cx="98" cy="359"/>
                  </a:xfrm>
                </p:grpSpPr>
                <p:grpSp>
                  <p:nvGrpSpPr>
                    <p:cNvPr id="180" name="Group 40">
                      <a:extLst>
                        <a:ext uri="{FF2B5EF4-FFF2-40B4-BE49-F238E27FC236}">
                          <a16:creationId xmlns:a16="http://schemas.microsoft.com/office/drawing/2014/main" xmlns="" id="{05315AC4-821D-476C-B1C1-D6F82A49A25F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5308" y="1991"/>
                      <a:ext cx="98" cy="359"/>
                      <a:chOff x="5308" y="1991"/>
                      <a:chExt cx="98" cy="359"/>
                    </a:xfrm>
                  </p:grpSpPr>
                  <p:grpSp>
                    <p:nvGrpSpPr>
                      <p:cNvPr id="182" name="Group 41">
                        <a:extLst>
                          <a:ext uri="{FF2B5EF4-FFF2-40B4-BE49-F238E27FC236}">
                            <a16:creationId xmlns:a16="http://schemas.microsoft.com/office/drawing/2014/main" xmlns="" id="{C3B8FC8E-1B6E-41D7-A46B-FC5CFEE4E8A3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5308" y="1991"/>
                        <a:ext cx="98" cy="215"/>
                        <a:chOff x="5308" y="1991"/>
                        <a:chExt cx="98" cy="215"/>
                      </a:xfrm>
                    </p:grpSpPr>
                    <p:grpSp>
                      <p:nvGrpSpPr>
                        <p:cNvPr id="192" name="Group 42">
                          <a:extLst>
                            <a:ext uri="{FF2B5EF4-FFF2-40B4-BE49-F238E27FC236}">
                              <a16:creationId xmlns:a16="http://schemas.microsoft.com/office/drawing/2014/main" xmlns="" id="{A5162BD4-9E00-480E-B0C6-57BE6601E630}"/>
                            </a:ext>
                          </a:extLst>
                        </p:cNvPr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5316" y="1991"/>
                          <a:ext cx="90" cy="114"/>
                          <a:chOff x="5316" y="1991"/>
                          <a:chExt cx="90" cy="114"/>
                        </a:xfrm>
                      </p:grpSpPr>
                      <p:sp>
                        <p:nvSpPr>
                          <p:cNvPr id="198" name="Line 43">
                            <a:extLst>
                              <a:ext uri="{FF2B5EF4-FFF2-40B4-BE49-F238E27FC236}">
                                <a16:creationId xmlns:a16="http://schemas.microsoft.com/office/drawing/2014/main" xmlns="" id="{44CB4A4A-77B5-405B-B974-AFE46EA925F6}"/>
                              </a:ext>
                            </a:extLst>
                          </p:cNvPr>
                          <p:cNvSpPr>
                            <a:spLocks noChangeShapeType="1"/>
                          </p:cNvSpPr>
                          <p:nvPr/>
                        </p:nvSpPr>
                        <p:spPr bwMode="auto">
                          <a:xfrm>
                            <a:off x="5318" y="1991"/>
                            <a:ext cx="88" cy="32"/>
                          </a:xfrm>
                          <a:prstGeom prst="line">
                            <a:avLst/>
                          </a:prstGeom>
                          <a:noFill/>
                          <a:ln w="6350">
                            <a:solidFill>
                              <a:srgbClr val="7F7F7F"/>
                            </a:solidFill>
                            <a:round/>
                            <a:headEnd/>
                            <a:tailEnd/>
                          </a:ln>
                        </p:spPr>
                        <p:txBody>
                          <a:bodyPr/>
                          <a:lstStyle/>
                          <a:p>
                            <a:endParaRPr lang="zh-CN" altLang="en-US">
                              <a:latin typeface="Microsoft YaHei" panose="020B0503020204020204" pitchFamily="34" charset="-122"/>
                              <a:ea typeface="Microsoft YaHei" panose="020B0503020204020204" pitchFamily="34" charset="-122"/>
                            </a:endParaRPr>
                          </a:p>
                        </p:txBody>
                      </p:sp>
                      <p:sp>
                        <p:nvSpPr>
                          <p:cNvPr id="199" name="Line 44">
                            <a:extLst>
                              <a:ext uri="{FF2B5EF4-FFF2-40B4-BE49-F238E27FC236}">
                                <a16:creationId xmlns:a16="http://schemas.microsoft.com/office/drawing/2014/main" xmlns="" id="{967A01D5-0E89-421B-911F-D6E085FB7BDE}"/>
                              </a:ext>
                            </a:extLst>
                          </p:cNvPr>
                          <p:cNvSpPr>
                            <a:spLocks noChangeShapeType="1"/>
                          </p:cNvSpPr>
                          <p:nvPr/>
                        </p:nvSpPr>
                        <p:spPr bwMode="auto">
                          <a:xfrm>
                            <a:off x="5316" y="2009"/>
                            <a:ext cx="88" cy="30"/>
                          </a:xfrm>
                          <a:prstGeom prst="line">
                            <a:avLst/>
                          </a:prstGeom>
                          <a:noFill/>
                          <a:ln w="6350">
                            <a:solidFill>
                              <a:srgbClr val="7F7F7F"/>
                            </a:solidFill>
                            <a:round/>
                            <a:headEnd/>
                            <a:tailEnd/>
                          </a:ln>
                        </p:spPr>
                        <p:txBody>
                          <a:bodyPr/>
                          <a:lstStyle/>
                          <a:p>
                            <a:endParaRPr lang="zh-CN" altLang="en-US">
                              <a:latin typeface="Microsoft YaHei" panose="020B0503020204020204" pitchFamily="34" charset="-122"/>
                              <a:ea typeface="Microsoft YaHei" panose="020B0503020204020204" pitchFamily="34" charset="-122"/>
                            </a:endParaRPr>
                          </a:p>
                        </p:txBody>
                      </p:sp>
                      <p:sp>
                        <p:nvSpPr>
                          <p:cNvPr id="200" name="Line 45">
                            <a:extLst>
                              <a:ext uri="{FF2B5EF4-FFF2-40B4-BE49-F238E27FC236}">
                                <a16:creationId xmlns:a16="http://schemas.microsoft.com/office/drawing/2014/main" xmlns="" id="{64043184-08CD-47C9-B6D7-2BDE822C27FD}"/>
                              </a:ext>
                            </a:extLst>
                          </p:cNvPr>
                          <p:cNvSpPr>
                            <a:spLocks noChangeShapeType="1"/>
                          </p:cNvSpPr>
                          <p:nvPr/>
                        </p:nvSpPr>
                        <p:spPr bwMode="auto">
                          <a:xfrm>
                            <a:off x="5318" y="2027"/>
                            <a:ext cx="86" cy="28"/>
                          </a:xfrm>
                          <a:prstGeom prst="line">
                            <a:avLst/>
                          </a:prstGeom>
                          <a:noFill/>
                          <a:ln w="6350">
                            <a:solidFill>
                              <a:srgbClr val="7F7F7F"/>
                            </a:solidFill>
                            <a:round/>
                            <a:headEnd/>
                            <a:tailEnd/>
                          </a:ln>
                        </p:spPr>
                        <p:txBody>
                          <a:bodyPr/>
                          <a:lstStyle/>
                          <a:p>
                            <a:endParaRPr lang="zh-CN" altLang="en-US">
                              <a:latin typeface="Microsoft YaHei" panose="020B0503020204020204" pitchFamily="34" charset="-122"/>
                              <a:ea typeface="Microsoft YaHei" panose="020B0503020204020204" pitchFamily="34" charset="-122"/>
                            </a:endParaRPr>
                          </a:p>
                        </p:txBody>
                      </p:sp>
                      <p:sp>
                        <p:nvSpPr>
                          <p:cNvPr id="201" name="Line 46">
                            <a:extLst>
                              <a:ext uri="{FF2B5EF4-FFF2-40B4-BE49-F238E27FC236}">
                                <a16:creationId xmlns:a16="http://schemas.microsoft.com/office/drawing/2014/main" xmlns="" id="{D1DCBC11-1841-4CBF-BA9A-97720505FF8E}"/>
                              </a:ext>
                            </a:extLst>
                          </p:cNvPr>
                          <p:cNvSpPr>
                            <a:spLocks noChangeShapeType="1"/>
                          </p:cNvSpPr>
                          <p:nvPr/>
                        </p:nvSpPr>
                        <p:spPr bwMode="auto">
                          <a:xfrm>
                            <a:off x="5316" y="2047"/>
                            <a:ext cx="88" cy="26"/>
                          </a:xfrm>
                          <a:prstGeom prst="line">
                            <a:avLst/>
                          </a:prstGeom>
                          <a:noFill/>
                          <a:ln w="6350">
                            <a:solidFill>
                              <a:srgbClr val="7F7F7F"/>
                            </a:solidFill>
                            <a:round/>
                            <a:headEnd/>
                            <a:tailEnd/>
                          </a:ln>
                        </p:spPr>
                        <p:txBody>
                          <a:bodyPr/>
                          <a:lstStyle/>
                          <a:p>
                            <a:endParaRPr lang="zh-CN" altLang="en-US">
                              <a:latin typeface="Microsoft YaHei" panose="020B0503020204020204" pitchFamily="34" charset="-122"/>
                              <a:ea typeface="Microsoft YaHei" panose="020B0503020204020204" pitchFamily="34" charset="-122"/>
                            </a:endParaRPr>
                          </a:p>
                        </p:txBody>
                      </p:sp>
                      <p:sp>
                        <p:nvSpPr>
                          <p:cNvPr id="202" name="Line 47">
                            <a:extLst>
                              <a:ext uri="{FF2B5EF4-FFF2-40B4-BE49-F238E27FC236}">
                                <a16:creationId xmlns:a16="http://schemas.microsoft.com/office/drawing/2014/main" xmlns="" id="{47A09127-EE6E-4F58-A596-05DC4451BA55}"/>
                              </a:ext>
                            </a:extLst>
                          </p:cNvPr>
                          <p:cNvSpPr>
                            <a:spLocks noChangeShapeType="1"/>
                          </p:cNvSpPr>
                          <p:nvPr/>
                        </p:nvSpPr>
                        <p:spPr bwMode="auto">
                          <a:xfrm>
                            <a:off x="5316" y="2065"/>
                            <a:ext cx="86" cy="24"/>
                          </a:xfrm>
                          <a:prstGeom prst="line">
                            <a:avLst/>
                          </a:prstGeom>
                          <a:noFill/>
                          <a:ln w="6350">
                            <a:solidFill>
                              <a:srgbClr val="7F7F7F"/>
                            </a:solidFill>
                            <a:round/>
                            <a:headEnd/>
                            <a:tailEnd/>
                          </a:ln>
                        </p:spPr>
                        <p:txBody>
                          <a:bodyPr/>
                          <a:lstStyle/>
                          <a:p>
                            <a:endParaRPr lang="zh-CN" altLang="en-US">
                              <a:latin typeface="Microsoft YaHei" panose="020B0503020204020204" pitchFamily="34" charset="-122"/>
                              <a:ea typeface="Microsoft YaHei" panose="020B0503020204020204" pitchFamily="34" charset="-122"/>
                            </a:endParaRPr>
                          </a:p>
                        </p:txBody>
                      </p:sp>
                      <p:sp>
                        <p:nvSpPr>
                          <p:cNvPr id="203" name="Line 48">
                            <a:extLst>
                              <a:ext uri="{FF2B5EF4-FFF2-40B4-BE49-F238E27FC236}">
                                <a16:creationId xmlns:a16="http://schemas.microsoft.com/office/drawing/2014/main" xmlns="" id="{E695E6FA-1351-4FB1-92AB-B00C18945154}"/>
                              </a:ext>
                            </a:extLst>
                          </p:cNvPr>
                          <p:cNvSpPr>
                            <a:spLocks noChangeShapeType="1"/>
                          </p:cNvSpPr>
                          <p:nvPr/>
                        </p:nvSpPr>
                        <p:spPr bwMode="auto">
                          <a:xfrm>
                            <a:off x="5316" y="2083"/>
                            <a:ext cx="86" cy="22"/>
                          </a:xfrm>
                          <a:prstGeom prst="line">
                            <a:avLst/>
                          </a:prstGeom>
                          <a:noFill/>
                          <a:ln w="6350">
                            <a:solidFill>
                              <a:srgbClr val="7F7F7F"/>
                            </a:solidFill>
                            <a:round/>
                            <a:headEnd/>
                            <a:tailEnd/>
                          </a:ln>
                        </p:spPr>
                        <p:txBody>
                          <a:bodyPr/>
                          <a:lstStyle/>
                          <a:p>
                            <a:endParaRPr lang="zh-CN" altLang="en-US">
                              <a:latin typeface="Microsoft YaHei" panose="020B0503020204020204" pitchFamily="34" charset="-122"/>
                              <a:ea typeface="Microsoft YaHei" panose="020B0503020204020204" pitchFamily="34" charset="-122"/>
                            </a:endParaRPr>
                          </a:p>
                        </p:txBody>
                      </p:sp>
                    </p:grpSp>
                    <p:sp>
                      <p:nvSpPr>
                        <p:cNvPr id="193" name="Line 49">
                          <a:extLst>
                            <a:ext uri="{FF2B5EF4-FFF2-40B4-BE49-F238E27FC236}">
                              <a16:creationId xmlns:a16="http://schemas.microsoft.com/office/drawing/2014/main" xmlns="" id="{8334CE1E-F04F-409D-BC9C-6CB3C825D3E4}"/>
                            </a:ext>
                          </a:extLst>
                        </p:cNvPr>
                        <p:cNvSpPr>
                          <a:spLocks noChangeShapeType="1"/>
                        </p:cNvSpPr>
                        <p:nvPr/>
                      </p:nvSpPr>
                      <p:spPr bwMode="auto">
                        <a:xfrm>
                          <a:off x="5308" y="2121"/>
                          <a:ext cx="90" cy="18"/>
                        </a:xfrm>
                        <a:prstGeom prst="line">
                          <a:avLst/>
                        </a:prstGeom>
                        <a:noFill/>
                        <a:ln w="6350">
                          <a:solidFill>
                            <a:srgbClr val="7F7F7F"/>
                          </a:solidFill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endParaRPr lang="zh-CN" altLang="en-US">
                            <a:latin typeface="Microsoft YaHei" panose="020B0503020204020204" pitchFamily="34" charset="-122"/>
                            <a:ea typeface="Microsoft YaHei" panose="020B0503020204020204" pitchFamily="34" charset="-122"/>
                          </a:endParaRPr>
                        </a:p>
                      </p:txBody>
                    </p:sp>
                    <p:sp>
                      <p:nvSpPr>
                        <p:cNvPr id="194" name="Line 50">
                          <a:extLst>
                            <a:ext uri="{FF2B5EF4-FFF2-40B4-BE49-F238E27FC236}">
                              <a16:creationId xmlns:a16="http://schemas.microsoft.com/office/drawing/2014/main" xmlns="" id="{64916674-5813-4023-B905-6869B0852C4D}"/>
                            </a:ext>
                          </a:extLst>
                        </p:cNvPr>
                        <p:cNvSpPr>
                          <a:spLocks noChangeShapeType="1"/>
                        </p:cNvSpPr>
                        <p:nvPr/>
                      </p:nvSpPr>
                      <p:spPr bwMode="auto">
                        <a:xfrm>
                          <a:off x="5310" y="2139"/>
                          <a:ext cx="88" cy="14"/>
                        </a:xfrm>
                        <a:prstGeom prst="line">
                          <a:avLst/>
                        </a:prstGeom>
                        <a:noFill/>
                        <a:ln w="6350">
                          <a:solidFill>
                            <a:srgbClr val="7F7F7F"/>
                          </a:solidFill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endParaRPr lang="zh-CN" altLang="en-US">
                            <a:latin typeface="Microsoft YaHei" panose="020B0503020204020204" pitchFamily="34" charset="-122"/>
                            <a:ea typeface="Microsoft YaHei" panose="020B0503020204020204" pitchFamily="34" charset="-122"/>
                          </a:endParaRPr>
                        </a:p>
                      </p:txBody>
                    </p:sp>
                    <p:sp>
                      <p:nvSpPr>
                        <p:cNvPr id="195" name="Line 51">
                          <a:extLst>
                            <a:ext uri="{FF2B5EF4-FFF2-40B4-BE49-F238E27FC236}">
                              <a16:creationId xmlns:a16="http://schemas.microsoft.com/office/drawing/2014/main" xmlns="" id="{E40F0C8B-02EA-43EE-92A3-CD5734A99992}"/>
                            </a:ext>
                          </a:extLst>
                        </p:cNvPr>
                        <p:cNvSpPr>
                          <a:spLocks noChangeShapeType="1"/>
                        </p:cNvSpPr>
                        <p:nvPr/>
                      </p:nvSpPr>
                      <p:spPr bwMode="auto">
                        <a:xfrm>
                          <a:off x="5308" y="2157"/>
                          <a:ext cx="90" cy="15"/>
                        </a:xfrm>
                        <a:prstGeom prst="line">
                          <a:avLst/>
                        </a:prstGeom>
                        <a:noFill/>
                        <a:ln w="6350">
                          <a:solidFill>
                            <a:srgbClr val="7F7F7F"/>
                          </a:solidFill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endParaRPr lang="zh-CN" altLang="en-US">
                            <a:latin typeface="Microsoft YaHei" panose="020B0503020204020204" pitchFamily="34" charset="-122"/>
                            <a:ea typeface="Microsoft YaHei" panose="020B0503020204020204" pitchFamily="34" charset="-122"/>
                          </a:endParaRPr>
                        </a:p>
                      </p:txBody>
                    </p:sp>
                    <p:sp>
                      <p:nvSpPr>
                        <p:cNvPr id="196" name="Line 52">
                          <a:extLst>
                            <a:ext uri="{FF2B5EF4-FFF2-40B4-BE49-F238E27FC236}">
                              <a16:creationId xmlns:a16="http://schemas.microsoft.com/office/drawing/2014/main" xmlns="" id="{2296FD34-404B-4DF4-A38A-389BF3830C20}"/>
                            </a:ext>
                          </a:extLst>
                        </p:cNvPr>
                        <p:cNvSpPr>
                          <a:spLocks noChangeShapeType="1"/>
                        </p:cNvSpPr>
                        <p:nvPr/>
                      </p:nvSpPr>
                      <p:spPr bwMode="auto">
                        <a:xfrm>
                          <a:off x="5310" y="2178"/>
                          <a:ext cx="86" cy="10"/>
                        </a:xfrm>
                        <a:prstGeom prst="line">
                          <a:avLst/>
                        </a:prstGeom>
                        <a:noFill/>
                        <a:ln w="6350">
                          <a:solidFill>
                            <a:srgbClr val="7F7F7F"/>
                          </a:solidFill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endParaRPr lang="zh-CN" altLang="en-US">
                            <a:latin typeface="Microsoft YaHei" panose="020B0503020204020204" pitchFamily="34" charset="-122"/>
                            <a:ea typeface="Microsoft YaHei" panose="020B0503020204020204" pitchFamily="34" charset="-122"/>
                          </a:endParaRPr>
                        </a:p>
                      </p:txBody>
                    </p:sp>
                    <p:sp>
                      <p:nvSpPr>
                        <p:cNvPr id="197" name="Line 53">
                          <a:extLst>
                            <a:ext uri="{FF2B5EF4-FFF2-40B4-BE49-F238E27FC236}">
                              <a16:creationId xmlns:a16="http://schemas.microsoft.com/office/drawing/2014/main" xmlns="" id="{D76BEE45-C943-4B1D-A530-BFC8D81EAA68}"/>
                            </a:ext>
                          </a:extLst>
                        </p:cNvPr>
                        <p:cNvSpPr>
                          <a:spLocks noChangeShapeType="1"/>
                        </p:cNvSpPr>
                        <p:nvPr/>
                      </p:nvSpPr>
                      <p:spPr bwMode="auto">
                        <a:xfrm>
                          <a:off x="5310" y="2198"/>
                          <a:ext cx="86" cy="8"/>
                        </a:xfrm>
                        <a:prstGeom prst="line">
                          <a:avLst/>
                        </a:prstGeom>
                        <a:noFill/>
                        <a:ln w="6350">
                          <a:solidFill>
                            <a:srgbClr val="7F7F7F"/>
                          </a:solidFill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endParaRPr lang="zh-CN" altLang="en-US">
                            <a:latin typeface="Microsoft YaHei" panose="020B0503020204020204" pitchFamily="34" charset="-122"/>
                            <a:ea typeface="Microsoft YaHei" panose="020B0503020204020204" pitchFamily="34" charset="-122"/>
                          </a:endParaRPr>
                        </a:p>
                      </p:txBody>
                    </p:sp>
                  </p:grpSp>
                  <p:grpSp>
                    <p:nvGrpSpPr>
                      <p:cNvPr id="183" name="Group 54">
                        <a:extLst>
                          <a:ext uri="{FF2B5EF4-FFF2-40B4-BE49-F238E27FC236}">
                            <a16:creationId xmlns:a16="http://schemas.microsoft.com/office/drawing/2014/main" xmlns="" id="{E07113B8-46AB-4690-BD70-16EB4996163D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5310" y="2218"/>
                        <a:ext cx="86" cy="132"/>
                        <a:chOff x="5310" y="2218"/>
                        <a:chExt cx="86" cy="132"/>
                      </a:xfrm>
                    </p:grpSpPr>
                    <p:sp>
                      <p:nvSpPr>
                        <p:cNvPr id="184" name="Line 55">
                          <a:extLst>
                            <a:ext uri="{FF2B5EF4-FFF2-40B4-BE49-F238E27FC236}">
                              <a16:creationId xmlns:a16="http://schemas.microsoft.com/office/drawing/2014/main" xmlns="" id="{8A1D5081-2A7F-4D29-85B9-466D3298B14A}"/>
                            </a:ext>
                          </a:extLst>
                        </p:cNvPr>
                        <p:cNvSpPr>
                          <a:spLocks noChangeShapeType="1"/>
                        </p:cNvSpPr>
                        <p:nvPr/>
                      </p:nvSpPr>
                      <p:spPr bwMode="auto">
                        <a:xfrm>
                          <a:off x="5310" y="2218"/>
                          <a:ext cx="86" cy="4"/>
                        </a:xfrm>
                        <a:prstGeom prst="line">
                          <a:avLst/>
                        </a:prstGeom>
                        <a:noFill/>
                        <a:ln w="6350">
                          <a:solidFill>
                            <a:srgbClr val="7F7F7F"/>
                          </a:solidFill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endParaRPr lang="zh-CN" altLang="en-US">
                            <a:latin typeface="Microsoft YaHei" panose="020B0503020204020204" pitchFamily="34" charset="-122"/>
                            <a:ea typeface="Microsoft YaHei" panose="020B0503020204020204" pitchFamily="34" charset="-122"/>
                          </a:endParaRPr>
                        </a:p>
                      </p:txBody>
                    </p:sp>
                    <p:sp>
                      <p:nvSpPr>
                        <p:cNvPr id="185" name="Line 56">
                          <a:extLst>
                            <a:ext uri="{FF2B5EF4-FFF2-40B4-BE49-F238E27FC236}">
                              <a16:creationId xmlns:a16="http://schemas.microsoft.com/office/drawing/2014/main" xmlns="" id="{871787AF-71EC-4FB9-87A5-29E719217898}"/>
                            </a:ext>
                          </a:extLst>
                        </p:cNvPr>
                        <p:cNvSpPr>
                          <a:spLocks noChangeShapeType="1"/>
                        </p:cNvSpPr>
                        <p:nvPr/>
                      </p:nvSpPr>
                      <p:spPr bwMode="auto">
                        <a:xfrm>
                          <a:off x="5312" y="2236"/>
                          <a:ext cx="82" cy="2"/>
                        </a:xfrm>
                        <a:prstGeom prst="line">
                          <a:avLst/>
                        </a:prstGeom>
                        <a:noFill/>
                        <a:ln w="6350">
                          <a:solidFill>
                            <a:srgbClr val="7F7F7F"/>
                          </a:solidFill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endParaRPr lang="zh-CN" altLang="en-US">
                            <a:latin typeface="Microsoft YaHei" panose="020B0503020204020204" pitchFamily="34" charset="-122"/>
                            <a:ea typeface="Microsoft YaHei" panose="020B0503020204020204" pitchFamily="34" charset="-122"/>
                          </a:endParaRPr>
                        </a:p>
                      </p:txBody>
                    </p:sp>
                    <p:sp>
                      <p:nvSpPr>
                        <p:cNvPr id="186" name="Line 57">
                          <a:extLst>
                            <a:ext uri="{FF2B5EF4-FFF2-40B4-BE49-F238E27FC236}">
                              <a16:creationId xmlns:a16="http://schemas.microsoft.com/office/drawing/2014/main" xmlns="" id="{FB26C942-B3ED-426E-B113-7D9BBCDFB05A}"/>
                            </a:ext>
                          </a:extLst>
                        </p:cNvPr>
                        <p:cNvSpPr>
                          <a:spLocks noChangeShapeType="1"/>
                        </p:cNvSpPr>
                        <p:nvPr/>
                      </p:nvSpPr>
                      <p:spPr bwMode="auto">
                        <a:xfrm>
                          <a:off x="5310" y="2256"/>
                          <a:ext cx="84" cy="1"/>
                        </a:xfrm>
                        <a:prstGeom prst="line">
                          <a:avLst/>
                        </a:prstGeom>
                        <a:noFill/>
                        <a:ln w="6350">
                          <a:solidFill>
                            <a:srgbClr val="7F7F7F"/>
                          </a:solidFill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endParaRPr lang="zh-CN" altLang="en-US">
                            <a:latin typeface="Microsoft YaHei" panose="020B0503020204020204" pitchFamily="34" charset="-122"/>
                            <a:ea typeface="Microsoft YaHei" panose="020B0503020204020204" pitchFamily="34" charset="-122"/>
                          </a:endParaRPr>
                        </a:p>
                      </p:txBody>
                    </p:sp>
                    <p:sp>
                      <p:nvSpPr>
                        <p:cNvPr id="187" name="Line 58">
                          <a:extLst>
                            <a:ext uri="{FF2B5EF4-FFF2-40B4-BE49-F238E27FC236}">
                              <a16:creationId xmlns:a16="http://schemas.microsoft.com/office/drawing/2014/main" xmlns="" id="{1D5C78C8-8993-496C-A6B3-C6330E1E9D56}"/>
                            </a:ext>
                          </a:extLst>
                        </p:cNvPr>
                        <p:cNvSpPr>
                          <a:spLocks noChangeShapeType="1"/>
                        </p:cNvSpPr>
                        <p:nvPr/>
                      </p:nvSpPr>
                      <p:spPr bwMode="auto">
                        <a:xfrm flipV="1">
                          <a:off x="5310" y="2272"/>
                          <a:ext cx="82" cy="2"/>
                        </a:xfrm>
                        <a:prstGeom prst="line">
                          <a:avLst/>
                        </a:prstGeom>
                        <a:noFill/>
                        <a:ln w="6350">
                          <a:solidFill>
                            <a:srgbClr val="7F7F7F"/>
                          </a:solidFill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endParaRPr lang="zh-CN" altLang="en-US">
                            <a:latin typeface="Microsoft YaHei" panose="020B0503020204020204" pitchFamily="34" charset="-122"/>
                            <a:ea typeface="Microsoft YaHei" panose="020B0503020204020204" pitchFamily="34" charset="-122"/>
                          </a:endParaRPr>
                        </a:p>
                      </p:txBody>
                    </p:sp>
                    <p:sp>
                      <p:nvSpPr>
                        <p:cNvPr id="188" name="Line 59">
                          <a:extLst>
                            <a:ext uri="{FF2B5EF4-FFF2-40B4-BE49-F238E27FC236}">
                              <a16:creationId xmlns:a16="http://schemas.microsoft.com/office/drawing/2014/main" xmlns="" id="{F264233A-D3C0-4D02-9BBE-2BEC30C7AFCC}"/>
                            </a:ext>
                          </a:extLst>
                        </p:cNvPr>
                        <p:cNvSpPr>
                          <a:spLocks noChangeShapeType="1"/>
                        </p:cNvSpPr>
                        <p:nvPr/>
                      </p:nvSpPr>
                      <p:spPr bwMode="auto">
                        <a:xfrm flipV="1">
                          <a:off x="5310" y="2288"/>
                          <a:ext cx="82" cy="4"/>
                        </a:xfrm>
                        <a:prstGeom prst="line">
                          <a:avLst/>
                        </a:prstGeom>
                        <a:noFill/>
                        <a:ln w="6350">
                          <a:solidFill>
                            <a:srgbClr val="7F7F7F"/>
                          </a:solidFill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endParaRPr lang="zh-CN" altLang="en-US">
                            <a:latin typeface="Microsoft YaHei" panose="020B0503020204020204" pitchFamily="34" charset="-122"/>
                            <a:ea typeface="Microsoft YaHei" panose="020B0503020204020204" pitchFamily="34" charset="-122"/>
                          </a:endParaRPr>
                        </a:p>
                      </p:txBody>
                    </p:sp>
                    <p:sp>
                      <p:nvSpPr>
                        <p:cNvPr id="189" name="Line 60">
                          <a:extLst>
                            <a:ext uri="{FF2B5EF4-FFF2-40B4-BE49-F238E27FC236}">
                              <a16:creationId xmlns:a16="http://schemas.microsoft.com/office/drawing/2014/main" xmlns="" id="{124AAACD-6A58-4594-B1B6-6D861BC342DF}"/>
                            </a:ext>
                          </a:extLst>
                        </p:cNvPr>
                        <p:cNvSpPr>
                          <a:spLocks noChangeShapeType="1"/>
                        </p:cNvSpPr>
                        <p:nvPr/>
                      </p:nvSpPr>
                      <p:spPr bwMode="auto">
                        <a:xfrm flipV="1">
                          <a:off x="5310" y="2306"/>
                          <a:ext cx="82" cy="6"/>
                        </a:xfrm>
                        <a:prstGeom prst="line">
                          <a:avLst/>
                        </a:prstGeom>
                        <a:noFill/>
                        <a:ln w="6350">
                          <a:solidFill>
                            <a:srgbClr val="7F7F7F"/>
                          </a:solidFill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endParaRPr lang="zh-CN" altLang="en-US">
                            <a:latin typeface="Microsoft YaHei" panose="020B0503020204020204" pitchFamily="34" charset="-122"/>
                            <a:ea typeface="Microsoft YaHei" panose="020B0503020204020204" pitchFamily="34" charset="-122"/>
                          </a:endParaRPr>
                        </a:p>
                      </p:txBody>
                    </p:sp>
                    <p:sp>
                      <p:nvSpPr>
                        <p:cNvPr id="190" name="Line 61">
                          <a:extLst>
                            <a:ext uri="{FF2B5EF4-FFF2-40B4-BE49-F238E27FC236}">
                              <a16:creationId xmlns:a16="http://schemas.microsoft.com/office/drawing/2014/main" xmlns="" id="{3942414B-CDEF-4F41-9660-6747A63B72E6}"/>
                            </a:ext>
                          </a:extLst>
                        </p:cNvPr>
                        <p:cNvSpPr>
                          <a:spLocks noChangeShapeType="1"/>
                        </p:cNvSpPr>
                        <p:nvPr/>
                      </p:nvSpPr>
                      <p:spPr bwMode="auto">
                        <a:xfrm flipV="1">
                          <a:off x="5310" y="2322"/>
                          <a:ext cx="80" cy="8"/>
                        </a:xfrm>
                        <a:prstGeom prst="line">
                          <a:avLst/>
                        </a:prstGeom>
                        <a:noFill/>
                        <a:ln w="6350">
                          <a:solidFill>
                            <a:srgbClr val="7F7F7F"/>
                          </a:solidFill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endParaRPr lang="zh-CN" altLang="en-US">
                            <a:latin typeface="Microsoft YaHei" panose="020B0503020204020204" pitchFamily="34" charset="-122"/>
                            <a:ea typeface="Microsoft YaHei" panose="020B0503020204020204" pitchFamily="34" charset="-122"/>
                          </a:endParaRPr>
                        </a:p>
                      </p:txBody>
                    </p:sp>
                    <p:sp>
                      <p:nvSpPr>
                        <p:cNvPr id="191" name="Line 62">
                          <a:extLst>
                            <a:ext uri="{FF2B5EF4-FFF2-40B4-BE49-F238E27FC236}">
                              <a16:creationId xmlns:a16="http://schemas.microsoft.com/office/drawing/2014/main" xmlns="" id="{B094C7C3-D756-4BC9-9B6C-5FFE95B19D39}"/>
                            </a:ext>
                          </a:extLst>
                        </p:cNvPr>
                        <p:cNvSpPr>
                          <a:spLocks noChangeShapeType="1"/>
                        </p:cNvSpPr>
                        <p:nvPr/>
                      </p:nvSpPr>
                      <p:spPr bwMode="auto">
                        <a:xfrm flipV="1">
                          <a:off x="5310" y="2338"/>
                          <a:ext cx="80" cy="12"/>
                        </a:xfrm>
                        <a:prstGeom prst="line">
                          <a:avLst/>
                        </a:prstGeom>
                        <a:noFill/>
                        <a:ln w="6350">
                          <a:solidFill>
                            <a:srgbClr val="7F7F7F"/>
                          </a:solidFill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endParaRPr lang="zh-CN" altLang="en-US">
                            <a:latin typeface="Microsoft YaHei" panose="020B0503020204020204" pitchFamily="34" charset="-122"/>
                            <a:ea typeface="Microsoft YaHei" panose="020B0503020204020204" pitchFamily="34" charset="-122"/>
                          </a:endParaRPr>
                        </a:p>
                      </p:txBody>
                    </p:sp>
                  </p:grpSp>
                </p:grpSp>
                <p:sp>
                  <p:nvSpPr>
                    <p:cNvPr id="181" name="Line 63">
                      <a:extLst>
                        <a:ext uri="{FF2B5EF4-FFF2-40B4-BE49-F238E27FC236}">
                          <a16:creationId xmlns:a16="http://schemas.microsoft.com/office/drawing/2014/main" xmlns="" id="{9305DCF0-B83E-426E-A6E5-B7B97D3351A2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5314" y="2103"/>
                      <a:ext cx="86" cy="18"/>
                    </a:xfrm>
                    <a:prstGeom prst="line">
                      <a:avLst/>
                    </a:prstGeom>
                    <a:noFill/>
                    <a:ln w="6350">
                      <a:solidFill>
                        <a:srgbClr val="7F7F7F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CN" altLang="en-US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p:txBody>
                </p:sp>
              </p:grpSp>
            </p:grpSp>
            <p:grpSp>
              <p:nvGrpSpPr>
                <p:cNvPr id="175" name="Group 64">
                  <a:extLst>
                    <a:ext uri="{FF2B5EF4-FFF2-40B4-BE49-F238E27FC236}">
                      <a16:creationId xmlns:a16="http://schemas.microsoft.com/office/drawing/2014/main" xmlns="" id="{E599A295-AF81-48C0-ABA6-D9AC2E7B62F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244" y="1907"/>
                  <a:ext cx="88" cy="511"/>
                  <a:chOff x="5244" y="1907"/>
                  <a:chExt cx="88" cy="511"/>
                </a:xfrm>
              </p:grpSpPr>
              <p:sp>
                <p:nvSpPr>
                  <p:cNvPr id="176" name="Freeform 65">
                    <a:extLst>
                      <a:ext uri="{FF2B5EF4-FFF2-40B4-BE49-F238E27FC236}">
                        <a16:creationId xmlns:a16="http://schemas.microsoft.com/office/drawing/2014/main" xmlns="" id="{D8A0F9E2-2CBA-4DD2-8136-71DF1EC040B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244" y="1907"/>
                    <a:ext cx="88" cy="511"/>
                  </a:xfrm>
                  <a:custGeom>
                    <a:avLst/>
                    <a:gdLst>
                      <a:gd name="T0" fmla="*/ 22 w 88"/>
                      <a:gd name="T1" fmla="*/ 0 h 511"/>
                      <a:gd name="T2" fmla="*/ 82 w 88"/>
                      <a:gd name="T3" fmla="*/ 26 h 511"/>
                      <a:gd name="T4" fmla="*/ 88 w 88"/>
                      <a:gd name="T5" fmla="*/ 32 h 511"/>
                      <a:gd name="T6" fmla="*/ 70 w 88"/>
                      <a:gd name="T7" fmla="*/ 489 h 511"/>
                      <a:gd name="T8" fmla="*/ 62 w 88"/>
                      <a:gd name="T9" fmla="*/ 495 h 511"/>
                      <a:gd name="T10" fmla="*/ 0 w 88"/>
                      <a:gd name="T11" fmla="*/ 511 h 511"/>
                      <a:gd name="T12" fmla="*/ 8 w 88"/>
                      <a:gd name="T13" fmla="*/ 501 h 511"/>
                      <a:gd name="T14" fmla="*/ 10 w 88"/>
                      <a:gd name="T15" fmla="*/ 495 h 511"/>
                      <a:gd name="T16" fmla="*/ 22 w 88"/>
                      <a:gd name="T17" fmla="*/ 0 h 511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w 88"/>
                      <a:gd name="T28" fmla="*/ 0 h 511"/>
                      <a:gd name="T29" fmla="*/ 88 w 88"/>
                      <a:gd name="T30" fmla="*/ 511 h 511"/>
                    </a:gdLst>
                    <a:ahLst/>
                    <a:cxnLst>
                      <a:cxn ang="T18">
                        <a:pos x="T0" y="T1"/>
                      </a:cxn>
                      <a:cxn ang="T19">
                        <a:pos x="T2" y="T3"/>
                      </a:cxn>
                      <a:cxn ang="T20">
                        <a:pos x="T4" y="T5"/>
                      </a:cxn>
                      <a:cxn ang="T21">
                        <a:pos x="T6" y="T7"/>
                      </a:cxn>
                      <a:cxn ang="T22">
                        <a:pos x="T8" y="T9"/>
                      </a:cxn>
                      <a:cxn ang="T23">
                        <a:pos x="T10" y="T11"/>
                      </a:cxn>
                      <a:cxn ang="T24">
                        <a:pos x="T12" y="T13"/>
                      </a:cxn>
                      <a:cxn ang="T25">
                        <a:pos x="T14" y="T15"/>
                      </a:cxn>
                      <a:cxn ang="T26">
                        <a:pos x="T16" y="T17"/>
                      </a:cxn>
                    </a:cxnLst>
                    <a:rect l="T27" t="T28" r="T29" b="T30"/>
                    <a:pathLst>
                      <a:path w="88" h="511">
                        <a:moveTo>
                          <a:pt x="22" y="0"/>
                        </a:moveTo>
                        <a:lnTo>
                          <a:pt x="82" y="26"/>
                        </a:lnTo>
                        <a:lnTo>
                          <a:pt x="88" y="32"/>
                        </a:lnTo>
                        <a:lnTo>
                          <a:pt x="70" y="489"/>
                        </a:lnTo>
                        <a:lnTo>
                          <a:pt x="62" y="495"/>
                        </a:lnTo>
                        <a:lnTo>
                          <a:pt x="0" y="511"/>
                        </a:lnTo>
                        <a:lnTo>
                          <a:pt x="8" y="501"/>
                        </a:lnTo>
                        <a:lnTo>
                          <a:pt x="10" y="495"/>
                        </a:lnTo>
                        <a:lnTo>
                          <a:pt x="22" y="0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>
                      <a:latin typeface="Microsoft YaHei" panose="020B0503020204020204" pitchFamily="34" charset="-122"/>
                      <a:ea typeface="Microsoft YaHei" panose="020B0503020204020204" pitchFamily="34" charset="-122"/>
                    </a:endParaRPr>
                  </a:p>
                </p:txBody>
              </p:sp>
              <p:sp>
                <p:nvSpPr>
                  <p:cNvPr id="177" name="Arc 66">
                    <a:extLst>
                      <a:ext uri="{FF2B5EF4-FFF2-40B4-BE49-F238E27FC236}">
                        <a16:creationId xmlns:a16="http://schemas.microsoft.com/office/drawing/2014/main" xmlns="" id="{211D046F-EDCE-4AF9-88B6-84E0FF698B5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324" y="1933"/>
                    <a:ext cx="8" cy="10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>
                      <a:latin typeface="Microsoft YaHei" panose="020B0503020204020204" pitchFamily="34" charset="-122"/>
                      <a:ea typeface="Microsoft YaHei" panose="020B0503020204020204" pitchFamily="34" charset="-122"/>
                    </a:endParaRPr>
                  </a:p>
                </p:txBody>
              </p:sp>
            </p:grpSp>
          </p:grpSp>
          <p:grpSp>
            <p:nvGrpSpPr>
              <p:cNvPr id="71" name="Group 67">
                <a:extLst>
                  <a:ext uri="{FF2B5EF4-FFF2-40B4-BE49-F238E27FC236}">
                    <a16:creationId xmlns:a16="http://schemas.microsoft.com/office/drawing/2014/main" xmlns="" id="{D510BEE2-E9BE-42C5-9F4D-6B803D42D9A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278" y="2675"/>
                <a:ext cx="277" cy="112"/>
                <a:chOff x="5278" y="2675"/>
                <a:chExt cx="277" cy="112"/>
              </a:xfrm>
            </p:grpSpPr>
            <p:sp>
              <p:nvSpPr>
                <p:cNvPr id="163" name="Freeform 68">
                  <a:extLst>
                    <a:ext uri="{FF2B5EF4-FFF2-40B4-BE49-F238E27FC236}">
                      <a16:creationId xmlns:a16="http://schemas.microsoft.com/office/drawing/2014/main" xmlns="" id="{4AE50F92-C817-4F3A-BDF2-7773F00A84B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78" y="2675"/>
                  <a:ext cx="277" cy="72"/>
                </a:xfrm>
                <a:custGeom>
                  <a:avLst/>
                  <a:gdLst>
                    <a:gd name="T0" fmla="*/ 0 w 277"/>
                    <a:gd name="T1" fmla="*/ 0 h 72"/>
                    <a:gd name="T2" fmla="*/ 52 w 277"/>
                    <a:gd name="T3" fmla="*/ 4 h 72"/>
                    <a:gd name="T4" fmla="*/ 90 w 277"/>
                    <a:gd name="T5" fmla="*/ 6 h 72"/>
                    <a:gd name="T6" fmla="*/ 124 w 277"/>
                    <a:gd name="T7" fmla="*/ 10 h 72"/>
                    <a:gd name="T8" fmla="*/ 158 w 277"/>
                    <a:gd name="T9" fmla="*/ 14 h 72"/>
                    <a:gd name="T10" fmla="*/ 182 w 277"/>
                    <a:gd name="T11" fmla="*/ 18 h 72"/>
                    <a:gd name="T12" fmla="*/ 212 w 277"/>
                    <a:gd name="T13" fmla="*/ 22 h 72"/>
                    <a:gd name="T14" fmla="*/ 229 w 277"/>
                    <a:gd name="T15" fmla="*/ 26 h 72"/>
                    <a:gd name="T16" fmla="*/ 241 w 277"/>
                    <a:gd name="T17" fmla="*/ 28 h 72"/>
                    <a:gd name="T18" fmla="*/ 249 w 277"/>
                    <a:gd name="T19" fmla="*/ 30 h 72"/>
                    <a:gd name="T20" fmla="*/ 253 w 277"/>
                    <a:gd name="T21" fmla="*/ 32 h 72"/>
                    <a:gd name="T22" fmla="*/ 261 w 277"/>
                    <a:gd name="T23" fmla="*/ 34 h 72"/>
                    <a:gd name="T24" fmla="*/ 267 w 277"/>
                    <a:gd name="T25" fmla="*/ 36 h 72"/>
                    <a:gd name="T26" fmla="*/ 273 w 277"/>
                    <a:gd name="T27" fmla="*/ 40 h 72"/>
                    <a:gd name="T28" fmla="*/ 277 w 277"/>
                    <a:gd name="T29" fmla="*/ 44 h 72"/>
                    <a:gd name="T30" fmla="*/ 277 w 277"/>
                    <a:gd name="T31" fmla="*/ 46 h 72"/>
                    <a:gd name="T32" fmla="*/ 277 w 277"/>
                    <a:gd name="T33" fmla="*/ 52 h 72"/>
                    <a:gd name="T34" fmla="*/ 273 w 277"/>
                    <a:gd name="T35" fmla="*/ 56 h 72"/>
                    <a:gd name="T36" fmla="*/ 271 w 277"/>
                    <a:gd name="T37" fmla="*/ 60 h 72"/>
                    <a:gd name="T38" fmla="*/ 267 w 277"/>
                    <a:gd name="T39" fmla="*/ 64 h 72"/>
                    <a:gd name="T40" fmla="*/ 259 w 277"/>
                    <a:gd name="T41" fmla="*/ 68 h 72"/>
                    <a:gd name="T42" fmla="*/ 253 w 277"/>
                    <a:gd name="T43" fmla="*/ 70 h 72"/>
                    <a:gd name="T44" fmla="*/ 245 w 277"/>
                    <a:gd name="T45" fmla="*/ 70 h 72"/>
                    <a:gd name="T46" fmla="*/ 237 w 277"/>
                    <a:gd name="T47" fmla="*/ 72 h 72"/>
                    <a:gd name="T48" fmla="*/ 227 w 277"/>
                    <a:gd name="T49" fmla="*/ 72 h 72"/>
                    <a:gd name="T50" fmla="*/ 216 w 277"/>
                    <a:gd name="T51" fmla="*/ 72 h 72"/>
                    <a:gd name="T52" fmla="*/ 202 w 277"/>
                    <a:gd name="T53" fmla="*/ 70 h 72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w 277"/>
                    <a:gd name="T82" fmla="*/ 0 h 72"/>
                    <a:gd name="T83" fmla="*/ 277 w 277"/>
                    <a:gd name="T84" fmla="*/ 72 h 72"/>
                  </a:gdLst>
                  <a:ahLst/>
                  <a:cxnLst>
                    <a:cxn ang="T54">
                      <a:pos x="T0" y="T1"/>
                    </a:cxn>
                    <a:cxn ang="T55">
                      <a:pos x="T2" y="T3"/>
                    </a:cxn>
                    <a:cxn ang="T56">
                      <a:pos x="T4" y="T5"/>
                    </a:cxn>
                    <a:cxn ang="T57">
                      <a:pos x="T6" y="T7"/>
                    </a:cxn>
                    <a:cxn ang="T58">
                      <a:pos x="T8" y="T9"/>
                    </a:cxn>
                    <a:cxn ang="T59">
                      <a:pos x="T10" y="T11"/>
                    </a:cxn>
                    <a:cxn ang="T60">
                      <a:pos x="T12" y="T13"/>
                    </a:cxn>
                    <a:cxn ang="T61">
                      <a:pos x="T14" y="T15"/>
                    </a:cxn>
                    <a:cxn ang="T62">
                      <a:pos x="T16" y="T17"/>
                    </a:cxn>
                    <a:cxn ang="T63">
                      <a:pos x="T18" y="T19"/>
                    </a:cxn>
                    <a:cxn ang="T64">
                      <a:pos x="T20" y="T21"/>
                    </a:cxn>
                    <a:cxn ang="T65">
                      <a:pos x="T22" y="T23"/>
                    </a:cxn>
                    <a:cxn ang="T66">
                      <a:pos x="T24" y="T25"/>
                    </a:cxn>
                    <a:cxn ang="T67">
                      <a:pos x="T26" y="T27"/>
                    </a:cxn>
                    <a:cxn ang="T68">
                      <a:pos x="T28" y="T29"/>
                    </a:cxn>
                    <a:cxn ang="T69">
                      <a:pos x="T30" y="T31"/>
                    </a:cxn>
                    <a:cxn ang="T70">
                      <a:pos x="T32" y="T33"/>
                    </a:cxn>
                    <a:cxn ang="T71">
                      <a:pos x="T34" y="T35"/>
                    </a:cxn>
                    <a:cxn ang="T72">
                      <a:pos x="T36" y="T37"/>
                    </a:cxn>
                    <a:cxn ang="T73">
                      <a:pos x="T38" y="T39"/>
                    </a:cxn>
                    <a:cxn ang="T74">
                      <a:pos x="T40" y="T41"/>
                    </a:cxn>
                    <a:cxn ang="T75">
                      <a:pos x="T42" y="T43"/>
                    </a:cxn>
                    <a:cxn ang="T76">
                      <a:pos x="T44" y="T45"/>
                    </a:cxn>
                    <a:cxn ang="T77">
                      <a:pos x="T46" y="T47"/>
                    </a:cxn>
                    <a:cxn ang="T78">
                      <a:pos x="T48" y="T49"/>
                    </a:cxn>
                    <a:cxn ang="T79">
                      <a:pos x="T50" y="T51"/>
                    </a:cxn>
                    <a:cxn ang="T80">
                      <a:pos x="T52" y="T53"/>
                    </a:cxn>
                  </a:cxnLst>
                  <a:rect l="T81" t="T82" r="T83" b="T84"/>
                  <a:pathLst>
                    <a:path w="277" h="72">
                      <a:moveTo>
                        <a:pt x="0" y="0"/>
                      </a:moveTo>
                      <a:lnTo>
                        <a:pt x="52" y="4"/>
                      </a:lnTo>
                      <a:lnTo>
                        <a:pt x="90" y="6"/>
                      </a:lnTo>
                      <a:lnTo>
                        <a:pt x="124" y="10"/>
                      </a:lnTo>
                      <a:lnTo>
                        <a:pt x="158" y="14"/>
                      </a:lnTo>
                      <a:lnTo>
                        <a:pt x="182" y="18"/>
                      </a:lnTo>
                      <a:lnTo>
                        <a:pt x="212" y="22"/>
                      </a:lnTo>
                      <a:lnTo>
                        <a:pt x="229" y="26"/>
                      </a:lnTo>
                      <a:lnTo>
                        <a:pt x="241" y="28"/>
                      </a:lnTo>
                      <a:lnTo>
                        <a:pt x="249" y="30"/>
                      </a:lnTo>
                      <a:lnTo>
                        <a:pt x="253" y="32"/>
                      </a:lnTo>
                      <a:lnTo>
                        <a:pt x="261" y="34"/>
                      </a:lnTo>
                      <a:lnTo>
                        <a:pt x="267" y="36"/>
                      </a:lnTo>
                      <a:lnTo>
                        <a:pt x="273" y="40"/>
                      </a:lnTo>
                      <a:lnTo>
                        <a:pt x="277" y="44"/>
                      </a:lnTo>
                      <a:lnTo>
                        <a:pt x="277" y="46"/>
                      </a:lnTo>
                      <a:lnTo>
                        <a:pt x="277" y="52"/>
                      </a:lnTo>
                      <a:lnTo>
                        <a:pt x="273" y="56"/>
                      </a:lnTo>
                      <a:lnTo>
                        <a:pt x="271" y="60"/>
                      </a:lnTo>
                      <a:lnTo>
                        <a:pt x="267" y="64"/>
                      </a:lnTo>
                      <a:lnTo>
                        <a:pt x="259" y="68"/>
                      </a:lnTo>
                      <a:lnTo>
                        <a:pt x="253" y="70"/>
                      </a:lnTo>
                      <a:lnTo>
                        <a:pt x="245" y="70"/>
                      </a:lnTo>
                      <a:lnTo>
                        <a:pt x="237" y="72"/>
                      </a:lnTo>
                      <a:lnTo>
                        <a:pt x="227" y="72"/>
                      </a:lnTo>
                      <a:lnTo>
                        <a:pt x="216" y="72"/>
                      </a:lnTo>
                      <a:lnTo>
                        <a:pt x="202" y="70"/>
                      </a:lnTo>
                    </a:path>
                  </a:pathLst>
                </a:custGeom>
                <a:noFill/>
                <a:ln w="9525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grpSp>
              <p:nvGrpSpPr>
                <p:cNvPr id="164" name="Group 69">
                  <a:extLst>
                    <a:ext uri="{FF2B5EF4-FFF2-40B4-BE49-F238E27FC236}">
                      <a16:creationId xmlns:a16="http://schemas.microsoft.com/office/drawing/2014/main" xmlns="" id="{56538A7E-EB65-4C77-9A55-7F0606BF4A7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290" y="2711"/>
                  <a:ext cx="194" cy="76"/>
                  <a:chOff x="5290" y="2711"/>
                  <a:chExt cx="194" cy="76"/>
                </a:xfrm>
              </p:grpSpPr>
              <p:grpSp>
                <p:nvGrpSpPr>
                  <p:cNvPr id="165" name="Group 70">
                    <a:extLst>
                      <a:ext uri="{FF2B5EF4-FFF2-40B4-BE49-F238E27FC236}">
                        <a16:creationId xmlns:a16="http://schemas.microsoft.com/office/drawing/2014/main" xmlns="" id="{D1B67EB2-6D09-479C-8B36-6E81A747FF84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5290" y="2711"/>
                    <a:ext cx="194" cy="76"/>
                    <a:chOff x="5290" y="2711"/>
                    <a:chExt cx="194" cy="76"/>
                  </a:xfrm>
                </p:grpSpPr>
                <p:sp>
                  <p:nvSpPr>
                    <p:cNvPr id="170" name="Freeform 71">
                      <a:extLst>
                        <a:ext uri="{FF2B5EF4-FFF2-40B4-BE49-F238E27FC236}">
                          <a16:creationId xmlns:a16="http://schemas.microsoft.com/office/drawing/2014/main" xmlns="" id="{A3EA88AB-4D45-44D4-98C3-57059D9054F8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5290" y="2711"/>
                      <a:ext cx="120" cy="50"/>
                    </a:xfrm>
                    <a:custGeom>
                      <a:avLst/>
                      <a:gdLst>
                        <a:gd name="T0" fmla="*/ 0 w 120"/>
                        <a:gd name="T1" fmla="*/ 30 h 50"/>
                        <a:gd name="T2" fmla="*/ 32 w 120"/>
                        <a:gd name="T3" fmla="*/ 0 h 50"/>
                        <a:gd name="T4" fmla="*/ 120 w 120"/>
                        <a:gd name="T5" fmla="*/ 18 h 50"/>
                        <a:gd name="T6" fmla="*/ 86 w 120"/>
                        <a:gd name="T7" fmla="*/ 50 h 50"/>
                        <a:gd name="T8" fmla="*/ 0 w 120"/>
                        <a:gd name="T9" fmla="*/ 30 h 50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120"/>
                        <a:gd name="T16" fmla="*/ 0 h 50"/>
                        <a:gd name="T17" fmla="*/ 120 w 120"/>
                        <a:gd name="T18" fmla="*/ 50 h 50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120" h="50">
                          <a:moveTo>
                            <a:pt x="0" y="30"/>
                          </a:moveTo>
                          <a:lnTo>
                            <a:pt x="32" y="0"/>
                          </a:lnTo>
                          <a:lnTo>
                            <a:pt x="120" y="18"/>
                          </a:lnTo>
                          <a:lnTo>
                            <a:pt x="86" y="50"/>
                          </a:lnTo>
                          <a:lnTo>
                            <a:pt x="0" y="30"/>
                          </a:lnTo>
                          <a:close/>
                        </a:path>
                      </a:pathLst>
                    </a:custGeom>
                    <a:solidFill>
                      <a:srgbClr val="DFDFDF"/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CN" altLang="en-US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p:txBody>
                </p:sp>
                <p:sp>
                  <p:nvSpPr>
                    <p:cNvPr id="171" name="Freeform 72">
                      <a:extLst>
                        <a:ext uri="{FF2B5EF4-FFF2-40B4-BE49-F238E27FC236}">
                          <a16:creationId xmlns:a16="http://schemas.microsoft.com/office/drawing/2014/main" xmlns="" id="{D3313AAD-0B7C-4EBB-8E30-2216752055D1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5290" y="2741"/>
                      <a:ext cx="86" cy="46"/>
                    </a:xfrm>
                    <a:custGeom>
                      <a:avLst/>
                      <a:gdLst>
                        <a:gd name="T0" fmla="*/ 0 w 86"/>
                        <a:gd name="T1" fmla="*/ 0 h 46"/>
                        <a:gd name="T2" fmla="*/ 0 w 86"/>
                        <a:gd name="T3" fmla="*/ 26 h 46"/>
                        <a:gd name="T4" fmla="*/ 2 w 86"/>
                        <a:gd name="T5" fmla="*/ 26 h 46"/>
                        <a:gd name="T6" fmla="*/ 86 w 86"/>
                        <a:gd name="T7" fmla="*/ 46 h 46"/>
                        <a:gd name="T8" fmla="*/ 86 w 86"/>
                        <a:gd name="T9" fmla="*/ 20 h 46"/>
                        <a:gd name="T10" fmla="*/ 0 w 86"/>
                        <a:gd name="T11" fmla="*/ 0 h 46"/>
                        <a:gd name="T12" fmla="*/ 0 60000 65536"/>
                        <a:gd name="T13" fmla="*/ 0 60000 65536"/>
                        <a:gd name="T14" fmla="*/ 0 60000 65536"/>
                        <a:gd name="T15" fmla="*/ 0 60000 65536"/>
                        <a:gd name="T16" fmla="*/ 0 60000 65536"/>
                        <a:gd name="T17" fmla="*/ 0 60000 65536"/>
                        <a:gd name="T18" fmla="*/ 0 w 86"/>
                        <a:gd name="T19" fmla="*/ 0 h 46"/>
                        <a:gd name="T20" fmla="*/ 86 w 86"/>
                        <a:gd name="T21" fmla="*/ 46 h 46"/>
                      </a:gdLst>
                      <a:ahLst/>
                      <a:cxnLst>
                        <a:cxn ang="T12">
                          <a:pos x="T0" y="T1"/>
                        </a:cxn>
                        <a:cxn ang="T13">
                          <a:pos x="T2" y="T3"/>
                        </a:cxn>
                        <a:cxn ang="T14">
                          <a:pos x="T4" y="T5"/>
                        </a:cxn>
                        <a:cxn ang="T15">
                          <a:pos x="T6" y="T7"/>
                        </a:cxn>
                        <a:cxn ang="T16">
                          <a:pos x="T8" y="T9"/>
                        </a:cxn>
                        <a:cxn ang="T17">
                          <a:pos x="T10" y="T11"/>
                        </a:cxn>
                      </a:cxnLst>
                      <a:rect l="T18" t="T19" r="T20" b="T21"/>
                      <a:pathLst>
                        <a:path w="86" h="46">
                          <a:moveTo>
                            <a:pt x="0" y="0"/>
                          </a:moveTo>
                          <a:lnTo>
                            <a:pt x="0" y="26"/>
                          </a:lnTo>
                          <a:lnTo>
                            <a:pt x="2" y="26"/>
                          </a:lnTo>
                          <a:lnTo>
                            <a:pt x="86" y="46"/>
                          </a:lnTo>
                          <a:lnTo>
                            <a:pt x="86" y="2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C0C0C0"/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CN" altLang="en-US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p:txBody>
                </p:sp>
                <p:sp>
                  <p:nvSpPr>
                    <p:cNvPr id="172" name="Freeform 73">
                      <a:extLst>
                        <a:ext uri="{FF2B5EF4-FFF2-40B4-BE49-F238E27FC236}">
                          <a16:creationId xmlns:a16="http://schemas.microsoft.com/office/drawing/2014/main" xmlns="" id="{E9228169-2D91-4E7A-9C45-90057FC2B723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5376" y="2729"/>
                      <a:ext cx="108" cy="58"/>
                    </a:xfrm>
                    <a:custGeom>
                      <a:avLst/>
                      <a:gdLst>
                        <a:gd name="T0" fmla="*/ 0 w 108"/>
                        <a:gd name="T1" fmla="*/ 30 h 58"/>
                        <a:gd name="T2" fmla="*/ 34 w 108"/>
                        <a:gd name="T3" fmla="*/ 0 h 58"/>
                        <a:gd name="T4" fmla="*/ 108 w 108"/>
                        <a:gd name="T5" fmla="*/ 8 h 58"/>
                        <a:gd name="T6" fmla="*/ 108 w 108"/>
                        <a:gd name="T7" fmla="*/ 32 h 58"/>
                        <a:gd name="T8" fmla="*/ 0 w 108"/>
                        <a:gd name="T9" fmla="*/ 58 h 58"/>
                        <a:gd name="T10" fmla="*/ 0 w 108"/>
                        <a:gd name="T11" fmla="*/ 30 h 58"/>
                        <a:gd name="T12" fmla="*/ 0 60000 65536"/>
                        <a:gd name="T13" fmla="*/ 0 60000 65536"/>
                        <a:gd name="T14" fmla="*/ 0 60000 65536"/>
                        <a:gd name="T15" fmla="*/ 0 60000 65536"/>
                        <a:gd name="T16" fmla="*/ 0 60000 65536"/>
                        <a:gd name="T17" fmla="*/ 0 60000 65536"/>
                        <a:gd name="T18" fmla="*/ 0 w 108"/>
                        <a:gd name="T19" fmla="*/ 0 h 58"/>
                        <a:gd name="T20" fmla="*/ 108 w 108"/>
                        <a:gd name="T21" fmla="*/ 58 h 58"/>
                      </a:gdLst>
                      <a:ahLst/>
                      <a:cxnLst>
                        <a:cxn ang="T12">
                          <a:pos x="T0" y="T1"/>
                        </a:cxn>
                        <a:cxn ang="T13">
                          <a:pos x="T2" y="T3"/>
                        </a:cxn>
                        <a:cxn ang="T14">
                          <a:pos x="T4" y="T5"/>
                        </a:cxn>
                        <a:cxn ang="T15">
                          <a:pos x="T6" y="T7"/>
                        </a:cxn>
                        <a:cxn ang="T16">
                          <a:pos x="T8" y="T9"/>
                        </a:cxn>
                        <a:cxn ang="T17">
                          <a:pos x="T10" y="T11"/>
                        </a:cxn>
                      </a:cxnLst>
                      <a:rect l="T18" t="T19" r="T20" b="T21"/>
                      <a:pathLst>
                        <a:path w="108" h="58">
                          <a:moveTo>
                            <a:pt x="0" y="30"/>
                          </a:moveTo>
                          <a:lnTo>
                            <a:pt x="34" y="0"/>
                          </a:lnTo>
                          <a:lnTo>
                            <a:pt x="108" y="8"/>
                          </a:lnTo>
                          <a:lnTo>
                            <a:pt x="108" y="32"/>
                          </a:lnTo>
                          <a:lnTo>
                            <a:pt x="0" y="58"/>
                          </a:lnTo>
                          <a:lnTo>
                            <a:pt x="0" y="30"/>
                          </a:lnTo>
                          <a:close/>
                        </a:path>
                      </a:pathLst>
                    </a:custGeom>
                    <a:solidFill>
                      <a:srgbClr val="9F9F9F"/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CN" altLang="en-US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p:txBody>
                </p:sp>
                <p:sp>
                  <p:nvSpPr>
                    <p:cNvPr id="173" name="Freeform 74">
                      <a:extLst>
                        <a:ext uri="{FF2B5EF4-FFF2-40B4-BE49-F238E27FC236}">
                          <a16:creationId xmlns:a16="http://schemas.microsoft.com/office/drawing/2014/main" xmlns="" id="{29D174A2-3BEF-4F40-AECF-EB13C357E432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5322" y="2711"/>
                      <a:ext cx="162" cy="24"/>
                    </a:xfrm>
                    <a:custGeom>
                      <a:avLst/>
                      <a:gdLst>
                        <a:gd name="T0" fmla="*/ 0 w 162"/>
                        <a:gd name="T1" fmla="*/ 0 h 24"/>
                        <a:gd name="T2" fmla="*/ 80 w 162"/>
                        <a:gd name="T3" fmla="*/ 6 h 24"/>
                        <a:gd name="T4" fmla="*/ 162 w 162"/>
                        <a:gd name="T5" fmla="*/ 24 h 24"/>
                        <a:gd name="T6" fmla="*/ 88 w 162"/>
                        <a:gd name="T7" fmla="*/ 18 h 24"/>
                        <a:gd name="T8" fmla="*/ 0 w 162"/>
                        <a:gd name="T9" fmla="*/ 0 h 24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162"/>
                        <a:gd name="T16" fmla="*/ 0 h 24"/>
                        <a:gd name="T17" fmla="*/ 162 w 162"/>
                        <a:gd name="T18" fmla="*/ 24 h 24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162" h="24">
                          <a:moveTo>
                            <a:pt x="0" y="0"/>
                          </a:moveTo>
                          <a:lnTo>
                            <a:pt x="80" y="6"/>
                          </a:lnTo>
                          <a:lnTo>
                            <a:pt x="162" y="24"/>
                          </a:lnTo>
                          <a:lnTo>
                            <a:pt x="88" y="18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7F7F7F"/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CN" altLang="en-US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p:txBody>
                </p:sp>
              </p:grpSp>
              <p:grpSp>
                <p:nvGrpSpPr>
                  <p:cNvPr id="166" name="Group 75">
                    <a:extLst>
                      <a:ext uri="{FF2B5EF4-FFF2-40B4-BE49-F238E27FC236}">
                        <a16:creationId xmlns:a16="http://schemas.microsoft.com/office/drawing/2014/main" xmlns="" id="{DC9AEB33-B10E-4B8B-8799-494B20F4FFB8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5290" y="2735"/>
                    <a:ext cx="192" cy="30"/>
                    <a:chOff x="5290" y="2735"/>
                    <a:chExt cx="192" cy="30"/>
                  </a:xfrm>
                </p:grpSpPr>
                <p:sp>
                  <p:nvSpPr>
                    <p:cNvPr id="167" name="Line 76">
                      <a:extLst>
                        <a:ext uri="{FF2B5EF4-FFF2-40B4-BE49-F238E27FC236}">
                          <a16:creationId xmlns:a16="http://schemas.microsoft.com/office/drawing/2014/main" xmlns="" id="{E1FA9ADB-EC3D-4712-9841-098400AC45B2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5290" y="2747"/>
                      <a:ext cx="86" cy="18"/>
                    </a:xfrm>
                    <a:prstGeom prst="line">
                      <a:avLst/>
                    </a:prstGeom>
                    <a:noFill/>
                    <a:ln w="6350">
                      <a:solidFill>
                        <a:srgbClr val="7F7F7F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CN" altLang="en-US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p:txBody>
                </p:sp>
                <p:sp>
                  <p:nvSpPr>
                    <p:cNvPr id="168" name="Line 77">
                      <a:extLst>
                        <a:ext uri="{FF2B5EF4-FFF2-40B4-BE49-F238E27FC236}">
                          <a16:creationId xmlns:a16="http://schemas.microsoft.com/office/drawing/2014/main" xmlns="" id="{5FD330D8-B8AB-433C-98FD-32563F85BCF2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5376" y="2735"/>
                      <a:ext cx="36" cy="30"/>
                    </a:xfrm>
                    <a:prstGeom prst="line">
                      <a:avLst/>
                    </a:prstGeom>
                    <a:noFill/>
                    <a:ln w="6350">
                      <a:solidFill>
                        <a:srgbClr val="5F5F5F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CN" altLang="en-US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p:txBody>
                </p:sp>
                <p:sp>
                  <p:nvSpPr>
                    <p:cNvPr id="169" name="Line 78">
                      <a:extLst>
                        <a:ext uri="{FF2B5EF4-FFF2-40B4-BE49-F238E27FC236}">
                          <a16:creationId xmlns:a16="http://schemas.microsoft.com/office/drawing/2014/main" xmlns="" id="{00BC9A4D-DC67-463D-9E98-25747A804DF8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5412" y="2735"/>
                      <a:ext cx="70" cy="4"/>
                    </a:xfrm>
                    <a:prstGeom prst="line">
                      <a:avLst/>
                    </a:prstGeom>
                    <a:noFill/>
                    <a:ln w="6350">
                      <a:solidFill>
                        <a:srgbClr val="5F5F5F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CN" altLang="en-US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p:txBody>
                </p:sp>
              </p:grpSp>
            </p:grpSp>
          </p:grpSp>
          <p:sp>
            <p:nvSpPr>
              <p:cNvPr id="72" name="Freeform 79">
                <a:extLst>
                  <a:ext uri="{FF2B5EF4-FFF2-40B4-BE49-F238E27FC236}">
                    <a16:creationId xmlns:a16="http://schemas.microsoft.com/office/drawing/2014/main" xmlns="" id="{AAC1A3F6-4FC1-47E9-B4CE-2B6F1EACA4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40" y="2538"/>
                <a:ext cx="166" cy="159"/>
              </a:xfrm>
              <a:custGeom>
                <a:avLst/>
                <a:gdLst>
                  <a:gd name="T0" fmla="*/ 0 w 166"/>
                  <a:gd name="T1" fmla="*/ 81 h 159"/>
                  <a:gd name="T2" fmla="*/ 166 w 166"/>
                  <a:gd name="T3" fmla="*/ 0 h 159"/>
                  <a:gd name="T4" fmla="*/ 166 w 166"/>
                  <a:gd name="T5" fmla="*/ 65 h 159"/>
                  <a:gd name="T6" fmla="*/ 0 w 166"/>
                  <a:gd name="T7" fmla="*/ 159 h 159"/>
                  <a:gd name="T8" fmla="*/ 0 w 166"/>
                  <a:gd name="T9" fmla="*/ 81 h 1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66"/>
                  <a:gd name="T16" fmla="*/ 0 h 159"/>
                  <a:gd name="T17" fmla="*/ 166 w 166"/>
                  <a:gd name="T18" fmla="*/ 159 h 1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66" h="159">
                    <a:moveTo>
                      <a:pt x="0" y="81"/>
                    </a:moveTo>
                    <a:lnTo>
                      <a:pt x="166" y="0"/>
                    </a:lnTo>
                    <a:lnTo>
                      <a:pt x="166" y="65"/>
                    </a:lnTo>
                    <a:lnTo>
                      <a:pt x="0" y="159"/>
                    </a:lnTo>
                    <a:lnTo>
                      <a:pt x="0" y="81"/>
                    </a:lnTo>
                    <a:close/>
                  </a:path>
                </a:pathLst>
              </a:custGeom>
              <a:solidFill>
                <a:srgbClr val="5F5F5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73" name="Freeform 80">
                <a:extLst>
                  <a:ext uri="{FF2B5EF4-FFF2-40B4-BE49-F238E27FC236}">
                    <a16:creationId xmlns:a16="http://schemas.microsoft.com/office/drawing/2014/main" xmlns="" id="{F2B47FC1-CEB3-416E-9C65-9A7B759728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38" y="2392"/>
                <a:ext cx="172" cy="233"/>
              </a:xfrm>
              <a:custGeom>
                <a:avLst/>
                <a:gdLst>
                  <a:gd name="T0" fmla="*/ 0 w 172"/>
                  <a:gd name="T1" fmla="*/ 48 h 233"/>
                  <a:gd name="T2" fmla="*/ 172 w 172"/>
                  <a:gd name="T3" fmla="*/ 0 h 233"/>
                  <a:gd name="T4" fmla="*/ 172 w 172"/>
                  <a:gd name="T5" fmla="*/ 152 h 233"/>
                  <a:gd name="T6" fmla="*/ 0 w 172"/>
                  <a:gd name="T7" fmla="*/ 233 h 233"/>
                  <a:gd name="T8" fmla="*/ 0 w 172"/>
                  <a:gd name="T9" fmla="*/ 48 h 23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2"/>
                  <a:gd name="T16" fmla="*/ 0 h 233"/>
                  <a:gd name="T17" fmla="*/ 172 w 172"/>
                  <a:gd name="T18" fmla="*/ 233 h 23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2" h="233">
                    <a:moveTo>
                      <a:pt x="0" y="48"/>
                    </a:moveTo>
                    <a:lnTo>
                      <a:pt x="172" y="0"/>
                    </a:lnTo>
                    <a:lnTo>
                      <a:pt x="172" y="152"/>
                    </a:lnTo>
                    <a:lnTo>
                      <a:pt x="0" y="233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rgbClr val="BFBFB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74" name="Freeform 81">
                <a:extLst>
                  <a:ext uri="{FF2B5EF4-FFF2-40B4-BE49-F238E27FC236}">
                    <a16:creationId xmlns:a16="http://schemas.microsoft.com/office/drawing/2014/main" xmlns="" id="{872BB4E8-CB76-425B-BB74-2DE96CF729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71" y="1977"/>
                <a:ext cx="427" cy="355"/>
              </a:xfrm>
              <a:custGeom>
                <a:avLst/>
                <a:gdLst>
                  <a:gd name="T0" fmla="*/ 16 w 427"/>
                  <a:gd name="T1" fmla="*/ 0 h 355"/>
                  <a:gd name="T2" fmla="*/ 427 w 427"/>
                  <a:gd name="T3" fmla="*/ 0 h 355"/>
                  <a:gd name="T4" fmla="*/ 409 w 427"/>
                  <a:gd name="T5" fmla="*/ 355 h 355"/>
                  <a:gd name="T6" fmla="*/ 0 w 427"/>
                  <a:gd name="T7" fmla="*/ 335 h 355"/>
                  <a:gd name="T8" fmla="*/ 16 w 427"/>
                  <a:gd name="T9" fmla="*/ 0 h 3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27"/>
                  <a:gd name="T16" fmla="*/ 0 h 355"/>
                  <a:gd name="T17" fmla="*/ 427 w 427"/>
                  <a:gd name="T18" fmla="*/ 355 h 3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27" h="355">
                    <a:moveTo>
                      <a:pt x="16" y="0"/>
                    </a:moveTo>
                    <a:lnTo>
                      <a:pt x="427" y="0"/>
                    </a:lnTo>
                    <a:lnTo>
                      <a:pt x="409" y="355"/>
                    </a:lnTo>
                    <a:lnTo>
                      <a:pt x="0" y="335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rgbClr val="C0C0C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75" name="Freeform 82">
                <a:extLst>
                  <a:ext uri="{FF2B5EF4-FFF2-40B4-BE49-F238E27FC236}">
                    <a16:creationId xmlns:a16="http://schemas.microsoft.com/office/drawing/2014/main" xmlns="" id="{493F79A9-4748-4A7A-A8E1-B74EB2B64F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93" y="2573"/>
                <a:ext cx="793" cy="162"/>
              </a:xfrm>
              <a:custGeom>
                <a:avLst/>
                <a:gdLst>
                  <a:gd name="T0" fmla="*/ 130 w 793"/>
                  <a:gd name="T1" fmla="*/ 0 h 162"/>
                  <a:gd name="T2" fmla="*/ 793 w 793"/>
                  <a:gd name="T3" fmla="*/ 66 h 162"/>
                  <a:gd name="T4" fmla="*/ 747 w 793"/>
                  <a:gd name="T5" fmla="*/ 126 h 162"/>
                  <a:gd name="T6" fmla="*/ 701 w 793"/>
                  <a:gd name="T7" fmla="*/ 162 h 162"/>
                  <a:gd name="T8" fmla="*/ 0 w 793"/>
                  <a:gd name="T9" fmla="*/ 80 h 162"/>
                  <a:gd name="T10" fmla="*/ 52 w 793"/>
                  <a:gd name="T11" fmla="*/ 58 h 162"/>
                  <a:gd name="T12" fmla="*/ 130 w 793"/>
                  <a:gd name="T13" fmla="*/ 0 h 16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793"/>
                  <a:gd name="T22" fmla="*/ 0 h 162"/>
                  <a:gd name="T23" fmla="*/ 793 w 793"/>
                  <a:gd name="T24" fmla="*/ 162 h 162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793" h="162">
                    <a:moveTo>
                      <a:pt x="130" y="0"/>
                    </a:moveTo>
                    <a:lnTo>
                      <a:pt x="793" y="66"/>
                    </a:lnTo>
                    <a:lnTo>
                      <a:pt x="747" y="126"/>
                    </a:lnTo>
                    <a:lnTo>
                      <a:pt x="701" y="162"/>
                    </a:lnTo>
                    <a:lnTo>
                      <a:pt x="0" y="80"/>
                    </a:lnTo>
                    <a:lnTo>
                      <a:pt x="52" y="58"/>
                    </a:lnTo>
                    <a:lnTo>
                      <a:pt x="130" y="0"/>
                    </a:lnTo>
                    <a:close/>
                  </a:path>
                </a:pathLst>
              </a:custGeom>
              <a:solidFill>
                <a:srgbClr val="DFDFD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grpSp>
            <p:nvGrpSpPr>
              <p:cNvPr id="76" name="Group 83">
                <a:extLst>
                  <a:ext uri="{FF2B5EF4-FFF2-40B4-BE49-F238E27FC236}">
                    <a16:creationId xmlns:a16="http://schemas.microsoft.com/office/drawing/2014/main" xmlns="" id="{CCACD9BD-75F0-48DF-BBBA-2B0274D1891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238" y="2406"/>
                <a:ext cx="170" cy="205"/>
                <a:chOff x="5238" y="2406"/>
                <a:chExt cx="170" cy="205"/>
              </a:xfrm>
            </p:grpSpPr>
            <p:sp>
              <p:nvSpPr>
                <p:cNvPr id="154" name="Line 84">
                  <a:extLst>
                    <a:ext uri="{FF2B5EF4-FFF2-40B4-BE49-F238E27FC236}">
                      <a16:creationId xmlns:a16="http://schemas.microsoft.com/office/drawing/2014/main" xmlns="" id="{01968752-0FEE-49BF-948C-B3C46AAF937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5238" y="2464"/>
                  <a:ext cx="170" cy="60"/>
                </a:xfrm>
                <a:prstGeom prst="line">
                  <a:avLst/>
                </a:prstGeom>
                <a:noFill/>
                <a:ln w="6350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155" name="Line 85">
                  <a:extLst>
                    <a:ext uri="{FF2B5EF4-FFF2-40B4-BE49-F238E27FC236}">
                      <a16:creationId xmlns:a16="http://schemas.microsoft.com/office/drawing/2014/main" xmlns="" id="{8BF70361-D191-4919-B457-AAB3E9D350C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5268" y="2480"/>
                  <a:ext cx="140" cy="56"/>
                </a:xfrm>
                <a:prstGeom prst="line">
                  <a:avLst/>
                </a:prstGeom>
                <a:noFill/>
                <a:ln w="6350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156" name="Line 86">
                  <a:extLst>
                    <a:ext uri="{FF2B5EF4-FFF2-40B4-BE49-F238E27FC236}">
                      <a16:creationId xmlns:a16="http://schemas.microsoft.com/office/drawing/2014/main" xmlns="" id="{AD6C2EAF-4B7A-473B-A90F-146AAE2052D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5268" y="2498"/>
                  <a:ext cx="140" cy="59"/>
                </a:xfrm>
                <a:prstGeom prst="line">
                  <a:avLst/>
                </a:prstGeom>
                <a:noFill/>
                <a:ln w="6350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157" name="Line 87">
                  <a:extLst>
                    <a:ext uri="{FF2B5EF4-FFF2-40B4-BE49-F238E27FC236}">
                      <a16:creationId xmlns:a16="http://schemas.microsoft.com/office/drawing/2014/main" xmlns="" id="{F5B3928E-AF18-4442-8824-8902BD55D4D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5268" y="2514"/>
                  <a:ext cx="140" cy="61"/>
                </a:xfrm>
                <a:prstGeom prst="line">
                  <a:avLst/>
                </a:prstGeom>
                <a:noFill/>
                <a:ln w="6350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158" name="Line 88">
                  <a:extLst>
                    <a:ext uri="{FF2B5EF4-FFF2-40B4-BE49-F238E27FC236}">
                      <a16:creationId xmlns:a16="http://schemas.microsoft.com/office/drawing/2014/main" xmlns="" id="{19CD8911-4AEC-4583-9E1D-E2D57E4DF8A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5268" y="2532"/>
                  <a:ext cx="140" cy="63"/>
                </a:xfrm>
                <a:prstGeom prst="line">
                  <a:avLst/>
                </a:prstGeom>
                <a:noFill/>
                <a:ln w="6350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159" name="Line 89">
                  <a:extLst>
                    <a:ext uri="{FF2B5EF4-FFF2-40B4-BE49-F238E27FC236}">
                      <a16:creationId xmlns:a16="http://schemas.microsoft.com/office/drawing/2014/main" xmlns="" id="{F5F686C1-422E-45F9-A031-765F2066609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5268" y="2446"/>
                  <a:ext cx="140" cy="48"/>
                </a:xfrm>
                <a:prstGeom prst="line">
                  <a:avLst/>
                </a:prstGeom>
                <a:noFill/>
                <a:ln w="6350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160" name="Line 90">
                  <a:extLst>
                    <a:ext uri="{FF2B5EF4-FFF2-40B4-BE49-F238E27FC236}">
                      <a16:creationId xmlns:a16="http://schemas.microsoft.com/office/drawing/2014/main" xmlns="" id="{29FC9B79-3A87-4D3E-AC7C-8A1FA024B48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5268" y="2428"/>
                  <a:ext cx="140" cy="44"/>
                </a:xfrm>
                <a:prstGeom prst="line">
                  <a:avLst/>
                </a:prstGeom>
                <a:noFill/>
                <a:ln w="6350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161" name="Line 91">
                  <a:extLst>
                    <a:ext uri="{FF2B5EF4-FFF2-40B4-BE49-F238E27FC236}">
                      <a16:creationId xmlns:a16="http://schemas.microsoft.com/office/drawing/2014/main" xmlns="" id="{BB2189FE-5576-4488-BE47-659F44BDC2A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5268" y="2406"/>
                  <a:ext cx="140" cy="42"/>
                </a:xfrm>
                <a:prstGeom prst="line">
                  <a:avLst/>
                </a:prstGeom>
                <a:noFill/>
                <a:ln w="6350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162" name="Line 92">
                  <a:extLst>
                    <a:ext uri="{FF2B5EF4-FFF2-40B4-BE49-F238E27FC236}">
                      <a16:creationId xmlns:a16="http://schemas.microsoft.com/office/drawing/2014/main" xmlns="" id="{9E655728-D6E3-4473-9C36-478320DEB80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68" y="2434"/>
                  <a:ext cx="1" cy="177"/>
                </a:xfrm>
                <a:prstGeom prst="line">
                  <a:avLst/>
                </a:prstGeom>
                <a:noFill/>
                <a:ln w="6350">
                  <a:solidFill>
                    <a:srgbClr val="80808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</p:grpSp>
          <p:grpSp>
            <p:nvGrpSpPr>
              <p:cNvPr id="77" name="Group 93">
                <a:extLst>
                  <a:ext uri="{FF2B5EF4-FFF2-40B4-BE49-F238E27FC236}">
                    <a16:creationId xmlns:a16="http://schemas.microsoft.com/office/drawing/2014/main" xmlns="" id="{E42261EF-4447-416E-B216-6F8F798E2B0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13" y="1897"/>
                <a:ext cx="561" cy="521"/>
                <a:chOff x="4713" y="1897"/>
                <a:chExt cx="561" cy="521"/>
              </a:xfrm>
            </p:grpSpPr>
            <p:grpSp>
              <p:nvGrpSpPr>
                <p:cNvPr id="137" name="Group 94">
                  <a:extLst>
                    <a:ext uri="{FF2B5EF4-FFF2-40B4-BE49-F238E27FC236}">
                      <a16:creationId xmlns:a16="http://schemas.microsoft.com/office/drawing/2014/main" xmlns="" id="{90C6E6AE-ED33-48E5-96BB-0F437137C0D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13" y="1897"/>
                  <a:ext cx="561" cy="521"/>
                  <a:chOff x="4713" y="1897"/>
                  <a:chExt cx="561" cy="521"/>
                </a:xfrm>
              </p:grpSpPr>
              <p:grpSp>
                <p:nvGrpSpPr>
                  <p:cNvPr id="139" name="Group 95">
                    <a:extLst>
                      <a:ext uri="{FF2B5EF4-FFF2-40B4-BE49-F238E27FC236}">
                        <a16:creationId xmlns:a16="http://schemas.microsoft.com/office/drawing/2014/main" xmlns="" id="{39FD6F14-1621-4B06-AE44-DA639BA9324D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4713" y="1897"/>
                    <a:ext cx="561" cy="521"/>
                    <a:chOff x="4713" y="1897"/>
                    <a:chExt cx="561" cy="521"/>
                  </a:xfrm>
                </p:grpSpPr>
                <p:sp>
                  <p:nvSpPr>
                    <p:cNvPr id="150" name="Freeform 96">
                      <a:extLst>
                        <a:ext uri="{FF2B5EF4-FFF2-40B4-BE49-F238E27FC236}">
                          <a16:creationId xmlns:a16="http://schemas.microsoft.com/office/drawing/2014/main" xmlns="" id="{E708BBA3-85F6-49F3-9BFB-A74242D2E421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4713" y="1897"/>
                      <a:ext cx="561" cy="521"/>
                    </a:xfrm>
                    <a:custGeom>
                      <a:avLst/>
                      <a:gdLst>
                        <a:gd name="T0" fmla="*/ 44 w 561"/>
                        <a:gd name="T1" fmla="*/ 8 h 521"/>
                        <a:gd name="T2" fmla="*/ 92 w 561"/>
                        <a:gd name="T3" fmla="*/ 6 h 521"/>
                        <a:gd name="T4" fmla="*/ 158 w 561"/>
                        <a:gd name="T5" fmla="*/ 2 h 521"/>
                        <a:gd name="T6" fmla="*/ 226 w 561"/>
                        <a:gd name="T7" fmla="*/ 0 h 521"/>
                        <a:gd name="T8" fmla="*/ 305 w 561"/>
                        <a:gd name="T9" fmla="*/ 0 h 521"/>
                        <a:gd name="T10" fmla="*/ 361 w 561"/>
                        <a:gd name="T11" fmla="*/ 0 h 521"/>
                        <a:gd name="T12" fmla="*/ 447 w 561"/>
                        <a:gd name="T13" fmla="*/ 4 h 521"/>
                        <a:gd name="T14" fmla="*/ 531 w 561"/>
                        <a:gd name="T15" fmla="*/ 8 h 521"/>
                        <a:gd name="T16" fmla="*/ 551 w 561"/>
                        <a:gd name="T17" fmla="*/ 8 h 521"/>
                        <a:gd name="T18" fmla="*/ 555 w 561"/>
                        <a:gd name="T19" fmla="*/ 10 h 521"/>
                        <a:gd name="T20" fmla="*/ 557 w 561"/>
                        <a:gd name="T21" fmla="*/ 12 h 521"/>
                        <a:gd name="T22" fmla="*/ 561 w 561"/>
                        <a:gd name="T23" fmla="*/ 16 h 521"/>
                        <a:gd name="T24" fmla="*/ 561 w 561"/>
                        <a:gd name="T25" fmla="*/ 22 h 521"/>
                        <a:gd name="T26" fmla="*/ 539 w 561"/>
                        <a:gd name="T27" fmla="*/ 511 h 521"/>
                        <a:gd name="T28" fmla="*/ 537 w 561"/>
                        <a:gd name="T29" fmla="*/ 519 h 521"/>
                        <a:gd name="T30" fmla="*/ 531 w 561"/>
                        <a:gd name="T31" fmla="*/ 521 h 521"/>
                        <a:gd name="T32" fmla="*/ 349 w 561"/>
                        <a:gd name="T33" fmla="*/ 509 h 521"/>
                        <a:gd name="T34" fmla="*/ 172 w 561"/>
                        <a:gd name="T35" fmla="*/ 495 h 521"/>
                        <a:gd name="T36" fmla="*/ 8 w 561"/>
                        <a:gd name="T37" fmla="*/ 483 h 521"/>
                        <a:gd name="T38" fmla="*/ 0 w 561"/>
                        <a:gd name="T39" fmla="*/ 471 h 521"/>
                        <a:gd name="T40" fmla="*/ 24 w 561"/>
                        <a:gd name="T41" fmla="*/ 24 h 521"/>
                        <a:gd name="T42" fmla="*/ 44 w 561"/>
                        <a:gd name="T43" fmla="*/ 8 h 521"/>
                        <a:gd name="T44" fmla="*/ 0 60000 65536"/>
                        <a:gd name="T45" fmla="*/ 0 60000 65536"/>
                        <a:gd name="T46" fmla="*/ 0 60000 65536"/>
                        <a:gd name="T47" fmla="*/ 0 60000 65536"/>
                        <a:gd name="T48" fmla="*/ 0 60000 65536"/>
                        <a:gd name="T49" fmla="*/ 0 60000 65536"/>
                        <a:gd name="T50" fmla="*/ 0 60000 65536"/>
                        <a:gd name="T51" fmla="*/ 0 60000 65536"/>
                        <a:gd name="T52" fmla="*/ 0 60000 65536"/>
                        <a:gd name="T53" fmla="*/ 0 60000 65536"/>
                        <a:gd name="T54" fmla="*/ 0 60000 65536"/>
                        <a:gd name="T55" fmla="*/ 0 60000 65536"/>
                        <a:gd name="T56" fmla="*/ 0 60000 65536"/>
                        <a:gd name="T57" fmla="*/ 0 60000 65536"/>
                        <a:gd name="T58" fmla="*/ 0 60000 65536"/>
                        <a:gd name="T59" fmla="*/ 0 60000 65536"/>
                        <a:gd name="T60" fmla="*/ 0 60000 65536"/>
                        <a:gd name="T61" fmla="*/ 0 60000 65536"/>
                        <a:gd name="T62" fmla="*/ 0 60000 65536"/>
                        <a:gd name="T63" fmla="*/ 0 60000 65536"/>
                        <a:gd name="T64" fmla="*/ 0 60000 65536"/>
                        <a:gd name="T65" fmla="*/ 0 60000 65536"/>
                        <a:gd name="T66" fmla="*/ 0 w 561"/>
                        <a:gd name="T67" fmla="*/ 0 h 521"/>
                        <a:gd name="T68" fmla="*/ 561 w 561"/>
                        <a:gd name="T69" fmla="*/ 521 h 521"/>
                      </a:gdLst>
                      <a:ahLst/>
                      <a:cxnLst>
                        <a:cxn ang="T44">
                          <a:pos x="T0" y="T1"/>
                        </a:cxn>
                        <a:cxn ang="T45">
                          <a:pos x="T2" y="T3"/>
                        </a:cxn>
                        <a:cxn ang="T46">
                          <a:pos x="T4" y="T5"/>
                        </a:cxn>
                        <a:cxn ang="T47">
                          <a:pos x="T6" y="T7"/>
                        </a:cxn>
                        <a:cxn ang="T48">
                          <a:pos x="T8" y="T9"/>
                        </a:cxn>
                        <a:cxn ang="T49">
                          <a:pos x="T10" y="T11"/>
                        </a:cxn>
                        <a:cxn ang="T50">
                          <a:pos x="T12" y="T13"/>
                        </a:cxn>
                        <a:cxn ang="T51">
                          <a:pos x="T14" y="T15"/>
                        </a:cxn>
                        <a:cxn ang="T52">
                          <a:pos x="T16" y="T17"/>
                        </a:cxn>
                        <a:cxn ang="T53">
                          <a:pos x="T18" y="T19"/>
                        </a:cxn>
                        <a:cxn ang="T54">
                          <a:pos x="T20" y="T21"/>
                        </a:cxn>
                        <a:cxn ang="T55">
                          <a:pos x="T22" y="T23"/>
                        </a:cxn>
                        <a:cxn ang="T56">
                          <a:pos x="T24" y="T25"/>
                        </a:cxn>
                        <a:cxn ang="T57">
                          <a:pos x="T26" y="T27"/>
                        </a:cxn>
                        <a:cxn ang="T58">
                          <a:pos x="T28" y="T29"/>
                        </a:cxn>
                        <a:cxn ang="T59">
                          <a:pos x="T30" y="T31"/>
                        </a:cxn>
                        <a:cxn ang="T60">
                          <a:pos x="T32" y="T33"/>
                        </a:cxn>
                        <a:cxn ang="T61">
                          <a:pos x="T34" y="T35"/>
                        </a:cxn>
                        <a:cxn ang="T62">
                          <a:pos x="T36" y="T37"/>
                        </a:cxn>
                        <a:cxn ang="T63">
                          <a:pos x="T38" y="T39"/>
                        </a:cxn>
                        <a:cxn ang="T64">
                          <a:pos x="T40" y="T41"/>
                        </a:cxn>
                        <a:cxn ang="T65">
                          <a:pos x="T42" y="T43"/>
                        </a:cxn>
                      </a:cxnLst>
                      <a:rect l="T66" t="T67" r="T68" b="T69"/>
                      <a:pathLst>
                        <a:path w="561" h="521">
                          <a:moveTo>
                            <a:pt x="44" y="8"/>
                          </a:moveTo>
                          <a:lnTo>
                            <a:pt x="92" y="6"/>
                          </a:lnTo>
                          <a:lnTo>
                            <a:pt x="158" y="2"/>
                          </a:lnTo>
                          <a:lnTo>
                            <a:pt x="226" y="0"/>
                          </a:lnTo>
                          <a:lnTo>
                            <a:pt x="305" y="0"/>
                          </a:lnTo>
                          <a:lnTo>
                            <a:pt x="361" y="0"/>
                          </a:lnTo>
                          <a:lnTo>
                            <a:pt x="447" y="4"/>
                          </a:lnTo>
                          <a:lnTo>
                            <a:pt x="531" y="8"/>
                          </a:lnTo>
                          <a:lnTo>
                            <a:pt x="551" y="8"/>
                          </a:lnTo>
                          <a:lnTo>
                            <a:pt x="555" y="10"/>
                          </a:lnTo>
                          <a:lnTo>
                            <a:pt x="557" y="12"/>
                          </a:lnTo>
                          <a:lnTo>
                            <a:pt x="561" y="16"/>
                          </a:lnTo>
                          <a:lnTo>
                            <a:pt x="561" y="22"/>
                          </a:lnTo>
                          <a:lnTo>
                            <a:pt x="539" y="511"/>
                          </a:lnTo>
                          <a:lnTo>
                            <a:pt x="537" y="519"/>
                          </a:lnTo>
                          <a:lnTo>
                            <a:pt x="531" y="521"/>
                          </a:lnTo>
                          <a:lnTo>
                            <a:pt x="349" y="509"/>
                          </a:lnTo>
                          <a:lnTo>
                            <a:pt x="172" y="495"/>
                          </a:lnTo>
                          <a:lnTo>
                            <a:pt x="8" y="483"/>
                          </a:lnTo>
                          <a:lnTo>
                            <a:pt x="0" y="471"/>
                          </a:lnTo>
                          <a:lnTo>
                            <a:pt x="24" y="24"/>
                          </a:lnTo>
                          <a:lnTo>
                            <a:pt x="44" y="8"/>
                          </a:lnTo>
                          <a:close/>
                        </a:path>
                      </a:pathLst>
                    </a:custGeom>
                    <a:solidFill>
                      <a:srgbClr val="C0C0C0"/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CN" altLang="en-US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p:txBody>
                </p:sp>
                <p:sp>
                  <p:nvSpPr>
                    <p:cNvPr id="151" name="Arc 97">
                      <a:extLst>
                        <a:ext uri="{FF2B5EF4-FFF2-40B4-BE49-F238E27FC236}">
                          <a16:creationId xmlns:a16="http://schemas.microsoft.com/office/drawing/2014/main" xmlns="" id="{42BB8F80-F8D7-43E0-959E-C0AA350C993E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5259" y="1905"/>
                      <a:ext cx="15" cy="12"/>
                    </a:xfrm>
                    <a:custGeom>
                      <a:avLst/>
                      <a:gdLst>
                        <a:gd name="T0" fmla="*/ 0 w 21600"/>
                        <a:gd name="T1" fmla="*/ 0 h 21552"/>
                        <a:gd name="T2" fmla="*/ 0 w 21600"/>
                        <a:gd name="T3" fmla="*/ 0 h 21552"/>
                        <a:gd name="T4" fmla="*/ 0 w 21600"/>
                        <a:gd name="T5" fmla="*/ 0 h 21552"/>
                        <a:gd name="T6" fmla="*/ 0 60000 65536"/>
                        <a:gd name="T7" fmla="*/ 0 60000 65536"/>
                        <a:gd name="T8" fmla="*/ 0 60000 65536"/>
                        <a:gd name="T9" fmla="*/ 0 w 21600"/>
                        <a:gd name="T10" fmla="*/ 0 h 21552"/>
                        <a:gd name="T11" fmla="*/ 21600 w 21600"/>
                        <a:gd name="T12" fmla="*/ 21552 h 21552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600" h="21552" fill="none" extrusionOk="0">
                          <a:moveTo>
                            <a:pt x="1437" y="-1"/>
                          </a:moveTo>
                          <a:cubicBezTo>
                            <a:pt x="12783" y="756"/>
                            <a:pt x="21600" y="10180"/>
                            <a:pt x="21600" y="21552"/>
                          </a:cubicBezTo>
                        </a:path>
                        <a:path w="21600" h="21552" stroke="0" extrusionOk="0">
                          <a:moveTo>
                            <a:pt x="1437" y="-1"/>
                          </a:moveTo>
                          <a:cubicBezTo>
                            <a:pt x="12783" y="756"/>
                            <a:pt x="21600" y="10180"/>
                            <a:pt x="21600" y="21552"/>
                          </a:cubicBezTo>
                          <a:lnTo>
                            <a:pt x="0" y="21552"/>
                          </a:lnTo>
                          <a:close/>
                        </a:path>
                      </a:pathLst>
                    </a:custGeom>
                    <a:solidFill>
                      <a:srgbClr val="C0C0C0"/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CN" altLang="en-US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p:txBody>
                </p:sp>
                <p:sp>
                  <p:nvSpPr>
                    <p:cNvPr id="152" name="Arc 98">
                      <a:extLst>
                        <a:ext uri="{FF2B5EF4-FFF2-40B4-BE49-F238E27FC236}">
                          <a16:creationId xmlns:a16="http://schemas.microsoft.com/office/drawing/2014/main" xmlns="" id="{1E4A775F-E5F1-4DD6-B1CD-7A4668B7B738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4737" y="1905"/>
                      <a:ext cx="28" cy="22"/>
                    </a:xfrm>
                    <a:custGeom>
                      <a:avLst/>
                      <a:gdLst>
                        <a:gd name="T0" fmla="*/ 0 w 21600"/>
                        <a:gd name="T1" fmla="*/ 0 h 21600"/>
                        <a:gd name="T2" fmla="*/ 0 w 21600"/>
                        <a:gd name="T3" fmla="*/ 0 h 21600"/>
                        <a:gd name="T4" fmla="*/ 0 w 21600"/>
                        <a:gd name="T5" fmla="*/ 0 h 21600"/>
                        <a:gd name="T6" fmla="*/ 0 60000 65536"/>
                        <a:gd name="T7" fmla="*/ 0 60000 65536"/>
                        <a:gd name="T8" fmla="*/ 0 60000 65536"/>
                        <a:gd name="T9" fmla="*/ 0 w 21600"/>
                        <a:gd name="T10" fmla="*/ 0 h 21600"/>
                        <a:gd name="T11" fmla="*/ 21600 w 21600"/>
                        <a:gd name="T12" fmla="*/ 21600 h 2160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600" h="21600" fill="none" extrusionOk="0">
                          <a:moveTo>
                            <a:pt x="0" y="21600"/>
                          </a:moveTo>
                          <a:cubicBezTo>
                            <a:pt x="0" y="9670"/>
                            <a:pt x="9670" y="0"/>
                            <a:pt x="21599" y="0"/>
                          </a:cubicBezTo>
                        </a:path>
                        <a:path w="21600" h="21600" stroke="0" extrusionOk="0">
                          <a:moveTo>
                            <a:pt x="0" y="21600"/>
                          </a:moveTo>
                          <a:cubicBezTo>
                            <a:pt x="0" y="9670"/>
                            <a:pt x="9670" y="0"/>
                            <a:pt x="21599" y="0"/>
                          </a:cubicBezTo>
                          <a:lnTo>
                            <a:pt x="21600" y="21600"/>
                          </a:lnTo>
                          <a:close/>
                        </a:path>
                      </a:pathLst>
                    </a:custGeom>
                    <a:solidFill>
                      <a:srgbClr val="C0C0C0"/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CN" altLang="en-US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p:txBody>
                </p:sp>
                <p:sp>
                  <p:nvSpPr>
                    <p:cNvPr id="153" name="Arc 99">
                      <a:extLst>
                        <a:ext uri="{FF2B5EF4-FFF2-40B4-BE49-F238E27FC236}">
                          <a16:creationId xmlns:a16="http://schemas.microsoft.com/office/drawing/2014/main" xmlns="" id="{273B5893-CD13-4CFF-9F7D-B9CF80B648EF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4713" y="2366"/>
                      <a:ext cx="12" cy="16"/>
                    </a:xfrm>
                    <a:custGeom>
                      <a:avLst/>
                      <a:gdLst>
                        <a:gd name="T0" fmla="*/ 0 w 23556"/>
                        <a:gd name="T1" fmla="*/ 0 h 21600"/>
                        <a:gd name="T2" fmla="*/ 0 w 23556"/>
                        <a:gd name="T3" fmla="*/ 0 h 21600"/>
                        <a:gd name="T4" fmla="*/ 0 w 23556"/>
                        <a:gd name="T5" fmla="*/ 0 h 21600"/>
                        <a:gd name="T6" fmla="*/ 0 60000 65536"/>
                        <a:gd name="T7" fmla="*/ 0 60000 65536"/>
                        <a:gd name="T8" fmla="*/ 0 60000 65536"/>
                        <a:gd name="T9" fmla="*/ 0 w 23556"/>
                        <a:gd name="T10" fmla="*/ 0 h 21600"/>
                        <a:gd name="T11" fmla="*/ 23556 w 23556"/>
                        <a:gd name="T12" fmla="*/ 21600 h 2160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3556" h="21600" fill="none" extrusionOk="0">
                          <a:moveTo>
                            <a:pt x="23556" y="21511"/>
                          </a:moveTo>
                          <a:cubicBezTo>
                            <a:pt x="22905" y="21570"/>
                            <a:pt x="22253" y="21599"/>
                            <a:pt x="21600" y="21600"/>
                          </a:cubicBezTo>
                          <a:cubicBezTo>
                            <a:pt x="9670" y="21600"/>
                            <a:pt x="0" y="11929"/>
                            <a:pt x="0" y="0"/>
                          </a:cubicBezTo>
                        </a:path>
                        <a:path w="23556" h="21600" stroke="0" extrusionOk="0">
                          <a:moveTo>
                            <a:pt x="23556" y="21511"/>
                          </a:moveTo>
                          <a:cubicBezTo>
                            <a:pt x="22905" y="21570"/>
                            <a:pt x="22253" y="21599"/>
                            <a:pt x="21600" y="21600"/>
                          </a:cubicBezTo>
                          <a:cubicBezTo>
                            <a:pt x="9670" y="21600"/>
                            <a:pt x="0" y="11929"/>
                            <a:pt x="0" y="0"/>
                          </a:cubicBezTo>
                          <a:lnTo>
                            <a:pt x="21600" y="0"/>
                          </a:lnTo>
                          <a:close/>
                        </a:path>
                      </a:pathLst>
                    </a:custGeom>
                    <a:solidFill>
                      <a:srgbClr val="C0C0C0"/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CN" altLang="en-US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p:txBody>
                </p:sp>
              </p:grpSp>
              <p:grpSp>
                <p:nvGrpSpPr>
                  <p:cNvPr id="140" name="Group 100">
                    <a:extLst>
                      <a:ext uri="{FF2B5EF4-FFF2-40B4-BE49-F238E27FC236}">
                        <a16:creationId xmlns:a16="http://schemas.microsoft.com/office/drawing/2014/main" xmlns="" id="{AFC9F939-6C45-45E8-867C-56F75429EB7D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4771" y="1977"/>
                    <a:ext cx="427" cy="355"/>
                    <a:chOff x="4771" y="1977"/>
                    <a:chExt cx="427" cy="355"/>
                  </a:xfrm>
                </p:grpSpPr>
                <p:grpSp>
                  <p:nvGrpSpPr>
                    <p:cNvPr id="141" name="Group 101">
                      <a:extLst>
                        <a:ext uri="{FF2B5EF4-FFF2-40B4-BE49-F238E27FC236}">
                          <a16:creationId xmlns:a16="http://schemas.microsoft.com/office/drawing/2014/main" xmlns="" id="{4325604A-E6CC-4F6C-9062-DF4C5F99FF98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4771" y="1977"/>
                      <a:ext cx="427" cy="355"/>
                      <a:chOff x="4771" y="1977"/>
                      <a:chExt cx="427" cy="355"/>
                    </a:xfrm>
                  </p:grpSpPr>
                  <p:sp>
                    <p:nvSpPr>
                      <p:cNvPr id="146" name="Freeform 102">
                        <a:extLst>
                          <a:ext uri="{FF2B5EF4-FFF2-40B4-BE49-F238E27FC236}">
                            <a16:creationId xmlns:a16="http://schemas.microsoft.com/office/drawing/2014/main" xmlns="" id="{C8B4DE77-0890-4BA1-BF60-075D225EFAF6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789" y="1977"/>
                        <a:ext cx="409" cy="8"/>
                      </a:xfrm>
                      <a:custGeom>
                        <a:avLst/>
                        <a:gdLst>
                          <a:gd name="T0" fmla="*/ 0 w 409"/>
                          <a:gd name="T1" fmla="*/ 0 h 8"/>
                          <a:gd name="T2" fmla="*/ 409 w 409"/>
                          <a:gd name="T3" fmla="*/ 0 h 8"/>
                          <a:gd name="T4" fmla="*/ 399 w 409"/>
                          <a:gd name="T5" fmla="*/ 8 h 8"/>
                          <a:gd name="T6" fmla="*/ 8 w 409"/>
                          <a:gd name="T7" fmla="*/ 8 h 8"/>
                          <a:gd name="T8" fmla="*/ 0 w 409"/>
                          <a:gd name="T9" fmla="*/ 0 h 8"/>
                          <a:gd name="T10" fmla="*/ 0 60000 65536"/>
                          <a:gd name="T11" fmla="*/ 0 60000 65536"/>
                          <a:gd name="T12" fmla="*/ 0 60000 65536"/>
                          <a:gd name="T13" fmla="*/ 0 60000 65536"/>
                          <a:gd name="T14" fmla="*/ 0 60000 65536"/>
                          <a:gd name="T15" fmla="*/ 0 w 409"/>
                          <a:gd name="T16" fmla="*/ 0 h 8"/>
                          <a:gd name="T17" fmla="*/ 409 w 409"/>
                          <a:gd name="T18" fmla="*/ 8 h 8"/>
                        </a:gdLst>
                        <a:ahLst/>
                        <a:cxnLst>
                          <a:cxn ang="T10">
                            <a:pos x="T0" y="T1"/>
                          </a:cxn>
                          <a:cxn ang="T11">
                            <a:pos x="T2" y="T3"/>
                          </a:cxn>
                          <a:cxn ang="T12">
                            <a:pos x="T4" y="T5"/>
                          </a:cxn>
                          <a:cxn ang="T13">
                            <a:pos x="T6" y="T7"/>
                          </a:cxn>
                          <a:cxn ang="T14">
                            <a:pos x="T8" y="T9"/>
                          </a:cxn>
                        </a:cxnLst>
                        <a:rect l="T15" t="T16" r="T17" b="T18"/>
                        <a:pathLst>
                          <a:path w="409" h="8">
                            <a:moveTo>
                              <a:pt x="0" y="0"/>
                            </a:moveTo>
                            <a:lnTo>
                              <a:pt x="409" y="0"/>
                            </a:lnTo>
                            <a:lnTo>
                              <a:pt x="399" y="8"/>
                            </a:lnTo>
                            <a:lnTo>
                              <a:pt x="8" y="8"/>
                            </a:ln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solidFill>
                        <a:srgbClr val="808080"/>
                      </a:solidFill>
                      <a:ln w="9525">
                        <a:noFill/>
                        <a:round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zh-CN" altLang="en-US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endParaRPr>
                      </a:p>
                    </p:txBody>
                  </p:sp>
                  <p:sp>
                    <p:nvSpPr>
                      <p:cNvPr id="147" name="Freeform 103">
                        <a:extLst>
                          <a:ext uri="{FF2B5EF4-FFF2-40B4-BE49-F238E27FC236}">
                            <a16:creationId xmlns:a16="http://schemas.microsoft.com/office/drawing/2014/main" xmlns="" id="{18214B8D-14DD-45E0-B8B9-0515C28CAC4B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5172" y="1977"/>
                        <a:ext cx="26" cy="355"/>
                      </a:xfrm>
                      <a:custGeom>
                        <a:avLst/>
                        <a:gdLst>
                          <a:gd name="T0" fmla="*/ 16 w 26"/>
                          <a:gd name="T1" fmla="*/ 6 h 355"/>
                          <a:gd name="T2" fmla="*/ 26 w 26"/>
                          <a:gd name="T3" fmla="*/ 0 h 355"/>
                          <a:gd name="T4" fmla="*/ 16 w 26"/>
                          <a:gd name="T5" fmla="*/ 193 h 355"/>
                          <a:gd name="T6" fmla="*/ 8 w 26"/>
                          <a:gd name="T7" fmla="*/ 355 h 355"/>
                          <a:gd name="T8" fmla="*/ 0 w 26"/>
                          <a:gd name="T9" fmla="*/ 345 h 355"/>
                          <a:gd name="T10" fmla="*/ 16 w 26"/>
                          <a:gd name="T11" fmla="*/ 6 h 355"/>
                          <a:gd name="T12" fmla="*/ 0 60000 65536"/>
                          <a:gd name="T13" fmla="*/ 0 60000 65536"/>
                          <a:gd name="T14" fmla="*/ 0 60000 65536"/>
                          <a:gd name="T15" fmla="*/ 0 60000 65536"/>
                          <a:gd name="T16" fmla="*/ 0 60000 65536"/>
                          <a:gd name="T17" fmla="*/ 0 60000 65536"/>
                          <a:gd name="T18" fmla="*/ 0 w 26"/>
                          <a:gd name="T19" fmla="*/ 0 h 355"/>
                          <a:gd name="T20" fmla="*/ 26 w 26"/>
                          <a:gd name="T21" fmla="*/ 355 h 355"/>
                        </a:gdLst>
                        <a:ahLst/>
                        <a:cxnLst>
                          <a:cxn ang="T12">
                            <a:pos x="T0" y="T1"/>
                          </a:cxn>
                          <a:cxn ang="T13">
                            <a:pos x="T2" y="T3"/>
                          </a:cxn>
                          <a:cxn ang="T14">
                            <a:pos x="T4" y="T5"/>
                          </a:cxn>
                          <a:cxn ang="T15">
                            <a:pos x="T6" y="T7"/>
                          </a:cxn>
                          <a:cxn ang="T16">
                            <a:pos x="T8" y="T9"/>
                          </a:cxn>
                          <a:cxn ang="T17">
                            <a:pos x="T10" y="T11"/>
                          </a:cxn>
                        </a:cxnLst>
                        <a:rect l="T18" t="T19" r="T20" b="T21"/>
                        <a:pathLst>
                          <a:path w="26" h="355">
                            <a:moveTo>
                              <a:pt x="16" y="6"/>
                            </a:moveTo>
                            <a:lnTo>
                              <a:pt x="26" y="0"/>
                            </a:lnTo>
                            <a:lnTo>
                              <a:pt x="16" y="193"/>
                            </a:lnTo>
                            <a:lnTo>
                              <a:pt x="8" y="355"/>
                            </a:lnTo>
                            <a:lnTo>
                              <a:pt x="0" y="345"/>
                            </a:lnTo>
                            <a:lnTo>
                              <a:pt x="16" y="6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9525">
                        <a:noFill/>
                        <a:round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zh-CN" altLang="en-US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endParaRPr>
                      </a:p>
                    </p:txBody>
                  </p:sp>
                  <p:sp>
                    <p:nvSpPr>
                      <p:cNvPr id="148" name="Freeform 104">
                        <a:extLst>
                          <a:ext uri="{FF2B5EF4-FFF2-40B4-BE49-F238E27FC236}">
                            <a16:creationId xmlns:a16="http://schemas.microsoft.com/office/drawing/2014/main" xmlns="" id="{1BDABD70-A484-449A-AC2E-910CC8C81CBF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771" y="2302"/>
                        <a:ext cx="409" cy="30"/>
                      </a:xfrm>
                      <a:custGeom>
                        <a:avLst/>
                        <a:gdLst>
                          <a:gd name="T0" fmla="*/ 10 w 409"/>
                          <a:gd name="T1" fmla="*/ 0 h 30"/>
                          <a:gd name="T2" fmla="*/ 0 w 409"/>
                          <a:gd name="T3" fmla="*/ 10 h 30"/>
                          <a:gd name="T4" fmla="*/ 409 w 409"/>
                          <a:gd name="T5" fmla="*/ 30 h 30"/>
                          <a:gd name="T6" fmla="*/ 401 w 409"/>
                          <a:gd name="T7" fmla="*/ 20 h 30"/>
                          <a:gd name="T8" fmla="*/ 10 w 409"/>
                          <a:gd name="T9" fmla="*/ 0 h 30"/>
                          <a:gd name="T10" fmla="*/ 0 60000 65536"/>
                          <a:gd name="T11" fmla="*/ 0 60000 65536"/>
                          <a:gd name="T12" fmla="*/ 0 60000 65536"/>
                          <a:gd name="T13" fmla="*/ 0 60000 65536"/>
                          <a:gd name="T14" fmla="*/ 0 60000 65536"/>
                          <a:gd name="T15" fmla="*/ 0 w 409"/>
                          <a:gd name="T16" fmla="*/ 0 h 30"/>
                          <a:gd name="T17" fmla="*/ 409 w 409"/>
                          <a:gd name="T18" fmla="*/ 30 h 30"/>
                        </a:gdLst>
                        <a:ahLst/>
                        <a:cxnLst>
                          <a:cxn ang="T10">
                            <a:pos x="T0" y="T1"/>
                          </a:cxn>
                          <a:cxn ang="T11">
                            <a:pos x="T2" y="T3"/>
                          </a:cxn>
                          <a:cxn ang="T12">
                            <a:pos x="T4" y="T5"/>
                          </a:cxn>
                          <a:cxn ang="T13">
                            <a:pos x="T6" y="T7"/>
                          </a:cxn>
                          <a:cxn ang="T14">
                            <a:pos x="T8" y="T9"/>
                          </a:cxn>
                        </a:cxnLst>
                        <a:rect l="T15" t="T16" r="T17" b="T18"/>
                        <a:pathLst>
                          <a:path w="409" h="30">
                            <a:moveTo>
                              <a:pt x="10" y="0"/>
                            </a:moveTo>
                            <a:lnTo>
                              <a:pt x="0" y="10"/>
                            </a:lnTo>
                            <a:lnTo>
                              <a:pt x="409" y="30"/>
                            </a:lnTo>
                            <a:lnTo>
                              <a:pt x="401" y="20"/>
                            </a:lnTo>
                            <a:lnTo>
                              <a:pt x="10" y="0"/>
                            </a:lnTo>
                            <a:close/>
                          </a:path>
                        </a:pathLst>
                      </a:custGeom>
                      <a:solidFill>
                        <a:srgbClr val="DFDFDF"/>
                      </a:solidFill>
                      <a:ln w="9525">
                        <a:noFill/>
                        <a:round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zh-CN" altLang="en-US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endParaRPr>
                      </a:p>
                    </p:txBody>
                  </p:sp>
                  <p:sp>
                    <p:nvSpPr>
                      <p:cNvPr id="149" name="Freeform 105">
                        <a:extLst>
                          <a:ext uri="{FF2B5EF4-FFF2-40B4-BE49-F238E27FC236}">
                            <a16:creationId xmlns:a16="http://schemas.microsoft.com/office/drawing/2014/main" xmlns="" id="{B7F4C540-ABD0-4B10-A6AE-D65B1666BDED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771" y="1977"/>
                        <a:ext cx="26" cy="335"/>
                      </a:xfrm>
                      <a:custGeom>
                        <a:avLst/>
                        <a:gdLst>
                          <a:gd name="T0" fmla="*/ 18 w 26"/>
                          <a:gd name="T1" fmla="*/ 0 h 335"/>
                          <a:gd name="T2" fmla="*/ 26 w 26"/>
                          <a:gd name="T3" fmla="*/ 8 h 335"/>
                          <a:gd name="T4" fmla="*/ 10 w 26"/>
                          <a:gd name="T5" fmla="*/ 325 h 335"/>
                          <a:gd name="T6" fmla="*/ 0 w 26"/>
                          <a:gd name="T7" fmla="*/ 335 h 335"/>
                          <a:gd name="T8" fmla="*/ 18 w 26"/>
                          <a:gd name="T9" fmla="*/ 0 h 335"/>
                          <a:gd name="T10" fmla="*/ 0 60000 65536"/>
                          <a:gd name="T11" fmla="*/ 0 60000 65536"/>
                          <a:gd name="T12" fmla="*/ 0 60000 65536"/>
                          <a:gd name="T13" fmla="*/ 0 60000 65536"/>
                          <a:gd name="T14" fmla="*/ 0 60000 65536"/>
                          <a:gd name="T15" fmla="*/ 0 w 26"/>
                          <a:gd name="T16" fmla="*/ 0 h 335"/>
                          <a:gd name="T17" fmla="*/ 26 w 26"/>
                          <a:gd name="T18" fmla="*/ 335 h 335"/>
                        </a:gdLst>
                        <a:ahLst/>
                        <a:cxnLst>
                          <a:cxn ang="T10">
                            <a:pos x="T0" y="T1"/>
                          </a:cxn>
                          <a:cxn ang="T11">
                            <a:pos x="T2" y="T3"/>
                          </a:cxn>
                          <a:cxn ang="T12">
                            <a:pos x="T4" y="T5"/>
                          </a:cxn>
                          <a:cxn ang="T13">
                            <a:pos x="T6" y="T7"/>
                          </a:cxn>
                          <a:cxn ang="T14">
                            <a:pos x="T8" y="T9"/>
                          </a:cxn>
                        </a:cxnLst>
                        <a:rect l="T15" t="T16" r="T17" b="T18"/>
                        <a:pathLst>
                          <a:path w="26" h="335">
                            <a:moveTo>
                              <a:pt x="18" y="0"/>
                            </a:moveTo>
                            <a:lnTo>
                              <a:pt x="26" y="8"/>
                            </a:lnTo>
                            <a:lnTo>
                              <a:pt x="10" y="325"/>
                            </a:lnTo>
                            <a:lnTo>
                              <a:pt x="0" y="335"/>
                            </a:lnTo>
                            <a:lnTo>
                              <a:pt x="18" y="0"/>
                            </a:lnTo>
                            <a:close/>
                          </a:path>
                        </a:pathLst>
                      </a:custGeom>
                      <a:solidFill>
                        <a:srgbClr val="BFBFBF"/>
                      </a:solidFill>
                      <a:ln w="9525">
                        <a:noFill/>
                        <a:round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zh-CN" altLang="en-US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endParaRPr>
                      </a:p>
                    </p:txBody>
                  </p:sp>
                </p:grpSp>
                <p:grpSp>
                  <p:nvGrpSpPr>
                    <p:cNvPr id="142" name="Group 106">
                      <a:extLst>
                        <a:ext uri="{FF2B5EF4-FFF2-40B4-BE49-F238E27FC236}">
                          <a16:creationId xmlns:a16="http://schemas.microsoft.com/office/drawing/2014/main" xmlns="" id="{4050C4FD-5C54-41AE-AB94-AFC8EEFCE25D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4781" y="1985"/>
                      <a:ext cx="407" cy="337"/>
                      <a:chOff x="4781" y="1985"/>
                      <a:chExt cx="407" cy="337"/>
                    </a:xfrm>
                  </p:grpSpPr>
                  <p:sp>
                    <p:nvSpPr>
                      <p:cNvPr id="143" name="Freeform 107">
                        <a:extLst>
                          <a:ext uri="{FF2B5EF4-FFF2-40B4-BE49-F238E27FC236}">
                            <a16:creationId xmlns:a16="http://schemas.microsoft.com/office/drawing/2014/main" xmlns="" id="{DAFBE0D4-44B9-479F-B245-DF2F89465C22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781" y="1985"/>
                        <a:ext cx="407" cy="337"/>
                      </a:xfrm>
                      <a:custGeom>
                        <a:avLst/>
                        <a:gdLst>
                          <a:gd name="T0" fmla="*/ 16 w 407"/>
                          <a:gd name="T1" fmla="*/ 0 h 337"/>
                          <a:gd name="T2" fmla="*/ 407 w 407"/>
                          <a:gd name="T3" fmla="*/ 0 h 337"/>
                          <a:gd name="T4" fmla="*/ 391 w 407"/>
                          <a:gd name="T5" fmla="*/ 337 h 337"/>
                          <a:gd name="T6" fmla="*/ 0 w 407"/>
                          <a:gd name="T7" fmla="*/ 317 h 337"/>
                          <a:gd name="T8" fmla="*/ 16 w 407"/>
                          <a:gd name="T9" fmla="*/ 0 h 337"/>
                          <a:gd name="T10" fmla="*/ 0 60000 65536"/>
                          <a:gd name="T11" fmla="*/ 0 60000 65536"/>
                          <a:gd name="T12" fmla="*/ 0 60000 65536"/>
                          <a:gd name="T13" fmla="*/ 0 60000 65536"/>
                          <a:gd name="T14" fmla="*/ 0 60000 65536"/>
                          <a:gd name="T15" fmla="*/ 0 w 407"/>
                          <a:gd name="T16" fmla="*/ 0 h 337"/>
                          <a:gd name="T17" fmla="*/ 407 w 407"/>
                          <a:gd name="T18" fmla="*/ 337 h 337"/>
                        </a:gdLst>
                        <a:ahLst/>
                        <a:cxnLst>
                          <a:cxn ang="T10">
                            <a:pos x="T0" y="T1"/>
                          </a:cxn>
                          <a:cxn ang="T11">
                            <a:pos x="T2" y="T3"/>
                          </a:cxn>
                          <a:cxn ang="T12">
                            <a:pos x="T4" y="T5"/>
                          </a:cxn>
                          <a:cxn ang="T13">
                            <a:pos x="T6" y="T7"/>
                          </a:cxn>
                          <a:cxn ang="T14">
                            <a:pos x="T8" y="T9"/>
                          </a:cxn>
                        </a:cxnLst>
                        <a:rect l="T15" t="T16" r="T17" b="T18"/>
                        <a:pathLst>
                          <a:path w="407" h="337">
                            <a:moveTo>
                              <a:pt x="16" y="0"/>
                            </a:moveTo>
                            <a:lnTo>
                              <a:pt x="407" y="0"/>
                            </a:lnTo>
                            <a:lnTo>
                              <a:pt x="391" y="337"/>
                            </a:lnTo>
                            <a:lnTo>
                              <a:pt x="0" y="317"/>
                            </a:lnTo>
                            <a:lnTo>
                              <a:pt x="16" y="0"/>
                            </a:lnTo>
                            <a:close/>
                          </a:path>
                        </a:pathLst>
                      </a:custGeom>
                      <a:solidFill>
                        <a:srgbClr val="000000"/>
                      </a:solidFill>
                      <a:ln w="9525">
                        <a:noFill/>
                        <a:round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zh-CN" altLang="en-US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endParaRPr>
                      </a:p>
                    </p:txBody>
                  </p:sp>
                  <p:sp>
                    <p:nvSpPr>
                      <p:cNvPr id="144" name="Freeform 108">
                        <a:extLst>
                          <a:ext uri="{FF2B5EF4-FFF2-40B4-BE49-F238E27FC236}">
                            <a16:creationId xmlns:a16="http://schemas.microsoft.com/office/drawing/2014/main" xmlns="" id="{09497E8D-ED41-45DC-AA11-6A467E577A08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795" y="1997"/>
                        <a:ext cx="379" cy="313"/>
                      </a:xfrm>
                      <a:custGeom>
                        <a:avLst/>
                        <a:gdLst>
                          <a:gd name="T0" fmla="*/ 14 w 379"/>
                          <a:gd name="T1" fmla="*/ 2 h 313"/>
                          <a:gd name="T2" fmla="*/ 379 w 379"/>
                          <a:gd name="T3" fmla="*/ 0 h 313"/>
                          <a:gd name="T4" fmla="*/ 363 w 379"/>
                          <a:gd name="T5" fmla="*/ 313 h 313"/>
                          <a:gd name="T6" fmla="*/ 0 w 379"/>
                          <a:gd name="T7" fmla="*/ 297 h 313"/>
                          <a:gd name="T8" fmla="*/ 14 w 379"/>
                          <a:gd name="T9" fmla="*/ 2 h 313"/>
                          <a:gd name="T10" fmla="*/ 0 60000 65536"/>
                          <a:gd name="T11" fmla="*/ 0 60000 65536"/>
                          <a:gd name="T12" fmla="*/ 0 60000 65536"/>
                          <a:gd name="T13" fmla="*/ 0 60000 65536"/>
                          <a:gd name="T14" fmla="*/ 0 60000 65536"/>
                          <a:gd name="T15" fmla="*/ 0 w 379"/>
                          <a:gd name="T16" fmla="*/ 0 h 313"/>
                          <a:gd name="T17" fmla="*/ 379 w 379"/>
                          <a:gd name="T18" fmla="*/ 313 h 313"/>
                        </a:gdLst>
                        <a:ahLst/>
                        <a:cxnLst>
                          <a:cxn ang="T10">
                            <a:pos x="T0" y="T1"/>
                          </a:cxn>
                          <a:cxn ang="T11">
                            <a:pos x="T2" y="T3"/>
                          </a:cxn>
                          <a:cxn ang="T12">
                            <a:pos x="T4" y="T5"/>
                          </a:cxn>
                          <a:cxn ang="T13">
                            <a:pos x="T6" y="T7"/>
                          </a:cxn>
                          <a:cxn ang="T14">
                            <a:pos x="T8" y="T9"/>
                          </a:cxn>
                        </a:cxnLst>
                        <a:rect l="T15" t="T16" r="T17" b="T18"/>
                        <a:pathLst>
                          <a:path w="379" h="313">
                            <a:moveTo>
                              <a:pt x="14" y="2"/>
                            </a:moveTo>
                            <a:lnTo>
                              <a:pt x="379" y="0"/>
                            </a:lnTo>
                            <a:lnTo>
                              <a:pt x="363" y="313"/>
                            </a:lnTo>
                            <a:lnTo>
                              <a:pt x="0" y="297"/>
                            </a:lnTo>
                            <a:lnTo>
                              <a:pt x="14" y="2"/>
                            </a:lnTo>
                            <a:close/>
                          </a:path>
                        </a:pathLst>
                      </a:custGeom>
                      <a:solidFill>
                        <a:srgbClr val="C0C0C0"/>
                      </a:solidFill>
                      <a:ln w="9525">
                        <a:noFill/>
                        <a:round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zh-CN" altLang="en-US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endParaRPr>
                      </a:p>
                    </p:txBody>
                  </p:sp>
                  <p:sp>
                    <p:nvSpPr>
                      <p:cNvPr id="145" name="Freeform 109">
                        <a:extLst>
                          <a:ext uri="{FF2B5EF4-FFF2-40B4-BE49-F238E27FC236}">
                            <a16:creationId xmlns:a16="http://schemas.microsoft.com/office/drawing/2014/main" xmlns="" id="{84A40E7A-011D-498B-8644-0B2B16B88B33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801" y="2015"/>
                        <a:ext cx="359" cy="283"/>
                      </a:xfrm>
                      <a:custGeom>
                        <a:avLst/>
                        <a:gdLst>
                          <a:gd name="T0" fmla="*/ 12 w 359"/>
                          <a:gd name="T1" fmla="*/ 0 h 283"/>
                          <a:gd name="T2" fmla="*/ 359 w 359"/>
                          <a:gd name="T3" fmla="*/ 0 h 283"/>
                          <a:gd name="T4" fmla="*/ 343 w 359"/>
                          <a:gd name="T5" fmla="*/ 283 h 283"/>
                          <a:gd name="T6" fmla="*/ 0 w 359"/>
                          <a:gd name="T7" fmla="*/ 269 h 283"/>
                          <a:gd name="T8" fmla="*/ 12 w 359"/>
                          <a:gd name="T9" fmla="*/ 0 h 283"/>
                          <a:gd name="T10" fmla="*/ 0 60000 65536"/>
                          <a:gd name="T11" fmla="*/ 0 60000 65536"/>
                          <a:gd name="T12" fmla="*/ 0 60000 65536"/>
                          <a:gd name="T13" fmla="*/ 0 60000 65536"/>
                          <a:gd name="T14" fmla="*/ 0 60000 65536"/>
                          <a:gd name="T15" fmla="*/ 0 w 359"/>
                          <a:gd name="T16" fmla="*/ 0 h 283"/>
                          <a:gd name="T17" fmla="*/ 359 w 359"/>
                          <a:gd name="T18" fmla="*/ 283 h 283"/>
                        </a:gdLst>
                        <a:ahLst/>
                        <a:cxnLst>
                          <a:cxn ang="T10">
                            <a:pos x="T0" y="T1"/>
                          </a:cxn>
                          <a:cxn ang="T11">
                            <a:pos x="T2" y="T3"/>
                          </a:cxn>
                          <a:cxn ang="T12">
                            <a:pos x="T4" y="T5"/>
                          </a:cxn>
                          <a:cxn ang="T13">
                            <a:pos x="T6" y="T7"/>
                          </a:cxn>
                          <a:cxn ang="T14">
                            <a:pos x="T8" y="T9"/>
                          </a:cxn>
                        </a:cxnLst>
                        <a:rect l="T15" t="T16" r="T17" b="T18"/>
                        <a:pathLst>
                          <a:path w="359" h="283">
                            <a:moveTo>
                              <a:pt x="12" y="0"/>
                            </a:moveTo>
                            <a:lnTo>
                              <a:pt x="359" y="0"/>
                            </a:lnTo>
                            <a:lnTo>
                              <a:pt x="343" y="283"/>
                            </a:lnTo>
                            <a:lnTo>
                              <a:pt x="0" y="269"/>
                            </a:lnTo>
                            <a:lnTo>
                              <a:pt x="12" y="0"/>
                            </a:lnTo>
                            <a:close/>
                          </a:path>
                        </a:pathLst>
                      </a:custGeom>
                      <a:solidFill>
                        <a:srgbClr val="0000FF"/>
                      </a:solidFill>
                      <a:ln w="9525">
                        <a:noFill/>
                        <a:round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zh-CN" altLang="en-US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endParaRPr>
                      </a:p>
                    </p:txBody>
                  </p:sp>
                </p:grpSp>
              </p:grpSp>
            </p:grpSp>
            <p:sp>
              <p:nvSpPr>
                <p:cNvPr id="138" name="Freeform 110">
                  <a:extLst>
                    <a:ext uri="{FF2B5EF4-FFF2-40B4-BE49-F238E27FC236}">
                      <a16:creationId xmlns:a16="http://schemas.microsoft.com/office/drawing/2014/main" xmlns="" id="{74C8C5AE-6FF5-4D67-A032-3DCF2FF7400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164" y="2376"/>
                  <a:ext cx="22" cy="8"/>
                </a:xfrm>
                <a:custGeom>
                  <a:avLst/>
                  <a:gdLst>
                    <a:gd name="T0" fmla="*/ 0 w 22"/>
                    <a:gd name="T1" fmla="*/ 0 h 8"/>
                    <a:gd name="T2" fmla="*/ 22 w 22"/>
                    <a:gd name="T3" fmla="*/ 0 h 8"/>
                    <a:gd name="T4" fmla="*/ 22 w 22"/>
                    <a:gd name="T5" fmla="*/ 8 h 8"/>
                    <a:gd name="T6" fmla="*/ 0 w 22"/>
                    <a:gd name="T7" fmla="*/ 6 h 8"/>
                    <a:gd name="T8" fmla="*/ 0 w 22"/>
                    <a:gd name="T9" fmla="*/ 0 h 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2"/>
                    <a:gd name="T16" fmla="*/ 0 h 8"/>
                    <a:gd name="T17" fmla="*/ 22 w 22"/>
                    <a:gd name="T18" fmla="*/ 8 h 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2" h="8">
                      <a:moveTo>
                        <a:pt x="0" y="0"/>
                      </a:moveTo>
                      <a:lnTo>
                        <a:pt x="22" y="0"/>
                      </a:lnTo>
                      <a:lnTo>
                        <a:pt x="22" y="8"/>
                      </a:lnTo>
                      <a:lnTo>
                        <a:pt x="0" y="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8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</p:grpSp>
          <p:grpSp>
            <p:nvGrpSpPr>
              <p:cNvPr id="78" name="Group 111">
                <a:extLst>
                  <a:ext uri="{FF2B5EF4-FFF2-40B4-BE49-F238E27FC236}">
                    <a16:creationId xmlns:a16="http://schemas.microsoft.com/office/drawing/2014/main" xmlns="" id="{EE84837F-575E-4EC7-B834-EE770813403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493" y="2583"/>
                <a:ext cx="793" cy="180"/>
                <a:chOff x="4493" y="2583"/>
                <a:chExt cx="793" cy="180"/>
              </a:xfrm>
            </p:grpSpPr>
            <p:sp>
              <p:nvSpPr>
                <p:cNvPr id="79" name="Freeform 112">
                  <a:extLst>
                    <a:ext uri="{FF2B5EF4-FFF2-40B4-BE49-F238E27FC236}">
                      <a16:creationId xmlns:a16="http://schemas.microsoft.com/office/drawing/2014/main" xmlns="" id="{541020C3-CD6C-428A-AA65-BC6A5D91D49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40" y="2637"/>
                  <a:ext cx="190" cy="78"/>
                </a:xfrm>
                <a:custGeom>
                  <a:avLst/>
                  <a:gdLst>
                    <a:gd name="T0" fmla="*/ 74 w 190"/>
                    <a:gd name="T1" fmla="*/ 0 h 78"/>
                    <a:gd name="T2" fmla="*/ 30 w 190"/>
                    <a:gd name="T3" fmla="*/ 46 h 78"/>
                    <a:gd name="T4" fmla="*/ 0 w 190"/>
                    <a:gd name="T5" fmla="*/ 66 h 78"/>
                    <a:gd name="T6" fmla="*/ 126 w 190"/>
                    <a:gd name="T7" fmla="*/ 78 h 78"/>
                    <a:gd name="T8" fmla="*/ 154 w 190"/>
                    <a:gd name="T9" fmla="*/ 54 h 78"/>
                    <a:gd name="T10" fmla="*/ 190 w 190"/>
                    <a:gd name="T11" fmla="*/ 10 h 78"/>
                    <a:gd name="T12" fmla="*/ 74 w 190"/>
                    <a:gd name="T13" fmla="*/ 0 h 78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190"/>
                    <a:gd name="T22" fmla="*/ 0 h 78"/>
                    <a:gd name="T23" fmla="*/ 190 w 190"/>
                    <a:gd name="T24" fmla="*/ 78 h 78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190" h="78">
                      <a:moveTo>
                        <a:pt x="74" y="0"/>
                      </a:moveTo>
                      <a:lnTo>
                        <a:pt x="30" y="46"/>
                      </a:lnTo>
                      <a:lnTo>
                        <a:pt x="0" y="66"/>
                      </a:lnTo>
                      <a:lnTo>
                        <a:pt x="126" y="78"/>
                      </a:lnTo>
                      <a:lnTo>
                        <a:pt x="154" y="54"/>
                      </a:lnTo>
                      <a:lnTo>
                        <a:pt x="190" y="10"/>
                      </a:lnTo>
                      <a:lnTo>
                        <a:pt x="74" y="0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grpSp>
              <p:nvGrpSpPr>
                <p:cNvPr id="80" name="Group 113">
                  <a:extLst>
                    <a:ext uri="{FF2B5EF4-FFF2-40B4-BE49-F238E27FC236}">
                      <a16:creationId xmlns:a16="http://schemas.microsoft.com/office/drawing/2014/main" xmlns="" id="{B7FAC942-B7B9-4225-9AD4-5F6220CAA3F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493" y="2583"/>
                  <a:ext cx="793" cy="180"/>
                  <a:chOff x="4493" y="2583"/>
                  <a:chExt cx="793" cy="180"/>
                </a:xfrm>
              </p:grpSpPr>
              <p:sp>
                <p:nvSpPr>
                  <p:cNvPr id="81" name="Freeform 114">
                    <a:extLst>
                      <a:ext uri="{FF2B5EF4-FFF2-40B4-BE49-F238E27FC236}">
                        <a16:creationId xmlns:a16="http://schemas.microsoft.com/office/drawing/2014/main" xmlns="" id="{DE19A746-8575-45C6-8367-E80E7245505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493" y="2653"/>
                    <a:ext cx="703" cy="110"/>
                  </a:xfrm>
                  <a:custGeom>
                    <a:avLst/>
                    <a:gdLst>
                      <a:gd name="T0" fmla="*/ 0 w 703"/>
                      <a:gd name="T1" fmla="*/ 0 h 110"/>
                      <a:gd name="T2" fmla="*/ 0 w 703"/>
                      <a:gd name="T3" fmla="*/ 28 h 110"/>
                      <a:gd name="T4" fmla="*/ 703 w 703"/>
                      <a:gd name="T5" fmla="*/ 110 h 110"/>
                      <a:gd name="T6" fmla="*/ 701 w 703"/>
                      <a:gd name="T7" fmla="*/ 82 h 110"/>
                      <a:gd name="T8" fmla="*/ 0 w 703"/>
                      <a:gd name="T9" fmla="*/ 0 h 110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703"/>
                      <a:gd name="T16" fmla="*/ 0 h 110"/>
                      <a:gd name="T17" fmla="*/ 703 w 703"/>
                      <a:gd name="T18" fmla="*/ 110 h 110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703" h="110">
                        <a:moveTo>
                          <a:pt x="0" y="0"/>
                        </a:moveTo>
                        <a:lnTo>
                          <a:pt x="0" y="28"/>
                        </a:lnTo>
                        <a:lnTo>
                          <a:pt x="703" y="110"/>
                        </a:lnTo>
                        <a:lnTo>
                          <a:pt x="701" y="82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C0C0C0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>
                      <a:latin typeface="Microsoft YaHei" panose="020B0503020204020204" pitchFamily="34" charset="-122"/>
                      <a:ea typeface="Microsoft YaHei" panose="020B0503020204020204" pitchFamily="34" charset="-122"/>
                    </a:endParaRPr>
                  </a:p>
                </p:txBody>
              </p:sp>
              <p:sp>
                <p:nvSpPr>
                  <p:cNvPr id="82" name="Freeform 115">
                    <a:extLst>
                      <a:ext uri="{FF2B5EF4-FFF2-40B4-BE49-F238E27FC236}">
                        <a16:creationId xmlns:a16="http://schemas.microsoft.com/office/drawing/2014/main" xmlns="" id="{6A30070A-003C-46B8-908B-155D4AC81CA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194" y="2639"/>
                    <a:ext cx="92" cy="124"/>
                  </a:xfrm>
                  <a:custGeom>
                    <a:avLst/>
                    <a:gdLst>
                      <a:gd name="T0" fmla="*/ 0 w 92"/>
                      <a:gd name="T1" fmla="*/ 96 h 124"/>
                      <a:gd name="T2" fmla="*/ 0 w 92"/>
                      <a:gd name="T3" fmla="*/ 124 h 124"/>
                      <a:gd name="T4" fmla="*/ 40 w 92"/>
                      <a:gd name="T5" fmla="*/ 96 h 124"/>
                      <a:gd name="T6" fmla="*/ 56 w 92"/>
                      <a:gd name="T7" fmla="*/ 78 h 124"/>
                      <a:gd name="T8" fmla="*/ 92 w 92"/>
                      <a:gd name="T9" fmla="*/ 36 h 124"/>
                      <a:gd name="T10" fmla="*/ 92 w 92"/>
                      <a:gd name="T11" fmla="*/ 0 h 124"/>
                      <a:gd name="T12" fmla="*/ 46 w 92"/>
                      <a:gd name="T13" fmla="*/ 58 h 124"/>
                      <a:gd name="T14" fmla="*/ 0 w 92"/>
                      <a:gd name="T15" fmla="*/ 96 h 12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w 92"/>
                      <a:gd name="T25" fmla="*/ 0 h 124"/>
                      <a:gd name="T26" fmla="*/ 92 w 92"/>
                      <a:gd name="T27" fmla="*/ 124 h 124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T24" t="T25" r="T26" b="T27"/>
                    <a:pathLst>
                      <a:path w="92" h="124">
                        <a:moveTo>
                          <a:pt x="0" y="96"/>
                        </a:moveTo>
                        <a:lnTo>
                          <a:pt x="0" y="124"/>
                        </a:lnTo>
                        <a:lnTo>
                          <a:pt x="40" y="96"/>
                        </a:lnTo>
                        <a:lnTo>
                          <a:pt x="56" y="78"/>
                        </a:lnTo>
                        <a:lnTo>
                          <a:pt x="92" y="36"/>
                        </a:lnTo>
                        <a:lnTo>
                          <a:pt x="92" y="0"/>
                        </a:lnTo>
                        <a:lnTo>
                          <a:pt x="46" y="58"/>
                        </a:lnTo>
                        <a:lnTo>
                          <a:pt x="0" y="96"/>
                        </a:lnTo>
                        <a:close/>
                      </a:path>
                    </a:pathLst>
                  </a:custGeom>
                  <a:solidFill>
                    <a:srgbClr val="5F5F5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>
                      <a:latin typeface="Microsoft YaHei" panose="020B0503020204020204" pitchFamily="34" charset="-122"/>
                      <a:ea typeface="Microsoft YaHei" panose="020B0503020204020204" pitchFamily="34" charset="-122"/>
                    </a:endParaRPr>
                  </a:p>
                </p:txBody>
              </p:sp>
              <p:sp>
                <p:nvSpPr>
                  <p:cNvPr id="83" name="Line 116">
                    <a:extLst>
                      <a:ext uri="{FF2B5EF4-FFF2-40B4-BE49-F238E27FC236}">
                        <a16:creationId xmlns:a16="http://schemas.microsoft.com/office/drawing/2014/main" xmlns="" id="{4B82C653-80B5-4AF9-A3C5-8EFBD2E0FFF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4495" y="2663"/>
                    <a:ext cx="701" cy="78"/>
                  </a:xfrm>
                  <a:prstGeom prst="line">
                    <a:avLst/>
                  </a:prstGeom>
                  <a:noFill/>
                  <a:ln w="6350">
                    <a:solidFill>
                      <a:srgbClr val="7F7F7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>
                      <a:latin typeface="Microsoft YaHei" panose="020B0503020204020204" pitchFamily="34" charset="-122"/>
                      <a:ea typeface="Microsoft YaHei" panose="020B0503020204020204" pitchFamily="34" charset="-122"/>
                    </a:endParaRPr>
                  </a:p>
                </p:txBody>
              </p:sp>
              <p:grpSp>
                <p:nvGrpSpPr>
                  <p:cNvPr id="84" name="Group 117">
                    <a:extLst>
                      <a:ext uri="{FF2B5EF4-FFF2-40B4-BE49-F238E27FC236}">
                        <a16:creationId xmlns:a16="http://schemas.microsoft.com/office/drawing/2014/main" xmlns="" id="{67E495B8-C126-4BEB-B203-B47CBCC583B1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4539" y="2583"/>
                    <a:ext cx="677" cy="134"/>
                    <a:chOff x="4539" y="2583"/>
                    <a:chExt cx="677" cy="134"/>
                  </a:xfrm>
                </p:grpSpPr>
                <p:sp>
                  <p:nvSpPr>
                    <p:cNvPr id="88" name="Freeform 118">
                      <a:extLst>
                        <a:ext uri="{FF2B5EF4-FFF2-40B4-BE49-F238E27FC236}">
                          <a16:creationId xmlns:a16="http://schemas.microsoft.com/office/drawing/2014/main" xmlns="" id="{F0C75B1A-32D1-4C16-A4F0-D0998408D8BC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4539" y="2589"/>
                      <a:ext cx="521" cy="108"/>
                    </a:xfrm>
                    <a:custGeom>
                      <a:avLst/>
                      <a:gdLst>
                        <a:gd name="T0" fmla="*/ 90 w 521"/>
                        <a:gd name="T1" fmla="*/ 0 h 108"/>
                        <a:gd name="T2" fmla="*/ 28 w 521"/>
                        <a:gd name="T3" fmla="*/ 46 h 108"/>
                        <a:gd name="T4" fmla="*/ 0 w 521"/>
                        <a:gd name="T5" fmla="*/ 62 h 108"/>
                        <a:gd name="T6" fmla="*/ 441 w 521"/>
                        <a:gd name="T7" fmla="*/ 108 h 108"/>
                        <a:gd name="T8" fmla="*/ 473 w 521"/>
                        <a:gd name="T9" fmla="*/ 86 h 108"/>
                        <a:gd name="T10" fmla="*/ 521 w 521"/>
                        <a:gd name="T11" fmla="*/ 42 h 108"/>
                        <a:gd name="T12" fmla="*/ 90 w 521"/>
                        <a:gd name="T13" fmla="*/ 0 h 108"/>
                        <a:gd name="T14" fmla="*/ 0 60000 65536"/>
                        <a:gd name="T15" fmla="*/ 0 60000 65536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w 521"/>
                        <a:gd name="T22" fmla="*/ 0 h 108"/>
                        <a:gd name="T23" fmla="*/ 521 w 521"/>
                        <a:gd name="T24" fmla="*/ 108 h 108"/>
                      </a:gdLst>
                      <a:ahLst/>
                      <a:cxnLst>
                        <a:cxn ang="T14">
                          <a:pos x="T0" y="T1"/>
                        </a:cxn>
                        <a:cxn ang="T15">
                          <a:pos x="T2" y="T3"/>
                        </a:cxn>
                        <a:cxn ang="T16">
                          <a:pos x="T4" y="T5"/>
                        </a:cxn>
                        <a:cxn ang="T17">
                          <a:pos x="T6" y="T7"/>
                        </a:cxn>
                        <a:cxn ang="T18">
                          <a:pos x="T8" y="T9"/>
                        </a:cxn>
                        <a:cxn ang="T19">
                          <a:pos x="T10" y="T11"/>
                        </a:cxn>
                        <a:cxn ang="T20">
                          <a:pos x="T12" y="T13"/>
                        </a:cxn>
                      </a:cxnLst>
                      <a:rect l="T21" t="T22" r="T23" b="T24"/>
                      <a:pathLst>
                        <a:path w="521" h="108">
                          <a:moveTo>
                            <a:pt x="90" y="0"/>
                          </a:moveTo>
                          <a:lnTo>
                            <a:pt x="28" y="46"/>
                          </a:lnTo>
                          <a:lnTo>
                            <a:pt x="0" y="62"/>
                          </a:lnTo>
                          <a:lnTo>
                            <a:pt x="441" y="108"/>
                          </a:lnTo>
                          <a:lnTo>
                            <a:pt x="473" y="86"/>
                          </a:lnTo>
                          <a:lnTo>
                            <a:pt x="521" y="42"/>
                          </a:lnTo>
                          <a:lnTo>
                            <a:pt x="90" y="0"/>
                          </a:lnTo>
                          <a:close/>
                        </a:path>
                      </a:pathLst>
                    </a:custGeom>
                    <a:solidFill>
                      <a:srgbClr val="808080"/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CN" altLang="en-US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p:txBody>
                </p:sp>
                <p:grpSp>
                  <p:nvGrpSpPr>
                    <p:cNvPr id="89" name="Group 119">
                      <a:extLst>
                        <a:ext uri="{FF2B5EF4-FFF2-40B4-BE49-F238E27FC236}">
                          <a16:creationId xmlns:a16="http://schemas.microsoft.com/office/drawing/2014/main" xmlns="" id="{6857FA3D-ECB6-4563-91FC-A05F31B3CD0E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4553" y="2583"/>
                      <a:ext cx="663" cy="134"/>
                      <a:chOff x="4553" y="2583"/>
                      <a:chExt cx="663" cy="134"/>
                    </a:xfrm>
                  </p:grpSpPr>
                  <p:grpSp>
                    <p:nvGrpSpPr>
                      <p:cNvPr id="90" name="Group 120">
                        <a:extLst>
                          <a:ext uri="{FF2B5EF4-FFF2-40B4-BE49-F238E27FC236}">
                            <a16:creationId xmlns:a16="http://schemas.microsoft.com/office/drawing/2014/main" xmlns="" id="{2C210AEB-889D-4EFF-8D16-44F4B85D2EA9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4563" y="2583"/>
                        <a:ext cx="485" cy="110"/>
                        <a:chOff x="4563" y="2583"/>
                        <a:chExt cx="485" cy="110"/>
                      </a:xfrm>
                    </p:grpSpPr>
                    <p:grpSp>
                      <p:nvGrpSpPr>
                        <p:cNvPr id="104" name="Group 121">
                          <a:extLst>
                            <a:ext uri="{FF2B5EF4-FFF2-40B4-BE49-F238E27FC236}">
                              <a16:creationId xmlns:a16="http://schemas.microsoft.com/office/drawing/2014/main" xmlns="" id="{9090A4C6-B203-4AEA-9B1C-05806278F03E}"/>
                            </a:ext>
                          </a:extLst>
                        </p:cNvPr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4563" y="2583"/>
                          <a:ext cx="102" cy="74"/>
                          <a:chOff x="4563" y="2583"/>
                          <a:chExt cx="102" cy="74"/>
                        </a:xfrm>
                      </p:grpSpPr>
                      <p:sp>
                        <p:nvSpPr>
                          <p:cNvPr id="135" name="Line 122">
                            <a:extLst>
                              <a:ext uri="{FF2B5EF4-FFF2-40B4-BE49-F238E27FC236}">
                                <a16:creationId xmlns:a16="http://schemas.microsoft.com/office/drawing/2014/main" xmlns="" id="{0D18AF15-2628-47A0-87C7-FFD8A9F0E768}"/>
                              </a:ext>
                            </a:extLst>
                          </p:cNvPr>
                          <p:cNvSpPr>
                            <a:spLocks noChangeShapeType="1"/>
                          </p:cNvSpPr>
                          <p:nvPr/>
                        </p:nvSpPr>
                        <p:spPr bwMode="auto">
                          <a:xfrm flipV="1">
                            <a:off x="4563" y="2639"/>
                            <a:ext cx="32" cy="18"/>
                          </a:xfrm>
                          <a:prstGeom prst="line">
                            <a:avLst/>
                          </a:prstGeom>
                          <a:noFill/>
                          <a:ln w="6350">
                            <a:solidFill>
                              <a:srgbClr val="DFDFDF"/>
                            </a:solidFill>
                            <a:round/>
                            <a:headEnd/>
                            <a:tailEnd/>
                          </a:ln>
                        </p:spPr>
                        <p:txBody>
                          <a:bodyPr/>
                          <a:lstStyle/>
                          <a:p>
                            <a:endParaRPr lang="zh-CN" altLang="en-US">
                              <a:latin typeface="Microsoft YaHei" panose="020B0503020204020204" pitchFamily="34" charset="-122"/>
                              <a:ea typeface="Microsoft YaHei" panose="020B0503020204020204" pitchFamily="34" charset="-122"/>
                            </a:endParaRPr>
                          </a:p>
                        </p:txBody>
                      </p:sp>
                      <p:sp>
                        <p:nvSpPr>
                          <p:cNvPr id="136" name="Line 123">
                            <a:extLst>
                              <a:ext uri="{FF2B5EF4-FFF2-40B4-BE49-F238E27FC236}">
                                <a16:creationId xmlns:a16="http://schemas.microsoft.com/office/drawing/2014/main" xmlns="" id="{28FC6CF4-6D69-40E1-B389-97B70002E3DA}"/>
                              </a:ext>
                            </a:extLst>
                          </p:cNvPr>
                          <p:cNvSpPr>
                            <a:spLocks noChangeShapeType="1"/>
                          </p:cNvSpPr>
                          <p:nvPr/>
                        </p:nvSpPr>
                        <p:spPr bwMode="auto">
                          <a:xfrm flipV="1">
                            <a:off x="4595" y="2583"/>
                            <a:ext cx="70" cy="56"/>
                          </a:xfrm>
                          <a:prstGeom prst="line">
                            <a:avLst/>
                          </a:prstGeom>
                          <a:noFill/>
                          <a:ln w="6350">
                            <a:solidFill>
                              <a:srgbClr val="DFDFDF"/>
                            </a:solidFill>
                            <a:round/>
                            <a:headEnd/>
                            <a:tailEnd/>
                          </a:ln>
                        </p:spPr>
                        <p:txBody>
                          <a:bodyPr/>
                          <a:lstStyle/>
                          <a:p>
                            <a:endParaRPr lang="zh-CN" altLang="en-US">
                              <a:latin typeface="Microsoft YaHei" panose="020B0503020204020204" pitchFamily="34" charset="-122"/>
                              <a:ea typeface="Microsoft YaHei" panose="020B0503020204020204" pitchFamily="34" charset="-122"/>
                            </a:endParaRPr>
                          </a:p>
                        </p:txBody>
                      </p:sp>
                    </p:grpSp>
                    <p:grpSp>
                      <p:nvGrpSpPr>
                        <p:cNvPr id="105" name="Group 124">
                          <a:extLst>
                            <a:ext uri="{FF2B5EF4-FFF2-40B4-BE49-F238E27FC236}">
                              <a16:creationId xmlns:a16="http://schemas.microsoft.com/office/drawing/2014/main" xmlns="" id="{73EBCEE4-3D0D-44FE-8A90-670AD68C3AF2}"/>
                            </a:ext>
                          </a:extLst>
                        </p:cNvPr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4603" y="2587"/>
                          <a:ext cx="100" cy="74"/>
                          <a:chOff x="4603" y="2587"/>
                          <a:chExt cx="100" cy="74"/>
                        </a:xfrm>
                      </p:grpSpPr>
                      <p:sp>
                        <p:nvSpPr>
                          <p:cNvPr id="133" name="Line 125">
                            <a:extLst>
                              <a:ext uri="{FF2B5EF4-FFF2-40B4-BE49-F238E27FC236}">
                                <a16:creationId xmlns:a16="http://schemas.microsoft.com/office/drawing/2014/main" xmlns="" id="{46E1A0BE-D185-4338-B874-B660C1DCCCFD}"/>
                              </a:ext>
                            </a:extLst>
                          </p:cNvPr>
                          <p:cNvSpPr>
                            <a:spLocks noChangeShapeType="1"/>
                          </p:cNvSpPr>
                          <p:nvPr/>
                        </p:nvSpPr>
                        <p:spPr bwMode="auto">
                          <a:xfrm flipV="1">
                            <a:off x="4603" y="2643"/>
                            <a:ext cx="32" cy="18"/>
                          </a:xfrm>
                          <a:prstGeom prst="line">
                            <a:avLst/>
                          </a:prstGeom>
                          <a:noFill/>
                          <a:ln w="6350">
                            <a:solidFill>
                              <a:srgbClr val="DFDFDF"/>
                            </a:solidFill>
                            <a:round/>
                            <a:headEnd/>
                            <a:tailEnd/>
                          </a:ln>
                        </p:spPr>
                        <p:txBody>
                          <a:bodyPr/>
                          <a:lstStyle/>
                          <a:p>
                            <a:endParaRPr lang="zh-CN" altLang="en-US">
                              <a:latin typeface="Microsoft YaHei" panose="020B0503020204020204" pitchFamily="34" charset="-122"/>
                              <a:ea typeface="Microsoft YaHei" panose="020B0503020204020204" pitchFamily="34" charset="-122"/>
                            </a:endParaRPr>
                          </a:p>
                        </p:txBody>
                      </p:sp>
                      <p:sp>
                        <p:nvSpPr>
                          <p:cNvPr id="134" name="Line 126">
                            <a:extLst>
                              <a:ext uri="{FF2B5EF4-FFF2-40B4-BE49-F238E27FC236}">
                                <a16:creationId xmlns:a16="http://schemas.microsoft.com/office/drawing/2014/main" xmlns="" id="{F112E1EC-E408-4494-9D1F-B8360F4FFD8F}"/>
                              </a:ext>
                            </a:extLst>
                          </p:cNvPr>
                          <p:cNvSpPr>
                            <a:spLocks noChangeShapeType="1"/>
                          </p:cNvSpPr>
                          <p:nvPr/>
                        </p:nvSpPr>
                        <p:spPr bwMode="auto">
                          <a:xfrm flipV="1">
                            <a:off x="4635" y="2587"/>
                            <a:ext cx="68" cy="56"/>
                          </a:xfrm>
                          <a:prstGeom prst="line">
                            <a:avLst/>
                          </a:prstGeom>
                          <a:noFill/>
                          <a:ln w="6350">
                            <a:solidFill>
                              <a:srgbClr val="DFDFDF"/>
                            </a:solidFill>
                            <a:round/>
                            <a:headEnd/>
                            <a:tailEnd/>
                          </a:ln>
                        </p:spPr>
                        <p:txBody>
                          <a:bodyPr/>
                          <a:lstStyle/>
                          <a:p>
                            <a:endParaRPr lang="zh-CN" altLang="en-US">
                              <a:latin typeface="Microsoft YaHei" panose="020B0503020204020204" pitchFamily="34" charset="-122"/>
                              <a:ea typeface="Microsoft YaHei" panose="020B0503020204020204" pitchFamily="34" charset="-122"/>
                            </a:endParaRPr>
                          </a:p>
                        </p:txBody>
                      </p:sp>
                    </p:grpSp>
                    <p:grpSp>
                      <p:nvGrpSpPr>
                        <p:cNvPr id="106" name="Group 127">
                          <a:extLst>
                            <a:ext uri="{FF2B5EF4-FFF2-40B4-BE49-F238E27FC236}">
                              <a16:creationId xmlns:a16="http://schemas.microsoft.com/office/drawing/2014/main" xmlns="" id="{E985CC34-1B2C-444C-9673-61CCFE43B788}"/>
                            </a:ext>
                          </a:extLst>
                        </p:cNvPr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4643" y="2589"/>
                          <a:ext cx="102" cy="74"/>
                          <a:chOff x="4643" y="2589"/>
                          <a:chExt cx="102" cy="74"/>
                        </a:xfrm>
                      </p:grpSpPr>
                      <p:sp>
                        <p:nvSpPr>
                          <p:cNvPr id="131" name="Line 128">
                            <a:extLst>
                              <a:ext uri="{FF2B5EF4-FFF2-40B4-BE49-F238E27FC236}">
                                <a16:creationId xmlns:a16="http://schemas.microsoft.com/office/drawing/2014/main" xmlns="" id="{ED52F1D4-6B1C-4B38-82D2-80A8FC775AAD}"/>
                              </a:ext>
                            </a:extLst>
                          </p:cNvPr>
                          <p:cNvSpPr>
                            <a:spLocks noChangeShapeType="1"/>
                          </p:cNvSpPr>
                          <p:nvPr/>
                        </p:nvSpPr>
                        <p:spPr bwMode="auto">
                          <a:xfrm flipV="1">
                            <a:off x="4643" y="2647"/>
                            <a:ext cx="32" cy="16"/>
                          </a:xfrm>
                          <a:prstGeom prst="line">
                            <a:avLst/>
                          </a:prstGeom>
                          <a:noFill/>
                          <a:ln w="6350">
                            <a:solidFill>
                              <a:srgbClr val="DFDFDF"/>
                            </a:solidFill>
                            <a:round/>
                            <a:headEnd/>
                            <a:tailEnd/>
                          </a:ln>
                        </p:spPr>
                        <p:txBody>
                          <a:bodyPr/>
                          <a:lstStyle/>
                          <a:p>
                            <a:endParaRPr lang="zh-CN" altLang="en-US">
                              <a:latin typeface="Microsoft YaHei" panose="020B0503020204020204" pitchFamily="34" charset="-122"/>
                              <a:ea typeface="Microsoft YaHei" panose="020B0503020204020204" pitchFamily="34" charset="-122"/>
                            </a:endParaRPr>
                          </a:p>
                        </p:txBody>
                      </p:sp>
                      <p:sp>
                        <p:nvSpPr>
                          <p:cNvPr id="132" name="Line 129">
                            <a:extLst>
                              <a:ext uri="{FF2B5EF4-FFF2-40B4-BE49-F238E27FC236}">
                                <a16:creationId xmlns:a16="http://schemas.microsoft.com/office/drawing/2014/main" xmlns="" id="{DB296821-7E93-4483-BE68-624F17110F96}"/>
                              </a:ext>
                            </a:extLst>
                          </p:cNvPr>
                          <p:cNvSpPr>
                            <a:spLocks noChangeShapeType="1"/>
                          </p:cNvSpPr>
                          <p:nvPr/>
                        </p:nvSpPr>
                        <p:spPr bwMode="auto">
                          <a:xfrm flipV="1">
                            <a:off x="4675" y="2589"/>
                            <a:ext cx="70" cy="58"/>
                          </a:xfrm>
                          <a:prstGeom prst="line">
                            <a:avLst/>
                          </a:prstGeom>
                          <a:noFill/>
                          <a:ln w="6350">
                            <a:solidFill>
                              <a:srgbClr val="DFDFDF"/>
                            </a:solidFill>
                            <a:round/>
                            <a:headEnd/>
                            <a:tailEnd/>
                          </a:ln>
                        </p:spPr>
                        <p:txBody>
                          <a:bodyPr/>
                          <a:lstStyle/>
                          <a:p>
                            <a:endParaRPr lang="zh-CN" altLang="en-US">
                              <a:latin typeface="Microsoft YaHei" panose="020B0503020204020204" pitchFamily="34" charset="-122"/>
                              <a:ea typeface="Microsoft YaHei" panose="020B0503020204020204" pitchFamily="34" charset="-122"/>
                            </a:endParaRPr>
                          </a:p>
                        </p:txBody>
                      </p:sp>
                    </p:grpSp>
                    <p:grpSp>
                      <p:nvGrpSpPr>
                        <p:cNvPr id="107" name="Group 130">
                          <a:extLst>
                            <a:ext uri="{FF2B5EF4-FFF2-40B4-BE49-F238E27FC236}">
                              <a16:creationId xmlns:a16="http://schemas.microsoft.com/office/drawing/2014/main" xmlns="" id="{4DC2DEC3-BD29-4185-9DFD-51D06D369C33}"/>
                            </a:ext>
                          </a:extLst>
                        </p:cNvPr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4679" y="2595"/>
                          <a:ext cx="102" cy="74"/>
                          <a:chOff x="4679" y="2595"/>
                          <a:chExt cx="102" cy="74"/>
                        </a:xfrm>
                      </p:grpSpPr>
                      <p:sp>
                        <p:nvSpPr>
                          <p:cNvPr id="129" name="Line 131">
                            <a:extLst>
                              <a:ext uri="{FF2B5EF4-FFF2-40B4-BE49-F238E27FC236}">
                                <a16:creationId xmlns:a16="http://schemas.microsoft.com/office/drawing/2014/main" xmlns="" id="{911FFE39-AB3B-44B9-B57E-2C2B2A649D4A}"/>
                              </a:ext>
                            </a:extLst>
                          </p:cNvPr>
                          <p:cNvSpPr>
                            <a:spLocks noChangeShapeType="1"/>
                          </p:cNvSpPr>
                          <p:nvPr/>
                        </p:nvSpPr>
                        <p:spPr bwMode="auto">
                          <a:xfrm flipV="1">
                            <a:off x="4679" y="2651"/>
                            <a:ext cx="34" cy="18"/>
                          </a:xfrm>
                          <a:prstGeom prst="line">
                            <a:avLst/>
                          </a:prstGeom>
                          <a:noFill/>
                          <a:ln w="6350">
                            <a:solidFill>
                              <a:srgbClr val="DFDFDF"/>
                            </a:solidFill>
                            <a:round/>
                            <a:headEnd/>
                            <a:tailEnd/>
                          </a:ln>
                        </p:spPr>
                        <p:txBody>
                          <a:bodyPr/>
                          <a:lstStyle/>
                          <a:p>
                            <a:endParaRPr lang="zh-CN" altLang="en-US">
                              <a:latin typeface="Microsoft YaHei" panose="020B0503020204020204" pitchFamily="34" charset="-122"/>
                              <a:ea typeface="Microsoft YaHei" panose="020B0503020204020204" pitchFamily="34" charset="-122"/>
                            </a:endParaRPr>
                          </a:p>
                        </p:txBody>
                      </p:sp>
                      <p:sp>
                        <p:nvSpPr>
                          <p:cNvPr id="130" name="Line 132">
                            <a:extLst>
                              <a:ext uri="{FF2B5EF4-FFF2-40B4-BE49-F238E27FC236}">
                                <a16:creationId xmlns:a16="http://schemas.microsoft.com/office/drawing/2014/main" xmlns="" id="{4A7F0382-5D4C-4DAE-BD3F-1FBB9541291B}"/>
                              </a:ext>
                            </a:extLst>
                          </p:cNvPr>
                          <p:cNvSpPr>
                            <a:spLocks noChangeShapeType="1"/>
                          </p:cNvSpPr>
                          <p:nvPr/>
                        </p:nvSpPr>
                        <p:spPr bwMode="auto">
                          <a:xfrm flipV="1">
                            <a:off x="4713" y="2595"/>
                            <a:ext cx="68" cy="56"/>
                          </a:xfrm>
                          <a:prstGeom prst="line">
                            <a:avLst/>
                          </a:prstGeom>
                          <a:noFill/>
                          <a:ln w="6350">
                            <a:solidFill>
                              <a:srgbClr val="DFDFDF"/>
                            </a:solidFill>
                            <a:round/>
                            <a:headEnd/>
                            <a:tailEnd/>
                          </a:ln>
                        </p:spPr>
                        <p:txBody>
                          <a:bodyPr/>
                          <a:lstStyle/>
                          <a:p>
                            <a:endParaRPr lang="zh-CN" altLang="en-US">
                              <a:latin typeface="Microsoft YaHei" panose="020B0503020204020204" pitchFamily="34" charset="-122"/>
                              <a:ea typeface="Microsoft YaHei" panose="020B0503020204020204" pitchFamily="34" charset="-122"/>
                            </a:endParaRPr>
                          </a:p>
                        </p:txBody>
                      </p:sp>
                    </p:grpSp>
                    <p:grpSp>
                      <p:nvGrpSpPr>
                        <p:cNvPr id="108" name="Group 133">
                          <a:extLst>
                            <a:ext uri="{FF2B5EF4-FFF2-40B4-BE49-F238E27FC236}">
                              <a16:creationId xmlns:a16="http://schemas.microsoft.com/office/drawing/2014/main" xmlns="" id="{60ADB505-3461-4ED6-B934-3CC8D33C6C9B}"/>
                            </a:ext>
                          </a:extLst>
                        </p:cNvPr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4721" y="2597"/>
                          <a:ext cx="100" cy="74"/>
                          <a:chOff x="4721" y="2597"/>
                          <a:chExt cx="100" cy="74"/>
                        </a:xfrm>
                      </p:grpSpPr>
                      <p:sp>
                        <p:nvSpPr>
                          <p:cNvPr id="127" name="Line 134">
                            <a:extLst>
                              <a:ext uri="{FF2B5EF4-FFF2-40B4-BE49-F238E27FC236}">
                                <a16:creationId xmlns:a16="http://schemas.microsoft.com/office/drawing/2014/main" xmlns="" id="{592DD0CC-FF72-4D3B-A3FE-BF4168FF0BB2}"/>
                              </a:ext>
                            </a:extLst>
                          </p:cNvPr>
                          <p:cNvSpPr>
                            <a:spLocks noChangeShapeType="1"/>
                          </p:cNvSpPr>
                          <p:nvPr/>
                        </p:nvSpPr>
                        <p:spPr bwMode="auto">
                          <a:xfrm flipV="1">
                            <a:off x="4721" y="2653"/>
                            <a:ext cx="32" cy="18"/>
                          </a:xfrm>
                          <a:prstGeom prst="line">
                            <a:avLst/>
                          </a:prstGeom>
                          <a:noFill/>
                          <a:ln w="6350">
                            <a:solidFill>
                              <a:srgbClr val="DFDFDF"/>
                            </a:solidFill>
                            <a:round/>
                            <a:headEnd/>
                            <a:tailEnd/>
                          </a:ln>
                        </p:spPr>
                        <p:txBody>
                          <a:bodyPr/>
                          <a:lstStyle/>
                          <a:p>
                            <a:endParaRPr lang="zh-CN" altLang="en-US">
                              <a:latin typeface="Microsoft YaHei" panose="020B0503020204020204" pitchFamily="34" charset="-122"/>
                              <a:ea typeface="Microsoft YaHei" panose="020B0503020204020204" pitchFamily="34" charset="-122"/>
                            </a:endParaRPr>
                          </a:p>
                        </p:txBody>
                      </p:sp>
                      <p:sp>
                        <p:nvSpPr>
                          <p:cNvPr id="128" name="Line 135">
                            <a:extLst>
                              <a:ext uri="{FF2B5EF4-FFF2-40B4-BE49-F238E27FC236}">
                                <a16:creationId xmlns:a16="http://schemas.microsoft.com/office/drawing/2014/main" xmlns="" id="{C2DFAE36-87A7-4EB0-B01F-779E3B515E1A}"/>
                              </a:ext>
                            </a:extLst>
                          </p:cNvPr>
                          <p:cNvSpPr>
                            <a:spLocks noChangeShapeType="1"/>
                          </p:cNvSpPr>
                          <p:nvPr/>
                        </p:nvSpPr>
                        <p:spPr bwMode="auto">
                          <a:xfrm flipV="1">
                            <a:off x="4753" y="2597"/>
                            <a:ext cx="68" cy="56"/>
                          </a:xfrm>
                          <a:prstGeom prst="line">
                            <a:avLst/>
                          </a:prstGeom>
                          <a:noFill/>
                          <a:ln w="6350">
                            <a:solidFill>
                              <a:srgbClr val="DFDFDF"/>
                            </a:solidFill>
                            <a:round/>
                            <a:headEnd/>
                            <a:tailEnd/>
                          </a:ln>
                        </p:spPr>
                        <p:txBody>
                          <a:bodyPr/>
                          <a:lstStyle/>
                          <a:p>
                            <a:endParaRPr lang="zh-CN" altLang="en-US">
                              <a:latin typeface="Microsoft YaHei" panose="020B0503020204020204" pitchFamily="34" charset="-122"/>
                              <a:ea typeface="Microsoft YaHei" panose="020B0503020204020204" pitchFamily="34" charset="-122"/>
                            </a:endParaRPr>
                          </a:p>
                        </p:txBody>
                      </p:sp>
                    </p:grpSp>
                    <p:grpSp>
                      <p:nvGrpSpPr>
                        <p:cNvPr id="109" name="Group 136">
                          <a:extLst>
                            <a:ext uri="{FF2B5EF4-FFF2-40B4-BE49-F238E27FC236}">
                              <a16:creationId xmlns:a16="http://schemas.microsoft.com/office/drawing/2014/main" xmlns="" id="{F3FB0AD5-AA1E-438D-A805-5A69E8A732E4}"/>
                            </a:ext>
                          </a:extLst>
                        </p:cNvPr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4759" y="2601"/>
                          <a:ext cx="100" cy="72"/>
                          <a:chOff x="4759" y="2601"/>
                          <a:chExt cx="100" cy="72"/>
                        </a:xfrm>
                      </p:grpSpPr>
                      <p:sp>
                        <p:nvSpPr>
                          <p:cNvPr id="125" name="Line 137">
                            <a:extLst>
                              <a:ext uri="{FF2B5EF4-FFF2-40B4-BE49-F238E27FC236}">
                                <a16:creationId xmlns:a16="http://schemas.microsoft.com/office/drawing/2014/main" xmlns="" id="{3266343F-8BF5-4593-948A-F44EAD1D41B7}"/>
                              </a:ext>
                            </a:extLst>
                          </p:cNvPr>
                          <p:cNvSpPr>
                            <a:spLocks noChangeShapeType="1"/>
                          </p:cNvSpPr>
                          <p:nvPr/>
                        </p:nvSpPr>
                        <p:spPr bwMode="auto">
                          <a:xfrm flipV="1">
                            <a:off x="4759" y="2657"/>
                            <a:ext cx="32" cy="16"/>
                          </a:xfrm>
                          <a:prstGeom prst="line">
                            <a:avLst/>
                          </a:prstGeom>
                          <a:noFill/>
                          <a:ln w="6350">
                            <a:solidFill>
                              <a:srgbClr val="DFDFDF"/>
                            </a:solidFill>
                            <a:round/>
                            <a:headEnd/>
                            <a:tailEnd/>
                          </a:ln>
                        </p:spPr>
                        <p:txBody>
                          <a:bodyPr/>
                          <a:lstStyle/>
                          <a:p>
                            <a:endParaRPr lang="zh-CN" altLang="en-US">
                              <a:latin typeface="Microsoft YaHei" panose="020B0503020204020204" pitchFamily="34" charset="-122"/>
                              <a:ea typeface="Microsoft YaHei" panose="020B0503020204020204" pitchFamily="34" charset="-122"/>
                            </a:endParaRPr>
                          </a:p>
                        </p:txBody>
                      </p:sp>
                      <p:sp>
                        <p:nvSpPr>
                          <p:cNvPr id="126" name="Line 138">
                            <a:extLst>
                              <a:ext uri="{FF2B5EF4-FFF2-40B4-BE49-F238E27FC236}">
                                <a16:creationId xmlns:a16="http://schemas.microsoft.com/office/drawing/2014/main" xmlns="" id="{1A65B23F-39F0-4BDE-AB37-AE38D694950F}"/>
                              </a:ext>
                            </a:extLst>
                          </p:cNvPr>
                          <p:cNvSpPr>
                            <a:spLocks noChangeShapeType="1"/>
                          </p:cNvSpPr>
                          <p:nvPr/>
                        </p:nvSpPr>
                        <p:spPr bwMode="auto">
                          <a:xfrm flipV="1">
                            <a:off x="4791" y="2601"/>
                            <a:ext cx="68" cy="56"/>
                          </a:xfrm>
                          <a:prstGeom prst="line">
                            <a:avLst/>
                          </a:prstGeom>
                          <a:noFill/>
                          <a:ln w="6350">
                            <a:solidFill>
                              <a:srgbClr val="DFDFDF"/>
                            </a:solidFill>
                            <a:round/>
                            <a:headEnd/>
                            <a:tailEnd/>
                          </a:ln>
                        </p:spPr>
                        <p:txBody>
                          <a:bodyPr/>
                          <a:lstStyle/>
                          <a:p>
                            <a:endParaRPr lang="zh-CN" altLang="en-US">
                              <a:latin typeface="Microsoft YaHei" panose="020B0503020204020204" pitchFamily="34" charset="-122"/>
                              <a:ea typeface="Microsoft YaHei" panose="020B0503020204020204" pitchFamily="34" charset="-122"/>
                            </a:endParaRPr>
                          </a:p>
                        </p:txBody>
                      </p:sp>
                    </p:grpSp>
                    <p:grpSp>
                      <p:nvGrpSpPr>
                        <p:cNvPr id="110" name="Group 139">
                          <a:extLst>
                            <a:ext uri="{FF2B5EF4-FFF2-40B4-BE49-F238E27FC236}">
                              <a16:creationId xmlns:a16="http://schemas.microsoft.com/office/drawing/2014/main" xmlns="" id="{89B5B976-191D-46DC-A757-E4DAFB289602}"/>
                            </a:ext>
                          </a:extLst>
                        </p:cNvPr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4797" y="2603"/>
                          <a:ext cx="102" cy="74"/>
                          <a:chOff x="4797" y="2603"/>
                          <a:chExt cx="102" cy="74"/>
                        </a:xfrm>
                      </p:grpSpPr>
                      <p:sp>
                        <p:nvSpPr>
                          <p:cNvPr id="123" name="Line 140">
                            <a:extLst>
                              <a:ext uri="{FF2B5EF4-FFF2-40B4-BE49-F238E27FC236}">
                                <a16:creationId xmlns:a16="http://schemas.microsoft.com/office/drawing/2014/main" xmlns="" id="{270E9DCB-1C8F-4233-B77B-6845613E8793}"/>
                              </a:ext>
                            </a:extLst>
                          </p:cNvPr>
                          <p:cNvSpPr>
                            <a:spLocks noChangeShapeType="1"/>
                          </p:cNvSpPr>
                          <p:nvPr/>
                        </p:nvSpPr>
                        <p:spPr bwMode="auto">
                          <a:xfrm flipV="1">
                            <a:off x="4797" y="2661"/>
                            <a:ext cx="32" cy="16"/>
                          </a:xfrm>
                          <a:prstGeom prst="line">
                            <a:avLst/>
                          </a:prstGeom>
                          <a:noFill/>
                          <a:ln w="6350">
                            <a:solidFill>
                              <a:srgbClr val="DFDFDF"/>
                            </a:solidFill>
                            <a:round/>
                            <a:headEnd/>
                            <a:tailEnd/>
                          </a:ln>
                        </p:spPr>
                        <p:txBody>
                          <a:bodyPr/>
                          <a:lstStyle/>
                          <a:p>
                            <a:endParaRPr lang="zh-CN" altLang="en-US">
                              <a:latin typeface="Microsoft YaHei" panose="020B0503020204020204" pitchFamily="34" charset="-122"/>
                              <a:ea typeface="Microsoft YaHei" panose="020B0503020204020204" pitchFamily="34" charset="-122"/>
                            </a:endParaRPr>
                          </a:p>
                        </p:txBody>
                      </p:sp>
                      <p:sp>
                        <p:nvSpPr>
                          <p:cNvPr id="124" name="Line 141">
                            <a:extLst>
                              <a:ext uri="{FF2B5EF4-FFF2-40B4-BE49-F238E27FC236}">
                                <a16:creationId xmlns:a16="http://schemas.microsoft.com/office/drawing/2014/main" xmlns="" id="{9CDE86B6-70BD-4E83-B3B3-C9DD46356DB1}"/>
                              </a:ext>
                            </a:extLst>
                          </p:cNvPr>
                          <p:cNvSpPr>
                            <a:spLocks noChangeShapeType="1"/>
                          </p:cNvSpPr>
                          <p:nvPr/>
                        </p:nvSpPr>
                        <p:spPr bwMode="auto">
                          <a:xfrm flipV="1">
                            <a:off x="4829" y="2603"/>
                            <a:ext cx="70" cy="58"/>
                          </a:xfrm>
                          <a:prstGeom prst="line">
                            <a:avLst/>
                          </a:prstGeom>
                          <a:noFill/>
                          <a:ln w="6350">
                            <a:solidFill>
                              <a:srgbClr val="DFDFDF"/>
                            </a:solidFill>
                            <a:round/>
                            <a:headEnd/>
                            <a:tailEnd/>
                          </a:ln>
                        </p:spPr>
                        <p:txBody>
                          <a:bodyPr/>
                          <a:lstStyle/>
                          <a:p>
                            <a:endParaRPr lang="zh-CN" altLang="en-US">
                              <a:latin typeface="Microsoft YaHei" panose="020B0503020204020204" pitchFamily="34" charset="-122"/>
                              <a:ea typeface="Microsoft YaHei" panose="020B0503020204020204" pitchFamily="34" charset="-122"/>
                            </a:endParaRPr>
                          </a:p>
                        </p:txBody>
                      </p:sp>
                    </p:grpSp>
                    <p:grpSp>
                      <p:nvGrpSpPr>
                        <p:cNvPr id="111" name="Group 142">
                          <a:extLst>
                            <a:ext uri="{FF2B5EF4-FFF2-40B4-BE49-F238E27FC236}">
                              <a16:creationId xmlns:a16="http://schemas.microsoft.com/office/drawing/2014/main" xmlns="" id="{1EA18C85-6027-46AC-BB7E-77668721013F}"/>
                            </a:ext>
                          </a:extLst>
                        </p:cNvPr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4833" y="2609"/>
                          <a:ext cx="100" cy="74"/>
                          <a:chOff x="4833" y="2609"/>
                          <a:chExt cx="100" cy="74"/>
                        </a:xfrm>
                      </p:grpSpPr>
                      <p:sp>
                        <p:nvSpPr>
                          <p:cNvPr id="121" name="Line 143">
                            <a:extLst>
                              <a:ext uri="{FF2B5EF4-FFF2-40B4-BE49-F238E27FC236}">
                                <a16:creationId xmlns:a16="http://schemas.microsoft.com/office/drawing/2014/main" xmlns="" id="{3D0F3385-7D4F-459E-82D1-30C1793D5E5A}"/>
                              </a:ext>
                            </a:extLst>
                          </p:cNvPr>
                          <p:cNvSpPr>
                            <a:spLocks noChangeShapeType="1"/>
                          </p:cNvSpPr>
                          <p:nvPr/>
                        </p:nvSpPr>
                        <p:spPr bwMode="auto">
                          <a:xfrm flipV="1">
                            <a:off x="4833" y="2665"/>
                            <a:ext cx="32" cy="18"/>
                          </a:xfrm>
                          <a:prstGeom prst="line">
                            <a:avLst/>
                          </a:prstGeom>
                          <a:noFill/>
                          <a:ln w="6350">
                            <a:solidFill>
                              <a:srgbClr val="DFDFDF"/>
                            </a:solidFill>
                            <a:round/>
                            <a:headEnd/>
                            <a:tailEnd/>
                          </a:ln>
                        </p:spPr>
                        <p:txBody>
                          <a:bodyPr/>
                          <a:lstStyle/>
                          <a:p>
                            <a:endParaRPr lang="zh-CN" altLang="en-US">
                              <a:latin typeface="Microsoft YaHei" panose="020B0503020204020204" pitchFamily="34" charset="-122"/>
                              <a:ea typeface="Microsoft YaHei" panose="020B0503020204020204" pitchFamily="34" charset="-122"/>
                            </a:endParaRPr>
                          </a:p>
                        </p:txBody>
                      </p:sp>
                      <p:sp>
                        <p:nvSpPr>
                          <p:cNvPr id="122" name="Line 144">
                            <a:extLst>
                              <a:ext uri="{FF2B5EF4-FFF2-40B4-BE49-F238E27FC236}">
                                <a16:creationId xmlns:a16="http://schemas.microsoft.com/office/drawing/2014/main" xmlns="" id="{62C01E78-F3AE-4062-805F-0571892C91C5}"/>
                              </a:ext>
                            </a:extLst>
                          </p:cNvPr>
                          <p:cNvSpPr>
                            <a:spLocks noChangeShapeType="1"/>
                          </p:cNvSpPr>
                          <p:nvPr/>
                        </p:nvSpPr>
                        <p:spPr bwMode="auto">
                          <a:xfrm flipV="1">
                            <a:off x="4865" y="2609"/>
                            <a:ext cx="68" cy="56"/>
                          </a:xfrm>
                          <a:prstGeom prst="line">
                            <a:avLst/>
                          </a:prstGeom>
                          <a:noFill/>
                          <a:ln w="6350">
                            <a:solidFill>
                              <a:srgbClr val="DFDFDF"/>
                            </a:solidFill>
                            <a:round/>
                            <a:headEnd/>
                            <a:tailEnd/>
                          </a:ln>
                        </p:spPr>
                        <p:txBody>
                          <a:bodyPr/>
                          <a:lstStyle/>
                          <a:p>
                            <a:endParaRPr lang="zh-CN" altLang="en-US">
                              <a:latin typeface="Microsoft YaHei" panose="020B0503020204020204" pitchFamily="34" charset="-122"/>
                              <a:ea typeface="Microsoft YaHei" panose="020B0503020204020204" pitchFamily="34" charset="-122"/>
                            </a:endParaRPr>
                          </a:p>
                        </p:txBody>
                      </p:sp>
                    </p:grpSp>
                    <p:grpSp>
                      <p:nvGrpSpPr>
                        <p:cNvPr id="112" name="Group 145">
                          <a:extLst>
                            <a:ext uri="{FF2B5EF4-FFF2-40B4-BE49-F238E27FC236}">
                              <a16:creationId xmlns:a16="http://schemas.microsoft.com/office/drawing/2014/main" xmlns="" id="{78D737C0-41A5-4C37-87B4-9DBE9AEDC2D0}"/>
                            </a:ext>
                          </a:extLst>
                        </p:cNvPr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4871" y="2615"/>
                          <a:ext cx="100" cy="74"/>
                          <a:chOff x="4871" y="2615"/>
                          <a:chExt cx="100" cy="74"/>
                        </a:xfrm>
                      </p:grpSpPr>
                      <p:sp>
                        <p:nvSpPr>
                          <p:cNvPr id="119" name="Line 146">
                            <a:extLst>
                              <a:ext uri="{FF2B5EF4-FFF2-40B4-BE49-F238E27FC236}">
                                <a16:creationId xmlns:a16="http://schemas.microsoft.com/office/drawing/2014/main" xmlns="" id="{5F98110B-B630-4A7D-A7B3-6B88B74B804E}"/>
                              </a:ext>
                            </a:extLst>
                          </p:cNvPr>
                          <p:cNvSpPr>
                            <a:spLocks noChangeShapeType="1"/>
                          </p:cNvSpPr>
                          <p:nvPr/>
                        </p:nvSpPr>
                        <p:spPr bwMode="auto">
                          <a:xfrm flipV="1">
                            <a:off x="4871" y="2671"/>
                            <a:ext cx="32" cy="18"/>
                          </a:xfrm>
                          <a:prstGeom prst="line">
                            <a:avLst/>
                          </a:prstGeom>
                          <a:noFill/>
                          <a:ln w="6350">
                            <a:solidFill>
                              <a:srgbClr val="DFDFDF"/>
                            </a:solidFill>
                            <a:round/>
                            <a:headEnd/>
                            <a:tailEnd/>
                          </a:ln>
                        </p:spPr>
                        <p:txBody>
                          <a:bodyPr/>
                          <a:lstStyle/>
                          <a:p>
                            <a:endParaRPr lang="zh-CN" altLang="en-US">
                              <a:latin typeface="Microsoft YaHei" panose="020B0503020204020204" pitchFamily="34" charset="-122"/>
                              <a:ea typeface="Microsoft YaHei" panose="020B0503020204020204" pitchFamily="34" charset="-122"/>
                            </a:endParaRPr>
                          </a:p>
                        </p:txBody>
                      </p:sp>
                      <p:sp>
                        <p:nvSpPr>
                          <p:cNvPr id="120" name="Line 147">
                            <a:extLst>
                              <a:ext uri="{FF2B5EF4-FFF2-40B4-BE49-F238E27FC236}">
                                <a16:creationId xmlns:a16="http://schemas.microsoft.com/office/drawing/2014/main" xmlns="" id="{C4E31F35-FA78-4FC5-8C5C-91CAA327C646}"/>
                              </a:ext>
                            </a:extLst>
                          </p:cNvPr>
                          <p:cNvSpPr>
                            <a:spLocks noChangeShapeType="1"/>
                          </p:cNvSpPr>
                          <p:nvPr/>
                        </p:nvSpPr>
                        <p:spPr bwMode="auto">
                          <a:xfrm flipV="1">
                            <a:off x="4903" y="2615"/>
                            <a:ext cx="68" cy="56"/>
                          </a:xfrm>
                          <a:prstGeom prst="line">
                            <a:avLst/>
                          </a:prstGeom>
                          <a:noFill/>
                          <a:ln w="6350">
                            <a:solidFill>
                              <a:srgbClr val="DFDFDF"/>
                            </a:solidFill>
                            <a:round/>
                            <a:headEnd/>
                            <a:tailEnd/>
                          </a:ln>
                        </p:spPr>
                        <p:txBody>
                          <a:bodyPr/>
                          <a:lstStyle/>
                          <a:p>
                            <a:endParaRPr lang="zh-CN" altLang="en-US">
                              <a:latin typeface="Microsoft YaHei" panose="020B0503020204020204" pitchFamily="34" charset="-122"/>
                              <a:ea typeface="Microsoft YaHei" panose="020B0503020204020204" pitchFamily="34" charset="-122"/>
                            </a:endParaRPr>
                          </a:p>
                        </p:txBody>
                      </p:sp>
                    </p:grpSp>
                    <p:grpSp>
                      <p:nvGrpSpPr>
                        <p:cNvPr id="113" name="Group 148">
                          <a:extLst>
                            <a:ext uri="{FF2B5EF4-FFF2-40B4-BE49-F238E27FC236}">
                              <a16:creationId xmlns:a16="http://schemas.microsoft.com/office/drawing/2014/main" xmlns="" id="{A45912E7-774D-4DB0-B048-3E2B7AF62F9F}"/>
                            </a:ext>
                          </a:extLst>
                        </p:cNvPr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4909" y="2617"/>
                          <a:ext cx="101" cy="74"/>
                          <a:chOff x="4909" y="2617"/>
                          <a:chExt cx="101" cy="74"/>
                        </a:xfrm>
                      </p:grpSpPr>
                      <p:sp>
                        <p:nvSpPr>
                          <p:cNvPr id="117" name="Line 149">
                            <a:extLst>
                              <a:ext uri="{FF2B5EF4-FFF2-40B4-BE49-F238E27FC236}">
                                <a16:creationId xmlns:a16="http://schemas.microsoft.com/office/drawing/2014/main" xmlns="" id="{C93D4316-0141-4475-B860-281605FAD988}"/>
                              </a:ext>
                            </a:extLst>
                          </p:cNvPr>
                          <p:cNvSpPr>
                            <a:spLocks noChangeShapeType="1"/>
                          </p:cNvSpPr>
                          <p:nvPr/>
                        </p:nvSpPr>
                        <p:spPr bwMode="auto">
                          <a:xfrm flipV="1">
                            <a:off x="4909" y="2673"/>
                            <a:ext cx="32" cy="18"/>
                          </a:xfrm>
                          <a:prstGeom prst="line">
                            <a:avLst/>
                          </a:prstGeom>
                          <a:noFill/>
                          <a:ln w="6350">
                            <a:solidFill>
                              <a:srgbClr val="DFDFDF"/>
                            </a:solidFill>
                            <a:round/>
                            <a:headEnd/>
                            <a:tailEnd/>
                          </a:ln>
                        </p:spPr>
                        <p:txBody>
                          <a:bodyPr/>
                          <a:lstStyle/>
                          <a:p>
                            <a:endParaRPr lang="zh-CN" altLang="en-US">
                              <a:latin typeface="Microsoft YaHei" panose="020B0503020204020204" pitchFamily="34" charset="-122"/>
                              <a:ea typeface="Microsoft YaHei" panose="020B0503020204020204" pitchFamily="34" charset="-122"/>
                            </a:endParaRPr>
                          </a:p>
                        </p:txBody>
                      </p:sp>
                      <p:sp>
                        <p:nvSpPr>
                          <p:cNvPr id="118" name="Line 150">
                            <a:extLst>
                              <a:ext uri="{FF2B5EF4-FFF2-40B4-BE49-F238E27FC236}">
                                <a16:creationId xmlns:a16="http://schemas.microsoft.com/office/drawing/2014/main" xmlns="" id="{551EE1FC-9B5C-42E2-843D-CED7D33FB0A6}"/>
                              </a:ext>
                            </a:extLst>
                          </p:cNvPr>
                          <p:cNvSpPr>
                            <a:spLocks noChangeShapeType="1"/>
                          </p:cNvSpPr>
                          <p:nvPr/>
                        </p:nvSpPr>
                        <p:spPr bwMode="auto">
                          <a:xfrm flipV="1">
                            <a:off x="4941" y="2617"/>
                            <a:ext cx="69" cy="56"/>
                          </a:xfrm>
                          <a:prstGeom prst="line">
                            <a:avLst/>
                          </a:prstGeom>
                          <a:noFill/>
                          <a:ln w="6350">
                            <a:solidFill>
                              <a:srgbClr val="DFDFDF"/>
                            </a:solidFill>
                            <a:round/>
                            <a:headEnd/>
                            <a:tailEnd/>
                          </a:ln>
                        </p:spPr>
                        <p:txBody>
                          <a:bodyPr/>
                          <a:lstStyle/>
                          <a:p>
                            <a:endParaRPr lang="zh-CN" altLang="en-US">
                              <a:latin typeface="Microsoft YaHei" panose="020B0503020204020204" pitchFamily="34" charset="-122"/>
                              <a:ea typeface="Microsoft YaHei" panose="020B0503020204020204" pitchFamily="34" charset="-122"/>
                            </a:endParaRPr>
                          </a:p>
                        </p:txBody>
                      </p:sp>
                    </p:grpSp>
                    <p:grpSp>
                      <p:nvGrpSpPr>
                        <p:cNvPr id="114" name="Group 151">
                          <a:extLst>
                            <a:ext uri="{FF2B5EF4-FFF2-40B4-BE49-F238E27FC236}">
                              <a16:creationId xmlns:a16="http://schemas.microsoft.com/office/drawing/2014/main" xmlns="" id="{275E07F2-9A1B-40FA-B88A-AE928455DFEA}"/>
                            </a:ext>
                          </a:extLst>
                        </p:cNvPr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4945" y="2619"/>
                          <a:ext cx="103" cy="74"/>
                          <a:chOff x="4945" y="2619"/>
                          <a:chExt cx="103" cy="74"/>
                        </a:xfrm>
                      </p:grpSpPr>
                      <p:sp>
                        <p:nvSpPr>
                          <p:cNvPr id="115" name="Line 152">
                            <a:extLst>
                              <a:ext uri="{FF2B5EF4-FFF2-40B4-BE49-F238E27FC236}">
                                <a16:creationId xmlns:a16="http://schemas.microsoft.com/office/drawing/2014/main" xmlns="" id="{C8459AD5-10B2-4F97-AD0D-4C590DBB8958}"/>
                              </a:ext>
                            </a:extLst>
                          </p:cNvPr>
                          <p:cNvSpPr>
                            <a:spLocks noChangeShapeType="1"/>
                          </p:cNvSpPr>
                          <p:nvPr/>
                        </p:nvSpPr>
                        <p:spPr bwMode="auto">
                          <a:xfrm flipV="1">
                            <a:off x="4945" y="2677"/>
                            <a:ext cx="35" cy="16"/>
                          </a:xfrm>
                          <a:prstGeom prst="line">
                            <a:avLst/>
                          </a:prstGeom>
                          <a:noFill/>
                          <a:ln w="6350">
                            <a:solidFill>
                              <a:srgbClr val="DFDFDF"/>
                            </a:solidFill>
                            <a:round/>
                            <a:headEnd/>
                            <a:tailEnd/>
                          </a:ln>
                        </p:spPr>
                        <p:txBody>
                          <a:bodyPr/>
                          <a:lstStyle/>
                          <a:p>
                            <a:endParaRPr lang="zh-CN" altLang="en-US">
                              <a:latin typeface="Microsoft YaHei" panose="020B0503020204020204" pitchFamily="34" charset="-122"/>
                              <a:ea typeface="Microsoft YaHei" panose="020B0503020204020204" pitchFamily="34" charset="-122"/>
                            </a:endParaRPr>
                          </a:p>
                        </p:txBody>
                      </p:sp>
                      <p:sp>
                        <p:nvSpPr>
                          <p:cNvPr id="116" name="Line 153">
                            <a:extLst>
                              <a:ext uri="{FF2B5EF4-FFF2-40B4-BE49-F238E27FC236}">
                                <a16:creationId xmlns:a16="http://schemas.microsoft.com/office/drawing/2014/main" xmlns="" id="{920DF8FA-B27A-4AC6-97B2-CEF4023C6403}"/>
                              </a:ext>
                            </a:extLst>
                          </p:cNvPr>
                          <p:cNvSpPr>
                            <a:spLocks noChangeShapeType="1"/>
                          </p:cNvSpPr>
                          <p:nvPr/>
                        </p:nvSpPr>
                        <p:spPr bwMode="auto">
                          <a:xfrm flipV="1">
                            <a:off x="4980" y="2619"/>
                            <a:ext cx="68" cy="58"/>
                          </a:xfrm>
                          <a:prstGeom prst="line">
                            <a:avLst/>
                          </a:prstGeom>
                          <a:noFill/>
                          <a:ln w="6350">
                            <a:solidFill>
                              <a:srgbClr val="DFDFDF"/>
                            </a:solidFill>
                            <a:round/>
                            <a:headEnd/>
                            <a:tailEnd/>
                          </a:ln>
                        </p:spPr>
                        <p:txBody>
                          <a:bodyPr/>
                          <a:lstStyle/>
                          <a:p>
                            <a:endParaRPr lang="zh-CN" altLang="en-US">
                              <a:latin typeface="Microsoft YaHei" panose="020B0503020204020204" pitchFamily="34" charset="-122"/>
                              <a:ea typeface="Microsoft YaHei" panose="020B0503020204020204" pitchFamily="34" charset="-122"/>
                            </a:endParaRPr>
                          </a:p>
                        </p:txBody>
                      </p:sp>
                    </p:grpSp>
                  </p:grpSp>
                  <p:grpSp>
                    <p:nvGrpSpPr>
                      <p:cNvPr id="91" name="Group 154">
                        <a:extLst>
                          <a:ext uri="{FF2B5EF4-FFF2-40B4-BE49-F238E27FC236}">
                            <a16:creationId xmlns:a16="http://schemas.microsoft.com/office/drawing/2014/main" xmlns="" id="{0B0B7A6D-20AE-43F5-9E7B-2E30B95C49A4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5064" y="2631"/>
                        <a:ext cx="146" cy="86"/>
                        <a:chOff x="5064" y="2631"/>
                        <a:chExt cx="146" cy="86"/>
                      </a:xfrm>
                    </p:grpSpPr>
                    <p:grpSp>
                      <p:nvGrpSpPr>
                        <p:cNvPr id="95" name="Group 155">
                          <a:extLst>
                            <a:ext uri="{FF2B5EF4-FFF2-40B4-BE49-F238E27FC236}">
                              <a16:creationId xmlns:a16="http://schemas.microsoft.com/office/drawing/2014/main" xmlns="" id="{A86FCFA8-ED25-456A-9147-45259C05641A}"/>
                            </a:ext>
                          </a:extLst>
                        </p:cNvPr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5124" y="2637"/>
                          <a:ext cx="86" cy="80"/>
                          <a:chOff x="5124" y="2637"/>
                          <a:chExt cx="86" cy="80"/>
                        </a:xfrm>
                      </p:grpSpPr>
                      <p:sp>
                        <p:nvSpPr>
                          <p:cNvPr id="102" name="Line 156">
                            <a:extLst>
                              <a:ext uri="{FF2B5EF4-FFF2-40B4-BE49-F238E27FC236}">
                                <a16:creationId xmlns:a16="http://schemas.microsoft.com/office/drawing/2014/main" xmlns="" id="{CFAE2FE6-D632-4846-917C-2E5472839F39}"/>
                              </a:ext>
                            </a:extLst>
                          </p:cNvPr>
                          <p:cNvSpPr>
                            <a:spLocks noChangeShapeType="1"/>
                          </p:cNvSpPr>
                          <p:nvPr/>
                        </p:nvSpPr>
                        <p:spPr bwMode="auto">
                          <a:xfrm flipV="1">
                            <a:off x="5124" y="2697"/>
                            <a:ext cx="30" cy="20"/>
                          </a:xfrm>
                          <a:prstGeom prst="line">
                            <a:avLst/>
                          </a:prstGeom>
                          <a:noFill/>
                          <a:ln w="6350">
                            <a:solidFill>
                              <a:srgbClr val="DFDFDF"/>
                            </a:solidFill>
                            <a:round/>
                            <a:headEnd/>
                            <a:tailEnd/>
                          </a:ln>
                        </p:spPr>
                        <p:txBody>
                          <a:bodyPr/>
                          <a:lstStyle/>
                          <a:p>
                            <a:endParaRPr lang="zh-CN" altLang="en-US">
                              <a:latin typeface="Microsoft YaHei" panose="020B0503020204020204" pitchFamily="34" charset="-122"/>
                              <a:ea typeface="Microsoft YaHei" panose="020B0503020204020204" pitchFamily="34" charset="-122"/>
                            </a:endParaRPr>
                          </a:p>
                        </p:txBody>
                      </p:sp>
                      <p:sp>
                        <p:nvSpPr>
                          <p:cNvPr id="103" name="Line 157">
                            <a:extLst>
                              <a:ext uri="{FF2B5EF4-FFF2-40B4-BE49-F238E27FC236}">
                                <a16:creationId xmlns:a16="http://schemas.microsoft.com/office/drawing/2014/main" xmlns="" id="{A9DA2691-BFAF-4787-A393-AAF746489BAB}"/>
                              </a:ext>
                            </a:extLst>
                          </p:cNvPr>
                          <p:cNvSpPr>
                            <a:spLocks noChangeShapeType="1"/>
                          </p:cNvSpPr>
                          <p:nvPr/>
                        </p:nvSpPr>
                        <p:spPr bwMode="auto">
                          <a:xfrm flipV="1">
                            <a:off x="5154" y="2637"/>
                            <a:ext cx="56" cy="60"/>
                          </a:xfrm>
                          <a:prstGeom prst="line">
                            <a:avLst/>
                          </a:prstGeom>
                          <a:noFill/>
                          <a:ln w="6350">
                            <a:solidFill>
                              <a:srgbClr val="DFDFDF"/>
                            </a:solidFill>
                            <a:round/>
                            <a:headEnd/>
                            <a:tailEnd/>
                          </a:ln>
                        </p:spPr>
                        <p:txBody>
                          <a:bodyPr/>
                          <a:lstStyle/>
                          <a:p>
                            <a:endParaRPr lang="zh-CN" altLang="en-US">
                              <a:latin typeface="Microsoft YaHei" panose="020B0503020204020204" pitchFamily="34" charset="-122"/>
                              <a:ea typeface="Microsoft YaHei" panose="020B0503020204020204" pitchFamily="34" charset="-122"/>
                            </a:endParaRPr>
                          </a:p>
                        </p:txBody>
                      </p:sp>
                    </p:grpSp>
                    <p:grpSp>
                      <p:nvGrpSpPr>
                        <p:cNvPr id="96" name="Group 158">
                          <a:extLst>
                            <a:ext uri="{FF2B5EF4-FFF2-40B4-BE49-F238E27FC236}">
                              <a16:creationId xmlns:a16="http://schemas.microsoft.com/office/drawing/2014/main" xmlns="" id="{09CC88F5-F89D-4B56-8AA3-E68210A62A8A}"/>
                            </a:ext>
                          </a:extLst>
                        </p:cNvPr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5094" y="2633"/>
                          <a:ext cx="88" cy="82"/>
                          <a:chOff x="5094" y="2633"/>
                          <a:chExt cx="88" cy="82"/>
                        </a:xfrm>
                      </p:grpSpPr>
                      <p:sp>
                        <p:nvSpPr>
                          <p:cNvPr id="100" name="Line 159">
                            <a:extLst>
                              <a:ext uri="{FF2B5EF4-FFF2-40B4-BE49-F238E27FC236}">
                                <a16:creationId xmlns:a16="http://schemas.microsoft.com/office/drawing/2014/main" xmlns="" id="{F01E740D-BB5F-4E40-92F8-F06ACCD273C0}"/>
                              </a:ext>
                            </a:extLst>
                          </p:cNvPr>
                          <p:cNvSpPr>
                            <a:spLocks noChangeShapeType="1"/>
                          </p:cNvSpPr>
                          <p:nvPr/>
                        </p:nvSpPr>
                        <p:spPr bwMode="auto">
                          <a:xfrm flipV="1">
                            <a:off x="5094" y="2693"/>
                            <a:ext cx="30" cy="22"/>
                          </a:xfrm>
                          <a:prstGeom prst="line">
                            <a:avLst/>
                          </a:prstGeom>
                          <a:noFill/>
                          <a:ln w="6350">
                            <a:solidFill>
                              <a:srgbClr val="DFDFDF"/>
                            </a:solidFill>
                            <a:round/>
                            <a:headEnd/>
                            <a:tailEnd/>
                          </a:ln>
                        </p:spPr>
                        <p:txBody>
                          <a:bodyPr/>
                          <a:lstStyle/>
                          <a:p>
                            <a:endParaRPr lang="zh-CN" altLang="en-US">
                              <a:latin typeface="Microsoft YaHei" panose="020B0503020204020204" pitchFamily="34" charset="-122"/>
                              <a:ea typeface="Microsoft YaHei" panose="020B0503020204020204" pitchFamily="34" charset="-122"/>
                            </a:endParaRPr>
                          </a:p>
                        </p:txBody>
                      </p:sp>
                      <p:sp>
                        <p:nvSpPr>
                          <p:cNvPr id="101" name="Line 160">
                            <a:extLst>
                              <a:ext uri="{FF2B5EF4-FFF2-40B4-BE49-F238E27FC236}">
                                <a16:creationId xmlns:a16="http://schemas.microsoft.com/office/drawing/2014/main" xmlns="" id="{00CD8FCE-2DD6-4B22-8B62-24AEE917A10F}"/>
                              </a:ext>
                            </a:extLst>
                          </p:cNvPr>
                          <p:cNvSpPr>
                            <a:spLocks noChangeShapeType="1"/>
                          </p:cNvSpPr>
                          <p:nvPr/>
                        </p:nvSpPr>
                        <p:spPr bwMode="auto">
                          <a:xfrm flipV="1">
                            <a:off x="5124" y="2633"/>
                            <a:ext cx="58" cy="60"/>
                          </a:xfrm>
                          <a:prstGeom prst="line">
                            <a:avLst/>
                          </a:prstGeom>
                          <a:noFill/>
                          <a:ln w="6350">
                            <a:solidFill>
                              <a:srgbClr val="DFDFDF"/>
                            </a:solidFill>
                            <a:round/>
                            <a:headEnd/>
                            <a:tailEnd/>
                          </a:ln>
                        </p:spPr>
                        <p:txBody>
                          <a:bodyPr/>
                          <a:lstStyle/>
                          <a:p>
                            <a:endParaRPr lang="zh-CN" altLang="en-US">
                              <a:latin typeface="Microsoft YaHei" panose="020B0503020204020204" pitchFamily="34" charset="-122"/>
                              <a:ea typeface="Microsoft YaHei" panose="020B0503020204020204" pitchFamily="34" charset="-122"/>
                            </a:endParaRPr>
                          </a:p>
                        </p:txBody>
                      </p:sp>
                    </p:grpSp>
                    <p:grpSp>
                      <p:nvGrpSpPr>
                        <p:cNvPr id="97" name="Group 161">
                          <a:extLst>
                            <a:ext uri="{FF2B5EF4-FFF2-40B4-BE49-F238E27FC236}">
                              <a16:creationId xmlns:a16="http://schemas.microsoft.com/office/drawing/2014/main" xmlns="" id="{50F47B9F-EB56-4C08-85B8-A9B9740A69F6}"/>
                            </a:ext>
                          </a:extLst>
                        </p:cNvPr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5064" y="2631"/>
                          <a:ext cx="84" cy="80"/>
                          <a:chOff x="5064" y="2631"/>
                          <a:chExt cx="84" cy="80"/>
                        </a:xfrm>
                      </p:grpSpPr>
                      <p:sp>
                        <p:nvSpPr>
                          <p:cNvPr id="98" name="Line 162">
                            <a:extLst>
                              <a:ext uri="{FF2B5EF4-FFF2-40B4-BE49-F238E27FC236}">
                                <a16:creationId xmlns:a16="http://schemas.microsoft.com/office/drawing/2014/main" xmlns="" id="{A466C859-07CB-4CBC-9171-143E5C2552C2}"/>
                              </a:ext>
                            </a:extLst>
                          </p:cNvPr>
                          <p:cNvSpPr>
                            <a:spLocks noChangeShapeType="1"/>
                          </p:cNvSpPr>
                          <p:nvPr/>
                        </p:nvSpPr>
                        <p:spPr bwMode="auto">
                          <a:xfrm flipV="1">
                            <a:off x="5064" y="2689"/>
                            <a:ext cx="30" cy="22"/>
                          </a:xfrm>
                          <a:prstGeom prst="line">
                            <a:avLst/>
                          </a:prstGeom>
                          <a:noFill/>
                          <a:ln w="6350">
                            <a:solidFill>
                              <a:srgbClr val="DFDFDF"/>
                            </a:solidFill>
                            <a:round/>
                            <a:headEnd/>
                            <a:tailEnd/>
                          </a:ln>
                        </p:spPr>
                        <p:txBody>
                          <a:bodyPr/>
                          <a:lstStyle/>
                          <a:p>
                            <a:endParaRPr lang="zh-CN" altLang="en-US">
                              <a:latin typeface="Microsoft YaHei" panose="020B0503020204020204" pitchFamily="34" charset="-122"/>
                              <a:ea typeface="Microsoft YaHei" panose="020B0503020204020204" pitchFamily="34" charset="-122"/>
                            </a:endParaRPr>
                          </a:p>
                        </p:txBody>
                      </p:sp>
                      <p:sp>
                        <p:nvSpPr>
                          <p:cNvPr id="99" name="Line 163">
                            <a:extLst>
                              <a:ext uri="{FF2B5EF4-FFF2-40B4-BE49-F238E27FC236}">
                                <a16:creationId xmlns:a16="http://schemas.microsoft.com/office/drawing/2014/main" xmlns="" id="{D7739B83-BBC3-42C0-953E-D24E23D76A8A}"/>
                              </a:ext>
                            </a:extLst>
                          </p:cNvPr>
                          <p:cNvSpPr>
                            <a:spLocks noChangeShapeType="1"/>
                          </p:cNvSpPr>
                          <p:nvPr/>
                        </p:nvSpPr>
                        <p:spPr bwMode="auto">
                          <a:xfrm flipV="1">
                            <a:off x="5094" y="2631"/>
                            <a:ext cx="54" cy="58"/>
                          </a:xfrm>
                          <a:prstGeom prst="line">
                            <a:avLst/>
                          </a:prstGeom>
                          <a:noFill/>
                          <a:ln w="6350">
                            <a:solidFill>
                              <a:srgbClr val="DFDFDF"/>
                            </a:solidFill>
                            <a:round/>
                            <a:headEnd/>
                            <a:tailEnd/>
                          </a:ln>
                        </p:spPr>
                        <p:txBody>
                          <a:bodyPr/>
                          <a:lstStyle/>
                          <a:p>
                            <a:endParaRPr lang="zh-CN" altLang="en-US">
                              <a:latin typeface="Microsoft YaHei" panose="020B0503020204020204" pitchFamily="34" charset="-122"/>
                              <a:ea typeface="Microsoft YaHei" panose="020B0503020204020204" pitchFamily="34" charset="-122"/>
                            </a:endParaRPr>
                          </a:p>
                        </p:txBody>
                      </p:sp>
                    </p:grpSp>
                  </p:grpSp>
                  <p:sp>
                    <p:nvSpPr>
                      <p:cNvPr id="92" name="Line 164">
                        <a:extLst>
                          <a:ext uri="{FF2B5EF4-FFF2-40B4-BE49-F238E27FC236}">
                            <a16:creationId xmlns:a16="http://schemas.microsoft.com/office/drawing/2014/main" xmlns="" id="{93F9ABBE-CDAE-4FC0-9BF1-117D0DAC92E3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4599" y="2605"/>
                        <a:ext cx="617" cy="60"/>
                      </a:xfrm>
                      <a:prstGeom prst="line">
                        <a:avLst/>
                      </a:prstGeom>
                      <a:noFill/>
                      <a:ln w="6350">
                        <a:solidFill>
                          <a:srgbClr val="DFDFDF"/>
                        </a:solidFill>
                        <a:round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zh-CN" altLang="en-US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endParaRPr>
                      </a:p>
                    </p:txBody>
                  </p:sp>
                  <p:sp>
                    <p:nvSpPr>
                      <p:cNvPr id="93" name="Line 165">
                        <a:extLst>
                          <a:ext uri="{FF2B5EF4-FFF2-40B4-BE49-F238E27FC236}">
                            <a16:creationId xmlns:a16="http://schemas.microsoft.com/office/drawing/2014/main" xmlns="" id="{66C8A944-0C86-47ED-B68D-231B79286B43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4577" y="2621"/>
                        <a:ext cx="627" cy="60"/>
                      </a:xfrm>
                      <a:prstGeom prst="line">
                        <a:avLst/>
                      </a:prstGeom>
                      <a:noFill/>
                      <a:ln w="6350">
                        <a:solidFill>
                          <a:srgbClr val="DFDFDF"/>
                        </a:solidFill>
                        <a:round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zh-CN" altLang="en-US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endParaRPr>
                      </a:p>
                    </p:txBody>
                  </p:sp>
                  <p:sp>
                    <p:nvSpPr>
                      <p:cNvPr id="94" name="Line 166">
                        <a:extLst>
                          <a:ext uri="{FF2B5EF4-FFF2-40B4-BE49-F238E27FC236}">
                            <a16:creationId xmlns:a16="http://schemas.microsoft.com/office/drawing/2014/main" xmlns="" id="{0E9D06FE-DEC3-41A9-8435-3E32CB98B4B6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4553" y="2637"/>
                        <a:ext cx="635" cy="66"/>
                      </a:xfrm>
                      <a:prstGeom prst="line">
                        <a:avLst/>
                      </a:prstGeom>
                      <a:noFill/>
                      <a:ln w="9525">
                        <a:solidFill>
                          <a:srgbClr val="DFDFDF"/>
                        </a:solidFill>
                        <a:round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zh-CN" altLang="en-US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endParaRPr>
                      </a:p>
                    </p:txBody>
                  </p:sp>
                </p:grpSp>
              </p:grpSp>
              <p:grpSp>
                <p:nvGrpSpPr>
                  <p:cNvPr id="85" name="Group 167">
                    <a:extLst>
                      <a:ext uri="{FF2B5EF4-FFF2-40B4-BE49-F238E27FC236}">
                        <a16:creationId xmlns:a16="http://schemas.microsoft.com/office/drawing/2014/main" xmlns="" id="{43292DD2-4001-40E5-AE35-BCB1B74015EB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5196" y="2649"/>
                    <a:ext cx="90" cy="94"/>
                    <a:chOff x="5196" y="2649"/>
                    <a:chExt cx="90" cy="94"/>
                  </a:xfrm>
                </p:grpSpPr>
                <p:sp>
                  <p:nvSpPr>
                    <p:cNvPr id="86" name="Line 168">
                      <a:extLst>
                        <a:ext uri="{FF2B5EF4-FFF2-40B4-BE49-F238E27FC236}">
                          <a16:creationId xmlns:a16="http://schemas.microsoft.com/office/drawing/2014/main" xmlns="" id="{147D7872-A461-4E79-B295-97C8E1ACAC19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5196" y="2703"/>
                      <a:ext cx="46" cy="40"/>
                    </a:xfrm>
                    <a:prstGeom prst="line">
                      <a:avLst/>
                    </a:prstGeom>
                    <a:noFill/>
                    <a:ln w="6350">
                      <a:solidFill>
                        <a:srgbClr val="3F3F3F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CN" altLang="en-US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p:txBody>
                </p:sp>
                <p:sp>
                  <p:nvSpPr>
                    <p:cNvPr id="87" name="Line 169">
                      <a:extLst>
                        <a:ext uri="{FF2B5EF4-FFF2-40B4-BE49-F238E27FC236}">
                          <a16:creationId xmlns:a16="http://schemas.microsoft.com/office/drawing/2014/main" xmlns="" id="{2D2CE5A6-FACD-4978-8FCF-116F9E05E09E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5244" y="2649"/>
                      <a:ext cx="42" cy="54"/>
                    </a:xfrm>
                    <a:prstGeom prst="line">
                      <a:avLst/>
                    </a:prstGeom>
                    <a:noFill/>
                    <a:ln w="6350">
                      <a:solidFill>
                        <a:srgbClr val="3F3F3F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CN" altLang="en-US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p:txBody>
                </p:sp>
              </p:grpSp>
            </p:grpSp>
          </p:grpSp>
        </p:grpSp>
        <p:sp>
          <p:nvSpPr>
            <p:cNvPr id="7" name="Freeform 170">
              <a:extLst>
                <a:ext uri="{FF2B5EF4-FFF2-40B4-BE49-F238E27FC236}">
                  <a16:creationId xmlns:a16="http://schemas.microsoft.com/office/drawing/2014/main" xmlns="" id="{988BE8B4-9A7A-4840-8FC1-28C21F5F83CE}"/>
                </a:ext>
              </a:extLst>
            </p:cNvPr>
            <p:cNvSpPr>
              <a:spLocks/>
            </p:cNvSpPr>
            <p:nvPr/>
          </p:nvSpPr>
          <p:spPr bwMode="auto">
            <a:xfrm>
              <a:off x="3869" y="1684"/>
              <a:ext cx="706" cy="1003"/>
            </a:xfrm>
            <a:custGeom>
              <a:avLst/>
              <a:gdLst>
                <a:gd name="T0" fmla="*/ 700 w 706"/>
                <a:gd name="T1" fmla="*/ 209 h 1003"/>
                <a:gd name="T2" fmla="*/ 706 w 706"/>
                <a:gd name="T3" fmla="*/ 295 h 1003"/>
                <a:gd name="T4" fmla="*/ 690 w 706"/>
                <a:gd name="T5" fmla="*/ 355 h 1003"/>
                <a:gd name="T6" fmla="*/ 427 w 706"/>
                <a:gd name="T7" fmla="*/ 726 h 1003"/>
                <a:gd name="T8" fmla="*/ 0 w 706"/>
                <a:gd name="T9" fmla="*/ 1003 h 1003"/>
                <a:gd name="T10" fmla="*/ 36 w 706"/>
                <a:gd name="T11" fmla="*/ 744 h 1003"/>
                <a:gd name="T12" fmla="*/ 73 w 706"/>
                <a:gd name="T13" fmla="*/ 598 h 1003"/>
                <a:gd name="T14" fmla="*/ 89 w 706"/>
                <a:gd name="T15" fmla="*/ 490 h 1003"/>
                <a:gd name="T16" fmla="*/ 109 w 706"/>
                <a:gd name="T17" fmla="*/ 355 h 1003"/>
                <a:gd name="T18" fmla="*/ 137 w 706"/>
                <a:gd name="T19" fmla="*/ 247 h 1003"/>
                <a:gd name="T20" fmla="*/ 175 w 706"/>
                <a:gd name="T21" fmla="*/ 191 h 1003"/>
                <a:gd name="T22" fmla="*/ 173 w 706"/>
                <a:gd name="T23" fmla="*/ 119 h 1003"/>
                <a:gd name="T24" fmla="*/ 207 w 706"/>
                <a:gd name="T25" fmla="*/ 62 h 1003"/>
                <a:gd name="T26" fmla="*/ 295 w 706"/>
                <a:gd name="T27" fmla="*/ 8 h 1003"/>
                <a:gd name="T28" fmla="*/ 411 w 706"/>
                <a:gd name="T29" fmla="*/ 0 h 1003"/>
                <a:gd name="T30" fmla="*/ 503 w 706"/>
                <a:gd name="T31" fmla="*/ 10 h 1003"/>
                <a:gd name="T32" fmla="*/ 577 w 706"/>
                <a:gd name="T33" fmla="*/ 34 h 1003"/>
                <a:gd name="T34" fmla="*/ 646 w 706"/>
                <a:gd name="T35" fmla="*/ 82 h 1003"/>
                <a:gd name="T36" fmla="*/ 682 w 706"/>
                <a:gd name="T37" fmla="*/ 131 h 1003"/>
                <a:gd name="T38" fmla="*/ 700 w 706"/>
                <a:gd name="T39" fmla="*/ 209 h 1003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706"/>
                <a:gd name="T61" fmla="*/ 0 h 1003"/>
                <a:gd name="T62" fmla="*/ 706 w 706"/>
                <a:gd name="T63" fmla="*/ 1003 h 1003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706" h="1003">
                  <a:moveTo>
                    <a:pt x="700" y="209"/>
                  </a:moveTo>
                  <a:lnTo>
                    <a:pt x="706" y="295"/>
                  </a:lnTo>
                  <a:lnTo>
                    <a:pt x="690" y="355"/>
                  </a:lnTo>
                  <a:lnTo>
                    <a:pt x="427" y="726"/>
                  </a:lnTo>
                  <a:lnTo>
                    <a:pt x="0" y="1003"/>
                  </a:lnTo>
                  <a:lnTo>
                    <a:pt x="36" y="744"/>
                  </a:lnTo>
                  <a:lnTo>
                    <a:pt x="73" y="598"/>
                  </a:lnTo>
                  <a:lnTo>
                    <a:pt x="89" y="490"/>
                  </a:lnTo>
                  <a:lnTo>
                    <a:pt x="109" y="355"/>
                  </a:lnTo>
                  <a:lnTo>
                    <a:pt x="137" y="247"/>
                  </a:lnTo>
                  <a:lnTo>
                    <a:pt x="175" y="191"/>
                  </a:lnTo>
                  <a:lnTo>
                    <a:pt x="173" y="119"/>
                  </a:lnTo>
                  <a:lnTo>
                    <a:pt x="207" y="62"/>
                  </a:lnTo>
                  <a:lnTo>
                    <a:pt x="295" y="8"/>
                  </a:lnTo>
                  <a:lnTo>
                    <a:pt x="411" y="0"/>
                  </a:lnTo>
                  <a:lnTo>
                    <a:pt x="503" y="10"/>
                  </a:lnTo>
                  <a:lnTo>
                    <a:pt x="577" y="34"/>
                  </a:lnTo>
                  <a:lnTo>
                    <a:pt x="646" y="82"/>
                  </a:lnTo>
                  <a:lnTo>
                    <a:pt x="682" y="131"/>
                  </a:lnTo>
                  <a:lnTo>
                    <a:pt x="700" y="209"/>
                  </a:lnTo>
                  <a:close/>
                </a:path>
              </a:pathLst>
            </a:custGeom>
            <a:solidFill>
              <a:srgbClr val="402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8" name="Freeform 171">
              <a:extLst>
                <a:ext uri="{FF2B5EF4-FFF2-40B4-BE49-F238E27FC236}">
                  <a16:creationId xmlns:a16="http://schemas.microsoft.com/office/drawing/2014/main" xmlns="" id="{7FC881CF-FE6A-4416-8045-BE1142CECEEA}"/>
                </a:ext>
              </a:extLst>
            </p:cNvPr>
            <p:cNvSpPr>
              <a:spLocks/>
            </p:cNvSpPr>
            <p:nvPr/>
          </p:nvSpPr>
          <p:spPr bwMode="auto">
            <a:xfrm>
              <a:off x="3893" y="1704"/>
              <a:ext cx="662" cy="949"/>
            </a:xfrm>
            <a:custGeom>
              <a:avLst/>
              <a:gdLst>
                <a:gd name="T0" fmla="*/ 519 w 662"/>
                <a:gd name="T1" fmla="*/ 279 h 949"/>
                <a:gd name="T2" fmla="*/ 503 w 662"/>
                <a:gd name="T3" fmla="*/ 173 h 949"/>
                <a:gd name="T4" fmla="*/ 483 w 662"/>
                <a:gd name="T5" fmla="*/ 281 h 949"/>
                <a:gd name="T6" fmla="*/ 465 w 662"/>
                <a:gd name="T7" fmla="*/ 153 h 949"/>
                <a:gd name="T8" fmla="*/ 453 w 662"/>
                <a:gd name="T9" fmla="*/ 285 h 949"/>
                <a:gd name="T10" fmla="*/ 449 w 662"/>
                <a:gd name="T11" fmla="*/ 143 h 949"/>
                <a:gd name="T12" fmla="*/ 427 w 662"/>
                <a:gd name="T13" fmla="*/ 277 h 949"/>
                <a:gd name="T14" fmla="*/ 411 w 662"/>
                <a:gd name="T15" fmla="*/ 151 h 949"/>
                <a:gd name="T16" fmla="*/ 399 w 662"/>
                <a:gd name="T17" fmla="*/ 137 h 949"/>
                <a:gd name="T18" fmla="*/ 385 w 662"/>
                <a:gd name="T19" fmla="*/ 233 h 949"/>
                <a:gd name="T20" fmla="*/ 357 w 662"/>
                <a:gd name="T21" fmla="*/ 149 h 949"/>
                <a:gd name="T22" fmla="*/ 341 w 662"/>
                <a:gd name="T23" fmla="*/ 179 h 949"/>
                <a:gd name="T24" fmla="*/ 353 w 662"/>
                <a:gd name="T25" fmla="*/ 231 h 949"/>
                <a:gd name="T26" fmla="*/ 309 w 662"/>
                <a:gd name="T27" fmla="*/ 137 h 949"/>
                <a:gd name="T28" fmla="*/ 255 w 662"/>
                <a:gd name="T29" fmla="*/ 113 h 949"/>
                <a:gd name="T30" fmla="*/ 295 w 662"/>
                <a:gd name="T31" fmla="*/ 147 h 949"/>
                <a:gd name="T32" fmla="*/ 307 w 662"/>
                <a:gd name="T33" fmla="*/ 183 h 949"/>
                <a:gd name="T34" fmla="*/ 327 w 662"/>
                <a:gd name="T35" fmla="*/ 279 h 949"/>
                <a:gd name="T36" fmla="*/ 305 w 662"/>
                <a:gd name="T37" fmla="*/ 283 h 949"/>
                <a:gd name="T38" fmla="*/ 285 w 662"/>
                <a:gd name="T39" fmla="*/ 295 h 949"/>
                <a:gd name="T40" fmla="*/ 255 w 662"/>
                <a:gd name="T41" fmla="*/ 349 h 949"/>
                <a:gd name="T42" fmla="*/ 231 w 662"/>
                <a:gd name="T43" fmla="*/ 307 h 949"/>
                <a:gd name="T44" fmla="*/ 189 w 662"/>
                <a:gd name="T45" fmla="*/ 321 h 949"/>
                <a:gd name="T46" fmla="*/ 175 w 662"/>
                <a:gd name="T47" fmla="*/ 355 h 949"/>
                <a:gd name="T48" fmla="*/ 215 w 662"/>
                <a:gd name="T49" fmla="*/ 488 h 949"/>
                <a:gd name="T50" fmla="*/ 211 w 662"/>
                <a:gd name="T51" fmla="*/ 546 h 949"/>
                <a:gd name="T52" fmla="*/ 193 w 662"/>
                <a:gd name="T53" fmla="*/ 588 h 949"/>
                <a:gd name="T54" fmla="*/ 177 w 662"/>
                <a:gd name="T55" fmla="*/ 616 h 949"/>
                <a:gd name="T56" fmla="*/ 161 w 662"/>
                <a:gd name="T57" fmla="*/ 630 h 949"/>
                <a:gd name="T58" fmla="*/ 143 w 662"/>
                <a:gd name="T59" fmla="*/ 846 h 949"/>
                <a:gd name="T60" fmla="*/ 151 w 662"/>
                <a:gd name="T61" fmla="*/ 383 h 949"/>
                <a:gd name="T62" fmla="*/ 113 w 662"/>
                <a:gd name="T63" fmla="*/ 865 h 949"/>
                <a:gd name="T64" fmla="*/ 125 w 662"/>
                <a:gd name="T65" fmla="*/ 401 h 949"/>
                <a:gd name="T66" fmla="*/ 89 w 662"/>
                <a:gd name="T67" fmla="*/ 887 h 949"/>
                <a:gd name="T68" fmla="*/ 99 w 662"/>
                <a:gd name="T69" fmla="*/ 466 h 949"/>
                <a:gd name="T70" fmla="*/ 61 w 662"/>
                <a:gd name="T71" fmla="*/ 911 h 949"/>
                <a:gd name="T72" fmla="*/ 75 w 662"/>
                <a:gd name="T73" fmla="*/ 592 h 949"/>
                <a:gd name="T74" fmla="*/ 0 w 662"/>
                <a:gd name="T75" fmla="*/ 949 h 949"/>
                <a:gd name="T76" fmla="*/ 30 w 662"/>
                <a:gd name="T77" fmla="*/ 710 h 949"/>
                <a:gd name="T78" fmla="*/ 57 w 662"/>
                <a:gd name="T79" fmla="*/ 566 h 949"/>
                <a:gd name="T80" fmla="*/ 85 w 662"/>
                <a:gd name="T81" fmla="*/ 407 h 949"/>
                <a:gd name="T82" fmla="*/ 123 w 662"/>
                <a:gd name="T83" fmla="*/ 241 h 949"/>
                <a:gd name="T84" fmla="*/ 167 w 662"/>
                <a:gd name="T85" fmla="*/ 161 h 949"/>
                <a:gd name="T86" fmla="*/ 161 w 662"/>
                <a:gd name="T87" fmla="*/ 115 h 949"/>
                <a:gd name="T88" fmla="*/ 199 w 662"/>
                <a:gd name="T89" fmla="*/ 42 h 949"/>
                <a:gd name="T90" fmla="*/ 257 w 662"/>
                <a:gd name="T91" fmla="*/ 20 h 949"/>
                <a:gd name="T92" fmla="*/ 343 w 662"/>
                <a:gd name="T93" fmla="*/ 2 h 949"/>
                <a:gd name="T94" fmla="*/ 421 w 662"/>
                <a:gd name="T95" fmla="*/ 0 h 949"/>
                <a:gd name="T96" fmla="*/ 501 w 662"/>
                <a:gd name="T97" fmla="*/ 20 h 949"/>
                <a:gd name="T98" fmla="*/ 592 w 662"/>
                <a:gd name="T99" fmla="*/ 60 h 949"/>
                <a:gd name="T100" fmla="*/ 632 w 662"/>
                <a:gd name="T101" fmla="*/ 105 h 949"/>
                <a:gd name="T102" fmla="*/ 658 w 662"/>
                <a:gd name="T103" fmla="*/ 159 h 949"/>
                <a:gd name="T104" fmla="*/ 662 w 662"/>
                <a:gd name="T105" fmla="*/ 199 h 949"/>
                <a:gd name="T106" fmla="*/ 662 w 662"/>
                <a:gd name="T107" fmla="*/ 257 h 949"/>
                <a:gd name="T108" fmla="*/ 638 w 662"/>
                <a:gd name="T109" fmla="*/ 187 h 949"/>
                <a:gd name="T110" fmla="*/ 632 w 662"/>
                <a:gd name="T111" fmla="*/ 281 h 949"/>
                <a:gd name="T112" fmla="*/ 612 w 662"/>
                <a:gd name="T113" fmla="*/ 189 h 949"/>
                <a:gd name="T114" fmla="*/ 600 w 662"/>
                <a:gd name="T115" fmla="*/ 279 h 949"/>
                <a:gd name="T116" fmla="*/ 576 w 662"/>
                <a:gd name="T117" fmla="*/ 173 h 949"/>
                <a:gd name="T118" fmla="*/ 578 w 662"/>
                <a:gd name="T119" fmla="*/ 277 h 949"/>
                <a:gd name="T120" fmla="*/ 549 w 662"/>
                <a:gd name="T121" fmla="*/ 181 h 949"/>
                <a:gd name="T122" fmla="*/ 541 w 662"/>
                <a:gd name="T123" fmla="*/ 185 h 949"/>
                <a:gd name="T124" fmla="*/ 519 w 662"/>
                <a:gd name="T125" fmla="*/ 279 h 949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662"/>
                <a:gd name="T190" fmla="*/ 0 h 949"/>
                <a:gd name="T191" fmla="*/ 662 w 662"/>
                <a:gd name="T192" fmla="*/ 949 h 949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662" h="949">
                  <a:moveTo>
                    <a:pt x="519" y="279"/>
                  </a:moveTo>
                  <a:lnTo>
                    <a:pt x="503" y="173"/>
                  </a:lnTo>
                  <a:lnTo>
                    <a:pt x="483" y="281"/>
                  </a:lnTo>
                  <a:lnTo>
                    <a:pt x="465" y="153"/>
                  </a:lnTo>
                  <a:lnTo>
                    <a:pt x="453" y="285"/>
                  </a:lnTo>
                  <a:lnTo>
                    <a:pt x="449" y="143"/>
                  </a:lnTo>
                  <a:lnTo>
                    <a:pt x="427" y="277"/>
                  </a:lnTo>
                  <a:lnTo>
                    <a:pt x="411" y="151"/>
                  </a:lnTo>
                  <a:lnTo>
                    <a:pt x="399" y="137"/>
                  </a:lnTo>
                  <a:lnTo>
                    <a:pt x="385" y="233"/>
                  </a:lnTo>
                  <a:lnTo>
                    <a:pt x="357" y="149"/>
                  </a:lnTo>
                  <a:lnTo>
                    <a:pt x="341" y="179"/>
                  </a:lnTo>
                  <a:lnTo>
                    <a:pt x="353" y="231"/>
                  </a:lnTo>
                  <a:lnTo>
                    <a:pt x="309" y="137"/>
                  </a:lnTo>
                  <a:lnTo>
                    <a:pt x="255" y="113"/>
                  </a:lnTo>
                  <a:lnTo>
                    <a:pt x="295" y="147"/>
                  </a:lnTo>
                  <a:lnTo>
                    <a:pt x="307" y="183"/>
                  </a:lnTo>
                  <a:lnTo>
                    <a:pt x="327" y="279"/>
                  </a:lnTo>
                  <a:lnTo>
                    <a:pt x="305" y="283"/>
                  </a:lnTo>
                  <a:lnTo>
                    <a:pt x="285" y="295"/>
                  </a:lnTo>
                  <a:lnTo>
                    <a:pt x="255" y="349"/>
                  </a:lnTo>
                  <a:lnTo>
                    <a:pt x="231" y="307"/>
                  </a:lnTo>
                  <a:lnTo>
                    <a:pt x="189" y="321"/>
                  </a:lnTo>
                  <a:lnTo>
                    <a:pt x="175" y="355"/>
                  </a:lnTo>
                  <a:lnTo>
                    <a:pt x="215" y="488"/>
                  </a:lnTo>
                  <a:lnTo>
                    <a:pt x="211" y="546"/>
                  </a:lnTo>
                  <a:lnTo>
                    <a:pt x="193" y="588"/>
                  </a:lnTo>
                  <a:lnTo>
                    <a:pt x="177" y="616"/>
                  </a:lnTo>
                  <a:lnTo>
                    <a:pt x="161" y="630"/>
                  </a:lnTo>
                  <a:lnTo>
                    <a:pt x="143" y="846"/>
                  </a:lnTo>
                  <a:lnTo>
                    <a:pt x="151" y="383"/>
                  </a:lnTo>
                  <a:lnTo>
                    <a:pt x="113" y="865"/>
                  </a:lnTo>
                  <a:lnTo>
                    <a:pt x="125" y="401"/>
                  </a:lnTo>
                  <a:lnTo>
                    <a:pt x="89" y="887"/>
                  </a:lnTo>
                  <a:lnTo>
                    <a:pt x="99" y="466"/>
                  </a:lnTo>
                  <a:lnTo>
                    <a:pt x="61" y="911"/>
                  </a:lnTo>
                  <a:lnTo>
                    <a:pt x="75" y="592"/>
                  </a:lnTo>
                  <a:lnTo>
                    <a:pt x="0" y="949"/>
                  </a:lnTo>
                  <a:lnTo>
                    <a:pt x="30" y="710"/>
                  </a:lnTo>
                  <a:lnTo>
                    <a:pt x="57" y="566"/>
                  </a:lnTo>
                  <a:lnTo>
                    <a:pt x="85" y="407"/>
                  </a:lnTo>
                  <a:lnTo>
                    <a:pt x="123" y="241"/>
                  </a:lnTo>
                  <a:lnTo>
                    <a:pt x="167" y="161"/>
                  </a:lnTo>
                  <a:lnTo>
                    <a:pt x="161" y="115"/>
                  </a:lnTo>
                  <a:lnTo>
                    <a:pt x="199" y="42"/>
                  </a:lnTo>
                  <a:lnTo>
                    <a:pt x="257" y="20"/>
                  </a:lnTo>
                  <a:lnTo>
                    <a:pt x="343" y="2"/>
                  </a:lnTo>
                  <a:lnTo>
                    <a:pt x="421" y="0"/>
                  </a:lnTo>
                  <a:lnTo>
                    <a:pt x="501" y="20"/>
                  </a:lnTo>
                  <a:lnTo>
                    <a:pt x="592" y="60"/>
                  </a:lnTo>
                  <a:lnTo>
                    <a:pt x="632" y="105"/>
                  </a:lnTo>
                  <a:lnTo>
                    <a:pt x="658" y="159"/>
                  </a:lnTo>
                  <a:lnTo>
                    <a:pt x="662" y="199"/>
                  </a:lnTo>
                  <a:lnTo>
                    <a:pt x="662" y="257"/>
                  </a:lnTo>
                  <a:lnTo>
                    <a:pt x="638" y="187"/>
                  </a:lnTo>
                  <a:lnTo>
                    <a:pt x="632" y="281"/>
                  </a:lnTo>
                  <a:lnTo>
                    <a:pt x="612" y="189"/>
                  </a:lnTo>
                  <a:lnTo>
                    <a:pt x="600" y="279"/>
                  </a:lnTo>
                  <a:lnTo>
                    <a:pt x="576" y="173"/>
                  </a:lnTo>
                  <a:lnTo>
                    <a:pt x="578" y="277"/>
                  </a:lnTo>
                  <a:lnTo>
                    <a:pt x="549" y="181"/>
                  </a:lnTo>
                  <a:lnTo>
                    <a:pt x="541" y="185"/>
                  </a:lnTo>
                  <a:lnTo>
                    <a:pt x="519" y="279"/>
                  </a:lnTo>
                  <a:close/>
                </a:path>
              </a:pathLst>
            </a:custGeom>
            <a:solidFill>
              <a:srgbClr val="804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9" name="Rectangle 172">
              <a:extLst>
                <a:ext uri="{FF2B5EF4-FFF2-40B4-BE49-F238E27FC236}">
                  <a16:creationId xmlns:a16="http://schemas.microsoft.com/office/drawing/2014/main" xmlns="" id="{C93C5975-4DB5-4F86-B0A6-49F9337FA3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87" y="2669"/>
              <a:ext cx="2020" cy="299"/>
            </a:xfrm>
            <a:prstGeom prst="rect">
              <a:avLst/>
            </a:prstGeom>
            <a:solidFill>
              <a:srgbClr val="402000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0" name="Freeform 173">
              <a:extLst>
                <a:ext uri="{FF2B5EF4-FFF2-40B4-BE49-F238E27FC236}">
                  <a16:creationId xmlns:a16="http://schemas.microsoft.com/office/drawing/2014/main" xmlns="" id="{37591A26-BD2D-4141-9111-E196C01B496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7" y="2524"/>
              <a:ext cx="188" cy="229"/>
            </a:xfrm>
            <a:custGeom>
              <a:avLst/>
              <a:gdLst>
                <a:gd name="T0" fmla="*/ 182 w 188"/>
                <a:gd name="T1" fmla="*/ 0 h 229"/>
                <a:gd name="T2" fmla="*/ 128 w 188"/>
                <a:gd name="T3" fmla="*/ 6 h 229"/>
                <a:gd name="T4" fmla="*/ 64 w 188"/>
                <a:gd name="T5" fmla="*/ 20 h 229"/>
                <a:gd name="T6" fmla="*/ 24 w 188"/>
                <a:gd name="T7" fmla="*/ 45 h 229"/>
                <a:gd name="T8" fmla="*/ 4 w 188"/>
                <a:gd name="T9" fmla="*/ 67 h 229"/>
                <a:gd name="T10" fmla="*/ 0 w 188"/>
                <a:gd name="T11" fmla="*/ 103 h 229"/>
                <a:gd name="T12" fmla="*/ 2 w 188"/>
                <a:gd name="T13" fmla="*/ 229 h 229"/>
                <a:gd name="T14" fmla="*/ 188 w 188"/>
                <a:gd name="T15" fmla="*/ 225 h 229"/>
                <a:gd name="T16" fmla="*/ 182 w 188"/>
                <a:gd name="T17" fmla="*/ 0 h 229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88"/>
                <a:gd name="T28" fmla="*/ 0 h 229"/>
                <a:gd name="T29" fmla="*/ 188 w 188"/>
                <a:gd name="T30" fmla="*/ 229 h 229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88" h="229">
                  <a:moveTo>
                    <a:pt x="182" y="0"/>
                  </a:moveTo>
                  <a:lnTo>
                    <a:pt x="128" y="6"/>
                  </a:lnTo>
                  <a:lnTo>
                    <a:pt x="64" y="20"/>
                  </a:lnTo>
                  <a:lnTo>
                    <a:pt x="24" y="45"/>
                  </a:lnTo>
                  <a:lnTo>
                    <a:pt x="4" y="67"/>
                  </a:lnTo>
                  <a:lnTo>
                    <a:pt x="0" y="103"/>
                  </a:lnTo>
                  <a:lnTo>
                    <a:pt x="2" y="229"/>
                  </a:lnTo>
                  <a:lnTo>
                    <a:pt x="188" y="225"/>
                  </a:lnTo>
                  <a:lnTo>
                    <a:pt x="182" y="0"/>
                  </a:lnTo>
                  <a:close/>
                </a:path>
              </a:pathLst>
            </a:custGeom>
            <a:solidFill>
              <a:srgbClr val="40404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2" name="Freeform 174">
              <a:extLst>
                <a:ext uri="{FF2B5EF4-FFF2-40B4-BE49-F238E27FC236}">
                  <a16:creationId xmlns:a16="http://schemas.microsoft.com/office/drawing/2014/main" xmlns="" id="{03053272-CEBD-4343-B5A7-516EBFC205F2}"/>
                </a:ext>
              </a:extLst>
            </p:cNvPr>
            <p:cNvSpPr>
              <a:spLocks/>
            </p:cNvSpPr>
            <p:nvPr/>
          </p:nvSpPr>
          <p:spPr bwMode="auto">
            <a:xfrm>
              <a:off x="4863" y="2751"/>
              <a:ext cx="351" cy="170"/>
            </a:xfrm>
            <a:custGeom>
              <a:avLst/>
              <a:gdLst>
                <a:gd name="T0" fmla="*/ 60 w 351"/>
                <a:gd name="T1" fmla="*/ 52 h 170"/>
                <a:gd name="T2" fmla="*/ 96 w 351"/>
                <a:gd name="T3" fmla="*/ 54 h 170"/>
                <a:gd name="T4" fmla="*/ 131 w 351"/>
                <a:gd name="T5" fmla="*/ 32 h 170"/>
                <a:gd name="T6" fmla="*/ 151 w 351"/>
                <a:gd name="T7" fmla="*/ 22 h 170"/>
                <a:gd name="T8" fmla="*/ 165 w 351"/>
                <a:gd name="T9" fmla="*/ 16 h 170"/>
                <a:gd name="T10" fmla="*/ 197 w 351"/>
                <a:gd name="T11" fmla="*/ 12 h 170"/>
                <a:gd name="T12" fmla="*/ 229 w 351"/>
                <a:gd name="T13" fmla="*/ 6 h 170"/>
                <a:gd name="T14" fmla="*/ 249 w 351"/>
                <a:gd name="T15" fmla="*/ 2 h 170"/>
                <a:gd name="T16" fmla="*/ 263 w 351"/>
                <a:gd name="T17" fmla="*/ 0 h 170"/>
                <a:gd name="T18" fmla="*/ 289 w 351"/>
                <a:gd name="T19" fmla="*/ 10 h 170"/>
                <a:gd name="T20" fmla="*/ 311 w 351"/>
                <a:gd name="T21" fmla="*/ 18 h 170"/>
                <a:gd name="T22" fmla="*/ 331 w 351"/>
                <a:gd name="T23" fmla="*/ 24 h 170"/>
                <a:gd name="T24" fmla="*/ 341 w 351"/>
                <a:gd name="T25" fmla="*/ 30 h 170"/>
                <a:gd name="T26" fmla="*/ 343 w 351"/>
                <a:gd name="T27" fmla="*/ 36 h 170"/>
                <a:gd name="T28" fmla="*/ 343 w 351"/>
                <a:gd name="T29" fmla="*/ 40 h 170"/>
                <a:gd name="T30" fmla="*/ 341 w 351"/>
                <a:gd name="T31" fmla="*/ 44 h 170"/>
                <a:gd name="T32" fmla="*/ 329 w 351"/>
                <a:gd name="T33" fmla="*/ 50 h 170"/>
                <a:gd name="T34" fmla="*/ 343 w 351"/>
                <a:gd name="T35" fmla="*/ 56 h 170"/>
                <a:gd name="T36" fmla="*/ 349 w 351"/>
                <a:gd name="T37" fmla="*/ 62 h 170"/>
                <a:gd name="T38" fmla="*/ 351 w 351"/>
                <a:gd name="T39" fmla="*/ 70 h 170"/>
                <a:gd name="T40" fmla="*/ 347 w 351"/>
                <a:gd name="T41" fmla="*/ 80 h 170"/>
                <a:gd name="T42" fmla="*/ 341 w 351"/>
                <a:gd name="T43" fmla="*/ 84 h 170"/>
                <a:gd name="T44" fmla="*/ 333 w 351"/>
                <a:gd name="T45" fmla="*/ 84 h 170"/>
                <a:gd name="T46" fmla="*/ 325 w 351"/>
                <a:gd name="T47" fmla="*/ 82 h 170"/>
                <a:gd name="T48" fmla="*/ 335 w 351"/>
                <a:gd name="T49" fmla="*/ 92 h 170"/>
                <a:gd name="T50" fmla="*/ 341 w 351"/>
                <a:gd name="T51" fmla="*/ 100 h 170"/>
                <a:gd name="T52" fmla="*/ 341 w 351"/>
                <a:gd name="T53" fmla="*/ 104 h 170"/>
                <a:gd name="T54" fmla="*/ 339 w 351"/>
                <a:gd name="T55" fmla="*/ 110 h 170"/>
                <a:gd name="T56" fmla="*/ 337 w 351"/>
                <a:gd name="T57" fmla="*/ 116 h 170"/>
                <a:gd name="T58" fmla="*/ 331 w 351"/>
                <a:gd name="T59" fmla="*/ 118 h 170"/>
                <a:gd name="T60" fmla="*/ 323 w 351"/>
                <a:gd name="T61" fmla="*/ 120 h 170"/>
                <a:gd name="T62" fmla="*/ 299 w 351"/>
                <a:gd name="T63" fmla="*/ 106 h 170"/>
                <a:gd name="T64" fmla="*/ 301 w 351"/>
                <a:gd name="T65" fmla="*/ 126 h 170"/>
                <a:gd name="T66" fmla="*/ 301 w 351"/>
                <a:gd name="T67" fmla="*/ 134 h 170"/>
                <a:gd name="T68" fmla="*/ 297 w 351"/>
                <a:gd name="T69" fmla="*/ 140 h 170"/>
                <a:gd name="T70" fmla="*/ 291 w 351"/>
                <a:gd name="T71" fmla="*/ 142 h 170"/>
                <a:gd name="T72" fmla="*/ 283 w 351"/>
                <a:gd name="T73" fmla="*/ 140 h 170"/>
                <a:gd name="T74" fmla="*/ 273 w 351"/>
                <a:gd name="T75" fmla="*/ 134 h 170"/>
                <a:gd name="T76" fmla="*/ 259 w 351"/>
                <a:gd name="T77" fmla="*/ 138 h 170"/>
                <a:gd name="T78" fmla="*/ 247 w 351"/>
                <a:gd name="T79" fmla="*/ 138 h 170"/>
                <a:gd name="T80" fmla="*/ 237 w 351"/>
                <a:gd name="T81" fmla="*/ 144 h 170"/>
                <a:gd name="T82" fmla="*/ 221 w 351"/>
                <a:gd name="T83" fmla="*/ 148 h 170"/>
                <a:gd name="T84" fmla="*/ 205 w 351"/>
                <a:gd name="T85" fmla="*/ 160 h 170"/>
                <a:gd name="T86" fmla="*/ 169 w 351"/>
                <a:gd name="T87" fmla="*/ 170 h 170"/>
                <a:gd name="T88" fmla="*/ 131 w 351"/>
                <a:gd name="T89" fmla="*/ 170 h 170"/>
                <a:gd name="T90" fmla="*/ 106 w 351"/>
                <a:gd name="T91" fmla="*/ 158 h 170"/>
                <a:gd name="T92" fmla="*/ 70 w 351"/>
                <a:gd name="T93" fmla="*/ 158 h 170"/>
                <a:gd name="T94" fmla="*/ 14 w 351"/>
                <a:gd name="T95" fmla="*/ 158 h 170"/>
                <a:gd name="T96" fmla="*/ 0 w 351"/>
                <a:gd name="T97" fmla="*/ 104 h 170"/>
                <a:gd name="T98" fmla="*/ 14 w 351"/>
                <a:gd name="T99" fmla="*/ 78 h 170"/>
                <a:gd name="T100" fmla="*/ 60 w 351"/>
                <a:gd name="T101" fmla="*/ 52 h 170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351"/>
                <a:gd name="T154" fmla="*/ 0 h 170"/>
                <a:gd name="T155" fmla="*/ 351 w 351"/>
                <a:gd name="T156" fmla="*/ 170 h 170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351" h="170">
                  <a:moveTo>
                    <a:pt x="60" y="52"/>
                  </a:moveTo>
                  <a:lnTo>
                    <a:pt x="96" y="54"/>
                  </a:lnTo>
                  <a:lnTo>
                    <a:pt x="131" y="32"/>
                  </a:lnTo>
                  <a:lnTo>
                    <a:pt x="151" y="22"/>
                  </a:lnTo>
                  <a:lnTo>
                    <a:pt x="165" y="16"/>
                  </a:lnTo>
                  <a:lnTo>
                    <a:pt x="197" y="12"/>
                  </a:lnTo>
                  <a:lnTo>
                    <a:pt x="229" y="6"/>
                  </a:lnTo>
                  <a:lnTo>
                    <a:pt x="249" y="2"/>
                  </a:lnTo>
                  <a:lnTo>
                    <a:pt x="263" y="0"/>
                  </a:lnTo>
                  <a:lnTo>
                    <a:pt x="289" y="10"/>
                  </a:lnTo>
                  <a:lnTo>
                    <a:pt x="311" y="18"/>
                  </a:lnTo>
                  <a:lnTo>
                    <a:pt x="331" y="24"/>
                  </a:lnTo>
                  <a:lnTo>
                    <a:pt x="341" y="30"/>
                  </a:lnTo>
                  <a:lnTo>
                    <a:pt x="343" y="36"/>
                  </a:lnTo>
                  <a:lnTo>
                    <a:pt x="343" y="40"/>
                  </a:lnTo>
                  <a:lnTo>
                    <a:pt x="341" y="44"/>
                  </a:lnTo>
                  <a:lnTo>
                    <a:pt x="329" y="50"/>
                  </a:lnTo>
                  <a:lnTo>
                    <a:pt x="343" y="56"/>
                  </a:lnTo>
                  <a:lnTo>
                    <a:pt x="349" y="62"/>
                  </a:lnTo>
                  <a:lnTo>
                    <a:pt x="351" y="70"/>
                  </a:lnTo>
                  <a:lnTo>
                    <a:pt x="347" y="80"/>
                  </a:lnTo>
                  <a:lnTo>
                    <a:pt x="341" y="84"/>
                  </a:lnTo>
                  <a:lnTo>
                    <a:pt x="333" y="84"/>
                  </a:lnTo>
                  <a:lnTo>
                    <a:pt x="325" y="82"/>
                  </a:lnTo>
                  <a:lnTo>
                    <a:pt x="335" y="92"/>
                  </a:lnTo>
                  <a:lnTo>
                    <a:pt x="341" y="100"/>
                  </a:lnTo>
                  <a:lnTo>
                    <a:pt x="341" y="104"/>
                  </a:lnTo>
                  <a:lnTo>
                    <a:pt x="339" y="110"/>
                  </a:lnTo>
                  <a:lnTo>
                    <a:pt x="337" y="116"/>
                  </a:lnTo>
                  <a:lnTo>
                    <a:pt x="331" y="118"/>
                  </a:lnTo>
                  <a:lnTo>
                    <a:pt x="323" y="120"/>
                  </a:lnTo>
                  <a:lnTo>
                    <a:pt x="299" y="106"/>
                  </a:lnTo>
                  <a:lnTo>
                    <a:pt x="301" y="126"/>
                  </a:lnTo>
                  <a:lnTo>
                    <a:pt x="301" y="134"/>
                  </a:lnTo>
                  <a:lnTo>
                    <a:pt x="297" y="140"/>
                  </a:lnTo>
                  <a:lnTo>
                    <a:pt x="291" y="142"/>
                  </a:lnTo>
                  <a:lnTo>
                    <a:pt x="283" y="140"/>
                  </a:lnTo>
                  <a:lnTo>
                    <a:pt x="273" y="134"/>
                  </a:lnTo>
                  <a:lnTo>
                    <a:pt x="259" y="138"/>
                  </a:lnTo>
                  <a:lnTo>
                    <a:pt x="247" y="138"/>
                  </a:lnTo>
                  <a:lnTo>
                    <a:pt x="237" y="144"/>
                  </a:lnTo>
                  <a:lnTo>
                    <a:pt x="221" y="148"/>
                  </a:lnTo>
                  <a:lnTo>
                    <a:pt x="205" y="160"/>
                  </a:lnTo>
                  <a:lnTo>
                    <a:pt x="169" y="170"/>
                  </a:lnTo>
                  <a:lnTo>
                    <a:pt x="131" y="170"/>
                  </a:lnTo>
                  <a:lnTo>
                    <a:pt x="106" y="158"/>
                  </a:lnTo>
                  <a:lnTo>
                    <a:pt x="70" y="158"/>
                  </a:lnTo>
                  <a:lnTo>
                    <a:pt x="14" y="158"/>
                  </a:lnTo>
                  <a:lnTo>
                    <a:pt x="0" y="104"/>
                  </a:lnTo>
                  <a:lnTo>
                    <a:pt x="14" y="78"/>
                  </a:lnTo>
                  <a:lnTo>
                    <a:pt x="60" y="52"/>
                  </a:lnTo>
                  <a:close/>
                </a:path>
              </a:pathLst>
            </a:custGeom>
            <a:solidFill>
              <a:srgbClr val="FFC080"/>
            </a:solidFill>
            <a:ln w="12700">
              <a:solidFill>
                <a:srgbClr val="402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3" name="Freeform 175">
              <a:extLst>
                <a:ext uri="{FF2B5EF4-FFF2-40B4-BE49-F238E27FC236}">
                  <a16:creationId xmlns:a16="http://schemas.microsoft.com/office/drawing/2014/main" xmlns="" id="{81B3E127-C76E-4068-BDF5-838D37516527}"/>
                </a:ext>
              </a:extLst>
            </p:cNvPr>
            <p:cNvSpPr>
              <a:spLocks/>
            </p:cNvSpPr>
            <p:nvPr/>
          </p:nvSpPr>
          <p:spPr bwMode="auto">
            <a:xfrm>
              <a:off x="5142" y="2785"/>
              <a:ext cx="50" cy="16"/>
            </a:xfrm>
            <a:custGeom>
              <a:avLst/>
              <a:gdLst>
                <a:gd name="T0" fmla="*/ 50 w 50"/>
                <a:gd name="T1" fmla="*/ 12 h 16"/>
                <a:gd name="T2" fmla="*/ 34 w 50"/>
                <a:gd name="T3" fmla="*/ 12 h 16"/>
                <a:gd name="T4" fmla="*/ 24 w 50"/>
                <a:gd name="T5" fmla="*/ 10 h 16"/>
                <a:gd name="T6" fmla="*/ 2 w 50"/>
                <a:gd name="T7" fmla="*/ 0 h 16"/>
                <a:gd name="T8" fmla="*/ 0 w 50"/>
                <a:gd name="T9" fmla="*/ 6 h 16"/>
                <a:gd name="T10" fmla="*/ 24 w 50"/>
                <a:gd name="T11" fmla="*/ 16 h 16"/>
                <a:gd name="T12" fmla="*/ 48 w 50"/>
                <a:gd name="T13" fmla="*/ 16 h 16"/>
                <a:gd name="T14" fmla="*/ 50 w 50"/>
                <a:gd name="T15" fmla="*/ 12 h 1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50"/>
                <a:gd name="T25" fmla="*/ 0 h 16"/>
                <a:gd name="T26" fmla="*/ 50 w 50"/>
                <a:gd name="T27" fmla="*/ 16 h 1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50" h="16">
                  <a:moveTo>
                    <a:pt x="50" y="12"/>
                  </a:moveTo>
                  <a:lnTo>
                    <a:pt x="34" y="12"/>
                  </a:lnTo>
                  <a:lnTo>
                    <a:pt x="24" y="10"/>
                  </a:lnTo>
                  <a:lnTo>
                    <a:pt x="2" y="0"/>
                  </a:lnTo>
                  <a:lnTo>
                    <a:pt x="0" y="6"/>
                  </a:lnTo>
                  <a:lnTo>
                    <a:pt x="24" y="16"/>
                  </a:lnTo>
                  <a:lnTo>
                    <a:pt x="48" y="16"/>
                  </a:lnTo>
                  <a:lnTo>
                    <a:pt x="50" y="12"/>
                  </a:lnTo>
                  <a:close/>
                </a:path>
              </a:pathLst>
            </a:custGeom>
            <a:solidFill>
              <a:srgbClr val="402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4" name="Freeform 176">
              <a:extLst>
                <a:ext uri="{FF2B5EF4-FFF2-40B4-BE49-F238E27FC236}">
                  <a16:creationId xmlns:a16="http://schemas.microsoft.com/office/drawing/2014/main" xmlns="" id="{3D3B520B-C691-4C51-B362-CB909E9EEF43}"/>
                </a:ext>
              </a:extLst>
            </p:cNvPr>
            <p:cNvSpPr>
              <a:spLocks/>
            </p:cNvSpPr>
            <p:nvPr/>
          </p:nvSpPr>
          <p:spPr bwMode="auto">
            <a:xfrm>
              <a:off x="5076" y="2815"/>
              <a:ext cx="112" cy="16"/>
            </a:xfrm>
            <a:custGeom>
              <a:avLst/>
              <a:gdLst>
                <a:gd name="T0" fmla="*/ 110 w 112"/>
                <a:gd name="T1" fmla="*/ 12 h 16"/>
                <a:gd name="T2" fmla="*/ 90 w 112"/>
                <a:gd name="T3" fmla="*/ 8 h 16"/>
                <a:gd name="T4" fmla="*/ 72 w 112"/>
                <a:gd name="T5" fmla="*/ 4 h 16"/>
                <a:gd name="T6" fmla="*/ 54 w 112"/>
                <a:gd name="T7" fmla="*/ 2 h 16"/>
                <a:gd name="T8" fmla="*/ 26 w 112"/>
                <a:gd name="T9" fmla="*/ 0 h 16"/>
                <a:gd name="T10" fmla="*/ 0 w 112"/>
                <a:gd name="T11" fmla="*/ 6 h 16"/>
                <a:gd name="T12" fmla="*/ 48 w 112"/>
                <a:gd name="T13" fmla="*/ 4 h 16"/>
                <a:gd name="T14" fmla="*/ 68 w 112"/>
                <a:gd name="T15" fmla="*/ 8 h 16"/>
                <a:gd name="T16" fmla="*/ 90 w 112"/>
                <a:gd name="T17" fmla="*/ 12 h 16"/>
                <a:gd name="T18" fmla="*/ 112 w 112"/>
                <a:gd name="T19" fmla="*/ 16 h 16"/>
                <a:gd name="T20" fmla="*/ 110 w 112"/>
                <a:gd name="T21" fmla="*/ 12 h 1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12"/>
                <a:gd name="T34" fmla="*/ 0 h 16"/>
                <a:gd name="T35" fmla="*/ 112 w 112"/>
                <a:gd name="T36" fmla="*/ 16 h 1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12" h="16">
                  <a:moveTo>
                    <a:pt x="110" y="12"/>
                  </a:moveTo>
                  <a:lnTo>
                    <a:pt x="90" y="8"/>
                  </a:lnTo>
                  <a:lnTo>
                    <a:pt x="72" y="4"/>
                  </a:lnTo>
                  <a:lnTo>
                    <a:pt x="54" y="2"/>
                  </a:lnTo>
                  <a:lnTo>
                    <a:pt x="26" y="0"/>
                  </a:lnTo>
                  <a:lnTo>
                    <a:pt x="0" y="6"/>
                  </a:lnTo>
                  <a:lnTo>
                    <a:pt x="48" y="4"/>
                  </a:lnTo>
                  <a:lnTo>
                    <a:pt x="68" y="8"/>
                  </a:lnTo>
                  <a:lnTo>
                    <a:pt x="90" y="12"/>
                  </a:lnTo>
                  <a:lnTo>
                    <a:pt x="112" y="16"/>
                  </a:lnTo>
                  <a:lnTo>
                    <a:pt x="110" y="12"/>
                  </a:lnTo>
                  <a:close/>
                </a:path>
              </a:pathLst>
            </a:custGeom>
            <a:solidFill>
              <a:srgbClr val="402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5" name="Freeform 177">
              <a:extLst>
                <a:ext uri="{FF2B5EF4-FFF2-40B4-BE49-F238E27FC236}">
                  <a16:creationId xmlns:a16="http://schemas.microsoft.com/office/drawing/2014/main" xmlns="" id="{8A3FB284-8403-4697-BD1F-4361AEC2F3B0}"/>
                </a:ext>
              </a:extLst>
            </p:cNvPr>
            <p:cNvSpPr>
              <a:spLocks/>
            </p:cNvSpPr>
            <p:nvPr/>
          </p:nvSpPr>
          <p:spPr bwMode="auto">
            <a:xfrm>
              <a:off x="5094" y="2843"/>
              <a:ext cx="66" cy="16"/>
            </a:xfrm>
            <a:custGeom>
              <a:avLst/>
              <a:gdLst>
                <a:gd name="T0" fmla="*/ 66 w 66"/>
                <a:gd name="T1" fmla="*/ 10 h 16"/>
                <a:gd name="T2" fmla="*/ 56 w 66"/>
                <a:gd name="T3" fmla="*/ 2 h 16"/>
                <a:gd name="T4" fmla="*/ 36 w 66"/>
                <a:gd name="T5" fmla="*/ 0 h 16"/>
                <a:gd name="T6" fmla="*/ 22 w 66"/>
                <a:gd name="T7" fmla="*/ 0 h 16"/>
                <a:gd name="T8" fmla="*/ 12 w 66"/>
                <a:gd name="T9" fmla="*/ 0 h 16"/>
                <a:gd name="T10" fmla="*/ 2 w 66"/>
                <a:gd name="T11" fmla="*/ 2 h 16"/>
                <a:gd name="T12" fmla="*/ 0 w 66"/>
                <a:gd name="T13" fmla="*/ 8 h 16"/>
                <a:gd name="T14" fmla="*/ 20 w 66"/>
                <a:gd name="T15" fmla="*/ 4 h 16"/>
                <a:gd name="T16" fmla="*/ 38 w 66"/>
                <a:gd name="T17" fmla="*/ 4 h 16"/>
                <a:gd name="T18" fmla="*/ 56 w 66"/>
                <a:gd name="T19" fmla="*/ 8 h 16"/>
                <a:gd name="T20" fmla="*/ 66 w 66"/>
                <a:gd name="T21" fmla="*/ 16 h 16"/>
                <a:gd name="T22" fmla="*/ 66 w 66"/>
                <a:gd name="T23" fmla="*/ 10 h 1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66"/>
                <a:gd name="T37" fmla="*/ 0 h 16"/>
                <a:gd name="T38" fmla="*/ 66 w 66"/>
                <a:gd name="T39" fmla="*/ 16 h 1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66" h="16">
                  <a:moveTo>
                    <a:pt x="66" y="10"/>
                  </a:moveTo>
                  <a:lnTo>
                    <a:pt x="56" y="2"/>
                  </a:lnTo>
                  <a:lnTo>
                    <a:pt x="36" y="0"/>
                  </a:lnTo>
                  <a:lnTo>
                    <a:pt x="22" y="0"/>
                  </a:lnTo>
                  <a:lnTo>
                    <a:pt x="12" y="0"/>
                  </a:lnTo>
                  <a:lnTo>
                    <a:pt x="2" y="2"/>
                  </a:lnTo>
                  <a:lnTo>
                    <a:pt x="0" y="8"/>
                  </a:lnTo>
                  <a:lnTo>
                    <a:pt x="20" y="4"/>
                  </a:lnTo>
                  <a:lnTo>
                    <a:pt x="38" y="4"/>
                  </a:lnTo>
                  <a:lnTo>
                    <a:pt x="56" y="8"/>
                  </a:lnTo>
                  <a:lnTo>
                    <a:pt x="66" y="16"/>
                  </a:lnTo>
                  <a:lnTo>
                    <a:pt x="66" y="10"/>
                  </a:lnTo>
                  <a:close/>
                </a:path>
              </a:pathLst>
            </a:custGeom>
            <a:solidFill>
              <a:srgbClr val="402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6" name="Freeform 178">
              <a:extLst>
                <a:ext uri="{FF2B5EF4-FFF2-40B4-BE49-F238E27FC236}">
                  <a16:creationId xmlns:a16="http://schemas.microsoft.com/office/drawing/2014/main" xmlns="" id="{21BBC656-E921-483D-B335-14F600CC5D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128" y="2865"/>
              <a:ext cx="16" cy="16"/>
            </a:xfrm>
            <a:custGeom>
              <a:avLst/>
              <a:gdLst>
                <a:gd name="T0" fmla="*/ 4 w 16"/>
                <a:gd name="T1" fmla="*/ 0 h 16"/>
                <a:gd name="T2" fmla="*/ 6 w 16"/>
                <a:gd name="T3" fmla="*/ 8 h 16"/>
                <a:gd name="T4" fmla="*/ 16 w 16"/>
                <a:gd name="T5" fmla="*/ 14 h 16"/>
                <a:gd name="T6" fmla="*/ 4 w 16"/>
                <a:gd name="T7" fmla="*/ 16 h 16"/>
                <a:gd name="T8" fmla="*/ 4 w 16"/>
                <a:gd name="T9" fmla="*/ 12 h 16"/>
                <a:gd name="T10" fmla="*/ 0 w 16"/>
                <a:gd name="T11" fmla="*/ 8 h 16"/>
                <a:gd name="T12" fmla="*/ 4 w 16"/>
                <a:gd name="T13" fmla="*/ 0 h 1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6"/>
                <a:gd name="T22" fmla="*/ 0 h 16"/>
                <a:gd name="T23" fmla="*/ 16 w 16"/>
                <a:gd name="T24" fmla="*/ 16 h 1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6" h="16">
                  <a:moveTo>
                    <a:pt x="4" y="0"/>
                  </a:moveTo>
                  <a:lnTo>
                    <a:pt x="6" y="8"/>
                  </a:lnTo>
                  <a:lnTo>
                    <a:pt x="16" y="14"/>
                  </a:lnTo>
                  <a:lnTo>
                    <a:pt x="4" y="16"/>
                  </a:lnTo>
                  <a:lnTo>
                    <a:pt x="4" y="12"/>
                  </a:lnTo>
                  <a:lnTo>
                    <a:pt x="0" y="8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402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7" name="Freeform 179">
              <a:extLst>
                <a:ext uri="{FF2B5EF4-FFF2-40B4-BE49-F238E27FC236}">
                  <a16:creationId xmlns:a16="http://schemas.microsoft.com/office/drawing/2014/main" xmlns="" id="{29082ED2-349C-4818-8BEE-BE53D8B47DE9}"/>
                </a:ext>
              </a:extLst>
            </p:cNvPr>
            <p:cNvSpPr>
              <a:spLocks/>
            </p:cNvSpPr>
            <p:nvPr/>
          </p:nvSpPr>
          <p:spPr bwMode="auto">
            <a:xfrm>
              <a:off x="5046" y="2502"/>
              <a:ext cx="448" cy="542"/>
            </a:xfrm>
            <a:custGeom>
              <a:avLst/>
              <a:gdLst>
                <a:gd name="T0" fmla="*/ 0 w 448"/>
                <a:gd name="T1" fmla="*/ 448 h 542"/>
                <a:gd name="T2" fmla="*/ 118 w 448"/>
                <a:gd name="T3" fmla="*/ 0 h 542"/>
                <a:gd name="T4" fmla="*/ 448 w 448"/>
                <a:gd name="T5" fmla="*/ 81 h 542"/>
                <a:gd name="T6" fmla="*/ 336 w 448"/>
                <a:gd name="T7" fmla="*/ 542 h 542"/>
                <a:gd name="T8" fmla="*/ 0 w 448"/>
                <a:gd name="T9" fmla="*/ 448 h 5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48"/>
                <a:gd name="T16" fmla="*/ 0 h 542"/>
                <a:gd name="T17" fmla="*/ 448 w 448"/>
                <a:gd name="T18" fmla="*/ 542 h 5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48" h="542">
                  <a:moveTo>
                    <a:pt x="0" y="448"/>
                  </a:moveTo>
                  <a:lnTo>
                    <a:pt x="118" y="0"/>
                  </a:lnTo>
                  <a:lnTo>
                    <a:pt x="448" y="81"/>
                  </a:lnTo>
                  <a:lnTo>
                    <a:pt x="336" y="542"/>
                  </a:lnTo>
                  <a:lnTo>
                    <a:pt x="0" y="448"/>
                  </a:ln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8" name="Freeform 180">
              <a:extLst>
                <a:ext uri="{FF2B5EF4-FFF2-40B4-BE49-F238E27FC236}">
                  <a16:creationId xmlns:a16="http://schemas.microsoft.com/office/drawing/2014/main" xmlns="" id="{CE2264AE-13E3-4514-B8A1-9AFD430BBFD6}"/>
                </a:ext>
              </a:extLst>
            </p:cNvPr>
            <p:cNvSpPr>
              <a:spLocks/>
            </p:cNvSpPr>
            <p:nvPr/>
          </p:nvSpPr>
          <p:spPr bwMode="auto">
            <a:xfrm>
              <a:off x="5044" y="2773"/>
              <a:ext cx="98" cy="58"/>
            </a:xfrm>
            <a:custGeom>
              <a:avLst/>
              <a:gdLst>
                <a:gd name="T0" fmla="*/ 42 w 98"/>
                <a:gd name="T1" fmla="*/ 2 h 58"/>
                <a:gd name="T2" fmla="*/ 60 w 98"/>
                <a:gd name="T3" fmla="*/ 2 h 58"/>
                <a:gd name="T4" fmla="*/ 74 w 98"/>
                <a:gd name="T5" fmla="*/ 0 h 58"/>
                <a:gd name="T6" fmla="*/ 86 w 98"/>
                <a:gd name="T7" fmla="*/ 0 h 58"/>
                <a:gd name="T8" fmla="*/ 94 w 98"/>
                <a:gd name="T9" fmla="*/ 2 h 58"/>
                <a:gd name="T10" fmla="*/ 98 w 98"/>
                <a:gd name="T11" fmla="*/ 6 h 58"/>
                <a:gd name="T12" fmla="*/ 98 w 98"/>
                <a:gd name="T13" fmla="*/ 10 h 58"/>
                <a:gd name="T14" fmla="*/ 96 w 98"/>
                <a:gd name="T15" fmla="*/ 16 h 58"/>
                <a:gd name="T16" fmla="*/ 88 w 98"/>
                <a:gd name="T17" fmla="*/ 22 h 58"/>
                <a:gd name="T18" fmla="*/ 70 w 98"/>
                <a:gd name="T19" fmla="*/ 32 h 58"/>
                <a:gd name="T20" fmla="*/ 52 w 98"/>
                <a:gd name="T21" fmla="*/ 36 h 58"/>
                <a:gd name="T22" fmla="*/ 40 w 98"/>
                <a:gd name="T23" fmla="*/ 38 h 58"/>
                <a:gd name="T24" fmla="*/ 30 w 98"/>
                <a:gd name="T25" fmla="*/ 44 h 58"/>
                <a:gd name="T26" fmla="*/ 18 w 98"/>
                <a:gd name="T27" fmla="*/ 48 h 58"/>
                <a:gd name="T28" fmla="*/ 8 w 98"/>
                <a:gd name="T29" fmla="*/ 58 h 58"/>
                <a:gd name="T30" fmla="*/ 0 w 98"/>
                <a:gd name="T31" fmla="*/ 12 h 58"/>
                <a:gd name="T32" fmla="*/ 14 w 98"/>
                <a:gd name="T33" fmla="*/ 10 h 58"/>
                <a:gd name="T34" fmla="*/ 24 w 98"/>
                <a:gd name="T35" fmla="*/ 6 h 58"/>
                <a:gd name="T36" fmla="*/ 42 w 98"/>
                <a:gd name="T37" fmla="*/ 2 h 58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98"/>
                <a:gd name="T58" fmla="*/ 0 h 58"/>
                <a:gd name="T59" fmla="*/ 98 w 98"/>
                <a:gd name="T60" fmla="*/ 58 h 58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98" h="58">
                  <a:moveTo>
                    <a:pt x="42" y="2"/>
                  </a:moveTo>
                  <a:lnTo>
                    <a:pt x="60" y="2"/>
                  </a:lnTo>
                  <a:lnTo>
                    <a:pt x="74" y="0"/>
                  </a:lnTo>
                  <a:lnTo>
                    <a:pt x="86" y="0"/>
                  </a:lnTo>
                  <a:lnTo>
                    <a:pt x="94" y="2"/>
                  </a:lnTo>
                  <a:lnTo>
                    <a:pt x="98" y="6"/>
                  </a:lnTo>
                  <a:lnTo>
                    <a:pt x="98" y="10"/>
                  </a:lnTo>
                  <a:lnTo>
                    <a:pt x="96" y="16"/>
                  </a:lnTo>
                  <a:lnTo>
                    <a:pt x="88" y="22"/>
                  </a:lnTo>
                  <a:lnTo>
                    <a:pt x="70" y="32"/>
                  </a:lnTo>
                  <a:lnTo>
                    <a:pt x="52" y="36"/>
                  </a:lnTo>
                  <a:lnTo>
                    <a:pt x="40" y="38"/>
                  </a:lnTo>
                  <a:lnTo>
                    <a:pt x="30" y="44"/>
                  </a:lnTo>
                  <a:lnTo>
                    <a:pt x="18" y="48"/>
                  </a:lnTo>
                  <a:lnTo>
                    <a:pt x="8" y="58"/>
                  </a:lnTo>
                  <a:lnTo>
                    <a:pt x="0" y="12"/>
                  </a:lnTo>
                  <a:lnTo>
                    <a:pt x="14" y="10"/>
                  </a:lnTo>
                  <a:lnTo>
                    <a:pt x="24" y="6"/>
                  </a:lnTo>
                  <a:lnTo>
                    <a:pt x="42" y="2"/>
                  </a:lnTo>
                  <a:close/>
                </a:path>
              </a:pathLst>
            </a:custGeom>
            <a:solidFill>
              <a:srgbClr val="FFC08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9" name="Freeform 181">
              <a:extLst>
                <a:ext uri="{FF2B5EF4-FFF2-40B4-BE49-F238E27FC236}">
                  <a16:creationId xmlns:a16="http://schemas.microsoft.com/office/drawing/2014/main" xmlns="" id="{E1F14DF4-70FC-40D0-9B20-5693B26103A9}"/>
                </a:ext>
              </a:extLst>
            </p:cNvPr>
            <p:cNvSpPr>
              <a:spLocks/>
            </p:cNvSpPr>
            <p:nvPr/>
          </p:nvSpPr>
          <p:spPr bwMode="auto">
            <a:xfrm>
              <a:off x="5016" y="2769"/>
              <a:ext cx="126" cy="16"/>
            </a:xfrm>
            <a:custGeom>
              <a:avLst/>
              <a:gdLst>
                <a:gd name="T0" fmla="*/ 28 w 126"/>
                <a:gd name="T1" fmla="*/ 16 h 16"/>
                <a:gd name="T2" fmla="*/ 42 w 126"/>
                <a:gd name="T3" fmla="*/ 16 h 16"/>
                <a:gd name="T4" fmla="*/ 56 w 126"/>
                <a:gd name="T5" fmla="*/ 10 h 16"/>
                <a:gd name="T6" fmla="*/ 72 w 126"/>
                <a:gd name="T7" fmla="*/ 8 h 16"/>
                <a:gd name="T8" fmla="*/ 86 w 126"/>
                <a:gd name="T9" fmla="*/ 8 h 16"/>
                <a:gd name="T10" fmla="*/ 102 w 126"/>
                <a:gd name="T11" fmla="*/ 6 h 16"/>
                <a:gd name="T12" fmla="*/ 126 w 126"/>
                <a:gd name="T13" fmla="*/ 8 h 16"/>
                <a:gd name="T14" fmla="*/ 116 w 126"/>
                <a:gd name="T15" fmla="*/ 4 h 16"/>
                <a:gd name="T16" fmla="*/ 94 w 126"/>
                <a:gd name="T17" fmla="*/ 0 h 16"/>
                <a:gd name="T18" fmla="*/ 70 w 126"/>
                <a:gd name="T19" fmla="*/ 2 h 16"/>
                <a:gd name="T20" fmla="*/ 62 w 126"/>
                <a:gd name="T21" fmla="*/ 6 h 16"/>
                <a:gd name="T22" fmla="*/ 42 w 126"/>
                <a:gd name="T23" fmla="*/ 6 h 16"/>
                <a:gd name="T24" fmla="*/ 28 w 126"/>
                <a:gd name="T25" fmla="*/ 6 h 16"/>
                <a:gd name="T26" fmla="*/ 0 w 126"/>
                <a:gd name="T27" fmla="*/ 16 h 16"/>
                <a:gd name="T28" fmla="*/ 28 w 126"/>
                <a:gd name="T29" fmla="*/ 16 h 1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126"/>
                <a:gd name="T46" fmla="*/ 0 h 16"/>
                <a:gd name="T47" fmla="*/ 126 w 126"/>
                <a:gd name="T48" fmla="*/ 16 h 1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126" h="16">
                  <a:moveTo>
                    <a:pt x="28" y="16"/>
                  </a:moveTo>
                  <a:lnTo>
                    <a:pt x="42" y="16"/>
                  </a:lnTo>
                  <a:lnTo>
                    <a:pt x="56" y="10"/>
                  </a:lnTo>
                  <a:lnTo>
                    <a:pt x="72" y="8"/>
                  </a:lnTo>
                  <a:lnTo>
                    <a:pt x="86" y="8"/>
                  </a:lnTo>
                  <a:lnTo>
                    <a:pt x="102" y="6"/>
                  </a:lnTo>
                  <a:lnTo>
                    <a:pt x="126" y="8"/>
                  </a:lnTo>
                  <a:lnTo>
                    <a:pt x="116" y="4"/>
                  </a:lnTo>
                  <a:lnTo>
                    <a:pt x="94" y="0"/>
                  </a:lnTo>
                  <a:lnTo>
                    <a:pt x="70" y="2"/>
                  </a:lnTo>
                  <a:lnTo>
                    <a:pt x="62" y="6"/>
                  </a:lnTo>
                  <a:lnTo>
                    <a:pt x="42" y="6"/>
                  </a:lnTo>
                  <a:lnTo>
                    <a:pt x="28" y="6"/>
                  </a:lnTo>
                  <a:lnTo>
                    <a:pt x="0" y="16"/>
                  </a:lnTo>
                  <a:lnTo>
                    <a:pt x="28" y="16"/>
                  </a:lnTo>
                  <a:close/>
                </a:path>
              </a:pathLst>
            </a:custGeom>
            <a:solidFill>
              <a:srgbClr val="402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0" name="Freeform 182">
              <a:extLst>
                <a:ext uri="{FF2B5EF4-FFF2-40B4-BE49-F238E27FC236}">
                  <a16:creationId xmlns:a16="http://schemas.microsoft.com/office/drawing/2014/main" xmlns="" id="{C95ED9BA-2C59-462F-9241-BAB321A4688C}"/>
                </a:ext>
              </a:extLst>
            </p:cNvPr>
            <p:cNvSpPr>
              <a:spLocks/>
            </p:cNvSpPr>
            <p:nvPr/>
          </p:nvSpPr>
          <p:spPr bwMode="auto">
            <a:xfrm>
              <a:off x="4984" y="2777"/>
              <a:ext cx="160" cy="92"/>
            </a:xfrm>
            <a:custGeom>
              <a:avLst/>
              <a:gdLst>
                <a:gd name="T0" fmla="*/ 158 w 160"/>
                <a:gd name="T1" fmla="*/ 2 h 92"/>
                <a:gd name="T2" fmla="*/ 154 w 160"/>
                <a:gd name="T3" fmla="*/ 0 h 92"/>
                <a:gd name="T4" fmla="*/ 156 w 160"/>
                <a:gd name="T5" fmla="*/ 8 h 92"/>
                <a:gd name="T6" fmla="*/ 150 w 160"/>
                <a:gd name="T7" fmla="*/ 18 h 92"/>
                <a:gd name="T8" fmla="*/ 136 w 160"/>
                <a:gd name="T9" fmla="*/ 24 h 92"/>
                <a:gd name="T10" fmla="*/ 114 w 160"/>
                <a:gd name="T11" fmla="*/ 32 h 92"/>
                <a:gd name="T12" fmla="*/ 102 w 160"/>
                <a:gd name="T13" fmla="*/ 32 h 92"/>
                <a:gd name="T14" fmla="*/ 84 w 160"/>
                <a:gd name="T15" fmla="*/ 42 h 92"/>
                <a:gd name="T16" fmla="*/ 74 w 160"/>
                <a:gd name="T17" fmla="*/ 44 h 92"/>
                <a:gd name="T18" fmla="*/ 64 w 160"/>
                <a:gd name="T19" fmla="*/ 58 h 92"/>
                <a:gd name="T20" fmla="*/ 58 w 160"/>
                <a:gd name="T21" fmla="*/ 66 h 92"/>
                <a:gd name="T22" fmla="*/ 44 w 160"/>
                <a:gd name="T23" fmla="*/ 80 h 92"/>
                <a:gd name="T24" fmla="*/ 14 w 160"/>
                <a:gd name="T25" fmla="*/ 88 h 92"/>
                <a:gd name="T26" fmla="*/ 0 w 160"/>
                <a:gd name="T27" fmla="*/ 90 h 92"/>
                <a:gd name="T28" fmla="*/ 28 w 160"/>
                <a:gd name="T29" fmla="*/ 92 h 92"/>
                <a:gd name="T30" fmla="*/ 54 w 160"/>
                <a:gd name="T31" fmla="*/ 92 h 92"/>
                <a:gd name="T32" fmla="*/ 68 w 160"/>
                <a:gd name="T33" fmla="*/ 80 h 92"/>
                <a:gd name="T34" fmla="*/ 72 w 160"/>
                <a:gd name="T35" fmla="*/ 66 h 92"/>
                <a:gd name="T36" fmla="*/ 78 w 160"/>
                <a:gd name="T37" fmla="*/ 54 h 92"/>
                <a:gd name="T38" fmla="*/ 88 w 160"/>
                <a:gd name="T39" fmla="*/ 46 h 92"/>
                <a:gd name="T40" fmla="*/ 102 w 160"/>
                <a:gd name="T41" fmla="*/ 40 h 92"/>
                <a:gd name="T42" fmla="*/ 116 w 160"/>
                <a:gd name="T43" fmla="*/ 38 h 92"/>
                <a:gd name="T44" fmla="*/ 130 w 160"/>
                <a:gd name="T45" fmla="*/ 32 h 92"/>
                <a:gd name="T46" fmla="*/ 144 w 160"/>
                <a:gd name="T47" fmla="*/ 26 h 92"/>
                <a:gd name="T48" fmla="*/ 152 w 160"/>
                <a:gd name="T49" fmla="*/ 20 h 92"/>
                <a:gd name="T50" fmla="*/ 160 w 160"/>
                <a:gd name="T51" fmla="*/ 12 h 92"/>
                <a:gd name="T52" fmla="*/ 158 w 160"/>
                <a:gd name="T53" fmla="*/ 2 h 92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160"/>
                <a:gd name="T82" fmla="*/ 0 h 92"/>
                <a:gd name="T83" fmla="*/ 160 w 160"/>
                <a:gd name="T84" fmla="*/ 92 h 92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160" h="92">
                  <a:moveTo>
                    <a:pt x="158" y="2"/>
                  </a:moveTo>
                  <a:lnTo>
                    <a:pt x="154" y="0"/>
                  </a:lnTo>
                  <a:lnTo>
                    <a:pt x="156" y="8"/>
                  </a:lnTo>
                  <a:lnTo>
                    <a:pt x="150" y="18"/>
                  </a:lnTo>
                  <a:lnTo>
                    <a:pt x="136" y="24"/>
                  </a:lnTo>
                  <a:lnTo>
                    <a:pt x="114" y="32"/>
                  </a:lnTo>
                  <a:lnTo>
                    <a:pt x="102" y="32"/>
                  </a:lnTo>
                  <a:lnTo>
                    <a:pt x="84" y="42"/>
                  </a:lnTo>
                  <a:lnTo>
                    <a:pt x="74" y="44"/>
                  </a:lnTo>
                  <a:lnTo>
                    <a:pt x="64" y="58"/>
                  </a:lnTo>
                  <a:lnTo>
                    <a:pt x="58" y="66"/>
                  </a:lnTo>
                  <a:lnTo>
                    <a:pt x="44" y="80"/>
                  </a:lnTo>
                  <a:lnTo>
                    <a:pt x="14" y="88"/>
                  </a:lnTo>
                  <a:lnTo>
                    <a:pt x="0" y="90"/>
                  </a:lnTo>
                  <a:lnTo>
                    <a:pt x="28" y="92"/>
                  </a:lnTo>
                  <a:lnTo>
                    <a:pt x="54" y="92"/>
                  </a:lnTo>
                  <a:lnTo>
                    <a:pt x="68" y="80"/>
                  </a:lnTo>
                  <a:lnTo>
                    <a:pt x="72" y="66"/>
                  </a:lnTo>
                  <a:lnTo>
                    <a:pt x="78" y="54"/>
                  </a:lnTo>
                  <a:lnTo>
                    <a:pt x="88" y="46"/>
                  </a:lnTo>
                  <a:lnTo>
                    <a:pt x="102" y="40"/>
                  </a:lnTo>
                  <a:lnTo>
                    <a:pt x="116" y="38"/>
                  </a:lnTo>
                  <a:lnTo>
                    <a:pt x="130" y="32"/>
                  </a:lnTo>
                  <a:lnTo>
                    <a:pt x="144" y="26"/>
                  </a:lnTo>
                  <a:lnTo>
                    <a:pt x="152" y="20"/>
                  </a:lnTo>
                  <a:lnTo>
                    <a:pt x="160" y="12"/>
                  </a:lnTo>
                  <a:lnTo>
                    <a:pt x="158" y="2"/>
                  </a:lnTo>
                  <a:close/>
                </a:path>
              </a:pathLst>
            </a:custGeom>
            <a:solidFill>
              <a:srgbClr val="402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1" name="Freeform 183">
              <a:extLst>
                <a:ext uri="{FF2B5EF4-FFF2-40B4-BE49-F238E27FC236}">
                  <a16:creationId xmlns:a16="http://schemas.microsoft.com/office/drawing/2014/main" xmlns="" id="{AAAA0CB9-7221-4533-B1DC-52653A922212}"/>
                </a:ext>
              </a:extLst>
            </p:cNvPr>
            <p:cNvSpPr>
              <a:spLocks/>
            </p:cNvSpPr>
            <p:nvPr/>
          </p:nvSpPr>
          <p:spPr bwMode="auto">
            <a:xfrm>
              <a:off x="5116" y="2781"/>
              <a:ext cx="16" cy="16"/>
            </a:xfrm>
            <a:custGeom>
              <a:avLst/>
              <a:gdLst>
                <a:gd name="T0" fmla="*/ 0 w 16"/>
                <a:gd name="T1" fmla="*/ 0 h 16"/>
                <a:gd name="T2" fmla="*/ 6 w 16"/>
                <a:gd name="T3" fmla="*/ 12 h 16"/>
                <a:gd name="T4" fmla="*/ 16 w 16"/>
                <a:gd name="T5" fmla="*/ 16 h 16"/>
                <a:gd name="T6" fmla="*/ 0 w 16"/>
                <a:gd name="T7" fmla="*/ 16 h 16"/>
                <a:gd name="T8" fmla="*/ 0 w 16"/>
                <a:gd name="T9" fmla="*/ 0 h 1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"/>
                <a:gd name="T16" fmla="*/ 0 h 16"/>
                <a:gd name="T17" fmla="*/ 16 w 16"/>
                <a:gd name="T18" fmla="*/ 16 h 1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" h="16">
                  <a:moveTo>
                    <a:pt x="0" y="0"/>
                  </a:moveTo>
                  <a:lnTo>
                    <a:pt x="6" y="12"/>
                  </a:lnTo>
                  <a:lnTo>
                    <a:pt x="16" y="16"/>
                  </a:lnTo>
                  <a:lnTo>
                    <a:pt x="0" y="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02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2" name="Freeform 184">
              <a:extLst>
                <a:ext uri="{FF2B5EF4-FFF2-40B4-BE49-F238E27FC236}">
                  <a16:creationId xmlns:a16="http://schemas.microsoft.com/office/drawing/2014/main" xmlns="" id="{15F60743-E016-444C-AEC0-9F81FBB02181}"/>
                </a:ext>
              </a:extLst>
            </p:cNvPr>
            <p:cNvSpPr>
              <a:spLocks/>
            </p:cNvSpPr>
            <p:nvPr/>
          </p:nvSpPr>
          <p:spPr bwMode="auto">
            <a:xfrm>
              <a:off x="3861" y="2188"/>
              <a:ext cx="1088" cy="816"/>
            </a:xfrm>
            <a:custGeom>
              <a:avLst/>
              <a:gdLst>
                <a:gd name="T0" fmla="*/ 429 w 1088"/>
                <a:gd name="T1" fmla="*/ 92 h 816"/>
                <a:gd name="T2" fmla="*/ 481 w 1088"/>
                <a:gd name="T3" fmla="*/ 118 h 816"/>
                <a:gd name="T4" fmla="*/ 515 w 1088"/>
                <a:gd name="T5" fmla="*/ 148 h 816"/>
                <a:gd name="T6" fmla="*/ 541 w 1088"/>
                <a:gd name="T7" fmla="*/ 202 h 816"/>
                <a:gd name="T8" fmla="*/ 555 w 1088"/>
                <a:gd name="T9" fmla="*/ 284 h 816"/>
                <a:gd name="T10" fmla="*/ 602 w 1088"/>
                <a:gd name="T11" fmla="*/ 354 h 816"/>
                <a:gd name="T12" fmla="*/ 632 w 1088"/>
                <a:gd name="T13" fmla="*/ 409 h 816"/>
                <a:gd name="T14" fmla="*/ 662 w 1088"/>
                <a:gd name="T15" fmla="*/ 449 h 816"/>
                <a:gd name="T16" fmla="*/ 684 w 1088"/>
                <a:gd name="T17" fmla="*/ 485 h 816"/>
                <a:gd name="T18" fmla="*/ 732 w 1088"/>
                <a:gd name="T19" fmla="*/ 511 h 816"/>
                <a:gd name="T20" fmla="*/ 796 w 1088"/>
                <a:gd name="T21" fmla="*/ 545 h 816"/>
                <a:gd name="T22" fmla="*/ 890 w 1088"/>
                <a:gd name="T23" fmla="*/ 571 h 816"/>
                <a:gd name="T24" fmla="*/ 964 w 1088"/>
                <a:gd name="T25" fmla="*/ 585 h 816"/>
                <a:gd name="T26" fmla="*/ 1088 w 1088"/>
                <a:gd name="T27" fmla="*/ 607 h 816"/>
                <a:gd name="T28" fmla="*/ 1062 w 1088"/>
                <a:gd name="T29" fmla="*/ 633 h 816"/>
                <a:gd name="T30" fmla="*/ 1040 w 1088"/>
                <a:gd name="T31" fmla="*/ 671 h 816"/>
                <a:gd name="T32" fmla="*/ 1040 w 1088"/>
                <a:gd name="T33" fmla="*/ 711 h 816"/>
                <a:gd name="T34" fmla="*/ 1054 w 1088"/>
                <a:gd name="T35" fmla="*/ 741 h 816"/>
                <a:gd name="T36" fmla="*/ 804 w 1088"/>
                <a:gd name="T37" fmla="*/ 719 h 816"/>
                <a:gd name="T38" fmla="*/ 710 w 1088"/>
                <a:gd name="T39" fmla="*/ 709 h 816"/>
                <a:gd name="T40" fmla="*/ 602 w 1088"/>
                <a:gd name="T41" fmla="*/ 693 h 816"/>
                <a:gd name="T42" fmla="*/ 551 w 1088"/>
                <a:gd name="T43" fmla="*/ 671 h 816"/>
                <a:gd name="T44" fmla="*/ 521 w 1088"/>
                <a:gd name="T45" fmla="*/ 749 h 816"/>
                <a:gd name="T46" fmla="*/ 521 w 1088"/>
                <a:gd name="T47" fmla="*/ 816 h 816"/>
                <a:gd name="T48" fmla="*/ 10 w 1088"/>
                <a:gd name="T49" fmla="*/ 816 h 816"/>
                <a:gd name="T50" fmla="*/ 0 w 1088"/>
                <a:gd name="T51" fmla="*/ 701 h 816"/>
                <a:gd name="T52" fmla="*/ 0 w 1088"/>
                <a:gd name="T53" fmla="*/ 601 h 816"/>
                <a:gd name="T54" fmla="*/ 4 w 1088"/>
                <a:gd name="T55" fmla="*/ 541 h 816"/>
                <a:gd name="T56" fmla="*/ 6 w 1088"/>
                <a:gd name="T57" fmla="*/ 453 h 816"/>
                <a:gd name="T58" fmla="*/ 14 w 1088"/>
                <a:gd name="T59" fmla="*/ 399 h 816"/>
                <a:gd name="T60" fmla="*/ 30 w 1088"/>
                <a:gd name="T61" fmla="*/ 336 h 816"/>
                <a:gd name="T62" fmla="*/ 44 w 1088"/>
                <a:gd name="T63" fmla="*/ 286 h 816"/>
                <a:gd name="T64" fmla="*/ 64 w 1088"/>
                <a:gd name="T65" fmla="*/ 230 h 816"/>
                <a:gd name="T66" fmla="*/ 75 w 1088"/>
                <a:gd name="T67" fmla="*/ 182 h 816"/>
                <a:gd name="T68" fmla="*/ 95 w 1088"/>
                <a:gd name="T69" fmla="*/ 140 h 816"/>
                <a:gd name="T70" fmla="*/ 117 w 1088"/>
                <a:gd name="T71" fmla="*/ 98 h 816"/>
                <a:gd name="T72" fmla="*/ 145 w 1088"/>
                <a:gd name="T73" fmla="*/ 70 h 816"/>
                <a:gd name="T74" fmla="*/ 199 w 1088"/>
                <a:gd name="T75" fmla="*/ 40 h 816"/>
                <a:gd name="T76" fmla="*/ 247 w 1088"/>
                <a:gd name="T77" fmla="*/ 0 h 816"/>
                <a:gd name="T78" fmla="*/ 429 w 1088"/>
                <a:gd name="T79" fmla="*/ 92 h 81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w 1088"/>
                <a:gd name="T121" fmla="*/ 0 h 816"/>
                <a:gd name="T122" fmla="*/ 1088 w 1088"/>
                <a:gd name="T123" fmla="*/ 816 h 816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T120" t="T121" r="T122" b="T123"/>
              <a:pathLst>
                <a:path w="1088" h="816">
                  <a:moveTo>
                    <a:pt x="429" y="92"/>
                  </a:moveTo>
                  <a:lnTo>
                    <a:pt x="481" y="118"/>
                  </a:lnTo>
                  <a:lnTo>
                    <a:pt x="515" y="148"/>
                  </a:lnTo>
                  <a:lnTo>
                    <a:pt x="541" y="202"/>
                  </a:lnTo>
                  <a:lnTo>
                    <a:pt x="555" y="284"/>
                  </a:lnTo>
                  <a:lnTo>
                    <a:pt x="602" y="354"/>
                  </a:lnTo>
                  <a:lnTo>
                    <a:pt x="632" y="409"/>
                  </a:lnTo>
                  <a:lnTo>
                    <a:pt x="662" y="449"/>
                  </a:lnTo>
                  <a:lnTo>
                    <a:pt x="684" y="485"/>
                  </a:lnTo>
                  <a:lnTo>
                    <a:pt x="732" y="511"/>
                  </a:lnTo>
                  <a:lnTo>
                    <a:pt x="796" y="545"/>
                  </a:lnTo>
                  <a:lnTo>
                    <a:pt x="890" y="571"/>
                  </a:lnTo>
                  <a:lnTo>
                    <a:pt x="964" y="585"/>
                  </a:lnTo>
                  <a:lnTo>
                    <a:pt x="1088" y="607"/>
                  </a:lnTo>
                  <a:lnTo>
                    <a:pt x="1062" y="633"/>
                  </a:lnTo>
                  <a:lnTo>
                    <a:pt x="1040" y="671"/>
                  </a:lnTo>
                  <a:lnTo>
                    <a:pt x="1040" y="711"/>
                  </a:lnTo>
                  <a:lnTo>
                    <a:pt x="1054" y="741"/>
                  </a:lnTo>
                  <a:lnTo>
                    <a:pt x="804" y="719"/>
                  </a:lnTo>
                  <a:lnTo>
                    <a:pt x="710" y="709"/>
                  </a:lnTo>
                  <a:lnTo>
                    <a:pt x="602" y="693"/>
                  </a:lnTo>
                  <a:lnTo>
                    <a:pt x="551" y="671"/>
                  </a:lnTo>
                  <a:lnTo>
                    <a:pt x="521" y="749"/>
                  </a:lnTo>
                  <a:lnTo>
                    <a:pt x="521" y="816"/>
                  </a:lnTo>
                  <a:lnTo>
                    <a:pt x="10" y="816"/>
                  </a:lnTo>
                  <a:lnTo>
                    <a:pt x="0" y="701"/>
                  </a:lnTo>
                  <a:lnTo>
                    <a:pt x="0" y="601"/>
                  </a:lnTo>
                  <a:lnTo>
                    <a:pt x="4" y="541"/>
                  </a:lnTo>
                  <a:lnTo>
                    <a:pt x="6" y="453"/>
                  </a:lnTo>
                  <a:lnTo>
                    <a:pt x="14" y="399"/>
                  </a:lnTo>
                  <a:lnTo>
                    <a:pt x="30" y="336"/>
                  </a:lnTo>
                  <a:lnTo>
                    <a:pt x="44" y="286"/>
                  </a:lnTo>
                  <a:lnTo>
                    <a:pt x="64" y="230"/>
                  </a:lnTo>
                  <a:lnTo>
                    <a:pt x="75" y="182"/>
                  </a:lnTo>
                  <a:lnTo>
                    <a:pt x="95" y="140"/>
                  </a:lnTo>
                  <a:lnTo>
                    <a:pt x="117" y="98"/>
                  </a:lnTo>
                  <a:lnTo>
                    <a:pt x="145" y="70"/>
                  </a:lnTo>
                  <a:lnTo>
                    <a:pt x="199" y="40"/>
                  </a:lnTo>
                  <a:lnTo>
                    <a:pt x="247" y="0"/>
                  </a:lnTo>
                  <a:lnTo>
                    <a:pt x="429" y="92"/>
                  </a:lnTo>
                  <a:close/>
                </a:path>
              </a:pathLst>
            </a:custGeom>
            <a:solidFill>
              <a:srgbClr val="00808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3" name="Freeform 185">
              <a:extLst>
                <a:ext uri="{FF2B5EF4-FFF2-40B4-BE49-F238E27FC236}">
                  <a16:creationId xmlns:a16="http://schemas.microsoft.com/office/drawing/2014/main" xmlns="" id="{5FCEB5A1-7E51-4B80-8A2D-06AA3AF9D89E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4" y="2386"/>
              <a:ext cx="390" cy="614"/>
            </a:xfrm>
            <a:custGeom>
              <a:avLst/>
              <a:gdLst>
                <a:gd name="T0" fmla="*/ 80 w 390"/>
                <a:gd name="T1" fmla="*/ 6 h 614"/>
                <a:gd name="T2" fmla="*/ 122 w 390"/>
                <a:gd name="T3" fmla="*/ 0 h 614"/>
                <a:gd name="T4" fmla="*/ 154 w 390"/>
                <a:gd name="T5" fmla="*/ 16 h 614"/>
                <a:gd name="T6" fmla="*/ 186 w 390"/>
                <a:gd name="T7" fmla="*/ 42 h 614"/>
                <a:gd name="T8" fmla="*/ 216 w 390"/>
                <a:gd name="T9" fmla="*/ 96 h 614"/>
                <a:gd name="T10" fmla="*/ 210 w 390"/>
                <a:gd name="T11" fmla="*/ 160 h 614"/>
                <a:gd name="T12" fmla="*/ 202 w 390"/>
                <a:gd name="T13" fmla="*/ 223 h 614"/>
                <a:gd name="T14" fmla="*/ 212 w 390"/>
                <a:gd name="T15" fmla="*/ 335 h 614"/>
                <a:gd name="T16" fmla="*/ 212 w 390"/>
                <a:gd name="T17" fmla="*/ 407 h 614"/>
                <a:gd name="T18" fmla="*/ 184 w 390"/>
                <a:gd name="T19" fmla="*/ 451 h 614"/>
                <a:gd name="T20" fmla="*/ 232 w 390"/>
                <a:gd name="T21" fmla="*/ 447 h 614"/>
                <a:gd name="T22" fmla="*/ 194 w 390"/>
                <a:gd name="T23" fmla="*/ 465 h 614"/>
                <a:gd name="T24" fmla="*/ 176 w 390"/>
                <a:gd name="T25" fmla="*/ 495 h 614"/>
                <a:gd name="T26" fmla="*/ 212 w 390"/>
                <a:gd name="T27" fmla="*/ 483 h 614"/>
                <a:gd name="T28" fmla="*/ 252 w 390"/>
                <a:gd name="T29" fmla="*/ 479 h 614"/>
                <a:gd name="T30" fmla="*/ 216 w 390"/>
                <a:gd name="T31" fmla="*/ 511 h 614"/>
                <a:gd name="T32" fmla="*/ 188 w 390"/>
                <a:gd name="T33" fmla="*/ 543 h 614"/>
                <a:gd name="T34" fmla="*/ 228 w 390"/>
                <a:gd name="T35" fmla="*/ 527 h 614"/>
                <a:gd name="T36" fmla="*/ 268 w 390"/>
                <a:gd name="T37" fmla="*/ 521 h 614"/>
                <a:gd name="T38" fmla="*/ 280 w 390"/>
                <a:gd name="T39" fmla="*/ 547 h 614"/>
                <a:gd name="T40" fmla="*/ 298 w 390"/>
                <a:gd name="T41" fmla="*/ 570 h 614"/>
                <a:gd name="T42" fmla="*/ 330 w 390"/>
                <a:gd name="T43" fmla="*/ 592 h 614"/>
                <a:gd name="T44" fmla="*/ 390 w 390"/>
                <a:gd name="T45" fmla="*/ 614 h 614"/>
                <a:gd name="T46" fmla="*/ 68 w 390"/>
                <a:gd name="T47" fmla="*/ 614 h 614"/>
                <a:gd name="T48" fmla="*/ 12 w 390"/>
                <a:gd name="T49" fmla="*/ 570 h 614"/>
                <a:gd name="T50" fmla="*/ 10 w 390"/>
                <a:gd name="T51" fmla="*/ 529 h 614"/>
                <a:gd name="T52" fmla="*/ 6 w 390"/>
                <a:gd name="T53" fmla="*/ 377 h 614"/>
                <a:gd name="T54" fmla="*/ 0 w 390"/>
                <a:gd name="T55" fmla="*/ 183 h 614"/>
                <a:gd name="T56" fmla="*/ 10 w 390"/>
                <a:gd name="T57" fmla="*/ 106 h 614"/>
                <a:gd name="T58" fmla="*/ 38 w 390"/>
                <a:gd name="T59" fmla="*/ 40 h 614"/>
                <a:gd name="T60" fmla="*/ 80 w 390"/>
                <a:gd name="T61" fmla="*/ 6 h 614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w 390"/>
                <a:gd name="T94" fmla="*/ 0 h 614"/>
                <a:gd name="T95" fmla="*/ 390 w 390"/>
                <a:gd name="T96" fmla="*/ 614 h 614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T93" t="T94" r="T95" b="T96"/>
              <a:pathLst>
                <a:path w="390" h="614">
                  <a:moveTo>
                    <a:pt x="80" y="6"/>
                  </a:moveTo>
                  <a:lnTo>
                    <a:pt x="122" y="0"/>
                  </a:lnTo>
                  <a:lnTo>
                    <a:pt x="154" y="16"/>
                  </a:lnTo>
                  <a:lnTo>
                    <a:pt x="186" y="42"/>
                  </a:lnTo>
                  <a:lnTo>
                    <a:pt x="216" y="96"/>
                  </a:lnTo>
                  <a:lnTo>
                    <a:pt x="210" y="160"/>
                  </a:lnTo>
                  <a:lnTo>
                    <a:pt x="202" y="223"/>
                  </a:lnTo>
                  <a:lnTo>
                    <a:pt x="212" y="335"/>
                  </a:lnTo>
                  <a:lnTo>
                    <a:pt x="212" y="407"/>
                  </a:lnTo>
                  <a:lnTo>
                    <a:pt x="184" y="451"/>
                  </a:lnTo>
                  <a:lnTo>
                    <a:pt x="232" y="447"/>
                  </a:lnTo>
                  <a:lnTo>
                    <a:pt x="194" y="465"/>
                  </a:lnTo>
                  <a:lnTo>
                    <a:pt x="176" y="495"/>
                  </a:lnTo>
                  <a:lnTo>
                    <a:pt x="212" y="483"/>
                  </a:lnTo>
                  <a:lnTo>
                    <a:pt x="252" y="479"/>
                  </a:lnTo>
                  <a:lnTo>
                    <a:pt x="216" y="511"/>
                  </a:lnTo>
                  <a:lnTo>
                    <a:pt x="188" y="543"/>
                  </a:lnTo>
                  <a:lnTo>
                    <a:pt x="228" y="527"/>
                  </a:lnTo>
                  <a:lnTo>
                    <a:pt x="268" y="521"/>
                  </a:lnTo>
                  <a:lnTo>
                    <a:pt x="280" y="547"/>
                  </a:lnTo>
                  <a:lnTo>
                    <a:pt x="298" y="570"/>
                  </a:lnTo>
                  <a:lnTo>
                    <a:pt x="330" y="592"/>
                  </a:lnTo>
                  <a:lnTo>
                    <a:pt x="390" y="614"/>
                  </a:lnTo>
                  <a:lnTo>
                    <a:pt x="68" y="614"/>
                  </a:lnTo>
                  <a:lnTo>
                    <a:pt x="12" y="570"/>
                  </a:lnTo>
                  <a:lnTo>
                    <a:pt x="10" y="529"/>
                  </a:lnTo>
                  <a:lnTo>
                    <a:pt x="6" y="377"/>
                  </a:lnTo>
                  <a:lnTo>
                    <a:pt x="0" y="183"/>
                  </a:lnTo>
                  <a:lnTo>
                    <a:pt x="10" y="106"/>
                  </a:lnTo>
                  <a:lnTo>
                    <a:pt x="38" y="40"/>
                  </a:lnTo>
                  <a:lnTo>
                    <a:pt x="80" y="6"/>
                  </a:lnTo>
                  <a:close/>
                </a:path>
              </a:pathLst>
            </a:custGeom>
            <a:solidFill>
              <a:srgbClr val="00C0C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4" name="Freeform 186">
              <a:extLst>
                <a:ext uri="{FF2B5EF4-FFF2-40B4-BE49-F238E27FC236}">
                  <a16:creationId xmlns:a16="http://schemas.microsoft.com/office/drawing/2014/main" xmlns="" id="{B56A3178-9AD1-42F6-BE56-3C432CDB519F}"/>
                </a:ext>
              </a:extLst>
            </p:cNvPr>
            <p:cNvSpPr>
              <a:spLocks/>
            </p:cNvSpPr>
            <p:nvPr/>
          </p:nvSpPr>
          <p:spPr bwMode="auto">
            <a:xfrm>
              <a:off x="3873" y="2248"/>
              <a:ext cx="555" cy="746"/>
            </a:xfrm>
            <a:custGeom>
              <a:avLst/>
              <a:gdLst>
                <a:gd name="T0" fmla="*/ 383 w 555"/>
                <a:gd name="T1" fmla="*/ 164 h 746"/>
                <a:gd name="T2" fmla="*/ 369 w 555"/>
                <a:gd name="T3" fmla="*/ 228 h 746"/>
                <a:gd name="T4" fmla="*/ 331 w 555"/>
                <a:gd name="T5" fmla="*/ 210 h 746"/>
                <a:gd name="T6" fmla="*/ 301 w 555"/>
                <a:gd name="T7" fmla="*/ 186 h 746"/>
                <a:gd name="T8" fmla="*/ 267 w 555"/>
                <a:gd name="T9" fmla="*/ 156 h 746"/>
                <a:gd name="T10" fmla="*/ 235 w 555"/>
                <a:gd name="T11" fmla="*/ 120 h 746"/>
                <a:gd name="T12" fmla="*/ 211 w 555"/>
                <a:gd name="T13" fmla="*/ 88 h 746"/>
                <a:gd name="T14" fmla="*/ 193 w 555"/>
                <a:gd name="T15" fmla="*/ 50 h 746"/>
                <a:gd name="T16" fmla="*/ 185 w 555"/>
                <a:gd name="T17" fmla="*/ 0 h 746"/>
                <a:gd name="T18" fmla="*/ 139 w 555"/>
                <a:gd name="T19" fmla="*/ 24 h 746"/>
                <a:gd name="T20" fmla="*/ 101 w 555"/>
                <a:gd name="T21" fmla="*/ 80 h 746"/>
                <a:gd name="T22" fmla="*/ 73 w 555"/>
                <a:gd name="T23" fmla="*/ 154 h 746"/>
                <a:gd name="T24" fmla="*/ 28 w 555"/>
                <a:gd name="T25" fmla="*/ 272 h 746"/>
                <a:gd name="T26" fmla="*/ 10 w 555"/>
                <a:gd name="T27" fmla="*/ 377 h 746"/>
                <a:gd name="T28" fmla="*/ 0 w 555"/>
                <a:gd name="T29" fmla="*/ 493 h 746"/>
                <a:gd name="T30" fmla="*/ 0 w 555"/>
                <a:gd name="T31" fmla="*/ 597 h 746"/>
                <a:gd name="T32" fmla="*/ 2 w 555"/>
                <a:gd name="T33" fmla="*/ 687 h 746"/>
                <a:gd name="T34" fmla="*/ 10 w 555"/>
                <a:gd name="T35" fmla="*/ 742 h 746"/>
                <a:gd name="T36" fmla="*/ 105 w 555"/>
                <a:gd name="T37" fmla="*/ 742 h 746"/>
                <a:gd name="T38" fmla="*/ 67 w 555"/>
                <a:gd name="T39" fmla="*/ 718 h 746"/>
                <a:gd name="T40" fmla="*/ 61 w 555"/>
                <a:gd name="T41" fmla="*/ 637 h 746"/>
                <a:gd name="T42" fmla="*/ 57 w 555"/>
                <a:gd name="T43" fmla="*/ 531 h 746"/>
                <a:gd name="T44" fmla="*/ 61 w 555"/>
                <a:gd name="T45" fmla="*/ 359 h 746"/>
                <a:gd name="T46" fmla="*/ 75 w 555"/>
                <a:gd name="T47" fmla="*/ 256 h 746"/>
                <a:gd name="T48" fmla="*/ 97 w 555"/>
                <a:gd name="T49" fmla="*/ 176 h 746"/>
                <a:gd name="T50" fmla="*/ 139 w 555"/>
                <a:gd name="T51" fmla="*/ 132 h 746"/>
                <a:gd name="T52" fmla="*/ 167 w 555"/>
                <a:gd name="T53" fmla="*/ 126 h 746"/>
                <a:gd name="T54" fmla="*/ 211 w 555"/>
                <a:gd name="T55" fmla="*/ 136 h 746"/>
                <a:gd name="T56" fmla="*/ 237 w 555"/>
                <a:gd name="T57" fmla="*/ 154 h 746"/>
                <a:gd name="T58" fmla="*/ 263 w 555"/>
                <a:gd name="T59" fmla="*/ 176 h 746"/>
                <a:gd name="T60" fmla="*/ 281 w 555"/>
                <a:gd name="T61" fmla="*/ 214 h 746"/>
                <a:gd name="T62" fmla="*/ 289 w 555"/>
                <a:gd name="T63" fmla="*/ 264 h 746"/>
                <a:gd name="T64" fmla="*/ 277 w 555"/>
                <a:gd name="T65" fmla="*/ 343 h 746"/>
                <a:gd name="T66" fmla="*/ 281 w 555"/>
                <a:gd name="T67" fmla="*/ 407 h 746"/>
                <a:gd name="T68" fmla="*/ 287 w 555"/>
                <a:gd name="T69" fmla="*/ 485 h 746"/>
                <a:gd name="T70" fmla="*/ 289 w 555"/>
                <a:gd name="T71" fmla="*/ 541 h 746"/>
                <a:gd name="T72" fmla="*/ 285 w 555"/>
                <a:gd name="T73" fmla="*/ 567 h 746"/>
                <a:gd name="T74" fmla="*/ 307 w 555"/>
                <a:gd name="T75" fmla="*/ 583 h 746"/>
                <a:gd name="T76" fmla="*/ 305 w 555"/>
                <a:gd name="T77" fmla="*/ 605 h 746"/>
                <a:gd name="T78" fmla="*/ 331 w 555"/>
                <a:gd name="T79" fmla="*/ 621 h 746"/>
                <a:gd name="T80" fmla="*/ 327 w 555"/>
                <a:gd name="T81" fmla="*/ 639 h 746"/>
                <a:gd name="T82" fmla="*/ 359 w 555"/>
                <a:gd name="T83" fmla="*/ 671 h 746"/>
                <a:gd name="T84" fmla="*/ 389 w 555"/>
                <a:gd name="T85" fmla="*/ 702 h 746"/>
                <a:gd name="T86" fmla="*/ 489 w 555"/>
                <a:gd name="T87" fmla="*/ 746 h 746"/>
                <a:gd name="T88" fmla="*/ 489 w 555"/>
                <a:gd name="T89" fmla="*/ 695 h 746"/>
                <a:gd name="T90" fmla="*/ 523 w 555"/>
                <a:gd name="T91" fmla="*/ 601 h 746"/>
                <a:gd name="T92" fmla="*/ 555 w 555"/>
                <a:gd name="T93" fmla="*/ 481 h 746"/>
                <a:gd name="T94" fmla="*/ 545 w 555"/>
                <a:gd name="T95" fmla="*/ 393 h 746"/>
                <a:gd name="T96" fmla="*/ 501 w 555"/>
                <a:gd name="T97" fmla="*/ 296 h 746"/>
                <a:gd name="T98" fmla="*/ 493 w 555"/>
                <a:gd name="T99" fmla="*/ 190 h 746"/>
                <a:gd name="T100" fmla="*/ 477 w 555"/>
                <a:gd name="T101" fmla="*/ 116 h 746"/>
                <a:gd name="T102" fmla="*/ 455 w 555"/>
                <a:gd name="T103" fmla="*/ 62 h 746"/>
                <a:gd name="T104" fmla="*/ 425 w 555"/>
                <a:gd name="T105" fmla="*/ 50 h 746"/>
                <a:gd name="T106" fmla="*/ 447 w 555"/>
                <a:gd name="T107" fmla="*/ 84 h 746"/>
                <a:gd name="T108" fmla="*/ 455 w 555"/>
                <a:gd name="T109" fmla="*/ 124 h 746"/>
                <a:gd name="T110" fmla="*/ 455 w 555"/>
                <a:gd name="T111" fmla="*/ 160 h 746"/>
                <a:gd name="T112" fmla="*/ 445 w 555"/>
                <a:gd name="T113" fmla="*/ 196 h 746"/>
                <a:gd name="T114" fmla="*/ 383 w 555"/>
                <a:gd name="T115" fmla="*/ 164 h 74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555"/>
                <a:gd name="T175" fmla="*/ 0 h 746"/>
                <a:gd name="T176" fmla="*/ 555 w 555"/>
                <a:gd name="T177" fmla="*/ 746 h 74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555" h="746">
                  <a:moveTo>
                    <a:pt x="383" y="164"/>
                  </a:moveTo>
                  <a:lnTo>
                    <a:pt x="369" y="228"/>
                  </a:lnTo>
                  <a:lnTo>
                    <a:pt x="331" y="210"/>
                  </a:lnTo>
                  <a:lnTo>
                    <a:pt x="301" y="186"/>
                  </a:lnTo>
                  <a:lnTo>
                    <a:pt x="267" y="156"/>
                  </a:lnTo>
                  <a:lnTo>
                    <a:pt x="235" y="120"/>
                  </a:lnTo>
                  <a:lnTo>
                    <a:pt x="211" y="88"/>
                  </a:lnTo>
                  <a:lnTo>
                    <a:pt x="193" y="50"/>
                  </a:lnTo>
                  <a:lnTo>
                    <a:pt x="185" y="0"/>
                  </a:lnTo>
                  <a:lnTo>
                    <a:pt x="139" y="24"/>
                  </a:lnTo>
                  <a:lnTo>
                    <a:pt x="101" y="80"/>
                  </a:lnTo>
                  <a:lnTo>
                    <a:pt x="73" y="154"/>
                  </a:lnTo>
                  <a:lnTo>
                    <a:pt x="28" y="272"/>
                  </a:lnTo>
                  <a:lnTo>
                    <a:pt x="10" y="377"/>
                  </a:lnTo>
                  <a:lnTo>
                    <a:pt x="0" y="493"/>
                  </a:lnTo>
                  <a:lnTo>
                    <a:pt x="0" y="597"/>
                  </a:lnTo>
                  <a:lnTo>
                    <a:pt x="2" y="687"/>
                  </a:lnTo>
                  <a:lnTo>
                    <a:pt x="10" y="742"/>
                  </a:lnTo>
                  <a:lnTo>
                    <a:pt x="105" y="742"/>
                  </a:lnTo>
                  <a:lnTo>
                    <a:pt x="67" y="718"/>
                  </a:lnTo>
                  <a:lnTo>
                    <a:pt x="61" y="637"/>
                  </a:lnTo>
                  <a:lnTo>
                    <a:pt x="57" y="531"/>
                  </a:lnTo>
                  <a:lnTo>
                    <a:pt x="61" y="359"/>
                  </a:lnTo>
                  <a:lnTo>
                    <a:pt x="75" y="256"/>
                  </a:lnTo>
                  <a:lnTo>
                    <a:pt x="97" y="176"/>
                  </a:lnTo>
                  <a:lnTo>
                    <a:pt x="139" y="132"/>
                  </a:lnTo>
                  <a:lnTo>
                    <a:pt x="167" y="126"/>
                  </a:lnTo>
                  <a:lnTo>
                    <a:pt x="211" y="136"/>
                  </a:lnTo>
                  <a:lnTo>
                    <a:pt x="237" y="154"/>
                  </a:lnTo>
                  <a:lnTo>
                    <a:pt x="263" y="176"/>
                  </a:lnTo>
                  <a:lnTo>
                    <a:pt x="281" y="214"/>
                  </a:lnTo>
                  <a:lnTo>
                    <a:pt x="289" y="264"/>
                  </a:lnTo>
                  <a:lnTo>
                    <a:pt x="277" y="343"/>
                  </a:lnTo>
                  <a:lnTo>
                    <a:pt x="281" y="407"/>
                  </a:lnTo>
                  <a:lnTo>
                    <a:pt x="287" y="485"/>
                  </a:lnTo>
                  <a:lnTo>
                    <a:pt x="289" y="541"/>
                  </a:lnTo>
                  <a:lnTo>
                    <a:pt x="285" y="567"/>
                  </a:lnTo>
                  <a:lnTo>
                    <a:pt x="307" y="583"/>
                  </a:lnTo>
                  <a:lnTo>
                    <a:pt x="305" y="605"/>
                  </a:lnTo>
                  <a:lnTo>
                    <a:pt x="331" y="621"/>
                  </a:lnTo>
                  <a:lnTo>
                    <a:pt x="327" y="639"/>
                  </a:lnTo>
                  <a:lnTo>
                    <a:pt x="359" y="671"/>
                  </a:lnTo>
                  <a:lnTo>
                    <a:pt x="389" y="702"/>
                  </a:lnTo>
                  <a:lnTo>
                    <a:pt x="489" y="746"/>
                  </a:lnTo>
                  <a:lnTo>
                    <a:pt x="489" y="695"/>
                  </a:lnTo>
                  <a:lnTo>
                    <a:pt x="523" y="601"/>
                  </a:lnTo>
                  <a:lnTo>
                    <a:pt x="555" y="481"/>
                  </a:lnTo>
                  <a:lnTo>
                    <a:pt x="545" y="393"/>
                  </a:lnTo>
                  <a:lnTo>
                    <a:pt x="501" y="296"/>
                  </a:lnTo>
                  <a:lnTo>
                    <a:pt x="493" y="190"/>
                  </a:lnTo>
                  <a:lnTo>
                    <a:pt x="477" y="116"/>
                  </a:lnTo>
                  <a:lnTo>
                    <a:pt x="455" y="62"/>
                  </a:lnTo>
                  <a:lnTo>
                    <a:pt x="425" y="50"/>
                  </a:lnTo>
                  <a:lnTo>
                    <a:pt x="447" y="84"/>
                  </a:lnTo>
                  <a:lnTo>
                    <a:pt x="455" y="124"/>
                  </a:lnTo>
                  <a:lnTo>
                    <a:pt x="455" y="160"/>
                  </a:lnTo>
                  <a:lnTo>
                    <a:pt x="445" y="196"/>
                  </a:lnTo>
                  <a:lnTo>
                    <a:pt x="383" y="164"/>
                  </a:lnTo>
                  <a:close/>
                </a:path>
              </a:pathLst>
            </a:custGeom>
            <a:solidFill>
              <a:srgbClr val="00C0C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5" name="Freeform 187">
              <a:extLst>
                <a:ext uri="{FF2B5EF4-FFF2-40B4-BE49-F238E27FC236}">
                  <a16:creationId xmlns:a16="http://schemas.microsoft.com/office/drawing/2014/main" xmlns="" id="{B9B650C8-AC68-4EC8-BA45-70655ACD8E1A}"/>
                </a:ext>
              </a:extLst>
            </p:cNvPr>
            <p:cNvSpPr>
              <a:spLocks/>
            </p:cNvSpPr>
            <p:nvPr/>
          </p:nvSpPr>
          <p:spPr bwMode="auto">
            <a:xfrm>
              <a:off x="4334" y="2308"/>
              <a:ext cx="579" cy="595"/>
            </a:xfrm>
            <a:custGeom>
              <a:avLst/>
              <a:gdLst>
                <a:gd name="T0" fmla="*/ 579 w 579"/>
                <a:gd name="T1" fmla="*/ 489 h 595"/>
                <a:gd name="T2" fmla="*/ 557 w 579"/>
                <a:gd name="T3" fmla="*/ 517 h 595"/>
                <a:gd name="T4" fmla="*/ 549 w 579"/>
                <a:gd name="T5" fmla="*/ 559 h 595"/>
                <a:gd name="T6" fmla="*/ 549 w 579"/>
                <a:gd name="T7" fmla="*/ 595 h 595"/>
                <a:gd name="T8" fmla="*/ 149 w 579"/>
                <a:gd name="T9" fmla="*/ 559 h 595"/>
                <a:gd name="T10" fmla="*/ 104 w 579"/>
                <a:gd name="T11" fmla="*/ 547 h 595"/>
                <a:gd name="T12" fmla="*/ 90 w 579"/>
                <a:gd name="T13" fmla="*/ 529 h 595"/>
                <a:gd name="T14" fmla="*/ 104 w 579"/>
                <a:gd name="T15" fmla="*/ 467 h 595"/>
                <a:gd name="T16" fmla="*/ 121 w 579"/>
                <a:gd name="T17" fmla="*/ 423 h 595"/>
                <a:gd name="T18" fmla="*/ 112 w 579"/>
                <a:gd name="T19" fmla="*/ 363 h 595"/>
                <a:gd name="T20" fmla="*/ 98 w 579"/>
                <a:gd name="T21" fmla="*/ 311 h 595"/>
                <a:gd name="T22" fmla="*/ 74 w 579"/>
                <a:gd name="T23" fmla="*/ 271 h 595"/>
                <a:gd name="T24" fmla="*/ 64 w 579"/>
                <a:gd name="T25" fmla="*/ 249 h 595"/>
                <a:gd name="T26" fmla="*/ 74 w 579"/>
                <a:gd name="T27" fmla="*/ 202 h 595"/>
                <a:gd name="T28" fmla="*/ 72 w 579"/>
                <a:gd name="T29" fmla="*/ 188 h 595"/>
                <a:gd name="T30" fmla="*/ 64 w 579"/>
                <a:gd name="T31" fmla="*/ 218 h 595"/>
                <a:gd name="T32" fmla="*/ 60 w 579"/>
                <a:gd name="T33" fmla="*/ 228 h 595"/>
                <a:gd name="T34" fmla="*/ 52 w 579"/>
                <a:gd name="T35" fmla="*/ 174 h 595"/>
                <a:gd name="T36" fmla="*/ 48 w 579"/>
                <a:gd name="T37" fmla="*/ 126 h 595"/>
                <a:gd name="T38" fmla="*/ 42 w 579"/>
                <a:gd name="T39" fmla="*/ 66 h 595"/>
                <a:gd name="T40" fmla="*/ 16 w 579"/>
                <a:gd name="T41" fmla="*/ 26 h 595"/>
                <a:gd name="T42" fmla="*/ 12 w 579"/>
                <a:gd name="T43" fmla="*/ 18 h 595"/>
                <a:gd name="T44" fmla="*/ 0 w 579"/>
                <a:gd name="T45" fmla="*/ 0 h 595"/>
                <a:gd name="T46" fmla="*/ 34 w 579"/>
                <a:gd name="T47" fmla="*/ 30 h 595"/>
                <a:gd name="T48" fmla="*/ 46 w 579"/>
                <a:gd name="T49" fmla="*/ 56 h 595"/>
                <a:gd name="T50" fmla="*/ 68 w 579"/>
                <a:gd name="T51" fmla="*/ 92 h 595"/>
                <a:gd name="T52" fmla="*/ 64 w 579"/>
                <a:gd name="T53" fmla="*/ 114 h 595"/>
                <a:gd name="T54" fmla="*/ 72 w 579"/>
                <a:gd name="T55" fmla="*/ 152 h 595"/>
                <a:gd name="T56" fmla="*/ 86 w 579"/>
                <a:gd name="T57" fmla="*/ 188 h 595"/>
                <a:gd name="T58" fmla="*/ 121 w 579"/>
                <a:gd name="T59" fmla="*/ 240 h 595"/>
                <a:gd name="T60" fmla="*/ 157 w 579"/>
                <a:gd name="T61" fmla="*/ 303 h 595"/>
                <a:gd name="T62" fmla="*/ 175 w 579"/>
                <a:gd name="T63" fmla="*/ 319 h 595"/>
                <a:gd name="T64" fmla="*/ 157 w 579"/>
                <a:gd name="T65" fmla="*/ 333 h 595"/>
                <a:gd name="T66" fmla="*/ 139 w 579"/>
                <a:gd name="T67" fmla="*/ 359 h 595"/>
                <a:gd name="T68" fmla="*/ 127 w 579"/>
                <a:gd name="T69" fmla="*/ 389 h 595"/>
                <a:gd name="T70" fmla="*/ 149 w 579"/>
                <a:gd name="T71" fmla="*/ 359 h 595"/>
                <a:gd name="T72" fmla="*/ 169 w 579"/>
                <a:gd name="T73" fmla="*/ 341 h 595"/>
                <a:gd name="T74" fmla="*/ 183 w 579"/>
                <a:gd name="T75" fmla="*/ 333 h 595"/>
                <a:gd name="T76" fmla="*/ 201 w 579"/>
                <a:gd name="T77" fmla="*/ 359 h 595"/>
                <a:gd name="T78" fmla="*/ 179 w 579"/>
                <a:gd name="T79" fmla="*/ 375 h 595"/>
                <a:gd name="T80" fmla="*/ 147 w 579"/>
                <a:gd name="T81" fmla="*/ 393 h 595"/>
                <a:gd name="T82" fmla="*/ 127 w 579"/>
                <a:gd name="T83" fmla="*/ 419 h 595"/>
                <a:gd name="T84" fmla="*/ 121 w 579"/>
                <a:gd name="T85" fmla="*/ 437 h 595"/>
                <a:gd name="T86" fmla="*/ 147 w 579"/>
                <a:gd name="T87" fmla="*/ 411 h 595"/>
                <a:gd name="T88" fmla="*/ 173 w 579"/>
                <a:gd name="T89" fmla="*/ 389 h 595"/>
                <a:gd name="T90" fmla="*/ 201 w 579"/>
                <a:gd name="T91" fmla="*/ 375 h 595"/>
                <a:gd name="T92" fmla="*/ 239 w 579"/>
                <a:gd name="T93" fmla="*/ 393 h 595"/>
                <a:gd name="T94" fmla="*/ 269 w 579"/>
                <a:gd name="T95" fmla="*/ 415 h 595"/>
                <a:gd name="T96" fmla="*/ 305 w 579"/>
                <a:gd name="T97" fmla="*/ 429 h 595"/>
                <a:gd name="T98" fmla="*/ 265 w 579"/>
                <a:gd name="T99" fmla="*/ 433 h 595"/>
                <a:gd name="T100" fmla="*/ 199 w 579"/>
                <a:gd name="T101" fmla="*/ 469 h 595"/>
                <a:gd name="T102" fmla="*/ 257 w 579"/>
                <a:gd name="T103" fmla="*/ 451 h 595"/>
                <a:gd name="T104" fmla="*/ 297 w 579"/>
                <a:gd name="T105" fmla="*/ 441 h 595"/>
                <a:gd name="T106" fmla="*/ 339 w 579"/>
                <a:gd name="T107" fmla="*/ 441 h 595"/>
                <a:gd name="T108" fmla="*/ 395 w 579"/>
                <a:gd name="T109" fmla="*/ 451 h 595"/>
                <a:gd name="T110" fmla="*/ 461 w 579"/>
                <a:gd name="T111" fmla="*/ 467 h 595"/>
                <a:gd name="T112" fmla="*/ 579 w 579"/>
                <a:gd name="T113" fmla="*/ 489 h 595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579"/>
                <a:gd name="T172" fmla="*/ 0 h 595"/>
                <a:gd name="T173" fmla="*/ 579 w 579"/>
                <a:gd name="T174" fmla="*/ 595 h 595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579" h="595">
                  <a:moveTo>
                    <a:pt x="579" y="489"/>
                  </a:moveTo>
                  <a:lnTo>
                    <a:pt x="557" y="517"/>
                  </a:lnTo>
                  <a:lnTo>
                    <a:pt x="549" y="559"/>
                  </a:lnTo>
                  <a:lnTo>
                    <a:pt x="549" y="595"/>
                  </a:lnTo>
                  <a:lnTo>
                    <a:pt x="149" y="559"/>
                  </a:lnTo>
                  <a:lnTo>
                    <a:pt x="104" y="547"/>
                  </a:lnTo>
                  <a:lnTo>
                    <a:pt x="90" y="529"/>
                  </a:lnTo>
                  <a:lnTo>
                    <a:pt x="104" y="467"/>
                  </a:lnTo>
                  <a:lnTo>
                    <a:pt x="121" y="423"/>
                  </a:lnTo>
                  <a:lnTo>
                    <a:pt x="112" y="363"/>
                  </a:lnTo>
                  <a:lnTo>
                    <a:pt x="98" y="311"/>
                  </a:lnTo>
                  <a:lnTo>
                    <a:pt x="74" y="271"/>
                  </a:lnTo>
                  <a:lnTo>
                    <a:pt x="64" y="249"/>
                  </a:lnTo>
                  <a:lnTo>
                    <a:pt x="74" y="202"/>
                  </a:lnTo>
                  <a:lnTo>
                    <a:pt x="72" y="188"/>
                  </a:lnTo>
                  <a:lnTo>
                    <a:pt x="64" y="218"/>
                  </a:lnTo>
                  <a:lnTo>
                    <a:pt x="60" y="228"/>
                  </a:lnTo>
                  <a:lnTo>
                    <a:pt x="52" y="174"/>
                  </a:lnTo>
                  <a:lnTo>
                    <a:pt x="48" y="126"/>
                  </a:lnTo>
                  <a:lnTo>
                    <a:pt x="42" y="66"/>
                  </a:lnTo>
                  <a:lnTo>
                    <a:pt x="16" y="26"/>
                  </a:lnTo>
                  <a:lnTo>
                    <a:pt x="12" y="18"/>
                  </a:lnTo>
                  <a:lnTo>
                    <a:pt x="0" y="0"/>
                  </a:lnTo>
                  <a:lnTo>
                    <a:pt x="34" y="30"/>
                  </a:lnTo>
                  <a:lnTo>
                    <a:pt x="46" y="56"/>
                  </a:lnTo>
                  <a:lnTo>
                    <a:pt x="68" y="92"/>
                  </a:lnTo>
                  <a:lnTo>
                    <a:pt x="64" y="114"/>
                  </a:lnTo>
                  <a:lnTo>
                    <a:pt x="72" y="152"/>
                  </a:lnTo>
                  <a:lnTo>
                    <a:pt x="86" y="188"/>
                  </a:lnTo>
                  <a:lnTo>
                    <a:pt x="121" y="240"/>
                  </a:lnTo>
                  <a:lnTo>
                    <a:pt x="157" y="303"/>
                  </a:lnTo>
                  <a:lnTo>
                    <a:pt x="175" y="319"/>
                  </a:lnTo>
                  <a:lnTo>
                    <a:pt x="157" y="333"/>
                  </a:lnTo>
                  <a:lnTo>
                    <a:pt x="139" y="359"/>
                  </a:lnTo>
                  <a:lnTo>
                    <a:pt x="127" y="389"/>
                  </a:lnTo>
                  <a:lnTo>
                    <a:pt x="149" y="359"/>
                  </a:lnTo>
                  <a:lnTo>
                    <a:pt x="169" y="341"/>
                  </a:lnTo>
                  <a:lnTo>
                    <a:pt x="183" y="333"/>
                  </a:lnTo>
                  <a:lnTo>
                    <a:pt x="201" y="359"/>
                  </a:lnTo>
                  <a:lnTo>
                    <a:pt x="179" y="375"/>
                  </a:lnTo>
                  <a:lnTo>
                    <a:pt x="147" y="393"/>
                  </a:lnTo>
                  <a:lnTo>
                    <a:pt x="127" y="419"/>
                  </a:lnTo>
                  <a:lnTo>
                    <a:pt x="121" y="437"/>
                  </a:lnTo>
                  <a:lnTo>
                    <a:pt x="147" y="411"/>
                  </a:lnTo>
                  <a:lnTo>
                    <a:pt x="173" y="389"/>
                  </a:lnTo>
                  <a:lnTo>
                    <a:pt x="201" y="375"/>
                  </a:lnTo>
                  <a:lnTo>
                    <a:pt x="239" y="393"/>
                  </a:lnTo>
                  <a:lnTo>
                    <a:pt x="269" y="415"/>
                  </a:lnTo>
                  <a:lnTo>
                    <a:pt x="305" y="429"/>
                  </a:lnTo>
                  <a:lnTo>
                    <a:pt x="265" y="433"/>
                  </a:lnTo>
                  <a:lnTo>
                    <a:pt x="199" y="469"/>
                  </a:lnTo>
                  <a:lnTo>
                    <a:pt x="257" y="451"/>
                  </a:lnTo>
                  <a:lnTo>
                    <a:pt x="297" y="441"/>
                  </a:lnTo>
                  <a:lnTo>
                    <a:pt x="339" y="441"/>
                  </a:lnTo>
                  <a:lnTo>
                    <a:pt x="395" y="451"/>
                  </a:lnTo>
                  <a:lnTo>
                    <a:pt x="461" y="467"/>
                  </a:lnTo>
                  <a:lnTo>
                    <a:pt x="579" y="489"/>
                  </a:lnTo>
                  <a:close/>
                </a:path>
              </a:pathLst>
            </a:custGeom>
            <a:solidFill>
              <a:srgbClr val="00C0C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6" name="Oval 188">
              <a:extLst>
                <a:ext uri="{FF2B5EF4-FFF2-40B4-BE49-F238E27FC236}">
                  <a16:creationId xmlns:a16="http://schemas.microsoft.com/office/drawing/2014/main" xmlns="" id="{4C315746-9C7D-4C2E-8CEF-F02B23E978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80" y="2484"/>
              <a:ext cx="28" cy="36"/>
            </a:xfrm>
            <a:prstGeom prst="ellipse">
              <a:avLst/>
            </a:prstGeom>
            <a:solidFill>
              <a:srgbClr val="00808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7" name="Oval 189">
              <a:extLst>
                <a:ext uri="{FF2B5EF4-FFF2-40B4-BE49-F238E27FC236}">
                  <a16:creationId xmlns:a16="http://schemas.microsoft.com/office/drawing/2014/main" xmlns="" id="{A39706B5-A0FB-4EBB-9A1D-843C521159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18" y="2569"/>
              <a:ext cx="28" cy="36"/>
            </a:xfrm>
            <a:prstGeom prst="ellipse">
              <a:avLst/>
            </a:prstGeom>
            <a:solidFill>
              <a:srgbClr val="00808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8" name="Oval 190">
              <a:extLst>
                <a:ext uri="{FF2B5EF4-FFF2-40B4-BE49-F238E27FC236}">
                  <a16:creationId xmlns:a16="http://schemas.microsoft.com/office/drawing/2014/main" xmlns="" id="{89D957A5-06DD-457C-9BDF-3D443379EB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40" y="2653"/>
              <a:ext cx="28" cy="36"/>
            </a:xfrm>
            <a:prstGeom prst="ellipse">
              <a:avLst/>
            </a:prstGeom>
            <a:solidFill>
              <a:srgbClr val="00808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9" name="Oval 191">
              <a:extLst>
                <a:ext uri="{FF2B5EF4-FFF2-40B4-BE49-F238E27FC236}">
                  <a16:creationId xmlns:a16="http://schemas.microsoft.com/office/drawing/2014/main" xmlns="" id="{C833D865-E0C7-4978-B527-424373F7C4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46" y="2729"/>
              <a:ext cx="32" cy="38"/>
            </a:xfrm>
            <a:prstGeom prst="ellipse">
              <a:avLst/>
            </a:prstGeom>
            <a:solidFill>
              <a:srgbClr val="00808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30" name="Oval 192">
              <a:extLst>
                <a:ext uri="{FF2B5EF4-FFF2-40B4-BE49-F238E27FC236}">
                  <a16:creationId xmlns:a16="http://schemas.microsoft.com/office/drawing/2014/main" xmlns="" id="{E7EBCF30-0750-4592-AF36-2F986F5471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34" y="2825"/>
              <a:ext cx="28" cy="38"/>
            </a:xfrm>
            <a:prstGeom prst="ellipse">
              <a:avLst/>
            </a:prstGeom>
            <a:solidFill>
              <a:srgbClr val="00808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31" name="Oval 193">
              <a:extLst>
                <a:ext uri="{FF2B5EF4-FFF2-40B4-BE49-F238E27FC236}">
                  <a16:creationId xmlns:a16="http://schemas.microsoft.com/office/drawing/2014/main" xmlns="" id="{C9F68A27-9EB4-4CD1-9380-3E1632C175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12" y="2919"/>
              <a:ext cx="32" cy="37"/>
            </a:xfrm>
            <a:prstGeom prst="ellipse">
              <a:avLst/>
            </a:prstGeom>
            <a:solidFill>
              <a:srgbClr val="00808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32" name="Freeform 194">
              <a:extLst>
                <a:ext uri="{FF2B5EF4-FFF2-40B4-BE49-F238E27FC236}">
                  <a16:creationId xmlns:a16="http://schemas.microsoft.com/office/drawing/2014/main" xmlns="" id="{BF6C56C6-2A55-4096-8EE6-64FF66B0CFA8}"/>
                </a:ext>
              </a:extLst>
            </p:cNvPr>
            <p:cNvSpPr>
              <a:spLocks/>
            </p:cNvSpPr>
            <p:nvPr/>
          </p:nvSpPr>
          <p:spPr bwMode="auto">
            <a:xfrm>
              <a:off x="4098" y="2043"/>
              <a:ext cx="226" cy="347"/>
            </a:xfrm>
            <a:custGeom>
              <a:avLst/>
              <a:gdLst>
                <a:gd name="T0" fmla="*/ 226 w 226"/>
                <a:gd name="T1" fmla="*/ 211 h 347"/>
                <a:gd name="T2" fmla="*/ 202 w 226"/>
                <a:gd name="T3" fmla="*/ 243 h 347"/>
                <a:gd name="T4" fmla="*/ 190 w 226"/>
                <a:gd name="T5" fmla="*/ 273 h 347"/>
                <a:gd name="T6" fmla="*/ 196 w 226"/>
                <a:gd name="T7" fmla="*/ 313 h 347"/>
                <a:gd name="T8" fmla="*/ 186 w 226"/>
                <a:gd name="T9" fmla="*/ 337 h 347"/>
                <a:gd name="T10" fmla="*/ 166 w 226"/>
                <a:gd name="T11" fmla="*/ 347 h 347"/>
                <a:gd name="T12" fmla="*/ 136 w 226"/>
                <a:gd name="T13" fmla="*/ 347 h 347"/>
                <a:gd name="T14" fmla="*/ 104 w 226"/>
                <a:gd name="T15" fmla="*/ 335 h 347"/>
                <a:gd name="T16" fmla="*/ 78 w 226"/>
                <a:gd name="T17" fmla="*/ 321 h 347"/>
                <a:gd name="T18" fmla="*/ 50 w 226"/>
                <a:gd name="T19" fmla="*/ 297 h 347"/>
                <a:gd name="T20" fmla="*/ 36 w 226"/>
                <a:gd name="T21" fmla="*/ 279 h 347"/>
                <a:gd name="T22" fmla="*/ 18 w 226"/>
                <a:gd name="T23" fmla="*/ 249 h 347"/>
                <a:gd name="T24" fmla="*/ 8 w 226"/>
                <a:gd name="T25" fmla="*/ 219 h 347"/>
                <a:gd name="T26" fmla="*/ 0 w 226"/>
                <a:gd name="T27" fmla="*/ 191 h 347"/>
                <a:gd name="T28" fmla="*/ 2 w 226"/>
                <a:gd name="T29" fmla="*/ 159 h 347"/>
                <a:gd name="T30" fmla="*/ 22 w 226"/>
                <a:gd name="T31" fmla="*/ 121 h 347"/>
                <a:gd name="T32" fmla="*/ 32 w 226"/>
                <a:gd name="T33" fmla="*/ 90 h 347"/>
                <a:gd name="T34" fmla="*/ 36 w 226"/>
                <a:gd name="T35" fmla="*/ 56 h 347"/>
                <a:gd name="T36" fmla="*/ 40 w 226"/>
                <a:gd name="T37" fmla="*/ 0 h 347"/>
                <a:gd name="T38" fmla="*/ 104 w 226"/>
                <a:gd name="T39" fmla="*/ 90 h 347"/>
                <a:gd name="T40" fmla="*/ 192 w 226"/>
                <a:gd name="T41" fmla="*/ 179 h 347"/>
                <a:gd name="T42" fmla="*/ 226 w 226"/>
                <a:gd name="T43" fmla="*/ 211 h 347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226"/>
                <a:gd name="T67" fmla="*/ 0 h 347"/>
                <a:gd name="T68" fmla="*/ 226 w 226"/>
                <a:gd name="T69" fmla="*/ 347 h 347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226" h="347">
                  <a:moveTo>
                    <a:pt x="226" y="211"/>
                  </a:moveTo>
                  <a:lnTo>
                    <a:pt x="202" y="243"/>
                  </a:lnTo>
                  <a:lnTo>
                    <a:pt x="190" y="273"/>
                  </a:lnTo>
                  <a:lnTo>
                    <a:pt x="196" y="313"/>
                  </a:lnTo>
                  <a:lnTo>
                    <a:pt x="186" y="337"/>
                  </a:lnTo>
                  <a:lnTo>
                    <a:pt x="166" y="347"/>
                  </a:lnTo>
                  <a:lnTo>
                    <a:pt x="136" y="347"/>
                  </a:lnTo>
                  <a:lnTo>
                    <a:pt x="104" y="335"/>
                  </a:lnTo>
                  <a:lnTo>
                    <a:pt x="78" y="321"/>
                  </a:lnTo>
                  <a:lnTo>
                    <a:pt x="50" y="297"/>
                  </a:lnTo>
                  <a:lnTo>
                    <a:pt x="36" y="279"/>
                  </a:lnTo>
                  <a:lnTo>
                    <a:pt x="18" y="249"/>
                  </a:lnTo>
                  <a:lnTo>
                    <a:pt x="8" y="219"/>
                  </a:lnTo>
                  <a:lnTo>
                    <a:pt x="0" y="191"/>
                  </a:lnTo>
                  <a:lnTo>
                    <a:pt x="2" y="159"/>
                  </a:lnTo>
                  <a:lnTo>
                    <a:pt x="22" y="121"/>
                  </a:lnTo>
                  <a:lnTo>
                    <a:pt x="32" y="90"/>
                  </a:lnTo>
                  <a:lnTo>
                    <a:pt x="36" y="56"/>
                  </a:lnTo>
                  <a:lnTo>
                    <a:pt x="40" y="0"/>
                  </a:lnTo>
                  <a:lnTo>
                    <a:pt x="104" y="90"/>
                  </a:lnTo>
                  <a:lnTo>
                    <a:pt x="192" y="179"/>
                  </a:lnTo>
                  <a:lnTo>
                    <a:pt x="226" y="211"/>
                  </a:lnTo>
                  <a:close/>
                </a:path>
              </a:pathLst>
            </a:custGeom>
            <a:solidFill>
              <a:srgbClr val="FFC080"/>
            </a:solidFill>
            <a:ln w="12700">
              <a:solidFill>
                <a:srgbClr val="402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grpSp>
          <p:nvGrpSpPr>
            <p:cNvPr id="33" name="Group 195">
              <a:extLst>
                <a:ext uri="{FF2B5EF4-FFF2-40B4-BE49-F238E27FC236}">
                  <a16:creationId xmlns:a16="http://schemas.microsoft.com/office/drawing/2014/main" xmlns="" id="{2D97E0EC-1C10-450E-98CF-C1FA491B07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15" y="2522"/>
              <a:ext cx="200" cy="518"/>
              <a:chOff x="3715" y="2522"/>
              <a:chExt cx="200" cy="518"/>
            </a:xfrm>
          </p:grpSpPr>
          <p:sp>
            <p:nvSpPr>
              <p:cNvPr id="65" name="Freeform 196">
                <a:extLst>
                  <a:ext uri="{FF2B5EF4-FFF2-40B4-BE49-F238E27FC236}">
                    <a16:creationId xmlns:a16="http://schemas.microsoft.com/office/drawing/2014/main" xmlns="" id="{E4BA2B2D-198F-4D42-8982-3368C4C45B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15" y="2522"/>
                <a:ext cx="200" cy="518"/>
              </a:xfrm>
              <a:custGeom>
                <a:avLst/>
                <a:gdLst>
                  <a:gd name="T0" fmla="*/ 192 w 200"/>
                  <a:gd name="T1" fmla="*/ 500 h 518"/>
                  <a:gd name="T2" fmla="*/ 200 w 200"/>
                  <a:gd name="T3" fmla="*/ 486 h 518"/>
                  <a:gd name="T4" fmla="*/ 200 w 200"/>
                  <a:gd name="T5" fmla="*/ 235 h 518"/>
                  <a:gd name="T6" fmla="*/ 196 w 200"/>
                  <a:gd name="T7" fmla="*/ 219 h 518"/>
                  <a:gd name="T8" fmla="*/ 188 w 200"/>
                  <a:gd name="T9" fmla="*/ 205 h 518"/>
                  <a:gd name="T10" fmla="*/ 164 w 200"/>
                  <a:gd name="T11" fmla="*/ 191 h 518"/>
                  <a:gd name="T12" fmla="*/ 134 w 200"/>
                  <a:gd name="T13" fmla="*/ 185 h 518"/>
                  <a:gd name="T14" fmla="*/ 100 w 200"/>
                  <a:gd name="T15" fmla="*/ 179 h 518"/>
                  <a:gd name="T16" fmla="*/ 72 w 200"/>
                  <a:gd name="T17" fmla="*/ 169 h 518"/>
                  <a:gd name="T18" fmla="*/ 48 w 200"/>
                  <a:gd name="T19" fmla="*/ 157 h 518"/>
                  <a:gd name="T20" fmla="*/ 30 w 200"/>
                  <a:gd name="T21" fmla="*/ 137 h 518"/>
                  <a:gd name="T22" fmla="*/ 24 w 200"/>
                  <a:gd name="T23" fmla="*/ 117 h 518"/>
                  <a:gd name="T24" fmla="*/ 16 w 200"/>
                  <a:gd name="T25" fmla="*/ 95 h 518"/>
                  <a:gd name="T26" fmla="*/ 20 w 200"/>
                  <a:gd name="T27" fmla="*/ 79 h 518"/>
                  <a:gd name="T28" fmla="*/ 28 w 200"/>
                  <a:gd name="T29" fmla="*/ 65 h 518"/>
                  <a:gd name="T30" fmla="*/ 38 w 200"/>
                  <a:gd name="T31" fmla="*/ 55 h 518"/>
                  <a:gd name="T32" fmla="*/ 54 w 200"/>
                  <a:gd name="T33" fmla="*/ 45 h 518"/>
                  <a:gd name="T34" fmla="*/ 70 w 200"/>
                  <a:gd name="T35" fmla="*/ 37 h 518"/>
                  <a:gd name="T36" fmla="*/ 88 w 200"/>
                  <a:gd name="T37" fmla="*/ 31 h 518"/>
                  <a:gd name="T38" fmla="*/ 108 w 200"/>
                  <a:gd name="T39" fmla="*/ 26 h 518"/>
                  <a:gd name="T40" fmla="*/ 126 w 200"/>
                  <a:gd name="T41" fmla="*/ 22 h 518"/>
                  <a:gd name="T42" fmla="*/ 146 w 200"/>
                  <a:gd name="T43" fmla="*/ 18 h 518"/>
                  <a:gd name="T44" fmla="*/ 172 w 200"/>
                  <a:gd name="T45" fmla="*/ 14 h 518"/>
                  <a:gd name="T46" fmla="*/ 176 w 200"/>
                  <a:gd name="T47" fmla="*/ 0 h 518"/>
                  <a:gd name="T48" fmla="*/ 150 w 200"/>
                  <a:gd name="T49" fmla="*/ 4 h 518"/>
                  <a:gd name="T50" fmla="*/ 122 w 200"/>
                  <a:gd name="T51" fmla="*/ 6 h 518"/>
                  <a:gd name="T52" fmla="*/ 96 w 200"/>
                  <a:gd name="T53" fmla="*/ 12 h 518"/>
                  <a:gd name="T54" fmla="*/ 70 w 200"/>
                  <a:gd name="T55" fmla="*/ 20 h 518"/>
                  <a:gd name="T56" fmla="*/ 48 w 200"/>
                  <a:gd name="T57" fmla="*/ 28 h 518"/>
                  <a:gd name="T58" fmla="*/ 30 w 200"/>
                  <a:gd name="T59" fmla="*/ 41 h 518"/>
                  <a:gd name="T60" fmla="*/ 18 w 200"/>
                  <a:gd name="T61" fmla="*/ 53 h 518"/>
                  <a:gd name="T62" fmla="*/ 10 w 200"/>
                  <a:gd name="T63" fmla="*/ 67 h 518"/>
                  <a:gd name="T64" fmla="*/ 4 w 200"/>
                  <a:gd name="T65" fmla="*/ 77 h 518"/>
                  <a:gd name="T66" fmla="*/ 0 w 200"/>
                  <a:gd name="T67" fmla="*/ 95 h 518"/>
                  <a:gd name="T68" fmla="*/ 0 w 200"/>
                  <a:gd name="T69" fmla="*/ 417 h 518"/>
                  <a:gd name="T70" fmla="*/ 6 w 200"/>
                  <a:gd name="T71" fmla="*/ 442 h 518"/>
                  <a:gd name="T72" fmla="*/ 18 w 200"/>
                  <a:gd name="T73" fmla="*/ 468 h 518"/>
                  <a:gd name="T74" fmla="*/ 40 w 200"/>
                  <a:gd name="T75" fmla="*/ 490 h 518"/>
                  <a:gd name="T76" fmla="*/ 72 w 200"/>
                  <a:gd name="T77" fmla="*/ 502 h 518"/>
                  <a:gd name="T78" fmla="*/ 102 w 200"/>
                  <a:gd name="T79" fmla="*/ 512 h 518"/>
                  <a:gd name="T80" fmla="*/ 134 w 200"/>
                  <a:gd name="T81" fmla="*/ 516 h 518"/>
                  <a:gd name="T82" fmla="*/ 162 w 200"/>
                  <a:gd name="T83" fmla="*/ 518 h 518"/>
                  <a:gd name="T84" fmla="*/ 182 w 200"/>
                  <a:gd name="T85" fmla="*/ 512 h 518"/>
                  <a:gd name="T86" fmla="*/ 192 w 200"/>
                  <a:gd name="T87" fmla="*/ 500 h 518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200"/>
                  <a:gd name="T133" fmla="*/ 0 h 518"/>
                  <a:gd name="T134" fmla="*/ 200 w 200"/>
                  <a:gd name="T135" fmla="*/ 518 h 518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200" h="518">
                    <a:moveTo>
                      <a:pt x="192" y="500"/>
                    </a:moveTo>
                    <a:lnTo>
                      <a:pt x="200" y="486"/>
                    </a:lnTo>
                    <a:lnTo>
                      <a:pt x="200" y="235"/>
                    </a:lnTo>
                    <a:lnTo>
                      <a:pt x="196" y="219"/>
                    </a:lnTo>
                    <a:lnTo>
                      <a:pt x="188" y="205"/>
                    </a:lnTo>
                    <a:lnTo>
                      <a:pt x="164" y="191"/>
                    </a:lnTo>
                    <a:lnTo>
                      <a:pt x="134" y="185"/>
                    </a:lnTo>
                    <a:lnTo>
                      <a:pt x="100" y="179"/>
                    </a:lnTo>
                    <a:lnTo>
                      <a:pt x="72" y="169"/>
                    </a:lnTo>
                    <a:lnTo>
                      <a:pt x="48" y="157"/>
                    </a:lnTo>
                    <a:lnTo>
                      <a:pt x="30" y="137"/>
                    </a:lnTo>
                    <a:lnTo>
                      <a:pt x="24" y="117"/>
                    </a:lnTo>
                    <a:lnTo>
                      <a:pt x="16" y="95"/>
                    </a:lnTo>
                    <a:lnTo>
                      <a:pt x="20" y="79"/>
                    </a:lnTo>
                    <a:lnTo>
                      <a:pt x="28" y="65"/>
                    </a:lnTo>
                    <a:lnTo>
                      <a:pt x="38" y="55"/>
                    </a:lnTo>
                    <a:lnTo>
                      <a:pt x="54" y="45"/>
                    </a:lnTo>
                    <a:lnTo>
                      <a:pt x="70" y="37"/>
                    </a:lnTo>
                    <a:lnTo>
                      <a:pt x="88" y="31"/>
                    </a:lnTo>
                    <a:lnTo>
                      <a:pt x="108" y="26"/>
                    </a:lnTo>
                    <a:lnTo>
                      <a:pt x="126" y="22"/>
                    </a:lnTo>
                    <a:lnTo>
                      <a:pt x="146" y="18"/>
                    </a:lnTo>
                    <a:lnTo>
                      <a:pt x="172" y="14"/>
                    </a:lnTo>
                    <a:lnTo>
                      <a:pt x="176" y="0"/>
                    </a:lnTo>
                    <a:lnTo>
                      <a:pt x="150" y="4"/>
                    </a:lnTo>
                    <a:lnTo>
                      <a:pt x="122" y="6"/>
                    </a:lnTo>
                    <a:lnTo>
                      <a:pt x="96" y="12"/>
                    </a:lnTo>
                    <a:lnTo>
                      <a:pt x="70" y="20"/>
                    </a:lnTo>
                    <a:lnTo>
                      <a:pt x="48" y="28"/>
                    </a:lnTo>
                    <a:lnTo>
                      <a:pt x="30" y="41"/>
                    </a:lnTo>
                    <a:lnTo>
                      <a:pt x="18" y="53"/>
                    </a:lnTo>
                    <a:lnTo>
                      <a:pt x="10" y="67"/>
                    </a:lnTo>
                    <a:lnTo>
                      <a:pt x="4" y="77"/>
                    </a:lnTo>
                    <a:lnTo>
                      <a:pt x="0" y="95"/>
                    </a:lnTo>
                    <a:lnTo>
                      <a:pt x="0" y="417"/>
                    </a:lnTo>
                    <a:lnTo>
                      <a:pt x="6" y="442"/>
                    </a:lnTo>
                    <a:lnTo>
                      <a:pt x="18" y="468"/>
                    </a:lnTo>
                    <a:lnTo>
                      <a:pt x="40" y="490"/>
                    </a:lnTo>
                    <a:lnTo>
                      <a:pt x="72" y="502"/>
                    </a:lnTo>
                    <a:lnTo>
                      <a:pt x="102" y="512"/>
                    </a:lnTo>
                    <a:lnTo>
                      <a:pt x="134" y="516"/>
                    </a:lnTo>
                    <a:lnTo>
                      <a:pt x="162" y="518"/>
                    </a:lnTo>
                    <a:lnTo>
                      <a:pt x="182" y="512"/>
                    </a:lnTo>
                    <a:lnTo>
                      <a:pt x="192" y="500"/>
                    </a:lnTo>
                    <a:close/>
                  </a:path>
                </a:pathLst>
              </a:custGeom>
              <a:solidFill>
                <a:srgbClr val="808080"/>
              </a:solidFill>
              <a:ln w="12700">
                <a:solidFill>
                  <a:srgbClr val="40404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66" name="Freeform 197">
                <a:extLst>
                  <a:ext uri="{FF2B5EF4-FFF2-40B4-BE49-F238E27FC236}">
                    <a16:creationId xmlns:a16="http://schemas.microsoft.com/office/drawing/2014/main" xmlns="" id="{A9F48578-E1F6-4909-A176-FD93B4441A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23" y="2633"/>
                <a:ext cx="168" cy="391"/>
              </a:xfrm>
              <a:custGeom>
                <a:avLst/>
                <a:gdLst>
                  <a:gd name="T0" fmla="*/ 142 w 168"/>
                  <a:gd name="T1" fmla="*/ 90 h 391"/>
                  <a:gd name="T2" fmla="*/ 156 w 168"/>
                  <a:gd name="T3" fmla="*/ 100 h 391"/>
                  <a:gd name="T4" fmla="*/ 164 w 168"/>
                  <a:gd name="T5" fmla="*/ 114 h 391"/>
                  <a:gd name="T6" fmla="*/ 168 w 168"/>
                  <a:gd name="T7" fmla="*/ 128 h 391"/>
                  <a:gd name="T8" fmla="*/ 168 w 168"/>
                  <a:gd name="T9" fmla="*/ 371 h 391"/>
                  <a:gd name="T10" fmla="*/ 160 w 168"/>
                  <a:gd name="T11" fmla="*/ 381 h 391"/>
                  <a:gd name="T12" fmla="*/ 150 w 168"/>
                  <a:gd name="T13" fmla="*/ 389 h 391"/>
                  <a:gd name="T14" fmla="*/ 128 w 168"/>
                  <a:gd name="T15" fmla="*/ 391 h 391"/>
                  <a:gd name="T16" fmla="*/ 50 w 168"/>
                  <a:gd name="T17" fmla="*/ 373 h 391"/>
                  <a:gd name="T18" fmla="*/ 26 w 168"/>
                  <a:gd name="T19" fmla="*/ 357 h 391"/>
                  <a:gd name="T20" fmla="*/ 12 w 168"/>
                  <a:gd name="T21" fmla="*/ 335 h 391"/>
                  <a:gd name="T22" fmla="*/ 0 w 168"/>
                  <a:gd name="T23" fmla="*/ 308 h 391"/>
                  <a:gd name="T24" fmla="*/ 0 w 168"/>
                  <a:gd name="T25" fmla="*/ 0 h 391"/>
                  <a:gd name="T26" fmla="*/ 8 w 168"/>
                  <a:gd name="T27" fmla="*/ 20 h 391"/>
                  <a:gd name="T28" fmla="*/ 18 w 168"/>
                  <a:gd name="T29" fmla="*/ 36 h 391"/>
                  <a:gd name="T30" fmla="*/ 36 w 168"/>
                  <a:gd name="T31" fmla="*/ 56 h 391"/>
                  <a:gd name="T32" fmla="*/ 62 w 168"/>
                  <a:gd name="T33" fmla="*/ 70 h 391"/>
                  <a:gd name="T34" fmla="*/ 102 w 168"/>
                  <a:gd name="T35" fmla="*/ 82 h 391"/>
                  <a:gd name="T36" fmla="*/ 142 w 168"/>
                  <a:gd name="T37" fmla="*/ 90 h 391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68"/>
                  <a:gd name="T58" fmla="*/ 0 h 391"/>
                  <a:gd name="T59" fmla="*/ 168 w 168"/>
                  <a:gd name="T60" fmla="*/ 391 h 391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68" h="391">
                    <a:moveTo>
                      <a:pt x="142" y="90"/>
                    </a:moveTo>
                    <a:lnTo>
                      <a:pt x="156" y="100"/>
                    </a:lnTo>
                    <a:lnTo>
                      <a:pt x="164" y="114"/>
                    </a:lnTo>
                    <a:lnTo>
                      <a:pt x="168" y="128"/>
                    </a:lnTo>
                    <a:lnTo>
                      <a:pt x="168" y="371"/>
                    </a:lnTo>
                    <a:lnTo>
                      <a:pt x="160" y="381"/>
                    </a:lnTo>
                    <a:lnTo>
                      <a:pt x="150" y="389"/>
                    </a:lnTo>
                    <a:lnTo>
                      <a:pt x="128" y="391"/>
                    </a:lnTo>
                    <a:lnTo>
                      <a:pt x="50" y="373"/>
                    </a:lnTo>
                    <a:lnTo>
                      <a:pt x="26" y="357"/>
                    </a:lnTo>
                    <a:lnTo>
                      <a:pt x="12" y="335"/>
                    </a:lnTo>
                    <a:lnTo>
                      <a:pt x="0" y="308"/>
                    </a:lnTo>
                    <a:lnTo>
                      <a:pt x="0" y="0"/>
                    </a:lnTo>
                    <a:lnTo>
                      <a:pt x="8" y="20"/>
                    </a:lnTo>
                    <a:lnTo>
                      <a:pt x="18" y="36"/>
                    </a:lnTo>
                    <a:lnTo>
                      <a:pt x="36" y="56"/>
                    </a:lnTo>
                    <a:lnTo>
                      <a:pt x="62" y="70"/>
                    </a:lnTo>
                    <a:lnTo>
                      <a:pt x="102" y="82"/>
                    </a:lnTo>
                    <a:lnTo>
                      <a:pt x="142" y="90"/>
                    </a:lnTo>
                    <a:close/>
                  </a:path>
                </a:pathLst>
              </a:custGeom>
              <a:solidFill>
                <a:srgbClr val="A0A0A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  <p:sp>
          <p:nvSpPr>
            <p:cNvPr id="34" name="Freeform 198">
              <a:extLst>
                <a:ext uri="{FF2B5EF4-FFF2-40B4-BE49-F238E27FC236}">
                  <a16:creationId xmlns:a16="http://schemas.microsoft.com/office/drawing/2014/main" xmlns="" id="{1680B79E-E4B6-4873-9537-D640628DDF38}"/>
                </a:ext>
              </a:extLst>
            </p:cNvPr>
            <p:cNvSpPr>
              <a:spLocks/>
            </p:cNvSpPr>
            <p:nvPr/>
          </p:nvSpPr>
          <p:spPr bwMode="auto">
            <a:xfrm>
              <a:off x="4136" y="1690"/>
              <a:ext cx="88" cy="235"/>
            </a:xfrm>
            <a:custGeom>
              <a:avLst/>
              <a:gdLst>
                <a:gd name="T0" fmla="*/ 88 w 88"/>
                <a:gd name="T1" fmla="*/ 0 h 235"/>
                <a:gd name="T2" fmla="*/ 68 w 88"/>
                <a:gd name="T3" fmla="*/ 8 h 235"/>
                <a:gd name="T4" fmla="*/ 50 w 88"/>
                <a:gd name="T5" fmla="*/ 20 h 235"/>
                <a:gd name="T6" fmla="*/ 32 w 88"/>
                <a:gd name="T7" fmla="*/ 40 h 235"/>
                <a:gd name="T8" fmla="*/ 20 w 88"/>
                <a:gd name="T9" fmla="*/ 64 h 235"/>
                <a:gd name="T10" fmla="*/ 10 w 88"/>
                <a:gd name="T11" fmla="*/ 93 h 235"/>
                <a:gd name="T12" fmla="*/ 2 w 88"/>
                <a:gd name="T13" fmla="*/ 129 h 235"/>
                <a:gd name="T14" fmla="*/ 0 w 88"/>
                <a:gd name="T15" fmla="*/ 161 h 235"/>
                <a:gd name="T16" fmla="*/ 2 w 88"/>
                <a:gd name="T17" fmla="*/ 197 h 235"/>
                <a:gd name="T18" fmla="*/ 8 w 88"/>
                <a:gd name="T19" fmla="*/ 235 h 23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88"/>
                <a:gd name="T31" fmla="*/ 0 h 235"/>
                <a:gd name="T32" fmla="*/ 88 w 88"/>
                <a:gd name="T33" fmla="*/ 235 h 235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88" h="235">
                  <a:moveTo>
                    <a:pt x="88" y="0"/>
                  </a:moveTo>
                  <a:lnTo>
                    <a:pt x="68" y="8"/>
                  </a:lnTo>
                  <a:lnTo>
                    <a:pt x="50" y="20"/>
                  </a:lnTo>
                  <a:lnTo>
                    <a:pt x="32" y="40"/>
                  </a:lnTo>
                  <a:lnTo>
                    <a:pt x="20" y="64"/>
                  </a:lnTo>
                  <a:lnTo>
                    <a:pt x="10" y="93"/>
                  </a:lnTo>
                  <a:lnTo>
                    <a:pt x="2" y="129"/>
                  </a:lnTo>
                  <a:lnTo>
                    <a:pt x="0" y="161"/>
                  </a:lnTo>
                  <a:lnTo>
                    <a:pt x="2" y="197"/>
                  </a:lnTo>
                  <a:lnTo>
                    <a:pt x="8" y="235"/>
                  </a:lnTo>
                </a:path>
              </a:pathLst>
            </a:custGeom>
            <a:noFill/>
            <a:ln w="50800">
              <a:solidFill>
                <a:srgbClr val="804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grpSp>
          <p:nvGrpSpPr>
            <p:cNvPr id="35" name="Group 199">
              <a:extLst>
                <a:ext uri="{FF2B5EF4-FFF2-40B4-BE49-F238E27FC236}">
                  <a16:creationId xmlns:a16="http://schemas.microsoft.com/office/drawing/2014/main" xmlns="" id="{EAD1BC88-4B14-428A-8E04-18AA2202C0C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59" y="2135"/>
              <a:ext cx="52" cy="107"/>
              <a:chOff x="4459" y="2135"/>
              <a:chExt cx="52" cy="107"/>
            </a:xfrm>
          </p:grpSpPr>
          <p:sp>
            <p:nvSpPr>
              <p:cNvPr id="63" name="Freeform 200">
                <a:extLst>
                  <a:ext uri="{FF2B5EF4-FFF2-40B4-BE49-F238E27FC236}">
                    <a16:creationId xmlns:a16="http://schemas.microsoft.com/office/drawing/2014/main" xmlns="" id="{73B5E0CB-41FB-46B8-AB7E-798CD45AF0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59" y="2137"/>
                <a:ext cx="52" cy="105"/>
              </a:xfrm>
              <a:custGeom>
                <a:avLst/>
                <a:gdLst>
                  <a:gd name="T0" fmla="*/ 44 w 52"/>
                  <a:gd name="T1" fmla="*/ 105 h 105"/>
                  <a:gd name="T2" fmla="*/ 48 w 52"/>
                  <a:gd name="T3" fmla="*/ 99 h 105"/>
                  <a:gd name="T4" fmla="*/ 52 w 52"/>
                  <a:gd name="T5" fmla="*/ 91 h 105"/>
                  <a:gd name="T6" fmla="*/ 50 w 52"/>
                  <a:gd name="T7" fmla="*/ 79 h 105"/>
                  <a:gd name="T8" fmla="*/ 48 w 52"/>
                  <a:gd name="T9" fmla="*/ 67 h 105"/>
                  <a:gd name="T10" fmla="*/ 40 w 52"/>
                  <a:gd name="T11" fmla="*/ 53 h 105"/>
                  <a:gd name="T12" fmla="*/ 34 w 52"/>
                  <a:gd name="T13" fmla="*/ 39 h 105"/>
                  <a:gd name="T14" fmla="*/ 26 w 52"/>
                  <a:gd name="T15" fmla="*/ 27 h 105"/>
                  <a:gd name="T16" fmla="*/ 14 w 52"/>
                  <a:gd name="T17" fmla="*/ 12 h 105"/>
                  <a:gd name="T18" fmla="*/ 0 w 52"/>
                  <a:gd name="T19" fmla="*/ 0 h 105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52"/>
                  <a:gd name="T31" fmla="*/ 0 h 105"/>
                  <a:gd name="T32" fmla="*/ 52 w 52"/>
                  <a:gd name="T33" fmla="*/ 105 h 105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52" h="105">
                    <a:moveTo>
                      <a:pt x="44" y="105"/>
                    </a:moveTo>
                    <a:lnTo>
                      <a:pt x="48" y="99"/>
                    </a:lnTo>
                    <a:lnTo>
                      <a:pt x="52" y="91"/>
                    </a:lnTo>
                    <a:lnTo>
                      <a:pt x="50" y="79"/>
                    </a:lnTo>
                    <a:lnTo>
                      <a:pt x="48" y="67"/>
                    </a:lnTo>
                    <a:lnTo>
                      <a:pt x="40" y="53"/>
                    </a:lnTo>
                    <a:lnTo>
                      <a:pt x="34" y="39"/>
                    </a:lnTo>
                    <a:lnTo>
                      <a:pt x="26" y="27"/>
                    </a:lnTo>
                    <a:lnTo>
                      <a:pt x="14" y="12"/>
                    </a:lnTo>
                    <a:lnTo>
                      <a:pt x="0" y="0"/>
                    </a:lnTo>
                  </a:path>
                </a:pathLst>
              </a:custGeom>
              <a:noFill/>
              <a:ln w="25400">
                <a:solidFill>
                  <a:srgbClr val="91919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64" name="Freeform 201">
                <a:extLst>
                  <a:ext uri="{FF2B5EF4-FFF2-40B4-BE49-F238E27FC236}">
                    <a16:creationId xmlns:a16="http://schemas.microsoft.com/office/drawing/2014/main" xmlns="" id="{430CBED2-5415-479B-9491-54DE116F15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59" y="2135"/>
                <a:ext cx="52" cy="107"/>
              </a:xfrm>
              <a:custGeom>
                <a:avLst/>
                <a:gdLst>
                  <a:gd name="T0" fmla="*/ 46 w 52"/>
                  <a:gd name="T1" fmla="*/ 107 h 107"/>
                  <a:gd name="T2" fmla="*/ 50 w 52"/>
                  <a:gd name="T3" fmla="*/ 101 h 107"/>
                  <a:gd name="T4" fmla="*/ 52 w 52"/>
                  <a:gd name="T5" fmla="*/ 91 h 107"/>
                  <a:gd name="T6" fmla="*/ 52 w 52"/>
                  <a:gd name="T7" fmla="*/ 81 h 107"/>
                  <a:gd name="T8" fmla="*/ 48 w 52"/>
                  <a:gd name="T9" fmla="*/ 69 h 107"/>
                  <a:gd name="T10" fmla="*/ 42 w 52"/>
                  <a:gd name="T11" fmla="*/ 55 h 107"/>
                  <a:gd name="T12" fmla="*/ 34 w 52"/>
                  <a:gd name="T13" fmla="*/ 41 h 107"/>
                  <a:gd name="T14" fmla="*/ 24 w 52"/>
                  <a:gd name="T15" fmla="*/ 27 h 107"/>
                  <a:gd name="T16" fmla="*/ 12 w 52"/>
                  <a:gd name="T17" fmla="*/ 12 h 107"/>
                  <a:gd name="T18" fmla="*/ 0 w 52"/>
                  <a:gd name="T19" fmla="*/ 0 h 107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52"/>
                  <a:gd name="T31" fmla="*/ 0 h 107"/>
                  <a:gd name="T32" fmla="*/ 52 w 52"/>
                  <a:gd name="T33" fmla="*/ 107 h 107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52" h="107">
                    <a:moveTo>
                      <a:pt x="46" y="107"/>
                    </a:moveTo>
                    <a:lnTo>
                      <a:pt x="50" y="101"/>
                    </a:lnTo>
                    <a:lnTo>
                      <a:pt x="52" y="91"/>
                    </a:lnTo>
                    <a:lnTo>
                      <a:pt x="52" y="81"/>
                    </a:lnTo>
                    <a:lnTo>
                      <a:pt x="48" y="69"/>
                    </a:lnTo>
                    <a:lnTo>
                      <a:pt x="42" y="55"/>
                    </a:lnTo>
                    <a:lnTo>
                      <a:pt x="34" y="41"/>
                    </a:lnTo>
                    <a:lnTo>
                      <a:pt x="24" y="27"/>
                    </a:lnTo>
                    <a:lnTo>
                      <a:pt x="12" y="12"/>
                    </a:lnTo>
                    <a:lnTo>
                      <a:pt x="0" y="0"/>
                    </a:lnTo>
                  </a:path>
                </a:pathLst>
              </a:custGeom>
              <a:noFill/>
              <a:ln w="12700">
                <a:solidFill>
                  <a:srgbClr val="CECECE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  <p:sp>
          <p:nvSpPr>
            <p:cNvPr id="36" name="Freeform 202">
              <a:extLst>
                <a:ext uri="{FF2B5EF4-FFF2-40B4-BE49-F238E27FC236}">
                  <a16:creationId xmlns:a16="http://schemas.microsoft.com/office/drawing/2014/main" xmlns="" id="{317E4A11-9B27-4842-AB90-B2C3C06B7EA8}"/>
                </a:ext>
              </a:extLst>
            </p:cNvPr>
            <p:cNvSpPr>
              <a:spLocks/>
            </p:cNvSpPr>
            <p:nvPr/>
          </p:nvSpPr>
          <p:spPr bwMode="auto">
            <a:xfrm>
              <a:off x="4048" y="1877"/>
              <a:ext cx="74" cy="88"/>
            </a:xfrm>
            <a:custGeom>
              <a:avLst/>
              <a:gdLst>
                <a:gd name="T0" fmla="*/ 4 w 74"/>
                <a:gd name="T1" fmla="*/ 0 h 88"/>
                <a:gd name="T2" fmla="*/ 2 w 74"/>
                <a:gd name="T3" fmla="*/ 8 h 88"/>
                <a:gd name="T4" fmla="*/ 0 w 74"/>
                <a:gd name="T5" fmla="*/ 14 h 88"/>
                <a:gd name="T6" fmla="*/ 2 w 74"/>
                <a:gd name="T7" fmla="*/ 24 h 88"/>
                <a:gd name="T8" fmla="*/ 4 w 74"/>
                <a:gd name="T9" fmla="*/ 32 h 88"/>
                <a:gd name="T10" fmla="*/ 10 w 74"/>
                <a:gd name="T11" fmla="*/ 46 h 88"/>
                <a:gd name="T12" fmla="*/ 16 w 74"/>
                <a:gd name="T13" fmla="*/ 56 h 88"/>
                <a:gd name="T14" fmla="*/ 24 w 74"/>
                <a:gd name="T15" fmla="*/ 68 h 88"/>
                <a:gd name="T16" fmla="*/ 34 w 74"/>
                <a:gd name="T17" fmla="*/ 78 h 88"/>
                <a:gd name="T18" fmla="*/ 46 w 74"/>
                <a:gd name="T19" fmla="*/ 88 h 88"/>
                <a:gd name="T20" fmla="*/ 74 w 74"/>
                <a:gd name="T21" fmla="*/ 56 h 88"/>
                <a:gd name="T22" fmla="*/ 4 w 74"/>
                <a:gd name="T23" fmla="*/ 0 h 88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74"/>
                <a:gd name="T37" fmla="*/ 0 h 88"/>
                <a:gd name="T38" fmla="*/ 74 w 74"/>
                <a:gd name="T39" fmla="*/ 88 h 88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74" h="88">
                  <a:moveTo>
                    <a:pt x="4" y="0"/>
                  </a:moveTo>
                  <a:lnTo>
                    <a:pt x="2" y="8"/>
                  </a:lnTo>
                  <a:lnTo>
                    <a:pt x="0" y="14"/>
                  </a:lnTo>
                  <a:lnTo>
                    <a:pt x="2" y="24"/>
                  </a:lnTo>
                  <a:lnTo>
                    <a:pt x="4" y="32"/>
                  </a:lnTo>
                  <a:lnTo>
                    <a:pt x="10" y="46"/>
                  </a:lnTo>
                  <a:lnTo>
                    <a:pt x="16" y="56"/>
                  </a:lnTo>
                  <a:lnTo>
                    <a:pt x="24" y="68"/>
                  </a:lnTo>
                  <a:lnTo>
                    <a:pt x="34" y="78"/>
                  </a:lnTo>
                  <a:lnTo>
                    <a:pt x="46" y="88"/>
                  </a:lnTo>
                  <a:lnTo>
                    <a:pt x="74" y="5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804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37" name="Freeform 203">
              <a:extLst>
                <a:ext uri="{FF2B5EF4-FFF2-40B4-BE49-F238E27FC236}">
                  <a16:creationId xmlns:a16="http://schemas.microsoft.com/office/drawing/2014/main" xmlns="" id="{6FB4BE98-F545-440D-9FF6-AD38F33B0445}"/>
                </a:ext>
              </a:extLst>
            </p:cNvPr>
            <p:cNvSpPr>
              <a:spLocks/>
            </p:cNvSpPr>
            <p:nvPr/>
          </p:nvSpPr>
          <p:spPr bwMode="auto">
            <a:xfrm>
              <a:off x="4048" y="1877"/>
              <a:ext cx="46" cy="88"/>
            </a:xfrm>
            <a:custGeom>
              <a:avLst/>
              <a:gdLst>
                <a:gd name="T0" fmla="*/ 4 w 46"/>
                <a:gd name="T1" fmla="*/ 0 h 88"/>
                <a:gd name="T2" fmla="*/ 2 w 46"/>
                <a:gd name="T3" fmla="*/ 8 h 88"/>
                <a:gd name="T4" fmla="*/ 0 w 46"/>
                <a:gd name="T5" fmla="*/ 14 h 88"/>
                <a:gd name="T6" fmla="*/ 2 w 46"/>
                <a:gd name="T7" fmla="*/ 24 h 88"/>
                <a:gd name="T8" fmla="*/ 4 w 46"/>
                <a:gd name="T9" fmla="*/ 32 h 88"/>
                <a:gd name="T10" fmla="*/ 10 w 46"/>
                <a:gd name="T11" fmla="*/ 46 h 88"/>
                <a:gd name="T12" fmla="*/ 16 w 46"/>
                <a:gd name="T13" fmla="*/ 56 h 88"/>
                <a:gd name="T14" fmla="*/ 24 w 46"/>
                <a:gd name="T15" fmla="*/ 68 h 88"/>
                <a:gd name="T16" fmla="*/ 34 w 46"/>
                <a:gd name="T17" fmla="*/ 78 h 88"/>
                <a:gd name="T18" fmla="*/ 46 w 46"/>
                <a:gd name="T19" fmla="*/ 88 h 8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6"/>
                <a:gd name="T31" fmla="*/ 0 h 88"/>
                <a:gd name="T32" fmla="*/ 46 w 46"/>
                <a:gd name="T33" fmla="*/ 88 h 88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6" h="88">
                  <a:moveTo>
                    <a:pt x="4" y="0"/>
                  </a:moveTo>
                  <a:lnTo>
                    <a:pt x="2" y="8"/>
                  </a:lnTo>
                  <a:lnTo>
                    <a:pt x="0" y="14"/>
                  </a:lnTo>
                  <a:lnTo>
                    <a:pt x="2" y="24"/>
                  </a:lnTo>
                  <a:lnTo>
                    <a:pt x="4" y="32"/>
                  </a:lnTo>
                  <a:lnTo>
                    <a:pt x="10" y="46"/>
                  </a:lnTo>
                  <a:lnTo>
                    <a:pt x="16" y="56"/>
                  </a:lnTo>
                  <a:lnTo>
                    <a:pt x="24" y="68"/>
                  </a:lnTo>
                  <a:lnTo>
                    <a:pt x="34" y="78"/>
                  </a:lnTo>
                  <a:lnTo>
                    <a:pt x="46" y="88"/>
                  </a:lnTo>
                </a:path>
              </a:pathLst>
            </a:custGeom>
            <a:noFill/>
            <a:ln w="50800">
              <a:solidFill>
                <a:srgbClr val="DC008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38" name="Freeform 204">
              <a:extLst>
                <a:ext uri="{FF2B5EF4-FFF2-40B4-BE49-F238E27FC236}">
                  <a16:creationId xmlns:a16="http://schemas.microsoft.com/office/drawing/2014/main" xmlns="" id="{6FEC4816-E0C7-409F-9FD4-89704B0A2AD0}"/>
                </a:ext>
              </a:extLst>
            </p:cNvPr>
            <p:cNvSpPr>
              <a:spLocks/>
            </p:cNvSpPr>
            <p:nvPr/>
          </p:nvSpPr>
          <p:spPr bwMode="auto">
            <a:xfrm>
              <a:off x="4116" y="1849"/>
              <a:ext cx="379" cy="429"/>
            </a:xfrm>
            <a:custGeom>
              <a:avLst/>
              <a:gdLst>
                <a:gd name="T0" fmla="*/ 379 w 379"/>
                <a:gd name="T1" fmla="*/ 114 h 429"/>
                <a:gd name="T2" fmla="*/ 373 w 379"/>
                <a:gd name="T3" fmla="*/ 150 h 429"/>
                <a:gd name="T4" fmla="*/ 359 w 379"/>
                <a:gd name="T5" fmla="*/ 186 h 429"/>
                <a:gd name="T6" fmla="*/ 355 w 379"/>
                <a:gd name="T7" fmla="*/ 222 h 429"/>
                <a:gd name="T8" fmla="*/ 355 w 379"/>
                <a:gd name="T9" fmla="*/ 256 h 429"/>
                <a:gd name="T10" fmla="*/ 343 w 379"/>
                <a:gd name="T11" fmla="*/ 284 h 429"/>
                <a:gd name="T12" fmla="*/ 328 w 379"/>
                <a:gd name="T13" fmla="*/ 306 h 429"/>
                <a:gd name="T14" fmla="*/ 306 w 379"/>
                <a:gd name="T15" fmla="*/ 333 h 429"/>
                <a:gd name="T16" fmla="*/ 272 w 379"/>
                <a:gd name="T17" fmla="*/ 409 h 429"/>
                <a:gd name="T18" fmla="*/ 240 w 379"/>
                <a:gd name="T19" fmla="*/ 427 h 429"/>
                <a:gd name="T20" fmla="*/ 208 w 379"/>
                <a:gd name="T21" fmla="*/ 427 h 429"/>
                <a:gd name="T22" fmla="*/ 172 w 379"/>
                <a:gd name="T23" fmla="*/ 415 h 429"/>
                <a:gd name="T24" fmla="*/ 124 w 379"/>
                <a:gd name="T25" fmla="*/ 391 h 429"/>
                <a:gd name="T26" fmla="*/ 88 w 379"/>
                <a:gd name="T27" fmla="*/ 369 h 429"/>
                <a:gd name="T28" fmla="*/ 54 w 379"/>
                <a:gd name="T29" fmla="*/ 337 h 429"/>
                <a:gd name="T30" fmla="*/ 40 w 379"/>
                <a:gd name="T31" fmla="*/ 286 h 429"/>
                <a:gd name="T32" fmla="*/ 36 w 379"/>
                <a:gd name="T33" fmla="*/ 230 h 429"/>
                <a:gd name="T34" fmla="*/ 18 w 379"/>
                <a:gd name="T35" fmla="*/ 220 h 429"/>
                <a:gd name="T36" fmla="*/ 10 w 379"/>
                <a:gd name="T37" fmla="*/ 196 h 429"/>
                <a:gd name="T38" fmla="*/ 4 w 379"/>
                <a:gd name="T39" fmla="*/ 166 h 429"/>
                <a:gd name="T40" fmla="*/ 2 w 379"/>
                <a:gd name="T41" fmla="*/ 138 h 429"/>
                <a:gd name="T42" fmla="*/ 8 w 379"/>
                <a:gd name="T43" fmla="*/ 112 h 429"/>
                <a:gd name="T44" fmla="*/ 32 w 379"/>
                <a:gd name="T45" fmla="*/ 106 h 429"/>
                <a:gd name="T46" fmla="*/ 48 w 379"/>
                <a:gd name="T47" fmla="*/ 124 h 429"/>
                <a:gd name="T48" fmla="*/ 98 w 379"/>
                <a:gd name="T49" fmla="*/ 92 h 429"/>
                <a:gd name="T50" fmla="*/ 130 w 379"/>
                <a:gd name="T51" fmla="*/ 22 h 429"/>
                <a:gd name="T52" fmla="*/ 156 w 379"/>
                <a:gd name="T53" fmla="*/ 0 h 429"/>
                <a:gd name="T54" fmla="*/ 190 w 379"/>
                <a:gd name="T55" fmla="*/ 0 h 429"/>
                <a:gd name="T56" fmla="*/ 222 w 379"/>
                <a:gd name="T57" fmla="*/ 100 h 429"/>
                <a:gd name="T58" fmla="*/ 288 w 379"/>
                <a:gd name="T59" fmla="*/ 104 h 429"/>
                <a:gd name="T60" fmla="*/ 306 w 379"/>
                <a:gd name="T61" fmla="*/ 106 h 429"/>
                <a:gd name="T62" fmla="*/ 369 w 379"/>
                <a:gd name="T63" fmla="*/ 118 h 429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379"/>
                <a:gd name="T97" fmla="*/ 0 h 429"/>
                <a:gd name="T98" fmla="*/ 379 w 379"/>
                <a:gd name="T99" fmla="*/ 429 h 429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379" h="429">
                  <a:moveTo>
                    <a:pt x="377" y="78"/>
                  </a:moveTo>
                  <a:lnTo>
                    <a:pt x="379" y="114"/>
                  </a:lnTo>
                  <a:lnTo>
                    <a:pt x="377" y="134"/>
                  </a:lnTo>
                  <a:lnTo>
                    <a:pt x="373" y="150"/>
                  </a:lnTo>
                  <a:lnTo>
                    <a:pt x="365" y="170"/>
                  </a:lnTo>
                  <a:lnTo>
                    <a:pt x="359" y="186"/>
                  </a:lnTo>
                  <a:lnTo>
                    <a:pt x="355" y="200"/>
                  </a:lnTo>
                  <a:lnTo>
                    <a:pt x="355" y="222"/>
                  </a:lnTo>
                  <a:lnTo>
                    <a:pt x="355" y="242"/>
                  </a:lnTo>
                  <a:lnTo>
                    <a:pt x="355" y="256"/>
                  </a:lnTo>
                  <a:lnTo>
                    <a:pt x="349" y="272"/>
                  </a:lnTo>
                  <a:lnTo>
                    <a:pt x="343" y="284"/>
                  </a:lnTo>
                  <a:lnTo>
                    <a:pt x="339" y="296"/>
                  </a:lnTo>
                  <a:lnTo>
                    <a:pt x="328" y="306"/>
                  </a:lnTo>
                  <a:lnTo>
                    <a:pt x="318" y="319"/>
                  </a:lnTo>
                  <a:lnTo>
                    <a:pt x="306" y="333"/>
                  </a:lnTo>
                  <a:lnTo>
                    <a:pt x="284" y="369"/>
                  </a:lnTo>
                  <a:lnTo>
                    <a:pt x="272" y="409"/>
                  </a:lnTo>
                  <a:lnTo>
                    <a:pt x="260" y="421"/>
                  </a:lnTo>
                  <a:lnTo>
                    <a:pt x="240" y="427"/>
                  </a:lnTo>
                  <a:lnTo>
                    <a:pt x="222" y="429"/>
                  </a:lnTo>
                  <a:lnTo>
                    <a:pt x="208" y="427"/>
                  </a:lnTo>
                  <a:lnTo>
                    <a:pt x="190" y="423"/>
                  </a:lnTo>
                  <a:lnTo>
                    <a:pt x="172" y="415"/>
                  </a:lnTo>
                  <a:lnTo>
                    <a:pt x="146" y="403"/>
                  </a:lnTo>
                  <a:lnTo>
                    <a:pt x="124" y="391"/>
                  </a:lnTo>
                  <a:lnTo>
                    <a:pt x="106" y="383"/>
                  </a:lnTo>
                  <a:lnTo>
                    <a:pt x="88" y="369"/>
                  </a:lnTo>
                  <a:lnTo>
                    <a:pt x="70" y="355"/>
                  </a:lnTo>
                  <a:lnTo>
                    <a:pt x="54" y="337"/>
                  </a:lnTo>
                  <a:lnTo>
                    <a:pt x="46" y="321"/>
                  </a:lnTo>
                  <a:lnTo>
                    <a:pt x="40" y="286"/>
                  </a:lnTo>
                  <a:lnTo>
                    <a:pt x="36" y="256"/>
                  </a:lnTo>
                  <a:lnTo>
                    <a:pt x="36" y="230"/>
                  </a:lnTo>
                  <a:lnTo>
                    <a:pt x="26" y="226"/>
                  </a:lnTo>
                  <a:lnTo>
                    <a:pt x="18" y="220"/>
                  </a:lnTo>
                  <a:lnTo>
                    <a:pt x="14" y="210"/>
                  </a:lnTo>
                  <a:lnTo>
                    <a:pt x="10" y="196"/>
                  </a:lnTo>
                  <a:lnTo>
                    <a:pt x="6" y="180"/>
                  </a:lnTo>
                  <a:lnTo>
                    <a:pt x="4" y="166"/>
                  </a:lnTo>
                  <a:lnTo>
                    <a:pt x="0" y="148"/>
                  </a:lnTo>
                  <a:lnTo>
                    <a:pt x="2" y="138"/>
                  </a:lnTo>
                  <a:lnTo>
                    <a:pt x="4" y="126"/>
                  </a:lnTo>
                  <a:lnTo>
                    <a:pt x="8" y="112"/>
                  </a:lnTo>
                  <a:lnTo>
                    <a:pt x="20" y="106"/>
                  </a:lnTo>
                  <a:lnTo>
                    <a:pt x="32" y="106"/>
                  </a:lnTo>
                  <a:lnTo>
                    <a:pt x="40" y="112"/>
                  </a:lnTo>
                  <a:lnTo>
                    <a:pt x="48" y="124"/>
                  </a:lnTo>
                  <a:lnTo>
                    <a:pt x="54" y="146"/>
                  </a:lnTo>
                  <a:lnTo>
                    <a:pt x="98" y="92"/>
                  </a:lnTo>
                  <a:lnTo>
                    <a:pt x="130" y="98"/>
                  </a:lnTo>
                  <a:lnTo>
                    <a:pt x="130" y="22"/>
                  </a:lnTo>
                  <a:lnTo>
                    <a:pt x="148" y="94"/>
                  </a:lnTo>
                  <a:lnTo>
                    <a:pt x="156" y="0"/>
                  </a:lnTo>
                  <a:lnTo>
                    <a:pt x="172" y="94"/>
                  </a:lnTo>
                  <a:lnTo>
                    <a:pt x="190" y="0"/>
                  </a:lnTo>
                  <a:lnTo>
                    <a:pt x="186" y="98"/>
                  </a:lnTo>
                  <a:lnTo>
                    <a:pt x="222" y="100"/>
                  </a:lnTo>
                  <a:lnTo>
                    <a:pt x="252" y="100"/>
                  </a:lnTo>
                  <a:lnTo>
                    <a:pt x="288" y="104"/>
                  </a:lnTo>
                  <a:lnTo>
                    <a:pt x="300" y="32"/>
                  </a:lnTo>
                  <a:lnTo>
                    <a:pt x="306" y="106"/>
                  </a:lnTo>
                  <a:lnTo>
                    <a:pt x="341" y="112"/>
                  </a:lnTo>
                  <a:lnTo>
                    <a:pt x="369" y="118"/>
                  </a:lnTo>
                  <a:lnTo>
                    <a:pt x="377" y="78"/>
                  </a:lnTo>
                  <a:close/>
                </a:path>
              </a:pathLst>
            </a:custGeom>
            <a:solidFill>
              <a:srgbClr val="FFC080"/>
            </a:solidFill>
            <a:ln w="12700">
              <a:solidFill>
                <a:srgbClr val="402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39" name="Freeform 205">
              <a:extLst>
                <a:ext uri="{FF2B5EF4-FFF2-40B4-BE49-F238E27FC236}">
                  <a16:creationId xmlns:a16="http://schemas.microsoft.com/office/drawing/2014/main" xmlns="" id="{6574D2F4-CBC6-417D-8EB0-35D7777F50B9}"/>
                </a:ext>
              </a:extLst>
            </p:cNvPr>
            <p:cNvSpPr>
              <a:spLocks/>
            </p:cNvSpPr>
            <p:nvPr/>
          </p:nvSpPr>
          <p:spPr bwMode="auto">
            <a:xfrm>
              <a:off x="4372" y="2113"/>
              <a:ext cx="52" cy="28"/>
            </a:xfrm>
            <a:custGeom>
              <a:avLst/>
              <a:gdLst>
                <a:gd name="T0" fmla="*/ 52 w 52"/>
                <a:gd name="T1" fmla="*/ 12 h 28"/>
                <a:gd name="T2" fmla="*/ 46 w 52"/>
                <a:gd name="T3" fmla="*/ 16 h 28"/>
                <a:gd name="T4" fmla="*/ 40 w 52"/>
                <a:gd name="T5" fmla="*/ 22 h 28"/>
                <a:gd name="T6" fmla="*/ 34 w 52"/>
                <a:gd name="T7" fmla="*/ 22 h 28"/>
                <a:gd name="T8" fmla="*/ 30 w 52"/>
                <a:gd name="T9" fmla="*/ 20 h 28"/>
                <a:gd name="T10" fmla="*/ 22 w 52"/>
                <a:gd name="T11" fmla="*/ 16 h 28"/>
                <a:gd name="T12" fmla="*/ 16 w 52"/>
                <a:gd name="T13" fmla="*/ 10 h 28"/>
                <a:gd name="T14" fmla="*/ 12 w 52"/>
                <a:gd name="T15" fmla="*/ 10 h 28"/>
                <a:gd name="T16" fmla="*/ 4 w 52"/>
                <a:gd name="T17" fmla="*/ 8 h 28"/>
                <a:gd name="T18" fmla="*/ 0 w 52"/>
                <a:gd name="T19" fmla="*/ 0 h 28"/>
                <a:gd name="T20" fmla="*/ 2 w 52"/>
                <a:gd name="T21" fmla="*/ 10 h 28"/>
                <a:gd name="T22" fmla="*/ 8 w 52"/>
                <a:gd name="T23" fmla="*/ 14 h 28"/>
                <a:gd name="T24" fmla="*/ 16 w 52"/>
                <a:gd name="T25" fmla="*/ 22 h 28"/>
                <a:gd name="T26" fmla="*/ 28 w 52"/>
                <a:gd name="T27" fmla="*/ 28 h 28"/>
                <a:gd name="T28" fmla="*/ 38 w 52"/>
                <a:gd name="T29" fmla="*/ 26 h 28"/>
                <a:gd name="T30" fmla="*/ 46 w 52"/>
                <a:gd name="T31" fmla="*/ 22 h 28"/>
                <a:gd name="T32" fmla="*/ 52 w 52"/>
                <a:gd name="T33" fmla="*/ 12 h 28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52"/>
                <a:gd name="T52" fmla="*/ 0 h 28"/>
                <a:gd name="T53" fmla="*/ 52 w 52"/>
                <a:gd name="T54" fmla="*/ 28 h 28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52" h="28">
                  <a:moveTo>
                    <a:pt x="52" y="12"/>
                  </a:moveTo>
                  <a:lnTo>
                    <a:pt x="46" y="16"/>
                  </a:lnTo>
                  <a:lnTo>
                    <a:pt x="40" y="22"/>
                  </a:lnTo>
                  <a:lnTo>
                    <a:pt x="34" y="22"/>
                  </a:lnTo>
                  <a:lnTo>
                    <a:pt x="30" y="20"/>
                  </a:lnTo>
                  <a:lnTo>
                    <a:pt x="22" y="16"/>
                  </a:lnTo>
                  <a:lnTo>
                    <a:pt x="16" y="10"/>
                  </a:lnTo>
                  <a:lnTo>
                    <a:pt x="12" y="10"/>
                  </a:lnTo>
                  <a:lnTo>
                    <a:pt x="4" y="8"/>
                  </a:lnTo>
                  <a:lnTo>
                    <a:pt x="0" y="0"/>
                  </a:lnTo>
                  <a:lnTo>
                    <a:pt x="2" y="10"/>
                  </a:lnTo>
                  <a:lnTo>
                    <a:pt x="8" y="14"/>
                  </a:lnTo>
                  <a:lnTo>
                    <a:pt x="16" y="22"/>
                  </a:lnTo>
                  <a:lnTo>
                    <a:pt x="28" y="28"/>
                  </a:lnTo>
                  <a:lnTo>
                    <a:pt x="38" y="26"/>
                  </a:lnTo>
                  <a:lnTo>
                    <a:pt x="46" y="22"/>
                  </a:lnTo>
                  <a:lnTo>
                    <a:pt x="52" y="12"/>
                  </a:lnTo>
                  <a:close/>
                </a:path>
              </a:pathLst>
            </a:custGeom>
            <a:solidFill>
              <a:srgbClr val="402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40" name="Freeform 206">
              <a:extLst>
                <a:ext uri="{FF2B5EF4-FFF2-40B4-BE49-F238E27FC236}">
                  <a16:creationId xmlns:a16="http://schemas.microsoft.com/office/drawing/2014/main" xmlns="" id="{73414A84-BB0A-44C3-A327-B063608EE5EF}"/>
                </a:ext>
              </a:extLst>
            </p:cNvPr>
            <p:cNvSpPr>
              <a:spLocks/>
            </p:cNvSpPr>
            <p:nvPr/>
          </p:nvSpPr>
          <p:spPr bwMode="auto">
            <a:xfrm>
              <a:off x="4296" y="1971"/>
              <a:ext cx="94" cy="18"/>
            </a:xfrm>
            <a:custGeom>
              <a:avLst/>
              <a:gdLst>
                <a:gd name="T0" fmla="*/ 94 w 94"/>
                <a:gd name="T1" fmla="*/ 12 h 18"/>
                <a:gd name="T2" fmla="*/ 88 w 94"/>
                <a:gd name="T3" fmla="*/ 16 h 18"/>
                <a:gd name="T4" fmla="*/ 80 w 94"/>
                <a:gd name="T5" fmla="*/ 18 h 18"/>
                <a:gd name="T6" fmla="*/ 68 w 94"/>
                <a:gd name="T7" fmla="*/ 12 h 18"/>
                <a:gd name="T8" fmla="*/ 58 w 94"/>
                <a:gd name="T9" fmla="*/ 8 h 18"/>
                <a:gd name="T10" fmla="*/ 46 w 94"/>
                <a:gd name="T11" fmla="*/ 6 h 18"/>
                <a:gd name="T12" fmla="*/ 28 w 94"/>
                <a:gd name="T13" fmla="*/ 6 h 18"/>
                <a:gd name="T14" fmla="*/ 0 w 94"/>
                <a:gd name="T15" fmla="*/ 6 h 18"/>
                <a:gd name="T16" fmla="*/ 36 w 94"/>
                <a:gd name="T17" fmla="*/ 0 h 18"/>
                <a:gd name="T18" fmla="*/ 56 w 94"/>
                <a:gd name="T19" fmla="*/ 0 h 18"/>
                <a:gd name="T20" fmla="*/ 68 w 94"/>
                <a:gd name="T21" fmla="*/ 0 h 18"/>
                <a:gd name="T22" fmla="*/ 80 w 94"/>
                <a:gd name="T23" fmla="*/ 6 h 18"/>
                <a:gd name="T24" fmla="*/ 90 w 94"/>
                <a:gd name="T25" fmla="*/ 6 h 18"/>
                <a:gd name="T26" fmla="*/ 94 w 94"/>
                <a:gd name="T27" fmla="*/ 12 h 18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94"/>
                <a:gd name="T43" fmla="*/ 0 h 18"/>
                <a:gd name="T44" fmla="*/ 94 w 94"/>
                <a:gd name="T45" fmla="*/ 18 h 18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94" h="18">
                  <a:moveTo>
                    <a:pt x="94" y="12"/>
                  </a:moveTo>
                  <a:lnTo>
                    <a:pt x="88" y="16"/>
                  </a:lnTo>
                  <a:lnTo>
                    <a:pt x="80" y="18"/>
                  </a:lnTo>
                  <a:lnTo>
                    <a:pt x="68" y="12"/>
                  </a:lnTo>
                  <a:lnTo>
                    <a:pt x="58" y="8"/>
                  </a:lnTo>
                  <a:lnTo>
                    <a:pt x="46" y="6"/>
                  </a:lnTo>
                  <a:lnTo>
                    <a:pt x="28" y="6"/>
                  </a:lnTo>
                  <a:lnTo>
                    <a:pt x="0" y="6"/>
                  </a:lnTo>
                  <a:lnTo>
                    <a:pt x="36" y="0"/>
                  </a:lnTo>
                  <a:lnTo>
                    <a:pt x="56" y="0"/>
                  </a:lnTo>
                  <a:lnTo>
                    <a:pt x="68" y="0"/>
                  </a:lnTo>
                  <a:lnTo>
                    <a:pt x="80" y="6"/>
                  </a:lnTo>
                  <a:lnTo>
                    <a:pt x="90" y="6"/>
                  </a:lnTo>
                  <a:lnTo>
                    <a:pt x="94" y="12"/>
                  </a:lnTo>
                  <a:close/>
                </a:path>
              </a:pathLst>
            </a:custGeom>
            <a:solidFill>
              <a:srgbClr val="402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41" name="Freeform 207">
              <a:extLst>
                <a:ext uri="{FF2B5EF4-FFF2-40B4-BE49-F238E27FC236}">
                  <a16:creationId xmlns:a16="http://schemas.microsoft.com/office/drawing/2014/main" xmlns="" id="{41A3500A-930E-4D04-B0C2-2BA7C8145DF6}"/>
                </a:ext>
              </a:extLst>
            </p:cNvPr>
            <p:cNvSpPr>
              <a:spLocks/>
            </p:cNvSpPr>
            <p:nvPr/>
          </p:nvSpPr>
          <p:spPr bwMode="auto">
            <a:xfrm>
              <a:off x="4438" y="1989"/>
              <a:ext cx="49" cy="16"/>
            </a:xfrm>
            <a:custGeom>
              <a:avLst/>
              <a:gdLst>
                <a:gd name="T0" fmla="*/ 0 w 49"/>
                <a:gd name="T1" fmla="*/ 16 h 16"/>
                <a:gd name="T2" fmla="*/ 2 w 49"/>
                <a:gd name="T3" fmla="*/ 6 h 16"/>
                <a:gd name="T4" fmla="*/ 15 w 49"/>
                <a:gd name="T5" fmla="*/ 2 h 16"/>
                <a:gd name="T6" fmla="*/ 27 w 49"/>
                <a:gd name="T7" fmla="*/ 0 h 16"/>
                <a:gd name="T8" fmla="*/ 37 w 49"/>
                <a:gd name="T9" fmla="*/ 4 h 16"/>
                <a:gd name="T10" fmla="*/ 49 w 49"/>
                <a:gd name="T11" fmla="*/ 12 h 16"/>
                <a:gd name="T12" fmla="*/ 39 w 49"/>
                <a:gd name="T13" fmla="*/ 10 h 16"/>
                <a:gd name="T14" fmla="*/ 23 w 49"/>
                <a:gd name="T15" fmla="*/ 10 h 16"/>
                <a:gd name="T16" fmla="*/ 10 w 49"/>
                <a:gd name="T17" fmla="*/ 12 h 16"/>
                <a:gd name="T18" fmla="*/ 0 w 49"/>
                <a:gd name="T19" fmla="*/ 16 h 1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9"/>
                <a:gd name="T31" fmla="*/ 0 h 16"/>
                <a:gd name="T32" fmla="*/ 49 w 49"/>
                <a:gd name="T33" fmla="*/ 16 h 1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9" h="16">
                  <a:moveTo>
                    <a:pt x="0" y="16"/>
                  </a:moveTo>
                  <a:lnTo>
                    <a:pt x="2" y="6"/>
                  </a:lnTo>
                  <a:lnTo>
                    <a:pt x="15" y="2"/>
                  </a:lnTo>
                  <a:lnTo>
                    <a:pt x="27" y="0"/>
                  </a:lnTo>
                  <a:lnTo>
                    <a:pt x="37" y="4"/>
                  </a:lnTo>
                  <a:lnTo>
                    <a:pt x="49" y="12"/>
                  </a:lnTo>
                  <a:lnTo>
                    <a:pt x="39" y="10"/>
                  </a:lnTo>
                  <a:lnTo>
                    <a:pt x="23" y="10"/>
                  </a:lnTo>
                  <a:lnTo>
                    <a:pt x="10" y="12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402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42" name="Freeform 208">
              <a:extLst>
                <a:ext uri="{FF2B5EF4-FFF2-40B4-BE49-F238E27FC236}">
                  <a16:creationId xmlns:a16="http://schemas.microsoft.com/office/drawing/2014/main" xmlns="" id="{A16DD8B1-F36C-49EB-9EBB-0CB5BC3A4768}"/>
                </a:ext>
              </a:extLst>
            </p:cNvPr>
            <p:cNvSpPr>
              <a:spLocks/>
            </p:cNvSpPr>
            <p:nvPr/>
          </p:nvSpPr>
          <p:spPr bwMode="auto">
            <a:xfrm>
              <a:off x="4302" y="2157"/>
              <a:ext cx="100" cy="39"/>
            </a:xfrm>
            <a:custGeom>
              <a:avLst/>
              <a:gdLst>
                <a:gd name="T0" fmla="*/ 100 w 100"/>
                <a:gd name="T1" fmla="*/ 33 h 39"/>
                <a:gd name="T2" fmla="*/ 96 w 100"/>
                <a:gd name="T3" fmla="*/ 33 h 39"/>
                <a:gd name="T4" fmla="*/ 90 w 100"/>
                <a:gd name="T5" fmla="*/ 25 h 39"/>
                <a:gd name="T6" fmla="*/ 82 w 100"/>
                <a:gd name="T7" fmla="*/ 17 h 39"/>
                <a:gd name="T8" fmla="*/ 74 w 100"/>
                <a:gd name="T9" fmla="*/ 21 h 39"/>
                <a:gd name="T10" fmla="*/ 62 w 100"/>
                <a:gd name="T11" fmla="*/ 11 h 39"/>
                <a:gd name="T12" fmla="*/ 56 w 100"/>
                <a:gd name="T13" fmla="*/ 11 h 39"/>
                <a:gd name="T14" fmla="*/ 42 w 100"/>
                <a:gd name="T15" fmla="*/ 13 h 39"/>
                <a:gd name="T16" fmla="*/ 24 w 100"/>
                <a:gd name="T17" fmla="*/ 15 h 39"/>
                <a:gd name="T18" fmla="*/ 14 w 100"/>
                <a:gd name="T19" fmla="*/ 15 h 39"/>
                <a:gd name="T20" fmla="*/ 6 w 100"/>
                <a:gd name="T21" fmla="*/ 13 h 39"/>
                <a:gd name="T22" fmla="*/ 0 w 100"/>
                <a:gd name="T23" fmla="*/ 0 h 39"/>
                <a:gd name="T24" fmla="*/ 0 w 100"/>
                <a:gd name="T25" fmla="*/ 13 h 39"/>
                <a:gd name="T26" fmla="*/ 0 w 100"/>
                <a:gd name="T27" fmla="*/ 17 h 39"/>
                <a:gd name="T28" fmla="*/ 4 w 100"/>
                <a:gd name="T29" fmla="*/ 19 h 39"/>
                <a:gd name="T30" fmla="*/ 22 w 100"/>
                <a:gd name="T31" fmla="*/ 25 h 39"/>
                <a:gd name="T32" fmla="*/ 34 w 100"/>
                <a:gd name="T33" fmla="*/ 29 h 39"/>
                <a:gd name="T34" fmla="*/ 46 w 100"/>
                <a:gd name="T35" fmla="*/ 29 h 39"/>
                <a:gd name="T36" fmla="*/ 58 w 100"/>
                <a:gd name="T37" fmla="*/ 33 h 39"/>
                <a:gd name="T38" fmla="*/ 70 w 100"/>
                <a:gd name="T39" fmla="*/ 39 h 39"/>
                <a:gd name="T40" fmla="*/ 86 w 100"/>
                <a:gd name="T41" fmla="*/ 39 h 39"/>
                <a:gd name="T42" fmla="*/ 96 w 100"/>
                <a:gd name="T43" fmla="*/ 39 h 39"/>
                <a:gd name="T44" fmla="*/ 100 w 100"/>
                <a:gd name="T45" fmla="*/ 33 h 39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100"/>
                <a:gd name="T70" fmla="*/ 0 h 39"/>
                <a:gd name="T71" fmla="*/ 100 w 100"/>
                <a:gd name="T72" fmla="*/ 39 h 39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100" h="39">
                  <a:moveTo>
                    <a:pt x="100" y="33"/>
                  </a:moveTo>
                  <a:lnTo>
                    <a:pt x="96" y="33"/>
                  </a:lnTo>
                  <a:lnTo>
                    <a:pt x="90" y="25"/>
                  </a:lnTo>
                  <a:lnTo>
                    <a:pt x="82" y="17"/>
                  </a:lnTo>
                  <a:lnTo>
                    <a:pt x="74" y="21"/>
                  </a:lnTo>
                  <a:lnTo>
                    <a:pt x="62" y="11"/>
                  </a:lnTo>
                  <a:lnTo>
                    <a:pt x="56" y="11"/>
                  </a:lnTo>
                  <a:lnTo>
                    <a:pt x="42" y="13"/>
                  </a:lnTo>
                  <a:lnTo>
                    <a:pt x="24" y="15"/>
                  </a:lnTo>
                  <a:lnTo>
                    <a:pt x="14" y="15"/>
                  </a:lnTo>
                  <a:lnTo>
                    <a:pt x="6" y="13"/>
                  </a:lnTo>
                  <a:lnTo>
                    <a:pt x="0" y="0"/>
                  </a:lnTo>
                  <a:lnTo>
                    <a:pt x="0" y="13"/>
                  </a:lnTo>
                  <a:lnTo>
                    <a:pt x="0" y="17"/>
                  </a:lnTo>
                  <a:lnTo>
                    <a:pt x="4" y="19"/>
                  </a:lnTo>
                  <a:lnTo>
                    <a:pt x="22" y="25"/>
                  </a:lnTo>
                  <a:lnTo>
                    <a:pt x="34" y="29"/>
                  </a:lnTo>
                  <a:lnTo>
                    <a:pt x="46" y="29"/>
                  </a:lnTo>
                  <a:lnTo>
                    <a:pt x="58" y="33"/>
                  </a:lnTo>
                  <a:lnTo>
                    <a:pt x="70" y="39"/>
                  </a:lnTo>
                  <a:lnTo>
                    <a:pt x="86" y="39"/>
                  </a:lnTo>
                  <a:lnTo>
                    <a:pt x="96" y="39"/>
                  </a:lnTo>
                  <a:lnTo>
                    <a:pt x="100" y="33"/>
                  </a:lnTo>
                  <a:close/>
                </a:path>
              </a:pathLst>
            </a:custGeom>
            <a:solidFill>
              <a:srgbClr val="CF0E3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43" name="Freeform 209">
              <a:extLst>
                <a:ext uri="{FF2B5EF4-FFF2-40B4-BE49-F238E27FC236}">
                  <a16:creationId xmlns:a16="http://schemas.microsoft.com/office/drawing/2014/main" xmlns="" id="{86A9CFF9-D44E-4A06-A2E6-3E9CC9C06F1A}"/>
                </a:ext>
              </a:extLst>
            </p:cNvPr>
            <p:cNvSpPr>
              <a:spLocks/>
            </p:cNvSpPr>
            <p:nvPr/>
          </p:nvSpPr>
          <p:spPr bwMode="auto">
            <a:xfrm>
              <a:off x="4332" y="2202"/>
              <a:ext cx="44" cy="16"/>
            </a:xfrm>
            <a:custGeom>
              <a:avLst/>
              <a:gdLst>
                <a:gd name="T0" fmla="*/ 44 w 44"/>
                <a:gd name="T1" fmla="*/ 10 h 16"/>
                <a:gd name="T2" fmla="*/ 32 w 44"/>
                <a:gd name="T3" fmla="*/ 14 h 16"/>
                <a:gd name="T4" fmla="*/ 26 w 44"/>
                <a:gd name="T5" fmla="*/ 16 h 16"/>
                <a:gd name="T6" fmla="*/ 18 w 44"/>
                <a:gd name="T7" fmla="*/ 12 h 16"/>
                <a:gd name="T8" fmla="*/ 0 w 44"/>
                <a:gd name="T9" fmla="*/ 0 h 16"/>
                <a:gd name="T10" fmla="*/ 18 w 44"/>
                <a:gd name="T11" fmla="*/ 8 h 16"/>
                <a:gd name="T12" fmla="*/ 28 w 44"/>
                <a:gd name="T13" fmla="*/ 10 h 16"/>
                <a:gd name="T14" fmla="*/ 44 w 44"/>
                <a:gd name="T15" fmla="*/ 10 h 1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44"/>
                <a:gd name="T25" fmla="*/ 0 h 16"/>
                <a:gd name="T26" fmla="*/ 44 w 44"/>
                <a:gd name="T27" fmla="*/ 16 h 1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44" h="16">
                  <a:moveTo>
                    <a:pt x="44" y="10"/>
                  </a:moveTo>
                  <a:lnTo>
                    <a:pt x="32" y="14"/>
                  </a:lnTo>
                  <a:lnTo>
                    <a:pt x="26" y="16"/>
                  </a:lnTo>
                  <a:lnTo>
                    <a:pt x="18" y="12"/>
                  </a:lnTo>
                  <a:lnTo>
                    <a:pt x="0" y="0"/>
                  </a:lnTo>
                  <a:lnTo>
                    <a:pt x="18" y="8"/>
                  </a:lnTo>
                  <a:lnTo>
                    <a:pt x="28" y="10"/>
                  </a:lnTo>
                  <a:lnTo>
                    <a:pt x="44" y="10"/>
                  </a:lnTo>
                  <a:close/>
                </a:path>
              </a:pathLst>
            </a:custGeom>
            <a:solidFill>
              <a:srgbClr val="402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grpSp>
          <p:nvGrpSpPr>
            <p:cNvPr id="44" name="Group 210">
              <a:extLst>
                <a:ext uri="{FF2B5EF4-FFF2-40B4-BE49-F238E27FC236}">
                  <a16:creationId xmlns:a16="http://schemas.microsoft.com/office/drawing/2014/main" xmlns="" id="{96654ADD-D670-45E7-A58E-7D8539034E5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22" y="2027"/>
              <a:ext cx="53" cy="32"/>
              <a:chOff x="4422" y="2027"/>
              <a:chExt cx="53" cy="32"/>
            </a:xfrm>
          </p:grpSpPr>
          <p:sp>
            <p:nvSpPr>
              <p:cNvPr id="59" name="Freeform 211">
                <a:extLst>
                  <a:ext uri="{FF2B5EF4-FFF2-40B4-BE49-F238E27FC236}">
                    <a16:creationId xmlns:a16="http://schemas.microsoft.com/office/drawing/2014/main" xmlns="" id="{910008F0-22E5-4731-A192-BE93D109C9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22" y="2027"/>
                <a:ext cx="53" cy="30"/>
              </a:xfrm>
              <a:custGeom>
                <a:avLst/>
                <a:gdLst>
                  <a:gd name="T0" fmla="*/ 53 w 53"/>
                  <a:gd name="T1" fmla="*/ 14 h 30"/>
                  <a:gd name="T2" fmla="*/ 43 w 53"/>
                  <a:gd name="T3" fmla="*/ 26 h 30"/>
                  <a:gd name="T4" fmla="*/ 29 w 53"/>
                  <a:gd name="T5" fmla="*/ 30 h 30"/>
                  <a:gd name="T6" fmla="*/ 12 w 53"/>
                  <a:gd name="T7" fmla="*/ 24 h 30"/>
                  <a:gd name="T8" fmla="*/ 0 w 53"/>
                  <a:gd name="T9" fmla="*/ 8 h 30"/>
                  <a:gd name="T10" fmla="*/ 20 w 53"/>
                  <a:gd name="T11" fmla="*/ 0 h 30"/>
                  <a:gd name="T12" fmla="*/ 39 w 53"/>
                  <a:gd name="T13" fmla="*/ 0 h 30"/>
                  <a:gd name="T14" fmla="*/ 53 w 53"/>
                  <a:gd name="T15" fmla="*/ 14 h 3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53"/>
                  <a:gd name="T25" fmla="*/ 0 h 30"/>
                  <a:gd name="T26" fmla="*/ 53 w 53"/>
                  <a:gd name="T27" fmla="*/ 30 h 30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53" h="30">
                    <a:moveTo>
                      <a:pt x="53" y="14"/>
                    </a:moveTo>
                    <a:lnTo>
                      <a:pt x="43" y="26"/>
                    </a:lnTo>
                    <a:lnTo>
                      <a:pt x="29" y="30"/>
                    </a:lnTo>
                    <a:lnTo>
                      <a:pt x="12" y="24"/>
                    </a:lnTo>
                    <a:lnTo>
                      <a:pt x="0" y="8"/>
                    </a:lnTo>
                    <a:lnTo>
                      <a:pt x="20" y="0"/>
                    </a:lnTo>
                    <a:lnTo>
                      <a:pt x="39" y="0"/>
                    </a:lnTo>
                    <a:lnTo>
                      <a:pt x="53" y="14"/>
                    </a:lnTo>
                    <a:close/>
                  </a:path>
                </a:pathLst>
              </a:custGeom>
              <a:solidFill>
                <a:srgbClr val="402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60" name="Freeform 212">
                <a:extLst>
                  <a:ext uri="{FF2B5EF4-FFF2-40B4-BE49-F238E27FC236}">
                    <a16:creationId xmlns:a16="http://schemas.microsoft.com/office/drawing/2014/main" xmlns="" id="{1410CEB8-C2BF-43CB-8CA2-7DFFA5771F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36" y="2041"/>
                <a:ext cx="1" cy="16"/>
              </a:xfrm>
              <a:custGeom>
                <a:avLst/>
                <a:gdLst>
                  <a:gd name="T0" fmla="*/ 0 w 1"/>
                  <a:gd name="T1" fmla="*/ 6 h 16"/>
                  <a:gd name="T2" fmla="*/ 0 w 1"/>
                  <a:gd name="T3" fmla="*/ 16 h 16"/>
                  <a:gd name="T4" fmla="*/ 0 w 1"/>
                  <a:gd name="T5" fmla="*/ 8 h 16"/>
                  <a:gd name="T6" fmla="*/ 0 w 1"/>
                  <a:gd name="T7" fmla="*/ 2 h 16"/>
                  <a:gd name="T8" fmla="*/ 0 w 1"/>
                  <a:gd name="T9" fmla="*/ 0 h 16"/>
                  <a:gd name="T10" fmla="*/ 0 w 1"/>
                  <a:gd name="T11" fmla="*/ 6 h 1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"/>
                  <a:gd name="T19" fmla="*/ 0 h 16"/>
                  <a:gd name="T20" fmla="*/ 1 w 1"/>
                  <a:gd name="T21" fmla="*/ 16 h 1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" h="16">
                    <a:moveTo>
                      <a:pt x="0" y="6"/>
                    </a:moveTo>
                    <a:lnTo>
                      <a:pt x="0" y="16"/>
                    </a:lnTo>
                    <a:lnTo>
                      <a:pt x="0" y="8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FFC08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61" name="Freeform 213">
                <a:extLst>
                  <a:ext uri="{FF2B5EF4-FFF2-40B4-BE49-F238E27FC236}">
                    <a16:creationId xmlns:a16="http://schemas.microsoft.com/office/drawing/2014/main" xmlns="" id="{65BD910F-A14C-4C70-BBC4-E0FA39AEB1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59" y="2039"/>
                <a:ext cx="16" cy="16"/>
              </a:xfrm>
              <a:custGeom>
                <a:avLst/>
                <a:gdLst>
                  <a:gd name="T0" fmla="*/ 10 w 16"/>
                  <a:gd name="T1" fmla="*/ 4 h 16"/>
                  <a:gd name="T2" fmla="*/ 2 w 16"/>
                  <a:gd name="T3" fmla="*/ 0 h 16"/>
                  <a:gd name="T4" fmla="*/ 4 w 16"/>
                  <a:gd name="T5" fmla="*/ 8 h 16"/>
                  <a:gd name="T6" fmla="*/ 0 w 16"/>
                  <a:gd name="T7" fmla="*/ 16 h 16"/>
                  <a:gd name="T8" fmla="*/ 8 w 16"/>
                  <a:gd name="T9" fmla="*/ 14 h 16"/>
                  <a:gd name="T10" fmla="*/ 16 w 16"/>
                  <a:gd name="T11" fmla="*/ 6 h 16"/>
                  <a:gd name="T12" fmla="*/ 10 w 16"/>
                  <a:gd name="T13" fmla="*/ 4 h 1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6"/>
                  <a:gd name="T22" fmla="*/ 0 h 16"/>
                  <a:gd name="T23" fmla="*/ 16 w 16"/>
                  <a:gd name="T24" fmla="*/ 16 h 1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6" h="16">
                    <a:moveTo>
                      <a:pt x="10" y="4"/>
                    </a:moveTo>
                    <a:lnTo>
                      <a:pt x="2" y="0"/>
                    </a:lnTo>
                    <a:lnTo>
                      <a:pt x="4" y="8"/>
                    </a:lnTo>
                    <a:lnTo>
                      <a:pt x="0" y="16"/>
                    </a:lnTo>
                    <a:lnTo>
                      <a:pt x="8" y="14"/>
                    </a:lnTo>
                    <a:lnTo>
                      <a:pt x="16" y="6"/>
                    </a:lnTo>
                    <a:lnTo>
                      <a:pt x="10" y="4"/>
                    </a:lnTo>
                    <a:close/>
                  </a:path>
                </a:pathLst>
              </a:custGeom>
              <a:solidFill>
                <a:srgbClr val="FFC08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62" name="Oval 214">
                <a:extLst>
                  <a:ext uri="{FF2B5EF4-FFF2-40B4-BE49-F238E27FC236}">
                    <a16:creationId xmlns:a16="http://schemas.microsoft.com/office/drawing/2014/main" xmlns="" id="{A6B54B25-79F3-4139-AF8B-6CFBB1B61F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2" y="2039"/>
                <a:ext cx="21" cy="20"/>
              </a:xfrm>
              <a:prstGeom prst="ellipse">
                <a:avLst/>
              </a:prstGeom>
              <a:solidFill>
                <a:srgbClr val="FFC08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  <p:grpSp>
          <p:nvGrpSpPr>
            <p:cNvPr id="45" name="Group 215">
              <a:extLst>
                <a:ext uri="{FF2B5EF4-FFF2-40B4-BE49-F238E27FC236}">
                  <a16:creationId xmlns:a16="http://schemas.microsoft.com/office/drawing/2014/main" xmlns="" id="{97D0EF17-7B82-4D07-913B-8911F0CA693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298" y="2007"/>
              <a:ext cx="80" cy="36"/>
              <a:chOff x="4298" y="2007"/>
              <a:chExt cx="80" cy="36"/>
            </a:xfrm>
          </p:grpSpPr>
          <p:sp>
            <p:nvSpPr>
              <p:cNvPr id="55" name="Freeform 216">
                <a:extLst>
                  <a:ext uri="{FF2B5EF4-FFF2-40B4-BE49-F238E27FC236}">
                    <a16:creationId xmlns:a16="http://schemas.microsoft.com/office/drawing/2014/main" xmlns="" id="{F436FAAD-DC1F-408B-AA97-BDABAFBCDA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98" y="2007"/>
                <a:ext cx="80" cy="36"/>
              </a:xfrm>
              <a:custGeom>
                <a:avLst/>
                <a:gdLst>
                  <a:gd name="T0" fmla="*/ 80 w 80"/>
                  <a:gd name="T1" fmla="*/ 22 h 36"/>
                  <a:gd name="T2" fmla="*/ 80 w 80"/>
                  <a:gd name="T3" fmla="*/ 30 h 36"/>
                  <a:gd name="T4" fmla="*/ 68 w 80"/>
                  <a:gd name="T5" fmla="*/ 32 h 36"/>
                  <a:gd name="T6" fmla="*/ 56 w 80"/>
                  <a:gd name="T7" fmla="*/ 36 h 36"/>
                  <a:gd name="T8" fmla="*/ 38 w 80"/>
                  <a:gd name="T9" fmla="*/ 36 h 36"/>
                  <a:gd name="T10" fmla="*/ 22 w 80"/>
                  <a:gd name="T11" fmla="*/ 28 h 36"/>
                  <a:gd name="T12" fmla="*/ 0 w 80"/>
                  <a:gd name="T13" fmla="*/ 6 h 36"/>
                  <a:gd name="T14" fmla="*/ 30 w 80"/>
                  <a:gd name="T15" fmla="*/ 0 h 36"/>
                  <a:gd name="T16" fmla="*/ 50 w 80"/>
                  <a:gd name="T17" fmla="*/ 4 h 36"/>
                  <a:gd name="T18" fmla="*/ 64 w 80"/>
                  <a:gd name="T19" fmla="*/ 12 h 36"/>
                  <a:gd name="T20" fmla="*/ 80 w 80"/>
                  <a:gd name="T21" fmla="*/ 22 h 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80"/>
                  <a:gd name="T34" fmla="*/ 0 h 36"/>
                  <a:gd name="T35" fmla="*/ 80 w 80"/>
                  <a:gd name="T36" fmla="*/ 36 h 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80" h="36">
                    <a:moveTo>
                      <a:pt x="80" y="22"/>
                    </a:moveTo>
                    <a:lnTo>
                      <a:pt x="80" y="30"/>
                    </a:lnTo>
                    <a:lnTo>
                      <a:pt x="68" y="32"/>
                    </a:lnTo>
                    <a:lnTo>
                      <a:pt x="56" y="36"/>
                    </a:lnTo>
                    <a:lnTo>
                      <a:pt x="38" y="36"/>
                    </a:lnTo>
                    <a:lnTo>
                      <a:pt x="22" y="28"/>
                    </a:lnTo>
                    <a:lnTo>
                      <a:pt x="0" y="6"/>
                    </a:lnTo>
                    <a:lnTo>
                      <a:pt x="30" y="0"/>
                    </a:lnTo>
                    <a:lnTo>
                      <a:pt x="50" y="4"/>
                    </a:lnTo>
                    <a:lnTo>
                      <a:pt x="64" y="12"/>
                    </a:lnTo>
                    <a:lnTo>
                      <a:pt x="80" y="22"/>
                    </a:lnTo>
                    <a:close/>
                  </a:path>
                </a:pathLst>
              </a:custGeom>
              <a:solidFill>
                <a:srgbClr val="402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56" name="Freeform 217">
                <a:extLst>
                  <a:ext uri="{FF2B5EF4-FFF2-40B4-BE49-F238E27FC236}">
                    <a16:creationId xmlns:a16="http://schemas.microsoft.com/office/drawing/2014/main" xmlns="" id="{B24B1421-3D34-4109-BCE1-CA019F5C5A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48" y="2021"/>
                <a:ext cx="20" cy="20"/>
              </a:xfrm>
              <a:custGeom>
                <a:avLst/>
                <a:gdLst>
                  <a:gd name="T0" fmla="*/ 20 w 20"/>
                  <a:gd name="T1" fmla="*/ 10 h 20"/>
                  <a:gd name="T2" fmla="*/ 18 w 20"/>
                  <a:gd name="T3" fmla="*/ 14 h 20"/>
                  <a:gd name="T4" fmla="*/ 10 w 20"/>
                  <a:gd name="T5" fmla="*/ 16 h 20"/>
                  <a:gd name="T6" fmla="*/ 0 w 20"/>
                  <a:gd name="T7" fmla="*/ 20 h 20"/>
                  <a:gd name="T8" fmla="*/ 6 w 20"/>
                  <a:gd name="T9" fmla="*/ 12 h 20"/>
                  <a:gd name="T10" fmla="*/ 8 w 20"/>
                  <a:gd name="T11" fmla="*/ 6 h 20"/>
                  <a:gd name="T12" fmla="*/ 6 w 20"/>
                  <a:gd name="T13" fmla="*/ 0 h 20"/>
                  <a:gd name="T14" fmla="*/ 20 w 20"/>
                  <a:gd name="T15" fmla="*/ 10 h 2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0"/>
                  <a:gd name="T25" fmla="*/ 0 h 20"/>
                  <a:gd name="T26" fmla="*/ 20 w 20"/>
                  <a:gd name="T27" fmla="*/ 20 h 20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0" h="20">
                    <a:moveTo>
                      <a:pt x="20" y="10"/>
                    </a:moveTo>
                    <a:lnTo>
                      <a:pt x="18" y="14"/>
                    </a:lnTo>
                    <a:lnTo>
                      <a:pt x="10" y="16"/>
                    </a:lnTo>
                    <a:lnTo>
                      <a:pt x="0" y="20"/>
                    </a:lnTo>
                    <a:lnTo>
                      <a:pt x="6" y="12"/>
                    </a:lnTo>
                    <a:lnTo>
                      <a:pt x="8" y="6"/>
                    </a:lnTo>
                    <a:lnTo>
                      <a:pt x="6" y="0"/>
                    </a:lnTo>
                    <a:lnTo>
                      <a:pt x="20" y="10"/>
                    </a:lnTo>
                    <a:close/>
                  </a:path>
                </a:pathLst>
              </a:custGeom>
              <a:solidFill>
                <a:srgbClr val="FFC08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57" name="Freeform 218">
                <a:extLst>
                  <a:ext uri="{FF2B5EF4-FFF2-40B4-BE49-F238E27FC236}">
                    <a16:creationId xmlns:a16="http://schemas.microsoft.com/office/drawing/2014/main" xmlns="" id="{3FA1C228-1DAF-46B5-AB55-A87E1FB363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2" y="2017"/>
                <a:ext cx="16" cy="16"/>
              </a:xfrm>
              <a:custGeom>
                <a:avLst/>
                <a:gdLst>
                  <a:gd name="T0" fmla="*/ 16 w 16"/>
                  <a:gd name="T1" fmla="*/ 0 h 16"/>
                  <a:gd name="T2" fmla="*/ 12 w 16"/>
                  <a:gd name="T3" fmla="*/ 6 h 16"/>
                  <a:gd name="T4" fmla="*/ 10 w 16"/>
                  <a:gd name="T5" fmla="*/ 16 h 16"/>
                  <a:gd name="T6" fmla="*/ 4 w 16"/>
                  <a:gd name="T7" fmla="*/ 12 h 16"/>
                  <a:gd name="T8" fmla="*/ 0 w 16"/>
                  <a:gd name="T9" fmla="*/ 6 h 16"/>
                  <a:gd name="T10" fmla="*/ 2 w 16"/>
                  <a:gd name="T11" fmla="*/ 4 h 16"/>
                  <a:gd name="T12" fmla="*/ 8 w 16"/>
                  <a:gd name="T13" fmla="*/ 2 h 16"/>
                  <a:gd name="T14" fmla="*/ 16 w 16"/>
                  <a:gd name="T15" fmla="*/ 0 h 1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6"/>
                  <a:gd name="T25" fmla="*/ 0 h 16"/>
                  <a:gd name="T26" fmla="*/ 16 w 16"/>
                  <a:gd name="T27" fmla="*/ 16 h 1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6" h="16">
                    <a:moveTo>
                      <a:pt x="16" y="0"/>
                    </a:moveTo>
                    <a:lnTo>
                      <a:pt x="12" y="6"/>
                    </a:lnTo>
                    <a:lnTo>
                      <a:pt x="10" y="16"/>
                    </a:lnTo>
                    <a:lnTo>
                      <a:pt x="4" y="12"/>
                    </a:lnTo>
                    <a:lnTo>
                      <a:pt x="0" y="6"/>
                    </a:lnTo>
                    <a:lnTo>
                      <a:pt x="2" y="4"/>
                    </a:lnTo>
                    <a:lnTo>
                      <a:pt x="8" y="2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rgbClr val="FFC08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58" name="Freeform 219">
                <a:extLst>
                  <a:ext uri="{FF2B5EF4-FFF2-40B4-BE49-F238E27FC236}">
                    <a16:creationId xmlns:a16="http://schemas.microsoft.com/office/drawing/2014/main" xmlns="" id="{2DF5E7BE-52EE-4E8F-9A60-F1D5B5DC21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26" y="2021"/>
                <a:ext cx="16" cy="16"/>
              </a:xfrm>
              <a:custGeom>
                <a:avLst/>
                <a:gdLst>
                  <a:gd name="T0" fmla="*/ 16 w 16"/>
                  <a:gd name="T1" fmla="*/ 10 h 16"/>
                  <a:gd name="T2" fmla="*/ 16 w 16"/>
                  <a:gd name="T3" fmla="*/ 8 h 16"/>
                  <a:gd name="T4" fmla="*/ 16 w 16"/>
                  <a:gd name="T5" fmla="*/ 8 h 16"/>
                  <a:gd name="T6" fmla="*/ 14 w 16"/>
                  <a:gd name="T7" fmla="*/ 4 h 16"/>
                  <a:gd name="T8" fmla="*/ 14 w 16"/>
                  <a:gd name="T9" fmla="*/ 2 h 16"/>
                  <a:gd name="T10" fmla="*/ 14 w 16"/>
                  <a:gd name="T11" fmla="*/ 2 h 16"/>
                  <a:gd name="T12" fmla="*/ 12 w 16"/>
                  <a:gd name="T13" fmla="*/ 2 h 16"/>
                  <a:gd name="T14" fmla="*/ 12 w 16"/>
                  <a:gd name="T15" fmla="*/ 0 h 16"/>
                  <a:gd name="T16" fmla="*/ 12 w 16"/>
                  <a:gd name="T17" fmla="*/ 0 h 16"/>
                  <a:gd name="T18" fmla="*/ 10 w 16"/>
                  <a:gd name="T19" fmla="*/ 0 h 16"/>
                  <a:gd name="T20" fmla="*/ 8 w 16"/>
                  <a:gd name="T21" fmla="*/ 0 h 16"/>
                  <a:gd name="T22" fmla="*/ 8 w 16"/>
                  <a:gd name="T23" fmla="*/ 0 h 16"/>
                  <a:gd name="T24" fmla="*/ 4 w 16"/>
                  <a:gd name="T25" fmla="*/ 2 h 16"/>
                  <a:gd name="T26" fmla="*/ 2 w 16"/>
                  <a:gd name="T27" fmla="*/ 2 h 16"/>
                  <a:gd name="T28" fmla="*/ 2 w 16"/>
                  <a:gd name="T29" fmla="*/ 2 h 16"/>
                  <a:gd name="T30" fmla="*/ 2 w 16"/>
                  <a:gd name="T31" fmla="*/ 4 h 16"/>
                  <a:gd name="T32" fmla="*/ 0 w 16"/>
                  <a:gd name="T33" fmla="*/ 4 h 16"/>
                  <a:gd name="T34" fmla="*/ 0 w 16"/>
                  <a:gd name="T35" fmla="*/ 4 h 16"/>
                  <a:gd name="T36" fmla="*/ 0 w 16"/>
                  <a:gd name="T37" fmla="*/ 6 h 16"/>
                  <a:gd name="T38" fmla="*/ 0 w 16"/>
                  <a:gd name="T39" fmla="*/ 8 h 16"/>
                  <a:gd name="T40" fmla="*/ 0 w 16"/>
                  <a:gd name="T41" fmla="*/ 8 h 16"/>
                  <a:gd name="T42" fmla="*/ 2 w 16"/>
                  <a:gd name="T43" fmla="*/ 12 h 16"/>
                  <a:gd name="T44" fmla="*/ 2 w 16"/>
                  <a:gd name="T45" fmla="*/ 14 h 16"/>
                  <a:gd name="T46" fmla="*/ 2 w 16"/>
                  <a:gd name="T47" fmla="*/ 14 h 16"/>
                  <a:gd name="T48" fmla="*/ 4 w 16"/>
                  <a:gd name="T49" fmla="*/ 14 h 16"/>
                  <a:gd name="T50" fmla="*/ 4 w 16"/>
                  <a:gd name="T51" fmla="*/ 16 h 16"/>
                  <a:gd name="T52" fmla="*/ 4 w 16"/>
                  <a:gd name="T53" fmla="*/ 16 h 16"/>
                  <a:gd name="T54" fmla="*/ 6 w 16"/>
                  <a:gd name="T55" fmla="*/ 16 h 16"/>
                  <a:gd name="T56" fmla="*/ 8 w 16"/>
                  <a:gd name="T57" fmla="*/ 16 h 16"/>
                  <a:gd name="T58" fmla="*/ 8 w 16"/>
                  <a:gd name="T59" fmla="*/ 16 h 16"/>
                  <a:gd name="T60" fmla="*/ 12 w 16"/>
                  <a:gd name="T61" fmla="*/ 14 h 16"/>
                  <a:gd name="T62" fmla="*/ 14 w 16"/>
                  <a:gd name="T63" fmla="*/ 14 h 16"/>
                  <a:gd name="T64" fmla="*/ 14 w 16"/>
                  <a:gd name="T65" fmla="*/ 14 h 16"/>
                  <a:gd name="T66" fmla="*/ 14 w 16"/>
                  <a:gd name="T67" fmla="*/ 12 h 16"/>
                  <a:gd name="T68" fmla="*/ 16 w 16"/>
                  <a:gd name="T69" fmla="*/ 12 h 16"/>
                  <a:gd name="T70" fmla="*/ 16 w 16"/>
                  <a:gd name="T71" fmla="*/ 12 h 16"/>
                  <a:gd name="T72" fmla="*/ 16 w 16"/>
                  <a:gd name="T73" fmla="*/ 10 h 1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16"/>
                  <a:gd name="T112" fmla="*/ 0 h 16"/>
                  <a:gd name="T113" fmla="*/ 16 w 16"/>
                  <a:gd name="T114" fmla="*/ 16 h 16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16" h="16">
                    <a:moveTo>
                      <a:pt x="16" y="10"/>
                    </a:moveTo>
                    <a:lnTo>
                      <a:pt x="16" y="8"/>
                    </a:lnTo>
                    <a:lnTo>
                      <a:pt x="14" y="4"/>
                    </a:lnTo>
                    <a:lnTo>
                      <a:pt x="14" y="2"/>
                    </a:lnTo>
                    <a:lnTo>
                      <a:pt x="12" y="2"/>
                    </a:lnTo>
                    <a:lnTo>
                      <a:pt x="12" y="0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4" y="2"/>
                    </a:lnTo>
                    <a:lnTo>
                      <a:pt x="2" y="2"/>
                    </a:lnTo>
                    <a:lnTo>
                      <a:pt x="2" y="4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lnTo>
                      <a:pt x="2" y="12"/>
                    </a:lnTo>
                    <a:lnTo>
                      <a:pt x="2" y="14"/>
                    </a:lnTo>
                    <a:lnTo>
                      <a:pt x="4" y="14"/>
                    </a:lnTo>
                    <a:lnTo>
                      <a:pt x="4" y="16"/>
                    </a:lnTo>
                    <a:lnTo>
                      <a:pt x="6" y="16"/>
                    </a:lnTo>
                    <a:lnTo>
                      <a:pt x="8" y="16"/>
                    </a:lnTo>
                    <a:lnTo>
                      <a:pt x="12" y="14"/>
                    </a:lnTo>
                    <a:lnTo>
                      <a:pt x="14" y="14"/>
                    </a:lnTo>
                    <a:lnTo>
                      <a:pt x="14" y="12"/>
                    </a:lnTo>
                    <a:lnTo>
                      <a:pt x="16" y="12"/>
                    </a:lnTo>
                    <a:lnTo>
                      <a:pt x="16" y="10"/>
                    </a:lnTo>
                    <a:close/>
                  </a:path>
                </a:pathLst>
              </a:custGeom>
              <a:solidFill>
                <a:srgbClr val="FFC08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  <p:sp>
          <p:nvSpPr>
            <p:cNvPr id="46" name="Freeform 220">
              <a:extLst>
                <a:ext uri="{FF2B5EF4-FFF2-40B4-BE49-F238E27FC236}">
                  <a16:creationId xmlns:a16="http://schemas.microsoft.com/office/drawing/2014/main" xmlns="" id="{C52BB0F5-E22A-4615-9661-B67F842477BA}"/>
                </a:ext>
              </a:extLst>
            </p:cNvPr>
            <p:cNvSpPr>
              <a:spLocks/>
            </p:cNvSpPr>
            <p:nvPr/>
          </p:nvSpPr>
          <p:spPr bwMode="auto">
            <a:xfrm>
              <a:off x="4138" y="1977"/>
              <a:ext cx="24" cy="68"/>
            </a:xfrm>
            <a:custGeom>
              <a:avLst/>
              <a:gdLst>
                <a:gd name="T0" fmla="*/ 24 w 24"/>
                <a:gd name="T1" fmla="*/ 16 h 68"/>
                <a:gd name="T2" fmla="*/ 18 w 24"/>
                <a:gd name="T3" fmla="*/ 2 h 68"/>
                <a:gd name="T4" fmla="*/ 14 w 24"/>
                <a:gd name="T5" fmla="*/ 0 h 68"/>
                <a:gd name="T6" fmla="*/ 2 w 24"/>
                <a:gd name="T7" fmla="*/ 16 h 68"/>
                <a:gd name="T8" fmla="*/ 0 w 24"/>
                <a:gd name="T9" fmla="*/ 42 h 68"/>
                <a:gd name="T10" fmla="*/ 4 w 24"/>
                <a:gd name="T11" fmla="*/ 66 h 68"/>
                <a:gd name="T12" fmla="*/ 8 w 24"/>
                <a:gd name="T13" fmla="*/ 68 h 68"/>
                <a:gd name="T14" fmla="*/ 2 w 24"/>
                <a:gd name="T15" fmla="*/ 50 h 68"/>
                <a:gd name="T16" fmla="*/ 4 w 24"/>
                <a:gd name="T17" fmla="*/ 30 h 68"/>
                <a:gd name="T18" fmla="*/ 8 w 24"/>
                <a:gd name="T19" fmla="*/ 16 h 68"/>
                <a:gd name="T20" fmla="*/ 24 w 24"/>
                <a:gd name="T21" fmla="*/ 16 h 6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4"/>
                <a:gd name="T34" fmla="*/ 0 h 68"/>
                <a:gd name="T35" fmla="*/ 24 w 24"/>
                <a:gd name="T36" fmla="*/ 68 h 68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4" h="68">
                  <a:moveTo>
                    <a:pt x="24" y="16"/>
                  </a:moveTo>
                  <a:lnTo>
                    <a:pt x="18" y="2"/>
                  </a:lnTo>
                  <a:lnTo>
                    <a:pt x="14" y="0"/>
                  </a:lnTo>
                  <a:lnTo>
                    <a:pt x="2" y="16"/>
                  </a:lnTo>
                  <a:lnTo>
                    <a:pt x="0" y="42"/>
                  </a:lnTo>
                  <a:lnTo>
                    <a:pt x="4" y="66"/>
                  </a:lnTo>
                  <a:lnTo>
                    <a:pt x="8" y="68"/>
                  </a:lnTo>
                  <a:lnTo>
                    <a:pt x="2" y="50"/>
                  </a:lnTo>
                  <a:lnTo>
                    <a:pt x="4" y="30"/>
                  </a:lnTo>
                  <a:lnTo>
                    <a:pt x="8" y="16"/>
                  </a:lnTo>
                  <a:lnTo>
                    <a:pt x="24" y="16"/>
                  </a:lnTo>
                  <a:close/>
                </a:path>
              </a:pathLst>
            </a:custGeom>
            <a:solidFill>
              <a:srgbClr val="402000"/>
            </a:solidFill>
            <a:ln w="12700">
              <a:solidFill>
                <a:srgbClr val="CECECE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47" name="Freeform 221">
              <a:extLst>
                <a:ext uri="{FF2B5EF4-FFF2-40B4-BE49-F238E27FC236}">
                  <a16:creationId xmlns:a16="http://schemas.microsoft.com/office/drawing/2014/main" xmlns="" id="{8D7BF54C-754E-4189-8751-26A6D90CD533}"/>
                </a:ext>
              </a:extLst>
            </p:cNvPr>
            <p:cNvSpPr>
              <a:spLocks/>
            </p:cNvSpPr>
            <p:nvPr/>
          </p:nvSpPr>
          <p:spPr bwMode="auto">
            <a:xfrm>
              <a:off x="4160" y="2009"/>
              <a:ext cx="16" cy="34"/>
            </a:xfrm>
            <a:custGeom>
              <a:avLst/>
              <a:gdLst>
                <a:gd name="T0" fmla="*/ 16 w 16"/>
                <a:gd name="T1" fmla="*/ 10 h 34"/>
                <a:gd name="T2" fmla="*/ 8 w 16"/>
                <a:gd name="T3" fmla="*/ 12 h 34"/>
                <a:gd name="T4" fmla="*/ 4 w 16"/>
                <a:gd name="T5" fmla="*/ 20 h 34"/>
                <a:gd name="T6" fmla="*/ 6 w 16"/>
                <a:gd name="T7" fmla="*/ 34 h 34"/>
                <a:gd name="T8" fmla="*/ 0 w 16"/>
                <a:gd name="T9" fmla="*/ 24 h 34"/>
                <a:gd name="T10" fmla="*/ 0 w 16"/>
                <a:gd name="T11" fmla="*/ 14 h 34"/>
                <a:gd name="T12" fmla="*/ 8 w 16"/>
                <a:gd name="T13" fmla="*/ 0 h 34"/>
                <a:gd name="T14" fmla="*/ 16 w 16"/>
                <a:gd name="T15" fmla="*/ 10 h 3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6"/>
                <a:gd name="T25" fmla="*/ 0 h 34"/>
                <a:gd name="T26" fmla="*/ 16 w 16"/>
                <a:gd name="T27" fmla="*/ 34 h 34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6" h="34">
                  <a:moveTo>
                    <a:pt x="16" y="10"/>
                  </a:moveTo>
                  <a:lnTo>
                    <a:pt x="8" y="12"/>
                  </a:lnTo>
                  <a:lnTo>
                    <a:pt x="4" y="20"/>
                  </a:lnTo>
                  <a:lnTo>
                    <a:pt x="6" y="34"/>
                  </a:lnTo>
                  <a:lnTo>
                    <a:pt x="0" y="24"/>
                  </a:lnTo>
                  <a:lnTo>
                    <a:pt x="0" y="14"/>
                  </a:lnTo>
                  <a:lnTo>
                    <a:pt x="8" y="0"/>
                  </a:lnTo>
                  <a:lnTo>
                    <a:pt x="16" y="10"/>
                  </a:lnTo>
                  <a:close/>
                </a:path>
              </a:pathLst>
            </a:custGeom>
            <a:solidFill>
              <a:srgbClr val="402000"/>
            </a:solidFill>
            <a:ln w="12700">
              <a:solidFill>
                <a:srgbClr val="CECECE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48" name="Oval 222">
              <a:extLst>
                <a:ext uri="{FF2B5EF4-FFF2-40B4-BE49-F238E27FC236}">
                  <a16:creationId xmlns:a16="http://schemas.microsoft.com/office/drawing/2014/main" xmlns="" id="{E923EED4-BDE0-45A3-838C-2895F37F91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00" y="1943"/>
              <a:ext cx="108" cy="156"/>
            </a:xfrm>
            <a:prstGeom prst="ellipse">
              <a:avLst/>
            </a:prstGeom>
            <a:solidFill>
              <a:srgbClr val="CECECE"/>
            </a:solidFill>
            <a:ln w="12700">
              <a:solidFill>
                <a:srgbClr val="CECECE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49" name="Oval 223">
              <a:extLst>
                <a:ext uri="{FF2B5EF4-FFF2-40B4-BE49-F238E27FC236}">
                  <a16:creationId xmlns:a16="http://schemas.microsoft.com/office/drawing/2014/main" xmlns="" id="{FBA506B4-9C29-495E-BBA0-8F96D80FAA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98" y="1957"/>
              <a:ext cx="84" cy="126"/>
            </a:xfrm>
            <a:prstGeom prst="ellipse">
              <a:avLst/>
            </a:prstGeom>
            <a:solidFill>
              <a:srgbClr val="DC0081"/>
            </a:solidFill>
            <a:ln w="12700">
              <a:solidFill>
                <a:srgbClr val="CECECE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50" name="Line 224">
              <a:extLst>
                <a:ext uri="{FF2B5EF4-FFF2-40B4-BE49-F238E27FC236}">
                  <a16:creationId xmlns:a16="http://schemas.microsoft.com/office/drawing/2014/main" xmlns="" id="{08B7D5E6-2A0C-493C-8B20-B5771D32F55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14" y="2001"/>
              <a:ext cx="36" cy="4"/>
            </a:xfrm>
            <a:prstGeom prst="line">
              <a:avLst/>
            </a:prstGeom>
            <a:noFill/>
            <a:ln w="12700">
              <a:solidFill>
                <a:srgbClr val="CECECE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51" name="Line 225">
              <a:extLst>
                <a:ext uri="{FF2B5EF4-FFF2-40B4-BE49-F238E27FC236}">
                  <a16:creationId xmlns:a16="http://schemas.microsoft.com/office/drawing/2014/main" xmlns="" id="{EA38D5E4-45F4-4621-8A64-020532BD68C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12" y="2013"/>
              <a:ext cx="38" cy="4"/>
            </a:xfrm>
            <a:prstGeom prst="line">
              <a:avLst/>
            </a:prstGeom>
            <a:noFill/>
            <a:ln w="12700">
              <a:solidFill>
                <a:srgbClr val="CECECE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52" name="Line 226">
              <a:extLst>
                <a:ext uri="{FF2B5EF4-FFF2-40B4-BE49-F238E27FC236}">
                  <a16:creationId xmlns:a16="http://schemas.microsoft.com/office/drawing/2014/main" xmlns="" id="{6100BAB1-CBF3-4C8D-81A4-823267BD263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12" y="2027"/>
              <a:ext cx="38" cy="4"/>
            </a:xfrm>
            <a:prstGeom prst="line">
              <a:avLst/>
            </a:prstGeom>
            <a:noFill/>
            <a:ln w="12700">
              <a:solidFill>
                <a:srgbClr val="CECECE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53" name="Line 227">
              <a:extLst>
                <a:ext uri="{FF2B5EF4-FFF2-40B4-BE49-F238E27FC236}">
                  <a16:creationId xmlns:a16="http://schemas.microsoft.com/office/drawing/2014/main" xmlns="" id="{D63FB7EE-0958-44A2-AB3E-2BE45EE1A3B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14" y="2041"/>
              <a:ext cx="36" cy="2"/>
            </a:xfrm>
            <a:prstGeom prst="line">
              <a:avLst/>
            </a:prstGeom>
            <a:noFill/>
            <a:ln w="12700">
              <a:solidFill>
                <a:srgbClr val="CECECE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54" name="Freeform 228">
              <a:extLst>
                <a:ext uri="{FF2B5EF4-FFF2-40B4-BE49-F238E27FC236}">
                  <a16:creationId xmlns:a16="http://schemas.microsoft.com/office/drawing/2014/main" xmlns="" id="{E49D7399-326A-4CD4-B7CC-3FF42F3CCD72}"/>
                </a:ext>
              </a:extLst>
            </p:cNvPr>
            <p:cNvSpPr>
              <a:spLocks/>
            </p:cNvSpPr>
            <p:nvPr/>
          </p:nvSpPr>
          <p:spPr bwMode="auto">
            <a:xfrm>
              <a:off x="4475" y="2222"/>
              <a:ext cx="40" cy="60"/>
            </a:xfrm>
            <a:custGeom>
              <a:avLst/>
              <a:gdLst>
                <a:gd name="T0" fmla="*/ 38 w 40"/>
                <a:gd name="T1" fmla="*/ 38 h 60"/>
                <a:gd name="T2" fmla="*/ 40 w 40"/>
                <a:gd name="T3" fmla="*/ 32 h 60"/>
                <a:gd name="T4" fmla="*/ 40 w 40"/>
                <a:gd name="T5" fmla="*/ 26 h 60"/>
                <a:gd name="T6" fmla="*/ 40 w 40"/>
                <a:gd name="T7" fmla="*/ 22 h 60"/>
                <a:gd name="T8" fmla="*/ 40 w 40"/>
                <a:gd name="T9" fmla="*/ 18 h 60"/>
                <a:gd name="T10" fmla="*/ 40 w 40"/>
                <a:gd name="T11" fmla="*/ 14 h 60"/>
                <a:gd name="T12" fmla="*/ 38 w 40"/>
                <a:gd name="T13" fmla="*/ 8 h 60"/>
                <a:gd name="T14" fmla="*/ 36 w 40"/>
                <a:gd name="T15" fmla="*/ 6 h 60"/>
                <a:gd name="T16" fmla="*/ 34 w 40"/>
                <a:gd name="T17" fmla="*/ 4 h 60"/>
                <a:gd name="T18" fmla="*/ 30 w 40"/>
                <a:gd name="T19" fmla="*/ 2 h 60"/>
                <a:gd name="T20" fmla="*/ 26 w 40"/>
                <a:gd name="T21" fmla="*/ 0 h 60"/>
                <a:gd name="T22" fmla="*/ 24 w 40"/>
                <a:gd name="T23" fmla="*/ 2 h 60"/>
                <a:gd name="T24" fmla="*/ 18 w 40"/>
                <a:gd name="T25" fmla="*/ 2 h 60"/>
                <a:gd name="T26" fmla="*/ 16 w 40"/>
                <a:gd name="T27" fmla="*/ 4 h 60"/>
                <a:gd name="T28" fmla="*/ 12 w 40"/>
                <a:gd name="T29" fmla="*/ 8 h 60"/>
                <a:gd name="T30" fmla="*/ 8 w 40"/>
                <a:gd name="T31" fmla="*/ 10 h 60"/>
                <a:gd name="T32" fmla="*/ 6 w 40"/>
                <a:gd name="T33" fmla="*/ 14 h 60"/>
                <a:gd name="T34" fmla="*/ 4 w 40"/>
                <a:gd name="T35" fmla="*/ 18 h 60"/>
                <a:gd name="T36" fmla="*/ 2 w 40"/>
                <a:gd name="T37" fmla="*/ 22 h 60"/>
                <a:gd name="T38" fmla="*/ 0 w 40"/>
                <a:gd name="T39" fmla="*/ 28 h 60"/>
                <a:gd name="T40" fmla="*/ 0 w 40"/>
                <a:gd name="T41" fmla="*/ 34 h 60"/>
                <a:gd name="T42" fmla="*/ 0 w 40"/>
                <a:gd name="T43" fmla="*/ 38 h 60"/>
                <a:gd name="T44" fmla="*/ 0 w 40"/>
                <a:gd name="T45" fmla="*/ 42 h 60"/>
                <a:gd name="T46" fmla="*/ 0 w 40"/>
                <a:gd name="T47" fmla="*/ 46 h 60"/>
                <a:gd name="T48" fmla="*/ 2 w 40"/>
                <a:gd name="T49" fmla="*/ 52 h 60"/>
                <a:gd name="T50" fmla="*/ 6 w 40"/>
                <a:gd name="T51" fmla="*/ 54 h 60"/>
                <a:gd name="T52" fmla="*/ 6 w 40"/>
                <a:gd name="T53" fmla="*/ 56 h 60"/>
                <a:gd name="T54" fmla="*/ 10 w 40"/>
                <a:gd name="T55" fmla="*/ 58 h 60"/>
                <a:gd name="T56" fmla="*/ 14 w 40"/>
                <a:gd name="T57" fmla="*/ 60 h 60"/>
                <a:gd name="T58" fmla="*/ 16 w 40"/>
                <a:gd name="T59" fmla="*/ 58 h 60"/>
                <a:gd name="T60" fmla="*/ 22 w 40"/>
                <a:gd name="T61" fmla="*/ 58 h 60"/>
                <a:gd name="T62" fmla="*/ 26 w 40"/>
                <a:gd name="T63" fmla="*/ 56 h 60"/>
                <a:gd name="T64" fmla="*/ 28 w 40"/>
                <a:gd name="T65" fmla="*/ 52 h 60"/>
                <a:gd name="T66" fmla="*/ 32 w 40"/>
                <a:gd name="T67" fmla="*/ 50 h 60"/>
                <a:gd name="T68" fmla="*/ 34 w 40"/>
                <a:gd name="T69" fmla="*/ 46 h 60"/>
                <a:gd name="T70" fmla="*/ 36 w 40"/>
                <a:gd name="T71" fmla="*/ 42 h 60"/>
                <a:gd name="T72" fmla="*/ 38 w 40"/>
                <a:gd name="T73" fmla="*/ 38 h 60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40"/>
                <a:gd name="T112" fmla="*/ 0 h 60"/>
                <a:gd name="T113" fmla="*/ 40 w 40"/>
                <a:gd name="T114" fmla="*/ 60 h 60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40" h="60">
                  <a:moveTo>
                    <a:pt x="38" y="38"/>
                  </a:moveTo>
                  <a:lnTo>
                    <a:pt x="40" y="32"/>
                  </a:lnTo>
                  <a:lnTo>
                    <a:pt x="40" y="26"/>
                  </a:lnTo>
                  <a:lnTo>
                    <a:pt x="40" y="22"/>
                  </a:lnTo>
                  <a:lnTo>
                    <a:pt x="40" y="18"/>
                  </a:lnTo>
                  <a:lnTo>
                    <a:pt x="40" y="14"/>
                  </a:lnTo>
                  <a:lnTo>
                    <a:pt x="38" y="8"/>
                  </a:lnTo>
                  <a:lnTo>
                    <a:pt x="36" y="6"/>
                  </a:lnTo>
                  <a:lnTo>
                    <a:pt x="34" y="4"/>
                  </a:lnTo>
                  <a:lnTo>
                    <a:pt x="30" y="2"/>
                  </a:lnTo>
                  <a:lnTo>
                    <a:pt x="26" y="0"/>
                  </a:lnTo>
                  <a:lnTo>
                    <a:pt x="24" y="2"/>
                  </a:lnTo>
                  <a:lnTo>
                    <a:pt x="18" y="2"/>
                  </a:lnTo>
                  <a:lnTo>
                    <a:pt x="16" y="4"/>
                  </a:lnTo>
                  <a:lnTo>
                    <a:pt x="12" y="8"/>
                  </a:lnTo>
                  <a:lnTo>
                    <a:pt x="8" y="10"/>
                  </a:lnTo>
                  <a:lnTo>
                    <a:pt x="6" y="14"/>
                  </a:lnTo>
                  <a:lnTo>
                    <a:pt x="4" y="18"/>
                  </a:lnTo>
                  <a:lnTo>
                    <a:pt x="2" y="22"/>
                  </a:lnTo>
                  <a:lnTo>
                    <a:pt x="0" y="28"/>
                  </a:lnTo>
                  <a:lnTo>
                    <a:pt x="0" y="34"/>
                  </a:lnTo>
                  <a:lnTo>
                    <a:pt x="0" y="38"/>
                  </a:lnTo>
                  <a:lnTo>
                    <a:pt x="0" y="42"/>
                  </a:lnTo>
                  <a:lnTo>
                    <a:pt x="0" y="46"/>
                  </a:lnTo>
                  <a:lnTo>
                    <a:pt x="2" y="52"/>
                  </a:lnTo>
                  <a:lnTo>
                    <a:pt x="6" y="54"/>
                  </a:lnTo>
                  <a:lnTo>
                    <a:pt x="6" y="56"/>
                  </a:lnTo>
                  <a:lnTo>
                    <a:pt x="10" y="58"/>
                  </a:lnTo>
                  <a:lnTo>
                    <a:pt x="14" y="60"/>
                  </a:lnTo>
                  <a:lnTo>
                    <a:pt x="16" y="58"/>
                  </a:lnTo>
                  <a:lnTo>
                    <a:pt x="22" y="58"/>
                  </a:lnTo>
                  <a:lnTo>
                    <a:pt x="26" y="56"/>
                  </a:lnTo>
                  <a:lnTo>
                    <a:pt x="28" y="52"/>
                  </a:lnTo>
                  <a:lnTo>
                    <a:pt x="32" y="50"/>
                  </a:lnTo>
                  <a:lnTo>
                    <a:pt x="34" y="46"/>
                  </a:lnTo>
                  <a:lnTo>
                    <a:pt x="36" y="42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919191"/>
            </a:solidFill>
            <a:ln w="12700">
              <a:solidFill>
                <a:srgbClr val="CECECE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sp>
        <p:nvSpPr>
          <p:cNvPr id="213" name="Rectangle 230">
            <a:extLst>
              <a:ext uri="{FF2B5EF4-FFF2-40B4-BE49-F238E27FC236}">
                <a16:creationId xmlns:a16="http://schemas.microsoft.com/office/drawing/2014/main" xmlns="" id="{66D30E58-5711-497E-BDDB-BA38D7D61F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30676" y="5583997"/>
            <a:ext cx="4151313" cy="115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14" name="Rectangle 233">
            <a:extLst>
              <a:ext uri="{FF2B5EF4-FFF2-40B4-BE49-F238E27FC236}">
                <a16:creationId xmlns:a16="http://schemas.microsoft.com/office/drawing/2014/main" xmlns="" id="{B979350A-607F-4725-A4FC-664D3C05DF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31351" y="5687185"/>
            <a:ext cx="2625725" cy="20637"/>
          </a:xfrm>
          <a:prstGeom prst="rect">
            <a:avLst/>
          </a:prstGeom>
          <a:solidFill>
            <a:srgbClr val="0019D1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215" name="Group 234">
            <a:extLst>
              <a:ext uri="{FF2B5EF4-FFF2-40B4-BE49-F238E27FC236}">
                <a16:creationId xmlns:a16="http://schemas.microsoft.com/office/drawing/2014/main" xmlns="" id="{170CC496-C294-49E5-A256-7A8B16717471}"/>
              </a:ext>
            </a:extLst>
          </p:cNvPr>
          <p:cNvGrpSpPr>
            <a:grpSpLocks/>
          </p:cNvGrpSpPr>
          <p:nvPr/>
        </p:nvGrpSpPr>
        <p:grpSpPr bwMode="auto">
          <a:xfrm>
            <a:off x="3119714" y="1239010"/>
            <a:ext cx="5214937" cy="3498850"/>
            <a:chOff x="1207" y="1013"/>
            <a:chExt cx="3462" cy="2638"/>
          </a:xfrm>
        </p:grpSpPr>
        <p:sp>
          <p:nvSpPr>
            <p:cNvPr id="216" name="Rectangle 235">
              <a:extLst>
                <a:ext uri="{FF2B5EF4-FFF2-40B4-BE49-F238E27FC236}">
                  <a16:creationId xmlns:a16="http://schemas.microsoft.com/office/drawing/2014/main" xmlns="" id="{0C3CC894-C31F-4700-B57A-9CEF9D6BEE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7" y="1013"/>
              <a:ext cx="3446" cy="2622"/>
            </a:xfrm>
            <a:prstGeom prst="rect">
              <a:avLst/>
            </a:prstGeom>
            <a:solidFill>
              <a:srgbClr val="C8D4EB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17" name="Rectangle 236">
              <a:extLst>
                <a:ext uri="{FF2B5EF4-FFF2-40B4-BE49-F238E27FC236}">
                  <a16:creationId xmlns:a16="http://schemas.microsoft.com/office/drawing/2014/main" xmlns="" id="{1C23C78A-B6D1-4412-93DB-2CDE1F9890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3" y="1029"/>
              <a:ext cx="3446" cy="2622"/>
            </a:xfrm>
            <a:prstGeom prst="rect">
              <a:avLst/>
            </a:prstGeom>
            <a:solidFill>
              <a:srgbClr val="626E85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18" name="Rectangle 237">
              <a:extLst>
                <a:ext uri="{FF2B5EF4-FFF2-40B4-BE49-F238E27FC236}">
                  <a16:creationId xmlns:a16="http://schemas.microsoft.com/office/drawing/2014/main" xmlns="" id="{F9F33D26-49E2-4E1D-8C6A-09BD4D09E9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5" y="1021"/>
              <a:ext cx="3446" cy="2622"/>
            </a:xfrm>
            <a:prstGeom prst="rect">
              <a:avLst/>
            </a:prstGeom>
            <a:solidFill>
              <a:srgbClr val="A3B8DD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219" name="Group 238">
            <a:extLst>
              <a:ext uri="{FF2B5EF4-FFF2-40B4-BE49-F238E27FC236}">
                <a16:creationId xmlns:a16="http://schemas.microsoft.com/office/drawing/2014/main" xmlns="" id="{CB4824BF-6140-4E87-8A57-5F66DEA1E54C}"/>
              </a:ext>
            </a:extLst>
          </p:cNvPr>
          <p:cNvGrpSpPr>
            <a:grpSpLocks/>
          </p:cNvGrpSpPr>
          <p:nvPr/>
        </p:nvGrpSpPr>
        <p:grpSpPr bwMode="auto">
          <a:xfrm>
            <a:off x="1473476" y="1693035"/>
            <a:ext cx="2378075" cy="568325"/>
            <a:chOff x="114" y="1355"/>
            <a:chExt cx="1579" cy="429"/>
          </a:xfrm>
        </p:grpSpPr>
        <p:sp>
          <p:nvSpPr>
            <p:cNvPr id="220" name="Freeform 239">
              <a:extLst>
                <a:ext uri="{FF2B5EF4-FFF2-40B4-BE49-F238E27FC236}">
                  <a16:creationId xmlns:a16="http://schemas.microsoft.com/office/drawing/2014/main" xmlns="" id="{BB01914F-D9E5-4159-BE49-DD39C2D3C2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" y="1355"/>
              <a:ext cx="1579" cy="429"/>
            </a:xfrm>
            <a:custGeom>
              <a:avLst/>
              <a:gdLst>
                <a:gd name="T0" fmla="*/ 0 w 1579"/>
                <a:gd name="T1" fmla="*/ 429 h 429"/>
                <a:gd name="T2" fmla="*/ 0 w 1579"/>
                <a:gd name="T3" fmla="*/ 0 h 429"/>
                <a:gd name="T4" fmla="*/ 1579 w 1579"/>
                <a:gd name="T5" fmla="*/ 0 h 429"/>
                <a:gd name="T6" fmla="*/ 0 w 1579"/>
                <a:gd name="T7" fmla="*/ 429 h 42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579"/>
                <a:gd name="T13" fmla="*/ 0 h 429"/>
                <a:gd name="T14" fmla="*/ 1579 w 1579"/>
                <a:gd name="T15" fmla="*/ 429 h 42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579" h="429">
                  <a:moveTo>
                    <a:pt x="0" y="429"/>
                  </a:moveTo>
                  <a:lnTo>
                    <a:pt x="0" y="0"/>
                  </a:lnTo>
                  <a:lnTo>
                    <a:pt x="1579" y="0"/>
                  </a:lnTo>
                  <a:lnTo>
                    <a:pt x="0" y="429"/>
                  </a:lnTo>
                  <a:close/>
                </a:path>
              </a:pathLst>
            </a:custGeom>
            <a:solidFill>
              <a:srgbClr val="CCEC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21" name="Freeform 240">
              <a:extLst>
                <a:ext uri="{FF2B5EF4-FFF2-40B4-BE49-F238E27FC236}">
                  <a16:creationId xmlns:a16="http://schemas.microsoft.com/office/drawing/2014/main" xmlns="" id="{7C84DFDE-35E5-4A21-878B-97C3C3305C6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" y="1355"/>
              <a:ext cx="1579" cy="429"/>
            </a:xfrm>
            <a:custGeom>
              <a:avLst/>
              <a:gdLst>
                <a:gd name="T0" fmla="*/ 0 w 1579"/>
                <a:gd name="T1" fmla="*/ 429 h 429"/>
                <a:gd name="T2" fmla="*/ 0 w 1579"/>
                <a:gd name="T3" fmla="*/ 0 h 429"/>
                <a:gd name="T4" fmla="*/ 1579 w 1579"/>
                <a:gd name="T5" fmla="*/ 0 h 429"/>
                <a:gd name="T6" fmla="*/ 0 60000 65536"/>
                <a:gd name="T7" fmla="*/ 0 60000 65536"/>
                <a:gd name="T8" fmla="*/ 0 60000 65536"/>
                <a:gd name="T9" fmla="*/ 0 w 1579"/>
                <a:gd name="T10" fmla="*/ 0 h 429"/>
                <a:gd name="T11" fmla="*/ 1579 w 1579"/>
                <a:gd name="T12" fmla="*/ 429 h 429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579" h="429">
                  <a:moveTo>
                    <a:pt x="0" y="429"/>
                  </a:moveTo>
                  <a:lnTo>
                    <a:pt x="0" y="0"/>
                  </a:lnTo>
                  <a:lnTo>
                    <a:pt x="1579" y="0"/>
                  </a:lnTo>
                </a:path>
              </a:pathLst>
            </a:custGeom>
            <a:noFill/>
            <a:ln w="12700">
              <a:solidFill>
                <a:srgbClr val="C1CEFF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222" name="Group 241">
            <a:extLst>
              <a:ext uri="{FF2B5EF4-FFF2-40B4-BE49-F238E27FC236}">
                <a16:creationId xmlns:a16="http://schemas.microsoft.com/office/drawing/2014/main" xmlns="" id="{56783407-911D-442B-822D-ADF59D084DDA}"/>
              </a:ext>
            </a:extLst>
          </p:cNvPr>
          <p:cNvGrpSpPr>
            <a:grpSpLocks/>
          </p:cNvGrpSpPr>
          <p:nvPr/>
        </p:nvGrpSpPr>
        <p:grpSpPr bwMode="auto">
          <a:xfrm>
            <a:off x="1473476" y="1693035"/>
            <a:ext cx="2378075" cy="568325"/>
            <a:chOff x="114" y="1355"/>
            <a:chExt cx="1579" cy="429"/>
          </a:xfrm>
        </p:grpSpPr>
        <p:sp>
          <p:nvSpPr>
            <p:cNvPr id="223" name="Freeform 242">
              <a:extLst>
                <a:ext uri="{FF2B5EF4-FFF2-40B4-BE49-F238E27FC236}">
                  <a16:creationId xmlns:a16="http://schemas.microsoft.com/office/drawing/2014/main" xmlns="" id="{DB55FB13-FBF3-46CB-8900-7AC813FEBDB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" y="1355"/>
              <a:ext cx="1579" cy="429"/>
            </a:xfrm>
            <a:custGeom>
              <a:avLst/>
              <a:gdLst>
                <a:gd name="T0" fmla="*/ 1579 w 1579"/>
                <a:gd name="T1" fmla="*/ 0 h 429"/>
                <a:gd name="T2" fmla="*/ 1579 w 1579"/>
                <a:gd name="T3" fmla="*/ 429 h 429"/>
                <a:gd name="T4" fmla="*/ 0 w 1579"/>
                <a:gd name="T5" fmla="*/ 429 h 429"/>
                <a:gd name="T6" fmla="*/ 1579 w 1579"/>
                <a:gd name="T7" fmla="*/ 0 h 42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579"/>
                <a:gd name="T13" fmla="*/ 0 h 429"/>
                <a:gd name="T14" fmla="*/ 1579 w 1579"/>
                <a:gd name="T15" fmla="*/ 429 h 42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579" h="429">
                  <a:moveTo>
                    <a:pt x="1579" y="0"/>
                  </a:moveTo>
                  <a:lnTo>
                    <a:pt x="1579" y="429"/>
                  </a:lnTo>
                  <a:lnTo>
                    <a:pt x="0" y="429"/>
                  </a:lnTo>
                  <a:lnTo>
                    <a:pt x="1579" y="0"/>
                  </a:lnTo>
                  <a:close/>
                </a:path>
              </a:pathLst>
            </a:custGeom>
            <a:solidFill>
              <a:srgbClr val="CCEC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24" name="Freeform 243">
              <a:extLst>
                <a:ext uri="{FF2B5EF4-FFF2-40B4-BE49-F238E27FC236}">
                  <a16:creationId xmlns:a16="http://schemas.microsoft.com/office/drawing/2014/main" xmlns="" id="{3884ACC3-A6CE-4EF9-89BF-1E68C2D1F31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" y="1355"/>
              <a:ext cx="1579" cy="429"/>
            </a:xfrm>
            <a:custGeom>
              <a:avLst/>
              <a:gdLst>
                <a:gd name="T0" fmla="*/ 1579 w 1579"/>
                <a:gd name="T1" fmla="*/ 0 h 429"/>
                <a:gd name="T2" fmla="*/ 1579 w 1579"/>
                <a:gd name="T3" fmla="*/ 429 h 429"/>
                <a:gd name="T4" fmla="*/ 0 w 1579"/>
                <a:gd name="T5" fmla="*/ 429 h 429"/>
                <a:gd name="T6" fmla="*/ 0 60000 65536"/>
                <a:gd name="T7" fmla="*/ 0 60000 65536"/>
                <a:gd name="T8" fmla="*/ 0 60000 65536"/>
                <a:gd name="T9" fmla="*/ 0 w 1579"/>
                <a:gd name="T10" fmla="*/ 0 h 429"/>
                <a:gd name="T11" fmla="*/ 1579 w 1579"/>
                <a:gd name="T12" fmla="*/ 429 h 429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579" h="429">
                  <a:moveTo>
                    <a:pt x="1579" y="0"/>
                  </a:moveTo>
                  <a:lnTo>
                    <a:pt x="1579" y="429"/>
                  </a:lnTo>
                  <a:lnTo>
                    <a:pt x="0" y="429"/>
                  </a:lnTo>
                </a:path>
              </a:pathLst>
            </a:custGeom>
            <a:noFill/>
            <a:ln w="12700">
              <a:solidFill>
                <a:srgbClr val="00279F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sp>
        <p:nvSpPr>
          <p:cNvPr id="225" name="Rectangle 244">
            <a:extLst>
              <a:ext uri="{FF2B5EF4-FFF2-40B4-BE49-F238E27FC236}">
                <a16:creationId xmlns:a16="http://schemas.microsoft.com/office/drawing/2014/main" xmlns="" id="{F9531C7D-0F81-462F-A61B-DA385C8E3D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19514" y="1862897"/>
            <a:ext cx="2284412" cy="233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26" name="Rectangle 245">
            <a:extLst>
              <a:ext uri="{FF2B5EF4-FFF2-40B4-BE49-F238E27FC236}">
                <a16:creationId xmlns:a16="http://schemas.microsoft.com/office/drawing/2014/main" xmlns="" id="{8C884408-3416-4918-B062-26671A364B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9226" y="1866072"/>
            <a:ext cx="1333698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zh-TW" altLang="en-US" sz="20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客  户  数据</a:t>
            </a:r>
            <a:endParaRPr lang="zh-TW" altLang="en-US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227" name="Group 246">
            <a:extLst>
              <a:ext uri="{FF2B5EF4-FFF2-40B4-BE49-F238E27FC236}">
                <a16:creationId xmlns:a16="http://schemas.microsoft.com/office/drawing/2014/main" xmlns="" id="{F966F104-38E7-41B5-AE9F-7C957B3983DE}"/>
              </a:ext>
            </a:extLst>
          </p:cNvPr>
          <p:cNvGrpSpPr>
            <a:grpSpLocks/>
          </p:cNvGrpSpPr>
          <p:nvPr/>
        </p:nvGrpSpPr>
        <p:grpSpPr bwMode="auto">
          <a:xfrm>
            <a:off x="4500839" y="1693035"/>
            <a:ext cx="2344737" cy="2181225"/>
            <a:chOff x="2124" y="1355"/>
            <a:chExt cx="1556" cy="1645"/>
          </a:xfrm>
        </p:grpSpPr>
        <p:grpSp>
          <p:nvGrpSpPr>
            <p:cNvPr id="228" name="Group 247">
              <a:extLst>
                <a:ext uri="{FF2B5EF4-FFF2-40B4-BE49-F238E27FC236}">
                  <a16:creationId xmlns:a16="http://schemas.microsoft.com/office/drawing/2014/main" xmlns="" id="{F5ACBBAC-2222-48B3-B706-40D52EF73CF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124" y="1355"/>
              <a:ext cx="1556" cy="1645"/>
              <a:chOff x="2124" y="1355"/>
              <a:chExt cx="1556" cy="1645"/>
            </a:xfrm>
          </p:grpSpPr>
          <p:grpSp>
            <p:nvGrpSpPr>
              <p:cNvPr id="246" name="Group 248">
                <a:extLst>
                  <a:ext uri="{FF2B5EF4-FFF2-40B4-BE49-F238E27FC236}">
                    <a16:creationId xmlns:a16="http://schemas.microsoft.com/office/drawing/2014/main" xmlns="" id="{688AC798-5014-446A-ACBC-2333689981E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124" y="1355"/>
                <a:ext cx="1556" cy="1645"/>
                <a:chOff x="2124" y="1355"/>
                <a:chExt cx="1556" cy="1645"/>
              </a:xfrm>
            </p:grpSpPr>
            <p:sp>
              <p:nvSpPr>
                <p:cNvPr id="249" name="Freeform 249">
                  <a:extLst>
                    <a:ext uri="{FF2B5EF4-FFF2-40B4-BE49-F238E27FC236}">
                      <a16:creationId xmlns:a16="http://schemas.microsoft.com/office/drawing/2014/main" xmlns="" id="{D0CA3E0C-0728-49D4-AD2C-6CEA77ECBE2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48" y="1379"/>
                  <a:ext cx="1532" cy="1621"/>
                </a:xfrm>
                <a:custGeom>
                  <a:avLst/>
                  <a:gdLst>
                    <a:gd name="T0" fmla="*/ 0 w 1532"/>
                    <a:gd name="T1" fmla="*/ 1621 h 1621"/>
                    <a:gd name="T2" fmla="*/ 0 w 1532"/>
                    <a:gd name="T3" fmla="*/ 0 h 1621"/>
                    <a:gd name="T4" fmla="*/ 1356 w 1532"/>
                    <a:gd name="T5" fmla="*/ 0 h 1621"/>
                    <a:gd name="T6" fmla="*/ 1532 w 1532"/>
                    <a:gd name="T7" fmla="*/ 143 h 1621"/>
                    <a:gd name="T8" fmla="*/ 1532 w 1532"/>
                    <a:gd name="T9" fmla="*/ 1621 h 1621"/>
                    <a:gd name="T10" fmla="*/ 0 w 1532"/>
                    <a:gd name="T11" fmla="*/ 1621 h 1621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1532"/>
                    <a:gd name="T19" fmla="*/ 0 h 1621"/>
                    <a:gd name="T20" fmla="*/ 1532 w 1532"/>
                    <a:gd name="T21" fmla="*/ 1621 h 1621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1532" h="1621">
                      <a:moveTo>
                        <a:pt x="0" y="1621"/>
                      </a:moveTo>
                      <a:lnTo>
                        <a:pt x="0" y="0"/>
                      </a:lnTo>
                      <a:lnTo>
                        <a:pt x="1356" y="0"/>
                      </a:lnTo>
                      <a:lnTo>
                        <a:pt x="1532" y="143"/>
                      </a:lnTo>
                      <a:lnTo>
                        <a:pt x="1532" y="1621"/>
                      </a:lnTo>
                      <a:lnTo>
                        <a:pt x="0" y="162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250" name="Freeform 250">
                  <a:extLst>
                    <a:ext uri="{FF2B5EF4-FFF2-40B4-BE49-F238E27FC236}">
                      <a16:creationId xmlns:a16="http://schemas.microsoft.com/office/drawing/2014/main" xmlns="" id="{56AA85E7-CB59-4CDC-B45E-60C29CDB503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24" y="1355"/>
                  <a:ext cx="1532" cy="1621"/>
                </a:xfrm>
                <a:custGeom>
                  <a:avLst/>
                  <a:gdLst>
                    <a:gd name="T0" fmla="*/ 0 w 1532"/>
                    <a:gd name="T1" fmla="*/ 1621 h 1621"/>
                    <a:gd name="T2" fmla="*/ 0 w 1532"/>
                    <a:gd name="T3" fmla="*/ 0 h 1621"/>
                    <a:gd name="T4" fmla="*/ 1356 w 1532"/>
                    <a:gd name="T5" fmla="*/ 0 h 1621"/>
                    <a:gd name="T6" fmla="*/ 1532 w 1532"/>
                    <a:gd name="T7" fmla="*/ 143 h 1621"/>
                    <a:gd name="T8" fmla="*/ 1532 w 1532"/>
                    <a:gd name="T9" fmla="*/ 1621 h 1621"/>
                    <a:gd name="T10" fmla="*/ 0 w 1532"/>
                    <a:gd name="T11" fmla="*/ 1621 h 1621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1532"/>
                    <a:gd name="T19" fmla="*/ 0 h 1621"/>
                    <a:gd name="T20" fmla="*/ 1532 w 1532"/>
                    <a:gd name="T21" fmla="*/ 1621 h 1621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1532" h="1621">
                      <a:moveTo>
                        <a:pt x="0" y="1621"/>
                      </a:moveTo>
                      <a:lnTo>
                        <a:pt x="0" y="0"/>
                      </a:lnTo>
                      <a:lnTo>
                        <a:pt x="1356" y="0"/>
                      </a:lnTo>
                      <a:lnTo>
                        <a:pt x="1532" y="143"/>
                      </a:lnTo>
                      <a:lnTo>
                        <a:pt x="1532" y="1621"/>
                      </a:lnTo>
                      <a:lnTo>
                        <a:pt x="0" y="1621"/>
                      </a:lnTo>
                      <a:close/>
                    </a:path>
                  </a:pathLst>
                </a:custGeom>
                <a:solidFill>
                  <a:srgbClr val="E3E3E3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</p:grpSp>
          <p:sp>
            <p:nvSpPr>
              <p:cNvPr id="247" name="Freeform 251">
                <a:extLst>
                  <a:ext uri="{FF2B5EF4-FFF2-40B4-BE49-F238E27FC236}">
                    <a16:creationId xmlns:a16="http://schemas.microsoft.com/office/drawing/2014/main" xmlns="" id="{A1BA86FD-2217-4A74-98B3-4FFCF0AF69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66" y="1355"/>
                <a:ext cx="190" cy="204"/>
              </a:xfrm>
              <a:custGeom>
                <a:avLst/>
                <a:gdLst>
                  <a:gd name="T0" fmla="*/ 14 w 190"/>
                  <a:gd name="T1" fmla="*/ 0 h 204"/>
                  <a:gd name="T2" fmla="*/ 0 w 190"/>
                  <a:gd name="T3" fmla="*/ 204 h 204"/>
                  <a:gd name="T4" fmla="*/ 190 w 190"/>
                  <a:gd name="T5" fmla="*/ 143 h 204"/>
                  <a:gd name="T6" fmla="*/ 14 w 190"/>
                  <a:gd name="T7" fmla="*/ 0 h 20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0"/>
                  <a:gd name="T13" fmla="*/ 0 h 204"/>
                  <a:gd name="T14" fmla="*/ 190 w 190"/>
                  <a:gd name="T15" fmla="*/ 204 h 20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0" h="204">
                    <a:moveTo>
                      <a:pt x="14" y="0"/>
                    </a:moveTo>
                    <a:lnTo>
                      <a:pt x="0" y="204"/>
                    </a:lnTo>
                    <a:lnTo>
                      <a:pt x="190" y="143"/>
                    </a:lnTo>
                    <a:lnTo>
                      <a:pt x="14" y="0"/>
                    </a:lnTo>
                    <a:close/>
                  </a:path>
                </a:pathLst>
              </a:custGeom>
              <a:solidFill>
                <a:srgbClr val="E3E3E3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248" name="Freeform 252">
                <a:extLst>
                  <a:ext uri="{FF2B5EF4-FFF2-40B4-BE49-F238E27FC236}">
                    <a16:creationId xmlns:a16="http://schemas.microsoft.com/office/drawing/2014/main" xmlns="" id="{4888D0A3-6FBD-4D5F-B212-DFD57E3C5C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80" y="1355"/>
                <a:ext cx="176" cy="167"/>
              </a:xfrm>
              <a:custGeom>
                <a:avLst/>
                <a:gdLst>
                  <a:gd name="T0" fmla="*/ 0 w 176"/>
                  <a:gd name="T1" fmla="*/ 0 h 167"/>
                  <a:gd name="T2" fmla="*/ 18 w 176"/>
                  <a:gd name="T3" fmla="*/ 167 h 167"/>
                  <a:gd name="T4" fmla="*/ 176 w 176"/>
                  <a:gd name="T5" fmla="*/ 143 h 167"/>
                  <a:gd name="T6" fmla="*/ 0 w 176"/>
                  <a:gd name="T7" fmla="*/ 0 h 16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76"/>
                  <a:gd name="T13" fmla="*/ 0 h 167"/>
                  <a:gd name="T14" fmla="*/ 176 w 176"/>
                  <a:gd name="T15" fmla="*/ 167 h 16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76" h="167">
                    <a:moveTo>
                      <a:pt x="0" y="0"/>
                    </a:moveTo>
                    <a:lnTo>
                      <a:pt x="18" y="167"/>
                    </a:lnTo>
                    <a:lnTo>
                      <a:pt x="176" y="1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3E3E3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  <p:sp>
          <p:nvSpPr>
            <p:cNvPr id="229" name="Rectangle 253">
              <a:extLst>
                <a:ext uri="{FF2B5EF4-FFF2-40B4-BE49-F238E27FC236}">
                  <a16:creationId xmlns:a16="http://schemas.microsoft.com/office/drawing/2014/main" xmlns="" id="{93D7801D-A79A-4D9B-922C-EF38B71674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16" y="1440"/>
              <a:ext cx="869" cy="173"/>
            </a:xfrm>
            <a:prstGeom prst="rect">
              <a:avLst/>
            </a:prstGeom>
            <a:solidFill>
              <a:srgbClr val="E3E3E3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30" name="Rectangle 254">
              <a:extLst>
                <a:ext uri="{FF2B5EF4-FFF2-40B4-BE49-F238E27FC236}">
                  <a16:creationId xmlns:a16="http://schemas.microsoft.com/office/drawing/2014/main" xmlns="" id="{101E5AC8-7DD5-40D5-8C0C-391CAFFD31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14" y="1430"/>
              <a:ext cx="834" cy="2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TW" sz="2000" b="1" dirty="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  </a:t>
              </a:r>
              <a:r>
                <a:rPr lang="zh-CN" altLang="en-US" sz="2000" b="1" dirty="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销售</a:t>
              </a:r>
              <a:r>
                <a:rPr lang="zh-TW" altLang="en-US" sz="2000" b="1" dirty="0" smtClean="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订单</a:t>
              </a:r>
              <a:endParaRPr lang="zh-TW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31" name="Line 255">
              <a:extLst>
                <a:ext uri="{FF2B5EF4-FFF2-40B4-BE49-F238E27FC236}">
                  <a16:creationId xmlns:a16="http://schemas.microsoft.com/office/drawing/2014/main" xmlns="" id="{582F2331-3FE8-4B26-B154-F2375DB7ABF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24" y="1641"/>
              <a:ext cx="1141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grpSp>
          <p:nvGrpSpPr>
            <p:cNvPr id="232" name="Group 256">
              <a:extLst>
                <a:ext uri="{FF2B5EF4-FFF2-40B4-BE49-F238E27FC236}">
                  <a16:creationId xmlns:a16="http://schemas.microsoft.com/office/drawing/2014/main" xmlns="" id="{2C6EDD57-61EF-44BF-BC9B-B94E955C324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24" y="1832"/>
              <a:ext cx="710" cy="954"/>
              <a:chOff x="2224" y="1832"/>
              <a:chExt cx="710" cy="954"/>
            </a:xfrm>
          </p:grpSpPr>
          <p:sp>
            <p:nvSpPr>
              <p:cNvPr id="240" name="Line 257">
                <a:extLst>
                  <a:ext uri="{FF2B5EF4-FFF2-40B4-BE49-F238E27FC236}">
                    <a16:creationId xmlns:a16="http://schemas.microsoft.com/office/drawing/2014/main" xmlns="" id="{30470007-D89A-401F-8851-B94014B03A8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24" y="1832"/>
                <a:ext cx="710" cy="1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241" name="Line 258">
                <a:extLst>
                  <a:ext uri="{FF2B5EF4-FFF2-40B4-BE49-F238E27FC236}">
                    <a16:creationId xmlns:a16="http://schemas.microsoft.com/office/drawing/2014/main" xmlns="" id="{314F7ED2-84CB-4B23-B9FF-6EBE6891A11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24" y="2022"/>
                <a:ext cx="710" cy="1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242" name="Line 259">
                <a:extLst>
                  <a:ext uri="{FF2B5EF4-FFF2-40B4-BE49-F238E27FC236}">
                    <a16:creationId xmlns:a16="http://schemas.microsoft.com/office/drawing/2014/main" xmlns="" id="{DCACE357-330F-4EC1-BF8D-CE6461C0F42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24" y="2404"/>
                <a:ext cx="710" cy="1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243" name="Line 260">
                <a:extLst>
                  <a:ext uri="{FF2B5EF4-FFF2-40B4-BE49-F238E27FC236}">
                    <a16:creationId xmlns:a16="http://schemas.microsoft.com/office/drawing/2014/main" xmlns="" id="{B22B2FA1-9040-4F05-9ABC-8E4127CB4FD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24" y="2213"/>
                <a:ext cx="710" cy="1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244" name="Line 261">
                <a:extLst>
                  <a:ext uri="{FF2B5EF4-FFF2-40B4-BE49-F238E27FC236}">
                    <a16:creationId xmlns:a16="http://schemas.microsoft.com/office/drawing/2014/main" xmlns="" id="{8C039A9A-D9EB-4065-9726-239A15C0328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24" y="2594"/>
                <a:ext cx="710" cy="1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245" name="Line 262">
                <a:extLst>
                  <a:ext uri="{FF2B5EF4-FFF2-40B4-BE49-F238E27FC236}">
                    <a16:creationId xmlns:a16="http://schemas.microsoft.com/office/drawing/2014/main" xmlns="" id="{0FFE0075-FCEF-4AEC-BDA0-EE79CFCCD8F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24" y="2785"/>
                <a:ext cx="710" cy="1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  <p:grpSp>
          <p:nvGrpSpPr>
            <p:cNvPr id="233" name="Group 263">
              <a:extLst>
                <a:ext uri="{FF2B5EF4-FFF2-40B4-BE49-F238E27FC236}">
                  <a16:creationId xmlns:a16="http://schemas.microsoft.com/office/drawing/2014/main" xmlns="" id="{35A03575-8938-416C-A4E2-A5FCB651755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85" y="1832"/>
              <a:ext cx="471" cy="954"/>
              <a:chOff x="3085" y="1832"/>
              <a:chExt cx="471" cy="954"/>
            </a:xfrm>
          </p:grpSpPr>
          <p:sp>
            <p:nvSpPr>
              <p:cNvPr id="234" name="Line 264">
                <a:extLst>
                  <a:ext uri="{FF2B5EF4-FFF2-40B4-BE49-F238E27FC236}">
                    <a16:creationId xmlns:a16="http://schemas.microsoft.com/office/drawing/2014/main" xmlns="" id="{A58B61A2-E92C-4E33-8671-7CCFDCDD81F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85" y="1832"/>
                <a:ext cx="471" cy="1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235" name="Line 265">
                <a:extLst>
                  <a:ext uri="{FF2B5EF4-FFF2-40B4-BE49-F238E27FC236}">
                    <a16:creationId xmlns:a16="http://schemas.microsoft.com/office/drawing/2014/main" xmlns="" id="{1DC3F3F3-D3EF-451C-9C75-6D73B02E7A6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85" y="2022"/>
                <a:ext cx="471" cy="1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236" name="Line 266">
                <a:extLst>
                  <a:ext uri="{FF2B5EF4-FFF2-40B4-BE49-F238E27FC236}">
                    <a16:creationId xmlns:a16="http://schemas.microsoft.com/office/drawing/2014/main" xmlns="" id="{A2AAC13D-55E6-419B-87E7-A4EC84FF281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85" y="2404"/>
                <a:ext cx="471" cy="1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237" name="Line 267">
                <a:extLst>
                  <a:ext uri="{FF2B5EF4-FFF2-40B4-BE49-F238E27FC236}">
                    <a16:creationId xmlns:a16="http://schemas.microsoft.com/office/drawing/2014/main" xmlns="" id="{559163CB-C662-45FC-BA88-8A3B3F205CF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85" y="2213"/>
                <a:ext cx="471" cy="1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238" name="Line 268">
                <a:extLst>
                  <a:ext uri="{FF2B5EF4-FFF2-40B4-BE49-F238E27FC236}">
                    <a16:creationId xmlns:a16="http://schemas.microsoft.com/office/drawing/2014/main" xmlns="" id="{69CBD628-CC94-412D-A5F3-557804463DC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85" y="2594"/>
                <a:ext cx="471" cy="1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239" name="Line 269">
                <a:extLst>
                  <a:ext uri="{FF2B5EF4-FFF2-40B4-BE49-F238E27FC236}">
                    <a16:creationId xmlns:a16="http://schemas.microsoft.com/office/drawing/2014/main" xmlns="" id="{1F2B7EA1-08CE-4385-8445-1BA8850AEB2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85" y="2785"/>
                <a:ext cx="471" cy="1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</p:grpSp>
      <p:grpSp>
        <p:nvGrpSpPr>
          <p:cNvPr id="251" name="Group 271">
            <a:extLst>
              <a:ext uri="{FF2B5EF4-FFF2-40B4-BE49-F238E27FC236}">
                <a16:creationId xmlns:a16="http://schemas.microsoft.com/office/drawing/2014/main" xmlns="" id="{FECE9DA9-2E05-4A19-A05F-629865F7FC89}"/>
              </a:ext>
            </a:extLst>
          </p:cNvPr>
          <p:cNvGrpSpPr>
            <a:grpSpLocks/>
          </p:cNvGrpSpPr>
          <p:nvPr/>
        </p:nvGrpSpPr>
        <p:grpSpPr bwMode="auto">
          <a:xfrm>
            <a:off x="1473476" y="2483610"/>
            <a:ext cx="2378075" cy="568325"/>
            <a:chOff x="114" y="1951"/>
            <a:chExt cx="1579" cy="429"/>
          </a:xfrm>
        </p:grpSpPr>
        <p:sp>
          <p:nvSpPr>
            <p:cNvPr id="252" name="Freeform 272">
              <a:extLst>
                <a:ext uri="{FF2B5EF4-FFF2-40B4-BE49-F238E27FC236}">
                  <a16:creationId xmlns:a16="http://schemas.microsoft.com/office/drawing/2014/main" xmlns="" id="{29A7432C-4C58-4FF9-AE39-50F95DBDDAC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" y="1951"/>
              <a:ext cx="1579" cy="429"/>
            </a:xfrm>
            <a:custGeom>
              <a:avLst/>
              <a:gdLst>
                <a:gd name="T0" fmla="*/ 0 w 1579"/>
                <a:gd name="T1" fmla="*/ 429 h 429"/>
                <a:gd name="T2" fmla="*/ 0 w 1579"/>
                <a:gd name="T3" fmla="*/ 0 h 429"/>
                <a:gd name="T4" fmla="*/ 1579 w 1579"/>
                <a:gd name="T5" fmla="*/ 0 h 429"/>
                <a:gd name="T6" fmla="*/ 0 w 1579"/>
                <a:gd name="T7" fmla="*/ 429 h 42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579"/>
                <a:gd name="T13" fmla="*/ 0 h 429"/>
                <a:gd name="T14" fmla="*/ 1579 w 1579"/>
                <a:gd name="T15" fmla="*/ 429 h 42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579" h="429">
                  <a:moveTo>
                    <a:pt x="0" y="429"/>
                  </a:moveTo>
                  <a:lnTo>
                    <a:pt x="0" y="0"/>
                  </a:lnTo>
                  <a:lnTo>
                    <a:pt x="1579" y="0"/>
                  </a:lnTo>
                  <a:lnTo>
                    <a:pt x="0" y="429"/>
                  </a:lnTo>
                  <a:close/>
                </a:path>
              </a:pathLst>
            </a:custGeom>
            <a:solidFill>
              <a:srgbClr val="CCEC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53" name="Freeform 273">
              <a:extLst>
                <a:ext uri="{FF2B5EF4-FFF2-40B4-BE49-F238E27FC236}">
                  <a16:creationId xmlns:a16="http://schemas.microsoft.com/office/drawing/2014/main" xmlns="" id="{DBF9BF0C-1FA4-434E-AD22-A628B022C8D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" y="1951"/>
              <a:ext cx="1579" cy="429"/>
            </a:xfrm>
            <a:custGeom>
              <a:avLst/>
              <a:gdLst>
                <a:gd name="T0" fmla="*/ 0 w 1579"/>
                <a:gd name="T1" fmla="*/ 429 h 429"/>
                <a:gd name="T2" fmla="*/ 0 w 1579"/>
                <a:gd name="T3" fmla="*/ 0 h 429"/>
                <a:gd name="T4" fmla="*/ 1579 w 1579"/>
                <a:gd name="T5" fmla="*/ 0 h 429"/>
                <a:gd name="T6" fmla="*/ 0 60000 65536"/>
                <a:gd name="T7" fmla="*/ 0 60000 65536"/>
                <a:gd name="T8" fmla="*/ 0 60000 65536"/>
                <a:gd name="T9" fmla="*/ 0 w 1579"/>
                <a:gd name="T10" fmla="*/ 0 h 429"/>
                <a:gd name="T11" fmla="*/ 1579 w 1579"/>
                <a:gd name="T12" fmla="*/ 429 h 429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579" h="429">
                  <a:moveTo>
                    <a:pt x="0" y="429"/>
                  </a:moveTo>
                  <a:lnTo>
                    <a:pt x="0" y="0"/>
                  </a:lnTo>
                  <a:lnTo>
                    <a:pt x="1579" y="0"/>
                  </a:lnTo>
                </a:path>
              </a:pathLst>
            </a:custGeom>
            <a:noFill/>
            <a:ln w="12700">
              <a:solidFill>
                <a:srgbClr val="C1CEFF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254" name="Group 274">
            <a:extLst>
              <a:ext uri="{FF2B5EF4-FFF2-40B4-BE49-F238E27FC236}">
                <a16:creationId xmlns:a16="http://schemas.microsoft.com/office/drawing/2014/main" xmlns="" id="{28B2D099-42EC-4EFB-85F4-93C6D1864673}"/>
              </a:ext>
            </a:extLst>
          </p:cNvPr>
          <p:cNvGrpSpPr>
            <a:grpSpLocks/>
          </p:cNvGrpSpPr>
          <p:nvPr/>
        </p:nvGrpSpPr>
        <p:grpSpPr bwMode="auto">
          <a:xfrm>
            <a:off x="1473476" y="2483610"/>
            <a:ext cx="2378075" cy="568325"/>
            <a:chOff x="114" y="1951"/>
            <a:chExt cx="1579" cy="429"/>
          </a:xfrm>
        </p:grpSpPr>
        <p:sp>
          <p:nvSpPr>
            <p:cNvPr id="255" name="Freeform 275">
              <a:extLst>
                <a:ext uri="{FF2B5EF4-FFF2-40B4-BE49-F238E27FC236}">
                  <a16:creationId xmlns:a16="http://schemas.microsoft.com/office/drawing/2014/main" xmlns="" id="{A055CE61-44B3-4009-BFD9-E9CD3FBE579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" y="1951"/>
              <a:ext cx="1579" cy="429"/>
            </a:xfrm>
            <a:custGeom>
              <a:avLst/>
              <a:gdLst>
                <a:gd name="T0" fmla="*/ 1579 w 1579"/>
                <a:gd name="T1" fmla="*/ 0 h 429"/>
                <a:gd name="T2" fmla="*/ 1579 w 1579"/>
                <a:gd name="T3" fmla="*/ 429 h 429"/>
                <a:gd name="T4" fmla="*/ 0 w 1579"/>
                <a:gd name="T5" fmla="*/ 429 h 429"/>
                <a:gd name="T6" fmla="*/ 1579 w 1579"/>
                <a:gd name="T7" fmla="*/ 0 h 42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579"/>
                <a:gd name="T13" fmla="*/ 0 h 429"/>
                <a:gd name="T14" fmla="*/ 1579 w 1579"/>
                <a:gd name="T15" fmla="*/ 429 h 42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579" h="429">
                  <a:moveTo>
                    <a:pt x="1579" y="0"/>
                  </a:moveTo>
                  <a:lnTo>
                    <a:pt x="1579" y="429"/>
                  </a:lnTo>
                  <a:lnTo>
                    <a:pt x="0" y="429"/>
                  </a:lnTo>
                  <a:lnTo>
                    <a:pt x="1579" y="0"/>
                  </a:lnTo>
                  <a:close/>
                </a:path>
              </a:pathLst>
            </a:custGeom>
            <a:solidFill>
              <a:srgbClr val="CCEC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56" name="Freeform 276">
              <a:extLst>
                <a:ext uri="{FF2B5EF4-FFF2-40B4-BE49-F238E27FC236}">
                  <a16:creationId xmlns:a16="http://schemas.microsoft.com/office/drawing/2014/main" xmlns="" id="{1D220725-1F76-45E9-A896-6CA7AA03A60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" y="1951"/>
              <a:ext cx="1579" cy="429"/>
            </a:xfrm>
            <a:custGeom>
              <a:avLst/>
              <a:gdLst>
                <a:gd name="T0" fmla="*/ 1579 w 1579"/>
                <a:gd name="T1" fmla="*/ 0 h 429"/>
                <a:gd name="T2" fmla="*/ 1579 w 1579"/>
                <a:gd name="T3" fmla="*/ 429 h 429"/>
                <a:gd name="T4" fmla="*/ 0 w 1579"/>
                <a:gd name="T5" fmla="*/ 429 h 429"/>
                <a:gd name="T6" fmla="*/ 0 60000 65536"/>
                <a:gd name="T7" fmla="*/ 0 60000 65536"/>
                <a:gd name="T8" fmla="*/ 0 60000 65536"/>
                <a:gd name="T9" fmla="*/ 0 w 1579"/>
                <a:gd name="T10" fmla="*/ 0 h 429"/>
                <a:gd name="T11" fmla="*/ 1579 w 1579"/>
                <a:gd name="T12" fmla="*/ 429 h 429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579" h="429">
                  <a:moveTo>
                    <a:pt x="1579" y="0"/>
                  </a:moveTo>
                  <a:lnTo>
                    <a:pt x="1579" y="429"/>
                  </a:lnTo>
                  <a:lnTo>
                    <a:pt x="0" y="429"/>
                  </a:lnTo>
                </a:path>
              </a:pathLst>
            </a:custGeom>
            <a:noFill/>
            <a:ln w="12700">
              <a:solidFill>
                <a:srgbClr val="00279F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sp>
        <p:nvSpPr>
          <p:cNvPr id="257" name="Rectangle 277">
            <a:extLst>
              <a:ext uri="{FF2B5EF4-FFF2-40B4-BE49-F238E27FC236}">
                <a16:creationId xmlns:a16="http://schemas.microsoft.com/office/drawing/2014/main" xmlns="" id="{F168F9F1-02B1-4484-9D18-EBC19825BB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13176" y="2655060"/>
            <a:ext cx="2092325" cy="228600"/>
          </a:xfrm>
          <a:prstGeom prst="rect">
            <a:avLst/>
          </a:prstGeom>
          <a:solidFill>
            <a:srgbClr val="CCEC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58" name="Rectangle 278">
            <a:extLst>
              <a:ext uri="{FF2B5EF4-FFF2-40B4-BE49-F238E27FC236}">
                <a16:creationId xmlns:a16="http://schemas.microsoft.com/office/drawing/2014/main" xmlns="" id="{1C06553E-4D39-4D93-ABDE-5B3F7D0FA2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9226" y="2658235"/>
            <a:ext cx="1333698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zh-TW" altLang="en-US" sz="20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物  料  数据</a:t>
            </a:r>
            <a:endParaRPr lang="zh-TW" altLang="en-US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267" name="Group 290">
            <a:extLst>
              <a:ext uri="{FF2B5EF4-FFF2-40B4-BE49-F238E27FC236}">
                <a16:creationId xmlns:a16="http://schemas.microsoft.com/office/drawing/2014/main" xmlns="" id="{74993C41-FFCA-48C6-B05A-863305C9671D}"/>
              </a:ext>
            </a:extLst>
          </p:cNvPr>
          <p:cNvGrpSpPr>
            <a:grpSpLocks/>
          </p:cNvGrpSpPr>
          <p:nvPr/>
        </p:nvGrpSpPr>
        <p:grpSpPr bwMode="auto">
          <a:xfrm>
            <a:off x="7458351" y="1693035"/>
            <a:ext cx="2378075" cy="568325"/>
            <a:chOff x="4087" y="1355"/>
            <a:chExt cx="1579" cy="429"/>
          </a:xfrm>
        </p:grpSpPr>
        <p:sp>
          <p:nvSpPr>
            <p:cNvPr id="268" name="Freeform 291">
              <a:extLst>
                <a:ext uri="{FF2B5EF4-FFF2-40B4-BE49-F238E27FC236}">
                  <a16:creationId xmlns:a16="http://schemas.microsoft.com/office/drawing/2014/main" xmlns="" id="{728E10AA-33D4-4253-9DAB-141AC17EDA0D}"/>
                </a:ext>
              </a:extLst>
            </p:cNvPr>
            <p:cNvSpPr>
              <a:spLocks/>
            </p:cNvSpPr>
            <p:nvPr/>
          </p:nvSpPr>
          <p:spPr bwMode="auto">
            <a:xfrm>
              <a:off x="4087" y="1355"/>
              <a:ext cx="1579" cy="429"/>
            </a:xfrm>
            <a:custGeom>
              <a:avLst/>
              <a:gdLst>
                <a:gd name="T0" fmla="*/ 0 w 1579"/>
                <a:gd name="T1" fmla="*/ 429 h 429"/>
                <a:gd name="T2" fmla="*/ 0 w 1579"/>
                <a:gd name="T3" fmla="*/ 0 h 429"/>
                <a:gd name="T4" fmla="*/ 1579 w 1579"/>
                <a:gd name="T5" fmla="*/ 0 h 429"/>
                <a:gd name="T6" fmla="*/ 0 w 1579"/>
                <a:gd name="T7" fmla="*/ 429 h 42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579"/>
                <a:gd name="T13" fmla="*/ 0 h 429"/>
                <a:gd name="T14" fmla="*/ 1579 w 1579"/>
                <a:gd name="T15" fmla="*/ 429 h 42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579" h="429">
                  <a:moveTo>
                    <a:pt x="0" y="429"/>
                  </a:moveTo>
                  <a:lnTo>
                    <a:pt x="0" y="0"/>
                  </a:lnTo>
                  <a:lnTo>
                    <a:pt x="1579" y="0"/>
                  </a:lnTo>
                  <a:lnTo>
                    <a:pt x="0" y="429"/>
                  </a:lnTo>
                  <a:close/>
                </a:path>
              </a:pathLst>
            </a:custGeom>
            <a:solidFill>
              <a:srgbClr val="CCEC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69" name="Freeform 292">
              <a:extLst>
                <a:ext uri="{FF2B5EF4-FFF2-40B4-BE49-F238E27FC236}">
                  <a16:creationId xmlns:a16="http://schemas.microsoft.com/office/drawing/2014/main" xmlns="" id="{0960EBDF-B37D-40A4-9020-AC1365B8C08F}"/>
                </a:ext>
              </a:extLst>
            </p:cNvPr>
            <p:cNvSpPr>
              <a:spLocks/>
            </p:cNvSpPr>
            <p:nvPr/>
          </p:nvSpPr>
          <p:spPr bwMode="auto">
            <a:xfrm>
              <a:off x="4087" y="1355"/>
              <a:ext cx="1579" cy="429"/>
            </a:xfrm>
            <a:custGeom>
              <a:avLst/>
              <a:gdLst>
                <a:gd name="T0" fmla="*/ 0 w 1579"/>
                <a:gd name="T1" fmla="*/ 429 h 429"/>
                <a:gd name="T2" fmla="*/ 0 w 1579"/>
                <a:gd name="T3" fmla="*/ 0 h 429"/>
                <a:gd name="T4" fmla="*/ 1579 w 1579"/>
                <a:gd name="T5" fmla="*/ 0 h 429"/>
                <a:gd name="T6" fmla="*/ 0 60000 65536"/>
                <a:gd name="T7" fmla="*/ 0 60000 65536"/>
                <a:gd name="T8" fmla="*/ 0 60000 65536"/>
                <a:gd name="T9" fmla="*/ 0 w 1579"/>
                <a:gd name="T10" fmla="*/ 0 h 429"/>
                <a:gd name="T11" fmla="*/ 1579 w 1579"/>
                <a:gd name="T12" fmla="*/ 429 h 429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579" h="429">
                  <a:moveTo>
                    <a:pt x="0" y="429"/>
                  </a:moveTo>
                  <a:lnTo>
                    <a:pt x="0" y="0"/>
                  </a:lnTo>
                  <a:lnTo>
                    <a:pt x="1579" y="0"/>
                  </a:lnTo>
                </a:path>
              </a:pathLst>
            </a:custGeom>
            <a:noFill/>
            <a:ln w="12700">
              <a:solidFill>
                <a:srgbClr val="C1CEFF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270" name="Group 293">
            <a:extLst>
              <a:ext uri="{FF2B5EF4-FFF2-40B4-BE49-F238E27FC236}">
                <a16:creationId xmlns:a16="http://schemas.microsoft.com/office/drawing/2014/main" xmlns="" id="{80548987-7329-4E1E-A627-16AAA08B897A}"/>
              </a:ext>
            </a:extLst>
          </p:cNvPr>
          <p:cNvGrpSpPr>
            <a:grpSpLocks/>
          </p:cNvGrpSpPr>
          <p:nvPr/>
        </p:nvGrpSpPr>
        <p:grpSpPr bwMode="auto">
          <a:xfrm>
            <a:off x="7458351" y="1693035"/>
            <a:ext cx="2378075" cy="568325"/>
            <a:chOff x="4087" y="1355"/>
            <a:chExt cx="1579" cy="429"/>
          </a:xfrm>
        </p:grpSpPr>
        <p:sp>
          <p:nvSpPr>
            <p:cNvPr id="271" name="Freeform 294">
              <a:extLst>
                <a:ext uri="{FF2B5EF4-FFF2-40B4-BE49-F238E27FC236}">
                  <a16:creationId xmlns:a16="http://schemas.microsoft.com/office/drawing/2014/main" xmlns="" id="{EC31EC60-F746-4C25-92CF-2E25EFAB98ED}"/>
                </a:ext>
              </a:extLst>
            </p:cNvPr>
            <p:cNvSpPr>
              <a:spLocks/>
            </p:cNvSpPr>
            <p:nvPr/>
          </p:nvSpPr>
          <p:spPr bwMode="auto">
            <a:xfrm>
              <a:off x="4087" y="1355"/>
              <a:ext cx="1579" cy="429"/>
            </a:xfrm>
            <a:custGeom>
              <a:avLst/>
              <a:gdLst>
                <a:gd name="T0" fmla="*/ 1579 w 1579"/>
                <a:gd name="T1" fmla="*/ 0 h 429"/>
                <a:gd name="T2" fmla="*/ 1579 w 1579"/>
                <a:gd name="T3" fmla="*/ 429 h 429"/>
                <a:gd name="T4" fmla="*/ 0 w 1579"/>
                <a:gd name="T5" fmla="*/ 429 h 429"/>
                <a:gd name="T6" fmla="*/ 1579 w 1579"/>
                <a:gd name="T7" fmla="*/ 0 h 42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579"/>
                <a:gd name="T13" fmla="*/ 0 h 429"/>
                <a:gd name="T14" fmla="*/ 1579 w 1579"/>
                <a:gd name="T15" fmla="*/ 429 h 42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579" h="429">
                  <a:moveTo>
                    <a:pt x="1579" y="0"/>
                  </a:moveTo>
                  <a:lnTo>
                    <a:pt x="1579" y="429"/>
                  </a:lnTo>
                  <a:lnTo>
                    <a:pt x="0" y="429"/>
                  </a:lnTo>
                  <a:lnTo>
                    <a:pt x="1579" y="0"/>
                  </a:lnTo>
                  <a:close/>
                </a:path>
              </a:pathLst>
            </a:custGeom>
            <a:solidFill>
              <a:srgbClr val="CCEC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72" name="Freeform 295">
              <a:extLst>
                <a:ext uri="{FF2B5EF4-FFF2-40B4-BE49-F238E27FC236}">
                  <a16:creationId xmlns:a16="http://schemas.microsoft.com/office/drawing/2014/main" xmlns="" id="{649FAB1C-6A30-4359-A167-73ADF229031C}"/>
                </a:ext>
              </a:extLst>
            </p:cNvPr>
            <p:cNvSpPr>
              <a:spLocks/>
            </p:cNvSpPr>
            <p:nvPr/>
          </p:nvSpPr>
          <p:spPr bwMode="auto">
            <a:xfrm>
              <a:off x="4087" y="1355"/>
              <a:ext cx="1579" cy="429"/>
            </a:xfrm>
            <a:custGeom>
              <a:avLst/>
              <a:gdLst>
                <a:gd name="T0" fmla="*/ 1579 w 1579"/>
                <a:gd name="T1" fmla="*/ 0 h 429"/>
                <a:gd name="T2" fmla="*/ 1579 w 1579"/>
                <a:gd name="T3" fmla="*/ 429 h 429"/>
                <a:gd name="T4" fmla="*/ 0 w 1579"/>
                <a:gd name="T5" fmla="*/ 429 h 429"/>
                <a:gd name="T6" fmla="*/ 0 60000 65536"/>
                <a:gd name="T7" fmla="*/ 0 60000 65536"/>
                <a:gd name="T8" fmla="*/ 0 60000 65536"/>
                <a:gd name="T9" fmla="*/ 0 w 1579"/>
                <a:gd name="T10" fmla="*/ 0 h 429"/>
                <a:gd name="T11" fmla="*/ 1579 w 1579"/>
                <a:gd name="T12" fmla="*/ 429 h 429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579" h="429">
                  <a:moveTo>
                    <a:pt x="1579" y="0"/>
                  </a:moveTo>
                  <a:lnTo>
                    <a:pt x="1579" y="429"/>
                  </a:lnTo>
                  <a:lnTo>
                    <a:pt x="0" y="429"/>
                  </a:lnTo>
                </a:path>
              </a:pathLst>
            </a:custGeom>
            <a:noFill/>
            <a:ln w="12700">
              <a:solidFill>
                <a:srgbClr val="00279F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sp>
        <p:nvSpPr>
          <p:cNvPr id="273" name="Rectangle 296">
            <a:extLst>
              <a:ext uri="{FF2B5EF4-FFF2-40B4-BE49-F238E27FC236}">
                <a16:creationId xmlns:a16="http://schemas.microsoft.com/office/drawing/2014/main" xmlns="" id="{1E581F4F-7EC9-4764-80A7-3A5FC6E57F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79064" y="1864485"/>
            <a:ext cx="1128712" cy="228600"/>
          </a:xfrm>
          <a:prstGeom prst="rect">
            <a:avLst/>
          </a:prstGeom>
          <a:solidFill>
            <a:srgbClr val="CCEC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74" name="Rectangle 297">
            <a:extLst>
              <a:ext uri="{FF2B5EF4-FFF2-40B4-BE49-F238E27FC236}">
                <a16:creationId xmlns:a16="http://schemas.microsoft.com/office/drawing/2014/main" xmlns="" id="{C41E93E1-4984-49AA-980E-CD37E66698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31426" y="1866072"/>
            <a:ext cx="1256754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zh-TW" altLang="en-US" sz="2000" b="1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价 格 条 件</a:t>
            </a:r>
            <a:endParaRPr lang="zh-TW" altLang="en-US" sz="2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275" name="Group 298">
            <a:extLst>
              <a:ext uri="{FF2B5EF4-FFF2-40B4-BE49-F238E27FC236}">
                <a16:creationId xmlns:a16="http://schemas.microsoft.com/office/drawing/2014/main" xmlns="" id="{99E950D6-B026-4628-AE44-C6E8F6533808}"/>
              </a:ext>
            </a:extLst>
          </p:cNvPr>
          <p:cNvGrpSpPr>
            <a:grpSpLocks/>
          </p:cNvGrpSpPr>
          <p:nvPr/>
        </p:nvGrpSpPr>
        <p:grpSpPr bwMode="auto">
          <a:xfrm>
            <a:off x="3991251" y="1556510"/>
            <a:ext cx="371475" cy="809625"/>
            <a:chOff x="1785" y="1252"/>
            <a:chExt cx="247" cy="611"/>
          </a:xfrm>
        </p:grpSpPr>
        <p:sp>
          <p:nvSpPr>
            <p:cNvPr id="276" name="Freeform 299">
              <a:extLst>
                <a:ext uri="{FF2B5EF4-FFF2-40B4-BE49-F238E27FC236}">
                  <a16:creationId xmlns:a16="http://schemas.microsoft.com/office/drawing/2014/main" xmlns="" id="{21BA9AB1-BE1F-4B5B-8AC1-1F5C29AD836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85" y="1252"/>
              <a:ext cx="231" cy="595"/>
            </a:xfrm>
            <a:custGeom>
              <a:avLst/>
              <a:gdLst>
                <a:gd name="T0" fmla="*/ 231 w 231"/>
                <a:gd name="T1" fmla="*/ 297 h 595"/>
                <a:gd name="T2" fmla="*/ 0 w 231"/>
                <a:gd name="T3" fmla="*/ 0 h 595"/>
                <a:gd name="T4" fmla="*/ 0 w 231"/>
                <a:gd name="T5" fmla="*/ 595 h 595"/>
                <a:gd name="T6" fmla="*/ 231 w 231"/>
                <a:gd name="T7" fmla="*/ 297 h 59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31"/>
                <a:gd name="T13" fmla="*/ 0 h 595"/>
                <a:gd name="T14" fmla="*/ 231 w 231"/>
                <a:gd name="T15" fmla="*/ 595 h 59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31" h="595">
                  <a:moveTo>
                    <a:pt x="231" y="297"/>
                  </a:moveTo>
                  <a:lnTo>
                    <a:pt x="0" y="0"/>
                  </a:lnTo>
                  <a:lnTo>
                    <a:pt x="0" y="595"/>
                  </a:lnTo>
                  <a:lnTo>
                    <a:pt x="231" y="297"/>
                  </a:lnTo>
                  <a:close/>
                </a:path>
              </a:pathLst>
            </a:custGeom>
            <a:solidFill>
              <a:srgbClr val="FFC2A3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77" name="Freeform 300">
              <a:extLst>
                <a:ext uri="{FF2B5EF4-FFF2-40B4-BE49-F238E27FC236}">
                  <a16:creationId xmlns:a16="http://schemas.microsoft.com/office/drawing/2014/main" xmlns="" id="{84250762-FFEB-421A-9BE7-DEE8B359EF4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01" y="1267"/>
              <a:ext cx="231" cy="596"/>
            </a:xfrm>
            <a:custGeom>
              <a:avLst/>
              <a:gdLst>
                <a:gd name="T0" fmla="*/ 231 w 231"/>
                <a:gd name="T1" fmla="*/ 298 h 596"/>
                <a:gd name="T2" fmla="*/ 0 w 231"/>
                <a:gd name="T3" fmla="*/ 0 h 596"/>
                <a:gd name="T4" fmla="*/ 0 w 231"/>
                <a:gd name="T5" fmla="*/ 596 h 596"/>
                <a:gd name="T6" fmla="*/ 231 w 231"/>
                <a:gd name="T7" fmla="*/ 298 h 5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31"/>
                <a:gd name="T13" fmla="*/ 0 h 596"/>
                <a:gd name="T14" fmla="*/ 231 w 231"/>
                <a:gd name="T15" fmla="*/ 596 h 5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31" h="596">
                  <a:moveTo>
                    <a:pt x="231" y="298"/>
                  </a:moveTo>
                  <a:lnTo>
                    <a:pt x="0" y="0"/>
                  </a:lnTo>
                  <a:lnTo>
                    <a:pt x="0" y="596"/>
                  </a:lnTo>
                  <a:lnTo>
                    <a:pt x="231" y="298"/>
                  </a:lnTo>
                  <a:close/>
                </a:path>
              </a:pathLst>
            </a:custGeom>
            <a:solidFill>
              <a:srgbClr val="995C3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78" name="Freeform 301">
              <a:extLst>
                <a:ext uri="{FF2B5EF4-FFF2-40B4-BE49-F238E27FC236}">
                  <a16:creationId xmlns:a16="http://schemas.microsoft.com/office/drawing/2014/main" xmlns="" id="{5CD32B1E-68A2-4056-B8E1-8C2FC0838A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793" y="1259"/>
              <a:ext cx="231" cy="596"/>
            </a:xfrm>
            <a:custGeom>
              <a:avLst/>
              <a:gdLst>
                <a:gd name="T0" fmla="*/ 231 w 231"/>
                <a:gd name="T1" fmla="*/ 298 h 596"/>
                <a:gd name="T2" fmla="*/ 0 w 231"/>
                <a:gd name="T3" fmla="*/ 0 h 596"/>
                <a:gd name="T4" fmla="*/ 0 w 231"/>
                <a:gd name="T5" fmla="*/ 596 h 596"/>
                <a:gd name="T6" fmla="*/ 231 w 231"/>
                <a:gd name="T7" fmla="*/ 298 h 5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31"/>
                <a:gd name="T13" fmla="*/ 0 h 596"/>
                <a:gd name="T14" fmla="*/ 231 w 231"/>
                <a:gd name="T15" fmla="*/ 596 h 5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31" h="596">
                  <a:moveTo>
                    <a:pt x="231" y="298"/>
                  </a:moveTo>
                  <a:lnTo>
                    <a:pt x="0" y="0"/>
                  </a:lnTo>
                  <a:lnTo>
                    <a:pt x="0" y="596"/>
                  </a:lnTo>
                  <a:lnTo>
                    <a:pt x="231" y="298"/>
                  </a:lnTo>
                  <a:close/>
                </a:path>
              </a:pathLst>
            </a:custGeom>
            <a:solidFill>
              <a:srgbClr val="FF9966"/>
            </a:solidFill>
            <a:ln w="12700">
              <a:solidFill>
                <a:srgbClr val="FF9966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279" name="Group 302">
            <a:extLst>
              <a:ext uri="{FF2B5EF4-FFF2-40B4-BE49-F238E27FC236}">
                <a16:creationId xmlns:a16="http://schemas.microsoft.com/office/drawing/2014/main" xmlns="" id="{2203B0FD-778E-4F7F-8C21-04B26131F13D}"/>
              </a:ext>
            </a:extLst>
          </p:cNvPr>
          <p:cNvGrpSpPr>
            <a:grpSpLocks/>
          </p:cNvGrpSpPr>
          <p:nvPr/>
        </p:nvGrpSpPr>
        <p:grpSpPr bwMode="auto">
          <a:xfrm>
            <a:off x="3991251" y="2377247"/>
            <a:ext cx="371475" cy="811213"/>
            <a:chOff x="1785" y="1871"/>
            <a:chExt cx="247" cy="612"/>
          </a:xfrm>
        </p:grpSpPr>
        <p:sp>
          <p:nvSpPr>
            <p:cNvPr id="280" name="Freeform 303">
              <a:extLst>
                <a:ext uri="{FF2B5EF4-FFF2-40B4-BE49-F238E27FC236}">
                  <a16:creationId xmlns:a16="http://schemas.microsoft.com/office/drawing/2014/main" xmlns="" id="{3D15E47C-ADE7-4D59-84DF-10224D5BE8B8}"/>
                </a:ext>
              </a:extLst>
            </p:cNvPr>
            <p:cNvSpPr>
              <a:spLocks/>
            </p:cNvSpPr>
            <p:nvPr/>
          </p:nvSpPr>
          <p:spPr bwMode="auto">
            <a:xfrm>
              <a:off x="1785" y="1871"/>
              <a:ext cx="231" cy="596"/>
            </a:xfrm>
            <a:custGeom>
              <a:avLst/>
              <a:gdLst>
                <a:gd name="T0" fmla="*/ 231 w 231"/>
                <a:gd name="T1" fmla="*/ 298 h 596"/>
                <a:gd name="T2" fmla="*/ 0 w 231"/>
                <a:gd name="T3" fmla="*/ 0 h 596"/>
                <a:gd name="T4" fmla="*/ 0 w 231"/>
                <a:gd name="T5" fmla="*/ 596 h 596"/>
                <a:gd name="T6" fmla="*/ 231 w 231"/>
                <a:gd name="T7" fmla="*/ 298 h 5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31"/>
                <a:gd name="T13" fmla="*/ 0 h 596"/>
                <a:gd name="T14" fmla="*/ 231 w 231"/>
                <a:gd name="T15" fmla="*/ 596 h 5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31" h="596">
                  <a:moveTo>
                    <a:pt x="231" y="298"/>
                  </a:moveTo>
                  <a:lnTo>
                    <a:pt x="0" y="0"/>
                  </a:lnTo>
                  <a:lnTo>
                    <a:pt x="0" y="596"/>
                  </a:lnTo>
                  <a:lnTo>
                    <a:pt x="231" y="298"/>
                  </a:lnTo>
                  <a:close/>
                </a:path>
              </a:pathLst>
            </a:custGeom>
            <a:solidFill>
              <a:srgbClr val="FFC2A3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81" name="Freeform 304">
              <a:extLst>
                <a:ext uri="{FF2B5EF4-FFF2-40B4-BE49-F238E27FC236}">
                  <a16:creationId xmlns:a16="http://schemas.microsoft.com/office/drawing/2014/main" xmlns="" id="{7C2A2627-97F6-4A58-8629-CCAD13C5611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01" y="1887"/>
              <a:ext cx="231" cy="596"/>
            </a:xfrm>
            <a:custGeom>
              <a:avLst/>
              <a:gdLst>
                <a:gd name="T0" fmla="*/ 231 w 231"/>
                <a:gd name="T1" fmla="*/ 298 h 596"/>
                <a:gd name="T2" fmla="*/ 0 w 231"/>
                <a:gd name="T3" fmla="*/ 0 h 596"/>
                <a:gd name="T4" fmla="*/ 0 w 231"/>
                <a:gd name="T5" fmla="*/ 596 h 596"/>
                <a:gd name="T6" fmla="*/ 231 w 231"/>
                <a:gd name="T7" fmla="*/ 298 h 5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31"/>
                <a:gd name="T13" fmla="*/ 0 h 596"/>
                <a:gd name="T14" fmla="*/ 231 w 231"/>
                <a:gd name="T15" fmla="*/ 596 h 5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31" h="596">
                  <a:moveTo>
                    <a:pt x="231" y="298"/>
                  </a:moveTo>
                  <a:lnTo>
                    <a:pt x="0" y="0"/>
                  </a:lnTo>
                  <a:lnTo>
                    <a:pt x="0" y="596"/>
                  </a:lnTo>
                  <a:lnTo>
                    <a:pt x="231" y="298"/>
                  </a:lnTo>
                  <a:close/>
                </a:path>
              </a:pathLst>
            </a:custGeom>
            <a:solidFill>
              <a:srgbClr val="995C3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82" name="Freeform 305">
              <a:extLst>
                <a:ext uri="{FF2B5EF4-FFF2-40B4-BE49-F238E27FC236}">
                  <a16:creationId xmlns:a16="http://schemas.microsoft.com/office/drawing/2014/main" xmlns="" id="{3A633FE0-54D7-4782-A399-A1BCF0F01698}"/>
                </a:ext>
              </a:extLst>
            </p:cNvPr>
            <p:cNvSpPr>
              <a:spLocks/>
            </p:cNvSpPr>
            <p:nvPr/>
          </p:nvSpPr>
          <p:spPr bwMode="auto">
            <a:xfrm>
              <a:off x="1793" y="1879"/>
              <a:ext cx="231" cy="596"/>
            </a:xfrm>
            <a:custGeom>
              <a:avLst/>
              <a:gdLst>
                <a:gd name="T0" fmla="*/ 231 w 231"/>
                <a:gd name="T1" fmla="*/ 298 h 596"/>
                <a:gd name="T2" fmla="*/ 0 w 231"/>
                <a:gd name="T3" fmla="*/ 0 h 596"/>
                <a:gd name="T4" fmla="*/ 0 w 231"/>
                <a:gd name="T5" fmla="*/ 596 h 596"/>
                <a:gd name="T6" fmla="*/ 231 w 231"/>
                <a:gd name="T7" fmla="*/ 298 h 5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31"/>
                <a:gd name="T13" fmla="*/ 0 h 596"/>
                <a:gd name="T14" fmla="*/ 231 w 231"/>
                <a:gd name="T15" fmla="*/ 596 h 5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31" h="596">
                  <a:moveTo>
                    <a:pt x="231" y="298"/>
                  </a:moveTo>
                  <a:lnTo>
                    <a:pt x="0" y="0"/>
                  </a:lnTo>
                  <a:lnTo>
                    <a:pt x="0" y="596"/>
                  </a:lnTo>
                  <a:lnTo>
                    <a:pt x="231" y="298"/>
                  </a:lnTo>
                  <a:close/>
                </a:path>
              </a:pathLst>
            </a:custGeom>
            <a:solidFill>
              <a:srgbClr val="FF9966"/>
            </a:solidFill>
            <a:ln w="12700">
              <a:solidFill>
                <a:srgbClr val="FF9966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283" name="Group 306">
            <a:extLst>
              <a:ext uri="{FF2B5EF4-FFF2-40B4-BE49-F238E27FC236}">
                <a16:creationId xmlns:a16="http://schemas.microsoft.com/office/drawing/2014/main" xmlns="" id="{94473C14-83C4-4FB3-960A-E7E672A1A225}"/>
              </a:ext>
            </a:extLst>
          </p:cNvPr>
          <p:cNvGrpSpPr>
            <a:grpSpLocks/>
          </p:cNvGrpSpPr>
          <p:nvPr/>
        </p:nvGrpSpPr>
        <p:grpSpPr bwMode="auto">
          <a:xfrm>
            <a:off x="6947176" y="1612072"/>
            <a:ext cx="373063" cy="758825"/>
            <a:chOff x="3748" y="1295"/>
            <a:chExt cx="247" cy="572"/>
          </a:xfrm>
        </p:grpSpPr>
        <p:sp>
          <p:nvSpPr>
            <p:cNvPr id="284" name="Freeform 307">
              <a:extLst>
                <a:ext uri="{FF2B5EF4-FFF2-40B4-BE49-F238E27FC236}">
                  <a16:creationId xmlns:a16="http://schemas.microsoft.com/office/drawing/2014/main" xmlns="" id="{CEB4DCBC-8B02-4AB6-8562-310A76936A13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8" y="1295"/>
              <a:ext cx="231" cy="556"/>
            </a:xfrm>
            <a:custGeom>
              <a:avLst/>
              <a:gdLst>
                <a:gd name="T0" fmla="*/ 0 w 231"/>
                <a:gd name="T1" fmla="*/ 278 h 556"/>
                <a:gd name="T2" fmla="*/ 231 w 231"/>
                <a:gd name="T3" fmla="*/ 0 h 556"/>
                <a:gd name="T4" fmla="*/ 231 w 231"/>
                <a:gd name="T5" fmla="*/ 556 h 556"/>
                <a:gd name="T6" fmla="*/ 0 w 231"/>
                <a:gd name="T7" fmla="*/ 278 h 5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31"/>
                <a:gd name="T13" fmla="*/ 0 h 556"/>
                <a:gd name="T14" fmla="*/ 231 w 231"/>
                <a:gd name="T15" fmla="*/ 556 h 5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31" h="556">
                  <a:moveTo>
                    <a:pt x="0" y="278"/>
                  </a:moveTo>
                  <a:lnTo>
                    <a:pt x="231" y="0"/>
                  </a:lnTo>
                  <a:lnTo>
                    <a:pt x="231" y="556"/>
                  </a:lnTo>
                  <a:lnTo>
                    <a:pt x="0" y="278"/>
                  </a:lnTo>
                  <a:close/>
                </a:path>
              </a:pathLst>
            </a:custGeom>
            <a:solidFill>
              <a:srgbClr val="FFC2A3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85" name="Freeform 308">
              <a:extLst>
                <a:ext uri="{FF2B5EF4-FFF2-40B4-BE49-F238E27FC236}">
                  <a16:creationId xmlns:a16="http://schemas.microsoft.com/office/drawing/2014/main" xmlns="" id="{8B4E870A-94A8-4A25-9250-417270B38B8D}"/>
                </a:ext>
              </a:extLst>
            </p:cNvPr>
            <p:cNvSpPr>
              <a:spLocks/>
            </p:cNvSpPr>
            <p:nvPr/>
          </p:nvSpPr>
          <p:spPr bwMode="auto">
            <a:xfrm>
              <a:off x="3763" y="1311"/>
              <a:ext cx="232" cy="556"/>
            </a:xfrm>
            <a:custGeom>
              <a:avLst/>
              <a:gdLst>
                <a:gd name="T0" fmla="*/ 0 w 232"/>
                <a:gd name="T1" fmla="*/ 278 h 556"/>
                <a:gd name="T2" fmla="*/ 232 w 232"/>
                <a:gd name="T3" fmla="*/ 0 h 556"/>
                <a:gd name="T4" fmla="*/ 232 w 232"/>
                <a:gd name="T5" fmla="*/ 556 h 556"/>
                <a:gd name="T6" fmla="*/ 0 w 232"/>
                <a:gd name="T7" fmla="*/ 278 h 5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32"/>
                <a:gd name="T13" fmla="*/ 0 h 556"/>
                <a:gd name="T14" fmla="*/ 232 w 232"/>
                <a:gd name="T15" fmla="*/ 556 h 5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32" h="556">
                  <a:moveTo>
                    <a:pt x="0" y="278"/>
                  </a:moveTo>
                  <a:lnTo>
                    <a:pt x="232" y="0"/>
                  </a:lnTo>
                  <a:lnTo>
                    <a:pt x="232" y="556"/>
                  </a:lnTo>
                  <a:lnTo>
                    <a:pt x="0" y="278"/>
                  </a:lnTo>
                  <a:close/>
                </a:path>
              </a:pathLst>
            </a:custGeom>
            <a:solidFill>
              <a:srgbClr val="995C3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86" name="Freeform 309">
              <a:extLst>
                <a:ext uri="{FF2B5EF4-FFF2-40B4-BE49-F238E27FC236}">
                  <a16:creationId xmlns:a16="http://schemas.microsoft.com/office/drawing/2014/main" xmlns="" id="{09A8A774-F0D4-4217-9F7F-0D2B2D8E1407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6" y="1303"/>
              <a:ext cx="231" cy="556"/>
            </a:xfrm>
            <a:custGeom>
              <a:avLst/>
              <a:gdLst>
                <a:gd name="T0" fmla="*/ 0 w 231"/>
                <a:gd name="T1" fmla="*/ 278 h 556"/>
                <a:gd name="T2" fmla="*/ 231 w 231"/>
                <a:gd name="T3" fmla="*/ 0 h 556"/>
                <a:gd name="T4" fmla="*/ 231 w 231"/>
                <a:gd name="T5" fmla="*/ 556 h 556"/>
                <a:gd name="T6" fmla="*/ 0 w 231"/>
                <a:gd name="T7" fmla="*/ 278 h 5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31"/>
                <a:gd name="T13" fmla="*/ 0 h 556"/>
                <a:gd name="T14" fmla="*/ 231 w 231"/>
                <a:gd name="T15" fmla="*/ 556 h 5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31" h="556">
                  <a:moveTo>
                    <a:pt x="0" y="278"/>
                  </a:moveTo>
                  <a:lnTo>
                    <a:pt x="231" y="0"/>
                  </a:lnTo>
                  <a:lnTo>
                    <a:pt x="231" y="556"/>
                  </a:lnTo>
                  <a:lnTo>
                    <a:pt x="0" y="278"/>
                  </a:lnTo>
                  <a:close/>
                </a:path>
              </a:pathLst>
            </a:custGeom>
            <a:solidFill>
              <a:srgbClr val="FF9966"/>
            </a:solidFill>
            <a:ln w="12700">
              <a:solidFill>
                <a:srgbClr val="FF9966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291" name="Group 314">
            <a:extLst>
              <a:ext uri="{FF2B5EF4-FFF2-40B4-BE49-F238E27FC236}">
                <a16:creationId xmlns:a16="http://schemas.microsoft.com/office/drawing/2014/main" xmlns="" id="{A816BE00-BD76-436B-8063-F05BC10426D3}"/>
              </a:ext>
            </a:extLst>
          </p:cNvPr>
          <p:cNvGrpSpPr>
            <a:grpSpLocks/>
          </p:cNvGrpSpPr>
          <p:nvPr/>
        </p:nvGrpSpPr>
        <p:grpSpPr bwMode="auto">
          <a:xfrm>
            <a:off x="6940826" y="2397885"/>
            <a:ext cx="373063" cy="758825"/>
            <a:chOff x="3744" y="1887"/>
            <a:chExt cx="247" cy="572"/>
          </a:xfrm>
        </p:grpSpPr>
        <p:sp>
          <p:nvSpPr>
            <p:cNvPr id="292" name="Freeform 315">
              <a:extLst>
                <a:ext uri="{FF2B5EF4-FFF2-40B4-BE49-F238E27FC236}">
                  <a16:creationId xmlns:a16="http://schemas.microsoft.com/office/drawing/2014/main" xmlns="" id="{297E3347-CD6D-4A81-BFC0-8AB6482361B2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4" y="1887"/>
              <a:ext cx="231" cy="556"/>
            </a:xfrm>
            <a:custGeom>
              <a:avLst/>
              <a:gdLst>
                <a:gd name="T0" fmla="*/ 0 w 231"/>
                <a:gd name="T1" fmla="*/ 278 h 556"/>
                <a:gd name="T2" fmla="*/ 231 w 231"/>
                <a:gd name="T3" fmla="*/ 0 h 556"/>
                <a:gd name="T4" fmla="*/ 231 w 231"/>
                <a:gd name="T5" fmla="*/ 556 h 556"/>
                <a:gd name="T6" fmla="*/ 0 w 231"/>
                <a:gd name="T7" fmla="*/ 278 h 5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31"/>
                <a:gd name="T13" fmla="*/ 0 h 556"/>
                <a:gd name="T14" fmla="*/ 231 w 231"/>
                <a:gd name="T15" fmla="*/ 556 h 5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31" h="556">
                  <a:moveTo>
                    <a:pt x="0" y="278"/>
                  </a:moveTo>
                  <a:lnTo>
                    <a:pt x="231" y="0"/>
                  </a:lnTo>
                  <a:lnTo>
                    <a:pt x="231" y="556"/>
                  </a:lnTo>
                  <a:lnTo>
                    <a:pt x="0" y="278"/>
                  </a:lnTo>
                  <a:close/>
                </a:path>
              </a:pathLst>
            </a:custGeom>
            <a:solidFill>
              <a:srgbClr val="FFC2A3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93" name="Freeform 316">
              <a:extLst>
                <a:ext uri="{FF2B5EF4-FFF2-40B4-BE49-F238E27FC236}">
                  <a16:creationId xmlns:a16="http://schemas.microsoft.com/office/drawing/2014/main" xmlns="" id="{D1A57C46-D8DF-4BED-8737-BA6E0B83D590}"/>
                </a:ext>
              </a:extLst>
            </p:cNvPr>
            <p:cNvSpPr>
              <a:spLocks/>
            </p:cNvSpPr>
            <p:nvPr/>
          </p:nvSpPr>
          <p:spPr bwMode="auto">
            <a:xfrm>
              <a:off x="3760" y="1903"/>
              <a:ext cx="231" cy="556"/>
            </a:xfrm>
            <a:custGeom>
              <a:avLst/>
              <a:gdLst>
                <a:gd name="T0" fmla="*/ 0 w 231"/>
                <a:gd name="T1" fmla="*/ 278 h 556"/>
                <a:gd name="T2" fmla="*/ 231 w 231"/>
                <a:gd name="T3" fmla="*/ 0 h 556"/>
                <a:gd name="T4" fmla="*/ 231 w 231"/>
                <a:gd name="T5" fmla="*/ 556 h 556"/>
                <a:gd name="T6" fmla="*/ 0 w 231"/>
                <a:gd name="T7" fmla="*/ 278 h 5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31"/>
                <a:gd name="T13" fmla="*/ 0 h 556"/>
                <a:gd name="T14" fmla="*/ 231 w 231"/>
                <a:gd name="T15" fmla="*/ 556 h 5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31" h="556">
                  <a:moveTo>
                    <a:pt x="0" y="278"/>
                  </a:moveTo>
                  <a:lnTo>
                    <a:pt x="231" y="0"/>
                  </a:lnTo>
                  <a:lnTo>
                    <a:pt x="231" y="556"/>
                  </a:lnTo>
                  <a:lnTo>
                    <a:pt x="0" y="278"/>
                  </a:lnTo>
                  <a:close/>
                </a:path>
              </a:pathLst>
            </a:custGeom>
            <a:solidFill>
              <a:srgbClr val="995C3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94" name="Freeform 317">
              <a:extLst>
                <a:ext uri="{FF2B5EF4-FFF2-40B4-BE49-F238E27FC236}">
                  <a16:creationId xmlns:a16="http://schemas.microsoft.com/office/drawing/2014/main" xmlns="" id="{ACEE5F7D-1B82-4B6A-9D30-208A0C4431CC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2" y="1895"/>
              <a:ext cx="231" cy="556"/>
            </a:xfrm>
            <a:custGeom>
              <a:avLst/>
              <a:gdLst>
                <a:gd name="T0" fmla="*/ 0 w 231"/>
                <a:gd name="T1" fmla="*/ 278 h 556"/>
                <a:gd name="T2" fmla="*/ 231 w 231"/>
                <a:gd name="T3" fmla="*/ 0 h 556"/>
                <a:gd name="T4" fmla="*/ 231 w 231"/>
                <a:gd name="T5" fmla="*/ 556 h 556"/>
                <a:gd name="T6" fmla="*/ 0 w 231"/>
                <a:gd name="T7" fmla="*/ 278 h 5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31"/>
                <a:gd name="T13" fmla="*/ 0 h 556"/>
                <a:gd name="T14" fmla="*/ 231 w 231"/>
                <a:gd name="T15" fmla="*/ 556 h 5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31" h="556">
                  <a:moveTo>
                    <a:pt x="0" y="278"/>
                  </a:moveTo>
                  <a:lnTo>
                    <a:pt x="231" y="0"/>
                  </a:lnTo>
                  <a:lnTo>
                    <a:pt x="231" y="556"/>
                  </a:lnTo>
                  <a:lnTo>
                    <a:pt x="0" y="278"/>
                  </a:lnTo>
                  <a:close/>
                </a:path>
              </a:pathLst>
            </a:custGeom>
            <a:solidFill>
              <a:srgbClr val="FF9966"/>
            </a:solidFill>
            <a:ln w="12700">
              <a:solidFill>
                <a:srgbClr val="FF9966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295" name="Group 318">
            <a:extLst>
              <a:ext uri="{FF2B5EF4-FFF2-40B4-BE49-F238E27FC236}">
                <a16:creationId xmlns:a16="http://schemas.microsoft.com/office/drawing/2014/main" xmlns="" id="{48922B55-9581-4543-8953-B68FA790E61E}"/>
              </a:ext>
            </a:extLst>
          </p:cNvPr>
          <p:cNvGrpSpPr>
            <a:grpSpLocks/>
          </p:cNvGrpSpPr>
          <p:nvPr/>
        </p:nvGrpSpPr>
        <p:grpSpPr bwMode="auto">
          <a:xfrm>
            <a:off x="7458351" y="2515360"/>
            <a:ext cx="2378075" cy="568325"/>
            <a:chOff x="4087" y="1975"/>
            <a:chExt cx="1579" cy="429"/>
          </a:xfrm>
        </p:grpSpPr>
        <p:grpSp>
          <p:nvGrpSpPr>
            <p:cNvPr id="296" name="Group 319">
              <a:extLst>
                <a:ext uri="{FF2B5EF4-FFF2-40B4-BE49-F238E27FC236}">
                  <a16:creationId xmlns:a16="http://schemas.microsoft.com/office/drawing/2014/main" xmlns="" id="{B3D14DD3-7858-499A-AA70-79C1DCA5FCA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87" y="1975"/>
              <a:ext cx="1579" cy="429"/>
              <a:chOff x="4087" y="1975"/>
              <a:chExt cx="1579" cy="429"/>
            </a:xfrm>
          </p:grpSpPr>
          <p:sp>
            <p:nvSpPr>
              <p:cNvPr id="302" name="Freeform 320">
                <a:extLst>
                  <a:ext uri="{FF2B5EF4-FFF2-40B4-BE49-F238E27FC236}">
                    <a16:creationId xmlns:a16="http://schemas.microsoft.com/office/drawing/2014/main" xmlns="" id="{1892BAF5-2F95-4792-B122-0B3BB94658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87" y="1975"/>
                <a:ext cx="1579" cy="429"/>
              </a:xfrm>
              <a:custGeom>
                <a:avLst/>
                <a:gdLst>
                  <a:gd name="T0" fmla="*/ 0 w 1579"/>
                  <a:gd name="T1" fmla="*/ 429 h 429"/>
                  <a:gd name="T2" fmla="*/ 0 w 1579"/>
                  <a:gd name="T3" fmla="*/ 0 h 429"/>
                  <a:gd name="T4" fmla="*/ 1579 w 1579"/>
                  <a:gd name="T5" fmla="*/ 0 h 429"/>
                  <a:gd name="T6" fmla="*/ 0 w 1579"/>
                  <a:gd name="T7" fmla="*/ 429 h 429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579"/>
                  <a:gd name="T13" fmla="*/ 0 h 429"/>
                  <a:gd name="T14" fmla="*/ 1579 w 1579"/>
                  <a:gd name="T15" fmla="*/ 429 h 429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579" h="429">
                    <a:moveTo>
                      <a:pt x="0" y="429"/>
                    </a:moveTo>
                    <a:lnTo>
                      <a:pt x="0" y="0"/>
                    </a:lnTo>
                    <a:lnTo>
                      <a:pt x="1579" y="0"/>
                    </a:lnTo>
                    <a:lnTo>
                      <a:pt x="0" y="429"/>
                    </a:lnTo>
                    <a:close/>
                  </a:path>
                </a:pathLst>
              </a:custGeom>
              <a:solidFill>
                <a:srgbClr val="CCE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303" name="Freeform 321">
                <a:extLst>
                  <a:ext uri="{FF2B5EF4-FFF2-40B4-BE49-F238E27FC236}">
                    <a16:creationId xmlns:a16="http://schemas.microsoft.com/office/drawing/2014/main" xmlns="" id="{EBF6426F-BED0-427C-8C9D-4FF1BDE1A1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87" y="1975"/>
                <a:ext cx="1579" cy="429"/>
              </a:xfrm>
              <a:custGeom>
                <a:avLst/>
                <a:gdLst>
                  <a:gd name="T0" fmla="*/ 0 w 1579"/>
                  <a:gd name="T1" fmla="*/ 429 h 429"/>
                  <a:gd name="T2" fmla="*/ 0 w 1579"/>
                  <a:gd name="T3" fmla="*/ 0 h 429"/>
                  <a:gd name="T4" fmla="*/ 1579 w 1579"/>
                  <a:gd name="T5" fmla="*/ 0 h 429"/>
                  <a:gd name="T6" fmla="*/ 0 60000 65536"/>
                  <a:gd name="T7" fmla="*/ 0 60000 65536"/>
                  <a:gd name="T8" fmla="*/ 0 60000 65536"/>
                  <a:gd name="T9" fmla="*/ 0 w 1579"/>
                  <a:gd name="T10" fmla="*/ 0 h 429"/>
                  <a:gd name="T11" fmla="*/ 1579 w 1579"/>
                  <a:gd name="T12" fmla="*/ 429 h 429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579" h="429">
                    <a:moveTo>
                      <a:pt x="0" y="429"/>
                    </a:moveTo>
                    <a:lnTo>
                      <a:pt x="0" y="0"/>
                    </a:lnTo>
                    <a:lnTo>
                      <a:pt x="1579" y="0"/>
                    </a:lnTo>
                  </a:path>
                </a:pathLst>
              </a:custGeom>
              <a:noFill/>
              <a:ln w="12700">
                <a:solidFill>
                  <a:srgbClr val="C1CE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  <p:grpSp>
          <p:nvGrpSpPr>
            <p:cNvPr id="297" name="Group 322">
              <a:extLst>
                <a:ext uri="{FF2B5EF4-FFF2-40B4-BE49-F238E27FC236}">
                  <a16:creationId xmlns:a16="http://schemas.microsoft.com/office/drawing/2014/main" xmlns="" id="{9CD5022D-C131-4CF6-9A73-CF26FAC09A1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87" y="1975"/>
              <a:ext cx="1579" cy="429"/>
              <a:chOff x="4087" y="1975"/>
              <a:chExt cx="1579" cy="429"/>
            </a:xfrm>
          </p:grpSpPr>
          <p:sp>
            <p:nvSpPr>
              <p:cNvPr id="300" name="Freeform 323">
                <a:extLst>
                  <a:ext uri="{FF2B5EF4-FFF2-40B4-BE49-F238E27FC236}">
                    <a16:creationId xmlns:a16="http://schemas.microsoft.com/office/drawing/2014/main" xmlns="" id="{6D7E9528-436F-442B-9AE1-BB5560A403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87" y="1975"/>
                <a:ext cx="1579" cy="429"/>
              </a:xfrm>
              <a:custGeom>
                <a:avLst/>
                <a:gdLst>
                  <a:gd name="T0" fmla="*/ 1579 w 1579"/>
                  <a:gd name="T1" fmla="*/ 0 h 429"/>
                  <a:gd name="T2" fmla="*/ 1579 w 1579"/>
                  <a:gd name="T3" fmla="*/ 429 h 429"/>
                  <a:gd name="T4" fmla="*/ 0 w 1579"/>
                  <a:gd name="T5" fmla="*/ 429 h 429"/>
                  <a:gd name="T6" fmla="*/ 1579 w 1579"/>
                  <a:gd name="T7" fmla="*/ 0 h 429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579"/>
                  <a:gd name="T13" fmla="*/ 0 h 429"/>
                  <a:gd name="T14" fmla="*/ 1579 w 1579"/>
                  <a:gd name="T15" fmla="*/ 429 h 429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579" h="429">
                    <a:moveTo>
                      <a:pt x="1579" y="0"/>
                    </a:moveTo>
                    <a:lnTo>
                      <a:pt x="1579" y="429"/>
                    </a:lnTo>
                    <a:lnTo>
                      <a:pt x="0" y="429"/>
                    </a:lnTo>
                    <a:lnTo>
                      <a:pt x="1579" y="0"/>
                    </a:lnTo>
                    <a:close/>
                  </a:path>
                </a:pathLst>
              </a:custGeom>
              <a:solidFill>
                <a:srgbClr val="CCE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301" name="Freeform 324">
                <a:extLst>
                  <a:ext uri="{FF2B5EF4-FFF2-40B4-BE49-F238E27FC236}">
                    <a16:creationId xmlns:a16="http://schemas.microsoft.com/office/drawing/2014/main" xmlns="" id="{7CE58457-E8C5-412F-8EF9-0972F797A0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87" y="1975"/>
                <a:ext cx="1579" cy="429"/>
              </a:xfrm>
              <a:custGeom>
                <a:avLst/>
                <a:gdLst>
                  <a:gd name="T0" fmla="*/ 1579 w 1579"/>
                  <a:gd name="T1" fmla="*/ 0 h 429"/>
                  <a:gd name="T2" fmla="*/ 1579 w 1579"/>
                  <a:gd name="T3" fmla="*/ 429 h 429"/>
                  <a:gd name="T4" fmla="*/ 0 w 1579"/>
                  <a:gd name="T5" fmla="*/ 429 h 429"/>
                  <a:gd name="T6" fmla="*/ 0 60000 65536"/>
                  <a:gd name="T7" fmla="*/ 0 60000 65536"/>
                  <a:gd name="T8" fmla="*/ 0 60000 65536"/>
                  <a:gd name="T9" fmla="*/ 0 w 1579"/>
                  <a:gd name="T10" fmla="*/ 0 h 429"/>
                  <a:gd name="T11" fmla="*/ 1579 w 1579"/>
                  <a:gd name="T12" fmla="*/ 429 h 429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579" h="429">
                    <a:moveTo>
                      <a:pt x="1579" y="0"/>
                    </a:moveTo>
                    <a:lnTo>
                      <a:pt x="1579" y="429"/>
                    </a:lnTo>
                    <a:lnTo>
                      <a:pt x="0" y="429"/>
                    </a:lnTo>
                  </a:path>
                </a:pathLst>
              </a:custGeom>
              <a:noFill/>
              <a:ln w="12700">
                <a:solidFill>
                  <a:srgbClr val="00279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  <p:sp>
          <p:nvSpPr>
            <p:cNvPr id="298" name="Rectangle 325">
              <a:extLst>
                <a:ext uri="{FF2B5EF4-FFF2-40B4-BE49-F238E27FC236}">
                  <a16:creationId xmlns:a16="http://schemas.microsoft.com/office/drawing/2014/main" xmlns="" id="{9F6A839B-0B03-4B84-AC07-4D768C0C67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75" y="2104"/>
              <a:ext cx="199" cy="173"/>
            </a:xfrm>
            <a:prstGeom prst="rect">
              <a:avLst/>
            </a:prstGeom>
            <a:solidFill>
              <a:srgbClr val="CCEC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99" name="Rectangle 326">
              <a:extLst>
                <a:ext uri="{FF2B5EF4-FFF2-40B4-BE49-F238E27FC236}">
                  <a16:creationId xmlns:a16="http://schemas.microsoft.com/office/drawing/2014/main" xmlns="" id="{F875BB18-4AA9-45B6-BC6C-7756409676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75" y="2111"/>
              <a:ext cx="218" cy="20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TW" b="1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.....</a:t>
              </a:r>
              <a:endParaRPr lang="en-US" altLang="zh-TW" sz="240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sp>
        <p:nvSpPr>
          <p:cNvPr id="304" name="Rectangle 327">
            <a:extLst>
              <a:ext uri="{FF2B5EF4-FFF2-40B4-BE49-F238E27FC236}">
                <a16:creationId xmlns:a16="http://schemas.microsoft.com/office/drawing/2014/main" xmlns="" id="{9ACBD773-62DC-42BE-8B63-8399EA15F7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02026" y="5691947"/>
            <a:ext cx="26988" cy="25400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05" name="Line 328">
            <a:extLst>
              <a:ext uri="{FF2B5EF4-FFF2-40B4-BE49-F238E27FC236}">
                <a16:creationId xmlns:a16="http://schemas.microsoft.com/office/drawing/2014/main" xmlns="" id="{C7ED673E-C350-45E5-93B2-C93D6EF0631A}"/>
              </a:ext>
            </a:extLst>
          </p:cNvPr>
          <p:cNvSpPr>
            <a:spLocks noChangeShapeType="1"/>
          </p:cNvSpPr>
          <p:nvPr/>
        </p:nvSpPr>
        <p:spPr bwMode="auto">
          <a:xfrm>
            <a:off x="1302026" y="5691947"/>
            <a:ext cx="26988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06" name="Line 329">
            <a:extLst>
              <a:ext uri="{FF2B5EF4-FFF2-40B4-BE49-F238E27FC236}">
                <a16:creationId xmlns:a16="http://schemas.microsoft.com/office/drawing/2014/main" xmlns="" id="{57E0C41F-F5DD-495E-A61F-6A4A6761A379}"/>
              </a:ext>
            </a:extLst>
          </p:cNvPr>
          <p:cNvSpPr>
            <a:spLocks noChangeShapeType="1"/>
          </p:cNvSpPr>
          <p:nvPr/>
        </p:nvSpPr>
        <p:spPr bwMode="auto">
          <a:xfrm>
            <a:off x="1302026" y="5691947"/>
            <a:ext cx="1588" cy="2540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07" name="Rectangle 330">
            <a:extLst>
              <a:ext uri="{FF2B5EF4-FFF2-40B4-BE49-F238E27FC236}">
                <a16:creationId xmlns:a16="http://schemas.microsoft.com/office/drawing/2014/main" xmlns="" id="{A4001939-409A-4B44-A32B-5C13DE7996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02026" y="5691947"/>
            <a:ext cx="26988" cy="25400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08" name="Line 331">
            <a:extLst>
              <a:ext uri="{FF2B5EF4-FFF2-40B4-BE49-F238E27FC236}">
                <a16:creationId xmlns:a16="http://schemas.microsoft.com/office/drawing/2014/main" xmlns="" id="{B1CAA146-122F-4E46-BE9E-48114ACDBF27}"/>
              </a:ext>
            </a:extLst>
          </p:cNvPr>
          <p:cNvSpPr>
            <a:spLocks noChangeShapeType="1"/>
          </p:cNvSpPr>
          <p:nvPr/>
        </p:nvSpPr>
        <p:spPr bwMode="auto">
          <a:xfrm>
            <a:off x="1302026" y="5691947"/>
            <a:ext cx="26988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09" name="Line 332">
            <a:extLst>
              <a:ext uri="{FF2B5EF4-FFF2-40B4-BE49-F238E27FC236}">
                <a16:creationId xmlns:a16="http://schemas.microsoft.com/office/drawing/2014/main" xmlns="" id="{9D256526-0735-41CF-AB9F-4C7925227DF7}"/>
              </a:ext>
            </a:extLst>
          </p:cNvPr>
          <p:cNvSpPr>
            <a:spLocks noChangeShapeType="1"/>
          </p:cNvSpPr>
          <p:nvPr/>
        </p:nvSpPr>
        <p:spPr bwMode="auto">
          <a:xfrm>
            <a:off x="1302026" y="5691947"/>
            <a:ext cx="1588" cy="2540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10" name="Rectangle 333">
            <a:extLst>
              <a:ext uri="{FF2B5EF4-FFF2-40B4-BE49-F238E27FC236}">
                <a16:creationId xmlns:a16="http://schemas.microsoft.com/office/drawing/2014/main" xmlns="" id="{5A340667-CB74-4A2C-8E08-47F8E241BD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29014" y="5691947"/>
            <a:ext cx="8634412" cy="25400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11" name="Line 334">
            <a:extLst>
              <a:ext uri="{FF2B5EF4-FFF2-40B4-BE49-F238E27FC236}">
                <a16:creationId xmlns:a16="http://schemas.microsoft.com/office/drawing/2014/main" xmlns="" id="{5FEC59B2-1890-4406-B6B2-DE8DBE854BB8}"/>
              </a:ext>
            </a:extLst>
          </p:cNvPr>
          <p:cNvSpPr>
            <a:spLocks noChangeShapeType="1"/>
          </p:cNvSpPr>
          <p:nvPr/>
        </p:nvSpPr>
        <p:spPr bwMode="auto">
          <a:xfrm>
            <a:off x="1329014" y="5691947"/>
            <a:ext cx="8634412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12" name="Rectangle 335">
            <a:extLst>
              <a:ext uri="{FF2B5EF4-FFF2-40B4-BE49-F238E27FC236}">
                <a16:creationId xmlns:a16="http://schemas.microsoft.com/office/drawing/2014/main" xmlns="" id="{C8521CAE-2C38-471E-9F79-CF69731AD2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63426" y="5691947"/>
            <a:ext cx="25400" cy="25400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13" name="Line 336">
            <a:extLst>
              <a:ext uri="{FF2B5EF4-FFF2-40B4-BE49-F238E27FC236}">
                <a16:creationId xmlns:a16="http://schemas.microsoft.com/office/drawing/2014/main" xmlns="" id="{02396303-1A16-4BB3-9D66-EF4836C6B1D3}"/>
              </a:ext>
            </a:extLst>
          </p:cNvPr>
          <p:cNvSpPr>
            <a:spLocks noChangeShapeType="1"/>
          </p:cNvSpPr>
          <p:nvPr/>
        </p:nvSpPr>
        <p:spPr bwMode="auto">
          <a:xfrm>
            <a:off x="9963426" y="5691947"/>
            <a:ext cx="14288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14" name="Line 337">
            <a:extLst>
              <a:ext uri="{FF2B5EF4-FFF2-40B4-BE49-F238E27FC236}">
                <a16:creationId xmlns:a16="http://schemas.microsoft.com/office/drawing/2014/main" xmlns="" id="{43AE4D67-5E67-4A57-B3BD-468018301B6C}"/>
              </a:ext>
            </a:extLst>
          </p:cNvPr>
          <p:cNvSpPr>
            <a:spLocks noChangeShapeType="1"/>
          </p:cNvSpPr>
          <p:nvPr/>
        </p:nvSpPr>
        <p:spPr bwMode="auto">
          <a:xfrm>
            <a:off x="9963426" y="5691947"/>
            <a:ext cx="1588" cy="2540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15" name="Rectangle 338">
            <a:extLst>
              <a:ext uri="{FF2B5EF4-FFF2-40B4-BE49-F238E27FC236}">
                <a16:creationId xmlns:a16="http://schemas.microsoft.com/office/drawing/2014/main" xmlns="" id="{5C4894F9-4E89-480C-B9FA-F0131BB89D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63426" y="5691947"/>
            <a:ext cx="25400" cy="25400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16" name="Line 339">
            <a:extLst>
              <a:ext uri="{FF2B5EF4-FFF2-40B4-BE49-F238E27FC236}">
                <a16:creationId xmlns:a16="http://schemas.microsoft.com/office/drawing/2014/main" xmlns="" id="{C69ECD8A-5BBC-4BE0-A001-12A56571F00C}"/>
              </a:ext>
            </a:extLst>
          </p:cNvPr>
          <p:cNvSpPr>
            <a:spLocks noChangeShapeType="1"/>
          </p:cNvSpPr>
          <p:nvPr/>
        </p:nvSpPr>
        <p:spPr bwMode="auto">
          <a:xfrm>
            <a:off x="9963426" y="5691947"/>
            <a:ext cx="14288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17" name="Line 340">
            <a:extLst>
              <a:ext uri="{FF2B5EF4-FFF2-40B4-BE49-F238E27FC236}">
                <a16:creationId xmlns:a16="http://schemas.microsoft.com/office/drawing/2014/main" xmlns="" id="{C00A0BB5-32A5-4142-A605-EF2ED246E449}"/>
              </a:ext>
            </a:extLst>
          </p:cNvPr>
          <p:cNvSpPr>
            <a:spLocks noChangeShapeType="1"/>
          </p:cNvSpPr>
          <p:nvPr/>
        </p:nvSpPr>
        <p:spPr bwMode="auto">
          <a:xfrm>
            <a:off x="9963426" y="5691947"/>
            <a:ext cx="1588" cy="2540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318" name="Group 341">
            <a:extLst>
              <a:ext uri="{FF2B5EF4-FFF2-40B4-BE49-F238E27FC236}">
                <a16:creationId xmlns:a16="http://schemas.microsoft.com/office/drawing/2014/main" xmlns="" id="{19A4253D-1ECD-4AEA-8A98-401397DB327C}"/>
              </a:ext>
            </a:extLst>
          </p:cNvPr>
          <p:cNvGrpSpPr>
            <a:grpSpLocks/>
          </p:cNvGrpSpPr>
          <p:nvPr/>
        </p:nvGrpSpPr>
        <p:grpSpPr bwMode="auto">
          <a:xfrm>
            <a:off x="7518676" y="4929947"/>
            <a:ext cx="2033588" cy="690563"/>
            <a:chOff x="4020" y="3056"/>
            <a:chExt cx="1428" cy="629"/>
          </a:xfrm>
        </p:grpSpPr>
        <p:sp>
          <p:nvSpPr>
            <p:cNvPr id="319" name="Freeform 342">
              <a:extLst>
                <a:ext uri="{FF2B5EF4-FFF2-40B4-BE49-F238E27FC236}">
                  <a16:creationId xmlns:a16="http://schemas.microsoft.com/office/drawing/2014/main" xmlns="" id="{10DADB6D-174D-4223-B520-C3673F9904B0}"/>
                </a:ext>
              </a:extLst>
            </p:cNvPr>
            <p:cNvSpPr>
              <a:spLocks/>
            </p:cNvSpPr>
            <p:nvPr/>
          </p:nvSpPr>
          <p:spPr bwMode="auto">
            <a:xfrm>
              <a:off x="4044" y="3324"/>
              <a:ext cx="531" cy="333"/>
            </a:xfrm>
            <a:custGeom>
              <a:avLst/>
              <a:gdLst>
                <a:gd name="T0" fmla="*/ 491 w 531"/>
                <a:gd name="T1" fmla="*/ 333 h 333"/>
                <a:gd name="T2" fmla="*/ 521 w 531"/>
                <a:gd name="T3" fmla="*/ 287 h 333"/>
                <a:gd name="T4" fmla="*/ 503 w 531"/>
                <a:gd name="T5" fmla="*/ 285 h 333"/>
                <a:gd name="T6" fmla="*/ 483 w 531"/>
                <a:gd name="T7" fmla="*/ 281 h 333"/>
                <a:gd name="T8" fmla="*/ 465 w 531"/>
                <a:gd name="T9" fmla="*/ 277 h 333"/>
                <a:gd name="T10" fmla="*/ 445 w 531"/>
                <a:gd name="T11" fmla="*/ 275 h 333"/>
                <a:gd name="T12" fmla="*/ 427 w 531"/>
                <a:gd name="T13" fmla="*/ 269 h 333"/>
                <a:gd name="T14" fmla="*/ 409 w 531"/>
                <a:gd name="T15" fmla="*/ 265 h 333"/>
                <a:gd name="T16" fmla="*/ 394 w 531"/>
                <a:gd name="T17" fmla="*/ 261 h 333"/>
                <a:gd name="T18" fmla="*/ 376 w 531"/>
                <a:gd name="T19" fmla="*/ 255 h 333"/>
                <a:gd name="T20" fmla="*/ 360 w 531"/>
                <a:gd name="T21" fmla="*/ 251 h 333"/>
                <a:gd name="T22" fmla="*/ 348 w 531"/>
                <a:gd name="T23" fmla="*/ 247 h 333"/>
                <a:gd name="T24" fmla="*/ 330 w 531"/>
                <a:gd name="T25" fmla="*/ 241 h 333"/>
                <a:gd name="T26" fmla="*/ 310 w 531"/>
                <a:gd name="T27" fmla="*/ 233 h 333"/>
                <a:gd name="T28" fmla="*/ 288 w 531"/>
                <a:gd name="T29" fmla="*/ 223 h 333"/>
                <a:gd name="T30" fmla="*/ 270 w 531"/>
                <a:gd name="T31" fmla="*/ 215 h 333"/>
                <a:gd name="T32" fmla="*/ 254 w 531"/>
                <a:gd name="T33" fmla="*/ 205 h 333"/>
                <a:gd name="T34" fmla="*/ 236 w 531"/>
                <a:gd name="T35" fmla="*/ 193 h 333"/>
                <a:gd name="T36" fmla="*/ 220 w 531"/>
                <a:gd name="T37" fmla="*/ 183 h 333"/>
                <a:gd name="T38" fmla="*/ 204 w 531"/>
                <a:gd name="T39" fmla="*/ 171 h 333"/>
                <a:gd name="T40" fmla="*/ 192 w 531"/>
                <a:gd name="T41" fmla="*/ 159 h 333"/>
                <a:gd name="T42" fmla="*/ 180 w 531"/>
                <a:gd name="T43" fmla="*/ 147 h 333"/>
                <a:gd name="T44" fmla="*/ 172 w 531"/>
                <a:gd name="T45" fmla="*/ 137 h 333"/>
                <a:gd name="T46" fmla="*/ 162 w 531"/>
                <a:gd name="T47" fmla="*/ 125 h 333"/>
                <a:gd name="T48" fmla="*/ 154 w 531"/>
                <a:gd name="T49" fmla="*/ 111 h 333"/>
                <a:gd name="T50" fmla="*/ 150 w 531"/>
                <a:gd name="T51" fmla="*/ 97 h 333"/>
                <a:gd name="T52" fmla="*/ 146 w 531"/>
                <a:gd name="T53" fmla="*/ 83 h 333"/>
                <a:gd name="T54" fmla="*/ 144 w 531"/>
                <a:gd name="T55" fmla="*/ 69 h 333"/>
                <a:gd name="T56" fmla="*/ 144 w 531"/>
                <a:gd name="T57" fmla="*/ 55 h 333"/>
                <a:gd name="T58" fmla="*/ 94 w 531"/>
                <a:gd name="T59" fmla="*/ 0 h 333"/>
                <a:gd name="T60" fmla="*/ 36 w 531"/>
                <a:gd name="T61" fmla="*/ 55 h 333"/>
                <a:gd name="T62" fmla="*/ 36 w 531"/>
                <a:gd name="T63" fmla="*/ 71 h 333"/>
                <a:gd name="T64" fmla="*/ 38 w 531"/>
                <a:gd name="T65" fmla="*/ 87 h 333"/>
                <a:gd name="T66" fmla="*/ 42 w 531"/>
                <a:gd name="T67" fmla="*/ 101 h 333"/>
                <a:gd name="T68" fmla="*/ 46 w 531"/>
                <a:gd name="T69" fmla="*/ 115 h 333"/>
                <a:gd name="T70" fmla="*/ 52 w 531"/>
                <a:gd name="T71" fmla="*/ 127 h 333"/>
                <a:gd name="T72" fmla="*/ 62 w 531"/>
                <a:gd name="T73" fmla="*/ 141 h 333"/>
                <a:gd name="T74" fmla="*/ 70 w 531"/>
                <a:gd name="T75" fmla="*/ 153 h 333"/>
                <a:gd name="T76" fmla="*/ 82 w 531"/>
                <a:gd name="T77" fmla="*/ 167 h 333"/>
                <a:gd name="T78" fmla="*/ 94 w 531"/>
                <a:gd name="T79" fmla="*/ 179 h 333"/>
                <a:gd name="T80" fmla="*/ 110 w 531"/>
                <a:gd name="T81" fmla="*/ 193 h 333"/>
                <a:gd name="T82" fmla="*/ 124 w 531"/>
                <a:gd name="T83" fmla="*/ 205 h 333"/>
                <a:gd name="T84" fmla="*/ 140 w 531"/>
                <a:gd name="T85" fmla="*/ 215 h 333"/>
                <a:gd name="T86" fmla="*/ 156 w 531"/>
                <a:gd name="T87" fmla="*/ 227 h 333"/>
                <a:gd name="T88" fmla="*/ 176 w 531"/>
                <a:gd name="T89" fmla="*/ 239 h 333"/>
                <a:gd name="T90" fmla="*/ 194 w 531"/>
                <a:gd name="T91" fmla="*/ 249 h 333"/>
                <a:gd name="T92" fmla="*/ 212 w 531"/>
                <a:gd name="T93" fmla="*/ 257 h 333"/>
                <a:gd name="T94" fmla="*/ 236 w 531"/>
                <a:gd name="T95" fmla="*/ 267 h 333"/>
                <a:gd name="T96" fmla="*/ 256 w 531"/>
                <a:gd name="T97" fmla="*/ 275 h 333"/>
                <a:gd name="T98" fmla="*/ 278 w 531"/>
                <a:gd name="T99" fmla="*/ 283 h 333"/>
                <a:gd name="T100" fmla="*/ 302 w 531"/>
                <a:gd name="T101" fmla="*/ 291 h 333"/>
                <a:gd name="T102" fmla="*/ 324 w 531"/>
                <a:gd name="T103" fmla="*/ 299 h 333"/>
                <a:gd name="T104" fmla="*/ 344 w 531"/>
                <a:gd name="T105" fmla="*/ 303 h 333"/>
                <a:gd name="T106" fmla="*/ 356 w 531"/>
                <a:gd name="T107" fmla="*/ 307 h 333"/>
                <a:gd name="T108" fmla="*/ 368 w 531"/>
                <a:gd name="T109" fmla="*/ 311 h 333"/>
                <a:gd name="T110" fmla="*/ 384 w 531"/>
                <a:gd name="T111" fmla="*/ 313 h 333"/>
                <a:gd name="T112" fmla="*/ 398 w 531"/>
                <a:gd name="T113" fmla="*/ 317 h 333"/>
                <a:gd name="T114" fmla="*/ 413 w 531"/>
                <a:gd name="T115" fmla="*/ 321 h 333"/>
                <a:gd name="T116" fmla="*/ 431 w 531"/>
                <a:gd name="T117" fmla="*/ 323 h 333"/>
                <a:gd name="T118" fmla="*/ 443 w 531"/>
                <a:gd name="T119" fmla="*/ 327 h 333"/>
                <a:gd name="T120" fmla="*/ 459 w 531"/>
                <a:gd name="T121" fmla="*/ 329 h 333"/>
                <a:gd name="T122" fmla="*/ 473 w 531"/>
                <a:gd name="T123" fmla="*/ 331 h 333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531"/>
                <a:gd name="T187" fmla="*/ 0 h 333"/>
                <a:gd name="T188" fmla="*/ 531 w 531"/>
                <a:gd name="T189" fmla="*/ 333 h 333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531" h="333">
                  <a:moveTo>
                    <a:pt x="481" y="333"/>
                  </a:moveTo>
                  <a:lnTo>
                    <a:pt x="491" y="333"/>
                  </a:lnTo>
                  <a:lnTo>
                    <a:pt x="531" y="289"/>
                  </a:lnTo>
                  <a:lnTo>
                    <a:pt x="521" y="287"/>
                  </a:lnTo>
                  <a:lnTo>
                    <a:pt x="511" y="287"/>
                  </a:lnTo>
                  <a:lnTo>
                    <a:pt x="503" y="285"/>
                  </a:lnTo>
                  <a:lnTo>
                    <a:pt x="491" y="283"/>
                  </a:lnTo>
                  <a:lnTo>
                    <a:pt x="483" y="281"/>
                  </a:lnTo>
                  <a:lnTo>
                    <a:pt x="473" y="279"/>
                  </a:lnTo>
                  <a:lnTo>
                    <a:pt x="465" y="277"/>
                  </a:lnTo>
                  <a:lnTo>
                    <a:pt x="453" y="275"/>
                  </a:lnTo>
                  <a:lnTo>
                    <a:pt x="445" y="275"/>
                  </a:lnTo>
                  <a:lnTo>
                    <a:pt x="435" y="271"/>
                  </a:lnTo>
                  <a:lnTo>
                    <a:pt x="427" y="269"/>
                  </a:lnTo>
                  <a:lnTo>
                    <a:pt x="417" y="267"/>
                  </a:lnTo>
                  <a:lnTo>
                    <a:pt x="409" y="265"/>
                  </a:lnTo>
                  <a:lnTo>
                    <a:pt x="400" y="263"/>
                  </a:lnTo>
                  <a:lnTo>
                    <a:pt x="394" y="261"/>
                  </a:lnTo>
                  <a:lnTo>
                    <a:pt x="384" y="259"/>
                  </a:lnTo>
                  <a:lnTo>
                    <a:pt x="376" y="255"/>
                  </a:lnTo>
                  <a:lnTo>
                    <a:pt x="368" y="253"/>
                  </a:lnTo>
                  <a:lnTo>
                    <a:pt x="360" y="251"/>
                  </a:lnTo>
                  <a:lnTo>
                    <a:pt x="354" y="249"/>
                  </a:lnTo>
                  <a:lnTo>
                    <a:pt x="348" y="247"/>
                  </a:lnTo>
                  <a:lnTo>
                    <a:pt x="338" y="243"/>
                  </a:lnTo>
                  <a:lnTo>
                    <a:pt x="330" y="241"/>
                  </a:lnTo>
                  <a:lnTo>
                    <a:pt x="320" y="237"/>
                  </a:lnTo>
                  <a:lnTo>
                    <a:pt x="310" y="233"/>
                  </a:lnTo>
                  <a:lnTo>
                    <a:pt x="298" y="227"/>
                  </a:lnTo>
                  <a:lnTo>
                    <a:pt x="288" y="223"/>
                  </a:lnTo>
                  <a:lnTo>
                    <a:pt x="278" y="219"/>
                  </a:lnTo>
                  <a:lnTo>
                    <a:pt x="270" y="215"/>
                  </a:lnTo>
                  <a:lnTo>
                    <a:pt x="264" y="209"/>
                  </a:lnTo>
                  <a:lnTo>
                    <a:pt x="254" y="205"/>
                  </a:lnTo>
                  <a:lnTo>
                    <a:pt x="246" y="199"/>
                  </a:lnTo>
                  <a:lnTo>
                    <a:pt x="236" y="193"/>
                  </a:lnTo>
                  <a:lnTo>
                    <a:pt x="228" y="189"/>
                  </a:lnTo>
                  <a:lnTo>
                    <a:pt x="220" y="183"/>
                  </a:lnTo>
                  <a:lnTo>
                    <a:pt x="210" y="177"/>
                  </a:lnTo>
                  <a:lnTo>
                    <a:pt x="204" y="171"/>
                  </a:lnTo>
                  <a:lnTo>
                    <a:pt x="198" y="165"/>
                  </a:lnTo>
                  <a:lnTo>
                    <a:pt x="192" y="159"/>
                  </a:lnTo>
                  <a:lnTo>
                    <a:pt x="186" y="153"/>
                  </a:lnTo>
                  <a:lnTo>
                    <a:pt x="180" y="147"/>
                  </a:lnTo>
                  <a:lnTo>
                    <a:pt x="176" y="141"/>
                  </a:lnTo>
                  <a:lnTo>
                    <a:pt x="172" y="137"/>
                  </a:lnTo>
                  <a:lnTo>
                    <a:pt x="166" y="129"/>
                  </a:lnTo>
                  <a:lnTo>
                    <a:pt x="162" y="125"/>
                  </a:lnTo>
                  <a:lnTo>
                    <a:pt x="158" y="117"/>
                  </a:lnTo>
                  <a:lnTo>
                    <a:pt x="154" y="111"/>
                  </a:lnTo>
                  <a:lnTo>
                    <a:pt x="152" y="105"/>
                  </a:lnTo>
                  <a:lnTo>
                    <a:pt x="150" y="97"/>
                  </a:lnTo>
                  <a:lnTo>
                    <a:pt x="146" y="91"/>
                  </a:lnTo>
                  <a:lnTo>
                    <a:pt x="146" y="83"/>
                  </a:lnTo>
                  <a:lnTo>
                    <a:pt x="144" y="77"/>
                  </a:lnTo>
                  <a:lnTo>
                    <a:pt x="144" y="69"/>
                  </a:lnTo>
                  <a:lnTo>
                    <a:pt x="144" y="63"/>
                  </a:lnTo>
                  <a:lnTo>
                    <a:pt x="144" y="55"/>
                  </a:lnTo>
                  <a:lnTo>
                    <a:pt x="180" y="55"/>
                  </a:lnTo>
                  <a:lnTo>
                    <a:pt x="94" y="0"/>
                  </a:lnTo>
                  <a:lnTo>
                    <a:pt x="0" y="55"/>
                  </a:lnTo>
                  <a:lnTo>
                    <a:pt x="36" y="55"/>
                  </a:lnTo>
                  <a:lnTo>
                    <a:pt x="36" y="65"/>
                  </a:lnTo>
                  <a:lnTo>
                    <a:pt x="36" y="71"/>
                  </a:lnTo>
                  <a:lnTo>
                    <a:pt x="38" y="79"/>
                  </a:lnTo>
                  <a:lnTo>
                    <a:pt x="38" y="87"/>
                  </a:lnTo>
                  <a:lnTo>
                    <a:pt x="40" y="95"/>
                  </a:lnTo>
                  <a:lnTo>
                    <a:pt x="42" y="101"/>
                  </a:lnTo>
                  <a:lnTo>
                    <a:pt x="44" y="107"/>
                  </a:lnTo>
                  <a:lnTo>
                    <a:pt x="46" y="115"/>
                  </a:lnTo>
                  <a:lnTo>
                    <a:pt x="50" y="121"/>
                  </a:lnTo>
                  <a:lnTo>
                    <a:pt x="52" y="127"/>
                  </a:lnTo>
                  <a:lnTo>
                    <a:pt x="58" y="135"/>
                  </a:lnTo>
                  <a:lnTo>
                    <a:pt x="62" y="141"/>
                  </a:lnTo>
                  <a:lnTo>
                    <a:pt x="66" y="147"/>
                  </a:lnTo>
                  <a:lnTo>
                    <a:pt x="70" y="153"/>
                  </a:lnTo>
                  <a:lnTo>
                    <a:pt x="76" y="161"/>
                  </a:lnTo>
                  <a:lnTo>
                    <a:pt x="82" y="167"/>
                  </a:lnTo>
                  <a:lnTo>
                    <a:pt x="88" y="173"/>
                  </a:lnTo>
                  <a:lnTo>
                    <a:pt x="94" y="179"/>
                  </a:lnTo>
                  <a:lnTo>
                    <a:pt x="102" y="187"/>
                  </a:lnTo>
                  <a:lnTo>
                    <a:pt x="110" y="193"/>
                  </a:lnTo>
                  <a:lnTo>
                    <a:pt x="116" y="199"/>
                  </a:lnTo>
                  <a:lnTo>
                    <a:pt x="124" y="205"/>
                  </a:lnTo>
                  <a:lnTo>
                    <a:pt x="132" y="211"/>
                  </a:lnTo>
                  <a:lnTo>
                    <a:pt x="140" y="215"/>
                  </a:lnTo>
                  <a:lnTo>
                    <a:pt x="148" y="221"/>
                  </a:lnTo>
                  <a:lnTo>
                    <a:pt x="156" y="227"/>
                  </a:lnTo>
                  <a:lnTo>
                    <a:pt x="166" y="233"/>
                  </a:lnTo>
                  <a:lnTo>
                    <a:pt x="176" y="239"/>
                  </a:lnTo>
                  <a:lnTo>
                    <a:pt x="186" y="243"/>
                  </a:lnTo>
                  <a:lnTo>
                    <a:pt x="194" y="249"/>
                  </a:lnTo>
                  <a:lnTo>
                    <a:pt x="204" y="253"/>
                  </a:lnTo>
                  <a:lnTo>
                    <a:pt x="212" y="257"/>
                  </a:lnTo>
                  <a:lnTo>
                    <a:pt x="224" y="263"/>
                  </a:lnTo>
                  <a:lnTo>
                    <a:pt x="236" y="267"/>
                  </a:lnTo>
                  <a:lnTo>
                    <a:pt x="244" y="271"/>
                  </a:lnTo>
                  <a:lnTo>
                    <a:pt x="256" y="275"/>
                  </a:lnTo>
                  <a:lnTo>
                    <a:pt x="266" y="279"/>
                  </a:lnTo>
                  <a:lnTo>
                    <a:pt x="278" y="283"/>
                  </a:lnTo>
                  <a:lnTo>
                    <a:pt x="290" y="287"/>
                  </a:lnTo>
                  <a:lnTo>
                    <a:pt x="302" y="291"/>
                  </a:lnTo>
                  <a:lnTo>
                    <a:pt x="314" y="295"/>
                  </a:lnTo>
                  <a:lnTo>
                    <a:pt x="324" y="299"/>
                  </a:lnTo>
                  <a:lnTo>
                    <a:pt x="336" y="301"/>
                  </a:lnTo>
                  <a:lnTo>
                    <a:pt x="344" y="303"/>
                  </a:lnTo>
                  <a:lnTo>
                    <a:pt x="350" y="307"/>
                  </a:lnTo>
                  <a:lnTo>
                    <a:pt x="356" y="307"/>
                  </a:lnTo>
                  <a:lnTo>
                    <a:pt x="362" y="309"/>
                  </a:lnTo>
                  <a:lnTo>
                    <a:pt x="368" y="311"/>
                  </a:lnTo>
                  <a:lnTo>
                    <a:pt x="376" y="313"/>
                  </a:lnTo>
                  <a:lnTo>
                    <a:pt x="384" y="313"/>
                  </a:lnTo>
                  <a:lnTo>
                    <a:pt x="392" y="315"/>
                  </a:lnTo>
                  <a:lnTo>
                    <a:pt x="398" y="317"/>
                  </a:lnTo>
                  <a:lnTo>
                    <a:pt x="404" y="319"/>
                  </a:lnTo>
                  <a:lnTo>
                    <a:pt x="413" y="321"/>
                  </a:lnTo>
                  <a:lnTo>
                    <a:pt x="421" y="321"/>
                  </a:lnTo>
                  <a:lnTo>
                    <a:pt x="431" y="323"/>
                  </a:lnTo>
                  <a:lnTo>
                    <a:pt x="437" y="325"/>
                  </a:lnTo>
                  <a:lnTo>
                    <a:pt x="443" y="327"/>
                  </a:lnTo>
                  <a:lnTo>
                    <a:pt x="451" y="327"/>
                  </a:lnTo>
                  <a:lnTo>
                    <a:pt x="459" y="329"/>
                  </a:lnTo>
                  <a:lnTo>
                    <a:pt x="467" y="331"/>
                  </a:lnTo>
                  <a:lnTo>
                    <a:pt x="473" y="331"/>
                  </a:lnTo>
                  <a:lnTo>
                    <a:pt x="481" y="333"/>
                  </a:lnTo>
                  <a:close/>
                </a:path>
              </a:pathLst>
            </a:custGeom>
            <a:solidFill>
              <a:srgbClr val="CECECE"/>
            </a:solidFill>
            <a:ln w="12700">
              <a:solidFill>
                <a:srgbClr val="CECECE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320" name="Freeform 343">
              <a:extLst>
                <a:ext uri="{FF2B5EF4-FFF2-40B4-BE49-F238E27FC236}">
                  <a16:creationId xmlns:a16="http://schemas.microsoft.com/office/drawing/2014/main" xmlns="" id="{D1C8F247-40B8-47E5-B5E2-DCD591010525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0" y="3300"/>
              <a:ext cx="531" cy="333"/>
            </a:xfrm>
            <a:custGeom>
              <a:avLst/>
              <a:gdLst>
                <a:gd name="T0" fmla="*/ 491 w 531"/>
                <a:gd name="T1" fmla="*/ 333 h 333"/>
                <a:gd name="T2" fmla="*/ 521 w 531"/>
                <a:gd name="T3" fmla="*/ 287 h 333"/>
                <a:gd name="T4" fmla="*/ 503 w 531"/>
                <a:gd name="T5" fmla="*/ 285 h 333"/>
                <a:gd name="T6" fmla="*/ 483 w 531"/>
                <a:gd name="T7" fmla="*/ 281 h 333"/>
                <a:gd name="T8" fmla="*/ 465 w 531"/>
                <a:gd name="T9" fmla="*/ 277 h 333"/>
                <a:gd name="T10" fmla="*/ 445 w 531"/>
                <a:gd name="T11" fmla="*/ 275 h 333"/>
                <a:gd name="T12" fmla="*/ 426 w 531"/>
                <a:gd name="T13" fmla="*/ 269 h 333"/>
                <a:gd name="T14" fmla="*/ 408 w 531"/>
                <a:gd name="T15" fmla="*/ 265 h 333"/>
                <a:gd name="T16" fmla="*/ 394 w 531"/>
                <a:gd name="T17" fmla="*/ 261 h 333"/>
                <a:gd name="T18" fmla="*/ 376 w 531"/>
                <a:gd name="T19" fmla="*/ 255 h 333"/>
                <a:gd name="T20" fmla="*/ 360 w 531"/>
                <a:gd name="T21" fmla="*/ 251 h 333"/>
                <a:gd name="T22" fmla="*/ 348 w 531"/>
                <a:gd name="T23" fmla="*/ 247 h 333"/>
                <a:gd name="T24" fmla="*/ 330 w 531"/>
                <a:gd name="T25" fmla="*/ 241 h 333"/>
                <a:gd name="T26" fmla="*/ 310 w 531"/>
                <a:gd name="T27" fmla="*/ 233 h 333"/>
                <a:gd name="T28" fmla="*/ 288 w 531"/>
                <a:gd name="T29" fmla="*/ 223 h 333"/>
                <a:gd name="T30" fmla="*/ 270 w 531"/>
                <a:gd name="T31" fmla="*/ 215 h 333"/>
                <a:gd name="T32" fmla="*/ 254 w 531"/>
                <a:gd name="T33" fmla="*/ 205 h 333"/>
                <a:gd name="T34" fmla="*/ 236 w 531"/>
                <a:gd name="T35" fmla="*/ 193 h 333"/>
                <a:gd name="T36" fmla="*/ 220 w 531"/>
                <a:gd name="T37" fmla="*/ 183 h 333"/>
                <a:gd name="T38" fmla="*/ 204 w 531"/>
                <a:gd name="T39" fmla="*/ 171 h 333"/>
                <a:gd name="T40" fmla="*/ 192 w 531"/>
                <a:gd name="T41" fmla="*/ 159 h 333"/>
                <a:gd name="T42" fmla="*/ 180 w 531"/>
                <a:gd name="T43" fmla="*/ 147 h 333"/>
                <a:gd name="T44" fmla="*/ 172 w 531"/>
                <a:gd name="T45" fmla="*/ 137 h 333"/>
                <a:gd name="T46" fmla="*/ 162 w 531"/>
                <a:gd name="T47" fmla="*/ 125 h 333"/>
                <a:gd name="T48" fmla="*/ 154 w 531"/>
                <a:gd name="T49" fmla="*/ 111 h 333"/>
                <a:gd name="T50" fmla="*/ 150 w 531"/>
                <a:gd name="T51" fmla="*/ 97 h 333"/>
                <a:gd name="T52" fmla="*/ 146 w 531"/>
                <a:gd name="T53" fmla="*/ 83 h 333"/>
                <a:gd name="T54" fmla="*/ 144 w 531"/>
                <a:gd name="T55" fmla="*/ 69 h 333"/>
                <a:gd name="T56" fmla="*/ 144 w 531"/>
                <a:gd name="T57" fmla="*/ 55 h 333"/>
                <a:gd name="T58" fmla="*/ 94 w 531"/>
                <a:gd name="T59" fmla="*/ 0 h 333"/>
                <a:gd name="T60" fmla="*/ 36 w 531"/>
                <a:gd name="T61" fmla="*/ 55 h 333"/>
                <a:gd name="T62" fmla="*/ 36 w 531"/>
                <a:gd name="T63" fmla="*/ 71 h 333"/>
                <a:gd name="T64" fmla="*/ 38 w 531"/>
                <a:gd name="T65" fmla="*/ 87 h 333"/>
                <a:gd name="T66" fmla="*/ 42 w 531"/>
                <a:gd name="T67" fmla="*/ 101 h 333"/>
                <a:gd name="T68" fmla="*/ 46 w 531"/>
                <a:gd name="T69" fmla="*/ 115 h 333"/>
                <a:gd name="T70" fmla="*/ 52 w 531"/>
                <a:gd name="T71" fmla="*/ 127 h 333"/>
                <a:gd name="T72" fmla="*/ 62 w 531"/>
                <a:gd name="T73" fmla="*/ 141 h 333"/>
                <a:gd name="T74" fmla="*/ 70 w 531"/>
                <a:gd name="T75" fmla="*/ 153 h 333"/>
                <a:gd name="T76" fmla="*/ 82 w 531"/>
                <a:gd name="T77" fmla="*/ 167 h 333"/>
                <a:gd name="T78" fmla="*/ 94 w 531"/>
                <a:gd name="T79" fmla="*/ 179 h 333"/>
                <a:gd name="T80" fmla="*/ 110 w 531"/>
                <a:gd name="T81" fmla="*/ 193 h 333"/>
                <a:gd name="T82" fmla="*/ 124 w 531"/>
                <a:gd name="T83" fmla="*/ 205 h 333"/>
                <a:gd name="T84" fmla="*/ 140 w 531"/>
                <a:gd name="T85" fmla="*/ 215 h 333"/>
                <a:gd name="T86" fmla="*/ 156 w 531"/>
                <a:gd name="T87" fmla="*/ 227 h 333"/>
                <a:gd name="T88" fmla="*/ 176 w 531"/>
                <a:gd name="T89" fmla="*/ 239 h 333"/>
                <a:gd name="T90" fmla="*/ 194 w 531"/>
                <a:gd name="T91" fmla="*/ 249 h 333"/>
                <a:gd name="T92" fmla="*/ 212 w 531"/>
                <a:gd name="T93" fmla="*/ 257 h 333"/>
                <a:gd name="T94" fmla="*/ 236 w 531"/>
                <a:gd name="T95" fmla="*/ 267 h 333"/>
                <a:gd name="T96" fmla="*/ 256 w 531"/>
                <a:gd name="T97" fmla="*/ 275 h 333"/>
                <a:gd name="T98" fmla="*/ 278 w 531"/>
                <a:gd name="T99" fmla="*/ 283 h 333"/>
                <a:gd name="T100" fmla="*/ 302 w 531"/>
                <a:gd name="T101" fmla="*/ 291 h 333"/>
                <a:gd name="T102" fmla="*/ 324 w 531"/>
                <a:gd name="T103" fmla="*/ 299 h 333"/>
                <a:gd name="T104" fmla="*/ 344 w 531"/>
                <a:gd name="T105" fmla="*/ 303 h 333"/>
                <a:gd name="T106" fmla="*/ 356 w 531"/>
                <a:gd name="T107" fmla="*/ 307 h 333"/>
                <a:gd name="T108" fmla="*/ 368 w 531"/>
                <a:gd name="T109" fmla="*/ 311 h 333"/>
                <a:gd name="T110" fmla="*/ 384 w 531"/>
                <a:gd name="T111" fmla="*/ 313 h 333"/>
                <a:gd name="T112" fmla="*/ 398 w 531"/>
                <a:gd name="T113" fmla="*/ 317 h 333"/>
                <a:gd name="T114" fmla="*/ 412 w 531"/>
                <a:gd name="T115" fmla="*/ 321 h 333"/>
                <a:gd name="T116" fmla="*/ 431 w 531"/>
                <a:gd name="T117" fmla="*/ 323 h 333"/>
                <a:gd name="T118" fmla="*/ 443 w 531"/>
                <a:gd name="T119" fmla="*/ 327 h 333"/>
                <a:gd name="T120" fmla="*/ 459 w 531"/>
                <a:gd name="T121" fmla="*/ 329 h 333"/>
                <a:gd name="T122" fmla="*/ 473 w 531"/>
                <a:gd name="T123" fmla="*/ 331 h 333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531"/>
                <a:gd name="T187" fmla="*/ 0 h 333"/>
                <a:gd name="T188" fmla="*/ 531 w 531"/>
                <a:gd name="T189" fmla="*/ 333 h 333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531" h="333">
                  <a:moveTo>
                    <a:pt x="481" y="333"/>
                  </a:moveTo>
                  <a:lnTo>
                    <a:pt x="491" y="333"/>
                  </a:lnTo>
                  <a:lnTo>
                    <a:pt x="531" y="289"/>
                  </a:lnTo>
                  <a:lnTo>
                    <a:pt x="521" y="287"/>
                  </a:lnTo>
                  <a:lnTo>
                    <a:pt x="511" y="287"/>
                  </a:lnTo>
                  <a:lnTo>
                    <a:pt x="503" y="285"/>
                  </a:lnTo>
                  <a:lnTo>
                    <a:pt x="491" y="283"/>
                  </a:lnTo>
                  <a:lnTo>
                    <a:pt x="483" y="281"/>
                  </a:lnTo>
                  <a:lnTo>
                    <a:pt x="473" y="279"/>
                  </a:lnTo>
                  <a:lnTo>
                    <a:pt x="465" y="277"/>
                  </a:lnTo>
                  <a:lnTo>
                    <a:pt x="453" y="275"/>
                  </a:lnTo>
                  <a:lnTo>
                    <a:pt x="445" y="275"/>
                  </a:lnTo>
                  <a:lnTo>
                    <a:pt x="435" y="271"/>
                  </a:lnTo>
                  <a:lnTo>
                    <a:pt x="426" y="269"/>
                  </a:lnTo>
                  <a:lnTo>
                    <a:pt x="416" y="267"/>
                  </a:lnTo>
                  <a:lnTo>
                    <a:pt x="408" y="265"/>
                  </a:lnTo>
                  <a:lnTo>
                    <a:pt x="400" y="263"/>
                  </a:lnTo>
                  <a:lnTo>
                    <a:pt x="394" y="261"/>
                  </a:lnTo>
                  <a:lnTo>
                    <a:pt x="384" y="259"/>
                  </a:lnTo>
                  <a:lnTo>
                    <a:pt x="376" y="255"/>
                  </a:lnTo>
                  <a:lnTo>
                    <a:pt x="368" y="253"/>
                  </a:lnTo>
                  <a:lnTo>
                    <a:pt x="360" y="251"/>
                  </a:lnTo>
                  <a:lnTo>
                    <a:pt x="354" y="249"/>
                  </a:lnTo>
                  <a:lnTo>
                    <a:pt x="348" y="247"/>
                  </a:lnTo>
                  <a:lnTo>
                    <a:pt x="338" y="243"/>
                  </a:lnTo>
                  <a:lnTo>
                    <a:pt x="330" y="241"/>
                  </a:lnTo>
                  <a:lnTo>
                    <a:pt x="320" y="237"/>
                  </a:lnTo>
                  <a:lnTo>
                    <a:pt x="310" y="233"/>
                  </a:lnTo>
                  <a:lnTo>
                    <a:pt x="298" y="227"/>
                  </a:lnTo>
                  <a:lnTo>
                    <a:pt x="288" y="223"/>
                  </a:lnTo>
                  <a:lnTo>
                    <a:pt x="278" y="219"/>
                  </a:lnTo>
                  <a:lnTo>
                    <a:pt x="270" y="215"/>
                  </a:lnTo>
                  <a:lnTo>
                    <a:pt x="264" y="209"/>
                  </a:lnTo>
                  <a:lnTo>
                    <a:pt x="254" y="205"/>
                  </a:lnTo>
                  <a:lnTo>
                    <a:pt x="246" y="199"/>
                  </a:lnTo>
                  <a:lnTo>
                    <a:pt x="236" y="193"/>
                  </a:lnTo>
                  <a:lnTo>
                    <a:pt x="228" y="189"/>
                  </a:lnTo>
                  <a:lnTo>
                    <a:pt x="220" y="183"/>
                  </a:lnTo>
                  <a:lnTo>
                    <a:pt x="210" y="177"/>
                  </a:lnTo>
                  <a:lnTo>
                    <a:pt x="204" y="171"/>
                  </a:lnTo>
                  <a:lnTo>
                    <a:pt x="198" y="165"/>
                  </a:lnTo>
                  <a:lnTo>
                    <a:pt x="192" y="159"/>
                  </a:lnTo>
                  <a:lnTo>
                    <a:pt x="186" y="153"/>
                  </a:lnTo>
                  <a:lnTo>
                    <a:pt x="180" y="147"/>
                  </a:lnTo>
                  <a:lnTo>
                    <a:pt x="176" y="141"/>
                  </a:lnTo>
                  <a:lnTo>
                    <a:pt x="172" y="137"/>
                  </a:lnTo>
                  <a:lnTo>
                    <a:pt x="166" y="129"/>
                  </a:lnTo>
                  <a:lnTo>
                    <a:pt x="162" y="125"/>
                  </a:lnTo>
                  <a:lnTo>
                    <a:pt x="158" y="117"/>
                  </a:lnTo>
                  <a:lnTo>
                    <a:pt x="154" y="111"/>
                  </a:lnTo>
                  <a:lnTo>
                    <a:pt x="152" y="105"/>
                  </a:lnTo>
                  <a:lnTo>
                    <a:pt x="150" y="97"/>
                  </a:lnTo>
                  <a:lnTo>
                    <a:pt x="146" y="91"/>
                  </a:lnTo>
                  <a:lnTo>
                    <a:pt x="146" y="83"/>
                  </a:lnTo>
                  <a:lnTo>
                    <a:pt x="144" y="77"/>
                  </a:lnTo>
                  <a:lnTo>
                    <a:pt x="144" y="69"/>
                  </a:lnTo>
                  <a:lnTo>
                    <a:pt x="144" y="63"/>
                  </a:lnTo>
                  <a:lnTo>
                    <a:pt x="144" y="55"/>
                  </a:lnTo>
                  <a:lnTo>
                    <a:pt x="180" y="55"/>
                  </a:lnTo>
                  <a:lnTo>
                    <a:pt x="94" y="0"/>
                  </a:lnTo>
                  <a:lnTo>
                    <a:pt x="0" y="55"/>
                  </a:lnTo>
                  <a:lnTo>
                    <a:pt x="36" y="55"/>
                  </a:lnTo>
                  <a:lnTo>
                    <a:pt x="36" y="65"/>
                  </a:lnTo>
                  <a:lnTo>
                    <a:pt x="36" y="71"/>
                  </a:lnTo>
                  <a:lnTo>
                    <a:pt x="38" y="79"/>
                  </a:lnTo>
                  <a:lnTo>
                    <a:pt x="38" y="87"/>
                  </a:lnTo>
                  <a:lnTo>
                    <a:pt x="40" y="95"/>
                  </a:lnTo>
                  <a:lnTo>
                    <a:pt x="42" y="101"/>
                  </a:lnTo>
                  <a:lnTo>
                    <a:pt x="44" y="107"/>
                  </a:lnTo>
                  <a:lnTo>
                    <a:pt x="46" y="115"/>
                  </a:lnTo>
                  <a:lnTo>
                    <a:pt x="50" y="121"/>
                  </a:lnTo>
                  <a:lnTo>
                    <a:pt x="52" y="127"/>
                  </a:lnTo>
                  <a:lnTo>
                    <a:pt x="58" y="135"/>
                  </a:lnTo>
                  <a:lnTo>
                    <a:pt x="62" y="141"/>
                  </a:lnTo>
                  <a:lnTo>
                    <a:pt x="66" y="147"/>
                  </a:lnTo>
                  <a:lnTo>
                    <a:pt x="70" y="153"/>
                  </a:lnTo>
                  <a:lnTo>
                    <a:pt x="76" y="161"/>
                  </a:lnTo>
                  <a:lnTo>
                    <a:pt x="82" y="167"/>
                  </a:lnTo>
                  <a:lnTo>
                    <a:pt x="88" y="173"/>
                  </a:lnTo>
                  <a:lnTo>
                    <a:pt x="94" y="179"/>
                  </a:lnTo>
                  <a:lnTo>
                    <a:pt x="102" y="187"/>
                  </a:lnTo>
                  <a:lnTo>
                    <a:pt x="110" y="193"/>
                  </a:lnTo>
                  <a:lnTo>
                    <a:pt x="116" y="199"/>
                  </a:lnTo>
                  <a:lnTo>
                    <a:pt x="124" y="205"/>
                  </a:lnTo>
                  <a:lnTo>
                    <a:pt x="132" y="211"/>
                  </a:lnTo>
                  <a:lnTo>
                    <a:pt x="140" y="215"/>
                  </a:lnTo>
                  <a:lnTo>
                    <a:pt x="148" y="221"/>
                  </a:lnTo>
                  <a:lnTo>
                    <a:pt x="156" y="227"/>
                  </a:lnTo>
                  <a:lnTo>
                    <a:pt x="166" y="233"/>
                  </a:lnTo>
                  <a:lnTo>
                    <a:pt x="176" y="239"/>
                  </a:lnTo>
                  <a:lnTo>
                    <a:pt x="186" y="243"/>
                  </a:lnTo>
                  <a:lnTo>
                    <a:pt x="194" y="249"/>
                  </a:lnTo>
                  <a:lnTo>
                    <a:pt x="204" y="253"/>
                  </a:lnTo>
                  <a:lnTo>
                    <a:pt x="212" y="257"/>
                  </a:lnTo>
                  <a:lnTo>
                    <a:pt x="224" y="263"/>
                  </a:lnTo>
                  <a:lnTo>
                    <a:pt x="236" y="267"/>
                  </a:lnTo>
                  <a:lnTo>
                    <a:pt x="244" y="271"/>
                  </a:lnTo>
                  <a:lnTo>
                    <a:pt x="256" y="275"/>
                  </a:lnTo>
                  <a:lnTo>
                    <a:pt x="266" y="279"/>
                  </a:lnTo>
                  <a:lnTo>
                    <a:pt x="278" y="283"/>
                  </a:lnTo>
                  <a:lnTo>
                    <a:pt x="290" y="287"/>
                  </a:lnTo>
                  <a:lnTo>
                    <a:pt x="302" y="291"/>
                  </a:lnTo>
                  <a:lnTo>
                    <a:pt x="314" y="295"/>
                  </a:lnTo>
                  <a:lnTo>
                    <a:pt x="324" y="299"/>
                  </a:lnTo>
                  <a:lnTo>
                    <a:pt x="336" y="301"/>
                  </a:lnTo>
                  <a:lnTo>
                    <a:pt x="344" y="303"/>
                  </a:lnTo>
                  <a:lnTo>
                    <a:pt x="350" y="307"/>
                  </a:lnTo>
                  <a:lnTo>
                    <a:pt x="356" y="307"/>
                  </a:lnTo>
                  <a:lnTo>
                    <a:pt x="362" y="309"/>
                  </a:lnTo>
                  <a:lnTo>
                    <a:pt x="368" y="311"/>
                  </a:lnTo>
                  <a:lnTo>
                    <a:pt x="376" y="313"/>
                  </a:lnTo>
                  <a:lnTo>
                    <a:pt x="384" y="313"/>
                  </a:lnTo>
                  <a:lnTo>
                    <a:pt x="392" y="315"/>
                  </a:lnTo>
                  <a:lnTo>
                    <a:pt x="398" y="317"/>
                  </a:lnTo>
                  <a:lnTo>
                    <a:pt x="404" y="319"/>
                  </a:lnTo>
                  <a:lnTo>
                    <a:pt x="412" y="321"/>
                  </a:lnTo>
                  <a:lnTo>
                    <a:pt x="420" y="321"/>
                  </a:lnTo>
                  <a:lnTo>
                    <a:pt x="431" y="323"/>
                  </a:lnTo>
                  <a:lnTo>
                    <a:pt x="437" y="325"/>
                  </a:lnTo>
                  <a:lnTo>
                    <a:pt x="443" y="327"/>
                  </a:lnTo>
                  <a:lnTo>
                    <a:pt x="451" y="327"/>
                  </a:lnTo>
                  <a:lnTo>
                    <a:pt x="459" y="329"/>
                  </a:lnTo>
                  <a:lnTo>
                    <a:pt x="467" y="331"/>
                  </a:lnTo>
                  <a:lnTo>
                    <a:pt x="473" y="331"/>
                  </a:lnTo>
                  <a:lnTo>
                    <a:pt x="481" y="333"/>
                  </a:lnTo>
                  <a:close/>
                </a:path>
              </a:pathLst>
            </a:custGeom>
            <a:solidFill>
              <a:srgbClr val="0019D1"/>
            </a:solidFill>
            <a:ln w="12700">
              <a:solidFill>
                <a:srgbClr val="CECECE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321" name="Freeform 344">
              <a:extLst>
                <a:ext uri="{FF2B5EF4-FFF2-40B4-BE49-F238E27FC236}">
                  <a16:creationId xmlns:a16="http://schemas.microsoft.com/office/drawing/2014/main" xmlns="" id="{EAC5B97E-E95C-4623-B57B-50B42396B3B8}"/>
                </a:ext>
              </a:extLst>
            </p:cNvPr>
            <p:cNvSpPr>
              <a:spLocks/>
            </p:cNvSpPr>
            <p:nvPr/>
          </p:nvSpPr>
          <p:spPr bwMode="auto">
            <a:xfrm>
              <a:off x="4915" y="3106"/>
              <a:ext cx="533" cy="335"/>
            </a:xfrm>
            <a:custGeom>
              <a:avLst/>
              <a:gdLst>
                <a:gd name="T0" fmla="*/ 40 w 533"/>
                <a:gd name="T1" fmla="*/ 0 h 335"/>
                <a:gd name="T2" fmla="*/ 12 w 533"/>
                <a:gd name="T3" fmla="*/ 46 h 335"/>
                <a:gd name="T4" fmla="*/ 28 w 533"/>
                <a:gd name="T5" fmla="*/ 50 h 335"/>
                <a:gd name="T6" fmla="*/ 50 w 533"/>
                <a:gd name="T7" fmla="*/ 52 h 335"/>
                <a:gd name="T8" fmla="*/ 69 w 533"/>
                <a:gd name="T9" fmla="*/ 56 h 335"/>
                <a:gd name="T10" fmla="*/ 87 w 533"/>
                <a:gd name="T11" fmla="*/ 60 h 335"/>
                <a:gd name="T12" fmla="*/ 107 w 533"/>
                <a:gd name="T13" fmla="*/ 64 h 335"/>
                <a:gd name="T14" fmla="*/ 125 w 533"/>
                <a:gd name="T15" fmla="*/ 70 h 335"/>
                <a:gd name="T16" fmla="*/ 139 w 533"/>
                <a:gd name="T17" fmla="*/ 74 h 335"/>
                <a:gd name="T18" fmla="*/ 155 w 533"/>
                <a:gd name="T19" fmla="*/ 78 h 335"/>
                <a:gd name="T20" fmla="*/ 171 w 533"/>
                <a:gd name="T21" fmla="*/ 84 h 335"/>
                <a:gd name="T22" fmla="*/ 185 w 533"/>
                <a:gd name="T23" fmla="*/ 88 h 335"/>
                <a:gd name="T24" fmla="*/ 201 w 533"/>
                <a:gd name="T25" fmla="*/ 94 h 335"/>
                <a:gd name="T26" fmla="*/ 223 w 533"/>
                <a:gd name="T27" fmla="*/ 102 h 335"/>
                <a:gd name="T28" fmla="*/ 243 w 533"/>
                <a:gd name="T29" fmla="*/ 110 h 335"/>
                <a:gd name="T30" fmla="*/ 261 w 533"/>
                <a:gd name="T31" fmla="*/ 120 h 335"/>
                <a:gd name="T32" fmla="*/ 277 w 533"/>
                <a:gd name="T33" fmla="*/ 130 h 335"/>
                <a:gd name="T34" fmla="*/ 295 w 533"/>
                <a:gd name="T35" fmla="*/ 140 h 335"/>
                <a:gd name="T36" fmla="*/ 313 w 533"/>
                <a:gd name="T37" fmla="*/ 152 h 335"/>
                <a:gd name="T38" fmla="*/ 327 w 533"/>
                <a:gd name="T39" fmla="*/ 164 h 335"/>
                <a:gd name="T40" fmla="*/ 339 w 533"/>
                <a:gd name="T41" fmla="*/ 176 h 335"/>
                <a:gd name="T42" fmla="*/ 351 w 533"/>
                <a:gd name="T43" fmla="*/ 186 h 335"/>
                <a:gd name="T44" fmla="*/ 361 w 533"/>
                <a:gd name="T45" fmla="*/ 198 h 335"/>
                <a:gd name="T46" fmla="*/ 369 w 533"/>
                <a:gd name="T47" fmla="*/ 210 h 335"/>
                <a:gd name="T48" fmla="*/ 377 w 533"/>
                <a:gd name="T49" fmla="*/ 224 h 335"/>
                <a:gd name="T50" fmla="*/ 383 w 533"/>
                <a:gd name="T51" fmla="*/ 239 h 335"/>
                <a:gd name="T52" fmla="*/ 387 w 533"/>
                <a:gd name="T53" fmla="*/ 251 h 335"/>
                <a:gd name="T54" fmla="*/ 389 w 533"/>
                <a:gd name="T55" fmla="*/ 267 h 335"/>
                <a:gd name="T56" fmla="*/ 389 w 533"/>
                <a:gd name="T57" fmla="*/ 281 h 335"/>
                <a:gd name="T58" fmla="*/ 437 w 533"/>
                <a:gd name="T59" fmla="*/ 335 h 335"/>
                <a:gd name="T60" fmla="*/ 497 w 533"/>
                <a:gd name="T61" fmla="*/ 281 h 335"/>
                <a:gd name="T62" fmla="*/ 495 w 533"/>
                <a:gd name="T63" fmla="*/ 263 h 335"/>
                <a:gd name="T64" fmla="*/ 493 w 533"/>
                <a:gd name="T65" fmla="*/ 249 h 335"/>
                <a:gd name="T66" fmla="*/ 489 w 533"/>
                <a:gd name="T67" fmla="*/ 235 h 335"/>
                <a:gd name="T68" fmla="*/ 485 w 533"/>
                <a:gd name="T69" fmla="*/ 220 h 335"/>
                <a:gd name="T70" fmla="*/ 479 w 533"/>
                <a:gd name="T71" fmla="*/ 208 h 335"/>
                <a:gd name="T72" fmla="*/ 469 w 533"/>
                <a:gd name="T73" fmla="*/ 194 h 335"/>
                <a:gd name="T74" fmla="*/ 461 w 533"/>
                <a:gd name="T75" fmla="*/ 180 h 335"/>
                <a:gd name="T76" fmla="*/ 449 w 533"/>
                <a:gd name="T77" fmla="*/ 166 h 335"/>
                <a:gd name="T78" fmla="*/ 437 w 533"/>
                <a:gd name="T79" fmla="*/ 154 h 335"/>
                <a:gd name="T80" fmla="*/ 421 w 533"/>
                <a:gd name="T81" fmla="*/ 142 h 335"/>
                <a:gd name="T82" fmla="*/ 407 w 533"/>
                <a:gd name="T83" fmla="*/ 130 h 335"/>
                <a:gd name="T84" fmla="*/ 393 w 533"/>
                <a:gd name="T85" fmla="*/ 118 h 335"/>
                <a:gd name="T86" fmla="*/ 375 w 533"/>
                <a:gd name="T87" fmla="*/ 108 h 335"/>
                <a:gd name="T88" fmla="*/ 357 w 533"/>
                <a:gd name="T89" fmla="*/ 96 h 335"/>
                <a:gd name="T90" fmla="*/ 337 w 533"/>
                <a:gd name="T91" fmla="*/ 86 h 335"/>
                <a:gd name="T92" fmla="*/ 319 w 533"/>
                <a:gd name="T93" fmla="*/ 78 h 335"/>
                <a:gd name="T94" fmla="*/ 297 w 533"/>
                <a:gd name="T95" fmla="*/ 68 h 335"/>
                <a:gd name="T96" fmla="*/ 275 w 533"/>
                <a:gd name="T97" fmla="*/ 60 h 335"/>
                <a:gd name="T98" fmla="*/ 253 w 533"/>
                <a:gd name="T99" fmla="*/ 50 h 335"/>
                <a:gd name="T100" fmla="*/ 229 w 533"/>
                <a:gd name="T101" fmla="*/ 42 h 335"/>
                <a:gd name="T102" fmla="*/ 207 w 533"/>
                <a:gd name="T103" fmla="*/ 36 h 335"/>
                <a:gd name="T104" fmla="*/ 189 w 533"/>
                <a:gd name="T105" fmla="*/ 30 h 335"/>
                <a:gd name="T106" fmla="*/ 175 w 533"/>
                <a:gd name="T107" fmla="*/ 26 h 335"/>
                <a:gd name="T108" fmla="*/ 163 w 533"/>
                <a:gd name="T109" fmla="*/ 24 h 335"/>
                <a:gd name="T110" fmla="*/ 147 w 533"/>
                <a:gd name="T111" fmla="*/ 20 h 335"/>
                <a:gd name="T112" fmla="*/ 135 w 533"/>
                <a:gd name="T113" fmla="*/ 16 h 335"/>
                <a:gd name="T114" fmla="*/ 119 w 533"/>
                <a:gd name="T115" fmla="*/ 14 h 335"/>
                <a:gd name="T116" fmla="*/ 103 w 533"/>
                <a:gd name="T117" fmla="*/ 10 h 335"/>
                <a:gd name="T118" fmla="*/ 89 w 533"/>
                <a:gd name="T119" fmla="*/ 8 h 335"/>
                <a:gd name="T120" fmla="*/ 73 w 533"/>
                <a:gd name="T121" fmla="*/ 4 h 335"/>
                <a:gd name="T122" fmla="*/ 58 w 533"/>
                <a:gd name="T123" fmla="*/ 2 h 335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533"/>
                <a:gd name="T187" fmla="*/ 0 h 335"/>
                <a:gd name="T188" fmla="*/ 533 w 533"/>
                <a:gd name="T189" fmla="*/ 335 h 335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533" h="335">
                  <a:moveTo>
                    <a:pt x="52" y="2"/>
                  </a:moveTo>
                  <a:lnTo>
                    <a:pt x="40" y="0"/>
                  </a:lnTo>
                  <a:lnTo>
                    <a:pt x="0" y="44"/>
                  </a:lnTo>
                  <a:lnTo>
                    <a:pt x="12" y="46"/>
                  </a:lnTo>
                  <a:lnTo>
                    <a:pt x="20" y="48"/>
                  </a:lnTo>
                  <a:lnTo>
                    <a:pt x="28" y="50"/>
                  </a:lnTo>
                  <a:lnTo>
                    <a:pt x="40" y="52"/>
                  </a:lnTo>
                  <a:lnTo>
                    <a:pt x="50" y="52"/>
                  </a:lnTo>
                  <a:lnTo>
                    <a:pt x="61" y="54"/>
                  </a:lnTo>
                  <a:lnTo>
                    <a:pt x="69" y="56"/>
                  </a:lnTo>
                  <a:lnTo>
                    <a:pt x="79" y="58"/>
                  </a:lnTo>
                  <a:lnTo>
                    <a:pt x="87" y="60"/>
                  </a:lnTo>
                  <a:lnTo>
                    <a:pt x="97" y="62"/>
                  </a:lnTo>
                  <a:lnTo>
                    <a:pt x="107" y="64"/>
                  </a:lnTo>
                  <a:lnTo>
                    <a:pt x="115" y="66"/>
                  </a:lnTo>
                  <a:lnTo>
                    <a:pt x="125" y="70"/>
                  </a:lnTo>
                  <a:lnTo>
                    <a:pt x="131" y="72"/>
                  </a:lnTo>
                  <a:lnTo>
                    <a:pt x="139" y="74"/>
                  </a:lnTo>
                  <a:lnTo>
                    <a:pt x="147" y="76"/>
                  </a:lnTo>
                  <a:lnTo>
                    <a:pt x="155" y="78"/>
                  </a:lnTo>
                  <a:lnTo>
                    <a:pt x="163" y="80"/>
                  </a:lnTo>
                  <a:lnTo>
                    <a:pt x="171" y="84"/>
                  </a:lnTo>
                  <a:lnTo>
                    <a:pt x="177" y="86"/>
                  </a:lnTo>
                  <a:lnTo>
                    <a:pt x="185" y="88"/>
                  </a:lnTo>
                  <a:lnTo>
                    <a:pt x="193" y="90"/>
                  </a:lnTo>
                  <a:lnTo>
                    <a:pt x="201" y="94"/>
                  </a:lnTo>
                  <a:lnTo>
                    <a:pt x="213" y="98"/>
                  </a:lnTo>
                  <a:lnTo>
                    <a:pt x="223" y="102"/>
                  </a:lnTo>
                  <a:lnTo>
                    <a:pt x="233" y="106"/>
                  </a:lnTo>
                  <a:lnTo>
                    <a:pt x="243" y="110"/>
                  </a:lnTo>
                  <a:lnTo>
                    <a:pt x="253" y="116"/>
                  </a:lnTo>
                  <a:lnTo>
                    <a:pt x="261" y="120"/>
                  </a:lnTo>
                  <a:lnTo>
                    <a:pt x="269" y="124"/>
                  </a:lnTo>
                  <a:lnTo>
                    <a:pt x="277" y="130"/>
                  </a:lnTo>
                  <a:lnTo>
                    <a:pt x="287" y="134"/>
                  </a:lnTo>
                  <a:lnTo>
                    <a:pt x="295" y="140"/>
                  </a:lnTo>
                  <a:lnTo>
                    <a:pt x="303" y="146"/>
                  </a:lnTo>
                  <a:lnTo>
                    <a:pt x="313" y="152"/>
                  </a:lnTo>
                  <a:lnTo>
                    <a:pt x="321" y="158"/>
                  </a:lnTo>
                  <a:lnTo>
                    <a:pt x="327" y="164"/>
                  </a:lnTo>
                  <a:lnTo>
                    <a:pt x="333" y="170"/>
                  </a:lnTo>
                  <a:lnTo>
                    <a:pt x="339" y="176"/>
                  </a:lnTo>
                  <a:lnTo>
                    <a:pt x="345" y="180"/>
                  </a:lnTo>
                  <a:lnTo>
                    <a:pt x="351" y="186"/>
                  </a:lnTo>
                  <a:lnTo>
                    <a:pt x="355" y="192"/>
                  </a:lnTo>
                  <a:lnTo>
                    <a:pt x="361" y="198"/>
                  </a:lnTo>
                  <a:lnTo>
                    <a:pt x="365" y="204"/>
                  </a:lnTo>
                  <a:lnTo>
                    <a:pt x="369" y="210"/>
                  </a:lnTo>
                  <a:lnTo>
                    <a:pt x="373" y="218"/>
                  </a:lnTo>
                  <a:lnTo>
                    <a:pt x="377" y="224"/>
                  </a:lnTo>
                  <a:lnTo>
                    <a:pt x="379" y="230"/>
                  </a:lnTo>
                  <a:lnTo>
                    <a:pt x="383" y="239"/>
                  </a:lnTo>
                  <a:lnTo>
                    <a:pt x="385" y="245"/>
                  </a:lnTo>
                  <a:lnTo>
                    <a:pt x="387" y="251"/>
                  </a:lnTo>
                  <a:lnTo>
                    <a:pt x="387" y="259"/>
                  </a:lnTo>
                  <a:lnTo>
                    <a:pt x="389" y="267"/>
                  </a:lnTo>
                  <a:lnTo>
                    <a:pt x="389" y="273"/>
                  </a:lnTo>
                  <a:lnTo>
                    <a:pt x="389" y="281"/>
                  </a:lnTo>
                  <a:lnTo>
                    <a:pt x="351" y="281"/>
                  </a:lnTo>
                  <a:lnTo>
                    <a:pt x="437" y="335"/>
                  </a:lnTo>
                  <a:lnTo>
                    <a:pt x="533" y="281"/>
                  </a:lnTo>
                  <a:lnTo>
                    <a:pt x="497" y="281"/>
                  </a:lnTo>
                  <a:lnTo>
                    <a:pt x="497" y="271"/>
                  </a:lnTo>
                  <a:lnTo>
                    <a:pt x="495" y="263"/>
                  </a:lnTo>
                  <a:lnTo>
                    <a:pt x="495" y="255"/>
                  </a:lnTo>
                  <a:lnTo>
                    <a:pt x="493" y="249"/>
                  </a:lnTo>
                  <a:lnTo>
                    <a:pt x="491" y="241"/>
                  </a:lnTo>
                  <a:lnTo>
                    <a:pt x="489" y="235"/>
                  </a:lnTo>
                  <a:lnTo>
                    <a:pt x="487" y="226"/>
                  </a:lnTo>
                  <a:lnTo>
                    <a:pt x="485" y="220"/>
                  </a:lnTo>
                  <a:lnTo>
                    <a:pt x="481" y="214"/>
                  </a:lnTo>
                  <a:lnTo>
                    <a:pt x="479" y="208"/>
                  </a:lnTo>
                  <a:lnTo>
                    <a:pt x="473" y="200"/>
                  </a:lnTo>
                  <a:lnTo>
                    <a:pt x="469" y="194"/>
                  </a:lnTo>
                  <a:lnTo>
                    <a:pt x="465" y="186"/>
                  </a:lnTo>
                  <a:lnTo>
                    <a:pt x="461" y="180"/>
                  </a:lnTo>
                  <a:lnTo>
                    <a:pt x="455" y="174"/>
                  </a:lnTo>
                  <a:lnTo>
                    <a:pt x="449" y="166"/>
                  </a:lnTo>
                  <a:lnTo>
                    <a:pt x="443" y="160"/>
                  </a:lnTo>
                  <a:lnTo>
                    <a:pt x="437" y="154"/>
                  </a:lnTo>
                  <a:lnTo>
                    <a:pt x="429" y="148"/>
                  </a:lnTo>
                  <a:lnTo>
                    <a:pt x="421" y="142"/>
                  </a:lnTo>
                  <a:lnTo>
                    <a:pt x="415" y="136"/>
                  </a:lnTo>
                  <a:lnTo>
                    <a:pt x="407" y="130"/>
                  </a:lnTo>
                  <a:lnTo>
                    <a:pt x="401" y="124"/>
                  </a:lnTo>
                  <a:lnTo>
                    <a:pt x="393" y="118"/>
                  </a:lnTo>
                  <a:lnTo>
                    <a:pt x="385" y="114"/>
                  </a:lnTo>
                  <a:lnTo>
                    <a:pt x="375" y="108"/>
                  </a:lnTo>
                  <a:lnTo>
                    <a:pt x="367" y="102"/>
                  </a:lnTo>
                  <a:lnTo>
                    <a:pt x="357" y="96"/>
                  </a:lnTo>
                  <a:lnTo>
                    <a:pt x="347" y="90"/>
                  </a:lnTo>
                  <a:lnTo>
                    <a:pt x="337" y="86"/>
                  </a:lnTo>
                  <a:lnTo>
                    <a:pt x="327" y="82"/>
                  </a:lnTo>
                  <a:lnTo>
                    <a:pt x="319" y="78"/>
                  </a:lnTo>
                  <a:lnTo>
                    <a:pt x="309" y="72"/>
                  </a:lnTo>
                  <a:lnTo>
                    <a:pt x="297" y="68"/>
                  </a:lnTo>
                  <a:lnTo>
                    <a:pt x="287" y="64"/>
                  </a:lnTo>
                  <a:lnTo>
                    <a:pt x="275" y="60"/>
                  </a:lnTo>
                  <a:lnTo>
                    <a:pt x="265" y="56"/>
                  </a:lnTo>
                  <a:lnTo>
                    <a:pt x="253" y="50"/>
                  </a:lnTo>
                  <a:lnTo>
                    <a:pt x="241" y="46"/>
                  </a:lnTo>
                  <a:lnTo>
                    <a:pt x="229" y="42"/>
                  </a:lnTo>
                  <a:lnTo>
                    <a:pt x="217" y="38"/>
                  </a:lnTo>
                  <a:lnTo>
                    <a:pt x="207" y="36"/>
                  </a:lnTo>
                  <a:lnTo>
                    <a:pt x="197" y="32"/>
                  </a:lnTo>
                  <a:lnTo>
                    <a:pt x="189" y="30"/>
                  </a:lnTo>
                  <a:lnTo>
                    <a:pt x="181" y="28"/>
                  </a:lnTo>
                  <a:lnTo>
                    <a:pt x="175" y="26"/>
                  </a:lnTo>
                  <a:lnTo>
                    <a:pt x="169" y="26"/>
                  </a:lnTo>
                  <a:lnTo>
                    <a:pt x="163" y="24"/>
                  </a:lnTo>
                  <a:lnTo>
                    <a:pt x="155" y="22"/>
                  </a:lnTo>
                  <a:lnTo>
                    <a:pt x="147" y="20"/>
                  </a:lnTo>
                  <a:lnTo>
                    <a:pt x="141" y="18"/>
                  </a:lnTo>
                  <a:lnTo>
                    <a:pt x="135" y="16"/>
                  </a:lnTo>
                  <a:lnTo>
                    <a:pt x="127" y="16"/>
                  </a:lnTo>
                  <a:lnTo>
                    <a:pt x="119" y="14"/>
                  </a:lnTo>
                  <a:lnTo>
                    <a:pt x="111" y="12"/>
                  </a:lnTo>
                  <a:lnTo>
                    <a:pt x="103" y="10"/>
                  </a:lnTo>
                  <a:lnTo>
                    <a:pt x="95" y="8"/>
                  </a:lnTo>
                  <a:lnTo>
                    <a:pt x="89" y="8"/>
                  </a:lnTo>
                  <a:lnTo>
                    <a:pt x="81" y="6"/>
                  </a:lnTo>
                  <a:lnTo>
                    <a:pt x="73" y="4"/>
                  </a:lnTo>
                  <a:lnTo>
                    <a:pt x="65" y="4"/>
                  </a:lnTo>
                  <a:lnTo>
                    <a:pt x="58" y="2"/>
                  </a:lnTo>
                  <a:lnTo>
                    <a:pt x="52" y="2"/>
                  </a:lnTo>
                  <a:close/>
                </a:path>
              </a:pathLst>
            </a:custGeom>
            <a:solidFill>
              <a:srgbClr val="CECECE"/>
            </a:solidFill>
            <a:ln w="12700">
              <a:solidFill>
                <a:srgbClr val="CECECE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322" name="Freeform 345">
              <a:extLst>
                <a:ext uri="{FF2B5EF4-FFF2-40B4-BE49-F238E27FC236}">
                  <a16:creationId xmlns:a16="http://schemas.microsoft.com/office/drawing/2014/main" xmlns="" id="{36B68C76-AA2D-4600-8251-E1C6A4420F77}"/>
                </a:ext>
              </a:extLst>
            </p:cNvPr>
            <p:cNvSpPr>
              <a:spLocks/>
            </p:cNvSpPr>
            <p:nvPr/>
          </p:nvSpPr>
          <p:spPr bwMode="auto">
            <a:xfrm>
              <a:off x="4891" y="3082"/>
              <a:ext cx="533" cy="335"/>
            </a:xfrm>
            <a:custGeom>
              <a:avLst/>
              <a:gdLst>
                <a:gd name="T0" fmla="*/ 40 w 533"/>
                <a:gd name="T1" fmla="*/ 0 h 335"/>
                <a:gd name="T2" fmla="*/ 12 w 533"/>
                <a:gd name="T3" fmla="*/ 46 h 335"/>
                <a:gd name="T4" fmla="*/ 28 w 533"/>
                <a:gd name="T5" fmla="*/ 50 h 335"/>
                <a:gd name="T6" fmla="*/ 50 w 533"/>
                <a:gd name="T7" fmla="*/ 52 h 335"/>
                <a:gd name="T8" fmla="*/ 68 w 533"/>
                <a:gd name="T9" fmla="*/ 56 h 335"/>
                <a:gd name="T10" fmla="*/ 87 w 533"/>
                <a:gd name="T11" fmla="*/ 60 h 335"/>
                <a:gd name="T12" fmla="*/ 107 w 533"/>
                <a:gd name="T13" fmla="*/ 64 h 335"/>
                <a:gd name="T14" fmla="*/ 125 w 533"/>
                <a:gd name="T15" fmla="*/ 70 h 335"/>
                <a:gd name="T16" fmla="*/ 139 w 533"/>
                <a:gd name="T17" fmla="*/ 74 h 335"/>
                <a:gd name="T18" fmla="*/ 155 w 533"/>
                <a:gd name="T19" fmla="*/ 78 h 335"/>
                <a:gd name="T20" fmla="*/ 171 w 533"/>
                <a:gd name="T21" fmla="*/ 84 h 335"/>
                <a:gd name="T22" fmla="*/ 185 w 533"/>
                <a:gd name="T23" fmla="*/ 88 h 335"/>
                <a:gd name="T24" fmla="*/ 201 w 533"/>
                <a:gd name="T25" fmla="*/ 94 h 335"/>
                <a:gd name="T26" fmla="*/ 223 w 533"/>
                <a:gd name="T27" fmla="*/ 102 h 335"/>
                <a:gd name="T28" fmla="*/ 243 w 533"/>
                <a:gd name="T29" fmla="*/ 110 h 335"/>
                <a:gd name="T30" fmla="*/ 261 w 533"/>
                <a:gd name="T31" fmla="*/ 120 h 335"/>
                <a:gd name="T32" fmla="*/ 277 w 533"/>
                <a:gd name="T33" fmla="*/ 130 h 335"/>
                <a:gd name="T34" fmla="*/ 295 w 533"/>
                <a:gd name="T35" fmla="*/ 140 h 335"/>
                <a:gd name="T36" fmla="*/ 313 w 533"/>
                <a:gd name="T37" fmla="*/ 152 h 335"/>
                <a:gd name="T38" fmla="*/ 327 w 533"/>
                <a:gd name="T39" fmla="*/ 164 h 335"/>
                <a:gd name="T40" fmla="*/ 339 w 533"/>
                <a:gd name="T41" fmla="*/ 176 h 335"/>
                <a:gd name="T42" fmla="*/ 351 w 533"/>
                <a:gd name="T43" fmla="*/ 186 h 335"/>
                <a:gd name="T44" fmla="*/ 361 w 533"/>
                <a:gd name="T45" fmla="*/ 198 h 335"/>
                <a:gd name="T46" fmla="*/ 369 w 533"/>
                <a:gd name="T47" fmla="*/ 210 h 335"/>
                <a:gd name="T48" fmla="*/ 377 w 533"/>
                <a:gd name="T49" fmla="*/ 224 h 335"/>
                <a:gd name="T50" fmla="*/ 383 w 533"/>
                <a:gd name="T51" fmla="*/ 238 h 335"/>
                <a:gd name="T52" fmla="*/ 387 w 533"/>
                <a:gd name="T53" fmla="*/ 250 h 335"/>
                <a:gd name="T54" fmla="*/ 389 w 533"/>
                <a:gd name="T55" fmla="*/ 267 h 335"/>
                <a:gd name="T56" fmla="*/ 389 w 533"/>
                <a:gd name="T57" fmla="*/ 281 h 335"/>
                <a:gd name="T58" fmla="*/ 437 w 533"/>
                <a:gd name="T59" fmla="*/ 335 h 335"/>
                <a:gd name="T60" fmla="*/ 497 w 533"/>
                <a:gd name="T61" fmla="*/ 281 h 335"/>
                <a:gd name="T62" fmla="*/ 495 w 533"/>
                <a:gd name="T63" fmla="*/ 263 h 335"/>
                <a:gd name="T64" fmla="*/ 493 w 533"/>
                <a:gd name="T65" fmla="*/ 248 h 335"/>
                <a:gd name="T66" fmla="*/ 489 w 533"/>
                <a:gd name="T67" fmla="*/ 234 h 335"/>
                <a:gd name="T68" fmla="*/ 485 w 533"/>
                <a:gd name="T69" fmla="*/ 220 h 335"/>
                <a:gd name="T70" fmla="*/ 479 w 533"/>
                <a:gd name="T71" fmla="*/ 208 h 335"/>
                <a:gd name="T72" fmla="*/ 469 w 533"/>
                <a:gd name="T73" fmla="*/ 194 h 335"/>
                <a:gd name="T74" fmla="*/ 461 w 533"/>
                <a:gd name="T75" fmla="*/ 180 h 335"/>
                <a:gd name="T76" fmla="*/ 449 w 533"/>
                <a:gd name="T77" fmla="*/ 166 h 335"/>
                <a:gd name="T78" fmla="*/ 437 w 533"/>
                <a:gd name="T79" fmla="*/ 154 h 335"/>
                <a:gd name="T80" fmla="*/ 421 w 533"/>
                <a:gd name="T81" fmla="*/ 142 h 335"/>
                <a:gd name="T82" fmla="*/ 407 w 533"/>
                <a:gd name="T83" fmla="*/ 130 h 335"/>
                <a:gd name="T84" fmla="*/ 393 w 533"/>
                <a:gd name="T85" fmla="*/ 118 h 335"/>
                <a:gd name="T86" fmla="*/ 375 w 533"/>
                <a:gd name="T87" fmla="*/ 108 h 335"/>
                <a:gd name="T88" fmla="*/ 357 w 533"/>
                <a:gd name="T89" fmla="*/ 96 h 335"/>
                <a:gd name="T90" fmla="*/ 337 w 533"/>
                <a:gd name="T91" fmla="*/ 86 h 335"/>
                <a:gd name="T92" fmla="*/ 319 w 533"/>
                <a:gd name="T93" fmla="*/ 78 h 335"/>
                <a:gd name="T94" fmla="*/ 297 w 533"/>
                <a:gd name="T95" fmla="*/ 68 h 335"/>
                <a:gd name="T96" fmla="*/ 275 w 533"/>
                <a:gd name="T97" fmla="*/ 60 h 335"/>
                <a:gd name="T98" fmla="*/ 253 w 533"/>
                <a:gd name="T99" fmla="*/ 50 h 335"/>
                <a:gd name="T100" fmla="*/ 229 w 533"/>
                <a:gd name="T101" fmla="*/ 42 h 335"/>
                <a:gd name="T102" fmla="*/ 207 w 533"/>
                <a:gd name="T103" fmla="*/ 36 h 335"/>
                <a:gd name="T104" fmla="*/ 189 w 533"/>
                <a:gd name="T105" fmla="*/ 30 h 335"/>
                <a:gd name="T106" fmla="*/ 175 w 533"/>
                <a:gd name="T107" fmla="*/ 26 h 335"/>
                <a:gd name="T108" fmla="*/ 163 w 533"/>
                <a:gd name="T109" fmla="*/ 24 h 335"/>
                <a:gd name="T110" fmla="*/ 147 w 533"/>
                <a:gd name="T111" fmla="*/ 20 h 335"/>
                <a:gd name="T112" fmla="*/ 135 w 533"/>
                <a:gd name="T113" fmla="*/ 16 h 335"/>
                <a:gd name="T114" fmla="*/ 119 w 533"/>
                <a:gd name="T115" fmla="*/ 14 h 335"/>
                <a:gd name="T116" fmla="*/ 103 w 533"/>
                <a:gd name="T117" fmla="*/ 10 h 335"/>
                <a:gd name="T118" fmla="*/ 89 w 533"/>
                <a:gd name="T119" fmla="*/ 8 h 335"/>
                <a:gd name="T120" fmla="*/ 72 w 533"/>
                <a:gd name="T121" fmla="*/ 4 h 335"/>
                <a:gd name="T122" fmla="*/ 58 w 533"/>
                <a:gd name="T123" fmla="*/ 2 h 335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533"/>
                <a:gd name="T187" fmla="*/ 0 h 335"/>
                <a:gd name="T188" fmla="*/ 533 w 533"/>
                <a:gd name="T189" fmla="*/ 335 h 335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533" h="335">
                  <a:moveTo>
                    <a:pt x="52" y="2"/>
                  </a:moveTo>
                  <a:lnTo>
                    <a:pt x="40" y="0"/>
                  </a:lnTo>
                  <a:lnTo>
                    <a:pt x="0" y="44"/>
                  </a:lnTo>
                  <a:lnTo>
                    <a:pt x="12" y="46"/>
                  </a:lnTo>
                  <a:lnTo>
                    <a:pt x="20" y="48"/>
                  </a:lnTo>
                  <a:lnTo>
                    <a:pt x="28" y="50"/>
                  </a:lnTo>
                  <a:lnTo>
                    <a:pt x="40" y="52"/>
                  </a:lnTo>
                  <a:lnTo>
                    <a:pt x="50" y="52"/>
                  </a:lnTo>
                  <a:lnTo>
                    <a:pt x="60" y="54"/>
                  </a:lnTo>
                  <a:lnTo>
                    <a:pt x="68" y="56"/>
                  </a:lnTo>
                  <a:lnTo>
                    <a:pt x="78" y="58"/>
                  </a:lnTo>
                  <a:lnTo>
                    <a:pt x="87" y="60"/>
                  </a:lnTo>
                  <a:lnTo>
                    <a:pt x="97" y="62"/>
                  </a:lnTo>
                  <a:lnTo>
                    <a:pt x="107" y="64"/>
                  </a:lnTo>
                  <a:lnTo>
                    <a:pt x="115" y="66"/>
                  </a:lnTo>
                  <a:lnTo>
                    <a:pt x="125" y="70"/>
                  </a:lnTo>
                  <a:lnTo>
                    <a:pt x="131" y="72"/>
                  </a:lnTo>
                  <a:lnTo>
                    <a:pt x="139" y="74"/>
                  </a:lnTo>
                  <a:lnTo>
                    <a:pt x="147" y="76"/>
                  </a:lnTo>
                  <a:lnTo>
                    <a:pt x="155" y="78"/>
                  </a:lnTo>
                  <a:lnTo>
                    <a:pt x="163" y="80"/>
                  </a:lnTo>
                  <a:lnTo>
                    <a:pt x="171" y="84"/>
                  </a:lnTo>
                  <a:lnTo>
                    <a:pt x="177" y="86"/>
                  </a:lnTo>
                  <a:lnTo>
                    <a:pt x="185" y="88"/>
                  </a:lnTo>
                  <a:lnTo>
                    <a:pt x="193" y="90"/>
                  </a:lnTo>
                  <a:lnTo>
                    <a:pt x="201" y="94"/>
                  </a:lnTo>
                  <a:lnTo>
                    <a:pt x="213" y="98"/>
                  </a:lnTo>
                  <a:lnTo>
                    <a:pt x="223" y="102"/>
                  </a:lnTo>
                  <a:lnTo>
                    <a:pt x="233" y="106"/>
                  </a:lnTo>
                  <a:lnTo>
                    <a:pt x="243" y="110"/>
                  </a:lnTo>
                  <a:lnTo>
                    <a:pt x="253" y="116"/>
                  </a:lnTo>
                  <a:lnTo>
                    <a:pt x="261" y="120"/>
                  </a:lnTo>
                  <a:lnTo>
                    <a:pt x="269" y="124"/>
                  </a:lnTo>
                  <a:lnTo>
                    <a:pt x="277" y="130"/>
                  </a:lnTo>
                  <a:lnTo>
                    <a:pt x="287" y="134"/>
                  </a:lnTo>
                  <a:lnTo>
                    <a:pt x="295" y="140"/>
                  </a:lnTo>
                  <a:lnTo>
                    <a:pt x="303" y="146"/>
                  </a:lnTo>
                  <a:lnTo>
                    <a:pt x="313" y="152"/>
                  </a:lnTo>
                  <a:lnTo>
                    <a:pt x="321" y="158"/>
                  </a:lnTo>
                  <a:lnTo>
                    <a:pt x="327" y="164"/>
                  </a:lnTo>
                  <a:lnTo>
                    <a:pt x="333" y="170"/>
                  </a:lnTo>
                  <a:lnTo>
                    <a:pt x="339" y="176"/>
                  </a:lnTo>
                  <a:lnTo>
                    <a:pt x="345" y="180"/>
                  </a:lnTo>
                  <a:lnTo>
                    <a:pt x="351" y="186"/>
                  </a:lnTo>
                  <a:lnTo>
                    <a:pt x="355" y="192"/>
                  </a:lnTo>
                  <a:lnTo>
                    <a:pt x="361" y="198"/>
                  </a:lnTo>
                  <a:lnTo>
                    <a:pt x="365" y="204"/>
                  </a:lnTo>
                  <a:lnTo>
                    <a:pt x="369" y="210"/>
                  </a:lnTo>
                  <a:lnTo>
                    <a:pt x="373" y="218"/>
                  </a:lnTo>
                  <a:lnTo>
                    <a:pt x="377" y="224"/>
                  </a:lnTo>
                  <a:lnTo>
                    <a:pt x="379" y="230"/>
                  </a:lnTo>
                  <a:lnTo>
                    <a:pt x="383" y="238"/>
                  </a:lnTo>
                  <a:lnTo>
                    <a:pt x="385" y="244"/>
                  </a:lnTo>
                  <a:lnTo>
                    <a:pt x="387" y="250"/>
                  </a:lnTo>
                  <a:lnTo>
                    <a:pt x="387" y="259"/>
                  </a:lnTo>
                  <a:lnTo>
                    <a:pt x="389" y="267"/>
                  </a:lnTo>
                  <a:lnTo>
                    <a:pt x="389" y="273"/>
                  </a:lnTo>
                  <a:lnTo>
                    <a:pt x="389" y="281"/>
                  </a:lnTo>
                  <a:lnTo>
                    <a:pt x="351" y="281"/>
                  </a:lnTo>
                  <a:lnTo>
                    <a:pt x="437" y="335"/>
                  </a:lnTo>
                  <a:lnTo>
                    <a:pt x="533" y="281"/>
                  </a:lnTo>
                  <a:lnTo>
                    <a:pt x="497" y="281"/>
                  </a:lnTo>
                  <a:lnTo>
                    <a:pt x="497" y="271"/>
                  </a:lnTo>
                  <a:lnTo>
                    <a:pt x="495" y="263"/>
                  </a:lnTo>
                  <a:lnTo>
                    <a:pt x="495" y="254"/>
                  </a:lnTo>
                  <a:lnTo>
                    <a:pt x="493" y="248"/>
                  </a:lnTo>
                  <a:lnTo>
                    <a:pt x="491" y="240"/>
                  </a:lnTo>
                  <a:lnTo>
                    <a:pt x="489" y="234"/>
                  </a:lnTo>
                  <a:lnTo>
                    <a:pt x="487" y="226"/>
                  </a:lnTo>
                  <a:lnTo>
                    <a:pt x="485" y="220"/>
                  </a:lnTo>
                  <a:lnTo>
                    <a:pt x="481" y="214"/>
                  </a:lnTo>
                  <a:lnTo>
                    <a:pt x="479" y="208"/>
                  </a:lnTo>
                  <a:lnTo>
                    <a:pt x="473" y="200"/>
                  </a:lnTo>
                  <a:lnTo>
                    <a:pt x="469" y="194"/>
                  </a:lnTo>
                  <a:lnTo>
                    <a:pt x="465" y="186"/>
                  </a:lnTo>
                  <a:lnTo>
                    <a:pt x="461" y="180"/>
                  </a:lnTo>
                  <a:lnTo>
                    <a:pt x="455" y="174"/>
                  </a:lnTo>
                  <a:lnTo>
                    <a:pt x="449" y="166"/>
                  </a:lnTo>
                  <a:lnTo>
                    <a:pt x="443" y="160"/>
                  </a:lnTo>
                  <a:lnTo>
                    <a:pt x="437" y="154"/>
                  </a:lnTo>
                  <a:lnTo>
                    <a:pt x="429" y="148"/>
                  </a:lnTo>
                  <a:lnTo>
                    <a:pt x="421" y="142"/>
                  </a:lnTo>
                  <a:lnTo>
                    <a:pt x="415" y="136"/>
                  </a:lnTo>
                  <a:lnTo>
                    <a:pt x="407" y="130"/>
                  </a:lnTo>
                  <a:lnTo>
                    <a:pt x="401" y="124"/>
                  </a:lnTo>
                  <a:lnTo>
                    <a:pt x="393" y="118"/>
                  </a:lnTo>
                  <a:lnTo>
                    <a:pt x="385" y="114"/>
                  </a:lnTo>
                  <a:lnTo>
                    <a:pt x="375" y="108"/>
                  </a:lnTo>
                  <a:lnTo>
                    <a:pt x="367" y="102"/>
                  </a:lnTo>
                  <a:lnTo>
                    <a:pt x="357" y="96"/>
                  </a:lnTo>
                  <a:lnTo>
                    <a:pt x="347" y="90"/>
                  </a:lnTo>
                  <a:lnTo>
                    <a:pt x="337" y="86"/>
                  </a:lnTo>
                  <a:lnTo>
                    <a:pt x="327" y="82"/>
                  </a:lnTo>
                  <a:lnTo>
                    <a:pt x="319" y="78"/>
                  </a:lnTo>
                  <a:lnTo>
                    <a:pt x="309" y="72"/>
                  </a:lnTo>
                  <a:lnTo>
                    <a:pt x="297" y="68"/>
                  </a:lnTo>
                  <a:lnTo>
                    <a:pt x="287" y="64"/>
                  </a:lnTo>
                  <a:lnTo>
                    <a:pt x="275" y="60"/>
                  </a:lnTo>
                  <a:lnTo>
                    <a:pt x="265" y="56"/>
                  </a:lnTo>
                  <a:lnTo>
                    <a:pt x="253" y="50"/>
                  </a:lnTo>
                  <a:lnTo>
                    <a:pt x="241" y="46"/>
                  </a:lnTo>
                  <a:lnTo>
                    <a:pt x="229" y="42"/>
                  </a:lnTo>
                  <a:lnTo>
                    <a:pt x="217" y="38"/>
                  </a:lnTo>
                  <a:lnTo>
                    <a:pt x="207" y="36"/>
                  </a:lnTo>
                  <a:lnTo>
                    <a:pt x="197" y="32"/>
                  </a:lnTo>
                  <a:lnTo>
                    <a:pt x="189" y="30"/>
                  </a:lnTo>
                  <a:lnTo>
                    <a:pt x="181" y="28"/>
                  </a:lnTo>
                  <a:lnTo>
                    <a:pt x="175" y="26"/>
                  </a:lnTo>
                  <a:lnTo>
                    <a:pt x="169" y="26"/>
                  </a:lnTo>
                  <a:lnTo>
                    <a:pt x="163" y="24"/>
                  </a:lnTo>
                  <a:lnTo>
                    <a:pt x="155" y="22"/>
                  </a:lnTo>
                  <a:lnTo>
                    <a:pt x="147" y="20"/>
                  </a:lnTo>
                  <a:lnTo>
                    <a:pt x="141" y="18"/>
                  </a:lnTo>
                  <a:lnTo>
                    <a:pt x="135" y="16"/>
                  </a:lnTo>
                  <a:lnTo>
                    <a:pt x="127" y="16"/>
                  </a:lnTo>
                  <a:lnTo>
                    <a:pt x="119" y="14"/>
                  </a:lnTo>
                  <a:lnTo>
                    <a:pt x="111" y="12"/>
                  </a:lnTo>
                  <a:lnTo>
                    <a:pt x="103" y="10"/>
                  </a:lnTo>
                  <a:lnTo>
                    <a:pt x="95" y="8"/>
                  </a:lnTo>
                  <a:lnTo>
                    <a:pt x="89" y="8"/>
                  </a:lnTo>
                  <a:lnTo>
                    <a:pt x="80" y="6"/>
                  </a:lnTo>
                  <a:lnTo>
                    <a:pt x="72" y="4"/>
                  </a:lnTo>
                  <a:lnTo>
                    <a:pt x="64" y="4"/>
                  </a:lnTo>
                  <a:lnTo>
                    <a:pt x="58" y="2"/>
                  </a:lnTo>
                  <a:lnTo>
                    <a:pt x="52" y="2"/>
                  </a:lnTo>
                  <a:close/>
                </a:path>
              </a:pathLst>
            </a:custGeom>
            <a:solidFill>
              <a:srgbClr val="0019D1"/>
            </a:solidFill>
            <a:ln w="12700">
              <a:solidFill>
                <a:srgbClr val="CECECE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323" name="Freeform 346">
              <a:extLst>
                <a:ext uri="{FF2B5EF4-FFF2-40B4-BE49-F238E27FC236}">
                  <a16:creationId xmlns:a16="http://schemas.microsoft.com/office/drawing/2014/main" xmlns="" id="{420C23BA-6BA5-44B4-9700-FFE8B93DBAE5}"/>
                </a:ext>
              </a:extLst>
            </p:cNvPr>
            <p:cNvSpPr>
              <a:spLocks/>
            </p:cNvSpPr>
            <p:nvPr/>
          </p:nvSpPr>
          <p:spPr bwMode="auto">
            <a:xfrm>
              <a:off x="4116" y="3080"/>
              <a:ext cx="759" cy="228"/>
            </a:xfrm>
            <a:custGeom>
              <a:avLst/>
              <a:gdLst>
                <a:gd name="T0" fmla="*/ 102 w 759"/>
                <a:gd name="T1" fmla="*/ 228 h 228"/>
                <a:gd name="T2" fmla="*/ 108 w 759"/>
                <a:gd name="T3" fmla="*/ 220 h 228"/>
                <a:gd name="T4" fmla="*/ 116 w 759"/>
                <a:gd name="T5" fmla="*/ 210 h 228"/>
                <a:gd name="T6" fmla="*/ 124 w 759"/>
                <a:gd name="T7" fmla="*/ 204 h 228"/>
                <a:gd name="T8" fmla="*/ 132 w 759"/>
                <a:gd name="T9" fmla="*/ 194 h 228"/>
                <a:gd name="T10" fmla="*/ 142 w 759"/>
                <a:gd name="T11" fmla="*/ 186 h 228"/>
                <a:gd name="T12" fmla="*/ 154 w 759"/>
                <a:gd name="T13" fmla="*/ 178 h 228"/>
                <a:gd name="T14" fmla="*/ 164 w 759"/>
                <a:gd name="T15" fmla="*/ 172 h 228"/>
                <a:gd name="T16" fmla="*/ 174 w 759"/>
                <a:gd name="T17" fmla="*/ 166 h 228"/>
                <a:gd name="T18" fmla="*/ 186 w 759"/>
                <a:gd name="T19" fmla="*/ 158 h 228"/>
                <a:gd name="T20" fmla="*/ 196 w 759"/>
                <a:gd name="T21" fmla="*/ 152 h 228"/>
                <a:gd name="T22" fmla="*/ 210 w 759"/>
                <a:gd name="T23" fmla="*/ 144 h 228"/>
                <a:gd name="T24" fmla="*/ 230 w 759"/>
                <a:gd name="T25" fmla="*/ 136 h 228"/>
                <a:gd name="T26" fmla="*/ 250 w 759"/>
                <a:gd name="T27" fmla="*/ 126 h 228"/>
                <a:gd name="T28" fmla="*/ 270 w 759"/>
                <a:gd name="T29" fmla="*/ 120 h 228"/>
                <a:gd name="T30" fmla="*/ 292 w 759"/>
                <a:gd name="T31" fmla="*/ 112 h 228"/>
                <a:gd name="T32" fmla="*/ 318 w 759"/>
                <a:gd name="T33" fmla="*/ 104 h 228"/>
                <a:gd name="T34" fmla="*/ 343 w 759"/>
                <a:gd name="T35" fmla="*/ 96 h 228"/>
                <a:gd name="T36" fmla="*/ 373 w 759"/>
                <a:gd name="T37" fmla="*/ 90 h 228"/>
                <a:gd name="T38" fmla="*/ 397 w 759"/>
                <a:gd name="T39" fmla="*/ 84 h 228"/>
                <a:gd name="T40" fmla="*/ 423 w 759"/>
                <a:gd name="T41" fmla="*/ 80 h 228"/>
                <a:gd name="T42" fmla="*/ 451 w 759"/>
                <a:gd name="T43" fmla="*/ 76 h 228"/>
                <a:gd name="T44" fmla="*/ 477 w 759"/>
                <a:gd name="T45" fmla="*/ 72 h 228"/>
                <a:gd name="T46" fmla="*/ 507 w 759"/>
                <a:gd name="T47" fmla="*/ 68 h 228"/>
                <a:gd name="T48" fmla="*/ 539 w 759"/>
                <a:gd name="T49" fmla="*/ 66 h 228"/>
                <a:gd name="T50" fmla="*/ 569 w 759"/>
                <a:gd name="T51" fmla="*/ 64 h 228"/>
                <a:gd name="T52" fmla="*/ 603 w 759"/>
                <a:gd name="T53" fmla="*/ 64 h 228"/>
                <a:gd name="T54" fmla="*/ 635 w 759"/>
                <a:gd name="T55" fmla="*/ 64 h 228"/>
                <a:gd name="T56" fmla="*/ 759 w 759"/>
                <a:gd name="T57" fmla="*/ 42 h 228"/>
                <a:gd name="T58" fmla="*/ 635 w 759"/>
                <a:gd name="T59" fmla="*/ 16 h 228"/>
                <a:gd name="T60" fmla="*/ 597 w 759"/>
                <a:gd name="T61" fmla="*/ 16 h 228"/>
                <a:gd name="T62" fmla="*/ 563 w 759"/>
                <a:gd name="T63" fmla="*/ 18 h 228"/>
                <a:gd name="T64" fmla="*/ 531 w 759"/>
                <a:gd name="T65" fmla="*/ 18 h 228"/>
                <a:gd name="T66" fmla="*/ 501 w 759"/>
                <a:gd name="T67" fmla="*/ 22 h 228"/>
                <a:gd name="T68" fmla="*/ 471 w 759"/>
                <a:gd name="T69" fmla="*/ 24 h 228"/>
                <a:gd name="T70" fmla="*/ 437 w 759"/>
                <a:gd name="T71" fmla="*/ 28 h 228"/>
                <a:gd name="T72" fmla="*/ 409 w 759"/>
                <a:gd name="T73" fmla="*/ 32 h 228"/>
                <a:gd name="T74" fmla="*/ 377 w 759"/>
                <a:gd name="T75" fmla="*/ 36 h 228"/>
                <a:gd name="T76" fmla="*/ 349 w 759"/>
                <a:gd name="T77" fmla="*/ 42 h 228"/>
                <a:gd name="T78" fmla="*/ 318 w 759"/>
                <a:gd name="T79" fmla="*/ 48 h 228"/>
                <a:gd name="T80" fmla="*/ 292 w 759"/>
                <a:gd name="T81" fmla="*/ 54 h 228"/>
                <a:gd name="T82" fmla="*/ 266 w 759"/>
                <a:gd name="T83" fmla="*/ 62 h 228"/>
                <a:gd name="T84" fmla="*/ 240 w 759"/>
                <a:gd name="T85" fmla="*/ 68 h 228"/>
                <a:gd name="T86" fmla="*/ 216 w 759"/>
                <a:gd name="T87" fmla="*/ 78 h 228"/>
                <a:gd name="T88" fmla="*/ 192 w 759"/>
                <a:gd name="T89" fmla="*/ 86 h 228"/>
                <a:gd name="T90" fmla="*/ 172 w 759"/>
                <a:gd name="T91" fmla="*/ 94 h 228"/>
                <a:gd name="T92" fmla="*/ 150 w 759"/>
                <a:gd name="T93" fmla="*/ 104 h 228"/>
                <a:gd name="T94" fmla="*/ 130 w 759"/>
                <a:gd name="T95" fmla="*/ 112 h 228"/>
                <a:gd name="T96" fmla="*/ 112 w 759"/>
                <a:gd name="T97" fmla="*/ 122 h 228"/>
                <a:gd name="T98" fmla="*/ 94 w 759"/>
                <a:gd name="T99" fmla="*/ 132 h 228"/>
                <a:gd name="T100" fmla="*/ 76 w 759"/>
                <a:gd name="T101" fmla="*/ 142 h 228"/>
                <a:gd name="T102" fmla="*/ 64 w 759"/>
                <a:gd name="T103" fmla="*/ 150 h 228"/>
                <a:gd name="T104" fmla="*/ 56 w 759"/>
                <a:gd name="T105" fmla="*/ 156 h 228"/>
                <a:gd name="T106" fmla="*/ 50 w 759"/>
                <a:gd name="T107" fmla="*/ 162 h 228"/>
                <a:gd name="T108" fmla="*/ 42 w 759"/>
                <a:gd name="T109" fmla="*/ 168 h 228"/>
                <a:gd name="T110" fmla="*/ 34 w 759"/>
                <a:gd name="T111" fmla="*/ 174 h 228"/>
                <a:gd name="T112" fmla="*/ 26 w 759"/>
                <a:gd name="T113" fmla="*/ 180 h 228"/>
                <a:gd name="T114" fmla="*/ 18 w 759"/>
                <a:gd name="T115" fmla="*/ 188 h 228"/>
                <a:gd name="T116" fmla="*/ 12 w 759"/>
                <a:gd name="T117" fmla="*/ 194 h 228"/>
                <a:gd name="T118" fmla="*/ 6 w 759"/>
                <a:gd name="T119" fmla="*/ 202 h 228"/>
                <a:gd name="T120" fmla="*/ 2 w 759"/>
                <a:gd name="T121" fmla="*/ 208 h 228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759"/>
                <a:gd name="T184" fmla="*/ 0 h 228"/>
                <a:gd name="T185" fmla="*/ 759 w 759"/>
                <a:gd name="T186" fmla="*/ 228 h 228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759" h="228">
                  <a:moveTo>
                    <a:pt x="0" y="210"/>
                  </a:moveTo>
                  <a:lnTo>
                    <a:pt x="102" y="228"/>
                  </a:lnTo>
                  <a:lnTo>
                    <a:pt x="106" y="224"/>
                  </a:lnTo>
                  <a:lnTo>
                    <a:pt x="108" y="220"/>
                  </a:lnTo>
                  <a:lnTo>
                    <a:pt x="112" y="216"/>
                  </a:lnTo>
                  <a:lnTo>
                    <a:pt x="116" y="210"/>
                  </a:lnTo>
                  <a:lnTo>
                    <a:pt x="120" y="206"/>
                  </a:lnTo>
                  <a:lnTo>
                    <a:pt x="124" y="204"/>
                  </a:lnTo>
                  <a:lnTo>
                    <a:pt x="128" y="198"/>
                  </a:lnTo>
                  <a:lnTo>
                    <a:pt x="132" y="194"/>
                  </a:lnTo>
                  <a:lnTo>
                    <a:pt x="138" y="190"/>
                  </a:lnTo>
                  <a:lnTo>
                    <a:pt x="142" y="186"/>
                  </a:lnTo>
                  <a:lnTo>
                    <a:pt x="148" y="182"/>
                  </a:lnTo>
                  <a:lnTo>
                    <a:pt x="154" y="178"/>
                  </a:lnTo>
                  <a:lnTo>
                    <a:pt x="158" y="176"/>
                  </a:lnTo>
                  <a:lnTo>
                    <a:pt x="164" y="172"/>
                  </a:lnTo>
                  <a:lnTo>
                    <a:pt x="168" y="168"/>
                  </a:lnTo>
                  <a:lnTo>
                    <a:pt x="174" y="166"/>
                  </a:lnTo>
                  <a:lnTo>
                    <a:pt x="180" y="162"/>
                  </a:lnTo>
                  <a:lnTo>
                    <a:pt x="186" y="158"/>
                  </a:lnTo>
                  <a:lnTo>
                    <a:pt x="190" y="156"/>
                  </a:lnTo>
                  <a:lnTo>
                    <a:pt x="196" y="152"/>
                  </a:lnTo>
                  <a:lnTo>
                    <a:pt x="202" y="148"/>
                  </a:lnTo>
                  <a:lnTo>
                    <a:pt x="210" y="144"/>
                  </a:lnTo>
                  <a:lnTo>
                    <a:pt x="220" y="140"/>
                  </a:lnTo>
                  <a:lnTo>
                    <a:pt x="230" y="136"/>
                  </a:lnTo>
                  <a:lnTo>
                    <a:pt x="240" y="132"/>
                  </a:lnTo>
                  <a:lnTo>
                    <a:pt x="250" y="126"/>
                  </a:lnTo>
                  <a:lnTo>
                    <a:pt x="260" y="122"/>
                  </a:lnTo>
                  <a:lnTo>
                    <a:pt x="270" y="120"/>
                  </a:lnTo>
                  <a:lnTo>
                    <a:pt x="280" y="116"/>
                  </a:lnTo>
                  <a:lnTo>
                    <a:pt x="292" y="112"/>
                  </a:lnTo>
                  <a:lnTo>
                    <a:pt x="304" y="108"/>
                  </a:lnTo>
                  <a:lnTo>
                    <a:pt x="318" y="104"/>
                  </a:lnTo>
                  <a:lnTo>
                    <a:pt x="328" y="100"/>
                  </a:lnTo>
                  <a:lnTo>
                    <a:pt x="343" y="96"/>
                  </a:lnTo>
                  <a:lnTo>
                    <a:pt x="359" y="92"/>
                  </a:lnTo>
                  <a:lnTo>
                    <a:pt x="373" y="90"/>
                  </a:lnTo>
                  <a:lnTo>
                    <a:pt x="385" y="88"/>
                  </a:lnTo>
                  <a:lnTo>
                    <a:pt x="397" y="84"/>
                  </a:lnTo>
                  <a:lnTo>
                    <a:pt x="409" y="82"/>
                  </a:lnTo>
                  <a:lnTo>
                    <a:pt x="423" y="80"/>
                  </a:lnTo>
                  <a:lnTo>
                    <a:pt x="437" y="78"/>
                  </a:lnTo>
                  <a:lnTo>
                    <a:pt x="451" y="76"/>
                  </a:lnTo>
                  <a:lnTo>
                    <a:pt x="465" y="74"/>
                  </a:lnTo>
                  <a:lnTo>
                    <a:pt x="477" y="72"/>
                  </a:lnTo>
                  <a:lnTo>
                    <a:pt x="493" y="70"/>
                  </a:lnTo>
                  <a:lnTo>
                    <a:pt x="507" y="68"/>
                  </a:lnTo>
                  <a:lnTo>
                    <a:pt x="523" y="66"/>
                  </a:lnTo>
                  <a:lnTo>
                    <a:pt x="539" y="66"/>
                  </a:lnTo>
                  <a:lnTo>
                    <a:pt x="555" y="64"/>
                  </a:lnTo>
                  <a:lnTo>
                    <a:pt x="569" y="64"/>
                  </a:lnTo>
                  <a:lnTo>
                    <a:pt x="585" y="64"/>
                  </a:lnTo>
                  <a:lnTo>
                    <a:pt x="603" y="64"/>
                  </a:lnTo>
                  <a:lnTo>
                    <a:pt x="617" y="64"/>
                  </a:lnTo>
                  <a:lnTo>
                    <a:pt x="635" y="64"/>
                  </a:lnTo>
                  <a:lnTo>
                    <a:pt x="635" y="80"/>
                  </a:lnTo>
                  <a:lnTo>
                    <a:pt x="759" y="42"/>
                  </a:lnTo>
                  <a:lnTo>
                    <a:pt x="635" y="0"/>
                  </a:lnTo>
                  <a:lnTo>
                    <a:pt x="635" y="16"/>
                  </a:lnTo>
                  <a:lnTo>
                    <a:pt x="615" y="16"/>
                  </a:lnTo>
                  <a:lnTo>
                    <a:pt x="597" y="16"/>
                  </a:lnTo>
                  <a:lnTo>
                    <a:pt x="579" y="16"/>
                  </a:lnTo>
                  <a:lnTo>
                    <a:pt x="563" y="18"/>
                  </a:lnTo>
                  <a:lnTo>
                    <a:pt x="547" y="18"/>
                  </a:lnTo>
                  <a:lnTo>
                    <a:pt x="531" y="18"/>
                  </a:lnTo>
                  <a:lnTo>
                    <a:pt x="515" y="20"/>
                  </a:lnTo>
                  <a:lnTo>
                    <a:pt x="501" y="22"/>
                  </a:lnTo>
                  <a:lnTo>
                    <a:pt x="487" y="22"/>
                  </a:lnTo>
                  <a:lnTo>
                    <a:pt x="471" y="24"/>
                  </a:lnTo>
                  <a:lnTo>
                    <a:pt x="453" y="26"/>
                  </a:lnTo>
                  <a:lnTo>
                    <a:pt x="437" y="28"/>
                  </a:lnTo>
                  <a:lnTo>
                    <a:pt x="423" y="30"/>
                  </a:lnTo>
                  <a:lnTo>
                    <a:pt x="409" y="32"/>
                  </a:lnTo>
                  <a:lnTo>
                    <a:pt x="393" y="34"/>
                  </a:lnTo>
                  <a:lnTo>
                    <a:pt x="377" y="36"/>
                  </a:lnTo>
                  <a:lnTo>
                    <a:pt x="363" y="40"/>
                  </a:lnTo>
                  <a:lnTo>
                    <a:pt x="349" y="42"/>
                  </a:lnTo>
                  <a:lnTo>
                    <a:pt x="332" y="46"/>
                  </a:lnTo>
                  <a:lnTo>
                    <a:pt x="318" y="48"/>
                  </a:lnTo>
                  <a:lnTo>
                    <a:pt x="304" y="52"/>
                  </a:lnTo>
                  <a:lnTo>
                    <a:pt x="292" y="54"/>
                  </a:lnTo>
                  <a:lnTo>
                    <a:pt x="278" y="58"/>
                  </a:lnTo>
                  <a:lnTo>
                    <a:pt x="266" y="62"/>
                  </a:lnTo>
                  <a:lnTo>
                    <a:pt x="254" y="64"/>
                  </a:lnTo>
                  <a:lnTo>
                    <a:pt x="240" y="68"/>
                  </a:lnTo>
                  <a:lnTo>
                    <a:pt x="228" y="74"/>
                  </a:lnTo>
                  <a:lnTo>
                    <a:pt x="216" y="78"/>
                  </a:lnTo>
                  <a:lnTo>
                    <a:pt x="204" y="82"/>
                  </a:lnTo>
                  <a:lnTo>
                    <a:pt x="192" y="86"/>
                  </a:lnTo>
                  <a:lnTo>
                    <a:pt x="182" y="90"/>
                  </a:lnTo>
                  <a:lnTo>
                    <a:pt x="172" y="94"/>
                  </a:lnTo>
                  <a:lnTo>
                    <a:pt x="160" y="98"/>
                  </a:lnTo>
                  <a:lnTo>
                    <a:pt x="150" y="104"/>
                  </a:lnTo>
                  <a:lnTo>
                    <a:pt x="140" y="108"/>
                  </a:lnTo>
                  <a:lnTo>
                    <a:pt x="130" y="112"/>
                  </a:lnTo>
                  <a:lnTo>
                    <a:pt x="122" y="118"/>
                  </a:lnTo>
                  <a:lnTo>
                    <a:pt x="112" y="122"/>
                  </a:lnTo>
                  <a:lnTo>
                    <a:pt x="102" y="128"/>
                  </a:lnTo>
                  <a:lnTo>
                    <a:pt x="94" y="132"/>
                  </a:lnTo>
                  <a:lnTo>
                    <a:pt x="84" y="138"/>
                  </a:lnTo>
                  <a:lnTo>
                    <a:pt x="76" y="142"/>
                  </a:lnTo>
                  <a:lnTo>
                    <a:pt x="70" y="148"/>
                  </a:lnTo>
                  <a:lnTo>
                    <a:pt x="64" y="150"/>
                  </a:lnTo>
                  <a:lnTo>
                    <a:pt x="60" y="154"/>
                  </a:lnTo>
                  <a:lnTo>
                    <a:pt x="56" y="156"/>
                  </a:lnTo>
                  <a:lnTo>
                    <a:pt x="52" y="158"/>
                  </a:lnTo>
                  <a:lnTo>
                    <a:pt x="50" y="162"/>
                  </a:lnTo>
                  <a:lnTo>
                    <a:pt x="46" y="166"/>
                  </a:lnTo>
                  <a:lnTo>
                    <a:pt x="42" y="168"/>
                  </a:lnTo>
                  <a:lnTo>
                    <a:pt x="38" y="172"/>
                  </a:lnTo>
                  <a:lnTo>
                    <a:pt x="34" y="174"/>
                  </a:lnTo>
                  <a:lnTo>
                    <a:pt x="30" y="178"/>
                  </a:lnTo>
                  <a:lnTo>
                    <a:pt x="26" y="180"/>
                  </a:lnTo>
                  <a:lnTo>
                    <a:pt x="24" y="184"/>
                  </a:lnTo>
                  <a:lnTo>
                    <a:pt x="18" y="188"/>
                  </a:lnTo>
                  <a:lnTo>
                    <a:pt x="16" y="192"/>
                  </a:lnTo>
                  <a:lnTo>
                    <a:pt x="12" y="194"/>
                  </a:lnTo>
                  <a:lnTo>
                    <a:pt x="10" y="198"/>
                  </a:lnTo>
                  <a:lnTo>
                    <a:pt x="6" y="202"/>
                  </a:lnTo>
                  <a:lnTo>
                    <a:pt x="4" y="204"/>
                  </a:lnTo>
                  <a:lnTo>
                    <a:pt x="2" y="208"/>
                  </a:lnTo>
                  <a:lnTo>
                    <a:pt x="0" y="210"/>
                  </a:lnTo>
                  <a:close/>
                </a:path>
              </a:pathLst>
            </a:custGeom>
            <a:solidFill>
              <a:srgbClr val="CECECE"/>
            </a:solidFill>
            <a:ln w="12700">
              <a:solidFill>
                <a:srgbClr val="CECECE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324" name="Freeform 347">
              <a:extLst>
                <a:ext uri="{FF2B5EF4-FFF2-40B4-BE49-F238E27FC236}">
                  <a16:creationId xmlns:a16="http://schemas.microsoft.com/office/drawing/2014/main" xmlns="" id="{97427EA4-A592-42CF-8F42-0368631549C0}"/>
                </a:ext>
              </a:extLst>
            </p:cNvPr>
            <p:cNvSpPr>
              <a:spLocks/>
            </p:cNvSpPr>
            <p:nvPr/>
          </p:nvSpPr>
          <p:spPr bwMode="auto">
            <a:xfrm>
              <a:off x="4092" y="3056"/>
              <a:ext cx="759" cy="228"/>
            </a:xfrm>
            <a:custGeom>
              <a:avLst/>
              <a:gdLst>
                <a:gd name="T0" fmla="*/ 102 w 759"/>
                <a:gd name="T1" fmla="*/ 228 h 228"/>
                <a:gd name="T2" fmla="*/ 108 w 759"/>
                <a:gd name="T3" fmla="*/ 220 h 228"/>
                <a:gd name="T4" fmla="*/ 116 w 759"/>
                <a:gd name="T5" fmla="*/ 210 h 228"/>
                <a:gd name="T6" fmla="*/ 124 w 759"/>
                <a:gd name="T7" fmla="*/ 204 h 228"/>
                <a:gd name="T8" fmla="*/ 132 w 759"/>
                <a:gd name="T9" fmla="*/ 194 h 228"/>
                <a:gd name="T10" fmla="*/ 142 w 759"/>
                <a:gd name="T11" fmla="*/ 186 h 228"/>
                <a:gd name="T12" fmla="*/ 154 w 759"/>
                <a:gd name="T13" fmla="*/ 178 h 228"/>
                <a:gd name="T14" fmla="*/ 164 w 759"/>
                <a:gd name="T15" fmla="*/ 172 h 228"/>
                <a:gd name="T16" fmla="*/ 174 w 759"/>
                <a:gd name="T17" fmla="*/ 166 h 228"/>
                <a:gd name="T18" fmla="*/ 186 w 759"/>
                <a:gd name="T19" fmla="*/ 158 h 228"/>
                <a:gd name="T20" fmla="*/ 196 w 759"/>
                <a:gd name="T21" fmla="*/ 152 h 228"/>
                <a:gd name="T22" fmla="*/ 210 w 759"/>
                <a:gd name="T23" fmla="*/ 144 h 228"/>
                <a:gd name="T24" fmla="*/ 230 w 759"/>
                <a:gd name="T25" fmla="*/ 136 h 228"/>
                <a:gd name="T26" fmla="*/ 250 w 759"/>
                <a:gd name="T27" fmla="*/ 126 h 228"/>
                <a:gd name="T28" fmla="*/ 270 w 759"/>
                <a:gd name="T29" fmla="*/ 120 h 228"/>
                <a:gd name="T30" fmla="*/ 292 w 759"/>
                <a:gd name="T31" fmla="*/ 112 h 228"/>
                <a:gd name="T32" fmla="*/ 318 w 759"/>
                <a:gd name="T33" fmla="*/ 104 h 228"/>
                <a:gd name="T34" fmla="*/ 342 w 759"/>
                <a:gd name="T35" fmla="*/ 96 h 228"/>
                <a:gd name="T36" fmla="*/ 373 w 759"/>
                <a:gd name="T37" fmla="*/ 90 h 228"/>
                <a:gd name="T38" fmla="*/ 397 w 759"/>
                <a:gd name="T39" fmla="*/ 84 h 228"/>
                <a:gd name="T40" fmla="*/ 423 w 759"/>
                <a:gd name="T41" fmla="*/ 80 h 228"/>
                <a:gd name="T42" fmla="*/ 451 w 759"/>
                <a:gd name="T43" fmla="*/ 76 h 228"/>
                <a:gd name="T44" fmla="*/ 477 w 759"/>
                <a:gd name="T45" fmla="*/ 72 h 228"/>
                <a:gd name="T46" fmla="*/ 507 w 759"/>
                <a:gd name="T47" fmla="*/ 68 h 228"/>
                <a:gd name="T48" fmla="*/ 539 w 759"/>
                <a:gd name="T49" fmla="*/ 66 h 228"/>
                <a:gd name="T50" fmla="*/ 569 w 759"/>
                <a:gd name="T51" fmla="*/ 64 h 228"/>
                <a:gd name="T52" fmla="*/ 603 w 759"/>
                <a:gd name="T53" fmla="*/ 64 h 228"/>
                <a:gd name="T54" fmla="*/ 635 w 759"/>
                <a:gd name="T55" fmla="*/ 64 h 228"/>
                <a:gd name="T56" fmla="*/ 759 w 759"/>
                <a:gd name="T57" fmla="*/ 42 h 228"/>
                <a:gd name="T58" fmla="*/ 635 w 759"/>
                <a:gd name="T59" fmla="*/ 16 h 228"/>
                <a:gd name="T60" fmla="*/ 597 w 759"/>
                <a:gd name="T61" fmla="*/ 16 h 228"/>
                <a:gd name="T62" fmla="*/ 563 w 759"/>
                <a:gd name="T63" fmla="*/ 18 h 228"/>
                <a:gd name="T64" fmla="*/ 531 w 759"/>
                <a:gd name="T65" fmla="*/ 18 h 228"/>
                <a:gd name="T66" fmla="*/ 501 w 759"/>
                <a:gd name="T67" fmla="*/ 22 h 228"/>
                <a:gd name="T68" fmla="*/ 471 w 759"/>
                <a:gd name="T69" fmla="*/ 24 h 228"/>
                <a:gd name="T70" fmla="*/ 437 w 759"/>
                <a:gd name="T71" fmla="*/ 28 h 228"/>
                <a:gd name="T72" fmla="*/ 409 w 759"/>
                <a:gd name="T73" fmla="*/ 32 h 228"/>
                <a:gd name="T74" fmla="*/ 377 w 759"/>
                <a:gd name="T75" fmla="*/ 36 h 228"/>
                <a:gd name="T76" fmla="*/ 348 w 759"/>
                <a:gd name="T77" fmla="*/ 42 h 228"/>
                <a:gd name="T78" fmla="*/ 318 w 759"/>
                <a:gd name="T79" fmla="*/ 48 h 228"/>
                <a:gd name="T80" fmla="*/ 292 w 759"/>
                <a:gd name="T81" fmla="*/ 54 h 228"/>
                <a:gd name="T82" fmla="*/ 266 w 759"/>
                <a:gd name="T83" fmla="*/ 62 h 228"/>
                <a:gd name="T84" fmla="*/ 240 w 759"/>
                <a:gd name="T85" fmla="*/ 68 h 228"/>
                <a:gd name="T86" fmla="*/ 216 w 759"/>
                <a:gd name="T87" fmla="*/ 78 h 228"/>
                <a:gd name="T88" fmla="*/ 192 w 759"/>
                <a:gd name="T89" fmla="*/ 86 h 228"/>
                <a:gd name="T90" fmla="*/ 172 w 759"/>
                <a:gd name="T91" fmla="*/ 94 h 228"/>
                <a:gd name="T92" fmla="*/ 150 w 759"/>
                <a:gd name="T93" fmla="*/ 104 h 228"/>
                <a:gd name="T94" fmla="*/ 130 w 759"/>
                <a:gd name="T95" fmla="*/ 112 h 228"/>
                <a:gd name="T96" fmla="*/ 112 w 759"/>
                <a:gd name="T97" fmla="*/ 122 h 228"/>
                <a:gd name="T98" fmla="*/ 94 w 759"/>
                <a:gd name="T99" fmla="*/ 132 h 228"/>
                <a:gd name="T100" fmla="*/ 76 w 759"/>
                <a:gd name="T101" fmla="*/ 142 h 228"/>
                <a:gd name="T102" fmla="*/ 64 w 759"/>
                <a:gd name="T103" fmla="*/ 150 h 228"/>
                <a:gd name="T104" fmla="*/ 56 w 759"/>
                <a:gd name="T105" fmla="*/ 156 h 228"/>
                <a:gd name="T106" fmla="*/ 50 w 759"/>
                <a:gd name="T107" fmla="*/ 162 h 228"/>
                <a:gd name="T108" fmla="*/ 42 w 759"/>
                <a:gd name="T109" fmla="*/ 168 h 228"/>
                <a:gd name="T110" fmla="*/ 34 w 759"/>
                <a:gd name="T111" fmla="*/ 174 h 228"/>
                <a:gd name="T112" fmla="*/ 26 w 759"/>
                <a:gd name="T113" fmla="*/ 180 h 228"/>
                <a:gd name="T114" fmla="*/ 18 w 759"/>
                <a:gd name="T115" fmla="*/ 188 h 228"/>
                <a:gd name="T116" fmla="*/ 12 w 759"/>
                <a:gd name="T117" fmla="*/ 194 h 228"/>
                <a:gd name="T118" fmla="*/ 6 w 759"/>
                <a:gd name="T119" fmla="*/ 202 h 228"/>
                <a:gd name="T120" fmla="*/ 2 w 759"/>
                <a:gd name="T121" fmla="*/ 208 h 228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759"/>
                <a:gd name="T184" fmla="*/ 0 h 228"/>
                <a:gd name="T185" fmla="*/ 759 w 759"/>
                <a:gd name="T186" fmla="*/ 228 h 228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759" h="228">
                  <a:moveTo>
                    <a:pt x="0" y="210"/>
                  </a:moveTo>
                  <a:lnTo>
                    <a:pt x="102" y="228"/>
                  </a:lnTo>
                  <a:lnTo>
                    <a:pt x="106" y="224"/>
                  </a:lnTo>
                  <a:lnTo>
                    <a:pt x="108" y="220"/>
                  </a:lnTo>
                  <a:lnTo>
                    <a:pt x="112" y="216"/>
                  </a:lnTo>
                  <a:lnTo>
                    <a:pt x="116" y="210"/>
                  </a:lnTo>
                  <a:lnTo>
                    <a:pt x="120" y="206"/>
                  </a:lnTo>
                  <a:lnTo>
                    <a:pt x="124" y="204"/>
                  </a:lnTo>
                  <a:lnTo>
                    <a:pt x="128" y="198"/>
                  </a:lnTo>
                  <a:lnTo>
                    <a:pt x="132" y="194"/>
                  </a:lnTo>
                  <a:lnTo>
                    <a:pt x="138" y="190"/>
                  </a:lnTo>
                  <a:lnTo>
                    <a:pt x="142" y="186"/>
                  </a:lnTo>
                  <a:lnTo>
                    <a:pt x="148" y="182"/>
                  </a:lnTo>
                  <a:lnTo>
                    <a:pt x="154" y="178"/>
                  </a:lnTo>
                  <a:lnTo>
                    <a:pt x="158" y="176"/>
                  </a:lnTo>
                  <a:lnTo>
                    <a:pt x="164" y="172"/>
                  </a:lnTo>
                  <a:lnTo>
                    <a:pt x="168" y="168"/>
                  </a:lnTo>
                  <a:lnTo>
                    <a:pt x="174" y="166"/>
                  </a:lnTo>
                  <a:lnTo>
                    <a:pt x="180" y="162"/>
                  </a:lnTo>
                  <a:lnTo>
                    <a:pt x="186" y="158"/>
                  </a:lnTo>
                  <a:lnTo>
                    <a:pt x="190" y="156"/>
                  </a:lnTo>
                  <a:lnTo>
                    <a:pt x="196" y="152"/>
                  </a:lnTo>
                  <a:lnTo>
                    <a:pt x="202" y="148"/>
                  </a:lnTo>
                  <a:lnTo>
                    <a:pt x="210" y="144"/>
                  </a:lnTo>
                  <a:lnTo>
                    <a:pt x="220" y="140"/>
                  </a:lnTo>
                  <a:lnTo>
                    <a:pt x="230" y="136"/>
                  </a:lnTo>
                  <a:lnTo>
                    <a:pt x="240" y="132"/>
                  </a:lnTo>
                  <a:lnTo>
                    <a:pt x="250" y="126"/>
                  </a:lnTo>
                  <a:lnTo>
                    <a:pt x="260" y="122"/>
                  </a:lnTo>
                  <a:lnTo>
                    <a:pt x="270" y="120"/>
                  </a:lnTo>
                  <a:lnTo>
                    <a:pt x="280" y="116"/>
                  </a:lnTo>
                  <a:lnTo>
                    <a:pt x="292" y="112"/>
                  </a:lnTo>
                  <a:lnTo>
                    <a:pt x="304" y="108"/>
                  </a:lnTo>
                  <a:lnTo>
                    <a:pt x="318" y="104"/>
                  </a:lnTo>
                  <a:lnTo>
                    <a:pt x="328" y="100"/>
                  </a:lnTo>
                  <a:lnTo>
                    <a:pt x="342" y="96"/>
                  </a:lnTo>
                  <a:lnTo>
                    <a:pt x="359" y="92"/>
                  </a:lnTo>
                  <a:lnTo>
                    <a:pt x="373" y="90"/>
                  </a:lnTo>
                  <a:lnTo>
                    <a:pt x="385" y="88"/>
                  </a:lnTo>
                  <a:lnTo>
                    <a:pt x="397" y="84"/>
                  </a:lnTo>
                  <a:lnTo>
                    <a:pt x="409" y="82"/>
                  </a:lnTo>
                  <a:lnTo>
                    <a:pt x="423" y="80"/>
                  </a:lnTo>
                  <a:lnTo>
                    <a:pt x="437" y="78"/>
                  </a:lnTo>
                  <a:lnTo>
                    <a:pt x="451" y="76"/>
                  </a:lnTo>
                  <a:lnTo>
                    <a:pt x="465" y="74"/>
                  </a:lnTo>
                  <a:lnTo>
                    <a:pt x="477" y="72"/>
                  </a:lnTo>
                  <a:lnTo>
                    <a:pt x="493" y="70"/>
                  </a:lnTo>
                  <a:lnTo>
                    <a:pt x="507" y="68"/>
                  </a:lnTo>
                  <a:lnTo>
                    <a:pt x="523" y="66"/>
                  </a:lnTo>
                  <a:lnTo>
                    <a:pt x="539" y="66"/>
                  </a:lnTo>
                  <a:lnTo>
                    <a:pt x="555" y="64"/>
                  </a:lnTo>
                  <a:lnTo>
                    <a:pt x="569" y="64"/>
                  </a:lnTo>
                  <a:lnTo>
                    <a:pt x="585" y="64"/>
                  </a:lnTo>
                  <a:lnTo>
                    <a:pt x="603" y="64"/>
                  </a:lnTo>
                  <a:lnTo>
                    <a:pt x="617" y="64"/>
                  </a:lnTo>
                  <a:lnTo>
                    <a:pt x="635" y="64"/>
                  </a:lnTo>
                  <a:lnTo>
                    <a:pt x="635" y="80"/>
                  </a:lnTo>
                  <a:lnTo>
                    <a:pt x="759" y="42"/>
                  </a:lnTo>
                  <a:lnTo>
                    <a:pt x="635" y="0"/>
                  </a:lnTo>
                  <a:lnTo>
                    <a:pt x="635" y="16"/>
                  </a:lnTo>
                  <a:lnTo>
                    <a:pt x="615" y="16"/>
                  </a:lnTo>
                  <a:lnTo>
                    <a:pt x="597" y="16"/>
                  </a:lnTo>
                  <a:lnTo>
                    <a:pt x="579" y="16"/>
                  </a:lnTo>
                  <a:lnTo>
                    <a:pt x="563" y="18"/>
                  </a:lnTo>
                  <a:lnTo>
                    <a:pt x="547" y="18"/>
                  </a:lnTo>
                  <a:lnTo>
                    <a:pt x="531" y="18"/>
                  </a:lnTo>
                  <a:lnTo>
                    <a:pt x="515" y="20"/>
                  </a:lnTo>
                  <a:lnTo>
                    <a:pt x="501" y="22"/>
                  </a:lnTo>
                  <a:lnTo>
                    <a:pt x="487" y="22"/>
                  </a:lnTo>
                  <a:lnTo>
                    <a:pt x="471" y="24"/>
                  </a:lnTo>
                  <a:lnTo>
                    <a:pt x="453" y="26"/>
                  </a:lnTo>
                  <a:lnTo>
                    <a:pt x="437" y="28"/>
                  </a:lnTo>
                  <a:lnTo>
                    <a:pt x="423" y="30"/>
                  </a:lnTo>
                  <a:lnTo>
                    <a:pt x="409" y="32"/>
                  </a:lnTo>
                  <a:lnTo>
                    <a:pt x="393" y="34"/>
                  </a:lnTo>
                  <a:lnTo>
                    <a:pt x="377" y="36"/>
                  </a:lnTo>
                  <a:lnTo>
                    <a:pt x="363" y="40"/>
                  </a:lnTo>
                  <a:lnTo>
                    <a:pt x="348" y="42"/>
                  </a:lnTo>
                  <a:lnTo>
                    <a:pt x="332" y="46"/>
                  </a:lnTo>
                  <a:lnTo>
                    <a:pt x="318" y="48"/>
                  </a:lnTo>
                  <a:lnTo>
                    <a:pt x="304" y="52"/>
                  </a:lnTo>
                  <a:lnTo>
                    <a:pt x="292" y="54"/>
                  </a:lnTo>
                  <a:lnTo>
                    <a:pt x="278" y="58"/>
                  </a:lnTo>
                  <a:lnTo>
                    <a:pt x="266" y="62"/>
                  </a:lnTo>
                  <a:lnTo>
                    <a:pt x="254" y="64"/>
                  </a:lnTo>
                  <a:lnTo>
                    <a:pt x="240" y="68"/>
                  </a:lnTo>
                  <a:lnTo>
                    <a:pt x="228" y="74"/>
                  </a:lnTo>
                  <a:lnTo>
                    <a:pt x="216" y="78"/>
                  </a:lnTo>
                  <a:lnTo>
                    <a:pt x="204" y="82"/>
                  </a:lnTo>
                  <a:lnTo>
                    <a:pt x="192" y="86"/>
                  </a:lnTo>
                  <a:lnTo>
                    <a:pt x="182" y="90"/>
                  </a:lnTo>
                  <a:lnTo>
                    <a:pt x="172" y="94"/>
                  </a:lnTo>
                  <a:lnTo>
                    <a:pt x="160" y="98"/>
                  </a:lnTo>
                  <a:lnTo>
                    <a:pt x="150" y="104"/>
                  </a:lnTo>
                  <a:lnTo>
                    <a:pt x="140" y="108"/>
                  </a:lnTo>
                  <a:lnTo>
                    <a:pt x="130" y="112"/>
                  </a:lnTo>
                  <a:lnTo>
                    <a:pt x="122" y="118"/>
                  </a:lnTo>
                  <a:lnTo>
                    <a:pt x="112" y="122"/>
                  </a:lnTo>
                  <a:lnTo>
                    <a:pt x="102" y="128"/>
                  </a:lnTo>
                  <a:lnTo>
                    <a:pt x="94" y="132"/>
                  </a:lnTo>
                  <a:lnTo>
                    <a:pt x="84" y="138"/>
                  </a:lnTo>
                  <a:lnTo>
                    <a:pt x="76" y="142"/>
                  </a:lnTo>
                  <a:lnTo>
                    <a:pt x="70" y="148"/>
                  </a:lnTo>
                  <a:lnTo>
                    <a:pt x="64" y="150"/>
                  </a:lnTo>
                  <a:lnTo>
                    <a:pt x="60" y="154"/>
                  </a:lnTo>
                  <a:lnTo>
                    <a:pt x="56" y="156"/>
                  </a:lnTo>
                  <a:lnTo>
                    <a:pt x="52" y="158"/>
                  </a:lnTo>
                  <a:lnTo>
                    <a:pt x="50" y="162"/>
                  </a:lnTo>
                  <a:lnTo>
                    <a:pt x="46" y="166"/>
                  </a:lnTo>
                  <a:lnTo>
                    <a:pt x="42" y="168"/>
                  </a:lnTo>
                  <a:lnTo>
                    <a:pt x="38" y="172"/>
                  </a:lnTo>
                  <a:lnTo>
                    <a:pt x="34" y="174"/>
                  </a:lnTo>
                  <a:lnTo>
                    <a:pt x="30" y="178"/>
                  </a:lnTo>
                  <a:lnTo>
                    <a:pt x="26" y="180"/>
                  </a:lnTo>
                  <a:lnTo>
                    <a:pt x="24" y="184"/>
                  </a:lnTo>
                  <a:lnTo>
                    <a:pt x="18" y="188"/>
                  </a:lnTo>
                  <a:lnTo>
                    <a:pt x="16" y="192"/>
                  </a:lnTo>
                  <a:lnTo>
                    <a:pt x="12" y="194"/>
                  </a:lnTo>
                  <a:lnTo>
                    <a:pt x="10" y="198"/>
                  </a:lnTo>
                  <a:lnTo>
                    <a:pt x="6" y="202"/>
                  </a:lnTo>
                  <a:lnTo>
                    <a:pt x="4" y="204"/>
                  </a:lnTo>
                  <a:lnTo>
                    <a:pt x="2" y="208"/>
                  </a:lnTo>
                  <a:lnTo>
                    <a:pt x="0" y="210"/>
                  </a:lnTo>
                  <a:close/>
                </a:path>
              </a:pathLst>
            </a:custGeom>
            <a:solidFill>
              <a:srgbClr val="0019D1"/>
            </a:solidFill>
            <a:ln w="12700">
              <a:solidFill>
                <a:srgbClr val="CECECE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325" name="Freeform 348">
              <a:extLst>
                <a:ext uri="{FF2B5EF4-FFF2-40B4-BE49-F238E27FC236}">
                  <a16:creationId xmlns:a16="http://schemas.microsoft.com/office/drawing/2014/main" xmlns="" id="{85EB4E10-9828-40B5-A456-8D00254444C8}"/>
                </a:ext>
              </a:extLst>
            </p:cNvPr>
            <p:cNvSpPr>
              <a:spLocks/>
            </p:cNvSpPr>
            <p:nvPr/>
          </p:nvSpPr>
          <p:spPr bwMode="auto">
            <a:xfrm>
              <a:off x="4621" y="3459"/>
              <a:ext cx="759" cy="226"/>
            </a:xfrm>
            <a:custGeom>
              <a:avLst/>
              <a:gdLst>
                <a:gd name="T0" fmla="*/ 655 w 759"/>
                <a:gd name="T1" fmla="*/ 0 h 226"/>
                <a:gd name="T2" fmla="*/ 649 w 759"/>
                <a:gd name="T3" fmla="*/ 6 h 226"/>
                <a:gd name="T4" fmla="*/ 641 w 759"/>
                <a:gd name="T5" fmla="*/ 16 h 226"/>
                <a:gd name="T6" fmla="*/ 633 w 759"/>
                <a:gd name="T7" fmla="*/ 24 h 226"/>
                <a:gd name="T8" fmla="*/ 625 w 759"/>
                <a:gd name="T9" fmla="*/ 32 h 226"/>
                <a:gd name="T10" fmla="*/ 615 w 759"/>
                <a:gd name="T11" fmla="*/ 40 h 226"/>
                <a:gd name="T12" fmla="*/ 603 w 759"/>
                <a:gd name="T13" fmla="*/ 48 h 226"/>
                <a:gd name="T14" fmla="*/ 595 w 759"/>
                <a:gd name="T15" fmla="*/ 54 h 226"/>
                <a:gd name="T16" fmla="*/ 583 w 759"/>
                <a:gd name="T17" fmla="*/ 62 h 226"/>
                <a:gd name="T18" fmla="*/ 571 w 759"/>
                <a:gd name="T19" fmla="*/ 68 h 226"/>
                <a:gd name="T20" fmla="*/ 563 w 759"/>
                <a:gd name="T21" fmla="*/ 74 h 226"/>
                <a:gd name="T22" fmla="*/ 547 w 759"/>
                <a:gd name="T23" fmla="*/ 82 h 226"/>
                <a:gd name="T24" fmla="*/ 529 w 759"/>
                <a:gd name="T25" fmla="*/ 92 h 226"/>
                <a:gd name="T26" fmla="*/ 509 w 759"/>
                <a:gd name="T27" fmla="*/ 100 h 226"/>
                <a:gd name="T28" fmla="*/ 487 w 759"/>
                <a:gd name="T29" fmla="*/ 108 h 226"/>
                <a:gd name="T30" fmla="*/ 467 w 759"/>
                <a:gd name="T31" fmla="*/ 116 h 226"/>
                <a:gd name="T32" fmla="*/ 441 w 759"/>
                <a:gd name="T33" fmla="*/ 124 h 226"/>
                <a:gd name="T34" fmla="*/ 415 w 759"/>
                <a:gd name="T35" fmla="*/ 130 h 226"/>
                <a:gd name="T36" fmla="*/ 387 w 759"/>
                <a:gd name="T37" fmla="*/ 136 h 226"/>
                <a:gd name="T38" fmla="*/ 361 w 759"/>
                <a:gd name="T39" fmla="*/ 142 h 226"/>
                <a:gd name="T40" fmla="*/ 334 w 759"/>
                <a:gd name="T41" fmla="*/ 148 h 226"/>
                <a:gd name="T42" fmla="*/ 308 w 759"/>
                <a:gd name="T43" fmla="*/ 152 h 226"/>
                <a:gd name="T44" fmla="*/ 280 w 759"/>
                <a:gd name="T45" fmla="*/ 154 h 226"/>
                <a:gd name="T46" fmla="*/ 250 w 759"/>
                <a:gd name="T47" fmla="*/ 158 h 226"/>
                <a:gd name="T48" fmla="*/ 220 w 759"/>
                <a:gd name="T49" fmla="*/ 160 h 226"/>
                <a:gd name="T50" fmla="*/ 188 w 759"/>
                <a:gd name="T51" fmla="*/ 162 h 226"/>
                <a:gd name="T52" fmla="*/ 156 w 759"/>
                <a:gd name="T53" fmla="*/ 164 h 226"/>
                <a:gd name="T54" fmla="*/ 124 w 759"/>
                <a:gd name="T55" fmla="*/ 164 h 226"/>
                <a:gd name="T56" fmla="*/ 0 w 759"/>
                <a:gd name="T57" fmla="*/ 186 h 226"/>
                <a:gd name="T58" fmla="*/ 124 w 759"/>
                <a:gd name="T59" fmla="*/ 210 h 226"/>
                <a:gd name="T60" fmla="*/ 160 w 759"/>
                <a:gd name="T61" fmla="*/ 210 h 226"/>
                <a:gd name="T62" fmla="*/ 196 w 759"/>
                <a:gd name="T63" fmla="*/ 210 h 226"/>
                <a:gd name="T64" fmla="*/ 226 w 759"/>
                <a:gd name="T65" fmla="*/ 208 h 226"/>
                <a:gd name="T66" fmla="*/ 258 w 759"/>
                <a:gd name="T67" fmla="*/ 206 h 226"/>
                <a:gd name="T68" fmla="*/ 286 w 759"/>
                <a:gd name="T69" fmla="*/ 202 h 226"/>
                <a:gd name="T70" fmla="*/ 320 w 759"/>
                <a:gd name="T71" fmla="*/ 200 h 226"/>
                <a:gd name="T72" fmla="*/ 348 w 759"/>
                <a:gd name="T73" fmla="*/ 196 h 226"/>
                <a:gd name="T74" fmla="*/ 381 w 759"/>
                <a:gd name="T75" fmla="*/ 190 h 226"/>
                <a:gd name="T76" fmla="*/ 409 w 759"/>
                <a:gd name="T77" fmla="*/ 184 h 226"/>
                <a:gd name="T78" fmla="*/ 439 w 759"/>
                <a:gd name="T79" fmla="*/ 178 h 226"/>
                <a:gd name="T80" fmla="*/ 467 w 759"/>
                <a:gd name="T81" fmla="*/ 172 h 226"/>
                <a:gd name="T82" fmla="*/ 491 w 759"/>
                <a:gd name="T83" fmla="*/ 166 h 226"/>
                <a:gd name="T84" fmla="*/ 517 w 759"/>
                <a:gd name="T85" fmla="*/ 158 h 226"/>
                <a:gd name="T86" fmla="*/ 543 w 759"/>
                <a:gd name="T87" fmla="*/ 150 h 226"/>
                <a:gd name="T88" fmla="*/ 565 w 759"/>
                <a:gd name="T89" fmla="*/ 142 h 226"/>
                <a:gd name="T90" fmla="*/ 585 w 759"/>
                <a:gd name="T91" fmla="*/ 134 h 226"/>
                <a:gd name="T92" fmla="*/ 607 w 759"/>
                <a:gd name="T93" fmla="*/ 124 h 226"/>
                <a:gd name="T94" fmla="*/ 627 w 759"/>
                <a:gd name="T95" fmla="*/ 114 h 226"/>
                <a:gd name="T96" fmla="*/ 647 w 759"/>
                <a:gd name="T97" fmla="*/ 104 h 226"/>
                <a:gd name="T98" fmla="*/ 665 w 759"/>
                <a:gd name="T99" fmla="*/ 94 h 226"/>
                <a:gd name="T100" fmla="*/ 681 w 759"/>
                <a:gd name="T101" fmla="*/ 84 h 226"/>
                <a:gd name="T102" fmla="*/ 693 w 759"/>
                <a:gd name="T103" fmla="*/ 76 h 226"/>
                <a:gd name="T104" fmla="*/ 703 w 759"/>
                <a:gd name="T105" fmla="*/ 70 h 226"/>
                <a:gd name="T106" fmla="*/ 709 w 759"/>
                <a:gd name="T107" fmla="*/ 66 h 226"/>
                <a:gd name="T108" fmla="*/ 717 w 759"/>
                <a:gd name="T109" fmla="*/ 58 h 226"/>
                <a:gd name="T110" fmla="*/ 723 w 759"/>
                <a:gd name="T111" fmla="*/ 52 h 226"/>
                <a:gd name="T112" fmla="*/ 731 w 759"/>
                <a:gd name="T113" fmla="*/ 46 h 226"/>
                <a:gd name="T114" fmla="*/ 739 w 759"/>
                <a:gd name="T115" fmla="*/ 38 h 226"/>
                <a:gd name="T116" fmla="*/ 745 w 759"/>
                <a:gd name="T117" fmla="*/ 32 h 226"/>
                <a:gd name="T118" fmla="*/ 751 w 759"/>
                <a:gd name="T119" fmla="*/ 26 h 226"/>
                <a:gd name="T120" fmla="*/ 755 w 759"/>
                <a:gd name="T121" fmla="*/ 20 h 22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759"/>
                <a:gd name="T184" fmla="*/ 0 h 226"/>
                <a:gd name="T185" fmla="*/ 759 w 759"/>
                <a:gd name="T186" fmla="*/ 226 h 22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759" h="226">
                  <a:moveTo>
                    <a:pt x="759" y="16"/>
                  </a:moveTo>
                  <a:lnTo>
                    <a:pt x="655" y="0"/>
                  </a:lnTo>
                  <a:lnTo>
                    <a:pt x="653" y="4"/>
                  </a:lnTo>
                  <a:lnTo>
                    <a:pt x="649" y="6"/>
                  </a:lnTo>
                  <a:lnTo>
                    <a:pt x="645" y="12"/>
                  </a:lnTo>
                  <a:lnTo>
                    <a:pt x="641" y="16"/>
                  </a:lnTo>
                  <a:lnTo>
                    <a:pt x="637" y="20"/>
                  </a:lnTo>
                  <a:lnTo>
                    <a:pt x="633" y="24"/>
                  </a:lnTo>
                  <a:lnTo>
                    <a:pt x="629" y="28"/>
                  </a:lnTo>
                  <a:lnTo>
                    <a:pt x="625" y="32"/>
                  </a:lnTo>
                  <a:lnTo>
                    <a:pt x="619" y="36"/>
                  </a:lnTo>
                  <a:lnTo>
                    <a:pt x="615" y="40"/>
                  </a:lnTo>
                  <a:lnTo>
                    <a:pt x="609" y="44"/>
                  </a:lnTo>
                  <a:lnTo>
                    <a:pt x="603" y="48"/>
                  </a:lnTo>
                  <a:lnTo>
                    <a:pt x="599" y="52"/>
                  </a:lnTo>
                  <a:lnTo>
                    <a:pt x="595" y="54"/>
                  </a:lnTo>
                  <a:lnTo>
                    <a:pt x="589" y="58"/>
                  </a:lnTo>
                  <a:lnTo>
                    <a:pt x="583" y="62"/>
                  </a:lnTo>
                  <a:lnTo>
                    <a:pt x="577" y="66"/>
                  </a:lnTo>
                  <a:lnTo>
                    <a:pt x="571" y="68"/>
                  </a:lnTo>
                  <a:lnTo>
                    <a:pt x="567" y="72"/>
                  </a:lnTo>
                  <a:lnTo>
                    <a:pt x="563" y="74"/>
                  </a:lnTo>
                  <a:lnTo>
                    <a:pt x="555" y="78"/>
                  </a:lnTo>
                  <a:lnTo>
                    <a:pt x="547" y="82"/>
                  </a:lnTo>
                  <a:lnTo>
                    <a:pt x="537" y="86"/>
                  </a:lnTo>
                  <a:lnTo>
                    <a:pt x="529" y="92"/>
                  </a:lnTo>
                  <a:lnTo>
                    <a:pt x="519" y="96"/>
                  </a:lnTo>
                  <a:lnTo>
                    <a:pt x="509" y="100"/>
                  </a:lnTo>
                  <a:lnTo>
                    <a:pt x="497" y="104"/>
                  </a:lnTo>
                  <a:lnTo>
                    <a:pt x="487" y="108"/>
                  </a:lnTo>
                  <a:lnTo>
                    <a:pt x="477" y="112"/>
                  </a:lnTo>
                  <a:lnTo>
                    <a:pt x="467" y="116"/>
                  </a:lnTo>
                  <a:lnTo>
                    <a:pt x="455" y="120"/>
                  </a:lnTo>
                  <a:lnTo>
                    <a:pt x="441" y="124"/>
                  </a:lnTo>
                  <a:lnTo>
                    <a:pt x="429" y="126"/>
                  </a:lnTo>
                  <a:lnTo>
                    <a:pt x="415" y="130"/>
                  </a:lnTo>
                  <a:lnTo>
                    <a:pt x="401" y="134"/>
                  </a:lnTo>
                  <a:lnTo>
                    <a:pt x="387" y="136"/>
                  </a:lnTo>
                  <a:lnTo>
                    <a:pt x="373" y="140"/>
                  </a:lnTo>
                  <a:lnTo>
                    <a:pt x="361" y="142"/>
                  </a:lnTo>
                  <a:lnTo>
                    <a:pt x="348" y="144"/>
                  </a:lnTo>
                  <a:lnTo>
                    <a:pt x="334" y="148"/>
                  </a:lnTo>
                  <a:lnTo>
                    <a:pt x="322" y="150"/>
                  </a:lnTo>
                  <a:lnTo>
                    <a:pt x="308" y="152"/>
                  </a:lnTo>
                  <a:lnTo>
                    <a:pt x="294" y="154"/>
                  </a:lnTo>
                  <a:lnTo>
                    <a:pt x="280" y="154"/>
                  </a:lnTo>
                  <a:lnTo>
                    <a:pt x="266" y="156"/>
                  </a:lnTo>
                  <a:lnTo>
                    <a:pt x="250" y="158"/>
                  </a:lnTo>
                  <a:lnTo>
                    <a:pt x="236" y="160"/>
                  </a:lnTo>
                  <a:lnTo>
                    <a:pt x="220" y="160"/>
                  </a:lnTo>
                  <a:lnTo>
                    <a:pt x="202" y="162"/>
                  </a:lnTo>
                  <a:lnTo>
                    <a:pt x="188" y="162"/>
                  </a:lnTo>
                  <a:lnTo>
                    <a:pt x="174" y="164"/>
                  </a:lnTo>
                  <a:lnTo>
                    <a:pt x="156" y="164"/>
                  </a:lnTo>
                  <a:lnTo>
                    <a:pt x="140" y="164"/>
                  </a:lnTo>
                  <a:lnTo>
                    <a:pt x="124" y="164"/>
                  </a:lnTo>
                  <a:lnTo>
                    <a:pt x="124" y="148"/>
                  </a:lnTo>
                  <a:lnTo>
                    <a:pt x="0" y="186"/>
                  </a:lnTo>
                  <a:lnTo>
                    <a:pt x="124" y="226"/>
                  </a:lnTo>
                  <a:lnTo>
                    <a:pt x="124" y="210"/>
                  </a:lnTo>
                  <a:lnTo>
                    <a:pt x="142" y="210"/>
                  </a:lnTo>
                  <a:lnTo>
                    <a:pt x="160" y="210"/>
                  </a:lnTo>
                  <a:lnTo>
                    <a:pt x="180" y="210"/>
                  </a:lnTo>
                  <a:lnTo>
                    <a:pt x="196" y="210"/>
                  </a:lnTo>
                  <a:lnTo>
                    <a:pt x="212" y="208"/>
                  </a:lnTo>
                  <a:lnTo>
                    <a:pt x="226" y="208"/>
                  </a:lnTo>
                  <a:lnTo>
                    <a:pt x="244" y="206"/>
                  </a:lnTo>
                  <a:lnTo>
                    <a:pt x="258" y="206"/>
                  </a:lnTo>
                  <a:lnTo>
                    <a:pt x="272" y="204"/>
                  </a:lnTo>
                  <a:lnTo>
                    <a:pt x="286" y="202"/>
                  </a:lnTo>
                  <a:lnTo>
                    <a:pt x="306" y="200"/>
                  </a:lnTo>
                  <a:lnTo>
                    <a:pt x="320" y="200"/>
                  </a:lnTo>
                  <a:lnTo>
                    <a:pt x="334" y="198"/>
                  </a:lnTo>
                  <a:lnTo>
                    <a:pt x="348" y="196"/>
                  </a:lnTo>
                  <a:lnTo>
                    <a:pt x="367" y="192"/>
                  </a:lnTo>
                  <a:lnTo>
                    <a:pt x="381" y="190"/>
                  </a:lnTo>
                  <a:lnTo>
                    <a:pt x="395" y="188"/>
                  </a:lnTo>
                  <a:lnTo>
                    <a:pt x="409" y="184"/>
                  </a:lnTo>
                  <a:lnTo>
                    <a:pt x="425" y="182"/>
                  </a:lnTo>
                  <a:lnTo>
                    <a:pt x="439" y="178"/>
                  </a:lnTo>
                  <a:lnTo>
                    <a:pt x="453" y="176"/>
                  </a:lnTo>
                  <a:lnTo>
                    <a:pt x="467" y="172"/>
                  </a:lnTo>
                  <a:lnTo>
                    <a:pt x="479" y="170"/>
                  </a:lnTo>
                  <a:lnTo>
                    <a:pt x="491" y="166"/>
                  </a:lnTo>
                  <a:lnTo>
                    <a:pt x="503" y="162"/>
                  </a:lnTo>
                  <a:lnTo>
                    <a:pt x="517" y="158"/>
                  </a:lnTo>
                  <a:lnTo>
                    <a:pt x="531" y="154"/>
                  </a:lnTo>
                  <a:lnTo>
                    <a:pt x="543" y="150"/>
                  </a:lnTo>
                  <a:lnTo>
                    <a:pt x="555" y="146"/>
                  </a:lnTo>
                  <a:lnTo>
                    <a:pt x="565" y="142"/>
                  </a:lnTo>
                  <a:lnTo>
                    <a:pt x="577" y="138"/>
                  </a:lnTo>
                  <a:lnTo>
                    <a:pt x="585" y="134"/>
                  </a:lnTo>
                  <a:lnTo>
                    <a:pt x="597" y="128"/>
                  </a:lnTo>
                  <a:lnTo>
                    <a:pt x="607" y="124"/>
                  </a:lnTo>
                  <a:lnTo>
                    <a:pt x="617" y="120"/>
                  </a:lnTo>
                  <a:lnTo>
                    <a:pt x="627" y="114"/>
                  </a:lnTo>
                  <a:lnTo>
                    <a:pt x="637" y="110"/>
                  </a:lnTo>
                  <a:lnTo>
                    <a:pt x="647" y="104"/>
                  </a:lnTo>
                  <a:lnTo>
                    <a:pt x="655" y="100"/>
                  </a:lnTo>
                  <a:lnTo>
                    <a:pt x="665" y="94"/>
                  </a:lnTo>
                  <a:lnTo>
                    <a:pt x="673" y="88"/>
                  </a:lnTo>
                  <a:lnTo>
                    <a:pt x="681" y="84"/>
                  </a:lnTo>
                  <a:lnTo>
                    <a:pt x="689" y="80"/>
                  </a:lnTo>
                  <a:lnTo>
                    <a:pt x="693" y="76"/>
                  </a:lnTo>
                  <a:lnTo>
                    <a:pt x="699" y="74"/>
                  </a:lnTo>
                  <a:lnTo>
                    <a:pt x="703" y="70"/>
                  </a:lnTo>
                  <a:lnTo>
                    <a:pt x="705" y="68"/>
                  </a:lnTo>
                  <a:lnTo>
                    <a:pt x="709" y="66"/>
                  </a:lnTo>
                  <a:lnTo>
                    <a:pt x="713" y="62"/>
                  </a:lnTo>
                  <a:lnTo>
                    <a:pt x="717" y="58"/>
                  </a:lnTo>
                  <a:lnTo>
                    <a:pt x="721" y="56"/>
                  </a:lnTo>
                  <a:lnTo>
                    <a:pt x="723" y="52"/>
                  </a:lnTo>
                  <a:lnTo>
                    <a:pt x="727" y="50"/>
                  </a:lnTo>
                  <a:lnTo>
                    <a:pt x="731" y="46"/>
                  </a:lnTo>
                  <a:lnTo>
                    <a:pt x="735" y="42"/>
                  </a:lnTo>
                  <a:lnTo>
                    <a:pt x="739" y="38"/>
                  </a:lnTo>
                  <a:lnTo>
                    <a:pt x="741" y="36"/>
                  </a:lnTo>
                  <a:lnTo>
                    <a:pt x="745" y="32"/>
                  </a:lnTo>
                  <a:lnTo>
                    <a:pt x="747" y="30"/>
                  </a:lnTo>
                  <a:lnTo>
                    <a:pt x="751" y="26"/>
                  </a:lnTo>
                  <a:lnTo>
                    <a:pt x="753" y="22"/>
                  </a:lnTo>
                  <a:lnTo>
                    <a:pt x="755" y="20"/>
                  </a:lnTo>
                  <a:lnTo>
                    <a:pt x="759" y="16"/>
                  </a:lnTo>
                  <a:close/>
                </a:path>
              </a:pathLst>
            </a:custGeom>
            <a:solidFill>
              <a:srgbClr val="CECECE"/>
            </a:solidFill>
            <a:ln w="12700">
              <a:solidFill>
                <a:srgbClr val="CECECE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326" name="Freeform 349">
              <a:extLst>
                <a:ext uri="{FF2B5EF4-FFF2-40B4-BE49-F238E27FC236}">
                  <a16:creationId xmlns:a16="http://schemas.microsoft.com/office/drawing/2014/main" xmlns="" id="{F0A0EC2C-008D-4ECC-81B7-FFECA962CFF6}"/>
                </a:ext>
              </a:extLst>
            </p:cNvPr>
            <p:cNvSpPr>
              <a:spLocks/>
            </p:cNvSpPr>
            <p:nvPr/>
          </p:nvSpPr>
          <p:spPr bwMode="auto">
            <a:xfrm>
              <a:off x="4597" y="3435"/>
              <a:ext cx="759" cy="226"/>
            </a:xfrm>
            <a:custGeom>
              <a:avLst/>
              <a:gdLst>
                <a:gd name="T0" fmla="*/ 655 w 759"/>
                <a:gd name="T1" fmla="*/ 0 h 226"/>
                <a:gd name="T2" fmla="*/ 649 w 759"/>
                <a:gd name="T3" fmla="*/ 6 h 226"/>
                <a:gd name="T4" fmla="*/ 641 w 759"/>
                <a:gd name="T5" fmla="*/ 16 h 226"/>
                <a:gd name="T6" fmla="*/ 633 w 759"/>
                <a:gd name="T7" fmla="*/ 24 h 226"/>
                <a:gd name="T8" fmla="*/ 625 w 759"/>
                <a:gd name="T9" fmla="*/ 32 h 226"/>
                <a:gd name="T10" fmla="*/ 615 w 759"/>
                <a:gd name="T11" fmla="*/ 40 h 226"/>
                <a:gd name="T12" fmla="*/ 603 w 759"/>
                <a:gd name="T13" fmla="*/ 48 h 226"/>
                <a:gd name="T14" fmla="*/ 595 w 759"/>
                <a:gd name="T15" fmla="*/ 54 h 226"/>
                <a:gd name="T16" fmla="*/ 583 w 759"/>
                <a:gd name="T17" fmla="*/ 62 h 226"/>
                <a:gd name="T18" fmla="*/ 571 w 759"/>
                <a:gd name="T19" fmla="*/ 68 h 226"/>
                <a:gd name="T20" fmla="*/ 563 w 759"/>
                <a:gd name="T21" fmla="*/ 74 h 226"/>
                <a:gd name="T22" fmla="*/ 547 w 759"/>
                <a:gd name="T23" fmla="*/ 82 h 226"/>
                <a:gd name="T24" fmla="*/ 529 w 759"/>
                <a:gd name="T25" fmla="*/ 92 h 226"/>
                <a:gd name="T26" fmla="*/ 509 w 759"/>
                <a:gd name="T27" fmla="*/ 100 h 226"/>
                <a:gd name="T28" fmla="*/ 487 w 759"/>
                <a:gd name="T29" fmla="*/ 108 h 226"/>
                <a:gd name="T30" fmla="*/ 467 w 759"/>
                <a:gd name="T31" fmla="*/ 116 h 226"/>
                <a:gd name="T32" fmla="*/ 441 w 759"/>
                <a:gd name="T33" fmla="*/ 124 h 226"/>
                <a:gd name="T34" fmla="*/ 415 w 759"/>
                <a:gd name="T35" fmla="*/ 130 h 226"/>
                <a:gd name="T36" fmla="*/ 387 w 759"/>
                <a:gd name="T37" fmla="*/ 136 h 226"/>
                <a:gd name="T38" fmla="*/ 360 w 759"/>
                <a:gd name="T39" fmla="*/ 142 h 226"/>
                <a:gd name="T40" fmla="*/ 334 w 759"/>
                <a:gd name="T41" fmla="*/ 148 h 226"/>
                <a:gd name="T42" fmla="*/ 308 w 759"/>
                <a:gd name="T43" fmla="*/ 152 h 226"/>
                <a:gd name="T44" fmla="*/ 280 w 759"/>
                <a:gd name="T45" fmla="*/ 154 h 226"/>
                <a:gd name="T46" fmla="*/ 250 w 759"/>
                <a:gd name="T47" fmla="*/ 158 h 226"/>
                <a:gd name="T48" fmla="*/ 220 w 759"/>
                <a:gd name="T49" fmla="*/ 160 h 226"/>
                <a:gd name="T50" fmla="*/ 188 w 759"/>
                <a:gd name="T51" fmla="*/ 162 h 226"/>
                <a:gd name="T52" fmla="*/ 156 w 759"/>
                <a:gd name="T53" fmla="*/ 164 h 226"/>
                <a:gd name="T54" fmla="*/ 124 w 759"/>
                <a:gd name="T55" fmla="*/ 164 h 226"/>
                <a:gd name="T56" fmla="*/ 0 w 759"/>
                <a:gd name="T57" fmla="*/ 186 h 226"/>
                <a:gd name="T58" fmla="*/ 124 w 759"/>
                <a:gd name="T59" fmla="*/ 210 h 226"/>
                <a:gd name="T60" fmla="*/ 160 w 759"/>
                <a:gd name="T61" fmla="*/ 210 h 226"/>
                <a:gd name="T62" fmla="*/ 196 w 759"/>
                <a:gd name="T63" fmla="*/ 210 h 226"/>
                <a:gd name="T64" fmla="*/ 226 w 759"/>
                <a:gd name="T65" fmla="*/ 208 h 226"/>
                <a:gd name="T66" fmla="*/ 258 w 759"/>
                <a:gd name="T67" fmla="*/ 206 h 226"/>
                <a:gd name="T68" fmla="*/ 286 w 759"/>
                <a:gd name="T69" fmla="*/ 202 h 226"/>
                <a:gd name="T70" fmla="*/ 320 w 759"/>
                <a:gd name="T71" fmla="*/ 200 h 226"/>
                <a:gd name="T72" fmla="*/ 348 w 759"/>
                <a:gd name="T73" fmla="*/ 196 h 226"/>
                <a:gd name="T74" fmla="*/ 381 w 759"/>
                <a:gd name="T75" fmla="*/ 190 h 226"/>
                <a:gd name="T76" fmla="*/ 409 w 759"/>
                <a:gd name="T77" fmla="*/ 184 h 226"/>
                <a:gd name="T78" fmla="*/ 439 w 759"/>
                <a:gd name="T79" fmla="*/ 178 h 226"/>
                <a:gd name="T80" fmla="*/ 467 w 759"/>
                <a:gd name="T81" fmla="*/ 172 h 226"/>
                <a:gd name="T82" fmla="*/ 491 w 759"/>
                <a:gd name="T83" fmla="*/ 166 h 226"/>
                <a:gd name="T84" fmla="*/ 517 w 759"/>
                <a:gd name="T85" fmla="*/ 158 h 226"/>
                <a:gd name="T86" fmla="*/ 543 w 759"/>
                <a:gd name="T87" fmla="*/ 150 h 226"/>
                <a:gd name="T88" fmla="*/ 565 w 759"/>
                <a:gd name="T89" fmla="*/ 142 h 226"/>
                <a:gd name="T90" fmla="*/ 585 w 759"/>
                <a:gd name="T91" fmla="*/ 134 h 226"/>
                <a:gd name="T92" fmla="*/ 607 w 759"/>
                <a:gd name="T93" fmla="*/ 124 h 226"/>
                <a:gd name="T94" fmla="*/ 627 w 759"/>
                <a:gd name="T95" fmla="*/ 114 h 226"/>
                <a:gd name="T96" fmla="*/ 647 w 759"/>
                <a:gd name="T97" fmla="*/ 104 h 226"/>
                <a:gd name="T98" fmla="*/ 665 w 759"/>
                <a:gd name="T99" fmla="*/ 94 h 226"/>
                <a:gd name="T100" fmla="*/ 681 w 759"/>
                <a:gd name="T101" fmla="*/ 84 h 226"/>
                <a:gd name="T102" fmla="*/ 693 w 759"/>
                <a:gd name="T103" fmla="*/ 76 h 226"/>
                <a:gd name="T104" fmla="*/ 703 w 759"/>
                <a:gd name="T105" fmla="*/ 70 h 226"/>
                <a:gd name="T106" fmla="*/ 709 w 759"/>
                <a:gd name="T107" fmla="*/ 66 h 226"/>
                <a:gd name="T108" fmla="*/ 717 w 759"/>
                <a:gd name="T109" fmla="*/ 58 h 226"/>
                <a:gd name="T110" fmla="*/ 723 w 759"/>
                <a:gd name="T111" fmla="*/ 52 h 226"/>
                <a:gd name="T112" fmla="*/ 731 w 759"/>
                <a:gd name="T113" fmla="*/ 46 h 226"/>
                <a:gd name="T114" fmla="*/ 739 w 759"/>
                <a:gd name="T115" fmla="*/ 38 h 226"/>
                <a:gd name="T116" fmla="*/ 745 w 759"/>
                <a:gd name="T117" fmla="*/ 32 h 226"/>
                <a:gd name="T118" fmla="*/ 751 w 759"/>
                <a:gd name="T119" fmla="*/ 26 h 226"/>
                <a:gd name="T120" fmla="*/ 755 w 759"/>
                <a:gd name="T121" fmla="*/ 20 h 22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759"/>
                <a:gd name="T184" fmla="*/ 0 h 226"/>
                <a:gd name="T185" fmla="*/ 759 w 759"/>
                <a:gd name="T186" fmla="*/ 226 h 22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759" h="226">
                  <a:moveTo>
                    <a:pt x="759" y="16"/>
                  </a:moveTo>
                  <a:lnTo>
                    <a:pt x="655" y="0"/>
                  </a:lnTo>
                  <a:lnTo>
                    <a:pt x="653" y="4"/>
                  </a:lnTo>
                  <a:lnTo>
                    <a:pt x="649" y="6"/>
                  </a:lnTo>
                  <a:lnTo>
                    <a:pt x="645" y="12"/>
                  </a:lnTo>
                  <a:lnTo>
                    <a:pt x="641" y="16"/>
                  </a:lnTo>
                  <a:lnTo>
                    <a:pt x="637" y="20"/>
                  </a:lnTo>
                  <a:lnTo>
                    <a:pt x="633" y="24"/>
                  </a:lnTo>
                  <a:lnTo>
                    <a:pt x="629" y="28"/>
                  </a:lnTo>
                  <a:lnTo>
                    <a:pt x="625" y="32"/>
                  </a:lnTo>
                  <a:lnTo>
                    <a:pt x="619" y="36"/>
                  </a:lnTo>
                  <a:lnTo>
                    <a:pt x="615" y="40"/>
                  </a:lnTo>
                  <a:lnTo>
                    <a:pt x="609" y="44"/>
                  </a:lnTo>
                  <a:lnTo>
                    <a:pt x="603" y="48"/>
                  </a:lnTo>
                  <a:lnTo>
                    <a:pt x="599" y="52"/>
                  </a:lnTo>
                  <a:lnTo>
                    <a:pt x="595" y="54"/>
                  </a:lnTo>
                  <a:lnTo>
                    <a:pt x="589" y="58"/>
                  </a:lnTo>
                  <a:lnTo>
                    <a:pt x="583" y="62"/>
                  </a:lnTo>
                  <a:lnTo>
                    <a:pt x="577" y="66"/>
                  </a:lnTo>
                  <a:lnTo>
                    <a:pt x="571" y="68"/>
                  </a:lnTo>
                  <a:lnTo>
                    <a:pt x="567" y="72"/>
                  </a:lnTo>
                  <a:lnTo>
                    <a:pt x="563" y="74"/>
                  </a:lnTo>
                  <a:lnTo>
                    <a:pt x="555" y="78"/>
                  </a:lnTo>
                  <a:lnTo>
                    <a:pt x="547" y="82"/>
                  </a:lnTo>
                  <a:lnTo>
                    <a:pt x="537" y="86"/>
                  </a:lnTo>
                  <a:lnTo>
                    <a:pt x="529" y="92"/>
                  </a:lnTo>
                  <a:lnTo>
                    <a:pt x="519" y="96"/>
                  </a:lnTo>
                  <a:lnTo>
                    <a:pt x="509" y="100"/>
                  </a:lnTo>
                  <a:lnTo>
                    <a:pt x="497" y="104"/>
                  </a:lnTo>
                  <a:lnTo>
                    <a:pt x="487" y="108"/>
                  </a:lnTo>
                  <a:lnTo>
                    <a:pt x="477" y="112"/>
                  </a:lnTo>
                  <a:lnTo>
                    <a:pt x="467" y="116"/>
                  </a:lnTo>
                  <a:lnTo>
                    <a:pt x="455" y="120"/>
                  </a:lnTo>
                  <a:lnTo>
                    <a:pt x="441" y="124"/>
                  </a:lnTo>
                  <a:lnTo>
                    <a:pt x="429" y="126"/>
                  </a:lnTo>
                  <a:lnTo>
                    <a:pt x="415" y="130"/>
                  </a:lnTo>
                  <a:lnTo>
                    <a:pt x="401" y="134"/>
                  </a:lnTo>
                  <a:lnTo>
                    <a:pt x="387" y="136"/>
                  </a:lnTo>
                  <a:lnTo>
                    <a:pt x="372" y="140"/>
                  </a:lnTo>
                  <a:lnTo>
                    <a:pt x="360" y="142"/>
                  </a:lnTo>
                  <a:lnTo>
                    <a:pt x="348" y="144"/>
                  </a:lnTo>
                  <a:lnTo>
                    <a:pt x="334" y="148"/>
                  </a:lnTo>
                  <a:lnTo>
                    <a:pt x="322" y="150"/>
                  </a:lnTo>
                  <a:lnTo>
                    <a:pt x="308" y="152"/>
                  </a:lnTo>
                  <a:lnTo>
                    <a:pt x="294" y="154"/>
                  </a:lnTo>
                  <a:lnTo>
                    <a:pt x="280" y="154"/>
                  </a:lnTo>
                  <a:lnTo>
                    <a:pt x="266" y="156"/>
                  </a:lnTo>
                  <a:lnTo>
                    <a:pt x="250" y="158"/>
                  </a:lnTo>
                  <a:lnTo>
                    <a:pt x="236" y="160"/>
                  </a:lnTo>
                  <a:lnTo>
                    <a:pt x="220" y="160"/>
                  </a:lnTo>
                  <a:lnTo>
                    <a:pt x="202" y="162"/>
                  </a:lnTo>
                  <a:lnTo>
                    <a:pt x="188" y="162"/>
                  </a:lnTo>
                  <a:lnTo>
                    <a:pt x="174" y="164"/>
                  </a:lnTo>
                  <a:lnTo>
                    <a:pt x="156" y="164"/>
                  </a:lnTo>
                  <a:lnTo>
                    <a:pt x="140" y="164"/>
                  </a:lnTo>
                  <a:lnTo>
                    <a:pt x="124" y="164"/>
                  </a:lnTo>
                  <a:lnTo>
                    <a:pt x="124" y="148"/>
                  </a:lnTo>
                  <a:lnTo>
                    <a:pt x="0" y="186"/>
                  </a:lnTo>
                  <a:lnTo>
                    <a:pt x="124" y="226"/>
                  </a:lnTo>
                  <a:lnTo>
                    <a:pt x="124" y="210"/>
                  </a:lnTo>
                  <a:lnTo>
                    <a:pt x="142" y="210"/>
                  </a:lnTo>
                  <a:lnTo>
                    <a:pt x="160" y="210"/>
                  </a:lnTo>
                  <a:lnTo>
                    <a:pt x="180" y="210"/>
                  </a:lnTo>
                  <a:lnTo>
                    <a:pt x="196" y="210"/>
                  </a:lnTo>
                  <a:lnTo>
                    <a:pt x="212" y="208"/>
                  </a:lnTo>
                  <a:lnTo>
                    <a:pt x="226" y="208"/>
                  </a:lnTo>
                  <a:lnTo>
                    <a:pt x="244" y="206"/>
                  </a:lnTo>
                  <a:lnTo>
                    <a:pt x="258" y="206"/>
                  </a:lnTo>
                  <a:lnTo>
                    <a:pt x="272" y="204"/>
                  </a:lnTo>
                  <a:lnTo>
                    <a:pt x="286" y="202"/>
                  </a:lnTo>
                  <a:lnTo>
                    <a:pt x="306" y="200"/>
                  </a:lnTo>
                  <a:lnTo>
                    <a:pt x="320" y="200"/>
                  </a:lnTo>
                  <a:lnTo>
                    <a:pt x="334" y="198"/>
                  </a:lnTo>
                  <a:lnTo>
                    <a:pt x="348" y="196"/>
                  </a:lnTo>
                  <a:lnTo>
                    <a:pt x="366" y="192"/>
                  </a:lnTo>
                  <a:lnTo>
                    <a:pt x="381" y="190"/>
                  </a:lnTo>
                  <a:lnTo>
                    <a:pt x="395" y="188"/>
                  </a:lnTo>
                  <a:lnTo>
                    <a:pt x="409" y="184"/>
                  </a:lnTo>
                  <a:lnTo>
                    <a:pt x="425" y="182"/>
                  </a:lnTo>
                  <a:lnTo>
                    <a:pt x="439" y="178"/>
                  </a:lnTo>
                  <a:lnTo>
                    <a:pt x="453" y="176"/>
                  </a:lnTo>
                  <a:lnTo>
                    <a:pt x="467" y="172"/>
                  </a:lnTo>
                  <a:lnTo>
                    <a:pt x="479" y="170"/>
                  </a:lnTo>
                  <a:lnTo>
                    <a:pt x="491" y="166"/>
                  </a:lnTo>
                  <a:lnTo>
                    <a:pt x="503" y="162"/>
                  </a:lnTo>
                  <a:lnTo>
                    <a:pt x="517" y="158"/>
                  </a:lnTo>
                  <a:lnTo>
                    <a:pt x="531" y="154"/>
                  </a:lnTo>
                  <a:lnTo>
                    <a:pt x="543" y="150"/>
                  </a:lnTo>
                  <a:lnTo>
                    <a:pt x="555" y="146"/>
                  </a:lnTo>
                  <a:lnTo>
                    <a:pt x="565" y="142"/>
                  </a:lnTo>
                  <a:lnTo>
                    <a:pt x="577" y="138"/>
                  </a:lnTo>
                  <a:lnTo>
                    <a:pt x="585" y="134"/>
                  </a:lnTo>
                  <a:lnTo>
                    <a:pt x="597" y="128"/>
                  </a:lnTo>
                  <a:lnTo>
                    <a:pt x="607" y="124"/>
                  </a:lnTo>
                  <a:lnTo>
                    <a:pt x="617" y="120"/>
                  </a:lnTo>
                  <a:lnTo>
                    <a:pt x="627" y="114"/>
                  </a:lnTo>
                  <a:lnTo>
                    <a:pt x="637" y="110"/>
                  </a:lnTo>
                  <a:lnTo>
                    <a:pt x="647" y="104"/>
                  </a:lnTo>
                  <a:lnTo>
                    <a:pt x="655" y="100"/>
                  </a:lnTo>
                  <a:lnTo>
                    <a:pt x="665" y="94"/>
                  </a:lnTo>
                  <a:lnTo>
                    <a:pt x="673" y="88"/>
                  </a:lnTo>
                  <a:lnTo>
                    <a:pt x="681" y="84"/>
                  </a:lnTo>
                  <a:lnTo>
                    <a:pt x="689" y="80"/>
                  </a:lnTo>
                  <a:lnTo>
                    <a:pt x="693" y="76"/>
                  </a:lnTo>
                  <a:lnTo>
                    <a:pt x="699" y="74"/>
                  </a:lnTo>
                  <a:lnTo>
                    <a:pt x="703" y="70"/>
                  </a:lnTo>
                  <a:lnTo>
                    <a:pt x="705" y="68"/>
                  </a:lnTo>
                  <a:lnTo>
                    <a:pt x="709" y="66"/>
                  </a:lnTo>
                  <a:lnTo>
                    <a:pt x="713" y="62"/>
                  </a:lnTo>
                  <a:lnTo>
                    <a:pt x="717" y="58"/>
                  </a:lnTo>
                  <a:lnTo>
                    <a:pt x="721" y="56"/>
                  </a:lnTo>
                  <a:lnTo>
                    <a:pt x="723" y="52"/>
                  </a:lnTo>
                  <a:lnTo>
                    <a:pt x="727" y="50"/>
                  </a:lnTo>
                  <a:lnTo>
                    <a:pt x="731" y="46"/>
                  </a:lnTo>
                  <a:lnTo>
                    <a:pt x="735" y="42"/>
                  </a:lnTo>
                  <a:lnTo>
                    <a:pt x="739" y="38"/>
                  </a:lnTo>
                  <a:lnTo>
                    <a:pt x="741" y="36"/>
                  </a:lnTo>
                  <a:lnTo>
                    <a:pt x="745" y="32"/>
                  </a:lnTo>
                  <a:lnTo>
                    <a:pt x="747" y="30"/>
                  </a:lnTo>
                  <a:lnTo>
                    <a:pt x="751" y="26"/>
                  </a:lnTo>
                  <a:lnTo>
                    <a:pt x="753" y="22"/>
                  </a:lnTo>
                  <a:lnTo>
                    <a:pt x="755" y="20"/>
                  </a:lnTo>
                  <a:lnTo>
                    <a:pt x="759" y="16"/>
                  </a:lnTo>
                  <a:close/>
                </a:path>
              </a:pathLst>
            </a:custGeom>
            <a:solidFill>
              <a:srgbClr val="0019D1"/>
            </a:solidFill>
            <a:ln w="12700">
              <a:solidFill>
                <a:srgbClr val="CECECE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10193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销售订单类型</a:t>
            </a:r>
            <a:endParaRPr lang="zh-CN" altLang="en-US" dirty="0"/>
          </a:p>
        </p:txBody>
      </p:sp>
      <p:grpSp>
        <p:nvGrpSpPr>
          <p:cNvPr id="4" name="Group 3"/>
          <p:cNvGrpSpPr>
            <a:grpSpLocks/>
          </p:cNvGrpSpPr>
          <p:nvPr/>
        </p:nvGrpSpPr>
        <p:grpSpPr bwMode="auto">
          <a:xfrm>
            <a:off x="1397000" y="1388609"/>
            <a:ext cx="6300788" cy="3781608"/>
            <a:chOff x="1133" y="1222"/>
            <a:chExt cx="3501" cy="1884"/>
          </a:xfrm>
        </p:grpSpPr>
        <p:grpSp>
          <p:nvGrpSpPr>
            <p:cNvPr id="5" name="Group 4"/>
            <p:cNvGrpSpPr>
              <a:grpSpLocks/>
            </p:cNvGrpSpPr>
            <p:nvPr/>
          </p:nvGrpSpPr>
          <p:grpSpPr bwMode="auto">
            <a:xfrm>
              <a:off x="3035" y="2326"/>
              <a:ext cx="1599" cy="772"/>
              <a:chOff x="3035" y="2326"/>
              <a:chExt cx="1599" cy="772"/>
            </a:xfrm>
          </p:grpSpPr>
          <p:sp>
            <p:nvSpPr>
              <p:cNvPr id="78" name="Rectangle 5"/>
              <p:cNvSpPr>
                <a:spLocks noChangeArrowheads="1"/>
              </p:cNvSpPr>
              <p:nvPr/>
            </p:nvSpPr>
            <p:spPr bwMode="auto">
              <a:xfrm>
                <a:off x="3035" y="2326"/>
                <a:ext cx="1589" cy="762"/>
              </a:xfrm>
              <a:prstGeom prst="rect">
                <a:avLst/>
              </a:prstGeom>
              <a:solidFill>
                <a:srgbClr val="C8CCE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9" name="Rectangle 6"/>
              <p:cNvSpPr>
                <a:spLocks noChangeArrowheads="1"/>
              </p:cNvSpPr>
              <p:nvPr/>
            </p:nvSpPr>
            <p:spPr bwMode="auto">
              <a:xfrm>
                <a:off x="3045" y="2336"/>
                <a:ext cx="1589" cy="762"/>
              </a:xfrm>
              <a:prstGeom prst="rect">
                <a:avLst/>
              </a:prstGeom>
              <a:solidFill>
                <a:srgbClr val="62667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0" name="Rectangle 7"/>
              <p:cNvSpPr>
                <a:spLocks noChangeArrowheads="1"/>
              </p:cNvSpPr>
              <p:nvPr/>
            </p:nvSpPr>
            <p:spPr bwMode="auto">
              <a:xfrm>
                <a:off x="3040" y="2331"/>
                <a:ext cx="1590" cy="764"/>
              </a:xfrm>
              <a:prstGeom prst="rect">
                <a:avLst/>
              </a:prstGeom>
              <a:solidFill>
                <a:srgbClr val="EFEFDE"/>
              </a:solidFill>
              <a:ln w="7938">
                <a:solidFill>
                  <a:srgbClr val="A4AACE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6" name="Rectangle 8"/>
            <p:cNvSpPr>
              <a:spLocks noChangeArrowheads="1"/>
            </p:cNvSpPr>
            <p:nvPr/>
          </p:nvSpPr>
          <p:spPr bwMode="auto">
            <a:xfrm>
              <a:off x="3095" y="2502"/>
              <a:ext cx="460" cy="12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zh-CN" altLang="en-US" sz="1600" b="1" dirty="0">
                  <a:solidFill>
                    <a:srgbClr val="000000"/>
                  </a:solidFill>
                </a:rPr>
                <a:t>退货订单</a:t>
              </a:r>
              <a:endParaRPr lang="en-US" altLang="zh-TW" sz="1600" b="1" dirty="0">
                <a:solidFill>
                  <a:srgbClr val="000000"/>
                </a:solidFill>
              </a:endParaRPr>
            </a:p>
          </p:txBody>
        </p:sp>
        <p:sp>
          <p:nvSpPr>
            <p:cNvPr id="7" name="Rectangle 9"/>
            <p:cNvSpPr>
              <a:spLocks noChangeArrowheads="1"/>
            </p:cNvSpPr>
            <p:nvPr/>
          </p:nvSpPr>
          <p:spPr bwMode="auto">
            <a:xfrm>
              <a:off x="3313" y="2491"/>
              <a:ext cx="0" cy="1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endParaRPr lang="en-US" altLang="zh-TW" dirty="0"/>
            </a:p>
          </p:txBody>
        </p:sp>
        <p:sp>
          <p:nvSpPr>
            <p:cNvPr id="8" name="Rectangle 10"/>
            <p:cNvSpPr>
              <a:spLocks noChangeArrowheads="1"/>
            </p:cNvSpPr>
            <p:nvPr/>
          </p:nvSpPr>
          <p:spPr bwMode="auto">
            <a:xfrm>
              <a:off x="3426" y="2491"/>
              <a:ext cx="0" cy="1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endParaRPr lang="en-US" altLang="zh-TW" dirty="0"/>
            </a:p>
          </p:txBody>
        </p:sp>
        <p:sp>
          <p:nvSpPr>
            <p:cNvPr id="9" name="Rectangle 11"/>
            <p:cNvSpPr>
              <a:spLocks noChangeArrowheads="1"/>
            </p:cNvSpPr>
            <p:nvPr/>
          </p:nvSpPr>
          <p:spPr bwMode="auto">
            <a:xfrm>
              <a:off x="3093" y="2629"/>
              <a:ext cx="689" cy="12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zh-CN" altLang="en-US" sz="1600" b="1" dirty="0">
                  <a:solidFill>
                    <a:srgbClr val="000000"/>
                  </a:solidFill>
                </a:rPr>
                <a:t>后续免费订单</a:t>
              </a:r>
              <a:endParaRPr lang="en-US" altLang="zh-TW" sz="1600" b="1" dirty="0">
                <a:solidFill>
                  <a:srgbClr val="000000"/>
                </a:solidFill>
              </a:endParaRPr>
            </a:p>
          </p:txBody>
        </p:sp>
        <p:sp>
          <p:nvSpPr>
            <p:cNvPr id="10" name="Rectangle 12"/>
            <p:cNvSpPr>
              <a:spLocks noChangeArrowheads="1"/>
            </p:cNvSpPr>
            <p:nvPr/>
          </p:nvSpPr>
          <p:spPr bwMode="auto">
            <a:xfrm>
              <a:off x="3313" y="2602"/>
              <a:ext cx="0" cy="1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endParaRPr lang="en-US" altLang="zh-TW" dirty="0"/>
            </a:p>
          </p:txBody>
        </p:sp>
        <p:sp>
          <p:nvSpPr>
            <p:cNvPr id="11" name="Rectangle 13"/>
            <p:cNvSpPr>
              <a:spLocks noChangeArrowheads="1"/>
            </p:cNvSpPr>
            <p:nvPr/>
          </p:nvSpPr>
          <p:spPr bwMode="auto">
            <a:xfrm>
              <a:off x="3426" y="2602"/>
              <a:ext cx="0" cy="1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endParaRPr lang="en-US" altLang="zh-TW" dirty="0"/>
            </a:p>
          </p:txBody>
        </p:sp>
        <p:sp>
          <p:nvSpPr>
            <p:cNvPr id="12" name="Rectangle 14"/>
            <p:cNvSpPr>
              <a:spLocks noChangeArrowheads="1"/>
            </p:cNvSpPr>
            <p:nvPr/>
          </p:nvSpPr>
          <p:spPr bwMode="auto">
            <a:xfrm>
              <a:off x="3119" y="2712"/>
              <a:ext cx="0" cy="1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endParaRPr lang="en-US" altLang="zh-TW" dirty="0"/>
            </a:p>
          </p:txBody>
        </p:sp>
        <p:sp>
          <p:nvSpPr>
            <p:cNvPr id="13" name="Rectangle 15"/>
            <p:cNvSpPr>
              <a:spLocks noChangeArrowheads="1"/>
            </p:cNvSpPr>
            <p:nvPr/>
          </p:nvSpPr>
          <p:spPr bwMode="auto">
            <a:xfrm>
              <a:off x="3313" y="2712"/>
              <a:ext cx="0" cy="1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endParaRPr lang="en-US" altLang="zh-TW" dirty="0"/>
            </a:p>
          </p:txBody>
        </p:sp>
        <p:sp>
          <p:nvSpPr>
            <p:cNvPr id="14" name="Rectangle 16"/>
            <p:cNvSpPr>
              <a:spLocks noChangeArrowheads="1"/>
            </p:cNvSpPr>
            <p:nvPr/>
          </p:nvSpPr>
          <p:spPr bwMode="auto">
            <a:xfrm>
              <a:off x="3426" y="2712"/>
              <a:ext cx="0" cy="1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endParaRPr lang="en-US" altLang="zh-TW" dirty="0"/>
            </a:p>
          </p:txBody>
        </p:sp>
        <p:sp>
          <p:nvSpPr>
            <p:cNvPr id="15" name="Rectangle 17"/>
            <p:cNvSpPr>
              <a:spLocks noChangeArrowheads="1"/>
            </p:cNvSpPr>
            <p:nvPr/>
          </p:nvSpPr>
          <p:spPr bwMode="auto">
            <a:xfrm>
              <a:off x="3426" y="2823"/>
              <a:ext cx="0" cy="1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endParaRPr lang="en-US" altLang="zh-TW" dirty="0"/>
            </a:p>
          </p:txBody>
        </p:sp>
        <p:sp>
          <p:nvSpPr>
            <p:cNvPr id="16" name="Rectangle 18"/>
            <p:cNvSpPr>
              <a:spLocks noChangeArrowheads="1"/>
            </p:cNvSpPr>
            <p:nvPr/>
          </p:nvSpPr>
          <p:spPr bwMode="auto">
            <a:xfrm>
              <a:off x="3119" y="2933"/>
              <a:ext cx="0" cy="1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endParaRPr lang="en-US" altLang="zh-TW" dirty="0"/>
            </a:p>
          </p:txBody>
        </p:sp>
        <p:sp>
          <p:nvSpPr>
            <p:cNvPr id="17" name="Rectangle 19"/>
            <p:cNvSpPr>
              <a:spLocks noChangeArrowheads="1"/>
            </p:cNvSpPr>
            <p:nvPr/>
          </p:nvSpPr>
          <p:spPr bwMode="auto">
            <a:xfrm>
              <a:off x="3313" y="2933"/>
              <a:ext cx="0" cy="1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endParaRPr lang="en-US" altLang="zh-TW" dirty="0"/>
            </a:p>
          </p:txBody>
        </p:sp>
        <p:sp>
          <p:nvSpPr>
            <p:cNvPr id="18" name="Rectangle 20"/>
            <p:cNvSpPr>
              <a:spLocks noChangeArrowheads="1"/>
            </p:cNvSpPr>
            <p:nvPr/>
          </p:nvSpPr>
          <p:spPr bwMode="auto">
            <a:xfrm>
              <a:off x="3426" y="2933"/>
              <a:ext cx="0" cy="1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endParaRPr lang="en-US" altLang="zh-TW" dirty="0"/>
            </a:p>
          </p:txBody>
        </p:sp>
        <p:grpSp>
          <p:nvGrpSpPr>
            <p:cNvPr id="19" name="Group 21"/>
            <p:cNvGrpSpPr>
              <a:grpSpLocks/>
            </p:cNvGrpSpPr>
            <p:nvPr/>
          </p:nvGrpSpPr>
          <p:grpSpPr bwMode="auto">
            <a:xfrm>
              <a:off x="1224" y="2326"/>
              <a:ext cx="1601" cy="780"/>
              <a:chOff x="1224" y="2326"/>
              <a:chExt cx="1601" cy="780"/>
            </a:xfrm>
          </p:grpSpPr>
          <p:sp>
            <p:nvSpPr>
              <p:cNvPr id="75" name="Rectangle 22"/>
              <p:cNvSpPr>
                <a:spLocks noChangeArrowheads="1"/>
              </p:cNvSpPr>
              <p:nvPr/>
            </p:nvSpPr>
            <p:spPr bwMode="auto">
              <a:xfrm>
                <a:off x="1225" y="2326"/>
                <a:ext cx="1590" cy="762"/>
              </a:xfrm>
              <a:prstGeom prst="rect">
                <a:avLst/>
              </a:prstGeom>
              <a:solidFill>
                <a:srgbClr val="C8CCE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6" name="Rectangle 23"/>
              <p:cNvSpPr>
                <a:spLocks noChangeArrowheads="1"/>
              </p:cNvSpPr>
              <p:nvPr/>
            </p:nvSpPr>
            <p:spPr bwMode="auto">
              <a:xfrm>
                <a:off x="1236" y="2336"/>
                <a:ext cx="1589" cy="762"/>
              </a:xfrm>
              <a:prstGeom prst="rect">
                <a:avLst/>
              </a:prstGeom>
              <a:solidFill>
                <a:srgbClr val="62667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7" name="Rectangle 24"/>
              <p:cNvSpPr>
                <a:spLocks noChangeArrowheads="1"/>
              </p:cNvSpPr>
              <p:nvPr/>
            </p:nvSpPr>
            <p:spPr bwMode="auto">
              <a:xfrm>
                <a:off x="1224" y="2342"/>
                <a:ext cx="1590" cy="764"/>
              </a:xfrm>
              <a:prstGeom prst="rect">
                <a:avLst/>
              </a:prstGeom>
              <a:solidFill>
                <a:srgbClr val="EFEFDE"/>
              </a:solidFill>
              <a:ln w="7938">
                <a:solidFill>
                  <a:srgbClr val="A4AACE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20" name="Rectangle 25"/>
            <p:cNvSpPr>
              <a:spLocks noChangeArrowheads="1"/>
            </p:cNvSpPr>
            <p:nvPr/>
          </p:nvSpPr>
          <p:spPr bwMode="auto">
            <a:xfrm>
              <a:off x="1310" y="2491"/>
              <a:ext cx="460" cy="12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zh-CN" altLang="en-US" sz="1600" b="1" dirty="0">
                  <a:solidFill>
                    <a:srgbClr val="000000"/>
                  </a:solidFill>
                </a:rPr>
                <a:t>标准订单</a:t>
              </a:r>
              <a:endParaRPr lang="en-US" altLang="zh-TW" sz="1600" b="1" dirty="0">
                <a:solidFill>
                  <a:srgbClr val="000000"/>
                </a:solidFill>
              </a:endParaRPr>
            </a:p>
          </p:txBody>
        </p:sp>
        <p:sp>
          <p:nvSpPr>
            <p:cNvPr id="21" name="Rectangle 26"/>
            <p:cNvSpPr>
              <a:spLocks noChangeArrowheads="1"/>
            </p:cNvSpPr>
            <p:nvPr/>
          </p:nvSpPr>
          <p:spPr bwMode="auto">
            <a:xfrm>
              <a:off x="1504" y="2491"/>
              <a:ext cx="0" cy="1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endParaRPr lang="en-US" altLang="zh-TW" dirty="0"/>
            </a:p>
          </p:txBody>
        </p:sp>
        <p:sp>
          <p:nvSpPr>
            <p:cNvPr id="22" name="Rectangle 27"/>
            <p:cNvSpPr>
              <a:spLocks noChangeArrowheads="1"/>
            </p:cNvSpPr>
            <p:nvPr/>
          </p:nvSpPr>
          <p:spPr bwMode="auto">
            <a:xfrm>
              <a:off x="1616" y="2491"/>
              <a:ext cx="0" cy="1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endParaRPr lang="en-US" altLang="zh-TW" dirty="0"/>
            </a:p>
          </p:txBody>
        </p:sp>
        <p:sp>
          <p:nvSpPr>
            <p:cNvPr id="23" name="Rectangle 28"/>
            <p:cNvSpPr>
              <a:spLocks noChangeArrowheads="1"/>
            </p:cNvSpPr>
            <p:nvPr/>
          </p:nvSpPr>
          <p:spPr bwMode="auto">
            <a:xfrm>
              <a:off x="1310" y="2602"/>
              <a:ext cx="0" cy="1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endParaRPr lang="en-US" altLang="zh-TW" dirty="0"/>
            </a:p>
          </p:txBody>
        </p:sp>
        <p:sp>
          <p:nvSpPr>
            <p:cNvPr id="24" name="Rectangle 29"/>
            <p:cNvSpPr>
              <a:spLocks noChangeArrowheads="1"/>
            </p:cNvSpPr>
            <p:nvPr/>
          </p:nvSpPr>
          <p:spPr bwMode="auto">
            <a:xfrm>
              <a:off x="1504" y="2602"/>
              <a:ext cx="0" cy="1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endParaRPr lang="en-US" altLang="zh-TW" dirty="0"/>
            </a:p>
          </p:txBody>
        </p:sp>
        <p:sp>
          <p:nvSpPr>
            <p:cNvPr id="25" name="Rectangle 31"/>
            <p:cNvSpPr>
              <a:spLocks noChangeArrowheads="1"/>
            </p:cNvSpPr>
            <p:nvPr/>
          </p:nvSpPr>
          <p:spPr bwMode="auto">
            <a:xfrm>
              <a:off x="1310" y="2693"/>
              <a:ext cx="648" cy="1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>
              <a:spAutoFit/>
            </a:bodyPr>
            <a:lstStyle/>
            <a:p>
              <a:endParaRPr lang="en-US" altLang="zh-TW" dirty="0"/>
            </a:p>
          </p:txBody>
        </p:sp>
        <p:sp>
          <p:nvSpPr>
            <p:cNvPr id="26" name="Rectangle 32"/>
            <p:cNvSpPr>
              <a:spLocks noChangeArrowheads="1"/>
            </p:cNvSpPr>
            <p:nvPr/>
          </p:nvSpPr>
          <p:spPr bwMode="auto">
            <a:xfrm>
              <a:off x="1504" y="2712"/>
              <a:ext cx="0" cy="1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endParaRPr lang="en-US" altLang="zh-TW" dirty="0"/>
            </a:p>
          </p:txBody>
        </p:sp>
        <p:sp>
          <p:nvSpPr>
            <p:cNvPr id="27" name="Rectangle 33"/>
            <p:cNvSpPr>
              <a:spLocks noChangeArrowheads="1"/>
            </p:cNvSpPr>
            <p:nvPr/>
          </p:nvSpPr>
          <p:spPr bwMode="auto">
            <a:xfrm>
              <a:off x="1616" y="2712"/>
              <a:ext cx="0" cy="1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endParaRPr lang="en-US" altLang="zh-TW" dirty="0"/>
            </a:p>
          </p:txBody>
        </p:sp>
        <p:sp>
          <p:nvSpPr>
            <p:cNvPr id="28" name="Rectangle 34"/>
            <p:cNvSpPr>
              <a:spLocks noChangeArrowheads="1"/>
            </p:cNvSpPr>
            <p:nvPr/>
          </p:nvSpPr>
          <p:spPr bwMode="auto">
            <a:xfrm>
              <a:off x="1304" y="2731"/>
              <a:ext cx="591" cy="12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>
              <a:spAutoFit/>
            </a:bodyPr>
            <a:lstStyle/>
            <a:p>
              <a:r>
                <a:rPr lang="zh-CN" altLang="en-US" sz="1600" b="1" dirty="0">
                  <a:solidFill>
                    <a:srgbClr val="000000"/>
                  </a:solidFill>
                </a:rPr>
                <a:t>换货订单</a:t>
              </a:r>
              <a:endParaRPr lang="en-US" altLang="zh-TW" sz="1600" b="1" dirty="0">
                <a:solidFill>
                  <a:srgbClr val="000000"/>
                </a:solidFill>
              </a:endParaRPr>
            </a:p>
          </p:txBody>
        </p:sp>
        <p:sp>
          <p:nvSpPr>
            <p:cNvPr id="29" name="Rectangle 35"/>
            <p:cNvSpPr>
              <a:spLocks noChangeArrowheads="1"/>
            </p:cNvSpPr>
            <p:nvPr/>
          </p:nvSpPr>
          <p:spPr bwMode="auto">
            <a:xfrm>
              <a:off x="1504" y="2823"/>
              <a:ext cx="0" cy="1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endParaRPr lang="en-US" altLang="zh-TW" dirty="0"/>
            </a:p>
          </p:txBody>
        </p:sp>
        <p:sp>
          <p:nvSpPr>
            <p:cNvPr id="30" name="Rectangle 36"/>
            <p:cNvSpPr>
              <a:spLocks noChangeArrowheads="1"/>
            </p:cNvSpPr>
            <p:nvPr/>
          </p:nvSpPr>
          <p:spPr bwMode="auto">
            <a:xfrm>
              <a:off x="1616" y="2823"/>
              <a:ext cx="0" cy="1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endParaRPr lang="en-US" altLang="zh-TW" dirty="0"/>
            </a:p>
          </p:txBody>
        </p:sp>
        <p:sp>
          <p:nvSpPr>
            <p:cNvPr id="31" name="Rectangle 37"/>
            <p:cNvSpPr>
              <a:spLocks noChangeArrowheads="1"/>
            </p:cNvSpPr>
            <p:nvPr/>
          </p:nvSpPr>
          <p:spPr bwMode="auto">
            <a:xfrm>
              <a:off x="1304" y="2601"/>
              <a:ext cx="460" cy="12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zh-CN" altLang="en-US" sz="1600" b="1" dirty="0">
                  <a:solidFill>
                    <a:srgbClr val="000000"/>
                  </a:solidFill>
                </a:rPr>
                <a:t>免费订单</a:t>
              </a:r>
              <a:endParaRPr lang="en-US" altLang="zh-TW" sz="1600" b="1" dirty="0">
                <a:solidFill>
                  <a:srgbClr val="000000"/>
                </a:solidFill>
              </a:endParaRPr>
            </a:p>
          </p:txBody>
        </p:sp>
        <p:sp>
          <p:nvSpPr>
            <p:cNvPr id="32" name="Rectangle 38"/>
            <p:cNvSpPr>
              <a:spLocks noChangeArrowheads="1"/>
            </p:cNvSpPr>
            <p:nvPr/>
          </p:nvSpPr>
          <p:spPr bwMode="auto">
            <a:xfrm>
              <a:off x="1504" y="2595"/>
              <a:ext cx="25" cy="1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>
              <a:spAutoFit/>
            </a:bodyPr>
            <a:lstStyle/>
            <a:p>
              <a:endParaRPr lang="en-US" altLang="zh-TW" dirty="0"/>
            </a:p>
          </p:txBody>
        </p:sp>
        <p:sp>
          <p:nvSpPr>
            <p:cNvPr id="33" name="Rectangle 39"/>
            <p:cNvSpPr>
              <a:spLocks noChangeArrowheads="1"/>
            </p:cNvSpPr>
            <p:nvPr/>
          </p:nvSpPr>
          <p:spPr bwMode="auto">
            <a:xfrm>
              <a:off x="1628" y="2586"/>
              <a:ext cx="0" cy="1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endParaRPr lang="en-US" altLang="zh-TW" dirty="0"/>
            </a:p>
          </p:txBody>
        </p:sp>
        <p:grpSp>
          <p:nvGrpSpPr>
            <p:cNvPr id="34" name="Group 40"/>
            <p:cNvGrpSpPr>
              <a:grpSpLocks/>
            </p:cNvGrpSpPr>
            <p:nvPr/>
          </p:nvGrpSpPr>
          <p:grpSpPr bwMode="auto">
            <a:xfrm>
              <a:off x="3035" y="1344"/>
              <a:ext cx="1599" cy="773"/>
              <a:chOff x="3035" y="1344"/>
              <a:chExt cx="1599" cy="773"/>
            </a:xfrm>
          </p:grpSpPr>
          <p:sp>
            <p:nvSpPr>
              <p:cNvPr id="72" name="Rectangle 41"/>
              <p:cNvSpPr>
                <a:spLocks noChangeArrowheads="1"/>
              </p:cNvSpPr>
              <p:nvPr/>
            </p:nvSpPr>
            <p:spPr bwMode="auto">
              <a:xfrm>
                <a:off x="3035" y="1344"/>
                <a:ext cx="1589" cy="762"/>
              </a:xfrm>
              <a:prstGeom prst="rect">
                <a:avLst/>
              </a:prstGeom>
              <a:solidFill>
                <a:srgbClr val="C8CCE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3" name="Rectangle 42"/>
              <p:cNvSpPr>
                <a:spLocks noChangeArrowheads="1"/>
              </p:cNvSpPr>
              <p:nvPr/>
            </p:nvSpPr>
            <p:spPr bwMode="auto">
              <a:xfrm>
                <a:off x="3045" y="1355"/>
                <a:ext cx="1589" cy="762"/>
              </a:xfrm>
              <a:prstGeom prst="rect">
                <a:avLst/>
              </a:prstGeom>
              <a:solidFill>
                <a:srgbClr val="62667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4" name="Rectangle 43"/>
              <p:cNvSpPr>
                <a:spLocks noChangeArrowheads="1"/>
              </p:cNvSpPr>
              <p:nvPr/>
            </p:nvSpPr>
            <p:spPr bwMode="auto">
              <a:xfrm>
                <a:off x="3037" y="1353"/>
                <a:ext cx="1590" cy="764"/>
              </a:xfrm>
              <a:prstGeom prst="rect">
                <a:avLst/>
              </a:prstGeom>
              <a:solidFill>
                <a:srgbClr val="EFEFDE"/>
              </a:solidFill>
              <a:ln w="7938">
                <a:solidFill>
                  <a:srgbClr val="A4AACE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35" name="Rectangle 44"/>
            <p:cNvSpPr>
              <a:spLocks noChangeArrowheads="1"/>
            </p:cNvSpPr>
            <p:nvPr/>
          </p:nvSpPr>
          <p:spPr bwMode="auto">
            <a:xfrm>
              <a:off x="3119" y="1509"/>
              <a:ext cx="460" cy="12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zh-CN" altLang="en-US" sz="1600" b="1" dirty="0">
                  <a:solidFill>
                    <a:srgbClr val="000000"/>
                  </a:solidFill>
                </a:rPr>
                <a:t>数量合同</a:t>
              </a:r>
              <a:endParaRPr lang="en-US" altLang="zh-TW" sz="1600" b="1" dirty="0">
                <a:solidFill>
                  <a:srgbClr val="000000"/>
                </a:solidFill>
              </a:endParaRPr>
            </a:p>
          </p:txBody>
        </p:sp>
        <p:sp>
          <p:nvSpPr>
            <p:cNvPr id="36" name="Rectangle 45"/>
            <p:cNvSpPr>
              <a:spLocks noChangeArrowheads="1"/>
            </p:cNvSpPr>
            <p:nvPr/>
          </p:nvSpPr>
          <p:spPr bwMode="auto">
            <a:xfrm>
              <a:off x="3323" y="1509"/>
              <a:ext cx="0" cy="1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endParaRPr lang="en-US" altLang="zh-TW" dirty="0"/>
            </a:p>
          </p:txBody>
        </p:sp>
        <p:sp>
          <p:nvSpPr>
            <p:cNvPr id="37" name="Rectangle 46"/>
            <p:cNvSpPr>
              <a:spLocks noChangeArrowheads="1"/>
            </p:cNvSpPr>
            <p:nvPr/>
          </p:nvSpPr>
          <p:spPr bwMode="auto">
            <a:xfrm>
              <a:off x="3426" y="1509"/>
              <a:ext cx="0" cy="1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endParaRPr lang="en-US" altLang="zh-TW" dirty="0"/>
            </a:p>
          </p:txBody>
        </p:sp>
        <p:sp>
          <p:nvSpPr>
            <p:cNvPr id="38" name="Rectangle 47"/>
            <p:cNvSpPr>
              <a:spLocks noChangeArrowheads="1"/>
            </p:cNvSpPr>
            <p:nvPr/>
          </p:nvSpPr>
          <p:spPr bwMode="auto">
            <a:xfrm>
              <a:off x="3119" y="1620"/>
              <a:ext cx="460" cy="12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zh-CN" altLang="en-US" sz="1600" b="1" dirty="0">
                  <a:solidFill>
                    <a:srgbClr val="000000"/>
                  </a:solidFill>
                </a:rPr>
                <a:t>价值合同</a:t>
              </a:r>
              <a:endParaRPr lang="en-US" altLang="zh-TW" sz="1600" b="1" dirty="0">
                <a:solidFill>
                  <a:srgbClr val="000000"/>
                </a:solidFill>
              </a:endParaRPr>
            </a:p>
          </p:txBody>
        </p:sp>
        <p:sp>
          <p:nvSpPr>
            <p:cNvPr id="39" name="Rectangle 48"/>
            <p:cNvSpPr>
              <a:spLocks noChangeArrowheads="1"/>
            </p:cNvSpPr>
            <p:nvPr/>
          </p:nvSpPr>
          <p:spPr bwMode="auto">
            <a:xfrm>
              <a:off x="3313" y="1620"/>
              <a:ext cx="0" cy="1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endParaRPr lang="en-US" altLang="zh-TW" dirty="0"/>
            </a:p>
          </p:txBody>
        </p:sp>
        <p:sp>
          <p:nvSpPr>
            <p:cNvPr id="40" name="Rectangle 49"/>
            <p:cNvSpPr>
              <a:spLocks noChangeArrowheads="1"/>
            </p:cNvSpPr>
            <p:nvPr/>
          </p:nvSpPr>
          <p:spPr bwMode="auto">
            <a:xfrm>
              <a:off x="3426" y="1620"/>
              <a:ext cx="0" cy="1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endParaRPr lang="en-US" altLang="zh-TW" dirty="0"/>
            </a:p>
          </p:txBody>
        </p:sp>
        <p:sp>
          <p:nvSpPr>
            <p:cNvPr id="41" name="Rectangle 50"/>
            <p:cNvSpPr>
              <a:spLocks noChangeArrowheads="1"/>
            </p:cNvSpPr>
            <p:nvPr/>
          </p:nvSpPr>
          <p:spPr bwMode="auto">
            <a:xfrm>
              <a:off x="3119" y="1730"/>
              <a:ext cx="0" cy="1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endParaRPr lang="en-US" altLang="zh-TW" dirty="0"/>
            </a:p>
          </p:txBody>
        </p:sp>
        <p:sp>
          <p:nvSpPr>
            <p:cNvPr id="42" name="Rectangle 51"/>
            <p:cNvSpPr>
              <a:spLocks noChangeArrowheads="1"/>
            </p:cNvSpPr>
            <p:nvPr/>
          </p:nvSpPr>
          <p:spPr bwMode="auto">
            <a:xfrm>
              <a:off x="3313" y="1730"/>
              <a:ext cx="0" cy="1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endParaRPr lang="en-US" altLang="zh-TW" dirty="0"/>
            </a:p>
          </p:txBody>
        </p:sp>
        <p:sp>
          <p:nvSpPr>
            <p:cNvPr id="43" name="Rectangle 52"/>
            <p:cNvSpPr>
              <a:spLocks noChangeArrowheads="1"/>
            </p:cNvSpPr>
            <p:nvPr/>
          </p:nvSpPr>
          <p:spPr bwMode="auto">
            <a:xfrm>
              <a:off x="3426" y="1730"/>
              <a:ext cx="0" cy="1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endParaRPr lang="en-US" altLang="zh-TW" dirty="0"/>
            </a:p>
          </p:txBody>
        </p:sp>
        <p:sp>
          <p:nvSpPr>
            <p:cNvPr id="44" name="Rectangle 53"/>
            <p:cNvSpPr>
              <a:spLocks noChangeArrowheads="1"/>
            </p:cNvSpPr>
            <p:nvPr/>
          </p:nvSpPr>
          <p:spPr bwMode="auto">
            <a:xfrm>
              <a:off x="3119" y="1841"/>
              <a:ext cx="0" cy="1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endParaRPr lang="en-US" altLang="zh-TW" dirty="0"/>
            </a:p>
          </p:txBody>
        </p:sp>
        <p:sp>
          <p:nvSpPr>
            <p:cNvPr id="45" name="Rectangle 54"/>
            <p:cNvSpPr>
              <a:spLocks noChangeArrowheads="1"/>
            </p:cNvSpPr>
            <p:nvPr/>
          </p:nvSpPr>
          <p:spPr bwMode="auto">
            <a:xfrm>
              <a:off x="3426" y="1841"/>
              <a:ext cx="0" cy="1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endParaRPr lang="en-US" altLang="zh-TW" dirty="0"/>
            </a:p>
          </p:txBody>
        </p:sp>
        <p:grpSp>
          <p:nvGrpSpPr>
            <p:cNvPr id="46" name="Group 55"/>
            <p:cNvGrpSpPr>
              <a:grpSpLocks/>
            </p:cNvGrpSpPr>
            <p:nvPr/>
          </p:nvGrpSpPr>
          <p:grpSpPr bwMode="auto">
            <a:xfrm>
              <a:off x="1225" y="1344"/>
              <a:ext cx="1600" cy="773"/>
              <a:chOff x="1225" y="1344"/>
              <a:chExt cx="1600" cy="773"/>
            </a:xfrm>
          </p:grpSpPr>
          <p:sp>
            <p:nvSpPr>
              <p:cNvPr id="69" name="Rectangle 56"/>
              <p:cNvSpPr>
                <a:spLocks noChangeArrowheads="1"/>
              </p:cNvSpPr>
              <p:nvPr/>
            </p:nvSpPr>
            <p:spPr bwMode="auto">
              <a:xfrm>
                <a:off x="1225" y="1344"/>
                <a:ext cx="1590" cy="762"/>
              </a:xfrm>
              <a:prstGeom prst="rect">
                <a:avLst/>
              </a:prstGeom>
              <a:solidFill>
                <a:srgbClr val="C8CCE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0" name="Rectangle 57"/>
              <p:cNvSpPr>
                <a:spLocks noChangeArrowheads="1"/>
              </p:cNvSpPr>
              <p:nvPr/>
            </p:nvSpPr>
            <p:spPr bwMode="auto">
              <a:xfrm>
                <a:off x="1236" y="1355"/>
                <a:ext cx="1589" cy="762"/>
              </a:xfrm>
              <a:prstGeom prst="rect">
                <a:avLst/>
              </a:prstGeom>
              <a:solidFill>
                <a:srgbClr val="62667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1" name="Rectangle 58"/>
              <p:cNvSpPr>
                <a:spLocks noChangeArrowheads="1"/>
              </p:cNvSpPr>
              <p:nvPr/>
            </p:nvSpPr>
            <p:spPr bwMode="auto">
              <a:xfrm>
                <a:off x="1225" y="1350"/>
                <a:ext cx="1590" cy="764"/>
              </a:xfrm>
              <a:prstGeom prst="rect">
                <a:avLst/>
              </a:prstGeom>
              <a:solidFill>
                <a:srgbClr val="EFEFDE"/>
              </a:solidFill>
              <a:ln w="7938">
                <a:solidFill>
                  <a:srgbClr val="A4AACE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47" name="Rectangle 59"/>
            <p:cNvSpPr>
              <a:spLocks noChangeArrowheads="1"/>
            </p:cNvSpPr>
            <p:nvPr/>
          </p:nvSpPr>
          <p:spPr bwMode="auto">
            <a:xfrm>
              <a:off x="1304" y="1509"/>
              <a:ext cx="236" cy="12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>
              <a:spAutoFit/>
            </a:bodyPr>
            <a:lstStyle/>
            <a:p>
              <a:r>
                <a:rPr lang="zh-CN" altLang="en-US" sz="1600" b="1" dirty="0">
                  <a:solidFill>
                    <a:srgbClr val="000000"/>
                  </a:solidFill>
                </a:rPr>
                <a:t>询价</a:t>
              </a:r>
              <a:endParaRPr lang="en-US" altLang="zh-TW" sz="1600" dirty="0"/>
            </a:p>
          </p:txBody>
        </p:sp>
        <p:sp>
          <p:nvSpPr>
            <p:cNvPr id="48" name="Rectangle 60"/>
            <p:cNvSpPr>
              <a:spLocks noChangeArrowheads="1"/>
            </p:cNvSpPr>
            <p:nvPr/>
          </p:nvSpPr>
          <p:spPr bwMode="auto">
            <a:xfrm>
              <a:off x="1504" y="1509"/>
              <a:ext cx="0" cy="1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endParaRPr lang="en-US" altLang="zh-TW" dirty="0"/>
            </a:p>
          </p:txBody>
        </p:sp>
        <p:sp>
          <p:nvSpPr>
            <p:cNvPr id="49" name="Rectangle 61"/>
            <p:cNvSpPr>
              <a:spLocks noChangeArrowheads="1"/>
            </p:cNvSpPr>
            <p:nvPr/>
          </p:nvSpPr>
          <p:spPr bwMode="auto">
            <a:xfrm>
              <a:off x="1616" y="1509"/>
              <a:ext cx="0" cy="1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endParaRPr lang="en-US" altLang="zh-TW" dirty="0"/>
            </a:p>
          </p:txBody>
        </p:sp>
        <p:sp>
          <p:nvSpPr>
            <p:cNvPr id="50" name="Rectangle 62"/>
            <p:cNvSpPr>
              <a:spLocks noChangeArrowheads="1"/>
            </p:cNvSpPr>
            <p:nvPr/>
          </p:nvSpPr>
          <p:spPr bwMode="auto">
            <a:xfrm>
              <a:off x="1310" y="1620"/>
              <a:ext cx="230" cy="12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zh-CN" altLang="en-US" sz="1600" b="1" dirty="0">
                  <a:solidFill>
                    <a:srgbClr val="000000"/>
                  </a:solidFill>
                </a:rPr>
                <a:t>报价</a:t>
              </a:r>
              <a:endParaRPr lang="en-US" altLang="zh-TW" sz="1600" b="1" dirty="0">
                <a:solidFill>
                  <a:srgbClr val="000000"/>
                </a:solidFill>
              </a:endParaRPr>
            </a:p>
          </p:txBody>
        </p:sp>
        <p:sp>
          <p:nvSpPr>
            <p:cNvPr id="51" name="Rectangle 63"/>
            <p:cNvSpPr>
              <a:spLocks noChangeArrowheads="1"/>
            </p:cNvSpPr>
            <p:nvPr/>
          </p:nvSpPr>
          <p:spPr bwMode="auto">
            <a:xfrm>
              <a:off x="1504" y="1620"/>
              <a:ext cx="0" cy="1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endParaRPr lang="en-US" altLang="zh-TW" dirty="0"/>
            </a:p>
          </p:txBody>
        </p:sp>
        <p:sp>
          <p:nvSpPr>
            <p:cNvPr id="52" name="Rectangle 64"/>
            <p:cNvSpPr>
              <a:spLocks noChangeArrowheads="1"/>
            </p:cNvSpPr>
            <p:nvPr/>
          </p:nvSpPr>
          <p:spPr bwMode="auto">
            <a:xfrm>
              <a:off x="1616" y="1620"/>
              <a:ext cx="0" cy="1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endParaRPr lang="en-US" altLang="zh-TW" dirty="0"/>
            </a:p>
          </p:txBody>
        </p:sp>
        <p:grpSp>
          <p:nvGrpSpPr>
            <p:cNvPr id="53" name="Group 65"/>
            <p:cNvGrpSpPr>
              <a:grpSpLocks/>
            </p:cNvGrpSpPr>
            <p:nvPr/>
          </p:nvGrpSpPr>
          <p:grpSpPr bwMode="auto">
            <a:xfrm>
              <a:off x="1133" y="1222"/>
              <a:ext cx="925" cy="250"/>
              <a:chOff x="1133" y="1222"/>
              <a:chExt cx="925" cy="250"/>
            </a:xfrm>
          </p:grpSpPr>
          <p:sp>
            <p:nvSpPr>
              <p:cNvPr id="66" name="Rectangle 66"/>
              <p:cNvSpPr>
                <a:spLocks noChangeArrowheads="1"/>
              </p:cNvSpPr>
              <p:nvPr/>
            </p:nvSpPr>
            <p:spPr bwMode="auto">
              <a:xfrm>
                <a:off x="1133" y="1222"/>
                <a:ext cx="915" cy="240"/>
              </a:xfrm>
              <a:prstGeom prst="rect">
                <a:avLst/>
              </a:prstGeom>
              <a:solidFill>
                <a:srgbClr val="7D8AB4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7" name="Rectangle 67"/>
              <p:cNvSpPr>
                <a:spLocks noChangeArrowheads="1"/>
              </p:cNvSpPr>
              <p:nvPr/>
            </p:nvSpPr>
            <p:spPr bwMode="auto">
              <a:xfrm>
                <a:off x="1144" y="1232"/>
                <a:ext cx="914" cy="240"/>
              </a:xfrm>
              <a:prstGeom prst="rect">
                <a:avLst/>
              </a:prstGeom>
              <a:solidFill>
                <a:srgbClr val="17244E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8" name="Rectangle 68"/>
              <p:cNvSpPr>
                <a:spLocks noChangeArrowheads="1"/>
              </p:cNvSpPr>
              <p:nvPr/>
            </p:nvSpPr>
            <p:spPr bwMode="auto">
              <a:xfrm>
                <a:off x="1139" y="1227"/>
                <a:ext cx="916" cy="241"/>
              </a:xfrm>
              <a:prstGeom prst="rect">
                <a:avLst/>
              </a:prstGeom>
              <a:solidFill>
                <a:srgbClr val="273C83"/>
              </a:solidFill>
              <a:ln w="7938">
                <a:solidFill>
                  <a:srgbClr val="273C83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54" name="Group 71"/>
            <p:cNvGrpSpPr>
              <a:grpSpLocks/>
            </p:cNvGrpSpPr>
            <p:nvPr/>
          </p:nvGrpSpPr>
          <p:grpSpPr bwMode="auto">
            <a:xfrm>
              <a:off x="2943" y="1222"/>
              <a:ext cx="925" cy="250"/>
              <a:chOff x="2943" y="1222"/>
              <a:chExt cx="925" cy="250"/>
            </a:xfrm>
          </p:grpSpPr>
          <p:sp>
            <p:nvSpPr>
              <p:cNvPr id="63" name="Rectangle 72"/>
              <p:cNvSpPr>
                <a:spLocks noChangeArrowheads="1"/>
              </p:cNvSpPr>
              <p:nvPr/>
            </p:nvSpPr>
            <p:spPr bwMode="auto">
              <a:xfrm>
                <a:off x="2943" y="1222"/>
                <a:ext cx="914" cy="240"/>
              </a:xfrm>
              <a:prstGeom prst="rect">
                <a:avLst/>
              </a:prstGeom>
              <a:solidFill>
                <a:srgbClr val="7D8AB4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4" name="Rectangle 73"/>
              <p:cNvSpPr>
                <a:spLocks noChangeArrowheads="1"/>
              </p:cNvSpPr>
              <p:nvPr/>
            </p:nvSpPr>
            <p:spPr bwMode="auto">
              <a:xfrm>
                <a:off x="2953" y="1232"/>
                <a:ext cx="915" cy="240"/>
              </a:xfrm>
              <a:prstGeom prst="rect">
                <a:avLst/>
              </a:prstGeom>
              <a:solidFill>
                <a:srgbClr val="17244E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5" name="Rectangle 74"/>
              <p:cNvSpPr>
                <a:spLocks noChangeArrowheads="1"/>
              </p:cNvSpPr>
              <p:nvPr/>
            </p:nvSpPr>
            <p:spPr bwMode="auto">
              <a:xfrm>
                <a:off x="2948" y="1227"/>
                <a:ext cx="915" cy="240"/>
              </a:xfrm>
              <a:prstGeom prst="rect">
                <a:avLst/>
              </a:prstGeom>
              <a:solidFill>
                <a:srgbClr val="273C8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55" name="Group 77"/>
            <p:cNvGrpSpPr>
              <a:grpSpLocks/>
            </p:cNvGrpSpPr>
            <p:nvPr/>
          </p:nvGrpSpPr>
          <p:grpSpPr bwMode="auto">
            <a:xfrm>
              <a:off x="1133" y="2203"/>
              <a:ext cx="925" cy="251"/>
              <a:chOff x="1133" y="2203"/>
              <a:chExt cx="925" cy="251"/>
            </a:xfrm>
          </p:grpSpPr>
          <p:sp>
            <p:nvSpPr>
              <p:cNvPr id="60" name="Rectangle 78"/>
              <p:cNvSpPr>
                <a:spLocks noChangeArrowheads="1"/>
              </p:cNvSpPr>
              <p:nvPr/>
            </p:nvSpPr>
            <p:spPr bwMode="auto">
              <a:xfrm>
                <a:off x="1133" y="2203"/>
                <a:ext cx="915" cy="241"/>
              </a:xfrm>
              <a:prstGeom prst="rect">
                <a:avLst/>
              </a:prstGeom>
              <a:solidFill>
                <a:srgbClr val="7D8AB4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1" name="Rectangle 79"/>
              <p:cNvSpPr>
                <a:spLocks noChangeArrowheads="1"/>
              </p:cNvSpPr>
              <p:nvPr/>
            </p:nvSpPr>
            <p:spPr bwMode="auto">
              <a:xfrm>
                <a:off x="1144" y="2214"/>
                <a:ext cx="914" cy="240"/>
              </a:xfrm>
              <a:prstGeom prst="rect">
                <a:avLst/>
              </a:prstGeom>
              <a:solidFill>
                <a:srgbClr val="17244E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2" name="Rectangle 80"/>
              <p:cNvSpPr>
                <a:spLocks noChangeArrowheads="1"/>
              </p:cNvSpPr>
              <p:nvPr/>
            </p:nvSpPr>
            <p:spPr bwMode="auto">
              <a:xfrm>
                <a:off x="1139" y="2209"/>
                <a:ext cx="914" cy="240"/>
              </a:xfrm>
              <a:prstGeom prst="rect">
                <a:avLst/>
              </a:prstGeom>
              <a:solidFill>
                <a:srgbClr val="273C8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56" name="Group 83"/>
            <p:cNvGrpSpPr>
              <a:grpSpLocks/>
            </p:cNvGrpSpPr>
            <p:nvPr/>
          </p:nvGrpSpPr>
          <p:grpSpPr bwMode="auto">
            <a:xfrm>
              <a:off x="2943" y="2203"/>
              <a:ext cx="925" cy="251"/>
              <a:chOff x="2943" y="2203"/>
              <a:chExt cx="925" cy="251"/>
            </a:xfrm>
          </p:grpSpPr>
          <p:sp>
            <p:nvSpPr>
              <p:cNvPr id="57" name="Rectangle 84"/>
              <p:cNvSpPr>
                <a:spLocks noChangeArrowheads="1"/>
              </p:cNvSpPr>
              <p:nvPr/>
            </p:nvSpPr>
            <p:spPr bwMode="auto">
              <a:xfrm>
                <a:off x="2943" y="2203"/>
                <a:ext cx="914" cy="241"/>
              </a:xfrm>
              <a:prstGeom prst="rect">
                <a:avLst/>
              </a:prstGeom>
              <a:solidFill>
                <a:srgbClr val="7D8AB4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8" name="Rectangle 85"/>
              <p:cNvSpPr>
                <a:spLocks noChangeArrowheads="1"/>
              </p:cNvSpPr>
              <p:nvPr/>
            </p:nvSpPr>
            <p:spPr bwMode="auto">
              <a:xfrm>
                <a:off x="2953" y="2214"/>
                <a:ext cx="915" cy="240"/>
              </a:xfrm>
              <a:prstGeom prst="rect">
                <a:avLst/>
              </a:prstGeom>
              <a:solidFill>
                <a:srgbClr val="17244E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9" name="Rectangle 86"/>
              <p:cNvSpPr>
                <a:spLocks noChangeArrowheads="1"/>
              </p:cNvSpPr>
              <p:nvPr/>
            </p:nvSpPr>
            <p:spPr bwMode="auto">
              <a:xfrm>
                <a:off x="2948" y="2209"/>
                <a:ext cx="915" cy="240"/>
              </a:xfrm>
              <a:prstGeom prst="rect">
                <a:avLst/>
              </a:prstGeom>
              <a:solidFill>
                <a:srgbClr val="273C8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sp>
        <p:nvSpPr>
          <p:cNvPr id="81" name="Rectangle 62"/>
          <p:cNvSpPr>
            <a:spLocks noChangeArrowheads="1"/>
          </p:cNvSpPr>
          <p:nvPr/>
        </p:nvSpPr>
        <p:spPr bwMode="auto">
          <a:xfrm>
            <a:off x="1397000" y="1535113"/>
            <a:ext cx="923925" cy="27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zh-CN" altLang="en-US" dirty="0">
                <a:solidFill>
                  <a:srgbClr val="FFFFFF"/>
                </a:solidFill>
              </a:rPr>
              <a:t>销售前期</a:t>
            </a:r>
            <a:endParaRPr lang="en-US" altLang="zh-TW" dirty="0">
              <a:solidFill>
                <a:srgbClr val="FFFFFF"/>
              </a:solidFill>
            </a:endParaRPr>
          </a:p>
        </p:txBody>
      </p:sp>
      <p:sp>
        <p:nvSpPr>
          <p:cNvPr id="82" name="Rectangle 62"/>
          <p:cNvSpPr>
            <a:spLocks noChangeArrowheads="1"/>
          </p:cNvSpPr>
          <p:nvPr/>
        </p:nvSpPr>
        <p:spPr bwMode="auto">
          <a:xfrm>
            <a:off x="1397000" y="3540125"/>
            <a:ext cx="923925" cy="277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zh-CN" altLang="en-US">
                <a:solidFill>
                  <a:srgbClr val="FFFFFF"/>
                </a:solidFill>
              </a:rPr>
              <a:t>销售订单</a:t>
            </a:r>
            <a:endParaRPr lang="en-US" altLang="zh-TW">
              <a:solidFill>
                <a:srgbClr val="FFFFFF"/>
              </a:solidFill>
            </a:endParaRPr>
          </a:p>
        </p:txBody>
      </p:sp>
      <p:sp>
        <p:nvSpPr>
          <p:cNvPr id="83" name="Rectangle 62"/>
          <p:cNvSpPr>
            <a:spLocks noChangeArrowheads="1"/>
          </p:cNvSpPr>
          <p:nvPr/>
        </p:nvSpPr>
        <p:spPr bwMode="auto">
          <a:xfrm>
            <a:off x="4754563" y="3500438"/>
            <a:ext cx="923925" cy="277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zh-CN" altLang="en-US" dirty="0">
                <a:solidFill>
                  <a:srgbClr val="FFFFFF"/>
                </a:solidFill>
              </a:rPr>
              <a:t>客户抱怨</a:t>
            </a:r>
            <a:endParaRPr lang="en-US" altLang="zh-TW" dirty="0">
              <a:solidFill>
                <a:srgbClr val="FFFFFF"/>
              </a:solidFill>
            </a:endParaRPr>
          </a:p>
        </p:txBody>
      </p:sp>
      <p:sp>
        <p:nvSpPr>
          <p:cNvPr id="84" name="Rectangle 62"/>
          <p:cNvSpPr>
            <a:spLocks noChangeArrowheads="1"/>
          </p:cNvSpPr>
          <p:nvPr/>
        </p:nvSpPr>
        <p:spPr bwMode="auto">
          <a:xfrm>
            <a:off x="4740275" y="1535113"/>
            <a:ext cx="461665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>
              <a:defRPr/>
            </a:pPr>
            <a:r>
              <a:rPr lang="zh-CN" altLang="en-US" dirty="0">
                <a:solidFill>
                  <a:srgbClr val="FFFFFF"/>
                </a:solidFill>
              </a:rPr>
              <a:t>合同</a:t>
            </a:r>
            <a:endParaRPr lang="en-US" altLang="zh-TW" dirty="0">
              <a:solidFill>
                <a:srgbClr val="FFFFFF"/>
              </a:solidFill>
            </a:endParaRPr>
          </a:p>
        </p:txBody>
      </p:sp>
      <p:sp>
        <p:nvSpPr>
          <p:cNvPr id="85" name="Rectangle 11"/>
          <p:cNvSpPr>
            <a:spLocks noChangeArrowheads="1"/>
          </p:cNvSpPr>
          <p:nvPr/>
        </p:nvSpPr>
        <p:spPr bwMode="auto">
          <a:xfrm>
            <a:off x="4925717" y="4463911"/>
            <a:ext cx="1240724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zh-CN" altLang="en-US" sz="1600" b="1" dirty="0">
                <a:solidFill>
                  <a:srgbClr val="000000"/>
                </a:solidFill>
              </a:rPr>
              <a:t>借项凭证请求</a:t>
            </a:r>
            <a:endParaRPr lang="en-US" altLang="zh-TW" sz="1600" b="1" dirty="0">
              <a:solidFill>
                <a:srgbClr val="000000"/>
              </a:solidFill>
            </a:endParaRPr>
          </a:p>
        </p:txBody>
      </p:sp>
      <p:sp>
        <p:nvSpPr>
          <p:cNvPr id="86" name="Rectangle 11"/>
          <p:cNvSpPr>
            <a:spLocks noChangeArrowheads="1"/>
          </p:cNvSpPr>
          <p:nvPr/>
        </p:nvSpPr>
        <p:spPr bwMode="auto">
          <a:xfrm>
            <a:off x="4924433" y="4748700"/>
            <a:ext cx="1240724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600" b="1" dirty="0">
                <a:solidFill>
                  <a:srgbClr val="000000"/>
                </a:solidFill>
              </a:rPr>
              <a:t>贷项凭证请求</a:t>
            </a:r>
            <a:endParaRPr lang="en-US" altLang="zh-TW" sz="1600" b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884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销售订单功能</a:t>
            </a:r>
          </a:p>
        </p:txBody>
      </p:sp>
      <p:grpSp>
        <p:nvGrpSpPr>
          <p:cNvPr id="327" name="群組 15">
            <a:extLst>
              <a:ext uri="{FF2B5EF4-FFF2-40B4-BE49-F238E27FC236}">
                <a16:creationId xmlns:a16="http://schemas.microsoft.com/office/drawing/2014/main" xmlns="" id="{B6312D8E-169E-46A6-B823-71D8F396F21D}"/>
              </a:ext>
            </a:extLst>
          </p:cNvPr>
          <p:cNvGrpSpPr>
            <a:grpSpLocks/>
          </p:cNvGrpSpPr>
          <p:nvPr/>
        </p:nvGrpSpPr>
        <p:grpSpPr bwMode="auto">
          <a:xfrm>
            <a:off x="1551264" y="1593056"/>
            <a:ext cx="8161337" cy="3671887"/>
            <a:chOff x="504969" y="2142698"/>
            <a:chExt cx="8161360" cy="3671249"/>
          </a:xfrm>
        </p:grpSpPr>
        <p:sp>
          <p:nvSpPr>
            <p:cNvPr id="328" name="橢圓 6">
              <a:extLst>
                <a:ext uri="{FF2B5EF4-FFF2-40B4-BE49-F238E27FC236}">
                  <a16:creationId xmlns:a16="http://schemas.microsoft.com/office/drawing/2014/main" xmlns="" id="{DEBAE97D-1A6F-40DB-8EF4-584AEB4DE9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83642" y="3152633"/>
              <a:ext cx="4776717" cy="1719618"/>
            </a:xfrm>
            <a:prstGeom prst="ellipse">
              <a:avLst/>
            </a:prstGeom>
            <a:solidFill>
              <a:schemeClr val="bg2"/>
            </a:solidFill>
            <a:ln w="9525" algn="ctr">
              <a:solidFill>
                <a:schemeClr val="accent2"/>
              </a:solidFill>
              <a:round/>
              <a:headEnd/>
              <a:tailEnd type="triangle" w="med" len="med"/>
            </a:ln>
          </p:spPr>
          <p:txBody>
            <a:bodyPr wrap="none" lIns="90000" tIns="46800" rIns="90000" bIns="46800" anchor="ctr"/>
            <a:lstStyle/>
            <a:p>
              <a:pPr marL="244475" indent="-244475" algn="ctr">
                <a:buClr>
                  <a:schemeClr val="accent1"/>
                </a:buClr>
                <a:buSzPct val="80000"/>
                <a:buFont typeface="Wingdings" pitchFamily="2" charset="2"/>
                <a:buNone/>
              </a:pPr>
              <a:r>
                <a:rPr lang="zh-CN" altLang="en-US" sz="2000" b="1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Arial Unicode MS" pitchFamily="34" charset="-122"/>
                </a:rPr>
                <a:t>销售订单</a:t>
              </a:r>
              <a:endParaRPr lang="zh-TW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Arial Unicode MS" pitchFamily="34" charset="-122"/>
              </a:endParaRPr>
            </a:p>
          </p:txBody>
        </p:sp>
        <p:sp>
          <p:nvSpPr>
            <p:cNvPr id="329" name="橢圓 7">
              <a:extLst>
                <a:ext uri="{FF2B5EF4-FFF2-40B4-BE49-F238E27FC236}">
                  <a16:creationId xmlns:a16="http://schemas.microsoft.com/office/drawing/2014/main" xmlns="" id="{E5655423-659B-4CCC-9112-F24B9C9BFD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99028" y="2142698"/>
              <a:ext cx="1882780" cy="887258"/>
            </a:xfrm>
            <a:prstGeom prst="ellipse">
              <a:avLst/>
            </a:prstGeom>
            <a:solidFill>
              <a:srgbClr val="EAEAEA"/>
            </a:solidFill>
            <a:ln w="9525" algn="ctr">
              <a:solidFill>
                <a:schemeClr val="accent2"/>
              </a:solidFill>
              <a:round/>
              <a:headEnd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lIns="90000" tIns="46800" rIns="90000" bIns="46800" anchor="ctr"/>
            <a:lstStyle/>
            <a:p>
              <a:pPr marL="244475" indent="-244475" algn="ctr">
                <a:buClr>
                  <a:schemeClr val="accent1"/>
                </a:buClr>
                <a:buSzPct val="80000"/>
                <a:defRPr/>
              </a:pPr>
              <a:r>
                <a:rPr lang="zh-CN" altLang="en-US" sz="16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计划行</a:t>
              </a:r>
              <a:endParaRPr lang="zh-TW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330" name="橢圓 8">
              <a:extLst>
                <a:ext uri="{FF2B5EF4-FFF2-40B4-BE49-F238E27FC236}">
                  <a16:creationId xmlns:a16="http://schemas.microsoft.com/office/drawing/2014/main" xmlns="" id="{65CAD960-6010-4D60-B3BB-4C207A536A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54859" y="2552202"/>
              <a:ext cx="1882780" cy="887258"/>
            </a:xfrm>
            <a:prstGeom prst="ellipse">
              <a:avLst/>
            </a:prstGeom>
            <a:solidFill>
              <a:srgbClr val="EAEAEA"/>
            </a:solidFill>
            <a:ln w="9525" algn="ctr">
              <a:solidFill>
                <a:schemeClr val="accent2"/>
              </a:solidFill>
              <a:round/>
              <a:headEnd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lIns="90000" tIns="46800" rIns="90000" bIns="46800" anchor="ctr"/>
            <a:lstStyle/>
            <a:p>
              <a:pPr marL="244475" indent="-244475" algn="ctr">
                <a:buClr>
                  <a:schemeClr val="accent1"/>
                </a:buClr>
                <a:buSzPct val="80000"/>
                <a:defRPr/>
              </a:pPr>
              <a:r>
                <a:rPr lang="zh-CN" altLang="en-US" sz="160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传输需求</a:t>
              </a:r>
              <a:endParaRPr lang="zh-TW" altLang="en-US" sz="160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331" name="橢圓 9">
              <a:extLst>
                <a:ext uri="{FF2B5EF4-FFF2-40B4-BE49-F238E27FC236}">
                  <a16:creationId xmlns:a16="http://schemas.microsoft.com/office/drawing/2014/main" xmlns="" id="{DC75E4FD-CCA8-46F4-9509-BC43F667BB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83549" y="3575961"/>
              <a:ext cx="1882780" cy="887259"/>
            </a:xfrm>
            <a:prstGeom prst="ellipse">
              <a:avLst/>
            </a:prstGeom>
            <a:solidFill>
              <a:srgbClr val="EAEAEA"/>
            </a:solidFill>
            <a:ln w="9525" algn="ctr">
              <a:solidFill>
                <a:schemeClr val="accent2"/>
              </a:solidFill>
              <a:round/>
              <a:headEnd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lIns="90000" tIns="46800" rIns="90000" bIns="46800" anchor="ctr"/>
            <a:lstStyle/>
            <a:p>
              <a:pPr marL="244475" indent="-244475" algn="ctr">
                <a:buClr>
                  <a:schemeClr val="accent1"/>
                </a:buClr>
                <a:buSzPct val="80000"/>
                <a:defRPr/>
              </a:pPr>
              <a:r>
                <a:rPr lang="zh-CN" altLang="en-US" sz="160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价格</a:t>
              </a:r>
              <a:endParaRPr lang="zh-TW" altLang="en-US" sz="160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332" name="橢圓 10">
              <a:extLst>
                <a:ext uri="{FF2B5EF4-FFF2-40B4-BE49-F238E27FC236}">
                  <a16:creationId xmlns:a16="http://schemas.microsoft.com/office/drawing/2014/main" xmlns="" id="{A48C3FA4-0F8E-4941-A092-BE96B6E490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69146" y="4504488"/>
              <a:ext cx="1882780" cy="885671"/>
            </a:xfrm>
            <a:prstGeom prst="ellipse">
              <a:avLst/>
            </a:prstGeom>
            <a:solidFill>
              <a:srgbClr val="EAEAEA"/>
            </a:solidFill>
            <a:ln w="9525" algn="ctr">
              <a:solidFill>
                <a:schemeClr val="accent2"/>
              </a:solidFill>
              <a:round/>
              <a:headEnd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lIns="90000" tIns="46800" rIns="90000" bIns="46800" anchor="ctr"/>
            <a:lstStyle/>
            <a:p>
              <a:pPr marL="244475" indent="-244475" algn="ctr">
                <a:buClr>
                  <a:schemeClr val="accent1"/>
                </a:buClr>
                <a:buSzPct val="80000"/>
                <a:defRPr/>
              </a:pPr>
              <a:r>
                <a:rPr lang="zh-CN" altLang="en-US" sz="160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销售信息系统</a:t>
              </a:r>
              <a:endParaRPr lang="zh-TW" altLang="en-US" sz="160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333" name="橢圓 11">
              <a:extLst>
                <a:ext uri="{FF2B5EF4-FFF2-40B4-BE49-F238E27FC236}">
                  <a16:creationId xmlns:a16="http://schemas.microsoft.com/office/drawing/2014/main" xmlns="" id="{ED064DF9-B67B-4B98-B998-4DD904BC34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72040" y="4926689"/>
              <a:ext cx="1882780" cy="887258"/>
            </a:xfrm>
            <a:prstGeom prst="ellipse">
              <a:avLst/>
            </a:prstGeom>
            <a:solidFill>
              <a:srgbClr val="EAEAEA"/>
            </a:solidFill>
            <a:ln w="9525" algn="ctr">
              <a:solidFill>
                <a:schemeClr val="accent2"/>
              </a:solidFill>
              <a:round/>
              <a:headEnd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lIns="90000" tIns="46800" rIns="90000" bIns="46800" anchor="ctr"/>
            <a:lstStyle/>
            <a:p>
              <a:pPr marL="244475" indent="-244475" algn="ctr">
                <a:buClr>
                  <a:schemeClr val="accent1"/>
                </a:buClr>
                <a:buSzPct val="80000"/>
                <a:defRPr/>
              </a:pPr>
              <a:r>
                <a:rPr lang="zh-CN" altLang="en-US" sz="160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信贷管理</a:t>
              </a:r>
              <a:endParaRPr lang="zh-TW" altLang="en-US" sz="160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334" name="橢圓 12">
              <a:extLst>
                <a:ext uri="{FF2B5EF4-FFF2-40B4-BE49-F238E27FC236}">
                  <a16:creationId xmlns:a16="http://schemas.microsoft.com/office/drawing/2014/main" xmlns="" id="{C560147E-FA14-4ADD-A1EC-F89F0DBD32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60647" y="4599721"/>
              <a:ext cx="1882780" cy="887258"/>
            </a:xfrm>
            <a:prstGeom prst="ellipse">
              <a:avLst/>
            </a:prstGeom>
            <a:solidFill>
              <a:srgbClr val="EAEAEA"/>
            </a:solidFill>
            <a:ln w="9525" algn="ctr">
              <a:solidFill>
                <a:schemeClr val="accent2"/>
              </a:solidFill>
              <a:round/>
              <a:headEnd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lIns="90000" tIns="46800" rIns="90000" bIns="46800" anchor="ctr"/>
            <a:lstStyle/>
            <a:p>
              <a:pPr marL="244475" indent="-244475" algn="ctr">
                <a:buClr>
                  <a:schemeClr val="accent1"/>
                </a:buClr>
                <a:buSzPct val="80000"/>
                <a:defRPr/>
              </a:pPr>
              <a:r>
                <a:rPr lang="zh-CN" altLang="en-US" sz="160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输出</a:t>
              </a:r>
              <a:endParaRPr lang="zh-TW" altLang="en-US" sz="160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335" name="橢圓 13">
              <a:extLst>
                <a:ext uri="{FF2B5EF4-FFF2-40B4-BE49-F238E27FC236}">
                  <a16:creationId xmlns:a16="http://schemas.microsoft.com/office/drawing/2014/main" xmlns="" id="{0FFAA57C-AE17-4BB2-9D29-3214C6F500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4969" y="3575961"/>
              <a:ext cx="1882780" cy="887259"/>
            </a:xfrm>
            <a:prstGeom prst="ellipse">
              <a:avLst/>
            </a:prstGeom>
            <a:solidFill>
              <a:srgbClr val="EAEAEA"/>
            </a:solidFill>
            <a:ln w="9525" algn="ctr">
              <a:solidFill>
                <a:schemeClr val="accent2"/>
              </a:solidFill>
              <a:round/>
              <a:headEnd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lIns="90000" tIns="46800" rIns="90000" bIns="46800" anchor="ctr"/>
            <a:lstStyle/>
            <a:p>
              <a:pPr marL="244475" indent="-244475" algn="ctr">
                <a:buClr>
                  <a:schemeClr val="accent1"/>
                </a:buClr>
                <a:buSzPct val="80000"/>
                <a:defRPr/>
              </a:pPr>
              <a:r>
                <a:rPr lang="zh-CN" altLang="en-US" sz="160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长文本</a:t>
              </a:r>
              <a:endParaRPr lang="zh-TW" altLang="en-US" sz="160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336" name="橢圓 14">
              <a:extLst>
                <a:ext uri="{FF2B5EF4-FFF2-40B4-BE49-F238E27FC236}">
                  <a16:creationId xmlns:a16="http://schemas.microsoft.com/office/drawing/2014/main" xmlns="" id="{8D28B630-CBE1-4305-9009-D4F2E9B7BF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7634" y="2537916"/>
              <a:ext cx="1882780" cy="887259"/>
            </a:xfrm>
            <a:prstGeom prst="ellipse">
              <a:avLst/>
            </a:prstGeom>
            <a:solidFill>
              <a:srgbClr val="EAEAEA"/>
            </a:solidFill>
            <a:ln w="9525" algn="ctr">
              <a:solidFill>
                <a:schemeClr val="accent2"/>
              </a:solidFill>
              <a:round/>
              <a:headEnd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lIns="90000" tIns="46800" rIns="90000" bIns="46800" anchor="ctr"/>
            <a:lstStyle/>
            <a:p>
              <a:pPr marL="244475" indent="-244475" algn="ctr">
                <a:buClr>
                  <a:schemeClr val="accent1"/>
                </a:buClr>
                <a:buSzPct val="80000"/>
                <a:buFont typeface="Wingdings" pitchFamily="2" charset="2"/>
                <a:buNone/>
                <a:defRPr/>
              </a:pPr>
              <a:r>
                <a:rPr lang="zh-CN" altLang="en-US" sz="16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可用性检查</a:t>
              </a:r>
              <a:endParaRPr lang="zh-TW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25530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订单类型功能</a:t>
            </a:r>
          </a:p>
        </p:txBody>
      </p:sp>
      <p:grpSp>
        <p:nvGrpSpPr>
          <p:cNvPr id="95" name="Group 3">
            <a:extLst>
              <a:ext uri="{FF2B5EF4-FFF2-40B4-BE49-F238E27FC236}">
                <a16:creationId xmlns:a16="http://schemas.microsoft.com/office/drawing/2014/main" xmlns="" id="{83CA7457-2026-44AF-AA17-81FA8E6CF375}"/>
              </a:ext>
            </a:extLst>
          </p:cNvPr>
          <p:cNvGrpSpPr>
            <a:grpSpLocks/>
          </p:cNvGrpSpPr>
          <p:nvPr/>
        </p:nvGrpSpPr>
        <p:grpSpPr bwMode="auto">
          <a:xfrm>
            <a:off x="1913697" y="1069975"/>
            <a:ext cx="7288213" cy="4718050"/>
            <a:chOff x="1130" y="1182"/>
            <a:chExt cx="3452" cy="2148"/>
          </a:xfrm>
        </p:grpSpPr>
        <p:grpSp>
          <p:nvGrpSpPr>
            <p:cNvPr id="96" name="Group 4">
              <a:extLst>
                <a:ext uri="{FF2B5EF4-FFF2-40B4-BE49-F238E27FC236}">
                  <a16:creationId xmlns:a16="http://schemas.microsoft.com/office/drawing/2014/main" xmlns="" id="{C17518B3-99A8-4EB5-8D4F-F5E11C8178E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317" y="3023"/>
              <a:ext cx="1134" cy="307"/>
              <a:chOff x="2317" y="3023"/>
              <a:chExt cx="1134" cy="307"/>
            </a:xfrm>
          </p:grpSpPr>
          <p:sp>
            <p:nvSpPr>
              <p:cNvPr id="199" name="Freeform 5">
                <a:extLst>
                  <a:ext uri="{FF2B5EF4-FFF2-40B4-BE49-F238E27FC236}">
                    <a16:creationId xmlns:a16="http://schemas.microsoft.com/office/drawing/2014/main" xmlns="" id="{01A7B2C0-7D65-4AD1-B686-10FB386FCA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17" y="3023"/>
                <a:ext cx="1134" cy="307"/>
              </a:xfrm>
              <a:custGeom>
                <a:avLst/>
                <a:gdLst>
                  <a:gd name="T0" fmla="*/ 0 w 1134"/>
                  <a:gd name="T1" fmla="*/ 307 h 307"/>
                  <a:gd name="T2" fmla="*/ 0 w 1134"/>
                  <a:gd name="T3" fmla="*/ 0 h 307"/>
                  <a:gd name="T4" fmla="*/ 1134 w 1134"/>
                  <a:gd name="T5" fmla="*/ 0 h 307"/>
                  <a:gd name="T6" fmla="*/ 0 w 1134"/>
                  <a:gd name="T7" fmla="*/ 307 h 30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134"/>
                  <a:gd name="T13" fmla="*/ 0 h 307"/>
                  <a:gd name="T14" fmla="*/ 1134 w 1134"/>
                  <a:gd name="T15" fmla="*/ 307 h 30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134" h="307">
                    <a:moveTo>
                      <a:pt x="0" y="307"/>
                    </a:moveTo>
                    <a:lnTo>
                      <a:pt x="0" y="0"/>
                    </a:lnTo>
                    <a:lnTo>
                      <a:pt x="1134" y="0"/>
                    </a:lnTo>
                    <a:lnTo>
                      <a:pt x="0" y="307"/>
                    </a:lnTo>
                    <a:close/>
                  </a:path>
                </a:pathLst>
              </a:custGeom>
              <a:solidFill>
                <a:srgbClr val="A2C1FE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200" name="Freeform 6">
                <a:extLst>
                  <a:ext uri="{FF2B5EF4-FFF2-40B4-BE49-F238E27FC236}">
                    <a16:creationId xmlns:a16="http://schemas.microsoft.com/office/drawing/2014/main" xmlns="" id="{B7008707-786D-49C6-A020-EA572AD0F4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17" y="3023"/>
                <a:ext cx="1134" cy="307"/>
              </a:xfrm>
              <a:custGeom>
                <a:avLst/>
                <a:gdLst>
                  <a:gd name="T0" fmla="*/ 0 w 1134"/>
                  <a:gd name="T1" fmla="*/ 307 h 307"/>
                  <a:gd name="T2" fmla="*/ 0 w 1134"/>
                  <a:gd name="T3" fmla="*/ 0 h 307"/>
                  <a:gd name="T4" fmla="*/ 1134 w 1134"/>
                  <a:gd name="T5" fmla="*/ 0 h 307"/>
                  <a:gd name="T6" fmla="*/ 0 60000 65536"/>
                  <a:gd name="T7" fmla="*/ 0 60000 65536"/>
                  <a:gd name="T8" fmla="*/ 0 60000 65536"/>
                  <a:gd name="T9" fmla="*/ 0 w 1134"/>
                  <a:gd name="T10" fmla="*/ 0 h 307"/>
                  <a:gd name="T11" fmla="*/ 1134 w 1134"/>
                  <a:gd name="T12" fmla="*/ 307 h 30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134" h="307">
                    <a:moveTo>
                      <a:pt x="0" y="307"/>
                    </a:moveTo>
                    <a:lnTo>
                      <a:pt x="0" y="0"/>
                    </a:lnTo>
                    <a:lnTo>
                      <a:pt x="1134" y="0"/>
                    </a:lnTo>
                  </a:path>
                </a:pathLst>
              </a:custGeom>
              <a:noFill/>
              <a:ln w="7938">
                <a:solidFill>
                  <a:srgbClr val="C1CE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  <p:grpSp>
          <p:nvGrpSpPr>
            <p:cNvPr id="97" name="Group 7">
              <a:extLst>
                <a:ext uri="{FF2B5EF4-FFF2-40B4-BE49-F238E27FC236}">
                  <a16:creationId xmlns:a16="http://schemas.microsoft.com/office/drawing/2014/main" xmlns="" id="{E6BF42F5-0E47-4AE1-9FFC-2EB9A87251E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317" y="3023"/>
              <a:ext cx="1134" cy="307"/>
              <a:chOff x="2317" y="3023"/>
              <a:chExt cx="1134" cy="307"/>
            </a:xfrm>
          </p:grpSpPr>
          <p:sp>
            <p:nvSpPr>
              <p:cNvPr id="197" name="Freeform 8">
                <a:extLst>
                  <a:ext uri="{FF2B5EF4-FFF2-40B4-BE49-F238E27FC236}">
                    <a16:creationId xmlns:a16="http://schemas.microsoft.com/office/drawing/2014/main" xmlns="" id="{D5E7A8F8-FC4C-4CD1-9338-CF74DE0174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17" y="3023"/>
                <a:ext cx="1134" cy="307"/>
              </a:xfrm>
              <a:custGeom>
                <a:avLst/>
                <a:gdLst>
                  <a:gd name="T0" fmla="*/ 1134 w 1134"/>
                  <a:gd name="T1" fmla="*/ 0 h 307"/>
                  <a:gd name="T2" fmla="*/ 1134 w 1134"/>
                  <a:gd name="T3" fmla="*/ 307 h 307"/>
                  <a:gd name="T4" fmla="*/ 0 w 1134"/>
                  <a:gd name="T5" fmla="*/ 307 h 307"/>
                  <a:gd name="T6" fmla="*/ 1134 w 1134"/>
                  <a:gd name="T7" fmla="*/ 0 h 30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134"/>
                  <a:gd name="T13" fmla="*/ 0 h 307"/>
                  <a:gd name="T14" fmla="*/ 1134 w 1134"/>
                  <a:gd name="T15" fmla="*/ 307 h 30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134" h="307">
                    <a:moveTo>
                      <a:pt x="1134" y="0"/>
                    </a:moveTo>
                    <a:lnTo>
                      <a:pt x="1134" y="307"/>
                    </a:lnTo>
                    <a:lnTo>
                      <a:pt x="0" y="307"/>
                    </a:lnTo>
                    <a:lnTo>
                      <a:pt x="1134" y="0"/>
                    </a:lnTo>
                    <a:close/>
                  </a:path>
                </a:pathLst>
              </a:custGeom>
              <a:solidFill>
                <a:srgbClr val="A2C1FE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98" name="Freeform 9">
                <a:extLst>
                  <a:ext uri="{FF2B5EF4-FFF2-40B4-BE49-F238E27FC236}">
                    <a16:creationId xmlns:a16="http://schemas.microsoft.com/office/drawing/2014/main" xmlns="" id="{1CF21292-BDDB-4A02-B646-AD9BD68190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17" y="3023"/>
                <a:ext cx="1134" cy="307"/>
              </a:xfrm>
              <a:custGeom>
                <a:avLst/>
                <a:gdLst>
                  <a:gd name="T0" fmla="*/ 1134 w 1134"/>
                  <a:gd name="T1" fmla="*/ 0 h 307"/>
                  <a:gd name="T2" fmla="*/ 1134 w 1134"/>
                  <a:gd name="T3" fmla="*/ 307 h 307"/>
                  <a:gd name="T4" fmla="*/ 0 w 1134"/>
                  <a:gd name="T5" fmla="*/ 307 h 307"/>
                  <a:gd name="T6" fmla="*/ 0 60000 65536"/>
                  <a:gd name="T7" fmla="*/ 0 60000 65536"/>
                  <a:gd name="T8" fmla="*/ 0 60000 65536"/>
                  <a:gd name="T9" fmla="*/ 0 w 1134"/>
                  <a:gd name="T10" fmla="*/ 0 h 307"/>
                  <a:gd name="T11" fmla="*/ 1134 w 1134"/>
                  <a:gd name="T12" fmla="*/ 307 h 30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134" h="307">
                    <a:moveTo>
                      <a:pt x="1134" y="0"/>
                    </a:moveTo>
                    <a:lnTo>
                      <a:pt x="1134" y="307"/>
                    </a:lnTo>
                    <a:lnTo>
                      <a:pt x="0" y="307"/>
                    </a:lnTo>
                  </a:path>
                </a:pathLst>
              </a:custGeom>
              <a:noFill/>
              <a:ln w="7938">
                <a:solidFill>
                  <a:srgbClr val="00279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  <p:grpSp>
          <p:nvGrpSpPr>
            <p:cNvPr id="98" name="Group 10">
              <a:extLst>
                <a:ext uri="{FF2B5EF4-FFF2-40B4-BE49-F238E27FC236}">
                  <a16:creationId xmlns:a16="http://schemas.microsoft.com/office/drawing/2014/main" xmlns="" id="{61994DB5-1F86-4FB7-A78E-DA18C73D7B3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50" y="2059"/>
              <a:ext cx="921" cy="661"/>
              <a:chOff x="2250" y="2059"/>
              <a:chExt cx="921" cy="661"/>
            </a:xfrm>
          </p:grpSpPr>
          <p:sp>
            <p:nvSpPr>
              <p:cNvPr id="194" name="Freeform 11">
                <a:extLst>
                  <a:ext uri="{FF2B5EF4-FFF2-40B4-BE49-F238E27FC236}">
                    <a16:creationId xmlns:a16="http://schemas.microsoft.com/office/drawing/2014/main" xmlns="" id="{0662662F-0379-4A0D-AB76-DFD4553CB9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50" y="2059"/>
                <a:ext cx="911" cy="651"/>
              </a:xfrm>
              <a:custGeom>
                <a:avLst/>
                <a:gdLst>
                  <a:gd name="T0" fmla="*/ 911 w 911"/>
                  <a:gd name="T1" fmla="*/ 17 h 651"/>
                  <a:gd name="T2" fmla="*/ 900 w 911"/>
                  <a:gd name="T3" fmla="*/ 0 h 651"/>
                  <a:gd name="T4" fmla="*/ 0 w 911"/>
                  <a:gd name="T5" fmla="*/ 634 h 651"/>
                  <a:gd name="T6" fmla="*/ 12 w 911"/>
                  <a:gd name="T7" fmla="*/ 651 h 651"/>
                  <a:gd name="T8" fmla="*/ 911 w 911"/>
                  <a:gd name="T9" fmla="*/ 17 h 65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11"/>
                  <a:gd name="T16" fmla="*/ 0 h 651"/>
                  <a:gd name="T17" fmla="*/ 911 w 911"/>
                  <a:gd name="T18" fmla="*/ 651 h 65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11" h="651">
                    <a:moveTo>
                      <a:pt x="911" y="17"/>
                    </a:moveTo>
                    <a:lnTo>
                      <a:pt x="900" y="0"/>
                    </a:lnTo>
                    <a:lnTo>
                      <a:pt x="0" y="634"/>
                    </a:lnTo>
                    <a:lnTo>
                      <a:pt x="12" y="651"/>
                    </a:lnTo>
                    <a:lnTo>
                      <a:pt x="911" y="17"/>
                    </a:lnTo>
                    <a:close/>
                  </a:path>
                </a:pathLst>
              </a:custGeom>
              <a:solidFill>
                <a:srgbClr val="9BC0D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95" name="Freeform 12">
                <a:extLst>
                  <a:ext uri="{FF2B5EF4-FFF2-40B4-BE49-F238E27FC236}">
                    <a16:creationId xmlns:a16="http://schemas.microsoft.com/office/drawing/2014/main" xmlns="" id="{498E7826-BE3F-456D-AB0B-CFD5C18EFD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60" y="2069"/>
                <a:ext cx="911" cy="651"/>
              </a:xfrm>
              <a:custGeom>
                <a:avLst/>
                <a:gdLst>
                  <a:gd name="T0" fmla="*/ 911 w 911"/>
                  <a:gd name="T1" fmla="*/ 17 h 651"/>
                  <a:gd name="T2" fmla="*/ 900 w 911"/>
                  <a:gd name="T3" fmla="*/ 0 h 651"/>
                  <a:gd name="T4" fmla="*/ 0 w 911"/>
                  <a:gd name="T5" fmla="*/ 634 h 651"/>
                  <a:gd name="T6" fmla="*/ 12 w 911"/>
                  <a:gd name="T7" fmla="*/ 651 h 651"/>
                  <a:gd name="T8" fmla="*/ 911 w 911"/>
                  <a:gd name="T9" fmla="*/ 17 h 65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11"/>
                  <a:gd name="T16" fmla="*/ 0 h 651"/>
                  <a:gd name="T17" fmla="*/ 911 w 911"/>
                  <a:gd name="T18" fmla="*/ 651 h 65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11" h="651">
                    <a:moveTo>
                      <a:pt x="911" y="17"/>
                    </a:moveTo>
                    <a:lnTo>
                      <a:pt x="900" y="0"/>
                    </a:lnTo>
                    <a:lnTo>
                      <a:pt x="0" y="634"/>
                    </a:lnTo>
                    <a:lnTo>
                      <a:pt x="12" y="651"/>
                    </a:lnTo>
                    <a:lnTo>
                      <a:pt x="911" y="17"/>
                    </a:lnTo>
                    <a:close/>
                  </a:path>
                </a:pathLst>
              </a:custGeom>
              <a:solidFill>
                <a:srgbClr val="355A6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96" name="Freeform 13">
                <a:extLst>
                  <a:ext uri="{FF2B5EF4-FFF2-40B4-BE49-F238E27FC236}">
                    <a16:creationId xmlns:a16="http://schemas.microsoft.com/office/drawing/2014/main" xmlns="" id="{1408E284-C172-47B3-8F0C-B433933A65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55" y="2064"/>
                <a:ext cx="911" cy="651"/>
              </a:xfrm>
              <a:custGeom>
                <a:avLst/>
                <a:gdLst>
                  <a:gd name="T0" fmla="*/ 911 w 911"/>
                  <a:gd name="T1" fmla="*/ 17 h 651"/>
                  <a:gd name="T2" fmla="*/ 900 w 911"/>
                  <a:gd name="T3" fmla="*/ 0 h 651"/>
                  <a:gd name="T4" fmla="*/ 0 w 911"/>
                  <a:gd name="T5" fmla="*/ 634 h 651"/>
                  <a:gd name="T6" fmla="*/ 12 w 911"/>
                  <a:gd name="T7" fmla="*/ 651 h 651"/>
                  <a:gd name="T8" fmla="*/ 911 w 911"/>
                  <a:gd name="T9" fmla="*/ 17 h 65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11"/>
                  <a:gd name="T16" fmla="*/ 0 h 651"/>
                  <a:gd name="T17" fmla="*/ 911 w 911"/>
                  <a:gd name="T18" fmla="*/ 651 h 65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11" h="651">
                    <a:moveTo>
                      <a:pt x="911" y="17"/>
                    </a:moveTo>
                    <a:lnTo>
                      <a:pt x="900" y="0"/>
                    </a:lnTo>
                    <a:lnTo>
                      <a:pt x="0" y="634"/>
                    </a:lnTo>
                    <a:lnTo>
                      <a:pt x="12" y="651"/>
                    </a:lnTo>
                    <a:lnTo>
                      <a:pt x="911" y="17"/>
                    </a:lnTo>
                    <a:close/>
                  </a:path>
                </a:pathLst>
              </a:custGeom>
              <a:solidFill>
                <a:srgbClr val="5997B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  <p:grpSp>
          <p:nvGrpSpPr>
            <p:cNvPr id="99" name="Group 14">
              <a:extLst>
                <a:ext uri="{FF2B5EF4-FFF2-40B4-BE49-F238E27FC236}">
                  <a16:creationId xmlns:a16="http://schemas.microsoft.com/office/drawing/2014/main" xmlns="" id="{01595433-8928-42DA-A704-2E7F247351B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45" y="2241"/>
              <a:ext cx="1367" cy="30"/>
              <a:chOff x="2245" y="2241"/>
              <a:chExt cx="1367" cy="30"/>
            </a:xfrm>
          </p:grpSpPr>
          <p:sp>
            <p:nvSpPr>
              <p:cNvPr id="191" name="Rectangle 15">
                <a:extLst>
                  <a:ext uri="{FF2B5EF4-FFF2-40B4-BE49-F238E27FC236}">
                    <a16:creationId xmlns:a16="http://schemas.microsoft.com/office/drawing/2014/main" xmlns="" id="{86192BDE-E262-4D0B-979D-334F11A3F5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45" y="2241"/>
                <a:ext cx="1357" cy="20"/>
              </a:xfrm>
              <a:prstGeom prst="rect">
                <a:avLst/>
              </a:prstGeom>
              <a:solidFill>
                <a:srgbClr val="9BC0D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92" name="Rectangle 16">
                <a:extLst>
                  <a:ext uri="{FF2B5EF4-FFF2-40B4-BE49-F238E27FC236}">
                    <a16:creationId xmlns:a16="http://schemas.microsoft.com/office/drawing/2014/main" xmlns="" id="{B7C1EAF2-A2BF-4616-A64D-7A9A1DF4EE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55" y="2251"/>
                <a:ext cx="1357" cy="20"/>
              </a:xfrm>
              <a:prstGeom prst="rect">
                <a:avLst/>
              </a:prstGeom>
              <a:solidFill>
                <a:srgbClr val="355A6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93" name="Rectangle 17">
                <a:extLst>
                  <a:ext uri="{FF2B5EF4-FFF2-40B4-BE49-F238E27FC236}">
                    <a16:creationId xmlns:a16="http://schemas.microsoft.com/office/drawing/2014/main" xmlns="" id="{8243F589-4CAA-43B6-ACC8-04030653C8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50" y="2246"/>
                <a:ext cx="1357" cy="20"/>
              </a:xfrm>
              <a:prstGeom prst="rect">
                <a:avLst/>
              </a:prstGeom>
              <a:solidFill>
                <a:srgbClr val="5997B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  <p:grpSp>
          <p:nvGrpSpPr>
            <p:cNvPr id="100" name="Group 18">
              <a:extLst>
                <a:ext uri="{FF2B5EF4-FFF2-40B4-BE49-F238E27FC236}">
                  <a16:creationId xmlns:a16="http://schemas.microsoft.com/office/drawing/2014/main" xmlns="" id="{2935D91D-D095-40A0-8387-6DCC4350AC5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69" y="1793"/>
              <a:ext cx="933" cy="722"/>
              <a:chOff x="2269" y="1793"/>
              <a:chExt cx="933" cy="722"/>
            </a:xfrm>
          </p:grpSpPr>
          <p:sp>
            <p:nvSpPr>
              <p:cNvPr id="188" name="Freeform 19">
                <a:extLst>
                  <a:ext uri="{FF2B5EF4-FFF2-40B4-BE49-F238E27FC236}">
                    <a16:creationId xmlns:a16="http://schemas.microsoft.com/office/drawing/2014/main" xmlns="" id="{66733C23-E784-46C6-B445-C5A5EF7815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69" y="1793"/>
                <a:ext cx="923" cy="712"/>
              </a:xfrm>
              <a:custGeom>
                <a:avLst/>
                <a:gdLst>
                  <a:gd name="T0" fmla="*/ 13 w 923"/>
                  <a:gd name="T1" fmla="*/ 0 h 712"/>
                  <a:gd name="T2" fmla="*/ 0 w 923"/>
                  <a:gd name="T3" fmla="*/ 17 h 712"/>
                  <a:gd name="T4" fmla="*/ 910 w 923"/>
                  <a:gd name="T5" fmla="*/ 712 h 712"/>
                  <a:gd name="T6" fmla="*/ 923 w 923"/>
                  <a:gd name="T7" fmla="*/ 696 h 712"/>
                  <a:gd name="T8" fmla="*/ 13 w 923"/>
                  <a:gd name="T9" fmla="*/ 0 h 71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23"/>
                  <a:gd name="T16" fmla="*/ 0 h 712"/>
                  <a:gd name="T17" fmla="*/ 923 w 923"/>
                  <a:gd name="T18" fmla="*/ 712 h 71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23" h="712">
                    <a:moveTo>
                      <a:pt x="13" y="0"/>
                    </a:moveTo>
                    <a:lnTo>
                      <a:pt x="0" y="17"/>
                    </a:lnTo>
                    <a:lnTo>
                      <a:pt x="910" y="712"/>
                    </a:lnTo>
                    <a:lnTo>
                      <a:pt x="923" y="696"/>
                    </a:lnTo>
                    <a:lnTo>
                      <a:pt x="13" y="0"/>
                    </a:lnTo>
                    <a:close/>
                  </a:path>
                </a:pathLst>
              </a:custGeom>
              <a:solidFill>
                <a:srgbClr val="9BC0D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89" name="Freeform 20">
                <a:extLst>
                  <a:ext uri="{FF2B5EF4-FFF2-40B4-BE49-F238E27FC236}">
                    <a16:creationId xmlns:a16="http://schemas.microsoft.com/office/drawing/2014/main" xmlns="" id="{3F453703-4877-4C01-A576-CEB5599F89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79" y="1803"/>
                <a:ext cx="923" cy="712"/>
              </a:xfrm>
              <a:custGeom>
                <a:avLst/>
                <a:gdLst>
                  <a:gd name="T0" fmla="*/ 13 w 923"/>
                  <a:gd name="T1" fmla="*/ 0 h 712"/>
                  <a:gd name="T2" fmla="*/ 0 w 923"/>
                  <a:gd name="T3" fmla="*/ 17 h 712"/>
                  <a:gd name="T4" fmla="*/ 910 w 923"/>
                  <a:gd name="T5" fmla="*/ 712 h 712"/>
                  <a:gd name="T6" fmla="*/ 923 w 923"/>
                  <a:gd name="T7" fmla="*/ 696 h 712"/>
                  <a:gd name="T8" fmla="*/ 13 w 923"/>
                  <a:gd name="T9" fmla="*/ 0 h 71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23"/>
                  <a:gd name="T16" fmla="*/ 0 h 712"/>
                  <a:gd name="T17" fmla="*/ 923 w 923"/>
                  <a:gd name="T18" fmla="*/ 712 h 71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23" h="712">
                    <a:moveTo>
                      <a:pt x="13" y="0"/>
                    </a:moveTo>
                    <a:lnTo>
                      <a:pt x="0" y="17"/>
                    </a:lnTo>
                    <a:lnTo>
                      <a:pt x="910" y="712"/>
                    </a:lnTo>
                    <a:lnTo>
                      <a:pt x="923" y="696"/>
                    </a:lnTo>
                    <a:lnTo>
                      <a:pt x="13" y="0"/>
                    </a:lnTo>
                    <a:close/>
                  </a:path>
                </a:pathLst>
              </a:custGeom>
              <a:solidFill>
                <a:srgbClr val="355A6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90" name="Freeform 21">
                <a:extLst>
                  <a:ext uri="{FF2B5EF4-FFF2-40B4-BE49-F238E27FC236}">
                    <a16:creationId xmlns:a16="http://schemas.microsoft.com/office/drawing/2014/main" xmlns="" id="{CF286510-DD91-4526-8D33-961F1A84CD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74" y="1798"/>
                <a:ext cx="923" cy="712"/>
              </a:xfrm>
              <a:custGeom>
                <a:avLst/>
                <a:gdLst>
                  <a:gd name="T0" fmla="*/ 13 w 923"/>
                  <a:gd name="T1" fmla="*/ 0 h 712"/>
                  <a:gd name="T2" fmla="*/ 0 w 923"/>
                  <a:gd name="T3" fmla="*/ 17 h 712"/>
                  <a:gd name="T4" fmla="*/ 910 w 923"/>
                  <a:gd name="T5" fmla="*/ 712 h 712"/>
                  <a:gd name="T6" fmla="*/ 923 w 923"/>
                  <a:gd name="T7" fmla="*/ 696 h 712"/>
                  <a:gd name="T8" fmla="*/ 13 w 923"/>
                  <a:gd name="T9" fmla="*/ 0 h 71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23"/>
                  <a:gd name="T16" fmla="*/ 0 h 712"/>
                  <a:gd name="T17" fmla="*/ 923 w 923"/>
                  <a:gd name="T18" fmla="*/ 712 h 71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23" h="712">
                    <a:moveTo>
                      <a:pt x="13" y="0"/>
                    </a:moveTo>
                    <a:lnTo>
                      <a:pt x="0" y="17"/>
                    </a:lnTo>
                    <a:lnTo>
                      <a:pt x="910" y="712"/>
                    </a:lnTo>
                    <a:lnTo>
                      <a:pt x="923" y="696"/>
                    </a:lnTo>
                    <a:lnTo>
                      <a:pt x="13" y="0"/>
                    </a:lnTo>
                    <a:close/>
                  </a:path>
                </a:pathLst>
              </a:custGeom>
              <a:solidFill>
                <a:srgbClr val="5997B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  <p:grpSp>
          <p:nvGrpSpPr>
            <p:cNvPr id="101" name="Group 22">
              <a:extLst>
                <a:ext uri="{FF2B5EF4-FFF2-40B4-BE49-F238E27FC236}">
                  <a16:creationId xmlns:a16="http://schemas.microsoft.com/office/drawing/2014/main" xmlns="" id="{ECD015D0-2993-4E41-A4BC-F34721D7FAB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69" y="1463"/>
              <a:ext cx="30" cy="1586"/>
              <a:chOff x="2869" y="1463"/>
              <a:chExt cx="30" cy="1586"/>
            </a:xfrm>
          </p:grpSpPr>
          <p:sp>
            <p:nvSpPr>
              <p:cNvPr id="185" name="Rectangle 23">
                <a:extLst>
                  <a:ext uri="{FF2B5EF4-FFF2-40B4-BE49-F238E27FC236}">
                    <a16:creationId xmlns:a16="http://schemas.microsoft.com/office/drawing/2014/main" xmlns="" id="{73D5DFA3-47EF-4205-8400-3C4CCE5C40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69" y="1463"/>
                <a:ext cx="20" cy="1575"/>
              </a:xfrm>
              <a:prstGeom prst="rect">
                <a:avLst/>
              </a:prstGeom>
              <a:solidFill>
                <a:srgbClr val="9BC0D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86" name="Rectangle 24">
                <a:extLst>
                  <a:ext uri="{FF2B5EF4-FFF2-40B4-BE49-F238E27FC236}">
                    <a16:creationId xmlns:a16="http://schemas.microsoft.com/office/drawing/2014/main" xmlns="" id="{540EBADB-0844-4C5F-A339-7F4502D367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79" y="1473"/>
                <a:ext cx="20" cy="1576"/>
              </a:xfrm>
              <a:prstGeom prst="rect">
                <a:avLst/>
              </a:prstGeom>
              <a:solidFill>
                <a:srgbClr val="355A6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87" name="Rectangle 25">
                <a:extLst>
                  <a:ext uri="{FF2B5EF4-FFF2-40B4-BE49-F238E27FC236}">
                    <a16:creationId xmlns:a16="http://schemas.microsoft.com/office/drawing/2014/main" xmlns="" id="{D1188E02-FEBA-4721-90C2-96F98A1B16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74" y="1468"/>
                <a:ext cx="20" cy="1575"/>
              </a:xfrm>
              <a:prstGeom prst="rect">
                <a:avLst/>
              </a:prstGeom>
              <a:solidFill>
                <a:srgbClr val="5997B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  <p:grpSp>
          <p:nvGrpSpPr>
            <p:cNvPr id="102" name="Group 26">
              <a:extLst>
                <a:ext uri="{FF2B5EF4-FFF2-40B4-BE49-F238E27FC236}">
                  <a16:creationId xmlns:a16="http://schemas.microsoft.com/office/drawing/2014/main" xmlns="" id="{E4A1A1B4-8B87-4F9F-8616-A16E823868C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37" y="1808"/>
              <a:ext cx="895" cy="897"/>
              <a:chOff x="2437" y="1808"/>
              <a:chExt cx="895" cy="897"/>
            </a:xfrm>
          </p:grpSpPr>
          <p:sp>
            <p:nvSpPr>
              <p:cNvPr id="182" name="Oval 27">
                <a:extLst>
                  <a:ext uri="{FF2B5EF4-FFF2-40B4-BE49-F238E27FC236}">
                    <a16:creationId xmlns:a16="http://schemas.microsoft.com/office/drawing/2014/main" xmlns="" id="{B87B7D5C-9ACB-499C-96B5-25289F44E0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37" y="1808"/>
                <a:ext cx="885" cy="886"/>
              </a:xfrm>
              <a:prstGeom prst="ellipse">
                <a:avLst/>
              </a:pr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83" name="Oval 28">
                <a:extLst>
                  <a:ext uri="{FF2B5EF4-FFF2-40B4-BE49-F238E27FC236}">
                    <a16:creationId xmlns:a16="http://schemas.microsoft.com/office/drawing/2014/main" xmlns="" id="{34B56600-5828-43EE-AF24-2D56DA6377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47" y="1819"/>
                <a:ext cx="885" cy="886"/>
              </a:xfrm>
              <a:prstGeom prst="ellipse">
                <a:avLst/>
              </a:prstGeom>
              <a:solidFill>
                <a:srgbClr val="9999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84" name="Oval 29">
                <a:extLst>
                  <a:ext uri="{FF2B5EF4-FFF2-40B4-BE49-F238E27FC236}">
                    <a16:creationId xmlns:a16="http://schemas.microsoft.com/office/drawing/2014/main" xmlns="" id="{A7DC8C20-7F01-465E-B811-5C2F5875F3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42" y="1814"/>
                <a:ext cx="885" cy="886"/>
              </a:xfrm>
              <a:prstGeom prst="ellipse">
                <a:avLst/>
              </a:prstGeom>
              <a:solidFill>
                <a:srgbClr val="114FFB"/>
              </a:solidFill>
              <a:ln w="7938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  <p:sp>
          <p:nvSpPr>
            <p:cNvPr id="104" name="Rectangle 31">
              <a:extLst>
                <a:ext uri="{FF2B5EF4-FFF2-40B4-BE49-F238E27FC236}">
                  <a16:creationId xmlns:a16="http://schemas.microsoft.com/office/drawing/2014/main" xmlns="" id="{3D713DBB-E80B-4914-A5F1-4A92E80CDC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69" y="2180"/>
              <a:ext cx="497" cy="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TW" sz="1300" b="1" dirty="0" smtClean="0">
                  <a:solidFill>
                    <a:srgbClr val="FFFFF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lang="zh-CN" altLang="en-US" sz="1300" b="1" dirty="0" smtClean="0">
                  <a:solidFill>
                    <a:srgbClr val="FFFFF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销售订单类型</a:t>
              </a:r>
              <a:endParaRPr lang="en-US" altLang="zh-TW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09" name="Rectangle 36">
              <a:extLst>
                <a:ext uri="{FF2B5EF4-FFF2-40B4-BE49-F238E27FC236}">
                  <a16:creationId xmlns:a16="http://schemas.microsoft.com/office/drawing/2014/main" xmlns="" id="{5B448C00-834A-4EAE-B08F-B9754FCABF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6" y="3060"/>
              <a:ext cx="547" cy="22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10" name="Rectangle 38">
              <a:extLst>
                <a:ext uri="{FF2B5EF4-FFF2-40B4-BE49-F238E27FC236}">
                  <a16:creationId xmlns:a16="http://schemas.microsoft.com/office/drawing/2014/main" xmlns="" id="{C2E8024A-7854-4396-BDA8-147DB6B104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26" y="3122"/>
              <a:ext cx="765" cy="1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必须输入的栏位</a:t>
              </a:r>
              <a:endParaRPr lang="en-US" altLang="zh-TW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grpSp>
          <p:nvGrpSpPr>
            <p:cNvPr id="111" name="Group 39">
              <a:extLst>
                <a:ext uri="{FF2B5EF4-FFF2-40B4-BE49-F238E27FC236}">
                  <a16:creationId xmlns:a16="http://schemas.microsoft.com/office/drawing/2014/main" xmlns="" id="{DEECC2CD-BD35-4872-9C0E-418162CD627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332" y="1182"/>
              <a:ext cx="1134" cy="305"/>
              <a:chOff x="2332" y="1182"/>
              <a:chExt cx="1134" cy="305"/>
            </a:xfrm>
          </p:grpSpPr>
          <p:sp>
            <p:nvSpPr>
              <p:cNvPr id="180" name="Freeform 40">
                <a:extLst>
                  <a:ext uri="{FF2B5EF4-FFF2-40B4-BE49-F238E27FC236}">
                    <a16:creationId xmlns:a16="http://schemas.microsoft.com/office/drawing/2014/main" xmlns="" id="{B3CBFEEF-122E-4287-B847-510EF295B8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32" y="1182"/>
                <a:ext cx="1134" cy="305"/>
              </a:xfrm>
              <a:custGeom>
                <a:avLst/>
                <a:gdLst>
                  <a:gd name="T0" fmla="*/ 0 w 1134"/>
                  <a:gd name="T1" fmla="*/ 305 h 305"/>
                  <a:gd name="T2" fmla="*/ 0 w 1134"/>
                  <a:gd name="T3" fmla="*/ 0 h 305"/>
                  <a:gd name="T4" fmla="*/ 1134 w 1134"/>
                  <a:gd name="T5" fmla="*/ 0 h 305"/>
                  <a:gd name="T6" fmla="*/ 0 w 1134"/>
                  <a:gd name="T7" fmla="*/ 305 h 30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134"/>
                  <a:gd name="T13" fmla="*/ 0 h 305"/>
                  <a:gd name="T14" fmla="*/ 1134 w 1134"/>
                  <a:gd name="T15" fmla="*/ 305 h 30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134" h="305">
                    <a:moveTo>
                      <a:pt x="0" y="305"/>
                    </a:moveTo>
                    <a:lnTo>
                      <a:pt x="0" y="0"/>
                    </a:lnTo>
                    <a:lnTo>
                      <a:pt x="1134" y="0"/>
                    </a:lnTo>
                    <a:lnTo>
                      <a:pt x="0" y="305"/>
                    </a:lnTo>
                    <a:close/>
                  </a:path>
                </a:pathLst>
              </a:custGeom>
              <a:solidFill>
                <a:srgbClr val="A2C1FE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81" name="Freeform 41">
                <a:extLst>
                  <a:ext uri="{FF2B5EF4-FFF2-40B4-BE49-F238E27FC236}">
                    <a16:creationId xmlns:a16="http://schemas.microsoft.com/office/drawing/2014/main" xmlns="" id="{C4068CC3-9C97-4C06-A2F8-8F731C1BD8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32" y="1182"/>
                <a:ext cx="1134" cy="305"/>
              </a:xfrm>
              <a:custGeom>
                <a:avLst/>
                <a:gdLst>
                  <a:gd name="T0" fmla="*/ 0 w 1134"/>
                  <a:gd name="T1" fmla="*/ 305 h 305"/>
                  <a:gd name="T2" fmla="*/ 0 w 1134"/>
                  <a:gd name="T3" fmla="*/ 0 h 305"/>
                  <a:gd name="T4" fmla="*/ 1134 w 1134"/>
                  <a:gd name="T5" fmla="*/ 0 h 305"/>
                  <a:gd name="T6" fmla="*/ 0 60000 65536"/>
                  <a:gd name="T7" fmla="*/ 0 60000 65536"/>
                  <a:gd name="T8" fmla="*/ 0 60000 65536"/>
                  <a:gd name="T9" fmla="*/ 0 w 1134"/>
                  <a:gd name="T10" fmla="*/ 0 h 305"/>
                  <a:gd name="T11" fmla="*/ 1134 w 1134"/>
                  <a:gd name="T12" fmla="*/ 305 h 305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134" h="305">
                    <a:moveTo>
                      <a:pt x="0" y="305"/>
                    </a:moveTo>
                    <a:lnTo>
                      <a:pt x="0" y="0"/>
                    </a:lnTo>
                    <a:lnTo>
                      <a:pt x="1134" y="0"/>
                    </a:lnTo>
                  </a:path>
                </a:pathLst>
              </a:custGeom>
              <a:noFill/>
              <a:ln w="7938">
                <a:solidFill>
                  <a:srgbClr val="C1CE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  <p:grpSp>
          <p:nvGrpSpPr>
            <p:cNvPr id="112" name="Group 42">
              <a:extLst>
                <a:ext uri="{FF2B5EF4-FFF2-40B4-BE49-F238E27FC236}">
                  <a16:creationId xmlns:a16="http://schemas.microsoft.com/office/drawing/2014/main" xmlns="" id="{156B1BF9-2A29-4368-ADB0-738A7EB7848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332" y="1182"/>
              <a:ext cx="1134" cy="305"/>
              <a:chOff x="2332" y="1182"/>
              <a:chExt cx="1134" cy="305"/>
            </a:xfrm>
          </p:grpSpPr>
          <p:sp>
            <p:nvSpPr>
              <p:cNvPr id="178" name="Freeform 43">
                <a:extLst>
                  <a:ext uri="{FF2B5EF4-FFF2-40B4-BE49-F238E27FC236}">
                    <a16:creationId xmlns:a16="http://schemas.microsoft.com/office/drawing/2014/main" xmlns="" id="{70B70EB7-B84A-4165-AE12-867F31D1AD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32" y="1182"/>
                <a:ext cx="1134" cy="305"/>
              </a:xfrm>
              <a:custGeom>
                <a:avLst/>
                <a:gdLst>
                  <a:gd name="T0" fmla="*/ 1134 w 1134"/>
                  <a:gd name="T1" fmla="*/ 0 h 305"/>
                  <a:gd name="T2" fmla="*/ 1134 w 1134"/>
                  <a:gd name="T3" fmla="*/ 305 h 305"/>
                  <a:gd name="T4" fmla="*/ 0 w 1134"/>
                  <a:gd name="T5" fmla="*/ 305 h 305"/>
                  <a:gd name="T6" fmla="*/ 1134 w 1134"/>
                  <a:gd name="T7" fmla="*/ 0 h 30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134"/>
                  <a:gd name="T13" fmla="*/ 0 h 305"/>
                  <a:gd name="T14" fmla="*/ 1134 w 1134"/>
                  <a:gd name="T15" fmla="*/ 305 h 30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134" h="305">
                    <a:moveTo>
                      <a:pt x="1134" y="0"/>
                    </a:moveTo>
                    <a:lnTo>
                      <a:pt x="1134" y="305"/>
                    </a:lnTo>
                    <a:lnTo>
                      <a:pt x="0" y="305"/>
                    </a:lnTo>
                    <a:lnTo>
                      <a:pt x="1134" y="0"/>
                    </a:lnTo>
                    <a:close/>
                  </a:path>
                </a:pathLst>
              </a:custGeom>
              <a:solidFill>
                <a:srgbClr val="A2C1FE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79" name="Freeform 44">
                <a:extLst>
                  <a:ext uri="{FF2B5EF4-FFF2-40B4-BE49-F238E27FC236}">
                    <a16:creationId xmlns:a16="http://schemas.microsoft.com/office/drawing/2014/main" xmlns="" id="{1619DF93-5153-4C9D-A797-453A46BBCD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32" y="1182"/>
                <a:ext cx="1134" cy="305"/>
              </a:xfrm>
              <a:custGeom>
                <a:avLst/>
                <a:gdLst>
                  <a:gd name="T0" fmla="*/ 1134 w 1134"/>
                  <a:gd name="T1" fmla="*/ 0 h 305"/>
                  <a:gd name="T2" fmla="*/ 1134 w 1134"/>
                  <a:gd name="T3" fmla="*/ 305 h 305"/>
                  <a:gd name="T4" fmla="*/ 0 w 1134"/>
                  <a:gd name="T5" fmla="*/ 305 h 305"/>
                  <a:gd name="T6" fmla="*/ 0 60000 65536"/>
                  <a:gd name="T7" fmla="*/ 0 60000 65536"/>
                  <a:gd name="T8" fmla="*/ 0 60000 65536"/>
                  <a:gd name="T9" fmla="*/ 0 w 1134"/>
                  <a:gd name="T10" fmla="*/ 0 h 305"/>
                  <a:gd name="T11" fmla="*/ 1134 w 1134"/>
                  <a:gd name="T12" fmla="*/ 305 h 305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134" h="305">
                    <a:moveTo>
                      <a:pt x="1134" y="0"/>
                    </a:moveTo>
                    <a:lnTo>
                      <a:pt x="1134" y="305"/>
                    </a:lnTo>
                    <a:lnTo>
                      <a:pt x="0" y="305"/>
                    </a:lnTo>
                  </a:path>
                </a:pathLst>
              </a:custGeom>
              <a:noFill/>
              <a:ln w="7938">
                <a:solidFill>
                  <a:srgbClr val="00279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  <p:sp>
          <p:nvSpPr>
            <p:cNvPr id="113" name="Rectangle 45">
              <a:extLst>
                <a:ext uri="{FF2B5EF4-FFF2-40B4-BE49-F238E27FC236}">
                  <a16:creationId xmlns:a16="http://schemas.microsoft.com/office/drawing/2014/main" xmlns="" id="{0638F128-29C9-4246-A048-87443EDC6E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01" y="1274"/>
              <a:ext cx="984" cy="1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14" name="Rectangle 46">
              <a:extLst>
                <a:ext uri="{FF2B5EF4-FFF2-40B4-BE49-F238E27FC236}">
                  <a16:creationId xmlns:a16="http://schemas.microsoft.com/office/drawing/2014/main" xmlns="" id="{618AB249-7173-4032-BC43-328B14B789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51" y="1261"/>
              <a:ext cx="656" cy="1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zh-CN" altLang="en-US" dirty="0" smtClean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订单编号范围</a:t>
              </a:r>
              <a:endParaRPr lang="en-US" altLang="zh-TW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grpSp>
          <p:nvGrpSpPr>
            <p:cNvPr id="115" name="Group 47">
              <a:extLst>
                <a:ext uri="{FF2B5EF4-FFF2-40B4-BE49-F238E27FC236}">
                  <a16:creationId xmlns:a16="http://schemas.microsoft.com/office/drawing/2014/main" xmlns="" id="{20236A88-5379-43EE-9D19-5B345F43A5D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30" y="2113"/>
              <a:ext cx="1134" cy="305"/>
              <a:chOff x="1130" y="2113"/>
              <a:chExt cx="1134" cy="305"/>
            </a:xfrm>
          </p:grpSpPr>
          <p:sp>
            <p:nvSpPr>
              <p:cNvPr id="176" name="Freeform 48">
                <a:extLst>
                  <a:ext uri="{FF2B5EF4-FFF2-40B4-BE49-F238E27FC236}">
                    <a16:creationId xmlns:a16="http://schemas.microsoft.com/office/drawing/2014/main" xmlns="" id="{7C83CCF7-865F-4B6F-9D64-6612A43FE6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30" y="2113"/>
                <a:ext cx="1134" cy="305"/>
              </a:xfrm>
              <a:custGeom>
                <a:avLst/>
                <a:gdLst>
                  <a:gd name="T0" fmla="*/ 0 w 1134"/>
                  <a:gd name="T1" fmla="*/ 305 h 305"/>
                  <a:gd name="T2" fmla="*/ 0 w 1134"/>
                  <a:gd name="T3" fmla="*/ 0 h 305"/>
                  <a:gd name="T4" fmla="*/ 1134 w 1134"/>
                  <a:gd name="T5" fmla="*/ 0 h 305"/>
                  <a:gd name="T6" fmla="*/ 0 w 1134"/>
                  <a:gd name="T7" fmla="*/ 305 h 30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134"/>
                  <a:gd name="T13" fmla="*/ 0 h 305"/>
                  <a:gd name="T14" fmla="*/ 1134 w 1134"/>
                  <a:gd name="T15" fmla="*/ 305 h 30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134" h="305">
                    <a:moveTo>
                      <a:pt x="0" y="305"/>
                    </a:moveTo>
                    <a:lnTo>
                      <a:pt x="0" y="0"/>
                    </a:lnTo>
                    <a:lnTo>
                      <a:pt x="1134" y="0"/>
                    </a:lnTo>
                    <a:lnTo>
                      <a:pt x="0" y="305"/>
                    </a:lnTo>
                    <a:close/>
                  </a:path>
                </a:pathLst>
              </a:custGeom>
              <a:solidFill>
                <a:srgbClr val="A2C1FE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77" name="Freeform 49">
                <a:extLst>
                  <a:ext uri="{FF2B5EF4-FFF2-40B4-BE49-F238E27FC236}">
                    <a16:creationId xmlns:a16="http://schemas.microsoft.com/office/drawing/2014/main" xmlns="" id="{DFCACF66-6FD1-4353-8DD6-D447B57AE8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30" y="2113"/>
                <a:ext cx="1134" cy="305"/>
              </a:xfrm>
              <a:custGeom>
                <a:avLst/>
                <a:gdLst>
                  <a:gd name="T0" fmla="*/ 0 w 1134"/>
                  <a:gd name="T1" fmla="*/ 305 h 305"/>
                  <a:gd name="T2" fmla="*/ 0 w 1134"/>
                  <a:gd name="T3" fmla="*/ 0 h 305"/>
                  <a:gd name="T4" fmla="*/ 1134 w 1134"/>
                  <a:gd name="T5" fmla="*/ 0 h 305"/>
                  <a:gd name="T6" fmla="*/ 0 60000 65536"/>
                  <a:gd name="T7" fmla="*/ 0 60000 65536"/>
                  <a:gd name="T8" fmla="*/ 0 60000 65536"/>
                  <a:gd name="T9" fmla="*/ 0 w 1134"/>
                  <a:gd name="T10" fmla="*/ 0 h 305"/>
                  <a:gd name="T11" fmla="*/ 1134 w 1134"/>
                  <a:gd name="T12" fmla="*/ 305 h 305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134" h="305">
                    <a:moveTo>
                      <a:pt x="0" y="305"/>
                    </a:moveTo>
                    <a:lnTo>
                      <a:pt x="0" y="0"/>
                    </a:lnTo>
                    <a:lnTo>
                      <a:pt x="1134" y="0"/>
                    </a:lnTo>
                  </a:path>
                </a:pathLst>
              </a:custGeom>
              <a:noFill/>
              <a:ln w="7938">
                <a:solidFill>
                  <a:srgbClr val="C1CE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  <p:grpSp>
          <p:nvGrpSpPr>
            <p:cNvPr id="116" name="Group 50">
              <a:extLst>
                <a:ext uri="{FF2B5EF4-FFF2-40B4-BE49-F238E27FC236}">
                  <a16:creationId xmlns:a16="http://schemas.microsoft.com/office/drawing/2014/main" xmlns="" id="{6D0FA9C9-58F7-4C8E-84F3-C3816E6289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30" y="2113"/>
              <a:ext cx="1134" cy="305"/>
              <a:chOff x="1130" y="2113"/>
              <a:chExt cx="1134" cy="305"/>
            </a:xfrm>
          </p:grpSpPr>
          <p:sp>
            <p:nvSpPr>
              <p:cNvPr id="174" name="Freeform 51">
                <a:extLst>
                  <a:ext uri="{FF2B5EF4-FFF2-40B4-BE49-F238E27FC236}">
                    <a16:creationId xmlns:a16="http://schemas.microsoft.com/office/drawing/2014/main" xmlns="" id="{7EB3E383-4ABF-4D25-8B77-8861885AE3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30" y="2113"/>
                <a:ext cx="1134" cy="305"/>
              </a:xfrm>
              <a:custGeom>
                <a:avLst/>
                <a:gdLst>
                  <a:gd name="T0" fmla="*/ 1134 w 1134"/>
                  <a:gd name="T1" fmla="*/ 0 h 305"/>
                  <a:gd name="T2" fmla="*/ 1134 w 1134"/>
                  <a:gd name="T3" fmla="*/ 305 h 305"/>
                  <a:gd name="T4" fmla="*/ 0 w 1134"/>
                  <a:gd name="T5" fmla="*/ 305 h 305"/>
                  <a:gd name="T6" fmla="*/ 1134 w 1134"/>
                  <a:gd name="T7" fmla="*/ 0 h 30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134"/>
                  <a:gd name="T13" fmla="*/ 0 h 305"/>
                  <a:gd name="T14" fmla="*/ 1134 w 1134"/>
                  <a:gd name="T15" fmla="*/ 305 h 30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134" h="305">
                    <a:moveTo>
                      <a:pt x="1134" y="0"/>
                    </a:moveTo>
                    <a:lnTo>
                      <a:pt x="1134" y="305"/>
                    </a:lnTo>
                    <a:lnTo>
                      <a:pt x="0" y="305"/>
                    </a:lnTo>
                    <a:lnTo>
                      <a:pt x="1134" y="0"/>
                    </a:lnTo>
                    <a:close/>
                  </a:path>
                </a:pathLst>
              </a:custGeom>
              <a:solidFill>
                <a:srgbClr val="A2C1FE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75" name="Freeform 52">
                <a:extLst>
                  <a:ext uri="{FF2B5EF4-FFF2-40B4-BE49-F238E27FC236}">
                    <a16:creationId xmlns:a16="http://schemas.microsoft.com/office/drawing/2014/main" xmlns="" id="{D5FD0CA7-4151-4D78-899C-4936D127BE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30" y="2113"/>
                <a:ext cx="1134" cy="305"/>
              </a:xfrm>
              <a:custGeom>
                <a:avLst/>
                <a:gdLst>
                  <a:gd name="T0" fmla="*/ 1134 w 1134"/>
                  <a:gd name="T1" fmla="*/ 0 h 305"/>
                  <a:gd name="T2" fmla="*/ 1134 w 1134"/>
                  <a:gd name="T3" fmla="*/ 305 h 305"/>
                  <a:gd name="T4" fmla="*/ 0 w 1134"/>
                  <a:gd name="T5" fmla="*/ 305 h 305"/>
                  <a:gd name="T6" fmla="*/ 0 60000 65536"/>
                  <a:gd name="T7" fmla="*/ 0 60000 65536"/>
                  <a:gd name="T8" fmla="*/ 0 60000 65536"/>
                  <a:gd name="T9" fmla="*/ 0 w 1134"/>
                  <a:gd name="T10" fmla="*/ 0 h 305"/>
                  <a:gd name="T11" fmla="*/ 1134 w 1134"/>
                  <a:gd name="T12" fmla="*/ 305 h 305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134" h="305">
                    <a:moveTo>
                      <a:pt x="1134" y="0"/>
                    </a:moveTo>
                    <a:lnTo>
                      <a:pt x="1134" y="305"/>
                    </a:lnTo>
                    <a:lnTo>
                      <a:pt x="0" y="305"/>
                    </a:lnTo>
                  </a:path>
                </a:pathLst>
              </a:custGeom>
              <a:noFill/>
              <a:ln w="7938">
                <a:solidFill>
                  <a:srgbClr val="00279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  <p:sp>
          <p:nvSpPr>
            <p:cNvPr id="117" name="Rectangle 53">
              <a:extLst>
                <a:ext uri="{FF2B5EF4-FFF2-40B4-BE49-F238E27FC236}">
                  <a16:creationId xmlns:a16="http://schemas.microsoft.com/office/drawing/2014/main" xmlns="" id="{AB053055-CB9B-4E0A-A755-9FA6E66C69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6" y="2152"/>
              <a:ext cx="1085" cy="2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grpSp>
          <p:nvGrpSpPr>
            <p:cNvPr id="118" name="Group 56">
              <a:extLst>
                <a:ext uri="{FF2B5EF4-FFF2-40B4-BE49-F238E27FC236}">
                  <a16:creationId xmlns:a16="http://schemas.microsoft.com/office/drawing/2014/main" xmlns="" id="{BF622DCC-B3F2-43D2-A89D-2D3AC8DAEB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46" y="1550"/>
              <a:ext cx="1133" cy="443"/>
              <a:chOff x="1246" y="1550"/>
              <a:chExt cx="1133" cy="443"/>
            </a:xfrm>
          </p:grpSpPr>
          <p:sp>
            <p:nvSpPr>
              <p:cNvPr id="172" name="Freeform 57">
                <a:extLst>
                  <a:ext uri="{FF2B5EF4-FFF2-40B4-BE49-F238E27FC236}">
                    <a16:creationId xmlns:a16="http://schemas.microsoft.com/office/drawing/2014/main" xmlns="" id="{67079856-FC02-4D6C-872F-F176DC0652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46" y="1550"/>
                <a:ext cx="1133" cy="443"/>
              </a:xfrm>
              <a:custGeom>
                <a:avLst/>
                <a:gdLst>
                  <a:gd name="T0" fmla="*/ 0 w 1133"/>
                  <a:gd name="T1" fmla="*/ 443 h 443"/>
                  <a:gd name="T2" fmla="*/ 0 w 1133"/>
                  <a:gd name="T3" fmla="*/ 0 h 443"/>
                  <a:gd name="T4" fmla="*/ 1133 w 1133"/>
                  <a:gd name="T5" fmla="*/ 0 h 443"/>
                  <a:gd name="T6" fmla="*/ 0 w 1133"/>
                  <a:gd name="T7" fmla="*/ 443 h 44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133"/>
                  <a:gd name="T13" fmla="*/ 0 h 443"/>
                  <a:gd name="T14" fmla="*/ 1133 w 1133"/>
                  <a:gd name="T15" fmla="*/ 443 h 44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133" h="443">
                    <a:moveTo>
                      <a:pt x="0" y="443"/>
                    </a:moveTo>
                    <a:lnTo>
                      <a:pt x="0" y="0"/>
                    </a:lnTo>
                    <a:lnTo>
                      <a:pt x="1133" y="0"/>
                    </a:lnTo>
                    <a:lnTo>
                      <a:pt x="0" y="443"/>
                    </a:lnTo>
                    <a:close/>
                  </a:path>
                </a:pathLst>
              </a:custGeom>
              <a:solidFill>
                <a:srgbClr val="A2C1FE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73" name="Freeform 58">
                <a:extLst>
                  <a:ext uri="{FF2B5EF4-FFF2-40B4-BE49-F238E27FC236}">
                    <a16:creationId xmlns:a16="http://schemas.microsoft.com/office/drawing/2014/main" xmlns="" id="{84D46718-6A7C-4DB9-91C3-DE71193621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46" y="1550"/>
                <a:ext cx="1133" cy="443"/>
              </a:xfrm>
              <a:custGeom>
                <a:avLst/>
                <a:gdLst>
                  <a:gd name="T0" fmla="*/ 0 w 1133"/>
                  <a:gd name="T1" fmla="*/ 443 h 443"/>
                  <a:gd name="T2" fmla="*/ 0 w 1133"/>
                  <a:gd name="T3" fmla="*/ 0 h 443"/>
                  <a:gd name="T4" fmla="*/ 1133 w 1133"/>
                  <a:gd name="T5" fmla="*/ 0 h 443"/>
                  <a:gd name="T6" fmla="*/ 0 60000 65536"/>
                  <a:gd name="T7" fmla="*/ 0 60000 65536"/>
                  <a:gd name="T8" fmla="*/ 0 60000 65536"/>
                  <a:gd name="T9" fmla="*/ 0 w 1133"/>
                  <a:gd name="T10" fmla="*/ 0 h 443"/>
                  <a:gd name="T11" fmla="*/ 1133 w 1133"/>
                  <a:gd name="T12" fmla="*/ 443 h 443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133" h="443">
                    <a:moveTo>
                      <a:pt x="0" y="443"/>
                    </a:moveTo>
                    <a:lnTo>
                      <a:pt x="0" y="0"/>
                    </a:lnTo>
                    <a:lnTo>
                      <a:pt x="1133" y="0"/>
                    </a:lnTo>
                  </a:path>
                </a:pathLst>
              </a:custGeom>
              <a:noFill/>
              <a:ln w="7938">
                <a:solidFill>
                  <a:srgbClr val="C1CE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  <p:grpSp>
          <p:nvGrpSpPr>
            <p:cNvPr id="119" name="Group 59">
              <a:extLst>
                <a:ext uri="{FF2B5EF4-FFF2-40B4-BE49-F238E27FC236}">
                  <a16:creationId xmlns:a16="http://schemas.microsoft.com/office/drawing/2014/main" xmlns="" id="{23DD3B8E-BF8E-45FB-A62F-BCECE7E0A8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46" y="1550"/>
              <a:ext cx="1133" cy="443"/>
              <a:chOff x="1246" y="1550"/>
              <a:chExt cx="1133" cy="443"/>
            </a:xfrm>
          </p:grpSpPr>
          <p:sp>
            <p:nvSpPr>
              <p:cNvPr id="170" name="Freeform 60">
                <a:extLst>
                  <a:ext uri="{FF2B5EF4-FFF2-40B4-BE49-F238E27FC236}">
                    <a16:creationId xmlns:a16="http://schemas.microsoft.com/office/drawing/2014/main" xmlns="" id="{9EDAF042-DABC-4EAD-86F1-443E48903C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46" y="1550"/>
                <a:ext cx="1133" cy="443"/>
              </a:xfrm>
              <a:custGeom>
                <a:avLst/>
                <a:gdLst>
                  <a:gd name="T0" fmla="*/ 1133 w 1133"/>
                  <a:gd name="T1" fmla="*/ 0 h 443"/>
                  <a:gd name="T2" fmla="*/ 1133 w 1133"/>
                  <a:gd name="T3" fmla="*/ 443 h 443"/>
                  <a:gd name="T4" fmla="*/ 0 w 1133"/>
                  <a:gd name="T5" fmla="*/ 443 h 443"/>
                  <a:gd name="T6" fmla="*/ 1133 w 1133"/>
                  <a:gd name="T7" fmla="*/ 0 h 44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133"/>
                  <a:gd name="T13" fmla="*/ 0 h 443"/>
                  <a:gd name="T14" fmla="*/ 1133 w 1133"/>
                  <a:gd name="T15" fmla="*/ 443 h 44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133" h="443">
                    <a:moveTo>
                      <a:pt x="1133" y="0"/>
                    </a:moveTo>
                    <a:lnTo>
                      <a:pt x="1133" y="443"/>
                    </a:lnTo>
                    <a:lnTo>
                      <a:pt x="0" y="443"/>
                    </a:lnTo>
                    <a:lnTo>
                      <a:pt x="1133" y="0"/>
                    </a:lnTo>
                    <a:close/>
                  </a:path>
                </a:pathLst>
              </a:custGeom>
              <a:solidFill>
                <a:srgbClr val="A2C1FE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71" name="Freeform 61">
                <a:extLst>
                  <a:ext uri="{FF2B5EF4-FFF2-40B4-BE49-F238E27FC236}">
                    <a16:creationId xmlns:a16="http://schemas.microsoft.com/office/drawing/2014/main" xmlns="" id="{1ADC0FBC-7E03-4503-A773-007FA3DEE4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46" y="1550"/>
                <a:ext cx="1133" cy="443"/>
              </a:xfrm>
              <a:custGeom>
                <a:avLst/>
                <a:gdLst>
                  <a:gd name="T0" fmla="*/ 1133 w 1133"/>
                  <a:gd name="T1" fmla="*/ 0 h 443"/>
                  <a:gd name="T2" fmla="*/ 1133 w 1133"/>
                  <a:gd name="T3" fmla="*/ 443 h 443"/>
                  <a:gd name="T4" fmla="*/ 0 w 1133"/>
                  <a:gd name="T5" fmla="*/ 443 h 443"/>
                  <a:gd name="T6" fmla="*/ 0 60000 65536"/>
                  <a:gd name="T7" fmla="*/ 0 60000 65536"/>
                  <a:gd name="T8" fmla="*/ 0 60000 65536"/>
                  <a:gd name="T9" fmla="*/ 0 w 1133"/>
                  <a:gd name="T10" fmla="*/ 0 h 443"/>
                  <a:gd name="T11" fmla="*/ 1133 w 1133"/>
                  <a:gd name="T12" fmla="*/ 443 h 443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133" h="443">
                    <a:moveTo>
                      <a:pt x="1133" y="0"/>
                    </a:moveTo>
                    <a:lnTo>
                      <a:pt x="1133" y="443"/>
                    </a:lnTo>
                    <a:lnTo>
                      <a:pt x="0" y="443"/>
                    </a:lnTo>
                  </a:path>
                </a:pathLst>
              </a:custGeom>
              <a:noFill/>
              <a:ln w="7938">
                <a:solidFill>
                  <a:srgbClr val="00279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  <p:sp>
          <p:nvSpPr>
            <p:cNvPr id="120" name="Rectangle 62">
              <a:extLst>
                <a:ext uri="{FF2B5EF4-FFF2-40B4-BE49-F238E27FC236}">
                  <a16:creationId xmlns:a16="http://schemas.microsoft.com/office/drawing/2014/main" xmlns="" id="{703543CA-72F9-433A-978D-2D393072AD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20" y="1550"/>
              <a:ext cx="396" cy="1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21" name="Rectangle 63">
              <a:extLst>
                <a:ext uri="{FF2B5EF4-FFF2-40B4-BE49-F238E27FC236}">
                  <a16:creationId xmlns:a16="http://schemas.microsoft.com/office/drawing/2014/main" xmlns="" id="{20619DC8-9C82-4357-BBF4-4606DC2D4E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5" y="1554"/>
              <a:ext cx="219" cy="1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zh-CN" altLang="en-US" b="1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检查</a:t>
              </a:r>
              <a:endParaRPr lang="en-US" altLang="zh-TW" b="1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22" name="Rectangle 64">
              <a:extLst>
                <a:ext uri="{FF2B5EF4-FFF2-40B4-BE49-F238E27FC236}">
                  <a16:creationId xmlns:a16="http://schemas.microsoft.com/office/drawing/2014/main" xmlns="" id="{6B334335-E08F-42C5-AE05-8A6E0844C4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5" y="1665"/>
              <a:ext cx="1116" cy="3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23" name="Rectangle 65">
              <a:extLst>
                <a:ext uri="{FF2B5EF4-FFF2-40B4-BE49-F238E27FC236}">
                  <a16:creationId xmlns:a16="http://schemas.microsoft.com/office/drawing/2014/main" xmlns="" id="{6101B3DB-FB24-427B-BE95-71929B08D4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42" y="1687"/>
              <a:ext cx="486" cy="1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zh-CN" altLang="en-US" sz="1600" dirty="0" smtClean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检查产品组</a:t>
              </a:r>
              <a:endParaRPr lang="en-US" altLang="zh-TW" sz="16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24" name="Rectangle 66">
              <a:extLst>
                <a:ext uri="{FF2B5EF4-FFF2-40B4-BE49-F238E27FC236}">
                  <a16:creationId xmlns:a16="http://schemas.microsoft.com/office/drawing/2014/main" xmlns="" id="{6E057CC2-8A27-4C3E-89E7-FB18258733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42" y="1785"/>
              <a:ext cx="624" cy="1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zh-CN" altLang="en-US" sz="1600" dirty="0" smtClean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检查采购</a:t>
              </a:r>
              <a:r>
                <a:rPr lang="en-US" altLang="zh-CN" sz="1600" dirty="0" smtClean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PO</a:t>
              </a:r>
              <a:r>
                <a:rPr lang="zh-CN" altLang="en-US" sz="1600" dirty="0" smtClean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号</a:t>
              </a:r>
              <a:endParaRPr lang="en-US" altLang="zh-TW" sz="16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grpSp>
          <p:nvGrpSpPr>
            <p:cNvPr id="126" name="Group 68">
              <a:extLst>
                <a:ext uri="{FF2B5EF4-FFF2-40B4-BE49-F238E27FC236}">
                  <a16:creationId xmlns:a16="http://schemas.microsoft.com/office/drawing/2014/main" xmlns="" id="{3BFCD3E2-FE77-4D54-94E6-7CBE3572107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47" y="2496"/>
              <a:ext cx="1135" cy="443"/>
              <a:chOff x="1247" y="2496"/>
              <a:chExt cx="1135" cy="443"/>
            </a:xfrm>
          </p:grpSpPr>
          <p:sp>
            <p:nvSpPr>
              <p:cNvPr id="168" name="Freeform 69">
                <a:extLst>
                  <a:ext uri="{FF2B5EF4-FFF2-40B4-BE49-F238E27FC236}">
                    <a16:creationId xmlns:a16="http://schemas.microsoft.com/office/drawing/2014/main" xmlns="" id="{AEF8DF00-53CE-44EC-98D8-48548FBC83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47" y="2496"/>
                <a:ext cx="1135" cy="443"/>
              </a:xfrm>
              <a:custGeom>
                <a:avLst/>
                <a:gdLst>
                  <a:gd name="T0" fmla="*/ 0 w 1135"/>
                  <a:gd name="T1" fmla="*/ 443 h 443"/>
                  <a:gd name="T2" fmla="*/ 0 w 1135"/>
                  <a:gd name="T3" fmla="*/ 0 h 443"/>
                  <a:gd name="T4" fmla="*/ 1135 w 1135"/>
                  <a:gd name="T5" fmla="*/ 0 h 443"/>
                  <a:gd name="T6" fmla="*/ 0 w 1135"/>
                  <a:gd name="T7" fmla="*/ 443 h 44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135"/>
                  <a:gd name="T13" fmla="*/ 0 h 443"/>
                  <a:gd name="T14" fmla="*/ 1135 w 1135"/>
                  <a:gd name="T15" fmla="*/ 443 h 44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135" h="443">
                    <a:moveTo>
                      <a:pt x="0" y="443"/>
                    </a:moveTo>
                    <a:lnTo>
                      <a:pt x="0" y="0"/>
                    </a:lnTo>
                    <a:lnTo>
                      <a:pt x="1135" y="0"/>
                    </a:lnTo>
                    <a:lnTo>
                      <a:pt x="0" y="443"/>
                    </a:lnTo>
                    <a:close/>
                  </a:path>
                </a:pathLst>
              </a:custGeom>
              <a:solidFill>
                <a:srgbClr val="A2C1FE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69" name="Freeform 70">
                <a:extLst>
                  <a:ext uri="{FF2B5EF4-FFF2-40B4-BE49-F238E27FC236}">
                    <a16:creationId xmlns:a16="http://schemas.microsoft.com/office/drawing/2014/main" xmlns="" id="{FA170359-A9B6-4E7B-BA11-313BD1DF8E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47" y="2496"/>
                <a:ext cx="1135" cy="443"/>
              </a:xfrm>
              <a:custGeom>
                <a:avLst/>
                <a:gdLst>
                  <a:gd name="T0" fmla="*/ 0 w 1135"/>
                  <a:gd name="T1" fmla="*/ 443 h 443"/>
                  <a:gd name="T2" fmla="*/ 0 w 1135"/>
                  <a:gd name="T3" fmla="*/ 0 h 443"/>
                  <a:gd name="T4" fmla="*/ 1135 w 1135"/>
                  <a:gd name="T5" fmla="*/ 0 h 443"/>
                  <a:gd name="T6" fmla="*/ 0 60000 65536"/>
                  <a:gd name="T7" fmla="*/ 0 60000 65536"/>
                  <a:gd name="T8" fmla="*/ 0 60000 65536"/>
                  <a:gd name="T9" fmla="*/ 0 w 1135"/>
                  <a:gd name="T10" fmla="*/ 0 h 443"/>
                  <a:gd name="T11" fmla="*/ 1135 w 1135"/>
                  <a:gd name="T12" fmla="*/ 443 h 443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135" h="443">
                    <a:moveTo>
                      <a:pt x="0" y="443"/>
                    </a:moveTo>
                    <a:lnTo>
                      <a:pt x="0" y="0"/>
                    </a:lnTo>
                    <a:lnTo>
                      <a:pt x="1135" y="0"/>
                    </a:lnTo>
                  </a:path>
                </a:pathLst>
              </a:custGeom>
              <a:noFill/>
              <a:ln w="7938">
                <a:solidFill>
                  <a:srgbClr val="C1CE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  <p:grpSp>
          <p:nvGrpSpPr>
            <p:cNvPr id="127" name="Group 71">
              <a:extLst>
                <a:ext uri="{FF2B5EF4-FFF2-40B4-BE49-F238E27FC236}">
                  <a16:creationId xmlns:a16="http://schemas.microsoft.com/office/drawing/2014/main" xmlns="" id="{600B8B13-71E8-4F73-8E0F-78C7F17EA69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47" y="2496"/>
              <a:ext cx="1135" cy="443"/>
              <a:chOff x="1247" y="2496"/>
              <a:chExt cx="1135" cy="443"/>
            </a:xfrm>
          </p:grpSpPr>
          <p:sp>
            <p:nvSpPr>
              <p:cNvPr id="166" name="Freeform 72">
                <a:extLst>
                  <a:ext uri="{FF2B5EF4-FFF2-40B4-BE49-F238E27FC236}">
                    <a16:creationId xmlns:a16="http://schemas.microsoft.com/office/drawing/2014/main" xmlns="" id="{AD08D05C-7C01-403A-8A18-5F337CF809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47" y="2496"/>
                <a:ext cx="1135" cy="443"/>
              </a:xfrm>
              <a:custGeom>
                <a:avLst/>
                <a:gdLst>
                  <a:gd name="T0" fmla="*/ 1135 w 1135"/>
                  <a:gd name="T1" fmla="*/ 0 h 443"/>
                  <a:gd name="T2" fmla="*/ 1135 w 1135"/>
                  <a:gd name="T3" fmla="*/ 443 h 443"/>
                  <a:gd name="T4" fmla="*/ 0 w 1135"/>
                  <a:gd name="T5" fmla="*/ 443 h 443"/>
                  <a:gd name="T6" fmla="*/ 1135 w 1135"/>
                  <a:gd name="T7" fmla="*/ 0 h 44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135"/>
                  <a:gd name="T13" fmla="*/ 0 h 443"/>
                  <a:gd name="T14" fmla="*/ 1135 w 1135"/>
                  <a:gd name="T15" fmla="*/ 443 h 44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135" h="443">
                    <a:moveTo>
                      <a:pt x="1135" y="0"/>
                    </a:moveTo>
                    <a:lnTo>
                      <a:pt x="1135" y="443"/>
                    </a:lnTo>
                    <a:lnTo>
                      <a:pt x="0" y="443"/>
                    </a:lnTo>
                    <a:lnTo>
                      <a:pt x="1135" y="0"/>
                    </a:lnTo>
                    <a:close/>
                  </a:path>
                </a:pathLst>
              </a:custGeom>
              <a:solidFill>
                <a:srgbClr val="A2C1FE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67" name="Freeform 73">
                <a:extLst>
                  <a:ext uri="{FF2B5EF4-FFF2-40B4-BE49-F238E27FC236}">
                    <a16:creationId xmlns:a16="http://schemas.microsoft.com/office/drawing/2014/main" xmlns="" id="{A2001D57-718E-49F5-AF5C-5B7C30BD3A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47" y="2496"/>
                <a:ext cx="1135" cy="443"/>
              </a:xfrm>
              <a:custGeom>
                <a:avLst/>
                <a:gdLst>
                  <a:gd name="T0" fmla="*/ 1135 w 1135"/>
                  <a:gd name="T1" fmla="*/ 0 h 443"/>
                  <a:gd name="T2" fmla="*/ 1135 w 1135"/>
                  <a:gd name="T3" fmla="*/ 443 h 443"/>
                  <a:gd name="T4" fmla="*/ 0 w 1135"/>
                  <a:gd name="T5" fmla="*/ 443 h 443"/>
                  <a:gd name="T6" fmla="*/ 0 60000 65536"/>
                  <a:gd name="T7" fmla="*/ 0 60000 65536"/>
                  <a:gd name="T8" fmla="*/ 0 60000 65536"/>
                  <a:gd name="T9" fmla="*/ 0 w 1135"/>
                  <a:gd name="T10" fmla="*/ 0 h 443"/>
                  <a:gd name="T11" fmla="*/ 1135 w 1135"/>
                  <a:gd name="T12" fmla="*/ 443 h 443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135" h="443">
                    <a:moveTo>
                      <a:pt x="1135" y="0"/>
                    </a:moveTo>
                    <a:lnTo>
                      <a:pt x="1135" y="443"/>
                    </a:lnTo>
                    <a:lnTo>
                      <a:pt x="0" y="443"/>
                    </a:lnTo>
                  </a:path>
                </a:pathLst>
              </a:custGeom>
              <a:noFill/>
              <a:ln w="7938">
                <a:solidFill>
                  <a:srgbClr val="00279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  <p:sp>
          <p:nvSpPr>
            <p:cNvPr id="128" name="Rectangle 74">
              <a:extLst>
                <a:ext uri="{FF2B5EF4-FFF2-40B4-BE49-F238E27FC236}">
                  <a16:creationId xmlns:a16="http://schemas.microsoft.com/office/drawing/2014/main" xmlns="" id="{AAF67288-8B88-4E3B-AE51-6CC1773D4F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1" y="2508"/>
              <a:ext cx="694" cy="1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29" name="Rectangle 75">
              <a:extLst>
                <a:ext uri="{FF2B5EF4-FFF2-40B4-BE49-F238E27FC236}">
                  <a16:creationId xmlns:a16="http://schemas.microsoft.com/office/drawing/2014/main" xmlns="" id="{7A84AC21-6F74-489F-9269-376ECEA31C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1" y="2511"/>
              <a:ext cx="194" cy="1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zh-CN" altLang="en-US" sz="1600" b="1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默认</a:t>
              </a:r>
              <a:endParaRPr lang="en-US" altLang="zh-TW" sz="1600" b="1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30" name="Rectangle 76">
              <a:extLst>
                <a:ext uri="{FF2B5EF4-FFF2-40B4-BE49-F238E27FC236}">
                  <a16:creationId xmlns:a16="http://schemas.microsoft.com/office/drawing/2014/main" xmlns="" id="{B4B614DC-3B84-4778-8E3D-9E3C772366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7" y="2611"/>
              <a:ext cx="1040" cy="3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31" name="Rectangle 77">
              <a:extLst>
                <a:ext uri="{FF2B5EF4-FFF2-40B4-BE49-F238E27FC236}">
                  <a16:creationId xmlns:a16="http://schemas.microsoft.com/office/drawing/2014/main" xmlns="" id="{25F74AA0-690C-4C69-8000-28FBE71866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44" y="2633"/>
              <a:ext cx="194" cy="1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zh-CN" altLang="en-US" sz="16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日期</a:t>
              </a:r>
              <a:endParaRPr lang="en-US" altLang="zh-TW" sz="16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32" name="Rectangle 78">
              <a:extLst>
                <a:ext uri="{FF2B5EF4-FFF2-40B4-BE49-F238E27FC236}">
                  <a16:creationId xmlns:a16="http://schemas.microsoft.com/office/drawing/2014/main" xmlns="" id="{2649B9E6-EC71-4282-B7F4-0001E61335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44" y="2731"/>
              <a:ext cx="625" cy="1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zh-CN" altLang="en-US" sz="1600" dirty="0" smtClean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出货</a:t>
              </a:r>
              <a:r>
                <a:rPr lang="en-US" altLang="zh-CN" sz="1600" dirty="0" smtClean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/</a:t>
              </a:r>
              <a:r>
                <a:rPr lang="zh-CN" altLang="en-US" sz="1600" dirty="0" smtClean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发票</a:t>
              </a:r>
              <a:r>
                <a:rPr lang="zh-CN" altLang="en-US" sz="16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类型</a:t>
              </a:r>
              <a:endParaRPr lang="en-US" altLang="zh-TW" sz="16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33" name="Rectangle 79">
              <a:extLst>
                <a:ext uri="{FF2B5EF4-FFF2-40B4-BE49-F238E27FC236}">
                  <a16:creationId xmlns:a16="http://schemas.microsoft.com/office/drawing/2014/main" xmlns="" id="{3DBD76CD-FB33-4478-84A6-D937FD8D1C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44" y="2830"/>
              <a:ext cx="625" cy="1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zh-CN" altLang="en-US" sz="1600" dirty="0" smtClean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出货</a:t>
              </a:r>
              <a:r>
                <a:rPr lang="en-US" altLang="zh-CN" sz="1600" dirty="0" smtClean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/</a:t>
              </a:r>
              <a:r>
                <a:rPr lang="zh-CN" altLang="en-US" sz="1600" dirty="0" smtClean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开票冻结</a:t>
              </a:r>
              <a:endParaRPr lang="en-US" altLang="zh-TW" sz="16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34" name="Rectangle 80">
              <a:extLst>
                <a:ext uri="{FF2B5EF4-FFF2-40B4-BE49-F238E27FC236}">
                  <a16:creationId xmlns:a16="http://schemas.microsoft.com/office/drawing/2014/main" xmlns="" id="{B80370D8-5206-454E-9FB4-861CB52D3E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8" y="1642"/>
              <a:ext cx="1024" cy="1215"/>
            </a:xfrm>
            <a:prstGeom prst="rect">
              <a:avLst/>
            </a:prstGeom>
            <a:solidFill>
              <a:srgbClr val="FF99CC"/>
            </a:solidFill>
            <a:ln w="7938">
              <a:solidFill>
                <a:srgbClr val="FF00FF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35" name="Rectangle 81">
              <a:extLst>
                <a:ext uri="{FF2B5EF4-FFF2-40B4-BE49-F238E27FC236}">
                  <a16:creationId xmlns:a16="http://schemas.microsoft.com/office/drawing/2014/main" xmlns="" id="{FC6524E1-1DB3-4483-8E09-A5CC0814C9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89" y="1926"/>
              <a:ext cx="990" cy="9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36" name="Rectangle 82">
              <a:extLst>
                <a:ext uri="{FF2B5EF4-FFF2-40B4-BE49-F238E27FC236}">
                  <a16:creationId xmlns:a16="http://schemas.microsoft.com/office/drawing/2014/main" xmlns="" id="{1E5A228F-836A-4758-B69C-DA8DD1FBDA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26" y="1971"/>
              <a:ext cx="40" cy="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TW" sz="1500">
                  <a:solidFill>
                    <a:srgbClr val="0000F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•</a:t>
              </a:r>
              <a:endParaRPr lang="en-US" altLang="zh-TW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37" name="Rectangle 83">
              <a:extLst>
                <a:ext uri="{FF2B5EF4-FFF2-40B4-BE49-F238E27FC236}">
                  <a16:creationId xmlns:a16="http://schemas.microsoft.com/office/drawing/2014/main" xmlns="" id="{79B6C6AD-4F39-4717-9FE2-D408149005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70" y="2004"/>
              <a:ext cx="18" cy="7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zh-TW" altLang="en-US" sz="1000" b="1">
                  <a:solidFill>
                    <a:srgbClr val="0000F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endParaRPr lang="zh-TW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38" name="Rectangle 84">
              <a:extLst>
                <a:ext uri="{FF2B5EF4-FFF2-40B4-BE49-F238E27FC236}">
                  <a16:creationId xmlns:a16="http://schemas.microsoft.com/office/drawing/2014/main" xmlns="" id="{81887E67-B6CA-4F9A-ACF8-55874C45CB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93" y="2004"/>
              <a:ext cx="437" cy="1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决定伙伴</a:t>
              </a:r>
              <a:endParaRPr lang="en-US" altLang="zh-TW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39" name="Rectangle 85">
              <a:extLst>
                <a:ext uri="{FF2B5EF4-FFF2-40B4-BE49-F238E27FC236}">
                  <a16:creationId xmlns:a16="http://schemas.microsoft.com/office/drawing/2014/main" xmlns="" id="{B55DF3F7-1B99-457C-822E-71F1E6526F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26" y="2088"/>
              <a:ext cx="40" cy="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TW" sz="1500">
                  <a:solidFill>
                    <a:srgbClr val="0000F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•</a:t>
              </a:r>
              <a:endParaRPr lang="en-US" altLang="zh-TW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40" name="Rectangle 86">
              <a:extLst>
                <a:ext uri="{FF2B5EF4-FFF2-40B4-BE49-F238E27FC236}">
                  <a16:creationId xmlns:a16="http://schemas.microsoft.com/office/drawing/2014/main" xmlns="" id="{3E6DBD79-6EDC-4FF9-8150-132914FD3F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70" y="2121"/>
              <a:ext cx="18" cy="7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zh-TW" altLang="en-US" sz="1000" b="1">
                  <a:solidFill>
                    <a:srgbClr val="0000F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endParaRPr lang="zh-TW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41" name="Rectangle 87">
              <a:extLst>
                <a:ext uri="{FF2B5EF4-FFF2-40B4-BE49-F238E27FC236}">
                  <a16:creationId xmlns:a16="http://schemas.microsoft.com/office/drawing/2014/main" xmlns="" id="{B68784E3-D6BB-443E-85B3-D7F89EA6E6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93" y="2121"/>
              <a:ext cx="219" cy="1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价格</a:t>
              </a:r>
              <a:endParaRPr lang="en-US" altLang="zh-TW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42" name="Rectangle 88">
              <a:extLst>
                <a:ext uri="{FF2B5EF4-FFF2-40B4-BE49-F238E27FC236}">
                  <a16:creationId xmlns:a16="http://schemas.microsoft.com/office/drawing/2014/main" xmlns="" id="{6ADC9A4D-D868-4B5D-B725-5B8EBD6999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26" y="2207"/>
              <a:ext cx="40" cy="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TW" sz="1500">
                  <a:solidFill>
                    <a:srgbClr val="0000F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•</a:t>
              </a:r>
              <a:endParaRPr lang="en-US" altLang="zh-TW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43" name="Rectangle 89">
              <a:extLst>
                <a:ext uri="{FF2B5EF4-FFF2-40B4-BE49-F238E27FC236}">
                  <a16:creationId xmlns:a16="http://schemas.microsoft.com/office/drawing/2014/main" xmlns="" id="{99844B43-F2BF-4344-AE85-882F9E725F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70" y="2240"/>
              <a:ext cx="18" cy="7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zh-TW" altLang="en-US" sz="1000" b="1">
                  <a:solidFill>
                    <a:srgbClr val="0000F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endParaRPr lang="zh-TW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44" name="Rectangle 90">
              <a:extLst>
                <a:ext uri="{FF2B5EF4-FFF2-40B4-BE49-F238E27FC236}">
                  <a16:creationId xmlns:a16="http://schemas.microsoft.com/office/drawing/2014/main" xmlns="" id="{DBB6E67B-6B1B-4763-9849-57949325F7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93" y="2240"/>
              <a:ext cx="547" cy="1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不完整检查</a:t>
              </a:r>
              <a:endParaRPr lang="en-US" altLang="zh-TW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45" name="Rectangle 91">
              <a:extLst>
                <a:ext uri="{FF2B5EF4-FFF2-40B4-BE49-F238E27FC236}">
                  <a16:creationId xmlns:a16="http://schemas.microsoft.com/office/drawing/2014/main" xmlns="" id="{8B1ADCC1-42C0-49DF-83EC-9E0E32CA4B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26" y="2325"/>
              <a:ext cx="40" cy="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TW" sz="1500">
                  <a:solidFill>
                    <a:srgbClr val="0000F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•</a:t>
              </a:r>
              <a:endParaRPr lang="en-US" altLang="zh-TW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46" name="Rectangle 92">
              <a:extLst>
                <a:ext uri="{FF2B5EF4-FFF2-40B4-BE49-F238E27FC236}">
                  <a16:creationId xmlns:a16="http://schemas.microsoft.com/office/drawing/2014/main" xmlns="" id="{38ED987F-EA98-4FB7-8B64-C66F57A227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70" y="2358"/>
              <a:ext cx="18" cy="7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zh-TW" altLang="en-US" sz="1000" b="1">
                  <a:solidFill>
                    <a:srgbClr val="0000F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endParaRPr lang="zh-TW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47" name="Rectangle 93">
              <a:extLst>
                <a:ext uri="{FF2B5EF4-FFF2-40B4-BE49-F238E27FC236}">
                  <a16:creationId xmlns:a16="http://schemas.microsoft.com/office/drawing/2014/main" xmlns="" id="{4A917C9C-FA0E-46BA-9FAA-8BCFA84F5E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93" y="2358"/>
              <a:ext cx="328" cy="1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免费品</a:t>
              </a:r>
              <a:endParaRPr lang="en-US" altLang="zh-TW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48" name="Rectangle 94">
              <a:extLst>
                <a:ext uri="{FF2B5EF4-FFF2-40B4-BE49-F238E27FC236}">
                  <a16:creationId xmlns:a16="http://schemas.microsoft.com/office/drawing/2014/main" xmlns="" id="{C1EDC0B7-1275-49F8-9945-440C050074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26" y="2444"/>
              <a:ext cx="40" cy="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TW" sz="1500">
                  <a:solidFill>
                    <a:srgbClr val="0000F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•</a:t>
              </a:r>
              <a:endParaRPr lang="en-US" altLang="zh-TW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49" name="Rectangle 95">
              <a:extLst>
                <a:ext uri="{FF2B5EF4-FFF2-40B4-BE49-F238E27FC236}">
                  <a16:creationId xmlns:a16="http://schemas.microsoft.com/office/drawing/2014/main" xmlns="" id="{3170C0A2-1365-4ADF-8EAD-F13DA54259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70" y="2477"/>
              <a:ext cx="18" cy="7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zh-TW" altLang="en-US" sz="1000" b="1">
                  <a:solidFill>
                    <a:srgbClr val="0000F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endParaRPr lang="zh-TW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50" name="Rectangle 96">
              <a:extLst>
                <a:ext uri="{FF2B5EF4-FFF2-40B4-BE49-F238E27FC236}">
                  <a16:creationId xmlns:a16="http://schemas.microsoft.com/office/drawing/2014/main" xmlns="" id="{98EBF0C6-4221-470A-BBA9-5CD6405F76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93" y="2477"/>
              <a:ext cx="437" cy="1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物料决定</a:t>
              </a:r>
              <a:endParaRPr lang="en-US" altLang="zh-TW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51" name="Rectangle 97">
              <a:extLst>
                <a:ext uri="{FF2B5EF4-FFF2-40B4-BE49-F238E27FC236}">
                  <a16:creationId xmlns:a16="http://schemas.microsoft.com/office/drawing/2014/main" xmlns="" id="{B0D20EB7-049C-4D60-8060-5255625D2C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26" y="2561"/>
              <a:ext cx="40" cy="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TW" sz="1500">
                  <a:solidFill>
                    <a:srgbClr val="0000F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•</a:t>
              </a:r>
              <a:endParaRPr lang="en-US" altLang="zh-TW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52" name="Rectangle 98">
              <a:extLst>
                <a:ext uri="{FF2B5EF4-FFF2-40B4-BE49-F238E27FC236}">
                  <a16:creationId xmlns:a16="http://schemas.microsoft.com/office/drawing/2014/main" xmlns="" id="{3F942C64-49CB-43E8-BACF-7B6BC734DD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70" y="2594"/>
              <a:ext cx="18" cy="7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zh-TW" altLang="en-US" sz="1000" b="1">
                  <a:solidFill>
                    <a:srgbClr val="0000F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endParaRPr lang="zh-TW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53" name="Rectangle 99">
              <a:extLst>
                <a:ext uri="{FF2B5EF4-FFF2-40B4-BE49-F238E27FC236}">
                  <a16:creationId xmlns:a16="http://schemas.microsoft.com/office/drawing/2014/main" xmlns="" id="{A7A514DE-1692-45D0-956F-9D462D2503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93" y="2594"/>
              <a:ext cx="219" cy="1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输出</a:t>
              </a:r>
              <a:endParaRPr lang="en-US" altLang="zh-TW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54" name="Rectangle 100">
              <a:extLst>
                <a:ext uri="{FF2B5EF4-FFF2-40B4-BE49-F238E27FC236}">
                  <a16:creationId xmlns:a16="http://schemas.microsoft.com/office/drawing/2014/main" xmlns="" id="{8E18E488-2D8D-4BC5-AB22-5D1F45F417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26" y="2680"/>
              <a:ext cx="40" cy="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TW" sz="1500">
                  <a:solidFill>
                    <a:srgbClr val="0000F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•</a:t>
              </a:r>
              <a:endParaRPr lang="en-US" altLang="zh-TW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55" name="Rectangle 101">
              <a:extLst>
                <a:ext uri="{FF2B5EF4-FFF2-40B4-BE49-F238E27FC236}">
                  <a16:creationId xmlns:a16="http://schemas.microsoft.com/office/drawing/2014/main" xmlns="" id="{74D42278-B221-4500-AB66-DB4D1A90C7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70" y="2713"/>
              <a:ext cx="89" cy="7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zh-TW" altLang="en-US" sz="1000" b="1">
                  <a:solidFill>
                    <a:srgbClr val="0000F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 </a:t>
              </a:r>
              <a:r>
                <a:rPr lang="en-US" altLang="zh-TW" sz="1000" b="1">
                  <a:solidFill>
                    <a:srgbClr val="0000F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...</a:t>
              </a:r>
              <a:endParaRPr lang="en-US" altLang="zh-TW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grpSp>
          <p:nvGrpSpPr>
            <p:cNvPr id="156" name="Group 102">
              <a:extLst>
                <a:ext uri="{FF2B5EF4-FFF2-40B4-BE49-F238E27FC236}">
                  <a16:creationId xmlns:a16="http://schemas.microsoft.com/office/drawing/2014/main" xmlns="" id="{57AC032E-D0B7-4FE2-A42D-BEB3164C591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01" y="1678"/>
              <a:ext cx="949" cy="262"/>
              <a:chOff x="3601" y="1678"/>
              <a:chExt cx="949" cy="262"/>
            </a:xfrm>
          </p:grpSpPr>
          <p:sp>
            <p:nvSpPr>
              <p:cNvPr id="164" name="Freeform 103">
                <a:extLst>
                  <a:ext uri="{FF2B5EF4-FFF2-40B4-BE49-F238E27FC236}">
                    <a16:creationId xmlns:a16="http://schemas.microsoft.com/office/drawing/2014/main" xmlns="" id="{B157CA3D-E7CB-46AD-A677-9DC1A315AB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01" y="1678"/>
                <a:ext cx="949" cy="262"/>
              </a:xfrm>
              <a:custGeom>
                <a:avLst/>
                <a:gdLst>
                  <a:gd name="T0" fmla="*/ 0 w 949"/>
                  <a:gd name="T1" fmla="*/ 262 h 262"/>
                  <a:gd name="T2" fmla="*/ 0 w 949"/>
                  <a:gd name="T3" fmla="*/ 0 h 262"/>
                  <a:gd name="T4" fmla="*/ 949 w 949"/>
                  <a:gd name="T5" fmla="*/ 0 h 262"/>
                  <a:gd name="T6" fmla="*/ 0 w 949"/>
                  <a:gd name="T7" fmla="*/ 262 h 2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49"/>
                  <a:gd name="T13" fmla="*/ 0 h 262"/>
                  <a:gd name="T14" fmla="*/ 949 w 949"/>
                  <a:gd name="T15" fmla="*/ 262 h 2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49" h="262">
                    <a:moveTo>
                      <a:pt x="0" y="262"/>
                    </a:moveTo>
                    <a:lnTo>
                      <a:pt x="0" y="0"/>
                    </a:lnTo>
                    <a:lnTo>
                      <a:pt x="949" y="0"/>
                    </a:lnTo>
                    <a:lnTo>
                      <a:pt x="0" y="262"/>
                    </a:lnTo>
                    <a:close/>
                  </a:path>
                </a:pathLst>
              </a:custGeom>
              <a:solidFill>
                <a:srgbClr val="114FFB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65" name="Freeform 104">
                <a:extLst>
                  <a:ext uri="{FF2B5EF4-FFF2-40B4-BE49-F238E27FC236}">
                    <a16:creationId xmlns:a16="http://schemas.microsoft.com/office/drawing/2014/main" xmlns="" id="{EC1B754F-F8F1-467D-81D9-329053B6FD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01" y="1678"/>
                <a:ext cx="949" cy="262"/>
              </a:xfrm>
              <a:custGeom>
                <a:avLst/>
                <a:gdLst>
                  <a:gd name="T0" fmla="*/ 0 w 949"/>
                  <a:gd name="T1" fmla="*/ 262 h 262"/>
                  <a:gd name="T2" fmla="*/ 0 w 949"/>
                  <a:gd name="T3" fmla="*/ 0 h 262"/>
                  <a:gd name="T4" fmla="*/ 949 w 949"/>
                  <a:gd name="T5" fmla="*/ 0 h 262"/>
                  <a:gd name="T6" fmla="*/ 0 60000 65536"/>
                  <a:gd name="T7" fmla="*/ 0 60000 65536"/>
                  <a:gd name="T8" fmla="*/ 0 60000 65536"/>
                  <a:gd name="T9" fmla="*/ 0 w 949"/>
                  <a:gd name="T10" fmla="*/ 0 h 262"/>
                  <a:gd name="T11" fmla="*/ 949 w 949"/>
                  <a:gd name="T12" fmla="*/ 262 h 26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949" h="262">
                    <a:moveTo>
                      <a:pt x="0" y="262"/>
                    </a:moveTo>
                    <a:lnTo>
                      <a:pt x="0" y="0"/>
                    </a:lnTo>
                    <a:lnTo>
                      <a:pt x="949" y="0"/>
                    </a:lnTo>
                  </a:path>
                </a:pathLst>
              </a:custGeom>
              <a:noFill/>
              <a:ln w="7938">
                <a:solidFill>
                  <a:srgbClr val="C1CE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  <p:grpSp>
          <p:nvGrpSpPr>
            <p:cNvPr id="157" name="Group 105">
              <a:extLst>
                <a:ext uri="{FF2B5EF4-FFF2-40B4-BE49-F238E27FC236}">
                  <a16:creationId xmlns:a16="http://schemas.microsoft.com/office/drawing/2014/main" xmlns="" id="{A3E4453D-0146-4BE1-B351-2CCA0886D2E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01" y="1678"/>
              <a:ext cx="949" cy="262"/>
              <a:chOff x="3601" y="1678"/>
              <a:chExt cx="949" cy="262"/>
            </a:xfrm>
          </p:grpSpPr>
          <p:sp>
            <p:nvSpPr>
              <p:cNvPr id="162" name="Freeform 106">
                <a:extLst>
                  <a:ext uri="{FF2B5EF4-FFF2-40B4-BE49-F238E27FC236}">
                    <a16:creationId xmlns:a16="http://schemas.microsoft.com/office/drawing/2014/main" xmlns="" id="{94E09D96-C510-4665-86CC-811B39FB2F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01" y="1678"/>
                <a:ext cx="949" cy="262"/>
              </a:xfrm>
              <a:custGeom>
                <a:avLst/>
                <a:gdLst>
                  <a:gd name="T0" fmla="*/ 949 w 949"/>
                  <a:gd name="T1" fmla="*/ 0 h 262"/>
                  <a:gd name="T2" fmla="*/ 949 w 949"/>
                  <a:gd name="T3" fmla="*/ 262 h 262"/>
                  <a:gd name="T4" fmla="*/ 0 w 949"/>
                  <a:gd name="T5" fmla="*/ 262 h 262"/>
                  <a:gd name="T6" fmla="*/ 949 w 949"/>
                  <a:gd name="T7" fmla="*/ 0 h 2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49"/>
                  <a:gd name="T13" fmla="*/ 0 h 262"/>
                  <a:gd name="T14" fmla="*/ 949 w 949"/>
                  <a:gd name="T15" fmla="*/ 262 h 2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49" h="262">
                    <a:moveTo>
                      <a:pt x="949" y="0"/>
                    </a:moveTo>
                    <a:lnTo>
                      <a:pt x="949" y="262"/>
                    </a:lnTo>
                    <a:lnTo>
                      <a:pt x="0" y="262"/>
                    </a:lnTo>
                    <a:lnTo>
                      <a:pt x="949" y="0"/>
                    </a:lnTo>
                    <a:close/>
                  </a:path>
                </a:pathLst>
              </a:custGeom>
              <a:solidFill>
                <a:srgbClr val="114FFB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63" name="Freeform 107">
                <a:extLst>
                  <a:ext uri="{FF2B5EF4-FFF2-40B4-BE49-F238E27FC236}">
                    <a16:creationId xmlns:a16="http://schemas.microsoft.com/office/drawing/2014/main" xmlns="" id="{43EB04E4-405D-4F1D-81A1-0BC538BBAE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01" y="1678"/>
                <a:ext cx="949" cy="262"/>
              </a:xfrm>
              <a:custGeom>
                <a:avLst/>
                <a:gdLst>
                  <a:gd name="T0" fmla="*/ 949 w 949"/>
                  <a:gd name="T1" fmla="*/ 0 h 262"/>
                  <a:gd name="T2" fmla="*/ 949 w 949"/>
                  <a:gd name="T3" fmla="*/ 262 h 262"/>
                  <a:gd name="T4" fmla="*/ 0 w 949"/>
                  <a:gd name="T5" fmla="*/ 262 h 262"/>
                  <a:gd name="T6" fmla="*/ 0 60000 65536"/>
                  <a:gd name="T7" fmla="*/ 0 60000 65536"/>
                  <a:gd name="T8" fmla="*/ 0 60000 65536"/>
                  <a:gd name="T9" fmla="*/ 0 w 949"/>
                  <a:gd name="T10" fmla="*/ 0 h 262"/>
                  <a:gd name="T11" fmla="*/ 949 w 949"/>
                  <a:gd name="T12" fmla="*/ 262 h 26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949" h="262">
                    <a:moveTo>
                      <a:pt x="949" y="0"/>
                    </a:moveTo>
                    <a:lnTo>
                      <a:pt x="949" y="262"/>
                    </a:lnTo>
                    <a:lnTo>
                      <a:pt x="0" y="262"/>
                    </a:lnTo>
                  </a:path>
                </a:pathLst>
              </a:custGeom>
              <a:noFill/>
              <a:ln w="7938">
                <a:solidFill>
                  <a:srgbClr val="00279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  <p:sp>
          <p:nvSpPr>
            <p:cNvPr id="158" name="Rectangle 110">
              <a:extLst>
                <a:ext uri="{FF2B5EF4-FFF2-40B4-BE49-F238E27FC236}">
                  <a16:creationId xmlns:a16="http://schemas.microsoft.com/office/drawing/2014/main" xmlns="" id="{BBF09E61-4B27-4C8C-A2F5-0E327268AF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26" y="1682"/>
              <a:ext cx="939" cy="2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59" name="Rectangle 111">
              <a:extLst>
                <a:ext uri="{FF2B5EF4-FFF2-40B4-BE49-F238E27FC236}">
                  <a16:creationId xmlns:a16="http://schemas.microsoft.com/office/drawing/2014/main" xmlns="" id="{F33A4F04-2EB0-4FD0-8C96-02E6D122C3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21" y="1677"/>
              <a:ext cx="939" cy="2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60" name="Rectangle 112">
              <a:extLst>
                <a:ext uri="{FF2B5EF4-FFF2-40B4-BE49-F238E27FC236}">
                  <a16:creationId xmlns:a16="http://schemas.microsoft.com/office/drawing/2014/main" xmlns="" id="{96CB3BF6-8EFE-4076-897D-5E1A16197A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30" y="1755"/>
              <a:ext cx="656" cy="1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分配基本功能</a:t>
              </a:r>
              <a:endParaRPr lang="en-US" altLang="zh-TW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61" name="Rectangle 46">
              <a:extLst>
                <a:ext uri="{FF2B5EF4-FFF2-40B4-BE49-F238E27FC236}">
                  <a16:creationId xmlns:a16="http://schemas.microsoft.com/office/drawing/2014/main" xmlns="" id="{C5C55EEA-1BE8-4A54-B314-CB382106FD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31" y="2204"/>
              <a:ext cx="875" cy="1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zh-CN" altLang="en-US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参考其他文件创建</a:t>
              </a:r>
              <a:endParaRPr lang="en-US" altLang="zh-TW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3489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SD 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模块流程</a:t>
            </a:r>
          </a:p>
        </p:txBody>
      </p:sp>
      <p:sp>
        <p:nvSpPr>
          <p:cNvPr id="123" name="Rectangle 2">
            <a:extLst>
              <a:ext uri="{FF2B5EF4-FFF2-40B4-BE49-F238E27FC236}">
                <a16:creationId xmlns:a16="http://schemas.microsoft.com/office/drawing/2014/main" xmlns="" id="{86421CDD-E109-4334-B3AE-AE5C5461E6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20523" y="867353"/>
            <a:ext cx="990600" cy="5353050"/>
          </a:xfrm>
          <a:prstGeom prst="rect">
            <a:avLst/>
          </a:prstGeom>
          <a:solidFill>
            <a:srgbClr val="A2C1FE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 b="1">
              <a:solidFill>
                <a:prstClr val="black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24" name="Rectangle 3">
            <a:extLst>
              <a:ext uri="{FF2B5EF4-FFF2-40B4-BE49-F238E27FC236}">
                <a16:creationId xmlns:a16="http://schemas.microsoft.com/office/drawing/2014/main" xmlns="" id="{9F9F0832-9DA8-4764-ACD4-51957E64C8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82473" y="3115253"/>
            <a:ext cx="488950" cy="911225"/>
          </a:xfrm>
          <a:prstGeom prst="rect">
            <a:avLst/>
          </a:prstGeom>
          <a:solidFill>
            <a:srgbClr val="EAF6FF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 b="1">
              <a:solidFill>
                <a:prstClr val="black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25" name="Freeform 4">
            <a:extLst>
              <a:ext uri="{FF2B5EF4-FFF2-40B4-BE49-F238E27FC236}">
                <a16:creationId xmlns:a16="http://schemas.microsoft.com/office/drawing/2014/main" xmlns="" id="{71BEB461-9964-4FEF-A4FD-EB92EC7D032A}"/>
              </a:ext>
            </a:extLst>
          </p:cNvPr>
          <p:cNvSpPr>
            <a:spLocks/>
          </p:cNvSpPr>
          <p:nvPr/>
        </p:nvSpPr>
        <p:spPr bwMode="auto">
          <a:xfrm>
            <a:off x="1730098" y="3566103"/>
            <a:ext cx="339725" cy="157162"/>
          </a:xfrm>
          <a:custGeom>
            <a:avLst/>
            <a:gdLst>
              <a:gd name="T0" fmla="*/ 0 w 214"/>
              <a:gd name="T1" fmla="*/ 2147483647 h 99"/>
              <a:gd name="T2" fmla="*/ 2147483647 w 214"/>
              <a:gd name="T3" fmla="*/ 0 h 99"/>
              <a:gd name="T4" fmla="*/ 2147483647 w 214"/>
              <a:gd name="T5" fmla="*/ 2147483647 h 99"/>
              <a:gd name="T6" fmla="*/ 2147483647 w 214"/>
              <a:gd name="T7" fmla="*/ 2147483647 h 99"/>
              <a:gd name="T8" fmla="*/ 0 60000 65536"/>
              <a:gd name="T9" fmla="*/ 0 60000 65536"/>
              <a:gd name="T10" fmla="*/ 0 60000 65536"/>
              <a:gd name="T11" fmla="*/ 0 60000 65536"/>
              <a:gd name="T12" fmla="*/ 0 w 214"/>
              <a:gd name="T13" fmla="*/ 0 h 99"/>
              <a:gd name="T14" fmla="*/ 214 w 214"/>
              <a:gd name="T15" fmla="*/ 99 h 9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4" h="99">
                <a:moveTo>
                  <a:pt x="0" y="89"/>
                </a:moveTo>
                <a:lnTo>
                  <a:pt x="84" y="0"/>
                </a:lnTo>
                <a:lnTo>
                  <a:pt x="127" y="98"/>
                </a:lnTo>
                <a:lnTo>
                  <a:pt x="213" y="38"/>
                </a:lnTo>
              </a:path>
            </a:pathLst>
          </a:custGeom>
          <a:noFill/>
          <a:ln w="12700" cap="rnd">
            <a:solidFill>
              <a:srgbClr val="5B9BD5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26" name="Freeform 5">
            <a:extLst>
              <a:ext uri="{FF2B5EF4-FFF2-40B4-BE49-F238E27FC236}">
                <a16:creationId xmlns:a16="http://schemas.microsoft.com/office/drawing/2014/main" xmlns="" id="{DCE5FED6-8B10-439B-896E-84BEC7A4B539}"/>
              </a:ext>
            </a:extLst>
          </p:cNvPr>
          <p:cNvSpPr>
            <a:spLocks/>
          </p:cNvSpPr>
          <p:nvPr/>
        </p:nvSpPr>
        <p:spPr bwMode="auto">
          <a:xfrm>
            <a:off x="1730098" y="3478790"/>
            <a:ext cx="352425" cy="96838"/>
          </a:xfrm>
          <a:custGeom>
            <a:avLst/>
            <a:gdLst>
              <a:gd name="T0" fmla="*/ 0 w 222"/>
              <a:gd name="T1" fmla="*/ 2147483647 h 61"/>
              <a:gd name="T2" fmla="*/ 2147483647 w 222"/>
              <a:gd name="T3" fmla="*/ 0 h 61"/>
              <a:gd name="T4" fmla="*/ 2147483647 w 222"/>
              <a:gd name="T5" fmla="*/ 2147483647 h 61"/>
              <a:gd name="T6" fmla="*/ 2147483647 w 222"/>
              <a:gd name="T7" fmla="*/ 2147483647 h 61"/>
              <a:gd name="T8" fmla="*/ 0 60000 65536"/>
              <a:gd name="T9" fmla="*/ 0 60000 65536"/>
              <a:gd name="T10" fmla="*/ 0 60000 65536"/>
              <a:gd name="T11" fmla="*/ 0 60000 65536"/>
              <a:gd name="T12" fmla="*/ 0 w 222"/>
              <a:gd name="T13" fmla="*/ 0 h 61"/>
              <a:gd name="T14" fmla="*/ 222 w 222"/>
              <a:gd name="T15" fmla="*/ 61 h 6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22" h="61">
                <a:moveTo>
                  <a:pt x="0" y="55"/>
                </a:moveTo>
                <a:lnTo>
                  <a:pt x="98" y="0"/>
                </a:lnTo>
                <a:lnTo>
                  <a:pt x="137" y="60"/>
                </a:lnTo>
                <a:lnTo>
                  <a:pt x="221" y="31"/>
                </a:lnTo>
              </a:path>
            </a:pathLst>
          </a:custGeom>
          <a:noFill/>
          <a:ln w="12700" cap="rnd">
            <a:solidFill>
              <a:srgbClr val="954F72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27" name="Rectangle 6">
            <a:extLst>
              <a:ext uri="{FF2B5EF4-FFF2-40B4-BE49-F238E27FC236}">
                <a16:creationId xmlns:a16="http://schemas.microsoft.com/office/drawing/2014/main" xmlns="" id="{1B78BC02-9F43-43D1-AB75-FEDCC4501D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20723" y="5672715"/>
            <a:ext cx="6096000" cy="549275"/>
          </a:xfrm>
          <a:prstGeom prst="rect">
            <a:avLst/>
          </a:prstGeom>
          <a:solidFill>
            <a:srgbClr val="892F2F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 b="1">
              <a:solidFill>
                <a:prstClr val="black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28" name="Rectangle 7">
            <a:extLst>
              <a:ext uri="{FF2B5EF4-FFF2-40B4-BE49-F238E27FC236}">
                <a16:creationId xmlns:a16="http://schemas.microsoft.com/office/drawing/2014/main" xmlns="" id="{C33AA115-11C6-4A4A-B1AC-A4A67026E4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68348" y="5725103"/>
            <a:ext cx="597693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>
            <a:spAutoFit/>
          </a:bodyPr>
          <a:lstStyle/>
          <a:p>
            <a:pPr algn="ctr"/>
            <a:r>
              <a:rPr lang="zh-CN" altLang="en-US" b="1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财        务        会        计</a:t>
            </a:r>
          </a:p>
        </p:txBody>
      </p:sp>
      <p:sp>
        <p:nvSpPr>
          <p:cNvPr id="129" name="Rectangle 8">
            <a:extLst>
              <a:ext uri="{FF2B5EF4-FFF2-40B4-BE49-F238E27FC236}">
                <a16:creationId xmlns:a16="http://schemas.microsoft.com/office/drawing/2014/main" xmlns="" id="{C229689A-FD14-40F5-8AA2-4DE38486A2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20723" y="4639253"/>
            <a:ext cx="6096000" cy="838200"/>
          </a:xfrm>
          <a:prstGeom prst="rect">
            <a:avLst/>
          </a:prstGeom>
          <a:solidFill>
            <a:srgbClr val="A2C1FE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 b="1">
              <a:solidFill>
                <a:prstClr val="black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30" name="Rectangle 9">
            <a:extLst>
              <a:ext uri="{FF2B5EF4-FFF2-40B4-BE49-F238E27FC236}">
                <a16:creationId xmlns:a16="http://schemas.microsoft.com/office/drawing/2014/main" xmlns="" id="{96504494-6008-4973-A975-4D5C86C12A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20723" y="969275"/>
            <a:ext cx="6096000" cy="2766464"/>
          </a:xfrm>
          <a:prstGeom prst="rect">
            <a:avLst/>
          </a:prstGeom>
          <a:solidFill>
            <a:srgbClr val="A2C1FE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 b="1">
              <a:solidFill>
                <a:prstClr val="black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31" name="Freeform 10">
            <a:extLst>
              <a:ext uri="{FF2B5EF4-FFF2-40B4-BE49-F238E27FC236}">
                <a16:creationId xmlns:a16="http://schemas.microsoft.com/office/drawing/2014/main" xmlns="" id="{88547DB0-719E-45EA-992A-E63AA16CDBB0}"/>
              </a:ext>
            </a:extLst>
          </p:cNvPr>
          <p:cNvSpPr>
            <a:spLocks/>
          </p:cNvSpPr>
          <p:nvPr/>
        </p:nvSpPr>
        <p:spPr bwMode="auto">
          <a:xfrm>
            <a:off x="3496986" y="3407064"/>
            <a:ext cx="4751387" cy="216477"/>
          </a:xfrm>
          <a:custGeom>
            <a:avLst/>
            <a:gdLst>
              <a:gd name="T0" fmla="*/ 0 w 2993"/>
              <a:gd name="T1" fmla="*/ 0 h 150"/>
              <a:gd name="T2" fmla="*/ 0 w 2993"/>
              <a:gd name="T3" fmla="*/ 2147483647 h 150"/>
              <a:gd name="T4" fmla="*/ 2147483647 w 2993"/>
              <a:gd name="T5" fmla="*/ 2147483647 h 150"/>
              <a:gd name="T6" fmla="*/ 2147483647 w 2993"/>
              <a:gd name="T7" fmla="*/ 2147483647 h 150"/>
              <a:gd name="T8" fmla="*/ 0 60000 65536"/>
              <a:gd name="T9" fmla="*/ 0 60000 65536"/>
              <a:gd name="T10" fmla="*/ 0 60000 65536"/>
              <a:gd name="T11" fmla="*/ 0 60000 65536"/>
              <a:gd name="T12" fmla="*/ 0 w 2993"/>
              <a:gd name="T13" fmla="*/ 0 h 150"/>
              <a:gd name="T14" fmla="*/ 2993 w 2993"/>
              <a:gd name="T15" fmla="*/ 150 h 1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993" h="150">
                <a:moveTo>
                  <a:pt x="0" y="0"/>
                </a:moveTo>
                <a:lnTo>
                  <a:pt x="0" y="149"/>
                </a:lnTo>
                <a:lnTo>
                  <a:pt x="2992" y="149"/>
                </a:lnTo>
                <a:lnTo>
                  <a:pt x="2992" y="37"/>
                </a:lnTo>
              </a:path>
            </a:pathLst>
          </a:custGeom>
          <a:noFill/>
          <a:ln w="50800" cap="rnd">
            <a:solidFill>
              <a:srgbClr val="FAFD00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32" name="Rectangle 11">
            <a:extLst>
              <a:ext uri="{FF2B5EF4-FFF2-40B4-BE49-F238E27FC236}">
                <a16:creationId xmlns:a16="http://schemas.microsoft.com/office/drawing/2014/main" xmlns="" id="{89B90CDD-D3A6-41EE-8575-2B9BB99EA8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20723" y="3801053"/>
            <a:ext cx="6096000" cy="762000"/>
          </a:xfrm>
          <a:prstGeom prst="rect">
            <a:avLst/>
          </a:prstGeom>
          <a:solidFill>
            <a:srgbClr val="A2C1FE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 b="1">
              <a:solidFill>
                <a:prstClr val="black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33" name="Line 12">
            <a:extLst>
              <a:ext uri="{FF2B5EF4-FFF2-40B4-BE49-F238E27FC236}">
                <a16:creationId xmlns:a16="http://schemas.microsoft.com/office/drawing/2014/main" xmlns="" id="{1B5DB554-21C4-48D4-8E02-DFE215354B6F}"/>
              </a:ext>
            </a:extLst>
          </p:cNvPr>
          <p:cNvSpPr>
            <a:spLocks noChangeShapeType="1"/>
          </p:cNvSpPr>
          <p:nvPr/>
        </p:nvSpPr>
        <p:spPr bwMode="auto">
          <a:xfrm>
            <a:off x="5924273" y="2658053"/>
            <a:ext cx="0" cy="3136900"/>
          </a:xfrm>
          <a:prstGeom prst="line">
            <a:avLst/>
          </a:prstGeom>
          <a:noFill/>
          <a:ln w="50800">
            <a:solidFill>
              <a:srgbClr val="FAFD00"/>
            </a:solidFill>
            <a:round/>
            <a:headEnd type="none" w="sm" len="sm"/>
            <a:tailEnd type="stealth" w="med" len="lg"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134" name="Group 13">
            <a:extLst>
              <a:ext uri="{FF2B5EF4-FFF2-40B4-BE49-F238E27FC236}">
                <a16:creationId xmlns:a16="http://schemas.microsoft.com/office/drawing/2014/main" xmlns="" id="{24A7A6E4-9E79-435F-B76D-85DF206D6F49}"/>
              </a:ext>
            </a:extLst>
          </p:cNvPr>
          <p:cNvGrpSpPr>
            <a:grpSpLocks/>
          </p:cNvGrpSpPr>
          <p:nvPr/>
        </p:nvGrpSpPr>
        <p:grpSpPr bwMode="auto">
          <a:xfrm>
            <a:off x="5439520" y="2275374"/>
            <a:ext cx="996950" cy="389659"/>
            <a:chOff x="4110" y="1648"/>
            <a:chExt cx="628" cy="270"/>
          </a:xfrm>
        </p:grpSpPr>
        <p:sp>
          <p:nvSpPr>
            <p:cNvPr id="135" name="Rectangle 14">
              <a:extLst>
                <a:ext uri="{FF2B5EF4-FFF2-40B4-BE49-F238E27FC236}">
                  <a16:creationId xmlns:a16="http://schemas.microsoft.com/office/drawing/2014/main" xmlns="" id="{17A4F379-0BDB-46F3-8A2C-BD24709D88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16" y="1652"/>
              <a:ext cx="613" cy="259"/>
            </a:xfrm>
            <a:prstGeom prst="rect">
              <a:avLst/>
            </a:prstGeom>
            <a:solidFill>
              <a:srgbClr val="ED7D31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grpSp>
          <p:nvGrpSpPr>
            <p:cNvPr id="136" name="Group 15">
              <a:extLst>
                <a:ext uri="{FF2B5EF4-FFF2-40B4-BE49-F238E27FC236}">
                  <a16:creationId xmlns:a16="http://schemas.microsoft.com/office/drawing/2014/main" xmlns="" id="{583538E8-3BCA-4AF5-920A-F2A6A7E9683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110" y="1648"/>
              <a:ext cx="628" cy="270"/>
              <a:chOff x="4110" y="1648"/>
              <a:chExt cx="628" cy="270"/>
            </a:xfrm>
          </p:grpSpPr>
          <p:sp>
            <p:nvSpPr>
              <p:cNvPr id="137" name="Freeform 16">
                <a:extLst>
                  <a:ext uri="{FF2B5EF4-FFF2-40B4-BE49-F238E27FC236}">
                    <a16:creationId xmlns:a16="http://schemas.microsoft.com/office/drawing/2014/main" xmlns="" id="{4E837A06-11D4-4785-9FF6-8C2820CE5B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10" y="1648"/>
                <a:ext cx="628" cy="270"/>
              </a:xfrm>
              <a:custGeom>
                <a:avLst/>
                <a:gdLst>
                  <a:gd name="T0" fmla="*/ 0 w 628"/>
                  <a:gd name="T1" fmla="*/ 269 h 270"/>
                  <a:gd name="T2" fmla="*/ 0 w 628"/>
                  <a:gd name="T3" fmla="*/ 0 h 270"/>
                  <a:gd name="T4" fmla="*/ 627 w 628"/>
                  <a:gd name="T5" fmla="*/ 0 h 270"/>
                  <a:gd name="T6" fmla="*/ 0 60000 65536"/>
                  <a:gd name="T7" fmla="*/ 0 60000 65536"/>
                  <a:gd name="T8" fmla="*/ 0 60000 65536"/>
                  <a:gd name="T9" fmla="*/ 0 w 628"/>
                  <a:gd name="T10" fmla="*/ 0 h 270"/>
                  <a:gd name="T11" fmla="*/ 628 w 628"/>
                  <a:gd name="T12" fmla="*/ 270 h 27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628" h="270">
                    <a:moveTo>
                      <a:pt x="0" y="269"/>
                    </a:moveTo>
                    <a:lnTo>
                      <a:pt x="0" y="0"/>
                    </a:lnTo>
                    <a:lnTo>
                      <a:pt x="627" y="0"/>
                    </a:lnTo>
                  </a:path>
                </a:pathLst>
              </a:custGeom>
              <a:noFill/>
              <a:ln w="12700" cap="rnd">
                <a:solidFill>
                  <a:sysClr val="window" lastClr="FFFFFF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38" name="Freeform 17">
                <a:extLst>
                  <a:ext uri="{FF2B5EF4-FFF2-40B4-BE49-F238E27FC236}">
                    <a16:creationId xmlns:a16="http://schemas.microsoft.com/office/drawing/2014/main" xmlns="" id="{8799BDF1-8DFF-4995-922B-8239C1651D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10" y="1648"/>
                <a:ext cx="628" cy="270"/>
              </a:xfrm>
              <a:custGeom>
                <a:avLst/>
                <a:gdLst>
                  <a:gd name="T0" fmla="*/ 627 w 628"/>
                  <a:gd name="T1" fmla="*/ 0 h 270"/>
                  <a:gd name="T2" fmla="*/ 627 w 628"/>
                  <a:gd name="T3" fmla="*/ 269 h 270"/>
                  <a:gd name="T4" fmla="*/ 0 w 628"/>
                  <a:gd name="T5" fmla="*/ 269 h 270"/>
                  <a:gd name="T6" fmla="*/ 0 60000 65536"/>
                  <a:gd name="T7" fmla="*/ 0 60000 65536"/>
                  <a:gd name="T8" fmla="*/ 0 60000 65536"/>
                  <a:gd name="T9" fmla="*/ 0 w 628"/>
                  <a:gd name="T10" fmla="*/ 0 h 270"/>
                  <a:gd name="T11" fmla="*/ 628 w 628"/>
                  <a:gd name="T12" fmla="*/ 270 h 27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628" h="270">
                    <a:moveTo>
                      <a:pt x="627" y="0"/>
                    </a:moveTo>
                    <a:lnTo>
                      <a:pt x="627" y="269"/>
                    </a:lnTo>
                    <a:lnTo>
                      <a:pt x="0" y="269"/>
                    </a:lnTo>
                  </a:path>
                </a:pathLst>
              </a:custGeom>
              <a:noFill/>
              <a:ln w="12700" cap="rnd">
                <a:solidFill>
                  <a:sysClr val="windowText" lastClr="0000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</p:grpSp>
      <p:sp>
        <p:nvSpPr>
          <p:cNvPr id="139" name="Rectangle 18">
            <a:extLst>
              <a:ext uri="{FF2B5EF4-FFF2-40B4-BE49-F238E27FC236}">
                <a16:creationId xmlns:a16="http://schemas.microsoft.com/office/drawing/2014/main" xmlns="" id="{A9E55733-C705-4FC2-A32C-2050DABEE2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76436" y="2895745"/>
            <a:ext cx="1087437" cy="562841"/>
          </a:xfrm>
          <a:prstGeom prst="rect">
            <a:avLst/>
          </a:prstGeom>
          <a:solidFill>
            <a:srgbClr val="ED7D3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140" name="Group 19">
            <a:extLst>
              <a:ext uri="{FF2B5EF4-FFF2-40B4-BE49-F238E27FC236}">
                <a16:creationId xmlns:a16="http://schemas.microsoft.com/office/drawing/2014/main" xmlns="" id="{DB9259E6-8147-4E17-8B1D-02625CCFA563}"/>
              </a:ext>
            </a:extLst>
          </p:cNvPr>
          <p:cNvGrpSpPr>
            <a:grpSpLocks/>
          </p:cNvGrpSpPr>
          <p:nvPr/>
        </p:nvGrpSpPr>
        <p:grpSpPr bwMode="auto">
          <a:xfrm>
            <a:off x="4165323" y="2888240"/>
            <a:ext cx="1114425" cy="571500"/>
            <a:chOff x="1888" y="1999"/>
            <a:chExt cx="702" cy="396"/>
          </a:xfrm>
        </p:grpSpPr>
        <p:sp>
          <p:nvSpPr>
            <p:cNvPr id="141" name="Freeform 20">
              <a:extLst>
                <a:ext uri="{FF2B5EF4-FFF2-40B4-BE49-F238E27FC236}">
                  <a16:creationId xmlns:a16="http://schemas.microsoft.com/office/drawing/2014/main" xmlns="" id="{9C4F682A-B6DD-4A13-BCA3-357D235571A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8" y="1999"/>
              <a:ext cx="702" cy="396"/>
            </a:xfrm>
            <a:custGeom>
              <a:avLst/>
              <a:gdLst>
                <a:gd name="T0" fmla="*/ 0 w 702"/>
                <a:gd name="T1" fmla="*/ 395 h 396"/>
                <a:gd name="T2" fmla="*/ 0 w 702"/>
                <a:gd name="T3" fmla="*/ 0 h 396"/>
                <a:gd name="T4" fmla="*/ 701 w 702"/>
                <a:gd name="T5" fmla="*/ 0 h 396"/>
                <a:gd name="T6" fmla="*/ 0 60000 65536"/>
                <a:gd name="T7" fmla="*/ 0 60000 65536"/>
                <a:gd name="T8" fmla="*/ 0 60000 65536"/>
                <a:gd name="T9" fmla="*/ 0 w 702"/>
                <a:gd name="T10" fmla="*/ 0 h 396"/>
                <a:gd name="T11" fmla="*/ 702 w 702"/>
                <a:gd name="T12" fmla="*/ 396 h 39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702" h="396">
                  <a:moveTo>
                    <a:pt x="0" y="395"/>
                  </a:moveTo>
                  <a:lnTo>
                    <a:pt x="0" y="0"/>
                  </a:lnTo>
                  <a:lnTo>
                    <a:pt x="701" y="0"/>
                  </a:lnTo>
                </a:path>
              </a:pathLst>
            </a:custGeom>
            <a:noFill/>
            <a:ln w="12700" cap="rnd">
              <a:solidFill>
                <a:sysClr val="window" lastClr="FFFFFF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42" name="Freeform 21">
              <a:extLst>
                <a:ext uri="{FF2B5EF4-FFF2-40B4-BE49-F238E27FC236}">
                  <a16:creationId xmlns:a16="http://schemas.microsoft.com/office/drawing/2014/main" xmlns="" id="{23347F75-9234-4EBD-A709-9755A74A2F00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8" y="1999"/>
              <a:ext cx="702" cy="396"/>
            </a:xfrm>
            <a:custGeom>
              <a:avLst/>
              <a:gdLst>
                <a:gd name="T0" fmla="*/ 701 w 702"/>
                <a:gd name="T1" fmla="*/ 0 h 396"/>
                <a:gd name="T2" fmla="*/ 701 w 702"/>
                <a:gd name="T3" fmla="*/ 395 h 396"/>
                <a:gd name="T4" fmla="*/ 0 w 702"/>
                <a:gd name="T5" fmla="*/ 395 h 396"/>
                <a:gd name="T6" fmla="*/ 0 60000 65536"/>
                <a:gd name="T7" fmla="*/ 0 60000 65536"/>
                <a:gd name="T8" fmla="*/ 0 60000 65536"/>
                <a:gd name="T9" fmla="*/ 0 w 702"/>
                <a:gd name="T10" fmla="*/ 0 h 396"/>
                <a:gd name="T11" fmla="*/ 702 w 702"/>
                <a:gd name="T12" fmla="*/ 396 h 39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702" h="396">
                  <a:moveTo>
                    <a:pt x="701" y="0"/>
                  </a:moveTo>
                  <a:lnTo>
                    <a:pt x="701" y="395"/>
                  </a:lnTo>
                  <a:lnTo>
                    <a:pt x="0" y="395"/>
                  </a:lnTo>
                </a:path>
              </a:pathLst>
            </a:custGeom>
            <a:noFill/>
            <a:ln w="12700" cap="rnd">
              <a:solidFill>
                <a:sysClr val="windowText" lastClr="000000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sp>
        <p:nvSpPr>
          <p:cNvPr id="143" name="Rectangle 22">
            <a:extLst>
              <a:ext uri="{FF2B5EF4-FFF2-40B4-BE49-F238E27FC236}">
                <a16:creationId xmlns:a16="http://schemas.microsoft.com/office/drawing/2014/main" xmlns="" id="{882F02AB-74D0-4B0A-A5D6-E4627BA0F2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30561" y="2895384"/>
            <a:ext cx="987425" cy="555625"/>
          </a:xfrm>
          <a:prstGeom prst="rect">
            <a:avLst/>
          </a:prstGeom>
          <a:solidFill>
            <a:srgbClr val="ED7D3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144" name="Group 23">
            <a:extLst>
              <a:ext uri="{FF2B5EF4-FFF2-40B4-BE49-F238E27FC236}">
                <a16:creationId xmlns:a16="http://schemas.microsoft.com/office/drawing/2014/main" xmlns="" id="{AD06F575-ACB5-470C-B4C7-AB3ECFE655B7}"/>
              </a:ext>
            </a:extLst>
          </p:cNvPr>
          <p:cNvGrpSpPr>
            <a:grpSpLocks/>
          </p:cNvGrpSpPr>
          <p:nvPr/>
        </p:nvGrpSpPr>
        <p:grpSpPr bwMode="auto">
          <a:xfrm>
            <a:off x="5421036" y="2888095"/>
            <a:ext cx="996950" cy="568614"/>
            <a:chOff x="2679" y="1999"/>
            <a:chExt cx="628" cy="394"/>
          </a:xfrm>
        </p:grpSpPr>
        <p:sp>
          <p:nvSpPr>
            <p:cNvPr id="145" name="Freeform 24">
              <a:extLst>
                <a:ext uri="{FF2B5EF4-FFF2-40B4-BE49-F238E27FC236}">
                  <a16:creationId xmlns:a16="http://schemas.microsoft.com/office/drawing/2014/main" xmlns="" id="{5BB9F020-A30B-4A29-B383-B4445B35802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9" y="1999"/>
              <a:ext cx="628" cy="394"/>
            </a:xfrm>
            <a:custGeom>
              <a:avLst/>
              <a:gdLst>
                <a:gd name="T0" fmla="*/ 0 w 628"/>
                <a:gd name="T1" fmla="*/ 393 h 394"/>
                <a:gd name="T2" fmla="*/ 0 w 628"/>
                <a:gd name="T3" fmla="*/ 0 h 394"/>
                <a:gd name="T4" fmla="*/ 627 w 628"/>
                <a:gd name="T5" fmla="*/ 0 h 394"/>
                <a:gd name="T6" fmla="*/ 0 60000 65536"/>
                <a:gd name="T7" fmla="*/ 0 60000 65536"/>
                <a:gd name="T8" fmla="*/ 0 60000 65536"/>
                <a:gd name="T9" fmla="*/ 0 w 628"/>
                <a:gd name="T10" fmla="*/ 0 h 394"/>
                <a:gd name="T11" fmla="*/ 628 w 628"/>
                <a:gd name="T12" fmla="*/ 394 h 39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628" h="394">
                  <a:moveTo>
                    <a:pt x="0" y="393"/>
                  </a:moveTo>
                  <a:lnTo>
                    <a:pt x="0" y="0"/>
                  </a:lnTo>
                  <a:lnTo>
                    <a:pt x="627" y="0"/>
                  </a:lnTo>
                </a:path>
              </a:pathLst>
            </a:custGeom>
            <a:noFill/>
            <a:ln w="12700" cap="rnd">
              <a:solidFill>
                <a:sysClr val="window" lastClr="FFFFFF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46" name="Freeform 25">
              <a:extLst>
                <a:ext uri="{FF2B5EF4-FFF2-40B4-BE49-F238E27FC236}">
                  <a16:creationId xmlns:a16="http://schemas.microsoft.com/office/drawing/2014/main" xmlns="" id="{1EB6CC9A-58B4-4F6B-8A04-7EF2290D3C1F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9" y="1999"/>
              <a:ext cx="628" cy="394"/>
            </a:xfrm>
            <a:custGeom>
              <a:avLst/>
              <a:gdLst>
                <a:gd name="T0" fmla="*/ 627 w 628"/>
                <a:gd name="T1" fmla="*/ 0 h 394"/>
                <a:gd name="T2" fmla="*/ 627 w 628"/>
                <a:gd name="T3" fmla="*/ 393 h 394"/>
                <a:gd name="T4" fmla="*/ 0 w 628"/>
                <a:gd name="T5" fmla="*/ 393 h 394"/>
                <a:gd name="T6" fmla="*/ 0 60000 65536"/>
                <a:gd name="T7" fmla="*/ 0 60000 65536"/>
                <a:gd name="T8" fmla="*/ 0 60000 65536"/>
                <a:gd name="T9" fmla="*/ 0 w 628"/>
                <a:gd name="T10" fmla="*/ 0 h 394"/>
                <a:gd name="T11" fmla="*/ 628 w 628"/>
                <a:gd name="T12" fmla="*/ 394 h 39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628" h="394">
                  <a:moveTo>
                    <a:pt x="627" y="0"/>
                  </a:moveTo>
                  <a:lnTo>
                    <a:pt x="627" y="393"/>
                  </a:lnTo>
                  <a:lnTo>
                    <a:pt x="0" y="393"/>
                  </a:lnTo>
                </a:path>
              </a:pathLst>
            </a:custGeom>
            <a:noFill/>
            <a:ln w="12700" cap="rnd">
              <a:solidFill>
                <a:sysClr val="windowText" lastClr="000000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sp>
        <p:nvSpPr>
          <p:cNvPr id="147" name="Rectangle 26">
            <a:extLst>
              <a:ext uri="{FF2B5EF4-FFF2-40B4-BE49-F238E27FC236}">
                <a16:creationId xmlns:a16="http://schemas.microsoft.com/office/drawing/2014/main" xmlns="" id="{C9E43AC5-6CF5-46EF-9D9E-1380648145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64036" y="2895384"/>
            <a:ext cx="977900" cy="555625"/>
          </a:xfrm>
          <a:prstGeom prst="rect">
            <a:avLst/>
          </a:prstGeom>
          <a:solidFill>
            <a:srgbClr val="ED7D3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148" name="Group 27">
            <a:extLst>
              <a:ext uri="{FF2B5EF4-FFF2-40B4-BE49-F238E27FC236}">
                <a16:creationId xmlns:a16="http://schemas.microsoft.com/office/drawing/2014/main" xmlns="" id="{25A4E601-CF2D-4501-88C0-C7DBC9D93B02}"/>
              </a:ext>
            </a:extLst>
          </p:cNvPr>
          <p:cNvGrpSpPr>
            <a:grpSpLocks/>
          </p:cNvGrpSpPr>
          <p:nvPr/>
        </p:nvGrpSpPr>
        <p:grpSpPr bwMode="auto">
          <a:xfrm>
            <a:off x="6554511" y="2888095"/>
            <a:ext cx="996950" cy="568614"/>
            <a:chOff x="3393" y="1999"/>
            <a:chExt cx="628" cy="394"/>
          </a:xfrm>
        </p:grpSpPr>
        <p:sp>
          <p:nvSpPr>
            <p:cNvPr id="149" name="Freeform 28">
              <a:extLst>
                <a:ext uri="{FF2B5EF4-FFF2-40B4-BE49-F238E27FC236}">
                  <a16:creationId xmlns:a16="http://schemas.microsoft.com/office/drawing/2014/main" xmlns="" id="{D2AC372B-8C2A-4662-8712-8F12CA6E916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3" y="1999"/>
              <a:ext cx="628" cy="394"/>
            </a:xfrm>
            <a:custGeom>
              <a:avLst/>
              <a:gdLst>
                <a:gd name="T0" fmla="*/ 0 w 628"/>
                <a:gd name="T1" fmla="*/ 393 h 394"/>
                <a:gd name="T2" fmla="*/ 0 w 628"/>
                <a:gd name="T3" fmla="*/ 0 h 394"/>
                <a:gd name="T4" fmla="*/ 627 w 628"/>
                <a:gd name="T5" fmla="*/ 0 h 394"/>
                <a:gd name="T6" fmla="*/ 0 60000 65536"/>
                <a:gd name="T7" fmla="*/ 0 60000 65536"/>
                <a:gd name="T8" fmla="*/ 0 60000 65536"/>
                <a:gd name="T9" fmla="*/ 0 w 628"/>
                <a:gd name="T10" fmla="*/ 0 h 394"/>
                <a:gd name="T11" fmla="*/ 628 w 628"/>
                <a:gd name="T12" fmla="*/ 394 h 39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628" h="394">
                  <a:moveTo>
                    <a:pt x="0" y="393"/>
                  </a:moveTo>
                  <a:lnTo>
                    <a:pt x="0" y="0"/>
                  </a:lnTo>
                  <a:lnTo>
                    <a:pt x="627" y="0"/>
                  </a:lnTo>
                </a:path>
              </a:pathLst>
            </a:custGeom>
            <a:noFill/>
            <a:ln w="12700" cap="rnd">
              <a:solidFill>
                <a:sysClr val="window" lastClr="FFFFFF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50" name="Freeform 29">
              <a:extLst>
                <a:ext uri="{FF2B5EF4-FFF2-40B4-BE49-F238E27FC236}">
                  <a16:creationId xmlns:a16="http://schemas.microsoft.com/office/drawing/2014/main" xmlns="" id="{B65C7641-4577-4EC6-981D-AE0278A34EE1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3" y="1999"/>
              <a:ext cx="628" cy="394"/>
            </a:xfrm>
            <a:custGeom>
              <a:avLst/>
              <a:gdLst>
                <a:gd name="T0" fmla="*/ 627 w 628"/>
                <a:gd name="T1" fmla="*/ 0 h 394"/>
                <a:gd name="T2" fmla="*/ 627 w 628"/>
                <a:gd name="T3" fmla="*/ 393 h 394"/>
                <a:gd name="T4" fmla="*/ 0 w 628"/>
                <a:gd name="T5" fmla="*/ 393 h 394"/>
                <a:gd name="T6" fmla="*/ 0 60000 65536"/>
                <a:gd name="T7" fmla="*/ 0 60000 65536"/>
                <a:gd name="T8" fmla="*/ 0 60000 65536"/>
                <a:gd name="T9" fmla="*/ 0 w 628"/>
                <a:gd name="T10" fmla="*/ 0 h 394"/>
                <a:gd name="T11" fmla="*/ 628 w 628"/>
                <a:gd name="T12" fmla="*/ 394 h 39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628" h="394">
                  <a:moveTo>
                    <a:pt x="627" y="0"/>
                  </a:moveTo>
                  <a:lnTo>
                    <a:pt x="627" y="393"/>
                  </a:lnTo>
                  <a:lnTo>
                    <a:pt x="0" y="393"/>
                  </a:lnTo>
                </a:path>
              </a:pathLst>
            </a:custGeom>
            <a:noFill/>
            <a:ln w="12700" cap="rnd">
              <a:solidFill>
                <a:sysClr val="windowText" lastClr="000000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sp>
        <p:nvSpPr>
          <p:cNvPr id="151" name="Rectangle 30">
            <a:extLst>
              <a:ext uri="{FF2B5EF4-FFF2-40B4-BE49-F238E27FC236}">
                <a16:creationId xmlns:a16="http://schemas.microsoft.com/office/drawing/2014/main" xmlns="" id="{E9ADEA14-50C9-41FE-A7EF-D041E83E98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06809" y="2895035"/>
            <a:ext cx="1014413" cy="549852"/>
          </a:xfrm>
          <a:prstGeom prst="rect">
            <a:avLst/>
          </a:prstGeom>
          <a:solidFill>
            <a:srgbClr val="ED7D3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152" name="Group 31">
            <a:extLst>
              <a:ext uri="{FF2B5EF4-FFF2-40B4-BE49-F238E27FC236}">
                <a16:creationId xmlns:a16="http://schemas.microsoft.com/office/drawing/2014/main" xmlns="" id="{687928AB-4FED-4A8F-A813-60FBC932B6BF}"/>
              </a:ext>
            </a:extLst>
          </p:cNvPr>
          <p:cNvGrpSpPr>
            <a:grpSpLocks/>
          </p:cNvGrpSpPr>
          <p:nvPr/>
        </p:nvGrpSpPr>
        <p:grpSpPr bwMode="auto">
          <a:xfrm>
            <a:off x="7695923" y="2888095"/>
            <a:ext cx="1028700" cy="568614"/>
            <a:chOff x="4112" y="1999"/>
            <a:chExt cx="648" cy="394"/>
          </a:xfrm>
        </p:grpSpPr>
        <p:sp>
          <p:nvSpPr>
            <p:cNvPr id="153" name="Freeform 32">
              <a:extLst>
                <a:ext uri="{FF2B5EF4-FFF2-40B4-BE49-F238E27FC236}">
                  <a16:creationId xmlns:a16="http://schemas.microsoft.com/office/drawing/2014/main" xmlns="" id="{7FBC2A27-1938-4BED-A413-AC132CAC613D}"/>
                </a:ext>
              </a:extLst>
            </p:cNvPr>
            <p:cNvSpPr>
              <a:spLocks/>
            </p:cNvSpPr>
            <p:nvPr/>
          </p:nvSpPr>
          <p:spPr bwMode="auto">
            <a:xfrm>
              <a:off x="4112" y="1999"/>
              <a:ext cx="648" cy="394"/>
            </a:xfrm>
            <a:custGeom>
              <a:avLst/>
              <a:gdLst>
                <a:gd name="T0" fmla="*/ 0 w 648"/>
                <a:gd name="T1" fmla="*/ 393 h 394"/>
                <a:gd name="T2" fmla="*/ 0 w 648"/>
                <a:gd name="T3" fmla="*/ 0 h 394"/>
                <a:gd name="T4" fmla="*/ 647 w 648"/>
                <a:gd name="T5" fmla="*/ 0 h 394"/>
                <a:gd name="T6" fmla="*/ 0 60000 65536"/>
                <a:gd name="T7" fmla="*/ 0 60000 65536"/>
                <a:gd name="T8" fmla="*/ 0 60000 65536"/>
                <a:gd name="T9" fmla="*/ 0 w 648"/>
                <a:gd name="T10" fmla="*/ 0 h 394"/>
                <a:gd name="T11" fmla="*/ 648 w 648"/>
                <a:gd name="T12" fmla="*/ 394 h 39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648" h="394">
                  <a:moveTo>
                    <a:pt x="0" y="393"/>
                  </a:moveTo>
                  <a:lnTo>
                    <a:pt x="0" y="0"/>
                  </a:lnTo>
                  <a:lnTo>
                    <a:pt x="647" y="0"/>
                  </a:lnTo>
                </a:path>
              </a:pathLst>
            </a:custGeom>
            <a:noFill/>
            <a:ln w="12700" cap="rnd">
              <a:solidFill>
                <a:sysClr val="window" lastClr="FFFFFF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54" name="Freeform 33">
              <a:extLst>
                <a:ext uri="{FF2B5EF4-FFF2-40B4-BE49-F238E27FC236}">
                  <a16:creationId xmlns:a16="http://schemas.microsoft.com/office/drawing/2014/main" xmlns="" id="{E1D7A9C9-660B-4C38-8B2C-F0E6833AA2B6}"/>
                </a:ext>
              </a:extLst>
            </p:cNvPr>
            <p:cNvSpPr>
              <a:spLocks/>
            </p:cNvSpPr>
            <p:nvPr/>
          </p:nvSpPr>
          <p:spPr bwMode="auto">
            <a:xfrm>
              <a:off x="4112" y="1999"/>
              <a:ext cx="648" cy="394"/>
            </a:xfrm>
            <a:custGeom>
              <a:avLst/>
              <a:gdLst>
                <a:gd name="T0" fmla="*/ 647 w 648"/>
                <a:gd name="T1" fmla="*/ 0 h 394"/>
                <a:gd name="T2" fmla="*/ 647 w 648"/>
                <a:gd name="T3" fmla="*/ 393 h 394"/>
                <a:gd name="T4" fmla="*/ 0 w 648"/>
                <a:gd name="T5" fmla="*/ 393 h 394"/>
                <a:gd name="T6" fmla="*/ 0 60000 65536"/>
                <a:gd name="T7" fmla="*/ 0 60000 65536"/>
                <a:gd name="T8" fmla="*/ 0 60000 65536"/>
                <a:gd name="T9" fmla="*/ 0 w 648"/>
                <a:gd name="T10" fmla="*/ 0 h 394"/>
                <a:gd name="T11" fmla="*/ 648 w 648"/>
                <a:gd name="T12" fmla="*/ 394 h 39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648" h="394">
                  <a:moveTo>
                    <a:pt x="647" y="0"/>
                  </a:moveTo>
                  <a:lnTo>
                    <a:pt x="647" y="393"/>
                  </a:lnTo>
                  <a:lnTo>
                    <a:pt x="0" y="393"/>
                  </a:lnTo>
                </a:path>
              </a:pathLst>
            </a:custGeom>
            <a:noFill/>
            <a:ln w="12700" cap="rnd">
              <a:solidFill>
                <a:sysClr val="windowText" lastClr="000000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sp>
        <p:nvSpPr>
          <p:cNvPr id="155" name="Rectangle 34">
            <a:extLst>
              <a:ext uri="{FF2B5EF4-FFF2-40B4-BE49-F238E27FC236}">
                <a16:creationId xmlns:a16="http://schemas.microsoft.com/office/drawing/2014/main" xmlns="" id="{C989D27D-EDC6-4F19-ABA3-7730141FE5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38198" y="2895240"/>
            <a:ext cx="979488" cy="552738"/>
          </a:xfrm>
          <a:prstGeom prst="rect">
            <a:avLst/>
          </a:prstGeom>
          <a:solidFill>
            <a:srgbClr val="ED7D3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156" name="Group 35">
            <a:extLst>
              <a:ext uri="{FF2B5EF4-FFF2-40B4-BE49-F238E27FC236}">
                <a16:creationId xmlns:a16="http://schemas.microsoft.com/office/drawing/2014/main" xmlns="" id="{D6017723-AC8E-4052-AAD9-6954627736D0}"/>
              </a:ext>
            </a:extLst>
          </p:cNvPr>
          <p:cNvGrpSpPr>
            <a:grpSpLocks/>
          </p:cNvGrpSpPr>
          <p:nvPr/>
        </p:nvGrpSpPr>
        <p:grpSpPr bwMode="auto">
          <a:xfrm>
            <a:off x="3028673" y="2888095"/>
            <a:ext cx="996950" cy="568614"/>
            <a:chOff x="1172" y="1999"/>
            <a:chExt cx="628" cy="394"/>
          </a:xfrm>
        </p:grpSpPr>
        <p:sp>
          <p:nvSpPr>
            <p:cNvPr id="157" name="Freeform 36">
              <a:extLst>
                <a:ext uri="{FF2B5EF4-FFF2-40B4-BE49-F238E27FC236}">
                  <a16:creationId xmlns:a16="http://schemas.microsoft.com/office/drawing/2014/main" xmlns="" id="{F472E643-7195-44A2-9273-E0F5FC1D2F4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" y="1999"/>
              <a:ext cx="628" cy="394"/>
            </a:xfrm>
            <a:custGeom>
              <a:avLst/>
              <a:gdLst>
                <a:gd name="T0" fmla="*/ 0 w 628"/>
                <a:gd name="T1" fmla="*/ 393 h 394"/>
                <a:gd name="T2" fmla="*/ 0 w 628"/>
                <a:gd name="T3" fmla="*/ 0 h 394"/>
                <a:gd name="T4" fmla="*/ 627 w 628"/>
                <a:gd name="T5" fmla="*/ 0 h 394"/>
                <a:gd name="T6" fmla="*/ 0 60000 65536"/>
                <a:gd name="T7" fmla="*/ 0 60000 65536"/>
                <a:gd name="T8" fmla="*/ 0 60000 65536"/>
                <a:gd name="T9" fmla="*/ 0 w 628"/>
                <a:gd name="T10" fmla="*/ 0 h 394"/>
                <a:gd name="T11" fmla="*/ 628 w 628"/>
                <a:gd name="T12" fmla="*/ 394 h 39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628" h="394">
                  <a:moveTo>
                    <a:pt x="0" y="393"/>
                  </a:moveTo>
                  <a:lnTo>
                    <a:pt x="0" y="0"/>
                  </a:lnTo>
                  <a:lnTo>
                    <a:pt x="627" y="0"/>
                  </a:lnTo>
                </a:path>
              </a:pathLst>
            </a:custGeom>
            <a:noFill/>
            <a:ln w="12700" cap="rnd">
              <a:solidFill>
                <a:sysClr val="window" lastClr="FFFFFF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58" name="Freeform 37">
              <a:extLst>
                <a:ext uri="{FF2B5EF4-FFF2-40B4-BE49-F238E27FC236}">
                  <a16:creationId xmlns:a16="http://schemas.microsoft.com/office/drawing/2014/main" xmlns="" id="{20FEE98A-13C7-4024-9D7D-00136FC4A71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" y="1999"/>
              <a:ext cx="628" cy="394"/>
            </a:xfrm>
            <a:custGeom>
              <a:avLst/>
              <a:gdLst>
                <a:gd name="T0" fmla="*/ 627 w 628"/>
                <a:gd name="T1" fmla="*/ 0 h 394"/>
                <a:gd name="T2" fmla="*/ 627 w 628"/>
                <a:gd name="T3" fmla="*/ 393 h 394"/>
                <a:gd name="T4" fmla="*/ 0 w 628"/>
                <a:gd name="T5" fmla="*/ 393 h 394"/>
                <a:gd name="T6" fmla="*/ 0 60000 65536"/>
                <a:gd name="T7" fmla="*/ 0 60000 65536"/>
                <a:gd name="T8" fmla="*/ 0 60000 65536"/>
                <a:gd name="T9" fmla="*/ 0 w 628"/>
                <a:gd name="T10" fmla="*/ 0 h 394"/>
                <a:gd name="T11" fmla="*/ 628 w 628"/>
                <a:gd name="T12" fmla="*/ 394 h 39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628" h="394">
                  <a:moveTo>
                    <a:pt x="627" y="0"/>
                  </a:moveTo>
                  <a:lnTo>
                    <a:pt x="627" y="393"/>
                  </a:lnTo>
                  <a:lnTo>
                    <a:pt x="0" y="393"/>
                  </a:lnTo>
                </a:path>
              </a:pathLst>
            </a:custGeom>
            <a:noFill/>
            <a:ln w="12700" cap="rnd">
              <a:solidFill>
                <a:sysClr val="windowText" lastClr="000000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161" name="Group 40">
            <a:extLst>
              <a:ext uri="{FF2B5EF4-FFF2-40B4-BE49-F238E27FC236}">
                <a16:creationId xmlns:a16="http://schemas.microsoft.com/office/drawing/2014/main" xmlns="" id="{661FB5AA-48F9-4141-8A60-20D7325DECEB}"/>
              </a:ext>
            </a:extLst>
          </p:cNvPr>
          <p:cNvGrpSpPr>
            <a:grpSpLocks/>
          </p:cNvGrpSpPr>
          <p:nvPr/>
        </p:nvGrpSpPr>
        <p:grpSpPr bwMode="auto">
          <a:xfrm>
            <a:off x="5447570" y="1752023"/>
            <a:ext cx="996950" cy="389659"/>
            <a:chOff x="2682" y="1289"/>
            <a:chExt cx="628" cy="270"/>
          </a:xfrm>
        </p:grpSpPr>
        <p:sp>
          <p:nvSpPr>
            <p:cNvPr id="162" name="Rectangle 41">
              <a:extLst>
                <a:ext uri="{FF2B5EF4-FFF2-40B4-BE49-F238E27FC236}">
                  <a16:creationId xmlns:a16="http://schemas.microsoft.com/office/drawing/2014/main" xmlns="" id="{7B83046C-D5C4-45DC-BE60-096B67231F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88" y="1293"/>
              <a:ext cx="613" cy="259"/>
            </a:xfrm>
            <a:prstGeom prst="rect">
              <a:avLst/>
            </a:prstGeom>
            <a:solidFill>
              <a:srgbClr val="ED7D31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grpSp>
          <p:nvGrpSpPr>
            <p:cNvPr id="163" name="Group 42">
              <a:extLst>
                <a:ext uri="{FF2B5EF4-FFF2-40B4-BE49-F238E27FC236}">
                  <a16:creationId xmlns:a16="http://schemas.microsoft.com/office/drawing/2014/main" xmlns="" id="{71925054-2477-4D15-B0B0-4D0D931676B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82" y="1289"/>
              <a:ext cx="628" cy="270"/>
              <a:chOff x="2682" y="1289"/>
              <a:chExt cx="628" cy="270"/>
            </a:xfrm>
          </p:grpSpPr>
          <p:sp>
            <p:nvSpPr>
              <p:cNvPr id="164" name="Freeform 43">
                <a:extLst>
                  <a:ext uri="{FF2B5EF4-FFF2-40B4-BE49-F238E27FC236}">
                    <a16:creationId xmlns:a16="http://schemas.microsoft.com/office/drawing/2014/main" xmlns="" id="{6D5C424A-ED9B-495B-BE36-60A9A1806C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82" y="1289"/>
                <a:ext cx="628" cy="270"/>
              </a:xfrm>
              <a:custGeom>
                <a:avLst/>
                <a:gdLst>
                  <a:gd name="T0" fmla="*/ 0 w 628"/>
                  <a:gd name="T1" fmla="*/ 269 h 270"/>
                  <a:gd name="T2" fmla="*/ 0 w 628"/>
                  <a:gd name="T3" fmla="*/ 0 h 270"/>
                  <a:gd name="T4" fmla="*/ 627 w 628"/>
                  <a:gd name="T5" fmla="*/ 0 h 270"/>
                  <a:gd name="T6" fmla="*/ 0 60000 65536"/>
                  <a:gd name="T7" fmla="*/ 0 60000 65536"/>
                  <a:gd name="T8" fmla="*/ 0 60000 65536"/>
                  <a:gd name="T9" fmla="*/ 0 w 628"/>
                  <a:gd name="T10" fmla="*/ 0 h 270"/>
                  <a:gd name="T11" fmla="*/ 628 w 628"/>
                  <a:gd name="T12" fmla="*/ 270 h 27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628" h="270">
                    <a:moveTo>
                      <a:pt x="0" y="269"/>
                    </a:moveTo>
                    <a:lnTo>
                      <a:pt x="0" y="0"/>
                    </a:lnTo>
                    <a:lnTo>
                      <a:pt x="627" y="0"/>
                    </a:lnTo>
                  </a:path>
                </a:pathLst>
              </a:custGeom>
              <a:noFill/>
              <a:ln w="12700" cap="rnd">
                <a:solidFill>
                  <a:sysClr val="window" lastClr="FFFFFF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65" name="Freeform 44">
                <a:extLst>
                  <a:ext uri="{FF2B5EF4-FFF2-40B4-BE49-F238E27FC236}">
                    <a16:creationId xmlns:a16="http://schemas.microsoft.com/office/drawing/2014/main" xmlns="" id="{3EE518F7-C45A-48BC-A8DA-8D82532219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82" y="1289"/>
                <a:ext cx="628" cy="270"/>
              </a:xfrm>
              <a:custGeom>
                <a:avLst/>
                <a:gdLst>
                  <a:gd name="T0" fmla="*/ 627 w 628"/>
                  <a:gd name="T1" fmla="*/ 0 h 270"/>
                  <a:gd name="T2" fmla="*/ 627 w 628"/>
                  <a:gd name="T3" fmla="*/ 269 h 270"/>
                  <a:gd name="T4" fmla="*/ 0 w 628"/>
                  <a:gd name="T5" fmla="*/ 269 h 270"/>
                  <a:gd name="T6" fmla="*/ 0 60000 65536"/>
                  <a:gd name="T7" fmla="*/ 0 60000 65536"/>
                  <a:gd name="T8" fmla="*/ 0 60000 65536"/>
                  <a:gd name="T9" fmla="*/ 0 w 628"/>
                  <a:gd name="T10" fmla="*/ 0 h 270"/>
                  <a:gd name="T11" fmla="*/ 628 w 628"/>
                  <a:gd name="T12" fmla="*/ 270 h 27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628" h="270">
                    <a:moveTo>
                      <a:pt x="627" y="0"/>
                    </a:moveTo>
                    <a:lnTo>
                      <a:pt x="627" y="269"/>
                    </a:lnTo>
                    <a:lnTo>
                      <a:pt x="0" y="269"/>
                    </a:lnTo>
                  </a:path>
                </a:pathLst>
              </a:custGeom>
              <a:noFill/>
              <a:ln w="12700" cap="rnd">
                <a:solidFill>
                  <a:sysClr val="windowText" lastClr="0000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</p:grpSp>
      <p:sp>
        <p:nvSpPr>
          <p:cNvPr id="177" name="Rectangle 58">
            <a:extLst>
              <a:ext uri="{FF2B5EF4-FFF2-40B4-BE49-F238E27FC236}">
                <a16:creationId xmlns:a16="http://schemas.microsoft.com/office/drawing/2014/main" xmlns="" id="{C42851D7-4679-427C-A942-47A25F0DD1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21523" y="891165"/>
            <a:ext cx="703263" cy="5076825"/>
          </a:xfrm>
          <a:prstGeom prst="rect">
            <a:avLst/>
          </a:prstGeom>
          <a:solidFill>
            <a:srgbClr val="A2C1FE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 b="1">
              <a:solidFill>
                <a:prstClr val="black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78" name="AutoShape 59">
            <a:extLst>
              <a:ext uri="{FF2B5EF4-FFF2-40B4-BE49-F238E27FC236}">
                <a16:creationId xmlns:a16="http://schemas.microsoft.com/office/drawing/2014/main" xmlns="" id="{84683B58-C9E5-422A-8F66-A809505721CC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653773" y="3248603"/>
            <a:ext cx="3810000" cy="647700"/>
          </a:xfrm>
          <a:prstGeom prst="triangle">
            <a:avLst>
              <a:gd name="adj" fmla="val 49995"/>
            </a:avLst>
          </a:prstGeom>
          <a:solidFill>
            <a:srgbClr val="A2C1FE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 b="1">
              <a:solidFill>
                <a:prstClr val="black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79" name="AutoShape 60">
            <a:extLst>
              <a:ext uri="{FF2B5EF4-FFF2-40B4-BE49-F238E27FC236}">
                <a16:creationId xmlns:a16="http://schemas.microsoft.com/office/drawing/2014/main" xmlns="" id="{2EDC0458-0C99-476D-885E-72BB58541BA8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7811811" y="2910465"/>
            <a:ext cx="2895600" cy="409575"/>
          </a:xfrm>
          <a:prstGeom prst="triangle">
            <a:avLst>
              <a:gd name="adj" fmla="val 49995"/>
            </a:avLst>
          </a:prstGeom>
          <a:solidFill>
            <a:srgbClr val="A2C1FE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 b="1">
              <a:solidFill>
                <a:prstClr val="black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80" name="Rectangle 61">
            <a:extLst>
              <a:ext uri="{FF2B5EF4-FFF2-40B4-BE49-F238E27FC236}">
                <a16:creationId xmlns:a16="http://schemas.microsoft.com/office/drawing/2014/main" xmlns="" id="{1EA47D94-F156-44E9-A4E9-B4ADE8B559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44323" y="2658053"/>
            <a:ext cx="417513" cy="1754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2075" tIns="46038" rIns="92075" bIns="46038">
            <a:spAutoFit/>
          </a:bodyPr>
          <a:lstStyle/>
          <a:p>
            <a:r>
              <a:rPr lang="zh-CN" altLang="en-US" b="1" i="1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销</a:t>
            </a:r>
          </a:p>
          <a:p>
            <a:r>
              <a:rPr lang="zh-CN" altLang="en-US" b="1" i="1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售</a:t>
            </a:r>
          </a:p>
          <a:p>
            <a:r>
              <a:rPr lang="zh-CN" altLang="en-US" b="1" i="1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信</a:t>
            </a:r>
          </a:p>
          <a:p>
            <a:r>
              <a:rPr lang="zh-CN" altLang="en-US" b="1" i="1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息</a:t>
            </a:r>
          </a:p>
          <a:p>
            <a:r>
              <a:rPr lang="zh-CN" altLang="en-US" b="1" i="1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系</a:t>
            </a:r>
          </a:p>
          <a:p>
            <a:r>
              <a:rPr lang="zh-CN" altLang="en-US" b="1" i="1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统</a:t>
            </a:r>
          </a:p>
        </p:txBody>
      </p:sp>
      <p:sp>
        <p:nvSpPr>
          <p:cNvPr id="181" name="Rectangle 62">
            <a:extLst>
              <a:ext uri="{FF2B5EF4-FFF2-40B4-BE49-F238E27FC236}">
                <a16:creationId xmlns:a16="http://schemas.microsoft.com/office/drawing/2014/main" xmlns="" id="{11C783D0-B917-45EA-BF30-364D499239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40586" y="2505653"/>
            <a:ext cx="419100" cy="1201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2075" tIns="46038" rIns="92075" bIns="46038">
            <a:spAutoFit/>
          </a:bodyPr>
          <a:lstStyle/>
          <a:p>
            <a:r>
              <a:rPr lang="zh-CN" altLang="en-US" b="1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物</a:t>
            </a:r>
          </a:p>
          <a:p>
            <a:r>
              <a:rPr lang="zh-CN" altLang="en-US" b="1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料</a:t>
            </a:r>
          </a:p>
          <a:p>
            <a:r>
              <a:rPr lang="zh-CN" altLang="en-US" b="1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管</a:t>
            </a:r>
          </a:p>
          <a:p>
            <a:r>
              <a:rPr lang="zh-CN" altLang="en-US" b="1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理</a:t>
            </a:r>
          </a:p>
        </p:txBody>
      </p:sp>
      <p:sp>
        <p:nvSpPr>
          <p:cNvPr id="183" name="Rectangle 64">
            <a:extLst>
              <a:ext uri="{FF2B5EF4-FFF2-40B4-BE49-F238E27FC236}">
                <a16:creationId xmlns:a16="http://schemas.microsoft.com/office/drawing/2014/main" xmlns="" id="{98BB6A35-9D75-4732-881D-F22B51D815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49298" y="1742859"/>
            <a:ext cx="647613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2075" tIns="46038" rIns="92075" bIns="46038">
            <a:spAutoFit/>
          </a:bodyPr>
          <a:lstStyle/>
          <a:p>
            <a:r>
              <a:rPr lang="zh-CN" altLang="en-US" b="1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销售</a:t>
            </a:r>
          </a:p>
        </p:txBody>
      </p:sp>
      <p:sp>
        <p:nvSpPr>
          <p:cNvPr id="184" name="Rectangle 65">
            <a:extLst>
              <a:ext uri="{FF2B5EF4-FFF2-40B4-BE49-F238E27FC236}">
                <a16:creationId xmlns:a16="http://schemas.microsoft.com/office/drawing/2014/main" xmlns="" id="{AF6E53FF-B7E4-43DA-838E-0E7E52666C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49298" y="3812165"/>
            <a:ext cx="644525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2075" tIns="46038" rIns="92075" bIns="46038">
            <a:spAutoFit/>
          </a:bodyPr>
          <a:lstStyle/>
          <a:p>
            <a:r>
              <a:rPr lang="zh-CN" altLang="en-US" b="1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出货</a:t>
            </a:r>
          </a:p>
        </p:txBody>
      </p:sp>
      <p:sp>
        <p:nvSpPr>
          <p:cNvPr id="185" name="Rectangle 66">
            <a:extLst>
              <a:ext uri="{FF2B5EF4-FFF2-40B4-BE49-F238E27FC236}">
                <a16:creationId xmlns:a16="http://schemas.microsoft.com/office/drawing/2014/main" xmlns="" id="{731F4862-C1C4-44ED-B516-38AA5B4F28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49298" y="4650365"/>
            <a:ext cx="644525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2075" tIns="46038" rIns="92075" bIns="46038">
            <a:spAutoFit/>
          </a:bodyPr>
          <a:lstStyle/>
          <a:p>
            <a:r>
              <a:rPr lang="zh-CN" altLang="en-US" b="1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开票</a:t>
            </a:r>
          </a:p>
        </p:txBody>
      </p:sp>
      <p:sp>
        <p:nvSpPr>
          <p:cNvPr id="186" name="Rectangle 67">
            <a:extLst>
              <a:ext uri="{FF2B5EF4-FFF2-40B4-BE49-F238E27FC236}">
                <a16:creationId xmlns:a16="http://schemas.microsoft.com/office/drawing/2014/main" xmlns="" id="{5EEE4E59-3912-45B3-B9ED-2FD153EFB7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73954" y="2913752"/>
            <a:ext cx="1006686" cy="5361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2075" tIns="46038" rIns="92075" bIns="46038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1600" b="1" dirty="0" smtClean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后续免费</a:t>
            </a:r>
            <a:endParaRPr lang="en-US" altLang="zh-CN" sz="1600" b="1" dirty="0" smtClean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>
              <a:lnSpc>
                <a:spcPct val="90000"/>
              </a:lnSpc>
            </a:pPr>
            <a:r>
              <a:rPr lang="zh-CN" altLang="en-US" sz="1600" b="1" dirty="0" smtClean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订单</a:t>
            </a:r>
            <a:endParaRPr lang="zh-CN" altLang="en-US" sz="1600" b="1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87" name="Rectangle 68">
            <a:extLst>
              <a:ext uri="{FF2B5EF4-FFF2-40B4-BE49-F238E27FC236}">
                <a16:creationId xmlns:a16="http://schemas.microsoft.com/office/drawing/2014/main" xmlns="" id="{BF145E6F-4081-42D6-A38A-EC9CCC557E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46299" y="1781248"/>
            <a:ext cx="596317" cy="3391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2075" tIns="46038" rIns="92075" bIns="46038">
            <a:spAutoFit/>
          </a:bodyPr>
          <a:lstStyle/>
          <a:p>
            <a:pPr algn="ctr"/>
            <a:r>
              <a:rPr lang="zh-CN" altLang="en-US" sz="1600" b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询价</a:t>
            </a:r>
          </a:p>
        </p:txBody>
      </p:sp>
      <p:sp>
        <p:nvSpPr>
          <p:cNvPr id="188" name="Rectangle 69">
            <a:extLst>
              <a:ext uri="{FF2B5EF4-FFF2-40B4-BE49-F238E27FC236}">
                <a16:creationId xmlns:a16="http://schemas.microsoft.com/office/drawing/2014/main" xmlns="" id="{EAD43E24-00FA-4C1A-926F-B7B97B52C1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30877" y="2309952"/>
            <a:ext cx="596317" cy="3391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2075" tIns="46038" rIns="92075" bIns="46038">
            <a:spAutoFit/>
          </a:bodyPr>
          <a:lstStyle/>
          <a:p>
            <a:pPr algn="ctr"/>
            <a:r>
              <a:rPr lang="zh-CN" altLang="en-US" sz="1600" b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报价</a:t>
            </a:r>
          </a:p>
        </p:txBody>
      </p:sp>
      <p:sp>
        <p:nvSpPr>
          <p:cNvPr id="189" name="Rectangle 70">
            <a:extLst>
              <a:ext uri="{FF2B5EF4-FFF2-40B4-BE49-F238E27FC236}">
                <a16:creationId xmlns:a16="http://schemas.microsoft.com/office/drawing/2014/main" xmlns="" id="{A49D5ACF-45A1-4F85-973C-466A99D2DA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2741" y="3037345"/>
            <a:ext cx="545021" cy="2868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2075" tIns="46038" rIns="92075" bIns="46038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1400" b="1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合同</a:t>
            </a:r>
          </a:p>
        </p:txBody>
      </p:sp>
      <p:sp>
        <p:nvSpPr>
          <p:cNvPr id="190" name="Rectangle 71">
            <a:extLst>
              <a:ext uri="{FF2B5EF4-FFF2-40B4-BE49-F238E27FC236}">
                <a16:creationId xmlns:a16="http://schemas.microsoft.com/office/drawing/2014/main" xmlns="" id="{10C73E00-E1CF-4579-9126-A6C0574DC7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33330" y="2997777"/>
            <a:ext cx="1006686" cy="3145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2075" tIns="46038" rIns="92075" bIns="46038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1600" b="1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免费订单</a:t>
            </a:r>
          </a:p>
        </p:txBody>
      </p:sp>
      <p:sp>
        <p:nvSpPr>
          <p:cNvPr id="191" name="Rectangle 72">
            <a:extLst>
              <a:ext uri="{FF2B5EF4-FFF2-40B4-BE49-F238E27FC236}">
                <a16:creationId xmlns:a16="http://schemas.microsoft.com/office/drawing/2014/main" xmlns="" id="{817C3BCD-400D-4674-9CE8-2F74C06510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22940" y="2960255"/>
            <a:ext cx="596317" cy="5361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2075" tIns="46038" rIns="92075" bIns="46038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1600" b="1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销售</a:t>
            </a:r>
          </a:p>
          <a:p>
            <a:pPr algn="ctr">
              <a:lnSpc>
                <a:spcPct val="90000"/>
              </a:lnSpc>
            </a:pPr>
            <a:r>
              <a:rPr lang="zh-CN" altLang="en-US" sz="1600" b="1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订单</a:t>
            </a:r>
          </a:p>
        </p:txBody>
      </p:sp>
      <p:sp>
        <p:nvSpPr>
          <p:cNvPr id="192" name="Rectangle 73">
            <a:extLst>
              <a:ext uri="{FF2B5EF4-FFF2-40B4-BE49-F238E27FC236}">
                <a16:creationId xmlns:a16="http://schemas.microsoft.com/office/drawing/2014/main" xmlns="" id="{456FBF50-05C6-499D-BCA5-2EDA37225D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65940" y="3046990"/>
            <a:ext cx="596317" cy="3145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2075" tIns="46038" rIns="92075" bIns="46038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1600" b="1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退货</a:t>
            </a:r>
          </a:p>
        </p:txBody>
      </p:sp>
      <p:sp>
        <p:nvSpPr>
          <p:cNvPr id="194" name="Line 75">
            <a:extLst>
              <a:ext uri="{FF2B5EF4-FFF2-40B4-BE49-F238E27FC236}">
                <a16:creationId xmlns:a16="http://schemas.microsoft.com/office/drawing/2014/main" xmlns="" id="{47304A20-B1CE-46F9-9576-A3AA25BF7157}"/>
              </a:ext>
            </a:extLst>
          </p:cNvPr>
          <p:cNvSpPr>
            <a:spLocks noChangeShapeType="1"/>
          </p:cNvSpPr>
          <p:nvPr/>
        </p:nvSpPr>
        <p:spPr bwMode="auto">
          <a:xfrm>
            <a:off x="4435198" y="5213928"/>
            <a:ext cx="0" cy="581025"/>
          </a:xfrm>
          <a:prstGeom prst="line">
            <a:avLst/>
          </a:prstGeom>
          <a:noFill/>
          <a:ln w="50800">
            <a:solidFill>
              <a:srgbClr val="FAFD00"/>
            </a:solidFill>
            <a:round/>
            <a:headEnd type="none" w="sm" len="sm"/>
            <a:tailEnd type="stealth" w="med" len="lg"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95" name="Line 76">
            <a:extLst>
              <a:ext uri="{FF2B5EF4-FFF2-40B4-BE49-F238E27FC236}">
                <a16:creationId xmlns:a16="http://schemas.microsoft.com/office/drawing/2014/main" xmlns="" id="{17B45393-65ED-4185-8BA2-9AF904C55CF6}"/>
              </a:ext>
            </a:extLst>
          </p:cNvPr>
          <p:cNvSpPr>
            <a:spLocks noChangeShapeType="1"/>
          </p:cNvSpPr>
          <p:nvPr/>
        </p:nvSpPr>
        <p:spPr bwMode="auto">
          <a:xfrm>
            <a:off x="1801536" y="3872490"/>
            <a:ext cx="0" cy="85725"/>
          </a:xfrm>
          <a:prstGeom prst="line">
            <a:avLst/>
          </a:prstGeom>
          <a:noFill/>
          <a:ln w="12700">
            <a:solidFill>
              <a:sysClr val="windowText" lastClr="000000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96" name="Line 77">
            <a:extLst>
              <a:ext uri="{FF2B5EF4-FFF2-40B4-BE49-F238E27FC236}">
                <a16:creationId xmlns:a16="http://schemas.microsoft.com/office/drawing/2014/main" xmlns="" id="{7A20A5ED-0C12-438B-A732-64637B5B863F}"/>
              </a:ext>
            </a:extLst>
          </p:cNvPr>
          <p:cNvSpPr>
            <a:spLocks noChangeShapeType="1"/>
          </p:cNvSpPr>
          <p:nvPr/>
        </p:nvSpPr>
        <p:spPr bwMode="auto">
          <a:xfrm>
            <a:off x="1972986" y="3872490"/>
            <a:ext cx="0" cy="85725"/>
          </a:xfrm>
          <a:prstGeom prst="line">
            <a:avLst/>
          </a:prstGeom>
          <a:noFill/>
          <a:ln w="12700">
            <a:solidFill>
              <a:sysClr val="windowText" lastClr="000000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97" name="Line 78">
            <a:extLst>
              <a:ext uri="{FF2B5EF4-FFF2-40B4-BE49-F238E27FC236}">
                <a16:creationId xmlns:a16="http://schemas.microsoft.com/office/drawing/2014/main" xmlns="" id="{39ED27DE-D364-4569-94CA-B73E5DA36296}"/>
              </a:ext>
            </a:extLst>
          </p:cNvPr>
          <p:cNvSpPr>
            <a:spLocks noChangeShapeType="1"/>
          </p:cNvSpPr>
          <p:nvPr/>
        </p:nvSpPr>
        <p:spPr bwMode="auto">
          <a:xfrm>
            <a:off x="1887261" y="3872490"/>
            <a:ext cx="0" cy="85725"/>
          </a:xfrm>
          <a:prstGeom prst="line">
            <a:avLst/>
          </a:prstGeom>
          <a:noFill/>
          <a:ln w="12700">
            <a:solidFill>
              <a:sysClr val="windowText" lastClr="000000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98" name="Line 79">
            <a:extLst>
              <a:ext uri="{FF2B5EF4-FFF2-40B4-BE49-F238E27FC236}">
                <a16:creationId xmlns:a16="http://schemas.microsoft.com/office/drawing/2014/main" xmlns="" id="{4ABDAFD2-C0EB-4949-9DE8-02FBD374DC17}"/>
              </a:ext>
            </a:extLst>
          </p:cNvPr>
          <p:cNvSpPr>
            <a:spLocks noChangeShapeType="1"/>
          </p:cNvSpPr>
          <p:nvPr/>
        </p:nvSpPr>
        <p:spPr bwMode="auto">
          <a:xfrm>
            <a:off x="2058711" y="3872490"/>
            <a:ext cx="0" cy="85725"/>
          </a:xfrm>
          <a:prstGeom prst="line">
            <a:avLst/>
          </a:prstGeom>
          <a:noFill/>
          <a:ln w="12700">
            <a:solidFill>
              <a:sysClr val="windowText" lastClr="000000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99" name="Rectangle 80">
            <a:extLst>
              <a:ext uri="{FF2B5EF4-FFF2-40B4-BE49-F238E27FC236}">
                <a16:creationId xmlns:a16="http://schemas.microsoft.com/office/drawing/2014/main" xmlns="" id="{2BBD1479-ACE8-4A58-84D7-F9763358EF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90411" y="3094615"/>
            <a:ext cx="557845" cy="2776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2075" tIns="46038" rIns="92075" bIns="46038">
            <a:spAutoFit/>
          </a:bodyPr>
          <a:lstStyle/>
          <a:p>
            <a:r>
              <a:rPr lang="en-US" altLang="zh-CN" sz="1200" b="1" i="1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RMB</a:t>
            </a:r>
          </a:p>
        </p:txBody>
      </p:sp>
      <p:sp>
        <p:nvSpPr>
          <p:cNvPr id="200" name="Line 81">
            <a:extLst>
              <a:ext uri="{FF2B5EF4-FFF2-40B4-BE49-F238E27FC236}">
                <a16:creationId xmlns:a16="http://schemas.microsoft.com/office/drawing/2014/main" xmlns="" id="{DB811EE2-8D37-4AE2-AB64-A1E4A2AB0154}"/>
              </a:ext>
            </a:extLst>
          </p:cNvPr>
          <p:cNvSpPr>
            <a:spLocks noChangeShapeType="1"/>
          </p:cNvSpPr>
          <p:nvPr/>
        </p:nvSpPr>
        <p:spPr bwMode="auto">
          <a:xfrm>
            <a:off x="7568923" y="5213928"/>
            <a:ext cx="0" cy="581025"/>
          </a:xfrm>
          <a:prstGeom prst="line">
            <a:avLst/>
          </a:prstGeom>
          <a:noFill/>
          <a:ln w="50800">
            <a:solidFill>
              <a:srgbClr val="FAFD00"/>
            </a:solidFill>
            <a:round/>
            <a:headEnd type="none" w="sm" len="sm"/>
            <a:tailEnd type="stealth" w="med" len="lg"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201" name="Group 82">
            <a:extLst>
              <a:ext uri="{FF2B5EF4-FFF2-40B4-BE49-F238E27FC236}">
                <a16:creationId xmlns:a16="http://schemas.microsoft.com/office/drawing/2014/main" xmlns="" id="{C5BCD117-B380-4DD0-BE66-A46A1195264B}"/>
              </a:ext>
            </a:extLst>
          </p:cNvPr>
          <p:cNvGrpSpPr>
            <a:grpSpLocks/>
          </p:cNvGrpSpPr>
          <p:nvPr/>
        </p:nvGrpSpPr>
        <p:grpSpPr bwMode="auto">
          <a:xfrm>
            <a:off x="5417861" y="4016953"/>
            <a:ext cx="996950" cy="428625"/>
            <a:chOff x="2677" y="2728"/>
            <a:chExt cx="628" cy="270"/>
          </a:xfrm>
        </p:grpSpPr>
        <p:sp>
          <p:nvSpPr>
            <p:cNvPr id="202" name="Rectangle 83">
              <a:extLst>
                <a:ext uri="{FF2B5EF4-FFF2-40B4-BE49-F238E27FC236}">
                  <a16:creationId xmlns:a16="http://schemas.microsoft.com/office/drawing/2014/main" xmlns="" id="{334EBACC-FD0A-44E5-9806-B76DF99114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83" y="2732"/>
              <a:ext cx="613" cy="259"/>
            </a:xfrm>
            <a:prstGeom prst="rect">
              <a:avLst/>
            </a:prstGeom>
            <a:solidFill>
              <a:srgbClr val="ED7D31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grpSp>
          <p:nvGrpSpPr>
            <p:cNvPr id="203" name="Group 84">
              <a:extLst>
                <a:ext uri="{FF2B5EF4-FFF2-40B4-BE49-F238E27FC236}">
                  <a16:creationId xmlns:a16="http://schemas.microsoft.com/office/drawing/2014/main" xmlns="" id="{2B4B661B-3377-4B8A-8846-04B8969A7F4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77" y="2728"/>
              <a:ext cx="628" cy="270"/>
              <a:chOff x="2677" y="2728"/>
              <a:chExt cx="628" cy="270"/>
            </a:xfrm>
          </p:grpSpPr>
          <p:sp>
            <p:nvSpPr>
              <p:cNvPr id="204" name="Freeform 85">
                <a:extLst>
                  <a:ext uri="{FF2B5EF4-FFF2-40B4-BE49-F238E27FC236}">
                    <a16:creationId xmlns:a16="http://schemas.microsoft.com/office/drawing/2014/main" xmlns="" id="{2BEB0220-30F2-4E38-A9FB-2C60705AAC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7" y="2728"/>
                <a:ext cx="628" cy="270"/>
              </a:xfrm>
              <a:custGeom>
                <a:avLst/>
                <a:gdLst>
                  <a:gd name="T0" fmla="*/ 0 w 628"/>
                  <a:gd name="T1" fmla="*/ 269 h 270"/>
                  <a:gd name="T2" fmla="*/ 0 w 628"/>
                  <a:gd name="T3" fmla="*/ 0 h 270"/>
                  <a:gd name="T4" fmla="*/ 627 w 628"/>
                  <a:gd name="T5" fmla="*/ 0 h 270"/>
                  <a:gd name="T6" fmla="*/ 0 60000 65536"/>
                  <a:gd name="T7" fmla="*/ 0 60000 65536"/>
                  <a:gd name="T8" fmla="*/ 0 60000 65536"/>
                  <a:gd name="T9" fmla="*/ 0 w 628"/>
                  <a:gd name="T10" fmla="*/ 0 h 270"/>
                  <a:gd name="T11" fmla="*/ 628 w 628"/>
                  <a:gd name="T12" fmla="*/ 270 h 27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628" h="270">
                    <a:moveTo>
                      <a:pt x="0" y="269"/>
                    </a:moveTo>
                    <a:lnTo>
                      <a:pt x="0" y="0"/>
                    </a:lnTo>
                    <a:lnTo>
                      <a:pt x="627" y="0"/>
                    </a:lnTo>
                  </a:path>
                </a:pathLst>
              </a:custGeom>
              <a:noFill/>
              <a:ln w="12700" cap="rnd">
                <a:solidFill>
                  <a:sysClr val="window" lastClr="FFFFFF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205" name="Freeform 86">
                <a:extLst>
                  <a:ext uri="{FF2B5EF4-FFF2-40B4-BE49-F238E27FC236}">
                    <a16:creationId xmlns:a16="http://schemas.microsoft.com/office/drawing/2014/main" xmlns="" id="{5D6B1122-230D-413C-A3D9-2BAB084416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7" y="2728"/>
                <a:ext cx="628" cy="270"/>
              </a:xfrm>
              <a:custGeom>
                <a:avLst/>
                <a:gdLst>
                  <a:gd name="T0" fmla="*/ 627 w 628"/>
                  <a:gd name="T1" fmla="*/ 0 h 270"/>
                  <a:gd name="T2" fmla="*/ 627 w 628"/>
                  <a:gd name="T3" fmla="*/ 269 h 270"/>
                  <a:gd name="T4" fmla="*/ 0 w 628"/>
                  <a:gd name="T5" fmla="*/ 269 h 270"/>
                  <a:gd name="T6" fmla="*/ 0 60000 65536"/>
                  <a:gd name="T7" fmla="*/ 0 60000 65536"/>
                  <a:gd name="T8" fmla="*/ 0 60000 65536"/>
                  <a:gd name="T9" fmla="*/ 0 w 628"/>
                  <a:gd name="T10" fmla="*/ 0 h 270"/>
                  <a:gd name="T11" fmla="*/ 628 w 628"/>
                  <a:gd name="T12" fmla="*/ 270 h 27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628" h="270">
                    <a:moveTo>
                      <a:pt x="627" y="0"/>
                    </a:moveTo>
                    <a:lnTo>
                      <a:pt x="627" y="269"/>
                    </a:lnTo>
                    <a:lnTo>
                      <a:pt x="0" y="269"/>
                    </a:lnTo>
                  </a:path>
                </a:pathLst>
              </a:custGeom>
              <a:noFill/>
              <a:ln w="12700" cap="rnd">
                <a:solidFill>
                  <a:sysClr val="windowText" lastClr="0000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</p:grpSp>
      <p:sp>
        <p:nvSpPr>
          <p:cNvPr id="206" name="Rectangle 87">
            <a:extLst>
              <a:ext uri="{FF2B5EF4-FFF2-40B4-BE49-F238E27FC236}">
                <a16:creationId xmlns:a16="http://schemas.microsoft.com/office/drawing/2014/main" xmlns="" id="{708C778A-F365-472D-BA9E-988012D7A2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13123" y="4094740"/>
            <a:ext cx="600075" cy="314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2075" tIns="46038" rIns="92075" bIns="46038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1600" b="1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出货</a:t>
            </a:r>
          </a:p>
        </p:txBody>
      </p:sp>
      <p:grpSp>
        <p:nvGrpSpPr>
          <p:cNvPr id="207" name="Group 88">
            <a:extLst>
              <a:ext uri="{FF2B5EF4-FFF2-40B4-BE49-F238E27FC236}">
                <a16:creationId xmlns:a16="http://schemas.microsoft.com/office/drawing/2014/main" xmlns="" id="{6CEF81D4-B2AA-406D-A98E-053E2F3DEE86}"/>
              </a:ext>
            </a:extLst>
          </p:cNvPr>
          <p:cNvGrpSpPr>
            <a:grpSpLocks/>
          </p:cNvGrpSpPr>
          <p:nvPr/>
        </p:nvGrpSpPr>
        <p:grpSpPr bwMode="auto">
          <a:xfrm>
            <a:off x="5332136" y="4888490"/>
            <a:ext cx="1198562" cy="428625"/>
            <a:chOff x="2623" y="3277"/>
            <a:chExt cx="755" cy="270"/>
          </a:xfrm>
        </p:grpSpPr>
        <p:sp>
          <p:nvSpPr>
            <p:cNvPr id="208" name="Rectangle 89">
              <a:extLst>
                <a:ext uri="{FF2B5EF4-FFF2-40B4-BE49-F238E27FC236}">
                  <a16:creationId xmlns:a16="http://schemas.microsoft.com/office/drawing/2014/main" xmlns="" id="{089249F3-9222-4B3B-A087-82F370AE9C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5" y="3281"/>
              <a:ext cx="748" cy="259"/>
            </a:xfrm>
            <a:prstGeom prst="rect">
              <a:avLst/>
            </a:prstGeom>
            <a:solidFill>
              <a:srgbClr val="ED7D31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grpSp>
          <p:nvGrpSpPr>
            <p:cNvPr id="209" name="Group 90">
              <a:extLst>
                <a:ext uri="{FF2B5EF4-FFF2-40B4-BE49-F238E27FC236}">
                  <a16:creationId xmlns:a16="http://schemas.microsoft.com/office/drawing/2014/main" xmlns="" id="{BC7B2B54-FFD6-470D-BD8B-32283465B25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23" y="3277"/>
              <a:ext cx="755" cy="270"/>
              <a:chOff x="2623" y="3277"/>
              <a:chExt cx="755" cy="270"/>
            </a:xfrm>
          </p:grpSpPr>
          <p:sp>
            <p:nvSpPr>
              <p:cNvPr id="210" name="Freeform 91">
                <a:extLst>
                  <a:ext uri="{FF2B5EF4-FFF2-40B4-BE49-F238E27FC236}">
                    <a16:creationId xmlns:a16="http://schemas.microsoft.com/office/drawing/2014/main" xmlns="" id="{BD18248E-2E4B-4A17-8283-EF1F4722A5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23" y="3277"/>
                <a:ext cx="755" cy="270"/>
              </a:xfrm>
              <a:custGeom>
                <a:avLst/>
                <a:gdLst>
                  <a:gd name="T0" fmla="*/ 0 w 755"/>
                  <a:gd name="T1" fmla="*/ 269 h 270"/>
                  <a:gd name="T2" fmla="*/ 0 w 755"/>
                  <a:gd name="T3" fmla="*/ 0 h 270"/>
                  <a:gd name="T4" fmla="*/ 754 w 755"/>
                  <a:gd name="T5" fmla="*/ 0 h 270"/>
                  <a:gd name="T6" fmla="*/ 0 60000 65536"/>
                  <a:gd name="T7" fmla="*/ 0 60000 65536"/>
                  <a:gd name="T8" fmla="*/ 0 60000 65536"/>
                  <a:gd name="T9" fmla="*/ 0 w 755"/>
                  <a:gd name="T10" fmla="*/ 0 h 270"/>
                  <a:gd name="T11" fmla="*/ 755 w 755"/>
                  <a:gd name="T12" fmla="*/ 270 h 27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755" h="270">
                    <a:moveTo>
                      <a:pt x="0" y="269"/>
                    </a:moveTo>
                    <a:lnTo>
                      <a:pt x="0" y="0"/>
                    </a:lnTo>
                    <a:lnTo>
                      <a:pt x="754" y="0"/>
                    </a:lnTo>
                  </a:path>
                </a:pathLst>
              </a:custGeom>
              <a:noFill/>
              <a:ln w="12700" cap="rnd">
                <a:solidFill>
                  <a:sysClr val="window" lastClr="FFFFFF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211" name="Freeform 92">
                <a:extLst>
                  <a:ext uri="{FF2B5EF4-FFF2-40B4-BE49-F238E27FC236}">
                    <a16:creationId xmlns:a16="http://schemas.microsoft.com/office/drawing/2014/main" xmlns="" id="{1D5C30F1-9C85-40B3-B532-6B632E0DCC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23" y="3277"/>
                <a:ext cx="755" cy="270"/>
              </a:xfrm>
              <a:custGeom>
                <a:avLst/>
                <a:gdLst>
                  <a:gd name="T0" fmla="*/ 754 w 755"/>
                  <a:gd name="T1" fmla="*/ 0 h 270"/>
                  <a:gd name="T2" fmla="*/ 754 w 755"/>
                  <a:gd name="T3" fmla="*/ 269 h 270"/>
                  <a:gd name="T4" fmla="*/ 0 w 755"/>
                  <a:gd name="T5" fmla="*/ 269 h 270"/>
                  <a:gd name="T6" fmla="*/ 0 60000 65536"/>
                  <a:gd name="T7" fmla="*/ 0 60000 65536"/>
                  <a:gd name="T8" fmla="*/ 0 60000 65536"/>
                  <a:gd name="T9" fmla="*/ 0 w 755"/>
                  <a:gd name="T10" fmla="*/ 0 h 270"/>
                  <a:gd name="T11" fmla="*/ 755 w 755"/>
                  <a:gd name="T12" fmla="*/ 270 h 27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755" h="270">
                    <a:moveTo>
                      <a:pt x="754" y="0"/>
                    </a:moveTo>
                    <a:lnTo>
                      <a:pt x="754" y="269"/>
                    </a:lnTo>
                    <a:lnTo>
                      <a:pt x="0" y="269"/>
                    </a:lnTo>
                  </a:path>
                </a:pathLst>
              </a:custGeom>
              <a:noFill/>
              <a:ln w="12700" cap="rnd">
                <a:solidFill>
                  <a:sysClr val="windowText" lastClr="0000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</p:grpSp>
      <p:grpSp>
        <p:nvGrpSpPr>
          <p:cNvPr id="212" name="Group 93">
            <a:extLst>
              <a:ext uri="{FF2B5EF4-FFF2-40B4-BE49-F238E27FC236}">
                <a16:creationId xmlns:a16="http://schemas.microsoft.com/office/drawing/2014/main" xmlns="" id="{0C8AC6E1-8CB3-4DFA-A0AE-E91E88E3E2A0}"/>
              </a:ext>
            </a:extLst>
          </p:cNvPr>
          <p:cNvGrpSpPr>
            <a:grpSpLocks/>
          </p:cNvGrpSpPr>
          <p:nvPr/>
        </p:nvGrpSpPr>
        <p:grpSpPr bwMode="auto">
          <a:xfrm>
            <a:off x="6740248" y="4888490"/>
            <a:ext cx="1198563" cy="428625"/>
            <a:chOff x="3510" y="3277"/>
            <a:chExt cx="755" cy="270"/>
          </a:xfrm>
        </p:grpSpPr>
        <p:sp>
          <p:nvSpPr>
            <p:cNvPr id="213" name="Rectangle 94">
              <a:extLst>
                <a:ext uri="{FF2B5EF4-FFF2-40B4-BE49-F238E27FC236}">
                  <a16:creationId xmlns:a16="http://schemas.microsoft.com/office/drawing/2014/main" xmlns="" id="{77ACAD52-9CBE-4636-A1BA-EB1E11D2B9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2" y="3281"/>
              <a:ext cx="748" cy="259"/>
            </a:xfrm>
            <a:prstGeom prst="rect">
              <a:avLst/>
            </a:prstGeom>
            <a:solidFill>
              <a:srgbClr val="ED7D31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grpSp>
          <p:nvGrpSpPr>
            <p:cNvPr id="214" name="Group 95">
              <a:extLst>
                <a:ext uri="{FF2B5EF4-FFF2-40B4-BE49-F238E27FC236}">
                  <a16:creationId xmlns:a16="http://schemas.microsoft.com/office/drawing/2014/main" xmlns="" id="{F6EBF1FC-30E1-46B6-AB64-077C034FF72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10" y="3277"/>
              <a:ext cx="755" cy="270"/>
              <a:chOff x="3510" y="3277"/>
              <a:chExt cx="755" cy="270"/>
            </a:xfrm>
          </p:grpSpPr>
          <p:sp>
            <p:nvSpPr>
              <p:cNvPr id="215" name="Freeform 96">
                <a:extLst>
                  <a:ext uri="{FF2B5EF4-FFF2-40B4-BE49-F238E27FC236}">
                    <a16:creationId xmlns:a16="http://schemas.microsoft.com/office/drawing/2014/main" xmlns="" id="{9BC2DA84-DBC3-47B7-8B33-046E05590C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10" y="3277"/>
                <a:ext cx="755" cy="270"/>
              </a:xfrm>
              <a:custGeom>
                <a:avLst/>
                <a:gdLst>
                  <a:gd name="T0" fmla="*/ 0 w 755"/>
                  <a:gd name="T1" fmla="*/ 269 h 270"/>
                  <a:gd name="T2" fmla="*/ 0 w 755"/>
                  <a:gd name="T3" fmla="*/ 0 h 270"/>
                  <a:gd name="T4" fmla="*/ 754 w 755"/>
                  <a:gd name="T5" fmla="*/ 0 h 270"/>
                  <a:gd name="T6" fmla="*/ 0 60000 65536"/>
                  <a:gd name="T7" fmla="*/ 0 60000 65536"/>
                  <a:gd name="T8" fmla="*/ 0 60000 65536"/>
                  <a:gd name="T9" fmla="*/ 0 w 755"/>
                  <a:gd name="T10" fmla="*/ 0 h 270"/>
                  <a:gd name="T11" fmla="*/ 755 w 755"/>
                  <a:gd name="T12" fmla="*/ 270 h 27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755" h="270">
                    <a:moveTo>
                      <a:pt x="0" y="269"/>
                    </a:moveTo>
                    <a:lnTo>
                      <a:pt x="0" y="0"/>
                    </a:lnTo>
                    <a:lnTo>
                      <a:pt x="754" y="0"/>
                    </a:lnTo>
                  </a:path>
                </a:pathLst>
              </a:custGeom>
              <a:noFill/>
              <a:ln w="12700" cap="rnd">
                <a:solidFill>
                  <a:sysClr val="window" lastClr="FFFFFF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216" name="Freeform 97">
                <a:extLst>
                  <a:ext uri="{FF2B5EF4-FFF2-40B4-BE49-F238E27FC236}">
                    <a16:creationId xmlns:a16="http://schemas.microsoft.com/office/drawing/2014/main" xmlns="" id="{90CDC905-0E4B-4E25-A6E7-ECF6C0D39C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10" y="3277"/>
                <a:ext cx="755" cy="270"/>
              </a:xfrm>
              <a:custGeom>
                <a:avLst/>
                <a:gdLst>
                  <a:gd name="T0" fmla="*/ 754 w 755"/>
                  <a:gd name="T1" fmla="*/ 0 h 270"/>
                  <a:gd name="T2" fmla="*/ 754 w 755"/>
                  <a:gd name="T3" fmla="*/ 269 h 270"/>
                  <a:gd name="T4" fmla="*/ 0 w 755"/>
                  <a:gd name="T5" fmla="*/ 269 h 270"/>
                  <a:gd name="T6" fmla="*/ 0 60000 65536"/>
                  <a:gd name="T7" fmla="*/ 0 60000 65536"/>
                  <a:gd name="T8" fmla="*/ 0 60000 65536"/>
                  <a:gd name="T9" fmla="*/ 0 w 755"/>
                  <a:gd name="T10" fmla="*/ 0 h 270"/>
                  <a:gd name="T11" fmla="*/ 755 w 755"/>
                  <a:gd name="T12" fmla="*/ 270 h 27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755" h="270">
                    <a:moveTo>
                      <a:pt x="754" y="0"/>
                    </a:moveTo>
                    <a:lnTo>
                      <a:pt x="754" y="269"/>
                    </a:lnTo>
                    <a:lnTo>
                      <a:pt x="0" y="269"/>
                    </a:lnTo>
                  </a:path>
                </a:pathLst>
              </a:custGeom>
              <a:noFill/>
              <a:ln w="12700" cap="rnd">
                <a:solidFill>
                  <a:sysClr val="windowText" lastClr="0000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</p:grpSp>
      <p:grpSp>
        <p:nvGrpSpPr>
          <p:cNvPr id="217" name="Group 98">
            <a:extLst>
              <a:ext uri="{FF2B5EF4-FFF2-40B4-BE49-F238E27FC236}">
                <a16:creationId xmlns:a16="http://schemas.microsoft.com/office/drawing/2014/main" xmlns="" id="{1EAC6ED8-2B0F-4C77-B22D-DD117AB1C3BA}"/>
              </a:ext>
            </a:extLst>
          </p:cNvPr>
          <p:cNvGrpSpPr>
            <a:grpSpLocks/>
          </p:cNvGrpSpPr>
          <p:nvPr/>
        </p:nvGrpSpPr>
        <p:grpSpPr bwMode="auto">
          <a:xfrm>
            <a:off x="3893861" y="4888490"/>
            <a:ext cx="1198562" cy="428625"/>
            <a:chOff x="1717" y="3277"/>
            <a:chExt cx="755" cy="270"/>
          </a:xfrm>
        </p:grpSpPr>
        <p:sp>
          <p:nvSpPr>
            <p:cNvPr id="218" name="Rectangle 99">
              <a:extLst>
                <a:ext uri="{FF2B5EF4-FFF2-40B4-BE49-F238E27FC236}">
                  <a16:creationId xmlns:a16="http://schemas.microsoft.com/office/drawing/2014/main" xmlns="" id="{DCD5156F-2599-48C3-9B15-D624653D53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9" y="3281"/>
              <a:ext cx="748" cy="259"/>
            </a:xfrm>
            <a:prstGeom prst="rect">
              <a:avLst/>
            </a:prstGeom>
            <a:solidFill>
              <a:srgbClr val="ED7D31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grpSp>
          <p:nvGrpSpPr>
            <p:cNvPr id="219" name="Group 100">
              <a:extLst>
                <a:ext uri="{FF2B5EF4-FFF2-40B4-BE49-F238E27FC236}">
                  <a16:creationId xmlns:a16="http://schemas.microsoft.com/office/drawing/2014/main" xmlns="" id="{109F597A-2123-447E-A6B8-48C203E237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17" y="3277"/>
              <a:ext cx="755" cy="270"/>
              <a:chOff x="1717" y="3277"/>
              <a:chExt cx="755" cy="270"/>
            </a:xfrm>
          </p:grpSpPr>
          <p:sp>
            <p:nvSpPr>
              <p:cNvPr id="220" name="Freeform 101">
                <a:extLst>
                  <a:ext uri="{FF2B5EF4-FFF2-40B4-BE49-F238E27FC236}">
                    <a16:creationId xmlns:a16="http://schemas.microsoft.com/office/drawing/2014/main" xmlns="" id="{6C4CEFE6-F7BB-404E-8AEC-7CDEED9CB3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17" y="3277"/>
                <a:ext cx="755" cy="270"/>
              </a:xfrm>
              <a:custGeom>
                <a:avLst/>
                <a:gdLst>
                  <a:gd name="T0" fmla="*/ 0 w 755"/>
                  <a:gd name="T1" fmla="*/ 269 h 270"/>
                  <a:gd name="T2" fmla="*/ 0 w 755"/>
                  <a:gd name="T3" fmla="*/ 0 h 270"/>
                  <a:gd name="T4" fmla="*/ 754 w 755"/>
                  <a:gd name="T5" fmla="*/ 0 h 270"/>
                  <a:gd name="T6" fmla="*/ 0 60000 65536"/>
                  <a:gd name="T7" fmla="*/ 0 60000 65536"/>
                  <a:gd name="T8" fmla="*/ 0 60000 65536"/>
                  <a:gd name="T9" fmla="*/ 0 w 755"/>
                  <a:gd name="T10" fmla="*/ 0 h 270"/>
                  <a:gd name="T11" fmla="*/ 755 w 755"/>
                  <a:gd name="T12" fmla="*/ 270 h 27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755" h="270">
                    <a:moveTo>
                      <a:pt x="0" y="269"/>
                    </a:moveTo>
                    <a:lnTo>
                      <a:pt x="0" y="0"/>
                    </a:lnTo>
                    <a:lnTo>
                      <a:pt x="754" y="0"/>
                    </a:lnTo>
                  </a:path>
                </a:pathLst>
              </a:custGeom>
              <a:noFill/>
              <a:ln w="12700" cap="rnd">
                <a:solidFill>
                  <a:sysClr val="window" lastClr="FFFFFF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221" name="Freeform 102">
                <a:extLst>
                  <a:ext uri="{FF2B5EF4-FFF2-40B4-BE49-F238E27FC236}">
                    <a16:creationId xmlns:a16="http://schemas.microsoft.com/office/drawing/2014/main" xmlns="" id="{F70DD1C0-4F74-47EC-B86C-24F25F6842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17" y="3277"/>
                <a:ext cx="755" cy="270"/>
              </a:xfrm>
              <a:custGeom>
                <a:avLst/>
                <a:gdLst>
                  <a:gd name="T0" fmla="*/ 754 w 755"/>
                  <a:gd name="T1" fmla="*/ 0 h 270"/>
                  <a:gd name="T2" fmla="*/ 754 w 755"/>
                  <a:gd name="T3" fmla="*/ 269 h 270"/>
                  <a:gd name="T4" fmla="*/ 0 w 755"/>
                  <a:gd name="T5" fmla="*/ 269 h 270"/>
                  <a:gd name="T6" fmla="*/ 0 60000 65536"/>
                  <a:gd name="T7" fmla="*/ 0 60000 65536"/>
                  <a:gd name="T8" fmla="*/ 0 60000 65536"/>
                  <a:gd name="T9" fmla="*/ 0 w 755"/>
                  <a:gd name="T10" fmla="*/ 0 h 270"/>
                  <a:gd name="T11" fmla="*/ 755 w 755"/>
                  <a:gd name="T12" fmla="*/ 270 h 27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755" h="270">
                    <a:moveTo>
                      <a:pt x="754" y="0"/>
                    </a:moveTo>
                    <a:lnTo>
                      <a:pt x="754" y="269"/>
                    </a:lnTo>
                    <a:lnTo>
                      <a:pt x="0" y="269"/>
                    </a:lnTo>
                  </a:path>
                </a:pathLst>
              </a:custGeom>
              <a:noFill/>
              <a:ln w="12700" cap="rnd">
                <a:solidFill>
                  <a:sysClr val="windowText" lastClr="0000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</p:grpSp>
      <p:sp>
        <p:nvSpPr>
          <p:cNvPr id="222" name="Rectangle 103">
            <a:extLst>
              <a:ext uri="{FF2B5EF4-FFF2-40B4-BE49-F238E27FC236}">
                <a16:creationId xmlns:a16="http://schemas.microsoft.com/office/drawing/2014/main" xmlns="" id="{3DC80ED2-26AD-4088-8FD1-E482C9E65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21061" y="4932940"/>
            <a:ext cx="600075" cy="315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2075" tIns="46038" rIns="92075" bIns="46038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1600" b="1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发票</a:t>
            </a:r>
            <a:endParaRPr lang="zh-CN" altLang="zh-CN" sz="1600" b="1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23" name="Rectangle 104">
            <a:extLst>
              <a:ext uri="{FF2B5EF4-FFF2-40B4-BE49-F238E27FC236}">
                <a16:creationId xmlns:a16="http://schemas.microsoft.com/office/drawing/2014/main" xmlns="" id="{F6F71AE4-527A-446F-90E1-3D82C5F820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85936" y="4932940"/>
            <a:ext cx="1012825" cy="315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2075" tIns="46038" rIns="92075" bIns="46038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1600" b="1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借方凭证</a:t>
            </a:r>
          </a:p>
        </p:txBody>
      </p:sp>
      <p:sp>
        <p:nvSpPr>
          <p:cNvPr id="224" name="Rectangle 105">
            <a:extLst>
              <a:ext uri="{FF2B5EF4-FFF2-40B4-BE49-F238E27FC236}">
                <a16:creationId xmlns:a16="http://schemas.microsoft.com/office/drawing/2014/main" xmlns="" id="{34B5FE63-7030-4EB0-9605-94E10B7714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32323" y="4932940"/>
            <a:ext cx="1012825" cy="315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2075" tIns="46038" rIns="92075" bIns="46038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1600" b="1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贷方凭证</a:t>
            </a:r>
          </a:p>
        </p:txBody>
      </p:sp>
      <p:sp>
        <p:nvSpPr>
          <p:cNvPr id="225" name="Freeform 106">
            <a:extLst>
              <a:ext uri="{FF2B5EF4-FFF2-40B4-BE49-F238E27FC236}">
                <a16:creationId xmlns:a16="http://schemas.microsoft.com/office/drawing/2014/main" xmlns="" id="{77BB155F-51F9-419A-B09B-7877152469A2}"/>
              </a:ext>
            </a:extLst>
          </p:cNvPr>
          <p:cNvSpPr>
            <a:spLocks/>
          </p:cNvSpPr>
          <p:nvPr/>
        </p:nvSpPr>
        <p:spPr bwMode="auto">
          <a:xfrm>
            <a:off x="1728511" y="3340678"/>
            <a:ext cx="393700" cy="577850"/>
          </a:xfrm>
          <a:custGeom>
            <a:avLst/>
            <a:gdLst>
              <a:gd name="T0" fmla="*/ 0 w 248"/>
              <a:gd name="T1" fmla="*/ 0 h 364"/>
              <a:gd name="T2" fmla="*/ 0 w 248"/>
              <a:gd name="T3" fmla="*/ 2147483647 h 364"/>
              <a:gd name="T4" fmla="*/ 2147483647 w 248"/>
              <a:gd name="T5" fmla="*/ 2147483647 h 364"/>
              <a:gd name="T6" fmla="*/ 0 60000 65536"/>
              <a:gd name="T7" fmla="*/ 0 60000 65536"/>
              <a:gd name="T8" fmla="*/ 0 60000 65536"/>
              <a:gd name="T9" fmla="*/ 0 w 248"/>
              <a:gd name="T10" fmla="*/ 0 h 364"/>
              <a:gd name="T11" fmla="*/ 248 w 248"/>
              <a:gd name="T12" fmla="*/ 364 h 36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48" h="364">
                <a:moveTo>
                  <a:pt x="0" y="0"/>
                </a:moveTo>
                <a:lnTo>
                  <a:pt x="0" y="363"/>
                </a:lnTo>
                <a:lnTo>
                  <a:pt x="247" y="363"/>
                </a:lnTo>
              </a:path>
            </a:pathLst>
          </a:custGeom>
          <a:noFill/>
          <a:ln w="12700" cap="rnd">
            <a:solidFill>
              <a:sysClr val="windowText" lastClr="000000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订单交期的计算（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 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倒退排</a:t>
            </a:r>
            <a:r>
              <a:rPr lang="zh-CN" altLang="en-US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程</a:t>
            </a:r>
            <a:endParaRPr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790575" y="4672013"/>
            <a:ext cx="7970838" cy="960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5" name="Group 5"/>
          <p:cNvGrpSpPr>
            <a:grpSpLocks/>
          </p:cNvGrpSpPr>
          <p:nvPr/>
        </p:nvGrpSpPr>
        <p:grpSpPr bwMode="auto">
          <a:xfrm>
            <a:off x="528638" y="5392738"/>
            <a:ext cx="8074025" cy="349250"/>
            <a:chOff x="364" y="2627"/>
            <a:chExt cx="5086" cy="142"/>
          </a:xfrm>
        </p:grpSpPr>
        <p:sp>
          <p:nvSpPr>
            <p:cNvPr id="6" name="Rectangle 6"/>
            <p:cNvSpPr>
              <a:spLocks noChangeArrowheads="1"/>
            </p:cNvSpPr>
            <p:nvPr/>
          </p:nvSpPr>
          <p:spPr bwMode="auto">
            <a:xfrm>
              <a:off x="364" y="2627"/>
              <a:ext cx="5071" cy="128"/>
            </a:xfrm>
            <a:prstGeom prst="rect">
              <a:avLst/>
            </a:prstGeom>
            <a:solidFill>
              <a:srgbClr val="BAD1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" name="Rectangle 7"/>
            <p:cNvSpPr>
              <a:spLocks noChangeArrowheads="1"/>
            </p:cNvSpPr>
            <p:nvPr/>
          </p:nvSpPr>
          <p:spPr bwMode="auto">
            <a:xfrm>
              <a:off x="379" y="2641"/>
              <a:ext cx="5071" cy="128"/>
            </a:xfrm>
            <a:prstGeom prst="rect">
              <a:avLst/>
            </a:prstGeom>
            <a:solidFill>
              <a:srgbClr val="546B99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8" name="Group 8"/>
            <p:cNvGrpSpPr>
              <a:grpSpLocks/>
            </p:cNvGrpSpPr>
            <p:nvPr/>
          </p:nvGrpSpPr>
          <p:grpSpPr bwMode="auto">
            <a:xfrm>
              <a:off x="371" y="2634"/>
              <a:ext cx="5072" cy="128"/>
              <a:chOff x="371" y="2634"/>
              <a:chExt cx="5072" cy="128"/>
            </a:xfrm>
          </p:grpSpPr>
          <p:sp>
            <p:nvSpPr>
              <p:cNvPr id="9" name="Rectangle 9"/>
              <p:cNvSpPr>
                <a:spLocks noChangeArrowheads="1"/>
              </p:cNvSpPr>
              <p:nvPr/>
            </p:nvSpPr>
            <p:spPr bwMode="auto">
              <a:xfrm>
                <a:off x="371" y="2634"/>
                <a:ext cx="5072" cy="4"/>
              </a:xfrm>
              <a:prstGeom prst="rect">
                <a:avLst/>
              </a:prstGeom>
              <a:solidFill>
                <a:srgbClr val="8DB3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" name="Rectangle 10"/>
              <p:cNvSpPr>
                <a:spLocks noChangeArrowheads="1"/>
              </p:cNvSpPr>
              <p:nvPr/>
            </p:nvSpPr>
            <p:spPr bwMode="auto">
              <a:xfrm>
                <a:off x="371" y="2638"/>
                <a:ext cx="5072" cy="1"/>
              </a:xfrm>
              <a:prstGeom prst="rect">
                <a:avLst/>
              </a:prstGeom>
              <a:solidFill>
                <a:srgbClr val="8EB4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" name="Rectangle 11"/>
              <p:cNvSpPr>
                <a:spLocks noChangeArrowheads="1"/>
              </p:cNvSpPr>
              <p:nvPr/>
            </p:nvSpPr>
            <p:spPr bwMode="auto">
              <a:xfrm>
                <a:off x="371" y="2639"/>
                <a:ext cx="5072" cy="4"/>
              </a:xfrm>
              <a:prstGeom prst="rect">
                <a:avLst/>
              </a:prstGeom>
              <a:solidFill>
                <a:srgbClr val="90B4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" name="Rectangle 12"/>
              <p:cNvSpPr>
                <a:spLocks noChangeArrowheads="1"/>
              </p:cNvSpPr>
              <p:nvPr/>
            </p:nvSpPr>
            <p:spPr bwMode="auto">
              <a:xfrm>
                <a:off x="371" y="2643"/>
                <a:ext cx="5072" cy="1"/>
              </a:xfrm>
              <a:prstGeom prst="rect">
                <a:avLst/>
              </a:prstGeom>
              <a:solidFill>
                <a:srgbClr val="91B5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" name="Rectangle 13"/>
              <p:cNvSpPr>
                <a:spLocks noChangeArrowheads="1"/>
              </p:cNvSpPr>
              <p:nvPr/>
            </p:nvSpPr>
            <p:spPr bwMode="auto">
              <a:xfrm>
                <a:off x="371" y="2644"/>
                <a:ext cx="5072" cy="4"/>
              </a:xfrm>
              <a:prstGeom prst="rect">
                <a:avLst/>
              </a:prstGeom>
              <a:solidFill>
                <a:srgbClr val="94B7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" name="Rectangle 14"/>
              <p:cNvSpPr>
                <a:spLocks noChangeArrowheads="1"/>
              </p:cNvSpPr>
              <p:nvPr/>
            </p:nvSpPr>
            <p:spPr bwMode="auto">
              <a:xfrm>
                <a:off x="371" y="2648"/>
                <a:ext cx="5072" cy="2"/>
              </a:xfrm>
              <a:prstGeom prst="rect">
                <a:avLst/>
              </a:prstGeom>
              <a:solidFill>
                <a:srgbClr val="96B9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" name="Rectangle 15"/>
              <p:cNvSpPr>
                <a:spLocks noChangeArrowheads="1"/>
              </p:cNvSpPr>
              <p:nvPr/>
            </p:nvSpPr>
            <p:spPr bwMode="auto">
              <a:xfrm>
                <a:off x="371" y="2650"/>
                <a:ext cx="5072" cy="3"/>
              </a:xfrm>
              <a:prstGeom prst="rect">
                <a:avLst/>
              </a:prstGeom>
              <a:solidFill>
                <a:srgbClr val="9ABB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" name="Rectangle 16"/>
              <p:cNvSpPr>
                <a:spLocks noChangeArrowheads="1"/>
              </p:cNvSpPr>
              <p:nvPr/>
            </p:nvSpPr>
            <p:spPr bwMode="auto">
              <a:xfrm>
                <a:off x="371" y="2653"/>
                <a:ext cx="5072" cy="2"/>
              </a:xfrm>
              <a:prstGeom prst="rect">
                <a:avLst/>
              </a:prstGeom>
              <a:solidFill>
                <a:srgbClr val="9DBD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7" name="Rectangle 17"/>
              <p:cNvSpPr>
                <a:spLocks noChangeArrowheads="1"/>
              </p:cNvSpPr>
              <p:nvPr/>
            </p:nvSpPr>
            <p:spPr bwMode="auto">
              <a:xfrm>
                <a:off x="371" y="2655"/>
                <a:ext cx="5072" cy="3"/>
              </a:xfrm>
              <a:prstGeom prst="rect">
                <a:avLst/>
              </a:prstGeom>
              <a:solidFill>
                <a:srgbClr val="A1B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" name="Rectangle 18"/>
              <p:cNvSpPr>
                <a:spLocks noChangeArrowheads="1"/>
              </p:cNvSpPr>
              <p:nvPr/>
            </p:nvSpPr>
            <p:spPr bwMode="auto">
              <a:xfrm>
                <a:off x="371" y="2658"/>
                <a:ext cx="5072" cy="4"/>
              </a:xfrm>
              <a:prstGeom prst="rect">
                <a:avLst/>
              </a:prstGeom>
              <a:solidFill>
                <a:srgbClr val="A7C3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9" name="Rectangle 19"/>
              <p:cNvSpPr>
                <a:spLocks noChangeArrowheads="1"/>
              </p:cNvSpPr>
              <p:nvPr/>
            </p:nvSpPr>
            <p:spPr bwMode="auto">
              <a:xfrm>
                <a:off x="371" y="2662"/>
                <a:ext cx="5072" cy="1"/>
              </a:xfrm>
              <a:prstGeom prst="rect">
                <a:avLst/>
              </a:prstGeom>
              <a:solidFill>
                <a:srgbClr val="ABC6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" name="Rectangle 20"/>
              <p:cNvSpPr>
                <a:spLocks noChangeArrowheads="1"/>
              </p:cNvSpPr>
              <p:nvPr/>
            </p:nvSpPr>
            <p:spPr bwMode="auto">
              <a:xfrm>
                <a:off x="371" y="2663"/>
                <a:ext cx="5072" cy="4"/>
              </a:xfrm>
              <a:prstGeom prst="rect">
                <a:avLst/>
              </a:prstGeom>
              <a:solidFill>
                <a:srgbClr val="B0C9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" name="Rectangle 21"/>
              <p:cNvSpPr>
                <a:spLocks noChangeArrowheads="1"/>
              </p:cNvSpPr>
              <p:nvPr/>
            </p:nvSpPr>
            <p:spPr bwMode="auto">
              <a:xfrm>
                <a:off x="371" y="2667"/>
                <a:ext cx="5072" cy="1"/>
              </a:xfrm>
              <a:prstGeom prst="rect">
                <a:avLst/>
              </a:prstGeom>
              <a:solidFill>
                <a:srgbClr val="B5CC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2" name="Rectangle 22"/>
              <p:cNvSpPr>
                <a:spLocks noChangeArrowheads="1"/>
              </p:cNvSpPr>
              <p:nvPr/>
            </p:nvSpPr>
            <p:spPr bwMode="auto">
              <a:xfrm>
                <a:off x="371" y="2668"/>
                <a:ext cx="5072" cy="4"/>
              </a:xfrm>
              <a:prstGeom prst="rect">
                <a:avLst/>
              </a:prstGeom>
              <a:solidFill>
                <a:srgbClr val="B9C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" name="Rectangle 23"/>
              <p:cNvSpPr>
                <a:spLocks noChangeArrowheads="1"/>
              </p:cNvSpPr>
              <p:nvPr/>
            </p:nvSpPr>
            <p:spPr bwMode="auto">
              <a:xfrm>
                <a:off x="371" y="2672"/>
                <a:ext cx="5072" cy="1"/>
              </a:xfrm>
              <a:prstGeom prst="rect">
                <a:avLst/>
              </a:prstGeom>
              <a:solidFill>
                <a:srgbClr val="BDD2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" name="Rectangle 24"/>
              <p:cNvSpPr>
                <a:spLocks noChangeArrowheads="1"/>
              </p:cNvSpPr>
              <p:nvPr/>
            </p:nvSpPr>
            <p:spPr bwMode="auto">
              <a:xfrm>
                <a:off x="371" y="2673"/>
                <a:ext cx="5072" cy="4"/>
              </a:xfrm>
              <a:prstGeom prst="rect">
                <a:avLst/>
              </a:prstGeom>
              <a:solidFill>
                <a:srgbClr val="C1D5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5" name="Rectangle 25"/>
              <p:cNvSpPr>
                <a:spLocks noChangeArrowheads="1"/>
              </p:cNvSpPr>
              <p:nvPr/>
            </p:nvSpPr>
            <p:spPr bwMode="auto">
              <a:xfrm>
                <a:off x="371" y="2677"/>
                <a:ext cx="5072" cy="3"/>
              </a:xfrm>
              <a:prstGeom prst="rect">
                <a:avLst/>
              </a:prstGeom>
              <a:solidFill>
                <a:srgbClr val="C5D8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6" name="Rectangle 26"/>
              <p:cNvSpPr>
                <a:spLocks noChangeArrowheads="1"/>
              </p:cNvSpPr>
              <p:nvPr/>
            </p:nvSpPr>
            <p:spPr bwMode="auto">
              <a:xfrm>
                <a:off x="371" y="2680"/>
                <a:ext cx="5072" cy="2"/>
              </a:xfrm>
              <a:prstGeom prst="rect">
                <a:avLst/>
              </a:prstGeom>
              <a:solidFill>
                <a:srgbClr val="C8DA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7" name="Rectangle 27"/>
              <p:cNvSpPr>
                <a:spLocks noChangeArrowheads="1"/>
              </p:cNvSpPr>
              <p:nvPr/>
            </p:nvSpPr>
            <p:spPr bwMode="auto">
              <a:xfrm>
                <a:off x="371" y="2682"/>
                <a:ext cx="5072" cy="3"/>
              </a:xfrm>
              <a:prstGeom prst="rect">
                <a:avLst/>
              </a:prstGeom>
              <a:solidFill>
                <a:srgbClr val="CADB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" name="Rectangle 28"/>
              <p:cNvSpPr>
                <a:spLocks noChangeArrowheads="1"/>
              </p:cNvSpPr>
              <p:nvPr/>
            </p:nvSpPr>
            <p:spPr bwMode="auto">
              <a:xfrm>
                <a:off x="371" y="2685"/>
                <a:ext cx="5072" cy="2"/>
              </a:xfrm>
              <a:prstGeom prst="rect">
                <a:avLst/>
              </a:prstGeom>
              <a:solidFill>
                <a:srgbClr val="CDDD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" name="Rectangle 29"/>
              <p:cNvSpPr>
                <a:spLocks noChangeArrowheads="1"/>
              </p:cNvSpPr>
              <p:nvPr/>
            </p:nvSpPr>
            <p:spPr bwMode="auto">
              <a:xfrm>
                <a:off x="371" y="2687"/>
                <a:ext cx="5072" cy="4"/>
              </a:xfrm>
              <a:prstGeom prst="rect">
                <a:avLst/>
              </a:prstGeom>
              <a:solidFill>
                <a:srgbClr val="CEDE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0" name="Rectangle 30"/>
              <p:cNvSpPr>
                <a:spLocks noChangeArrowheads="1"/>
              </p:cNvSpPr>
              <p:nvPr/>
            </p:nvSpPr>
            <p:spPr bwMode="auto">
              <a:xfrm>
                <a:off x="371" y="2691"/>
                <a:ext cx="5072" cy="1"/>
              </a:xfrm>
              <a:prstGeom prst="rect">
                <a:avLst/>
              </a:prstGeom>
              <a:solidFill>
                <a:srgbClr val="CFD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" name="Rectangle 31"/>
              <p:cNvSpPr>
                <a:spLocks noChangeArrowheads="1"/>
              </p:cNvSpPr>
              <p:nvPr/>
            </p:nvSpPr>
            <p:spPr bwMode="auto">
              <a:xfrm>
                <a:off x="371" y="2692"/>
                <a:ext cx="5072" cy="4"/>
              </a:xfrm>
              <a:prstGeom prst="rect">
                <a:avLst/>
              </a:prstGeom>
              <a:solidFill>
                <a:srgbClr val="D0E0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" name="Rectangle 32"/>
              <p:cNvSpPr>
                <a:spLocks noChangeArrowheads="1"/>
              </p:cNvSpPr>
              <p:nvPr/>
            </p:nvSpPr>
            <p:spPr bwMode="auto">
              <a:xfrm>
                <a:off x="371" y="2696"/>
                <a:ext cx="5072" cy="1"/>
              </a:xfrm>
              <a:prstGeom prst="rect">
                <a:avLst/>
              </a:prstGeom>
              <a:solidFill>
                <a:srgbClr val="D1E0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3" name="Rectangle 33"/>
              <p:cNvSpPr>
                <a:spLocks noChangeArrowheads="1"/>
              </p:cNvSpPr>
              <p:nvPr/>
            </p:nvSpPr>
            <p:spPr bwMode="auto">
              <a:xfrm>
                <a:off x="371" y="2697"/>
                <a:ext cx="5072" cy="4"/>
              </a:xfrm>
              <a:prstGeom prst="rect">
                <a:avLst/>
              </a:prstGeom>
              <a:solidFill>
                <a:srgbClr val="D1E0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4" name="Rectangle 34"/>
              <p:cNvSpPr>
                <a:spLocks noChangeArrowheads="1"/>
              </p:cNvSpPr>
              <p:nvPr/>
            </p:nvSpPr>
            <p:spPr bwMode="auto">
              <a:xfrm>
                <a:off x="371" y="2701"/>
                <a:ext cx="5072" cy="3"/>
              </a:xfrm>
              <a:prstGeom prst="rect">
                <a:avLst/>
              </a:prstGeom>
              <a:solidFill>
                <a:srgbClr val="D0E0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5" name="Rectangle 35"/>
              <p:cNvSpPr>
                <a:spLocks noChangeArrowheads="1"/>
              </p:cNvSpPr>
              <p:nvPr/>
            </p:nvSpPr>
            <p:spPr bwMode="auto">
              <a:xfrm>
                <a:off x="371" y="2704"/>
                <a:ext cx="5072" cy="2"/>
              </a:xfrm>
              <a:prstGeom prst="rect">
                <a:avLst/>
              </a:prstGeom>
              <a:solidFill>
                <a:srgbClr val="CFD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" name="Rectangle 36"/>
              <p:cNvSpPr>
                <a:spLocks noChangeArrowheads="1"/>
              </p:cNvSpPr>
              <p:nvPr/>
            </p:nvSpPr>
            <p:spPr bwMode="auto">
              <a:xfrm>
                <a:off x="371" y="2706"/>
                <a:ext cx="5072" cy="3"/>
              </a:xfrm>
              <a:prstGeom prst="rect">
                <a:avLst/>
              </a:prstGeom>
              <a:solidFill>
                <a:srgbClr val="CEDE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7" name="Rectangle 37"/>
              <p:cNvSpPr>
                <a:spLocks noChangeArrowheads="1"/>
              </p:cNvSpPr>
              <p:nvPr/>
            </p:nvSpPr>
            <p:spPr bwMode="auto">
              <a:xfrm>
                <a:off x="371" y="2709"/>
                <a:ext cx="5072" cy="2"/>
              </a:xfrm>
              <a:prstGeom prst="rect">
                <a:avLst/>
              </a:prstGeom>
              <a:solidFill>
                <a:srgbClr val="CDDD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" name="Rectangle 38"/>
              <p:cNvSpPr>
                <a:spLocks noChangeArrowheads="1"/>
              </p:cNvSpPr>
              <p:nvPr/>
            </p:nvSpPr>
            <p:spPr bwMode="auto">
              <a:xfrm>
                <a:off x="371" y="2711"/>
                <a:ext cx="5072" cy="3"/>
              </a:xfrm>
              <a:prstGeom prst="rect">
                <a:avLst/>
              </a:prstGeom>
              <a:solidFill>
                <a:srgbClr val="CADB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9" name="Rectangle 39"/>
              <p:cNvSpPr>
                <a:spLocks noChangeArrowheads="1"/>
              </p:cNvSpPr>
              <p:nvPr/>
            </p:nvSpPr>
            <p:spPr bwMode="auto">
              <a:xfrm>
                <a:off x="371" y="2714"/>
                <a:ext cx="5072" cy="2"/>
              </a:xfrm>
              <a:prstGeom prst="rect">
                <a:avLst/>
              </a:prstGeom>
              <a:solidFill>
                <a:srgbClr val="C8DA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0" name="Rectangle 40"/>
              <p:cNvSpPr>
                <a:spLocks noChangeArrowheads="1"/>
              </p:cNvSpPr>
              <p:nvPr/>
            </p:nvSpPr>
            <p:spPr bwMode="auto">
              <a:xfrm>
                <a:off x="371" y="2716"/>
                <a:ext cx="5072" cy="3"/>
              </a:xfrm>
              <a:prstGeom prst="rect">
                <a:avLst/>
              </a:prstGeom>
              <a:solidFill>
                <a:srgbClr val="C5D8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1" name="Rectangle 41"/>
              <p:cNvSpPr>
                <a:spLocks noChangeArrowheads="1"/>
              </p:cNvSpPr>
              <p:nvPr/>
            </p:nvSpPr>
            <p:spPr bwMode="auto">
              <a:xfrm>
                <a:off x="371" y="2719"/>
                <a:ext cx="5072" cy="4"/>
              </a:xfrm>
              <a:prstGeom prst="rect">
                <a:avLst/>
              </a:prstGeom>
              <a:solidFill>
                <a:srgbClr val="C1D5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2" name="Rectangle 42"/>
              <p:cNvSpPr>
                <a:spLocks noChangeArrowheads="1"/>
              </p:cNvSpPr>
              <p:nvPr/>
            </p:nvSpPr>
            <p:spPr bwMode="auto">
              <a:xfrm>
                <a:off x="371" y="2723"/>
                <a:ext cx="5072" cy="2"/>
              </a:xfrm>
              <a:prstGeom prst="rect">
                <a:avLst/>
              </a:prstGeom>
              <a:solidFill>
                <a:srgbClr val="BDD2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3" name="Rectangle 43"/>
              <p:cNvSpPr>
                <a:spLocks noChangeArrowheads="1"/>
              </p:cNvSpPr>
              <p:nvPr/>
            </p:nvSpPr>
            <p:spPr bwMode="auto">
              <a:xfrm>
                <a:off x="371" y="2725"/>
                <a:ext cx="5072" cy="3"/>
              </a:xfrm>
              <a:prstGeom prst="rect">
                <a:avLst/>
              </a:prstGeom>
              <a:solidFill>
                <a:srgbClr val="B9C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4" name="Rectangle 44"/>
              <p:cNvSpPr>
                <a:spLocks noChangeArrowheads="1"/>
              </p:cNvSpPr>
              <p:nvPr/>
            </p:nvSpPr>
            <p:spPr bwMode="auto">
              <a:xfrm>
                <a:off x="371" y="2728"/>
                <a:ext cx="5072" cy="2"/>
              </a:xfrm>
              <a:prstGeom prst="rect">
                <a:avLst/>
              </a:prstGeom>
              <a:solidFill>
                <a:srgbClr val="B5CC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5" name="Rectangle 45"/>
              <p:cNvSpPr>
                <a:spLocks noChangeArrowheads="1"/>
              </p:cNvSpPr>
              <p:nvPr/>
            </p:nvSpPr>
            <p:spPr bwMode="auto">
              <a:xfrm>
                <a:off x="371" y="2730"/>
                <a:ext cx="5072" cy="3"/>
              </a:xfrm>
              <a:prstGeom prst="rect">
                <a:avLst/>
              </a:prstGeom>
              <a:solidFill>
                <a:srgbClr val="B0C9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6" name="Rectangle 46"/>
              <p:cNvSpPr>
                <a:spLocks noChangeArrowheads="1"/>
              </p:cNvSpPr>
              <p:nvPr/>
            </p:nvSpPr>
            <p:spPr bwMode="auto">
              <a:xfrm>
                <a:off x="371" y="2733"/>
                <a:ext cx="5072" cy="2"/>
              </a:xfrm>
              <a:prstGeom prst="rect">
                <a:avLst/>
              </a:prstGeom>
              <a:solidFill>
                <a:srgbClr val="ABC6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7" name="Rectangle 47"/>
              <p:cNvSpPr>
                <a:spLocks noChangeArrowheads="1"/>
              </p:cNvSpPr>
              <p:nvPr/>
            </p:nvSpPr>
            <p:spPr bwMode="auto">
              <a:xfrm>
                <a:off x="371" y="2735"/>
                <a:ext cx="5072" cy="3"/>
              </a:xfrm>
              <a:prstGeom prst="rect">
                <a:avLst/>
              </a:prstGeom>
              <a:solidFill>
                <a:srgbClr val="A7C3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8" name="Rectangle 48"/>
              <p:cNvSpPr>
                <a:spLocks noChangeArrowheads="1"/>
              </p:cNvSpPr>
              <p:nvPr/>
            </p:nvSpPr>
            <p:spPr bwMode="auto">
              <a:xfrm>
                <a:off x="371" y="2738"/>
                <a:ext cx="5072" cy="2"/>
              </a:xfrm>
              <a:prstGeom prst="rect">
                <a:avLst/>
              </a:prstGeom>
              <a:solidFill>
                <a:srgbClr val="A3C0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9" name="Rectangle 49"/>
              <p:cNvSpPr>
                <a:spLocks noChangeArrowheads="1"/>
              </p:cNvSpPr>
              <p:nvPr/>
            </p:nvSpPr>
            <p:spPr bwMode="auto">
              <a:xfrm>
                <a:off x="371" y="2740"/>
                <a:ext cx="5072" cy="3"/>
              </a:xfrm>
              <a:prstGeom prst="rect">
                <a:avLst/>
              </a:prstGeom>
              <a:solidFill>
                <a:srgbClr val="9EBE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0" name="Rectangle 50"/>
              <p:cNvSpPr>
                <a:spLocks noChangeArrowheads="1"/>
              </p:cNvSpPr>
              <p:nvPr/>
            </p:nvSpPr>
            <p:spPr bwMode="auto">
              <a:xfrm>
                <a:off x="371" y="2743"/>
                <a:ext cx="5072" cy="4"/>
              </a:xfrm>
              <a:prstGeom prst="rect">
                <a:avLst/>
              </a:prstGeom>
              <a:solidFill>
                <a:srgbClr val="9ABB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" name="Rectangle 51"/>
              <p:cNvSpPr>
                <a:spLocks noChangeArrowheads="1"/>
              </p:cNvSpPr>
              <p:nvPr/>
            </p:nvSpPr>
            <p:spPr bwMode="auto">
              <a:xfrm>
                <a:off x="371" y="2747"/>
                <a:ext cx="5072" cy="1"/>
              </a:xfrm>
              <a:prstGeom prst="rect">
                <a:avLst/>
              </a:prstGeom>
              <a:solidFill>
                <a:srgbClr val="96B9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2" name="Rectangle 52"/>
              <p:cNvSpPr>
                <a:spLocks noChangeArrowheads="1"/>
              </p:cNvSpPr>
              <p:nvPr/>
            </p:nvSpPr>
            <p:spPr bwMode="auto">
              <a:xfrm>
                <a:off x="371" y="2748"/>
                <a:ext cx="5072" cy="4"/>
              </a:xfrm>
              <a:prstGeom prst="rect">
                <a:avLst/>
              </a:prstGeom>
              <a:solidFill>
                <a:srgbClr val="94B7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3" name="Rectangle 53"/>
              <p:cNvSpPr>
                <a:spLocks noChangeArrowheads="1"/>
              </p:cNvSpPr>
              <p:nvPr/>
            </p:nvSpPr>
            <p:spPr bwMode="auto">
              <a:xfrm>
                <a:off x="371" y="2752"/>
                <a:ext cx="5072" cy="2"/>
              </a:xfrm>
              <a:prstGeom prst="rect">
                <a:avLst/>
              </a:prstGeom>
              <a:solidFill>
                <a:srgbClr val="91B5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4" name="Rectangle 54"/>
              <p:cNvSpPr>
                <a:spLocks noChangeArrowheads="1"/>
              </p:cNvSpPr>
              <p:nvPr/>
            </p:nvSpPr>
            <p:spPr bwMode="auto">
              <a:xfrm>
                <a:off x="371" y="2754"/>
                <a:ext cx="5072" cy="3"/>
              </a:xfrm>
              <a:prstGeom prst="rect">
                <a:avLst/>
              </a:prstGeom>
              <a:solidFill>
                <a:srgbClr val="90B4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5" name="Rectangle 55"/>
              <p:cNvSpPr>
                <a:spLocks noChangeArrowheads="1"/>
              </p:cNvSpPr>
              <p:nvPr/>
            </p:nvSpPr>
            <p:spPr bwMode="auto">
              <a:xfrm>
                <a:off x="371" y="2757"/>
                <a:ext cx="5072" cy="2"/>
              </a:xfrm>
              <a:prstGeom prst="rect">
                <a:avLst/>
              </a:prstGeom>
              <a:solidFill>
                <a:srgbClr val="8EB4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6" name="Rectangle 56"/>
              <p:cNvSpPr>
                <a:spLocks noChangeArrowheads="1"/>
              </p:cNvSpPr>
              <p:nvPr/>
            </p:nvSpPr>
            <p:spPr bwMode="auto">
              <a:xfrm>
                <a:off x="371" y="2759"/>
                <a:ext cx="5072" cy="3"/>
              </a:xfrm>
              <a:prstGeom prst="rect">
                <a:avLst/>
              </a:prstGeom>
              <a:solidFill>
                <a:srgbClr val="8DB3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grpSp>
        <p:nvGrpSpPr>
          <p:cNvPr id="57" name="Group 57"/>
          <p:cNvGrpSpPr>
            <a:grpSpLocks/>
          </p:cNvGrpSpPr>
          <p:nvPr/>
        </p:nvGrpSpPr>
        <p:grpSpPr bwMode="auto">
          <a:xfrm>
            <a:off x="528638" y="1917700"/>
            <a:ext cx="8113712" cy="625475"/>
            <a:chOff x="364" y="1214"/>
            <a:chExt cx="5111" cy="254"/>
          </a:xfrm>
        </p:grpSpPr>
        <p:sp>
          <p:nvSpPr>
            <p:cNvPr id="58" name="Freeform 58"/>
            <p:cNvSpPr>
              <a:spLocks/>
            </p:cNvSpPr>
            <p:nvPr/>
          </p:nvSpPr>
          <p:spPr bwMode="auto">
            <a:xfrm>
              <a:off x="364" y="1214"/>
              <a:ext cx="5097" cy="241"/>
            </a:xfrm>
            <a:custGeom>
              <a:avLst/>
              <a:gdLst>
                <a:gd name="T0" fmla="*/ 4818 w 5097"/>
                <a:gd name="T1" fmla="*/ 0 h 241"/>
                <a:gd name="T2" fmla="*/ 4818 w 5097"/>
                <a:gd name="T3" fmla="*/ 60 h 241"/>
                <a:gd name="T4" fmla="*/ 0 w 5097"/>
                <a:gd name="T5" fmla="*/ 60 h 241"/>
                <a:gd name="T6" fmla="*/ 0 w 5097"/>
                <a:gd name="T7" fmla="*/ 181 h 241"/>
                <a:gd name="T8" fmla="*/ 4818 w 5097"/>
                <a:gd name="T9" fmla="*/ 181 h 241"/>
                <a:gd name="T10" fmla="*/ 4818 w 5097"/>
                <a:gd name="T11" fmla="*/ 241 h 241"/>
                <a:gd name="T12" fmla="*/ 5097 w 5097"/>
                <a:gd name="T13" fmla="*/ 120 h 241"/>
                <a:gd name="T14" fmla="*/ 4818 w 5097"/>
                <a:gd name="T15" fmla="*/ 0 h 241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5097"/>
                <a:gd name="T25" fmla="*/ 0 h 241"/>
                <a:gd name="T26" fmla="*/ 5097 w 5097"/>
                <a:gd name="T27" fmla="*/ 241 h 241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5097" h="241">
                  <a:moveTo>
                    <a:pt x="4818" y="0"/>
                  </a:moveTo>
                  <a:lnTo>
                    <a:pt x="4818" y="60"/>
                  </a:lnTo>
                  <a:lnTo>
                    <a:pt x="0" y="60"/>
                  </a:lnTo>
                  <a:lnTo>
                    <a:pt x="0" y="181"/>
                  </a:lnTo>
                  <a:lnTo>
                    <a:pt x="4818" y="181"/>
                  </a:lnTo>
                  <a:lnTo>
                    <a:pt x="4818" y="241"/>
                  </a:lnTo>
                  <a:lnTo>
                    <a:pt x="5097" y="120"/>
                  </a:lnTo>
                  <a:lnTo>
                    <a:pt x="4818" y="0"/>
                  </a:lnTo>
                  <a:close/>
                </a:path>
              </a:pathLst>
            </a:custGeom>
            <a:solidFill>
              <a:srgbClr val="BAD1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9" name="Freeform 59"/>
            <p:cNvSpPr>
              <a:spLocks/>
            </p:cNvSpPr>
            <p:nvPr/>
          </p:nvSpPr>
          <p:spPr bwMode="auto">
            <a:xfrm>
              <a:off x="379" y="1228"/>
              <a:ext cx="5096" cy="240"/>
            </a:xfrm>
            <a:custGeom>
              <a:avLst/>
              <a:gdLst>
                <a:gd name="T0" fmla="*/ 4817 w 5096"/>
                <a:gd name="T1" fmla="*/ 0 h 240"/>
                <a:gd name="T2" fmla="*/ 4817 w 5096"/>
                <a:gd name="T3" fmla="*/ 60 h 240"/>
                <a:gd name="T4" fmla="*/ 0 w 5096"/>
                <a:gd name="T5" fmla="*/ 60 h 240"/>
                <a:gd name="T6" fmla="*/ 0 w 5096"/>
                <a:gd name="T7" fmla="*/ 181 h 240"/>
                <a:gd name="T8" fmla="*/ 4817 w 5096"/>
                <a:gd name="T9" fmla="*/ 181 h 240"/>
                <a:gd name="T10" fmla="*/ 4817 w 5096"/>
                <a:gd name="T11" fmla="*/ 240 h 240"/>
                <a:gd name="T12" fmla="*/ 5096 w 5096"/>
                <a:gd name="T13" fmla="*/ 119 h 240"/>
                <a:gd name="T14" fmla="*/ 4817 w 5096"/>
                <a:gd name="T15" fmla="*/ 0 h 24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5096"/>
                <a:gd name="T25" fmla="*/ 0 h 240"/>
                <a:gd name="T26" fmla="*/ 5096 w 5096"/>
                <a:gd name="T27" fmla="*/ 240 h 24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5096" h="240">
                  <a:moveTo>
                    <a:pt x="4817" y="0"/>
                  </a:moveTo>
                  <a:lnTo>
                    <a:pt x="4817" y="60"/>
                  </a:lnTo>
                  <a:lnTo>
                    <a:pt x="0" y="60"/>
                  </a:lnTo>
                  <a:lnTo>
                    <a:pt x="0" y="181"/>
                  </a:lnTo>
                  <a:lnTo>
                    <a:pt x="4817" y="181"/>
                  </a:lnTo>
                  <a:lnTo>
                    <a:pt x="4817" y="240"/>
                  </a:lnTo>
                  <a:lnTo>
                    <a:pt x="5096" y="119"/>
                  </a:lnTo>
                  <a:lnTo>
                    <a:pt x="4817" y="0"/>
                  </a:lnTo>
                  <a:close/>
                </a:path>
              </a:pathLst>
            </a:custGeom>
            <a:solidFill>
              <a:srgbClr val="546B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60" name="Group 60"/>
            <p:cNvGrpSpPr>
              <a:grpSpLocks/>
            </p:cNvGrpSpPr>
            <p:nvPr/>
          </p:nvGrpSpPr>
          <p:grpSpPr bwMode="auto">
            <a:xfrm>
              <a:off x="371" y="1221"/>
              <a:ext cx="5099" cy="242"/>
              <a:chOff x="371" y="1221"/>
              <a:chExt cx="5099" cy="242"/>
            </a:xfrm>
          </p:grpSpPr>
          <p:sp>
            <p:nvSpPr>
              <p:cNvPr id="61" name="Rectangle 61"/>
              <p:cNvSpPr>
                <a:spLocks noChangeArrowheads="1"/>
              </p:cNvSpPr>
              <p:nvPr/>
            </p:nvSpPr>
            <p:spPr bwMode="auto">
              <a:xfrm>
                <a:off x="371" y="1221"/>
                <a:ext cx="5099" cy="2"/>
              </a:xfrm>
              <a:prstGeom prst="rect">
                <a:avLst/>
              </a:prstGeom>
              <a:solidFill>
                <a:srgbClr val="8DB3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2" name="Rectangle 62"/>
              <p:cNvSpPr>
                <a:spLocks noChangeArrowheads="1"/>
              </p:cNvSpPr>
              <p:nvPr/>
            </p:nvSpPr>
            <p:spPr bwMode="auto">
              <a:xfrm>
                <a:off x="371" y="1223"/>
                <a:ext cx="5099" cy="3"/>
              </a:xfrm>
              <a:prstGeom prst="rect">
                <a:avLst/>
              </a:prstGeom>
              <a:solidFill>
                <a:srgbClr val="8DB3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3" name="Rectangle 63"/>
              <p:cNvSpPr>
                <a:spLocks noChangeArrowheads="1"/>
              </p:cNvSpPr>
              <p:nvPr/>
            </p:nvSpPr>
            <p:spPr bwMode="auto">
              <a:xfrm>
                <a:off x="371" y="1226"/>
                <a:ext cx="5099" cy="2"/>
              </a:xfrm>
              <a:prstGeom prst="rect">
                <a:avLst/>
              </a:prstGeom>
              <a:solidFill>
                <a:srgbClr val="8EB3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4" name="Rectangle 64"/>
              <p:cNvSpPr>
                <a:spLocks noChangeArrowheads="1"/>
              </p:cNvSpPr>
              <p:nvPr/>
            </p:nvSpPr>
            <p:spPr bwMode="auto">
              <a:xfrm>
                <a:off x="371" y="1228"/>
                <a:ext cx="5099" cy="3"/>
              </a:xfrm>
              <a:prstGeom prst="rect">
                <a:avLst/>
              </a:prstGeom>
              <a:solidFill>
                <a:srgbClr val="8EB4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5" name="Rectangle 65"/>
              <p:cNvSpPr>
                <a:spLocks noChangeArrowheads="1"/>
              </p:cNvSpPr>
              <p:nvPr/>
            </p:nvSpPr>
            <p:spPr bwMode="auto">
              <a:xfrm>
                <a:off x="371" y="1231"/>
                <a:ext cx="5099" cy="2"/>
              </a:xfrm>
              <a:prstGeom prst="rect">
                <a:avLst/>
              </a:prstGeom>
              <a:solidFill>
                <a:srgbClr val="8FB4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6" name="Rectangle 66"/>
              <p:cNvSpPr>
                <a:spLocks noChangeArrowheads="1"/>
              </p:cNvSpPr>
              <p:nvPr/>
            </p:nvSpPr>
            <p:spPr bwMode="auto">
              <a:xfrm>
                <a:off x="371" y="1233"/>
                <a:ext cx="5099" cy="3"/>
              </a:xfrm>
              <a:prstGeom prst="rect">
                <a:avLst/>
              </a:prstGeom>
              <a:solidFill>
                <a:srgbClr val="90B4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7" name="Rectangle 67"/>
              <p:cNvSpPr>
                <a:spLocks noChangeArrowheads="1"/>
              </p:cNvSpPr>
              <p:nvPr/>
            </p:nvSpPr>
            <p:spPr bwMode="auto">
              <a:xfrm>
                <a:off x="371" y="1236"/>
                <a:ext cx="5099" cy="2"/>
              </a:xfrm>
              <a:prstGeom prst="rect">
                <a:avLst/>
              </a:prstGeom>
              <a:solidFill>
                <a:srgbClr val="91B5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8" name="Rectangle 68"/>
              <p:cNvSpPr>
                <a:spLocks noChangeArrowheads="1"/>
              </p:cNvSpPr>
              <p:nvPr/>
            </p:nvSpPr>
            <p:spPr bwMode="auto">
              <a:xfrm>
                <a:off x="371" y="1238"/>
                <a:ext cx="5099" cy="3"/>
              </a:xfrm>
              <a:prstGeom prst="rect">
                <a:avLst/>
              </a:prstGeom>
              <a:solidFill>
                <a:srgbClr val="92B6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9" name="Rectangle 69"/>
              <p:cNvSpPr>
                <a:spLocks noChangeArrowheads="1"/>
              </p:cNvSpPr>
              <p:nvPr/>
            </p:nvSpPr>
            <p:spPr bwMode="auto">
              <a:xfrm>
                <a:off x="371" y="1241"/>
                <a:ext cx="5099" cy="2"/>
              </a:xfrm>
              <a:prstGeom prst="rect">
                <a:avLst/>
              </a:prstGeom>
              <a:solidFill>
                <a:srgbClr val="93B7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0" name="Rectangle 70"/>
              <p:cNvSpPr>
                <a:spLocks noChangeArrowheads="1"/>
              </p:cNvSpPr>
              <p:nvPr/>
            </p:nvSpPr>
            <p:spPr bwMode="auto">
              <a:xfrm>
                <a:off x="371" y="1243"/>
                <a:ext cx="5099" cy="4"/>
              </a:xfrm>
              <a:prstGeom prst="rect">
                <a:avLst/>
              </a:prstGeom>
              <a:solidFill>
                <a:srgbClr val="94B7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1" name="Rectangle 71"/>
              <p:cNvSpPr>
                <a:spLocks noChangeArrowheads="1"/>
              </p:cNvSpPr>
              <p:nvPr/>
            </p:nvSpPr>
            <p:spPr bwMode="auto">
              <a:xfrm>
                <a:off x="371" y="1247"/>
                <a:ext cx="5099" cy="1"/>
              </a:xfrm>
              <a:prstGeom prst="rect">
                <a:avLst/>
              </a:prstGeom>
              <a:solidFill>
                <a:srgbClr val="96B8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2" name="Rectangle 72"/>
              <p:cNvSpPr>
                <a:spLocks noChangeArrowheads="1"/>
              </p:cNvSpPr>
              <p:nvPr/>
            </p:nvSpPr>
            <p:spPr bwMode="auto">
              <a:xfrm>
                <a:off x="371" y="1248"/>
                <a:ext cx="5099" cy="4"/>
              </a:xfrm>
              <a:prstGeom prst="rect">
                <a:avLst/>
              </a:prstGeom>
              <a:solidFill>
                <a:srgbClr val="97B9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3" name="Rectangle 73"/>
              <p:cNvSpPr>
                <a:spLocks noChangeArrowheads="1"/>
              </p:cNvSpPr>
              <p:nvPr/>
            </p:nvSpPr>
            <p:spPr bwMode="auto">
              <a:xfrm>
                <a:off x="371" y="1252"/>
                <a:ext cx="5099" cy="1"/>
              </a:xfrm>
              <a:prstGeom prst="rect">
                <a:avLst/>
              </a:prstGeom>
              <a:solidFill>
                <a:srgbClr val="99BA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4" name="Rectangle 74"/>
              <p:cNvSpPr>
                <a:spLocks noChangeArrowheads="1"/>
              </p:cNvSpPr>
              <p:nvPr/>
            </p:nvSpPr>
            <p:spPr bwMode="auto">
              <a:xfrm>
                <a:off x="371" y="1253"/>
                <a:ext cx="5099" cy="4"/>
              </a:xfrm>
              <a:prstGeom prst="rect">
                <a:avLst/>
              </a:prstGeom>
              <a:solidFill>
                <a:srgbClr val="9BBB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" name="Rectangle 75"/>
              <p:cNvSpPr>
                <a:spLocks noChangeArrowheads="1"/>
              </p:cNvSpPr>
              <p:nvPr/>
            </p:nvSpPr>
            <p:spPr bwMode="auto">
              <a:xfrm>
                <a:off x="371" y="1257"/>
                <a:ext cx="5099" cy="2"/>
              </a:xfrm>
              <a:prstGeom prst="rect">
                <a:avLst/>
              </a:prstGeom>
              <a:solidFill>
                <a:srgbClr val="9DBD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6" name="Rectangle 76"/>
              <p:cNvSpPr>
                <a:spLocks noChangeArrowheads="1"/>
              </p:cNvSpPr>
              <p:nvPr/>
            </p:nvSpPr>
            <p:spPr bwMode="auto">
              <a:xfrm>
                <a:off x="371" y="1259"/>
                <a:ext cx="5099" cy="3"/>
              </a:xfrm>
              <a:prstGeom prst="rect">
                <a:avLst/>
              </a:prstGeom>
              <a:solidFill>
                <a:srgbClr val="9FBE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7" name="Rectangle 77"/>
              <p:cNvSpPr>
                <a:spLocks noChangeArrowheads="1"/>
              </p:cNvSpPr>
              <p:nvPr/>
            </p:nvSpPr>
            <p:spPr bwMode="auto">
              <a:xfrm>
                <a:off x="371" y="1262"/>
                <a:ext cx="5099" cy="2"/>
              </a:xfrm>
              <a:prstGeom prst="rect">
                <a:avLst/>
              </a:prstGeom>
              <a:solidFill>
                <a:srgbClr val="A1B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8" name="Rectangle 78"/>
              <p:cNvSpPr>
                <a:spLocks noChangeArrowheads="1"/>
              </p:cNvSpPr>
              <p:nvPr/>
            </p:nvSpPr>
            <p:spPr bwMode="auto">
              <a:xfrm>
                <a:off x="371" y="1264"/>
                <a:ext cx="5099" cy="3"/>
              </a:xfrm>
              <a:prstGeom prst="rect">
                <a:avLst/>
              </a:prstGeom>
              <a:solidFill>
                <a:srgbClr val="A3C1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9" name="Rectangle 79"/>
              <p:cNvSpPr>
                <a:spLocks noChangeArrowheads="1"/>
              </p:cNvSpPr>
              <p:nvPr/>
            </p:nvSpPr>
            <p:spPr bwMode="auto">
              <a:xfrm>
                <a:off x="371" y="1267"/>
                <a:ext cx="5099" cy="2"/>
              </a:xfrm>
              <a:prstGeom prst="rect">
                <a:avLst/>
              </a:prstGeom>
              <a:solidFill>
                <a:srgbClr val="A6C2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0" name="Rectangle 80"/>
              <p:cNvSpPr>
                <a:spLocks noChangeArrowheads="1"/>
              </p:cNvSpPr>
              <p:nvPr/>
            </p:nvSpPr>
            <p:spPr bwMode="auto">
              <a:xfrm>
                <a:off x="371" y="1269"/>
                <a:ext cx="5099" cy="3"/>
              </a:xfrm>
              <a:prstGeom prst="rect">
                <a:avLst/>
              </a:prstGeom>
              <a:solidFill>
                <a:srgbClr val="A8C4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1" name="Rectangle 81"/>
              <p:cNvSpPr>
                <a:spLocks noChangeArrowheads="1"/>
              </p:cNvSpPr>
              <p:nvPr/>
            </p:nvSpPr>
            <p:spPr bwMode="auto">
              <a:xfrm>
                <a:off x="371" y="1272"/>
                <a:ext cx="5099" cy="2"/>
              </a:xfrm>
              <a:prstGeom prst="rect">
                <a:avLst/>
              </a:prstGeom>
              <a:solidFill>
                <a:srgbClr val="AAC5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2" name="Rectangle 82"/>
              <p:cNvSpPr>
                <a:spLocks noChangeArrowheads="1"/>
              </p:cNvSpPr>
              <p:nvPr/>
            </p:nvSpPr>
            <p:spPr bwMode="auto">
              <a:xfrm>
                <a:off x="371" y="1274"/>
                <a:ext cx="5099" cy="3"/>
              </a:xfrm>
              <a:prstGeom prst="rect">
                <a:avLst/>
              </a:prstGeom>
              <a:solidFill>
                <a:srgbClr val="ADC7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3" name="Rectangle 83"/>
              <p:cNvSpPr>
                <a:spLocks noChangeArrowheads="1"/>
              </p:cNvSpPr>
              <p:nvPr/>
            </p:nvSpPr>
            <p:spPr bwMode="auto">
              <a:xfrm>
                <a:off x="371" y="1277"/>
                <a:ext cx="5099" cy="2"/>
              </a:xfrm>
              <a:prstGeom prst="rect">
                <a:avLst/>
              </a:prstGeom>
              <a:solidFill>
                <a:srgbClr val="AFC9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4" name="Rectangle 84"/>
              <p:cNvSpPr>
                <a:spLocks noChangeArrowheads="1"/>
              </p:cNvSpPr>
              <p:nvPr/>
            </p:nvSpPr>
            <p:spPr bwMode="auto">
              <a:xfrm>
                <a:off x="371" y="1279"/>
                <a:ext cx="5099" cy="2"/>
              </a:xfrm>
              <a:prstGeom prst="rect">
                <a:avLst/>
              </a:prstGeom>
              <a:solidFill>
                <a:srgbClr val="B1CA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5" name="Rectangle 85"/>
              <p:cNvSpPr>
                <a:spLocks noChangeArrowheads="1"/>
              </p:cNvSpPr>
              <p:nvPr/>
            </p:nvSpPr>
            <p:spPr bwMode="auto">
              <a:xfrm>
                <a:off x="371" y="1281"/>
                <a:ext cx="5099" cy="3"/>
              </a:xfrm>
              <a:prstGeom prst="rect">
                <a:avLst/>
              </a:prstGeom>
              <a:solidFill>
                <a:srgbClr val="B3CB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6" name="Rectangle 86"/>
              <p:cNvSpPr>
                <a:spLocks noChangeArrowheads="1"/>
              </p:cNvSpPr>
              <p:nvPr/>
            </p:nvSpPr>
            <p:spPr bwMode="auto">
              <a:xfrm>
                <a:off x="371" y="1284"/>
                <a:ext cx="5099" cy="2"/>
              </a:xfrm>
              <a:prstGeom prst="rect">
                <a:avLst/>
              </a:prstGeom>
              <a:solidFill>
                <a:srgbClr val="B6CD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7" name="Rectangle 87"/>
              <p:cNvSpPr>
                <a:spLocks noChangeArrowheads="1"/>
              </p:cNvSpPr>
              <p:nvPr/>
            </p:nvSpPr>
            <p:spPr bwMode="auto">
              <a:xfrm>
                <a:off x="371" y="1286"/>
                <a:ext cx="5099" cy="3"/>
              </a:xfrm>
              <a:prstGeom prst="rect">
                <a:avLst/>
              </a:prstGeom>
              <a:solidFill>
                <a:srgbClr val="B8CE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8" name="Rectangle 88"/>
              <p:cNvSpPr>
                <a:spLocks noChangeArrowheads="1"/>
              </p:cNvSpPr>
              <p:nvPr/>
            </p:nvSpPr>
            <p:spPr bwMode="auto">
              <a:xfrm>
                <a:off x="371" y="1289"/>
                <a:ext cx="5099" cy="2"/>
              </a:xfrm>
              <a:prstGeom prst="rect">
                <a:avLst/>
              </a:prstGeom>
              <a:solidFill>
                <a:srgbClr val="BAD0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9" name="Rectangle 89"/>
              <p:cNvSpPr>
                <a:spLocks noChangeArrowheads="1"/>
              </p:cNvSpPr>
              <p:nvPr/>
            </p:nvSpPr>
            <p:spPr bwMode="auto">
              <a:xfrm>
                <a:off x="371" y="1291"/>
                <a:ext cx="5099" cy="3"/>
              </a:xfrm>
              <a:prstGeom prst="rect">
                <a:avLst/>
              </a:prstGeom>
              <a:solidFill>
                <a:srgbClr val="BCD2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0" name="Rectangle 90"/>
              <p:cNvSpPr>
                <a:spLocks noChangeArrowheads="1"/>
              </p:cNvSpPr>
              <p:nvPr/>
            </p:nvSpPr>
            <p:spPr bwMode="auto">
              <a:xfrm>
                <a:off x="371" y="1294"/>
                <a:ext cx="5099" cy="2"/>
              </a:xfrm>
              <a:prstGeom prst="rect">
                <a:avLst/>
              </a:prstGeom>
              <a:solidFill>
                <a:srgbClr val="BED3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1" name="Rectangle 91"/>
              <p:cNvSpPr>
                <a:spLocks noChangeArrowheads="1"/>
              </p:cNvSpPr>
              <p:nvPr/>
            </p:nvSpPr>
            <p:spPr bwMode="auto">
              <a:xfrm>
                <a:off x="371" y="1296"/>
                <a:ext cx="5099" cy="3"/>
              </a:xfrm>
              <a:prstGeom prst="rect">
                <a:avLst/>
              </a:prstGeom>
              <a:solidFill>
                <a:srgbClr val="C0D4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2" name="Rectangle 92"/>
              <p:cNvSpPr>
                <a:spLocks noChangeArrowheads="1"/>
              </p:cNvSpPr>
              <p:nvPr/>
            </p:nvSpPr>
            <p:spPr bwMode="auto">
              <a:xfrm>
                <a:off x="371" y="1299"/>
                <a:ext cx="5099" cy="2"/>
              </a:xfrm>
              <a:prstGeom prst="rect">
                <a:avLst/>
              </a:prstGeom>
              <a:solidFill>
                <a:srgbClr val="C2D6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3" name="Rectangle 93"/>
              <p:cNvSpPr>
                <a:spLocks noChangeArrowheads="1"/>
              </p:cNvSpPr>
              <p:nvPr/>
            </p:nvSpPr>
            <p:spPr bwMode="auto">
              <a:xfrm>
                <a:off x="371" y="1301"/>
                <a:ext cx="5099" cy="4"/>
              </a:xfrm>
              <a:prstGeom prst="rect">
                <a:avLst/>
              </a:prstGeom>
              <a:solidFill>
                <a:srgbClr val="C4D7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4" name="Rectangle 94"/>
              <p:cNvSpPr>
                <a:spLocks noChangeArrowheads="1"/>
              </p:cNvSpPr>
              <p:nvPr/>
            </p:nvSpPr>
            <p:spPr bwMode="auto">
              <a:xfrm>
                <a:off x="371" y="1305"/>
                <a:ext cx="5099" cy="1"/>
              </a:xfrm>
              <a:prstGeom prst="rect">
                <a:avLst/>
              </a:prstGeom>
              <a:solidFill>
                <a:srgbClr val="C6D8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5" name="Rectangle 95"/>
              <p:cNvSpPr>
                <a:spLocks noChangeArrowheads="1"/>
              </p:cNvSpPr>
              <p:nvPr/>
            </p:nvSpPr>
            <p:spPr bwMode="auto">
              <a:xfrm>
                <a:off x="371" y="1306"/>
                <a:ext cx="5099" cy="4"/>
              </a:xfrm>
              <a:prstGeom prst="rect">
                <a:avLst/>
              </a:prstGeom>
              <a:solidFill>
                <a:srgbClr val="C7D9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6" name="Rectangle 96"/>
              <p:cNvSpPr>
                <a:spLocks noChangeArrowheads="1"/>
              </p:cNvSpPr>
              <p:nvPr/>
            </p:nvSpPr>
            <p:spPr bwMode="auto">
              <a:xfrm>
                <a:off x="371" y="1310"/>
                <a:ext cx="5099" cy="1"/>
              </a:xfrm>
              <a:prstGeom prst="rect">
                <a:avLst/>
              </a:prstGeom>
              <a:solidFill>
                <a:srgbClr val="C9DA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7" name="Rectangle 97"/>
              <p:cNvSpPr>
                <a:spLocks noChangeArrowheads="1"/>
              </p:cNvSpPr>
              <p:nvPr/>
            </p:nvSpPr>
            <p:spPr bwMode="auto">
              <a:xfrm>
                <a:off x="371" y="1311"/>
                <a:ext cx="5099" cy="4"/>
              </a:xfrm>
              <a:prstGeom prst="rect">
                <a:avLst/>
              </a:prstGeom>
              <a:solidFill>
                <a:srgbClr val="CADB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8" name="Rectangle 98"/>
              <p:cNvSpPr>
                <a:spLocks noChangeArrowheads="1"/>
              </p:cNvSpPr>
              <p:nvPr/>
            </p:nvSpPr>
            <p:spPr bwMode="auto">
              <a:xfrm>
                <a:off x="371" y="1315"/>
                <a:ext cx="5099" cy="1"/>
              </a:xfrm>
              <a:prstGeom prst="rect">
                <a:avLst/>
              </a:prstGeom>
              <a:solidFill>
                <a:srgbClr val="CBDC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9" name="Rectangle 99"/>
              <p:cNvSpPr>
                <a:spLocks noChangeArrowheads="1"/>
              </p:cNvSpPr>
              <p:nvPr/>
            </p:nvSpPr>
            <p:spPr bwMode="auto">
              <a:xfrm>
                <a:off x="371" y="1316"/>
                <a:ext cx="5099" cy="4"/>
              </a:xfrm>
              <a:prstGeom prst="rect">
                <a:avLst/>
              </a:prstGeom>
              <a:solidFill>
                <a:srgbClr val="CCDD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0" name="Rectangle 100"/>
              <p:cNvSpPr>
                <a:spLocks noChangeArrowheads="1"/>
              </p:cNvSpPr>
              <p:nvPr/>
            </p:nvSpPr>
            <p:spPr bwMode="auto">
              <a:xfrm>
                <a:off x="371" y="1320"/>
                <a:ext cx="5099" cy="2"/>
              </a:xfrm>
              <a:prstGeom prst="rect">
                <a:avLst/>
              </a:prstGeom>
              <a:solidFill>
                <a:srgbClr val="CDDD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1" name="Rectangle 101"/>
              <p:cNvSpPr>
                <a:spLocks noChangeArrowheads="1"/>
              </p:cNvSpPr>
              <p:nvPr/>
            </p:nvSpPr>
            <p:spPr bwMode="auto">
              <a:xfrm>
                <a:off x="371" y="1322"/>
                <a:ext cx="5099" cy="3"/>
              </a:xfrm>
              <a:prstGeom prst="rect">
                <a:avLst/>
              </a:prstGeom>
              <a:solidFill>
                <a:srgbClr val="CEDE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2" name="Rectangle 102"/>
              <p:cNvSpPr>
                <a:spLocks noChangeArrowheads="1"/>
              </p:cNvSpPr>
              <p:nvPr/>
            </p:nvSpPr>
            <p:spPr bwMode="auto">
              <a:xfrm>
                <a:off x="371" y="1325"/>
                <a:ext cx="5099" cy="2"/>
              </a:xfrm>
              <a:prstGeom prst="rect">
                <a:avLst/>
              </a:prstGeom>
              <a:solidFill>
                <a:srgbClr val="CFDE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3" name="Rectangle 103"/>
              <p:cNvSpPr>
                <a:spLocks noChangeArrowheads="1"/>
              </p:cNvSpPr>
              <p:nvPr/>
            </p:nvSpPr>
            <p:spPr bwMode="auto">
              <a:xfrm>
                <a:off x="371" y="1327"/>
                <a:ext cx="5099" cy="3"/>
              </a:xfrm>
              <a:prstGeom prst="rect">
                <a:avLst/>
              </a:prstGeom>
              <a:solidFill>
                <a:srgbClr val="CFD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4" name="Rectangle 104"/>
              <p:cNvSpPr>
                <a:spLocks noChangeArrowheads="1"/>
              </p:cNvSpPr>
              <p:nvPr/>
            </p:nvSpPr>
            <p:spPr bwMode="auto">
              <a:xfrm>
                <a:off x="371" y="1330"/>
                <a:ext cx="5099" cy="2"/>
              </a:xfrm>
              <a:prstGeom prst="rect">
                <a:avLst/>
              </a:prstGeom>
              <a:solidFill>
                <a:srgbClr val="D0D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5" name="Rectangle 105"/>
              <p:cNvSpPr>
                <a:spLocks noChangeArrowheads="1"/>
              </p:cNvSpPr>
              <p:nvPr/>
            </p:nvSpPr>
            <p:spPr bwMode="auto">
              <a:xfrm>
                <a:off x="371" y="1332"/>
                <a:ext cx="5099" cy="3"/>
              </a:xfrm>
              <a:prstGeom prst="rect">
                <a:avLst/>
              </a:prstGeom>
              <a:solidFill>
                <a:srgbClr val="D0E0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6" name="Rectangle 106"/>
              <p:cNvSpPr>
                <a:spLocks noChangeArrowheads="1"/>
              </p:cNvSpPr>
              <p:nvPr/>
            </p:nvSpPr>
            <p:spPr bwMode="auto">
              <a:xfrm>
                <a:off x="371" y="1335"/>
                <a:ext cx="5099" cy="2"/>
              </a:xfrm>
              <a:prstGeom prst="rect">
                <a:avLst/>
              </a:prstGeom>
              <a:solidFill>
                <a:srgbClr val="D1E0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7" name="Rectangle 107"/>
              <p:cNvSpPr>
                <a:spLocks noChangeArrowheads="1"/>
              </p:cNvSpPr>
              <p:nvPr/>
            </p:nvSpPr>
            <p:spPr bwMode="auto">
              <a:xfrm>
                <a:off x="371" y="1337"/>
                <a:ext cx="5099" cy="3"/>
              </a:xfrm>
              <a:prstGeom prst="rect">
                <a:avLst/>
              </a:prstGeom>
              <a:solidFill>
                <a:srgbClr val="D1E0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8" name="Rectangle 108"/>
              <p:cNvSpPr>
                <a:spLocks noChangeArrowheads="1"/>
              </p:cNvSpPr>
              <p:nvPr/>
            </p:nvSpPr>
            <p:spPr bwMode="auto">
              <a:xfrm>
                <a:off x="371" y="1340"/>
                <a:ext cx="5099" cy="2"/>
              </a:xfrm>
              <a:prstGeom prst="rect">
                <a:avLst/>
              </a:prstGeom>
              <a:solidFill>
                <a:srgbClr val="D1E0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9" name="Rectangle 109"/>
              <p:cNvSpPr>
                <a:spLocks noChangeArrowheads="1"/>
              </p:cNvSpPr>
              <p:nvPr/>
            </p:nvSpPr>
            <p:spPr bwMode="auto">
              <a:xfrm>
                <a:off x="371" y="1342"/>
                <a:ext cx="5099" cy="2"/>
              </a:xfrm>
              <a:prstGeom prst="rect">
                <a:avLst/>
              </a:prstGeom>
              <a:solidFill>
                <a:srgbClr val="D1E0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0" name="Rectangle 110"/>
              <p:cNvSpPr>
                <a:spLocks noChangeArrowheads="1"/>
              </p:cNvSpPr>
              <p:nvPr/>
            </p:nvSpPr>
            <p:spPr bwMode="auto">
              <a:xfrm>
                <a:off x="371" y="1344"/>
                <a:ext cx="5099" cy="3"/>
              </a:xfrm>
              <a:prstGeom prst="rect">
                <a:avLst/>
              </a:prstGeom>
              <a:solidFill>
                <a:srgbClr val="D1E0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1" name="Rectangle 111"/>
              <p:cNvSpPr>
                <a:spLocks noChangeArrowheads="1"/>
              </p:cNvSpPr>
              <p:nvPr/>
            </p:nvSpPr>
            <p:spPr bwMode="auto">
              <a:xfrm>
                <a:off x="371" y="1347"/>
                <a:ext cx="5099" cy="2"/>
              </a:xfrm>
              <a:prstGeom prst="rect">
                <a:avLst/>
              </a:prstGeom>
              <a:solidFill>
                <a:srgbClr val="D1E0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2" name="Rectangle 112"/>
              <p:cNvSpPr>
                <a:spLocks noChangeArrowheads="1"/>
              </p:cNvSpPr>
              <p:nvPr/>
            </p:nvSpPr>
            <p:spPr bwMode="auto">
              <a:xfrm>
                <a:off x="371" y="1349"/>
                <a:ext cx="5099" cy="3"/>
              </a:xfrm>
              <a:prstGeom prst="rect">
                <a:avLst/>
              </a:prstGeom>
              <a:solidFill>
                <a:srgbClr val="D0E0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3" name="Rectangle 113"/>
              <p:cNvSpPr>
                <a:spLocks noChangeArrowheads="1"/>
              </p:cNvSpPr>
              <p:nvPr/>
            </p:nvSpPr>
            <p:spPr bwMode="auto">
              <a:xfrm>
                <a:off x="371" y="1352"/>
                <a:ext cx="5099" cy="2"/>
              </a:xfrm>
              <a:prstGeom prst="rect">
                <a:avLst/>
              </a:prstGeom>
              <a:solidFill>
                <a:srgbClr val="D0D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4" name="Rectangle 114"/>
              <p:cNvSpPr>
                <a:spLocks noChangeArrowheads="1"/>
              </p:cNvSpPr>
              <p:nvPr/>
            </p:nvSpPr>
            <p:spPr bwMode="auto">
              <a:xfrm>
                <a:off x="371" y="1354"/>
                <a:ext cx="5099" cy="3"/>
              </a:xfrm>
              <a:prstGeom prst="rect">
                <a:avLst/>
              </a:prstGeom>
              <a:solidFill>
                <a:srgbClr val="CFD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5" name="Rectangle 115"/>
              <p:cNvSpPr>
                <a:spLocks noChangeArrowheads="1"/>
              </p:cNvSpPr>
              <p:nvPr/>
            </p:nvSpPr>
            <p:spPr bwMode="auto">
              <a:xfrm>
                <a:off x="371" y="1357"/>
                <a:ext cx="5099" cy="2"/>
              </a:xfrm>
              <a:prstGeom prst="rect">
                <a:avLst/>
              </a:prstGeom>
              <a:solidFill>
                <a:srgbClr val="CFDE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6" name="Rectangle 116"/>
              <p:cNvSpPr>
                <a:spLocks noChangeArrowheads="1"/>
              </p:cNvSpPr>
              <p:nvPr/>
            </p:nvSpPr>
            <p:spPr bwMode="auto">
              <a:xfrm>
                <a:off x="371" y="1359"/>
                <a:ext cx="5099" cy="4"/>
              </a:xfrm>
              <a:prstGeom prst="rect">
                <a:avLst/>
              </a:prstGeom>
              <a:solidFill>
                <a:srgbClr val="CEDE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7" name="Rectangle 117"/>
              <p:cNvSpPr>
                <a:spLocks noChangeArrowheads="1"/>
              </p:cNvSpPr>
              <p:nvPr/>
            </p:nvSpPr>
            <p:spPr bwMode="auto">
              <a:xfrm>
                <a:off x="371" y="1363"/>
                <a:ext cx="5099" cy="1"/>
              </a:xfrm>
              <a:prstGeom prst="rect">
                <a:avLst/>
              </a:prstGeom>
              <a:solidFill>
                <a:srgbClr val="CDDD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8" name="Rectangle 118"/>
              <p:cNvSpPr>
                <a:spLocks noChangeArrowheads="1"/>
              </p:cNvSpPr>
              <p:nvPr/>
            </p:nvSpPr>
            <p:spPr bwMode="auto">
              <a:xfrm>
                <a:off x="371" y="1364"/>
                <a:ext cx="5099" cy="4"/>
              </a:xfrm>
              <a:prstGeom prst="rect">
                <a:avLst/>
              </a:prstGeom>
              <a:solidFill>
                <a:srgbClr val="CCDD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9" name="Rectangle 119"/>
              <p:cNvSpPr>
                <a:spLocks noChangeArrowheads="1"/>
              </p:cNvSpPr>
              <p:nvPr/>
            </p:nvSpPr>
            <p:spPr bwMode="auto">
              <a:xfrm>
                <a:off x="371" y="1368"/>
                <a:ext cx="5099" cy="1"/>
              </a:xfrm>
              <a:prstGeom prst="rect">
                <a:avLst/>
              </a:prstGeom>
              <a:solidFill>
                <a:srgbClr val="CBDC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0" name="Rectangle 120"/>
              <p:cNvSpPr>
                <a:spLocks noChangeArrowheads="1"/>
              </p:cNvSpPr>
              <p:nvPr/>
            </p:nvSpPr>
            <p:spPr bwMode="auto">
              <a:xfrm>
                <a:off x="371" y="1369"/>
                <a:ext cx="5099" cy="4"/>
              </a:xfrm>
              <a:prstGeom prst="rect">
                <a:avLst/>
              </a:prstGeom>
              <a:solidFill>
                <a:srgbClr val="CADB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1" name="Rectangle 121"/>
              <p:cNvSpPr>
                <a:spLocks noChangeArrowheads="1"/>
              </p:cNvSpPr>
              <p:nvPr/>
            </p:nvSpPr>
            <p:spPr bwMode="auto">
              <a:xfrm>
                <a:off x="371" y="1373"/>
                <a:ext cx="5099" cy="1"/>
              </a:xfrm>
              <a:prstGeom prst="rect">
                <a:avLst/>
              </a:prstGeom>
              <a:solidFill>
                <a:srgbClr val="C9DA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2" name="Rectangle 122"/>
              <p:cNvSpPr>
                <a:spLocks noChangeArrowheads="1"/>
              </p:cNvSpPr>
              <p:nvPr/>
            </p:nvSpPr>
            <p:spPr bwMode="auto">
              <a:xfrm>
                <a:off x="371" y="1374"/>
                <a:ext cx="5099" cy="4"/>
              </a:xfrm>
              <a:prstGeom prst="rect">
                <a:avLst/>
              </a:prstGeom>
              <a:solidFill>
                <a:srgbClr val="C7D9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3" name="Rectangle 123"/>
              <p:cNvSpPr>
                <a:spLocks noChangeArrowheads="1"/>
              </p:cNvSpPr>
              <p:nvPr/>
            </p:nvSpPr>
            <p:spPr bwMode="auto">
              <a:xfrm>
                <a:off x="371" y="1378"/>
                <a:ext cx="5099" cy="2"/>
              </a:xfrm>
              <a:prstGeom prst="rect">
                <a:avLst/>
              </a:prstGeom>
              <a:solidFill>
                <a:srgbClr val="C6D8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4" name="Rectangle 124"/>
              <p:cNvSpPr>
                <a:spLocks noChangeArrowheads="1"/>
              </p:cNvSpPr>
              <p:nvPr/>
            </p:nvSpPr>
            <p:spPr bwMode="auto">
              <a:xfrm>
                <a:off x="371" y="1380"/>
                <a:ext cx="5099" cy="3"/>
              </a:xfrm>
              <a:prstGeom prst="rect">
                <a:avLst/>
              </a:prstGeom>
              <a:solidFill>
                <a:srgbClr val="C4D7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5" name="Rectangle 125"/>
              <p:cNvSpPr>
                <a:spLocks noChangeArrowheads="1"/>
              </p:cNvSpPr>
              <p:nvPr/>
            </p:nvSpPr>
            <p:spPr bwMode="auto">
              <a:xfrm>
                <a:off x="371" y="1383"/>
                <a:ext cx="5099" cy="2"/>
              </a:xfrm>
              <a:prstGeom prst="rect">
                <a:avLst/>
              </a:prstGeom>
              <a:solidFill>
                <a:srgbClr val="C2D6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6" name="Rectangle 126"/>
              <p:cNvSpPr>
                <a:spLocks noChangeArrowheads="1"/>
              </p:cNvSpPr>
              <p:nvPr/>
            </p:nvSpPr>
            <p:spPr bwMode="auto">
              <a:xfrm>
                <a:off x="371" y="1385"/>
                <a:ext cx="5099" cy="3"/>
              </a:xfrm>
              <a:prstGeom prst="rect">
                <a:avLst/>
              </a:prstGeom>
              <a:solidFill>
                <a:srgbClr val="C0D4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7" name="Rectangle 127"/>
              <p:cNvSpPr>
                <a:spLocks noChangeArrowheads="1"/>
              </p:cNvSpPr>
              <p:nvPr/>
            </p:nvSpPr>
            <p:spPr bwMode="auto">
              <a:xfrm>
                <a:off x="371" y="1388"/>
                <a:ext cx="5099" cy="2"/>
              </a:xfrm>
              <a:prstGeom prst="rect">
                <a:avLst/>
              </a:prstGeom>
              <a:solidFill>
                <a:srgbClr val="BED3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8" name="Rectangle 128"/>
              <p:cNvSpPr>
                <a:spLocks noChangeArrowheads="1"/>
              </p:cNvSpPr>
              <p:nvPr/>
            </p:nvSpPr>
            <p:spPr bwMode="auto">
              <a:xfrm>
                <a:off x="371" y="1390"/>
                <a:ext cx="5099" cy="3"/>
              </a:xfrm>
              <a:prstGeom prst="rect">
                <a:avLst/>
              </a:prstGeom>
              <a:solidFill>
                <a:srgbClr val="BCD2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9" name="Rectangle 129"/>
              <p:cNvSpPr>
                <a:spLocks noChangeArrowheads="1"/>
              </p:cNvSpPr>
              <p:nvPr/>
            </p:nvSpPr>
            <p:spPr bwMode="auto">
              <a:xfrm>
                <a:off x="371" y="1393"/>
                <a:ext cx="5099" cy="2"/>
              </a:xfrm>
              <a:prstGeom prst="rect">
                <a:avLst/>
              </a:prstGeom>
              <a:solidFill>
                <a:srgbClr val="BAD0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0" name="Rectangle 130"/>
              <p:cNvSpPr>
                <a:spLocks noChangeArrowheads="1"/>
              </p:cNvSpPr>
              <p:nvPr/>
            </p:nvSpPr>
            <p:spPr bwMode="auto">
              <a:xfrm>
                <a:off x="371" y="1395"/>
                <a:ext cx="5099" cy="3"/>
              </a:xfrm>
              <a:prstGeom prst="rect">
                <a:avLst/>
              </a:prstGeom>
              <a:solidFill>
                <a:srgbClr val="B8CE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1" name="Rectangle 131"/>
              <p:cNvSpPr>
                <a:spLocks noChangeArrowheads="1"/>
              </p:cNvSpPr>
              <p:nvPr/>
            </p:nvSpPr>
            <p:spPr bwMode="auto">
              <a:xfrm>
                <a:off x="371" y="1398"/>
                <a:ext cx="5099" cy="2"/>
              </a:xfrm>
              <a:prstGeom prst="rect">
                <a:avLst/>
              </a:prstGeom>
              <a:solidFill>
                <a:srgbClr val="B6CD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2" name="Rectangle 132"/>
              <p:cNvSpPr>
                <a:spLocks noChangeArrowheads="1"/>
              </p:cNvSpPr>
              <p:nvPr/>
            </p:nvSpPr>
            <p:spPr bwMode="auto">
              <a:xfrm>
                <a:off x="371" y="1400"/>
                <a:ext cx="5099" cy="2"/>
              </a:xfrm>
              <a:prstGeom prst="rect">
                <a:avLst/>
              </a:prstGeom>
              <a:solidFill>
                <a:srgbClr val="B4CC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3" name="Rectangle 133"/>
              <p:cNvSpPr>
                <a:spLocks noChangeArrowheads="1"/>
              </p:cNvSpPr>
              <p:nvPr/>
            </p:nvSpPr>
            <p:spPr bwMode="auto">
              <a:xfrm>
                <a:off x="371" y="1402"/>
                <a:ext cx="5099" cy="3"/>
              </a:xfrm>
              <a:prstGeom prst="rect">
                <a:avLst/>
              </a:prstGeom>
              <a:solidFill>
                <a:srgbClr val="B2CA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4" name="Rectangle 134"/>
              <p:cNvSpPr>
                <a:spLocks noChangeArrowheads="1"/>
              </p:cNvSpPr>
              <p:nvPr/>
            </p:nvSpPr>
            <p:spPr bwMode="auto">
              <a:xfrm>
                <a:off x="371" y="1405"/>
                <a:ext cx="5099" cy="2"/>
              </a:xfrm>
              <a:prstGeom prst="rect">
                <a:avLst/>
              </a:prstGeom>
              <a:solidFill>
                <a:srgbClr val="AFC9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5" name="Rectangle 135"/>
              <p:cNvSpPr>
                <a:spLocks noChangeArrowheads="1"/>
              </p:cNvSpPr>
              <p:nvPr/>
            </p:nvSpPr>
            <p:spPr bwMode="auto">
              <a:xfrm>
                <a:off x="371" y="1407"/>
                <a:ext cx="5099" cy="3"/>
              </a:xfrm>
              <a:prstGeom prst="rect">
                <a:avLst/>
              </a:prstGeom>
              <a:solidFill>
                <a:srgbClr val="ADC7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6" name="Rectangle 136"/>
              <p:cNvSpPr>
                <a:spLocks noChangeArrowheads="1"/>
              </p:cNvSpPr>
              <p:nvPr/>
            </p:nvSpPr>
            <p:spPr bwMode="auto">
              <a:xfrm>
                <a:off x="371" y="1410"/>
                <a:ext cx="5099" cy="2"/>
              </a:xfrm>
              <a:prstGeom prst="rect">
                <a:avLst/>
              </a:prstGeom>
              <a:solidFill>
                <a:srgbClr val="AAC5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7" name="Rectangle 137"/>
              <p:cNvSpPr>
                <a:spLocks noChangeArrowheads="1"/>
              </p:cNvSpPr>
              <p:nvPr/>
            </p:nvSpPr>
            <p:spPr bwMode="auto">
              <a:xfrm>
                <a:off x="371" y="1412"/>
                <a:ext cx="5099" cy="3"/>
              </a:xfrm>
              <a:prstGeom prst="rect">
                <a:avLst/>
              </a:prstGeom>
              <a:solidFill>
                <a:srgbClr val="A8C4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8" name="Rectangle 138"/>
              <p:cNvSpPr>
                <a:spLocks noChangeArrowheads="1"/>
              </p:cNvSpPr>
              <p:nvPr/>
            </p:nvSpPr>
            <p:spPr bwMode="auto">
              <a:xfrm>
                <a:off x="371" y="1415"/>
                <a:ext cx="5099" cy="2"/>
              </a:xfrm>
              <a:prstGeom prst="rect">
                <a:avLst/>
              </a:prstGeom>
              <a:solidFill>
                <a:srgbClr val="A6C2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9" name="Rectangle 139"/>
              <p:cNvSpPr>
                <a:spLocks noChangeArrowheads="1"/>
              </p:cNvSpPr>
              <p:nvPr/>
            </p:nvSpPr>
            <p:spPr bwMode="auto">
              <a:xfrm>
                <a:off x="371" y="1417"/>
                <a:ext cx="5099" cy="3"/>
              </a:xfrm>
              <a:prstGeom prst="rect">
                <a:avLst/>
              </a:prstGeom>
              <a:solidFill>
                <a:srgbClr val="A3C1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0" name="Rectangle 140"/>
              <p:cNvSpPr>
                <a:spLocks noChangeArrowheads="1"/>
              </p:cNvSpPr>
              <p:nvPr/>
            </p:nvSpPr>
            <p:spPr bwMode="auto">
              <a:xfrm>
                <a:off x="371" y="1420"/>
                <a:ext cx="5099" cy="2"/>
              </a:xfrm>
              <a:prstGeom prst="rect">
                <a:avLst/>
              </a:prstGeom>
              <a:solidFill>
                <a:srgbClr val="A1B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1" name="Rectangle 141"/>
              <p:cNvSpPr>
                <a:spLocks noChangeArrowheads="1"/>
              </p:cNvSpPr>
              <p:nvPr/>
            </p:nvSpPr>
            <p:spPr bwMode="auto">
              <a:xfrm>
                <a:off x="371" y="1422"/>
                <a:ext cx="5099" cy="4"/>
              </a:xfrm>
              <a:prstGeom prst="rect">
                <a:avLst/>
              </a:prstGeom>
              <a:solidFill>
                <a:srgbClr val="9FBE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2" name="Rectangle 142"/>
              <p:cNvSpPr>
                <a:spLocks noChangeArrowheads="1"/>
              </p:cNvSpPr>
              <p:nvPr/>
            </p:nvSpPr>
            <p:spPr bwMode="auto">
              <a:xfrm>
                <a:off x="371" y="1426"/>
                <a:ext cx="5099" cy="1"/>
              </a:xfrm>
              <a:prstGeom prst="rect">
                <a:avLst/>
              </a:prstGeom>
              <a:solidFill>
                <a:srgbClr val="9DBD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3" name="Rectangle 143"/>
              <p:cNvSpPr>
                <a:spLocks noChangeArrowheads="1"/>
              </p:cNvSpPr>
              <p:nvPr/>
            </p:nvSpPr>
            <p:spPr bwMode="auto">
              <a:xfrm>
                <a:off x="371" y="1427"/>
                <a:ext cx="5099" cy="4"/>
              </a:xfrm>
              <a:prstGeom prst="rect">
                <a:avLst/>
              </a:prstGeom>
              <a:solidFill>
                <a:srgbClr val="9BBB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4" name="Rectangle 144"/>
              <p:cNvSpPr>
                <a:spLocks noChangeArrowheads="1"/>
              </p:cNvSpPr>
              <p:nvPr/>
            </p:nvSpPr>
            <p:spPr bwMode="auto">
              <a:xfrm>
                <a:off x="371" y="1431"/>
                <a:ext cx="5099" cy="1"/>
              </a:xfrm>
              <a:prstGeom prst="rect">
                <a:avLst/>
              </a:prstGeom>
              <a:solidFill>
                <a:srgbClr val="99BA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5" name="Rectangle 145"/>
              <p:cNvSpPr>
                <a:spLocks noChangeArrowheads="1"/>
              </p:cNvSpPr>
              <p:nvPr/>
            </p:nvSpPr>
            <p:spPr bwMode="auto">
              <a:xfrm>
                <a:off x="371" y="1432"/>
                <a:ext cx="5099" cy="4"/>
              </a:xfrm>
              <a:prstGeom prst="rect">
                <a:avLst/>
              </a:prstGeom>
              <a:solidFill>
                <a:srgbClr val="97B9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6" name="Rectangle 146"/>
              <p:cNvSpPr>
                <a:spLocks noChangeArrowheads="1"/>
              </p:cNvSpPr>
              <p:nvPr/>
            </p:nvSpPr>
            <p:spPr bwMode="auto">
              <a:xfrm>
                <a:off x="371" y="1436"/>
                <a:ext cx="5099" cy="2"/>
              </a:xfrm>
              <a:prstGeom prst="rect">
                <a:avLst/>
              </a:prstGeom>
              <a:solidFill>
                <a:srgbClr val="96B8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7" name="Rectangle 147"/>
              <p:cNvSpPr>
                <a:spLocks noChangeArrowheads="1"/>
              </p:cNvSpPr>
              <p:nvPr/>
            </p:nvSpPr>
            <p:spPr bwMode="auto">
              <a:xfrm>
                <a:off x="371" y="1438"/>
                <a:ext cx="5099" cy="3"/>
              </a:xfrm>
              <a:prstGeom prst="rect">
                <a:avLst/>
              </a:prstGeom>
              <a:solidFill>
                <a:srgbClr val="94B7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8" name="Rectangle 148"/>
              <p:cNvSpPr>
                <a:spLocks noChangeArrowheads="1"/>
              </p:cNvSpPr>
              <p:nvPr/>
            </p:nvSpPr>
            <p:spPr bwMode="auto">
              <a:xfrm>
                <a:off x="371" y="1441"/>
                <a:ext cx="5099" cy="2"/>
              </a:xfrm>
              <a:prstGeom prst="rect">
                <a:avLst/>
              </a:prstGeom>
              <a:solidFill>
                <a:srgbClr val="93B7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9" name="Rectangle 149"/>
              <p:cNvSpPr>
                <a:spLocks noChangeArrowheads="1"/>
              </p:cNvSpPr>
              <p:nvPr/>
            </p:nvSpPr>
            <p:spPr bwMode="auto">
              <a:xfrm>
                <a:off x="371" y="1443"/>
                <a:ext cx="5099" cy="3"/>
              </a:xfrm>
              <a:prstGeom prst="rect">
                <a:avLst/>
              </a:prstGeom>
              <a:solidFill>
                <a:srgbClr val="92B6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0" name="Rectangle 150"/>
              <p:cNvSpPr>
                <a:spLocks noChangeArrowheads="1"/>
              </p:cNvSpPr>
              <p:nvPr/>
            </p:nvSpPr>
            <p:spPr bwMode="auto">
              <a:xfrm>
                <a:off x="371" y="1446"/>
                <a:ext cx="5099" cy="2"/>
              </a:xfrm>
              <a:prstGeom prst="rect">
                <a:avLst/>
              </a:prstGeom>
              <a:solidFill>
                <a:srgbClr val="91B5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1" name="Rectangle 151"/>
              <p:cNvSpPr>
                <a:spLocks noChangeArrowheads="1"/>
              </p:cNvSpPr>
              <p:nvPr/>
            </p:nvSpPr>
            <p:spPr bwMode="auto">
              <a:xfrm>
                <a:off x="371" y="1448"/>
                <a:ext cx="5099" cy="3"/>
              </a:xfrm>
              <a:prstGeom prst="rect">
                <a:avLst/>
              </a:prstGeom>
              <a:solidFill>
                <a:srgbClr val="90B4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2" name="Rectangle 152"/>
              <p:cNvSpPr>
                <a:spLocks noChangeArrowheads="1"/>
              </p:cNvSpPr>
              <p:nvPr/>
            </p:nvSpPr>
            <p:spPr bwMode="auto">
              <a:xfrm>
                <a:off x="371" y="1451"/>
                <a:ext cx="5099" cy="2"/>
              </a:xfrm>
              <a:prstGeom prst="rect">
                <a:avLst/>
              </a:prstGeom>
              <a:solidFill>
                <a:srgbClr val="8FB4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3" name="Rectangle 153"/>
              <p:cNvSpPr>
                <a:spLocks noChangeArrowheads="1"/>
              </p:cNvSpPr>
              <p:nvPr/>
            </p:nvSpPr>
            <p:spPr bwMode="auto">
              <a:xfrm>
                <a:off x="371" y="1453"/>
                <a:ext cx="5099" cy="3"/>
              </a:xfrm>
              <a:prstGeom prst="rect">
                <a:avLst/>
              </a:prstGeom>
              <a:solidFill>
                <a:srgbClr val="8EB4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4" name="Rectangle 154"/>
              <p:cNvSpPr>
                <a:spLocks noChangeArrowheads="1"/>
              </p:cNvSpPr>
              <p:nvPr/>
            </p:nvSpPr>
            <p:spPr bwMode="auto">
              <a:xfrm>
                <a:off x="371" y="1456"/>
                <a:ext cx="5099" cy="2"/>
              </a:xfrm>
              <a:prstGeom prst="rect">
                <a:avLst/>
              </a:prstGeom>
              <a:solidFill>
                <a:srgbClr val="8EB3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5" name="Rectangle 155"/>
              <p:cNvSpPr>
                <a:spLocks noChangeArrowheads="1"/>
              </p:cNvSpPr>
              <p:nvPr/>
            </p:nvSpPr>
            <p:spPr bwMode="auto">
              <a:xfrm>
                <a:off x="371" y="1458"/>
                <a:ext cx="5099" cy="3"/>
              </a:xfrm>
              <a:prstGeom prst="rect">
                <a:avLst/>
              </a:prstGeom>
              <a:solidFill>
                <a:srgbClr val="8DB3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6" name="Rectangle 156"/>
              <p:cNvSpPr>
                <a:spLocks noChangeArrowheads="1"/>
              </p:cNvSpPr>
              <p:nvPr/>
            </p:nvSpPr>
            <p:spPr bwMode="auto">
              <a:xfrm>
                <a:off x="371" y="1461"/>
                <a:ext cx="5099" cy="2"/>
              </a:xfrm>
              <a:prstGeom prst="rect">
                <a:avLst/>
              </a:prstGeom>
              <a:solidFill>
                <a:srgbClr val="8DB3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7" name="Freeform 157"/>
              <p:cNvSpPr>
                <a:spLocks/>
              </p:cNvSpPr>
              <p:nvPr/>
            </p:nvSpPr>
            <p:spPr bwMode="auto">
              <a:xfrm>
                <a:off x="371" y="1221"/>
                <a:ext cx="5097" cy="240"/>
              </a:xfrm>
              <a:custGeom>
                <a:avLst/>
                <a:gdLst>
                  <a:gd name="T0" fmla="*/ 4818 w 5097"/>
                  <a:gd name="T1" fmla="*/ 0 h 240"/>
                  <a:gd name="T2" fmla="*/ 4818 w 5097"/>
                  <a:gd name="T3" fmla="*/ 60 h 240"/>
                  <a:gd name="T4" fmla="*/ 0 w 5097"/>
                  <a:gd name="T5" fmla="*/ 60 h 240"/>
                  <a:gd name="T6" fmla="*/ 0 w 5097"/>
                  <a:gd name="T7" fmla="*/ 181 h 240"/>
                  <a:gd name="T8" fmla="*/ 4818 w 5097"/>
                  <a:gd name="T9" fmla="*/ 181 h 240"/>
                  <a:gd name="T10" fmla="*/ 4818 w 5097"/>
                  <a:gd name="T11" fmla="*/ 240 h 240"/>
                  <a:gd name="T12" fmla="*/ 5097 w 5097"/>
                  <a:gd name="T13" fmla="*/ 119 h 240"/>
                  <a:gd name="T14" fmla="*/ 4818 w 5097"/>
                  <a:gd name="T15" fmla="*/ 0 h 24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5097"/>
                  <a:gd name="T25" fmla="*/ 0 h 240"/>
                  <a:gd name="T26" fmla="*/ 5097 w 5097"/>
                  <a:gd name="T27" fmla="*/ 240 h 240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5097" h="240">
                    <a:moveTo>
                      <a:pt x="4818" y="0"/>
                    </a:moveTo>
                    <a:lnTo>
                      <a:pt x="4818" y="60"/>
                    </a:lnTo>
                    <a:lnTo>
                      <a:pt x="0" y="60"/>
                    </a:lnTo>
                    <a:lnTo>
                      <a:pt x="0" y="181"/>
                    </a:lnTo>
                    <a:lnTo>
                      <a:pt x="4818" y="181"/>
                    </a:lnTo>
                    <a:lnTo>
                      <a:pt x="4818" y="240"/>
                    </a:lnTo>
                    <a:lnTo>
                      <a:pt x="5097" y="119"/>
                    </a:lnTo>
                    <a:lnTo>
                      <a:pt x="4818" y="0"/>
                    </a:lnTo>
                    <a:close/>
                  </a:path>
                </a:pathLst>
              </a:custGeom>
              <a:solidFill>
                <a:srgbClr val="8DB3FF"/>
              </a:solidFill>
              <a:ln w="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8" name="Freeform 158"/>
              <p:cNvSpPr>
                <a:spLocks/>
              </p:cNvSpPr>
              <p:nvPr/>
            </p:nvSpPr>
            <p:spPr bwMode="auto">
              <a:xfrm>
                <a:off x="371" y="1221"/>
                <a:ext cx="5097" cy="240"/>
              </a:xfrm>
              <a:custGeom>
                <a:avLst/>
                <a:gdLst>
                  <a:gd name="T0" fmla="*/ 4818 w 5097"/>
                  <a:gd name="T1" fmla="*/ 0 h 240"/>
                  <a:gd name="T2" fmla="*/ 4818 w 5097"/>
                  <a:gd name="T3" fmla="*/ 60 h 240"/>
                  <a:gd name="T4" fmla="*/ 0 w 5097"/>
                  <a:gd name="T5" fmla="*/ 60 h 240"/>
                  <a:gd name="T6" fmla="*/ 0 w 5097"/>
                  <a:gd name="T7" fmla="*/ 181 h 240"/>
                  <a:gd name="T8" fmla="*/ 4818 w 5097"/>
                  <a:gd name="T9" fmla="*/ 181 h 240"/>
                  <a:gd name="T10" fmla="*/ 4818 w 5097"/>
                  <a:gd name="T11" fmla="*/ 240 h 240"/>
                  <a:gd name="T12" fmla="*/ 5097 w 5097"/>
                  <a:gd name="T13" fmla="*/ 119 h 240"/>
                  <a:gd name="T14" fmla="*/ 4818 w 5097"/>
                  <a:gd name="T15" fmla="*/ 0 h 24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5097"/>
                  <a:gd name="T25" fmla="*/ 0 h 240"/>
                  <a:gd name="T26" fmla="*/ 5097 w 5097"/>
                  <a:gd name="T27" fmla="*/ 240 h 240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5097" h="240">
                    <a:moveTo>
                      <a:pt x="4818" y="0"/>
                    </a:moveTo>
                    <a:lnTo>
                      <a:pt x="4818" y="60"/>
                    </a:lnTo>
                    <a:lnTo>
                      <a:pt x="0" y="60"/>
                    </a:lnTo>
                    <a:lnTo>
                      <a:pt x="0" y="181"/>
                    </a:lnTo>
                    <a:lnTo>
                      <a:pt x="4818" y="181"/>
                    </a:lnTo>
                    <a:lnTo>
                      <a:pt x="4818" y="240"/>
                    </a:lnTo>
                    <a:lnTo>
                      <a:pt x="5097" y="119"/>
                    </a:lnTo>
                    <a:lnTo>
                      <a:pt x="4818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9" name="Rectangle 159"/>
              <p:cNvSpPr>
                <a:spLocks noChangeArrowheads="1"/>
              </p:cNvSpPr>
              <p:nvPr/>
            </p:nvSpPr>
            <p:spPr bwMode="auto">
              <a:xfrm>
                <a:off x="371" y="1221"/>
                <a:ext cx="5099" cy="2"/>
              </a:xfrm>
              <a:prstGeom prst="rect">
                <a:avLst/>
              </a:prstGeom>
              <a:solidFill>
                <a:srgbClr val="8DB3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0" name="Rectangle 160"/>
              <p:cNvSpPr>
                <a:spLocks noChangeArrowheads="1"/>
              </p:cNvSpPr>
              <p:nvPr/>
            </p:nvSpPr>
            <p:spPr bwMode="auto">
              <a:xfrm>
                <a:off x="371" y="1223"/>
                <a:ext cx="5099" cy="3"/>
              </a:xfrm>
              <a:prstGeom prst="rect">
                <a:avLst/>
              </a:prstGeom>
              <a:solidFill>
                <a:srgbClr val="8DB3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1" name="Rectangle 161"/>
              <p:cNvSpPr>
                <a:spLocks noChangeArrowheads="1"/>
              </p:cNvSpPr>
              <p:nvPr/>
            </p:nvSpPr>
            <p:spPr bwMode="auto">
              <a:xfrm>
                <a:off x="371" y="1226"/>
                <a:ext cx="5099" cy="2"/>
              </a:xfrm>
              <a:prstGeom prst="rect">
                <a:avLst/>
              </a:prstGeom>
              <a:solidFill>
                <a:srgbClr val="8EB3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2" name="Rectangle 162"/>
              <p:cNvSpPr>
                <a:spLocks noChangeArrowheads="1"/>
              </p:cNvSpPr>
              <p:nvPr/>
            </p:nvSpPr>
            <p:spPr bwMode="auto">
              <a:xfrm>
                <a:off x="371" y="1228"/>
                <a:ext cx="5099" cy="3"/>
              </a:xfrm>
              <a:prstGeom prst="rect">
                <a:avLst/>
              </a:prstGeom>
              <a:solidFill>
                <a:srgbClr val="8EB4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3" name="Rectangle 163"/>
              <p:cNvSpPr>
                <a:spLocks noChangeArrowheads="1"/>
              </p:cNvSpPr>
              <p:nvPr/>
            </p:nvSpPr>
            <p:spPr bwMode="auto">
              <a:xfrm>
                <a:off x="371" y="1231"/>
                <a:ext cx="5099" cy="2"/>
              </a:xfrm>
              <a:prstGeom prst="rect">
                <a:avLst/>
              </a:prstGeom>
              <a:solidFill>
                <a:srgbClr val="8FB4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4" name="Rectangle 164"/>
              <p:cNvSpPr>
                <a:spLocks noChangeArrowheads="1"/>
              </p:cNvSpPr>
              <p:nvPr/>
            </p:nvSpPr>
            <p:spPr bwMode="auto">
              <a:xfrm>
                <a:off x="371" y="1233"/>
                <a:ext cx="5099" cy="3"/>
              </a:xfrm>
              <a:prstGeom prst="rect">
                <a:avLst/>
              </a:prstGeom>
              <a:solidFill>
                <a:srgbClr val="90B4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5" name="Rectangle 165"/>
              <p:cNvSpPr>
                <a:spLocks noChangeArrowheads="1"/>
              </p:cNvSpPr>
              <p:nvPr/>
            </p:nvSpPr>
            <p:spPr bwMode="auto">
              <a:xfrm>
                <a:off x="371" y="1236"/>
                <a:ext cx="5099" cy="2"/>
              </a:xfrm>
              <a:prstGeom prst="rect">
                <a:avLst/>
              </a:prstGeom>
              <a:solidFill>
                <a:srgbClr val="91B5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6" name="Rectangle 166"/>
              <p:cNvSpPr>
                <a:spLocks noChangeArrowheads="1"/>
              </p:cNvSpPr>
              <p:nvPr/>
            </p:nvSpPr>
            <p:spPr bwMode="auto">
              <a:xfrm>
                <a:off x="371" y="1238"/>
                <a:ext cx="5099" cy="3"/>
              </a:xfrm>
              <a:prstGeom prst="rect">
                <a:avLst/>
              </a:prstGeom>
              <a:solidFill>
                <a:srgbClr val="92B6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7" name="Rectangle 167"/>
              <p:cNvSpPr>
                <a:spLocks noChangeArrowheads="1"/>
              </p:cNvSpPr>
              <p:nvPr/>
            </p:nvSpPr>
            <p:spPr bwMode="auto">
              <a:xfrm>
                <a:off x="371" y="1241"/>
                <a:ext cx="5099" cy="2"/>
              </a:xfrm>
              <a:prstGeom prst="rect">
                <a:avLst/>
              </a:prstGeom>
              <a:solidFill>
                <a:srgbClr val="93B7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8" name="Rectangle 168"/>
              <p:cNvSpPr>
                <a:spLocks noChangeArrowheads="1"/>
              </p:cNvSpPr>
              <p:nvPr/>
            </p:nvSpPr>
            <p:spPr bwMode="auto">
              <a:xfrm>
                <a:off x="371" y="1243"/>
                <a:ext cx="5099" cy="4"/>
              </a:xfrm>
              <a:prstGeom prst="rect">
                <a:avLst/>
              </a:prstGeom>
              <a:solidFill>
                <a:srgbClr val="94B7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9" name="Rectangle 169"/>
              <p:cNvSpPr>
                <a:spLocks noChangeArrowheads="1"/>
              </p:cNvSpPr>
              <p:nvPr/>
            </p:nvSpPr>
            <p:spPr bwMode="auto">
              <a:xfrm>
                <a:off x="371" y="1247"/>
                <a:ext cx="5099" cy="1"/>
              </a:xfrm>
              <a:prstGeom prst="rect">
                <a:avLst/>
              </a:prstGeom>
              <a:solidFill>
                <a:srgbClr val="96B8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70" name="Rectangle 170"/>
              <p:cNvSpPr>
                <a:spLocks noChangeArrowheads="1"/>
              </p:cNvSpPr>
              <p:nvPr/>
            </p:nvSpPr>
            <p:spPr bwMode="auto">
              <a:xfrm>
                <a:off x="371" y="1248"/>
                <a:ext cx="5099" cy="4"/>
              </a:xfrm>
              <a:prstGeom prst="rect">
                <a:avLst/>
              </a:prstGeom>
              <a:solidFill>
                <a:srgbClr val="97B9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71" name="Rectangle 171"/>
              <p:cNvSpPr>
                <a:spLocks noChangeArrowheads="1"/>
              </p:cNvSpPr>
              <p:nvPr/>
            </p:nvSpPr>
            <p:spPr bwMode="auto">
              <a:xfrm>
                <a:off x="371" y="1252"/>
                <a:ext cx="5099" cy="1"/>
              </a:xfrm>
              <a:prstGeom prst="rect">
                <a:avLst/>
              </a:prstGeom>
              <a:solidFill>
                <a:srgbClr val="99BA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72" name="Rectangle 172"/>
              <p:cNvSpPr>
                <a:spLocks noChangeArrowheads="1"/>
              </p:cNvSpPr>
              <p:nvPr/>
            </p:nvSpPr>
            <p:spPr bwMode="auto">
              <a:xfrm>
                <a:off x="371" y="1253"/>
                <a:ext cx="5099" cy="4"/>
              </a:xfrm>
              <a:prstGeom prst="rect">
                <a:avLst/>
              </a:prstGeom>
              <a:solidFill>
                <a:srgbClr val="9BBB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73" name="Rectangle 173"/>
              <p:cNvSpPr>
                <a:spLocks noChangeArrowheads="1"/>
              </p:cNvSpPr>
              <p:nvPr/>
            </p:nvSpPr>
            <p:spPr bwMode="auto">
              <a:xfrm>
                <a:off x="371" y="1257"/>
                <a:ext cx="5099" cy="2"/>
              </a:xfrm>
              <a:prstGeom prst="rect">
                <a:avLst/>
              </a:prstGeom>
              <a:solidFill>
                <a:srgbClr val="9DBD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74" name="Rectangle 174"/>
              <p:cNvSpPr>
                <a:spLocks noChangeArrowheads="1"/>
              </p:cNvSpPr>
              <p:nvPr/>
            </p:nvSpPr>
            <p:spPr bwMode="auto">
              <a:xfrm>
                <a:off x="371" y="1259"/>
                <a:ext cx="5099" cy="3"/>
              </a:xfrm>
              <a:prstGeom prst="rect">
                <a:avLst/>
              </a:prstGeom>
              <a:solidFill>
                <a:srgbClr val="9FBE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75" name="Rectangle 175"/>
              <p:cNvSpPr>
                <a:spLocks noChangeArrowheads="1"/>
              </p:cNvSpPr>
              <p:nvPr/>
            </p:nvSpPr>
            <p:spPr bwMode="auto">
              <a:xfrm>
                <a:off x="371" y="1262"/>
                <a:ext cx="5099" cy="2"/>
              </a:xfrm>
              <a:prstGeom prst="rect">
                <a:avLst/>
              </a:prstGeom>
              <a:solidFill>
                <a:srgbClr val="A1B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76" name="Rectangle 176"/>
              <p:cNvSpPr>
                <a:spLocks noChangeArrowheads="1"/>
              </p:cNvSpPr>
              <p:nvPr/>
            </p:nvSpPr>
            <p:spPr bwMode="auto">
              <a:xfrm>
                <a:off x="371" y="1264"/>
                <a:ext cx="5099" cy="3"/>
              </a:xfrm>
              <a:prstGeom prst="rect">
                <a:avLst/>
              </a:prstGeom>
              <a:solidFill>
                <a:srgbClr val="A3C1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77" name="Rectangle 177"/>
              <p:cNvSpPr>
                <a:spLocks noChangeArrowheads="1"/>
              </p:cNvSpPr>
              <p:nvPr/>
            </p:nvSpPr>
            <p:spPr bwMode="auto">
              <a:xfrm>
                <a:off x="371" y="1267"/>
                <a:ext cx="5099" cy="2"/>
              </a:xfrm>
              <a:prstGeom prst="rect">
                <a:avLst/>
              </a:prstGeom>
              <a:solidFill>
                <a:srgbClr val="A6C2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78" name="Rectangle 178"/>
              <p:cNvSpPr>
                <a:spLocks noChangeArrowheads="1"/>
              </p:cNvSpPr>
              <p:nvPr/>
            </p:nvSpPr>
            <p:spPr bwMode="auto">
              <a:xfrm>
                <a:off x="371" y="1269"/>
                <a:ext cx="5099" cy="3"/>
              </a:xfrm>
              <a:prstGeom prst="rect">
                <a:avLst/>
              </a:prstGeom>
              <a:solidFill>
                <a:srgbClr val="A8C4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79" name="Rectangle 179"/>
              <p:cNvSpPr>
                <a:spLocks noChangeArrowheads="1"/>
              </p:cNvSpPr>
              <p:nvPr/>
            </p:nvSpPr>
            <p:spPr bwMode="auto">
              <a:xfrm>
                <a:off x="371" y="1272"/>
                <a:ext cx="5099" cy="2"/>
              </a:xfrm>
              <a:prstGeom prst="rect">
                <a:avLst/>
              </a:prstGeom>
              <a:solidFill>
                <a:srgbClr val="AAC5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0" name="Rectangle 180"/>
              <p:cNvSpPr>
                <a:spLocks noChangeArrowheads="1"/>
              </p:cNvSpPr>
              <p:nvPr/>
            </p:nvSpPr>
            <p:spPr bwMode="auto">
              <a:xfrm>
                <a:off x="371" y="1274"/>
                <a:ext cx="5099" cy="3"/>
              </a:xfrm>
              <a:prstGeom prst="rect">
                <a:avLst/>
              </a:prstGeom>
              <a:solidFill>
                <a:srgbClr val="ADC7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1" name="Rectangle 181"/>
              <p:cNvSpPr>
                <a:spLocks noChangeArrowheads="1"/>
              </p:cNvSpPr>
              <p:nvPr/>
            </p:nvSpPr>
            <p:spPr bwMode="auto">
              <a:xfrm>
                <a:off x="371" y="1277"/>
                <a:ext cx="5099" cy="2"/>
              </a:xfrm>
              <a:prstGeom prst="rect">
                <a:avLst/>
              </a:prstGeom>
              <a:solidFill>
                <a:srgbClr val="AFC9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2" name="Rectangle 182"/>
              <p:cNvSpPr>
                <a:spLocks noChangeArrowheads="1"/>
              </p:cNvSpPr>
              <p:nvPr/>
            </p:nvSpPr>
            <p:spPr bwMode="auto">
              <a:xfrm>
                <a:off x="371" y="1279"/>
                <a:ext cx="5099" cy="2"/>
              </a:xfrm>
              <a:prstGeom prst="rect">
                <a:avLst/>
              </a:prstGeom>
              <a:solidFill>
                <a:srgbClr val="B1CA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3" name="Rectangle 183"/>
              <p:cNvSpPr>
                <a:spLocks noChangeArrowheads="1"/>
              </p:cNvSpPr>
              <p:nvPr/>
            </p:nvSpPr>
            <p:spPr bwMode="auto">
              <a:xfrm>
                <a:off x="371" y="1281"/>
                <a:ext cx="5099" cy="3"/>
              </a:xfrm>
              <a:prstGeom prst="rect">
                <a:avLst/>
              </a:prstGeom>
              <a:solidFill>
                <a:srgbClr val="B3CB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4" name="Rectangle 184"/>
              <p:cNvSpPr>
                <a:spLocks noChangeArrowheads="1"/>
              </p:cNvSpPr>
              <p:nvPr/>
            </p:nvSpPr>
            <p:spPr bwMode="auto">
              <a:xfrm>
                <a:off x="371" y="1284"/>
                <a:ext cx="5099" cy="2"/>
              </a:xfrm>
              <a:prstGeom prst="rect">
                <a:avLst/>
              </a:prstGeom>
              <a:solidFill>
                <a:srgbClr val="B6CD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5" name="Rectangle 185"/>
              <p:cNvSpPr>
                <a:spLocks noChangeArrowheads="1"/>
              </p:cNvSpPr>
              <p:nvPr/>
            </p:nvSpPr>
            <p:spPr bwMode="auto">
              <a:xfrm>
                <a:off x="371" y="1286"/>
                <a:ext cx="5099" cy="3"/>
              </a:xfrm>
              <a:prstGeom prst="rect">
                <a:avLst/>
              </a:prstGeom>
              <a:solidFill>
                <a:srgbClr val="B8CE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6" name="Rectangle 186"/>
              <p:cNvSpPr>
                <a:spLocks noChangeArrowheads="1"/>
              </p:cNvSpPr>
              <p:nvPr/>
            </p:nvSpPr>
            <p:spPr bwMode="auto">
              <a:xfrm>
                <a:off x="371" y="1289"/>
                <a:ext cx="5099" cy="2"/>
              </a:xfrm>
              <a:prstGeom prst="rect">
                <a:avLst/>
              </a:prstGeom>
              <a:solidFill>
                <a:srgbClr val="BAD0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7" name="Rectangle 187"/>
              <p:cNvSpPr>
                <a:spLocks noChangeArrowheads="1"/>
              </p:cNvSpPr>
              <p:nvPr/>
            </p:nvSpPr>
            <p:spPr bwMode="auto">
              <a:xfrm>
                <a:off x="371" y="1291"/>
                <a:ext cx="5099" cy="3"/>
              </a:xfrm>
              <a:prstGeom prst="rect">
                <a:avLst/>
              </a:prstGeom>
              <a:solidFill>
                <a:srgbClr val="BCD2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8" name="Rectangle 188"/>
              <p:cNvSpPr>
                <a:spLocks noChangeArrowheads="1"/>
              </p:cNvSpPr>
              <p:nvPr/>
            </p:nvSpPr>
            <p:spPr bwMode="auto">
              <a:xfrm>
                <a:off x="371" y="1294"/>
                <a:ext cx="5099" cy="2"/>
              </a:xfrm>
              <a:prstGeom prst="rect">
                <a:avLst/>
              </a:prstGeom>
              <a:solidFill>
                <a:srgbClr val="BED3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9" name="Rectangle 189"/>
              <p:cNvSpPr>
                <a:spLocks noChangeArrowheads="1"/>
              </p:cNvSpPr>
              <p:nvPr/>
            </p:nvSpPr>
            <p:spPr bwMode="auto">
              <a:xfrm>
                <a:off x="371" y="1296"/>
                <a:ext cx="5099" cy="3"/>
              </a:xfrm>
              <a:prstGeom prst="rect">
                <a:avLst/>
              </a:prstGeom>
              <a:solidFill>
                <a:srgbClr val="C0D4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90" name="Rectangle 190"/>
              <p:cNvSpPr>
                <a:spLocks noChangeArrowheads="1"/>
              </p:cNvSpPr>
              <p:nvPr/>
            </p:nvSpPr>
            <p:spPr bwMode="auto">
              <a:xfrm>
                <a:off x="371" y="1299"/>
                <a:ext cx="5099" cy="2"/>
              </a:xfrm>
              <a:prstGeom prst="rect">
                <a:avLst/>
              </a:prstGeom>
              <a:solidFill>
                <a:srgbClr val="C2D6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91" name="Rectangle 191"/>
              <p:cNvSpPr>
                <a:spLocks noChangeArrowheads="1"/>
              </p:cNvSpPr>
              <p:nvPr/>
            </p:nvSpPr>
            <p:spPr bwMode="auto">
              <a:xfrm>
                <a:off x="371" y="1301"/>
                <a:ext cx="5099" cy="4"/>
              </a:xfrm>
              <a:prstGeom prst="rect">
                <a:avLst/>
              </a:prstGeom>
              <a:solidFill>
                <a:srgbClr val="C4D7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92" name="Rectangle 192"/>
              <p:cNvSpPr>
                <a:spLocks noChangeArrowheads="1"/>
              </p:cNvSpPr>
              <p:nvPr/>
            </p:nvSpPr>
            <p:spPr bwMode="auto">
              <a:xfrm>
                <a:off x="371" y="1305"/>
                <a:ext cx="5099" cy="1"/>
              </a:xfrm>
              <a:prstGeom prst="rect">
                <a:avLst/>
              </a:prstGeom>
              <a:solidFill>
                <a:srgbClr val="C6D8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93" name="Rectangle 193"/>
              <p:cNvSpPr>
                <a:spLocks noChangeArrowheads="1"/>
              </p:cNvSpPr>
              <p:nvPr/>
            </p:nvSpPr>
            <p:spPr bwMode="auto">
              <a:xfrm>
                <a:off x="371" y="1306"/>
                <a:ext cx="5099" cy="4"/>
              </a:xfrm>
              <a:prstGeom prst="rect">
                <a:avLst/>
              </a:prstGeom>
              <a:solidFill>
                <a:srgbClr val="C7D9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94" name="Rectangle 194"/>
              <p:cNvSpPr>
                <a:spLocks noChangeArrowheads="1"/>
              </p:cNvSpPr>
              <p:nvPr/>
            </p:nvSpPr>
            <p:spPr bwMode="auto">
              <a:xfrm>
                <a:off x="371" y="1310"/>
                <a:ext cx="5099" cy="1"/>
              </a:xfrm>
              <a:prstGeom prst="rect">
                <a:avLst/>
              </a:prstGeom>
              <a:solidFill>
                <a:srgbClr val="C9DA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95" name="Rectangle 195"/>
              <p:cNvSpPr>
                <a:spLocks noChangeArrowheads="1"/>
              </p:cNvSpPr>
              <p:nvPr/>
            </p:nvSpPr>
            <p:spPr bwMode="auto">
              <a:xfrm>
                <a:off x="371" y="1311"/>
                <a:ext cx="5099" cy="4"/>
              </a:xfrm>
              <a:prstGeom prst="rect">
                <a:avLst/>
              </a:prstGeom>
              <a:solidFill>
                <a:srgbClr val="CADB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96" name="Rectangle 196"/>
              <p:cNvSpPr>
                <a:spLocks noChangeArrowheads="1"/>
              </p:cNvSpPr>
              <p:nvPr/>
            </p:nvSpPr>
            <p:spPr bwMode="auto">
              <a:xfrm>
                <a:off x="371" y="1315"/>
                <a:ext cx="5099" cy="1"/>
              </a:xfrm>
              <a:prstGeom prst="rect">
                <a:avLst/>
              </a:prstGeom>
              <a:solidFill>
                <a:srgbClr val="CBDC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97" name="Rectangle 197"/>
              <p:cNvSpPr>
                <a:spLocks noChangeArrowheads="1"/>
              </p:cNvSpPr>
              <p:nvPr/>
            </p:nvSpPr>
            <p:spPr bwMode="auto">
              <a:xfrm>
                <a:off x="371" y="1316"/>
                <a:ext cx="5099" cy="4"/>
              </a:xfrm>
              <a:prstGeom prst="rect">
                <a:avLst/>
              </a:prstGeom>
              <a:solidFill>
                <a:srgbClr val="CCDD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98" name="Rectangle 198"/>
              <p:cNvSpPr>
                <a:spLocks noChangeArrowheads="1"/>
              </p:cNvSpPr>
              <p:nvPr/>
            </p:nvSpPr>
            <p:spPr bwMode="auto">
              <a:xfrm>
                <a:off x="371" y="1320"/>
                <a:ext cx="5099" cy="2"/>
              </a:xfrm>
              <a:prstGeom prst="rect">
                <a:avLst/>
              </a:prstGeom>
              <a:solidFill>
                <a:srgbClr val="CDDD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99" name="Rectangle 199"/>
              <p:cNvSpPr>
                <a:spLocks noChangeArrowheads="1"/>
              </p:cNvSpPr>
              <p:nvPr/>
            </p:nvSpPr>
            <p:spPr bwMode="auto">
              <a:xfrm>
                <a:off x="371" y="1322"/>
                <a:ext cx="5099" cy="3"/>
              </a:xfrm>
              <a:prstGeom prst="rect">
                <a:avLst/>
              </a:prstGeom>
              <a:solidFill>
                <a:srgbClr val="CEDE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0" name="Rectangle 200"/>
              <p:cNvSpPr>
                <a:spLocks noChangeArrowheads="1"/>
              </p:cNvSpPr>
              <p:nvPr/>
            </p:nvSpPr>
            <p:spPr bwMode="auto">
              <a:xfrm>
                <a:off x="371" y="1325"/>
                <a:ext cx="5099" cy="2"/>
              </a:xfrm>
              <a:prstGeom prst="rect">
                <a:avLst/>
              </a:prstGeom>
              <a:solidFill>
                <a:srgbClr val="CFDE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1" name="Rectangle 201"/>
              <p:cNvSpPr>
                <a:spLocks noChangeArrowheads="1"/>
              </p:cNvSpPr>
              <p:nvPr/>
            </p:nvSpPr>
            <p:spPr bwMode="auto">
              <a:xfrm>
                <a:off x="371" y="1327"/>
                <a:ext cx="5099" cy="3"/>
              </a:xfrm>
              <a:prstGeom prst="rect">
                <a:avLst/>
              </a:prstGeom>
              <a:solidFill>
                <a:srgbClr val="CFD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2" name="Rectangle 202"/>
              <p:cNvSpPr>
                <a:spLocks noChangeArrowheads="1"/>
              </p:cNvSpPr>
              <p:nvPr/>
            </p:nvSpPr>
            <p:spPr bwMode="auto">
              <a:xfrm>
                <a:off x="371" y="1330"/>
                <a:ext cx="5099" cy="2"/>
              </a:xfrm>
              <a:prstGeom prst="rect">
                <a:avLst/>
              </a:prstGeom>
              <a:solidFill>
                <a:srgbClr val="D0D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3" name="Rectangle 203"/>
              <p:cNvSpPr>
                <a:spLocks noChangeArrowheads="1"/>
              </p:cNvSpPr>
              <p:nvPr/>
            </p:nvSpPr>
            <p:spPr bwMode="auto">
              <a:xfrm>
                <a:off x="371" y="1332"/>
                <a:ext cx="5099" cy="3"/>
              </a:xfrm>
              <a:prstGeom prst="rect">
                <a:avLst/>
              </a:prstGeom>
              <a:solidFill>
                <a:srgbClr val="D0E0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4" name="Rectangle 204"/>
              <p:cNvSpPr>
                <a:spLocks noChangeArrowheads="1"/>
              </p:cNvSpPr>
              <p:nvPr/>
            </p:nvSpPr>
            <p:spPr bwMode="auto">
              <a:xfrm>
                <a:off x="371" y="1335"/>
                <a:ext cx="5099" cy="2"/>
              </a:xfrm>
              <a:prstGeom prst="rect">
                <a:avLst/>
              </a:prstGeom>
              <a:solidFill>
                <a:srgbClr val="D1E0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5" name="Rectangle 205"/>
              <p:cNvSpPr>
                <a:spLocks noChangeArrowheads="1"/>
              </p:cNvSpPr>
              <p:nvPr/>
            </p:nvSpPr>
            <p:spPr bwMode="auto">
              <a:xfrm>
                <a:off x="371" y="1337"/>
                <a:ext cx="5099" cy="3"/>
              </a:xfrm>
              <a:prstGeom prst="rect">
                <a:avLst/>
              </a:prstGeom>
              <a:solidFill>
                <a:srgbClr val="D1E0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6" name="Rectangle 206"/>
              <p:cNvSpPr>
                <a:spLocks noChangeArrowheads="1"/>
              </p:cNvSpPr>
              <p:nvPr/>
            </p:nvSpPr>
            <p:spPr bwMode="auto">
              <a:xfrm>
                <a:off x="371" y="1340"/>
                <a:ext cx="5099" cy="2"/>
              </a:xfrm>
              <a:prstGeom prst="rect">
                <a:avLst/>
              </a:prstGeom>
              <a:solidFill>
                <a:srgbClr val="D1E0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7" name="Rectangle 207"/>
              <p:cNvSpPr>
                <a:spLocks noChangeArrowheads="1"/>
              </p:cNvSpPr>
              <p:nvPr/>
            </p:nvSpPr>
            <p:spPr bwMode="auto">
              <a:xfrm>
                <a:off x="371" y="1342"/>
                <a:ext cx="5099" cy="2"/>
              </a:xfrm>
              <a:prstGeom prst="rect">
                <a:avLst/>
              </a:prstGeom>
              <a:solidFill>
                <a:srgbClr val="D1E0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8" name="Rectangle 208"/>
              <p:cNvSpPr>
                <a:spLocks noChangeArrowheads="1"/>
              </p:cNvSpPr>
              <p:nvPr/>
            </p:nvSpPr>
            <p:spPr bwMode="auto">
              <a:xfrm>
                <a:off x="371" y="1344"/>
                <a:ext cx="5099" cy="3"/>
              </a:xfrm>
              <a:prstGeom prst="rect">
                <a:avLst/>
              </a:prstGeom>
              <a:solidFill>
                <a:srgbClr val="D1E0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9" name="Rectangle 209"/>
              <p:cNvSpPr>
                <a:spLocks noChangeArrowheads="1"/>
              </p:cNvSpPr>
              <p:nvPr/>
            </p:nvSpPr>
            <p:spPr bwMode="auto">
              <a:xfrm>
                <a:off x="371" y="1347"/>
                <a:ext cx="5099" cy="2"/>
              </a:xfrm>
              <a:prstGeom prst="rect">
                <a:avLst/>
              </a:prstGeom>
              <a:solidFill>
                <a:srgbClr val="D1E0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0" name="Rectangle 210"/>
              <p:cNvSpPr>
                <a:spLocks noChangeArrowheads="1"/>
              </p:cNvSpPr>
              <p:nvPr/>
            </p:nvSpPr>
            <p:spPr bwMode="auto">
              <a:xfrm>
                <a:off x="371" y="1349"/>
                <a:ext cx="5099" cy="3"/>
              </a:xfrm>
              <a:prstGeom prst="rect">
                <a:avLst/>
              </a:prstGeom>
              <a:solidFill>
                <a:srgbClr val="D0E0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1" name="Rectangle 211"/>
              <p:cNvSpPr>
                <a:spLocks noChangeArrowheads="1"/>
              </p:cNvSpPr>
              <p:nvPr/>
            </p:nvSpPr>
            <p:spPr bwMode="auto">
              <a:xfrm>
                <a:off x="371" y="1352"/>
                <a:ext cx="5099" cy="2"/>
              </a:xfrm>
              <a:prstGeom prst="rect">
                <a:avLst/>
              </a:prstGeom>
              <a:solidFill>
                <a:srgbClr val="D0D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2" name="Rectangle 212"/>
              <p:cNvSpPr>
                <a:spLocks noChangeArrowheads="1"/>
              </p:cNvSpPr>
              <p:nvPr/>
            </p:nvSpPr>
            <p:spPr bwMode="auto">
              <a:xfrm>
                <a:off x="371" y="1354"/>
                <a:ext cx="5099" cy="3"/>
              </a:xfrm>
              <a:prstGeom prst="rect">
                <a:avLst/>
              </a:prstGeom>
              <a:solidFill>
                <a:srgbClr val="CFD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3" name="Rectangle 213"/>
              <p:cNvSpPr>
                <a:spLocks noChangeArrowheads="1"/>
              </p:cNvSpPr>
              <p:nvPr/>
            </p:nvSpPr>
            <p:spPr bwMode="auto">
              <a:xfrm>
                <a:off x="371" y="1357"/>
                <a:ext cx="5099" cy="2"/>
              </a:xfrm>
              <a:prstGeom prst="rect">
                <a:avLst/>
              </a:prstGeom>
              <a:solidFill>
                <a:srgbClr val="CFDE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4" name="Rectangle 214"/>
              <p:cNvSpPr>
                <a:spLocks noChangeArrowheads="1"/>
              </p:cNvSpPr>
              <p:nvPr/>
            </p:nvSpPr>
            <p:spPr bwMode="auto">
              <a:xfrm>
                <a:off x="371" y="1359"/>
                <a:ext cx="5099" cy="4"/>
              </a:xfrm>
              <a:prstGeom prst="rect">
                <a:avLst/>
              </a:prstGeom>
              <a:solidFill>
                <a:srgbClr val="CEDE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5" name="Rectangle 215"/>
              <p:cNvSpPr>
                <a:spLocks noChangeArrowheads="1"/>
              </p:cNvSpPr>
              <p:nvPr/>
            </p:nvSpPr>
            <p:spPr bwMode="auto">
              <a:xfrm>
                <a:off x="371" y="1363"/>
                <a:ext cx="5099" cy="1"/>
              </a:xfrm>
              <a:prstGeom prst="rect">
                <a:avLst/>
              </a:prstGeom>
              <a:solidFill>
                <a:srgbClr val="CDDD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6" name="Rectangle 216"/>
              <p:cNvSpPr>
                <a:spLocks noChangeArrowheads="1"/>
              </p:cNvSpPr>
              <p:nvPr/>
            </p:nvSpPr>
            <p:spPr bwMode="auto">
              <a:xfrm>
                <a:off x="371" y="1364"/>
                <a:ext cx="5099" cy="4"/>
              </a:xfrm>
              <a:prstGeom prst="rect">
                <a:avLst/>
              </a:prstGeom>
              <a:solidFill>
                <a:srgbClr val="CCDD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7" name="Rectangle 217"/>
              <p:cNvSpPr>
                <a:spLocks noChangeArrowheads="1"/>
              </p:cNvSpPr>
              <p:nvPr/>
            </p:nvSpPr>
            <p:spPr bwMode="auto">
              <a:xfrm>
                <a:off x="371" y="1368"/>
                <a:ext cx="5099" cy="1"/>
              </a:xfrm>
              <a:prstGeom prst="rect">
                <a:avLst/>
              </a:prstGeom>
              <a:solidFill>
                <a:srgbClr val="CBDC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8" name="Rectangle 218"/>
              <p:cNvSpPr>
                <a:spLocks noChangeArrowheads="1"/>
              </p:cNvSpPr>
              <p:nvPr/>
            </p:nvSpPr>
            <p:spPr bwMode="auto">
              <a:xfrm>
                <a:off x="371" y="1369"/>
                <a:ext cx="5099" cy="4"/>
              </a:xfrm>
              <a:prstGeom prst="rect">
                <a:avLst/>
              </a:prstGeom>
              <a:solidFill>
                <a:srgbClr val="CADB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9" name="Rectangle 219"/>
              <p:cNvSpPr>
                <a:spLocks noChangeArrowheads="1"/>
              </p:cNvSpPr>
              <p:nvPr/>
            </p:nvSpPr>
            <p:spPr bwMode="auto">
              <a:xfrm>
                <a:off x="371" y="1373"/>
                <a:ext cx="5099" cy="1"/>
              </a:xfrm>
              <a:prstGeom prst="rect">
                <a:avLst/>
              </a:prstGeom>
              <a:solidFill>
                <a:srgbClr val="C9DA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20" name="Rectangle 220"/>
              <p:cNvSpPr>
                <a:spLocks noChangeArrowheads="1"/>
              </p:cNvSpPr>
              <p:nvPr/>
            </p:nvSpPr>
            <p:spPr bwMode="auto">
              <a:xfrm>
                <a:off x="371" y="1374"/>
                <a:ext cx="5099" cy="4"/>
              </a:xfrm>
              <a:prstGeom prst="rect">
                <a:avLst/>
              </a:prstGeom>
              <a:solidFill>
                <a:srgbClr val="C7D9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21" name="Rectangle 221"/>
              <p:cNvSpPr>
                <a:spLocks noChangeArrowheads="1"/>
              </p:cNvSpPr>
              <p:nvPr/>
            </p:nvSpPr>
            <p:spPr bwMode="auto">
              <a:xfrm>
                <a:off x="371" y="1378"/>
                <a:ext cx="5099" cy="2"/>
              </a:xfrm>
              <a:prstGeom prst="rect">
                <a:avLst/>
              </a:prstGeom>
              <a:solidFill>
                <a:srgbClr val="C6D8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22" name="Rectangle 222"/>
              <p:cNvSpPr>
                <a:spLocks noChangeArrowheads="1"/>
              </p:cNvSpPr>
              <p:nvPr/>
            </p:nvSpPr>
            <p:spPr bwMode="auto">
              <a:xfrm>
                <a:off x="371" y="1380"/>
                <a:ext cx="5099" cy="3"/>
              </a:xfrm>
              <a:prstGeom prst="rect">
                <a:avLst/>
              </a:prstGeom>
              <a:solidFill>
                <a:srgbClr val="C4D7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23" name="Rectangle 223"/>
              <p:cNvSpPr>
                <a:spLocks noChangeArrowheads="1"/>
              </p:cNvSpPr>
              <p:nvPr/>
            </p:nvSpPr>
            <p:spPr bwMode="auto">
              <a:xfrm>
                <a:off x="371" y="1383"/>
                <a:ext cx="5099" cy="2"/>
              </a:xfrm>
              <a:prstGeom prst="rect">
                <a:avLst/>
              </a:prstGeom>
              <a:solidFill>
                <a:srgbClr val="C2D6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24" name="Rectangle 224"/>
              <p:cNvSpPr>
                <a:spLocks noChangeArrowheads="1"/>
              </p:cNvSpPr>
              <p:nvPr/>
            </p:nvSpPr>
            <p:spPr bwMode="auto">
              <a:xfrm>
                <a:off x="371" y="1385"/>
                <a:ext cx="5099" cy="3"/>
              </a:xfrm>
              <a:prstGeom prst="rect">
                <a:avLst/>
              </a:prstGeom>
              <a:solidFill>
                <a:srgbClr val="C0D4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25" name="Rectangle 225"/>
              <p:cNvSpPr>
                <a:spLocks noChangeArrowheads="1"/>
              </p:cNvSpPr>
              <p:nvPr/>
            </p:nvSpPr>
            <p:spPr bwMode="auto">
              <a:xfrm>
                <a:off x="371" y="1388"/>
                <a:ext cx="5099" cy="2"/>
              </a:xfrm>
              <a:prstGeom prst="rect">
                <a:avLst/>
              </a:prstGeom>
              <a:solidFill>
                <a:srgbClr val="BED3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26" name="Rectangle 226"/>
              <p:cNvSpPr>
                <a:spLocks noChangeArrowheads="1"/>
              </p:cNvSpPr>
              <p:nvPr/>
            </p:nvSpPr>
            <p:spPr bwMode="auto">
              <a:xfrm>
                <a:off x="371" y="1390"/>
                <a:ext cx="5099" cy="3"/>
              </a:xfrm>
              <a:prstGeom prst="rect">
                <a:avLst/>
              </a:prstGeom>
              <a:solidFill>
                <a:srgbClr val="BCD2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27" name="Rectangle 227"/>
              <p:cNvSpPr>
                <a:spLocks noChangeArrowheads="1"/>
              </p:cNvSpPr>
              <p:nvPr/>
            </p:nvSpPr>
            <p:spPr bwMode="auto">
              <a:xfrm>
                <a:off x="371" y="1393"/>
                <a:ext cx="5099" cy="2"/>
              </a:xfrm>
              <a:prstGeom prst="rect">
                <a:avLst/>
              </a:prstGeom>
              <a:solidFill>
                <a:srgbClr val="BAD0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28" name="Rectangle 228"/>
              <p:cNvSpPr>
                <a:spLocks noChangeArrowheads="1"/>
              </p:cNvSpPr>
              <p:nvPr/>
            </p:nvSpPr>
            <p:spPr bwMode="auto">
              <a:xfrm>
                <a:off x="371" y="1395"/>
                <a:ext cx="5099" cy="3"/>
              </a:xfrm>
              <a:prstGeom prst="rect">
                <a:avLst/>
              </a:prstGeom>
              <a:solidFill>
                <a:srgbClr val="B8CE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29" name="Rectangle 229"/>
              <p:cNvSpPr>
                <a:spLocks noChangeArrowheads="1"/>
              </p:cNvSpPr>
              <p:nvPr/>
            </p:nvSpPr>
            <p:spPr bwMode="auto">
              <a:xfrm>
                <a:off x="371" y="1398"/>
                <a:ext cx="5099" cy="2"/>
              </a:xfrm>
              <a:prstGeom prst="rect">
                <a:avLst/>
              </a:prstGeom>
              <a:solidFill>
                <a:srgbClr val="B6CD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0" name="Rectangle 230"/>
              <p:cNvSpPr>
                <a:spLocks noChangeArrowheads="1"/>
              </p:cNvSpPr>
              <p:nvPr/>
            </p:nvSpPr>
            <p:spPr bwMode="auto">
              <a:xfrm>
                <a:off x="371" y="1400"/>
                <a:ext cx="5099" cy="2"/>
              </a:xfrm>
              <a:prstGeom prst="rect">
                <a:avLst/>
              </a:prstGeom>
              <a:solidFill>
                <a:srgbClr val="B4CC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1" name="Rectangle 231"/>
              <p:cNvSpPr>
                <a:spLocks noChangeArrowheads="1"/>
              </p:cNvSpPr>
              <p:nvPr/>
            </p:nvSpPr>
            <p:spPr bwMode="auto">
              <a:xfrm>
                <a:off x="371" y="1402"/>
                <a:ext cx="5099" cy="3"/>
              </a:xfrm>
              <a:prstGeom prst="rect">
                <a:avLst/>
              </a:prstGeom>
              <a:solidFill>
                <a:srgbClr val="B2CA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2" name="Rectangle 232"/>
              <p:cNvSpPr>
                <a:spLocks noChangeArrowheads="1"/>
              </p:cNvSpPr>
              <p:nvPr/>
            </p:nvSpPr>
            <p:spPr bwMode="auto">
              <a:xfrm>
                <a:off x="371" y="1405"/>
                <a:ext cx="5099" cy="2"/>
              </a:xfrm>
              <a:prstGeom prst="rect">
                <a:avLst/>
              </a:prstGeom>
              <a:solidFill>
                <a:srgbClr val="AFC9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3" name="Rectangle 233"/>
              <p:cNvSpPr>
                <a:spLocks noChangeArrowheads="1"/>
              </p:cNvSpPr>
              <p:nvPr/>
            </p:nvSpPr>
            <p:spPr bwMode="auto">
              <a:xfrm>
                <a:off x="371" y="1407"/>
                <a:ext cx="5099" cy="3"/>
              </a:xfrm>
              <a:prstGeom prst="rect">
                <a:avLst/>
              </a:prstGeom>
              <a:solidFill>
                <a:srgbClr val="ADC7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4" name="Rectangle 234"/>
              <p:cNvSpPr>
                <a:spLocks noChangeArrowheads="1"/>
              </p:cNvSpPr>
              <p:nvPr/>
            </p:nvSpPr>
            <p:spPr bwMode="auto">
              <a:xfrm>
                <a:off x="371" y="1410"/>
                <a:ext cx="5099" cy="2"/>
              </a:xfrm>
              <a:prstGeom prst="rect">
                <a:avLst/>
              </a:prstGeom>
              <a:solidFill>
                <a:srgbClr val="AAC5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5" name="Rectangle 235"/>
              <p:cNvSpPr>
                <a:spLocks noChangeArrowheads="1"/>
              </p:cNvSpPr>
              <p:nvPr/>
            </p:nvSpPr>
            <p:spPr bwMode="auto">
              <a:xfrm>
                <a:off x="371" y="1412"/>
                <a:ext cx="5099" cy="3"/>
              </a:xfrm>
              <a:prstGeom prst="rect">
                <a:avLst/>
              </a:prstGeom>
              <a:solidFill>
                <a:srgbClr val="A8C4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6" name="Rectangle 236"/>
              <p:cNvSpPr>
                <a:spLocks noChangeArrowheads="1"/>
              </p:cNvSpPr>
              <p:nvPr/>
            </p:nvSpPr>
            <p:spPr bwMode="auto">
              <a:xfrm>
                <a:off x="371" y="1415"/>
                <a:ext cx="5099" cy="2"/>
              </a:xfrm>
              <a:prstGeom prst="rect">
                <a:avLst/>
              </a:prstGeom>
              <a:solidFill>
                <a:srgbClr val="A6C2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7" name="Rectangle 237"/>
              <p:cNvSpPr>
                <a:spLocks noChangeArrowheads="1"/>
              </p:cNvSpPr>
              <p:nvPr/>
            </p:nvSpPr>
            <p:spPr bwMode="auto">
              <a:xfrm>
                <a:off x="371" y="1417"/>
                <a:ext cx="5099" cy="3"/>
              </a:xfrm>
              <a:prstGeom prst="rect">
                <a:avLst/>
              </a:prstGeom>
              <a:solidFill>
                <a:srgbClr val="A3C1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8" name="Rectangle 238"/>
              <p:cNvSpPr>
                <a:spLocks noChangeArrowheads="1"/>
              </p:cNvSpPr>
              <p:nvPr/>
            </p:nvSpPr>
            <p:spPr bwMode="auto">
              <a:xfrm>
                <a:off x="371" y="1420"/>
                <a:ext cx="5099" cy="2"/>
              </a:xfrm>
              <a:prstGeom prst="rect">
                <a:avLst/>
              </a:prstGeom>
              <a:solidFill>
                <a:srgbClr val="A1B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9" name="Rectangle 239"/>
              <p:cNvSpPr>
                <a:spLocks noChangeArrowheads="1"/>
              </p:cNvSpPr>
              <p:nvPr/>
            </p:nvSpPr>
            <p:spPr bwMode="auto">
              <a:xfrm>
                <a:off x="371" y="1422"/>
                <a:ext cx="5099" cy="4"/>
              </a:xfrm>
              <a:prstGeom prst="rect">
                <a:avLst/>
              </a:prstGeom>
              <a:solidFill>
                <a:srgbClr val="9FBE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0" name="Rectangle 240"/>
              <p:cNvSpPr>
                <a:spLocks noChangeArrowheads="1"/>
              </p:cNvSpPr>
              <p:nvPr/>
            </p:nvSpPr>
            <p:spPr bwMode="auto">
              <a:xfrm>
                <a:off x="371" y="1426"/>
                <a:ext cx="5099" cy="1"/>
              </a:xfrm>
              <a:prstGeom prst="rect">
                <a:avLst/>
              </a:prstGeom>
              <a:solidFill>
                <a:srgbClr val="9DBD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1" name="Rectangle 241"/>
              <p:cNvSpPr>
                <a:spLocks noChangeArrowheads="1"/>
              </p:cNvSpPr>
              <p:nvPr/>
            </p:nvSpPr>
            <p:spPr bwMode="auto">
              <a:xfrm>
                <a:off x="371" y="1427"/>
                <a:ext cx="5099" cy="4"/>
              </a:xfrm>
              <a:prstGeom prst="rect">
                <a:avLst/>
              </a:prstGeom>
              <a:solidFill>
                <a:srgbClr val="9BBB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2" name="Rectangle 242"/>
              <p:cNvSpPr>
                <a:spLocks noChangeArrowheads="1"/>
              </p:cNvSpPr>
              <p:nvPr/>
            </p:nvSpPr>
            <p:spPr bwMode="auto">
              <a:xfrm>
                <a:off x="371" y="1431"/>
                <a:ext cx="5099" cy="1"/>
              </a:xfrm>
              <a:prstGeom prst="rect">
                <a:avLst/>
              </a:prstGeom>
              <a:solidFill>
                <a:srgbClr val="99BA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3" name="Rectangle 243"/>
              <p:cNvSpPr>
                <a:spLocks noChangeArrowheads="1"/>
              </p:cNvSpPr>
              <p:nvPr/>
            </p:nvSpPr>
            <p:spPr bwMode="auto">
              <a:xfrm>
                <a:off x="371" y="1432"/>
                <a:ext cx="5099" cy="4"/>
              </a:xfrm>
              <a:prstGeom prst="rect">
                <a:avLst/>
              </a:prstGeom>
              <a:solidFill>
                <a:srgbClr val="97B9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4" name="Rectangle 244"/>
              <p:cNvSpPr>
                <a:spLocks noChangeArrowheads="1"/>
              </p:cNvSpPr>
              <p:nvPr/>
            </p:nvSpPr>
            <p:spPr bwMode="auto">
              <a:xfrm>
                <a:off x="371" y="1436"/>
                <a:ext cx="5099" cy="2"/>
              </a:xfrm>
              <a:prstGeom prst="rect">
                <a:avLst/>
              </a:prstGeom>
              <a:solidFill>
                <a:srgbClr val="96B8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5" name="Rectangle 245"/>
              <p:cNvSpPr>
                <a:spLocks noChangeArrowheads="1"/>
              </p:cNvSpPr>
              <p:nvPr/>
            </p:nvSpPr>
            <p:spPr bwMode="auto">
              <a:xfrm>
                <a:off x="371" y="1438"/>
                <a:ext cx="5099" cy="3"/>
              </a:xfrm>
              <a:prstGeom prst="rect">
                <a:avLst/>
              </a:prstGeom>
              <a:solidFill>
                <a:srgbClr val="94B7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6" name="Rectangle 246"/>
              <p:cNvSpPr>
                <a:spLocks noChangeArrowheads="1"/>
              </p:cNvSpPr>
              <p:nvPr/>
            </p:nvSpPr>
            <p:spPr bwMode="auto">
              <a:xfrm>
                <a:off x="371" y="1441"/>
                <a:ext cx="5099" cy="2"/>
              </a:xfrm>
              <a:prstGeom prst="rect">
                <a:avLst/>
              </a:prstGeom>
              <a:solidFill>
                <a:srgbClr val="93B7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7" name="Rectangle 247"/>
              <p:cNvSpPr>
                <a:spLocks noChangeArrowheads="1"/>
              </p:cNvSpPr>
              <p:nvPr/>
            </p:nvSpPr>
            <p:spPr bwMode="auto">
              <a:xfrm>
                <a:off x="371" y="1443"/>
                <a:ext cx="5099" cy="3"/>
              </a:xfrm>
              <a:prstGeom prst="rect">
                <a:avLst/>
              </a:prstGeom>
              <a:solidFill>
                <a:srgbClr val="92B6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8" name="Rectangle 248"/>
              <p:cNvSpPr>
                <a:spLocks noChangeArrowheads="1"/>
              </p:cNvSpPr>
              <p:nvPr/>
            </p:nvSpPr>
            <p:spPr bwMode="auto">
              <a:xfrm>
                <a:off x="371" y="1446"/>
                <a:ext cx="5099" cy="2"/>
              </a:xfrm>
              <a:prstGeom prst="rect">
                <a:avLst/>
              </a:prstGeom>
              <a:solidFill>
                <a:srgbClr val="91B5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9" name="Rectangle 249"/>
              <p:cNvSpPr>
                <a:spLocks noChangeArrowheads="1"/>
              </p:cNvSpPr>
              <p:nvPr/>
            </p:nvSpPr>
            <p:spPr bwMode="auto">
              <a:xfrm>
                <a:off x="371" y="1448"/>
                <a:ext cx="5099" cy="3"/>
              </a:xfrm>
              <a:prstGeom prst="rect">
                <a:avLst/>
              </a:prstGeom>
              <a:solidFill>
                <a:srgbClr val="90B4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50" name="Rectangle 250"/>
              <p:cNvSpPr>
                <a:spLocks noChangeArrowheads="1"/>
              </p:cNvSpPr>
              <p:nvPr/>
            </p:nvSpPr>
            <p:spPr bwMode="auto">
              <a:xfrm>
                <a:off x="371" y="1451"/>
                <a:ext cx="5099" cy="2"/>
              </a:xfrm>
              <a:prstGeom prst="rect">
                <a:avLst/>
              </a:prstGeom>
              <a:solidFill>
                <a:srgbClr val="8FB4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51" name="Rectangle 251"/>
              <p:cNvSpPr>
                <a:spLocks noChangeArrowheads="1"/>
              </p:cNvSpPr>
              <p:nvPr/>
            </p:nvSpPr>
            <p:spPr bwMode="auto">
              <a:xfrm>
                <a:off x="371" y="1453"/>
                <a:ext cx="5099" cy="3"/>
              </a:xfrm>
              <a:prstGeom prst="rect">
                <a:avLst/>
              </a:prstGeom>
              <a:solidFill>
                <a:srgbClr val="8EB4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52" name="Rectangle 252"/>
              <p:cNvSpPr>
                <a:spLocks noChangeArrowheads="1"/>
              </p:cNvSpPr>
              <p:nvPr/>
            </p:nvSpPr>
            <p:spPr bwMode="auto">
              <a:xfrm>
                <a:off x="371" y="1456"/>
                <a:ext cx="5099" cy="2"/>
              </a:xfrm>
              <a:prstGeom prst="rect">
                <a:avLst/>
              </a:prstGeom>
              <a:solidFill>
                <a:srgbClr val="8EB3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53" name="Rectangle 253"/>
              <p:cNvSpPr>
                <a:spLocks noChangeArrowheads="1"/>
              </p:cNvSpPr>
              <p:nvPr/>
            </p:nvSpPr>
            <p:spPr bwMode="auto">
              <a:xfrm>
                <a:off x="371" y="1458"/>
                <a:ext cx="5099" cy="3"/>
              </a:xfrm>
              <a:prstGeom prst="rect">
                <a:avLst/>
              </a:prstGeom>
              <a:solidFill>
                <a:srgbClr val="8DB3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54" name="Rectangle 254"/>
              <p:cNvSpPr>
                <a:spLocks noChangeArrowheads="1"/>
              </p:cNvSpPr>
              <p:nvPr/>
            </p:nvSpPr>
            <p:spPr bwMode="auto">
              <a:xfrm>
                <a:off x="371" y="1461"/>
                <a:ext cx="5099" cy="2"/>
              </a:xfrm>
              <a:prstGeom prst="rect">
                <a:avLst/>
              </a:prstGeom>
              <a:solidFill>
                <a:srgbClr val="8DB3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sp>
        <p:nvSpPr>
          <p:cNvPr id="255" name="Rectangle 255"/>
          <p:cNvSpPr>
            <a:spLocks noChangeArrowheads="1"/>
          </p:cNvSpPr>
          <p:nvPr/>
        </p:nvSpPr>
        <p:spPr bwMode="auto">
          <a:xfrm>
            <a:off x="1228725" y="2308225"/>
            <a:ext cx="46038" cy="173038"/>
          </a:xfrm>
          <a:prstGeom prst="rect">
            <a:avLst/>
          </a:prstGeom>
          <a:solidFill>
            <a:srgbClr val="0019D1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56" name="Rectangle 256"/>
          <p:cNvSpPr>
            <a:spLocks noChangeArrowheads="1"/>
          </p:cNvSpPr>
          <p:nvPr/>
        </p:nvSpPr>
        <p:spPr bwMode="auto">
          <a:xfrm>
            <a:off x="2540000" y="2286000"/>
            <a:ext cx="46038" cy="195263"/>
          </a:xfrm>
          <a:prstGeom prst="rect">
            <a:avLst/>
          </a:prstGeom>
          <a:solidFill>
            <a:srgbClr val="0019D1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57" name="Rectangle 257"/>
          <p:cNvSpPr>
            <a:spLocks noChangeArrowheads="1"/>
          </p:cNvSpPr>
          <p:nvPr/>
        </p:nvSpPr>
        <p:spPr bwMode="auto">
          <a:xfrm>
            <a:off x="3783013" y="2328863"/>
            <a:ext cx="46037" cy="152400"/>
          </a:xfrm>
          <a:prstGeom prst="rect">
            <a:avLst/>
          </a:prstGeom>
          <a:solidFill>
            <a:srgbClr val="0019D1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58" name="Rectangle 258"/>
          <p:cNvSpPr>
            <a:spLocks noChangeArrowheads="1"/>
          </p:cNvSpPr>
          <p:nvPr/>
        </p:nvSpPr>
        <p:spPr bwMode="auto">
          <a:xfrm>
            <a:off x="5164138" y="2308225"/>
            <a:ext cx="46037" cy="173038"/>
          </a:xfrm>
          <a:prstGeom prst="rect">
            <a:avLst/>
          </a:prstGeom>
          <a:solidFill>
            <a:srgbClr val="0019D1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59" name="Rectangle 259"/>
          <p:cNvSpPr>
            <a:spLocks noChangeArrowheads="1"/>
          </p:cNvSpPr>
          <p:nvPr/>
        </p:nvSpPr>
        <p:spPr bwMode="auto">
          <a:xfrm>
            <a:off x="6475413" y="2308225"/>
            <a:ext cx="46037" cy="173038"/>
          </a:xfrm>
          <a:prstGeom prst="rect">
            <a:avLst/>
          </a:prstGeom>
          <a:solidFill>
            <a:srgbClr val="0019D1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60" name="Rectangle 260"/>
          <p:cNvSpPr>
            <a:spLocks noChangeArrowheads="1"/>
          </p:cNvSpPr>
          <p:nvPr/>
        </p:nvSpPr>
        <p:spPr bwMode="auto">
          <a:xfrm>
            <a:off x="7788275" y="2286000"/>
            <a:ext cx="46038" cy="195263"/>
          </a:xfrm>
          <a:prstGeom prst="rect">
            <a:avLst/>
          </a:prstGeom>
          <a:solidFill>
            <a:srgbClr val="0019D1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61" name="Rectangle 261"/>
          <p:cNvSpPr>
            <a:spLocks noChangeArrowheads="1"/>
          </p:cNvSpPr>
          <p:nvPr/>
        </p:nvSpPr>
        <p:spPr bwMode="auto">
          <a:xfrm>
            <a:off x="1239838" y="2684463"/>
            <a:ext cx="22225" cy="2574925"/>
          </a:xfrm>
          <a:prstGeom prst="rect">
            <a:avLst/>
          </a:prstGeom>
          <a:solidFill>
            <a:srgbClr val="0019D1"/>
          </a:solidFill>
          <a:ln w="12700">
            <a:solidFill>
              <a:srgbClr val="0000CC"/>
            </a:solidFill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62" name="Rectangle 262"/>
          <p:cNvSpPr>
            <a:spLocks noChangeArrowheads="1"/>
          </p:cNvSpPr>
          <p:nvPr/>
        </p:nvSpPr>
        <p:spPr bwMode="auto">
          <a:xfrm>
            <a:off x="2551113" y="2684463"/>
            <a:ext cx="23812" cy="2574925"/>
          </a:xfrm>
          <a:prstGeom prst="rect">
            <a:avLst/>
          </a:prstGeom>
          <a:solidFill>
            <a:srgbClr val="0019D1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63" name="Rectangle 263"/>
          <p:cNvSpPr>
            <a:spLocks noChangeArrowheads="1"/>
          </p:cNvSpPr>
          <p:nvPr/>
        </p:nvSpPr>
        <p:spPr bwMode="auto">
          <a:xfrm>
            <a:off x="3794125" y="2684463"/>
            <a:ext cx="23813" cy="2574925"/>
          </a:xfrm>
          <a:prstGeom prst="rect">
            <a:avLst/>
          </a:prstGeom>
          <a:solidFill>
            <a:srgbClr val="0019D1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264" name="Group 264"/>
          <p:cNvGrpSpPr>
            <a:grpSpLocks/>
          </p:cNvGrpSpPr>
          <p:nvPr/>
        </p:nvGrpSpPr>
        <p:grpSpPr bwMode="auto">
          <a:xfrm>
            <a:off x="2551113" y="3816350"/>
            <a:ext cx="2647950" cy="331788"/>
            <a:chOff x="1638" y="1986"/>
            <a:chExt cx="1668" cy="135"/>
          </a:xfrm>
        </p:grpSpPr>
        <p:sp>
          <p:nvSpPr>
            <p:cNvPr id="265" name="Freeform 265"/>
            <p:cNvSpPr>
              <a:spLocks/>
            </p:cNvSpPr>
            <p:nvPr/>
          </p:nvSpPr>
          <p:spPr bwMode="auto">
            <a:xfrm>
              <a:off x="1638" y="1986"/>
              <a:ext cx="1653" cy="121"/>
            </a:xfrm>
            <a:custGeom>
              <a:avLst/>
              <a:gdLst>
                <a:gd name="T0" fmla="*/ 0 w 1653"/>
                <a:gd name="T1" fmla="*/ 60 h 121"/>
                <a:gd name="T2" fmla="*/ 131 w 1653"/>
                <a:gd name="T3" fmla="*/ 0 h 121"/>
                <a:gd name="T4" fmla="*/ 1653 w 1653"/>
                <a:gd name="T5" fmla="*/ 0 h 121"/>
                <a:gd name="T6" fmla="*/ 1653 w 1653"/>
                <a:gd name="T7" fmla="*/ 121 h 121"/>
                <a:gd name="T8" fmla="*/ 131 w 1653"/>
                <a:gd name="T9" fmla="*/ 121 h 121"/>
                <a:gd name="T10" fmla="*/ 0 w 1653"/>
                <a:gd name="T11" fmla="*/ 60 h 12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653"/>
                <a:gd name="T19" fmla="*/ 0 h 121"/>
                <a:gd name="T20" fmla="*/ 1653 w 1653"/>
                <a:gd name="T21" fmla="*/ 121 h 121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653" h="121">
                  <a:moveTo>
                    <a:pt x="0" y="60"/>
                  </a:moveTo>
                  <a:lnTo>
                    <a:pt x="131" y="0"/>
                  </a:lnTo>
                  <a:lnTo>
                    <a:pt x="1653" y="0"/>
                  </a:lnTo>
                  <a:lnTo>
                    <a:pt x="1653" y="121"/>
                  </a:lnTo>
                  <a:lnTo>
                    <a:pt x="131" y="121"/>
                  </a:lnTo>
                  <a:lnTo>
                    <a:pt x="0" y="60"/>
                  </a:lnTo>
                  <a:close/>
                </a:path>
              </a:pathLst>
            </a:custGeom>
            <a:solidFill>
              <a:srgbClr val="FFE0E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6" name="Freeform 266"/>
            <p:cNvSpPr>
              <a:spLocks/>
            </p:cNvSpPr>
            <p:nvPr/>
          </p:nvSpPr>
          <p:spPr bwMode="auto">
            <a:xfrm>
              <a:off x="1653" y="2000"/>
              <a:ext cx="1653" cy="121"/>
            </a:xfrm>
            <a:custGeom>
              <a:avLst/>
              <a:gdLst>
                <a:gd name="T0" fmla="*/ 0 w 1653"/>
                <a:gd name="T1" fmla="*/ 60 h 121"/>
                <a:gd name="T2" fmla="*/ 130 w 1653"/>
                <a:gd name="T3" fmla="*/ 0 h 121"/>
                <a:gd name="T4" fmla="*/ 1653 w 1653"/>
                <a:gd name="T5" fmla="*/ 0 h 121"/>
                <a:gd name="T6" fmla="*/ 1653 w 1653"/>
                <a:gd name="T7" fmla="*/ 121 h 121"/>
                <a:gd name="T8" fmla="*/ 130 w 1653"/>
                <a:gd name="T9" fmla="*/ 121 h 121"/>
                <a:gd name="T10" fmla="*/ 0 w 1653"/>
                <a:gd name="T11" fmla="*/ 60 h 12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653"/>
                <a:gd name="T19" fmla="*/ 0 h 121"/>
                <a:gd name="T20" fmla="*/ 1653 w 1653"/>
                <a:gd name="T21" fmla="*/ 121 h 121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653" h="121">
                  <a:moveTo>
                    <a:pt x="0" y="60"/>
                  </a:moveTo>
                  <a:lnTo>
                    <a:pt x="130" y="0"/>
                  </a:lnTo>
                  <a:lnTo>
                    <a:pt x="1653" y="0"/>
                  </a:lnTo>
                  <a:lnTo>
                    <a:pt x="1653" y="121"/>
                  </a:lnTo>
                  <a:lnTo>
                    <a:pt x="130" y="121"/>
                  </a:lnTo>
                  <a:lnTo>
                    <a:pt x="0" y="60"/>
                  </a:lnTo>
                  <a:close/>
                </a:path>
              </a:pathLst>
            </a:custGeom>
            <a:solidFill>
              <a:srgbClr val="997A7A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7" name="Freeform 267"/>
            <p:cNvSpPr>
              <a:spLocks/>
            </p:cNvSpPr>
            <p:nvPr/>
          </p:nvSpPr>
          <p:spPr bwMode="auto">
            <a:xfrm>
              <a:off x="1646" y="1993"/>
              <a:ext cx="1652" cy="121"/>
            </a:xfrm>
            <a:custGeom>
              <a:avLst/>
              <a:gdLst>
                <a:gd name="T0" fmla="*/ 0 w 1652"/>
                <a:gd name="T1" fmla="*/ 60 h 121"/>
                <a:gd name="T2" fmla="*/ 130 w 1652"/>
                <a:gd name="T3" fmla="*/ 0 h 121"/>
                <a:gd name="T4" fmla="*/ 1652 w 1652"/>
                <a:gd name="T5" fmla="*/ 0 h 121"/>
                <a:gd name="T6" fmla="*/ 1652 w 1652"/>
                <a:gd name="T7" fmla="*/ 121 h 121"/>
                <a:gd name="T8" fmla="*/ 130 w 1652"/>
                <a:gd name="T9" fmla="*/ 121 h 121"/>
                <a:gd name="T10" fmla="*/ 0 w 1652"/>
                <a:gd name="T11" fmla="*/ 60 h 12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652"/>
                <a:gd name="T19" fmla="*/ 0 h 121"/>
                <a:gd name="T20" fmla="*/ 1652 w 1652"/>
                <a:gd name="T21" fmla="*/ 121 h 121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652" h="121">
                  <a:moveTo>
                    <a:pt x="0" y="60"/>
                  </a:moveTo>
                  <a:lnTo>
                    <a:pt x="130" y="0"/>
                  </a:lnTo>
                  <a:lnTo>
                    <a:pt x="1652" y="0"/>
                  </a:lnTo>
                  <a:lnTo>
                    <a:pt x="1652" y="121"/>
                  </a:lnTo>
                  <a:lnTo>
                    <a:pt x="130" y="121"/>
                  </a:lnTo>
                  <a:lnTo>
                    <a:pt x="0" y="60"/>
                  </a:lnTo>
                  <a:close/>
                </a:path>
              </a:pathLst>
            </a:custGeom>
            <a:solidFill>
              <a:srgbClr val="FFCCC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268" name="Group 268"/>
          <p:cNvGrpSpPr>
            <a:grpSpLocks/>
          </p:cNvGrpSpPr>
          <p:nvPr/>
        </p:nvGrpSpPr>
        <p:grpSpPr bwMode="auto">
          <a:xfrm>
            <a:off x="3863975" y="4937125"/>
            <a:ext cx="1335088" cy="327025"/>
            <a:chOff x="2465" y="2442"/>
            <a:chExt cx="841" cy="133"/>
          </a:xfrm>
        </p:grpSpPr>
        <p:sp>
          <p:nvSpPr>
            <p:cNvPr id="269" name="Freeform 269"/>
            <p:cNvSpPr>
              <a:spLocks/>
            </p:cNvSpPr>
            <p:nvPr/>
          </p:nvSpPr>
          <p:spPr bwMode="auto">
            <a:xfrm>
              <a:off x="2465" y="2442"/>
              <a:ext cx="826" cy="119"/>
            </a:xfrm>
            <a:custGeom>
              <a:avLst/>
              <a:gdLst>
                <a:gd name="T0" fmla="*/ 0 w 826"/>
                <a:gd name="T1" fmla="*/ 59 h 119"/>
                <a:gd name="T2" fmla="*/ 130 w 826"/>
                <a:gd name="T3" fmla="*/ 0 h 119"/>
                <a:gd name="T4" fmla="*/ 826 w 826"/>
                <a:gd name="T5" fmla="*/ 0 h 119"/>
                <a:gd name="T6" fmla="*/ 826 w 826"/>
                <a:gd name="T7" fmla="*/ 119 h 119"/>
                <a:gd name="T8" fmla="*/ 130 w 826"/>
                <a:gd name="T9" fmla="*/ 119 h 119"/>
                <a:gd name="T10" fmla="*/ 0 w 826"/>
                <a:gd name="T11" fmla="*/ 59 h 11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826"/>
                <a:gd name="T19" fmla="*/ 0 h 119"/>
                <a:gd name="T20" fmla="*/ 826 w 826"/>
                <a:gd name="T21" fmla="*/ 119 h 11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826" h="119">
                  <a:moveTo>
                    <a:pt x="0" y="59"/>
                  </a:moveTo>
                  <a:lnTo>
                    <a:pt x="130" y="0"/>
                  </a:lnTo>
                  <a:lnTo>
                    <a:pt x="826" y="0"/>
                  </a:lnTo>
                  <a:lnTo>
                    <a:pt x="826" y="119"/>
                  </a:lnTo>
                  <a:lnTo>
                    <a:pt x="130" y="119"/>
                  </a:lnTo>
                  <a:lnTo>
                    <a:pt x="0" y="59"/>
                  </a:lnTo>
                  <a:close/>
                </a:path>
              </a:pathLst>
            </a:custGeom>
            <a:solidFill>
              <a:srgbClr val="FFE0E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70" name="Freeform 270"/>
            <p:cNvSpPr>
              <a:spLocks/>
            </p:cNvSpPr>
            <p:nvPr/>
          </p:nvSpPr>
          <p:spPr bwMode="auto">
            <a:xfrm>
              <a:off x="2479" y="2455"/>
              <a:ext cx="827" cy="120"/>
            </a:xfrm>
            <a:custGeom>
              <a:avLst/>
              <a:gdLst>
                <a:gd name="T0" fmla="*/ 0 w 827"/>
                <a:gd name="T1" fmla="*/ 60 h 120"/>
                <a:gd name="T2" fmla="*/ 131 w 827"/>
                <a:gd name="T3" fmla="*/ 0 h 120"/>
                <a:gd name="T4" fmla="*/ 827 w 827"/>
                <a:gd name="T5" fmla="*/ 0 h 120"/>
                <a:gd name="T6" fmla="*/ 827 w 827"/>
                <a:gd name="T7" fmla="*/ 120 h 120"/>
                <a:gd name="T8" fmla="*/ 131 w 827"/>
                <a:gd name="T9" fmla="*/ 120 h 120"/>
                <a:gd name="T10" fmla="*/ 0 w 827"/>
                <a:gd name="T11" fmla="*/ 60 h 12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827"/>
                <a:gd name="T19" fmla="*/ 0 h 120"/>
                <a:gd name="T20" fmla="*/ 827 w 827"/>
                <a:gd name="T21" fmla="*/ 120 h 12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827" h="120">
                  <a:moveTo>
                    <a:pt x="0" y="60"/>
                  </a:moveTo>
                  <a:lnTo>
                    <a:pt x="131" y="0"/>
                  </a:lnTo>
                  <a:lnTo>
                    <a:pt x="827" y="0"/>
                  </a:lnTo>
                  <a:lnTo>
                    <a:pt x="827" y="120"/>
                  </a:lnTo>
                  <a:lnTo>
                    <a:pt x="131" y="120"/>
                  </a:lnTo>
                  <a:lnTo>
                    <a:pt x="0" y="60"/>
                  </a:lnTo>
                  <a:close/>
                </a:path>
              </a:pathLst>
            </a:custGeom>
            <a:solidFill>
              <a:srgbClr val="997A7A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71" name="Freeform 271"/>
            <p:cNvSpPr>
              <a:spLocks/>
            </p:cNvSpPr>
            <p:nvPr/>
          </p:nvSpPr>
          <p:spPr bwMode="auto">
            <a:xfrm>
              <a:off x="2472" y="2448"/>
              <a:ext cx="826" cy="120"/>
            </a:xfrm>
            <a:custGeom>
              <a:avLst/>
              <a:gdLst>
                <a:gd name="T0" fmla="*/ 0 w 826"/>
                <a:gd name="T1" fmla="*/ 60 h 120"/>
                <a:gd name="T2" fmla="*/ 131 w 826"/>
                <a:gd name="T3" fmla="*/ 0 h 120"/>
                <a:gd name="T4" fmla="*/ 826 w 826"/>
                <a:gd name="T5" fmla="*/ 0 h 120"/>
                <a:gd name="T6" fmla="*/ 826 w 826"/>
                <a:gd name="T7" fmla="*/ 120 h 120"/>
                <a:gd name="T8" fmla="*/ 131 w 826"/>
                <a:gd name="T9" fmla="*/ 120 h 120"/>
                <a:gd name="T10" fmla="*/ 0 w 826"/>
                <a:gd name="T11" fmla="*/ 60 h 12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826"/>
                <a:gd name="T19" fmla="*/ 0 h 120"/>
                <a:gd name="T20" fmla="*/ 826 w 826"/>
                <a:gd name="T21" fmla="*/ 120 h 12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826" h="120">
                  <a:moveTo>
                    <a:pt x="0" y="60"/>
                  </a:moveTo>
                  <a:lnTo>
                    <a:pt x="131" y="0"/>
                  </a:lnTo>
                  <a:lnTo>
                    <a:pt x="826" y="0"/>
                  </a:lnTo>
                  <a:lnTo>
                    <a:pt x="826" y="120"/>
                  </a:lnTo>
                  <a:lnTo>
                    <a:pt x="131" y="120"/>
                  </a:lnTo>
                  <a:lnTo>
                    <a:pt x="0" y="60"/>
                  </a:lnTo>
                  <a:close/>
                </a:path>
              </a:pathLst>
            </a:custGeom>
            <a:solidFill>
              <a:srgbClr val="FFCCC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72" name="Rectangle 272"/>
          <p:cNvSpPr>
            <a:spLocks noChangeArrowheads="1"/>
          </p:cNvSpPr>
          <p:nvPr/>
        </p:nvSpPr>
        <p:spPr bwMode="auto">
          <a:xfrm>
            <a:off x="5175250" y="2684463"/>
            <a:ext cx="23813" cy="2574925"/>
          </a:xfrm>
          <a:prstGeom prst="rect">
            <a:avLst/>
          </a:prstGeom>
          <a:solidFill>
            <a:srgbClr val="0019D1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273" name="Group 273"/>
          <p:cNvGrpSpPr>
            <a:grpSpLocks/>
          </p:cNvGrpSpPr>
          <p:nvPr/>
        </p:nvGrpSpPr>
        <p:grpSpPr bwMode="auto">
          <a:xfrm>
            <a:off x="5175250" y="3330575"/>
            <a:ext cx="1335088" cy="327025"/>
            <a:chOff x="3291" y="1739"/>
            <a:chExt cx="841" cy="133"/>
          </a:xfrm>
        </p:grpSpPr>
        <p:sp>
          <p:nvSpPr>
            <p:cNvPr id="274" name="Freeform 274"/>
            <p:cNvSpPr>
              <a:spLocks/>
            </p:cNvSpPr>
            <p:nvPr/>
          </p:nvSpPr>
          <p:spPr bwMode="auto">
            <a:xfrm>
              <a:off x="3291" y="1739"/>
              <a:ext cx="827" cy="120"/>
            </a:xfrm>
            <a:custGeom>
              <a:avLst/>
              <a:gdLst>
                <a:gd name="T0" fmla="*/ 0 w 827"/>
                <a:gd name="T1" fmla="*/ 60 h 120"/>
                <a:gd name="T2" fmla="*/ 131 w 827"/>
                <a:gd name="T3" fmla="*/ 0 h 120"/>
                <a:gd name="T4" fmla="*/ 827 w 827"/>
                <a:gd name="T5" fmla="*/ 0 h 120"/>
                <a:gd name="T6" fmla="*/ 827 w 827"/>
                <a:gd name="T7" fmla="*/ 120 h 120"/>
                <a:gd name="T8" fmla="*/ 131 w 827"/>
                <a:gd name="T9" fmla="*/ 120 h 120"/>
                <a:gd name="T10" fmla="*/ 0 w 827"/>
                <a:gd name="T11" fmla="*/ 60 h 12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827"/>
                <a:gd name="T19" fmla="*/ 0 h 120"/>
                <a:gd name="T20" fmla="*/ 827 w 827"/>
                <a:gd name="T21" fmla="*/ 120 h 12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827" h="120">
                  <a:moveTo>
                    <a:pt x="0" y="60"/>
                  </a:moveTo>
                  <a:lnTo>
                    <a:pt x="131" y="0"/>
                  </a:lnTo>
                  <a:lnTo>
                    <a:pt x="827" y="0"/>
                  </a:lnTo>
                  <a:lnTo>
                    <a:pt x="827" y="120"/>
                  </a:lnTo>
                  <a:lnTo>
                    <a:pt x="131" y="120"/>
                  </a:lnTo>
                  <a:lnTo>
                    <a:pt x="0" y="60"/>
                  </a:lnTo>
                  <a:close/>
                </a:path>
              </a:pathLst>
            </a:custGeom>
            <a:solidFill>
              <a:srgbClr val="FFE0E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75" name="Freeform 275"/>
            <p:cNvSpPr>
              <a:spLocks/>
            </p:cNvSpPr>
            <p:nvPr/>
          </p:nvSpPr>
          <p:spPr bwMode="auto">
            <a:xfrm>
              <a:off x="3306" y="1753"/>
              <a:ext cx="826" cy="119"/>
            </a:xfrm>
            <a:custGeom>
              <a:avLst/>
              <a:gdLst>
                <a:gd name="T0" fmla="*/ 0 w 826"/>
                <a:gd name="T1" fmla="*/ 60 h 119"/>
                <a:gd name="T2" fmla="*/ 130 w 826"/>
                <a:gd name="T3" fmla="*/ 0 h 119"/>
                <a:gd name="T4" fmla="*/ 826 w 826"/>
                <a:gd name="T5" fmla="*/ 0 h 119"/>
                <a:gd name="T6" fmla="*/ 826 w 826"/>
                <a:gd name="T7" fmla="*/ 119 h 119"/>
                <a:gd name="T8" fmla="*/ 130 w 826"/>
                <a:gd name="T9" fmla="*/ 119 h 119"/>
                <a:gd name="T10" fmla="*/ 0 w 826"/>
                <a:gd name="T11" fmla="*/ 60 h 11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826"/>
                <a:gd name="T19" fmla="*/ 0 h 119"/>
                <a:gd name="T20" fmla="*/ 826 w 826"/>
                <a:gd name="T21" fmla="*/ 119 h 11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826" h="119">
                  <a:moveTo>
                    <a:pt x="0" y="60"/>
                  </a:moveTo>
                  <a:lnTo>
                    <a:pt x="130" y="0"/>
                  </a:lnTo>
                  <a:lnTo>
                    <a:pt x="826" y="0"/>
                  </a:lnTo>
                  <a:lnTo>
                    <a:pt x="826" y="119"/>
                  </a:lnTo>
                  <a:lnTo>
                    <a:pt x="130" y="119"/>
                  </a:lnTo>
                  <a:lnTo>
                    <a:pt x="0" y="60"/>
                  </a:lnTo>
                  <a:close/>
                </a:path>
              </a:pathLst>
            </a:custGeom>
            <a:solidFill>
              <a:srgbClr val="997A7A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76" name="Freeform 276"/>
            <p:cNvSpPr>
              <a:spLocks/>
            </p:cNvSpPr>
            <p:nvPr/>
          </p:nvSpPr>
          <p:spPr bwMode="auto">
            <a:xfrm>
              <a:off x="3298" y="1746"/>
              <a:ext cx="827" cy="119"/>
            </a:xfrm>
            <a:custGeom>
              <a:avLst/>
              <a:gdLst>
                <a:gd name="T0" fmla="*/ 0 w 827"/>
                <a:gd name="T1" fmla="*/ 60 h 119"/>
                <a:gd name="T2" fmla="*/ 131 w 827"/>
                <a:gd name="T3" fmla="*/ 0 h 119"/>
                <a:gd name="T4" fmla="*/ 827 w 827"/>
                <a:gd name="T5" fmla="*/ 0 h 119"/>
                <a:gd name="T6" fmla="*/ 827 w 827"/>
                <a:gd name="T7" fmla="*/ 119 h 119"/>
                <a:gd name="T8" fmla="*/ 131 w 827"/>
                <a:gd name="T9" fmla="*/ 119 h 119"/>
                <a:gd name="T10" fmla="*/ 0 w 827"/>
                <a:gd name="T11" fmla="*/ 60 h 11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827"/>
                <a:gd name="T19" fmla="*/ 0 h 119"/>
                <a:gd name="T20" fmla="*/ 827 w 827"/>
                <a:gd name="T21" fmla="*/ 119 h 11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827" h="119">
                  <a:moveTo>
                    <a:pt x="0" y="60"/>
                  </a:moveTo>
                  <a:lnTo>
                    <a:pt x="131" y="0"/>
                  </a:lnTo>
                  <a:lnTo>
                    <a:pt x="827" y="0"/>
                  </a:lnTo>
                  <a:lnTo>
                    <a:pt x="827" y="119"/>
                  </a:lnTo>
                  <a:lnTo>
                    <a:pt x="131" y="119"/>
                  </a:lnTo>
                  <a:lnTo>
                    <a:pt x="0" y="60"/>
                  </a:lnTo>
                  <a:close/>
                </a:path>
              </a:pathLst>
            </a:custGeom>
            <a:solidFill>
              <a:srgbClr val="FFCCC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77" name="Rectangle 277"/>
          <p:cNvSpPr>
            <a:spLocks noChangeArrowheads="1"/>
          </p:cNvSpPr>
          <p:nvPr/>
        </p:nvSpPr>
        <p:spPr bwMode="auto">
          <a:xfrm>
            <a:off x="6488113" y="2684463"/>
            <a:ext cx="22225" cy="2574925"/>
          </a:xfrm>
          <a:prstGeom prst="rect">
            <a:avLst/>
          </a:prstGeom>
          <a:solidFill>
            <a:srgbClr val="0019D1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278" name="Group 278"/>
          <p:cNvGrpSpPr>
            <a:grpSpLocks/>
          </p:cNvGrpSpPr>
          <p:nvPr/>
        </p:nvGrpSpPr>
        <p:grpSpPr bwMode="auto">
          <a:xfrm>
            <a:off x="6488113" y="2874963"/>
            <a:ext cx="1335087" cy="325437"/>
            <a:chOff x="4118" y="1542"/>
            <a:chExt cx="841" cy="132"/>
          </a:xfrm>
        </p:grpSpPr>
        <p:sp>
          <p:nvSpPr>
            <p:cNvPr id="279" name="Freeform 279"/>
            <p:cNvSpPr>
              <a:spLocks/>
            </p:cNvSpPr>
            <p:nvPr/>
          </p:nvSpPr>
          <p:spPr bwMode="auto">
            <a:xfrm>
              <a:off x="4118" y="1542"/>
              <a:ext cx="826" cy="119"/>
            </a:xfrm>
            <a:custGeom>
              <a:avLst/>
              <a:gdLst>
                <a:gd name="T0" fmla="*/ 0 w 826"/>
                <a:gd name="T1" fmla="*/ 59 h 119"/>
                <a:gd name="T2" fmla="*/ 130 w 826"/>
                <a:gd name="T3" fmla="*/ 0 h 119"/>
                <a:gd name="T4" fmla="*/ 826 w 826"/>
                <a:gd name="T5" fmla="*/ 0 h 119"/>
                <a:gd name="T6" fmla="*/ 826 w 826"/>
                <a:gd name="T7" fmla="*/ 119 h 119"/>
                <a:gd name="T8" fmla="*/ 130 w 826"/>
                <a:gd name="T9" fmla="*/ 119 h 119"/>
                <a:gd name="T10" fmla="*/ 0 w 826"/>
                <a:gd name="T11" fmla="*/ 59 h 11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826"/>
                <a:gd name="T19" fmla="*/ 0 h 119"/>
                <a:gd name="T20" fmla="*/ 826 w 826"/>
                <a:gd name="T21" fmla="*/ 119 h 11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826" h="119">
                  <a:moveTo>
                    <a:pt x="0" y="59"/>
                  </a:moveTo>
                  <a:lnTo>
                    <a:pt x="130" y="0"/>
                  </a:lnTo>
                  <a:lnTo>
                    <a:pt x="826" y="0"/>
                  </a:lnTo>
                  <a:lnTo>
                    <a:pt x="826" y="119"/>
                  </a:lnTo>
                  <a:lnTo>
                    <a:pt x="130" y="119"/>
                  </a:lnTo>
                  <a:lnTo>
                    <a:pt x="0" y="59"/>
                  </a:lnTo>
                  <a:close/>
                </a:path>
              </a:pathLst>
            </a:custGeom>
            <a:solidFill>
              <a:srgbClr val="FFE0E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0" name="Freeform 280"/>
            <p:cNvSpPr>
              <a:spLocks/>
            </p:cNvSpPr>
            <p:nvPr/>
          </p:nvSpPr>
          <p:spPr bwMode="auto">
            <a:xfrm>
              <a:off x="4132" y="1555"/>
              <a:ext cx="827" cy="119"/>
            </a:xfrm>
            <a:custGeom>
              <a:avLst/>
              <a:gdLst>
                <a:gd name="T0" fmla="*/ 0 w 827"/>
                <a:gd name="T1" fmla="*/ 60 h 119"/>
                <a:gd name="T2" fmla="*/ 131 w 827"/>
                <a:gd name="T3" fmla="*/ 0 h 119"/>
                <a:gd name="T4" fmla="*/ 827 w 827"/>
                <a:gd name="T5" fmla="*/ 0 h 119"/>
                <a:gd name="T6" fmla="*/ 827 w 827"/>
                <a:gd name="T7" fmla="*/ 119 h 119"/>
                <a:gd name="T8" fmla="*/ 131 w 827"/>
                <a:gd name="T9" fmla="*/ 119 h 119"/>
                <a:gd name="T10" fmla="*/ 0 w 827"/>
                <a:gd name="T11" fmla="*/ 60 h 11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827"/>
                <a:gd name="T19" fmla="*/ 0 h 119"/>
                <a:gd name="T20" fmla="*/ 827 w 827"/>
                <a:gd name="T21" fmla="*/ 119 h 11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827" h="119">
                  <a:moveTo>
                    <a:pt x="0" y="60"/>
                  </a:moveTo>
                  <a:lnTo>
                    <a:pt x="131" y="0"/>
                  </a:lnTo>
                  <a:lnTo>
                    <a:pt x="827" y="0"/>
                  </a:lnTo>
                  <a:lnTo>
                    <a:pt x="827" y="119"/>
                  </a:lnTo>
                  <a:lnTo>
                    <a:pt x="131" y="119"/>
                  </a:lnTo>
                  <a:lnTo>
                    <a:pt x="0" y="60"/>
                  </a:lnTo>
                  <a:close/>
                </a:path>
              </a:pathLst>
            </a:custGeom>
            <a:solidFill>
              <a:srgbClr val="997A7A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1" name="Freeform 281"/>
            <p:cNvSpPr>
              <a:spLocks/>
            </p:cNvSpPr>
            <p:nvPr/>
          </p:nvSpPr>
          <p:spPr bwMode="auto">
            <a:xfrm>
              <a:off x="4125" y="1548"/>
              <a:ext cx="826" cy="120"/>
            </a:xfrm>
            <a:custGeom>
              <a:avLst/>
              <a:gdLst>
                <a:gd name="T0" fmla="*/ 0 w 826"/>
                <a:gd name="T1" fmla="*/ 60 h 120"/>
                <a:gd name="T2" fmla="*/ 130 w 826"/>
                <a:gd name="T3" fmla="*/ 0 h 120"/>
                <a:gd name="T4" fmla="*/ 826 w 826"/>
                <a:gd name="T5" fmla="*/ 0 h 120"/>
                <a:gd name="T6" fmla="*/ 826 w 826"/>
                <a:gd name="T7" fmla="*/ 120 h 120"/>
                <a:gd name="T8" fmla="*/ 130 w 826"/>
                <a:gd name="T9" fmla="*/ 120 h 120"/>
                <a:gd name="T10" fmla="*/ 0 w 826"/>
                <a:gd name="T11" fmla="*/ 60 h 12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826"/>
                <a:gd name="T19" fmla="*/ 0 h 120"/>
                <a:gd name="T20" fmla="*/ 826 w 826"/>
                <a:gd name="T21" fmla="*/ 120 h 12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826" h="120">
                  <a:moveTo>
                    <a:pt x="0" y="60"/>
                  </a:moveTo>
                  <a:lnTo>
                    <a:pt x="130" y="0"/>
                  </a:lnTo>
                  <a:lnTo>
                    <a:pt x="826" y="0"/>
                  </a:lnTo>
                  <a:lnTo>
                    <a:pt x="826" y="120"/>
                  </a:lnTo>
                  <a:lnTo>
                    <a:pt x="130" y="120"/>
                  </a:lnTo>
                  <a:lnTo>
                    <a:pt x="0" y="60"/>
                  </a:lnTo>
                  <a:close/>
                </a:path>
              </a:pathLst>
            </a:custGeom>
            <a:solidFill>
              <a:srgbClr val="FFCCC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82" name="Rectangle 282"/>
          <p:cNvSpPr>
            <a:spLocks noChangeArrowheads="1"/>
          </p:cNvSpPr>
          <p:nvPr/>
        </p:nvSpPr>
        <p:spPr bwMode="auto">
          <a:xfrm>
            <a:off x="7799388" y="2684463"/>
            <a:ext cx="23812" cy="2574925"/>
          </a:xfrm>
          <a:prstGeom prst="rect">
            <a:avLst/>
          </a:prstGeom>
          <a:solidFill>
            <a:srgbClr val="0019D1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83" name="Rectangle 283"/>
          <p:cNvSpPr>
            <a:spLocks noChangeArrowheads="1"/>
          </p:cNvSpPr>
          <p:nvPr/>
        </p:nvSpPr>
        <p:spPr bwMode="auto">
          <a:xfrm>
            <a:off x="6634163" y="2368550"/>
            <a:ext cx="1211262" cy="441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84" name="Rectangle 284"/>
          <p:cNvSpPr>
            <a:spLocks noChangeArrowheads="1"/>
          </p:cNvSpPr>
          <p:nvPr/>
        </p:nvSpPr>
        <p:spPr bwMode="auto">
          <a:xfrm>
            <a:off x="6807200" y="2590800"/>
            <a:ext cx="8128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defTabSz="762000"/>
            <a:r>
              <a:rPr lang="zh-TW" altLang="en-US" sz="1600" b="1">
                <a:solidFill>
                  <a:srgbClr val="000000"/>
                </a:solidFill>
                <a:ea typeface="DFKai-SB" pitchFamily="65" charset="-120"/>
              </a:rPr>
              <a:t>运送时间</a:t>
            </a:r>
            <a:endParaRPr lang="zh-TW" altLang="en-US" sz="1600" b="1">
              <a:ea typeface="DFKai-SB" pitchFamily="65" charset="-120"/>
            </a:endParaRPr>
          </a:p>
        </p:txBody>
      </p:sp>
      <p:sp>
        <p:nvSpPr>
          <p:cNvPr id="285" name="Rectangle 285"/>
          <p:cNvSpPr>
            <a:spLocks noChangeArrowheads="1"/>
          </p:cNvSpPr>
          <p:nvPr/>
        </p:nvSpPr>
        <p:spPr bwMode="auto">
          <a:xfrm>
            <a:off x="5259388" y="2836863"/>
            <a:ext cx="1311275" cy="442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86" name="Rectangle 286"/>
          <p:cNvSpPr>
            <a:spLocks noChangeArrowheads="1"/>
          </p:cNvSpPr>
          <p:nvPr/>
        </p:nvSpPr>
        <p:spPr bwMode="auto">
          <a:xfrm>
            <a:off x="5435600" y="3030538"/>
            <a:ext cx="8128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defTabSz="762000"/>
            <a:r>
              <a:rPr lang="zh-TW" altLang="en-US" sz="1600" b="1">
                <a:solidFill>
                  <a:srgbClr val="000000"/>
                </a:solidFill>
                <a:ea typeface="DFKai-SB" pitchFamily="65" charset="-120"/>
              </a:rPr>
              <a:t>装货时间</a:t>
            </a:r>
            <a:endParaRPr lang="zh-TW" altLang="en-US" sz="1600" b="1">
              <a:ea typeface="DFKai-SB" pitchFamily="65" charset="-120"/>
            </a:endParaRPr>
          </a:p>
        </p:txBody>
      </p:sp>
      <p:sp>
        <p:nvSpPr>
          <p:cNvPr id="287" name="Rectangle 287"/>
          <p:cNvSpPr>
            <a:spLocks noChangeArrowheads="1"/>
          </p:cNvSpPr>
          <p:nvPr/>
        </p:nvSpPr>
        <p:spPr bwMode="auto">
          <a:xfrm>
            <a:off x="2801938" y="3440113"/>
            <a:ext cx="2408237" cy="44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88" name="Rectangle 288"/>
          <p:cNvSpPr>
            <a:spLocks noChangeArrowheads="1"/>
          </p:cNvSpPr>
          <p:nvPr/>
        </p:nvSpPr>
        <p:spPr bwMode="auto">
          <a:xfrm>
            <a:off x="3225800" y="3511550"/>
            <a:ext cx="14224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defTabSz="762000"/>
            <a:r>
              <a:rPr lang="zh-CN" altLang="en-US" sz="1600" b="1" dirty="0">
                <a:solidFill>
                  <a:srgbClr val="000000"/>
                </a:solidFill>
                <a:ea typeface="DFKai-SB" pitchFamily="65" charset="-120"/>
              </a:rPr>
              <a:t>检货、包装时间</a:t>
            </a:r>
            <a:endParaRPr lang="zh-TW" altLang="en-US" sz="1600" b="1" dirty="0">
              <a:ea typeface="DFKai-SB" pitchFamily="65" charset="-120"/>
            </a:endParaRPr>
          </a:p>
        </p:txBody>
      </p:sp>
      <p:sp>
        <p:nvSpPr>
          <p:cNvPr id="289" name="Rectangle 289"/>
          <p:cNvSpPr>
            <a:spLocks noChangeArrowheads="1"/>
          </p:cNvSpPr>
          <p:nvPr/>
        </p:nvSpPr>
        <p:spPr bwMode="auto">
          <a:xfrm>
            <a:off x="3748088" y="4244975"/>
            <a:ext cx="1468437" cy="766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90" name="Rectangle 290"/>
          <p:cNvSpPr>
            <a:spLocks noChangeArrowheads="1"/>
          </p:cNvSpPr>
          <p:nvPr/>
        </p:nvSpPr>
        <p:spPr bwMode="auto">
          <a:xfrm>
            <a:off x="4089400" y="4375150"/>
            <a:ext cx="812800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defTabSz="762000"/>
            <a:r>
              <a:rPr lang="zh-TW" altLang="en-US" sz="1600" b="1">
                <a:solidFill>
                  <a:srgbClr val="000000"/>
                </a:solidFill>
                <a:ea typeface="DFKai-SB" pitchFamily="65" charset="-120"/>
              </a:rPr>
              <a:t>出货前置</a:t>
            </a:r>
          </a:p>
          <a:p>
            <a:pPr defTabSz="762000"/>
            <a:r>
              <a:rPr lang="zh-TW" altLang="en-US" sz="1600" b="1">
                <a:solidFill>
                  <a:srgbClr val="000000"/>
                </a:solidFill>
                <a:ea typeface="DFKai-SB" pitchFamily="65" charset="-120"/>
              </a:rPr>
              <a:t>作业时间</a:t>
            </a:r>
            <a:endParaRPr lang="zh-TW" altLang="en-US" sz="1600" b="1">
              <a:ea typeface="DFKai-SB" pitchFamily="65" charset="-120"/>
            </a:endParaRPr>
          </a:p>
        </p:txBody>
      </p:sp>
      <p:sp>
        <p:nvSpPr>
          <p:cNvPr id="291" name="Rectangle 292"/>
          <p:cNvSpPr>
            <a:spLocks noChangeArrowheads="1"/>
          </p:cNvSpPr>
          <p:nvPr/>
        </p:nvSpPr>
        <p:spPr bwMode="auto">
          <a:xfrm>
            <a:off x="3736975" y="5348288"/>
            <a:ext cx="1660525" cy="442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92" name="Rectangle 293"/>
          <p:cNvSpPr>
            <a:spLocks noChangeArrowheads="1"/>
          </p:cNvSpPr>
          <p:nvPr/>
        </p:nvSpPr>
        <p:spPr bwMode="auto">
          <a:xfrm>
            <a:off x="3817938" y="5414963"/>
            <a:ext cx="1128712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defTabSz="762000"/>
            <a:r>
              <a:rPr lang="zh-TW" altLang="en-US" sz="1600" b="1">
                <a:solidFill>
                  <a:srgbClr val="000000"/>
                </a:solidFill>
                <a:latin typeface="DFKai-SB" pitchFamily="65" charset="-120"/>
                <a:ea typeface="DFKai-SB" pitchFamily="65" charset="-120"/>
              </a:rPr>
              <a:t>出 货 排 程</a:t>
            </a:r>
            <a:endParaRPr lang="zh-TW" altLang="en-US" sz="1600" b="1">
              <a:latin typeface="DFKai-SB" pitchFamily="65" charset="-120"/>
              <a:ea typeface="DFKai-SB" pitchFamily="65" charset="-120"/>
            </a:endParaRPr>
          </a:p>
        </p:txBody>
      </p:sp>
      <p:sp>
        <p:nvSpPr>
          <p:cNvPr id="293" name="Rectangle 294"/>
          <p:cNvSpPr>
            <a:spLocks noChangeArrowheads="1"/>
          </p:cNvSpPr>
          <p:nvPr/>
        </p:nvSpPr>
        <p:spPr bwMode="auto">
          <a:xfrm>
            <a:off x="755650" y="1462088"/>
            <a:ext cx="998538" cy="404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94" name="Rectangle 295"/>
          <p:cNvSpPr>
            <a:spLocks noChangeArrowheads="1"/>
          </p:cNvSpPr>
          <p:nvPr/>
        </p:nvSpPr>
        <p:spPr bwMode="auto">
          <a:xfrm>
            <a:off x="836613" y="1528763"/>
            <a:ext cx="914400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defTabSz="762000"/>
            <a:r>
              <a:rPr lang="zh-TW" altLang="en-US" b="1">
                <a:solidFill>
                  <a:srgbClr val="000000"/>
                </a:solidFill>
                <a:ea typeface="DFKai-SB" pitchFamily="65" charset="-120"/>
              </a:rPr>
              <a:t>订单日期</a:t>
            </a:r>
            <a:endParaRPr lang="zh-TW" altLang="en-US" b="1">
              <a:ea typeface="DFKai-SB" pitchFamily="65" charset="-120"/>
            </a:endParaRPr>
          </a:p>
        </p:txBody>
      </p:sp>
      <p:sp>
        <p:nvSpPr>
          <p:cNvPr id="295" name="Rectangle 298"/>
          <p:cNvSpPr>
            <a:spLocks noChangeArrowheads="1"/>
          </p:cNvSpPr>
          <p:nvPr/>
        </p:nvSpPr>
        <p:spPr bwMode="auto">
          <a:xfrm>
            <a:off x="2133600" y="1260475"/>
            <a:ext cx="91440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defTabSz="762000"/>
            <a:r>
              <a:rPr lang="zh-TW" altLang="en-US" b="1">
                <a:solidFill>
                  <a:srgbClr val="000000"/>
                </a:solidFill>
                <a:ea typeface="DFKai-SB" pitchFamily="65" charset="-120"/>
              </a:rPr>
              <a:t>库存可用</a:t>
            </a:r>
            <a:endParaRPr lang="zh-TW" altLang="en-US" b="1">
              <a:ea typeface="DFKai-SB" pitchFamily="65" charset="-120"/>
            </a:endParaRPr>
          </a:p>
        </p:txBody>
      </p:sp>
      <p:sp>
        <p:nvSpPr>
          <p:cNvPr id="296" name="Rectangle 299"/>
          <p:cNvSpPr>
            <a:spLocks noChangeArrowheads="1"/>
          </p:cNvSpPr>
          <p:nvPr/>
        </p:nvSpPr>
        <p:spPr bwMode="auto">
          <a:xfrm>
            <a:off x="2322513" y="1544638"/>
            <a:ext cx="457200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defTabSz="762000"/>
            <a:r>
              <a:rPr lang="zh-TW" altLang="en-US" b="1">
                <a:solidFill>
                  <a:srgbClr val="000000"/>
                </a:solidFill>
                <a:ea typeface="DFKai-SB" pitchFamily="65" charset="-120"/>
              </a:rPr>
              <a:t>日期</a:t>
            </a:r>
            <a:endParaRPr lang="zh-TW" altLang="en-US" b="1">
              <a:ea typeface="DFKai-SB" pitchFamily="65" charset="-120"/>
            </a:endParaRPr>
          </a:p>
        </p:txBody>
      </p:sp>
      <p:sp>
        <p:nvSpPr>
          <p:cNvPr id="297" name="Rectangle 302"/>
          <p:cNvSpPr>
            <a:spLocks noChangeArrowheads="1"/>
          </p:cNvSpPr>
          <p:nvPr/>
        </p:nvSpPr>
        <p:spPr bwMode="auto">
          <a:xfrm>
            <a:off x="7467600" y="1254125"/>
            <a:ext cx="91440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defTabSz="762000"/>
            <a:r>
              <a:rPr lang="zh-TW" altLang="en-US" b="1">
                <a:solidFill>
                  <a:srgbClr val="000000"/>
                </a:solidFill>
                <a:ea typeface="DFKai-SB" pitchFamily="65" charset="-120"/>
              </a:rPr>
              <a:t>客户期望</a:t>
            </a:r>
            <a:endParaRPr lang="zh-TW" altLang="en-US" b="1">
              <a:ea typeface="DFKai-SB" pitchFamily="65" charset="-120"/>
            </a:endParaRPr>
          </a:p>
        </p:txBody>
      </p:sp>
      <p:sp>
        <p:nvSpPr>
          <p:cNvPr id="298" name="Rectangle 303"/>
          <p:cNvSpPr>
            <a:spLocks noChangeArrowheads="1"/>
          </p:cNvSpPr>
          <p:nvPr/>
        </p:nvSpPr>
        <p:spPr bwMode="auto">
          <a:xfrm>
            <a:off x="7618413" y="1533525"/>
            <a:ext cx="45720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defTabSz="762000"/>
            <a:r>
              <a:rPr lang="zh-TW" altLang="en-US" b="1">
                <a:solidFill>
                  <a:srgbClr val="000000"/>
                </a:solidFill>
                <a:ea typeface="DFKai-SB" pitchFamily="65" charset="-120"/>
              </a:rPr>
              <a:t>交期</a:t>
            </a:r>
            <a:endParaRPr lang="zh-TW" altLang="en-US" b="1">
              <a:ea typeface="DFKai-SB" pitchFamily="65" charset="-120"/>
            </a:endParaRPr>
          </a:p>
        </p:txBody>
      </p:sp>
      <p:grpSp>
        <p:nvGrpSpPr>
          <p:cNvPr id="299" name="Group 304"/>
          <p:cNvGrpSpPr>
            <a:grpSpLocks/>
          </p:cNvGrpSpPr>
          <p:nvPr/>
        </p:nvGrpSpPr>
        <p:grpSpPr bwMode="auto">
          <a:xfrm>
            <a:off x="5022850" y="3892550"/>
            <a:ext cx="1054100" cy="179388"/>
            <a:chOff x="3195" y="2017"/>
            <a:chExt cx="664" cy="73"/>
          </a:xfrm>
        </p:grpSpPr>
        <p:sp>
          <p:nvSpPr>
            <p:cNvPr id="300" name="Freeform 305"/>
            <p:cNvSpPr>
              <a:spLocks/>
            </p:cNvSpPr>
            <p:nvPr/>
          </p:nvSpPr>
          <p:spPr bwMode="auto">
            <a:xfrm>
              <a:off x="3269" y="2046"/>
              <a:ext cx="590" cy="15"/>
            </a:xfrm>
            <a:custGeom>
              <a:avLst/>
              <a:gdLst>
                <a:gd name="T0" fmla="*/ 590 w 590"/>
                <a:gd name="T1" fmla="*/ 14 h 15"/>
                <a:gd name="T2" fmla="*/ 590 w 590"/>
                <a:gd name="T3" fmla="*/ 0 h 15"/>
                <a:gd name="T4" fmla="*/ 0 w 590"/>
                <a:gd name="T5" fmla="*/ 2 h 15"/>
                <a:gd name="T6" fmla="*/ 0 w 590"/>
                <a:gd name="T7" fmla="*/ 15 h 15"/>
                <a:gd name="T8" fmla="*/ 590 w 590"/>
                <a:gd name="T9" fmla="*/ 14 h 1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90"/>
                <a:gd name="T16" fmla="*/ 0 h 15"/>
                <a:gd name="T17" fmla="*/ 590 w 590"/>
                <a:gd name="T18" fmla="*/ 15 h 1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90" h="15">
                  <a:moveTo>
                    <a:pt x="590" y="14"/>
                  </a:moveTo>
                  <a:lnTo>
                    <a:pt x="590" y="0"/>
                  </a:lnTo>
                  <a:lnTo>
                    <a:pt x="0" y="2"/>
                  </a:lnTo>
                  <a:lnTo>
                    <a:pt x="0" y="15"/>
                  </a:lnTo>
                  <a:lnTo>
                    <a:pt x="590" y="14"/>
                  </a:lnTo>
                  <a:close/>
                </a:path>
              </a:pathLst>
            </a:custGeom>
            <a:solidFill>
              <a:srgbClr val="5460B6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1" name="Freeform 306"/>
            <p:cNvSpPr>
              <a:spLocks/>
            </p:cNvSpPr>
            <p:nvPr/>
          </p:nvSpPr>
          <p:spPr bwMode="auto">
            <a:xfrm>
              <a:off x="3195" y="2017"/>
              <a:ext cx="78" cy="73"/>
            </a:xfrm>
            <a:custGeom>
              <a:avLst/>
              <a:gdLst>
                <a:gd name="T0" fmla="*/ 78 w 78"/>
                <a:gd name="T1" fmla="*/ 0 h 73"/>
                <a:gd name="T2" fmla="*/ 0 w 78"/>
                <a:gd name="T3" fmla="*/ 38 h 73"/>
                <a:gd name="T4" fmla="*/ 78 w 78"/>
                <a:gd name="T5" fmla="*/ 73 h 73"/>
                <a:gd name="T6" fmla="*/ 78 w 78"/>
                <a:gd name="T7" fmla="*/ 0 h 7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8"/>
                <a:gd name="T13" fmla="*/ 0 h 73"/>
                <a:gd name="T14" fmla="*/ 78 w 78"/>
                <a:gd name="T15" fmla="*/ 73 h 7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8" h="73">
                  <a:moveTo>
                    <a:pt x="78" y="0"/>
                  </a:moveTo>
                  <a:lnTo>
                    <a:pt x="0" y="38"/>
                  </a:lnTo>
                  <a:lnTo>
                    <a:pt x="78" y="73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rgbClr val="5460B6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02" name="Group 307"/>
          <p:cNvGrpSpPr>
            <a:grpSpLocks/>
          </p:cNvGrpSpPr>
          <p:nvPr/>
        </p:nvGrpSpPr>
        <p:grpSpPr bwMode="auto">
          <a:xfrm>
            <a:off x="5032375" y="5003800"/>
            <a:ext cx="954088" cy="179388"/>
            <a:chOff x="3201" y="2469"/>
            <a:chExt cx="601" cy="73"/>
          </a:xfrm>
        </p:grpSpPr>
        <p:sp>
          <p:nvSpPr>
            <p:cNvPr id="303" name="Freeform 308"/>
            <p:cNvSpPr>
              <a:spLocks/>
            </p:cNvSpPr>
            <p:nvPr/>
          </p:nvSpPr>
          <p:spPr bwMode="auto">
            <a:xfrm>
              <a:off x="3275" y="2500"/>
              <a:ext cx="527" cy="17"/>
            </a:xfrm>
            <a:custGeom>
              <a:avLst/>
              <a:gdLst>
                <a:gd name="T0" fmla="*/ 527 w 527"/>
                <a:gd name="T1" fmla="*/ 17 h 17"/>
                <a:gd name="T2" fmla="*/ 527 w 527"/>
                <a:gd name="T3" fmla="*/ 3 h 17"/>
                <a:gd name="T4" fmla="*/ 0 w 527"/>
                <a:gd name="T5" fmla="*/ 0 h 17"/>
                <a:gd name="T6" fmla="*/ 0 w 527"/>
                <a:gd name="T7" fmla="*/ 13 h 17"/>
                <a:gd name="T8" fmla="*/ 527 w 527"/>
                <a:gd name="T9" fmla="*/ 17 h 1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27"/>
                <a:gd name="T16" fmla="*/ 0 h 17"/>
                <a:gd name="T17" fmla="*/ 527 w 527"/>
                <a:gd name="T18" fmla="*/ 17 h 1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27" h="17">
                  <a:moveTo>
                    <a:pt x="527" y="17"/>
                  </a:moveTo>
                  <a:lnTo>
                    <a:pt x="527" y="3"/>
                  </a:lnTo>
                  <a:lnTo>
                    <a:pt x="0" y="0"/>
                  </a:lnTo>
                  <a:lnTo>
                    <a:pt x="0" y="13"/>
                  </a:lnTo>
                  <a:lnTo>
                    <a:pt x="527" y="17"/>
                  </a:lnTo>
                  <a:close/>
                </a:path>
              </a:pathLst>
            </a:custGeom>
            <a:solidFill>
              <a:srgbClr val="5460B6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4" name="Freeform 309"/>
            <p:cNvSpPr>
              <a:spLocks/>
            </p:cNvSpPr>
            <p:nvPr/>
          </p:nvSpPr>
          <p:spPr bwMode="auto">
            <a:xfrm>
              <a:off x="3201" y="2469"/>
              <a:ext cx="78" cy="73"/>
            </a:xfrm>
            <a:custGeom>
              <a:avLst/>
              <a:gdLst>
                <a:gd name="T0" fmla="*/ 78 w 78"/>
                <a:gd name="T1" fmla="*/ 0 h 73"/>
                <a:gd name="T2" fmla="*/ 0 w 78"/>
                <a:gd name="T3" fmla="*/ 37 h 73"/>
                <a:gd name="T4" fmla="*/ 78 w 78"/>
                <a:gd name="T5" fmla="*/ 73 h 73"/>
                <a:gd name="T6" fmla="*/ 78 w 78"/>
                <a:gd name="T7" fmla="*/ 0 h 7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8"/>
                <a:gd name="T13" fmla="*/ 0 h 73"/>
                <a:gd name="T14" fmla="*/ 78 w 78"/>
                <a:gd name="T15" fmla="*/ 73 h 7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8" h="73">
                  <a:moveTo>
                    <a:pt x="78" y="0"/>
                  </a:moveTo>
                  <a:lnTo>
                    <a:pt x="0" y="37"/>
                  </a:lnTo>
                  <a:lnTo>
                    <a:pt x="78" y="73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rgbClr val="5460B6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305" name="Rectangle 310"/>
          <p:cNvSpPr>
            <a:spLocks noChangeArrowheads="1"/>
          </p:cNvSpPr>
          <p:nvPr/>
        </p:nvSpPr>
        <p:spPr bwMode="auto">
          <a:xfrm>
            <a:off x="5989638" y="3862388"/>
            <a:ext cx="2603500" cy="1446212"/>
          </a:xfrm>
          <a:prstGeom prst="rect">
            <a:avLst/>
          </a:prstGeom>
          <a:solidFill>
            <a:srgbClr val="5460B6"/>
          </a:solidFill>
          <a:ln w="11113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06" name="Rectangle 311"/>
          <p:cNvSpPr>
            <a:spLocks noChangeArrowheads="1"/>
          </p:cNvSpPr>
          <p:nvPr/>
        </p:nvSpPr>
        <p:spPr bwMode="auto">
          <a:xfrm>
            <a:off x="6088063" y="4108450"/>
            <a:ext cx="245745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defTabSz="762000"/>
            <a:r>
              <a:rPr lang="en-US" altLang="zh-CN" b="1" dirty="0">
                <a:solidFill>
                  <a:srgbClr val="FFFFFF"/>
                </a:solidFill>
                <a:ea typeface="DFKai-SB" pitchFamily="65" charset="-120"/>
              </a:rPr>
              <a:t>SAP</a:t>
            </a:r>
            <a:r>
              <a:rPr lang="zh-CN" altLang="en-US" b="1" dirty="0">
                <a:solidFill>
                  <a:srgbClr val="FFFFFF"/>
                </a:solidFill>
                <a:ea typeface="DFKai-SB" pitchFamily="65" charset="-120"/>
              </a:rPr>
              <a:t> </a:t>
            </a:r>
            <a:r>
              <a:rPr lang="en-US" altLang="zh-TW" b="1" dirty="0">
                <a:solidFill>
                  <a:srgbClr val="FFFFFF"/>
                </a:solidFill>
                <a:ea typeface="DFKai-SB" pitchFamily="65" charset="-120"/>
              </a:rPr>
              <a:t> System</a:t>
            </a:r>
            <a:r>
              <a:rPr lang="en-US" altLang="zh-TW" b="1" dirty="0">
                <a:solidFill>
                  <a:srgbClr val="FFFFFF"/>
                </a:solidFill>
                <a:latin typeface="DFKai-SB" pitchFamily="65" charset="-120"/>
                <a:ea typeface="DFKai-SB" pitchFamily="65" charset="-120"/>
              </a:rPr>
              <a:t> </a:t>
            </a:r>
            <a:r>
              <a:rPr lang="zh-TW" altLang="en-US" b="1" dirty="0">
                <a:solidFill>
                  <a:srgbClr val="FFFFFF"/>
                </a:solidFill>
                <a:latin typeface="DFKai-SB" pitchFamily="65" charset="-120"/>
                <a:ea typeface="DFKai-SB" pitchFamily="65" charset="-120"/>
              </a:rPr>
              <a:t>采用两者</a:t>
            </a:r>
            <a:endParaRPr lang="zh-TW" altLang="en-US" b="1" dirty="0">
              <a:latin typeface="DFKai-SB" pitchFamily="65" charset="-120"/>
              <a:ea typeface="DFKai-SB" pitchFamily="65" charset="-120"/>
            </a:endParaRPr>
          </a:p>
        </p:txBody>
      </p:sp>
      <p:sp>
        <p:nvSpPr>
          <p:cNvPr id="307" name="Rectangle 312"/>
          <p:cNvSpPr>
            <a:spLocks noChangeArrowheads="1"/>
          </p:cNvSpPr>
          <p:nvPr/>
        </p:nvSpPr>
        <p:spPr bwMode="auto">
          <a:xfrm>
            <a:off x="6088063" y="4432300"/>
            <a:ext cx="228600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defTabSz="762000"/>
            <a:r>
              <a:rPr lang="zh-CN" altLang="en-US" b="1">
                <a:solidFill>
                  <a:srgbClr val="FFFFFF"/>
                </a:solidFill>
                <a:latin typeface="DFKai-SB" pitchFamily="65" charset="-120"/>
                <a:ea typeface="DFKai-SB" pitchFamily="65" charset="-120"/>
              </a:rPr>
              <a:t>中使用时间较长者作为</a:t>
            </a:r>
            <a:endParaRPr lang="zh-TW" altLang="en-US" b="1">
              <a:solidFill>
                <a:srgbClr val="FFFFFF"/>
              </a:solidFill>
              <a:latin typeface="DFKai-SB" pitchFamily="65" charset="-120"/>
              <a:ea typeface="DFKai-SB" pitchFamily="65" charset="-120"/>
            </a:endParaRPr>
          </a:p>
        </p:txBody>
      </p:sp>
      <p:sp>
        <p:nvSpPr>
          <p:cNvPr id="308" name="Rectangle 313"/>
          <p:cNvSpPr>
            <a:spLocks noChangeArrowheads="1"/>
          </p:cNvSpPr>
          <p:nvPr/>
        </p:nvSpPr>
        <p:spPr bwMode="auto">
          <a:xfrm>
            <a:off x="6088063" y="4754563"/>
            <a:ext cx="1828800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defTabSz="762000"/>
            <a:r>
              <a:rPr lang="zh-CN" altLang="en-US" b="1">
                <a:solidFill>
                  <a:srgbClr val="FFFFFF"/>
                </a:solidFill>
                <a:latin typeface="DFKai-SB" pitchFamily="65" charset="-120"/>
                <a:ea typeface="DFKai-SB" pitchFamily="65" charset="-120"/>
              </a:rPr>
              <a:t>出货排程的基准日</a:t>
            </a:r>
            <a:endParaRPr lang="zh-TW" altLang="en-US" b="1">
              <a:solidFill>
                <a:srgbClr val="FFFFFF"/>
              </a:solidFill>
              <a:latin typeface="DFKai-SB" pitchFamily="65" charset="-120"/>
              <a:ea typeface="DFKai-SB" pitchFamily="65" charset="-120"/>
            </a:endParaRPr>
          </a:p>
        </p:txBody>
      </p:sp>
      <p:sp>
        <p:nvSpPr>
          <p:cNvPr id="309" name="Rectangle 315"/>
          <p:cNvSpPr>
            <a:spLocks noChangeArrowheads="1"/>
          </p:cNvSpPr>
          <p:nvPr/>
        </p:nvSpPr>
        <p:spPr bwMode="auto">
          <a:xfrm>
            <a:off x="5967413" y="1187450"/>
            <a:ext cx="1077912" cy="684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10" name="Rectangle 317"/>
          <p:cNvSpPr>
            <a:spLocks noChangeArrowheads="1"/>
          </p:cNvSpPr>
          <p:nvPr/>
        </p:nvSpPr>
        <p:spPr bwMode="auto">
          <a:xfrm>
            <a:off x="6110288" y="1533525"/>
            <a:ext cx="91440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defTabSz="762000"/>
            <a:r>
              <a:rPr lang="zh-TW" altLang="en-US" b="1">
                <a:solidFill>
                  <a:srgbClr val="000000"/>
                </a:solidFill>
                <a:ea typeface="DFKai-SB" pitchFamily="65" charset="-120"/>
              </a:rPr>
              <a:t>发货日期</a:t>
            </a:r>
            <a:endParaRPr lang="zh-TW" altLang="en-US" b="1">
              <a:ea typeface="DFKai-SB" pitchFamily="65" charset="-120"/>
            </a:endParaRPr>
          </a:p>
        </p:txBody>
      </p:sp>
      <p:sp>
        <p:nvSpPr>
          <p:cNvPr id="311" name="Rectangle 320"/>
          <p:cNvSpPr>
            <a:spLocks noChangeArrowheads="1"/>
          </p:cNvSpPr>
          <p:nvPr/>
        </p:nvSpPr>
        <p:spPr bwMode="auto">
          <a:xfrm>
            <a:off x="3446463" y="1254125"/>
            <a:ext cx="91440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defTabSz="762000"/>
            <a:r>
              <a:rPr lang="zh-TW" altLang="en-US" b="1">
                <a:solidFill>
                  <a:srgbClr val="000000"/>
                </a:solidFill>
                <a:ea typeface="DFKai-SB" pitchFamily="65" charset="-120"/>
              </a:rPr>
              <a:t>安排出货</a:t>
            </a:r>
            <a:endParaRPr lang="zh-TW" altLang="en-US" b="1">
              <a:ea typeface="DFKai-SB" pitchFamily="65" charset="-120"/>
            </a:endParaRPr>
          </a:p>
        </p:txBody>
      </p:sp>
      <p:sp>
        <p:nvSpPr>
          <p:cNvPr id="312" name="Rectangle 321"/>
          <p:cNvSpPr>
            <a:spLocks noChangeArrowheads="1"/>
          </p:cNvSpPr>
          <p:nvPr/>
        </p:nvSpPr>
        <p:spPr bwMode="auto">
          <a:xfrm>
            <a:off x="3609975" y="1533525"/>
            <a:ext cx="45720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defTabSz="762000"/>
            <a:r>
              <a:rPr lang="zh-TW" altLang="en-US" b="1">
                <a:solidFill>
                  <a:srgbClr val="000000"/>
                </a:solidFill>
                <a:ea typeface="DFKai-SB" pitchFamily="65" charset="-120"/>
              </a:rPr>
              <a:t>日期</a:t>
            </a:r>
            <a:endParaRPr lang="zh-TW" altLang="en-US" b="1">
              <a:ea typeface="DFKai-SB" pitchFamily="65" charset="-120"/>
            </a:endParaRPr>
          </a:p>
        </p:txBody>
      </p:sp>
      <p:sp>
        <p:nvSpPr>
          <p:cNvPr id="313" name="Rectangle 322"/>
          <p:cNvSpPr>
            <a:spLocks noChangeArrowheads="1"/>
          </p:cNvSpPr>
          <p:nvPr/>
        </p:nvSpPr>
        <p:spPr bwMode="auto">
          <a:xfrm>
            <a:off x="4508500" y="1187450"/>
            <a:ext cx="1314450" cy="684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14" name="Rectangle 323"/>
          <p:cNvSpPr>
            <a:spLocks noChangeArrowheads="1"/>
          </p:cNvSpPr>
          <p:nvPr/>
        </p:nvSpPr>
        <p:spPr bwMode="auto">
          <a:xfrm>
            <a:off x="4852988" y="1539875"/>
            <a:ext cx="91440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defTabSz="762000"/>
            <a:r>
              <a:rPr lang="zh-TW" altLang="en-US" b="1">
                <a:solidFill>
                  <a:srgbClr val="000000"/>
                </a:solidFill>
                <a:ea typeface="DFKai-SB" pitchFamily="65" charset="-120"/>
              </a:rPr>
              <a:t>装货日期</a:t>
            </a:r>
            <a:endParaRPr lang="zh-TW" altLang="en-US" b="1">
              <a:ea typeface="DFKai-SB" pitchFamily="65" charset="-120"/>
            </a:endParaRPr>
          </a:p>
        </p:txBody>
      </p:sp>
      <p:pic>
        <p:nvPicPr>
          <p:cNvPr id="316" name="图片 3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394" y="1260475"/>
            <a:ext cx="8251031" cy="4555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581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订单交期的计算</a:t>
            </a:r>
            <a:r>
              <a:rPr lang="zh-CN" altLang="en-US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（</a:t>
            </a:r>
            <a:r>
              <a:rPr lang="en-US" altLang="zh-CN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zh-CN" altLang="en-US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 </a:t>
            </a:r>
            <a:r>
              <a:rPr lang="zh-CN" altLang="en-US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向前排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程</a:t>
            </a:r>
            <a:endParaRPr lang="zh-CN" altLang="en-US" dirty="0"/>
          </a:p>
        </p:txBody>
      </p:sp>
      <p:grpSp>
        <p:nvGrpSpPr>
          <p:cNvPr id="4" name="Group 4"/>
          <p:cNvGrpSpPr>
            <a:grpSpLocks/>
          </p:cNvGrpSpPr>
          <p:nvPr/>
        </p:nvGrpSpPr>
        <p:grpSpPr bwMode="auto">
          <a:xfrm>
            <a:off x="725488" y="4940300"/>
            <a:ext cx="7702550" cy="307975"/>
            <a:chOff x="457" y="2539"/>
            <a:chExt cx="4852" cy="138"/>
          </a:xfrm>
        </p:grpSpPr>
        <p:sp>
          <p:nvSpPr>
            <p:cNvPr id="5" name="Rectangle 5"/>
            <p:cNvSpPr>
              <a:spLocks noChangeArrowheads="1"/>
            </p:cNvSpPr>
            <p:nvPr/>
          </p:nvSpPr>
          <p:spPr bwMode="auto">
            <a:xfrm>
              <a:off x="457" y="2539"/>
              <a:ext cx="4838" cy="125"/>
            </a:xfrm>
            <a:prstGeom prst="rect">
              <a:avLst/>
            </a:prstGeom>
            <a:solidFill>
              <a:srgbClr val="BAD1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" name="Rectangle 6"/>
            <p:cNvSpPr>
              <a:spLocks noChangeArrowheads="1"/>
            </p:cNvSpPr>
            <p:nvPr/>
          </p:nvSpPr>
          <p:spPr bwMode="auto">
            <a:xfrm>
              <a:off x="470" y="2553"/>
              <a:ext cx="4839" cy="124"/>
            </a:xfrm>
            <a:prstGeom prst="rect">
              <a:avLst/>
            </a:prstGeom>
            <a:solidFill>
              <a:srgbClr val="546B99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7" name="Group 7"/>
            <p:cNvGrpSpPr>
              <a:grpSpLocks/>
            </p:cNvGrpSpPr>
            <p:nvPr/>
          </p:nvGrpSpPr>
          <p:grpSpPr bwMode="auto">
            <a:xfrm>
              <a:off x="464" y="2546"/>
              <a:ext cx="4838" cy="124"/>
              <a:chOff x="464" y="2546"/>
              <a:chExt cx="4838" cy="124"/>
            </a:xfrm>
          </p:grpSpPr>
          <p:sp>
            <p:nvSpPr>
              <p:cNvPr id="8" name="Rectangle 8"/>
              <p:cNvSpPr>
                <a:spLocks noChangeArrowheads="1"/>
              </p:cNvSpPr>
              <p:nvPr/>
            </p:nvSpPr>
            <p:spPr bwMode="auto">
              <a:xfrm>
                <a:off x="464" y="2546"/>
                <a:ext cx="4838" cy="3"/>
              </a:xfrm>
              <a:prstGeom prst="rect">
                <a:avLst/>
              </a:prstGeom>
              <a:solidFill>
                <a:srgbClr val="8DB3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" name="Rectangle 9"/>
              <p:cNvSpPr>
                <a:spLocks noChangeArrowheads="1"/>
              </p:cNvSpPr>
              <p:nvPr/>
            </p:nvSpPr>
            <p:spPr bwMode="auto">
              <a:xfrm>
                <a:off x="464" y="2549"/>
                <a:ext cx="4838" cy="2"/>
              </a:xfrm>
              <a:prstGeom prst="rect">
                <a:avLst/>
              </a:prstGeom>
              <a:solidFill>
                <a:srgbClr val="8EB4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" name="Rectangle 10"/>
              <p:cNvSpPr>
                <a:spLocks noChangeArrowheads="1"/>
              </p:cNvSpPr>
              <p:nvPr/>
            </p:nvSpPr>
            <p:spPr bwMode="auto">
              <a:xfrm>
                <a:off x="464" y="2551"/>
                <a:ext cx="4838" cy="3"/>
              </a:xfrm>
              <a:prstGeom prst="rect">
                <a:avLst/>
              </a:prstGeom>
              <a:solidFill>
                <a:srgbClr val="90B4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" name="Rectangle 11"/>
              <p:cNvSpPr>
                <a:spLocks noChangeArrowheads="1"/>
              </p:cNvSpPr>
              <p:nvPr/>
            </p:nvSpPr>
            <p:spPr bwMode="auto">
              <a:xfrm>
                <a:off x="464" y="2554"/>
                <a:ext cx="4838" cy="2"/>
              </a:xfrm>
              <a:prstGeom prst="rect">
                <a:avLst/>
              </a:prstGeom>
              <a:solidFill>
                <a:srgbClr val="91B5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" name="Rectangle 12"/>
              <p:cNvSpPr>
                <a:spLocks noChangeArrowheads="1"/>
              </p:cNvSpPr>
              <p:nvPr/>
            </p:nvSpPr>
            <p:spPr bwMode="auto">
              <a:xfrm>
                <a:off x="464" y="2556"/>
                <a:ext cx="4838" cy="3"/>
              </a:xfrm>
              <a:prstGeom prst="rect">
                <a:avLst/>
              </a:prstGeom>
              <a:solidFill>
                <a:srgbClr val="94B7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" name="Rectangle 13"/>
              <p:cNvSpPr>
                <a:spLocks noChangeArrowheads="1"/>
              </p:cNvSpPr>
              <p:nvPr/>
            </p:nvSpPr>
            <p:spPr bwMode="auto">
              <a:xfrm>
                <a:off x="464" y="2559"/>
                <a:ext cx="4838" cy="2"/>
              </a:xfrm>
              <a:prstGeom prst="rect">
                <a:avLst/>
              </a:prstGeom>
              <a:solidFill>
                <a:srgbClr val="96B9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" name="Rectangle 14"/>
              <p:cNvSpPr>
                <a:spLocks noChangeArrowheads="1"/>
              </p:cNvSpPr>
              <p:nvPr/>
            </p:nvSpPr>
            <p:spPr bwMode="auto">
              <a:xfrm>
                <a:off x="464" y="2561"/>
                <a:ext cx="4838" cy="3"/>
              </a:xfrm>
              <a:prstGeom prst="rect">
                <a:avLst/>
              </a:prstGeom>
              <a:solidFill>
                <a:srgbClr val="9ABB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" name="Rectangle 15"/>
              <p:cNvSpPr>
                <a:spLocks noChangeArrowheads="1"/>
              </p:cNvSpPr>
              <p:nvPr/>
            </p:nvSpPr>
            <p:spPr bwMode="auto">
              <a:xfrm>
                <a:off x="464" y="2564"/>
                <a:ext cx="4838" cy="2"/>
              </a:xfrm>
              <a:prstGeom prst="rect">
                <a:avLst/>
              </a:prstGeom>
              <a:solidFill>
                <a:srgbClr val="9DBD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" name="Rectangle 16"/>
              <p:cNvSpPr>
                <a:spLocks noChangeArrowheads="1"/>
              </p:cNvSpPr>
              <p:nvPr/>
            </p:nvSpPr>
            <p:spPr bwMode="auto">
              <a:xfrm>
                <a:off x="464" y="2566"/>
                <a:ext cx="4838" cy="3"/>
              </a:xfrm>
              <a:prstGeom prst="rect">
                <a:avLst/>
              </a:prstGeom>
              <a:solidFill>
                <a:srgbClr val="A1B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7" name="Rectangle 17"/>
              <p:cNvSpPr>
                <a:spLocks noChangeArrowheads="1"/>
              </p:cNvSpPr>
              <p:nvPr/>
            </p:nvSpPr>
            <p:spPr bwMode="auto">
              <a:xfrm>
                <a:off x="464" y="2569"/>
                <a:ext cx="4838" cy="4"/>
              </a:xfrm>
              <a:prstGeom prst="rect">
                <a:avLst/>
              </a:prstGeom>
              <a:solidFill>
                <a:srgbClr val="A7C3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" name="Rectangle 18"/>
              <p:cNvSpPr>
                <a:spLocks noChangeArrowheads="1"/>
              </p:cNvSpPr>
              <p:nvPr/>
            </p:nvSpPr>
            <p:spPr bwMode="auto">
              <a:xfrm>
                <a:off x="464" y="2573"/>
                <a:ext cx="4838" cy="1"/>
              </a:xfrm>
              <a:prstGeom prst="rect">
                <a:avLst/>
              </a:prstGeom>
              <a:solidFill>
                <a:srgbClr val="ABC6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9" name="Rectangle 19"/>
              <p:cNvSpPr>
                <a:spLocks noChangeArrowheads="1"/>
              </p:cNvSpPr>
              <p:nvPr/>
            </p:nvSpPr>
            <p:spPr bwMode="auto">
              <a:xfrm>
                <a:off x="464" y="2574"/>
                <a:ext cx="4838" cy="4"/>
              </a:xfrm>
              <a:prstGeom prst="rect">
                <a:avLst/>
              </a:prstGeom>
              <a:solidFill>
                <a:srgbClr val="B0C9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" name="Rectangle 20"/>
              <p:cNvSpPr>
                <a:spLocks noChangeArrowheads="1"/>
              </p:cNvSpPr>
              <p:nvPr/>
            </p:nvSpPr>
            <p:spPr bwMode="auto">
              <a:xfrm>
                <a:off x="464" y="2578"/>
                <a:ext cx="4838" cy="1"/>
              </a:xfrm>
              <a:prstGeom prst="rect">
                <a:avLst/>
              </a:prstGeom>
              <a:solidFill>
                <a:srgbClr val="B5CC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" name="Rectangle 21"/>
              <p:cNvSpPr>
                <a:spLocks noChangeArrowheads="1"/>
              </p:cNvSpPr>
              <p:nvPr/>
            </p:nvSpPr>
            <p:spPr bwMode="auto">
              <a:xfrm>
                <a:off x="464" y="2579"/>
                <a:ext cx="4838" cy="4"/>
              </a:xfrm>
              <a:prstGeom prst="rect">
                <a:avLst/>
              </a:prstGeom>
              <a:solidFill>
                <a:srgbClr val="B9C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2" name="Rectangle 22"/>
              <p:cNvSpPr>
                <a:spLocks noChangeArrowheads="1"/>
              </p:cNvSpPr>
              <p:nvPr/>
            </p:nvSpPr>
            <p:spPr bwMode="auto">
              <a:xfrm>
                <a:off x="464" y="2583"/>
                <a:ext cx="4838" cy="1"/>
              </a:xfrm>
              <a:prstGeom prst="rect">
                <a:avLst/>
              </a:prstGeom>
              <a:solidFill>
                <a:srgbClr val="BDD2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" name="Rectangle 23"/>
              <p:cNvSpPr>
                <a:spLocks noChangeArrowheads="1"/>
              </p:cNvSpPr>
              <p:nvPr/>
            </p:nvSpPr>
            <p:spPr bwMode="auto">
              <a:xfrm>
                <a:off x="464" y="2584"/>
                <a:ext cx="4838" cy="4"/>
              </a:xfrm>
              <a:prstGeom prst="rect">
                <a:avLst/>
              </a:prstGeom>
              <a:solidFill>
                <a:srgbClr val="C1D5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" name="Rectangle 24"/>
              <p:cNvSpPr>
                <a:spLocks noChangeArrowheads="1"/>
              </p:cNvSpPr>
              <p:nvPr/>
            </p:nvSpPr>
            <p:spPr bwMode="auto">
              <a:xfrm>
                <a:off x="464" y="2588"/>
                <a:ext cx="4838" cy="3"/>
              </a:xfrm>
              <a:prstGeom prst="rect">
                <a:avLst/>
              </a:prstGeom>
              <a:solidFill>
                <a:srgbClr val="C5D8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5" name="Rectangle 25"/>
              <p:cNvSpPr>
                <a:spLocks noChangeArrowheads="1"/>
              </p:cNvSpPr>
              <p:nvPr/>
            </p:nvSpPr>
            <p:spPr bwMode="auto">
              <a:xfrm>
                <a:off x="464" y="2591"/>
                <a:ext cx="4838" cy="1"/>
              </a:xfrm>
              <a:prstGeom prst="rect">
                <a:avLst/>
              </a:prstGeom>
              <a:solidFill>
                <a:srgbClr val="C8DA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6" name="Rectangle 26"/>
              <p:cNvSpPr>
                <a:spLocks noChangeArrowheads="1"/>
              </p:cNvSpPr>
              <p:nvPr/>
            </p:nvSpPr>
            <p:spPr bwMode="auto">
              <a:xfrm>
                <a:off x="464" y="2592"/>
                <a:ext cx="4838" cy="4"/>
              </a:xfrm>
              <a:prstGeom prst="rect">
                <a:avLst/>
              </a:prstGeom>
              <a:solidFill>
                <a:srgbClr val="CADB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7" name="Rectangle 27"/>
              <p:cNvSpPr>
                <a:spLocks noChangeArrowheads="1"/>
              </p:cNvSpPr>
              <p:nvPr/>
            </p:nvSpPr>
            <p:spPr bwMode="auto">
              <a:xfrm>
                <a:off x="464" y="2596"/>
                <a:ext cx="4838" cy="1"/>
              </a:xfrm>
              <a:prstGeom prst="rect">
                <a:avLst/>
              </a:prstGeom>
              <a:solidFill>
                <a:srgbClr val="CDDD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" name="Rectangle 28"/>
              <p:cNvSpPr>
                <a:spLocks noChangeArrowheads="1"/>
              </p:cNvSpPr>
              <p:nvPr/>
            </p:nvSpPr>
            <p:spPr bwMode="auto">
              <a:xfrm>
                <a:off x="464" y="2597"/>
                <a:ext cx="4838" cy="4"/>
              </a:xfrm>
              <a:prstGeom prst="rect">
                <a:avLst/>
              </a:prstGeom>
              <a:solidFill>
                <a:srgbClr val="CEDE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" name="Rectangle 29"/>
              <p:cNvSpPr>
                <a:spLocks noChangeArrowheads="1"/>
              </p:cNvSpPr>
              <p:nvPr/>
            </p:nvSpPr>
            <p:spPr bwMode="auto">
              <a:xfrm>
                <a:off x="464" y="2601"/>
                <a:ext cx="4838" cy="1"/>
              </a:xfrm>
              <a:prstGeom prst="rect">
                <a:avLst/>
              </a:prstGeom>
              <a:solidFill>
                <a:srgbClr val="CFD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0" name="Rectangle 30"/>
              <p:cNvSpPr>
                <a:spLocks noChangeArrowheads="1"/>
              </p:cNvSpPr>
              <p:nvPr/>
            </p:nvSpPr>
            <p:spPr bwMode="auto">
              <a:xfrm>
                <a:off x="464" y="2602"/>
                <a:ext cx="4838" cy="4"/>
              </a:xfrm>
              <a:prstGeom prst="rect">
                <a:avLst/>
              </a:prstGeom>
              <a:solidFill>
                <a:srgbClr val="D0E0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" name="Rectangle 31"/>
              <p:cNvSpPr>
                <a:spLocks noChangeArrowheads="1"/>
              </p:cNvSpPr>
              <p:nvPr/>
            </p:nvSpPr>
            <p:spPr bwMode="auto">
              <a:xfrm>
                <a:off x="464" y="2606"/>
                <a:ext cx="4838" cy="1"/>
              </a:xfrm>
              <a:prstGeom prst="rect">
                <a:avLst/>
              </a:prstGeom>
              <a:solidFill>
                <a:srgbClr val="D1E0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" name="Rectangle 32"/>
              <p:cNvSpPr>
                <a:spLocks noChangeArrowheads="1"/>
              </p:cNvSpPr>
              <p:nvPr/>
            </p:nvSpPr>
            <p:spPr bwMode="auto">
              <a:xfrm>
                <a:off x="464" y="2607"/>
                <a:ext cx="4838" cy="4"/>
              </a:xfrm>
              <a:prstGeom prst="rect">
                <a:avLst/>
              </a:prstGeom>
              <a:solidFill>
                <a:srgbClr val="D1E0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3" name="Rectangle 33"/>
              <p:cNvSpPr>
                <a:spLocks noChangeArrowheads="1"/>
              </p:cNvSpPr>
              <p:nvPr/>
            </p:nvSpPr>
            <p:spPr bwMode="auto">
              <a:xfrm>
                <a:off x="464" y="2611"/>
                <a:ext cx="4838" cy="3"/>
              </a:xfrm>
              <a:prstGeom prst="rect">
                <a:avLst/>
              </a:prstGeom>
              <a:solidFill>
                <a:srgbClr val="D0E0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4" name="Rectangle 34"/>
              <p:cNvSpPr>
                <a:spLocks noChangeArrowheads="1"/>
              </p:cNvSpPr>
              <p:nvPr/>
            </p:nvSpPr>
            <p:spPr bwMode="auto">
              <a:xfrm>
                <a:off x="464" y="2614"/>
                <a:ext cx="4838" cy="2"/>
              </a:xfrm>
              <a:prstGeom prst="rect">
                <a:avLst/>
              </a:prstGeom>
              <a:solidFill>
                <a:srgbClr val="CFD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5" name="Rectangle 35"/>
              <p:cNvSpPr>
                <a:spLocks noChangeArrowheads="1"/>
              </p:cNvSpPr>
              <p:nvPr/>
            </p:nvSpPr>
            <p:spPr bwMode="auto">
              <a:xfrm>
                <a:off x="464" y="2616"/>
                <a:ext cx="4838" cy="3"/>
              </a:xfrm>
              <a:prstGeom prst="rect">
                <a:avLst/>
              </a:prstGeom>
              <a:solidFill>
                <a:srgbClr val="CEDE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" name="Rectangle 36"/>
              <p:cNvSpPr>
                <a:spLocks noChangeArrowheads="1"/>
              </p:cNvSpPr>
              <p:nvPr/>
            </p:nvSpPr>
            <p:spPr bwMode="auto">
              <a:xfrm>
                <a:off x="464" y="2619"/>
                <a:ext cx="4838" cy="2"/>
              </a:xfrm>
              <a:prstGeom prst="rect">
                <a:avLst/>
              </a:prstGeom>
              <a:solidFill>
                <a:srgbClr val="CDDD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7" name="Rectangle 37"/>
              <p:cNvSpPr>
                <a:spLocks noChangeArrowheads="1"/>
              </p:cNvSpPr>
              <p:nvPr/>
            </p:nvSpPr>
            <p:spPr bwMode="auto">
              <a:xfrm>
                <a:off x="464" y="2621"/>
                <a:ext cx="4838" cy="3"/>
              </a:xfrm>
              <a:prstGeom prst="rect">
                <a:avLst/>
              </a:prstGeom>
              <a:solidFill>
                <a:srgbClr val="CADB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" name="Rectangle 38"/>
              <p:cNvSpPr>
                <a:spLocks noChangeArrowheads="1"/>
              </p:cNvSpPr>
              <p:nvPr/>
            </p:nvSpPr>
            <p:spPr bwMode="auto">
              <a:xfrm>
                <a:off x="464" y="2624"/>
                <a:ext cx="4838" cy="2"/>
              </a:xfrm>
              <a:prstGeom prst="rect">
                <a:avLst/>
              </a:prstGeom>
              <a:solidFill>
                <a:srgbClr val="C8DA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9" name="Rectangle 39"/>
              <p:cNvSpPr>
                <a:spLocks noChangeArrowheads="1"/>
              </p:cNvSpPr>
              <p:nvPr/>
            </p:nvSpPr>
            <p:spPr bwMode="auto">
              <a:xfrm>
                <a:off x="464" y="2626"/>
                <a:ext cx="4838" cy="3"/>
              </a:xfrm>
              <a:prstGeom prst="rect">
                <a:avLst/>
              </a:prstGeom>
              <a:solidFill>
                <a:srgbClr val="C5D8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0" name="Rectangle 40"/>
              <p:cNvSpPr>
                <a:spLocks noChangeArrowheads="1"/>
              </p:cNvSpPr>
              <p:nvPr/>
            </p:nvSpPr>
            <p:spPr bwMode="auto">
              <a:xfrm>
                <a:off x="464" y="2629"/>
                <a:ext cx="4838" cy="3"/>
              </a:xfrm>
              <a:prstGeom prst="rect">
                <a:avLst/>
              </a:prstGeom>
              <a:solidFill>
                <a:srgbClr val="C1D5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1" name="Rectangle 41"/>
              <p:cNvSpPr>
                <a:spLocks noChangeArrowheads="1"/>
              </p:cNvSpPr>
              <p:nvPr/>
            </p:nvSpPr>
            <p:spPr bwMode="auto">
              <a:xfrm>
                <a:off x="464" y="2632"/>
                <a:ext cx="4838" cy="2"/>
              </a:xfrm>
              <a:prstGeom prst="rect">
                <a:avLst/>
              </a:prstGeom>
              <a:solidFill>
                <a:srgbClr val="BDD2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2" name="Rectangle 42"/>
              <p:cNvSpPr>
                <a:spLocks noChangeArrowheads="1"/>
              </p:cNvSpPr>
              <p:nvPr/>
            </p:nvSpPr>
            <p:spPr bwMode="auto">
              <a:xfrm>
                <a:off x="464" y="2634"/>
                <a:ext cx="4838" cy="3"/>
              </a:xfrm>
              <a:prstGeom prst="rect">
                <a:avLst/>
              </a:prstGeom>
              <a:solidFill>
                <a:srgbClr val="B9C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3" name="Rectangle 43"/>
              <p:cNvSpPr>
                <a:spLocks noChangeArrowheads="1"/>
              </p:cNvSpPr>
              <p:nvPr/>
            </p:nvSpPr>
            <p:spPr bwMode="auto">
              <a:xfrm>
                <a:off x="464" y="2637"/>
                <a:ext cx="4838" cy="2"/>
              </a:xfrm>
              <a:prstGeom prst="rect">
                <a:avLst/>
              </a:prstGeom>
              <a:solidFill>
                <a:srgbClr val="B5CC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4" name="Rectangle 44"/>
              <p:cNvSpPr>
                <a:spLocks noChangeArrowheads="1"/>
              </p:cNvSpPr>
              <p:nvPr/>
            </p:nvSpPr>
            <p:spPr bwMode="auto">
              <a:xfrm>
                <a:off x="464" y="2639"/>
                <a:ext cx="4838" cy="3"/>
              </a:xfrm>
              <a:prstGeom prst="rect">
                <a:avLst/>
              </a:prstGeom>
              <a:solidFill>
                <a:srgbClr val="B0C9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5" name="Rectangle 45"/>
              <p:cNvSpPr>
                <a:spLocks noChangeArrowheads="1"/>
              </p:cNvSpPr>
              <p:nvPr/>
            </p:nvSpPr>
            <p:spPr bwMode="auto">
              <a:xfrm>
                <a:off x="464" y="2642"/>
                <a:ext cx="4838" cy="2"/>
              </a:xfrm>
              <a:prstGeom prst="rect">
                <a:avLst/>
              </a:prstGeom>
              <a:solidFill>
                <a:srgbClr val="ABC6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6" name="Rectangle 46"/>
              <p:cNvSpPr>
                <a:spLocks noChangeArrowheads="1"/>
              </p:cNvSpPr>
              <p:nvPr/>
            </p:nvSpPr>
            <p:spPr bwMode="auto">
              <a:xfrm>
                <a:off x="464" y="2644"/>
                <a:ext cx="4838" cy="3"/>
              </a:xfrm>
              <a:prstGeom prst="rect">
                <a:avLst/>
              </a:prstGeom>
              <a:solidFill>
                <a:srgbClr val="A7C3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7" name="Rectangle 47"/>
              <p:cNvSpPr>
                <a:spLocks noChangeArrowheads="1"/>
              </p:cNvSpPr>
              <p:nvPr/>
            </p:nvSpPr>
            <p:spPr bwMode="auto">
              <a:xfrm>
                <a:off x="464" y="2647"/>
                <a:ext cx="4838" cy="2"/>
              </a:xfrm>
              <a:prstGeom prst="rect">
                <a:avLst/>
              </a:prstGeom>
              <a:solidFill>
                <a:srgbClr val="A3C0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8" name="Rectangle 48"/>
              <p:cNvSpPr>
                <a:spLocks noChangeArrowheads="1"/>
              </p:cNvSpPr>
              <p:nvPr/>
            </p:nvSpPr>
            <p:spPr bwMode="auto">
              <a:xfrm>
                <a:off x="464" y="2649"/>
                <a:ext cx="4838" cy="3"/>
              </a:xfrm>
              <a:prstGeom prst="rect">
                <a:avLst/>
              </a:prstGeom>
              <a:solidFill>
                <a:srgbClr val="9EBE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9" name="Rectangle 49"/>
              <p:cNvSpPr>
                <a:spLocks noChangeArrowheads="1"/>
              </p:cNvSpPr>
              <p:nvPr/>
            </p:nvSpPr>
            <p:spPr bwMode="auto">
              <a:xfrm>
                <a:off x="464" y="2652"/>
                <a:ext cx="4838" cy="3"/>
              </a:xfrm>
              <a:prstGeom prst="rect">
                <a:avLst/>
              </a:prstGeom>
              <a:solidFill>
                <a:srgbClr val="9ABB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0" name="Rectangle 50"/>
              <p:cNvSpPr>
                <a:spLocks noChangeArrowheads="1"/>
              </p:cNvSpPr>
              <p:nvPr/>
            </p:nvSpPr>
            <p:spPr bwMode="auto">
              <a:xfrm>
                <a:off x="464" y="2655"/>
                <a:ext cx="4838" cy="2"/>
              </a:xfrm>
              <a:prstGeom prst="rect">
                <a:avLst/>
              </a:prstGeom>
              <a:solidFill>
                <a:srgbClr val="96B9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" name="Rectangle 51"/>
              <p:cNvSpPr>
                <a:spLocks noChangeArrowheads="1"/>
              </p:cNvSpPr>
              <p:nvPr/>
            </p:nvSpPr>
            <p:spPr bwMode="auto">
              <a:xfrm>
                <a:off x="464" y="2657"/>
                <a:ext cx="4838" cy="3"/>
              </a:xfrm>
              <a:prstGeom prst="rect">
                <a:avLst/>
              </a:prstGeom>
              <a:solidFill>
                <a:srgbClr val="94B7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2" name="Rectangle 52"/>
              <p:cNvSpPr>
                <a:spLocks noChangeArrowheads="1"/>
              </p:cNvSpPr>
              <p:nvPr/>
            </p:nvSpPr>
            <p:spPr bwMode="auto">
              <a:xfrm>
                <a:off x="464" y="2660"/>
                <a:ext cx="4838" cy="2"/>
              </a:xfrm>
              <a:prstGeom prst="rect">
                <a:avLst/>
              </a:prstGeom>
              <a:solidFill>
                <a:srgbClr val="91B5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3" name="Rectangle 53"/>
              <p:cNvSpPr>
                <a:spLocks noChangeArrowheads="1"/>
              </p:cNvSpPr>
              <p:nvPr/>
            </p:nvSpPr>
            <p:spPr bwMode="auto">
              <a:xfrm>
                <a:off x="464" y="2662"/>
                <a:ext cx="4838" cy="3"/>
              </a:xfrm>
              <a:prstGeom prst="rect">
                <a:avLst/>
              </a:prstGeom>
              <a:solidFill>
                <a:srgbClr val="90B4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4" name="Rectangle 54"/>
              <p:cNvSpPr>
                <a:spLocks noChangeArrowheads="1"/>
              </p:cNvSpPr>
              <p:nvPr/>
            </p:nvSpPr>
            <p:spPr bwMode="auto">
              <a:xfrm>
                <a:off x="464" y="2665"/>
                <a:ext cx="4838" cy="2"/>
              </a:xfrm>
              <a:prstGeom prst="rect">
                <a:avLst/>
              </a:prstGeom>
              <a:solidFill>
                <a:srgbClr val="8EB4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5" name="Rectangle 55"/>
              <p:cNvSpPr>
                <a:spLocks noChangeArrowheads="1"/>
              </p:cNvSpPr>
              <p:nvPr/>
            </p:nvSpPr>
            <p:spPr bwMode="auto">
              <a:xfrm>
                <a:off x="464" y="2667"/>
                <a:ext cx="4838" cy="3"/>
              </a:xfrm>
              <a:prstGeom prst="rect">
                <a:avLst/>
              </a:prstGeom>
              <a:solidFill>
                <a:srgbClr val="8DB3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grpSp>
        <p:nvGrpSpPr>
          <p:cNvPr id="56" name="Group 56"/>
          <p:cNvGrpSpPr>
            <a:grpSpLocks/>
          </p:cNvGrpSpPr>
          <p:nvPr/>
        </p:nvGrpSpPr>
        <p:grpSpPr bwMode="auto">
          <a:xfrm>
            <a:off x="725488" y="1935163"/>
            <a:ext cx="7740650" cy="550862"/>
            <a:chOff x="457" y="1190"/>
            <a:chExt cx="4876" cy="247"/>
          </a:xfrm>
        </p:grpSpPr>
        <p:sp>
          <p:nvSpPr>
            <p:cNvPr id="57" name="Freeform 57"/>
            <p:cNvSpPr>
              <a:spLocks/>
            </p:cNvSpPr>
            <p:nvPr/>
          </p:nvSpPr>
          <p:spPr bwMode="auto">
            <a:xfrm>
              <a:off x="457" y="1190"/>
              <a:ext cx="4862" cy="234"/>
            </a:xfrm>
            <a:custGeom>
              <a:avLst/>
              <a:gdLst>
                <a:gd name="T0" fmla="*/ 4596 w 4862"/>
                <a:gd name="T1" fmla="*/ 0 h 234"/>
                <a:gd name="T2" fmla="*/ 4596 w 4862"/>
                <a:gd name="T3" fmla="*/ 58 h 234"/>
                <a:gd name="T4" fmla="*/ 0 w 4862"/>
                <a:gd name="T5" fmla="*/ 58 h 234"/>
                <a:gd name="T6" fmla="*/ 0 w 4862"/>
                <a:gd name="T7" fmla="*/ 176 h 234"/>
                <a:gd name="T8" fmla="*/ 4596 w 4862"/>
                <a:gd name="T9" fmla="*/ 176 h 234"/>
                <a:gd name="T10" fmla="*/ 4596 w 4862"/>
                <a:gd name="T11" fmla="*/ 234 h 234"/>
                <a:gd name="T12" fmla="*/ 4862 w 4862"/>
                <a:gd name="T13" fmla="*/ 116 h 234"/>
                <a:gd name="T14" fmla="*/ 4596 w 4862"/>
                <a:gd name="T15" fmla="*/ 0 h 23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4862"/>
                <a:gd name="T25" fmla="*/ 0 h 234"/>
                <a:gd name="T26" fmla="*/ 4862 w 4862"/>
                <a:gd name="T27" fmla="*/ 234 h 234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4862" h="234">
                  <a:moveTo>
                    <a:pt x="4596" y="0"/>
                  </a:moveTo>
                  <a:lnTo>
                    <a:pt x="4596" y="58"/>
                  </a:lnTo>
                  <a:lnTo>
                    <a:pt x="0" y="58"/>
                  </a:lnTo>
                  <a:lnTo>
                    <a:pt x="0" y="176"/>
                  </a:lnTo>
                  <a:lnTo>
                    <a:pt x="4596" y="176"/>
                  </a:lnTo>
                  <a:lnTo>
                    <a:pt x="4596" y="234"/>
                  </a:lnTo>
                  <a:lnTo>
                    <a:pt x="4862" y="116"/>
                  </a:lnTo>
                  <a:lnTo>
                    <a:pt x="4596" y="0"/>
                  </a:lnTo>
                  <a:close/>
                </a:path>
              </a:pathLst>
            </a:custGeom>
            <a:solidFill>
              <a:srgbClr val="BAD1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8" name="Freeform 58"/>
            <p:cNvSpPr>
              <a:spLocks/>
            </p:cNvSpPr>
            <p:nvPr/>
          </p:nvSpPr>
          <p:spPr bwMode="auto">
            <a:xfrm>
              <a:off x="470" y="1203"/>
              <a:ext cx="4863" cy="234"/>
            </a:xfrm>
            <a:custGeom>
              <a:avLst/>
              <a:gdLst>
                <a:gd name="T0" fmla="*/ 4597 w 4863"/>
                <a:gd name="T1" fmla="*/ 0 h 234"/>
                <a:gd name="T2" fmla="*/ 4597 w 4863"/>
                <a:gd name="T3" fmla="*/ 58 h 234"/>
                <a:gd name="T4" fmla="*/ 0 w 4863"/>
                <a:gd name="T5" fmla="*/ 58 h 234"/>
                <a:gd name="T6" fmla="*/ 0 w 4863"/>
                <a:gd name="T7" fmla="*/ 176 h 234"/>
                <a:gd name="T8" fmla="*/ 4597 w 4863"/>
                <a:gd name="T9" fmla="*/ 176 h 234"/>
                <a:gd name="T10" fmla="*/ 4597 w 4863"/>
                <a:gd name="T11" fmla="*/ 234 h 234"/>
                <a:gd name="T12" fmla="*/ 4863 w 4863"/>
                <a:gd name="T13" fmla="*/ 116 h 234"/>
                <a:gd name="T14" fmla="*/ 4597 w 4863"/>
                <a:gd name="T15" fmla="*/ 0 h 23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4863"/>
                <a:gd name="T25" fmla="*/ 0 h 234"/>
                <a:gd name="T26" fmla="*/ 4863 w 4863"/>
                <a:gd name="T27" fmla="*/ 234 h 234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4863" h="234">
                  <a:moveTo>
                    <a:pt x="4597" y="0"/>
                  </a:moveTo>
                  <a:lnTo>
                    <a:pt x="4597" y="58"/>
                  </a:lnTo>
                  <a:lnTo>
                    <a:pt x="0" y="58"/>
                  </a:lnTo>
                  <a:lnTo>
                    <a:pt x="0" y="176"/>
                  </a:lnTo>
                  <a:lnTo>
                    <a:pt x="4597" y="176"/>
                  </a:lnTo>
                  <a:lnTo>
                    <a:pt x="4597" y="234"/>
                  </a:lnTo>
                  <a:lnTo>
                    <a:pt x="4863" y="116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rgbClr val="546B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59" name="Group 59"/>
            <p:cNvGrpSpPr>
              <a:grpSpLocks/>
            </p:cNvGrpSpPr>
            <p:nvPr/>
          </p:nvGrpSpPr>
          <p:grpSpPr bwMode="auto">
            <a:xfrm>
              <a:off x="464" y="1197"/>
              <a:ext cx="4864" cy="235"/>
              <a:chOff x="464" y="1197"/>
              <a:chExt cx="4864" cy="235"/>
            </a:xfrm>
          </p:grpSpPr>
          <p:sp>
            <p:nvSpPr>
              <p:cNvPr id="60" name="Rectangle 60"/>
              <p:cNvSpPr>
                <a:spLocks noChangeArrowheads="1"/>
              </p:cNvSpPr>
              <p:nvPr/>
            </p:nvSpPr>
            <p:spPr bwMode="auto">
              <a:xfrm>
                <a:off x="464" y="1197"/>
                <a:ext cx="4864" cy="2"/>
              </a:xfrm>
              <a:prstGeom prst="rect">
                <a:avLst/>
              </a:prstGeom>
              <a:solidFill>
                <a:srgbClr val="8DB3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1" name="Rectangle 61"/>
              <p:cNvSpPr>
                <a:spLocks noChangeArrowheads="1"/>
              </p:cNvSpPr>
              <p:nvPr/>
            </p:nvSpPr>
            <p:spPr bwMode="auto">
              <a:xfrm>
                <a:off x="464" y="1199"/>
                <a:ext cx="4864" cy="3"/>
              </a:xfrm>
              <a:prstGeom prst="rect">
                <a:avLst/>
              </a:prstGeom>
              <a:solidFill>
                <a:srgbClr val="8DB3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2" name="Rectangle 62"/>
              <p:cNvSpPr>
                <a:spLocks noChangeArrowheads="1"/>
              </p:cNvSpPr>
              <p:nvPr/>
            </p:nvSpPr>
            <p:spPr bwMode="auto">
              <a:xfrm>
                <a:off x="464" y="1202"/>
                <a:ext cx="4864" cy="1"/>
              </a:xfrm>
              <a:prstGeom prst="rect">
                <a:avLst/>
              </a:prstGeom>
              <a:solidFill>
                <a:srgbClr val="8EB3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3" name="Rectangle 63"/>
              <p:cNvSpPr>
                <a:spLocks noChangeArrowheads="1"/>
              </p:cNvSpPr>
              <p:nvPr/>
            </p:nvSpPr>
            <p:spPr bwMode="auto">
              <a:xfrm>
                <a:off x="464" y="1203"/>
                <a:ext cx="4864" cy="4"/>
              </a:xfrm>
              <a:prstGeom prst="rect">
                <a:avLst/>
              </a:prstGeom>
              <a:solidFill>
                <a:srgbClr val="8EB4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4" name="Rectangle 64"/>
              <p:cNvSpPr>
                <a:spLocks noChangeArrowheads="1"/>
              </p:cNvSpPr>
              <p:nvPr/>
            </p:nvSpPr>
            <p:spPr bwMode="auto">
              <a:xfrm>
                <a:off x="464" y="1207"/>
                <a:ext cx="4864" cy="1"/>
              </a:xfrm>
              <a:prstGeom prst="rect">
                <a:avLst/>
              </a:prstGeom>
              <a:solidFill>
                <a:srgbClr val="8FB4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5" name="Rectangle 65"/>
              <p:cNvSpPr>
                <a:spLocks noChangeArrowheads="1"/>
              </p:cNvSpPr>
              <p:nvPr/>
            </p:nvSpPr>
            <p:spPr bwMode="auto">
              <a:xfrm>
                <a:off x="464" y="1208"/>
                <a:ext cx="4864" cy="4"/>
              </a:xfrm>
              <a:prstGeom prst="rect">
                <a:avLst/>
              </a:prstGeom>
              <a:solidFill>
                <a:srgbClr val="90B4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6" name="Rectangle 66"/>
              <p:cNvSpPr>
                <a:spLocks noChangeArrowheads="1"/>
              </p:cNvSpPr>
              <p:nvPr/>
            </p:nvSpPr>
            <p:spPr bwMode="auto">
              <a:xfrm>
                <a:off x="464" y="1212"/>
                <a:ext cx="4864" cy="1"/>
              </a:xfrm>
              <a:prstGeom prst="rect">
                <a:avLst/>
              </a:prstGeom>
              <a:solidFill>
                <a:srgbClr val="91B5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7" name="Rectangle 67"/>
              <p:cNvSpPr>
                <a:spLocks noChangeArrowheads="1"/>
              </p:cNvSpPr>
              <p:nvPr/>
            </p:nvSpPr>
            <p:spPr bwMode="auto">
              <a:xfrm>
                <a:off x="464" y="1213"/>
                <a:ext cx="4864" cy="4"/>
              </a:xfrm>
              <a:prstGeom prst="rect">
                <a:avLst/>
              </a:prstGeom>
              <a:solidFill>
                <a:srgbClr val="92B6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8" name="Rectangle 68"/>
              <p:cNvSpPr>
                <a:spLocks noChangeArrowheads="1"/>
              </p:cNvSpPr>
              <p:nvPr/>
            </p:nvSpPr>
            <p:spPr bwMode="auto">
              <a:xfrm>
                <a:off x="464" y="1217"/>
                <a:ext cx="4864" cy="1"/>
              </a:xfrm>
              <a:prstGeom prst="rect">
                <a:avLst/>
              </a:prstGeom>
              <a:solidFill>
                <a:srgbClr val="93B7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9" name="Rectangle 69"/>
              <p:cNvSpPr>
                <a:spLocks noChangeArrowheads="1"/>
              </p:cNvSpPr>
              <p:nvPr/>
            </p:nvSpPr>
            <p:spPr bwMode="auto">
              <a:xfrm>
                <a:off x="464" y="1218"/>
                <a:ext cx="4864" cy="4"/>
              </a:xfrm>
              <a:prstGeom prst="rect">
                <a:avLst/>
              </a:prstGeom>
              <a:solidFill>
                <a:srgbClr val="94B7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0" name="Rectangle 70"/>
              <p:cNvSpPr>
                <a:spLocks noChangeArrowheads="1"/>
              </p:cNvSpPr>
              <p:nvPr/>
            </p:nvSpPr>
            <p:spPr bwMode="auto">
              <a:xfrm>
                <a:off x="464" y="1222"/>
                <a:ext cx="4864" cy="1"/>
              </a:xfrm>
              <a:prstGeom prst="rect">
                <a:avLst/>
              </a:prstGeom>
              <a:solidFill>
                <a:srgbClr val="96B8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1" name="Rectangle 71"/>
              <p:cNvSpPr>
                <a:spLocks noChangeArrowheads="1"/>
              </p:cNvSpPr>
              <p:nvPr/>
            </p:nvSpPr>
            <p:spPr bwMode="auto">
              <a:xfrm>
                <a:off x="464" y="1223"/>
                <a:ext cx="4864" cy="4"/>
              </a:xfrm>
              <a:prstGeom prst="rect">
                <a:avLst/>
              </a:prstGeom>
              <a:solidFill>
                <a:srgbClr val="97B9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2" name="Rectangle 72"/>
              <p:cNvSpPr>
                <a:spLocks noChangeArrowheads="1"/>
              </p:cNvSpPr>
              <p:nvPr/>
            </p:nvSpPr>
            <p:spPr bwMode="auto">
              <a:xfrm>
                <a:off x="464" y="1227"/>
                <a:ext cx="4864" cy="1"/>
              </a:xfrm>
              <a:prstGeom prst="rect">
                <a:avLst/>
              </a:prstGeom>
              <a:solidFill>
                <a:srgbClr val="99BA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3" name="Rectangle 73"/>
              <p:cNvSpPr>
                <a:spLocks noChangeArrowheads="1"/>
              </p:cNvSpPr>
              <p:nvPr/>
            </p:nvSpPr>
            <p:spPr bwMode="auto">
              <a:xfrm>
                <a:off x="464" y="1228"/>
                <a:ext cx="4864" cy="4"/>
              </a:xfrm>
              <a:prstGeom prst="rect">
                <a:avLst/>
              </a:prstGeom>
              <a:solidFill>
                <a:srgbClr val="9BBB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4" name="Rectangle 74"/>
              <p:cNvSpPr>
                <a:spLocks noChangeArrowheads="1"/>
              </p:cNvSpPr>
              <p:nvPr/>
            </p:nvSpPr>
            <p:spPr bwMode="auto">
              <a:xfrm>
                <a:off x="464" y="1232"/>
                <a:ext cx="4864" cy="1"/>
              </a:xfrm>
              <a:prstGeom prst="rect">
                <a:avLst/>
              </a:prstGeom>
              <a:solidFill>
                <a:srgbClr val="9DBD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" name="Rectangle 75"/>
              <p:cNvSpPr>
                <a:spLocks noChangeArrowheads="1"/>
              </p:cNvSpPr>
              <p:nvPr/>
            </p:nvSpPr>
            <p:spPr bwMode="auto">
              <a:xfrm>
                <a:off x="464" y="1233"/>
                <a:ext cx="4864" cy="4"/>
              </a:xfrm>
              <a:prstGeom prst="rect">
                <a:avLst/>
              </a:prstGeom>
              <a:solidFill>
                <a:srgbClr val="9FBE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6" name="Rectangle 76"/>
              <p:cNvSpPr>
                <a:spLocks noChangeArrowheads="1"/>
              </p:cNvSpPr>
              <p:nvPr/>
            </p:nvSpPr>
            <p:spPr bwMode="auto">
              <a:xfrm>
                <a:off x="464" y="1237"/>
                <a:ext cx="4864" cy="1"/>
              </a:xfrm>
              <a:prstGeom prst="rect">
                <a:avLst/>
              </a:prstGeom>
              <a:solidFill>
                <a:srgbClr val="A1B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7" name="Rectangle 77"/>
              <p:cNvSpPr>
                <a:spLocks noChangeArrowheads="1"/>
              </p:cNvSpPr>
              <p:nvPr/>
            </p:nvSpPr>
            <p:spPr bwMode="auto">
              <a:xfrm>
                <a:off x="464" y="1238"/>
                <a:ext cx="4864" cy="4"/>
              </a:xfrm>
              <a:prstGeom prst="rect">
                <a:avLst/>
              </a:prstGeom>
              <a:solidFill>
                <a:srgbClr val="A3C1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8" name="Rectangle 78"/>
              <p:cNvSpPr>
                <a:spLocks noChangeArrowheads="1"/>
              </p:cNvSpPr>
              <p:nvPr/>
            </p:nvSpPr>
            <p:spPr bwMode="auto">
              <a:xfrm>
                <a:off x="464" y="1242"/>
                <a:ext cx="4864" cy="1"/>
              </a:xfrm>
              <a:prstGeom prst="rect">
                <a:avLst/>
              </a:prstGeom>
              <a:solidFill>
                <a:srgbClr val="A6C2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9" name="Rectangle 79"/>
              <p:cNvSpPr>
                <a:spLocks noChangeArrowheads="1"/>
              </p:cNvSpPr>
              <p:nvPr/>
            </p:nvSpPr>
            <p:spPr bwMode="auto">
              <a:xfrm>
                <a:off x="464" y="1243"/>
                <a:ext cx="4864" cy="4"/>
              </a:xfrm>
              <a:prstGeom prst="rect">
                <a:avLst/>
              </a:prstGeom>
              <a:solidFill>
                <a:srgbClr val="A8C4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0" name="Rectangle 80"/>
              <p:cNvSpPr>
                <a:spLocks noChangeArrowheads="1"/>
              </p:cNvSpPr>
              <p:nvPr/>
            </p:nvSpPr>
            <p:spPr bwMode="auto">
              <a:xfrm>
                <a:off x="464" y="1247"/>
                <a:ext cx="4864" cy="1"/>
              </a:xfrm>
              <a:prstGeom prst="rect">
                <a:avLst/>
              </a:prstGeom>
              <a:solidFill>
                <a:srgbClr val="AAC5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1" name="Rectangle 81"/>
              <p:cNvSpPr>
                <a:spLocks noChangeArrowheads="1"/>
              </p:cNvSpPr>
              <p:nvPr/>
            </p:nvSpPr>
            <p:spPr bwMode="auto">
              <a:xfrm>
                <a:off x="464" y="1248"/>
                <a:ext cx="4864" cy="3"/>
              </a:xfrm>
              <a:prstGeom prst="rect">
                <a:avLst/>
              </a:prstGeom>
              <a:solidFill>
                <a:srgbClr val="ADC7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2" name="Rectangle 82"/>
              <p:cNvSpPr>
                <a:spLocks noChangeArrowheads="1"/>
              </p:cNvSpPr>
              <p:nvPr/>
            </p:nvSpPr>
            <p:spPr bwMode="auto">
              <a:xfrm>
                <a:off x="464" y="1251"/>
                <a:ext cx="4864" cy="2"/>
              </a:xfrm>
              <a:prstGeom prst="rect">
                <a:avLst/>
              </a:prstGeom>
              <a:solidFill>
                <a:srgbClr val="AFC9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3" name="Rectangle 83"/>
              <p:cNvSpPr>
                <a:spLocks noChangeArrowheads="1"/>
              </p:cNvSpPr>
              <p:nvPr/>
            </p:nvSpPr>
            <p:spPr bwMode="auto">
              <a:xfrm>
                <a:off x="464" y="1253"/>
                <a:ext cx="4864" cy="2"/>
              </a:xfrm>
              <a:prstGeom prst="rect">
                <a:avLst/>
              </a:prstGeom>
              <a:solidFill>
                <a:srgbClr val="B1CA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4" name="Rectangle 84"/>
              <p:cNvSpPr>
                <a:spLocks noChangeArrowheads="1"/>
              </p:cNvSpPr>
              <p:nvPr/>
            </p:nvSpPr>
            <p:spPr bwMode="auto">
              <a:xfrm>
                <a:off x="464" y="1255"/>
                <a:ext cx="4864" cy="3"/>
              </a:xfrm>
              <a:prstGeom prst="rect">
                <a:avLst/>
              </a:prstGeom>
              <a:solidFill>
                <a:srgbClr val="B3CB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5" name="Rectangle 85"/>
              <p:cNvSpPr>
                <a:spLocks noChangeArrowheads="1"/>
              </p:cNvSpPr>
              <p:nvPr/>
            </p:nvSpPr>
            <p:spPr bwMode="auto">
              <a:xfrm>
                <a:off x="464" y="1258"/>
                <a:ext cx="4864" cy="2"/>
              </a:xfrm>
              <a:prstGeom prst="rect">
                <a:avLst/>
              </a:prstGeom>
              <a:solidFill>
                <a:srgbClr val="B6CD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6" name="Rectangle 86"/>
              <p:cNvSpPr>
                <a:spLocks noChangeArrowheads="1"/>
              </p:cNvSpPr>
              <p:nvPr/>
            </p:nvSpPr>
            <p:spPr bwMode="auto">
              <a:xfrm>
                <a:off x="464" y="1260"/>
                <a:ext cx="4864" cy="3"/>
              </a:xfrm>
              <a:prstGeom prst="rect">
                <a:avLst/>
              </a:prstGeom>
              <a:solidFill>
                <a:srgbClr val="B8CE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7" name="Rectangle 87"/>
              <p:cNvSpPr>
                <a:spLocks noChangeArrowheads="1"/>
              </p:cNvSpPr>
              <p:nvPr/>
            </p:nvSpPr>
            <p:spPr bwMode="auto">
              <a:xfrm>
                <a:off x="464" y="1263"/>
                <a:ext cx="4864" cy="2"/>
              </a:xfrm>
              <a:prstGeom prst="rect">
                <a:avLst/>
              </a:prstGeom>
              <a:solidFill>
                <a:srgbClr val="BAD0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8" name="Rectangle 88"/>
              <p:cNvSpPr>
                <a:spLocks noChangeArrowheads="1"/>
              </p:cNvSpPr>
              <p:nvPr/>
            </p:nvSpPr>
            <p:spPr bwMode="auto">
              <a:xfrm>
                <a:off x="464" y="1265"/>
                <a:ext cx="4864" cy="3"/>
              </a:xfrm>
              <a:prstGeom prst="rect">
                <a:avLst/>
              </a:prstGeom>
              <a:solidFill>
                <a:srgbClr val="BCD2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9" name="Rectangle 89"/>
              <p:cNvSpPr>
                <a:spLocks noChangeArrowheads="1"/>
              </p:cNvSpPr>
              <p:nvPr/>
            </p:nvSpPr>
            <p:spPr bwMode="auto">
              <a:xfrm>
                <a:off x="464" y="1268"/>
                <a:ext cx="4864" cy="2"/>
              </a:xfrm>
              <a:prstGeom prst="rect">
                <a:avLst/>
              </a:prstGeom>
              <a:solidFill>
                <a:srgbClr val="BED3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0" name="Rectangle 90"/>
              <p:cNvSpPr>
                <a:spLocks noChangeArrowheads="1"/>
              </p:cNvSpPr>
              <p:nvPr/>
            </p:nvSpPr>
            <p:spPr bwMode="auto">
              <a:xfrm>
                <a:off x="464" y="1270"/>
                <a:ext cx="4864" cy="3"/>
              </a:xfrm>
              <a:prstGeom prst="rect">
                <a:avLst/>
              </a:prstGeom>
              <a:solidFill>
                <a:srgbClr val="C0D4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1" name="Rectangle 91"/>
              <p:cNvSpPr>
                <a:spLocks noChangeArrowheads="1"/>
              </p:cNvSpPr>
              <p:nvPr/>
            </p:nvSpPr>
            <p:spPr bwMode="auto">
              <a:xfrm>
                <a:off x="464" y="1273"/>
                <a:ext cx="4864" cy="2"/>
              </a:xfrm>
              <a:prstGeom prst="rect">
                <a:avLst/>
              </a:prstGeom>
              <a:solidFill>
                <a:srgbClr val="C2D6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2" name="Rectangle 92"/>
              <p:cNvSpPr>
                <a:spLocks noChangeArrowheads="1"/>
              </p:cNvSpPr>
              <p:nvPr/>
            </p:nvSpPr>
            <p:spPr bwMode="auto">
              <a:xfrm>
                <a:off x="464" y="1275"/>
                <a:ext cx="4864" cy="3"/>
              </a:xfrm>
              <a:prstGeom prst="rect">
                <a:avLst/>
              </a:prstGeom>
              <a:solidFill>
                <a:srgbClr val="C4D7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3" name="Rectangle 93"/>
              <p:cNvSpPr>
                <a:spLocks noChangeArrowheads="1"/>
              </p:cNvSpPr>
              <p:nvPr/>
            </p:nvSpPr>
            <p:spPr bwMode="auto">
              <a:xfrm>
                <a:off x="464" y="1278"/>
                <a:ext cx="4864" cy="2"/>
              </a:xfrm>
              <a:prstGeom prst="rect">
                <a:avLst/>
              </a:prstGeom>
              <a:solidFill>
                <a:srgbClr val="C6D8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4" name="Rectangle 94"/>
              <p:cNvSpPr>
                <a:spLocks noChangeArrowheads="1"/>
              </p:cNvSpPr>
              <p:nvPr/>
            </p:nvSpPr>
            <p:spPr bwMode="auto">
              <a:xfrm>
                <a:off x="464" y="1280"/>
                <a:ext cx="4864" cy="3"/>
              </a:xfrm>
              <a:prstGeom prst="rect">
                <a:avLst/>
              </a:prstGeom>
              <a:solidFill>
                <a:srgbClr val="C7D9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5" name="Rectangle 95"/>
              <p:cNvSpPr>
                <a:spLocks noChangeArrowheads="1"/>
              </p:cNvSpPr>
              <p:nvPr/>
            </p:nvSpPr>
            <p:spPr bwMode="auto">
              <a:xfrm>
                <a:off x="464" y="1283"/>
                <a:ext cx="4864" cy="2"/>
              </a:xfrm>
              <a:prstGeom prst="rect">
                <a:avLst/>
              </a:prstGeom>
              <a:solidFill>
                <a:srgbClr val="C9DA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6" name="Rectangle 96"/>
              <p:cNvSpPr>
                <a:spLocks noChangeArrowheads="1"/>
              </p:cNvSpPr>
              <p:nvPr/>
            </p:nvSpPr>
            <p:spPr bwMode="auto">
              <a:xfrm>
                <a:off x="464" y="1285"/>
                <a:ext cx="4864" cy="3"/>
              </a:xfrm>
              <a:prstGeom prst="rect">
                <a:avLst/>
              </a:prstGeom>
              <a:solidFill>
                <a:srgbClr val="CADB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7" name="Rectangle 97"/>
              <p:cNvSpPr>
                <a:spLocks noChangeArrowheads="1"/>
              </p:cNvSpPr>
              <p:nvPr/>
            </p:nvSpPr>
            <p:spPr bwMode="auto">
              <a:xfrm>
                <a:off x="464" y="1288"/>
                <a:ext cx="4864" cy="2"/>
              </a:xfrm>
              <a:prstGeom prst="rect">
                <a:avLst/>
              </a:prstGeom>
              <a:solidFill>
                <a:srgbClr val="CBDC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8" name="Rectangle 98"/>
              <p:cNvSpPr>
                <a:spLocks noChangeArrowheads="1"/>
              </p:cNvSpPr>
              <p:nvPr/>
            </p:nvSpPr>
            <p:spPr bwMode="auto">
              <a:xfrm>
                <a:off x="464" y="1290"/>
                <a:ext cx="4864" cy="3"/>
              </a:xfrm>
              <a:prstGeom prst="rect">
                <a:avLst/>
              </a:prstGeom>
              <a:solidFill>
                <a:srgbClr val="CCDD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9" name="Rectangle 99"/>
              <p:cNvSpPr>
                <a:spLocks noChangeArrowheads="1"/>
              </p:cNvSpPr>
              <p:nvPr/>
            </p:nvSpPr>
            <p:spPr bwMode="auto">
              <a:xfrm>
                <a:off x="464" y="1293"/>
                <a:ext cx="4864" cy="2"/>
              </a:xfrm>
              <a:prstGeom prst="rect">
                <a:avLst/>
              </a:prstGeom>
              <a:solidFill>
                <a:srgbClr val="CDDD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0" name="Rectangle 100"/>
              <p:cNvSpPr>
                <a:spLocks noChangeArrowheads="1"/>
              </p:cNvSpPr>
              <p:nvPr/>
            </p:nvSpPr>
            <p:spPr bwMode="auto">
              <a:xfrm>
                <a:off x="464" y="1295"/>
                <a:ext cx="4864" cy="3"/>
              </a:xfrm>
              <a:prstGeom prst="rect">
                <a:avLst/>
              </a:prstGeom>
              <a:solidFill>
                <a:srgbClr val="CEDE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1" name="Rectangle 101"/>
              <p:cNvSpPr>
                <a:spLocks noChangeArrowheads="1"/>
              </p:cNvSpPr>
              <p:nvPr/>
            </p:nvSpPr>
            <p:spPr bwMode="auto">
              <a:xfrm>
                <a:off x="464" y="1298"/>
                <a:ext cx="4864" cy="2"/>
              </a:xfrm>
              <a:prstGeom prst="rect">
                <a:avLst/>
              </a:prstGeom>
              <a:solidFill>
                <a:srgbClr val="CFDE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2" name="Rectangle 102"/>
              <p:cNvSpPr>
                <a:spLocks noChangeArrowheads="1"/>
              </p:cNvSpPr>
              <p:nvPr/>
            </p:nvSpPr>
            <p:spPr bwMode="auto">
              <a:xfrm>
                <a:off x="464" y="1300"/>
                <a:ext cx="4864" cy="3"/>
              </a:xfrm>
              <a:prstGeom prst="rect">
                <a:avLst/>
              </a:prstGeom>
              <a:solidFill>
                <a:srgbClr val="CFD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3" name="Rectangle 103"/>
              <p:cNvSpPr>
                <a:spLocks noChangeArrowheads="1"/>
              </p:cNvSpPr>
              <p:nvPr/>
            </p:nvSpPr>
            <p:spPr bwMode="auto">
              <a:xfrm>
                <a:off x="464" y="1303"/>
                <a:ext cx="4864" cy="1"/>
              </a:xfrm>
              <a:prstGeom prst="rect">
                <a:avLst/>
              </a:prstGeom>
              <a:solidFill>
                <a:srgbClr val="D0D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4" name="Rectangle 104"/>
              <p:cNvSpPr>
                <a:spLocks noChangeArrowheads="1"/>
              </p:cNvSpPr>
              <p:nvPr/>
            </p:nvSpPr>
            <p:spPr bwMode="auto">
              <a:xfrm>
                <a:off x="464" y="1304"/>
                <a:ext cx="4864" cy="4"/>
              </a:xfrm>
              <a:prstGeom prst="rect">
                <a:avLst/>
              </a:prstGeom>
              <a:solidFill>
                <a:srgbClr val="D0E0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5" name="Rectangle 105"/>
              <p:cNvSpPr>
                <a:spLocks noChangeArrowheads="1"/>
              </p:cNvSpPr>
              <p:nvPr/>
            </p:nvSpPr>
            <p:spPr bwMode="auto">
              <a:xfrm>
                <a:off x="464" y="1308"/>
                <a:ext cx="4864" cy="1"/>
              </a:xfrm>
              <a:prstGeom prst="rect">
                <a:avLst/>
              </a:prstGeom>
              <a:solidFill>
                <a:srgbClr val="D1E0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6" name="Rectangle 106"/>
              <p:cNvSpPr>
                <a:spLocks noChangeArrowheads="1"/>
              </p:cNvSpPr>
              <p:nvPr/>
            </p:nvSpPr>
            <p:spPr bwMode="auto">
              <a:xfrm>
                <a:off x="464" y="1309"/>
                <a:ext cx="4864" cy="4"/>
              </a:xfrm>
              <a:prstGeom prst="rect">
                <a:avLst/>
              </a:prstGeom>
              <a:solidFill>
                <a:srgbClr val="D1E0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7" name="Rectangle 107"/>
              <p:cNvSpPr>
                <a:spLocks noChangeArrowheads="1"/>
              </p:cNvSpPr>
              <p:nvPr/>
            </p:nvSpPr>
            <p:spPr bwMode="auto">
              <a:xfrm>
                <a:off x="464" y="1313"/>
                <a:ext cx="4864" cy="1"/>
              </a:xfrm>
              <a:prstGeom prst="rect">
                <a:avLst/>
              </a:prstGeom>
              <a:solidFill>
                <a:srgbClr val="D1E0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8" name="Rectangle 108"/>
              <p:cNvSpPr>
                <a:spLocks noChangeArrowheads="1"/>
              </p:cNvSpPr>
              <p:nvPr/>
            </p:nvSpPr>
            <p:spPr bwMode="auto">
              <a:xfrm>
                <a:off x="464" y="1314"/>
                <a:ext cx="4864" cy="2"/>
              </a:xfrm>
              <a:prstGeom prst="rect">
                <a:avLst/>
              </a:prstGeom>
              <a:solidFill>
                <a:srgbClr val="D1E0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9" name="Rectangle 109"/>
              <p:cNvSpPr>
                <a:spLocks noChangeArrowheads="1"/>
              </p:cNvSpPr>
              <p:nvPr/>
            </p:nvSpPr>
            <p:spPr bwMode="auto">
              <a:xfrm>
                <a:off x="464" y="1316"/>
                <a:ext cx="4864" cy="3"/>
              </a:xfrm>
              <a:prstGeom prst="rect">
                <a:avLst/>
              </a:prstGeom>
              <a:solidFill>
                <a:srgbClr val="D1E0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0" name="Rectangle 110"/>
              <p:cNvSpPr>
                <a:spLocks noChangeArrowheads="1"/>
              </p:cNvSpPr>
              <p:nvPr/>
            </p:nvSpPr>
            <p:spPr bwMode="auto">
              <a:xfrm>
                <a:off x="464" y="1319"/>
                <a:ext cx="4864" cy="2"/>
              </a:xfrm>
              <a:prstGeom prst="rect">
                <a:avLst/>
              </a:prstGeom>
              <a:solidFill>
                <a:srgbClr val="D1E0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1" name="Rectangle 111"/>
              <p:cNvSpPr>
                <a:spLocks noChangeArrowheads="1"/>
              </p:cNvSpPr>
              <p:nvPr/>
            </p:nvSpPr>
            <p:spPr bwMode="auto">
              <a:xfrm>
                <a:off x="464" y="1321"/>
                <a:ext cx="4864" cy="3"/>
              </a:xfrm>
              <a:prstGeom prst="rect">
                <a:avLst/>
              </a:prstGeom>
              <a:solidFill>
                <a:srgbClr val="D0E0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2" name="Rectangle 112"/>
              <p:cNvSpPr>
                <a:spLocks noChangeArrowheads="1"/>
              </p:cNvSpPr>
              <p:nvPr/>
            </p:nvSpPr>
            <p:spPr bwMode="auto">
              <a:xfrm>
                <a:off x="464" y="1324"/>
                <a:ext cx="4864" cy="2"/>
              </a:xfrm>
              <a:prstGeom prst="rect">
                <a:avLst/>
              </a:prstGeom>
              <a:solidFill>
                <a:srgbClr val="D0D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3" name="Rectangle 113"/>
              <p:cNvSpPr>
                <a:spLocks noChangeArrowheads="1"/>
              </p:cNvSpPr>
              <p:nvPr/>
            </p:nvSpPr>
            <p:spPr bwMode="auto">
              <a:xfrm>
                <a:off x="464" y="1326"/>
                <a:ext cx="4864" cy="3"/>
              </a:xfrm>
              <a:prstGeom prst="rect">
                <a:avLst/>
              </a:prstGeom>
              <a:solidFill>
                <a:srgbClr val="CFD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4" name="Rectangle 114"/>
              <p:cNvSpPr>
                <a:spLocks noChangeArrowheads="1"/>
              </p:cNvSpPr>
              <p:nvPr/>
            </p:nvSpPr>
            <p:spPr bwMode="auto">
              <a:xfrm>
                <a:off x="464" y="1329"/>
                <a:ext cx="4864" cy="2"/>
              </a:xfrm>
              <a:prstGeom prst="rect">
                <a:avLst/>
              </a:prstGeom>
              <a:solidFill>
                <a:srgbClr val="CFDE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5" name="Rectangle 115"/>
              <p:cNvSpPr>
                <a:spLocks noChangeArrowheads="1"/>
              </p:cNvSpPr>
              <p:nvPr/>
            </p:nvSpPr>
            <p:spPr bwMode="auto">
              <a:xfrm>
                <a:off x="464" y="1331"/>
                <a:ext cx="4864" cy="3"/>
              </a:xfrm>
              <a:prstGeom prst="rect">
                <a:avLst/>
              </a:prstGeom>
              <a:solidFill>
                <a:srgbClr val="CEDE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6" name="Rectangle 116"/>
              <p:cNvSpPr>
                <a:spLocks noChangeArrowheads="1"/>
              </p:cNvSpPr>
              <p:nvPr/>
            </p:nvSpPr>
            <p:spPr bwMode="auto">
              <a:xfrm>
                <a:off x="464" y="1334"/>
                <a:ext cx="4864" cy="2"/>
              </a:xfrm>
              <a:prstGeom prst="rect">
                <a:avLst/>
              </a:prstGeom>
              <a:solidFill>
                <a:srgbClr val="CDDD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7" name="Rectangle 117"/>
              <p:cNvSpPr>
                <a:spLocks noChangeArrowheads="1"/>
              </p:cNvSpPr>
              <p:nvPr/>
            </p:nvSpPr>
            <p:spPr bwMode="auto">
              <a:xfrm>
                <a:off x="464" y="1336"/>
                <a:ext cx="4864" cy="3"/>
              </a:xfrm>
              <a:prstGeom prst="rect">
                <a:avLst/>
              </a:prstGeom>
              <a:solidFill>
                <a:srgbClr val="CCDD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8" name="Rectangle 118"/>
              <p:cNvSpPr>
                <a:spLocks noChangeArrowheads="1"/>
              </p:cNvSpPr>
              <p:nvPr/>
            </p:nvSpPr>
            <p:spPr bwMode="auto">
              <a:xfrm>
                <a:off x="464" y="1339"/>
                <a:ext cx="4864" cy="2"/>
              </a:xfrm>
              <a:prstGeom prst="rect">
                <a:avLst/>
              </a:prstGeom>
              <a:solidFill>
                <a:srgbClr val="CBDC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9" name="Rectangle 119"/>
              <p:cNvSpPr>
                <a:spLocks noChangeArrowheads="1"/>
              </p:cNvSpPr>
              <p:nvPr/>
            </p:nvSpPr>
            <p:spPr bwMode="auto">
              <a:xfrm>
                <a:off x="464" y="1341"/>
                <a:ext cx="4864" cy="3"/>
              </a:xfrm>
              <a:prstGeom prst="rect">
                <a:avLst/>
              </a:prstGeom>
              <a:solidFill>
                <a:srgbClr val="CADB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0" name="Rectangle 120"/>
              <p:cNvSpPr>
                <a:spLocks noChangeArrowheads="1"/>
              </p:cNvSpPr>
              <p:nvPr/>
            </p:nvSpPr>
            <p:spPr bwMode="auto">
              <a:xfrm>
                <a:off x="464" y="1344"/>
                <a:ext cx="4864" cy="2"/>
              </a:xfrm>
              <a:prstGeom prst="rect">
                <a:avLst/>
              </a:prstGeom>
              <a:solidFill>
                <a:srgbClr val="C9DA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1" name="Rectangle 121"/>
              <p:cNvSpPr>
                <a:spLocks noChangeArrowheads="1"/>
              </p:cNvSpPr>
              <p:nvPr/>
            </p:nvSpPr>
            <p:spPr bwMode="auto">
              <a:xfrm>
                <a:off x="464" y="1346"/>
                <a:ext cx="4864" cy="3"/>
              </a:xfrm>
              <a:prstGeom prst="rect">
                <a:avLst/>
              </a:prstGeom>
              <a:solidFill>
                <a:srgbClr val="C7D9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2" name="Rectangle 122"/>
              <p:cNvSpPr>
                <a:spLocks noChangeArrowheads="1"/>
              </p:cNvSpPr>
              <p:nvPr/>
            </p:nvSpPr>
            <p:spPr bwMode="auto">
              <a:xfrm>
                <a:off x="464" y="1349"/>
                <a:ext cx="4864" cy="2"/>
              </a:xfrm>
              <a:prstGeom prst="rect">
                <a:avLst/>
              </a:prstGeom>
              <a:solidFill>
                <a:srgbClr val="C6D8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3" name="Rectangle 123"/>
              <p:cNvSpPr>
                <a:spLocks noChangeArrowheads="1"/>
              </p:cNvSpPr>
              <p:nvPr/>
            </p:nvSpPr>
            <p:spPr bwMode="auto">
              <a:xfrm>
                <a:off x="464" y="1351"/>
                <a:ext cx="4864" cy="3"/>
              </a:xfrm>
              <a:prstGeom prst="rect">
                <a:avLst/>
              </a:prstGeom>
              <a:solidFill>
                <a:srgbClr val="C4D7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4" name="Rectangle 124"/>
              <p:cNvSpPr>
                <a:spLocks noChangeArrowheads="1"/>
              </p:cNvSpPr>
              <p:nvPr/>
            </p:nvSpPr>
            <p:spPr bwMode="auto">
              <a:xfrm>
                <a:off x="464" y="1354"/>
                <a:ext cx="4864" cy="2"/>
              </a:xfrm>
              <a:prstGeom prst="rect">
                <a:avLst/>
              </a:prstGeom>
              <a:solidFill>
                <a:srgbClr val="C2D6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5" name="Rectangle 125"/>
              <p:cNvSpPr>
                <a:spLocks noChangeArrowheads="1"/>
              </p:cNvSpPr>
              <p:nvPr/>
            </p:nvSpPr>
            <p:spPr bwMode="auto">
              <a:xfrm>
                <a:off x="464" y="1356"/>
                <a:ext cx="4864" cy="3"/>
              </a:xfrm>
              <a:prstGeom prst="rect">
                <a:avLst/>
              </a:prstGeom>
              <a:solidFill>
                <a:srgbClr val="C0D4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6" name="Rectangle 126"/>
              <p:cNvSpPr>
                <a:spLocks noChangeArrowheads="1"/>
              </p:cNvSpPr>
              <p:nvPr/>
            </p:nvSpPr>
            <p:spPr bwMode="auto">
              <a:xfrm>
                <a:off x="464" y="1359"/>
                <a:ext cx="4864" cy="2"/>
              </a:xfrm>
              <a:prstGeom prst="rect">
                <a:avLst/>
              </a:prstGeom>
              <a:solidFill>
                <a:srgbClr val="BED3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7" name="Rectangle 127"/>
              <p:cNvSpPr>
                <a:spLocks noChangeArrowheads="1"/>
              </p:cNvSpPr>
              <p:nvPr/>
            </p:nvSpPr>
            <p:spPr bwMode="auto">
              <a:xfrm>
                <a:off x="464" y="1361"/>
                <a:ext cx="4864" cy="3"/>
              </a:xfrm>
              <a:prstGeom prst="rect">
                <a:avLst/>
              </a:prstGeom>
              <a:solidFill>
                <a:srgbClr val="BCD2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8" name="Rectangle 128"/>
              <p:cNvSpPr>
                <a:spLocks noChangeArrowheads="1"/>
              </p:cNvSpPr>
              <p:nvPr/>
            </p:nvSpPr>
            <p:spPr bwMode="auto">
              <a:xfrm>
                <a:off x="464" y="1364"/>
                <a:ext cx="4864" cy="2"/>
              </a:xfrm>
              <a:prstGeom prst="rect">
                <a:avLst/>
              </a:prstGeom>
              <a:solidFill>
                <a:srgbClr val="BAD0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9" name="Rectangle 129"/>
              <p:cNvSpPr>
                <a:spLocks noChangeArrowheads="1"/>
              </p:cNvSpPr>
              <p:nvPr/>
            </p:nvSpPr>
            <p:spPr bwMode="auto">
              <a:xfrm>
                <a:off x="464" y="1366"/>
                <a:ext cx="4864" cy="3"/>
              </a:xfrm>
              <a:prstGeom prst="rect">
                <a:avLst/>
              </a:prstGeom>
              <a:solidFill>
                <a:srgbClr val="B8CE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0" name="Rectangle 130"/>
              <p:cNvSpPr>
                <a:spLocks noChangeArrowheads="1"/>
              </p:cNvSpPr>
              <p:nvPr/>
            </p:nvSpPr>
            <p:spPr bwMode="auto">
              <a:xfrm>
                <a:off x="464" y="1369"/>
                <a:ext cx="4864" cy="2"/>
              </a:xfrm>
              <a:prstGeom prst="rect">
                <a:avLst/>
              </a:prstGeom>
              <a:solidFill>
                <a:srgbClr val="B6CD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1" name="Rectangle 131"/>
              <p:cNvSpPr>
                <a:spLocks noChangeArrowheads="1"/>
              </p:cNvSpPr>
              <p:nvPr/>
            </p:nvSpPr>
            <p:spPr bwMode="auto">
              <a:xfrm>
                <a:off x="464" y="1371"/>
                <a:ext cx="4864" cy="1"/>
              </a:xfrm>
              <a:prstGeom prst="rect">
                <a:avLst/>
              </a:prstGeom>
              <a:solidFill>
                <a:srgbClr val="B4CC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2" name="Rectangle 132"/>
              <p:cNvSpPr>
                <a:spLocks noChangeArrowheads="1"/>
              </p:cNvSpPr>
              <p:nvPr/>
            </p:nvSpPr>
            <p:spPr bwMode="auto">
              <a:xfrm>
                <a:off x="464" y="1372"/>
                <a:ext cx="4864" cy="4"/>
              </a:xfrm>
              <a:prstGeom prst="rect">
                <a:avLst/>
              </a:prstGeom>
              <a:solidFill>
                <a:srgbClr val="B2CA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3" name="Rectangle 133"/>
              <p:cNvSpPr>
                <a:spLocks noChangeArrowheads="1"/>
              </p:cNvSpPr>
              <p:nvPr/>
            </p:nvSpPr>
            <p:spPr bwMode="auto">
              <a:xfrm>
                <a:off x="464" y="1376"/>
                <a:ext cx="4864" cy="1"/>
              </a:xfrm>
              <a:prstGeom prst="rect">
                <a:avLst/>
              </a:prstGeom>
              <a:solidFill>
                <a:srgbClr val="AFC9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4" name="Rectangle 134"/>
              <p:cNvSpPr>
                <a:spLocks noChangeArrowheads="1"/>
              </p:cNvSpPr>
              <p:nvPr/>
            </p:nvSpPr>
            <p:spPr bwMode="auto">
              <a:xfrm>
                <a:off x="464" y="1377"/>
                <a:ext cx="4864" cy="4"/>
              </a:xfrm>
              <a:prstGeom prst="rect">
                <a:avLst/>
              </a:prstGeom>
              <a:solidFill>
                <a:srgbClr val="ADC7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5" name="Rectangle 135"/>
              <p:cNvSpPr>
                <a:spLocks noChangeArrowheads="1"/>
              </p:cNvSpPr>
              <p:nvPr/>
            </p:nvSpPr>
            <p:spPr bwMode="auto">
              <a:xfrm>
                <a:off x="464" y="1381"/>
                <a:ext cx="4864" cy="1"/>
              </a:xfrm>
              <a:prstGeom prst="rect">
                <a:avLst/>
              </a:prstGeom>
              <a:solidFill>
                <a:srgbClr val="AAC5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6" name="Rectangle 136"/>
              <p:cNvSpPr>
                <a:spLocks noChangeArrowheads="1"/>
              </p:cNvSpPr>
              <p:nvPr/>
            </p:nvSpPr>
            <p:spPr bwMode="auto">
              <a:xfrm>
                <a:off x="464" y="1382"/>
                <a:ext cx="4864" cy="4"/>
              </a:xfrm>
              <a:prstGeom prst="rect">
                <a:avLst/>
              </a:prstGeom>
              <a:solidFill>
                <a:srgbClr val="A8C4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7" name="Rectangle 137"/>
              <p:cNvSpPr>
                <a:spLocks noChangeArrowheads="1"/>
              </p:cNvSpPr>
              <p:nvPr/>
            </p:nvSpPr>
            <p:spPr bwMode="auto">
              <a:xfrm>
                <a:off x="464" y="1386"/>
                <a:ext cx="4864" cy="1"/>
              </a:xfrm>
              <a:prstGeom prst="rect">
                <a:avLst/>
              </a:prstGeom>
              <a:solidFill>
                <a:srgbClr val="A6C2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8" name="Rectangle 138"/>
              <p:cNvSpPr>
                <a:spLocks noChangeArrowheads="1"/>
              </p:cNvSpPr>
              <p:nvPr/>
            </p:nvSpPr>
            <p:spPr bwMode="auto">
              <a:xfrm>
                <a:off x="464" y="1387"/>
                <a:ext cx="4864" cy="4"/>
              </a:xfrm>
              <a:prstGeom prst="rect">
                <a:avLst/>
              </a:prstGeom>
              <a:solidFill>
                <a:srgbClr val="A3C1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9" name="Rectangle 139"/>
              <p:cNvSpPr>
                <a:spLocks noChangeArrowheads="1"/>
              </p:cNvSpPr>
              <p:nvPr/>
            </p:nvSpPr>
            <p:spPr bwMode="auto">
              <a:xfrm>
                <a:off x="464" y="1391"/>
                <a:ext cx="4864" cy="1"/>
              </a:xfrm>
              <a:prstGeom prst="rect">
                <a:avLst/>
              </a:prstGeom>
              <a:solidFill>
                <a:srgbClr val="A1B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0" name="Rectangle 140"/>
              <p:cNvSpPr>
                <a:spLocks noChangeArrowheads="1"/>
              </p:cNvSpPr>
              <p:nvPr/>
            </p:nvSpPr>
            <p:spPr bwMode="auto">
              <a:xfrm>
                <a:off x="464" y="1392"/>
                <a:ext cx="4864" cy="4"/>
              </a:xfrm>
              <a:prstGeom prst="rect">
                <a:avLst/>
              </a:prstGeom>
              <a:solidFill>
                <a:srgbClr val="9FBE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1" name="Rectangle 141"/>
              <p:cNvSpPr>
                <a:spLocks noChangeArrowheads="1"/>
              </p:cNvSpPr>
              <p:nvPr/>
            </p:nvSpPr>
            <p:spPr bwMode="auto">
              <a:xfrm>
                <a:off x="464" y="1396"/>
                <a:ext cx="4864" cy="1"/>
              </a:xfrm>
              <a:prstGeom prst="rect">
                <a:avLst/>
              </a:prstGeom>
              <a:solidFill>
                <a:srgbClr val="9DBD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2" name="Rectangle 142"/>
              <p:cNvSpPr>
                <a:spLocks noChangeArrowheads="1"/>
              </p:cNvSpPr>
              <p:nvPr/>
            </p:nvSpPr>
            <p:spPr bwMode="auto">
              <a:xfrm>
                <a:off x="464" y="1397"/>
                <a:ext cx="4864" cy="3"/>
              </a:xfrm>
              <a:prstGeom prst="rect">
                <a:avLst/>
              </a:prstGeom>
              <a:solidFill>
                <a:srgbClr val="9BBB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3" name="Rectangle 143"/>
              <p:cNvSpPr>
                <a:spLocks noChangeArrowheads="1"/>
              </p:cNvSpPr>
              <p:nvPr/>
            </p:nvSpPr>
            <p:spPr bwMode="auto">
              <a:xfrm>
                <a:off x="464" y="1400"/>
                <a:ext cx="4864" cy="2"/>
              </a:xfrm>
              <a:prstGeom prst="rect">
                <a:avLst/>
              </a:prstGeom>
              <a:solidFill>
                <a:srgbClr val="99BA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4" name="Rectangle 144"/>
              <p:cNvSpPr>
                <a:spLocks noChangeArrowheads="1"/>
              </p:cNvSpPr>
              <p:nvPr/>
            </p:nvSpPr>
            <p:spPr bwMode="auto">
              <a:xfrm>
                <a:off x="464" y="1402"/>
                <a:ext cx="4864" cy="3"/>
              </a:xfrm>
              <a:prstGeom prst="rect">
                <a:avLst/>
              </a:prstGeom>
              <a:solidFill>
                <a:srgbClr val="97B9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5" name="Rectangle 145"/>
              <p:cNvSpPr>
                <a:spLocks noChangeArrowheads="1"/>
              </p:cNvSpPr>
              <p:nvPr/>
            </p:nvSpPr>
            <p:spPr bwMode="auto">
              <a:xfrm>
                <a:off x="464" y="1405"/>
                <a:ext cx="4864" cy="2"/>
              </a:xfrm>
              <a:prstGeom prst="rect">
                <a:avLst/>
              </a:prstGeom>
              <a:solidFill>
                <a:srgbClr val="96B8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6" name="Rectangle 146"/>
              <p:cNvSpPr>
                <a:spLocks noChangeArrowheads="1"/>
              </p:cNvSpPr>
              <p:nvPr/>
            </p:nvSpPr>
            <p:spPr bwMode="auto">
              <a:xfrm>
                <a:off x="464" y="1407"/>
                <a:ext cx="4864" cy="3"/>
              </a:xfrm>
              <a:prstGeom prst="rect">
                <a:avLst/>
              </a:prstGeom>
              <a:solidFill>
                <a:srgbClr val="94B7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7" name="Rectangle 147"/>
              <p:cNvSpPr>
                <a:spLocks noChangeArrowheads="1"/>
              </p:cNvSpPr>
              <p:nvPr/>
            </p:nvSpPr>
            <p:spPr bwMode="auto">
              <a:xfrm>
                <a:off x="464" y="1410"/>
                <a:ext cx="4864" cy="2"/>
              </a:xfrm>
              <a:prstGeom prst="rect">
                <a:avLst/>
              </a:prstGeom>
              <a:solidFill>
                <a:srgbClr val="93B7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8" name="Rectangle 148"/>
              <p:cNvSpPr>
                <a:spLocks noChangeArrowheads="1"/>
              </p:cNvSpPr>
              <p:nvPr/>
            </p:nvSpPr>
            <p:spPr bwMode="auto">
              <a:xfrm>
                <a:off x="464" y="1412"/>
                <a:ext cx="4864" cy="3"/>
              </a:xfrm>
              <a:prstGeom prst="rect">
                <a:avLst/>
              </a:prstGeom>
              <a:solidFill>
                <a:srgbClr val="92B6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9" name="Rectangle 149"/>
              <p:cNvSpPr>
                <a:spLocks noChangeArrowheads="1"/>
              </p:cNvSpPr>
              <p:nvPr/>
            </p:nvSpPr>
            <p:spPr bwMode="auto">
              <a:xfrm>
                <a:off x="464" y="1415"/>
                <a:ext cx="4864" cy="2"/>
              </a:xfrm>
              <a:prstGeom prst="rect">
                <a:avLst/>
              </a:prstGeom>
              <a:solidFill>
                <a:srgbClr val="91B5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0" name="Rectangle 150"/>
              <p:cNvSpPr>
                <a:spLocks noChangeArrowheads="1"/>
              </p:cNvSpPr>
              <p:nvPr/>
            </p:nvSpPr>
            <p:spPr bwMode="auto">
              <a:xfrm>
                <a:off x="464" y="1417"/>
                <a:ext cx="4864" cy="3"/>
              </a:xfrm>
              <a:prstGeom prst="rect">
                <a:avLst/>
              </a:prstGeom>
              <a:solidFill>
                <a:srgbClr val="90B4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1" name="Rectangle 151"/>
              <p:cNvSpPr>
                <a:spLocks noChangeArrowheads="1"/>
              </p:cNvSpPr>
              <p:nvPr/>
            </p:nvSpPr>
            <p:spPr bwMode="auto">
              <a:xfrm>
                <a:off x="464" y="1420"/>
                <a:ext cx="4864" cy="2"/>
              </a:xfrm>
              <a:prstGeom prst="rect">
                <a:avLst/>
              </a:prstGeom>
              <a:solidFill>
                <a:srgbClr val="8FB4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2" name="Rectangle 152"/>
              <p:cNvSpPr>
                <a:spLocks noChangeArrowheads="1"/>
              </p:cNvSpPr>
              <p:nvPr/>
            </p:nvSpPr>
            <p:spPr bwMode="auto">
              <a:xfrm>
                <a:off x="464" y="1422"/>
                <a:ext cx="4864" cy="3"/>
              </a:xfrm>
              <a:prstGeom prst="rect">
                <a:avLst/>
              </a:prstGeom>
              <a:solidFill>
                <a:srgbClr val="8EB4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3" name="Rectangle 153"/>
              <p:cNvSpPr>
                <a:spLocks noChangeArrowheads="1"/>
              </p:cNvSpPr>
              <p:nvPr/>
            </p:nvSpPr>
            <p:spPr bwMode="auto">
              <a:xfrm>
                <a:off x="464" y="1425"/>
                <a:ext cx="4864" cy="2"/>
              </a:xfrm>
              <a:prstGeom prst="rect">
                <a:avLst/>
              </a:prstGeom>
              <a:solidFill>
                <a:srgbClr val="8EB3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4" name="Rectangle 154"/>
              <p:cNvSpPr>
                <a:spLocks noChangeArrowheads="1"/>
              </p:cNvSpPr>
              <p:nvPr/>
            </p:nvSpPr>
            <p:spPr bwMode="auto">
              <a:xfrm>
                <a:off x="464" y="1427"/>
                <a:ext cx="4864" cy="3"/>
              </a:xfrm>
              <a:prstGeom prst="rect">
                <a:avLst/>
              </a:prstGeom>
              <a:solidFill>
                <a:srgbClr val="8DB3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5" name="Rectangle 155"/>
              <p:cNvSpPr>
                <a:spLocks noChangeArrowheads="1"/>
              </p:cNvSpPr>
              <p:nvPr/>
            </p:nvSpPr>
            <p:spPr bwMode="auto">
              <a:xfrm>
                <a:off x="464" y="1430"/>
                <a:ext cx="4864" cy="2"/>
              </a:xfrm>
              <a:prstGeom prst="rect">
                <a:avLst/>
              </a:prstGeom>
              <a:solidFill>
                <a:srgbClr val="8DB3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6" name="Freeform 156"/>
              <p:cNvSpPr>
                <a:spLocks/>
              </p:cNvSpPr>
              <p:nvPr/>
            </p:nvSpPr>
            <p:spPr bwMode="auto">
              <a:xfrm>
                <a:off x="464" y="1197"/>
                <a:ext cx="4862" cy="233"/>
              </a:xfrm>
              <a:custGeom>
                <a:avLst/>
                <a:gdLst>
                  <a:gd name="T0" fmla="*/ 4596 w 4862"/>
                  <a:gd name="T1" fmla="*/ 0 h 233"/>
                  <a:gd name="T2" fmla="*/ 4596 w 4862"/>
                  <a:gd name="T3" fmla="*/ 58 h 233"/>
                  <a:gd name="T4" fmla="*/ 0 w 4862"/>
                  <a:gd name="T5" fmla="*/ 58 h 233"/>
                  <a:gd name="T6" fmla="*/ 0 w 4862"/>
                  <a:gd name="T7" fmla="*/ 175 h 233"/>
                  <a:gd name="T8" fmla="*/ 4596 w 4862"/>
                  <a:gd name="T9" fmla="*/ 175 h 233"/>
                  <a:gd name="T10" fmla="*/ 4596 w 4862"/>
                  <a:gd name="T11" fmla="*/ 233 h 233"/>
                  <a:gd name="T12" fmla="*/ 4862 w 4862"/>
                  <a:gd name="T13" fmla="*/ 116 h 233"/>
                  <a:gd name="T14" fmla="*/ 4596 w 4862"/>
                  <a:gd name="T15" fmla="*/ 0 h 233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4862"/>
                  <a:gd name="T25" fmla="*/ 0 h 233"/>
                  <a:gd name="T26" fmla="*/ 4862 w 4862"/>
                  <a:gd name="T27" fmla="*/ 233 h 233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4862" h="233">
                    <a:moveTo>
                      <a:pt x="4596" y="0"/>
                    </a:moveTo>
                    <a:lnTo>
                      <a:pt x="4596" y="58"/>
                    </a:lnTo>
                    <a:lnTo>
                      <a:pt x="0" y="58"/>
                    </a:lnTo>
                    <a:lnTo>
                      <a:pt x="0" y="175"/>
                    </a:lnTo>
                    <a:lnTo>
                      <a:pt x="4596" y="175"/>
                    </a:lnTo>
                    <a:lnTo>
                      <a:pt x="4596" y="233"/>
                    </a:lnTo>
                    <a:lnTo>
                      <a:pt x="4862" y="116"/>
                    </a:lnTo>
                    <a:lnTo>
                      <a:pt x="4596" y="0"/>
                    </a:lnTo>
                    <a:close/>
                  </a:path>
                </a:pathLst>
              </a:custGeom>
              <a:solidFill>
                <a:srgbClr val="8DB3FF"/>
              </a:solidFill>
              <a:ln w="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7" name="Freeform 157"/>
              <p:cNvSpPr>
                <a:spLocks/>
              </p:cNvSpPr>
              <p:nvPr/>
            </p:nvSpPr>
            <p:spPr bwMode="auto">
              <a:xfrm>
                <a:off x="464" y="1197"/>
                <a:ext cx="4862" cy="233"/>
              </a:xfrm>
              <a:custGeom>
                <a:avLst/>
                <a:gdLst>
                  <a:gd name="T0" fmla="*/ 4596 w 4862"/>
                  <a:gd name="T1" fmla="*/ 0 h 233"/>
                  <a:gd name="T2" fmla="*/ 4596 w 4862"/>
                  <a:gd name="T3" fmla="*/ 58 h 233"/>
                  <a:gd name="T4" fmla="*/ 0 w 4862"/>
                  <a:gd name="T5" fmla="*/ 58 h 233"/>
                  <a:gd name="T6" fmla="*/ 0 w 4862"/>
                  <a:gd name="T7" fmla="*/ 175 h 233"/>
                  <a:gd name="T8" fmla="*/ 4596 w 4862"/>
                  <a:gd name="T9" fmla="*/ 175 h 233"/>
                  <a:gd name="T10" fmla="*/ 4596 w 4862"/>
                  <a:gd name="T11" fmla="*/ 233 h 233"/>
                  <a:gd name="T12" fmla="*/ 4862 w 4862"/>
                  <a:gd name="T13" fmla="*/ 116 h 233"/>
                  <a:gd name="T14" fmla="*/ 4596 w 4862"/>
                  <a:gd name="T15" fmla="*/ 0 h 233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4862"/>
                  <a:gd name="T25" fmla="*/ 0 h 233"/>
                  <a:gd name="T26" fmla="*/ 4862 w 4862"/>
                  <a:gd name="T27" fmla="*/ 233 h 233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4862" h="233">
                    <a:moveTo>
                      <a:pt x="4596" y="0"/>
                    </a:moveTo>
                    <a:lnTo>
                      <a:pt x="4596" y="58"/>
                    </a:lnTo>
                    <a:lnTo>
                      <a:pt x="0" y="58"/>
                    </a:lnTo>
                    <a:lnTo>
                      <a:pt x="0" y="175"/>
                    </a:lnTo>
                    <a:lnTo>
                      <a:pt x="4596" y="175"/>
                    </a:lnTo>
                    <a:lnTo>
                      <a:pt x="4596" y="233"/>
                    </a:lnTo>
                    <a:lnTo>
                      <a:pt x="4862" y="116"/>
                    </a:lnTo>
                    <a:lnTo>
                      <a:pt x="4596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8" name="Rectangle 158"/>
              <p:cNvSpPr>
                <a:spLocks noChangeArrowheads="1"/>
              </p:cNvSpPr>
              <p:nvPr/>
            </p:nvSpPr>
            <p:spPr bwMode="auto">
              <a:xfrm>
                <a:off x="464" y="1197"/>
                <a:ext cx="4864" cy="2"/>
              </a:xfrm>
              <a:prstGeom prst="rect">
                <a:avLst/>
              </a:prstGeom>
              <a:solidFill>
                <a:srgbClr val="8DB3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9" name="Rectangle 159"/>
              <p:cNvSpPr>
                <a:spLocks noChangeArrowheads="1"/>
              </p:cNvSpPr>
              <p:nvPr/>
            </p:nvSpPr>
            <p:spPr bwMode="auto">
              <a:xfrm>
                <a:off x="464" y="1199"/>
                <a:ext cx="4864" cy="3"/>
              </a:xfrm>
              <a:prstGeom prst="rect">
                <a:avLst/>
              </a:prstGeom>
              <a:solidFill>
                <a:srgbClr val="8DB3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0" name="Rectangle 160"/>
              <p:cNvSpPr>
                <a:spLocks noChangeArrowheads="1"/>
              </p:cNvSpPr>
              <p:nvPr/>
            </p:nvSpPr>
            <p:spPr bwMode="auto">
              <a:xfrm>
                <a:off x="464" y="1202"/>
                <a:ext cx="4864" cy="1"/>
              </a:xfrm>
              <a:prstGeom prst="rect">
                <a:avLst/>
              </a:prstGeom>
              <a:solidFill>
                <a:srgbClr val="8EB3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1" name="Rectangle 161"/>
              <p:cNvSpPr>
                <a:spLocks noChangeArrowheads="1"/>
              </p:cNvSpPr>
              <p:nvPr/>
            </p:nvSpPr>
            <p:spPr bwMode="auto">
              <a:xfrm>
                <a:off x="464" y="1203"/>
                <a:ext cx="4864" cy="4"/>
              </a:xfrm>
              <a:prstGeom prst="rect">
                <a:avLst/>
              </a:prstGeom>
              <a:solidFill>
                <a:srgbClr val="8EB4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2" name="Rectangle 162"/>
              <p:cNvSpPr>
                <a:spLocks noChangeArrowheads="1"/>
              </p:cNvSpPr>
              <p:nvPr/>
            </p:nvSpPr>
            <p:spPr bwMode="auto">
              <a:xfrm>
                <a:off x="464" y="1207"/>
                <a:ext cx="4864" cy="1"/>
              </a:xfrm>
              <a:prstGeom prst="rect">
                <a:avLst/>
              </a:prstGeom>
              <a:solidFill>
                <a:srgbClr val="8FB4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3" name="Rectangle 163"/>
              <p:cNvSpPr>
                <a:spLocks noChangeArrowheads="1"/>
              </p:cNvSpPr>
              <p:nvPr/>
            </p:nvSpPr>
            <p:spPr bwMode="auto">
              <a:xfrm>
                <a:off x="464" y="1208"/>
                <a:ext cx="4864" cy="4"/>
              </a:xfrm>
              <a:prstGeom prst="rect">
                <a:avLst/>
              </a:prstGeom>
              <a:solidFill>
                <a:srgbClr val="90B4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4" name="Rectangle 164"/>
              <p:cNvSpPr>
                <a:spLocks noChangeArrowheads="1"/>
              </p:cNvSpPr>
              <p:nvPr/>
            </p:nvSpPr>
            <p:spPr bwMode="auto">
              <a:xfrm>
                <a:off x="464" y="1212"/>
                <a:ext cx="4864" cy="1"/>
              </a:xfrm>
              <a:prstGeom prst="rect">
                <a:avLst/>
              </a:prstGeom>
              <a:solidFill>
                <a:srgbClr val="91B5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5" name="Rectangle 165"/>
              <p:cNvSpPr>
                <a:spLocks noChangeArrowheads="1"/>
              </p:cNvSpPr>
              <p:nvPr/>
            </p:nvSpPr>
            <p:spPr bwMode="auto">
              <a:xfrm>
                <a:off x="464" y="1213"/>
                <a:ext cx="4864" cy="4"/>
              </a:xfrm>
              <a:prstGeom prst="rect">
                <a:avLst/>
              </a:prstGeom>
              <a:solidFill>
                <a:srgbClr val="92B6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6" name="Rectangle 166"/>
              <p:cNvSpPr>
                <a:spLocks noChangeArrowheads="1"/>
              </p:cNvSpPr>
              <p:nvPr/>
            </p:nvSpPr>
            <p:spPr bwMode="auto">
              <a:xfrm>
                <a:off x="464" y="1217"/>
                <a:ext cx="4864" cy="1"/>
              </a:xfrm>
              <a:prstGeom prst="rect">
                <a:avLst/>
              </a:prstGeom>
              <a:solidFill>
                <a:srgbClr val="93B7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7" name="Rectangle 167"/>
              <p:cNvSpPr>
                <a:spLocks noChangeArrowheads="1"/>
              </p:cNvSpPr>
              <p:nvPr/>
            </p:nvSpPr>
            <p:spPr bwMode="auto">
              <a:xfrm>
                <a:off x="464" y="1218"/>
                <a:ext cx="4864" cy="4"/>
              </a:xfrm>
              <a:prstGeom prst="rect">
                <a:avLst/>
              </a:prstGeom>
              <a:solidFill>
                <a:srgbClr val="94B7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8" name="Rectangle 168"/>
              <p:cNvSpPr>
                <a:spLocks noChangeArrowheads="1"/>
              </p:cNvSpPr>
              <p:nvPr/>
            </p:nvSpPr>
            <p:spPr bwMode="auto">
              <a:xfrm>
                <a:off x="464" y="1222"/>
                <a:ext cx="4864" cy="1"/>
              </a:xfrm>
              <a:prstGeom prst="rect">
                <a:avLst/>
              </a:prstGeom>
              <a:solidFill>
                <a:srgbClr val="96B8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9" name="Rectangle 169"/>
              <p:cNvSpPr>
                <a:spLocks noChangeArrowheads="1"/>
              </p:cNvSpPr>
              <p:nvPr/>
            </p:nvSpPr>
            <p:spPr bwMode="auto">
              <a:xfrm>
                <a:off x="464" y="1223"/>
                <a:ext cx="4864" cy="4"/>
              </a:xfrm>
              <a:prstGeom prst="rect">
                <a:avLst/>
              </a:prstGeom>
              <a:solidFill>
                <a:srgbClr val="97B9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70" name="Rectangle 170"/>
              <p:cNvSpPr>
                <a:spLocks noChangeArrowheads="1"/>
              </p:cNvSpPr>
              <p:nvPr/>
            </p:nvSpPr>
            <p:spPr bwMode="auto">
              <a:xfrm>
                <a:off x="464" y="1227"/>
                <a:ext cx="4864" cy="1"/>
              </a:xfrm>
              <a:prstGeom prst="rect">
                <a:avLst/>
              </a:prstGeom>
              <a:solidFill>
                <a:srgbClr val="99BA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71" name="Rectangle 171"/>
              <p:cNvSpPr>
                <a:spLocks noChangeArrowheads="1"/>
              </p:cNvSpPr>
              <p:nvPr/>
            </p:nvSpPr>
            <p:spPr bwMode="auto">
              <a:xfrm>
                <a:off x="464" y="1228"/>
                <a:ext cx="4864" cy="4"/>
              </a:xfrm>
              <a:prstGeom prst="rect">
                <a:avLst/>
              </a:prstGeom>
              <a:solidFill>
                <a:srgbClr val="9BBB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72" name="Rectangle 172"/>
              <p:cNvSpPr>
                <a:spLocks noChangeArrowheads="1"/>
              </p:cNvSpPr>
              <p:nvPr/>
            </p:nvSpPr>
            <p:spPr bwMode="auto">
              <a:xfrm>
                <a:off x="464" y="1232"/>
                <a:ext cx="4864" cy="1"/>
              </a:xfrm>
              <a:prstGeom prst="rect">
                <a:avLst/>
              </a:prstGeom>
              <a:solidFill>
                <a:srgbClr val="9DBD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73" name="Rectangle 173"/>
              <p:cNvSpPr>
                <a:spLocks noChangeArrowheads="1"/>
              </p:cNvSpPr>
              <p:nvPr/>
            </p:nvSpPr>
            <p:spPr bwMode="auto">
              <a:xfrm>
                <a:off x="464" y="1233"/>
                <a:ext cx="4864" cy="4"/>
              </a:xfrm>
              <a:prstGeom prst="rect">
                <a:avLst/>
              </a:prstGeom>
              <a:solidFill>
                <a:srgbClr val="9FBE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74" name="Rectangle 174"/>
              <p:cNvSpPr>
                <a:spLocks noChangeArrowheads="1"/>
              </p:cNvSpPr>
              <p:nvPr/>
            </p:nvSpPr>
            <p:spPr bwMode="auto">
              <a:xfrm>
                <a:off x="464" y="1237"/>
                <a:ext cx="4864" cy="1"/>
              </a:xfrm>
              <a:prstGeom prst="rect">
                <a:avLst/>
              </a:prstGeom>
              <a:solidFill>
                <a:srgbClr val="A1B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75" name="Rectangle 175"/>
              <p:cNvSpPr>
                <a:spLocks noChangeArrowheads="1"/>
              </p:cNvSpPr>
              <p:nvPr/>
            </p:nvSpPr>
            <p:spPr bwMode="auto">
              <a:xfrm>
                <a:off x="464" y="1238"/>
                <a:ext cx="4864" cy="4"/>
              </a:xfrm>
              <a:prstGeom prst="rect">
                <a:avLst/>
              </a:prstGeom>
              <a:solidFill>
                <a:srgbClr val="A3C1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76" name="Rectangle 176"/>
              <p:cNvSpPr>
                <a:spLocks noChangeArrowheads="1"/>
              </p:cNvSpPr>
              <p:nvPr/>
            </p:nvSpPr>
            <p:spPr bwMode="auto">
              <a:xfrm>
                <a:off x="464" y="1242"/>
                <a:ext cx="4864" cy="1"/>
              </a:xfrm>
              <a:prstGeom prst="rect">
                <a:avLst/>
              </a:prstGeom>
              <a:solidFill>
                <a:srgbClr val="A6C2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77" name="Rectangle 177"/>
              <p:cNvSpPr>
                <a:spLocks noChangeArrowheads="1"/>
              </p:cNvSpPr>
              <p:nvPr/>
            </p:nvSpPr>
            <p:spPr bwMode="auto">
              <a:xfrm>
                <a:off x="464" y="1243"/>
                <a:ext cx="4864" cy="4"/>
              </a:xfrm>
              <a:prstGeom prst="rect">
                <a:avLst/>
              </a:prstGeom>
              <a:solidFill>
                <a:srgbClr val="A8C4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78" name="Rectangle 178"/>
              <p:cNvSpPr>
                <a:spLocks noChangeArrowheads="1"/>
              </p:cNvSpPr>
              <p:nvPr/>
            </p:nvSpPr>
            <p:spPr bwMode="auto">
              <a:xfrm>
                <a:off x="464" y="1247"/>
                <a:ext cx="4864" cy="1"/>
              </a:xfrm>
              <a:prstGeom prst="rect">
                <a:avLst/>
              </a:prstGeom>
              <a:solidFill>
                <a:srgbClr val="AAC5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79" name="Rectangle 179"/>
              <p:cNvSpPr>
                <a:spLocks noChangeArrowheads="1"/>
              </p:cNvSpPr>
              <p:nvPr/>
            </p:nvSpPr>
            <p:spPr bwMode="auto">
              <a:xfrm>
                <a:off x="464" y="1248"/>
                <a:ext cx="4864" cy="3"/>
              </a:xfrm>
              <a:prstGeom prst="rect">
                <a:avLst/>
              </a:prstGeom>
              <a:solidFill>
                <a:srgbClr val="ADC7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0" name="Rectangle 180"/>
              <p:cNvSpPr>
                <a:spLocks noChangeArrowheads="1"/>
              </p:cNvSpPr>
              <p:nvPr/>
            </p:nvSpPr>
            <p:spPr bwMode="auto">
              <a:xfrm>
                <a:off x="464" y="1251"/>
                <a:ext cx="4864" cy="2"/>
              </a:xfrm>
              <a:prstGeom prst="rect">
                <a:avLst/>
              </a:prstGeom>
              <a:solidFill>
                <a:srgbClr val="AFC9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1" name="Rectangle 181"/>
              <p:cNvSpPr>
                <a:spLocks noChangeArrowheads="1"/>
              </p:cNvSpPr>
              <p:nvPr/>
            </p:nvSpPr>
            <p:spPr bwMode="auto">
              <a:xfrm>
                <a:off x="464" y="1253"/>
                <a:ext cx="4864" cy="2"/>
              </a:xfrm>
              <a:prstGeom prst="rect">
                <a:avLst/>
              </a:prstGeom>
              <a:solidFill>
                <a:srgbClr val="B1CA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2" name="Rectangle 182"/>
              <p:cNvSpPr>
                <a:spLocks noChangeArrowheads="1"/>
              </p:cNvSpPr>
              <p:nvPr/>
            </p:nvSpPr>
            <p:spPr bwMode="auto">
              <a:xfrm>
                <a:off x="464" y="1255"/>
                <a:ext cx="4864" cy="3"/>
              </a:xfrm>
              <a:prstGeom prst="rect">
                <a:avLst/>
              </a:prstGeom>
              <a:solidFill>
                <a:srgbClr val="B3CB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3" name="Rectangle 183"/>
              <p:cNvSpPr>
                <a:spLocks noChangeArrowheads="1"/>
              </p:cNvSpPr>
              <p:nvPr/>
            </p:nvSpPr>
            <p:spPr bwMode="auto">
              <a:xfrm>
                <a:off x="464" y="1258"/>
                <a:ext cx="4864" cy="2"/>
              </a:xfrm>
              <a:prstGeom prst="rect">
                <a:avLst/>
              </a:prstGeom>
              <a:solidFill>
                <a:srgbClr val="B6CD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4" name="Rectangle 184"/>
              <p:cNvSpPr>
                <a:spLocks noChangeArrowheads="1"/>
              </p:cNvSpPr>
              <p:nvPr/>
            </p:nvSpPr>
            <p:spPr bwMode="auto">
              <a:xfrm>
                <a:off x="464" y="1260"/>
                <a:ext cx="4864" cy="3"/>
              </a:xfrm>
              <a:prstGeom prst="rect">
                <a:avLst/>
              </a:prstGeom>
              <a:solidFill>
                <a:srgbClr val="B8CE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5" name="Rectangle 185"/>
              <p:cNvSpPr>
                <a:spLocks noChangeArrowheads="1"/>
              </p:cNvSpPr>
              <p:nvPr/>
            </p:nvSpPr>
            <p:spPr bwMode="auto">
              <a:xfrm>
                <a:off x="464" y="1263"/>
                <a:ext cx="4864" cy="2"/>
              </a:xfrm>
              <a:prstGeom prst="rect">
                <a:avLst/>
              </a:prstGeom>
              <a:solidFill>
                <a:srgbClr val="BAD0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6" name="Rectangle 186"/>
              <p:cNvSpPr>
                <a:spLocks noChangeArrowheads="1"/>
              </p:cNvSpPr>
              <p:nvPr/>
            </p:nvSpPr>
            <p:spPr bwMode="auto">
              <a:xfrm>
                <a:off x="464" y="1265"/>
                <a:ext cx="4864" cy="3"/>
              </a:xfrm>
              <a:prstGeom prst="rect">
                <a:avLst/>
              </a:prstGeom>
              <a:solidFill>
                <a:srgbClr val="BCD2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7" name="Rectangle 187"/>
              <p:cNvSpPr>
                <a:spLocks noChangeArrowheads="1"/>
              </p:cNvSpPr>
              <p:nvPr/>
            </p:nvSpPr>
            <p:spPr bwMode="auto">
              <a:xfrm>
                <a:off x="464" y="1268"/>
                <a:ext cx="4864" cy="2"/>
              </a:xfrm>
              <a:prstGeom prst="rect">
                <a:avLst/>
              </a:prstGeom>
              <a:solidFill>
                <a:srgbClr val="BED3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8" name="Rectangle 188"/>
              <p:cNvSpPr>
                <a:spLocks noChangeArrowheads="1"/>
              </p:cNvSpPr>
              <p:nvPr/>
            </p:nvSpPr>
            <p:spPr bwMode="auto">
              <a:xfrm>
                <a:off x="464" y="1270"/>
                <a:ext cx="4864" cy="3"/>
              </a:xfrm>
              <a:prstGeom prst="rect">
                <a:avLst/>
              </a:prstGeom>
              <a:solidFill>
                <a:srgbClr val="C0D4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9" name="Rectangle 189"/>
              <p:cNvSpPr>
                <a:spLocks noChangeArrowheads="1"/>
              </p:cNvSpPr>
              <p:nvPr/>
            </p:nvSpPr>
            <p:spPr bwMode="auto">
              <a:xfrm>
                <a:off x="464" y="1273"/>
                <a:ext cx="4864" cy="2"/>
              </a:xfrm>
              <a:prstGeom prst="rect">
                <a:avLst/>
              </a:prstGeom>
              <a:solidFill>
                <a:srgbClr val="C2D6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90" name="Rectangle 190"/>
              <p:cNvSpPr>
                <a:spLocks noChangeArrowheads="1"/>
              </p:cNvSpPr>
              <p:nvPr/>
            </p:nvSpPr>
            <p:spPr bwMode="auto">
              <a:xfrm>
                <a:off x="464" y="1275"/>
                <a:ext cx="4864" cy="3"/>
              </a:xfrm>
              <a:prstGeom prst="rect">
                <a:avLst/>
              </a:prstGeom>
              <a:solidFill>
                <a:srgbClr val="C4D7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91" name="Rectangle 191"/>
              <p:cNvSpPr>
                <a:spLocks noChangeArrowheads="1"/>
              </p:cNvSpPr>
              <p:nvPr/>
            </p:nvSpPr>
            <p:spPr bwMode="auto">
              <a:xfrm>
                <a:off x="464" y="1278"/>
                <a:ext cx="4864" cy="2"/>
              </a:xfrm>
              <a:prstGeom prst="rect">
                <a:avLst/>
              </a:prstGeom>
              <a:solidFill>
                <a:srgbClr val="C6D8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92" name="Rectangle 192"/>
              <p:cNvSpPr>
                <a:spLocks noChangeArrowheads="1"/>
              </p:cNvSpPr>
              <p:nvPr/>
            </p:nvSpPr>
            <p:spPr bwMode="auto">
              <a:xfrm>
                <a:off x="464" y="1280"/>
                <a:ext cx="4864" cy="3"/>
              </a:xfrm>
              <a:prstGeom prst="rect">
                <a:avLst/>
              </a:prstGeom>
              <a:solidFill>
                <a:srgbClr val="C7D9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93" name="Rectangle 193"/>
              <p:cNvSpPr>
                <a:spLocks noChangeArrowheads="1"/>
              </p:cNvSpPr>
              <p:nvPr/>
            </p:nvSpPr>
            <p:spPr bwMode="auto">
              <a:xfrm>
                <a:off x="464" y="1283"/>
                <a:ext cx="4864" cy="2"/>
              </a:xfrm>
              <a:prstGeom prst="rect">
                <a:avLst/>
              </a:prstGeom>
              <a:solidFill>
                <a:srgbClr val="C9DA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94" name="Rectangle 194"/>
              <p:cNvSpPr>
                <a:spLocks noChangeArrowheads="1"/>
              </p:cNvSpPr>
              <p:nvPr/>
            </p:nvSpPr>
            <p:spPr bwMode="auto">
              <a:xfrm>
                <a:off x="464" y="1285"/>
                <a:ext cx="4864" cy="3"/>
              </a:xfrm>
              <a:prstGeom prst="rect">
                <a:avLst/>
              </a:prstGeom>
              <a:solidFill>
                <a:srgbClr val="CADB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95" name="Rectangle 195"/>
              <p:cNvSpPr>
                <a:spLocks noChangeArrowheads="1"/>
              </p:cNvSpPr>
              <p:nvPr/>
            </p:nvSpPr>
            <p:spPr bwMode="auto">
              <a:xfrm>
                <a:off x="464" y="1288"/>
                <a:ext cx="4864" cy="2"/>
              </a:xfrm>
              <a:prstGeom prst="rect">
                <a:avLst/>
              </a:prstGeom>
              <a:solidFill>
                <a:srgbClr val="CBDC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96" name="Rectangle 196"/>
              <p:cNvSpPr>
                <a:spLocks noChangeArrowheads="1"/>
              </p:cNvSpPr>
              <p:nvPr/>
            </p:nvSpPr>
            <p:spPr bwMode="auto">
              <a:xfrm>
                <a:off x="464" y="1290"/>
                <a:ext cx="4864" cy="3"/>
              </a:xfrm>
              <a:prstGeom prst="rect">
                <a:avLst/>
              </a:prstGeom>
              <a:solidFill>
                <a:srgbClr val="CCDD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97" name="Rectangle 197"/>
              <p:cNvSpPr>
                <a:spLocks noChangeArrowheads="1"/>
              </p:cNvSpPr>
              <p:nvPr/>
            </p:nvSpPr>
            <p:spPr bwMode="auto">
              <a:xfrm>
                <a:off x="464" y="1293"/>
                <a:ext cx="4864" cy="2"/>
              </a:xfrm>
              <a:prstGeom prst="rect">
                <a:avLst/>
              </a:prstGeom>
              <a:solidFill>
                <a:srgbClr val="CDDD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98" name="Rectangle 198"/>
              <p:cNvSpPr>
                <a:spLocks noChangeArrowheads="1"/>
              </p:cNvSpPr>
              <p:nvPr/>
            </p:nvSpPr>
            <p:spPr bwMode="auto">
              <a:xfrm>
                <a:off x="464" y="1295"/>
                <a:ext cx="4864" cy="3"/>
              </a:xfrm>
              <a:prstGeom prst="rect">
                <a:avLst/>
              </a:prstGeom>
              <a:solidFill>
                <a:srgbClr val="CEDE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99" name="Rectangle 199"/>
              <p:cNvSpPr>
                <a:spLocks noChangeArrowheads="1"/>
              </p:cNvSpPr>
              <p:nvPr/>
            </p:nvSpPr>
            <p:spPr bwMode="auto">
              <a:xfrm>
                <a:off x="464" y="1298"/>
                <a:ext cx="4864" cy="2"/>
              </a:xfrm>
              <a:prstGeom prst="rect">
                <a:avLst/>
              </a:prstGeom>
              <a:solidFill>
                <a:srgbClr val="CFDE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0" name="Rectangle 200"/>
              <p:cNvSpPr>
                <a:spLocks noChangeArrowheads="1"/>
              </p:cNvSpPr>
              <p:nvPr/>
            </p:nvSpPr>
            <p:spPr bwMode="auto">
              <a:xfrm>
                <a:off x="464" y="1300"/>
                <a:ext cx="4864" cy="3"/>
              </a:xfrm>
              <a:prstGeom prst="rect">
                <a:avLst/>
              </a:prstGeom>
              <a:solidFill>
                <a:srgbClr val="CFD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1" name="Rectangle 201"/>
              <p:cNvSpPr>
                <a:spLocks noChangeArrowheads="1"/>
              </p:cNvSpPr>
              <p:nvPr/>
            </p:nvSpPr>
            <p:spPr bwMode="auto">
              <a:xfrm>
                <a:off x="464" y="1303"/>
                <a:ext cx="4864" cy="1"/>
              </a:xfrm>
              <a:prstGeom prst="rect">
                <a:avLst/>
              </a:prstGeom>
              <a:solidFill>
                <a:srgbClr val="D0D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2" name="Rectangle 202"/>
              <p:cNvSpPr>
                <a:spLocks noChangeArrowheads="1"/>
              </p:cNvSpPr>
              <p:nvPr/>
            </p:nvSpPr>
            <p:spPr bwMode="auto">
              <a:xfrm>
                <a:off x="464" y="1304"/>
                <a:ext cx="4864" cy="4"/>
              </a:xfrm>
              <a:prstGeom prst="rect">
                <a:avLst/>
              </a:prstGeom>
              <a:solidFill>
                <a:srgbClr val="D0E0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3" name="Rectangle 203"/>
              <p:cNvSpPr>
                <a:spLocks noChangeArrowheads="1"/>
              </p:cNvSpPr>
              <p:nvPr/>
            </p:nvSpPr>
            <p:spPr bwMode="auto">
              <a:xfrm>
                <a:off x="464" y="1308"/>
                <a:ext cx="4864" cy="1"/>
              </a:xfrm>
              <a:prstGeom prst="rect">
                <a:avLst/>
              </a:prstGeom>
              <a:solidFill>
                <a:srgbClr val="D1E0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4" name="Rectangle 204"/>
              <p:cNvSpPr>
                <a:spLocks noChangeArrowheads="1"/>
              </p:cNvSpPr>
              <p:nvPr/>
            </p:nvSpPr>
            <p:spPr bwMode="auto">
              <a:xfrm>
                <a:off x="464" y="1309"/>
                <a:ext cx="4864" cy="4"/>
              </a:xfrm>
              <a:prstGeom prst="rect">
                <a:avLst/>
              </a:prstGeom>
              <a:solidFill>
                <a:srgbClr val="D1E0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5" name="Rectangle 205"/>
              <p:cNvSpPr>
                <a:spLocks noChangeArrowheads="1"/>
              </p:cNvSpPr>
              <p:nvPr/>
            </p:nvSpPr>
            <p:spPr bwMode="auto">
              <a:xfrm>
                <a:off x="464" y="1313"/>
                <a:ext cx="4864" cy="1"/>
              </a:xfrm>
              <a:prstGeom prst="rect">
                <a:avLst/>
              </a:prstGeom>
              <a:solidFill>
                <a:srgbClr val="D1E0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6" name="Rectangle 206"/>
              <p:cNvSpPr>
                <a:spLocks noChangeArrowheads="1"/>
              </p:cNvSpPr>
              <p:nvPr/>
            </p:nvSpPr>
            <p:spPr bwMode="auto">
              <a:xfrm>
                <a:off x="464" y="1314"/>
                <a:ext cx="4864" cy="2"/>
              </a:xfrm>
              <a:prstGeom prst="rect">
                <a:avLst/>
              </a:prstGeom>
              <a:solidFill>
                <a:srgbClr val="D1E0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7" name="Rectangle 207"/>
              <p:cNvSpPr>
                <a:spLocks noChangeArrowheads="1"/>
              </p:cNvSpPr>
              <p:nvPr/>
            </p:nvSpPr>
            <p:spPr bwMode="auto">
              <a:xfrm>
                <a:off x="464" y="1316"/>
                <a:ext cx="4864" cy="3"/>
              </a:xfrm>
              <a:prstGeom prst="rect">
                <a:avLst/>
              </a:prstGeom>
              <a:solidFill>
                <a:srgbClr val="D1E0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8" name="Rectangle 208"/>
              <p:cNvSpPr>
                <a:spLocks noChangeArrowheads="1"/>
              </p:cNvSpPr>
              <p:nvPr/>
            </p:nvSpPr>
            <p:spPr bwMode="auto">
              <a:xfrm>
                <a:off x="464" y="1319"/>
                <a:ext cx="4864" cy="2"/>
              </a:xfrm>
              <a:prstGeom prst="rect">
                <a:avLst/>
              </a:prstGeom>
              <a:solidFill>
                <a:srgbClr val="D1E0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9" name="Rectangle 209"/>
              <p:cNvSpPr>
                <a:spLocks noChangeArrowheads="1"/>
              </p:cNvSpPr>
              <p:nvPr/>
            </p:nvSpPr>
            <p:spPr bwMode="auto">
              <a:xfrm>
                <a:off x="464" y="1321"/>
                <a:ext cx="4864" cy="3"/>
              </a:xfrm>
              <a:prstGeom prst="rect">
                <a:avLst/>
              </a:prstGeom>
              <a:solidFill>
                <a:srgbClr val="D0E0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0" name="Rectangle 210"/>
              <p:cNvSpPr>
                <a:spLocks noChangeArrowheads="1"/>
              </p:cNvSpPr>
              <p:nvPr/>
            </p:nvSpPr>
            <p:spPr bwMode="auto">
              <a:xfrm>
                <a:off x="464" y="1324"/>
                <a:ext cx="4864" cy="2"/>
              </a:xfrm>
              <a:prstGeom prst="rect">
                <a:avLst/>
              </a:prstGeom>
              <a:solidFill>
                <a:srgbClr val="D0D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1" name="Rectangle 211"/>
              <p:cNvSpPr>
                <a:spLocks noChangeArrowheads="1"/>
              </p:cNvSpPr>
              <p:nvPr/>
            </p:nvSpPr>
            <p:spPr bwMode="auto">
              <a:xfrm>
                <a:off x="464" y="1326"/>
                <a:ext cx="4864" cy="3"/>
              </a:xfrm>
              <a:prstGeom prst="rect">
                <a:avLst/>
              </a:prstGeom>
              <a:solidFill>
                <a:srgbClr val="CFD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2" name="Rectangle 212"/>
              <p:cNvSpPr>
                <a:spLocks noChangeArrowheads="1"/>
              </p:cNvSpPr>
              <p:nvPr/>
            </p:nvSpPr>
            <p:spPr bwMode="auto">
              <a:xfrm>
                <a:off x="464" y="1329"/>
                <a:ext cx="4864" cy="2"/>
              </a:xfrm>
              <a:prstGeom prst="rect">
                <a:avLst/>
              </a:prstGeom>
              <a:solidFill>
                <a:srgbClr val="CFDE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3" name="Rectangle 213"/>
              <p:cNvSpPr>
                <a:spLocks noChangeArrowheads="1"/>
              </p:cNvSpPr>
              <p:nvPr/>
            </p:nvSpPr>
            <p:spPr bwMode="auto">
              <a:xfrm>
                <a:off x="464" y="1331"/>
                <a:ext cx="4864" cy="3"/>
              </a:xfrm>
              <a:prstGeom prst="rect">
                <a:avLst/>
              </a:prstGeom>
              <a:solidFill>
                <a:srgbClr val="CEDE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4" name="Rectangle 214"/>
              <p:cNvSpPr>
                <a:spLocks noChangeArrowheads="1"/>
              </p:cNvSpPr>
              <p:nvPr/>
            </p:nvSpPr>
            <p:spPr bwMode="auto">
              <a:xfrm>
                <a:off x="464" y="1334"/>
                <a:ext cx="4864" cy="2"/>
              </a:xfrm>
              <a:prstGeom prst="rect">
                <a:avLst/>
              </a:prstGeom>
              <a:solidFill>
                <a:srgbClr val="CDDD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5" name="Rectangle 215"/>
              <p:cNvSpPr>
                <a:spLocks noChangeArrowheads="1"/>
              </p:cNvSpPr>
              <p:nvPr/>
            </p:nvSpPr>
            <p:spPr bwMode="auto">
              <a:xfrm>
                <a:off x="464" y="1336"/>
                <a:ext cx="4864" cy="3"/>
              </a:xfrm>
              <a:prstGeom prst="rect">
                <a:avLst/>
              </a:prstGeom>
              <a:solidFill>
                <a:srgbClr val="CCDD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6" name="Rectangle 216"/>
              <p:cNvSpPr>
                <a:spLocks noChangeArrowheads="1"/>
              </p:cNvSpPr>
              <p:nvPr/>
            </p:nvSpPr>
            <p:spPr bwMode="auto">
              <a:xfrm>
                <a:off x="464" y="1339"/>
                <a:ext cx="4864" cy="2"/>
              </a:xfrm>
              <a:prstGeom prst="rect">
                <a:avLst/>
              </a:prstGeom>
              <a:solidFill>
                <a:srgbClr val="CBDC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7" name="Rectangle 217"/>
              <p:cNvSpPr>
                <a:spLocks noChangeArrowheads="1"/>
              </p:cNvSpPr>
              <p:nvPr/>
            </p:nvSpPr>
            <p:spPr bwMode="auto">
              <a:xfrm>
                <a:off x="464" y="1341"/>
                <a:ext cx="4864" cy="3"/>
              </a:xfrm>
              <a:prstGeom prst="rect">
                <a:avLst/>
              </a:prstGeom>
              <a:solidFill>
                <a:srgbClr val="CADB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8" name="Rectangle 218"/>
              <p:cNvSpPr>
                <a:spLocks noChangeArrowheads="1"/>
              </p:cNvSpPr>
              <p:nvPr/>
            </p:nvSpPr>
            <p:spPr bwMode="auto">
              <a:xfrm>
                <a:off x="464" y="1344"/>
                <a:ext cx="4864" cy="2"/>
              </a:xfrm>
              <a:prstGeom prst="rect">
                <a:avLst/>
              </a:prstGeom>
              <a:solidFill>
                <a:srgbClr val="C9DA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9" name="Rectangle 219"/>
              <p:cNvSpPr>
                <a:spLocks noChangeArrowheads="1"/>
              </p:cNvSpPr>
              <p:nvPr/>
            </p:nvSpPr>
            <p:spPr bwMode="auto">
              <a:xfrm>
                <a:off x="464" y="1346"/>
                <a:ext cx="4864" cy="3"/>
              </a:xfrm>
              <a:prstGeom prst="rect">
                <a:avLst/>
              </a:prstGeom>
              <a:solidFill>
                <a:srgbClr val="C7D9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20" name="Rectangle 220"/>
              <p:cNvSpPr>
                <a:spLocks noChangeArrowheads="1"/>
              </p:cNvSpPr>
              <p:nvPr/>
            </p:nvSpPr>
            <p:spPr bwMode="auto">
              <a:xfrm>
                <a:off x="464" y="1349"/>
                <a:ext cx="4864" cy="2"/>
              </a:xfrm>
              <a:prstGeom prst="rect">
                <a:avLst/>
              </a:prstGeom>
              <a:solidFill>
                <a:srgbClr val="C6D8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21" name="Rectangle 221"/>
              <p:cNvSpPr>
                <a:spLocks noChangeArrowheads="1"/>
              </p:cNvSpPr>
              <p:nvPr/>
            </p:nvSpPr>
            <p:spPr bwMode="auto">
              <a:xfrm>
                <a:off x="464" y="1351"/>
                <a:ext cx="4864" cy="3"/>
              </a:xfrm>
              <a:prstGeom prst="rect">
                <a:avLst/>
              </a:prstGeom>
              <a:solidFill>
                <a:srgbClr val="C4D7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22" name="Rectangle 222"/>
              <p:cNvSpPr>
                <a:spLocks noChangeArrowheads="1"/>
              </p:cNvSpPr>
              <p:nvPr/>
            </p:nvSpPr>
            <p:spPr bwMode="auto">
              <a:xfrm>
                <a:off x="464" y="1354"/>
                <a:ext cx="4864" cy="2"/>
              </a:xfrm>
              <a:prstGeom prst="rect">
                <a:avLst/>
              </a:prstGeom>
              <a:solidFill>
                <a:srgbClr val="C2D6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23" name="Rectangle 223"/>
              <p:cNvSpPr>
                <a:spLocks noChangeArrowheads="1"/>
              </p:cNvSpPr>
              <p:nvPr/>
            </p:nvSpPr>
            <p:spPr bwMode="auto">
              <a:xfrm>
                <a:off x="464" y="1356"/>
                <a:ext cx="4864" cy="3"/>
              </a:xfrm>
              <a:prstGeom prst="rect">
                <a:avLst/>
              </a:prstGeom>
              <a:solidFill>
                <a:srgbClr val="C0D4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24" name="Rectangle 224"/>
              <p:cNvSpPr>
                <a:spLocks noChangeArrowheads="1"/>
              </p:cNvSpPr>
              <p:nvPr/>
            </p:nvSpPr>
            <p:spPr bwMode="auto">
              <a:xfrm>
                <a:off x="464" y="1359"/>
                <a:ext cx="4864" cy="2"/>
              </a:xfrm>
              <a:prstGeom prst="rect">
                <a:avLst/>
              </a:prstGeom>
              <a:solidFill>
                <a:srgbClr val="BED3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25" name="Rectangle 225"/>
              <p:cNvSpPr>
                <a:spLocks noChangeArrowheads="1"/>
              </p:cNvSpPr>
              <p:nvPr/>
            </p:nvSpPr>
            <p:spPr bwMode="auto">
              <a:xfrm>
                <a:off x="464" y="1361"/>
                <a:ext cx="4864" cy="3"/>
              </a:xfrm>
              <a:prstGeom prst="rect">
                <a:avLst/>
              </a:prstGeom>
              <a:solidFill>
                <a:srgbClr val="BCD2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26" name="Rectangle 226"/>
              <p:cNvSpPr>
                <a:spLocks noChangeArrowheads="1"/>
              </p:cNvSpPr>
              <p:nvPr/>
            </p:nvSpPr>
            <p:spPr bwMode="auto">
              <a:xfrm>
                <a:off x="464" y="1364"/>
                <a:ext cx="4864" cy="2"/>
              </a:xfrm>
              <a:prstGeom prst="rect">
                <a:avLst/>
              </a:prstGeom>
              <a:solidFill>
                <a:srgbClr val="BAD0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27" name="Rectangle 227"/>
              <p:cNvSpPr>
                <a:spLocks noChangeArrowheads="1"/>
              </p:cNvSpPr>
              <p:nvPr/>
            </p:nvSpPr>
            <p:spPr bwMode="auto">
              <a:xfrm>
                <a:off x="464" y="1366"/>
                <a:ext cx="4864" cy="3"/>
              </a:xfrm>
              <a:prstGeom prst="rect">
                <a:avLst/>
              </a:prstGeom>
              <a:solidFill>
                <a:srgbClr val="B8CE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28" name="Rectangle 228"/>
              <p:cNvSpPr>
                <a:spLocks noChangeArrowheads="1"/>
              </p:cNvSpPr>
              <p:nvPr/>
            </p:nvSpPr>
            <p:spPr bwMode="auto">
              <a:xfrm>
                <a:off x="464" y="1369"/>
                <a:ext cx="4864" cy="2"/>
              </a:xfrm>
              <a:prstGeom prst="rect">
                <a:avLst/>
              </a:prstGeom>
              <a:solidFill>
                <a:srgbClr val="B6CD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29" name="Rectangle 229"/>
              <p:cNvSpPr>
                <a:spLocks noChangeArrowheads="1"/>
              </p:cNvSpPr>
              <p:nvPr/>
            </p:nvSpPr>
            <p:spPr bwMode="auto">
              <a:xfrm>
                <a:off x="464" y="1371"/>
                <a:ext cx="4864" cy="1"/>
              </a:xfrm>
              <a:prstGeom prst="rect">
                <a:avLst/>
              </a:prstGeom>
              <a:solidFill>
                <a:srgbClr val="B4CC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0" name="Rectangle 230"/>
              <p:cNvSpPr>
                <a:spLocks noChangeArrowheads="1"/>
              </p:cNvSpPr>
              <p:nvPr/>
            </p:nvSpPr>
            <p:spPr bwMode="auto">
              <a:xfrm>
                <a:off x="464" y="1372"/>
                <a:ext cx="4864" cy="4"/>
              </a:xfrm>
              <a:prstGeom prst="rect">
                <a:avLst/>
              </a:prstGeom>
              <a:solidFill>
                <a:srgbClr val="B2CA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1" name="Rectangle 231"/>
              <p:cNvSpPr>
                <a:spLocks noChangeArrowheads="1"/>
              </p:cNvSpPr>
              <p:nvPr/>
            </p:nvSpPr>
            <p:spPr bwMode="auto">
              <a:xfrm>
                <a:off x="464" y="1376"/>
                <a:ext cx="4864" cy="1"/>
              </a:xfrm>
              <a:prstGeom prst="rect">
                <a:avLst/>
              </a:prstGeom>
              <a:solidFill>
                <a:srgbClr val="AFC9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2" name="Rectangle 232"/>
              <p:cNvSpPr>
                <a:spLocks noChangeArrowheads="1"/>
              </p:cNvSpPr>
              <p:nvPr/>
            </p:nvSpPr>
            <p:spPr bwMode="auto">
              <a:xfrm>
                <a:off x="464" y="1377"/>
                <a:ext cx="4864" cy="4"/>
              </a:xfrm>
              <a:prstGeom prst="rect">
                <a:avLst/>
              </a:prstGeom>
              <a:solidFill>
                <a:srgbClr val="ADC7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3" name="Rectangle 233"/>
              <p:cNvSpPr>
                <a:spLocks noChangeArrowheads="1"/>
              </p:cNvSpPr>
              <p:nvPr/>
            </p:nvSpPr>
            <p:spPr bwMode="auto">
              <a:xfrm>
                <a:off x="464" y="1381"/>
                <a:ext cx="4864" cy="1"/>
              </a:xfrm>
              <a:prstGeom prst="rect">
                <a:avLst/>
              </a:prstGeom>
              <a:solidFill>
                <a:srgbClr val="AAC5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4" name="Rectangle 234"/>
              <p:cNvSpPr>
                <a:spLocks noChangeArrowheads="1"/>
              </p:cNvSpPr>
              <p:nvPr/>
            </p:nvSpPr>
            <p:spPr bwMode="auto">
              <a:xfrm>
                <a:off x="464" y="1382"/>
                <a:ext cx="4864" cy="4"/>
              </a:xfrm>
              <a:prstGeom prst="rect">
                <a:avLst/>
              </a:prstGeom>
              <a:solidFill>
                <a:srgbClr val="A8C4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5" name="Rectangle 235"/>
              <p:cNvSpPr>
                <a:spLocks noChangeArrowheads="1"/>
              </p:cNvSpPr>
              <p:nvPr/>
            </p:nvSpPr>
            <p:spPr bwMode="auto">
              <a:xfrm>
                <a:off x="464" y="1386"/>
                <a:ext cx="4864" cy="1"/>
              </a:xfrm>
              <a:prstGeom prst="rect">
                <a:avLst/>
              </a:prstGeom>
              <a:solidFill>
                <a:srgbClr val="A6C2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6" name="Rectangle 236"/>
              <p:cNvSpPr>
                <a:spLocks noChangeArrowheads="1"/>
              </p:cNvSpPr>
              <p:nvPr/>
            </p:nvSpPr>
            <p:spPr bwMode="auto">
              <a:xfrm>
                <a:off x="464" y="1387"/>
                <a:ext cx="4864" cy="4"/>
              </a:xfrm>
              <a:prstGeom prst="rect">
                <a:avLst/>
              </a:prstGeom>
              <a:solidFill>
                <a:srgbClr val="A3C1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7" name="Rectangle 237"/>
              <p:cNvSpPr>
                <a:spLocks noChangeArrowheads="1"/>
              </p:cNvSpPr>
              <p:nvPr/>
            </p:nvSpPr>
            <p:spPr bwMode="auto">
              <a:xfrm>
                <a:off x="464" y="1391"/>
                <a:ext cx="4864" cy="1"/>
              </a:xfrm>
              <a:prstGeom prst="rect">
                <a:avLst/>
              </a:prstGeom>
              <a:solidFill>
                <a:srgbClr val="A1B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8" name="Rectangle 238"/>
              <p:cNvSpPr>
                <a:spLocks noChangeArrowheads="1"/>
              </p:cNvSpPr>
              <p:nvPr/>
            </p:nvSpPr>
            <p:spPr bwMode="auto">
              <a:xfrm>
                <a:off x="464" y="1392"/>
                <a:ext cx="4864" cy="4"/>
              </a:xfrm>
              <a:prstGeom prst="rect">
                <a:avLst/>
              </a:prstGeom>
              <a:solidFill>
                <a:srgbClr val="9FBE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9" name="Rectangle 239"/>
              <p:cNvSpPr>
                <a:spLocks noChangeArrowheads="1"/>
              </p:cNvSpPr>
              <p:nvPr/>
            </p:nvSpPr>
            <p:spPr bwMode="auto">
              <a:xfrm>
                <a:off x="464" y="1396"/>
                <a:ext cx="4864" cy="1"/>
              </a:xfrm>
              <a:prstGeom prst="rect">
                <a:avLst/>
              </a:prstGeom>
              <a:solidFill>
                <a:srgbClr val="9DBD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0" name="Rectangle 240"/>
              <p:cNvSpPr>
                <a:spLocks noChangeArrowheads="1"/>
              </p:cNvSpPr>
              <p:nvPr/>
            </p:nvSpPr>
            <p:spPr bwMode="auto">
              <a:xfrm>
                <a:off x="464" y="1397"/>
                <a:ext cx="4864" cy="3"/>
              </a:xfrm>
              <a:prstGeom prst="rect">
                <a:avLst/>
              </a:prstGeom>
              <a:solidFill>
                <a:srgbClr val="9BBB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1" name="Rectangle 241"/>
              <p:cNvSpPr>
                <a:spLocks noChangeArrowheads="1"/>
              </p:cNvSpPr>
              <p:nvPr/>
            </p:nvSpPr>
            <p:spPr bwMode="auto">
              <a:xfrm>
                <a:off x="464" y="1400"/>
                <a:ext cx="4864" cy="2"/>
              </a:xfrm>
              <a:prstGeom prst="rect">
                <a:avLst/>
              </a:prstGeom>
              <a:solidFill>
                <a:srgbClr val="99BA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2" name="Rectangle 242"/>
              <p:cNvSpPr>
                <a:spLocks noChangeArrowheads="1"/>
              </p:cNvSpPr>
              <p:nvPr/>
            </p:nvSpPr>
            <p:spPr bwMode="auto">
              <a:xfrm>
                <a:off x="464" y="1402"/>
                <a:ext cx="4864" cy="3"/>
              </a:xfrm>
              <a:prstGeom prst="rect">
                <a:avLst/>
              </a:prstGeom>
              <a:solidFill>
                <a:srgbClr val="97B9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3" name="Rectangle 243"/>
              <p:cNvSpPr>
                <a:spLocks noChangeArrowheads="1"/>
              </p:cNvSpPr>
              <p:nvPr/>
            </p:nvSpPr>
            <p:spPr bwMode="auto">
              <a:xfrm>
                <a:off x="464" y="1405"/>
                <a:ext cx="4864" cy="2"/>
              </a:xfrm>
              <a:prstGeom prst="rect">
                <a:avLst/>
              </a:prstGeom>
              <a:solidFill>
                <a:srgbClr val="96B8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4" name="Rectangle 244"/>
              <p:cNvSpPr>
                <a:spLocks noChangeArrowheads="1"/>
              </p:cNvSpPr>
              <p:nvPr/>
            </p:nvSpPr>
            <p:spPr bwMode="auto">
              <a:xfrm>
                <a:off x="464" y="1407"/>
                <a:ext cx="4864" cy="3"/>
              </a:xfrm>
              <a:prstGeom prst="rect">
                <a:avLst/>
              </a:prstGeom>
              <a:solidFill>
                <a:srgbClr val="94B7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5" name="Rectangle 245"/>
              <p:cNvSpPr>
                <a:spLocks noChangeArrowheads="1"/>
              </p:cNvSpPr>
              <p:nvPr/>
            </p:nvSpPr>
            <p:spPr bwMode="auto">
              <a:xfrm>
                <a:off x="464" y="1410"/>
                <a:ext cx="4864" cy="2"/>
              </a:xfrm>
              <a:prstGeom prst="rect">
                <a:avLst/>
              </a:prstGeom>
              <a:solidFill>
                <a:srgbClr val="93B7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6" name="Rectangle 246"/>
              <p:cNvSpPr>
                <a:spLocks noChangeArrowheads="1"/>
              </p:cNvSpPr>
              <p:nvPr/>
            </p:nvSpPr>
            <p:spPr bwMode="auto">
              <a:xfrm>
                <a:off x="464" y="1412"/>
                <a:ext cx="4864" cy="3"/>
              </a:xfrm>
              <a:prstGeom prst="rect">
                <a:avLst/>
              </a:prstGeom>
              <a:solidFill>
                <a:srgbClr val="92B6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7" name="Rectangle 247"/>
              <p:cNvSpPr>
                <a:spLocks noChangeArrowheads="1"/>
              </p:cNvSpPr>
              <p:nvPr/>
            </p:nvSpPr>
            <p:spPr bwMode="auto">
              <a:xfrm>
                <a:off x="464" y="1415"/>
                <a:ext cx="4864" cy="2"/>
              </a:xfrm>
              <a:prstGeom prst="rect">
                <a:avLst/>
              </a:prstGeom>
              <a:solidFill>
                <a:srgbClr val="91B5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8" name="Rectangle 248"/>
              <p:cNvSpPr>
                <a:spLocks noChangeArrowheads="1"/>
              </p:cNvSpPr>
              <p:nvPr/>
            </p:nvSpPr>
            <p:spPr bwMode="auto">
              <a:xfrm>
                <a:off x="464" y="1417"/>
                <a:ext cx="4864" cy="3"/>
              </a:xfrm>
              <a:prstGeom prst="rect">
                <a:avLst/>
              </a:prstGeom>
              <a:solidFill>
                <a:srgbClr val="90B4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9" name="Rectangle 249"/>
              <p:cNvSpPr>
                <a:spLocks noChangeArrowheads="1"/>
              </p:cNvSpPr>
              <p:nvPr/>
            </p:nvSpPr>
            <p:spPr bwMode="auto">
              <a:xfrm>
                <a:off x="464" y="1420"/>
                <a:ext cx="4864" cy="2"/>
              </a:xfrm>
              <a:prstGeom prst="rect">
                <a:avLst/>
              </a:prstGeom>
              <a:solidFill>
                <a:srgbClr val="8FB4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50" name="Rectangle 250"/>
              <p:cNvSpPr>
                <a:spLocks noChangeArrowheads="1"/>
              </p:cNvSpPr>
              <p:nvPr/>
            </p:nvSpPr>
            <p:spPr bwMode="auto">
              <a:xfrm>
                <a:off x="464" y="1422"/>
                <a:ext cx="4864" cy="3"/>
              </a:xfrm>
              <a:prstGeom prst="rect">
                <a:avLst/>
              </a:prstGeom>
              <a:solidFill>
                <a:srgbClr val="8EB4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51" name="Rectangle 251"/>
              <p:cNvSpPr>
                <a:spLocks noChangeArrowheads="1"/>
              </p:cNvSpPr>
              <p:nvPr/>
            </p:nvSpPr>
            <p:spPr bwMode="auto">
              <a:xfrm>
                <a:off x="464" y="1425"/>
                <a:ext cx="4864" cy="2"/>
              </a:xfrm>
              <a:prstGeom prst="rect">
                <a:avLst/>
              </a:prstGeom>
              <a:solidFill>
                <a:srgbClr val="8EB3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52" name="Rectangle 252"/>
              <p:cNvSpPr>
                <a:spLocks noChangeArrowheads="1"/>
              </p:cNvSpPr>
              <p:nvPr/>
            </p:nvSpPr>
            <p:spPr bwMode="auto">
              <a:xfrm>
                <a:off x="464" y="1427"/>
                <a:ext cx="4864" cy="3"/>
              </a:xfrm>
              <a:prstGeom prst="rect">
                <a:avLst/>
              </a:prstGeom>
              <a:solidFill>
                <a:srgbClr val="8DB3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53" name="Rectangle 253"/>
              <p:cNvSpPr>
                <a:spLocks noChangeArrowheads="1"/>
              </p:cNvSpPr>
              <p:nvPr/>
            </p:nvSpPr>
            <p:spPr bwMode="auto">
              <a:xfrm>
                <a:off x="464" y="1430"/>
                <a:ext cx="4864" cy="2"/>
              </a:xfrm>
              <a:prstGeom prst="rect">
                <a:avLst/>
              </a:prstGeom>
              <a:solidFill>
                <a:srgbClr val="8DB3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sp>
        <p:nvSpPr>
          <p:cNvPr id="254" name="Rectangle 254"/>
          <p:cNvSpPr>
            <a:spLocks noChangeArrowheads="1"/>
          </p:cNvSpPr>
          <p:nvPr/>
        </p:nvSpPr>
        <p:spPr bwMode="auto">
          <a:xfrm>
            <a:off x="1392238" y="2278063"/>
            <a:ext cx="44450" cy="152400"/>
          </a:xfrm>
          <a:prstGeom prst="rect">
            <a:avLst/>
          </a:prstGeom>
          <a:solidFill>
            <a:srgbClr val="0019D1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55" name="Rectangle 255"/>
          <p:cNvSpPr>
            <a:spLocks noChangeArrowheads="1"/>
          </p:cNvSpPr>
          <p:nvPr/>
        </p:nvSpPr>
        <p:spPr bwMode="auto">
          <a:xfrm>
            <a:off x="2643188" y="2260600"/>
            <a:ext cx="44450" cy="169863"/>
          </a:xfrm>
          <a:prstGeom prst="rect">
            <a:avLst/>
          </a:prstGeom>
          <a:solidFill>
            <a:srgbClr val="0019D1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56" name="Rectangle 256"/>
          <p:cNvSpPr>
            <a:spLocks noChangeArrowheads="1"/>
          </p:cNvSpPr>
          <p:nvPr/>
        </p:nvSpPr>
        <p:spPr bwMode="auto">
          <a:xfrm>
            <a:off x="3829050" y="2295525"/>
            <a:ext cx="44450" cy="134938"/>
          </a:xfrm>
          <a:prstGeom prst="rect">
            <a:avLst/>
          </a:prstGeom>
          <a:solidFill>
            <a:srgbClr val="0019D1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57" name="Rectangle 257"/>
          <p:cNvSpPr>
            <a:spLocks noChangeArrowheads="1"/>
          </p:cNvSpPr>
          <p:nvPr/>
        </p:nvSpPr>
        <p:spPr bwMode="auto">
          <a:xfrm>
            <a:off x="5148263" y="2278063"/>
            <a:ext cx="42862" cy="152400"/>
          </a:xfrm>
          <a:prstGeom prst="rect">
            <a:avLst/>
          </a:prstGeom>
          <a:solidFill>
            <a:srgbClr val="0019D1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58" name="Rectangle 258"/>
          <p:cNvSpPr>
            <a:spLocks noChangeArrowheads="1"/>
          </p:cNvSpPr>
          <p:nvPr/>
        </p:nvSpPr>
        <p:spPr bwMode="auto">
          <a:xfrm>
            <a:off x="6399213" y="2278063"/>
            <a:ext cx="44450" cy="152400"/>
          </a:xfrm>
          <a:prstGeom prst="rect">
            <a:avLst/>
          </a:prstGeom>
          <a:solidFill>
            <a:srgbClr val="0019D1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59" name="Rectangle 259"/>
          <p:cNvSpPr>
            <a:spLocks noChangeArrowheads="1"/>
          </p:cNvSpPr>
          <p:nvPr/>
        </p:nvSpPr>
        <p:spPr bwMode="auto">
          <a:xfrm>
            <a:off x="7651750" y="2260600"/>
            <a:ext cx="42863" cy="169863"/>
          </a:xfrm>
          <a:prstGeom prst="rect">
            <a:avLst/>
          </a:prstGeom>
          <a:solidFill>
            <a:srgbClr val="0019D1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60" name="Rectangle 260"/>
          <p:cNvSpPr>
            <a:spLocks noChangeArrowheads="1"/>
          </p:cNvSpPr>
          <p:nvPr/>
        </p:nvSpPr>
        <p:spPr bwMode="auto">
          <a:xfrm>
            <a:off x="1403350" y="2609850"/>
            <a:ext cx="22225" cy="2265363"/>
          </a:xfrm>
          <a:prstGeom prst="rect">
            <a:avLst/>
          </a:prstGeom>
          <a:solidFill>
            <a:srgbClr val="0019D1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61" name="Rectangle 261"/>
          <p:cNvSpPr>
            <a:spLocks noChangeArrowheads="1"/>
          </p:cNvSpPr>
          <p:nvPr/>
        </p:nvSpPr>
        <p:spPr bwMode="auto">
          <a:xfrm>
            <a:off x="2654300" y="2609850"/>
            <a:ext cx="22225" cy="2265363"/>
          </a:xfrm>
          <a:prstGeom prst="rect">
            <a:avLst/>
          </a:prstGeom>
          <a:solidFill>
            <a:srgbClr val="0019D1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62" name="Rectangle 262"/>
          <p:cNvSpPr>
            <a:spLocks noChangeArrowheads="1"/>
          </p:cNvSpPr>
          <p:nvPr/>
        </p:nvSpPr>
        <p:spPr bwMode="auto">
          <a:xfrm>
            <a:off x="3840163" y="2609850"/>
            <a:ext cx="22225" cy="2265363"/>
          </a:xfrm>
          <a:prstGeom prst="rect">
            <a:avLst/>
          </a:prstGeom>
          <a:solidFill>
            <a:srgbClr val="0019D1"/>
          </a:solidFill>
          <a:ln w="12700">
            <a:solidFill>
              <a:srgbClr val="0000CC"/>
            </a:solidFill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263" name="Group 263"/>
          <p:cNvGrpSpPr>
            <a:grpSpLocks/>
          </p:cNvGrpSpPr>
          <p:nvPr/>
        </p:nvGrpSpPr>
        <p:grpSpPr bwMode="auto">
          <a:xfrm>
            <a:off x="2654300" y="3606800"/>
            <a:ext cx="2525713" cy="290513"/>
            <a:chOff x="1672" y="1940"/>
            <a:chExt cx="1591" cy="131"/>
          </a:xfrm>
        </p:grpSpPr>
        <p:sp>
          <p:nvSpPr>
            <p:cNvPr id="264" name="Freeform 264"/>
            <p:cNvSpPr>
              <a:spLocks/>
            </p:cNvSpPr>
            <p:nvPr/>
          </p:nvSpPr>
          <p:spPr bwMode="auto">
            <a:xfrm>
              <a:off x="1672" y="1940"/>
              <a:ext cx="1577" cy="118"/>
            </a:xfrm>
            <a:custGeom>
              <a:avLst/>
              <a:gdLst>
                <a:gd name="T0" fmla="*/ 1577 w 1577"/>
                <a:gd name="T1" fmla="*/ 58 h 118"/>
                <a:gd name="T2" fmla="*/ 1453 w 1577"/>
                <a:gd name="T3" fmla="*/ 0 h 118"/>
                <a:gd name="T4" fmla="*/ 0 w 1577"/>
                <a:gd name="T5" fmla="*/ 0 h 118"/>
                <a:gd name="T6" fmla="*/ 0 w 1577"/>
                <a:gd name="T7" fmla="*/ 118 h 118"/>
                <a:gd name="T8" fmla="*/ 1453 w 1577"/>
                <a:gd name="T9" fmla="*/ 118 h 118"/>
                <a:gd name="T10" fmla="*/ 1577 w 1577"/>
                <a:gd name="T11" fmla="*/ 58 h 11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577"/>
                <a:gd name="T19" fmla="*/ 0 h 118"/>
                <a:gd name="T20" fmla="*/ 1577 w 1577"/>
                <a:gd name="T21" fmla="*/ 118 h 11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577" h="118">
                  <a:moveTo>
                    <a:pt x="1577" y="58"/>
                  </a:moveTo>
                  <a:lnTo>
                    <a:pt x="1453" y="0"/>
                  </a:lnTo>
                  <a:lnTo>
                    <a:pt x="0" y="0"/>
                  </a:lnTo>
                  <a:lnTo>
                    <a:pt x="0" y="118"/>
                  </a:lnTo>
                  <a:lnTo>
                    <a:pt x="1453" y="118"/>
                  </a:lnTo>
                  <a:lnTo>
                    <a:pt x="1577" y="58"/>
                  </a:lnTo>
                  <a:close/>
                </a:path>
              </a:pathLst>
            </a:custGeom>
            <a:solidFill>
              <a:srgbClr val="FFE0E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5" name="Freeform 265"/>
            <p:cNvSpPr>
              <a:spLocks/>
            </p:cNvSpPr>
            <p:nvPr/>
          </p:nvSpPr>
          <p:spPr bwMode="auto">
            <a:xfrm>
              <a:off x="1686" y="1953"/>
              <a:ext cx="1577" cy="118"/>
            </a:xfrm>
            <a:custGeom>
              <a:avLst/>
              <a:gdLst>
                <a:gd name="T0" fmla="*/ 1577 w 1577"/>
                <a:gd name="T1" fmla="*/ 58 h 118"/>
                <a:gd name="T2" fmla="*/ 1453 w 1577"/>
                <a:gd name="T3" fmla="*/ 0 h 118"/>
                <a:gd name="T4" fmla="*/ 0 w 1577"/>
                <a:gd name="T5" fmla="*/ 0 h 118"/>
                <a:gd name="T6" fmla="*/ 0 w 1577"/>
                <a:gd name="T7" fmla="*/ 118 h 118"/>
                <a:gd name="T8" fmla="*/ 1453 w 1577"/>
                <a:gd name="T9" fmla="*/ 118 h 118"/>
                <a:gd name="T10" fmla="*/ 1577 w 1577"/>
                <a:gd name="T11" fmla="*/ 58 h 11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577"/>
                <a:gd name="T19" fmla="*/ 0 h 118"/>
                <a:gd name="T20" fmla="*/ 1577 w 1577"/>
                <a:gd name="T21" fmla="*/ 118 h 11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577" h="118">
                  <a:moveTo>
                    <a:pt x="1577" y="58"/>
                  </a:moveTo>
                  <a:lnTo>
                    <a:pt x="1453" y="0"/>
                  </a:lnTo>
                  <a:lnTo>
                    <a:pt x="0" y="0"/>
                  </a:lnTo>
                  <a:lnTo>
                    <a:pt x="0" y="118"/>
                  </a:lnTo>
                  <a:lnTo>
                    <a:pt x="1453" y="118"/>
                  </a:lnTo>
                  <a:lnTo>
                    <a:pt x="1577" y="58"/>
                  </a:lnTo>
                  <a:close/>
                </a:path>
              </a:pathLst>
            </a:custGeom>
            <a:solidFill>
              <a:srgbClr val="997A7A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6" name="Freeform 266"/>
            <p:cNvSpPr>
              <a:spLocks/>
            </p:cNvSpPr>
            <p:nvPr/>
          </p:nvSpPr>
          <p:spPr bwMode="auto">
            <a:xfrm>
              <a:off x="1679" y="1947"/>
              <a:ext cx="1577" cy="117"/>
            </a:xfrm>
            <a:custGeom>
              <a:avLst/>
              <a:gdLst>
                <a:gd name="T0" fmla="*/ 1577 w 1577"/>
                <a:gd name="T1" fmla="*/ 58 h 117"/>
                <a:gd name="T2" fmla="*/ 1453 w 1577"/>
                <a:gd name="T3" fmla="*/ 0 h 117"/>
                <a:gd name="T4" fmla="*/ 0 w 1577"/>
                <a:gd name="T5" fmla="*/ 0 h 117"/>
                <a:gd name="T6" fmla="*/ 0 w 1577"/>
                <a:gd name="T7" fmla="*/ 117 h 117"/>
                <a:gd name="T8" fmla="*/ 1453 w 1577"/>
                <a:gd name="T9" fmla="*/ 117 h 117"/>
                <a:gd name="T10" fmla="*/ 1577 w 1577"/>
                <a:gd name="T11" fmla="*/ 58 h 11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577"/>
                <a:gd name="T19" fmla="*/ 0 h 117"/>
                <a:gd name="T20" fmla="*/ 1577 w 1577"/>
                <a:gd name="T21" fmla="*/ 117 h 11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577" h="117">
                  <a:moveTo>
                    <a:pt x="1577" y="58"/>
                  </a:moveTo>
                  <a:lnTo>
                    <a:pt x="1453" y="0"/>
                  </a:lnTo>
                  <a:lnTo>
                    <a:pt x="0" y="0"/>
                  </a:lnTo>
                  <a:lnTo>
                    <a:pt x="0" y="117"/>
                  </a:lnTo>
                  <a:lnTo>
                    <a:pt x="1453" y="117"/>
                  </a:lnTo>
                  <a:lnTo>
                    <a:pt x="1577" y="58"/>
                  </a:lnTo>
                  <a:close/>
                </a:path>
              </a:pathLst>
            </a:custGeom>
            <a:solidFill>
              <a:srgbClr val="FFCCC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267" name="Group 267"/>
          <p:cNvGrpSpPr>
            <a:grpSpLocks/>
          </p:cNvGrpSpPr>
          <p:nvPr/>
        </p:nvGrpSpPr>
        <p:grpSpPr bwMode="auto">
          <a:xfrm>
            <a:off x="3890963" y="4591050"/>
            <a:ext cx="1273175" cy="287338"/>
            <a:chOff x="2451" y="2382"/>
            <a:chExt cx="802" cy="129"/>
          </a:xfrm>
        </p:grpSpPr>
        <p:sp>
          <p:nvSpPr>
            <p:cNvPr id="268" name="Freeform 268"/>
            <p:cNvSpPr>
              <a:spLocks/>
            </p:cNvSpPr>
            <p:nvPr/>
          </p:nvSpPr>
          <p:spPr bwMode="auto">
            <a:xfrm>
              <a:off x="2451" y="2382"/>
              <a:ext cx="788" cy="116"/>
            </a:xfrm>
            <a:custGeom>
              <a:avLst/>
              <a:gdLst>
                <a:gd name="T0" fmla="*/ 788 w 788"/>
                <a:gd name="T1" fmla="*/ 58 h 116"/>
                <a:gd name="T2" fmla="*/ 664 w 788"/>
                <a:gd name="T3" fmla="*/ 0 h 116"/>
                <a:gd name="T4" fmla="*/ 0 w 788"/>
                <a:gd name="T5" fmla="*/ 0 h 116"/>
                <a:gd name="T6" fmla="*/ 0 w 788"/>
                <a:gd name="T7" fmla="*/ 116 h 116"/>
                <a:gd name="T8" fmla="*/ 664 w 788"/>
                <a:gd name="T9" fmla="*/ 116 h 116"/>
                <a:gd name="T10" fmla="*/ 788 w 788"/>
                <a:gd name="T11" fmla="*/ 58 h 11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88"/>
                <a:gd name="T19" fmla="*/ 0 h 116"/>
                <a:gd name="T20" fmla="*/ 788 w 788"/>
                <a:gd name="T21" fmla="*/ 116 h 11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88" h="116">
                  <a:moveTo>
                    <a:pt x="788" y="58"/>
                  </a:moveTo>
                  <a:lnTo>
                    <a:pt x="664" y="0"/>
                  </a:lnTo>
                  <a:lnTo>
                    <a:pt x="0" y="0"/>
                  </a:lnTo>
                  <a:lnTo>
                    <a:pt x="0" y="116"/>
                  </a:lnTo>
                  <a:lnTo>
                    <a:pt x="664" y="116"/>
                  </a:lnTo>
                  <a:lnTo>
                    <a:pt x="788" y="58"/>
                  </a:lnTo>
                  <a:close/>
                </a:path>
              </a:pathLst>
            </a:custGeom>
            <a:solidFill>
              <a:srgbClr val="FFE0E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9" name="Freeform 269"/>
            <p:cNvSpPr>
              <a:spLocks/>
            </p:cNvSpPr>
            <p:nvPr/>
          </p:nvSpPr>
          <p:spPr bwMode="auto">
            <a:xfrm>
              <a:off x="2464" y="2395"/>
              <a:ext cx="789" cy="116"/>
            </a:xfrm>
            <a:custGeom>
              <a:avLst/>
              <a:gdLst>
                <a:gd name="T0" fmla="*/ 789 w 789"/>
                <a:gd name="T1" fmla="*/ 58 h 116"/>
                <a:gd name="T2" fmla="*/ 664 w 789"/>
                <a:gd name="T3" fmla="*/ 0 h 116"/>
                <a:gd name="T4" fmla="*/ 0 w 789"/>
                <a:gd name="T5" fmla="*/ 0 h 116"/>
                <a:gd name="T6" fmla="*/ 0 w 789"/>
                <a:gd name="T7" fmla="*/ 116 h 116"/>
                <a:gd name="T8" fmla="*/ 664 w 789"/>
                <a:gd name="T9" fmla="*/ 116 h 116"/>
                <a:gd name="T10" fmla="*/ 789 w 789"/>
                <a:gd name="T11" fmla="*/ 58 h 11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89"/>
                <a:gd name="T19" fmla="*/ 0 h 116"/>
                <a:gd name="T20" fmla="*/ 789 w 789"/>
                <a:gd name="T21" fmla="*/ 116 h 11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89" h="116">
                  <a:moveTo>
                    <a:pt x="789" y="58"/>
                  </a:moveTo>
                  <a:lnTo>
                    <a:pt x="664" y="0"/>
                  </a:lnTo>
                  <a:lnTo>
                    <a:pt x="0" y="0"/>
                  </a:lnTo>
                  <a:lnTo>
                    <a:pt x="0" y="116"/>
                  </a:lnTo>
                  <a:lnTo>
                    <a:pt x="664" y="116"/>
                  </a:lnTo>
                  <a:lnTo>
                    <a:pt x="789" y="58"/>
                  </a:lnTo>
                  <a:close/>
                </a:path>
              </a:pathLst>
            </a:custGeom>
            <a:solidFill>
              <a:srgbClr val="997A7A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70" name="Freeform 270"/>
            <p:cNvSpPr>
              <a:spLocks/>
            </p:cNvSpPr>
            <p:nvPr/>
          </p:nvSpPr>
          <p:spPr bwMode="auto">
            <a:xfrm>
              <a:off x="2457" y="2389"/>
              <a:ext cx="789" cy="116"/>
            </a:xfrm>
            <a:custGeom>
              <a:avLst/>
              <a:gdLst>
                <a:gd name="T0" fmla="*/ 789 w 789"/>
                <a:gd name="T1" fmla="*/ 58 h 116"/>
                <a:gd name="T2" fmla="*/ 664 w 789"/>
                <a:gd name="T3" fmla="*/ 0 h 116"/>
                <a:gd name="T4" fmla="*/ 0 w 789"/>
                <a:gd name="T5" fmla="*/ 0 h 116"/>
                <a:gd name="T6" fmla="*/ 0 w 789"/>
                <a:gd name="T7" fmla="*/ 116 h 116"/>
                <a:gd name="T8" fmla="*/ 664 w 789"/>
                <a:gd name="T9" fmla="*/ 116 h 116"/>
                <a:gd name="T10" fmla="*/ 789 w 789"/>
                <a:gd name="T11" fmla="*/ 58 h 11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89"/>
                <a:gd name="T19" fmla="*/ 0 h 116"/>
                <a:gd name="T20" fmla="*/ 789 w 789"/>
                <a:gd name="T21" fmla="*/ 116 h 11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89" h="116">
                  <a:moveTo>
                    <a:pt x="789" y="58"/>
                  </a:moveTo>
                  <a:lnTo>
                    <a:pt x="664" y="0"/>
                  </a:lnTo>
                  <a:lnTo>
                    <a:pt x="0" y="0"/>
                  </a:lnTo>
                  <a:lnTo>
                    <a:pt x="0" y="116"/>
                  </a:lnTo>
                  <a:lnTo>
                    <a:pt x="664" y="116"/>
                  </a:lnTo>
                  <a:lnTo>
                    <a:pt x="789" y="58"/>
                  </a:lnTo>
                  <a:close/>
                </a:path>
              </a:pathLst>
            </a:custGeom>
            <a:solidFill>
              <a:srgbClr val="FFCCC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71" name="Rectangle 271"/>
          <p:cNvSpPr>
            <a:spLocks noChangeArrowheads="1"/>
          </p:cNvSpPr>
          <p:nvPr/>
        </p:nvSpPr>
        <p:spPr bwMode="auto">
          <a:xfrm>
            <a:off x="5157788" y="2609850"/>
            <a:ext cx="22225" cy="2265363"/>
          </a:xfrm>
          <a:prstGeom prst="rect">
            <a:avLst/>
          </a:prstGeom>
          <a:solidFill>
            <a:srgbClr val="0019D1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272" name="Group 272"/>
          <p:cNvGrpSpPr>
            <a:grpSpLocks/>
          </p:cNvGrpSpPr>
          <p:nvPr/>
        </p:nvGrpSpPr>
        <p:grpSpPr bwMode="auto">
          <a:xfrm>
            <a:off x="5157788" y="3209925"/>
            <a:ext cx="1274762" cy="287338"/>
            <a:chOff x="3249" y="1700"/>
            <a:chExt cx="803" cy="129"/>
          </a:xfrm>
        </p:grpSpPr>
        <p:sp>
          <p:nvSpPr>
            <p:cNvPr id="273" name="Freeform 273"/>
            <p:cNvSpPr>
              <a:spLocks/>
            </p:cNvSpPr>
            <p:nvPr/>
          </p:nvSpPr>
          <p:spPr bwMode="auto">
            <a:xfrm>
              <a:off x="3249" y="1700"/>
              <a:ext cx="789" cy="116"/>
            </a:xfrm>
            <a:custGeom>
              <a:avLst/>
              <a:gdLst>
                <a:gd name="T0" fmla="*/ 789 w 789"/>
                <a:gd name="T1" fmla="*/ 58 h 116"/>
                <a:gd name="T2" fmla="*/ 664 w 789"/>
                <a:gd name="T3" fmla="*/ 0 h 116"/>
                <a:gd name="T4" fmla="*/ 0 w 789"/>
                <a:gd name="T5" fmla="*/ 0 h 116"/>
                <a:gd name="T6" fmla="*/ 0 w 789"/>
                <a:gd name="T7" fmla="*/ 116 h 116"/>
                <a:gd name="T8" fmla="*/ 664 w 789"/>
                <a:gd name="T9" fmla="*/ 116 h 116"/>
                <a:gd name="T10" fmla="*/ 789 w 789"/>
                <a:gd name="T11" fmla="*/ 58 h 11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89"/>
                <a:gd name="T19" fmla="*/ 0 h 116"/>
                <a:gd name="T20" fmla="*/ 789 w 789"/>
                <a:gd name="T21" fmla="*/ 116 h 11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89" h="116">
                  <a:moveTo>
                    <a:pt x="789" y="58"/>
                  </a:moveTo>
                  <a:lnTo>
                    <a:pt x="664" y="0"/>
                  </a:lnTo>
                  <a:lnTo>
                    <a:pt x="0" y="0"/>
                  </a:lnTo>
                  <a:lnTo>
                    <a:pt x="0" y="116"/>
                  </a:lnTo>
                  <a:lnTo>
                    <a:pt x="664" y="116"/>
                  </a:lnTo>
                  <a:lnTo>
                    <a:pt x="789" y="58"/>
                  </a:lnTo>
                  <a:close/>
                </a:path>
              </a:pathLst>
            </a:custGeom>
            <a:solidFill>
              <a:srgbClr val="FFE0E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74" name="Freeform 274"/>
            <p:cNvSpPr>
              <a:spLocks/>
            </p:cNvSpPr>
            <p:nvPr/>
          </p:nvSpPr>
          <p:spPr bwMode="auto">
            <a:xfrm>
              <a:off x="3263" y="1713"/>
              <a:ext cx="789" cy="116"/>
            </a:xfrm>
            <a:custGeom>
              <a:avLst/>
              <a:gdLst>
                <a:gd name="T0" fmla="*/ 789 w 789"/>
                <a:gd name="T1" fmla="*/ 58 h 116"/>
                <a:gd name="T2" fmla="*/ 664 w 789"/>
                <a:gd name="T3" fmla="*/ 0 h 116"/>
                <a:gd name="T4" fmla="*/ 0 w 789"/>
                <a:gd name="T5" fmla="*/ 0 h 116"/>
                <a:gd name="T6" fmla="*/ 0 w 789"/>
                <a:gd name="T7" fmla="*/ 116 h 116"/>
                <a:gd name="T8" fmla="*/ 664 w 789"/>
                <a:gd name="T9" fmla="*/ 116 h 116"/>
                <a:gd name="T10" fmla="*/ 789 w 789"/>
                <a:gd name="T11" fmla="*/ 58 h 11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89"/>
                <a:gd name="T19" fmla="*/ 0 h 116"/>
                <a:gd name="T20" fmla="*/ 789 w 789"/>
                <a:gd name="T21" fmla="*/ 116 h 11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89" h="116">
                  <a:moveTo>
                    <a:pt x="789" y="58"/>
                  </a:moveTo>
                  <a:lnTo>
                    <a:pt x="664" y="0"/>
                  </a:lnTo>
                  <a:lnTo>
                    <a:pt x="0" y="0"/>
                  </a:lnTo>
                  <a:lnTo>
                    <a:pt x="0" y="116"/>
                  </a:lnTo>
                  <a:lnTo>
                    <a:pt x="664" y="116"/>
                  </a:lnTo>
                  <a:lnTo>
                    <a:pt x="789" y="58"/>
                  </a:lnTo>
                  <a:close/>
                </a:path>
              </a:pathLst>
            </a:custGeom>
            <a:solidFill>
              <a:srgbClr val="997A7A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75" name="Freeform 275"/>
            <p:cNvSpPr>
              <a:spLocks/>
            </p:cNvSpPr>
            <p:nvPr/>
          </p:nvSpPr>
          <p:spPr bwMode="auto">
            <a:xfrm>
              <a:off x="3256" y="1707"/>
              <a:ext cx="789" cy="116"/>
            </a:xfrm>
            <a:custGeom>
              <a:avLst/>
              <a:gdLst>
                <a:gd name="T0" fmla="*/ 789 w 789"/>
                <a:gd name="T1" fmla="*/ 58 h 116"/>
                <a:gd name="T2" fmla="*/ 664 w 789"/>
                <a:gd name="T3" fmla="*/ 0 h 116"/>
                <a:gd name="T4" fmla="*/ 0 w 789"/>
                <a:gd name="T5" fmla="*/ 0 h 116"/>
                <a:gd name="T6" fmla="*/ 0 w 789"/>
                <a:gd name="T7" fmla="*/ 116 h 116"/>
                <a:gd name="T8" fmla="*/ 664 w 789"/>
                <a:gd name="T9" fmla="*/ 116 h 116"/>
                <a:gd name="T10" fmla="*/ 789 w 789"/>
                <a:gd name="T11" fmla="*/ 58 h 11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89"/>
                <a:gd name="T19" fmla="*/ 0 h 116"/>
                <a:gd name="T20" fmla="*/ 789 w 789"/>
                <a:gd name="T21" fmla="*/ 116 h 11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89" h="116">
                  <a:moveTo>
                    <a:pt x="789" y="58"/>
                  </a:moveTo>
                  <a:lnTo>
                    <a:pt x="664" y="0"/>
                  </a:lnTo>
                  <a:lnTo>
                    <a:pt x="0" y="0"/>
                  </a:lnTo>
                  <a:lnTo>
                    <a:pt x="0" y="116"/>
                  </a:lnTo>
                  <a:lnTo>
                    <a:pt x="664" y="116"/>
                  </a:lnTo>
                  <a:lnTo>
                    <a:pt x="789" y="58"/>
                  </a:lnTo>
                  <a:close/>
                </a:path>
              </a:pathLst>
            </a:custGeom>
            <a:solidFill>
              <a:srgbClr val="FFCCC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76" name="Rectangle 276"/>
          <p:cNvSpPr>
            <a:spLocks noChangeArrowheads="1"/>
          </p:cNvSpPr>
          <p:nvPr/>
        </p:nvSpPr>
        <p:spPr bwMode="auto">
          <a:xfrm>
            <a:off x="6410325" y="2609850"/>
            <a:ext cx="22225" cy="2265363"/>
          </a:xfrm>
          <a:prstGeom prst="rect">
            <a:avLst/>
          </a:prstGeom>
          <a:solidFill>
            <a:srgbClr val="0019D1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77" name="Rectangle 277"/>
          <p:cNvSpPr>
            <a:spLocks noChangeArrowheads="1"/>
          </p:cNvSpPr>
          <p:nvPr/>
        </p:nvSpPr>
        <p:spPr bwMode="auto">
          <a:xfrm>
            <a:off x="7662863" y="2609850"/>
            <a:ext cx="20637" cy="2265363"/>
          </a:xfrm>
          <a:prstGeom prst="rect">
            <a:avLst/>
          </a:prstGeom>
          <a:solidFill>
            <a:srgbClr val="0019D1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78" name="Rectangle 278"/>
          <p:cNvSpPr>
            <a:spLocks noChangeArrowheads="1"/>
          </p:cNvSpPr>
          <p:nvPr/>
        </p:nvSpPr>
        <p:spPr bwMode="auto">
          <a:xfrm>
            <a:off x="5148263" y="2744788"/>
            <a:ext cx="1250950" cy="388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79" name="Rectangle 280"/>
          <p:cNvSpPr>
            <a:spLocks noChangeArrowheads="1"/>
          </p:cNvSpPr>
          <p:nvPr/>
        </p:nvSpPr>
        <p:spPr bwMode="auto">
          <a:xfrm>
            <a:off x="2894013" y="3273425"/>
            <a:ext cx="1885950" cy="392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80" name="Rectangle 282"/>
          <p:cNvSpPr>
            <a:spLocks noChangeArrowheads="1"/>
          </p:cNvSpPr>
          <p:nvPr/>
        </p:nvSpPr>
        <p:spPr bwMode="auto">
          <a:xfrm>
            <a:off x="3797300" y="3983038"/>
            <a:ext cx="1400175" cy="674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81" name="Rectangle 285"/>
          <p:cNvSpPr>
            <a:spLocks noChangeArrowheads="1"/>
          </p:cNvSpPr>
          <p:nvPr/>
        </p:nvSpPr>
        <p:spPr bwMode="auto">
          <a:xfrm>
            <a:off x="3786188" y="4900613"/>
            <a:ext cx="1584325" cy="392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82" name="Rectangle 287"/>
          <p:cNvSpPr>
            <a:spLocks noChangeArrowheads="1"/>
          </p:cNvSpPr>
          <p:nvPr/>
        </p:nvSpPr>
        <p:spPr bwMode="auto">
          <a:xfrm>
            <a:off x="941388" y="1636713"/>
            <a:ext cx="952500" cy="354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83" name="Rectangle 289"/>
          <p:cNvSpPr>
            <a:spLocks noChangeArrowheads="1"/>
          </p:cNvSpPr>
          <p:nvPr/>
        </p:nvSpPr>
        <p:spPr bwMode="auto">
          <a:xfrm>
            <a:off x="2078038" y="1144588"/>
            <a:ext cx="1166812" cy="846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84" name="Rectangle 293"/>
          <p:cNvSpPr>
            <a:spLocks noChangeArrowheads="1"/>
          </p:cNvSpPr>
          <p:nvPr/>
        </p:nvSpPr>
        <p:spPr bwMode="auto">
          <a:xfrm>
            <a:off x="5932488" y="1144588"/>
            <a:ext cx="952500" cy="862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285" name="Group 297"/>
          <p:cNvGrpSpPr>
            <a:grpSpLocks/>
          </p:cNvGrpSpPr>
          <p:nvPr/>
        </p:nvGrpSpPr>
        <p:grpSpPr bwMode="auto">
          <a:xfrm>
            <a:off x="6410325" y="2828925"/>
            <a:ext cx="1273175" cy="287338"/>
            <a:chOff x="4038" y="1508"/>
            <a:chExt cx="802" cy="129"/>
          </a:xfrm>
        </p:grpSpPr>
        <p:sp>
          <p:nvSpPr>
            <p:cNvPr id="286" name="Freeform 298"/>
            <p:cNvSpPr>
              <a:spLocks/>
            </p:cNvSpPr>
            <p:nvPr/>
          </p:nvSpPr>
          <p:spPr bwMode="auto">
            <a:xfrm>
              <a:off x="4038" y="1508"/>
              <a:ext cx="789" cy="116"/>
            </a:xfrm>
            <a:custGeom>
              <a:avLst/>
              <a:gdLst>
                <a:gd name="T0" fmla="*/ 789 w 789"/>
                <a:gd name="T1" fmla="*/ 58 h 116"/>
                <a:gd name="T2" fmla="*/ 664 w 789"/>
                <a:gd name="T3" fmla="*/ 0 h 116"/>
                <a:gd name="T4" fmla="*/ 0 w 789"/>
                <a:gd name="T5" fmla="*/ 0 h 116"/>
                <a:gd name="T6" fmla="*/ 0 w 789"/>
                <a:gd name="T7" fmla="*/ 116 h 116"/>
                <a:gd name="T8" fmla="*/ 664 w 789"/>
                <a:gd name="T9" fmla="*/ 116 h 116"/>
                <a:gd name="T10" fmla="*/ 789 w 789"/>
                <a:gd name="T11" fmla="*/ 58 h 11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89"/>
                <a:gd name="T19" fmla="*/ 0 h 116"/>
                <a:gd name="T20" fmla="*/ 789 w 789"/>
                <a:gd name="T21" fmla="*/ 116 h 11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89" h="116">
                  <a:moveTo>
                    <a:pt x="789" y="58"/>
                  </a:moveTo>
                  <a:lnTo>
                    <a:pt x="664" y="0"/>
                  </a:lnTo>
                  <a:lnTo>
                    <a:pt x="0" y="0"/>
                  </a:lnTo>
                  <a:lnTo>
                    <a:pt x="0" y="116"/>
                  </a:lnTo>
                  <a:lnTo>
                    <a:pt x="664" y="116"/>
                  </a:lnTo>
                  <a:lnTo>
                    <a:pt x="789" y="58"/>
                  </a:lnTo>
                  <a:close/>
                </a:path>
              </a:pathLst>
            </a:custGeom>
            <a:solidFill>
              <a:srgbClr val="FFE0E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7" name="Freeform 299"/>
            <p:cNvSpPr>
              <a:spLocks/>
            </p:cNvSpPr>
            <p:nvPr/>
          </p:nvSpPr>
          <p:spPr bwMode="auto">
            <a:xfrm>
              <a:off x="4052" y="1521"/>
              <a:ext cx="788" cy="116"/>
            </a:xfrm>
            <a:custGeom>
              <a:avLst/>
              <a:gdLst>
                <a:gd name="T0" fmla="*/ 788 w 788"/>
                <a:gd name="T1" fmla="*/ 58 h 116"/>
                <a:gd name="T2" fmla="*/ 664 w 788"/>
                <a:gd name="T3" fmla="*/ 0 h 116"/>
                <a:gd name="T4" fmla="*/ 0 w 788"/>
                <a:gd name="T5" fmla="*/ 0 h 116"/>
                <a:gd name="T6" fmla="*/ 0 w 788"/>
                <a:gd name="T7" fmla="*/ 116 h 116"/>
                <a:gd name="T8" fmla="*/ 664 w 788"/>
                <a:gd name="T9" fmla="*/ 116 h 116"/>
                <a:gd name="T10" fmla="*/ 788 w 788"/>
                <a:gd name="T11" fmla="*/ 58 h 11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88"/>
                <a:gd name="T19" fmla="*/ 0 h 116"/>
                <a:gd name="T20" fmla="*/ 788 w 788"/>
                <a:gd name="T21" fmla="*/ 116 h 11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88" h="116">
                  <a:moveTo>
                    <a:pt x="788" y="58"/>
                  </a:moveTo>
                  <a:lnTo>
                    <a:pt x="664" y="0"/>
                  </a:lnTo>
                  <a:lnTo>
                    <a:pt x="0" y="0"/>
                  </a:lnTo>
                  <a:lnTo>
                    <a:pt x="0" y="116"/>
                  </a:lnTo>
                  <a:lnTo>
                    <a:pt x="664" y="116"/>
                  </a:lnTo>
                  <a:lnTo>
                    <a:pt x="788" y="58"/>
                  </a:lnTo>
                  <a:close/>
                </a:path>
              </a:pathLst>
            </a:custGeom>
            <a:solidFill>
              <a:srgbClr val="997A7A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8" name="Freeform 300"/>
            <p:cNvSpPr>
              <a:spLocks/>
            </p:cNvSpPr>
            <p:nvPr/>
          </p:nvSpPr>
          <p:spPr bwMode="auto">
            <a:xfrm>
              <a:off x="4045" y="1515"/>
              <a:ext cx="788" cy="116"/>
            </a:xfrm>
            <a:custGeom>
              <a:avLst/>
              <a:gdLst>
                <a:gd name="T0" fmla="*/ 788 w 788"/>
                <a:gd name="T1" fmla="*/ 58 h 116"/>
                <a:gd name="T2" fmla="*/ 664 w 788"/>
                <a:gd name="T3" fmla="*/ 0 h 116"/>
                <a:gd name="T4" fmla="*/ 0 w 788"/>
                <a:gd name="T5" fmla="*/ 0 h 116"/>
                <a:gd name="T6" fmla="*/ 0 w 788"/>
                <a:gd name="T7" fmla="*/ 116 h 116"/>
                <a:gd name="T8" fmla="*/ 664 w 788"/>
                <a:gd name="T9" fmla="*/ 116 h 116"/>
                <a:gd name="T10" fmla="*/ 788 w 788"/>
                <a:gd name="T11" fmla="*/ 58 h 11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88"/>
                <a:gd name="T19" fmla="*/ 0 h 116"/>
                <a:gd name="T20" fmla="*/ 788 w 788"/>
                <a:gd name="T21" fmla="*/ 116 h 11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88" h="116">
                  <a:moveTo>
                    <a:pt x="788" y="58"/>
                  </a:moveTo>
                  <a:lnTo>
                    <a:pt x="664" y="0"/>
                  </a:lnTo>
                  <a:lnTo>
                    <a:pt x="0" y="0"/>
                  </a:lnTo>
                  <a:lnTo>
                    <a:pt x="0" y="116"/>
                  </a:lnTo>
                  <a:lnTo>
                    <a:pt x="664" y="116"/>
                  </a:lnTo>
                  <a:lnTo>
                    <a:pt x="788" y="58"/>
                  </a:lnTo>
                  <a:close/>
                </a:path>
              </a:pathLst>
            </a:custGeom>
            <a:solidFill>
              <a:srgbClr val="FFCCC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89" name="Rectangle 301"/>
          <p:cNvSpPr>
            <a:spLocks noChangeArrowheads="1"/>
          </p:cNvSpPr>
          <p:nvPr/>
        </p:nvSpPr>
        <p:spPr bwMode="auto">
          <a:xfrm>
            <a:off x="6402388" y="2341563"/>
            <a:ext cx="1155700" cy="390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90" name="Rectangle 303"/>
          <p:cNvSpPr>
            <a:spLocks noChangeArrowheads="1"/>
          </p:cNvSpPr>
          <p:nvPr/>
        </p:nvSpPr>
        <p:spPr bwMode="auto">
          <a:xfrm>
            <a:off x="7148513" y="1123950"/>
            <a:ext cx="1073150" cy="865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291" name="Group 308"/>
          <p:cNvGrpSpPr>
            <a:grpSpLocks/>
          </p:cNvGrpSpPr>
          <p:nvPr/>
        </p:nvGrpSpPr>
        <p:grpSpPr bwMode="auto">
          <a:xfrm>
            <a:off x="7766050" y="2352675"/>
            <a:ext cx="119063" cy="1865313"/>
            <a:chOff x="4892" y="1377"/>
            <a:chExt cx="75" cy="838"/>
          </a:xfrm>
        </p:grpSpPr>
        <p:sp>
          <p:nvSpPr>
            <p:cNvPr id="292" name="Rectangle 309"/>
            <p:cNvSpPr>
              <a:spLocks noChangeArrowheads="1"/>
            </p:cNvSpPr>
            <p:nvPr/>
          </p:nvSpPr>
          <p:spPr bwMode="auto">
            <a:xfrm>
              <a:off x="4922" y="1445"/>
              <a:ext cx="14" cy="770"/>
            </a:xfrm>
            <a:prstGeom prst="rect">
              <a:avLst/>
            </a:prstGeom>
            <a:solidFill>
              <a:srgbClr val="A50021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3" name="Freeform 310"/>
            <p:cNvSpPr>
              <a:spLocks/>
            </p:cNvSpPr>
            <p:nvPr/>
          </p:nvSpPr>
          <p:spPr bwMode="auto">
            <a:xfrm>
              <a:off x="4892" y="1377"/>
              <a:ext cx="75" cy="72"/>
            </a:xfrm>
            <a:custGeom>
              <a:avLst/>
              <a:gdLst>
                <a:gd name="T0" fmla="*/ 75 w 75"/>
                <a:gd name="T1" fmla="*/ 72 h 72"/>
                <a:gd name="T2" fmla="*/ 37 w 75"/>
                <a:gd name="T3" fmla="*/ 0 h 72"/>
                <a:gd name="T4" fmla="*/ 0 w 75"/>
                <a:gd name="T5" fmla="*/ 72 h 72"/>
                <a:gd name="T6" fmla="*/ 75 w 75"/>
                <a:gd name="T7" fmla="*/ 72 h 7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5"/>
                <a:gd name="T13" fmla="*/ 0 h 72"/>
                <a:gd name="T14" fmla="*/ 75 w 75"/>
                <a:gd name="T15" fmla="*/ 72 h 7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5" h="72">
                  <a:moveTo>
                    <a:pt x="75" y="72"/>
                  </a:moveTo>
                  <a:lnTo>
                    <a:pt x="37" y="0"/>
                  </a:lnTo>
                  <a:lnTo>
                    <a:pt x="0" y="72"/>
                  </a:lnTo>
                  <a:lnTo>
                    <a:pt x="75" y="72"/>
                  </a:lnTo>
                  <a:close/>
                </a:path>
              </a:pathLst>
            </a:custGeom>
            <a:solidFill>
              <a:srgbClr val="A5002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94" name="Rectangle 311"/>
          <p:cNvSpPr>
            <a:spLocks noChangeArrowheads="1"/>
          </p:cNvSpPr>
          <p:nvPr/>
        </p:nvSpPr>
        <p:spPr bwMode="auto">
          <a:xfrm>
            <a:off x="6053138" y="4156075"/>
            <a:ext cx="2043112" cy="198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defTabSz="762000"/>
            <a:r>
              <a:rPr lang="en-US" altLang="zh-TW" sz="1300">
                <a:solidFill>
                  <a:srgbClr val="CECECE"/>
                </a:solidFill>
              </a:rPr>
              <a:t>The confirmed delivery date</a:t>
            </a:r>
            <a:endParaRPr lang="en-US" altLang="zh-TW" sz="2400" b="1"/>
          </a:p>
        </p:txBody>
      </p:sp>
      <p:sp>
        <p:nvSpPr>
          <p:cNvPr id="295" name="Rectangle 312"/>
          <p:cNvSpPr>
            <a:spLocks noChangeArrowheads="1"/>
          </p:cNvSpPr>
          <p:nvPr/>
        </p:nvSpPr>
        <p:spPr bwMode="auto">
          <a:xfrm>
            <a:off x="6053138" y="4438650"/>
            <a:ext cx="2105025" cy="198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defTabSz="762000"/>
            <a:r>
              <a:rPr lang="en-US" altLang="zh-TW" sz="1300">
                <a:solidFill>
                  <a:srgbClr val="CECECE"/>
                </a:solidFill>
              </a:rPr>
              <a:t>is derived by the R/3 System</a:t>
            </a:r>
            <a:endParaRPr lang="en-US" altLang="zh-TW" sz="2400" b="1"/>
          </a:p>
        </p:txBody>
      </p:sp>
      <p:sp>
        <p:nvSpPr>
          <p:cNvPr id="296" name="Rectangle 313"/>
          <p:cNvSpPr>
            <a:spLocks noChangeArrowheads="1"/>
          </p:cNvSpPr>
          <p:nvPr/>
        </p:nvSpPr>
        <p:spPr bwMode="auto">
          <a:xfrm>
            <a:off x="6053138" y="4724400"/>
            <a:ext cx="1830387" cy="198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defTabSz="762000"/>
            <a:r>
              <a:rPr lang="en-US" altLang="zh-TW" sz="1300">
                <a:solidFill>
                  <a:srgbClr val="CECECE"/>
                </a:solidFill>
              </a:rPr>
              <a:t>using forward scheduling</a:t>
            </a:r>
            <a:endParaRPr lang="en-US" altLang="zh-TW" sz="2400" b="1"/>
          </a:p>
        </p:txBody>
      </p:sp>
      <p:sp>
        <p:nvSpPr>
          <p:cNvPr id="297" name="Rectangle 314"/>
          <p:cNvSpPr>
            <a:spLocks noChangeArrowheads="1"/>
          </p:cNvSpPr>
          <p:nvPr/>
        </p:nvSpPr>
        <p:spPr bwMode="auto">
          <a:xfrm>
            <a:off x="6053138" y="5006975"/>
            <a:ext cx="1941512" cy="198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defTabSz="762000"/>
            <a:r>
              <a:rPr lang="en-US" altLang="zh-TW" sz="1300">
                <a:solidFill>
                  <a:srgbClr val="CECECE"/>
                </a:solidFill>
              </a:rPr>
              <a:t>based on the new material</a:t>
            </a:r>
            <a:endParaRPr lang="en-US" altLang="zh-TW" sz="2400" b="1"/>
          </a:p>
        </p:txBody>
      </p:sp>
      <p:sp>
        <p:nvSpPr>
          <p:cNvPr id="298" name="Rectangle 315"/>
          <p:cNvSpPr>
            <a:spLocks noChangeArrowheads="1"/>
          </p:cNvSpPr>
          <p:nvPr/>
        </p:nvSpPr>
        <p:spPr bwMode="auto">
          <a:xfrm>
            <a:off x="6053138" y="5292725"/>
            <a:ext cx="1176337" cy="198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defTabSz="762000"/>
            <a:r>
              <a:rPr lang="en-US" altLang="zh-TW" sz="1300">
                <a:solidFill>
                  <a:srgbClr val="CECECE"/>
                </a:solidFill>
              </a:rPr>
              <a:t>availability date.</a:t>
            </a:r>
            <a:endParaRPr lang="en-US" altLang="zh-TW" sz="2400" b="1"/>
          </a:p>
        </p:txBody>
      </p:sp>
      <p:sp>
        <p:nvSpPr>
          <p:cNvPr id="299" name="Rectangle 316"/>
          <p:cNvSpPr>
            <a:spLocks noChangeArrowheads="1"/>
          </p:cNvSpPr>
          <p:nvPr/>
        </p:nvSpPr>
        <p:spPr bwMode="auto">
          <a:xfrm>
            <a:off x="5954713" y="4062413"/>
            <a:ext cx="2439987" cy="1720850"/>
          </a:xfrm>
          <a:prstGeom prst="rect">
            <a:avLst/>
          </a:prstGeom>
          <a:solidFill>
            <a:srgbClr val="CECECE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00" name="Rectangle 317"/>
          <p:cNvSpPr>
            <a:spLocks noChangeArrowheads="1"/>
          </p:cNvSpPr>
          <p:nvPr/>
        </p:nvSpPr>
        <p:spPr bwMode="auto">
          <a:xfrm>
            <a:off x="5927725" y="4027488"/>
            <a:ext cx="2676525" cy="1679575"/>
          </a:xfrm>
          <a:prstGeom prst="rect">
            <a:avLst/>
          </a:prstGeom>
          <a:solidFill>
            <a:srgbClr val="5460B6"/>
          </a:solidFill>
          <a:ln w="11113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01" name="Rectangle 318"/>
          <p:cNvSpPr>
            <a:spLocks noChangeArrowheads="1"/>
          </p:cNvSpPr>
          <p:nvPr/>
        </p:nvSpPr>
        <p:spPr bwMode="auto">
          <a:xfrm>
            <a:off x="6019800" y="4111625"/>
            <a:ext cx="228600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defTabSz="762000"/>
            <a:r>
              <a:rPr lang="zh-CN" altLang="en-US" b="1">
                <a:solidFill>
                  <a:srgbClr val="FFFFFF"/>
                </a:solidFill>
                <a:latin typeface="DFKai-SB" pitchFamily="65" charset="-120"/>
                <a:ea typeface="DFKai-SB" pitchFamily="65" charset="-120"/>
              </a:rPr>
              <a:t>倒退排程的结果无库存</a:t>
            </a:r>
            <a:endParaRPr lang="zh-TW" altLang="en-US" b="1">
              <a:solidFill>
                <a:srgbClr val="FFFFFF"/>
              </a:solidFill>
              <a:latin typeface="DFKai-SB" pitchFamily="65" charset="-120"/>
              <a:ea typeface="DFKai-SB" pitchFamily="65" charset="-120"/>
            </a:endParaRPr>
          </a:p>
        </p:txBody>
      </p:sp>
      <p:sp>
        <p:nvSpPr>
          <p:cNvPr id="302" name="Rectangle 319"/>
          <p:cNvSpPr>
            <a:spLocks noChangeArrowheads="1"/>
          </p:cNvSpPr>
          <p:nvPr/>
        </p:nvSpPr>
        <p:spPr bwMode="auto">
          <a:xfrm>
            <a:off x="6019800" y="4411663"/>
            <a:ext cx="2297113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defTabSz="762000">
              <a:defRPr/>
            </a:pPr>
            <a:r>
              <a:rPr lang="zh-TW" altLang="en-US" b="1" dirty="0">
                <a:solidFill>
                  <a:srgbClr val="FFFFFF"/>
                </a:solidFill>
                <a:latin typeface="標楷體" pitchFamily="65" charset="-120"/>
                <a:ea typeface="標楷體" pitchFamily="65" charset="-120"/>
              </a:rPr>
              <a:t>可用时，</a:t>
            </a:r>
            <a:r>
              <a:rPr lang="en-US" altLang="zh-CN" b="1" dirty="0">
                <a:solidFill>
                  <a:srgbClr val="FFFFFF"/>
                </a:solidFill>
                <a:latin typeface="+mn-lt"/>
                <a:ea typeface="標楷體" pitchFamily="65" charset="-120"/>
              </a:rPr>
              <a:t>SAP</a:t>
            </a:r>
            <a:r>
              <a:rPr lang="en-US" altLang="zh-TW" b="1" dirty="0">
                <a:solidFill>
                  <a:srgbClr val="FFFFFF"/>
                </a:solidFill>
                <a:latin typeface="+mn-lt"/>
                <a:ea typeface="標楷體" pitchFamily="65" charset="-120"/>
              </a:rPr>
              <a:t> </a:t>
            </a:r>
            <a:r>
              <a:rPr lang="zh-CN" altLang="en-US" b="1" dirty="0">
                <a:solidFill>
                  <a:srgbClr val="FFFFFF"/>
                </a:solidFill>
                <a:latin typeface="+mn-lt"/>
                <a:ea typeface="標楷體" pitchFamily="65" charset="-120"/>
              </a:rPr>
              <a:t>系统</a:t>
            </a:r>
            <a:r>
              <a:rPr lang="zh-TW" altLang="en-US" b="1" dirty="0">
                <a:solidFill>
                  <a:srgbClr val="FFFFFF"/>
                </a:solidFill>
                <a:latin typeface="+mn-lt"/>
                <a:ea typeface="標楷體" pitchFamily="65" charset="-120"/>
              </a:rPr>
              <a:t>会</a:t>
            </a:r>
          </a:p>
        </p:txBody>
      </p:sp>
      <p:sp>
        <p:nvSpPr>
          <p:cNvPr id="303" name="Rectangle 320"/>
          <p:cNvSpPr>
            <a:spLocks noChangeArrowheads="1"/>
          </p:cNvSpPr>
          <p:nvPr/>
        </p:nvSpPr>
        <p:spPr bwMode="auto">
          <a:xfrm>
            <a:off x="6019800" y="4716463"/>
            <a:ext cx="2286000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defTabSz="762000"/>
            <a:r>
              <a:rPr lang="zh-CN" altLang="en-US" b="1">
                <a:solidFill>
                  <a:srgbClr val="FFFFFF"/>
                </a:solidFill>
                <a:latin typeface="DFKai-SB" pitchFamily="65" charset="-120"/>
                <a:ea typeface="DFKai-SB" pitchFamily="65" charset="-120"/>
              </a:rPr>
              <a:t>根据实际有库存的日期</a:t>
            </a:r>
            <a:endParaRPr lang="zh-TW" altLang="en-US" b="1">
              <a:solidFill>
                <a:srgbClr val="FFFFFF"/>
              </a:solidFill>
              <a:latin typeface="DFKai-SB" pitchFamily="65" charset="-120"/>
              <a:ea typeface="DFKai-SB" pitchFamily="65" charset="-120"/>
            </a:endParaRPr>
          </a:p>
        </p:txBody>
      </p:sp>
      <p:sp>
        <p:nvSpPr>
          <p:cNvPr id="304" name="Rectangle 321"/>
          <p:cNvSpPr>
            <a:spLocks noChangeArrowheads="1"/>
          </p:cNvSpPr>
          <p:nvPr/>
        </p:nvSpPr>
        <p:spPr bwMode="auto">
          <a:xfrm>
            <a:off x="6019800" y="5051425"/>
            <a:ext cx="228600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defTabSz="762000"/>
            <a:r>
              <a:rPr lang="zh-CN" altLang="en-US" b="1">
                <a:solidFill>
                  <a:srgbClr val="FFFFFF"/>
                </a:solidFill>
                <a:latin typeface="DFKai-SB" pitchFamily="65" charset="-120"/>
                <a:ea typeface="DFKai-SB" pitchFamily="65" charset="-120"/>
              </a:rPr>
              <a:t>向前排程，产生系统建</a:t>
            </a:r>
            <a:endParaRPr lang="zh-TW" altLang="en-US" b="1">
              <a:solidFill>
                <a:srgbClr val="FFFFFF"/>
              </a:solidFill>
              <a:latin typeface="DFKai-SB" pitchFamily="65" charset="-120"/>
              <a:ea typeface="DFKai-SB" pitchFamily="65" charset="-120"/>
            </a:endParaRPr>
          </a:p>
        </p:txBody>
      </p:sp>
      <p:sp>
        <p:nvSpPr>
          <p:cNvPr id="305" name="Rectangle 323"/>
          <p:cNvSpPr>
            <a:spLocks noChangeArrowheads="1"/>
          </p:cNvSpPr>
          <p:nvPr/>
        </p:nvSpPr>
        <p:spPr bwMode="auto">
          <a:xfrm>
            <a:off x="3203575" y="1144588"/>
            <a:ext cx="1320800" cy="846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06" name="Rectangle 327"/>
          <p:cNvSpPr>
            <a:spLocks noChangeArrowheads="1"/>
          </p:cNvSpPr>
          <p:nvPr/>
        </p:nvSpPr>
        <p:spPr bwMode="auto">
          <a:xfrm>
            <a:off x="4521200" y="1389063"/>
            <a:ext cx="1320800" cy="601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07" name="Rectangle 340"/>
          <p:cNvSpPr>
            <a:spLocks noChangeArrowheads="1"/>
          </p:cNvSpPr>
          <p:nvPr/>
        </p:nvSpPr>
        <p:spPr bwMode="auto">
          <a:xfrm>
            <a:off x="755650" y="1149350"/>
            <a:ext cx="998538" cy="404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08" name="Rectangle 341"/>
          <p:cNvSpPr>
            <a:spLocks noChangeArrowheads="1"/>
          </p:cNvSpPr>
          <p:nvPr/>
        </p:nvSpPr>
        <p:spPr bwMode="auto">
          <a:xfrm>
            <a:off x="1016000" y="1500188"/>
            <a:ext cx="8128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defTabSz="762000"/>
            <a:r>
              <a:rPr lang="zh-TW" altLang="en-US" sz="1600" b="1">
                <a:solidFill>
                  <a:srgbClr val="000000"/>
                </a:solidFill>
                <a:ea typeface="DFKai-SB" pitchFamily="65" charset="-120"/>
              </a:rPr>
              <a:t>订单日期</a:t>
            </a:r>
            <a:endParaRPr lang="zh-TW" altLang="en-US" sz="1600" b="1">
              <a:ea typeface="DFKai-SB" pitchFamily="65" charset="-120"/>
            </a:endParaRPr>
          </a:p>
        </p:txBody>
      </p:sp>
      <p:sp>
        <p:nvSpPr>
          <p:cNvPr id="309" name="Rectangle 342"/>
          <p:cNvSpPr>
            <a:spLocks noChangeArrowheads="1"/>
          </p:cNvSpPr>
          <p:nvPr/>
        </p:nvSpPr>
        <p:spPr bwMode="auto">
          <a:xfrm>
            <a:off x="2133600" y="1292225"/>
            <a:ext cx="10160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defTabSz="762000"/>
            <a:r>
              <a:rPr lang="zh-TW" altLang="en-US" sz="1600" b="1">
                <a:solidFill>
                  <a:srgbClr val="000000"/>
                </a:solidFill>
                <a:ea typeface="DFKai-SB" pitchFamily="65" charset="-120"/>
              </a:rPr>
              <a:t>新库存可用</a:t>
            </a:r>
            <a:endParaRPr lang="zh-TW" altLang="en-US" sz="1600" b="1">
              <a:ea typeface="DFKai-SB" pitchFamily="65" charset="-120"/>
            </a:endParaRPr>
          </a:p>
        </p:txBody>
      </p:sp>
      <p:sp>
        <p:nvSpPr>
          <p:cNvPr id="310" name="Rectangle 343"/>
          <p:cNvSpPr>
            <a:spLocks noChangeArrowheads="1"/>
          </p:cNvSpPr>
          <p:nvPr/>
        </p:nvSpPr>
        <p:spPr bwMode="auto">
          <a:xfrm>
            <a:off x="2398713" y="1576388"/>
            <a:ext cx="4064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defTabSz="762000"/>
            <a:r>
              <a:rPr lang="zh-TW" altLang="en-US" sz="1600" b="1">
                <a:solidFill>
                  <a:srgbClr val="000000"/>
                </a:solidFill>
                <a:ea typeface="DFKai-SB" pitchFamily="65" charset="-120"/>
              </a:rPr>
              <a:t>日期</a:t>
            </a:r>
            <a:endParaRPr lang="zh-TW" altLang="en-US" sz="1600" b="1">
              <a:ea typeface="DFKai-SB" pitchFamily="65" charset="-120"/>
            </a:endParaRPr>
          </a:p>
        </p:txBody>
      </p:sp>
      <p:sp>
        <p:nvSpPr>
          <p:cNvPr id="311" name="Rectangle 344"/>
          <p:cNvSpPr>
            <a:spLocks noChangeArrowheads="1"/>
          </p:cNvSpPr>
          <p:nvPr/>
        </p:nvSpPr>
        <p:spPr bwMode="auto">
          <a:xfrm>
            <a:off x="7315200" y="1296988"/>
            <a:ext cx="8128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defTabSz="762000"/>
            <a:r>
              <a:rPr lang="zh-TW" altLang="en-US" sz="1600" b="1">
                <a:solidFill>
                  <a:srgbClr val="000000"/>
                </a:solidFill>
                <a:ea typeface="DFKai-SB" pitchFamily="65" charset="-120"/>
              </a:rPr>
              <a:t>确实可行</a:t>
            </a:r>
            <a:endParaRPr lang="zh-TW" altLang="en-US" sz="1600" b="1">
              <a:ea typeface="DFKai-SB" pitchFamily="65" charset="-120"/>
            </a:endParaRPr>
          </a:p>
        </p:txBody>
      </p:sp>
      <p:sp>
        <p:nvSpPr>
          <p:cNvPr id="312" name="Rectangle 345"/>
          <p:cNvSpPr>
            <a:spLocks noChangeArrowheads="1"/>
          </p:cNvSpPr>
          <p:nvPr/>
        </p:nvSpPr>
        <p:spPr bwMode="auto">
          <a:xfrm>
            <a:off x="7391400" y="1576388"/>
            <a:ext cx="6096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defTabSz="762000"/>
            <a:r>
              <a:rPr lang="zh-TW" altLang="en-US" sz="1600" b="1">
                <a:solidFill>
                  <a:srgbClr val="000000"/>
                </a:solidFill>
                <a:ea typeface="DFKai-SB" pitchFamily="65" charset="-120"/>
              </a:rPr>
              <a:t>的交期</a:t>
            </a:r>
            <a:endParaRPr lang="zh-TW" altLang="en-US" sz="1600" b="1">
              <a:ea typeface="DFKai-SB" pitchFamily="65" charset="-120"/>
            </a:endParaRPr>
          </a:p>
        </p:txBody>
      </p:sp>
      <p:sp>
        <p:nvSpPr>
          <p:cNvPr id="313" name="Rectangle 346"/>
          <p:cNvSpPr>
            <a:spLocks noChangeArrowheads="1"/>
          </p:cNvSpPr>
          <p:nvPr/>
        </p:nvSpPr>
        <p:spPr bwMode="auto">
          <a:xfrm>
            <a:off x="5967413" y="1187450"/>
            <a:ext cx="1077912" cy="684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14" name="Rectangle 347"/>
          <p:cNvSpPr>
            <a:spLocks noChangeArrowheads="1"/>
          </p:cNvSpPr>
          <p:nvPr/>
        </p:nvSpPr>
        <p:spPr bwMode="auto">
          <a:xfrm>
            <a:off x="6019800" y="1500188"/>
            <a:ext cx="8128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defTabSz="762000"/>
            <a:r>
              <a:rPr lang="zh-TW" altLang="en-US" sz="1600" b="1">
                <a:solidFill>
                  <a:srgbClr val="000000"/>
                </a:solidFill>
                <a:ea typeface="DFKai-SB" pitchFamily="65" charset="-120"/>
              </a:rPr>
              <a:t>发货日期</a:t>
            </a:r>
            <a:endParaRPr lang="zh-TW" altLang="en-US" sz="1600" b="1">
              <a:ea typeface="DFKai-SB" pitchFamily="65" charset="-120"/>
            </a:endParaRPr>
          </a:p>
        </p:txBody>
      </p:sp>
      <p:sp>
        <p:nvSpPr>
          <p:cNvPr id="315" name="Rectangle 348"/>
          <p:cNvSpPr>
            <a:spLocks noChangeArrowheads="1"/>
          </p:cNvSpPr>
          <p:nvPr/>
        </p:nvSpPr>
        <p:spPr bwMode="auto">
          <a:xfrm>
            <a:off x="3446463" y="1296988"/>
            <a:ext cx="8128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defTabSz="762000"/>
            <a:r>
              <a:rPr lang="zh-TW" altLang="en-US" sz="1600" b="1">
                <a:solidFill>
                  <a:srgbClr val="000000"/>
                </a:solidFill>
                <a:ea typeface="DFKai-SB" pitchFamily="65" charset="-120"/>
              </a:rPr>
              <a:t>安排出货</a:t>
            </a:r>
            <a:endParaRPr lang="zh-TW" altLang="en-US" sz="1600" b="1">
              <a:ea typeface="DFKai-SB" pitchFamily="65" charset="-120"/>
            </a:endParaRPr>
          </a:p>
        </p:txBody>
      </p:sp>
      <p:sp>
        <p:nvSpPr>
          <p:cNvPr id="316" name="Rectangle 349"/>
          <p:cNvSpPr>
            <a:spLocks noChangeArrowheads="1"/>
          </p:cNvSpPr>
          <p:nvPr/>
        </p:nvSpPr>
        <p:spPr bwMode="auto">
          <a:xfrm>
            <a:off x="3609975" y="1576388"/>
            <a:ext cx="4064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defTabSz="762000"/>
            <a:r>
              <a:rPr lang="zh-TW" altLang="en-US" sz="1600" b="1">
                <a:solidFill>
                  <a:srgbClr val="000000"/>
                </a:solidFill>
                <a:ea typeface="DFKai-SB" pitchFamily="65" charset="-120"/>
              </a:rPr>
              <a:t>日期</a:t>
            </a:r>
            <a:endParaRPr lang="zh-TW" altLang="en-US" sz="1600" b="1">
              <a:ea typeface="DFKai-SB" pitchFamily="65" charset="-120"/>
            </a:endParaRPr>
          </a:p>
        </p:txBody>
      </p:sp>
      <p:sp>
        <p:nvSpPr>
          <p:cNvPr id="317" name="Rectangle 351"/>
          <p:cNvSpPr>
            <a:spLocks noChangeArrowheads="1"/>
          </p:cNvSpPr>
          <p:nvPr/>
        </p:nvSpPr>
        <p:spPr bwMode="auto">
          <a:xfrm>
            <a:off x="4724400" y="1500188"/>
            <a:ext cx="8128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defTabSz="762000"/>
            <a:r>
              <a:rPr lang="zh-TW" altLang="en-US" sz="1600" b="1">
                <a:solidFill>
                  <a:srgbClr val="000000"/>
                </a:solidFill>
                <a:ea typeface="DFKai-SB" pitchFamily="65" charset="-120"/>
              </a:rPr>
              <a:t>装货日期</a:t>
            </a:r>
            <a:endParaRPr lang="zh-TW" altLang="en-US" sz="1600" b="1">
              <a:ea typeface="DFKai-SB" pitchFamily="65" charset="-120"/>
            </a:endParaRPr>
          </a:p>
        </p:txBody>
      </p:sp>
      <p:sp>
        <p:nvSpPr>
          <p:cNvPr id="318" name="Rectangle 352"/>
          <p:cNvSpPr>
            <a:spLocks noChangeArrowheads="1"/>
          </p:cNvSpPr>
          <p:nvPr/>
        </p:nvSpPr>
        <p:spPr bwMode="auto">
          <a:xfrm>
            <a:off x="6629400" y="2524125"/>
            <a:ext cx="8128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defTabSz="762000"/>
            <a:r>
              <a:rPr lang="zh-TW" altLang="en-US" sz="1600" b="1">
                <a:solidFill>
                  <a:srgbClr val="000000"/>
                </a:solidFill>
                <a:ea typeface="DFKai-SB" pitchFamily="65" charset="-120"/>
              </a:rPr>
              <a:t>运送时间</a:t>
            </a:r>
            <a:endParaRPr lang="zh-TW" altLang="en-US" sz="1600" b="1">
              <a:ea typeface="DFKai-SB" pitchFamily="65" charset="-120"/>
            </a:endParaRPr>
          </a:p>
        </p:txBody>
      </p:sp>
      <p:sp>
        <p:nvSpPr>
          <p:cNvPr id="319" name="Rectangle 353"/>
          <p:cNvSpPr>
            <a:spLocks noChangeArrowheads="1"/>
          </p:cNvSpPr>
          <p:nvPr/>
        </p:nvSpPr>
        <p:spPr bwMode="auto">
          <a:xfrm>
            <a:off x="5334000" y="2857500"/>
            <a:ext cx="8128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defTabSz="762000"/>
            <a:r>
              <a:rPr lang="zh-TW" altLang="en-US" sz="1600" b="1">
                <a:solidFill>
                  <a:srgbClr val="000000"/>
                </a:solidFill>
                <a:ea typeface="DFKai-SB" pitchFamily="65" charset="-120"/>
              </a:rPr>
              <a:t>装货时间</a:t>
            </a:r>
            <a:endParaRPr lang="zh-TW" altLang="en-US" sz="1600" b="1">
              <a:ea typeface="DFKai-SB" pitchFamily="65" charset="-120"/>
            </a:endParaRPr>
          </a:p>
        </p:txBody>
      </p:sp>
      <p:sp>
        <p:nvSpPr>
          <p:cNvPr id="320" name="Rectangle 354"/>
          <p:cNvSpPr>
            <a:spLocks noChangeArrowheads="1"/>
          </p:cNvSpPr>
          <p:nvPr/>
        </p:nvSpPr>
        <p:spPr bwMode="auto">
          <a:xfrm>
            <a:off x="3225800" y="3252788"/>
            <a:ext cx="14224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defTabSz="762000"/>
            <a:r>
              <a:rPr lang="zh-CN" altLang="en-US" sz="1600" b="1" dirty="0">
                <a:solidFill>
                  <a:srgbClr val="000000"/>
                </a:solidFill>
                <a:ea typeface="DFKai-SB" pitchFamily="65" charset="-120"/>
              </a:rPr>
              <a:t>检货、包装时间</a:t>
            </a:r>
            <a:endParaRPr lang="zh-TW" altLang="en-US" sz="1600" b="1" dirty="0">
              <a:ea typeface="DFKai-SB" pitchFamily="65" charset="-120"/>
            </a:endParaRPr>
          </a:p>
        </p:txBody>
      </p:sp>
      <p:sp>
        <p:nvSpPr>
          <p:cNvPr id="321" name="Rectangle 355"/>
          <p:cNvSpPr>
            <a:spLocks noChangeArrowheads="1"/>
          </p:cNvSpPr>
          <p:nvPr/>
        </p:nvSpPr>
        <p:spPr bwMode="auto">
          <a:xfrm>
            <a:off x="4089400" y="4062413"/>
            <a:ext cx="812800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defTabSz="762000"/>
            <a:r>
              <a:rPr lang="zh-TW" altLang="en-US" sz="1600" b="1">
                <a:solidFill>
                  <a:srgbClr val="000000"/>
                </a:solidFill>
                <a:ea typeface="DFKai-SB" pitchFamily="65" charset="-120"/>
              </a:rPr>
              <a:t>出货前置</a:t>
            </a:r>
          </a:p>
          <a:p>
            <a:pPr defTabSz="762000"/>
            <a:r>
              <a:rPr lang="zh-TW" altLang="en-US" sz="1600" b="1">
                <a:solidFill>
                  <a:srgbClr val="000000"/>
                </a:solidFill>
                <a:ea typeface="DFKai-SB" pitchFamily="65" charset="-120"/>
              </a:rPr>
              <a:t>作业时间</a:t>
            </a:r>
            <a:endParaRPr lang="zh-TW" altLang="en-US" sz="1600" b="1">
              <a:ea typeface="DFKai-SB" pitchFamily="65" charset="-120"/>
            </a:endParaRPr>
          </a:p>
        </p:txBody>
      </p:sp>
      <p:sp>
        <p:nvSpPr>
          <p:cNvPr id="322" name="Rectangle 356"/>
          <p:cNvSpPr>
            <a:spLocks noChangeArrowheads="1"/>
          </p:cNvSpPr>
          <p:nvPr/>
        </p:nvSpPr>
        <p:spPr bwMode="auto">
          <a:xfrm>
            <a:off x="3916363" y="4945063"/>
            <a:ext cx="1128712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defTabSz="762000"/>
            <a:r>
              <a:rPr lang="zh-TW" altLang="en-US" sz="1600" b="1">
                <a:solidFill>
                  <a:srgbClr val="000000"/>
                </a:solidFill>
                <a:latin typeface="DFKai-SB" pitchFamily="65" charset="-120"/>
                <a:ea typeface="DFKai-SB" pitchFamily="65" charset="-120"/>
              </a:rPr>
              <a:t>出 货 排 程</a:t>
            </a:r>
            <a:endParaRPr lang="zh-TW" altLang="en-US" sz="1600" b="1">
              <a:latin typeface="DFKai-SB" pitchFamily="65" charset="-120"/>
              <a:ea typeface="DFKai-SB" pitchFamily="65" charset="-120"/>
            </a:endParaRPr>
          </a:p>
        </p:txBody>
      </p:sp>
      <p:sp>
        <p:nvSpPr>
          <p:cNvPr id="323" name="Line 358"/>
          <p:cNvSpPr>
            <a:spLocks noChangeShapeType="1"/>
          </p:cNvSpPr>
          <p:nvPr/>
        </p:nvSpPr>
        <p:spPr bwMode="auto">
          <a:xfrm>
            <a:off x="2438400" y="2278063"/>
            <a:ext cx="0" cy="2590800"/>
          </a:xfrm>
          <a:prstGeom prst="line">
            <a:avLst/>
          </a:prstGeom>
          <a:noFill/>
          <a:ln w="19050">
            <a:solidFill>
              <a:srgbClr val="FF0000"/>
            </a:solidFill>
            <a:prstDash val="dash"/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24" name="Text Box 359"/>
          <p:cNvSpPr txBox="1">
            <a:spLocks noChangeArrowheads="1"/>
          </p:cNvSpPr>
          <p:nvPr/>
        </p:nvSpPr>
        <p:spPr bwMode="auto">
          <a:xfrm>
            <a:off x="5943600" y="5340350"/>
            <a:ext cx="1784350" cy="3667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b="1">
                <a:solidFill>
                  <a:srgbClr val="FFFFFF"/>
                </a:solidFill>
                <a:latin typeface="DFKai-SB" pitchFamily="65" charset="-120"/>
                <a:ea typeface="DFKai-SB" pitchFamily="65" charset="-120"/>
              </a:rPr>
              <a:t>议的订单交货日</a:t>
            </a:r>
            <a:endParaRPr lang="zh-TW" altLang="en-US" b="1">
              <a:solidFill>
                <a:srgbClr val="FFFFFF"/>
              </a:solidFill>
              <a:latin typeface="DFKai-SB" pitchFamily="65" charset="-120"/>
              <a:ea typeface="DFKai-SB" pitchFamily="65" charset="-120"/>
            </a:endParaRPr>
          </a:p>
        </p:txBody>
      </p:sp>
      <p:sp>
        <p:nvSpPr>
          <p:cNvPr id="325" name="AutoShape 360"/>
          <p:cNvSpPr>
            <a:spLocks noChangeArrowheads="1"/>
          </p:cNvSpPr>
          <p:nvPr/>
        </p:nvSpPr>
        <p:spPr bwMode="auto">
          <a:xfrm>
            <a:off x="2362200" y="2278063"/>
            <a:ext cx="152400" cy="152400"/>
          </a:xfrm>
          <a:prstGeom prst="flowChartMerge">
            <a:avLst/>
          </a:prstGeom>
          <a:solidFill>
            <a:srgbClr val="FF0000"/>
          </a:solidFill>
          <a:ln w="127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26" name="文本框 325"/>
          <p:cNvSpPr txBox="1"/>
          <p:nvPr/>
        </p:nvSpPr>
        <p:spPr>
          <a:xfrm>
            <a:off x="1016000" y="1935163"/>
            <a:ext cx="877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1.25</a:t>
            </a:r>
            <a:endParaRPr lang="zh-CN" altLang="en-US" dirty="0"/>
          </a:p>
        </p:txBody>
      </p:sp>
      <p:sp>
        <p:nvSpPr>
          <p:cNvPr id="327" name="文本框 326"/>
          <p:cNvSpPr txBox="1"/>
          <p:nvPr/>
        </p:nvSpPr>
        <p:spPr>
          <a:xfrm>
            <a:off x="2469872" y="1896713"/>
            <a:ext cx="877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2.1</a:t>
            </a:r>
            <a:endParaRPr lang="zh-CN" altLang="en-US" dirty="0"/>
          </a:p>
        </p:txBody>
      </p:sp>
      <p:sp>
        <p:nvSpPr>
          <p:cNvPr id="328" name="文本框 327"/>
          <p:cNvSpPr txBox="1"/>
          <p:nvPr/>
        </p:nvSpPr>
        <p:spPr>
          <a:xfrm>
            <a:off x="3520315" y="1931177"/>
            <a:ext cx="877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2.1</a:t>
            </a:r>
            <a:endParaRPr lang="zh-CN" altLang="en-US" dirty="0"/>
          </a:p>
        </p:txBody>
      </p:sp>
      <p:sp>
        <p:nvSpPr>
          <p:cNvPr id="329" name="文本框 328"/>
          <p:cNvSpPr txBox="1"/>
          <p:nvPr/>
        </p:nvSpPr>
        <p:spPr>
          <a:xfrm>
            <a:off x="7470637" y="1888059"/>
            <a:ext cx="877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2.5 </a:t>
            </a:r>
            <a:endParaRPr lang="zh-CN" altLang="en-US" dirty="0"/>
          </a:p>
        </p:txBody>
      </p:sp>
      <p:sp>
        <p:nvSpPr>
          <p:cNvPr id="330" name="文本框 329"/>
          <p:cNvSpPr txBox="1"/>
          <p:nvPr/>
        </p:nvSpPr>
        <p:spPr>
          <a:xfrm>
            <a:off x="4866585" y="1904791"/>
            <a:ext cx="877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2.2</a:t>
            </a:r>
            <a:endParaRPr lang="zh-CN" altLang="en-US" dirty="0"/>
          </a:p>
        </p:txBody>
      </p:sp>
      <p:sp>
        <p:nvSpPr>
          <p:cNvPr id="331" name="文本框 330"/>
          <p:cNvSpPr txBox="1"/>
          <p:nvPr/>
        </p:nvSpPr>
        <p:spPr>
          <a:xfrm>
            <a:off x="6109563" y="1903013"/>
            <a:ext cx="877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2.3 </a:t>
            </a:r>
            <a:endParaRPr lang="zh-CN" altLang="en-US" dirty="0"/>
          </a:p>
        </p:txBody>
      </p:sp>
      <p:sp>
        <p:nvSpPr>
          <p:cNvPr id="332" name="文本框 331"/>
          <p:cNvSpPr txBox="1"/>
          <p:nvPr/>
        </p:nvSpPr>
        <p:spPr>
          <a:xfrm>
            <a:off x="6669087" y="2788221"/>
            <a:ext cx="519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333" name="文本框 332"/>
          <p:cNvSpPr txBox="1"/>
          <p:nvPr/>
        </p:nvSpPr>
        <p:spPr>
          <a:xfrm>
            <a:off x="5392461" y="3156827"/>
            <a:ext cx="877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1</a:t>
            </a:r>
            <a:endParaRPr lang="zh-CN" altLang="en-US" dirty="0"/>
          </a:p>
        </p:txBody>
      </p:sp>
      <p:sp>
        <p:nvSpPr>
          <p:cNvPr id="334" name="文本框 333"/>
          <p:cNvSpPr txBox="1"/>
          <p:nvPr/>
        </p:nvSpPr>
        <p:spPr>
          <a:xfrm>
            <a:off x="3593306" y="3552607"/>
            <a:ext cx="8778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1</a:t>
            </a:r>
          </a:p>
          <a:p>
            <a:endParaRPr lang="zh-CN" altLang="en-US" dirty="0"/>
          </a:p>
        </p:txBody>
      </p:sp>
      <p:sp>
        <p:nvSpPr>
          <p:cNvPr id="335" name="文本框 334"/>
          <p:cNvSpPr txBox="1"/>
          <p:nvPr/>
        </p:nvSpPr>
        <p:spPr>
          <a:xfrm>
            <a:off x="1897062" y="3002085"/>
            <a:ext cx="625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1.31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5257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" name="内容占位符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2874" y="805146"/>
            <a:ext cx="7031208" cy="5111750"/>
          </a:xfrm>
          <a:prstGeom prst="rect">
            <a:avLst/>
          </a:prstGeom>
        </p:spPr>
      </p:pic>
      <p:sp>
        <p:nvSpPr>
          <p:cNvPr id="8" name="AutoShape 8"/>
          <p:cNvSpPr>
            <a:spLocks noChangeArrowheads="1"/>
          </p:cNvSpPr>
          <p:nvPr/>
        </p:nvSpPr>
        <p:spPr bwMode="auto">
          <a:xfrm>
            <a:off x="7763606" y="2695074"/>
            <a:ext cx="2196937" cy="1739532"/>
          </a:xfrm>
          <a:prstGeom prst="wedgeEllipseCallout">
            <a:avLst>
              <a:gd name="adj1" fmla="val -273594"/>
              <a:gd name="adj2" fmla="val -41722"/>
            </a:avLst>
          </a:prstGeom>
          <a:solidFill>
            <a:srgbClr val="FFFF99"/>
          </a:solidFill>
          <a:ln w="127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zh-TW" altLang="en-US" sz="2000" b="1" dirty="0">
                <a:solidFill>
                  <a:srgbClr val="0000CC"/>
                </a:solidFill>
                <a:latin typeface="DFKai-SB" pitchFamily="65" charset="-120"/>
                <a:ea typeface="DFKai-SB" pitchFamily="65" charset="-120"/>
              </a:rPr>
              <a:t>客户期望的</a:t>
            </a:r>
          </a:p>
          <a:p>
            <a:pPr algn="ctr"/>
            <a:r>
              <a:rPr lang="zh-CN" altLang="en-US" sz="2000" b="1" dirty="0">
                <a:solidFill>
                  <a:srgbClr val="0000CC"/>
                </a:solidFill>
                <a:latin typeface="DFKai-SB" pitchFamily="65" charset="-120"/>
                <a:ea typeface="DFKai-SB" pitchFamily="65" charset="-120"/>
              </a:rPr>
              <a:t>交期无法满足</a:t>
            </a:r>
            <a:r>
              <a:rPr lang="en-US" altLang="zh-TW" sz="2000" b="1" dirty="0">
                <a:solidFill>
                  <a:srgbClr val="0000CC"/>
                </a:solidFill>
                <a:latin typeface="DFKai-SB" pitchFamily="65" charset="-120"/>
                <a:ea typeface="DFKai-SB" pitchFamily="65" charset="-120"/>
              </a:rPr>
              <a:t>,</a:t>
            </a:r>
          </a:p>
          <a:p>
            <a:pPr algn="ctr"/>
            <a:r>
              <a:rPr lang="zh-CN" altLang="en-US" sz="2000" b="1" dirty="0">
                <a:solidFill>
                  <a:srgbClr val="0000CC"/>
                </a:solidFill>
                <a:latin typeface="DFKai-SB" pitchFamily="65" charset="-120"/>
                <a:ea typeface="DFKai-SB" pitchFamily="65" charset="-120"/>
              </a:rPr>
              <a:t>系统自动计算</a:t>
            </a:r>
            <a:endParaRPr lang="zh-TW" altLang="en-US" sz="2000" b="1" dirty="0">
              <a:solidFill>
                <a:srgbClr val="0000CC"/>
              </a:solidFill>
              <a:latin typeface="DFKai-SB" pitchFamily="65" charset="-120"/>
              <a:ea typeface="DFKai-SB" pitchFamily="65" charset="-120"/>
            </a:endParaRPr>
          </a:p>
          <a:p>
            <a:pPr algn="ctr"/>
            <a:r>
              <a:rPr lang="zh-CN" altLang="en-US" sz="2000" b="1" dirty="0">
                <a:solidFill>
                  <a:srgbClr val="0000CC"/>
                </a:solidFill>
                <a:latin typeface="DFKai-SB" pitchFamily="65" charset="-120"/>
                <a:ea typeface="DFKai-SB" pitchFamily="65" charset="-120"/>
              </a:rPr>
              <a:t>建议的交期和</a:t>
            </a:r>
            <a:endParaRPr lang="zh-TW" altLang="en-US" sz="2000" b="1" dirty="0">
              <a:solidFill>
                <a:srgbClr val="0000CC"/>
              </a:solidFill>
              <a:latin typeface="DFKai-SB" pitchFamily="65" charset="-120"/>
              <a:ea typeface="DFKai-SB" pitchFamily="65" charset="-120"/>
            </a:endParaRPr>
          </a:p>
          <a:p>
            <a:pPr algn="ctr"/>
            <a:r>
              <a:rPr lang="zh-TW" altLang="en-US" sz="2000" b="1" dirty="0">
                <a:solidFill>
                  <a:srgbClr val="0000CC"/>
                </a:solidFill>
                <a:latin typeface="DFKai-SB" pitchFamily="65" charset="-120"/>
                <a:ea typeface="DFKai-SB" pitchFamily="65" charset="-120"/>
              </a:rPr>
              <a:t>数量</a:t>
            </a:r>
            <a:endParaRPr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577559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订单价格决定</a:t>
            </a:r>
          </a:p>
        </p:txBody>
      </p:sp>
      <p:sp>
        <p:nvSpPr>
          <p:cNvPr id="135" name="Rectangle 1034">
            <a:extLst>
              <a:ext uri="{FF2B5EF4-FFF2-40B4-BE49-F238E27FC236}">
                <a16:creationId xmlns:a16="http://schemas.microsoft.com/office/drawing/2014/main" xmlns="" id="{09109B1D-EEF0-4910-A437-ADCEB3C82A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27700" y="367057"/>
            <a:ext cx="57708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zh-TW" sz="1500" b="1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endParaRPr lang="en-US" altLang="zh-TW" sz="15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36" name="Rectangle 2">
            <a:extLst>
              <a:ext uri="{FF2B5EF4-FFF2-40B4-BE49-F238E27FC236}">
                <a16:creationId xmlns:a16="http://schemas.microsoft.com/office/drawing/2014/main" xmlns="" id="{863D42E9-507E-4F8A-99A5-611A151465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52129" y="5971277"/>
            <a:ext cx="5300663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 sz="15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37" name="Rectangle 3">
            <a:extLst>
              <a:ext uri="{FF2B5EF4-FFF2-40B4-BE49-F238E27FC236}">
                <a16:creationId xmlns:a16="http://schemas.microsoft.com/office/drawing/2014/main" xmlns="" id="{638F4E31-2C1E-43D9-B2BF-6970C59C1B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52129" y="5934764"/>
            <a:ext cx="65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endParaRPr lang="zh-CN" altLang="en-US" sz="15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91" name="Group 5">
            <a:extLst>
              <a:ext uri="{FF2B5EF4-FFF2-40B4-BE49-F238E27FC236}">
                <a16:creationId xmlns="" xmlns:a16="http://schemas.microsoft.com/office/drawing/2014/main" id="{B0022D36-0800-4196-ACC4-ADA951A0DA76}"/>
              </a:ext>
            </a:extLst>
          </p:cNvPr>
          <p:cNvGrpSpPr>
            <a:grpSpLocks/>
          </p:cNvGrpSpPr>
          <p:nvPr/>
        </p:nvGrpSpPr>
        <p:grpSpPr bwMode="auto">
          <a:xfrm>
            <a:off x="2555791" y="1772340"/>
            <a:ext cx="587375" cy="1398587"/>
            <a:chOff x="557" y="1145"/>
            <a:chExt cx="370" cy="881"/>
          </a:xfrm>
        </p:grpSpPr>
        <p:sp>
          <p:nvSpPr>
            <p:cNvPr id="93" name="Freeform 6">
              <a:extLst>
                <a:ext uri="{FF2B5EF4-FFF2-40B4-BE49-F238E27FC236}">
                  <a16:creationId xmlns="" xmlns:a16="http://schemas.microsoft.com/office/drawing/2014/main" id="{517CCC8F-B396-4E62-9BED-BA1A9449256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2" y="1159"/>
              <a:ext cx="355" cy="827"/>
            </a:xfrm>
            <a:custGeom>
              <a:avLst/>
              <a:gdLst>
                <a:gd name="T0" fmla="*/ 355 w 355"/>
                <a:gd name="T1" fmla="*/ 0 h 827"/>
                <a:gd name="T2" fmla="*/ 0 w 355"/>
                <a:gd name="T3" fmla="*/ 0 h 827"/>
                <a:gd name="T4" fmla="*/ 0 w 355"/>
                <a:gd name="T5" fmla="*/ 827 h 827"/>
                <a:gd name="T6" fmla="*/ 220 w 355"/>
                <a:gd name="T7" fmla="*/ 827 h 82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55"/>
                <a:gd name="T13" fmla="*/ 0 h 827"/>
                <a:gd name="T14" fmla="*/ 355 w 355"/>
                <a:gd name="T15" fmla="*/ 827 h 82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55" h="827">
                  <a:moveTo>
                    <a:pt x="355" y="0"/>
                  </a:moveTo>
                  <a:lnTo>
                    <a:pt x="0" y="0"/>
                  </a:lnTo>
                  <a:lnTo>
                    <a:pt x="0" y="827"/>
                  </a:lnTo>
                  <a:lnTo>
                    <a:pt x="220" y="827"/>
                  </a:lnTo>
                </a:path>
              </a:pathLst>
            </a:custGeom>
            <a:noFill/>
            <a:ln w="23813">
              <a:solidFill>
                <a:srgbClr val="CECECE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sz="150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94" name="Freeform 7">
              <a:extLst>
                <a:ext uri="{FF2B5EF4-FFF2-40B4-BE49-F238E27FC236}">
                  <a16:creationId xmlns="" xmlns:a16="http://schemas.microsoft.com/office/drawing/2014/main" id="{A73E0FD9-7ED2-45E6-B02E-95E81C28ABB2}"/>
                </a:ext>
              </a:extLst>
            </p:cNvPr>
            <p:cNvSpPr>
              <a:spLocks/>
            </p:cNvSpPr>
            <p:nvPr/>
          </p:nvSpPr>
          <p:spPr bwMode="auto">
            <a:xfrm>
              <a:off x="788" y="1948"/>
              <a:ext cx="79" cy="78"/>
            </a:xfrm>
            <a:custGeom>
              <a:avLst/>
              <a:gdLst>
                <a:gd name="T0" fmla="*/ 0 w 79"/>
                <a:gd name="T1" fmla="*/ 78 h 78"/>
                <a:gd name="T2" fmla="*/ 79 w 79"/>
                <a:gd name="T3" fmla="*/ 38 h 78"/>
                <a:gd name="T4" fmla="*/ 0 w 79"/>
                <a:gd name="T5" fmla="*/ 0 h 78"/>
                <a:gd name="T6" fmla="*/ 0 w 79"/>
                <a:gd name="T7" fmla="*/ 78 h 7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9"/>
                <a:gd name="T13" fmla="*/ 0 h 78"/>
                <a:gd name="T14" fmla="*/ 79 w 79"/>
                <a:gd name="T15" fmla="*/ 78 h 7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9" h="78">
                  <a:moveTo>
                    <a:pt x="0" y="78"/>
                  </a:moveTo>
                  <a:lnTo>
                    <a:pt x="79" y="38"/>
                  </a:lnTo>
                  <a:lnTo>
                    <a:pt x="0" y="0"/>
                  </a:lnTo>
                  <a:lnTo>
                    <a:pt x="0" y="78"/>
                  </a:lnTo>
                  <a:close/>
                </a:path>
              </a:pathLst>
            </a:custGeom>
            <a:solidFill>
              <a:srgbClr val="CECECE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 sz="150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95" name="Freeform 8">
              <a:extLst>
                <a:ext uri="{FF2B5EF4-FFF2-40B4-BE49-F238E27FC236}">
                  <a16:creationId xmlns="" xmlns:a16="http://schemas.microsoft.com/office/drawing/2014/main" id="{93AB16DE-EDEA-4ACB-9FF9-E19699D2BF4E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" y="1145"/>
              <a:ext cx="355" cy="827"/>
            </a:xfrm>
            <a:custGeom>
              <a:avLst/>
              <a:gdLst>
                <a:gd name="T0" fmla="*/ 355 w 355"/>
                <a:gd name="T1" fmla="*/ 0 h 827"/>
                <a:gd name="T2" fmla="*/ 0 w 355"/>
                <a:gd name="T3" fmla="*/ 0 h 827"/>
                <a:gd name="T4" fmla="*/ 0 w 355"/>
                <a:gd name="T5" fmla="*/ 827 h 827"/>
                <a:gd name="T6" fmla="*/ 220 w 355"/>
                <a:gd name="T7" fmla="*/ 827 h 82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55"/>
                <a:gd name="T13" fmla="*/ 0 h 827"/>
                <a:gd name="T14" fmla="*/ 355 w 355"/>
                <a:gd name="T15" fmla="*/ 827 h 82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55" h="827">
                  <a:moveTo>
                    <a:pt x="355" y="0"/>
                  </a:moveTo>
                  <a:lnTo>
                    <a:pt x="0" y="0"/>
                  </a:lnTo>
                  <a:lnTo>
                    <a:pt x="0" y="827"/>
                  </a:lnTo>
                  <a:lnTo>
                    <a:pt x="220" y="827"/>
                  </a:lnTo>
                </a:path>
              </a:pathLst>
            </a:custGeom>
            <a:noFill/>
            <a:ln w="23813">
              <a:solidFill>
                <a:srgbClr val="5997B9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sz="150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96" name="Freeform 9">
              <a:extLst>
                <a:ext uri="{FF2B5EF4-FFF2-40B4-BE49-F238E27FC236}">
                  <a16:creationId xmlns="" xmlns:a16="http://schemas.microsoft.com/office/drawing/2014/main" id="{39B03902-5794-4068-ABC5-68AB2CE40183}"/>
                </a:ext>
              </a:extLst>
            </p:cNvPr>
            <p:cNvSpPr>
              <a:spLocks/>
            </p:cNvSpPr>
            <p:nvPr/>
          </p:nvSpPr>
          <p:spPr bwMode="auto">
            <a:xfrm>
              <a:off x="773" y="1933"/>
              <a:ext cx="80" cy="79"/>
            </a:xfrm>
            <a:custGeom>
              <a:avLst/>
              <a:gdLst>
                <a:gd name="T0" fmla="*/ 0 w 80"/>
                <a:gd name="T1" fmla="*/ 79 h 79"/>
                <a:gd name="T2" fmla="*/ 80 w 80"/>
                <a:gd name="T3" fmla="*/ 39 h 79"/>
                <a:gd name="T4" fmla="*/ 0 w 80"/>
                <a:gd name="T5" fmla="*/ 0 h 79"/>
                <a:gd name="T6" fmla="*/ 0 w 80"/>
                <a:gd name="T7" fmla="*/ 79 h 7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0"/>
                <a:gd name="T13" fmla="*/ 0 h 79"/>
                <a:gd name="T14" fmla="*/ 80 w 80"/>
                <a:gd name="T15" fmla="*/ 79 h 7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0" h="79">
                  <a:moveTo>
                    <a:pt x="0" y="79"/>
                  </a:moveTo>
                  <a:lnTo>
                    <a:pt x="80" y="39"/>
                  </a:lnTo>
                  <a:lnTo>
                    <a:pt x="0" y="0"/>
                  </a:lnTo>
                  <a:lnTo>
                    <a:pt x="0" y="79"/>
                  </a:lnTo>
                  <a:close/>
                </a:path>
              </a:pathLst>
            </a:custGeom>
            <a:solidFill>
              <a:srgbClr val="5997B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 sz="150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97" name="Group 10">
            <a:extLst>
              <a:ext uri="{FF2B5EF4-FFF2-40B4-BE49-F238E27FC236}">
                <a16:creationId xmlns="" xmlns:a16="http://schemas.microsoft.com/office/drawing/2014/main" id="{D9958523-B730-4E70-8FBF-7E9EA484E260}"/>
              </a:ext>
            </a:extLst>
          </p:cNvPr>
          <p:cNvGrpSpPr>
            <a:grpSpLocks/>
          </p:cNvGrpSpPr>
          <p:nvPr/>
        </p:nvGrpSpPr>
        <p:grpSpPr bwMode="auto">
          <a:xfrm>
            <a:off x="6121316" y="1154802"/>
            <a:ext cx="630237" cy="147638"/>
            <a:chOff x="2803" y="756"/>
            <a:chExt cx="397" cy="93"/>
          </a:xfrm>
        </p:grpSpPr>
        <p:sp>
          <p:nvSpPr>
            <p:cNvPr id="98" name="Rectangle 11">
              <a:extLst>
                <a:ext uri="{FF2B5EF4-FFF2-40B4-BE49-F238E27FC236}">
                  <a16:creationId xmlns="" xmlns:a16="http://schemas.microsoft.com/office/drawing/2014/main" id="{5EB62B3A-4E83-41B2-BDF6-58D62E73A3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94" y="803"/>
              <a:ext cx="306" cy="15"/>
            </a:xfrm>
            <a:prstGeom prst="rect">
              <a:avLst/>
            </a:prstGeom>
            <a:solidFill>
              <a:srgbClr val="CECECE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sz="150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99" name="Freeform 12">
              <a:extLst>
                <a:ext uri="{FF2B5EF4-FFF2-40B4-BE49-F238E27FC236}">
                  <a16:creationId xmlns="" xmlns:a16="http://schemas.microsoft.com/office/drawing/2014/main" id="{F3C44158-9CA7-4A25-B34E-80BA6B7AEE11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8" y="770"/>
              <a:ext cx="80" cy="79"/>
            </a:xfrm>
            <a:custGeom>
              <a:avLst/>
              <a:gdLst>
                <a:gd name="T0" fmla="*/ 80 w 80"/>
                <a:gd name="T1" fmla="*/ 0 h 79"/>
                <a:gd name="T2" fmla="*/ 0 w 80"/>
                <a:gd name="T3" fmla="*/ 40 h 79"/>
                <a:gd name="T4" fmla="*/ 80 w 80"/>
                <a:gd name="T5" fmla="*/ 79 h 79"/>
                <a:gd name="T6" fmla="*/ 80 w 80"/>
                <a:gd name="T7" fmla="*/ 0 h 7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0"/>
                <a:gd name="T13" fmla="*/ 0 h 79"/>
                <a:gd name="T14" fmla="*/ 80 w 80"/>
                <a:gd name="T15" fmla="*/ 79 h 7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0" h="79">
                  <a:moveTo>
                    <a:pt x="80" y="0"/>
                  </a:moveTo>
                  <a:lnTo>
                    <a:pt x="0" y="40"/>
                  </a:lnTo>
                  <a:lnTo>
                    <a:pt x="80" y="79"/>
                  </a:lnTo>
                  <a:lnTo>
                    <a:pt x="80" y="0"/>
                  </a:lnTo>
                  <a:close/>
                </a:path>
              </a:pathLst>
            </a:custGeom>
            <a:solidFill>
              <a:srgbClr val="CECECE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 sz="150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00" name="Rectangle 13">
              <a:extLst>
                <a:ext uri="{FF2B5EF4-FFF2-40B4-BE49-F238E27FC236}">
                  <a16:creationId xmlns="" xmlns:a16="http://schemas.microsoft.com/office/drawing/2014/main" id="{B4806EBE-3603-45B5-9A20-4F656D212F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79" y="789"/>
              <a:ext cx="306" cy="14"/>
            </a:xfrm>
            <a:prstGeom prst="rect">
              <a:avLst/>
            </a:prstGeom>
            <a:solidFill>
              <a:srgbClr val="5997B9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sz="150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01" name="Freeform 14">
              <a:extLst>
                <a:ext uri="{FF2B5EF4-FFF2-40B4-BE49-F238E27FC236}">
                  <a16:creationId xmlns="" xmlns:a16="http://schemas.microsoft.com/office/drawing/2014/main" id="{DEE86B7A-4DDF-4303-B67C-D30466045948}"/>
                </a:ext>
              </a:extLst>
            </p:cNvPr>
            <p:cNvSpPr>
              <a:spLocks/>
            </p:cNvSpPr>
            <p:nvPr/>
          </p:nvSpPr>
          <p:spPr bwMode="auto">
            <a:xfrm>
              <a:off x="2803" y="756"/>
              <a:ext cx="80" cy="78"/>
            </a:xfrm>
            <a:custGeom>
              <a:avLst/>
              <a:gdLst>
                <a:gd name="T0" fmla="*/ 80 w 80"/>
                <a:gd name="T1" fmla="*/ 0 h 78"/>
                <a:gd name="T2" fmla="*/ 0 w 80"/>
                <a:gd name="T3" fmla="*/ 40 h 78"/>
                <a:gd name="T4" fmla="*/ 80 w 80"/>
                <a:gd name="T5" fmla="*/ 78 h 78"/>
                <a:gd name="T6" fmla="*/ 80 w 80"/>
                <a:gd name="T7" fmla="*/ 0 h 7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0"/>
                <a:gd name="T13" fmla="*/ 0 h 78"/>
                <a:gd name="T14" fmla="*/ 80 w 80"/>
                <a:gd name="T15" fmla="*/ 78 h 7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0" h="78">
                  <a:moveTo>
                    <a:pt x="80" y="0"/>
                  </a:moveTo>
                  <a:lnTo>
                    <a:pt x="0" y="40"/>
                  </a:lnTo>
                  <a:lnTo>
                    <a:pt x="80" y="78"/>
                  </a:lnTo>
                  <a:lnTo>
                    <a:pt x="80" y="0"/>
                  </a:lnTo>
                  <a:close/>
                </a:path>
              </a:pathLst>
            </a:custGeom>
            <a:solidFill>
              <a:srgbClr val="5997B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 sz="150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sp>
        <p:nvSpPr>
          <p:cNvPr id="102" name="Rectangle 15">
            <a:extLst>
              <a:ext uri="{FF2B5EF4-FFF2-40B4-BE49-F238E27FC236}">
                <a16:creationId xmlns="" xmlns:a16="http://schemas.microsoft.com/office/drawing/2014/main" id="{A72A22A9-7665-4D28-9F57-AF72B8F95E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54266" y="1084952"/>
            <a:ext cx="3084512" cy="338138"/>
          </a:xfrm>
          <a:prstGeom prst="rect">
            <a:avLst/>
          </a:prstGeom>
          <a:solidFill>
            <a:srgbClr val="A2C1FE"/>
          </a:solidFill>
          <a:ln w="11113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zh-CN" altLang="en-US" sz="15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3" name="Rectangle 16">
            <a:extLst>
              <a:ext uri="{FF2B5EF4-FFF2-40B4-BE49-F238E27FC236}">
                <a16:creationId xmlns="" xmlns:a16="http://schemas.microsoft.com/office/drawing/2014/main" id="{48E81FB4-22DA-4D3F-86EF-8C5034E15A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44753" y="1137340"/>
            <a:ext cx="1595309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zh-CN" altLang="en-US" sz="15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定价</a:t>
            </a:r>
            <a:r>
              <a:rPr lang="zh-CN" altLang="en-US" sz="1500" b="1" dirty="0" smtClean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过程 </a:t>
            </a:r>
            <a:r>
              <a:rPr lang="en-US" altLang="zh-CN" sz="1500" b="1" dirty="0" smtClean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ZRVA01</a:t>
            </a:r>
            <a:endParaRPr lang="en-US" altLang="zh-TW" sz="1500" b="1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4" name="Rectangle 17">
            <a:extLst>
              <a:ext uri="{FF2B5EF4-FFF2-40B4-BE49-F238E27FC236}">
                <a16:creationId xmlns="" xmlns:a16="http://schemas.microsoft.com/office/drawing/2014/main" id="{D30D156A-3196-4498-ACEC-3642BEDED2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7916" y="1426265"/>
            <a:ext cx="3086100" cy="1374775"/>
          </a:xfrm>
          <a:prstGeom prst="rect">
            <a:avLst/>
          </a:prstGeom>
          <a:solidFill>
            <a:srgbClr val="FFFFFF"/>
          </a:solidFill>
          <a:ln w="11113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zh-CN" altLang="en-US" sz="15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5" name="Rectangle 18">
            <a:extLst>
              <a:ext uri="{FF2B5EF4-FFF2-40B4-BE49-F238E27FC236}">
                <a16:creationId xmlns="" xmlns:a16="http://schemas.microsoft.com/office/drawing/2014/main" id="{09A4A6F7-503E-4F2C-B57D-6D88F67870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39991" y="1634227"/>
            <a:ext cx="173124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zh-TW" sz="1500" b="1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1.</a:t>
            </a:r>
            <a:endParaRPr lang="en-US" altLang="zh-TW" sz="15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6" name="Rectangle 19">
            <a:extLst>
              <a:ext uri="{FF2B5EF4-FFF2-40B4-BE49-F238E27FC236}">
                <a16:creationId xmlns="" xmlns:a16="http://schemas.microsoft.com/office/drawing/2014/main" id="{A1486FEF-81EE-4383-8A47-3DFCC91C32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1128" y="1634227"/>
            <a:ext cx="76944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zh-CN" altLang="en-US" sz="1500" b="1" dirty="0" smtClean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销售价格</a:t>
            </a:r>
            <a:endParaRPr lang="en-US" altLang="zh-TW" sz="15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7" name="Rectangle 20">
            <a:extLst>
              <a:ext uri="{FF2B5EF4-FFF2-40B4-BE49-F238E27FC236}">
                <a16:creationId xmlns="" xmlns:a16="http://schemas.microsoft.com/office/drawing/2014/main" id="{70F7BA38-DA30-41D2-B6B5-91C93D4334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43416" y="1634227"/>
            <a:ext cx="562655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zh-TW" sz="15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500" b="1" dirty="0" smtClean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ZPR0</a:t>
            </a:r>
            <a:endParaRPr lang="en-US" altLang="zh-TW" sz="15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8" name="Rectangle 21">
            <a:extLst>
              <a:ext uri="{FF2B5EF4-FFF2-40B4-BE49-F238E27FC236}">
                <a16:creationId xmlns="" xmlns:a16="http://schemas.microsoft.com/office/drawing/2014/main" id="{F5541DCC-E6A9-47E1-A6D3-F56B73367D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39991" y="2077140"/>
            <a:ext cx="2669000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zh-TW" sz="15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2. </a:t>
            </a:r>
            <a:r>
              <a:rPr lang="zh-CN" altLang="en-US" sz="1500" b="1" dirty="0" smtClean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折扣价格                   </a:t>
            </a:r>
            <a:r>
              <a:rPr lang="en-US" altLang="zh-CN" sz="1500" b="1" dirty="0" smtClean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KA00</a:t>
            </a:r>
            <a:endParaRPr lang="en-US" altLang="zh-TW" sz="15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9" name="Rectangle 22">
            <a:extLst>
              <a:ext uri="{FF2B5EF4-FFF2-40B4-BE49-F238E27FC236}">
                <a16:creationId xmlns="" xmlns:a16="http://schemas.microsoft.com/office/drawing/2014/main" id="{7A63ADDA-B234-4162-9217-8571103DAB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39991" y="2521640"/>
            <a:ext cx="173124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zh-TW" sz="1500" b="1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3.</a:t>
            </a:r>
            <a:endParaRPr lang="en-US" altLang="zh-TW" sz="15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10" name="Rectangle 23">
            <a:extLst>
              <a:ext uri="{FF2B5EF4-FFF2-40B4-BE49-F238E27FC236}">
                <a16:creationId xmlns="" xmlns:a16="http://schemas.microsoft.com/office/drawing/2014/main" id="{947CFE91-90BB-4B53-844D-5C0A699437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1128" y="2521640"/>
            <a:ext cx="2505494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zh-CN" altLang="en-US" sz="1500" b="1" dirty="0" smtClean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税                             </a:t>
            </a:r>
            <a:r>
              <a:rPr lang="en-US" altLang="zh-TW" sz="1500" b="1" dirty="0" smtClean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MWST</a:t>
            </a:r>
            <a:endParaRPr lang="en-US" altLang="zh-TW" sz="15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11" name="Rectangle 24">
            <a:extLst>
              <a:ext uri="{FF2B5EF4-FFF2-40B4-BE49-F238E27FC236}">
                <a16:creationId xmlns="" xmlns:a16="http://schemas.microsoft.com/office/drawing/2014/main" id="{C5965514-E56B-4BBC-8DAF-5FA5ED8D81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34078" y="1084952"/>
            <a:ext cx="3097213" cy="338138"/>
          </a:xfrm>
          <a:prstGeom prst="rect">
            <a:avLst/>
          </a:prstGeom>
          <a:solidFill>
            <a:srgbClr val="A2C1FE"/>
          </a:solidFill>
          <a:ln w="11113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zh-CN" altLang="en-US" sz="15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12" name="Rectangle 25">
            <a:extLst>
              <a:ext uri="{FF2B5EF4-FFF2-40B4-BE49-F238E27FC236}">
                <a16:creationId xmlns="" xmlns:a16="http://schemas.microsoft.com/office/drawing/2014/main" id="{76F75A5E-BB2A-4E15-8106-36D31AE823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26153" y="1137340"/>
            <a:ext cx="1503617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zh-CN" altLang="en-US" sz="15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销售</a:t>
            </a:r>
            <a:r>
              <a:rPr lang="zh-CN" altLang="en-US" sz="1500" b="1" dirty="0" smtClean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订单类型 </a:t>
            </a:r>
            <a:r>
              <a:rPr lang="en-US" altLang="zh-CN" sz="1500" b="1" dirty="0" smtClean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OR</a:t>
            </a:r>
            <a:endParaRPr lang="en-US" altLang="zh-TW" sz="1500" b="1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13" name="Rectangle 26">
            <a:extLst>
              <a:ext uri="{FF2B5EF4-FFF2-40B4-BE49-F238E27FC236}">
                <a16:creationId xmlns="" xmlns:a16="http://schemas.microsoft.com/office/drawing/2014/main" id="{774B5E66-A3AB-4655-86BA-889820D6B9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34078" y="1426266"/>
            <a:ext cx="3097213" cy="1179654"/>
          </a:xfrm>
          <a:prstGeom prst="rect">
            <a:avLst/>
          </a:prstGeom>
          <a:solidFill>
            <a:srgbClr val="FFFFFF"/>
          </a:solidFill>
          <a:ln w="11113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zh-CN" altLang="en-US" sz="15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14" name="Rectangle 27">
            <a:extLst>
              <a:ext uri="{FF2B5EF4-FFF2-40B4-BE49-F238E27FC236}">
                <a16:creationId xmlns="" xmlns:a16="http://schemas.microsoft.com/office/drawing/2014/main" id="{4ED65EA7-6A17-4D26-ABBD-7DE66B41C5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26153" y="1508815"/>
            <a:ext cx="2679388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zh-TW" sz="15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Item 10                      </a:t>
            </a:r>
            <a:r>
              <a:rPr lang="en-US" altLang="zh-TW" sz="1500" b="1" dirty="0" smtClean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100 PC</a:t>
            </a:r>
            <a:endParaRPr lang="en-US" altLang="zh-TW" sz="15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15" name="Line 28">
            <a:extLst>
              <a:ext uri="{FF2B5EF4-FFF2-40B4-BE49-F238E27FC236}">
                <a16:creationId xmlns="" xmlns:a16="http://schemas.microsoft.com/office/drawing/2014/main" id="{E4FA4B89-07B8-4CE8-8979-F90398983E93}"/>
              </a:ext>
            </a:extLst>
          </p:cNvPr>
          <p:cNvSpPr>
            <a:spLocks noChangeShapeType="1"/>
          </p:cNvSpPr>
          <p:nvPr/>
        </p:nvSpPr>
        <p:spPr bwMode="auto">
          <a:xfrm>
            <a:off x="6678528" y="1772340"/>
            <a:ext cx="3003550" cy="1587"/>
          </a:xfrm>
          <a:prstGeom prst="line">
            <a:avLst/>
          </a:prstGeom>
          <a:noFill/>
          <a:ln w="11113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 sz="15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16" name="Rectangle 29">
            <a:extLst>
              <a:ext uri="{FF2B5EF4-FFF2-40B4-BE49-F238E27FC236}">
                <a16:creationId xmlns="" xmlns:a16="http://schemas.microsoft.com/office/drawing/2014/main" id="{6AE2D1A4-4794-4B4E-8FD5-ED4C220ED2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35216" y="2913081"/>
            <a:ext cx="3086100" cy="336550"/>
          </a:xfrm>
          <a:prstGeom prst="rect">
            <a:avLst/>
          </a:prstGeom>
          <a:solidFill>
            <a:srgbClr val="A2C1FE"/>
          </a:solidFill>
          <a:ln w="11113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zh-CN" altLang="en-US" sz="15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17" name="Rectangle 30">
            <a:extLst>
              <a:ext uri="{FF2B5EF4-FFF2-40B4-BE49-F238E27FC236}">
                <a16:creationId xmlns="" xmlns:a16="http://schemas.microsoft.com/office/drawing/2014/main" id="{5489AF69-0A96-48CC-B810-2FEB969456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39991" y="2931215"/>
            <a:ext cx="823944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zh-CN" altLang="en-US" sz="1500" b="1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条件类型</a:t>
            </a:r>
            <a:r>
              <a:rPr lang="en-US" altLang="zh-TW" sz="1500" b="1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  <a:endParaRPr lang="en-US" altLang="zh-TW" sz="15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18" name="Rectangle 31">
            <a:extLst>
              <a:ext uri="{FF2B5EF4-FFF2-40B4-BE49-F238E27FC236}">
                <a16:creationId xmlns="" xmlns:a16="http://schemas.microsoft.com/office/drawing/2014/main" id="{1B235D53-5B08-42A6-975A-5E9918665C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6216" y="2931215"/>
            <a:ext cx="461665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zh-TW" sz="15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      </a:t>
            </a:r>
            <a:endParaRPr lang="en-US" altLang="zh-TW" sz="15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19" name="Rectangle 32">
            <a:extLst>
              <a:ext uri="{FF2B5EF4-FFF2-40B4-BE49-F238E27FC236}">
                <a16:creationId xmlns="" xmlns:a16="http://schemas.microsoft.com/office/drawing/2014/main" id="{444A7ABA-3938-48F4-82E6-F83F3B8697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54528" y="2887671"/>
            <a:ext cx="472886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zh-CN" sz="15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ZPR0</a:t>
            </a:r>
            <a:endParaRPr lang="en-US" altLang="zh-TW" sz="15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20" name="Rectangle 33">
            <a:extLst>
              <a:ext uri="{FF2B5EF4-FFF2-40B4-BE49-F238E27FC236}">
                <a16:creationId xmlns="" xmlns:a16="http://schemas.microsoft.com/office/drawing/2014/main" id="{072A4939-7FD3-4AFC-B99A-434726D100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7916" y="3226490"/>
            <a:ext cx="3086100" cy="336550"/>
          </a:xfrm>
          <a:prstGeom prst="rect">
            <a:avLst/>
          </a:prstGeom>
          <a:noFill/>
          <a:ln w="11113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zh-CN" altLang="en-US" sz="15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21" name="Rectangle 34">
            <a:extLst>
              <a:ext uri="{FF2B5EF4-FFF2-40B4-BE49-F238E27FC236}">
                <a16:creationId xmlns="" xmlns:a16="http://schemas.microsoft.com/office/drawing/2014/main" id="{EEA35E61-7305-4173-AD91-32E0F74A4E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39991" y="3277290"/>
            <a:ext cx="823944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zh-CN" altLang="en-US" sz="1500" b="1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存取顺序</a:t>
            </a:r>
            <a:r>
              <a:rPr lang="en-US" altLang="zh-TW" sz="1500" b="1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  <a:endParaRPr lang="en-US" altLang="zh-TW" sz="15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22" name="Rectangle 35">
            <a:extLst>
              <a:ext uri="{FF2B5EF4-FFF2-40B4-BE49-F238E27FC236}">
                <a16:creationId xmlns="" xmlns:a16="http://schemas.microsoft.com/office/drawing/2014/main" id="{9C45DCF8-97E9-4EBA-A531-1866BA3986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79903" y="3277290"/>
            <a:ext cx="173124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zh-TW" sz="1500" b="1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 </a:t>
            </a:r>
            <a:endParaRPr lang="en-US" altLang="zh-TW" sz="15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23" name="Rectangle 36">
            <a:extLst>
              <a:ext uri="{FF2B5EF4-FFF2-40B4-BE49-F238E27FC236}">
                <a16:creationId xmlns="" xmlns:a16="http://schemas.microsoft.com/office/drawing/2014/main" id="{22634BFB-ABA4-4156-99C4-396569A35D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43416" y="3244766"/>
            <a:ext cx="466474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zh-CN" sz="15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PR02</a:t>
            </a:r>
            <a:endParaRPr lang="en-US" altLang="zh-TW" sz="15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24" name="Rectangle 37">
            <a:extLst>
              <a:ext uri="{FF2B5EF4-FFF2-40B4-BE49-F238E27FC236}">
                <a16:creationId xmlns="" xmlns:a16="http://schemas.microsoft.com/office/drawing/2014/main" id="{0ECC1482-A79F-45A2-9176-4849871EB7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7916" y="3640827"/>
            <a:ext cx="3086100" cy="338138"/>
          </a:xfrm>
          <a:prstGeom prst="rect">
            <a:avLst/>
          </a:prstGeom>
          <a:solidFill>
            <a:srgbClr val="A2C1FE"/>
          </a:solidFill>
          <a:ln w="11113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zh-CN" altLang="en-US" sz="15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25" name="Rectangle 38">
            <a:extLst>
              <a:ext uri="{FF2B5EF4-FFF2-40B4-BE49-F238E27FC236}">
                <a16:creationId xmlns="" xmlns:a16="http://schemas.microsoft.com/office/drawing/2014/main" id="{81ED6D02-85B3-46B3-84F0-E9F1CE8D1D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39991" y="3693215"/>
            <a:ext cx="823944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zh-CN" altLang="en-US" sz="1500" b="1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存取顺序</a:t>
            </a:r>
            <a:r>
              <a:rPr lang="en-US" altLang="zh-TW" sz="1500" b="1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  <a:endParaRPr lang="en-US" altLang="zh-TW" sz="15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26" name="Rectangle 39">
            <a:extLst>
              <a:ext uri="{FF2B5EF4-FFF2-40B4-BE49-F238E27FC236}">
                <a16:creationId xmlns="" xmlns:a16="http://schemas.microsoft.com/office/drawing/2014/main" id="{3393E1B3-DF8A-4067-B6B2-C4844BF5AB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79903" y="3693215"/>
            <a:ext cx="173124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zh-TW" sz="15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 </a:t>
            </a:r>
            <a:endParaRPr lang="en-US" altLang="zh-TW" sz="15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27" name="Rectangle 40">
            <a:extLst>
              <a:ext uri="{FF2B5EF4-FFF2-40B4-BE49-F238E27FC236}">
                <a16:creationId xmlns="" xmlns:a16="http://schemas.microsoft.com/office/drawing/2014/main" id="{6E0D333F-CA9C-43F0-97C0-C1450E7E48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43642" y="3682329"/>
            <a:ext cx="466474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zh-CN" sz="15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PR02</a:t>
            </a:r>
            <a:endParaRPr lang="en-US" altLang="zh-TW" sz="15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28" name="Rectangle 41">
            <a:extLst>
              <a:ext uri="{FF2B5EF4-FFF2-40B4-BE49-F238E27FC236}">
                <a16:creationId xmlns="" xmlns:a16="http://schemas.microsoft.com/office/drawing/2014/main" id="{80B5B097-72A4-4396-B531-DF0258277C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39978" y="3978965"/>
            <a:ext cx="2990850" cy="971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 sz="15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29" name="Rectangle 42">
            <a:extLst>
              <a:ext uri="{FF2B5EF4-FFF2-40B4-BE49-F238E27FC236}">
                <a16:creationId xmlns="" xmlns:a16="http://schemas.microsoft.com/office/drawing/2014/main" id="{6631F790-6D56-4AF8-B474-426089EE7D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2528" y="4025002"/>
            <a:ext cx="823944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zh-CN" altLang="en-US" sz="1500" b="1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条件列表</a:t>
            </a:r>
            <a:r>
              <a:rPr lang="en-US" altLang="zh-TW" sz="1500" b="1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</a:p>
        </p:txBody>
      </p:sp>
      <p:sp>
        <p:nvSpPr>
          <p:cNvPr id="130" name="Rectangle 43">
            <a:extLst>
              <a:ext uri="{FF2B5EF4-FFF2-40B4-BE49-F238E27FC236}">
                <a16:creationId xmlns="" xmlns:a16="http://schemas.microsoft.com/office/drawing/2014/main" id="{B6B9C60E-A63F-4A2E-BEA3-D66866DBD2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2528" y="4247252"/>
            <a:ext cx="173124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zh-TW" sz="15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1.</a:t>
            </a:r>
            <a:endParaRPr lang="en-US" altLang="zh-TW" sz="15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31" name="Rectangle 44">
            <a:extLst>
              <a:ext uri="{FF2B5EF4-FFF2-40B4-BE49-F238E27FC236}">
                <a16:creationId xmlns="" xmlns:a16="http://schemas.microsoft.com/office/drawing/2014/main" id="{4ECE07A4-FB0F-4891-A964-59D5B2D168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32078" y="4247252"/>
            <a:ext cx="91852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zh-CN" altLang="en-US" sz="15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客户</a:t>
            </a:r>
            <a:r>
              <a:rPr lang="en-US" altLang="zh-TW" sz="1500" b="1" dirty="0" smtClean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/ </a:t>
            </a:r>
            <a:r>
              <a:rPr lang="zh-CN" altLang="en-US" sz="1500" b="1" dirty="0" smtClean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物料</a:t>
            </a:r>
            <a:endParaRPr lang="en-US" altLang="zh-TW" sz="15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32" name="Rectangle 45">
            <a:extLst>
              <a:ext uri="{FF2B5EF4-FFF2-40B4-BE49-F238E27FC236}">
                <a16:creationId xmlns="" xmlns:a16="http://schemas.microsoft.com/office/drawing/2014/main" id="{6725F027-59AE-4717-BC5B-A73C182C0E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2528" y="4469502"/>
            <a:ext cx="173124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zh-TW" sz="15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2.</a:t>
            </a:r>
            <a:endParaRPr lang="en-US" altLang="zh-TW" sz="15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33" name="Rectangle 48">
            <a:extLst>
              <a:ext uri="{FF2B5EF4-FFF2-40B4-BE49-F238E27FC236}">
                <a16:creationId xmlns="" xmlns:a16="http://schemas.microsoft.com/office/drawing/2014/main" id="{5A808F0A-DE28-4769-BB46-F16D4D6326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32078" y="4473471"/>
            <a:ext cx="38472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zh-CN" altLang="en-US" sz="1500" b="1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物料</a:t>
            </a:r>
            <a:endParaRPr lang="en-US" altLang="zh-TW" sz="15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34" name="Rectangle 49">
            <a:extLst>
              <a:ext uri="{FF2B5EF4-FFF2-40B4-BE49-F238E27FC236}">
                <a16:creationId xmlns="" xmlns:a16="http://schemas.microsoft.com/office/drawing/2014/main" id="{1DE99F7B-9402-4278-860D-5024AE1C74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7916" y="3986902"/>
            <a:ext cx="3097212" cy="973138"/>
          </a:xfrm>
          <a:prstGeom prst="rect">
            <a:avLst/>
          </a:prstGeom>
          <a:noFill/>
          <a:ln w="11113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zh-CN" altLang="en-US" sz="15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136" name="Group 50">
            <a:extLst>
              <a:ext uri="{FF2B5EF4-FFF2-40B4-BE49-F238E27FC236}">
                <a16:creationId xmlns="" xmlns:a16="http://schemas.microsoft.com/office/drawing/2014/main" id="{A7403C87-E925-4E9C-9F19-58DE909D391C}"/>
              </a:ext>
            </a:extLst>
          </p:cNvPr>
          <p:cNvGrpSpPr>
            <a:grpSpLocks/>
          </p:cNvGrpSpPr>
          <p:nvPr/>
        </p:nvGrpSpPr>
        <p:grpSpPr bwMode="auto">
          <a:xfrm>
            <a:off x="2555791" y="3432865"/>
            <a:ext cx="515937" cy="503237"/>
            <a:chOff x="557" y="2191"/>
            <a:chExt cx="325" cy="317"/>
          </a:xfrm>
        </p:grpSpPr>
        <p:sp>
          <p:nvSpPr>
            <p:cNvPr id="137" name="Freeform 51">
              <a:extLst>
                <a:ext uri="{FF2B5EF4-FFF2-40B4-BE49-F238E27FC236}">
                  <a16:creationId xmlns="" xmlns:a16="http://schemas.microsoft.com/office/drawing/2014/main" id="{8317D006-3FD6-4A2F-A1B6-0CFD016587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2" y="2206"/>
              <a:ext cx="310" cy="262"/>
            </a:xfrm>
            <a:custGeom>
              <a:avLst/>
              <a:gdLst>
                <a:gd name="T0" fmla="*/ 310 w 310"/>
                <a:gd name="T1" fmla="*/ 0 h 262"/>
                <a:gd name="T2" fmla="*/ 0 w 310"/>
                <a:gd name="T3" fmla="*/ 0 h 262"/>
                <a:gd name="T4" fmla="*/ 0 w 310"/>
                <a:gd name="T5" fmla="*/ 262 h 262"/>
                <a:gd name="T6" fmla="*/ 225 w 310"/>
                <a:gd name="T7" fmla="*/ 262 h 2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10"/>
                <a:gd name="T13" fmla="*/ 0 h 262"/>
                <a:gd name="T14" fmla="*/ 310 w 310"/>
                <a:gd name="T15" fmla="*/ 262 h 2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10" h="262">
                  <a:moveTo>
                    <a:pt x="310" y="0"/>
                  </a:moveTo>
                  <a:lnTo>
                    <a:pt x="0" y="0"/>
                  </a:lnTo>
                  <a:lnTo>
                    <a:pt x="0" y="262"/>
                  </a:lnTo>
                  <a:lnTo>
                    <a:pt x="225" y="262"/>
                  </a:lnTo>
                </a:path>
              </a:pathLst>
            </a:custGeom>
            <a:noFill/>
            <a:ln w="23813">
              <a:solidFill>
                <a:srgbClr val="CECECE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sz="150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38" name="Freeform 52">
              <a:extLst>
                <a:ext uri="{FF2B5EF4-FFF2-40B4-BE49-F238E27FC236}">
                  <a16:creationId xmlns="" xmlns:a16="http://schemas.microsoft.com/office/drawing/2014/main" id="{7449B4C9-E75B-43E4-8D67-0CFC3C923FD0}"/>
                </a:ext>
              </a:extLst>
            </p:cNvPr>
            <p:cNvSpPr>
              <a:spLocks/>
            </p:cNvSpPr>
            <p:nvPr/>
          </p:nvSpPr>
          <p:spPr bwMode="auto">
            <a:xfrm>
              <a:off x="794" y="2429"/>
              <a:ext cx="79" cy="79"/>
            </a:xfrm>
            <a:custGeom>
              <a:avLst/>
              <a:gdLst>
                <a:gd name="T0" fmla="*/ 0 w 79"/>
                <a:gd name="T1" fmla="*/ 79 h 79"/>
                <a:gd name="T2" fmla="*/ 79 w 79"/>
                <a:gd name="T3" fmla="*/ 39 h 79"/>
                <a:gd name="T4" fmla="*/ 0 w 79"/>
                <a:gd name="T5" fmla="*/ 0 h 79"/>
                <a:gd name="T6" fmla="*/ 0 w 79"/>
                <a:gd name="T7" fmla="*/ 79 h 7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9"/>
                <a:gd name="T13" fmla="*/ 0 h 79"/>
                <a:gd name="T14" fmla="*/ 79 w 79"/>
                <a:gd name="T15" fmla="*/ 79 h 7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9" h="79">
                  <a:moveTo>
                    <a:pt x="0" y="79"/>
                  </a:moveTo>
                  <a:lnTo>
                    <a:pt x="79" y="39"/>
                  </a:lnTo>
                  <a:lnTo>
                    <a:pt x="0" y="0"/>
                  </a:lnTo>
                  <a:lnTo>
                    <a:pt x="0" y="79"/>
                  </a:lnTo>
                  <a:close/>
                </a:path>
              </a:pathLst>
            </a:custGeom>
            <a:solidFill>
              <a:srgbClr val="CECECE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 sz="150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39" name="Freeform 53">
              <a:extLst>
                <a:ext uri="{FF2B5EF4-FFF2-40B4-BE49-F238E27FC236}">
                  <a16:creationId xmlns="" xmlns:a16="http://schemas.microsoft.com/office/drawing/2014/main" id="{4C4AF65F-C0C2-4AD6-9DB6-29A622719DF6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" y="2191"/>
              <a:ext cx="310" cy="262"/>
            </a:xfrm>
            <a:custGeom>
              <a:avLst/>
              <a:gdLst>
                <a:gd name="T0" fmla="*/ 310 w 310"/>
                <a:gd name="T1" fmla="*/ 0 h 262"/>
                <a:gd name="T2" fmla="*/ 0 w 310"/>
                <a:gd name="T3" fmla="*/ 0 h 262"/>
                <a:gd name="T4" fmla="*/ 0 w 310"/>
                <a:gd name="T5" fmla="*/ 262 h 262"/>
                <a:gd name="T6" fmla="*/ 226 w 310"/>
                <a:gd name="T7" fmla="*/ 262 h 2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10"/>
                <a:gd name="T13" fmla="*/ 0 h 262"/>
                <a:gd name="T14" fmla="*/ 310 w 310"/>
                <a:gd name="T15" fmla="*/ 262 h 2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10" h="262">
                  <a:moveTo>
                    <a:pt x="310" y="0"/>
                  </a:moveTo>
                  <a:lnTo>
                    <a:pt x="0" y="0"/>
                  </a:lnTo>
                  <a:lnTo>
                    <a:pt x="0" y="262"/>
                  </a:lnTo>
                  <a:lnTo>
                    <a:pt x="226" y="262"/>
                  </a:lnTo>
                </a:path>
              </a:pathLst>
            </a:custGeom>
            <a:noFill/>
            <a:ln w="23813">
              <a:solidFill>
                <a:srgbClr val="5997B9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sz="150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40" name="Freeform 54">
              <a:extLst>
                <a:ext uri="{FF2B5EF4-FFF2-40B4-BE49-F238E27FC236}">
                  <a16:creationId xmlns="" xmlns:a16="http://schemas.microsoft.com/office/drawing/2014/main" id="{83824A25-C886-4EB8-8537-91E43DABBE60}"/>
                </a:ext>
              </a:extLst>
            </p:cNvPr>
            <p:cNvSpPr>
              <a:spLocks/>
            </p:cNvSpPr>
            <p:nvPr/>
          </p:nvSpPr>
          <p:spPr bwMode="auto">
            <a:xfrm>
              <a:off x="779" y="2415"/>
              <a:ext cx="79" cy="78"/>
            </a:xfrm>
            <a:custGeom>
              <a:avLst/>
              <a:gdLst>
                <a:gd name="T0" fmla="*/ 0 w 79"/>
                <a:gd name="T1" fmla="*/ 78 h 78"/>
                <a:gd name="T2" fmla="*/ 79 w 79"/>
                <a:gd name="T3" fmla="*/ 38 h 78"/>
                <a:gd name="T4" fmla="*/ 0 w 79"/>
                <a:gd name="T5" fmla="*/ 0 h 78"/>
                <a:gd name="T6" fmla="*/ 0 w 79"/>
                <a:gd name="T7" fmla="*/ 78 h 7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9"/>
                <a:gd name="T13" fmla="*/ 0 h 78"/>
                <a:gd name="T14" fmla="*/ 79 w 79"/>
                <a:gd name="T15" fmla="*/ 78 h 7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9" h="78">
                  <a:moveTo>
                    <a:pt x="0" y="78"/>
                  </a:moveTo>
                  <a:lnTo>
                    <a:pt x="79" y="38"/>
                  </a:lnTo>
                  <a:lnTo>
                    <a:pt x="0" y="0"/>
                  </a:lnTo>
                  <a:lnTo>
                    <a:pt x="0" y="78"/>
                  </a:lnTo>
                  <a:close/>
                </a:path>
              </a:pathLst>
            </a:custGeom>
            <a:solidFill>
              <a:srgbClr val="5997B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 sz="150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sp>
        <p:nvSpPr>
          <p:cNvPr id="141" name="Rectangle 55">
            <a:extLst>
              <a:ext uri="{FF2B5EF4-FFF2-40B4-BE49-F238E27FC236}">
                <a16:creationId xmlns="" xmlns:a16="http://schemas.microsoft.com/office/drawing/2014/main" id="{E3EED6D3-D7FF-44BA-AEC4-02EEE5004A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7916" y="5371202"/>
            <a:ext cx="3097212" cy="557213"/>
          </a:xfrm>
          <a:prstGeom prst="rect">
            <a:avLst/>
          </a:prstGeom>
          <a:noFill/>
          <a:ln w="11113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zh-CN" altLang="en-US" sz="15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42" name="Rectangle 56">
            <a:extLst>
              <a:ext uri="{FF2B5EF4-FFF2-40B4-BE49-F238E27FC236}">
                <a16:creationId xmlns="" xmlns:a16="http://schemas.microsoft.com/office/drawing/2014/main" id="{010905B2-435C-4B5F-9811-9B7E299416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39978" y="5363265"/>
            <a:ext cx="2170113" cy="528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 sz="15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43" name="Rectangle 57">
            <a:extLst>
              <a:ext uri="{FF2B5EF4-FFF2-40B4-BE49-F238E27FC236}">
                <a16:creationId xmlns="" xmlns:a16="http://schemas.microsoft.com/office/drawing/2014/main" id="{D3A7CD49-0630-47FF-AD6C-6B9598A737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2528" y="5409302"/>
            <a:ext cx="961802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zh-CN" altLang="en-US" sz="1500" b="1" dirty="0" smtClean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无有效记录</a:t>
            </a:r>
            <a:endParaRPr lang="en-US" altLang="zh-TW" sz="15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44" name="Rectangle 58">
            <a:extLst>
              <a:ext uri="{FF2B5EF4-FFF2-40B4-BE49-F238E27FC236}">
                <a16:creationId xmlns="" xmlns:a16="http://schemas.microsoft.com/office/drawing/2014/main" id="{563377D2-E679-4E8B-A1E3-4EF1761889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2528" y="5631552"/>
            <a:ext cx="76944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zh-CN" altLang="en-US" sz="1500" b="1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有效记录</a:t>
            </a:r>
            <a:endParaRPr lang="en-US" altLang="zh-TW" sz="15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45" name="Rectangle 59">
            <a:extLst>
              <a:ext uri="{FF2B5EF4-FFF2-40B4-BE49-F238E27FC236}">
                <a16:creationId xmlns="" xmlns:a16="http://schemas.microsoft.com/office/drawing/2014/main" id="{F9D6F6C2-70B6-4E2B-941A-53B961CB32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7916" y="5025127"/>
            <a:ext cx="3097212" cy="338138"/>
          </a:xfrm>
          <a:prstGeom prst="rect">
            <a:avLst/>
          </a:prstGeom>
          <a:solidFill>
            <a:srgbClr val="A2C1FE"/>
          </a:solidFill>
          <a:ln w="11113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zh-CN" altLang="en-US" sz="15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46" name="Rectangle 60">
            <a:extLst>
              <a:ext uri="{FF2B5EF4-FFF2-40B4-BE49-F238E27FC236}">
                <a16:creationId xmlns="" xmlns:a16="http://schemas.microsoft.com/office/drawing/2014/main" id="{4B4A7D79-C9BB-475A-A8FA-7CC556F397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39991" y="5077515"/>
            <a:ext cx="1088439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zh-CN" sz="1500" b="1" dirty="0" smtClean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PR</a:t>
            </a:r>
            <a:r>
              <a:rPr lang="zh-CN" altLang="en-US" sz="1500" b="1" dirty="0" smtClean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CN" altLang="en-US" sz="15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价格记录</a:t>
            </a:r>
            <a:endParaRPr lang="en-US" altLang="zh-CN" sz="1500" b="1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147" name="Group 63">
            <a:extLst>
              <a:ext uri="{FF2B5EF4-FFF2-40B4-BE49-F238E27FC236}">
                <a16:creationId xmlns="" xmlns:a16="http://schemas.microsoft.com/office/drawing/2014/main" id="{A168D4FB-B2C1-4F82-8A08-EE60CC9C3320}"/>
              </a:ext>
            </a:extLst>
          </p:cNvPr>
          <p:cNvGrpSpPr>
            <a:grpSpLocks/>
          </p:cNvGrpSpPr>
          <p:nvPr/>
        </p:nvGrpSpPr>
        <p:grpSpPr bwMode="auto">
          <a:xfrm>
            <a:off x="2555791" y="4332977"/>
            <a:ext cx="515937" cy="1266825"/>
            <a:chOff x="557" y="2758"/>
            <a:chExt cx="325" cy="798"/>
          </a:xfrm>
        </p:grpSpPr>
        <p:sp>
          <p:nvSpPr>
            <p:cNvPr id="148" name="Freeform 64">
              <a:extLst>
                <a:ext uri="{FF2B5EF4-FFF2-40B4-BE49-F238E27FC236}">
                  <a16:creationId xmlns="" xmlns:a16="http://schemas.microsoft.com/office/drawing/2014/main" id="{FF03EA91-497A-42F9-8285-89DB78F15DC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2" y="2773"/>
              <a:ext cx="310" cy="743"/>
            </a:xfrm>
            <a:custGeom>
              <a:avLst/>
              <a:gdLst>
                <a:gd name="T0" fmla="*/ 310 w 310"/>
                <a:gd name="T1" fmla="*/ 0 h 743"/>
                <a:gd name="T2" fmla="*/ 0 w 310"/>
                <a:gd name="T3" fmla="*/ 0 h 743"/>
                <a:gd name="T4" fmla="*/ 0 w 310"/>
                <a:gd name="T5" fmla="*/ 739 h 743"/>
                <a:gd name="T6" fmla="*/ 231 w 310"/>
                <a:gd name="T7" fmla="*/ 743 h 74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10"/>
                <a:gd name="T13" fmla="*/ 0 h 743"/>
                <a:gd name="T14" fmla="*/ 310 w 310"/>
                <a:gd name="T15" fmla="*/ 743 h 74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10" h="743">
                  <a:moveTo>
                    <a:pt x="310" y="0"/>
                  </a:moveTo>
                  <a:lnTo>
                    <a:pt x="0" y="0"/>
                  </a:lnTo>
                  <a:lnTo>
                    <a:pt x="0" y="739"/>
                  </a:lnTo>
                  <a:lnTo>
                    <a:pt x="231" y="743"/>
                  </a:lnTo>
                </a:path>
              </a:pathLst>
            </a:custGeom>
            <a:noFill/>
            <a:ln w="23813">
              <a:solidFill>
                <a:srgbClr val="CECECE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sz="150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49" name="Freeform 65">
              <a:extLst>
                <a:ext uri="{FF2B5EF4-FFF2-40B4-BE49-F238E27FC236}">
                  <a16:creationId xmlns="" xmlns:a16="http://schemas.microsoft.com/office/drawing/2014/main" id="{737547E9-50C8-4F70-A6B2-97A89C05AFF5}"/>
                </a:ext>
              </a:extLst>
            </p:cNvPr>
            <p:cNvSpPr>
              <a:spLocks/>
            </p:cNvSpPr>
            <p:nvPr/>
          </p:nvSpPr>
          <p:spPr bwMode="auto">
            <a:xfrm>
              <a:off x="799" y="3478"/>
              <a:ext cx="80" cy="78"/>
            </a:xfrm>
            <a:custGeom>
              <a:avLst/>
              <a:gdLst>
                <a:gd name="T0" fmla="*/ 0 w 80"/>
                <a:gd name="T1" fmla="*/ 78 h 78"/>
                <a:gd name="T2" fmla="*/ 80 w 80"/>
                <a:gd name="T3" fmla="*/ 40 h 78"/>
                <a:gd name="T4" fmla="*/ 0 w 80"/>
                <a:gd name="T5" fmla="*/ 0 h 78"/>
                <a:gd name="T6" fmla="*/ 0 w 80"/>
                <a:gd name="T7" fmla="*/ 78 h 7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0"/>
                <a:gd name="T13" fmla="*/ 0 h 78"/>
                <a:gd name="T14" fmla="*/ 80 w 80"/>
                <a:gd name="T15" fmla="*/ 78 h 7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0" h="78">
                  <a:moveTo>
                    <a:pt x="0" y="78"/>
                  </a:moveTo>
                  <a:lnTo>
                    <a:pt x="80" y="40"/>
                  </a:lnTo>
                  <a:lnTo>
                    <a:pt x="0" y="0"/>
                  </a:lnTo>
                  <a:lnTo>
                    <a:pt x="0" y="78"/>
                  </a:lnTo>
                  <a:close/>
                </a:path>
              </a:pathLst>
            </a:custGeom>
            <a:solidFill>
              <a:srgbClr val="CECECE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 sz="150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50" name="Freeform 66">
              <a:extLst>
                <a:ext uri="{FF2B5EF4-FFF2-40B4-BE49-F238E27FC236}">
                  <a16:creationId xmlns="" xmlns:a16="http://schemas.microsoft.com/office/drawing/2014/main" id="{A3E26EDC-25E6-4138-887B-6CF10FE512CF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" y="2758"/>
              <a:ext cx="310" cy="744"/>
            </a:xfrm>
            <a:custGeom>
              <a:avLst/>
              <a:gdLst>
                <a:gd name="T0" fmla="*/ 310 w 310"/>
                <a:gd name="T1" fmla="*/ 0 h 744"/>
                <a:gd name="T2" fmla="*/ 0 w 310"/>
                <a:gd name="T3" fmla="*/ 0 h 744"/>
                <a:gd name="T4" fmla="*/ 0 w 310"/>
                <a:gd name="T5" fmla="*/ 740 h 744"/>
                <a:gd name="T6" fmla="*/ 231 w 310"/>
                <a:gd name="T7" fmla="*/ 744 h 74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10"/>
                <a:gd name="T13" fmla="*/ 0 h 744"/>
                <a:gd name="T14" fmla="*/ 310 w 310"/>
                <a:gd name="T15" fmla="*/ 744 h 74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10" h="744">
                  <a:moveTo>
                    <a:pt x="310" y="0"/>
                  </a:moveTo>
                  <a:lnTo>
                    <a:pt x="0" y="0"/>
                  </a:lnTo>
                  <a:lnTo>
                    <a:pt x="0" y="740"/>
                  </a:lnTo>
                  <a:lnTo>
                    <a:pt x="231" y="744"/>
                  </a:lnTo>
                </a:path>
              </a:pathLst>
            </a:custGeom>
            <a:noFill/>
            <a:ln w="23813">
              <a:solidFill>
                <a:srgbClr val="5997B9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sz="150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51" name="Freeform 67">
              <a:extLst>
                <a:ext uri="{FF2B5EF4-FFF2-40B4-BE49-F238E27FC236}">
                  <a16:creationId xmlns="" xmlns:a16="http://schemas.microsoft.com/office/drawing/2014/main" id="{D8FC43C1-FFD1-42E5-AC42-FDD7973C7111}"/>
                </a:ext>
              </a:extLst>
            </p:cNvPr>
            <p:cNvSpPr>
              <a:spLocks/>
            </p:cNvSpPr>
            <p:nvPr/>
          </p:nvSpPr>
          <p:spPr bwMode="auto">
            <a:xfrm>
              <a:off x="784" y="3463"/>
              <a:ext cx="80" cy="78"/>
            </a:xfrm>
            <a:custGeom>
              <a:avLst/>
              <a:gdLst>
                <a:gd name="T0" fmla="*/ 0 w 80"/>
                <a:gd name="T1" fmla="*/ 78 h 78"/>
                <a:gd name="T2" fmla="*/ 80 w 80"/>
                <a:gd name="T3" fmla="*/ 40 h 78"/>
                <a:gd name="T4" fmla="*/ 0 w 80"/>
                <a:gd name="T5" fmla="*/ 0 h 78"/>
                <a:gd name="T6" fmla="*/ 0 w 80"/>
                <a:gd name="T7" fmla="*/ 78 h 7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0"/>
                <a:gd name="T13" fmla="*/ 0 h 78"/>
                <a:gd name="T14" fmla="*/ 80 w 80"/>
                <a:gd name="T15" fmla="*/ 78 h 7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0" h="78">
                  <a:moveTo>
                    <a:pt x="0" y="78"/>
                  </a:moveTo>
                  <a:lnTo>
                    <a:pt x="80" y="40"/>
                  </a:lnTo>
                  <a:lnTo>
                    <a:pt x="0" y="0"/>
                  </a:lnTo>
                  <a:lnTo>
                    <a:pt x="0" y="78"/>
                  </a:lnTo>
                  <a:close/>
                </a:path>
              </a:pathLst>
            </a:custGeom>
            <a:solidFill>
              <a:srgbClr val="5997B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 sz="150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152" name="Group 68">
            <a:extLst>
              <a:ext uri="{FF2B5EF4-FFF2-40B4-BE49-F238E27FC236}">
                <a16:creationId xmlns="" xmlns:a16="http://schemas.microsoft.com/office/drawing/2014/main" id="{67ECDEB8-F0A2-4575-967C-7E3C1140D9B0}"/>
              </a:ext>
            </a:extLst>
          </p:cNvPr>
          <p:cNvGrpSpPr>
            <a:grpSpLocks/>
          </p:cNvGrpSpPr>
          <p:nvPr/>
        </p:nvGrpSpPr>
        <p:grpSpPr bwMode="auto">
          <a:xfrm>
            <a:off x="2346241" y="4610790"/>
            <a:ext cx="720725" cy="1263650"/>
            <a:chOff x="425" y="2933"/>
            <a:chExt cx="454" cy="796"/>
          </a:xfrm>
        </p:grpSpPr>
        <p:sp>
          <p:nvSpPr>
            <p:cNvPr id="153" name="Freeform 69">
              <a:extLst>
                <a:ext uri="{FF2B5EF4-FFF2-40B4-BE49-F238E27FC236}">
                  <a16:creationId xmlns="" xmlns:a16="http://schemas.microsoft.com/office/drawing/2014/main" id="{AB7DBA0A-4FB8-43C2-83E9-A6260097AD21}"/>
                </a:ext>
              </a:extLst>
            </p:cNvPr>
            <p:cNvSpPr>
              <a:spLocks/>
            </p:cNvSpPr>
            <p:nvPr/>
          </p:nvSpPr>
          <p:spPr bwMode="auto">
            <a:xfrm>
              <a:off x="439" y="2947"/>
              <a:ext cx="440" cy="742"/>
            </a:xfrm>
            <a:custGeom>
              <a:avLst/>
              <a:gdLst>
                <a:gd name="T0" fmla="*/ 440 w 440"/>
                <a:gd name="T1" fmla="*/ 2 h 742"/>
                <a:gd name="T2" fmla="*/ 0 w 440"/>
                <a:gd name="T3" fmla="*/ 0 h 742"/>
                <a:gd name="T4" fmla="*/ 0 w 440"/>
                <a:gd name="T5" fmla="*/ 740 h 742"/>
                <a:gd name="T6" fmla="*/ 358 w 440"/>
                <a:gd name="T7" fmla="*/ 742 h 74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40"/>
                <a:gd name="T13" fmla="*/ 0 h 742"/>
                <a:gd name="T14" fmla="*/ 440 w 440"/>
                <a:gd name="T15" fmla="*/ 742 h 74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40" h="742">
                  <a:moveTo>
                    <a:pt x="440" y="2"/>
                  </a:moveTo>
                  <a:lnTo>
                    <a:pt x="0" y="0"/>
                  </a:lnTo>
                  <a:lnTo>
                    <a:pt x="0" y="740"/>
                  </a:lnTo>
                  <a:lnTo>
                    <a:pt x="358" y="742"/>
                  </a:lnTo>
                </a:path>
              </a:pathLst>
            </a:custGeom>
            <a:noFill/>
            <a:ln w="23813">
              <a:solidFill>
                <a:srgbClr val="CECECE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sz="150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54" name="Freeform 70">
              <a:extLst>
                <a:ext uri="{FF2B5EF4-FFF2-40B4-BE49-F238E27FC236}">
                  <a16:creationId xmlns="" xmlns:a16="http://schemas.microsoft.com/office/drawing/2014/main" id="{D459FE67-A698-41E4-AB38-31C6B9A4EF7D}"/>
                </a:ext>
              </a:extLst>
            </p:cNvPr>
            <p:cNvSpPr>
              <a:spLocks/>
            </p:cNvSpPr>
            <p:nvPr/>
          </p:nvSpPr>
          <p:spPr bwMode="auto">
            <a:xfrm>
              <a:off x="794" y="3651"/>
              <a:ext cx="79" cy="78"/>
            </a:xfrm>
            <a:custGeom>
              <a:avLst/>
              <a:gdLst>
                <a:gd name="T0" fmla="*/ 0 w 79"/>
                <a:gd name="T1" fmla="*/ 78 h 78"/>
                <a:gd name="T2" fmla="*/ 79 w 79"/>
                <a:gd name="T3" fmla="*/ 38 h 78"/>
                <a:gd name="T4" fmla="*/ 0 w 79"/>
                <a:gd name="T5" fmla="*/ 0 h 78"/>
                <a:gd name="T6" fmla="*/ 0 w 79"/>
                <a:gd name="T7" fmla="*/ 78 h 7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9"/>
                <a:gd name="T13" fmla="*/ 0 h 78"/>
                <a:gd name="T14" fmla="*/ 79 w 79"/>
                <a:gd name="T15" fmla="*/ 78 h 7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9" h="78">
                  <a:moveTo>
                    <a:pt x="0" y="78"/>
                  </a:moveTo>
                  <a:lnTo>
                    <a:pt x="79" y="38"/>
                  </a:lnTo>
                  <a:lnTo>
                    <a:pt x="0" y="0"/>
                  </a:lnTo>
                  <a:lnTo>
                    <a:pt x="0" y="78"/>
                  </a:lnTo>
                  <a:close/>
                </a:path>
              </a:pathLst>
            </a:custGeom>
            <a:solidFill>
              <a:srgbClr val="CECECE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 sz="150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55" name="Freeform 71">
              <a:extLst>
                <a:ext uri="{FF2B5EF4-FFF2-40B4-BE49-F238E27FC236}">
                  <a16:creationId xmlns="" xmlns:a16="http://schemas.microsoft.com/office/drawing/2014/main" id="{970ADB87-5EB4-4D89-85C2-7C65A6705029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" y="2933"/>
              <a:ext cx="439" cy="741"/>
            </a:xfrm>
            <a:custGeom>
              <a:avLst/>
              <a:gdLst>
                <a:gd name="T0" fmla="*/ 439 w 439"/>
                <a:gd name="T1" fmla="*/ 2 h 741"/>
                <a:gd name="T2" fmla="*/ 0 w 439"/>
                <a:gd name="T3" fmla="*/ 0 h 741"/>
                <a:gd name="T4" fmla="*/ 0 w 439"/>
                <a:gd name="T5" fmla="*/ 739 h 741"/>
                <a:gd name="T6" fmla="*/ 358 w 439"/>
                <a:gd name="T7" fmla="*/ 741 h 74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39"/>
                <a:gd name="T13" fmla="*/ 0 h 741"/>
                <a:gd name="T14" fmla="*/ 439 w 439"/>
                <a:gd name="T15" fmla="*/ 741 h 74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39" h="741">
                  <a:moveTo>
                    <a:pt x="439" y="2"/>
                  </a:moveTo>
                  <a:lnTo>
                    <a:pt x="0" y="0"/>
                  </a:lnTo>
                  <a:lnTo>
                    <a:pt x="0" y="739"/>
                  </a:lnTo>
                  <a:lnTo>
                    <a:pt x="358" y="741"/>
                  </a:lnTo>
                </a:path>
              </a:pathLst>
            </a:custGeom>
            <a:noFill/>
            <a:ln w="23813">
              <a:solidFill>
                <a:srgbClr val="5997B9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sz="150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56" name="Freeform 72">
              <a:extLst>
                <a:ext uri="{FF2B5EF4-FFF2-40B4-BE49-F238E27FC236}">
                  <a16:creationId xmlns="" xmlns:a16="http://schemas.microsoft.com/office/drawing/2014/main" id="{D5319419-A188-445B-87A8-C102E00B1053}"/>
                </a:ext>
              </a:extLst>
            </p:cNvPr>
            <p:cNvSpPr>
              <a:spLocks/>
            </p:cNvSpPr>
            <p:nvPr/>
          </p:nvSpPr>
          <p:spPr bwMode="auto">
            <a:xfrm>
              <a:off x="779" y="3636"/>
              <a:ext cx="79" cy="78"/>
            </a:xfrm>
            <a:custGeom>
              <a:avLst/>
              <a:gdLst>
                <a:gd name="T0" fmla="*/ 0 w 79"/>
                <a:gd name="T1" fmla="*/ 78 h 78"/>
                <a:gd name="T2" fmla="*/ 79 w 79"/>
                <a:gd name="T3" fmla="*/ 38 h 78"/>
                <a:gd name="T4" fmla="*/ 0 w 79"/>
                <a:gd name="T5" fmla="*/ 0 h 78"/>
                <a:gd name="T6" fmla="*/ 0 w 79"/>
                <a:gd name="T7" fmla="*/ 78 h 7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9"/>
                <a:gd name="T13" fmla="*/ 0 h 78"/>
                <a:gd name="T14" fmla="*/ 79 w 79"/>
                <a:gd name="T15" fmla="*/ 78 h 7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9" h="78">
                  <a:moveTo>
                    <a:pt x="0" y="78"/>
                  </a:moveTo>
                  <a:lnTo>
                    <a:pt x="79" y="38"/>
                  </a:lnTo>
                  <a:lnTo>
                    <a:pt x="0" y="0"/>
                  </a:lnTo>
                  <a:lnTo>
                    <a:pt x="0" y="78"/>
                  </a:lnTo>
                  <a:close/>
                </a:path>
              </a:pathLst>
            </a:custGeom>
            <a:solidFill>
              <a:srgbClr val="5997B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 sz="150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157" name="Group 73">
            <a:extLst>
              <a:ext uri="{FF2B5EF4-FFF2-40B4-BE49-F238E27FC236}">
                <a16:creationId xmlns="" xmlns:a16="http://schemas.microsoft.com/office/drawing/2014/main" id="{056B5E5D-5044-405D-9E58-4B71BC595895}"/>
              </a:ext>
            </a:extLst>
          </p:cNvPr>
          <p:cNvGrpSpPr>
            <a:grpSpLocks/>
          </p:cNvGrpSpPr>
          <p:nvPr/>
        </p:nvGrpSpPr>
        <p:grpSpPr bwMode="auto">
          <a:xfrm>
            <a:off x="7900903" y="1950140"/>
            <a:ext cx="2343150" cy="3646487"/>
            <a:chOff x="3924" y="1257"/>
            <a:chExt cx="1476" cy="2297"/>
          </a:xfrm>
        </p:grpSpPr>
        <p:sp>
          <p:nvSpPr>
            <p:cNvPr id="158" name="Freeform 74">
              <a:extLst>
                <a:ext uri="{FF2B5EF4-FFF2-40B4-BE49-F238E27FC236}">
                  <a16:creationId xmlns="" xmlns:a16="http://schemas.microsoft.com/office/drawing/2014/main" id="{3151F548-CFBB-464A-8CA8-48FB562DCADC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8" y="1312"/>
              <a:ext cx="1462" cy="2242"/>
            </a:xfrm>
            <a:custGeom>
              <a:avLst/>
              <a:gdLst>
                <a:gd name="T0" fmla="*/ 0 w 1462"/>
                <a:gd name="T1" fmla="*/ 2242 h 2242"/>
                <a:gd name="T2" fmla="*/ 1462 w 1462"/>
                <a:gd name="T3" fmla="*/ 2242 h 2242"/>
                <a:gd name="T4" fmla="*/ 1462 w 1462"/>
                <a:gd name="T5" fmla="*/ 0 h 2242"/>
                <a:gd name="T6" fmla="*/ 1228 w 1462"/>
                <a:gd name="T7" fmla="*/ 0 h 224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462"/>
                <a:gd name="T13" fmla="*/ 0 h 2242"/>
                <a:gd name="T14" fmla="*/ 1462 w 1462"/>
                <a:gd name="T15" fmla="*/ 2242 h 224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462" h="2242">
                  <a:moveTo>
                    <a:pt x="0" y="2242"/>
                  </a:moveTo>
                  <a:lnTo>
                    <a:pt x="1462" y="2242"/>
                  </a:lnTo>
                  <a:lnTo>
                    <a:pt x="1462" y="0"/>
                  </a:lnTo>
                  <a:lnTo>
                    <a:pt x="1228" y="0"/>
                  </a:lnTo>
                </a:path>
              </a:pathLst>
            </a:custGeom>
            <a:noFill/>
            <a:ln w="23813">
              <a:solidFill>
                <a:srgbClr val="CECECE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sz="150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59" name="Freeform 75">
              <a:extLst>
                <a:ext uri="{FF2B5EF4-FFF2-40B4-BE49-F238E27FC236}">
                  <a16:creationId xmlns="" xmlns:a16="http://schemas.microsoft.com/office/drawing/2014/main" id="{DE90FBA6-B9B2-4ECC-823E-A76943CB5B89}"/>
                </a:ext>
              </a:extLst>
            </p:cNvPr>
            <p:cNvSpPr>
              <a:spLocks/>
            </p:cNvSpPr>
            <p:nvPr/>
          </p:nvSpPr>
          <p:spPr bwMode="auto">
            <a:xfrm>
              <a:off x="5090" y="1272"/>
              <a:ext cx="79" cy="78"/>
            </a:xfrm>
            <a:custGeom>
              <a:avLst/>
              <a:gdLst>
                <a:gd name="T0" fmla="*/ 79 w 79"/>
                <a:gd name="T1" fmla="*/ 0 h 78"/>
                <a:gd name="T2" fmla="*/ 0 w 79"/>
                <a:gd name="T3" fmla="*/ 40 h 78"/>
                <a:gd name="T4" fmla="*/ 79 w 79"/>
                <a:gd name="T5" fmla="*/ 78 h 78"/>
                <a:gd name="T6" fmla="*/ 79 w 79"/>
                <a:gd name="T7" fmla="*/ 0 h 7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9"/>
                <a:gd name="T13" fmla="*/ 0 h 78"/>
                <a:gd name="T14" fmla="*/ 79 w 79"/>
                <a:gd name="T15" fmla="*/ 78 h 7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9" h="78">
                  <a:moveTo>
                    <a:pt x="79" y="0"/>
                  </a:moveTo>
                  <a:lnTo>
                    <a:pt x="0" y="40"/>
                  </a:lnTo>
                  <a:lnTo>
                    <a:pt x="79" y="78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CECECE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 sz="150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60" name="Freeform 76">
              <a:extLst>
                <a:ext uri="{FF2B5EF4-FFF2-40B4-BE49-F238E27FC236}">
                  <a16:creationId xmlns="" xmlns:a16="http://schemas.microsoft.com/office/drawing/2014/main" id="{F6EE0EB4-AFFC-49FE-B9CF-36F0DE57C3DC}"/>
                </a:ext>
              </a:extLst>
            </p:cNvPr>
            <p:cNvSpPr>
              <a:spLocks/>
            </p:cNvSpPr>
            <p:nvPr/>
          </p:nvSpPr>
          <p:spPr bwMode="auto">
            <a:xfrm>
              <a:off x="3924" y="1297"/>
              <a:ext cx="1461" cy="2243"/>
            </a:xfrm>
            <a:custGeom>
              <a:avLst/>
              <a:gdLst>
                <a:gd name="T0" fmla="*/ 0 w 1461"/>
                <a:gd name="T1" fmla="*/ 2243 h 2243"/>
                <a:gd name="T2" fmla="*/ 1461 w 1461"/>
                <a:gd name="T3" fmla="*/ 2243 h 2243"/>
                <a:gd name="T4" fmla="*/ 1461 w 1461"/>
                <a:gd name="T5" fmla="*/ 0 h 2243"/>
                <a:gd name="T6" fmla="*/ 1227 w 1461"/>
                <a:gd name="T7" fmla="*/ 0 h 224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461"/>
                <a:gd name="T13" fmla="*/ 0 h 2243"/>
                <a:gd name="T14" fmla="*/ 1461 w 1461"/>
                <a:gd name="T15" fmla="*/ 2243 h 224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461" h="2243">
                  <a:moveTo>
                    <a:pt x="0" y="2243"/>
                  </a:moveTo>
                  <a:lnTo>
                    <a:pt x="1461" y="2243"/>
                  </a:lnTo>
                  <a:lnTo>
                    <a:pt x="1461" y="0"/>
                  </a:lnTo>
                  <a:lnTo>
                    <a:pt x="1227" y="0"/>
                  </a:lnTo>
                </a:path>
              </a:pathLst>
            </a:custGeom>
            <a:noFill/>
            <a:ln w="23813">
              <a:solidFill>
                <a:srgbClr val="5997B9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sz="150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61" name="Freeform 77">
              <a:extLst>
                <a:ext uri="{FF2B5EF4-FFF2-40B4-BE49-F238E27FC236}">
                  <a16:creationId xmlns="" xmlns:a16="http://schemas.microsoft.com/office/drawing/2014/main" id="{2E59B339-218A-4CAB-806B-F0825FF92EF1}"/>
                </a:ext>
              </a:extLst>
            </p:cNvPr>
            <p:cNvSpPr>
              <a:spLocks/>
            </p:cNvSpPr>
            <p:nvPr/>
          </p:nvSpPr>
          <p:spPr bwMode="auto">
            <a:xfrm>
              <a:off x="5075" y="1257"/>
              <a:ext cx="80" cy="79"/>
            </a:xfrm>
            <a:custGeom>
              <a:avLst/>
              <a:gdLst>
                <a:gd name="T0" fmla="*/ 80 w 80"/>
                <a:gd name="T1" fmla="*/ 0 h 79"/>
                <a:gd name="T2" fmla="*/ 0 w 80"/>
                <a:gd name="T3" fmla="*/ 40 h 79"/>
                <a:gd name="T4" fmla="*/ 80 w 80"/>
                <a:gd name="T5" fmla="*/ 79 h 79"/>
                <a:gd name="T6" fmla="*/ 80 w 80"/>
                <a:gd name="T7" fmla="*/ 0 h 7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0"/>
                <a:gd name="T13" fmla="*/ 0 h 79"/>
                <a:gd name="T14" fmla="*/ 80 w 80"/>
                <a:gd name="T15" fmla="*/ 79 h 7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0" h="79">
                  <a:moveTo>
                    <a:pt x="80" y="0"/>
                  </a:moveTo>
                  <a:lnTo>
                    <a:pt x="0" y="40"/>
                  </a:lnTo>
                  <a:lnTo>
                    <a:pt x="80" y="79"/>
                  </a:lnTo>
                  <a:lnTo>
                    <a:pt x="80" y="0"/>
                  </a:lnTo>
                  <a:close/>
                </a:path>
              </a:pathLst>
            </a:custGeom>
            <a:solidFill>
              <a:srgbClr val="5997B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 sz="150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sp>
        <p:nvSpPr>
          <p:cNvPr id="162" name="Rectangle 78">
            <a:extLst>
              <a:ext uri="{FF2B5EF4-FFF2-40B4-BE49-F238E27FC236}">
                <a16:creationId xmlns="" xmlns:a16="http://schemas.microsoft.com/office/drawing/2014/main" id="{CC2297CB-4073-48FF-83F4-FF27C8F83B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05516" y="1840602"/>
            <a:ext cx="2955925" cy="903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 sz="15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63" name="Rectangle 79">
            <a:extLst>
              <a:ext uri="{FF2B5EF4-FFF2-40B4-BE49-F238E27FC236}">
                <a16:creationId xmlns="" xmlns:a16="http://schemas.microsoft.com/office/drawing/2014/main" id="{DCE73D63-5CED-492F-A08D-F318D3F298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05516" y="1850127"/>
            <a:ext cx="2976777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zh-CN" sz="1500" b="1" dirty="0" smtClean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ZPR0</a:t>
            </a:r>
            <a:r>
              <a:rPr lang="en-US" altLang="zh-TW" sz="1500" b="1" dirty="0" smtClean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      </a:t>
            </a:r>
            <a:r>
              <a:rPr lang="zh-CN" altLang="en-US" sz="1500" b="1" dirty="0" smtClean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销售价格            ￥</a:t>
            </a:r>
            <a:r>
              <a:rPr lang="en-US" altLang="zh-CN" sz="1500" b="1" dirty="0" smtClean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100</a:t>
            </a:r>
            <a:endParaRPr lang="en-US" altLang="zh-TW" sz="15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64" name="Rectangle 80">
            <a:extLst>
              <a:ext uri="{FF2B5EF4-FFF2-40B4-BE49-F238E27FC236}">
                <a16:creationId xmlns="" xmlns:a16="http://schemas.microsoft.com/office/drawing/2014/main" id="{56277AA9-02B2-40BD-A5CF-735189564E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05516" y="2181915"/>
            <a:ext cx="65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endParaRPr lang="en-US" altLang="zh-TW" sz="15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65" name="Rectangle 81">
            <a:extLst>
              <a:ext uri="{FF2B5EF4-FFF2-40B4-BE49-F238E27FC236}">
                <a16:creationId xmlns="" xmlns:a16="http://schemas.microsoft.com/office/drawing/2014/main" id="{32BE9C5D-D850-42CA-AB8F-96F01C3640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84978" y="2181915"/>
            <a:ext cx="2167260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zh-CN" altLang="en-US" sz="1500" b="1" dirty="0" smtClean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 税                        </a:t>
            </a:r>
            <a:r>
              <a:rPr lang="en-US" altLang="zh-CN" sz="1500" b="1" dirty="0" smtClean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16%</a:t>
            </a:r>
            <a:endParaRPr lang="en-US" altLang="zh-TW" sz="15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169" name="Group 85">
            <a:extLst>
              <a:ext uri="{FF2B5EF4-FFF2-40B4-BE49-F238E27FC236}">
                <a16:creationId xmlns="" xmlns:a16="http://schemas.microsoft.com/office/drawing/2014/main" id="{525C4589-E409-49BA-804E-82128E6743D0}"/>
              </a:ext>
            </a:extLst>
          </p:cNvPr>
          <p:cNvGrpSpPr>
            <a:grpSpLocks/>
          </p:cNvGrpSpPr>
          <p:nvPr/>
        </p:nvGrpSpPr>
        <p:grpSpPr bwMode="auto">
          <a:xfrm>
            <a:off x="6130841" y="5152127"/>
            <a:ext cx="2973387" cy="785813"/>
            <a:chOff x="2809" y="3274"/>
            <a:chExt cx="1873" cy="495"/>
          </a:xfrm>
        </p:grpSpPr>
        <p:sp>
          <p:nvSpPr>
            <p:cNvPr id="170" name="Freeform 86">
              <a:extLst>
                <a:ext uri="{FF2B5EF4-FFF2-40B4-BE49-F238E27FC236}">
                  <a16:creationId xmlns="" xmlns:a16="http://schemas.microsoft.com/office/drawing/2014/main" id="{846634BF-31C0-4E17-9778-431A03F282F9}"/>
                </a:ext>
              </a:extLst>
            </p:cNvPr>
            <p:cNvSpPr>
              <a:spLocks/>
            </p:cNvSpPr>
            <p:nvPr/>
          </p:nvSpPr>
          <p:spPr bwMode="auto">
            <a:xfrm>
              <a:off x="2809" y="3274"/>
              <a:ext cx="1858" cy="480"/>
            </a:xfrm>
            <a:custGeom>
              <a:avLst/>
              <a:gdLst>
                <a:gd name="T0" fmla="*/ 0 w 1858"/>
                <a:gd name="T1" fmla="*/ 240 h 480"/>
                <a:gd name="T2" fmla="*/ 328 w 1858"/>
                <a:gd name="T3" fmla="*/ 0 h 480"/>
                <a:gd name="T4" fmla="*/ 1858 w 1858"/>
                <a:gd name="T5" fmla="*/ 0 h 480"/>
                <a:gd name="T6" fmla="*/ 1858 w 1858"/>
                <a:gd name="T7" fmla="*/ 480 h 480"/>
                <a:gd name="T8" fmla="*/ 328 w 1858"/>
                <a:gd name="T9" fmla="*/ 480 h 480"/>
                <a:gd name="T10" fmla="*/ 0 w 1858"/>
                <a:gd name="T11" fmla="*/ 240 h 4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858"/>
                <a:gd name="T19" fmla="*/ 0 h 480"/>
                <a:gd name="T20" fmla="*/ 1858 w 1858"/>
                <a:gd name="T21" fmla="*/ 480 h 4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858" h="480">
                  <a:moveTo>
                    <a:pt x="0" y="240"/>
                  </a:moveTo>
                  <a:lnTo>
                    <a:pt x="328" y="0"/>
                  </a:lnTo>
                  <a:lnTo>
                    <a:pt x="1858" y="0"/>
                  </a:lnTo>
                  <a:lnTo>
                    <a:pt x="1858" y="480"/>
                  </a:lnTo>
                  <a:lnTo>
                    <a:pt x="328" y="480"/>
                  </a:lnTo>
                  <a:lnTo>
                    <a:pt x="0" y="240"/>
                  </a:lnTo>
                  <a:close/>
                </a:path>
              </a:pathLst>
            </a:custGeom>
            <a:solidFill>
              <a:srgbClr val="F8C5E3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 sz="150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71" name="Freeform 87">
              <a:extLst>
                <a:ext uri="{FF2B5EF4-FFF2-40B4-BE49-F238E27FC236}">
                  <a16:creationId xmlns="" xmlns:a16="http://schemas.microsoft.com/office/drawing/2014/main" id="{753EECC5-DFB7-40A0-A9A2-F0C9E0FA41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824" y="3289"/>
              <a:ext cx="1858" cy="480"/>
            </a:xfrm>
            <a:custGeom>
              <a:avLst/>
              <a:gdLst>
                <a:gd name="T0" fmla="*/ 0 w 1858"/>
                <a:gd name="T1" fmla="*/ 240 h 480"/>
                <a:gd name="T2" fmla="*/ 328 w 1858"/>
                <a:gd name="T3" fmla="*/ 0 h 480"/>
                <a:gd name="T4" fmla="*/ 1858 w 1858"/>
                <a:gd name="T5" fmla="*/ 0 h 480"/>
                <a:gd name="T6" fmla="*/ 1858 w 1858"/>
                <a:gd name="T7" fmla="*/ 480 h 480"/>
                <a:gd name="T8" fmla="*/ 328 w 1858"/>
                <a:gd name="T9" fmla="*/ 480 h 480"/>
                <a:gd name="T10" fmla="*/ 0 w 1858"/>
                <a:gd name="T11" fmla="*/ 240 h 4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858"/>
                <a:gd name="T19" fmla="*/ 0 h 480"/>
                <a:gd name="T20" fmla="*/ 1858 w 1858"/>
                <a:gd name="T21" fmla="*/ 480 h 4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858" h="480">
                  <a:moveTo>
                    <a:pt x="0" y="240"/>
                  </a:moveTo>
                  <a:lnTo>
                    <a:pt x="328" y="0"/>
                  </a:lnTo>
                  <a:lnTo>
                    <a:pt x="1858" y="0"/>
                  </a:lnTo>
                  <a:lnTo>
                    <a:pt x="1858" y="480"/>
                  </a:lnTo>
                  <a:lnTo>
                    <a:pt x="328" y="480"/>
                  </a:lnTo>
                  <a:lnTo>
                    <a:pt x="0" y="240"/>
                  </a:lnTo>
                  <a:close/>
                </a:path>
              </a:pathLst>
            </a:custGeom>
            <a:solidFill>
              <a:srgbClr val="925F7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 sz="150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72" name="Freeform 88">
              <a:extLst>
                <a:ext uri="{FF2B5EF4-FFF2-40B4-BE49-F238E27FC236}">
                  <a16:creationId xmlns="" xmlns:a16="http://schemas.microsoft.com/office/drawing/2014/main" id="{F63531C6-E44A-40AA-AC8D-C026B8EBB65D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6" y="3282"/>
              <a:ext cx="1859" cy="479"/>
            </a:xfrm>
            <a:custGeom>
              <a:avLst/>
              <a:gdLst>
                <a:gd name="T0" fmla="*/ 0 w 1859"/>
                <a:gd name="T1" fmla="*/ 240 h 479"/>
                <a:gd name="T2" fmla="*/ 329 w 1859"/>
                <a:gd name="T3" fmla="*/ 0 h 479"/>
                <a:gd name="T4" fmla="*/ 1859 w 1859"/>
                <a:gd name="T5" fmla="*/ 0 h 479"/>
                <a:gd name="T6" fmla="*/ 1859 w 1859"/>
                <a:gd name="T7" fmla="*/ 479 h 479"/>
                <a:gd name="T8" fmla="*/ 329 w 1859"/>
                <a:gd name="T9" fmla="*/ 479 h 479"/>
                <a:gd name="T10" fmla="*/ 0 w 1859"/>
                <a:gd name="T11" fmla="*/ 240 h 47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859"/>
                <a:gd name="T19" fmla="*/ 0 h 479"/>
                <a:gd name="T20" fmla="*/ 1859 w 1859"/>
                <a:gd name="T21" fmla="*/ 479 h 47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859" h="479">
                  <a:moveTo>
                    <a:pt x="0" y="240"/>
                  </a:moveTo>
                  <a:lnTo>
                    <a:pt x="329" y="0"/>
                  </a:lnTo>
                  <a:lnTo>
                    <a:pt x="1859" y="0"/>
                  </a:lnTo>
                  <a:lnTo>
                    <a:pt x="1859" y="479"/>
                  </a:lnTo>
                  <a:lnTo>
                    <a:pt x="329" y="479"/>
                  </a:lnTo>
                  <a:lnTo>
                    <a:pt x="0" y="240"/>
                  </a:lnTo>
                  <a:close/>
                </a:path>
              </a:pathLst>
            </a:custGeom>
            <a:solidFill>
              <a:srgbClr val="F39FD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 sz="150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sp>
        <p:nvSpPr>
          <p:cNvPr id="173" name="Rectangle 89">
            <a:extLst>
              <a:ext uri="{FF2B5EF4-FFF2-40B4-BE49-F238E27FC236}">
                <a16:creationId xmlns="" xmlns:a16="http://schemas.microsoft.com/office/drawing/2014/main" id="{77B09DA2-1DFF-4AD8-A628-BAB40841E6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81703" y="5221977"/>
            <a:ext cx="1944688" cy="749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 sz="15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74" name="Rectangle 90">
            <a:extLst>
              <a:ext uri="{FF2B5EF4-FFF2-40B4-BE49-F238E27FC236}">
                <a16:creationId xmlns="" xmlns:a16="http://schemas.microsoft.com/office/drawing/2014/main" id="{5830B797-C49D-4315-8C94-C3436D9332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64253" y="5271190"/>
            <a:ext cx="169277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zh-CN" altLang="en-US" sz="1500" b="1" dirty="0" smtClean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从</a:t>
            </a:r>
            <a:r>
              <a:rPr lang="en-US" altLang="zh-TW" sz="1500" b="1" dirty="0" smtClean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 </a:t>
            </a:r>
            <a:r>
              <a:rPr lang="en-US" altLang="zh-TW" sz="15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PC        </a:t>
            </a:r>
            <a:r>
              <a:rPr lang="zh-CN" altLang="en-US" sz="1500" b="1" dirty="0" smtClean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￥</a:t>
            </a:r>
            <a:r>
              <a:rPr lang="en-US" altLang="zh-TW" sz="1500" b="1" dirty="0" smtClean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TW" sz="15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100</a:t>
            </a:r>
            <a:endParaRPr lang="en-US" altLang="zh-TW" sz="15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75" name="Rectangle 91">
            <a:extLst>
              <a:ext uri="{FF2B5EF4-FFF2-40B4-BE49-F238E27FC236}">
                <a16:creationId xmlns="" xmlns:a16="http://schemas.microsoft.com/office/drawing/2014/main" id="{B0B0C84A-E231-43B7-8B88-AAA578F0DF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64253" y="5493440"/>
            <a:ext cx="1522853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zh-CN" altLang="en-US" sz="1500" b="1" dirty="0" smtClean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从</a:t>
            </a:r>
            <a:r>
              <a:rPr lang="en-US" altLang="zh-TW" sz="1500" b="1" dirty="0" smtClean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TW" sz="15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100 PC   </a:t>
            </a:r>
            <a:r>
              <a:rPr lang="zh-CN" altLang="en-US" sz="1500" b="1" dirty="0" smtClean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￥</a:t>
            </a:r>
            <a:r>
              <a:rPr lang="en-US" altLang="zh-TW" sz="1500" b="1" dirty="0" smtClean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99</a:t>
            </a:r>
            <a:endParaRPr lang="en-US" altLang="zh-TW" sz="15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76" name="Rectangle 92">
            <a:extLst>
              <a:ext uri="{FF2B5EF4-FFF2-40B4-BE49-F238E27FC236}">
                <a16:creationId xmlns="" xmlns:a16="http://schemas.microsoft.com/office/drawing/2014/main" id="{84098C86-C4A8-42BC-B75B-06FA1FA59A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64253" y="5715690"/>
            <a:ext cx="1522853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zh-CN" altLang="en-US" sz="1500" b="1" dirty="0" smtClean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从</a:t>
            </a:r>
            <a:r>
              <a:rPr lang="en-US" altLang="zh-TW" sz="1500" b="1" dirty="0" smtClean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TW" sz="15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200 PC   </a:t>
            </a:r>
            <a:r>
              <a:rPr lang="zh-CN" altLang="en-US" sz="1500" b="1" dirty="0" smtClean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￥</a:t>
            </a:r>
            <a:r>
              <a:rPr lang="en-US" altLang="zh-TW" sz="1500" b="1" dirty="0" smtClean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98</a:t>
            </a:r>
            <a:endParaRPr lang="en-US" altLang="zh-TW" sz="15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77" name="Rectangle 20">
            <a:extLst>
              <a:ext uri="{FF2B5EF4-FFF2-40B4-BE49-F238E27FC236}">
                <a16:creationId xmlns="" xmlns:a16="http://schemas.microsoft.com/office/drawing/2014/main" id="{70F7BA38-DA30-41D2-B6B5-91C93D4334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63239" y="2176830"/>
            <a:ext cx="697307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zh-TW" sz="15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500" b="1" dirty="0" smtClean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MWST</a:t>
            </a:r>
            <a:endParaRPr lang="en-US" altLang="zh-TW" sz="15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11142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订单价格</a:t>
            </a:r>
          </a:p>
        </p:txBody>
      </p:sp>
      <p:sp>
        <p:nvSpPr>
          <p:cNvPr id="135" name="Rectangle 1034">
            <a:extLst>
              <a:ext uri="{FF2B5EF4-FFF2-40B4-BE49-F238E27FC236}">
                <a16:creationId xmlns:a16="http://schemas.microsoft.com/office/drawing/2014/main" xmlns="" id="{09109B1D-EEF0-4910-A437-ADCEB3C82A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27700" y="367057"/>
            <a:ext cx="195263" cy="327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zh-TW" sz="1900" b="1">
                <a:solidFill>
                  <a:srgbClr val="FFFFFF"/>
                </a:solidFill>
              </a:rPr>
              <a:t> </a:t>
            </a:r>
            <a:endParaRPr lang="en-US" altLang="zh-TW" sz="2400"/>
          </a:p>
        </p:txBody>
      </p:sp>
      <p:sp>
        <p:nvSpPr>
          <p:cNvPr id="337" name="Rectangle 3">
            <a:extLst>
              <a:ext uri="{FF2B5EF4-FFF2-40B4-BE49-F238E27FC236}">
                <a16:creationId xmlns:a16="http://schemas.microsoft.com/office/drawing/2014/main" xmlns="" id="{638F4E31-2C1E-43D9-B2BF-6970C59C1B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52129" y="5934764"/>
            <a:ext cx="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" y="923544"/>
            <a:ext cx="11768328" cy="4745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075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拒</a:t>
            </a:r>
            <a:r>
              <a:rPr lang="zh-CN" altLang="en-US" dirty="0" smtClean="0"/>
              <a:t>接订单</a:t>
            </a:r>
            <a:endParaRPr lang="zh-CN" altLang="en-US" dirty="0"/>
          </a:p>
        </p:txBody>
      </p:sp>
      <p:grpSp>
        <p:nvGrpSpPr>
          <p:cNvPr id="4" name="Group 3"/>
          <p:cNvGrpSpPr>
            <a:grpSpLocks/>
          </p:cNvGrpSpPr>
          <p:nvPr/>
        </p:nvGrpSpPr>
        <p:grpSpPr bwMode="auto">
          <a:xfrm>
            <a:off x="2153434" y="1318639"/>
            <a:ext cx="6362700" cy="4189412"/>
            <a:chOff x="1223" y="1224"/>
            <a:chExt cx="3111" cy="2103"/>
          </a:xfrm>
        </p:grpSpPr>
        <p:grpSp>
          <p:nvGrpSpPr>
            <p:cNvPr id="5" name="Group 4"/>
            <p:cNvGrpSpPr>
              <a:grpSpLocks/>
            </p:cNvGrpSpPr>
            <p:nvPr/>
          </p:nvGrpSpPr>
          <p:grpSpPr bwMode="auto">
            <a:xfrm>
              <a:off x="2175" y="2431"/>
              <a:ext cx="1601" cy="896"/>
              <a:chOff x="2175" y="2431"/>
              <a:chExt cx="1601" cy="896"/>
            </a:xfrm>
          </p:grpSpPr>
          <p:sp>
            <p:nvSpPr>
              <p:cNvPr id="134" name="Freeform 5"/>
              <p:cNvSpPr>
                <a:spLocks/>
              </p:cNvSpPr>
              <p:nvPr/>
            </p:nvSpPr>
            <p:spPr bwMode="auto">
              <a:xfrm>
                <a:off x="2209" y="2466"/>
                <a:ext cx="1563" cy="857"/>
              </a:xfrm>
              <a:custGeom>
                <a:avLst/>
                <a:gdLst>
                  <a:gd name="T0" fmla="*/ 0 w 1563"/>
                  <a:gd name="T1" fmla="*/ 857 h 857"/>
                  <a:gd name="T2" fmla="*/ 0 w 1563"/>
                  <a:gd name="T3" fmla="*/ 0 h 857"/>
                  <a:gd name="T4" fmla="*/ 1261 w 1563"/>
                  <a:gd name="T5" fmla="*/ 0 h 857"/>
                  <a:gd name="T6" fmla="*/ 1563 w 1563"/>
                  <a:gd name="T7" fmla="*/ 257 h 857"/>
                  <a:gd name="T8" fmla="*/ 1563 w 1563"/>
                  <a:gd name="T9" fmla="*/ 857 h 857"/>
                  <a:gd name="T10" fmla="*/ 0 w 1563"/>
                  <a:gd name="T11" fmla="*/ 857 h 85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563"/>
                  <a:gd name="T19" fmla="*/ 0 h 857"/>
                  <a:gd name="T20" fmla="*/ 1563 w 1563"/>
                  <a:gd name="T21" fmla="*/ 857 h 85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563" h="857">
                    <a:moveTo>
                      <a:pt x="0" y="857"/>
                    </a:moveTo>
                    <a:lnTo>
                      <a:pt x="0" y="0"/>
                    </a:lnTo>
                    <a:lnTo>
                      <a:pt x="1261" y="0"/>
                    </a:lnTo>
                    <a:lnTo>
                      <a:pt x="1563" y="257"/>
                    </a:lnTo>
                    <a:lnTo>
                      <a:pt x="1563" y="857"/>
                    </a:lnTo>
                    <a:lnTo>
                      <a:pt x="0" y="857"/>
                    </a:lnTo>
                    <a:close/>
                  </a:path>
                </a:pathLst>
              </a:custGeom>
              <a:solidFill>
                <a:srgbClr val="C0C0C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5" name="Freeform 6"/>
              <p:cNvSpPr>
                <a:spLocks/>
              </p:cNvSpPr>
              <p:nvPr/>
            </p:nvSpPr>
            <p:spPr bwMode="auto">
              <a:xfrm>
                <a:off x="2205" y="2462"/>
                <a:ext cx="1571" cy="865"/>
              </a:xfrm>
              <a:custGeom>
                <a:avLst/>
                <a:gdLst>
                  <a:gd name="T0" fmla="*/ 0 w 1571"/>
                  <a:gd name="T1" fmla="*/ 861 h 865"/>
                  <a:gd name="T2" fmla="*/ 8 w 1571"/>
                  <a:gd name="T3" fmla="*/ 861 h 865"/>
                  <a:gd name="T4" fmla="*/ 8 w 1571"/>
                  <a:gd name="T5" fmla="*/ 4 h 865"/>
                  <a:gd name="T6" fmla="*/ 4 w 1571"/>
                  <a:gd name="T7" fmla="*/ 4 h 865"/>
                  <a:gd name="T8" fmla="*/ 4 w 1571"/>
                  <a:gd name="T9" fmla="*/ 7 h 865"/>
                  <a:gd name="T10" fmla="*/ 6 w 1571"/>
                  <a:gd name="T11" fmla="*/ 6 h 865"/>
                  <a:gd name="T12" fmla="*/ 7 w 1571"/>
                  <a:gd name="T13" fmla="*/ 5 h 865"/>
                  <a:gd name="T14" fmla="*/ 8 w 1571"/>
                  <a:gd name="T15" fmla="*/ 4 h 865"/>
                  <a:gd name="T16" fmla="*/ 4 w 1571"/>
                  <a:gd name="T17" fmla="*/ 7 h 865"/>
                  <a:gd name="T18" fmla="*/ 1265 w 1571"/>
                  <a:gd name="T19" fmla="*/ 7 h 865"/>
                  <a:gd name="T20" fmla="*/ 1265 w 1571"/>
                  <a:gd name="T21" fmla="*/ 4 h 865"/>
                  <a:gd name="T22" fmla="*/ 1264 w 1571"/>
                  <a:gd name="T23" fmla="*/ 7 h 865"/>
                  <a:gd name="T24" fmla="*/ 1566 w 1571"/>
                  <a:gd name="T25" fmla="*/ 264 h 865"/>
                  <a:gd name="T26" fmla="*/ 1567 w 1571"/>
                  <a:gd name="T27" fmla="*/ 261 h 865"/>
                  <a:gd name="T28" fmla="*/ 1563 w 1571"/>
                  <a:gd name="T29" fmla="*/ 261 h 865"/>
                  <a:gd name="T30" fmla="*/ 1564 w 1571"/>
                  <a:gd name="T31" fmla="*/ 262 h 865"/>
                  <a:gd name="T32" fmla="*/ 1563 w 1571"/>
                  <a:gd name="T33" fmla="*/ 261 h 865"/>
                  <a:gd name="T34" fmla="*/ 1563 w 1571"/>
                  <a:gd name="T35" fmla="*/ 861 h 865"/>
                  <a:gd name="T36" fmla="*/ 1567 w 1571"/>
                  <a:gd name="T37" fmla="*/ 861 h 865"/>
                  <a:gd name="T38" fmla="*/ 1567 w 1571"/>
                  <a:gd name="T39" fmla="*/ 858 h 865"/>
                  <a:gd name="T40" fmla="*/ 1566 w 1571"/>
                  <a:gd name="T41" fmla="*/ 859 h 865"/>
                  <a:gd name="T42" fmla="*/ 1564 w 1571"/>
                  <a:gd name="T43" fmla="*/ 860 h 865"/>
                  <a:gd name="T44" fmla="*/ 1563 w 1571"/>
                  <a:gd name="T45" fmla="*/ 861 h 865"/>
                  <a:gd name="T46" fmla="*/ 1567 w 1571"/>
                  <a:gd name="T47" fmla="*/ 858 h 865"/>
                  <a:gd name="T48" fmla="*/ 4 w 1571"/>
                  <a:gd name="T49" fmla="*/ 858 h 865"/>
                  <a:gd name="T50" fmla="*/ 4 w 1571"/>
                  <a:gd name="T51" fmla="*/ 865 h 865"/>
                  <a:gd name="T52" fmla="*/ 1567 w 1571"/>
                  <a:gd name="T53" fmla="*/ 865 h 865"/>
                  <a:gd name="T54" fmla="*/ 1567 w 1571"/>
                  <a:gd name="T55" fmla="*/ 865 h 865"/>
                  <a:gd name="T56" fmla="*/ 1568 w 1571"/>
                  <a:gd name="T57" fmla="*/ 864 h 865"/>
                  <a:gd name="T58" fmla="*/ 1569 w 1571"/>
                  <a:gd name="T59" fmla="*/ 863 h 865"/>
                  <a:gd name="T60" fmla="*/ 1571 w 1571"/>
                  <a:gd name="T61" fmla="*/ 861 h 865"/>
                  <a:gd name="T62" fmla="*/ 1571 w 1571"/>
                  <a:gd name="T63" fmla="*/ 861 h 865"/>
                  <a:gd name="T64" fmla="*/ 1571 w 1571"/>
                  <a:gd name="T65" fmla="*/ 261 h 865"/>
                  <a:gd name="T66" fmla="*/ 1571 w 1571"/>
                  <a:gd name="T67" fmla="*/ 261 h 865"/>
                  <a:gd name="T68" fmla="*/ 1569 w 1571"/>
                  <a:gd name="T69" fmla="*/ 259 h 865"/>
                  <a:gd name="T70" fmla="*/ 1569 w 1571"/>
                  <a:gd name="T71" fmla="*/ 258 h 865"/>
                  <a:gd name="T72" fmla="*/ 1268 w 1571"/>
                  <a:gd name="T73" fmla="*/ 1 h 865"/>
                  <a:gd name="T74" fmla="*/ 1267 w 1571"/>
                  <a:gd name="T75" fmla="*/ 1 h 865"/>
                  <a:gd name="T76" fmla="*/ 1265 w 1571"/>
                  <a:gd name="T77" fmla="*/ 0 h 865"/>
                  <a:gd name="T78" fmla="*/ 1265 w 1571"/>
                  <a:gd name="T79" fmla="*/ 0 h 865"/>
                  <a:gd name="T80" fmla="*/ 4 w 1571"/>
                  <a:gd name="T81" fmla="*/ 0 h 865"/>
                  <a:gd name="T82" fmla="*/ 4 w 1571"/>
                  <a:gd name="T83" fmla="*/ 0 h 865"/>
                  <a:gd name="T84" fmla="*/ 3 w 1571"/>
                  <a:gd name="T85" fmla="*/ 1 h 865"/>
                  <a:gd name="T86" fmla="*/ 2 w 1571"/>
                  <a:gd name="T87" fmla="*/ 2 h 865"/>
                  <a:gd name="T88" fmla="*/ 0 w 1571"/>
                  <a:gd name="T89" fmla="*/ 4 h 865"/>
                  <a:gd name="T90" fmla="*/ 0 w 1571"/>
                  <a:gd name="T91" fmla="*/ 4 h 865"/>
                  <a:gd name="T92" fmla="*/ 0 w 1571"/>
                  <a:gd name="T93" fmla="*/ 4 h 865"/>
                  <a:gd name="T94" fmla="*/ 0 w 1571"/>
                  <a:gd name="T95" fmla="*/ 861 h 865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w 1571"/>
                  <a:gd name="T145" fmla="*/ 0 h 865"/>
                  <a:gd name="T146" fmla="*/ 1571 w 1571"/>
                  <a:gd name="T147" fmla="*/ 865 h 865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T144" t="T145" r="T146" b="T147"/>
                <a:pathLst>
                  <a:path w="1571" h="865">
                    <a:moveTo>
                      <a:pt x="0" y="861"/>
                    </a:moveTo>
                    <a:lnTo>
                      <a:pt x="8" y="861"/>
                    </a:lnTo>
                    <a:lnTo>
                      <a:pt x="8" y="4"/>
                    </a:lnTo>
                    <a:lnTo>
                      <a:pt x="4" y="4"/>
                    </a:lnTo>
                    <a:lnTo>
                      <a:pt x="4" y="7"/>
                    </a:lnTo>
                    <a:lnTo>
                      <a:pt x="6" y="6"/>
                    </a:lnTo>
                    <a:lnTo>
                      <a:pt x="7" y="5"/>
                    </a:lnTo>
                    <a:lnTo>
                      <a:pt x="8" y="4"/>
                    </a:lnTo>
                    <a:lnTo>
                      <a:pt x="4" y="7"/>
                    </a:lnTo>
                    <a:lnTo>
                      <a:pt x="1265" y="7"/>
                    </a:lnTo>
                    <a:lnTo>
                      <a:pt x="1265" y="4"/>
                    </a:lnTo>
                    <a:lnTo>
                      <a:pt x="1264" y="7"/>
                    </a:lnTo>
                    <a:lnTo>
                      <a:pt x="1566" y="264"/>
                    </a:lnTo>
                    <a:lnTo>
                      <a:pt x="1567" y="261"/>
                    </a:lnTo>
                    <a:lnTo>
                      <a:pt x="1563" y="261"/>
                    </a:lnTo>
                    <a:lnTo>
                      <a:pt x="1564" y="262"/>
                    </a:lnTo>
                    <a:lnTo>
                      <a:pt x="1563" y="261"/>
                    </a:lnTo>
                    <a:lnTo>
                      <a:pt x="1563" y="861"/>
                    </a:lnTo>
                    <a:lnTo>
                      <a:pt x="1567" y="861"/>
                    </a:lnTo>
                    <a:lnTo>
                      <a:pt x="1567" y="858"/>
                    </a:lnTo>
                    <a:lnTo>
                      <a:pt x="1566" y="859"/>
                    </a:lnTo>
                    <a:lnTo>
                      <a:pt x="1564" y="860"/>
                    </a:lnTo>
                    <a:lnTo>
                      <a:pt x="1563" y="861"/>
                    </a:lnTo>
                    <a:lnTo>
                      <a:pt x="1567" y="858"/>
                    </a:lnTo>
                    <a:lnTo>
                      <a:pt x="4" y="858"/>
                    </a:lnTo>
                    <a:lnTo>
                      <a:pt x="4" y="865"/>
                    </a:lnTo>
                    <a:lnTo>
                      <a:pt x="1567" y="865"/>
                    </a:lnTo>
                    <a:lnTo>
                      <a:pt x="1568" y="864"/>
                    </a:lnTo>
                    <a:lnTo>
                      <a:pt x="1569" y="863"/>
                    </a:lnTo>
                    <a:lnTo>
                      <a:pt x="1571" y="861"/>
                    </a:lnTo>
                    <a:lnTo>
                      <a:pt x="1571" y="261"/>
                    </a:lnTo>
                    <a:lnTo>
                      <a:pt x="1569" y="259"/>
                    </a:lnTo>
                    <a:lnTo>
                      <a:pt x="1569" y="258"/>
                    </a:lnTo>
                    <a:lnTo>
                      <a:pt x="1268" y="1"/>
                    </a:lnTo>
                    <a:lnTo>
                      <a:pt x="1267" y="1"/>
                    </a:lnTo>
                    <a:lnTo>
                      <a:pt x="1265" y="0"/>
                    </a:lnTo>
                    <a:lnTo>
                      <a:pt x="4" y="0"/>
                    </a:lnTo>
                    <a:lnTo>
                      <a:pt x="3" y="1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861"/>
                    </a:lnTo>
                    <a:close/>
                  </a:path>
                </a:pathLst>
              </a:custGeom>
              <a:solidFill>
                <a:srgbClr val="C0C0C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6" name="Freeform 7"/>
              <p:cNvSpPr>
                <a:spLocks/>
              </p:cNvSpPr>
              <p:nvPr/>
            </p:nvSpPr>
            <p:spPr bwMode="auto">
              <a:xfrm>
                <a:off x="2179" y="2435"/>
                <a:ext cx="1562" cy="858"/>
              </a:xfrm>
              <a:custGeom>
                <a:avLst/>
                <a:gdLst>
                  <a:gd name="T0" fmla="*/ 0 w 1562"/>
                  <a:gd name="T1" fmla="*/ 858 h 858"/>
                  <a:gd name="T2" fmla="*/ 0 w 1562"/>
                  <a:gd name="T3" fmla="*/ 0 h 858"/>
                  <a:gd name="T4" fmla="*/ 1261 w 1562"/>
                  <a:gd name="T5" fmla="*/ 0 h 858"/>
                  <a:gd name="T6" fmla="*/ 1562 w 1562"/>
                  <a:gd name="T7" fmla="*/ 257 h 858"/>
                  <a:gd name="T8" fmla="*/ 1562 w 1562"/>
                  <a:gd name="T9" fmla="*/ 858 h 858"/>
                  <a:gd name="T10" fmla="*/ 0 w 1562"/>
                  <a:gd name="T11" fmla="*/ 858 h 85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562"/>
                  <a:gd name="T19" fmla="*/ 0 h 858"/>
                  <a:gd name="T20" fmla="*/ 1562 w 1562"/>
                  <a:gd name="T21" fmla="*/ 858 h 85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562" h="858">
                    <a:moveTo>
                      <a:pt x="0" y="858"/>
                    </a:moveTo>
                    <a:lnTo>
                      <a:pt x="0" y="0"/>
                    </a:lnTo>
                    <a:lnTo>
                      <a:pt x="1261" y="0"/>
                    </a:lnTo>
                    <a:lnTo>
                      <a:pt x="1562" y="257"/>
                    </a:lnTo>
                    <a:lnTo>
                      <a:pt x="1562" y="858"/>
                    </a:lnTo>
                    <a:lnTo>
                      <a:pt x="0" y="858"/>
                    </a:lnTo>
                    <a:close/>
                  </a:path>
                </a:pathLst>
              </a:custGeom>
              <a:solidFill>
                <a:srgbClr val="FFDE9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7" name="Freeform 8"/>
              <p:cNvSpPr>
                <a:spLocks/>
              </p:cNvSpPr>
              <p:nvPr/>
            </p:nvSpPr>
            <p:spPr bwMode="auto">
              <a:xfrm>
                <a:off x="2175" y="2431"/>
                <a:ext cx="1570" cy="866"/>
              </a:xfrm>
              <a:custGeom>
                <a:avLst/>
                <a:gdLst>
                  <a:gd name="T0" fmla="*/ 0 w 1570"/>
                  <a:gd name="T1" fmla="*/ 862 h 866"/>
                  <a:gd name="T2" fmla="*/ 7 w 1570"/>
                  <a:gd name="T3" fmla="*/ 862 h 866"/>
                  <a:gd name="T4" fmla="*/ 7 w 1570"/>
                  <a:gd name="T5" fmla="*/ 4 h 866"/>
                  <a:gd name="T6" fmla="*/ 4 w 1570"/>
                  <a:gd name="T7" fmla="*/ 4 h 866"/>
                  <a:gd name="T8" fmla="*/ 4 w 1570"/>
                  <a:gd name="T9" fmla="*/ 8 h 866"/>
                  <a:gd name="T10" fmla="*/ 5 w 1570"/>
                  <a:gd name="T11" fmla="*/ 6 h 866"/>
                  <a:gd name="T12" fmla="*/ 6 w 1570"/>
                  <a:gd name="T13" fmla="*/ 5 h 866"/>
                  <a:gd name="T14" fmla="*/ 7 w 1570"/>
                  <a:gd name="T15" fmla="*/ 4 h 866"/>
                  <a:gd name="T16" fmla="*/ 4 w 1570"/>
                  <a:gd name="T17" fmla="*/ 8 h 866"/>
                  <a:gd name="T18" fmla="*/ 1265 w 1570"/>
                  <a:gd name="T19" fmla="*/ 8 h 866"/>
                  <a:gd name="T20" fmla="*/ 1265 w 1570"/>
                  <a:gd name="T21" fmla="*/ 4 h 866"/>
                  <a:gd name="T22" fmla="*/ 1263 w 1570"/>
                  <a:gd name="T23" fmla="*/ 8 h 866"/>
                  <a:gd name="T24" fmla="*/ 1565 w 1570"/>
                  <a:gd name="T25" fmla="*/ 265 h 866"/>
                  <a:gd name="T26" fmla="*/ 1566 w 1570"/>
                  <a:gd name="T27" fmla="*/ 261 h 866"/>
                  <a:gd name="T28" fmla="*/ 1562 w 1570"/>
                  <a:gd name="T29" fmla="*/ 261 h 866"/>
                  <a:gd name="T30" fmla="*/ 1564 w 1570"/>
                  <a:gd name="T31" fmla="*/ 262 h 866"/>
                  <a:gd name="T32" fmla="*/ 1562 w 1570"/>
                  <a:gd name="T33" fmla="*/ 261 h 866"/>
                  <a:gd name="T34" fmla="*/ 1562 w 1570"/>
                  <a:gd name="T35" fmla="*/ 862 h 866"/>
                  <a:gd name="T36" fmla="*/ 1566 w 1570"/>
                  <a:gd name="T37" fmla="*/ 862 h 866"/>
                  <a:gd name="T38" fmla="*/ 1566 w 1570"/>
                  <a:gd name="T39" fmla="*/ 858 h 866"/>
                  <a:gd name="T40" fmla="*/ 1565 w 1570"/>
                  <a:gd name="T41" fmla="*/ 859 h 866"/>
                  <a:gd name="T42" fmla="*/ 1564 w 1570"/>
                  <a:gd name="T43" fmla="*/ 861 h 866"/>
                  <a:gd name="T44" fmla="*/ 1562 w 1570"/>
                  <a:gd name="T45" fmla="*/ 862 h 866"/>
                  <a:gd name="T46" fmla="*/ 1566 w 1570"/>
                  <a:gd name="T47" fmla="*/ 858 h 866"/>
                  <a:gd name="T48" fmla="*/ 4 w 1570"/>
                  <a:gd name="T49" fmla="*/ 858 h 866"/>
                  <a:gd name="T50" fmla="*/ 4 w 1570"/>
                  <a:gd name="T51" fmla="*/ 866 h 866"/>
                  <a:gd name="T52" fmla="*/ 1566 w 1570"/>
                  <a:gd name="T53" fmla="*/ 866 h 866"/>
                  <a:gd name="T54" fmla="*/ 1566 w 1570"/>
                  <a:gd name="T55" fmla="*/ 866 h 866"/>
                  <a:gd name="T56" fmla="*/ 1567 w 1570"/>
                  <a:gd name="T57" fmla="*/ 864 h 866"/>
                  <a:gd name="T58" fmla="*/ 1569 w 1570"/>
                  <a:gd name="T59" fmla="*/ 863 h 866"/>
                  <a:gd name="T60" fmla="*/ 1570 w 1570"/>
                  <a:gd name="T61" fmla="*/ 862 h 866"/>
                  <a:gd name="T62" fmla="*/ 1570 w 1570"/>
                  <a:gd name="T63" fmla="*/ 862 h 866"/>
                  <a:gd name="T64" fmla="*/ 1570 w 1570"/>
                  <a:gd name="T65" fmla="*/ 261 h 866"/>
                  <a:gd name="T66" fmla="*/ 1570 w 1570"/>
                  <a:gd name="T67" fmla="*/ 261 h 866"/>
                  <a:gd name="T68" fmla="*/ 1569 w 1570"/>
                  <a:gd name="T69" fmla="*/ 260 h 866"/>
                  <a:gd name="T70" fmla="*/ 1569 w 1570"/>
                  <a:gd name="T71" fmla="*/ 258 h 866"/>
                  <a:gd name="T72" fmla="*/ 1267 w 1570"/>
                  <a:gd name="T73" fmla="*/ 1 h 866"/>
                  <a:gd name="T74" fmla="*/ 1266 w 1570"/>
                  <a:gd name="T75" fmla="*/ 1 h 866"/>
                  <a:gd name="T76" fmla="*/ 1265 w 1570"/>
                  <a:gd name="T77" fmla="*/ 0 h 866"/>
                  <a:gd name="T78" fmla="*/ 1265 w 1570"/>
                  <a:gd name="T79" fmla="*/ 0 h 866"/>
                  <a:gd name="T80" fmla="*/ 4 w 1570"/>
                  <a:gd name="T81" fmla="*/ 0 h 866"/>
                  <a:gd name="T82" fmla="*/ 4 w 1570"/>
                  <a:gd name="T83" fmla="*/ 0 h 866"/>
                  <a:gd name="T84" fmla="*/ 2 w 1570"/>
                  <a:gd name="T85" fmla="*/ 1 h 866"/>
                  <a:gd name="T86" fmla="*/ 1 w 1570"/>
                  <a:gd name="T87" fmla="*/ 3 h 866"/>
                  <a:gd name="T88" fmla="*/ 0 w 1570"/>
                  <a:gd name="T89" fmla="*/ 4 h 866"/>
                  <a:gd name="T90" fmla="*/ 0 w 1570"/>
                  <a:gd name="T91" fmla="*/ 4 h 866"/>
                  <a:gd name="T92" fmla="*/ 0 w 1570"/>
                  <a:gd name="T93" fmla="*/ 4 h 866"/>
                  <a:gd name="T94" fmla="*/ 0 w 1570"/>
                  <a:gd name="T95" fmla="*/ 862 h 86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w 1570"/>
                  <a:gd name="T145" fmla="*/ 0 h 866"/>
                  <a:gd name="T146" fmla="*/ 1570 w 1570"/>
                  <a:gd name="T147" fmla="*/ 866 h 866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T144" t="T145" r="T146" b="T147"/>
                <a:pathLst>
                  <a:path w="1570" h="866">
                    <a:moveTo>
                      <a:pt x="0" y="862"/>
                    </a:moveTo>
                    <a:lnTo>
                      <a:pt x="7" y="862"/>
                    </a:lnTo>
                    <a:lnTo>
                      <a:pt x="7" y="4"/>
                    </a:lnTo>
                    <a:lnTo>
                      <a:pt x="4" y="4"/>
                    </a:lnTo>
                    <a:lnTo>
                      <a:pt x="4" y="8"/>
                    </a:lnTo>
                    <a:lnTo>
                      <a:pt x="5" y="6"/>
                    </a:lnTo>
                    <a:lnTo>
                      <a:pt x="6" y="5"/>
                    </a:lnTo>
                    <a:lnTo>
                      <a:pt x="7" y="4"/>
                    </a:lnTo>
                    <a:lnTo>
                      <a:pt x="4" y="8"/>
                    </a:lnTo>
                    <a:lnTo>
                      <a:pt x="1265" y="8"/>
                    </a:lnTo>
                    <a:lnTo>
                      <a:pt x="1265" y="4"/>
                    </a:lnTo>
                    <a:lnTo>
                      <a:pt x="1263" y="8"/>
                    </a:lnTo>
                    <a:lnTo>
                      <a:pt x="1565" y="265"/>
                    </a:lnTo>
                    <a:lnTo>
                      <a:pt x="1566" y="261"/>
                    </a:lnTo>
                    <a:lnTo>
                      <a:pt x="1562" y="261"/>
                    </a:lnTo>
                    <a:lnTo>
                      <a:pt x="1564" y="262"/>
                    </a:lnTo>
                    <a:lnTo>
                      <a:pt x="1562" y="261"/>
                    </a:lnTo>
                    <a:lnTo>
                      <a:pt x="1562" y="862"/>
                    </a:lnTo>
                    <a:lnTo>
                      <a:pt x="1566" y="862"/>
                    </a:lnTo>
                    <a:lnTo>
                      <a:pt x="1566" y="858"/>
                    </a:lnTo>
                    <a:lnTo>
                      <a:pt x="1565" y="859"/>
                    </a:lnTo>
                    <a:lnTo>
                      <a:pt x="1564" y="861"/>
                    </a:lnTo>
                    <a:lnTo>
                      <a:pt x="1562" y="862"/>
                    </a:lnTo>
                    <a:lnTo>
                      <a:pt x="1566" y="858"/>
                    </a:lnTo>
                    <a:lnTo>
                      <a:pt x="4" y="858"/>
                    </a:lnTo>
                    <a:lnTo>
                      <a:pt x="4" y="866"/>
                    </a:lnTo>
                    <a:lnTo>
                      <a:pt x="1566" y="866"/>
                    </a:lnTo>
                    <a:lnTo>
                      <a:pt x="1567" y="864"/>
                    </a:lnTo>
                    <a:lnTo>
                      <a:pt x="1569" y="863"/>
                    </a:lnTo>
                    <a:lnTo>
                      <a:pt x="1570" y="862"/>
                    </a:lnTo>
                    <a:lnTo>
                      <a:pt x="1570" y="261"/>
                    </a:lnTo>
                    <a:lnTo>
                      <a:pt x="1569" y="260"/>
                    </a:lnTo>
                    <a:lnTo>
                      <a:pt x="1569" y="258"/>
                    </a:lnTo>
                    <a:lnTo>
                      <a:pt x="1267" y="1"/>
                    </a:lnTo>
                    <a:lnTo>
                      <a:pt x="1266" y="1"/>
                    </a:lnTo>
                    <a:lnTo>
                      <a:pt x="1265" y="0"/>
                    </a:lnTo>
                    <a:lnTo>
                      <a:pt x="4" y="0"/>
                    </a:lnTo>
                    <a:lnTo>
                      <a:pt x="2" y="1"/>
                    </a:lnTo>
                    <a:lnTo>
                      <a:pt x="1" y="3"/>
                    </a:lnTo>
                    <a:lnTo>
                      <a:pt x="0" y="4"/>
                    </a:lnTo>
                    <a:lnTo>
                      <a:pt x="0" y="862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6" name="Freeform 9"/>
            <p:cNvSpPr>
              <a:spLocks/>
            </p:cNvSpPr>
            <p:nvPr/>
          </p:nvSpPr>
          <p:spPr bwMode="auto">
            <a:xfrm>
              <a:off x="3415" y="2435"/>
              <a:ext cx="326" cy="368"/>
            </a:xfrm>
            <a:custGeom>
              <a:avLst/>
              <a:gdLst>
                <a:gd name="T0" fmla="*/ 25 w 326"/>
                <a:gd name="T1" fmla="*/ 0 h 368"/>
                <a:gd name="T2" fmla="*/ 0 w 326"/>
                <a:gd name="T3" fmla="*/ 368 h 368"/>
                <a:gd name="T4" fmla="*/ 326 w 326"/>
                <a:gd name="T5" fmla="*/ 257 h 368"/>
                <a:gd name="T6" fmla="*/ 25 w 326"/>
                <a:gd name="T7" fmla="*/ 0 h 36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26"/>
                <a:gd name="T13" fmla="*/ 0 h 368"/>
                <a:gd name="T14" fmla="*/ 326 w 326"/>
                <a:gd name="T15" fmla="*/ 368 h 36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26" h="368">
                  <a:moveTo>
                    <a:pt x="25" y="0"/>
                  </a:moveTo>
                  <a:lnTo>
                    <a:pt x="0" y="368"/>
                  </a:lnTo>
                  <a:lnTo>
                    <a:pt x="326" y="257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C0C0C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7" name="Group 10"/>
            <p:cNvGrpSpPr>
              <a:grpSpLocks/>
            </p:cNvGrpSpPr>
            <p:nvPr/>
          </p:nvGrpSpPr>
          <p:grpSpPr bwMode="auto">
            <a:xfrm>
              <a:off x="3436" y="2432"/>
              <a:ext cx="309" cy="307"/>
              <a:chOff x="3436" y="2432"/>
              <a:chExt cx="309" cy="307"/>
            </a:xfrm>
          </p:grpSpPr>
          <p:sp>
            <p:nvSpPr>
              <p:cNvPr id="132" name="Freeform 11"/>
              <p:cNvSpPr>
                <a:spLocks/>
              </p:cNvSpPr>
              <p:nvPr/>
            </p:nvSpPr>
            <p:spPr bwMode="auto">
              <a:xfrm>
                <a:off x="3440" y="2435"/>
                <a:ext cx="301" cy="300"/>
              </a:xfrm>
              <a:custGeom>
                <a:avLst/>
                <a:gdLst>
                  <a:gd name="T0" fmla="*/ 0 w 301"/>
                  <a:gd name="T1" fmla="*/ 0 h 300"/>
                  <a:gd name="T2" fmla="*/ 30 w 301"/>
                  <a:gd name="T3" fmla="*/ 300 h 300"/>
                  <a:gd name="T4" fmla="*/ 301 w 301"/>
                  <a:gd name="T5" fmla="*/ 257 h 300"/>
                  <a:gd name="T6" fmla="*/ 0 w 301"/>
                  <a:gd name="T7" fmla="*/ 0 h 3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01"/>
                  <a:gd name="T13" fmla="*/ 0 h 300"/>
                  <a:gd name="T14" fmla="*/ 301 w 301"/>
                  <a:gd name="T15" fmla="*/ 300 h 3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01" h="300">
                    <a:moveTo>
                      <a:pt x="0" y="0"/>
                    </a:moveTo>
                    <a:lnTo>
                      <a:pt x="30" y="300"/>
                    </a:lnTo>
                    <a:lnTo>
                      <a:pt x="301" y="25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DE9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3" name="Freeform 12"/>
              <p:cNvSpPr>
                <a:spLocks/>
              </p:cNvSpPr>
              <p:nvPr/>
            </p:nvSpPr>
            <p:spPr bwMode="auto">
              <a:xfrm>
                <a:off x="3436" y="2432"/>
                <a:ext cx="309" cy="307"/>
              </a:xfrm>
              <a:custGeom>
                <a:avLst/>
                <a:gdLst>
                  <a:gd name="T0" fmla="*/ 7 w 309"/>
                  <a:gd name="T1" fmla="*/ 3 h 307"/>
                  <a:gd name="T2" fmla="*/ 0 w 309"/>
                  <a:gd name="T3" fmla="*/ 3 h 307"/>
                  <a:gd name="T4" fmla="*/ 30 w 309"/>
                  <a:gd name="T5" fmla="*/ 303 h 307"/>
                  <a:gd name="T6" fmla="*/ 30 w 309"/>
                  <a:gd name="T7" fmla="*/ 303 h 307"/>
                  <a:gd name="T8" fmla="*/ 32 w 309"/>
                  <a:gd name="T9" fmla="*/ 305 h 307"/>
                  <a:gd name="T10" fmla="*/ 33 w 309"/>
                  <a:gd name="T11" fmla="*/ 306 h 307"/>
                  <a:gd name="T12" fmla="*/ 34 w 309"/>
                  <a:gd name="T13" fmla="*/ 307 h 307"/>
                  <a:gd name="T14" fmla="*/ 36 w 309"/>
                  <a:gd name="T15" fmla="*/ 307 h 307"/>
                  <a:gd name="T16" fmla="*/ 306 w 309"/>
                  <a:gd name="T17" fmla="*/ 264 h 307"/>
                  <a:gd name="T18" fmla="*/ 305 w 309"/>
                  <a:gd name="T19" fmla="*/ 264 h 307"/>
                  <a:gd name="T20" fmla="*/ 306 w 309"/>
                  <a:gd name="T21" fmla="*/ 262 h 307"/>
                  <a:gd name="T22" fmla="*/ 308 w 309"/>
                  <a:gd name="T23" fmla="*/ 261 h 307"/>
                  <a:gd name="T24" fmla="*/ 309 w 309"/>
                  <a:gd name="T25" fmla="*/ 260 h 307"/>
                  <a:gd name="T26" fmla="*/ 309 w 309"/>
                  <a:gd name="T27" fmla="*/ 260 h 307"/>
                  <a:gd name="T28" fmla="*/ 308 w 309"/>
                  <a:gd name="T29" fmla="*/ 259 h 307"/>
                  <a:gd name="T30" fmla="*/ 308 w 309"/>
                  <a:gd name="T31" fmla="*/ 257 h 307"/>
                  <a:gd name="T32" fmla="*/ 6 w 309"/>
                  <a:gd name="T33" fmla="*/ 0 h 307"/>
                  <a:gd name="T34" fmla="*/ 2 w 309"/>
                  <a:gd name="T35" fmla="*/ 7 h 307"/>
                  <a:gd name="T36" fmla="*/ 304 w 309"/>
                  <a:gd name="T37" fmla="*/ 264 h 307"/>
                  <a:gd name="T38" fmla="*/ 305 w 309"/>
                  <a:gd name="T39" fmla="*/ 256 h 307"/>
                  <a:gd name="T40" fmla="*/ 304 w 309"/>
                  <a:gd name="T41" fmla="*/ 257 h 307"/>
                  <a:gd name="T42" fmla="*/ 303 w 309"/>
                  <a:gd name="T43" fmla="*/ 259 h 307"/>
                  <a:gd name="T44" fmla="*/ 301 w 309"/>
                  <a:gd name="T45" fmla="*/ 260 h 307"/>
                  <a:gd name="T46" fmla="*/ 301 w 309"/>
                  <a:gd name="T47" fmla="*/ 260 h 307"/>
                  <a:gd name="T48" fmla="*/ 303 w 309"/>
                  <a:gd name="T49" fmla="*/ 261 h 307"/>
                  <a:gd name="T50" fmla="*/ 305 w 309"/>
                  <a:gd name="T51" fmla="*/ 260 h 307"/>
                  <a:gd name="T52" fmla="*/ 305 w 309"/>
                  <a:gd name="T53" fmla="*/ 256 h 307"/>
                  <a:gd name="T54" fmla="*/ 34 w 309"/>
                  <a:gd name="T55" fmla="*/ 300 h 307"/>
                  <a:gd name="T56" fmla="*/ 38 w 309"/>
                  <a:gd name="T57" fmla="*/ 303 h 307"/>
                  <a:gd name="T58" fmla="*/ 37 w 309"/>
                  <a:gd name="T59" fmla="*/ 302 h 307"/>
                  <a:gd name="T60" fmla="*/ 36 w 309"/>
                  <a:gd name="T61" fmla="*/ 301 h 307"/>
                  <a:gd name="T62" fmla="*/ 34 w 309"/>
                  <a:gd name="T63" fmla="*/ 300 h 307"/>
                  <a:gd name="T64" fmla="*/ 34 w 309"/>
                  <a:gd name="T65" fmla="*/ 303 h 307"/>
                  <a:gd name="T66" fmla="*/ 38 w 309"/>
                  <a:gd name="T67" fmla="*/ 303 h 307"/>
                  <a:gd name="T68" fmla="*/ 7 w 309"/>
                  <a:gd name="T69" fmla="*/ 3 h 307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309"/>
                  <a:gd name="T106" fmla="*/ 0 h 307"/>
                  <a:gd name="T107" fmla="*/ 309 w 309"/>
                  <a:gd name="T108" fmla="*/ 307 h 307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309" h="307">
                    <a:moveTo>
                      <a:pt x="7" y="3"/>
                    </a:moveTo>
                    <a:lnTo>
                      <a:pt x="0" y="3"/>
                    </a:lnTo>
                    <a:lnTo>
                      <a:pt x="30" y="303"/>
                    </a:lnTo>
                    <a:lnTo>
                      <a:pt x="32" y="305"/>
                    </a:lnTo>
                    <a:lnTo>
                      <a:pt x="33" y="306"/>
                    </a:lnTo>
                    <a:lnTo>
                      <a:pt x="34" y="307"/>
                    </a:lnTo>
                    <a:lnTo>
                      <a:pt x="36" y="307"/>
                    </a:lnTo>
                    <a:lnTo>
                      <a:pt x="306" y="264"/>
                    </a:lnTo>
                    <a:lnTo>
                      <a:pt x="305" y="264"/>
                    </a:lnTo>
                    <a:lnTo>
                      <a:pt x="306" y="262"/>
                    </a:lnTo>
                    <a:lnTo>
                      <a:pt x="308" y="261"/>
                    </a:lnTo>
                    <a:lnTo>
                      <a:pt x="309" y="260"/>
                    </a:lnTo>
                    <a:lnTo>
                      <a:pt x="308" y="259"/>
                    </a:lnTo>
                    <a:lnTo>
                      <a:pt x="308" y="257"/>
                    </a:lnTo>
                    <a:lnTo>
                      <a:pt x="6" y="0"/>
                    </a:lnTo>
                    <a:lnTo>
                      <a:pt x="2" y="7"/>
                    </a:lnTo>
                    <a:lnTo>
                      <a:pt x="304" y="264"/>
                    </a:lnTo>
                    <a:lnTo>
                      <a:pt x="305" y="256"/>
                    </a:lnTo>
                    <a:lnTo>
                      <a:pt x="304" y="257"/>
                    </a:lnTo>
                    <a:lnTo>
                      <a:pt x="303" y="259"/>
                    </a:lnTo>
                    <a:lnTo>
                      <a:pt x="301" y="260"/>
                    </a:lnTo>
                    <a:lnTo>
                      <a:pt x="303" y="261"/>
                    </a:lnTo>
                    <a:lnTo>
                      <a:pt x="305" y="260"/>
                    </a:lnTo>
                    <a:lnTo>
                      <a:pt x="305" y="256"/>
                    </a:lnTo>
                    <a:lnTo>
                      <a:pt x="34" y="300"/>
                    </a:lnTo>
                    <a:lnTo>
                      <a:pt x="38" y="303"/>
                    </a:lnTo>
                    <a:lnTo>
                      <a:pt x="37" y="302"/>
                    </a:lnTo>
                    <a:lnTo>
                      <a:pt x="36" y="301"/>
                    </a:lnTo>
                    <a:lnTo>
                      <a:pt x="34" y="300"/>
                    </a:lnTo>
                    <a:lnTo>
                      <a:pt x="34" y="303"/>
                    </a:lnTo>
                    <a:lnTo>
                      <a:pt x="38" y="303"/>
                    </a:lnTo>
                    <a:lnTo>
                      <a:pt x="7" y="3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8" name="Group 13"/>
            <p:cNvGrpSpPr>
              <a:grpSpLocks/>
            </p:cNvGrpSpPr>
            <p:nvPr/>
          </p:nvGrpSpPr>
          <p:grpSpPr bwMode="auto">
            <a:xfrm>
              <a:off x="2204" y="3069"/>
              <a:ext cx="1452" cy="159"/>
              <a:chOff x="2204" y="3069"/>
              <a:chExt cx="1452" cy="159"/>
            </a:xfrm>
          </p:grpSpPr>
          <p:sp>
            <p:nvSpPr>
              <p:cNvPr id="129" name="Rectangle 14"/>
              <p:cNvSpPr>
                <a:spLocks noChangeArrowheads="1"/>
              </p:cNvSpPr>
              <p:nvPr/>
            </p:nvSpPr>
            <p:spPr bwMode="auto">
              <a:xfrm>
                <a:off x="2204" y="3069"/>
                <a:ext cx="1441" cy="148"/>
              </a:xfrm>
              <a:prstGeom prst="rect">
                <a:avLst/>
              </a:prstGeom>
              <a:solidFill>
                <a:srgbClr val="66A6D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0" name="Rectangle 15"/>
              <p:cNvSpPr>
                <a:spLocks noChangeArrowheads="1"/>
              </p:cNvSpPr>
              <p:nvPr/>
            </p:nvSpPr>
            <p:spPr bwMode="auto">
              <a:xfrm>
                <a:off x="2214" y="3079"/>
                <a:ext cx="1442" cy="149"/>
              </a:xfrm>
              <a:prstGeom prst="rect">
                <a:avLst/>
              </a:prstGeom>
              <a:solidFill>
                <a:srgbClr val="00407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1" name="Rectangle 16"/>
              <p:cNvSpPr>
                <a:spLocks noChangeArrowheads="1"/>
              </p:cNvSpPr>
              <p:nvPr/>
            </p:nvSpPr>
            <p:spPr bwMode="auto">
              <a:xfrm>
                <a:off x="2209" y="3074"/>
                <a:ext cx="1443" cy="150"/>
              </a:xfrm>
              <a:prstGeom prst="rect">
                <a:avLst/>
              </a:prstGeom>
              <a:solidFill>
                <a:srgbClr val="FFFFFF"/>
              </a:solidFill>
              <a:ln w="7938">
                <a:solidFill>
                  <a:srgbClr val="006BCA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9" name="Group 17"/>
            <p:cNvGrpSpPr>
              <a:grpSpLocks/>
            </p:cNvGrpSpPr>
            <p:nvPr/>
          </p:nvGrpSpPr>
          <p:grpSpPr bwMode="auto">
            <a:xfrm>
              <a:off x="2204" y="2885"/>
              <a:ext cx="1452" cy="158"/>
              <a:chOff x="2204" y="2885"/>
              <a:chExt cx="1452" cy="158"/>
            </a:xfrm>
          </p:grpSpPr>
          <p:sp>
            <p:nvSpPr>
              <p:cNvPr id="126" name="Rectangle 18"/>
              <p:cNvSpPr>
                <a:spLocks noChangeArrowheads="1"/>
              </p:cNvSpPr>
              <p:nvPr/>
            </p:nvSpPr>
            <p:spPr bwMode="auto">
              <a:xfrm>
                <a:off x="2204" y="2885"/>
                <a:ext cx="1441" cy="148"/>
              </a:xfrm>
              <a:prstGeom prst="rect">
                <a:avLst/>
              </a:prstGeom>
              <a:solidFill>
                <a:srgbClr val="66A6D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7" name="Rectangle 19"/>
              <p:cNvSpPr>
                <a:spLocks noChangeArrowheads="1"/>
              </p:cNvSpPr>
              <p:nvPr/>
            </p:nvSpPr>
            <p:spPr bwMode="auto">
              <a:xfrm>
                <a:off x="2214" y="2895"/>
                <a:ext cx="1442" cy="148"/>
              </a:xfrm>
              <a:prstGeom prst="rect">
                <a:avLst/>
              </a:prstGeom>
              <a:solidFill>
                <a:srgbClr val="00407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8" name="Rectangle 20"/>
              <p:cNvSpPr>
                <a:spLocks noChangeArrowheads="1"/>
              </p:cNvSpPr>
              <p:nvPr/>
            </p:nvSpPr>
            <p:spPr bwMode="auto">
              <a:xfrm>
                <a:off x="2209" y="2890"/>
                <a:ext cx="1443" cy="150"/>
              </a:xfrm>
              <a:prstGeom prst="rect">
                <a:avLst/>
              </a:prstGeom>
              <a:solidFill>
                <a:srgbClr val="FFFFFF"/>
              </a:solidFill>
              <a:ln w="7938">
                <a:solidFill>
                  <a:srgbClr val="006BCA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10" name="Rectangle 21"/>
            <p:cNvSpPr>
              <a:spLocks noChangeArrowheads="1"/>
            </p:cNvSpPr>
            <p:nvPr/>
          </p:nvSpPr>
          <p:spPr bwMode="auto">
            <a:xfrm>
              <a:off x="2209" y="2849"/>
              <a:ext cx="1227" cy="10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" name="Line 22"/>
            <p:cNvSpPr>
              <a:spLocks noChangeShapeType="1"/>
            </p:cNvSpPr>
            <p:nvPr/>
          </p:nvSpPr>
          <p:spPr bwMode="auto">
            <a:xfrm>
              <a:off x="2209" y="2639"/>
              <a:ext cx="1227" cy="1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12" name="Group 23"/>
            <p:cNvGrpSpPr>
              <a:grpSpLocks/>
            </p:cNvGrpSpPr>
            <p:nvPr/>
          </p:nvGrpSpPr>
          <p:grpSpPr bwMode="auto">
            <a:xfrm>
              <a:off x="2175" y="1224"/>
              <a:ext cx="1601" cy="1110"/>
              <a:chOff x="2175" y="1224"/>
              <a:chExt cx="1601" cy="1110"/>
            </a:xfrm>
          </p:grpSpPr>
          <p:sp>
            <p:nvSpPr>
              <p:cNvPr id="122" name="Freeform 24"/>
              <p:cNvSpPr>
                <a:spLocks/>
              </p:cNvSpPr>
              <p:nvPr/>
            </p:nvSpPr>
            <p:spPr bwMode="auto">
              <a:xfrm>
                <a:off x="2209" y="1259"/>
                <a:ext cx="1563" cy="1071"/>
              </a:xfrm>
              <a:custGeom>
                <a:avLst/>
                <a:gdLst>
                  <a:gd name="T0" fmla="*/ 0 w 1563"/>
                  <a:gd name="T1" fmla="*/ 1071 h 1071"/>
                  <a:gd name="T2" fmla="*/ 0 w 1563"/>
                  <a:gd name="T3" fmla="*/ 0 h 1071"/>
                  <a:gd name="T4" fmla="*/ 1261 w 1563"/>
                  <a:gd name="T5" fmla="*/ 0 h 1071"/>
                  <a:gd name="T6" fmla="*/ 1563 w 1563"/>
                  <a:gd name="T7" fmla="*/ 321 h 1071"/>
                  <a:gd name="T8" fmla="*/ 1563 w 1563"/>
                  <a:gd name="T9" fmla="*/ 1071 h 1071"/>
                  <a:gd name="T10" fmla="*/ 0 w 1563"/>
                  <a:gd name="T11" fmla="*/ 1071 h 1071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563"/>
                  <a:gd name="T19" fmla="*/ 0 h 1071"/>
                  <a:gd name="T20" fmla="*/ 1563 w 1563"/>
                  <a:gd name="T21" fmla="*/ 1071 h 1071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563" h="1071">
                    <a:moveTo>
                      <a:pt x="0" y="1071"/>
                    </a:moveTo>
                    <a:lnTo>
                      <a:pt x="0" y="0"/>
                    </a:lnTo>
                    <a:lnTo>
                      <a:pt x="1261" y="0"/>
                    </a:lnTo>
                    <a:lnTo>
                      <a:pt x="1563" y="321"/>
                    </a:lnTo>
                    <a:lnTo>
                      <a:pt x="1563" y="1071"/>
                    </a:lnTo>
                    <a:lnTo>
                      <a:pt x="0" y="1071"/>
                    </a:lnTo>
                    <a:close/>
                  </a:path>
                </a:pathLst>
              </a:custGeom>
              <a:solidFill>
                <a:srgbClr val="C0C0C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3" name="Freeform 25"/>
              <p:cNvSpPr>
                <a:spLocks/>
              </p:cNvSpPr>
              <p:nvPr/>
            </p:nvSpPr>
            <p:spPr bwMode="auto">
              <a:xfrm>
                <a:off x="2205" y="1255"/>
                <a:ext cx="1571" cy="1079"/>
              </a:xfrm>
              <a:custGeom>
                <a:avLst/>
                <a:gdLst>
                  <a:gd name="T0" fmla="*/ 0 w 1571"/>
                  <a:gd name="T1" fmla="*/ 1075 h 1079"/>
                  <a:gd name="T2" fmla="*/ 8 w 1571"/>
                  <a:gd name="T3" fmla="*/ 1075 h 1079"/>
                  <a:gd name="T4" fmla="*/ 8 w 1571"/>
                  <a:gd name="T5" fmla="*/ 4 h 1079"/>
                  <a:gd name="T6" fmla="*/ 4 w 1571"/>
                  <a:gd name="T7" fmla="*/ 4 h 1079"/>
                  <a:gd name="T8" fmla="*/ 4 w 1571"/>
                  <a:gd name="T9" fmla="*/ 7 h 1079"/>
                  <a:gd name="T10" fmla="*/ 6 w 1571"/>
                  <a:gd name="T11" fmla="*/ 6 h 1079"/>
                  <a:gd name="T12" fmla="*/ 7 w 1571"/>
                  <a:gd name="T13" fmla="*/ 5 h 1079"/>
                  <a:gd name="T14" fmla="*/ 8 w 1571"/>
                  <a:gd name="T15" fmla="*/ 4 h 1079"/>
                  <a:gd name="T16" fmla="*/ 4 w 1571"/>
                  <a:gd name="T17" fmla="*/ 7 h 1079"/>
                  <a:gd name="T18" fmla="*/ 1265 w 1571"/>
                  <a:gd name="T19" fmla="*/ 7 h 1079"/>
                  <a:gd name="T20" fmla="*/ 1265 w 1571"/>
                  <a:gd name="T21" fmla="*/ 4 h 1079"/>
                  <a:gd name="T22" fmla="*/ 1264 w 1571"/>
                  <a:gd name="T23" fmla="*/ 6 h 1079"/>
                  <a:gd name="T24" fmla="*/ 1265 w 1571"/>
                  <a:gd name="T25" fmla="*/ 7 h 1079"/>
                  <a:gd name="T26" fmla="*/ 1263 w 1571"/>
                  <a:gd name="T27" fmla="*/ 6 h 1079"/>
                  <a:gd name="T28" fmla="*/ 1564 w 1571"/>
                  <a:gd name="T29" fmla="*/ 327 h 1079"/>
                  <a:gd name="T30" fmla="*/ 1567 w 1571"/>
                  <a:gd name="T31" fmla="*/ 325 h 1079"/>
                  <a:gd name="T32" fmla="*/ 1563 w 1571"/>
                  <a:gd name="T33" fmla="*/ 325 h 1079"/>
                  <a:gd name="T34" fmla="*/ 1564 w 1571"/>
                  <a:gd name="T35" fmla="*/ 326 h 1079"/>
                  <a:gd name="T36" fmla="*/ 1563 w 1571"/>
                  <a:gd name="T37" fmla="*/ 325 h 1079"/>
                  <a:gd name="T38" fmla="*/ 1563 w 1571"/>
                  <a:gd name="T39" fmla="*/ 1075 h 1079"/>
                  <a:gd name="T40" fmla="*/ 1567 w 1571"/>
                  <a:gd name="T41" fmla="*/ 1075 h 1079"/>
                  <a:gd name="T42" fmla="*/ 1567 w 1571"/>
                  <a:gd name="T43" fmla="*/ 1071 h 1079"/>
                  <a:gd name="T44" fmla="*/ 1566 w 1571"/>
                  <a:gd name="T45" fmla="*/ 1072 h 1079"/>
                  <a:gd name="T46" fmla="*/ 1564 w 1571"/>
                  <a:gd name="T47" fmla="*/ 1074 h 1079"/>
                  <a:gd name="T48" fmla="*/ 1563 w 1571"/>
                  <a:gd name="T49" fmla="*/ 1075 h 1079"/>
                  <a:gd name="T50" fmla="*/ 1567 w 1571"/>
                  <a:gd name="T51" fmla="*/ 1071 h 1079"/>
                  <a:gd name="T52" fmla="*/ 4 w 1571"/>
                  <a:gd name="T53" fmla="*/ 1071 h 1079"/>
                  <a:gd name="T54" fmla="*/ 4 w 1571"/>
                  <a:gd name="T55" fmla="*/ 1079 h 1079"/>
                  <a:gd name="T56" fmla="*/ 1567 w 1571"/>
                  <a:gd name="T57" fmla="*/ 1079 h 1079"/>
                  <a:gd name="T58" fmla="*/ 1567 w 1571"/>
                  <a:gd name="T59" fmla="*/ 1079 h 1079"/>
                  <a:gd name="T60" fmla="*/ 1568 w 1571"/>
                  <a:gd name="T61" fmla="*/ 1078 h 1079"/>
                  <a:gd name="T62" fmla="*/ 1569 w 1571"/>
                  <a:gd name="T63" fmla="*/ 1076 h 1079"/>
                  <a:gd name="T64" fmla="*/ 1571 w 1571"/>
                  <a:gd name="T65" fmla="*/ 1075 h 1079"/>
                  <a:gd name="T66" fmla="*/ 1571 w 1571"/>
                  <a:gd name="T67" fmla="*/ 1075 h 1079"/>
                  <a:gd name="T68" fmla="*/ 1571 w 1571"/>
                  <a:gd name="T69" fmla="*/ 325 h 1079"/>
                  <a:gd name="T70" fmla="*/ 1571 w 1571"/>
                  <a:gd name="T71" fmla="*/ 325 h 1079"/>
                  <a:gd name="T72" fmla="*/ 1569 w 1571"/>
                  <a:gd name="T73" fmla="*/ 323 h 1079"/>
                  <a:gd name="T74" fmla="*/ 1569 w 1571"/>
                  <a:gd name="T75" fmla="*/ 322 h 1079"/>
                  <a:gd name="T76" fmla="*/ 1268 w 1571"/>
                  <a:gd name="T77" fmla="*/ 1 h 1079"/>
                  <a:gd name="T78" fmla="*/ 1267 w 1571"/>
                  <a:gd name="T79" fmla="*/ 1 h 1079"/>
                  <a:gd name="T80" fmla="*/ 1265 w 1571"/>
                  <a:gd name="T81" fmla="*/ 0 h 1079"/>
                  <a:gd name="T82" fmla="*/ 1265 w 1571"/>
                  <a:gd name="T83" fmla="*/ 0 h 1079"/>
                  <a:gd name="T84" fmla="*/ 4 w 1571"/>
                  <a:gd name="T85" fmla="*/ 0 h 1079"/>
                  <a:gd name="T86" fmla="*/ 4 w 1571"/>
                  <a:gd name="T87" fmla="*/ 0 h 1079"/>
                  <a:gd name="T88" fmla="*/ 3 w 1571"/>
                  <a:gd name="T89" fmla="*/ 1 h 1079"/>
                  <a:gd name="T90" fmla="*/ 2 w 1571"/>
                  <a:gd name="T91" fmla="*/ 2 h 1079"/>
                  <a:gd name="T92" fmla="*/ 0 w 1571"/>
                  <a:gd name="T93" fmla="*/ 4 h 1079"/>
                  <a:gd name="T94" fmla="*/ 0 w 1571"/>
                  <a:gd name="T95" fmla="*/ 4 h 1079"/>
                  <a:gd name="T96" fmla="*/ 0 w 1571"/>
                  <a:gd name="T97" fmla="*/ 4 h 1079"/>
                  <a:gd name="T98" fmla="*/ 0 w 1571"/>
                  <a:gd name="T99" fmla="*/ 1075 h 1079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w 1571"/>
                  <a:gd name="T151" fmla="*/ 0 h 1079"/>
                  <a:gd name="T152" fmla="*/ 1571 w 1571"/>
                  <a:gd name="T153" fmla="*/ 1079 h 1079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T150" t="T151" r="T152" b="T153"/>
                <a:pathLst>
                  <a:path w="1571" h="1079">
                    <a:moveTo>
                      <a:pt x="0" y="1075"/>
                    </a:moveTo>
                    <a:lnTo>
                      <a:pt x="8" y="1075"/>
                    </a:lnTo>
                    <a:lnTo>
                      <a:pt x="8" y="4"/>
                    </a:lnTo>
                    <a:lnTo>
                      <a:pt x="4" y="4"/>
                    </a:lnTo>
                    <a:lnTo>
                      <a:pt x="4" y="7"/>
                    </a:lnTo>
                    <a:lnTo>
                      <a:pt x="6" y="6"/>
                    </a:lnTo>
                    <a:lnTo>
                      <a:pt x="7" y="5"/>
                    </a:lnTo>
                    <a:lnTo>
                      <a:pt x="8" y="4"/>
                    </a:lnTo>
                    <a:lnTo>
                      <a:pt x="4" y="7"/>
                    </a:lnTo>
                    <a:lnTo>
                      <a:pt x="1265" y="7"/>
                    </a:lnTo>
                    <a:lnTo>
                      <a:pt x="1265" y="4"/>
                    </a:lnTo>
                    <a:lnTo>
                      <a:pt x="1264" y="6"/>
                    </a:lnTo>
                    <a:lnTo>
                      <a:pt x="1265" y="7"/>
                    </a:lnTo>
                    <a:lnTo>
                      <a:pt x="1263" y="6"/>
                    </a:lnTo>
                    <a:lnTo>
                      <a:pt x="1564" y="327"/>
                    </a:lnTo>
                    <a:lnTo>
                      <a:pt x="1567" y="325"/>
                    </a:lnTo>
                    <a:lnTo>
                      <a:pt x="1563" y="325"/>
                    </a:lnTo>
                    <a:lnTo>
                      <a:pt x="1564" y="326"/>
                    </a:lnTo>
                    <a:lnTo>
                      <a:pt x="1563" y="325"/>
                    </a:lnTo>
                    <a:lnTo>
                      <a:pt x="1563" y="1075"/>
                    </a:lnTo>
                    <a:lnTo>
                      <a:pt x="1567" y="1075"/>
                    </a:lnTo>
                    <a:lnTo>
                      <a:pt x="1567" y="1071"/>
                    </a:lnTo>
                    <a:lnTo>
                      <a:pt x="1566" y="1072"/>
                    </a:lnTo>
                    <a:lnTo>
                      <a:pt x="1564" y="1074"/>
                    </a:lnTo>
                    <a:lnTo>
                      <a:pt x="1563" y="1075"/>
                    </a:lnTo>
                    <a:lnTo>
                      <a:pt x="1567" y="1071"/>
                    </a:lnTo>
                    <a:lnTo>
                      <a:pt x="4" y="1071"/>
                    </a:lnTo>
                    <a:lnTo>
                      <a:pt x="4" y="1079"/>
                    </a:lnTo>
                    <a:lnTo>
                      <a:pt x="1567" y="1079"/>
                    </a:lnTo>
                    <a:lnTo>
                      <a:pt x="1568" y="1078"/>
                    </a:lnTo>
                    <a:lnTo>
                      <a:pt x="1569" y="1076"/>
                    </a:lnTo>
                    <a:lnTo>
                      <a:pt x="1571" y="1075"/>
                    </a:lnTo>
                    <a:lnTo>
                      <a:pt x="1571" y="325"/>
                    </a:lnTo>
                    <a:lnTo>
                      <a:pt x="1569" y="323"/>
                    </a:lnTo>
                    <a:lnTo>
                      <a:pt x="1569" y="322"/>
                    </a:lnTo>
                    <a:lnTo>
                      <a:pt x="1268" y="1"/>
                    </a:lnTo>
                    <a:lnTo>
                      <a:pt x="1267" y="1"/>
                    </a:lnTo>
                    <a:lnTo>
                      <a:pt x="1265" y="0"/>
                    </a:lnTo>
                    <a:lnTo>
                      <a:pt x="4" y="0"/>
                    </a:lnTo>
                    <a:lnTo>
                      <a:pt x="3" y="1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1075"/>
                    </a:lnTo>
                    <a:close/>
                  </a:path>
                </a:pathLst>
              </a:custGeom>
              <a:solidFill>
                <a:srgbClr val="C0C0C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4" name="Freeform 26"/>
              <p:cNvSpPr>
                <a:spLocks/>
              </p:cNvSpPr>
              <p:nvPr/>
            </p:nvSpPr>
            <p:spPr bwMode="auto">
              <a:xfrm>
                <a:off x="2179" y="1228"/>
                <a:ext cx="1562" cy="1071"/>
              </a:xfrm>
              <a:custGeom>
                <a:avLst/>
                <a:gdLst>
                  <a:gd name="T0" fmla="*/ 0 w 1562"/>
                  <a:gd name="T1" fmla="*/ 1071 h 1071"/>
                  <a:gd name="T2" fmla="*/ 0 w 1562"/>
                  <a:gd name="T3" fmla="*/ 0 h 1071"/>
                  <a:gd name="T4" fmla="*/ 1261 w 1562"/>
                  <a:gd name="T5" fmla="*/ 0 h 1071"/>
                  <a:gd name="T6" fmla="*/ 1562 w 1562"/>
                  <a:gd name="T7" fmla="*/ 321 h 1071"/>
                  <a:gd name="T8" fmla="*/ 1562 w 1562"/>
                  <a:gd name="T9" fmla="*/ 1071 h 1071"/>
                  <a:gd name="T10" fmla="*/ 0 w 1562"/>
                  <a:gd name="T11" fmla="*/ 1071 h 1071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562"/>
                  <a:gd name="T19" fmla="*/ 0 h 1071"/>
                  <a:gd name="T20" fmla="*/ 1562 w 1562"/>
                  <a:gd name="T21" fmla="*/ 1071 h 1071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562" h="1071">
                    <a:moveTo>
                      <a:pt x="0" y="1071"/>
                    </a:moveTo>
                    <a:lnTo>
                      <a:pt x="0" y="0"/>
                    </a:lnTo>
                    <a:lnTo>
                      <a:pt x="1261" y="0"/>
                    </a:lnTo>
                    <a:lnTo>
                      <a:pt x="1562" y="321"/>
                    </a:lnTo>
                    <a:lnTo>
                      <a:pt x="1562" y="1071"/>
                    </a:lnTo>
                    <a:lnTo>
                      <a:pt x="0" y="1071"/>
                    </a:lnTo>
                    <a:close/>
                  </a:path>
                </a:pathLst>
              </a:custGeom>
              <a:solidFill>
                <a:srgbClr val="FFDE9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5" name="Freeform 27"/>
              <p:cNvSpPr>
                <a:spLocks/>
              </p:cNvSpPr>
              <p:nvPr/>
            </p:nvSpPr>
            <p:spPr bwMode="auto">
              <a:xfrm>
                <a:off x="2175" y="1224"/>
                <a:ext cx="1570" cy="1079"/>
              </a:xfrm>
              <a:custGeom>
                <a:avLst/>
                <a:gdLst>
                  <a:gd name="T0" fmla="*/ 0 w 1570"/>
                  <a:gd name="T1" fmla="*/ 1075 h 1079"/>
                  <a:gd name="T2" fmla="*/ 7 w 1570"/>
                  <a:gd name="T3" fmla="*/ 1075 h 1079"/>
                  <a:gd name="T4" fmla="*/ 7 w 1570"/>
                  <a:gd name="T5" fmla="*/ 4 h 1079"/>
                  <a:gd name="T6" fmla="*/ 4 w 1570"/>
                  <a:gd name="T7" fmla="*/ 4 h 1079"/>
                  <a:gd name="T8" fmla="*/ 4 w 1570"/>
                  <a:gd name="T9" fmla="*/ 8 h 1079"/>
                  <a:gd name="T10" fmla="*/ 5 w 1570"/>
                  <a:gd name="T11" fmla="*/ 6 h 1079"/>
                  <a:gd name="T12" fmla="*/ 6 w 1570"/>
                  <a:gd name="T13" fmla="*/ 5 h 1079"/>
                  <a:gd name="T14" fmla="*/ 7 w 1570"/>
                  <a:gd name="T15" fmla="*/ 4 h 1079"/>
                  <a:gd name="T16" fmla="*/ 4 w 1570"/>
                  <a:gd name="T17" fmla="*/ 8 h 1079"/>
                  <a:gd name="T18" fmla="*/ 1265 w 1570"/>
                  <a:gd name="T19" fmla="*/ 8 h 1079"/>
                  <a:gd name="T20" fmla="*/ 1265 w 1570"/>
                  <a:gd name="T21" fmla="*/ 4 h 1079"/>
                  <a:gd name="T22" fmla="*/ 1263 w 1570"/>
                  <a:gd name="T23" fmla="*/ 6 h 1079"/>
                  <a:gd name="T24" fmla="*/ 1265 w 1570"/>
                  <a:gd name="T25" fmla="*/ 8 h 1079"/>
                  <a:gd name="T26" fmla="*/ 1262 w 1570"/>
                  <a:gd name="T27" fmla="*/ 6 h 1079"/>
                  <a:gd name="T28" fmla="*/ 1564 w 1570"/>
                  <a:gd name="T29" fmla="*/ 327 h 1079"/>
                  <a:gd name="T30" fmla="*/ 1566 w 1570"/>
                  <a:gd name="T31" fmla="*/ 325 h 1079"/>
                  <a:gd name="T32" fmla="*/ 1562 w 1570"/>
                  <a:gd name="T33" fmla="*/ 325 h 1079"/>
                  <a:gd name="T34" fmla="*/ 1564 w 1570"/>
                  <a:gd name="T35" fmla="*/ 326 h 1079"/>
                  <a:gd name="T36" fmla="*/ 1562 w 1570"/>
                  <a:gd name="T37" fmla="*/ 325 h 1079"/>
                  <a:gd name="T38" fmla="*/ 1562 w 1570"/>
                  <a:gd name="T39" fmla="*/ 1075 h 1079"/>
                  <a:gd name="T40" fmla="*/ 1566 w 1570"/>
                  <a:gd name="T41" fmla="*/ 1075 h 1079"/>
                  <a:gd name="T42" fmla="*/ 1566 w 1570"/>
                  <a:gd name="T43" fmla="*/ 1072 h 1079"/>
                  <a:gd name="T44" fmla="*/ 1565 w 1570"/>
                  <a:gd name="T45" fmla="*/ 1073 h 1079"/>
                  <a:gd name="T46" fmla="*/ 1564 w 1570"/>
                  <a:gd name="T47" fmla="*/ 1074 h 1079"/>
                  <a:gd name="T48" fmla="*/ 1562 w 1570"/>
                  <a:gd name="T49" fmla="*/ 1075 h 1079"/>
                  <a:gd name="T50" fmla="*/ 1566 w 1570"/>
                  <a:gd name="T51" fmla="*/ 1072 h 1079"/>
                  <a:gd name="T52" fmla="*/ 4 w 1570"/>
                  <a:gd name="T53" fmla="*/ 1072 h 1079"/>
                  <a:gd name="T54" fmla="*/ 4 w 1570"/>
                  <a:gd name="T55" fmla="*/ 1079 h 1079"/>
                  <a:gd name="T56" fmla="*/ 1566 w 1570"/>
                  <a:gd name="T57" fmla="*/ 1079 h 1079"/>
                  <a:gd name="T58" fmla="*/ 1566 w 1570"/>
                  <a:gd name="T59" fmla="*/ 1079 h 1079"/>
                  <a:gd name="T60" fmla="*/ 1567 w 1570"/>
                  <a:gd name="T61" fmla="*/ 1078 h 1079"/>
                  <a:gd name="T62" fmla="*/ 1569 w 1570"/>
                  <a:gd name="T63" fmla="*/ 1077 h 1079"/>
                  <a:gd name="T64" fmla="*/ 1570 w 1570"/>
                  <a:gd name="T65" fmla="*/ 1075 h 1079"/>
                  <a:gd name="T66" fmla="*/ 1570 w 1570"/>
                  <a:gd name="T67" fmla="*/ 1075 h 1079"/>
                  <a:gd name="T68" fmla="*/ 1570 w 1570"/>
                  <a:gd name="T69" fmla="*/ 325 h 1079"/>
                  <a:gd name="T70" fmla="*/ 1570 w 1570"/>
                  <a:gd name="T71" fmla="*/ 325 h 1079"/>
                  <a:gd name="T72" fmla="*/ 1569 w 1570"/>
                  <a:gd name="T73" fmla="*/ 324 h 1079"/>
                  <a:gd name="T74" fmla="*/ 1569 w 1570"/>
                  <a:gd name="T75" fmla="*/ 322 h 1079"/>
                  <a:gd name="T76" fmla="*/ 1267 w 1570"/>
                  <a:gd name="T77" fmla="*/ 1 h 1079"/>
                  <a:gd name="T78" fmla="*/ 1266 w 1570"/>
                  <a:gd name="T79" fmla="*/ 1 h 1079"/>
                  <a:gd name="T80" fmla="*/ 1265 w 1570"/>
                  <a:gd name="T81" fmla="*/ 0 h 1079"/>
                  <a:gd name="T82" fmla="*/ 1265 w 1570"/>
                  <a:gd name="T83" fmla="*/ 0 h 1079"/>
                  <a:gd name="T84" fmla="*/ 4 w 1570"/>
                  <a:gd name="T85" fmla="*/ 0 h 1079"/>
                  <a:gd name="T86" fmla="*/ 4 w 1570"/>
                  <a:gd name="T87" fmla="*/ 0 h 1079"/>
                  <a:gd name="T88" fmla="*/ 2 w 1570"/>
                  <a:gd name="T89" fmla="*/ 1 h 1079"/>
                  <a:gd name="T90" fmla="*/ 1 w 1570"/>
                  <a:gd name="T91" fmla="*/ 3 h 1079"/>
                  <a:gd name="T92" fmla="*/ 0 w 1570"/>
                  <a:gd name="T93" fmla="*/ 4 h 1079"/>
                  <a:gd name="T94" fmla="*/ 0 w 1570"/>
                  <a:gd name="T95" fmla="*/ 4 h 1079"/>
                  <a:gd name="T96" fmla="*/ 0 w 1570"/>
                  <a:gd name="T97" fmla="*/ 4 h 1079"/>
                  <a:gd name="T98" fmla="*/ 0 w 1570"/>
                  <a:gd name="T99" fmla="*/ 1075 h 1079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w 1570"/>
                  <a:gd name="T151" fmla="*/ 0 h 1079"/>
                  <a:gd name="T152" fmla="*/ 1570 w 1570"/>
                  <a:gd name="T153" fmla="*/ 1079 h 1079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T150" t="T151" r="T152" b="T153"/>
                <a:pathLst>
                  <a:path w="1570" h="1079">
                    <a:moveTo>
                      <a:pt x="0" y="1075"/>
                    </a:moveTo>
                    <a:lnTo>
                      <a:pt x="7" y="1075"/>
                    </a:lnTo>
                    <a:lnTo>
                      <a:pt x="7" y="4"/>
                    </a:lnTo>
                    <a:lnTo>
                      <a:pt x="4" y="4"/>
                    </a:lnTo>
                    <a:lnTo>
                      <a:pt x="4" y="8"/>
                    </a:lnTo>
                    <a:lnTo>
                      <a:pt x="5" y="6"/>
                    </a:lnTo>
                    <a:lnTo>
                      <a:pt x="6" y="5"/>
                    </a:lnTo>
                    <a:lnTo>
                      <a:pt x="7" y="4"/>
                    </a:lnTo>
                    <a:lnTo>
                      <a:pt x="4" y="8"/>
                    </a:lnTo>
                    <a:lnTo>
                      <a:pt x="1265" y="8"/>
                    </a:lnTo>
                    <a:lnTo>
                      <a:pt x="1265" y="4"/>
                    </a:lnTo>
                    <a:lnTo>
                      <a:pt x="1263" y="6"/>
                    </a:lnTo>
                    <a:lnTo>
                      <a:pt x="1265" y="8"/>
                    </a:lnTo>
                    <a:lnTo>
                      <a:pt x="1262" y="6"/>
                    </a:lnTo>
                    <a:lnTo>
                      <a:pt x="1564" y="327"/>
                    </a:lnTo>
                    <a:lnTo>
                      <a:pt x="1566" y="325"/>
                    </a:lnTo>
                    <a:lnTo>
                      <a:pt x="1562" y="325"/>
                    </a:lnTo>
                    <a:lnTo>
                      <a:pt x="1564" y="326"/>
                    </a:lnTo>
                    <a:lnTo>
                      <a:pt x="1562" y="325"/>
                    </a:lnTo>
                    <a:lnTo>
                      <a:pt x="1562" y="1075"/>
                    </a:lnTo>
                    <a:lnTo>
                      <a:pt x="1566" y="1075"/>
                    </a:lnTo>
                    <a:lnTo>
                      <a:pt x="1566" y="1072"/>
                    </a:lnTo>
                    <a:lnTo>
                      <a:pt x="1565" y="1073"/>
                    </a:lnTo>
                    <a:lnTo>
                      <a:pt x="1564" y="1074"/>
                    </a:lnTo>
                    <a:lnTo>
                      <a:pt x="1562" y="1075"/>
                    </a:lnTo>
                    <a:lnTo>
                      <a:pt x="1566" y="1072"/>
                    </a:lnTo>
                    <a:lnTo>
                      <a:pt x="4" y="1072"/>
                    </a:lnTo>
                    <a:lnTo>
                      <a:pt x="4" y="1079"/>
                    </a:lnTo>
                    <a:lnTo>
                      <a:pt x="1566" y="1079"/>
                    </a:lnTo>
                    <a:lnTo>
                      <a:pt x="1567" y="1078"/>
                    </a:lnTo>
                    <a:lnTo>
                      <a:pt x="1569" y="1077"/>
                    </a:lnTo>
                    <a:lnTo>
                      <a:pt x="1570" y="1075"/>
                    </a:lnTo>
                    <a:lnTo>
                      <a:pt x="1570" y="325"/>
                    </a:lnTo>
                    <a:lnTo>
                      <a:pt x="1569" y="324"/>
                    </a:lnTo>
                    <a:lnTo>
                      <a:pt x="1569" y="322"/>
                    </a:lnTo>
                    <a:lnTo>
                      <a:pt x="1267" y="1"/>
                    </a:lnTo>
                    <a:lnTo>
                      <a:pt x="1266" y="1"/>
                    </a:lnTo>
                    <a:lnTo>
                      <a:pt x="1265" y="0"/>
                    </a:lnTo>
                    <a:lnTo>
                      <a:pt x="4" y="0"/>
                    </a:lnTo>
                    <a:lnTo>
                      <a:pt x="2" y="1"/>
                    </a:lnTo>
                    <a:lnTo>
                      <a:pt x="1" y="3"/>
                    </a:lnTo>
                    <a:lnTo>
                      <a:pt x="0" y="4"/>
                    </a:lnTo>
                    <a:lnTo>
                      <a:pt x="0" y="1075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3" name="Group 28"/>
            <p:cNvGrpSpPr>
              <a:grpSpLocks/>
            </p:cNvGrpSpPr>
            <p:nvPr/>
          </p:nvGrpSpPr>
          <p:grpSpPr bwMode="auto">
            <a:xfrm>
              <a:off x="3415" y="1225"/>
              <a:ext cx="330" cy="462"/>
              <a:chOff x="3415" y="1225"/>
              <a:chExt cx="330" cy="462"/>
            </a:xfrm>
          </p:grpSpPr>
          <p:sp>
            <p:nvSpPr>
              <p:cNvPr id="118" name="Freeform 29"/>
              <p:cNvSpPr>
                <a:spLocks/>
              </p:cNvSpPr>
              <p:nvPr/>
            </p:nvSpPr>
            <p:spPr bwMode="auto">
              <a:xfrm>
                <a:off x="3415" y="1228"/>
                <a:ext cx="326" cy="459"/>
              </a:xfrm>
              <a:custGeom>
                <a:avLst/>
                <a:gdLst>
                  <a:gd name="T0" fmla="*/ 25 w 326"/>
                  <a:gd name="T1" fmla="*/ 0 h 459"/>
                  <a:gd name="T2" fmla="*/ 0 w 326"/>
                  <a:gd name="T3" fmla="*/ 459 h 459"/>
                  <a:gd name="T4" fmla="*/ 326 w 326"/>
                  <a:gd name="T5" fmla="*/ 321 h 459"/>
                  <a:gd name="T6" fmla="*/ 25 w 326"/>
                  <a:gd name="T7" fmla="*/ 0 h 459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26"/>
                  <a:gd name="T13" fmla="*/ 0 h 459"/>
                  <a:gd name="T14" fmla="*/ 326 w 326"/>
                  <a:gd name="T15" fmla="*/ 459 h 459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26" h="459">
                    <a:moveTo>
                      <a:pt x="25" y="0"/>
                    </a:moveTo>
                    <a:lnTo>
                      <a:pt x="0" y="459"/>
                    </a:lnTo>
                    <a:lnTo>
                      <a:pt x="326" y="321"/>
                    </a:ln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C0C0C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grpSp>
            <p:nvGrpSpPr>
              <p:cNvPr id="119" name="Group 30"/>
              <p:cNvGrpSpPr>
                <a:grpSpLocks/>
              </p:cNvGrpSpPr>
              <p:nvPr/>
            </p:nvGrpSpPr>
            <p:grpSpPr bwMode="auto">
              <a:xfrm>
                <a:off x="3436" y="1225"/>
                <a:ext cx="309" cy="381"/>
                <a:chOff x="3436" y="1225"/>
                <a:chExt cx="309" cy="381"/>
              </a:xfrm>
            </p:grpSpPr>
            <p:sp>
              <p:nvSpPr>
                <p:cNvPr id="120" name="Freeform 31"/>
                <p:cNvSpPr>
                  <a:spLocks/>
                </p:cNvSpPr>
                <p:nvPr/>
              </p:nvSpPr>
              <p:spPr bwMode="auto">
                <a:xfrm>
                  <a:off x="3440" y="1228"/>
                  <a:ext cx="301" cy="375"/>
                </a:xfrm>
                <a:custGeom>
                  <a:avLst/>
                  <a:gdLst>
                    <a:gd name="T0" fmla="*/ 0 w 301"/>
                    <a:gd name="T1" fmla="*/ 0 h 375"/>
                    <a:gd name="T2" fmla="*/ 30 w 301"/>
                    <a:gd name="T3" fmla="*/ 375 h 375"/>
                    <a:gd name="T4" fmla="*/ 301 w 301"/>
                    <a:gd name="T5" fmla="*/ 321 h 375"/>
                    <a:gd name="T6" fmla="*/ 0 w 301"/>
                    <a:gd name="T7" fmla="*/ 0 h 375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01"/>
                    <a:gd name="T13" fmla="*/ 0 h 375"/>
                    <a:gd name="T14" fmla="*/ 301 w 301"/>
                    <a:gd name="T15" fmla="*/ 375 h 375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01" h="375">
                      <a:moveTo>
                        <a:pt x="0" y="0"/>
                      </a:moveTo>
                      <a:lnTo>
                        <a:pt x="30" y="375"/>
                      </a:lnTo>
                      <a:lnTo>
                        <a:pt x="301" y="32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DE9D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1" name="Freeform 32"/>
                <p:cNvSpPr>
                  <a:spLocks/>
                </p:cNvSpPr>
                <p:nvPr/>
              </p:nvSpPr>
              <p:spPr bwMode="auto">
                <a:xfrm>
                  <a:off x="3436" y="1225"/>
                  <a:ext cx="309" cy="381"/>
                </a:xfrm>
                <a:custGeom>
                  <a:avLst/>
                  <a:gdLst>
                    <a:gd name="T0" fmla="*/ 7 w 309"/>
                    <a:gd name="T1" fmla="*/ 3 h 381"/>
                    <a:gd name="T2" fmla="*/ 0 w 309"/>
                    <a:gd name="T3" fmla="*/ 3 h 381"/>
                    <a:gd name="T4" fmla="*/ 30 w 309"/>
                    <a:gd name="T5" fmla="*/ 378 h 381"/>
                    <a:gd name="T6" fmla="*/ 30 w 309"/>
                    <a:gd name="T7" fmla="*/ 378 h 381"/>
                    <a:gd name="T8" fmla="*/ 32 w 309"/>
                    <a:gd name="T9" fmla="*/ 379 h 381"/>
                    <a:gd name="T10" fmla="*/ 33 w 309"/>
                    <a:gd name="T11" fmla="*/ 380 h 381"/>
                    <a:gd name="T12" fmla="*/ 34 w 309"/>
                    <a:gd name="T13" fmla="*/ 381 h 381"/>
                    <a:gd name="T14" fmla="*/ 36 w 309"/>
                    <a:gd name="T15" fmla="*/ 381 h 381"/>
                    <a:gd name="T16" fmla="*/ 306 w 309"/>
                    <a:gd name="T17" fmla="*/ 328 h 381"/>
                    <a:gd name="T18" fmla="*/ 305 w 309"/>
                    <a:gd name="T19" fmla="*/ 328 h 381"/>
                    <a:gd name="T20" fmla="*/ 306 w 309"/>
                    <a:gd name="T21" fmla="*/ 326 h 381"/>
                    <a:gd name="T22" fmla="*/ 308 w 309"/>
                    <a:gd name="T23" fmla="*/ 325 h 381"/>
                    <a:gd name="T24" fmla="*/ 309 w 309"/>
                    <a:gd name="T25" fmla="*/ 324 h 381"/>
                    <a:gd name="T26" fmla="*/ 309 w 309"/>
                    <a:gd name="T27" fmla="*/ 324 h 381"/>
                    <a:gd name="T28" fmla="*/ 308 w 309"/>
                    <a:gd name="T29" fmla="*/ 323 h 381"/>
                    <a:gd name="T30" fmla="*/ 308 w 309"/>
                    <a:gd name="T31" fmla="*/ 321 h 381"/>
                    <a:gd name="T32" fmla="*/ 6 w 309"/>
                    <a:gd name="T33" fmla="*/ 0 h 381"/>
                    <a:gd name="T34" fmla="*/ 1 w 309"/>
                    <a:gd name="T35" fmla="*/ 5 h 381"/>
                    <a:gd name="T36" fmla="*/ 303 w 309"/>
                    <a:gd name="T37" fmla="*/ 326 h 381"/>
                    <a:gd name="T38" fmla="*/ 305 w 309"/>
                    <a:gd name="T39" fmla="*/ 320 h 381"/>
                    <a:gd name="T40" fmla="*/ 304 w 309"/>
                    <a:gd name="T41" fmla="*/ 321 h 381"/>
                    <a:gd name="T42" fmla="*/ 303 w 309"/>
                    <a:gd name="T43" fmla="*/ 323 h 381"/>
                    <a:gd name="T44" fmla="*/ 301 w 309"/>
                    <a:gd name="T45" fmla="*/ 324 h 381"/>
                    <a:gd name="T46" fmla="*/ 301 w 309"/>
                    <a:gd name="T47" fmla="*/ 324 h 381"/>
                    <a:gd name="T48" fmla="*/ 303 w 309"/>
                    <a:gd name="T49" fmla="*/ 325 h 381"/>
                    <a:gd name="T50" fmla="*/ 305 w 309"/>
                    <a:gd name="T51" fmla="*/ 324 h 381"/>
                    <a:gd name="T52" fmla="*/ 305 w 309"/>
                    <a:gd name="T53" fmla="*/ 320 h 381"/>
                    <a:gd name="T54" fmla="*/ 34 w 309"/>
                    <a:gd name="T55" fmla="*/ 374 h 381"/>
                    <a:gd name="T56" fmla="*/ 38 w 309"/>
                    <a:gd name="T57" fmla="*/ 378 h 381"/>
                    <a:gd name="T58" fmla="*/ 37 w 309"/>
                    <a:gd name="T59" fmla="*/ 376 h 381"/>
                    <a:gd name="T60" fmla="*/ 36 w 309"/>
                    <a:gd name="T61" fmla="*/ 375 h 381"/>
                    <a:gd name="T62" fmla="*/ 34 w 309"/>
                    <a:gd name="T63" fmla="*/ 374 h 381"/>
                    <a:gd name="T64" fmla="*/ 34 w 309"/>
                    <a:gd name="T65" fmla="*/ 378 h 381"/>
                    <a:gd name="T66" fmla="*/ 38 w 309"/>
                    <a:gd name="T67" fmla="*/ 378 h 381"/>
                    <a:gd name="T68" fmla="*/ 7 w 309"/>
                    <a:gd name="T69" fmla="*/ 3 h 381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309"/>
                    <a:gd name="T106" fmla="*/ 0 h 381"/>
                    <a:gd name="T107" fmla="*/ 309 w 309"/>
                    <a:gd name="T108" fmla="*/ 381 h 381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309" h="381">
                      <a:moveTo>
                        <a:pt x="7" y="3"/>
                      </a:moveTo>
                      <a:lnTo>
                        <a:pt x="0" y="3"/>
                      </a:lnTo>
                      <a:lnTo>
                        <a:pt x="30" y="378"/>
                      </a:lnTo>
                      <a:lnTo>
                        <a:pt x="32" y="379"/>
                      </a:lnTo>
                      <a:lnTo>
                        <a:pt x="33" y="380"/>
                      </a:lnTo>
                      <a:lnTo>
                        <a:pt x="34" y="381"/>
                      </a:lnTo>
                      <a:lnTo>
                        <a:pt x="36" y="381"/>
                      </a:lnTo>
                      <a:lnTo>
                        <a:pt x="306" y="328"/>
                      </a:lnTo>
                      <a:lnTo>
                        <a:pt x="305" y="328"/>
                      </a:lnTo>
                      <a:lnTo>
                        <a:pt x="306" y="326"/>
                      </a:lnTo>
                      <a:lnTo>
                        <a:pt x="308" y="325"/>
                      </a:lnTo>
                      <a:lnTo>
                        <a:pt x="309" y="324"/>
                      </a:lnTo>
                      <a:lnTo>
                        <a:pt x="308" y="323"/>
                      </a:lnTo>
                      <a:lnTo>
                        <a:pt x="308" y="321"/>
                      </a:lnTo>
                      <a:lnTo>
                        <a:pt x="6" y="0"/>
                      </a:lnTo>
                      <a:lnTo>
                        <a:pt x="1" y="5"/>
                      </a:lnTo>
                      <a:lnTo>
                        <a:pt x="303" y="326"/>
                      </a:lnTo>
                      <a:lnTo>
                        <a:pt x="305" y="320"/>
                      </a:lnTo>
                      <a:lnTo>
                        <a:pt x="304" y="321"/>
                      </a:lnTo>
                      <a:lnTo>
                        <a:pt x="303" y="323"/>
                      </a:lnTo>
                      <a:lnTo>
                        <a:pt x="301" y="324"/>
                      </a:lnTo>
                      <a:lnTo>
                        <a:pt x="303" y="325"/>
                      </a:lnTo>
                      <a:lnTo>
                        <a:pt x="305" y="324"/>
                      </a:lnTo>
                      <a:lnTo>
                        <a:pt x="305" y="320"/>
                      </a:lnTo>
                      <a:lnTo>
                        <a:pt x="34" y="374"/>
                      </a:lnTo>
                      <a:lnTo>
                        <a:pt x="38" y="378"/>
                      </a:lnTo>
                      <a:lnTo>
                        <a:pt x="37" y="376"/>
                      </a:lnTo>
                      <a:lnTo>
                        <a:pt x="36" y="375"/>
                      </a:lnTo>
                      <a:lnTo>
                        <a:pt x="34" y="374"/>
                      </a:lnTo>
                      <a:lnTo>
                        <a:pt x="34" y="378"/>
                      </a:lnTo>
                      <a:lnTo>
                        <a:pt x="38" y="378"/>
                      </a:lnTo>
                      <a:lnTo>
                        <a:pt x="7" y="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  <p:sp>
          <p:nvSpPr>
            <p:cNvPr id="14" name="Rectangle 33"/>
            <p:cNvSpPr>
              <a:spLocks noChangeArrowheads="1"/>
            </p:cNvSpPr>
            <p:nvPr/>
          </p:nvSpPr>
          <p:spPr bwMode="auto">
            <a:xfrm>
              <a:off x="2209" y="1591"/>
              <a:ext cx="1227" cy="10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" name="Line 34"/>
            <p:cNvSpPr>
              <a:spLocks noChangeShapeType="1"/>
            </p:cNvSpPr>
            <p:nvPr/>
          </p:nvSpPr>
          <p:spPr bwMode="auto">
            <a:xfrm>
              <a:off x="2209" y="1412"/>
              <a:ext cx="1227" cy="1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16" name="Group 35"/>
            <p:cNvGrpSpPr>
              <a:grpSpLocks/>
            </p:cNvGrpSpPr>
            <p:nvPr/>
          </p:nvGrpSpPr>
          <p:grpSpPr bwMode="auto">
            <a:xfrm>
              <a:off x="2839" y="2307"/>
              <a:ext cx="88" cy="148"/>
              <a:chOff x="2839" y="2307"/>
              <a:chExt cx="88" cy="148"/>
            </a:xfrm>
          </p:grpSpPr>
          <p:sp>
            <p:nvSpPr>
              <p:cNvPr id="116" name="Rectangle 36"/>
              <p:cNvSpPr>
                <a:spLocks noChangeArrowheads="1"/>
              </p:cNvSpPr>
              <p:nvPr/>
            </p:nvSpPr>
            <p:spPr bwMode="auto">
              <a:xfrm>
                <a:off x="2872" y="2307"/>
                <a:ext cx="23" cy="64"/>
              </a:xfrm>
              <a:prstGeom prst="rect">
                <a:avLst/>
              </a:prstGeom>
              <a:solidFill>
                <a:srgbClr val="5997B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7" name="Freeform 37"/>
              <p:cNvSpPr>
                <a:spLocks/>
              </p:cNvSpPr>
              <p:nvPr/>
            </p:nvSpPr>
            <p:spPr bwMode="auto">
              <a:xfrm>
                <a:off x="2839" y="2368"/>
                <a:ext cx="88" cy="87"/>
              </a:xfrm>
              <a:custGeom>
                <a:avLst/>
                <a:gdLst>
                  <a:gd name="T0" fmla="*/ 0 w 88"/>
                  <a:gd name="T1" fmla="*/ 0 h 87"/>
                  <a:gd name="T2" fmla="*/ 45 w 88"/>
                  <a:gd name="T3" fmla="*/ 87 h 87"/>
                  <a:gd name="T4" fmla="*/ 88 w 88"/>
                  <a:gd name="T5" fmla="*/ 0 h 87"/>
                  <a:gd name="T6" fmla="*/ 0 w 88"/>
                  <a:gd name="T7" fmla="*/ 0 h 8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88"/>
                  <a:gd name="T13" fmla="*/ 0 h 87"/>
                  <a:gd name="T14" fmla="*/ 88 w 88"/>
                  <a:gd name="T15" fmla="*/ 87 h 8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88" h="87">
                    <a:moveTo>
                      <a:pt x="0" y="0"/>
                    </a:moveTo>
                    <a:lnTo>
                      <a:pt x="45" y="87"/>
                    </a:lnTo>
                    <a:lnTo>
                      <a:pt x="8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997B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7" name="Group 38"/>
            <p:cNvGrpSpPr>
              <a:grpSpLocks/>
            </p:cNvGrpSpPr>
            <p:nvPr/>
          </p:nvGrpSpPr>
          <p:grpSpPr bwMode="auto">
            <a:xfrm>
              <a:off x="2204" y="2082"/>
              <a:ext cx="1452" cy="159"/>
              <a:chOff x="2204" y="2082"/>
              <a:chExt cx="1452" cy="159"/>
            </a:xfrm>
          </p:grpSpPr>
          <p:sp>
            <p:nvSpPr>
              <p:cNvPr id="113" name="Rectangle 39"/>
              <p:cNvSpPr>
                <a:spLocks noChangeArrowheads="1"/>
              </p:cNvSpPr>
              <p:nvPr/>
            </p:nvSpPr>
            <p:spPr bwMode="auto">
              <a:xfrm>
                <a:off x="2204" y="2082"/>
                <a:ext cx="1441" cy="148"/>
              </a:xfrm>
              <a:prstGeom prst="rect">
                <a:avLst/>
              </a:prstGeom>
              <a:solidFill>
                <a:srgbClr val="66A6D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4" name="Rectangle 40"/>
              <p:cNvSpPr>
                <a:spLocks noChangeArrowheads="1"/>
              </p:cNvSpPr>
              <p:nvPr/>
            </p:nvSpPr>
            <p:spPr bwMode="auto">
              <a:xfrm>
                <a:off x="2214" y="2092"/>
                <a:ext cx="1442" cy="149"/>
              </a:xfrm>
              <a:prstGeom prst="rect">
                <a:avLst/>
              </a:prstGeom>
              <a:solidFill>
                <a:srgbClr val="00407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5" name="Rectangle 41"/>
              <p:cNvSpPr>
                <a:spLocks noChangeArrowheads="1"/>
              </p:cNvSpPr>
              <p:nvPr/>
            </p:nvSpPr>
            <p:spPr bwMode="auto">
              <a:xfrm>
                <a:off x="2209" y="2087"/>
                <a:ext cx="1443" cy="150"/>
              </a:xfrm>
              <a:prstGeom prst="rect">
                <a:avLst/>
              </a:prstGeom>
              <a:solidFill>
                <a:srgbClr val="FFFFFF"/>
              </a:solidFill>
              <a:ln w="7938">
                <a:solidFill>
                  <a:srgbClr val="006BCA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8" name="Group 42"/>
            <p:cNvGrpSpPr>
              <a:grpSpLocks/>
            </p:cNvGrpSpPr>
            <p:nvPr/>
          </p:nvGrpSpPr>
          <p:grpSpPr bwMode="auto">
            <a:xfrm>
              <a:off x="2204" y="1806"/>
              <a:ext cx="1452" cy="256"/>
              <a:chOff x="2204" y="1806"/>
              <a:chExt cx="1452" cy="256"/>
            </a:xfrm>
          </p:grpSpPr>
          <p:sp>
            <p:nvSpPr>
              <p:cNvPr id="110" name="Rectangle 43"/>
              <p:cNvSpPr>
                <a:spLocks noChangeArrowheads="1"/>
              </p:cNvSpPr>
              <p:nvPr/>
            </p:nvSpPr>
            <p:spPr bwMode="auto">
              <a:xfrm>
                <a:off x="2204" y="1806"/>
                <a:ext cx="1441" cy="245"/>
              </a:xfrm>
              <a:prstGeom prst="rect">
                <a:avLst/>
              </a:prstGeom>
              <a:solidFill>
                <a:srgbClr val="66A6D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1" name="Rectangle 44"/>
              <p:cNvSpPr>
                <a:spLocks noChangeArrowheads="1"/>
              </p:cNvSpPr>
              <p:nvPr/>
            </p:nvSpPr>
            <p:spPr bwMode="auto">
              <a:xfrm>
                <a:off x="2214" y="1816"/>
                <a:ext cx="1442" cy="246"/>
              </a:xfrm>
              <a:prstGeom prst="rect">
                <a:avLst/>
              </a:prstGeom>
              <a:solidFill>
                <a:srgbClr val="00407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2" name="Rectangle 45"/>
              <p:cNvSpPr>
                <a:spLocks noChangeArrowheads="1"/>
              </p:cNvSpPr>
              <p:nvPr/>
            </p:nvSpPr>
            <p:spPr bwMode="auto">
              <a:xfrm>
                <a:off x="2209" y="1811"/>
                <a:ext cx="1443" cy="247"/>
              </a:xfrm>
              <a:prstGeom prst="rect">
                <a:avLst/>
              </a:prstGeom>
              <a:solidFill>
                <a:srgbClr val="FFFFFF"/>
              </a:solidFill>
              <a:ln w="7938">
                <a:solidFill>
                  <a:srgbClr val="006BCA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19" name="Rectangle 46"/>
            <p:cNvSpPr>
              <a:spLocks noChangeArrowheads="1"/>
            </p:cNvSpPr>
            <p:nvPr/>
          </p:nvSpPr>
          <p:spPr bwMode="auto">
            <a:xfrm>
              <a:off x="2271" y="2482"/>
              <a:ext cx="278" cy="1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" name="Rectangle 47"/>
            <p:cNvSpPr>
              <a:spLocks noChangeArrowheads="1"/>
            </p:cNvSpPr>
            <p:nvPr/>
          </p:nvSpPr>
          <p:spPr bwMode="auto">
            <a:xfrm>
              <a:off x="2274" y="2490"/>
              <a:ext cx="220" cy="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TW" sz="1300" b="1">
                  <a:solidFill>
                    <a:srgbClr val="C0C0C0"/>
                  </a:solidFill>
                </a:rPr>
                <a:t>Order</a:t>
              </a:r>
              <a:endParaRPr lang="en-US" altLang="zh-TW"/>
            </a:p>
          </p:txBody>
        </p:sp>
        <p:sp>
          <p:nvSpPr>
            <p:cNvPr id="21" name="Rectangle 48"/>
            <p:cNvSpPr>
              <a:spLocks noChangeArrowheads="1"/>
            </p:cNvSpPr>
            <p:nvPr/>
          </p:nvSpPr>
          <p:spPr bwMode="auto">
            <a:xfrm>
              <a:off x="2271" y="2486"/>
              <a:ext cx="408" cy="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TW" sz="1300" b="1">
                  <a:solidFill>
                    <a:srgbClr val="000000"/>
                  </a:solidFill>
                </a:rPr>
                <a:t>Order</a:t>
              </a:r>
              <a:r>
                <a:rPr lang="zh-CN" altLang="en-US" sz="1300" b="1">
                  <a:solidFill>
                    <a:srgbClr val="000000"/>
                  </a:solidFill>
                </a:rPr>
                <a:t> 订单</a:t>
              </a:r>
              <a:endParaRPr lang="en-US" altLang="zh-TW"/>
            </a:p>
          </p:txBody>
        </p:sp>
        <p:sp>
          <p:nvSpPr>
            <p:cNvPr id="22" name="Rectangle 49"/>
            <p:cNvSpPr>
              <a:spLocks noChangeArrowheads="1"/>
            </p:cNvSpPr>
            <p:nvPr/>
          </p:nvSpPr>
          <p:spPr bwMode="auto">
            <a:xfrm>
              <a:off x="2199" y="1255"/>
              <a:ext cx="483" cy="1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" name="Rectangle 50"/>
            <p:cNvSpPr>
              <a:spLocks noChangeArrowheads="1"/>
            </p:cNvSpPr>
            <p:nvPr/>
          </p:nvSpPr>
          <p:spPr bwMode="auto">
            <a:xfrm>
              <a:off x="2203" y="1262"/>
              <a:ext cx="384" cy="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TW" sz="1300" b="1">
                  <a:solidFill>
                    <a:srgbClr val="C0C0C0"/>
                  </a:solidFill>
                </a:rPr>
                <a:t>Quotation</a:t>
              </a:r>
              <a:endParaRPr lang="en-US" altLang="zh-TW"/>
            </a:p>
          </p:txBody>
        </p:sp>
        <p:sp>
          <p:nvSpPr>
            <p:cNvPr id="24" name="Rectangle 51"/>
            <p:cNvSpPr>
              <a:spLocks noChangeArrowheads="1"/>
            </p:cNvSpPr>
            <p:nvPr/>
          </p:nvSpPr>
          <p:spPr bwMode="auto">
            <a:xfrm>
              <a:off x="2199" y="1259"/>
              <a:ext cx="632" cy="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TW" sz="1300" b="1">
                  <a:solidFill>
                    <a:srgbClr val="000000"/>
                  </a:solidFill>
                </a:rPr>
                <a:t>Quotation</a:t>
              </a:r>
              <a:r>
                <a:rPr lang="zh-CN" altLang="en-US" sz="1300" b="1">
                  <a:solidFill>
                    <a:srgbClr val="000000"/>
                  </a:solidFill>
                </a:rPr>
                <a:t>报价单</a:t>
              </a:r>
              <a:endParaRPr lang="en-US" altLang="zh-TW"/>
            </a:p>
          </p:txBody>
        </p:sp>
        <p:grpSp>
          <p:nvGrpSpPr>
            <p:cNvPr id="25" name="Group 52"/>
            <p:cNvGrpSpPr>
              <a:grpSpLocks/>
            </p:cNvGrpSpPr>
            <p:nvPr/>
          </p:nvGrpSpPr>
          <p:grpSpPr bwMode="auto">
            <a:xfrm>
              <a:off x="2204" y="1622"/>
              <a:ext cx="1452" cy="158"/>
              <a:chOff x="2204" y="1622"/>
              <a:chExt cx="1452" cy="158"/>
            </a:xfrm>
          </p:grpSpPr>
          <p:sp>
            <p:nvSpPr>
              <p:cNvPr id="107" name="Rectangle 53"/>
              <p:cNvSpPr>
                <a:spLocks noChangeArrowheads="1"/>
              </p:cNvSpPr>
              <p:nvPr/>
            </p:nvSpPr>
            <p:spPr bwMode="auto">
              <a:xfrm>
                <a:off x="2204" y="1622"/>
                <a:ext cx="1441" cy="148"/>
              </a:xfrm>
              <a:prstGeom prst="rect">
                <a:avLst/>
              </a:prstGeom>
              <a:solidFill>
                <a:srgbClr val="66A6D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8" name="Rectangle 54"/>
              <p:cNvSpPr>
                <a:spLocks noChangeArrowheads="1"/>
              </p:cNvSpPr>
              <p:nvPr/>
            </p:nvSpPr>
            <p:spPr bwMode="auto">
              <a:xfrm>
                <a:off x="2214" y="1632"/>
                <a:ext cx="1442" cy="148"/>
              </a:xfrm>
              <a:prstGeom prst="rect">
                <a:avLst/>
              </a:prstGeom>
              <a:solidFill>
                <a:srgbClr val="00407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9" name="Rectangle 55"/>
              <p:cNvSpPr>
                <a:spLocks noChangeArrowheads="1"/>
              </p:cNvSpPr>
              <p:nvPr/>
            </p:nvSpPr>
            <p:spPr bwMode="auto">
              <a:xfrm>
                <a:off x="2209" y="1627"/>
                <a:ext cx="1443" cy="149"/>
              </a:xfrm>
              <a:prstGeom prst="rect">
                <a:avLst/>
              </a:prstGeom>
              <a:solidFill>
                <a:srgbClr val="FFFFFF"/>
              </a:solidFill>
              <a:ln w="7938">
                <a:solidFill>
                  <a:srgbClr val="006BCA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26" name="Rectangle 56"/>
            <p:cNvSpPr>
              <a:spLocks noChangeArrowheads="1"/>
            </p:cNvSpPr>
            <p:nvPr/>
          </p:nvSpPr>
          <p:spPr bwMode="auto">
            <a:xfrm>
              <a:off x="2254" y="1659"/>
              <a:ext cx="1367" cy="5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7" name="Rectangle 57"/>
            <p:cNvSpPr>
              <a:spLocks noChangeArrowheads="1"/>
            </p:cNvSpPr>
            <p:nvPr/>
          </p:nvSpPr>
          <p:spPr bwMode="auto">
            <a:xfrm>
              <a:off x="2254" y="1662"/>
              <a:ext cx="212" cy="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TW" sz="1000" b="1">
                  <a:solidFill>
                    <a:srgbClr val="000000"/>
                  </a:solidFill>
                </a:rPr>
                <a:t>Item 10</a:t>
              </a:r>
              <a:endParaRPr lang="en-US" altLang="zh-TW"/>
            </a:p>
          </p:txBody>
        </p:sp>
        <p:sp>
          <p:nvSpPr>
            <p:cNvPr id="28" name="Rectangle 58"/>
            <p:cNvSpPr>
              <a:spLocks noChangeArrowheads="1"/>
            </p:cNvSpPr>
            <p:nvPr/>
          </p:nvSpPr>
          <p:spPr bwMode="auto">
            <a:xfrm>
              <a:off x="2637" y="1662"/>
              <a:ext cx="86" cy="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TW" sz="1000" b="1">
                  <a:solidFill>
                    <a:srgbClr val="000000"/>
                  </a:solidFill>
                </a:rPr>
                <a:t>M1</a:t>
              </a:r>
              <a:endParaRPr lang="en-US" altLang="zh-TW"/>
            </a:p>
          </p:txBody>
        </p:sp>
        <p:sp>
          <p:nvSpPr>
            <p:cNvPr id="29" name="Rectangle 59"/>
            <p:cNvSpPr>
              <a:spLocks noChangeArrowheads="1"/>
            </p:cNvSpPr>
            <p:nvPr/>
          </p:nvSpPr>
          <p:spPr bwMode="auto">
            <a:xfrm>
              <a:off x="3291" y="1662"/>
              <a:ext cx="171" cy="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TW" sz="1000" b="1">
                  <a:solidFill>
                    <a:srgbClr val="000000"/>
                  </a:solidFill>
                </a:rPr>
                <a:t>10 PC</a:t>
              </a:r>
              <a:endParaRPr lang="en-US" altLang="zh-TW"/>
            </a:p>
          </p:txBody>
        </p:sp>
        <p:sp>
          <p:nvSpPr>
            <p:cNvPr id="30" name="Rectangle 60"/>
            <p:cNvSpPr>
              <a:spLocks noChangeArrowheads="1"/>
            </p:cNvSpPr>
            <p:nvPr/>
          </p:nvSpPr>
          <p:spPr bwMode="auto">
            <a:xfrm>
              <a:off x="2254" y="1839"/>
              <a:ext cx="212" cy="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TW" sz="1000" b="1">
                  <a:solidFill>
                    <a:srgbClr val="000000"/>
                  </a:solidFill>
                </a:rPr>
                <a:t>Item 20</a:t>
              </a:r>
              <a:endParaRPr lang="en-US" altLang="zh-TW"/>
            </a:p>
          </p:txBody>
        </p:sp>
        <p:sp>
          <p:nvSpPr>
            <p:cNvPr id="31" name="Rectangle 61"/>
            <p:cNvSpPr>
              <a:spLocks noChangeArrowheads="1"/>
            </p:cNvSpPr>
            <p:nvPr/>
          </p:nvSpPr>
          <p:spPr bwMode="auto">
            <a:xfrm>
              <a:off x="2637" y="1839"/>
              <a:ext cx="86" cy="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TW" sz="1000" b="1">
                  <a:solidFill>
                    <a:srgbClr val="000000"/>
                  </a:solidFill>
                </a:rPr>
                <a:t>M2</a:t>
              </a:r>
              <a:endParaRPr lang="en-US" altLang="zh-TW"/>
            </a:p>
          </p:txBody>
        </p:sp>
        <p:sp>
          <p:nvSpPr>
            <p:cNvPr id="32" name="Rectangle 62"/>
            <p:cNvSpPr>
              <a:spLocks noChangeArrowheads="1"/>
            </p:cNvSpPr>
            <p:nvPr/>
          </p:nvSpPr>
          <p:spPr bwMode="auto">
            <a:xfrm>
              <a:off x="3291" y="1839"/>
              <a:ext cx="171" cy="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TW" sz="1000" b="1">
                  <a:solidFill>
                    <a:srgbClr val="000000"/>
                  </a:solidFill>
                </a:rPr>
                <a:t>20 PC</a:t>
              </a:r>
              <a:endParaRPr lang="en-US" altLang="zh-TW"/>
            </a:p>
          </p:txBody>
        </p:sp>
        <p:sp>
          <p:nvSpPr>
            <p:cNvPr id="33" name="Rectangle 63"/>
            <p:cNvSpPr>
              <a:spLocks noChangeArrowheads="1"/>
            </p:cNvSpPr>
            <p:nvPr/>
          </p:nvSpPr>
          <p:spPr bwMode="auto">
            <a:xfrm>
              <a:off x="2254" y="1937"/>
              <a:ext cx="601" cy="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zh-TW" altLang="en-US" sz="1000" b="1">
                  <a:solidFill>
                    <a:srgbClr val="FF0000"/>
                  </a:solidFill>
                </a:rPr>
                <a:t>     </a:t>
              </a:r>
              <a:r>
                <a:rPr lang="en-US" altLang="zh-TW" sz="1000" b="1">
                  <a:solidFill>
                    <a:srgbClr val="FF0000"/>
                  </a:solidFill>
                </a:rPr>
                <a:t>Reas. f. rejection:</a:t>
              </a:r>
              <a:endParaRPr lang="en-US" altLang="zh-TW"/>
            </a:p>
          </p:txBody>
        </p:sp>
        <p:sp>
          <p:nvSpPr>
            <p:cNvPr id="34" name="Rectangle 64"/>
            <p:cNvSpPr>
              <a:spLocks noChangeArrowheads="1"/>
            </p:cNvSpPr>
            <p:nvPr/>
          </p:nvSpPr>
          <p:spPr bwMode="auto">
            <a:xfrm>
              <a:off x="3052" y="1937"/>
              <a:ext cx="17" cy="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zh-TW" altLang="en-US" sz="1000" b="1">
                  <a:solidFill>
                    <a:srgbClr val="FF0000"/>
                  </a:solidFill>
                </a:rPr>
                <a:t> </a:t>
              </a:r>
              <a:endParaRPr lang="zh-TW" altLang="en-US"/>
            </a:p>
          </p:txBody>
        </p:sp>
        <p:sp>
          <p:nvSpPr>
            <p:cNvPr id="35" name="Rectangle 65"/>
            <p:cNvSpPr>
              <a:spLocks noChangeArrowheads="1"/>
            </p:cNvSpPr>
            <p:nvPr/>
          </p:nvSpPr>
          <p:spPr bwMode="auto">
            <a:xfrm>
              <a:off x="3075" y="1937"/>
              <a:ext cx="412" cy="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TW" sz="1000" b="1">
                  <a:solidFill>
                    <a:srgbClr val="FF0000"/>
                  </a:solidFill>
                </a:rPr>
                <a:t>03  too expen.</a:t>
              </a:r>
              <a:endParaRPr lang="en-US" altLang="zh-TW"/>
            </a:p>
          </p:txBody>
        </p:sp>
        <p:sp>
          <p:nvSpPr>
            <p:cNvPr id="36" name="Rectangle 66"/>
            <p:cNvSpPr>
              <a:spLocks noChangeArrowheads="1"/>
            </p:cNvSpPr>
            <p:nvPr/>
          </p:nvSpPr>
          <p:spPr bwMode="auto">
            <a:xfrm>
              <a:off x="2254" y="2115"/>
              <a:ext cx="212" cy="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TW" sz="1000" b="1">
                  <a:solidFill>
                    <a:srgbClr val="000000"/>
                  </a:solidFill>
                </a:rPr>
                <a:t>Item 30</a:t>
              </a:r>
              <a:endParaRPr lang="en-US" altLang="zh-TW"/>
            </a:p>
          </p:txBody>
        </p:sp>
        <p:sp>
          <p:nvSpPr>
            <p:cNvPr id="37" name="Rectangle 67"/>
            <p:cNvSpPr>
              <a:spLocks noChangeArrowheads="1"/>
            </p:cNvSpPr>
            <p:nvPr/>
          </p:nvSpPr>
          <p:spPr bwMode="auto">
            <a:xfrm>
              <a:off x="2637" y="2115"/>
              <a:ext cx="86" cy="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TW" sz="1000" b="1">
                  <a:solidFill>
                    <a:srgbClr val="000000"/>
                  </a:solidFill>
                </a:rPr>
                <a:t>M3</a:t>
              </a:r>
              <a:endParaRPr lang="en-US" altLang="zh-TW"/>
            </a:p>
          </p:txBody>
        </p:sp>
        <p:sp>
          <p:nvSpPr>
            <p:cNvPr id="38" name="Rectangle 68"/>
            <p:cNvSpPr>
              <a:spLocks noChangeArrowheads="1"/>
            </p:cNvSpPr>
            <p:nvPr/>
          </p:nvSpPr>
          <p:spPr bwMode="auto">
            <a:xfrm>
              <a:off x="3291" y="2115"/>
              <a:ext cx="171" cy="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TW" sz="1000" b="1">
                  <a:solidFill>
                    <a:srgbClr val="000000"/>
                  </a:solidFill>
                </a:rPr>
                <a:t>30 PC</a:t>
              </a:r>
              <a:endParaRPr lang="en-US" altLang="zh-TW"/>
            </a:p>
          </p:txBody>
        </p:sp>
        <p:sp>
          <p:nvSpPr>
            <p:cNvPr id="39" name="Rectangle 69"/>
            <p:cNvSpPr>
              <a:spLocks noChangeArrowheads="1"/>
            </p:cNvSpPr>
            <p:nvPr/>
          </p:nvSpPr>
          <p:spPr bwMode="auto">
            <a:xfrm>
              <a:off x="2230" y="1456"/>
              <a:ext cx="1105" cy="1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0" name="Rectangle 70"/>
            <p:cNvSpPr>
              <a:spLocks noChangeArrowheads="1"/>
            </p:cNvSpPr>
            <p:nvPr/>
          </p:nvSpPr>
          <p:spPr bwMode="auto">
            <a:xfrm>
              <a:off x="2230" y="1459"/>
              <a:ext cx="662" cy="9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TW" sz="1200" b="1">
                  <a:solidFill>
                    <a:srgbClr val="0000FF"/>
                  </a:solidFill>
                </a:rPr>
                <a:t>Sold-to party</a:t>
              </a:r>
              <a:r>
                <a:rPr lang="zh-CN" altLang="en-US" sz="1200" b="1">
                  <a:solidFill>
                    <a:srgbClr val="0000FF"/>
                  </a:solidFill>
                </a:rPr>
                <a:t> 买方</a:t>
              </a:r>
              <a:r>
                <a:rPr lang="en-US" altLang="zh-TW" sz="1200" b="1">
                  <a:solidFill>
                    <a:srgbClr val="0000FF"/>
                  </a:solidFill>
                </a:rPr>
                <a:t>:</a:t>
              </a:r>
              <a:endParaRPr lang="en-US" altLang="zh-TW"/>
            </a:p>
          </p:txBody>
        </p:sp>
        <p:sp>
          <p:nvSpPr>
            <p:cNvPr id="41" name="Rectangle 71"/>
            <p:cNvSpPr>
              <a:spLocks noChangeArrowheads="1"/>
            </p:cNvSpPr>
            <p:nvPr/>
          </p:nvSpPr>
          <p:spPr bwMode="auto">
            <a:xfrm>
              <a:off x="2828" y="1459"/>
              <a:ext cx="42" cy="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zh-TW" altLang="en-US" sz="1200" b="1">
                  <a:solidFill>
                    <a:srgbClr val="000000"/>
                  </a:solidFill>
                </a:rPr>
                <a:t>  </a:t>
              </a:r>
              <a:endParaRPr lang="zh-TW" altLang="en-US"/>
            </a:p>
          </p:txBody>
        </p:sp>
        <p:sp>
          <p:nvSpPr>
            <p:cNvPr id="42" name="Rectangle 72"/>
            <p:cNvSpPr>
              <a:spLocks noChangeArrowheads="1"/>
            </p:cNvSpPr>
            <p:nvPr/>
          </p:nvSpPr>
          <p:spPr bwMode="auto">
            <a:xfrm>
              <a:off x="2879" y="1459"/>
              <a:ext cx="94" cy="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TW" sz="1200" b="1">
                  <a:solidFill>
                    <a:srgbClr val="000000"/>
                  </a:solidFill>
                </a:rPr>
                <a:t>C1</a:t>
              </a:r>
              <a:endParaRPr lang="en-US" altLang="zh-TW"/>
            </a:p>
          </p:txBody>
        </p:sp>
        <p:sp>
          <p:nvSpPr>
            <p:cNvPr id="43" name="Rectangle 73"/>
            <p:cNvSpPr>
              <a:spLocks noChangeArrowheads="1"/>
            </p:cNvSpPr>
            <p:nvPr/>
          </p:nvSpPr>
          <p:spPr bwMode="auto">
            <a:xfrm>
              <a:off x="2271" y="2716"/>
              <a:ext cx="1105" cy="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" name="Rectangle 74"/>
            <p:cNvSpPr>
              <a:spLocks noChangeArrowheads="1"/>
            </p:cNvSpPr>
            <p:nvPr/>
          </p:nvSpPr>
          <p:spPr bwMode="auto">
            <a:xfrm>
              <a:off x="2271" y="2720"/>
              <a:ext cx="662" cy="9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TW" sz="1200" b="1">
                  <a:solidFill>
                    <a:srgbClr val="0000FF"/>
                  </a:solidFill>
                </a:rPr>
                <a:t>Sold-to party</a:t>
              </a:r>
              <a:r>
                <a:rPr lang="zh-CN" altLang="en-US" sz="1200" b="1">
                  <a:solidFill>
                    <a:srgbClr val="0000FF"/>
                  </a:solidFill>
                </a:rPr>
                <a:t> 买方</a:t>
              </a:r>
              <a:r>
                <a:rPr lang="en-US" altLang="zh-TW" sz="1200" b="1">
                  <a:solidFill>
                    <a:srgbClr val="0000FF"/>
                  </a:solidFill>
                </a:rPr>
                <a:t>:</a:t>
              </a:r>
              <a:endParaRPr lang="en-US" altLang="zh-TW"/>
            </a:p>
          </p:txBody>
        </p:sp>
        <p:sp>
          <p:nvSpPr>
            <p:cNvPr id="45" name="Rectangle 75"/>
            <p:cNvSpPr>
              <a:spLocks noChangeArrowheads="1"/>
            </p:cNvSpPr>
            <p:nvPr/>
          </p:nvSpPr>
          <p:spPr bwMode="auto">
            <a:xfrm>
              <a:off x="2869" y="2720"/>
              <a:ext cx="42" cy="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zh-TW" altLang="en-US" sz="1200" b="1">
                  <a:solidFill>
                    <a:srgbClr val="000000"/>
                  </a:solidFill>
                </a:rPr>
                <a:t>  </a:t>
              </a:r>
              <a:endParaRPr lang="zh-TW" altLang="en-US"/>
            </a:p>
          </p:txBody>
        </p:sp>
        <p:sp>
          <p:nvSpPr>
            <p:cNvPr id="46" name="Rectangle 76"/>
            <p:cNvSpPr>
              <a:spLocks noChangeArrowheads="1"/>
            </p:cNvSpPr>
            <p:nvPr/>
          </p:nvSpPr>
          <p:spPr bwMode="auto">
            <a:xfrm>
              <a:off x="2920" y="2720"/>
              <a:ext cx="94" cy="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TW" sz="1200" b="1">
                  <a:solidFill>
                    <a:srgbClr val="000000"/>
                  </a:solidFill>
                </a:rPr>
                <a:t>C1</a:t>
              </a:r>
              <a:endParaRPr lang="en-US" altLang="zh-TW"/>
            </a:p>
          </p:txBody>
        </p:sp>
        <p:sp>
          <p:nvSpPr>
            <p:cNvPr id="47" name="Rectangle 77"/>
            <p:cNvSpPr>
              <a:spLocks noChangeArrowheads="1"/>
            </p:cNvSpPr>
            <p:nvPr/>
          </p:nvSpPr>
          <p:spPr bwMode="auto">
            <a:xfrm>
              <a:off x="2254" y="2935"/>
              <a:ext cx="1265" cy="2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" name="Rectangle 78"/>
            <p:cNvSpPr>
              <a:spLocks noChangeArrowheads="1"/>
            </p:cNvSpPr>
            <p:nvPr/>
          </p:nvSpPr>
          <p:spPr bwMode="auto">
            <a:xfrm>
              <a:off x="2254" y="2938"/>
              <a:ext cx="212" cy="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TW" sz="1000" b="1">
                  <a:solidFill>
                    <a:srgbClr val="000000"/>
                  </a:solidFill>
                </a:rPr>
                <a:t>Item 10</a:t>
              </a:r>
              <a:endParaRPr lang="en-US" altLang="zh-TW"/>
            </a:p>
          </p:txBody>
        </p:sp>
        <p:sp>
          <p:nvSpPr>
            <p:cNvPr id="49" name="Rectangle 79"/>
            <p:cNvSpPr>
              <a:spLocks noChangeArrowheads="1"/>
            </p:cNvSpPr>
            <p:nvPr/>
          </p:nvSpPr>
          <p:spPr bwMode="auto">
            <a:xfrm>
              <a:off x="2637" y="2938"/>
              <a:ext cx="86" cy="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TW" sz="1000" b="1">
                  <a:solidFill>
                    <a:srgbClr val="000000"/>
                  </a:solidFill>
                </a:rPr>
                <a:t>M1</a:t>
              </a:r>
              <a:endParaRPr lang="en-US" altLang="zh-TW"/>
            </a:p>
          </p:txBody>
        </p:sp>
        <p:sp>
          <p:nvSpPr>
            <p:cNvPr id="50" name="Rectangle 80"/>
            <p:cNvSpPr>
              <a:spLocks noChangeArrowheads="1"/>
            </p:cNvSpPr>
            <p:nvPr/>
          </p:nvSpPr>
          <p:spPr bwMode="auto">
            <a:xfrm>
              <a:off x="3291" y="2938"/>
              <a:ext cx="171" cy="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TW" sz="1000" b="1">
                  <a:solidFill>
                    <a:srgbClr val="000000"/>
                  </a:solidFill>
                </a:rPr>
                <a:t>10 PC</a:t>
              </a:r>
              <a:endParaRPr lang="en-US" altLang="zh-TW"/>
            </a:p>
          </p:txBody>
        </p:sp>
        <p:sp>
          <p:nvSpPr>
            <p:cNvPr id="51" name="Rectangle 81"/>
            <p:cNvSpPr>
              <a:spLocks noChangeArrowheads="1"/>
            </p:cNvSpPr>
            <p:nvPr/>
          </p:nvSpPr>
          <p:spPr bwMode="auto">
            <a:xfrm>
              <a:off x="2254" y="3115"/>
              <a:ext cx="212" cy="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TW" sz="1000" b="1">
                  <a:solidFill>
                    <a:srgbClr val="000000"/>
                  </a:solidFill>
                </a:rPr>
                <a:t>Item 20</a:t>
              </a:r>
              <a:endParaRPr lang="en-US" altLang="zh-TW"/>
            </a:p>
          </p:txBody>
        </p:sp>
        <p:sp>
          <p:nvSpPr>
            <p:cNvPr id="52" name="Rectangle 82"/>
            <p:cNvSpPr>
              <a:spLocks noChangeArrowheads="1"/>
            </p:cNvSpPr>
            <p:nvPr/>
          </p:nvSpPr>
          <p:spPr bwMode="auto">
            <a:xfrm>
              <a:off x="2637" y="3115"/>
              <a:ext cx="86" cy="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TW" sz="1000" b="1">
                  <a:solidFill>
                    <a:srgbClr val="000000"/>
                  </a:solidFill>
                </a:rPr>
                <a:t>M3</a:t>
              </a:r>
              <a:endParaRPr lang="en-US" altLang="zh-TW"/>
            </a:p>
          </p:txBody>
        </p:sp>
        <p:sp>
          <p:nvSpPr>
            <p:cNvPr id="53" name="Rectangle 83"/>
            <p:cNvSpPr>
              <a:spLocks noChangeArrowheads="1"/>
            </p:cNvSpPr>
            <p:nvPr/>
          </p:nvSpPr>
          <p:spPr bwMode="auto">
            <a:xfrm>
              <a:off x="3291" y="3115"/>
              <a:ext cx="171" cy="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TW" sz="1000" b="1">
                  <a:solidFill>
                    <a:srgbClr val="000000"/>
                  </a:solidFill>
                </a:rPr>
                <a:t>30 PC</a:t>
              </a:r>
              <a:endParaRPr lang="en-US" altLang="zh-TW"/>
            </a:p>
          </p:txBody>
        </p:sp>
        <p:grpSp>
          <p:nvGrpSpPr>
            <p:cNvPr id="54" name="Group 84"/>
            <p:cNvGrpSpPr>
              <a:grpSpLocks/>
            </p:cNvGrpSpPr>
            <p:nvPr/>
          </p:nvGrpSpPr>
          <p:grpSpPr bwMode="auto">
            <a:xfrm>
              <a:off x="1223" y="1401"/>
              <a:ext cx="1092" cy="592"/>
              <a:chOff x="1223" y="1401"/>
              <a:chExt cx="1092" cy="592"/>
            </a:xfrm>
          </p:grpSpPr>
          <p:sp>
            <p:nvSpPr>
              <p:cNvPr id="103" name="Freeform 85"/>
              <p:cNvSpPr>
                <a:spLocks/>
              </p:cNvSpPr>
              <p:nvPr/>
            </p:nvSpPr>
            <p:spPr bwMode="auto">
              <a:xfrm>
                <a:off x="1245" y="1409"/>
                <a:ext cx="999" cy="536"/>
              </a:xfrm>
              <a:custGeom>
                <a:avLst/>
                <a:gdLst>
                  <a:gd name="T0" fmla="*/ 334 w 999"/>
                  <a:gd name="T1" fmla="*/ 0 h 536"/>
                  <a:gd name="T2" fmla="*/ 0 w 999"/>
                  <a:gd name="T3" fmla="*/ 178 h 536"/>
                  <a:gd name="T4" fmla="*/ 342 w 999"/>
                  <a:gd name="T5" fmla="*/ 252 h 536"/>
                  <a:gd name="T6" fmla="*/ 241 w 999"/>
                  <a:gd name="T7" fmla="*/ 311 h 536"/>
                  <a:gd name="T8" fmla="*/ 564 w 999"/>
                  <a:gd name="T9" fmla="*/ 380 h 536"/>
                  <a:gd name="T10" fmla="*/ 477 w 999"/>
                  <a:gd name="T11" fmla="*/ 426 h 536"/>
                  <a:gd name="T12" fmla="*/ 999 w 999"/>
                  <a:gd name="T13" fmla="*/ 536 h 536"/>
                  <a:gd name="T14" fmla="*/ 667 w 999"/>
                  <a:gd name="T15" fmla="*/ 330 h 536"/>
                  <a:gd name="T16" fmla="*/ 738 w 999"/>
                  <a:gd name="T17" fmla="*/ 292 h 536"/>
                  <a:gd name="T18" fmla="*/ 479 w 999"/>
                  <a:gd name="T19" fmla="*/ 181 h 536"/>
                  <a:gd name="T20" fmla="*/ 550 w 999"/>
                  <a:gd name="T21" fmla="*/ 145 h 536"/>
                  <a:gd name="T22" fmla="*/ 334 w 999"/>
                  <a:gd name="T23" fmla="*/ 0 h 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999"/>
                  <a:gd name="T37" fmla="*/ 0 h 536"/>
                  <a:gd name="T38" fmla="*/ 999 w 999"/>
                  <a:gd name="T39" fmla="*/ 536 h 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999" h="536">
                    <a:moveTo>
                      <a:pt x="334" y="0"/>
                    </a:moveTo>
                    <a:lnTo>
                      <a:pt x="0" y="178"/>
                    </a:lnTo>
                    <a:lnTo>
                      <a:pt x="342" y="252"/>
                    </a:lnTo>
                    <a:lnTo>
                      <a:pt x="241" y="311"/>
                    </a:lnTo>
                    <a:lnTo>
                      <a:pt x="564" y="380"/>
                    </a:lnTo>
                    <a:lnTo>
                      <a:pt x="477" y="426"/>
                    </a:lnTo>
                    <a:lnTo>
                      <a:pt x="999" y="536"/>
                    </a:lnTo>
                    <a:lnTo>
                      <a:pt x="667" y="330"/>
                    </a:lnTo>
                    <a:lnTo>
                      <a:pt x="738" y="292"/>
                    </a:lnTo>
                    <a:lnTo>
                      <a:pt x="479" y="181"/>
                    </a:lnTo>
                    <a:lnTo>
                      <a:pt x="550" y="145"/>
                    </a:lnTo>
                    <a:lnTo>
                      <a:pt x="334" y="0"/>
                    </a:lnTo>
                    <a:close/>
                  </a:path>
                </a:pathLst>
              </a:custGeom>
              <a:solidFill>
                <a:srgbClr val="CECECE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4" name="Freeform 86"/>
              <p:cNvSpPr>
                <a:spLocks noEditPoints="1"/>
              </p:cNvSpPr>
              <p:nvPr/>
            </p:nvSpPr>
            <p:spPr bwMode="auto">
              <a:xfrm>
                <a:off x="1223" y="1401"/>
                <a:ext cx="1062" cy="561"/>
              </a:xfrm>
              <a:custGeom>
                <a:avLst/>
                <a:gdLst>
                  <a:gd name="T0" fmla="*/ 0 w 1062"/>
                  <a:gd name="T1" fmla="*/ 190 h 561"/>
                  <a:gd name="T2" fmla="*/ 363 w 1062"/>
                  <a:gd name="T3" fmla="*/ 268 h 561"/>
                  <a:gd name="T4" fmla="*/ 360 w 1062"/>
                  <a:gd name="T5" fmla="*/ 254 h 561"/>
                  <a:gd name="T6" fmla="*/ 243 w 1062"/>
                  <a:gd name="T7" fmla="*/ 323 h 561"/>
                  <a:gd name="T8" fmla="*/ 585 w 1062"/>
                  <a:gd name="T9" fmla="*/ 396 h 561"/>
                  <a:gd name="T10" fmla="*/ 582 w 1062"/>
                  <a:gd name="T11" fmla="*/ 382 h 561"/>
                  <a:gd name="T12" fmla="*/ 478 w 1062"/>
                  <a:gd name="T13" fmla="*/ 438 h 561"/>
                  <a:gd name="T14" fmla="*/ 1019 w 1062"/>
                  <a:gd name="T15" fmla="*/ 552 h 561"/>
                  <a:gd name="T16" fmla="*/ 1025 w 1062"/>
                  <a:gd name="T17" fmla="*/ 538 h 561"/>
                  <a:gd name="T18" fmla="*/ 689 w 1062"/>
                  <a:gd name="T19" fmla="*/ 338 h 561"/>
                  <a:gd name="T20" fmla="*/ 764 w 1062"/>
                  <a:gd name="T21" fmla="*/ 306 h 561"/>
                  <a:gd name="T22" fmla="*/ 764 w 1062"/>
                  <a:gd name="T23" fmla="*/ 294 h 561"/>
                  <a:gd name="T24" fmla="*/ 501 w 1062"/>
                  <a:gd name="T25" fmla="*/ 189 h 561"/>
                  <a:gd name="T26" fmla="*/ 576 w 1062"/>
                  <a:gd name="T27" fmla="*/ 161 h 561"/>
                  <a:gd name="T28" fmla="*/ 577 w 1062"/>
                  <a:gd name="T29" fmla="*/ 147 h 561"/>
                  <a:gd name="T30" fmla="*/ 358 w 1062"/>
                  <a:gd name="T31" fmla="*/ 0 h 561"/>
                  <a:gd name="T32" fmla="*/ 18 w 1062"/>
                  <a:gd name="T33" fmla="*/ 180 h 561"/>
                  <a:gd name="T34" fmla="*/ 356 w 1062"/>
                  <a:gd name="T35" fmla="*/ 8 h 561"/>
                  <a:gd name="T36" fmla="*/ 568 w 1062"/>
                  <a:gd name="T37" fmla="*/ 159 h 561"/>
                  <a:gd name="T38" fmla="*/ 570 w 1062"/>
                  <a:gd name="T39" fmla="*/ 147 h 561"/>
                  <a:gd name="T40" fmla="*/ 483 w 1062"/>
                  <a:gd name="T41" fmla="*/ 189 h 561"/>
                  <a:gd name="T42" fmla="*/ 758 w 1062"/>
                  <a:gd name="T43" fmla="*/ 308 h 561"/>
                  <a:gd name="T44" fmla="*/ 756 w 1062"/>
                  <a:gd name="T45" fmla="*/ 294 h 561"/>
                  <a:gd name="T46" fmla="*/ 673 w 1062"/>
                  <a:gd name="T47" fmla="*/ 338 h 561"/>
                  <a:gd name="T48" fmla="*/ 1017 w 1062"/>
                  <a:gd name="T49" fmla="*/ 551 h 561"/>
                  <a:gd name="T50" fmla="*/ 1022 w 1062"/>
                  <a:gd name="T51" fmla="*/ 537 h 561"/>
                  <a:gd name="T52" fmla="*/ 499 w 1062"/>
                  <a:gd name="T53" fmla="*/ 434 h 561"/>
                  <a:gd name="T54" fmla="*/ 590 w 1062"/>
                  <a:gd name="T55" fmla="*/ 395 h 561"/>
                  <a:gd name="T56" fmla="*/ 588 w 1062"/>
                  <a:gd name="T57" fmla="*/ 381 h 561"/>
                  <a:gd name="T58" fmla="*/ 263 w 1062"/>
                  <a:gd name="T59" fmla="*/ 319 h 561"/>
                  <a:gd name="T60" fmla="*/ 368 w 1062"/>
                  <a:gd name="T61" fmla="*/ 267 h 561"/>
                  <a:gd name="T62" fmla="*/ 365 w 1062"/>
                  <a:gd name="T63" fmla="*/ 253 h 561"/>
                  <a:gd name="T64" fmla="*/ 22 w 1062"/>
                  <a:gd name="T65" fmla="*/ 186 h 561"/>
                  <a:gd name="T66" fmla="*/ 360 w 1062"/>
                  <a:gd name="T67" fmla="*/ 15 h 561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w 1062"/>
                  <a:gd name="T103" fmla="*/ 0 h 561"/>
                  <a:gd name="T104" fmla="*/ 1062 w 1062"/>
                  <a:gd name="T105" fmla="*/ 561 h 561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T102" t="T103" r="T104" b="T105"/>
                <a:pathLst>
                  <a:path w="1062" h="561">
                    <a:moveTo>
                      <a:pt x="18" y="180"/>
                    </a:moveTo>
                    <a:lnTo>
                      <a:pt x="0" y="190"/>
                    </a:lnTo>
                    <a:lnTo>
                      <a:pt x="20" y="194"/>
                    </a:lnTo>
                    <a:lnTo>
                      <a:pt x="363" y="268"/>
                    </a:lnTo>
                    <a:lnTo>
                      <a:pt x="364" y="260"/>
                    </a:lnTo>
                    <a:lnTo>
                      <a:pt x="360" y="254"/>
                    </a:lnTo>
                    <a:lnTo>
                      <a:pt x="259" y="313"/>
                    </a:lnTo>
                    <a:lnTo>
                      <a:pt x="243" y="323"/>
                    </a:lnTo>
                    <a:lnTo>
                      <a:pt x="262" y="327"/>
                    </a:lnTo>
                    <a:lnTo>
                      <a:pt x="585" y="396"/>
                    </a:lnTo>
                    <a:lnTo>
                      <a:pt x="586" y="388"/>
                    </a:lnTo>
                    <a:lnTo>
                      <a:pt x="582" y="382"/>
                    </a:lnTo>
                    <a:lnTo>
                      <a:pt x="496" y="428"/>
                    </a:lnTo>
                    <a:lnTo>
                      <a:pt x="478" y="438"/>
                    </a:lnTo>
                    <a:lnTo>
                      <a:pt x="498" y="442"/>
                    </a:lnTo>
                    <a:lnTo>
                      <a:pt x="1019" y="552"/>
                    </a:lnTo>
                    <a:lnTo>
                      <a:pt x="1062" y="561"/>
                    </a:lnTo>
                    <a:lnTo>
                      <a:pt x="1025" y="538"/>
                    </a:lnTo>
                    <a:lnTo>
                      <a:pt x="692" y="332"/>
                    </a:lnTo>
                    <a:lnTo>
                      <a:pt x="689" y="338"/>
                    </a:lnTo>
                    <a:lnTo>
                      <a:pt x="692" y="345"/>
                    </a:lnTo>
                    <a:lnTo>
                      <a:pt x="764" y="306"/>
                    </a:lnTo>
                    <a:lnTo>
                      <a:pt x="778" y="299"/>
                    </a:lnTo>
                    <a:lnTo>
                      <a:pt x="764" y="294"/>
                    </a:lnTo>
                    <a:lnTo>
                      <a:pt x="505" y="182"/>
                    </a:lnTo>
                    <a:lnTo>
                      <a:pt x="501" y="189"/>
                    </a:lnTo>
                    <a:lnTo>
                      <a:pt x="505" y="196"/>
                    </a:lnTo>
                    <a:lnTo>
                      <a:pt x="576" y="161"/>
                    </a:lnTo>
                    <a:lnTo>
                      <a:pt x="588" y="154"/>
                    </a:lnTo>
                    <a:lnTo>
                      <a:pt x="577" y="147"/>
                    </a:lnTo>
                    <a:lnTo>
                      <a:pt x="361" y="2"/>
                    </a:lnTo>
                    <a:lnTo>
                      <a:pt x="358" y="0"/>
                    </a:lnTo>
                    <a:lnTo>
                      <a:pt x="353" y="2"/>
                    </a:lnTo>
                    <a:lnTo>
                      <a:pt x="18" y="180"/>
                    </a:lnTo>
                    <a:close/>
                    <a:moveTo>
                      <a:pt x="360" y="15"/>
                    </a:moveTo>
                    <a:lnTo>
                      <a:pt x="356" y="8"/>
                    </a:lnTo>
                    <a:lnTo>
                      <a:pt x="353" y="15"/>
                    </a:lnTo>
                    <a:lnTo>
                      <a:pt x="568" y="159"/>
                    </a:lnTo>
                    <a:lnTo>
                      <a:pt x="572" y="153"/>
                    </a:lnTo>
                    <a:lnTo>
                      <a:pt x="570" y="147"/>
                    </a:lnTo>
                    <a:lnTo>
                      <a:pt x="498" y="182"/>
                    </a:lnTo>
                    <a:lnTo>
                      <a:pt x="483" y="189"/>
                    </a:lnTo>
                    <a:lnTo>
                      <a:pt x="498" y="196"/>
                    </a:lnTo>
                    <a:lnTo>
                      <a:pt x="758" y="308"/>
                    </a:lnTo>
                    <a:lnTo>
                      <a:pt x="760" y="300"/>
                    </a:lnTo>
                    <a:lnTo>
                      <a:pt x="756" y="294"/>
                    </a:lnTo>
                    <a:lnTo>
                      <a:pt x="685" y="332"/>
                    </a:lnTo>
                    <a:lnTo>
                      <a:pt x="673" y="338"/>
                    </a:lnTo>
                    <a:lnTo>
                      <a:pt x="685" y="345"/>
                    </a:lnTo>
                    <a:lnTo>
                      <a:pt x="1017" y="551"/>
                    </a:lnTo>
                    <a:lnTo>
                      <a:pt x="1021" y="544"/>
                    </a:lnTo>
                    <a:lnTo>
                      <a:pt x="1022" y="537"/>
                    </a:lnTo>
                    <a:lnTo>
                      <a:pt x="501" y="427"/>
                    </a:lnTo>
                    <a:lnTo>
                      <a:pt x="499" y="434"/>
                    </a:lnTo>
                    <a:lnTo>
                      <a:pt x="503" y="441"/>
                    </a:lnTo>
                    <a:lnTo>
                      <a:pt x="590" y="395"/>
                    </a:lnTo>
                    <a:lnTo>
                      <a:pt x="608" y="386"/>
                    </a:lnTo>
                    <a:lnTo>
                      <a:pt x="588" y="381"/>
                    </a:lnTo>
                    <a:lnTo>
                      <a:pt x="264" y="312"/>
                    </a:lnTo>
                    <a:lnTo>
                      <a:pt x="263" y="319"/>
                    </a:lnTo>
                    <a:lnTo>
                      <a:pt x="267" y="326"/>
                    </a:lnTo>
                    <a:lnTo>
                      <a:pt x="368" y="267"/>
                    </a:lnTo>
                    <a:lnTo>
                      <a:pt x="384" y="257"/>
                    </a:lnTo>
                    <a:lnTo>
                      <a:pt x="365" y="253"/>
                    </a:lnTo>
                    <a:lnTo>
                      <a:pt x="23" y="179"/>
                    </a:lnTo>
                    <a:lnTo>
                      <a:pt x="22" y="186"/>
                    </a:lnTo>
                    <a:lnTo>
                      <a:pt x="25" y="193"/>
                    </a:lnTo>
                    <a:lnTo>
                      <a:pt x="360" y="15"/>
                    </a:lnTo>
                    <a:close/>
                  </a:path>
                </a:pathLst>
              </a:custGeom>
              <a:solidFill>
                <a:srgbClr val="CECECE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5" name="Freeform 87"/>
              <p:cNvSpPr>
                <a:spLocks/>
              </p:cNvSpPr>
              <p:nvPr/>
            </p:nvSpPr>
            <p:spPr bwMode="auto">
              <a:xfrm>
                <a:off x="1275" y="1440"/>
                <a:ext cx="999" cy="536"/>
              </a:xfrm>
              <a:custGeom>
                <a:avLst/>
                <a:gdLst>
                  <a:gd name="T0" fmla="*/ 335 w 999"/>
                  <a:gd name="T1" fmla="*/ 0 h 536"/>
                  <a:gd name="T2" fmla="*/ 0 w 999"/>
                  <a:gd name="T3" fmla="*/ 178 h 536"/>
                  <a:gd name="T4" fmla="*/ 343 w 999"/>
                  <a:gd name="T5" fmla="*/ 252 h 536"/>
                  <a:gd name="T6" fmla="*/ 242 w 999"/>
                  <a:gd name="T7" fmla="*/ 311 h 536"/>
                  <a:gd name="T8" fmla="*/ 565 w 999"/>
                  <a:gd name="T9" fmla="*/ 380 h 536"/>
                  <a:gd name="T10" fmla="*/ 478 w 999"/>
                  <a:gd name="T11" fmla="*/ 426 h 536"/>
                  <a:gd name="T12" fmla="*/ 999 w 999"/>
                  <a:gd name="T13" fmla="*/ 536 h 536"/>
                  <a:gd name="T14" fmla="*/ 667 w 999"/>
                  <a:gd name="T15" fmla="*/ 330 h 536"/>
                  <a:gd name="T16" fmla="*/ 739 w 999"/>
                  <a:gd name="T17" fmla="*/ 292 h 536"/>
                  <a:gd name="T18" fmla="*/ 479 w 999"/>
                  <a:gd name="T19" fmla="*/ 180 h 536"/>
                  <a:gd name="T20" fmla="*/ 551 w 999"/>
                  <a:gd name="T21" fmla="*/ 145 h 536"/>
                  <a:gd name="T22" fmla="*/ 335 w 999"/>
                  <a:gd name="T23" fmla="*/ 0 h 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999"/>
                  <a:gd name="T37" fmla="*/ 0 h 536"/>
                  <a:gd name="T38" fmla="*/ 999 w 999"/>
                  <a:gd name="T39" fmla="*/ 536 h 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999" h="536">
                    <a:moveTo>
                      <a:pt x="335" y="0"/>
                    </a:moveTo>
                    <a:lnTo>
                      <a:pt x="0" y="178"/>
                    </a:lnTo>
                    <a:lnTo>
                      <a:pt x="343" y="252"/>
                    </a:lnTo>
                    <a:lnTo>
                      <a:pt x="242" y="311"/>
                    </a:lnTo>
                    <a:lnTo>
                      <a:pt x="565" y="380"/>
                    </a:lnTo>
                    <a:lnTo>
                      <a:pt x="478" y="426"/>
                    </a:lnTo>
                    <a:lnTo>
                      <a:pt x="999" y="536"/>
                    </a:lnTo>
                    <a:lnTo>
                      <a:pt x="667" y="330"/>
                    </a:lnTo>
                    <a:lnTo>
                      <a:pt x="739" y="292"/>
                    </a:lnTo>
                    <a:lnTo>
                      <a:pt x="479" y="180"/>
                    </a:lnTo>
                    <a:lnTo>
                      <a:pt x="551" y="145"/>
                    </a:lnTo>
                    <a:lnTo>
                      <a:pt x="335" y="0"/>
                    </a:lnTo>
                    <a:close/>
                  </a:path>
                </a:pathLst>
              </a:custGeom>
              <a:solidFill>
                <a:srgbClr val="FFFF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6" name="Freeform 88"/>
              <p:cNvSpPr>
                <a:spLocks noEditPoints="1"/>
              </p:cNvSpPr>
              <p:nvPr/>
            </p:nvSpPr>
            <p:spPr bwMode="auto">
              <a:xfrm>
                <a:off x="1254" y="1431"/>
                <a:ext cx="1061" cy="562"/>
              </a:xfrm>
              <a:custGeom>
                <a:avLst/>
                <a:gdLst>
                  <a:gd name="T0" fmla="*/ 0 w 1061"/>
                  <a:gd name="T1" fmla="*/ 191 h 562"/>
                  <a:gd name="T2" fmla="*/ 362 w 1061"/>
                  <a:gd name="T3" fmla="*/ 269 h 562"/>
                  <a:gd name="T4" fmla="*/ 360 w 1061"/>
                  <a:gd name="T5" fmla="*/ 255 h 562"/>
                  <a:gd name="T6" fmla="*/ 242 w 1061"/>
                  <a:gd name="T7" fmla="*/ 324 h 562"/>
                  <a:gd name="T8" fmla="*/ 585 w 1061"/>
                  <a:gd name="T9" fmla="*/ 397 h 562"/>
                  <a:gd name="T10" fmla="*/ 582 w 1061"/>
                  <a:gd name="T11" fmla="*/ 383 h 562"/>
                  <a:gd name="T12" fmla="*/ 477 w 1061"/>
                  <a:gd name="T13" fmla="*/ 439 h 562"/>
                  <a:gd name="T14" fmla="*/ 1019 w 1061"/>
                  <a:gd name="T15" fmla="*/ 553 h 562"/>
                  <a:gd name="T16" fmla="*/ 1024 w 1061"/>
                  <a:gd name="T17" fmla="*/ 538 h 562"/>
                  <a:gd name="T18" fmla="*/ 688 w 1061"/>
                  <a:gd name="T19" fmla="*/ 339 h 562"/>
                  <a:gd name="T20" fmla="*/ 764 w 1061"/>
                  <a:gd name="T21" fmla="*/ 307 h 562"/>
                  <a:gd name="T22" fmla="*/ 764 w 1061"/>
                  <a:gd name="T23" fmla="*/ 294 h 562"/>
                  <a:gd name="T24" fmla="*/ 500 w 1061"/>
                  <a:gd name="T25" fmla="*/ 189 h 562"/>
                  <a:gd name="T26" fmla="*/ 576 w 1061"/>
                  <a:gd name="T27" fmla="*/ 161 h 562"/>
                  <a:gd name="T28" fmla="*/ 577 w 1061"/>
                  <a:gd name="T29" fmla="*/ 147 h 562"/>
                  <a:gd name="T30" fmla="*/ 357 w 1061"/>
                  <a:gd name="T31" fmla="*/ 0 h 562"/>
                  <a:gd name="T32" fmla="*/ 17 w 1061"/>
                  <a:gd name="T33" fmla="*/ 181 h 562"/>
                  <a:gd name="T34" fmla="*/ 356 w 1061"/>
                  <a:gd name="T35" fmla="*/ 9 h 562"/>
                  <a:gd name="T36" fmla="*/ 568 w 1061"/>
                  <a:gd name="T37" fmla="*/ 160 h 562"/>
                  <a:gd name="T38" fmla="*/ 569 w 1061"/>
                  <a:gd name="T39" fmla="*/ 147 h 562"/>
                  <a:gd name="T40" fmla="*/ 482 w 1061"/>
                  <a:gd name="T41" fmla="*/ 189 h 562"/>
                  <a:gd name="T42" fmla="*/ 757 w 1061"/>
                  <a:gd name="T43" fmla="*/ 308 h 562"/>
                  <a:gd name="T44" fmla="*/ 756 w 1061"/>
                  <a:gd name="T45" fmla="*/ 294 h 562"/>
                  <a:gd name="T46" fmla="*/ 673 w 1061"/>
                  <a:gd name="T47" fmla="*/ 339 h 562"/>
                  <a:gd name="T48" fmla="*/ 1017 w 1061"/>
                  <a:gd name="T49" fmla="*/ 551 h 562"/>
                  <a:gd name="T50" fmla="*/ 1022 w 1061"/>
                  <a:gd name="T51" fmla="*/ 537 h 562"/>
                  <a:gd name="T52" fmla="*/ 499 w 1061"/>
                  <a:gd name="T53" fmla="*/ 435 h 562"/>
                  <a:gd name="T54" fmla="*/ 590 w 1061"/>
                  <a:gd name="T55" fmla="*/ 395 h 562"/>
                  <a:gd name="T56" fmla="*/ 587 w 1061"/>
                  <a:gd name="T57" fmla="*/ 381 h 562"/>
                  <a:gd name="T58" fmla="*/ 263 w 1061"/>
                  <a:gd name="T59" fmla="*/ 320 h 562"/>
                  <a:gd name="T60" fmla="*/ 368 w 1061"/>
                  <a:gd name="T61" fmla="*/ 267 h 562"/>
                  <a:gd name="T62" fmla="*/ 365 w 1061"/>
                  <a:gd name="T63" fmla="*/ 253 h 562"/>
                  <a:gd name="T64" fmla="*/ 21 w 1061"/>
                  <a:gd name="T65" fmla="*/ 187 h 562"/>
                  <a:gd name="T66" fmla="*/ 360 w 1061"/>
                  <a:gd name="T67" fmla="*/ 16 h 562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w 1061"/>
                  <a:gd name="T103" fmla="*/ 0 h 562"/>
                  <a:gd name="T104" fmla="*/ 1061 w 1061"/>
                  <a:gd name="T105" fmla="*/ 562 h 562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T102" t="T103" r="T104" b="T105"/>
                <a:pathLst>
                  <a:path w="1061" h="562">
                    <a:moveTo>
                      <a:pt x="17" y="181"/>
                    </a:moveTo>
                    <a:lnTo>
                      <a:pt x="0" y="191"/>
                    </a:lnTo>
                    <a:lnTo>
                      <a:pt x="20" y="195"/>
                    </a:lnTo>
                    <a:lnTo>
                      <a:pt x="362" y="269"/>
                    </a:lnTo>
                    <a:lnTo>
                      <a:pt x="364" y="261"/>
                    </a:lnTo>
                    <a:lnTo>
                      <a:pt x="360" y="255"/>
                    </a:lnTo>
                    <a:lnTo>
                      <a:pt x="259" y="313"/>
                    </a:lnTo>
                    <a:lnTo>
                      <a:pt x="242" y="324"/>
                    </a:lnTo>
                    <a:lnTo>
                      <a:pt x="261" y="328"/>
                    </a:lnTo>
                    <a:lnTo>
                      <a:pt x="585" y="397"/>
                    </a:lnTo>
                    <a:lnTo>
                      <a:pt x="586" y="389"/>
                    </a:lnTo>
                    <a:lnTo>
                      <a:pt x="582" y="383"/>
                    </a:lnTo>
                    <a:lnTo>
                      <a:pt x="495" y="429"/>
                    </a:lnTo>
                    <a:lnTo>
                      <a:pt x="477" y="439"/>
                    </a:lnTo>
                    <a:lnTo>
                      <a:pt x="498" y="443"/>
                    </a:lnTo>
                    <a:lnTo>
                      <a:pt x="1019" y="553"/>
                    </a:lnTo>
                    <a:lnTo>
                      <a:pt x="1061" y="562"/>
                    </a:lnTo>
                    <a:lnTo>
                      <a:pt x="1024" y="538"/>
                    </a:lnTo>
                    <a:lnTo>
                      <a:pt x="692" y="333"/>
                    </a:lnTo>
                    <a:lnTo>
                      <a:pt x="688" y="339"/>
                    </a:lnTo>
                    <a:lnTo>
                      <a:pt x="692" y="345"/>
                    </a:lnTo>
                    <a:lnTo>
                      <a:pt x="764" y="307"/>
                    </a:lnTo>
                    <a:lnTo>
                      <a:pt x="778" y="299"/>
                    </a:lnTo>
                    <a:lnTo>
                      <a:pt x="764" y="294"/>
                    </a:lnTo>
                    <a:lnTo>
                      <a:pt x="504" y="183"/>
                    </a:lnTo>
                    <a:lnTo>
                      <a:pt x="500" y="189"/>
                    </a:lnTo>
                    <a:lnTo>
                      <a:pt x="504" y="197"/>
                    </a:lnTo>
                    <a:lnTo>
                      <a:pt x="576" y="161"/>
                    </a:lnTo>
                    <a:lnTo>
                      <a:pt x="587" y="155"/>
                    </a:lnTo>
                    <a:lnTo>
                      <a:pt x="577" y="147"/>
                    </a:lnTo>
                    <a:lnTo>
                      <a:pt x="361" y="3"/>
                    </a:lnTo>
                    <a:lnTo>
                      <a:pt x="357" y="0"/>
                    </a:lnTo>
                    <a:lnTo>
                      <a:pt x="352" y="3"/>
                    </a:lnTo>
                    <a:lnTo>
                      <a:pt x="17" y="181"/>
                    </a:lnTo>
                    <a:close/>
                    <a:moveTo>
                      <a:pt x="360" y="16"/>
                    </a:moveTo>
                    <a:lnTo>
                      <a:pt x="356" y="9"/>
                    </a:lnTo>
                    <a:lnTo>
                      <a:pt x="352" y="16"/>
                    </a:lnTo>
                    <a:lnTo>
                      <a:pt x="568" y="160"/>
                    </a:lnTo>
                    <a:lnTo>
                      <a:pt x="572" y="154"/>
                    </a:lnTo>
                    <a:lnTo>
                      <a:pt x="569" y="147"/>
                    </a:lnTo>
                    <a:lnTo>
                      <a:pt x="498" y="183"/>
                    </a:lnTo>
                    <a:lnTo>
                      <a:pt x="482" y="189"/>
                    </a:lnTo>
                    <a:lnTo>
                      <a:pt x="498" y="197"/>
                    </a:lnTo>
                    <a:lnTo>
                      <a:pt x="757" y="308"/>
                    </a:lnTo>
                    <a:lnTo>
                      <a:pt x="760" y="301"/>
                    </a:lnTo>
                    <a:lnTo>
                      <a:pt x="756" y="294"/>
                    </a:lnTo>
                    <a:lnTo>
                      <a:pt x="684" y="333"/>
                    </a:lnTo>
                    <a:lnTo>
                      <a:pt x="673" y="339"/>
                    </a:lnTo>
                    <a:lnTo>
                      <a:pt x="684" y="345"/>
                    </a:lnTo>
                    <a:lnTo>
                      <a:pt x="1017" y="551"/>
                    </a:lnTo>
                    <a:lnTo>
                      <a:pt x="1020" y="545"/>
                    </a:lnTo>
                    <a:lnTo>
                      <a:pt x="1022" y="537"/>
                    </a:lnTo>
                    <a:lnTo>
                      <a:pt x="500" y="427"/>
                    </a:lnTo>
                    <a:lnTo>
                      <a:pt x="499" y="435"/>
                    </a:lnTo>
                    <a:lnTo>
                      <a:pt x="503" y="441"/>
                    </a:lnTo>
                    <a:lnTo>
                      <a:pt x="590" y="395"/>
                    </a:lnTo>
                    <a:lnTo>
                      <a:pt x="608" y="386"/>
                    </a:lnTo>
                    <a:lnTo>
                      <a:pt x="587" y="381"/>
                    </a:lnTo>
                    <a:lnTo>
                      <a:pt x="264" y="312"/>
                    </a:lnTo>
                    <a:lnTo>
                      <a:pt x="263" y="320"/>
                    </a:lnTo>
                    <a:lnTo>
                      <a:pt x="267" y="326"/>
                    </a:lnTo>
                    <a:lnTo>
                      <a:pt x="368" y="267"/>
                    </a:lnTo>
                    <a:lnTo>
                      <a:pt x="384" y="257"/>
                    </a:lnTo>
                    <a:lnTo>
                      <a:pt x="365" y="253"/>
                    </a:lnTo>
                    <a:lnTo>
                      <a:pt x="23" y="179"/>
                    </a:lnTo>
                    <a:lnTo>
                      <a:pt x="21" y="187"/>
                    </a:lnTo>
                    <a:lnTo>
                      <a:pt x="25" y="193"/>
                    </a:lnTo>
                    <a:lnTo>
                      <a:pt x="360" y="1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55" name="Group 89"/>
            <p:cNvGrpSpPr>
              <a:grpSpLocks/>
            </p:cNvGrpSpPr>
            <p:nvPr/>
          </p:nvGrpSpPr>
          <p:grpSpPr bwMode="auto">
            <a:xfrm>
              <a:off x="3650" y="1922"/>
              <a:ext cx="487" cy="1179"/>
              <a:chOff x="3650" y="1922"/>
              <a:chExt cx="487" cy="1179"/>
            </a:xfrm>
          </p:grpSpPr>
          <p:sp>
            <p:nvSpPr>
              <p:cNvPr id="59" name="Rectangle 90"/>
              <p:cNvSpPr>
                <a:spLocks noChangeArrowheads="1"/>
              </p:cNvSpPr>
              <p:nvPr/>
            </p:nvSpPr>
            <p:spPr bwMode="auto">
              <a:xfrm>
                <a:off x="3650" y="1922"/>
                <a:ext cx="23" cy="23"/>
              </a:xfrm>
              <a:prstGeom prst="rect">
                <a:avLst/>
              </a:prstGeom>
              <a:solidFill>
                <a:srgbClr val="80808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0" name="Rectangle 91"/>
              <p:cNvSpPr>
                <a:spLocks noChangeArrowheads="1"/>
              </p:cNvSpPr>
              <p:nvPr/>
            </p:nvSpPr>
            <p:spPr bwMode="auto">
              <a:xfrm>
                <a:off x="3696" y="1922"/>
                <a:ext cx="23" cy="23"/>
              </a:xfrm>
              <a:prstGeom prst="rect">
                <a:avLst/>
              </a:prstGeom>
              <a:solidFill>
                <a:srgbClr val="80808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1" name="Rectangle 92"/>
              <p:cNvSpPr>
                <a:spLocks noChangeArrowheads="1"/>
              </p:cNvSpPr>
              <p:nvPr/>
            </p:nvSpPr>
            <p:spPr bwMode="auto">
              <a:xfrm>
                <a:off x="3742" y="1922"/>
                <a:ext cx="23" cy="23"/>
              </a:xfrm>
              <a:prstGeom prst="rect">
                <a:avLst/>
              </a:prstGeom>
              <a:solidFill>
                <a:srgbClr val="80808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2" name="Rectangle 93"/>
              <p:cNvSpPr>
                <a:spLocks noChangeArrowheads="1"/>
              </p:cNvSpPr>
              <p:nvPr/>
            </p:nvSpPr>
            <p:spPr bwMode="auto">
              <a:xfrm>
                <a:off x="3788" y="1922"/>
                <a:ext cx="23" cy="23"/>
              </a:xfrm>
              <a:prstGeom prst="rect">
                <a:avLst/>
              </a:prstGeom>
              <a:solidFill>
                <a:srgbClr val="80808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3" name="Rectangle 94"/>
              <p:cNvSpPr>
                <a:spLocks noChangeArrowheads="1"/>
              </p:cNvSpPr>
              <p:nvPr/>
            </p:nvSpPr>
            <p:spPr bwMode="auto">
              <a:xfrm>
                <a:off x="3834" y="1922"/>
                <a:ext cx="23" cy="23"/>
              </a:xfrm>
              <a:prstGeom prst="rect">
                <a:avLst/>
              </a:prstGeom>
              <a:solidFill>
                <a:srgbClr val="80808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4" name="Rectangle 95"/>
              <p:cNvSpPr>
                <a:spLocks noChangeArrowheads="1"/>
              </p:cNvSpPr>
              <p:nvPr/>
            </p:nvSpPr>
            <p:spPr bwMode="auto">
              <a:xfrm>
                <a:off x="3880" y="1922"/>
                <a:ext cx="23" cy="23"/>
              </a:xfrm>
              <a:prstGeom prst="rect">
                <a:avLst/>
              </a:prstGeom>
              <a:solidFill>
                <a:srgbClr val="80808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5" name="Rectangle 96"/>
              <p:cNvSpPr>
                <a:spLocks noChangeArrowheads="1"/>
              </p:cNvSpPr>
              <p:nvPr/>
            </p:nvSpPr>
            <p:spPr bwMode="auto">
              <a:xfrm>
                <a:off x="3926" y="1922"/>
                <a:ext cx="23" cy="23"/>
              </a:xfrm>
              <a:prstGeom prst="rect">
                <a:avLst/>
              </a:prstGeom>
              <a:solidFill>
                <a:srgbClr val="80808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6" name="Rectangle 97"/>
              <p:cNvSpPr>
                <a:spLocks noChangeArrowheads="1"/>
              </p:cNvSpPr>
              <p:nvPr/>
            </p:nvSpPr>
            <p:spPr bwMode="auto">
              <a:xfrm>
                <a:off x="3972" y="1922"/>
                <a:ext cx="23" cy="23"/>
              </a:xfrm>
              <a:prstGeom prst="rect">
                <a:avLst/>
              </a:prstGeom>
              <a:solidFill>
                <a:srgbClr val="80808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7" name="Rectangle 98"/>
              <p:cNvSpPr>
                <a:spLocks noChangeArrowheads="1"/>
              </p:cNvSpPr>
              <p:nvPr/>
            </p:nvSpPr>
            <p:spPr bwMode="auto">
              <a:xfrm>
                <a:off x="4018" y="1922"/>
                <a:ext cx="23" cy="23"/>
              </a:xfrm>
              <a:prstGeom prst="rect">
                <a:avLst/>
              </a:prstGeom>
              <a:solidFill>
                <a:srgbClr val="80808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8" name="Rectangle 99"/>
              <p:cNvSpPr>
                <a:spLocks noChangeArrowheads="1"/>
              </p:cNvSpPr>
              <p:nvPr/>
            </p:nvSpPr>
            <p:spPr bwMode="auto">
              <a:xfrm>
                <a:off x="4064" y="1922"/>
                <a:ext cx="23" cy="23"/>
              </a:xfrm>
              <a:prstGeom prst="rect">
                <a:avLst/>
              </a:prstGeom>
              <a:solidFill>
                <a:srgbClr val="80808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9" name="Freeform 100"/>
              <p:cNvSpPr>
                <a:spLocks/>
              </p:cNvSpPr>
              <p:nvPr/>
            </p:nvSpPr>
            <p:spPr bwMode="auto">
              <a:xfrm>
                <a:off x="4110" y="1922"/>
                <a:ext cx="27" cy="23"/>
              </a:xfrm>
              <a:custGeom>
                <a:avLst/>
                <a:gdLst>
                  <a:gd name="T0" fmla="*/ 0 w 27"/>
                  <a:gd name="T1" fmla="*/ 0 h 23"/>
                  <a:gd name="T2" fmla="*/ 0 w 27"/>
                  <a:gd name="T3" fmla="*/ 23 h 23"/>
                  <a:gd name="T4" fmla="*/ 16 w 27"/>
                  <a:gd name="T5" fmla="*/ 23 h 23"/>
                  <a:gd name="T6" fmla="*/ 16 w 27"/>
                  <a:gd name="T7" fmla="*/ 12 h 23"/>
                  <a:gd name="T8" fmla="*/ 4 w 27"/>
                  <a:gd name="T9" fmla="*/ 12 h 23"/>
                  <a:gd name="T10" fmla="*/ 4 w 27"/>
                  <a:gd name="T11" fmla="*/ 19 h 23"/>
                  <a:gd name="T12" fmla="*/ 27 w 27"/>
                  <a:gd name="T13" fmla="*/ 19 h 23"/>
                  <a:gd name="T14" fmla="*/ 27 w 27"/>
                  <a:gd name="T15" fmla="*/ 12 h 23"/>
                  <a:gd name="T16" fmla="*/ 27 w 27"/>
                  <a:gd name="T17" fmla="*/ 0 h 23"/>
                  <a:gd name="T18" fmla="*/ 16 w 27"/>
                  <a:gd name="T19" fmla="*/ 0 h 23"/>
                  <a:gd name="T20" fmla="*/ 0 w 27"/>
                  <a:gd name="T21" fmla="*/ 0 h 2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7"/>
                  <a:gd name="T34" fmla="*/ 0 h 23"/>
                  <a:gd name="T35" fmla="*/ 27 w 27"/>
                  <a:gd name="T36" fmla="*/ 23 h 23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7" h="23">
                    <a:moveTo>
                      <a:pt x="0" y="0"/>
                    </a:moveTo>
                    <a:lnTo>
                      <a:pt x="0" y="23"/>
                    </a:lnTo>
                    <a:lnTo>
                      <a:pt x="16" y="23"/>
                    </a:lnTo>
                    <a:lnTo>
                      <a:pt x="16" y="12"/>
                    </a:lnTo>
                    <a:lnTo>
                      <a:pt x="4" y="12"/>
                    </a:lnTo>
                    <a:lnTo>
                      <a:pt x="4" y="19"/>
                    </a:lnTo>
                    <a:lnTo>
                      <a:pt x="27" y="19"/>
                    </a:lnTo>
                    <a:lnTo>
                      <a:pt x="27" y="12"/>
                    </a:lnTo>
                    <a:lnTo>
                      <a:pt x="27" y="0"/>
                    </a:lnTo>
                    <a:lnTo>
                      <a:pt x="16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0808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0" name="Rectangle 101"/>
              <p:cNvSpPr>
                <a:spLocks noChangeArrowheads="1"/>
              </p:cNvSpPr>
              <p:nvPr/>
            </p:nvSpPr>
            <p:spPr bwMode="auto">
              <a:xfrm>
                <a:off x="4114" y="1964"/>
                <a:ext cx="23" cy="23"/>
              </a:xfrm>
              <a:prstGeom prst="rect">
                <a:avLst/>
              </a:prstGeom>
              <a:solidFill>
                <a:srgbClr val="80808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1" name="Rectangle 102"/>
              <p:cNvSpPr>
                <a:spLocks noChangeArrowheads="1"/>
              </p:cNvSpPr>
              <p:nvPr/>
            </p:nvSpPr>
            <p:spPr bwMode="auto">
              <a:xfrm>
                <a:off x="4114" y="2010"/>
                <a:ext cx="23" cy="23"/>
              </a:xfrm>
              <a:prstGeom prst="rect">
                <a:avLst/>
              </a:prstGeom>
              <a:solidFill>
                <a:srgbClr val="80808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2" name="Rectangle 103"/>
              <p:cNvSpPr>
                <a:spLocks noChangeArrowheads="1"/>
              </p:cNvSpPr>
              <p:nvPr/>
            </p:nvSpPr>
            <p:spPr bwMode="auto">
              <a:xfrm>
                <a:off x="4114" y="2056"/>
                <a:ext cx="23" cy="23"/>
              </a:xfrm>
              <a:prstGeom prst="rect">
                <a:avLst/>
              </a:prstGeom>
              <a:solidFill>
                <a:srgbClr val="80808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3" name="Rectangle 104"/>
              <p:cNvSpPr>
                <a:spLocks noChangeArrowheads="1"/>
              </p:cNvSpPr>
              <p:nvPr/>
            </p:nvSpPr>
            <p:spPr bwMode="auto">
              <a:xfrm>
                <a:off x="4114" y="2102"/>
                <a:ext cx="23" cy="23"/>
              </a:xfrm>
              <a:prstGeom prst="rect">
                <a:avLst/>
              </a:prstGeom>
              <a:solidFill>
                <a:srgbClr val="80808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4" name="Rectangle 105"/>
              <p:cNvSpPr>
                <a:spLocks noChangeArrowheads="1"/>
              </p:cNvSpPr>
              <p:nvPr/>
            </p:nvSpPr>
            <p:spPr bwMode="auto">
              <a:xfrm>
                <a:off x="4114" y="2148"/>
                <a:ext cx="23" cy="24"/>
              </a:xfrm>
              <a:prstGeom prst="rect">
                <a:avLst/>
              </a:prstGeom>
              <a:solidFill>
                <a:srgbClr val="80808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" name="Rectangle 106"/>
              <p:cNvSpPr>
                <a:spLocks noChangeArrowheads="1"/>
              </p:cNvSpPr>
              <p:nvPr/>
            </p:nvSpPr>
            <p:spPr bwMode="auto">
              <a:xfrm>
                <a:off x="4114" y="2195"/>
                <a:ext cx="23" cy="23"/>
              </a:xfrm>
              <a:prstGeom prst="rect">
                <a:avLst/>
              </a:prstGeom>
              <a:solidFill>
                <a:srgbClr val="80808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6" name="Rectangle 107"/>
              <p:cNvSpPr>
                <a:spLocks noChangeArrowheads="1"/>
              </p:cNvSpPr>
              <p:nvPr/>
            </p:nvSpPr>
            <p:spPr bwMode="auto">
              <a:xfrm>
                <a:off x="4114" y="2241"/>
                <a:ext cx="23" cy="23"/>
              </a:xfrm>
              <a:prstGeom prst="rect">
                <a:avLst/>
              </a:prstGeom>
              <a:solidFill>
                <a:srgbClr val="80808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7" name="Rectangle 108"/>
              <p:cNvSpPr>
                <a:spLocks noChangeArrowheads="1"/>
              </p:cNvSpPr>
              <p:nvPr/>
            </p:nvSpPr>
            <p:spPr bwMode="auto">
              <a:xfrm>
                <a:off x="4114" y="2287"/>
                <a:ext cx="23" cy="23"/>
              </a:xfrm>
              <a:prstGeom prst="rect">
                <a:avLst/>
              </a:prstGeom>
              <a:solidFill>
                <a:srgbClr val="80808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8" name="Rectangle 109"/>
              <p:cNvSpPr>
                <a:spLocks noChangeArrowheads="1"/>
              </p:cNvSpPr>
              <p:nvPr/>
            </p:nvSpPr>
            <p:spPr bwMode="auto">
              <a:xfrm>
                <a:off x="4114" y="2333"/>
                <a:ext cx="23" cy="23"/>
              </a:xfrm>
              <a:prstGeom prst="rect">
                <a:avLst/>
              </a:prstGeom>
              <a:solidFill>
                <a:srgbClr val="80808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9" name="Rectangle 110"/>
              <p:cNvSpPr>
                <a:spLocks noChangeArrowheads="1"/>
              </p:cNvSpPr>
              <p:nvPr/>
            </p:nvSpPr>
            <p:spPr bwMode="auto">
              <a:xfrm>
                <a:off x="4114" y="2379"/>
                <a:ext cx="23" cy="23"/>
              </a:xfrm>
              <a:prstGeom prst="rect">
                <a:avLst/>
              </a:prstGeom>
              <a:solidFill>
                <a:srgbClr val="80808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0" name="Rectangle 111"/>
              <p:cNvSpPr>
                <a:spLocks noChangeArrowheads="1"/>
              </p:cNvSpPr>
              <p:nvPr/>
            </p:nvSpPr>
            <p:spPr bwMode="auto">
              <a:xfrm>
                <a:off x="4114" y="2425"/>
                <a:ext cx="23" cy="23"/>
              </a:xfrm>
              <a:prstGeom prst="rect">
                <a:avLst/>
              </a:prstGeom>
              <a:solidFill>
                <a:srgbClr val="80808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1" name="Rectangle 112"/>
              <p:cNvSpPr>
                <a:spLocks noChangeArrowheads="1"/>
              </p:cNvSpPr>
              <p:nvPr/>
            </p:nvSpPr>
            <p:spPr bwMode="auto">
              <a:xfrm>
                <a:off x="4114" y="2471"/>
                <a:ext cx="23" cy="23"/>
              </a:xfrm>
              <a:prstGeom prst="rect">
                <a:avLst/>
              </a:prstGeom>
              <a:solidFill>
                <a:srgbClr val="80808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2" name="Rectangle 113"/>
              <p:cNvSpPr>
                <a:spLocks noChangeArrowheads="1"/>
              </p:cNvSpPr>
              <p:nvPr/>
            </p:nvSpPr>
            <p:spPr bwMode="auto">
              <a:xfrm>
                <a:off x="4114" y="2517"/>
                <a:ext cx="23" cy="23"/>
              </a:xfrm>
              <a:prstGeom prst="rect">
                <a:avLst/>
              </a:prstGeom>
              <a:solidFill>
                <a:srgbClr val="80808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3" name="Rectangle 114"/>
              <p:cNvSpPr>
                <a:spLocks noChangeArrowheads="1"/>
              </p:cNvSpPr>
              <p:nvPr/>
            </p:nvSpPr>
            <p:spPr bwMode="auto">
              <a:xfrm>
                <a:off x="4114" y="2563"/>
                <a:ext cx="23" cy="23"/>
              </a:xfrm>
              <a:prstGeom prst="rect">
                <a:avLst/>
              </a:prstGeom>
              <a:solidFill>
                <a:srgbClr val="80808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4" name="Rectangle 115"/>
              <p:cNvSpPr>
                <a:spLocks noChangeArrowheads="1"/>
              </p:cNvSpPr>
              <p:nvPr/>
            </p:nvSpPr>
            <p:spPr bwMode="auto">
              <a:xfrm>
                <a:off x="4114" y="2609"/>
                <a:ext cx="23" cy="23"/>
              </a:xfrm>
              <a:prstGeom prst="rect">
                <a:avLst/>
              </a:prstGeom>
              <a:solidFill>
                <a:srgbClr val="80808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5" name="Rectangle 116"/>
              <p:cNvSpPr>
                <a:spLocks noChangeArrowheads="1"/>
              </p:cNvSpPr>
              <p:nvPr/>
            </p:nvSpPr>
            <p:spPr bwMode="auto">
              <a:xfrm>
                <a:off x="4114" y="2655"/>
                <a:ext cx="23" cy="23"/>
              </a:xfrm>
              <a:prstGeom prst="rect">
                <a:avLst/>
              </a:prstGeom>
              <a:solidFill>
                <a:srgbClr val="80808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6" name="Rectangle 117"/>
              <p:cNvSpPr>
                <a:spLocks noChangeArrowheads="1"/>
              </p:cNvSpPr>
              <p:nvPr/>
            </p:nvSpPr>
            <p:spPr bwMode="auto">
              <a:xfrm>
                <a:off x="4114" y="2701"/>
                <a:ext cx="23" cy="23"/>
              </a:xfrm>
              <a:prstGeom prst="rect">
                <a:avLst/>
              </a:prstGeom>
              <a:solidFill>
                <a:srgbClr val="80808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7" name="Rectangle 118"/>
              <p:cNvSpPr>
                <a:spLocks noChangeArrowheads="1"/>
              </p:cNvSpPr>
              <p:nvPr/>
            </p:nvSpPr>
            <p:spPr bwMode="auto">
              <a:xfrm>
                <a:off x="4114" y="2747"/>
                <a:ext cx="23" cy="23"/>
              </a:xfrm>
              <a:prstGeom prst="rect">
                <a:avLst/>
              </a:prstGeom>
              <a:solidFill>
                <a:srgbClr val="80808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8" name="Rectangle 119"/>
              <p:cNvSpPr>
                <a:spLocks noChangeArrowheads="1"/>
              </p:cNvSpPr>
              <p:nvPr/>
            </p:nvSpPr>
            <p:spPr bwMode="auto">
              <a:xfrm>
                <a:off x="4114" y="2793"/>
                <a:ext cx="23" cy="23"/>
              </a:xfrm>
              <a:prstGeom prst="rect">
                <a:avLst/>
              </a:prstGeom>
              <a:solidFill>
                <a:srgbClr val="80808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9" name="Rectangle 120"/>
              <p:cNvSpPr>
                <a:spLocks noChangeArrowheads="1"/>
              </p:cNvSpPr>
              <p:nvPr/>
            </p:nvSpPr>
            <p:spPr bwMode="auto">
              <a:xfrm>
                <a:off x="4114" y="2839"/>
                <a:ext cx="23" cy="23"/>
              </a:xfrm>
              <a:prstGeom prst="rect">
                <a:avLst/>
              </a:prstGeom>
              <a:solidFill>
                <a:srgbClr val="80808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0" name="Rectangle 121"/>
              <p:cNvSpPr>
                <a:spLocks noChangeArrowheads="1"/>
              </p:cNvSpPr>
              <p:nvPr/>
            </p:nvSpPr>
            <p:spPr bwMode="auto">
              <a:xfrm>
                <a:off x="4114" y="2885"/>
                <a:ext cx="23" cy="23"/>
              </a:xfrm>
              <a:prstGeom prst="rect">
                <a:avLst/>
              </a:prstGeom>
              <a:solidFill>
                <a:srgbClr val="80808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1" name="Rectangle 122"/>
              <p:cNvSpPr>
                <a:spLocks noChangeArrowheads="1"/>
              </p:cNvSpPr>
              <p:nvPr/>
            </p:nvSpPr>
            <p:spPr bwMode="auto">
              <a:xfrm>
                <a:off x="4114" y="2931"/>
                <a:ext cx="23" cy="23"/>
              </a:xfrm>
              <a:prstGeom prst="rect">
                <a:avLst/>
              </a:prstGeom>
              <a:solidFill>
                <a:srgbClr val="80808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2" name="Rectangle 123"/>
              <p:cNvSpPr>
                <a:spLocks noChangeArrowheads="1"/>
              </p:cNvSpPr>
              <p:nvPr/>
            </p:nvSpPr>
            <p:spPr bwMode="auto">
              <a:xfrm>
                <a:off x="4114" y="2977"/>
                <a:ext cx="23" cy="23"/>
              </a:xfrm>
              <a:prstGeom prst="rect">
                <a:avLst/>
              </a:prstGeom>
              <a:solidFill>
                <a:srgbClr val="80808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3" name="Rectangle 124"/>
              <p:cNvSpPr>
                <a:spLocks noChangeArrowheads="1"/>
              </p:cNvSpPr>
              <p:nvPr/>
            </p:nvSpPr>
            <p:spPr bwMode="auto">
              <a:xfrm>
                <a:off x="4114" y="3023"/>
                <a:ext cx="23" cy="23"/>
              </a:xfrm>
              <a:prstGeom prst="rect">
                <a:avLst/>
              </a:prstGeom>
              <a:solidFill>
                <a:srgbClr val="80808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4" name="Rectangle 125"/>
              <p:cNvSpPr>
                <a:spLocks noChangeArrowheads="1"/>
              </p:cNvSpPr>
              <p:nvPr/>
            </p:nvSpPr>
            <p:spPr bwMode="auto">
              <a:xfrm>
                <a:off x="4091" y="3046"/>
                <a:ext cx="23" cy="23"/>
              </a:xfrm>
              <a:prstGeom prst="rect">
                <a:avLst/>
              </a:prstGeom>
              <a:solidFill>
                <a:srgbClr val="80808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5" name="Rectangle 126"/>
              <p:cNvSpPr>
                <a:spLocks noChangeArrowheads="1"/>
              </p:cNvSpPr>
              <p:nvPr/>
            </p:nvSpPr>
            <p:spPr bwMode="auto">
              <a:xfrm>
                <a:off x="4045" y="3046"/>
                <a:ext cx="23" cy="23"/>
              </a:xfrm>
              <a:prstGeom prst="rect">
                <a:avLst/>
              </a:prstGeom>
              <a:solidFill>
                <a:srgbClr val="80808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6" name="Rectangle 127"/>
              <p:cNvSpPr>
                <a:spLocks noChangeArrowheads="1"/>
              </p:cNvSpPr>
              <p:nvPr/>
            </p:nvSpPr>
            <p:spPr bwMode="auto">
              <a:xfrm>
                <a:off x="3999" y="3046"/>
                <a:ext cx="23" cy="23"/>
              </a:xfrm>
              <a:prstGeom prst="rect">
                <a:avLst/>
              </a:prstGeom>
              <a:solidFill>
                <a:srgbClr val="80808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7" name="Rectangle 128"/>
              <p:cNvSpPr>
                <a:spLocks noChangeArrowheads="1"/>
              </p:cNvSpPr>
              <p:nvPr/>
            </p:nvSpPr>
            <p:spPr bwMode="auto">
              <a:xfrm>
                <a:off x="3953" y="3046"/>
                <a:ext cx="23" cy="23"/>
              </a:xfrm>
              <a:prstGeom prst="rect">
                <a:avLst/>
              </a:prstGeom>
              <a:solidFill>
                <a:srgbClr val="80808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8" name="Rectangle 129"/>
              <p:cNvSpPr>
                <a:spLocks noChangeArrowheads="1"/>
              </p:cNvSpPr>
              <p:nvPr/>
            </p:nvSpPr>
            <p:spPr bwMode="auto">
              <a:xfrm>
                <a:off x="3907" y="3046"/>
                <a:ext cx="23" cy="23"/>
              </a:xfrm>
              <a:prstGeom prst="rect">
                <a:avLst/>
              </a:prstGeom>
              <a:solidFill>
                <a:srgbClr val="80808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9" name="Rectangle 130"/>
              <p:cNvSpPr>
                <a:spLocks noChangeArrowheads="1"/>
              </p:cNvSpPr>
              <p:nvPr/>
            </p:nvSpPr>
            <p:spPr bwMode="auto">
              <a:xfrm>
                <a:off x="3861" y="3046"/>
                <a:ext cx="23" cy="23"/>
              </a:xfrm>
              <a:prstGeom prst="rect">
                <a:avLst/>
              </a:prstGeom>
              <a:solidFill>
                <a:srgbClr val="80808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0" name="Rectangle 131"/>
              <p:cNvSpPr>
                <a:spLocks noChangeArrowheads="1"/>
              </p:cNvSpPr>
              <p:nvPr/>
            </p:nvSpPr>
            <p:spPr bwMode="auto">
              <a:xfrm>
                <a:off x="3815" y="3046"/>
                <a:ext cx="23" cy="23"/>
              </a:xfrm>
              <a:prstGeom prst="rect">
                <a:avLst/>
              </a:prstGeom>
              <a:solidFill>
                <a:srgbClr val="80808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1" name="Rectangle 132"/>
              <p:cNvSpPr>
                <a:spLocks noChangeArrowheads="1"/>
              </p:cNvSpPr>
              <p:nvPr/>
            </p:nvSpPr>
            <p:spPr bwMode="auto">
              <a:xfrm>
                <a:off x="3781" y="3046"/>
                <a:ext cx="11" cy="23"/>
              </a:xfrm>
              <a:prstGeom prst="rect">
                <a:avLst/>
              </a:prstGeom>
              <a:solidFill>
                <a:srgbClr val="80808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2" name="Freeform 133"/>
              <p:cNvSpPr>
                <a:spLocks/>
              </p:cNvSpPr>
              <p:nvPr/>
            </p:nvSpPr>
            <p:spPr bwMode="auto">
              <a:xfrm>
                <a:off x="3696" y="3013"/>
                <a:ext cx="87" cy="88"/>
              </a:xfrm>
              <a:custGeom>
                <a:avLst/>
                <a:gdLst>
                  <a:gd name="T0" fmla="*/ 87 w 87"/>
                  <a:gd name="T1" fmla="*/ 0 h 88"/>
                  <a:gd name="T2" fmla="*/ 0 w 87"/>
                  <a:gd name="T3" fmla="*/ 45 h 88"/>
                  <a:gd name="T4" fmla="*/ 87 w 87"/>
                  <a:gd name="T5" fmla="*/ 88 h 88"/>
                  <a:gd name="T6" fmla="*/ 87 w 87"/>
                  <a:gd name="T7" fmla="*/ 0 h 88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87"/>
                  <a:gd name="T13" fmla="*/ 0 h 88"/>
                  <a:gd name="T14" fmla="*/ 87 w 87"/>
                  <a:gd name="T15" fmla="*/ 88 h 88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87" h="88">
                    <a:moveTo>
                      <a:pt x="87" y="0"/>
                    </a:moveTo>
                    <a:lnTo>
                      <a:pt x="0" y="45"/>
                    </a:lnTo>
                    <a:lnTo>
                      <a:pt x="87" y="88"/>
                    </a:lnTo>
                    <a:lnTo>
                      <a:pt x="87" y="0"/>
                    </a:lnTo>
                    <a:close/>
                  </a:path>
                </a:pathLst>
              </a:custGeom>
              <a:solidFill>
                <a:srgbClr val="80808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56" name="Rectangle 134"/>
            <p:cNvSpPr>
              <a:spLocks noChangeArrowheads="1"/>
            </p:cNvSpPr>
            <p:nvPr/>
          </p:nvSpPr>
          <p:spPr bwMode="auto">
            <a:xfrm>
              <a:off x="3520" y="2977"/>
              <a:ext cx="178" cy="1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" name="Rectangle 135"/>
            <p:cNvSpPr>
              <a:spLocks noChangeArrowheads="1"/>
            </p:cNvSpPr>
            <p:nvPr/>
          </p:nvSpPr>
          <p:spPr bwMode="auto">
            <a:xfrm>
              <a:off x="3965" y="2160"/>
              <a:ext cx="369" cy="6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8" name="Rectangle 136"/>
            <p:cNvSpPr>
              <a:spLocks noChangeArrowheads="1"/>
            </p:cNvSpPr>
            <p:nvPr/>
          </p:nvSpPr>
          <p:spPr bwMode="auto">
            <a:xfrm>
              <a:off x="4002" y="2211"/>
              <a:ext cx="190" cy="4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TW" sz="6100">
                  <a:solidFill>
                    <a:srgbClr val="FF0000"/>
                  </a:solidFill>
                </a:rPr>
                <a:t>x</a:t>
              </a:r>
              <a:endParaRPr lang="en-US" altLang="zh-TW"/>
            </a:p>
          </p:txBody>
        </p:sp>
      </p:grpSp>
    </p:spTree>
    <p:extLst>
      <p:ext uri="{BB962C8B-B14F-4D97-AF65-F5344CB8AC3E}">
        <p14:creationId xmlns:p14="http://schemas.microsoft.com/office/powerpoint/2010/main" val="1065249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在销售订单中更改客户代码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 bwMode="auto">
          <a:xfrm>
            <a:off x="2596059" y="1425917"/>
            <a:ext cx="3460652" cy="2869809"/>
          </a:xfrm>
          <a:prstGeom prst="rect">
            <a:avLst/>
          </a:prstGeom>
          <a:solidFill>
            <a:srgbClr val="92D050"/>
          </a:solidFill>
          <a:ln>
            <a:noFill/>
            <a:headEnd type="none" w="med" len="med"/>
            <a:tailEnd type="triangle" w="med" len="med"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90000" tIns="46800" rIns="90000" bIns="46800" anchor="ctr"/>
          <a:lstStyle/>
          <a:p>
            <a:pPr marL="244475" indent="-244475">
              <a:buClr>
                <a:schemeClr val="accent1"/>
              </a:buClr>
              <a:buSzPct val="80000"/>
              <a:buFont typeface="Wingdings" pitchFamily="2" charset="2"/>
              <a:buNone/>
              <a:defRPr/>
            </a:pPr>
            <a:r>
              <a:rPr lang="zh-CN" altLang="en-US" sz="1600" b="1" dirty="0">
                <a:solidFill>
                  <a:srgbClr val="000000"/>
                </a:solidFill>
              </a:rPr>
              <a:t>重新决定的资料</a:t>
            </a:r>
            <a:endParaRPr lang="en-US" altLang="zh-CN" sz="1600" b="1" dirty="0">
              <a:solidFill>
                <a:srgbClr val="000000"/>
              </a:solidFill>
            </a:endParaRPr>
          </a:p>
          <a:p>
            <a:pPr marL="244475" indent="-244475">
              <a:buClr>
                <a:schemeClr val="accent1"/>
              </a:buClr>
              <a:buSzPct val="80000"/>
              <a:buFont typeface="Wingdings" pitchFamily="2" charset="2"/>
              <a:buNone/>
              <a:defRPr/>
            </a:pPr>
            <a:endParaRPr lang="en-US" altLang="zh-TW" sz="1600" b="1" dirty="0">
              <a:solidFill>
                <a:srgbClr val="000000"/>
              </a:solidFill>
            </a:endParaRPr>
          </a:p>
          <a:p>
            <a:pPr marL="244475" indent="-244475">
              <a:buClr>
                <a:schemeClr val="accent1"/>
              </a:buClr>
              <a:buSzPct val="80000"/>
              <a:buFont typeface="Arial" charset="0"/>
              <a:buChar char="•"/>
              <a:defRPr/>
            </a:pPr>
            <a:r>
              <a:rPr lang="zh-CN" altLang="en-US" sz="1600" b="1" dirty="0">
                <a:solidFill>
                  <a:srgbClr val="000000"/>
                </a:solidFill>
              </a:rPr>
              <a:t>客户主档</a:t>
            </a:r>
            <a:endParaRPr lang="en-US" altLang="zh-CN" sz="1600" b="1" dirty="0">
              <a:solidFill>
                <a:srgbClr val="000000"/>
              </a:solidFill>
            </a:endParaRPr>
          </a:p>
          <a:p>
            <a:pPr marL="244475" indent="-244475">
              <a:buClr>
                <a:schemeClr val="accent1"/>
              </a:buClr>
              <a:buSzPct val="80000"/>
              <a:buFont typeface="Arial" charset="0"/>
              <a:buChar char="•"/>
              <a:defRPr/>
            </a:pPr>
            <a:r>
              <a:rPr lang="zh-CN" altLang="en-US" sz="1600" b="1" dirty="0">
                <a:solidFill>
                  <a:srgbClr val="000000"/>
                </a:solidFill>
              </a:rPr>
              <a:t>客户物料资料</a:t>
            </a:r>
            <a:endParaRPr lang="en-US" altLang="zh-CN" sz="1600" b="1" dirty="0">
              <a:solidFill>
                <a:srgbClr val="000000"/>
              </a:solidFill>
            </a:endParaRPr>
          </a:p>
          <a:p>
            <a:pPr marL="244475" indent="-244475">
              <a:buClr>
                <a:schemeClr val="accent1"/>
              </a:buClr>
              <a:buSzPct val="80000"/>
              <a:buFont typeface="Arial" charset="0"/>
              <a:buChar char="•"/>
              <a:defRPr/>
            </a:pPr>
            <a:r>
              <a:rPr lang="zh-CN" altLang="en-US" sz="1600" b="1" dirty="0">
                <a:solidFill>
                  <a:srgbClr val="000000"/>
                </a:solidFill>
              </a:rPr>
              <a:t>长文本</a:t>
            </a:r>
            <a:endParaRPr lang="en-US" altLang="zh-CN" sz="1600" b="1" dirty="0">
              <a:solidFill>
                <a:srgbClr val="000000"/>
              </a:solidFill>
            </a:endParaRPr>
          </a:p>
          <a:p>
            <a:pPr marL="244475" indent="-244475">
              <a:buClr>
                <a:schemeClr val="accent1"/>
              </a:buClr>
              <a:buSzPct val="80000"/>
              <a:buFont typeface="Arial" charset="0"/>
              <a:buChar char="•"/>
              <a:defRPr/>
            </a:pPr>
            <a:r>
              <a:rPr lang="zh-CN" altLang="en-US" sz="1600" b="1" dirty="0">
                <a:solidFill>
                  <a:srgbClr val="000000"/>
                </a:solidFill>
              </a:rPr>
              <a:t>免费物件</a:t>
            </a:r>
            <a:endParaRPr lang="en-US" altLang="zh-CN" sz="1600" b="1" dirty="0">
              <a:solidFill>
                <a:srgbClr val="000000"/>
              </a:solidFill>
            </a:endParaRPr>
          </a:p>
          <a:p>
            <a:pPr marL="244475" indent="-244475">
              <a:buClr>
                <a:schemeClr val="accent1"/>
              </a:buClr>
              <a:buSzPct val="80000"/>
              <a:buFont typeface="Arial" charset="0"/>
              <a:buChar char="•"/>
              <a:defRPr/>
            </a:pPr>
            <a:r>
              <a:rPr lang="zh-CN" altLang="en-US" sz="1600" b="1" dirty="0">
                <a:solidFill>
                  <a:srgbClr val="000000"/>
                </a:solidFill>
              </a:rPr>
              <a:t>价格</a:t>
            </a:r>
            <a:endParaRPr lang="en-US" altLang="zh-CN" sz="1600" b="1" dirty="0">
              <a:solidFill>
                <a:srgbClr val="000000"/>
              </a:solidFill>
            </a:endParaRPr>
          </a:p>
          <a:p>
            <a:pPr marL="244475" indent="-244475">
              <a:buClr>
                <a:schemeClr val="accent1"/>
              </a:buClr>
              <a:buSzPct val="80000"/>
              <a:buFont typeface="Arial" charset="0"/>
              <a:buChar char="•"/>
              <a:defRPr/>
            </a:pPr>
            <a:r>
              <a:rPr lang="zh-CN" altLang="en-US" sz="1600" b="1" dirty="0">
                <a:solidFill>
                  <a:srgbClr val="000000"/>
                </a:solidFill>
              </a:rPr>
              <a:t>输出</a:t>
            </a:r>
            <a:endParaRPr lang="en-US" altLang="zh-CN" sz="1600" b="1" dirty="0">
              <a:solidFill>
                <a:srgbClr val="000000"/>
              </a:solidFill>
            </a:endParaRPr>
          </a:p>
          <a:p>
            <a:pPr marL="244475" indent="-244475">
              <a:buClr>
                <a:schemeClr val="accent1"/>
              </a:buClr>
              <a:buSzPct val="80000"/>
              <a:buFont typeface="Arial" charset="0"/>
              <a:buChar char="•"/>
              <a:defRPr/>
            </a:pPr>
            <a:r>
              <a:rPr lang="zh-CN" altLang="en-US" sz="1600" b="1" dirty="0">
                <a:solidFill>
                  <a:srgbClr val="000000"/>
                </a:solidFill>
              </a:rPr>
              <a:t>交货工厂及出货点</a:t>
            </a:r>
            <a:endParaRPr lang="zh-TW" altLang="en-US" sz="1600" b="1" dirty="0">
              <a:solidFill>
                <a:srgbClr val="000000"/>
              </a:solidFill>
            </a:endParaRPr>
          </a:p>
        </p:txBody>
      </p:sp>
      <p:sp>
        <p:nvSpPr>
          <p:cNvPr id="5" name="矩形 4"/>
          <p:cNvSpPr/>
          <p:nvPr/>
        </p:nvSpPr>
        <p:spPr bwMode="auto">
          <a:xfrm>
            <a:off x="2596059" y="4422335"/>
            <a:ext cx="7188590" cy="1167618"/>
          </a:xfrm>
          <a:prstGeom prst="rect">
            <a:avLst/>
          </a:prstGeom>
          <a:solidFill>
            <a:srgbClr val="F4EABA"/>
          </a:solidFill>
          <a:ln>
            <a:noFill/>
            <a:headEnd type="none" w="med" len="med"/>
            <a:tailEnd type="triangle" w="med" len="med"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90000" tIns="46800" rIns="90000" bIns="46800" anchor="ctr"/>
          <a:lstStyle/>
          <a:p>
            <a:pPr marL="244475" indent="-244475" algn="ctr">
              <a:buClr>
                <a:schemeClr val="accent1"/>
              </a:buClr>
              <a:buSzPct val="80000"/>
              <a:buFont typeface="Wingdings" pitchFamily="2" charset="2"/>
              <a:buNone/>
              <a:defRPr/>
            </a:pPr>
            <a:r>
              <a:rPr lang="zh-CN" altLang="en-US" sz="1600" b="1">
                <a:solidFill>
                  <a:srgbClr val="000000"/>
                </a:solidFill>
              </a:rPr>
              <a:t>符合以下条件不可改变</a:t>
            </a:r>
            <a:endParaRPr lang="en-US" altLang="zh-CN" sz="1600" b="1">
              <a:solidFill>
                <a:srgbClr val="000000"/>
              </a:solidFill>
            </a:endParaRPr>
          </a:p>
          <a:p>
            <a:pPr marL="244475" indent="-244475" algn="ctr">
              <a:buClr>
                <a:schemeClr val="accent1"/>
              </a:buClr>
              <a:buSzPct val="80000"/>
              <a:defRPr/>
            </a:pPr>
            <a:r>
              <a:rPr lang="zh-CN" altLang="en-US" sz="1600" b="1">
                <a:solidFill>
                  <a:srgbClr val="000000"/>
                </a:solidFill>
              </a:rPr>
              <a:t>*先前凭证存在</a:t>
            </a:r>
            <a:endParaRPr lang="en-US" altLang="zh-CN" sz="1600" b="1">
              <a:solidFill>
                <a:srgbClr val="000000"/>
              </a:solidFill>
            </a:endParaRPr>
          </a:p>
          <a:p>
            <a:pPr marL="244475" indent="-244475" algn="ctr">
              <a:buClr>
                <a:schemeClr val="accent1"/>
              </a:buClr>
              <a:buSzPct val="80000"/>
              <a:defRPr/>
            </a:pPr>
            <a:r>
              <a:rPr lang="zh-CN" altLang="en-US" sz="1600" b="1">
                <a:solidFill>
                  <a:srgbClr val="000000"/>
                </a:solidFill>
              </a:rPr>
              <a:t>* 后续凭证存在</a:t>
            </a:r>
            <a:endParaRPr lang="zh-TW" altLang="en-US" sz="1600" b="1">
              <a:solidFill>
                <a:srgbClr val="000000"/>
              </a:solidFill>
            </a:endParaRPr>
          </a:p>
        </p:txBody>
      </p:sp>
      <p:sp>
        <p:nvSpPr>
          <p:cNvPr id="6" name="矩形 5"/>
          <p:cNvSpPr/>
          <p:nvPr/>
        </p:nvSpPr>
        <p:spPr bwMode="auto">
          <a:xfrm>
            <a:off x="6239591" y="1425917"/>
            <a:ext cx="3530991" cy="2869809"/>
          </a:xfrm>
          <a:prstGeom prst="rect">
            <a:avLst/>
          </a:prstGeom>
          <a:solidFill>
            <a:srgbClr val="00B0F0"/>
          </a:solidFill>
          <a:ln>
            <a:noFill/>
            <a:headEnd type="none" w="med" len="med"/>
            <a:tailEnd type="triangle" w="med" len="med"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90000" tIns="46800" rIns="90000" bIns="46800" anchor="ctr"/>
          <a:lstStyle/>
          <a:p>
            <a:pPr marL="244475" indent="-244475">
              <a:buClr>
                <a:schemeClr val="accent1"/>
              </a:buClr>
              <a:buSzPct val="80000"/>
              <a:buFont typeface="Wingdings" pitchFamily="2" charset="2"/>
              <a:buNone/>
              <a:defRPr/>
            </a:pPr>
            <a:r>
              <a:rPr lang="zh-CN" altLang="en-US" sz="1600" b="1" dirty="0">
                <a:solidFill>
                  <a:srgbClr val="000000"/>
                </a:solidFill>
              </a:rPr>
              <a:t>不变的资料</a:t>
            </a:r>
            <a:endParaRPr lang="en-US" altLang="zh-CN" sz="1600" b="1" dirty="0">
              <a:solidFill>
                <a:srgbClr val="000000"/>
              </a:solidFill>
            </a:endParaRPr>
          </a:p>
          <a:p>
            <a:pPr marL="244475" indent="-244475">
              <a:buClr>
                <a:schemeClr val="accent1"/>
              </a:buClr>
              <a:buSzPct val="80000"/>
              <a:buFont typeface="Wingdings" pitchFamily="2" charset="2"/>
              <a:buNone/>
              <a:defRPr/>
            </a:pPr>
            <a:endParaRPr lang="en-US" altLang="zh-TW" sz="1600" b="1" dirty="0">
              <a:solidFill>
                <a:srgbClr val="000000"/>
              </a:solidFill>
            </a:endParaRPr>
          </a:p>
          <a:p>
            <a:pPr marL="244475" indent="-244475">
              <a:buClr>
                <a:schemeClr val="accent1"/>
              </a:buClr>
              <a:buSzPct val="80000"/>
              <a:buFont typeface="Arial" charset="0"/>
              <a:buChar char="•"/>
              <a:defRPr/>
            </a:pPr>
            <a:r>
              <a:rPr lang="zh-CN" altLang="en-US" sz="1600" b="1" dirty="0">
                <a:solidFill>
                  <a:srgbClr val="000000"/>
                </a:solidFill>
              </a:rPr>
              <a:t>销售范围</a:t>
            </a:r>
            <a:endParaRPr lang="en-US" altLang="zh-CN" sz="1600" b="1" dirty="0">
              <a:solidFill>
                <a:srgbClr val="000000"/>
              </a:solidFill>
            </a:endParaRPr>
          </a:p>
          <a:p>
            <a:pPr marL="244475" indent="-244475">
              <a:buClr>
                <a:schemeClr val="accent1"/>
              </a:buClr>
              <a:buSzPct val="80000"/>
              <a:buFont typeface="Arial" charset="0"/>
              <a:buChar char="•"/>
              <a:defRPr/>
            </a:pPr>
            <a:r>
              <a:rPr lang="zh-CN" altLang="en-US" sz="1600" b="1" dirty="0">
                <a:solidFill>
                  <a:srgbClr val="000000"/>
                </a:solidFill>
              </a:rPr>
              <a:t>销售地点及销售组</a:t>
            </a:r>
            <a:endParaRPr lang="en-US" altLang="zh-CN" sz="1600" b="1" dirty="0">
              <a:solidFill>
                <a:srgbClr val="000000"/>
              </a:solidFill>
            </a:endParaRPr>
          </a:p>
          <a:p>
            <a:pPr marL="244475" indent="-244475">
              <a:buClr>
                <a:schemeClr val="accent1"/>
              </a:buClr>
              <a:buSzPct val="80000"/>
              <a:buFont typeface="Arial" charset="0"/>
              <a:buChar char="•"/>
              <a:defRPr/>
            </a:pPr>
            <a:r>
              <a:rPr lang="zh-CN" altLang="en-US" sz="1600" b="1" dirty="0">
                <a:solidFill>
                  <a:srgbClr val="000000"/>
                </a:solidFill>
              </a:rPr>
              <a:t>可用性及产品分配</a:t>
            </a:r>
            <a:endParaRPr lang="en-US" altLang="zh-CN" sz="1600" b="1" dirty="0">
              <a:solidFill>
                <a:srgbClr val="000000"/>
              </a:solidFill>
            </a:endParaRPr>
          </a:p>
          <a:p>
            <a:pPr marL="244475" indent="-244475">
              <a:buClr>
                <a:schemeClr val="accent1"/>
              </a:buClr>
              <a:buSzPct val="80000"/>
              <a:buFont typeface="Arial" charset="0"/>
              <a:buChar char="•"/>
              <a:defRPr/>
            </a:pPr>
            <a:r>
              <a:rPr lang="zh-CN" altLang="en-US" sz="1600" b="1" dirty="0">
                <a:solidFill>
                  <a:srgbClr val="000000"/>
                </a:solidFill>
              </a:rPr>
              <a:t>批次</a:t>
            </a:r>
            <a:endParaRPr lang="en-US" altLang="zh-CN" sz="1600" b="1" dirty="0">
              <a:solidFill>
                <a:srgbClr val="000000"/>
              </a:solidFill>
            </a:endParaRPr>
          </a:p>
          <a:p>
            <a:pPr marL="244475" indent="-244475">
              <a:buClr>
                <a:schemeClr val="accent1"/>
              </a:buClr>
              <a:buSzPct val="80000"/>
              <a:buFont typeface="Arial" charset="0"/>
              <a:buChar char="•"/>
              <a:defRPr/>
            </a:pPr>
            <a:endParaRPr lang="zh-TW" altLang="en-US" sz="1600" b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2036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交货流程概览</a:t>
            </a:r>
          </a:p>
        </p:txBody>
      </p:sp>
      <p:sp>
        <p:nvSpPr>
          <p:cNvPr id="135" name="Rectangle 1034">
            <a:extLst>
              <a:ext uri="{FF2B5EF4-FFF2-40B4-BE49-F238E27FC236}">
                <a16:creationId xmlns:a16="http://schemas.microsoft.com/office/drawing/2014/main" xmlns="" id="{09109B1D-EEF0-4910-A437-ADCEB3C82A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27700" y="367057"/>
            <a:ext cx="72136" cy="292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zh-TW" sz="1900" b="1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endParaRPr lang="en-US" altLang="zh-TW" sz="2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37" name="Rectangle 3">
            <a:extLst>
              <a:ext uri="{FF2B5EF4-FFF2-40B4-BE49-F238E27FC236}">
                <a16:creationId xmlns:a16="http://schemas.microsoft.com/office/drawing/2014/main" xmlns="" id="{638F4E31-2C1E-43D9-B2BF-6970C59C1B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52129" y="5934764"/>
            <a:ext cx="65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147" name="Group 3">
            <a:extLst>
              <a:ext uri="{FF2B5EF4-FFF2-40B4-BE49-F238E27FC236}">
                <a16:creationId xmlns:a16="http://schemas.microsoft.com/office/drawing/2014/main" xmlns="" id="{18C27913-A4A4-4DF6-8AF4-38EA375B668F}"/>
              </a:ext>
            </a:extLst>
          </p:cNvPr>
          <p:cNvGrpSpPr>
            <a:grpSpLocks/>
          </p:cNvGrpSpPr>
          <p:nvPr/>
        </p:nvGrpSpPr>
        <p:grpSpPr bwMode="auto">
          <a:xfrm>
            <a:off x="2026282" y="1058738"/>
            <a:ext cx="7974013" cy="5153025"/>
            <a:chOff x="245" y="839"/>
            <a:chExt cx="5259" cy="3481"/>
          </a:xfrm>
        </p:grpSpPr>
        <p:grpSp>
          <p:nvGrpSpPr>
            <p:cNvPr id="148" name="Group 4">
              <a:extLst>
                <a:ext uri="{FF2B5EF4-FFF2-40B4-BE49-F238E27FC236}">
                  <a16:creationId xmlns:a16="http://schemas.microsoft.com/office/drawing/2014/main" xmlns="" id="{D97F74CE-DA81-475A-B0F0-81EA910A56E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53" y="1581"/>
              <a:ext cx="4551" cy="1878"/>
              <a:chOff x="856" y="1426"/>
              <a:chExt cx="4770" cy="1999"/>
            </a:xfrm>
          </p:grpSpPr>
          <p:sp>
            <p:nvSpPr>
              <p:cNvPr id="961" name="Freeform 5">
                <a:extLst>
                  <a:ext uri="{FF2B5EF4-FFF2-40B4-BE49-F238E27FC236}">
                    <a16:creationId xmlns:a16="http://schemas.microsoft.com/office/drawing/2014/main" xmlns="" id="{AA47CE98-506B-446A-8D27-7118ED0193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6" y="1426"/>
                <a:ext cx="4770" cy="1955"/>
              </a:xfrm>
              <a:custGeom>
                <a:avLst/>
                <a:gdLst>
                  <a:gd name="T0" fmla="*/ 4485 w 4770"/>
                  <a:gd name="T1" fmla="*/ 0 h 1955"/>
                  <a:gd name="T2" fmla="*/ 4770 w 4770"/>
                  <a:gd name="T3" fmla="*/ 0 h 1955"/>
                  <a:gd name="T4" fmla="*/ 4770 w 4770"/>
                  <a:gd name="T5" fmla="*/ 1168 h 1955"/>
                  <a:gd name="T6" fmla="*/ 0 w 4770"/>
                  <a:gd name="T7" fmla="*/ 1168 h 1955"/>
                  <a:gd name="T8" fmla="*/ 0 w 4770"/>
                  <a:gd name="T9" fmla="*/ 1955 h 1955"/>
                  <a:gd name="T10" fmla="*/ 3364 w 4770"/>
                  <a:gd name="T11" fmla="*/ 1955 h 1955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4770"/>
                  <a:gd name="T19" fmla="*/ 0 h 1955"/>
                  <a:gd name="T20" fmla="*/ 4770 w 4770"/>
                  <a:gd name="T21" fmla="*/ 1955 h 1955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4770" h="1955">
                    <a:moveTo>
                      <a:pt x="4485" y="0"/>
                    </a:moveTo>
                    <a:lnTo>
                      <a:pt x="4770" y="0"/>
                    </a:lnTo>
                    <a:lnTo>
                      <a:pt x="4770" y="1168"/>
                    </a:lnTo>
                    <a:lnTo>
                      <a:pt x="0" y="1168"/>
                    </a:lnTo>
                    <a:lnTo>
                      <a:pt x="0" y="1955"/>
                    </a:lnTo>
                    <a:lnTo>
                      <a:pt x="3364" y="1955"/>
                    </a:lnTo>
                  </a:path>
                </a:pathLst>
              </a:custGeom>
              <a:noFill/>
              <a:ln w="25400">
                <a:solidFill>
                  <a:srgbClr val="DC008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962" name="Freeform 6">
                <a:extLst>
                  <a:ext uri="{FF2B5EF4-FFF2-40B4-BE49-F238E27FC236}">
                    <a16:creationId xmlns:a16="http://schemas.microsoft.com/office/drawing/2014/main" xmlns="" id="{F12CFDDA-C1B5-4063-9958-1B435B8076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16" y="3339"/>
                <a:ext cx="86" cy="86"/>
              </a:xfrm>
              <a:custGeom>
                <a:avLst/>
                <a:gdLst>
                  <a:gd name="T0" fmla="*/ 0 w 86"/>
                  <a:gd name="T1" fmla="*/ 86 h 86"/>
                  <a:gd name="T2" fmla="*/ 86 w 86"/>
                  <a:gd name="T3" fmla="*/ 42 h 86"/>
                  <a:gd name="T4" fmla="*/ 0 w 86"/>
                  <a:gd name="T5" fmla="*/ 0 h 86"/>
                  <a:gd name="T6" fmla="*/ 0 w 86"/>
                  <a:gd name="T7" fmla="*/ 86 h 8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86"/>
                  <a:gd name="T13" fmla="*/ 0 h 86"/>
                  <a:gd name="T14" fmla="*/ 86 w 86"/>
                  <a:gd name="T15" fmla="*/ 86 h 8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86" h="86">
                    <a:moveTo>
                      <a:pt x="0" y="86"/>
                    </a:moveTo>
                    <a:lnTo>
                      <a:pt x="86" y="42"/>
                    </a:lnTo>
                    <a:lnTo>
                      <a:pt x="0" y="0"/>
                    </a:lnTo>
                    <a:lnTo>
                      <a:pt x="0" y="86"/>
                    </a:lnTo>
                    <a:close/>
                  </a:path>
                </a:pathLst>
              </a:custGeom>
              <a:solidFill>
                <a:srgbClr val="DC008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  <p:grpSp>
          <p:nvGrpSpPr>
            <p:cNvPr id="149" name="Group 7">
              <a:extLst>
                <a:ext uri="{FF2B5EF4-FFF2-40B4-BE49-F238E27FC236}">
                  <a16:creationId xmlns:a16="http://schemas.microsoft.com/office/drawing/2014/main" xmlns="" id="{51B55764-C7ED-417F-B3B7-F350BF98906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39" y="1543"/>
              <a:ext cx="2452" cy="80"/>
              <a:chOff x="1366" y="1385"/>
              <a:chExt cx="2569" cy="85"/>
            </a:xfrm>
          </p:grpSpPr>
          <p:sp>
            <p:nvSpPr>
              <p:cNvPr id="959" name="Rectangle 8">
                <a:extLst>
                  <a:ext uri="{FF2B5EF4-FFF2-40B4-BE49-F238E27FC236}">
                    <a16:creationId xmlns:a16="http://schemas.microsoft.com/office/drawing/2014/main" xmlns="" id="{B999B0CD-9BC5-4EFA-9DAE-06CFDDFC0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6" y="1418"/>
                <a:ext cx="2487" cy="16"/>
              </a:xfrm>
              <a:prstGeom prst="rect">
                <a:avLst/>
              </a:prstGeom>
              <a:solidFill>
                <a:srgbClr val="DC008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960" name="Freeform 9">
                <a:extLst>
                  <a:ext uri="{FF2B5EF4-FFF2-40B4-BE49-F238E27FC236}">
                    <a16:creationId xmlns:a16="http://schemas.microsoft.com/office/drawing/2014/main" xmlns="" id="{F000C6C7-0F07-4468-AA0A-FC8F5AD9FE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49" y="1385"/>
                <a:ext cx="86" cy="85"/>
              </a:xfrm>
              <a:custGeom>
                <a:avLst/>
                <a:gdLst>
                  <a:gd name="T0" fmla="*/ 0 w 86"/>
                  <a:gd name="T1" fmla="*/ 85 h 85"/>
                  <a:gd name="T2" fmla="*/ 86 w 86"/>
                  <a:gd name="T3" fmla="*/ 41 h 85"/>
                  <a:gd name="T4" fmla="*/ 0 w 86"/>
                  <a:gd name="T5" fmla="*/ 0 h 85"/>
                  <a:gd name="T6" fmla="*/ 0 w 86"/>
                  <a:gd name="T7" fmla="*/ 85 h 8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86"/>
                  <a:gd name="T13" fmla="*/ 0 h 85"/>
                  <a:gd name="T14" fmla="*/ 86 w 86"/>
                  <a:gd name="T15" fmla="*/ 85 h 8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86" h="85">
                    <a:moveTo>
                      <a:pt x="0" y="85"/>
                    </a:moveTo>
                    <a:lnTo>
                      <a:pt x="86" y="41"/>
                    </a:lnTo>
                    <a:lnTo>
                      <a:pt x="0" y="0"/>
                    </a:lnTo>
                    <a:lnTo>
                      <a:pt x="0" y="85"/>
                    </a:lnTo>
                    <a:close/>
                  </a:path>
                </a:pathLst>
              </a:custGeom>
              <a:solidFill>
                <a:srgbClr val="DC008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  <p:grpSp>
          <p:nvGrpSpPr>
            <p:cNvPr id="150" name="Group 10">
              <a:extLst>
                <a:ext uri="{FF2B5EF4-FFF2-40B4-BE49-F238E27FC236}">
                  <a16:creationId xmlns:a16="http://schemas.microsoft.com/office/drawing/2014/main" xmlns="" id="{1C0B63B4-9ABD-40B7-8632-3D357CA1C4B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19" y="2896"/>
              <a:ext cx="1066" cy="1044"/>
              <a:chOff x="297" y="2825"/>
              <a:chExt cx="1117" cy="1112"/>
            </a:xfrm>
          </p:grpSpPr>
          <p:sp>
            <p:nvSpPr>
              <p:cNvPr id="956" name="Rectangle 11">
                <a:extLst>
                  <a:ext uri="{FF2B5EF4-FFF2-40B4-BE49-F238E27FC236}">
                    <a16:creationId xmlns:a16="http://schemas.microsoft.com/office/drawing/2014/main" xmlns="" id="{B5F93A1D-8DE5-44A0-920A-10D7DFC672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7" y="2825"/>
                <a:ext cx="1101" cy="1096"/>
              </a:xfrm>
              <a:prstGeom prst="rect">
                <a:avLst/>
              </a:prstGeom>
              <a:solidFill>
                <a:srgbClr val="C7DAFE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957" name="Rectangle 12">
                <a:extLst>
                  <a:ext uri="{FF2B5EF4-FFF2-40B4-BE49-F238E27FC236}">
                    <a16:creationId xmlns:a16="http://schemas.microsoft.com/office/drawing/2014/main" xmlns="" id="{2379C101-355C-4821-B978-69004DEAD8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3" y="2841"/>
                <a:ext cx="1101" cy="1096"/>
              </a:xfrm>
              <a:prstGeom prst="rect">
                <a:avLst/>
              </a:prstGeom>
              <a:solidFill>
                <a:srgbClr val="617498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958" name="Rectangle 13">
                <a:extLst>
                  <a:ext uri="{FF2B5EF4-FFF2-40B4-BE49-F238E27FC236}">
                    <a16:creationId xmlns:a16="http://schemas.microsoft.com/office/drawing/2014/main" xmlns="" id="{60DD797B-8629-4706-B5C8-24A0FA6B78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5" y="2833"/>
                <a:ext cx="1101" cy="1096"/>
              </a:xfrm>
              <a:prstGeom prst="rect">
                <a:avLst/>
              </a:prstGeom>
              <a:solidFill>
                <a:srgbClr val="A2C1FE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  <p:grpSp>
          <p:nvGrpSpPr>
            <p:cNvPr id="151" name="Group 14">
              <a:extLst>
                <a:ext uri="{FF2B5EF4-FFF2-40B4-BE49-F238E27FC236}">
                  <a16:creationId xmlns:a16="http://schemas.microsoft.com/office/drawing/2014/main" xmlns="" id="{5C0BA8BC-7FBA-4CF4-8D85-872F051048D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73" y="1059"/>
              <a:ext cx="1430" cy="1046"/>
              <a:chOff x="1925" y="870"/>
              <a:chExt cx="1499" cy="1113"/>
            </a:xfrm>
          </p:grpSpPr>
          <p:sp>
            <p:nvSpPr>
              <p:cNvPr id="953" name="Rectangle 15">
                <a:extLst>
                  <a:ext uri="{FF2B5EF4-FFF2-40B4-BE49-F238E27FC236}">
                    <a16:creationId xmlns:a16="http://schemas.microsoft.com/office/drawing/2014/main" xmlns="" id="{81E1117E-7363-4FFA-8EFE-699D04728F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25" y="870"/>
                <a:ext cx="1483" cy="1097"/>
              </a:xfrm>
              <a:prstGeom prst="rect">
                <a:avLst/>
              </a:prstGeom>
              <a:solidFill>
                <a:srgbClr val="C7DAFE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954" name="Rectangle 16">
                <a:extLst>
                  <a:ext uri="{FF2B5EF4-FFF2-40B4-BE49-F238E27FC236}">
                    <a16:creationId xmlns:a16="http://schemas.microsoft.com/office/drawing/2014/main" xmlns="" id="{AAA1608C-E61F-4EFD-9DE3-9121F8DC97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41" y="886"/>
                <a:ext cx="1483" cy="1097"/>
              </a:xfrm>
              <a:prstGeom prst="rect">
                <a:avLst/>
              </a:prstGeom>
              <a:solidFill>
                <a:srgbClr val="617498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955" name="Rectangle 17">
                <a:extLst>
                  <a:ext uri="{FF2B5EF4-FFF2-40B4-BE49-F238E27FC236}">
                    <a16:creationId xmlns:a16="http://schemas.microsoft.com/office/drawing/2014/main" xmlns="" id="{E94463E0-D204-41AF-AB0D-4390AF5796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33" y="878"/>
                <a:ext cx="1483" cy="1097"/>
              </a:xfrm>
              <a:prstGeom prst="rect">
                <a:avLst/>
              </a:prstGeom>
              <a:solidFill>
                <a:srgbClr val="A2C1FE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  <p:grpSp>
          <p:nvGrpSpPr>
            <p:cNvPr id="152" name="Group 18">
              <a:extLst>
                <a:ext uri="{FF2B5EF4-FFF2-40B4-BE49-F238E27FC236}">
                  <a16:creationId xmlns:a16="http://schemas.microsoft.com/office/drawing/2014/main" xmlns="" id="{013CD537-68E3-4204-ACEE-FEBC34F5B3F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117" y="1169"/>
              <a:ext cx="1138" cy="830"/>
              <a:chOff x="2076" y="987"/>
              <a:chExt cx="1193" cy="884"/>
            </a:xfrm>
          </p:grpSpPr>
          <p:grpSp>
            <p:nvGrpSpPr>
              <p:cNvPr id="842" name="Group 19">
                <a:extLst>
                  <a:ext uri="{FF2B5EF4-FFF2-40B4-BE49-F238E27FC236}">
                    <a16:creationId xmlns:a16="http://schemas.microsoft.com/office/drawing/2014/main" xmlns="" id="{D3F1910C-DAC6-4F3D-A2D5-B5A719A6EB4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076" y="987"/>
                <a:ext cx="840" cy="847"/>
                <a:chOff x="2076" y="987"/>
                <a:chExt cx="840" cy="847"/>
              </a:xfrm>
            </p:grpSpPr>
            <p:sp>
              <p:nvSpPr>
                <p:cNvPr id="951" name="Freeform 20">
                  <a:extLst>
                    <a:ext uri="{FF2B5EF4-FFF2-40B4-BE49-F238E27FC236}">
                      <a16:creationId xmlns:a16="http://schemas.microsoft.com/office/drawing/2014/main" xmlns="" id="{AB186C06-DD59-4B4C-BF4E-7A8167AE726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24" y="1011"/>
                  <a:ext cx="792" cy="823"/>
                </a:xfrm>
                <a:custGeom>
                  <a:avLst/>
                  <a:gdLst>
                    <a:gd name="T0" fmla="*/ 0 w 792"/>
                    <a:gd name="T1" fmla="*/ 117 h 823"/>
                    <a:gd name="T2" fmla="*/ 666 w 792"/>
                    <a:gd name="T3" fmla="*/ 0 h 823"/>
                    <a:gd name="T4" fmla="*/ 792 w 792"/>
                    <a:gd name="T5" fmla="*/ 707 h 823"/>
                    <a:gd name="T6" fmla="*/ 124 w 792"/>
                    <a:gd name="T7" fmla="*/ 823 h 823"/>
                    <a:gd name="T8" fmla="*/ 0 w 792"/>
                    <a:gd name="T9" fmla="*/ 117 h 82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92"/>
                    <a:gd name="T16" fmla="*/ 0 h 823"/>
                    <a:gd name="T17" fmla="*/ 792 w 792"/>
                    <a:gd name="T18" fmla="*/ 823 h 82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92" h="823">
                      <a:moveTo>
                        <a:pt x="0" y="117"/>
                      </a:moveTo>
                      <a:lnTo>
                        <a:pt x="666" y="0"/>
                      </a:lnTo>
                      <a:lnTo>
                        <a:pt x="792" y="707"/>
                      </a:lnTo>
                      <a:lnTo>
                        <a:pt x="124" y="823"/>
                      </a:lnTo>
                      <a:lnTo>
                        <a:pt x="0" y="11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952" name="Freeform 21">
                  <a:extLst>
                    <a:ext uri="{FF2B5EF4-FFF2-40B4-BE49-F238E27FC236}">
                      <a16:creationId xmlns:a16="http://schemas.microsoft.com/office/drawing/2014/main" xmlns="" id="{9279B58A-E729-46B0-85AE-0F90CC612A3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76" y="987"/>
                  <a:ext cx="792" cy="823"/>
                </a:xfrm>
                <a:custGeom>
                  <a:avLst/>
                  <a:gdLst>
                    <a:gd name="T0" fmla="*/ 0 w 792"/>
                    <a:gd name="T1" fmla="*/ 118 h 823"/>
                    <a:gd name="T2" fmla="*/ 666 w 792"/>
                    <a:gd name="T3" fmla="*/ 0 h 823"/>
                    <a:gd name="T4" fmla="*/ 792 w 792"/>
                    <a:gd name="T5" fmla="*/ 708 h 823"/>
                    <a:gd name="T6" fmla="*/ 124 w 792"/>
                    <a:gd name="T7" fmla="*/ 823 h 823"/>
                    <a:gd name="T8" fmla="*/ 0 w 792"/>
                    <a:gd name="T9" fmla="*/ 118 h 82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92"/>
                    <a:gd name="T16" fmla="*/ 0 h 823"/>
                    <a:gd name="T17" fmla="*/ 792 w 792"/>
                    <a:gd name="T18" fmla="*/ 823 h 82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92" h="823">
                      <a:moveTo>
                        <a:pt x="0" y="118"/>
                      </a:moveTo>
                      <a:lnTo>
                        <a:pt x="666" y="0"/>
                      </a:lnTo>
                      <a:lnTo>
                        <a:pt x="792" y="708"/>
                      </a:lnTo>
                      <a:lnTo>
                        <a:pt x="124" y="823"/>
                      </a:lnTo>
                      <a:lnTo>
                        <a:pt x="0" y="118"/>
                      </a:lnTo>
                      <a:close/>
                    </a:path>
                  </a:pathLst>
                </a:custGeom>
                <a:solidFill>
                  <a:srgbClr val="D9319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</p:grpSp>
          <p:sp>
            <p:nvSpPr>
              <p:cNvPr id="843" name="Freeform 22">
                <a:extLst>
                  <a:ext uri="{FF2B5EF4-FFF2-40B4-BE49-F238E27FC236}">
                    <a16:creationId xmlns:a16="http://schemas.microsoft.com/office/drawing/2014/main" xmlns="" id="{AC9A0D24-2A6E-4EAC-BE29-E0706A9A00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42" y="1160"/>
                <a:ext cx="674" cy="590"/>
              </a:xfrm>
              <a:custGeom>
                <a:avLst/>
                <a:gdLst>
                  <a:gd name="T0" fmla="*/ 0 w 674"/>
                  <a:gd name="T1" fmla="*/ 103 h 590"/>
                  <a:gd name="T2" fmla="*/ 590 w 674"/>
                  <a:gd name="T3" fmla="*/ 0 h 590"/>
                  <a:gd name="T4" fmla="*/ 674 w 674"/>
                  <a:gd name="T5" fmla="*/ 485 h 590"/>
                  <a:gd name="T6" fmla="*/ 84 w 674"/>
                  <a:gd name="T7" fmla="*/ 590 h 590"/>
                  <a:gd name="T8" fmla="*/ 0 w 674"/>
                  <a:gd name="T9" fmla="*/ 103 h 59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74"/>
                  <a:gd name="T16" fmla="*/ 0 h 590"/>
                  <a:gd name="T17" fmla="*/ 674 w 674"/>
                  <a:gd name="T18" fmla="*/ 590 h 59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74" h="590">
                    <a:moveTo>
                      <a:pt x="0" y="103"/>
                    </a:moveTo>
                    <a:lnTo>
                      <a:pt x="590" y="0"/>
                    </a:lnTo>
                    <a:lnTo>
                      <a:pt x="674" y="485"/>
                    </a:lnTo>
                    <a:lnTo>
                      <a:pt x="84" y="590"/>
                    </a:lnTo>
                    <a:lnTo>
                      <a:pt x="0" y="103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grpSp>
            <p:nvGrpSpPr>
              <p:cNvPr id="844" name="Group 23">
                <a:extLst>
                  <a:ext uri="{FF2B5EF4-FFF2-40B4-BE49-F238E27FC236}">
                    <a16:creationId xmlns:a16="http://schemas.microsoft.com/office/drawing/2014/main" xmlns="" id="{8B3D6B13-F7D7-44D1-B9F2-4E9D88C98DA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188" y="1124"/>
                <a:ext cx="506" cy="173"/>
                <a:chOff x="2188" y="1124"/>
                <a:chExt cx="506" cy="173"/>
              </a:xfrm>
            </p:grpSpPr>
            <p:grpSp>
              <p:nvGrpSpPr>
                <p:cNvPr id="930" name="Group 24">
                  <a:extLst>
                    <a:ext uri="{FF2B5EF4-FFF2-40B4-BE49-F238E27FC236}">
                      <a16:creationId xmlns:a16="http://schemas.microsoft.com/office/drawing/2014/main" xmlns="" id="{0254AE33-249A-45A5-8FA5-5FC65223DC2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188" y="1208"/>
                  <a:ext cx="36" cy="89"/>
                  <a:chOff x="2188" y="1208"/>
                  <a:chExt cx="36" cy="89"/>
                </a:xfrm>
              </p:grpSpPr>
              <p:sp>
                <p:nvSpPr>
                  <p:cNvPr id="949" name="Freeform 25">
                    <a:extLst>
                      <a:ext uri="{FF2B5EF4-FFF2-40B4-BE49-F238E27FC236}">
                        <a16:creationId xmlns:a16="http://schemas.microsoft.com/office/drawing/2014/main" xmlns="" id="{F06101D5-7202-4C7C-B263-A500AA6558B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196" y="1216"/>
                    <a:ext cx="28" cy="81"/>
                  </a:xfrm>
                  <a:custGeom>
                    <a:avLst/>
                    <a:gdLst>
                      <a:gd name="T0" fmla="*/ 28 w 28"/>
                      <a:gd name="T1" fmla="*/ 73 h 81"/>
                      <a:gd name="T2" fmla="*/ 28 w 28"/>
                      <a:gd name="T3" fmla="*/ 67 h 81"/>
                      <a:gd name="T4" fmla="*/ 20 w 28"/>
                      <a:gd name="T5" fmla="*/ 12 h 81"/>
                      <a:gd name="T6" fmla="*/ 16 w 28"/>
                      <a:gd name="T7" fmla="*/ 4 h 81"/>
                      <a:gd name="T8" fmla="*/ 10 w 28"/>
                      <a:gd name="T9" fmla="*/ 0 h 81"/>
                      <a:gd name="T10" fmla="*/ 8 w 28"/>
                      <a:gd name="T11" fmla="*/ 0 h 81"/>
                      <a:gd name="T12" fmla="*/ 6 w 28"/>
                      <a:gd name="T13" fmla="*/ 0 h 81"/>
                      <a:gd name="T14" fmla="*/ 2 w 28"/>
                      <a:gd name="T15" fmla="*/ 0 h 81"/>
                      <a:gd name="T16" fmla="*/ 0 w 28"/>
                      <a:gd name="T17" fmla="*/ 6 h 81"/>
                      <a:gd name="T18" fmla="*/ 0 w 28"/>
                      <a:gd name="T19" fmla="*/ 12 h 81"/>
                      <a:gd name="T20" fmla="*/ 10 w 28"/>
                      <a:gd name="T21" fmla="*/ 69 h 81"/>
                      <a:gd name="T22" fmla="*/ 12 w 28"/>
                      <a:gd name="T23" fmla="*/ 73 h 81"/>
                      <a:gd name="T24" fmla="*/ 14 w 28"/>
                      <a:gd name="T25" fmla="*/ 75 h 81"/>
                      <a:gd name="T26" fmla="*/ 18 w 28"/>
                      <a:gd name="T27" fmla="*/ 81 h 81"/>
                      <a:gd name="T28" fmla="*/ 22 w 28"/>
                      <a:gd name="T29" fmla="*/ 81 h 81"/>
                      <a:gd name="T30" fmla="*/ 22 w 28"/>
                      <a:gd name="T31" fmla="*/ 81 h 81"/>
                      <a:gd name="T32" fmla="*/ 24 w 28"/>
                      <a:gd name="T33" fmla="*/ 81 h 81"/>
                      <a:gd name="T34" fmla="*/ 26 w 28"/>
                      <a:gd name="T35" fmla="*/ 79 h 81"/>
                      <a:gd name="T36" fmla="*/ 28 w 28"/>
                      <a:gd name="T37" fmla="*/ 73 h 81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  <a:gd name="T45" fmla="*/ 0 60000 65536"/>
                      <a:gd name="T46" fmla="*/ 0 60000 65536"/>
                      <a:gd name="T47" fmla="*/ 0 60000 65536"/>
                      <a:gd name="T48" fmla="*/ 0 60000 65536"/>
                      <a:gd name="T49" fmla="*/ 0 60000 65536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60000 65536"/>
                      <a:gd name="T55" fmla="*/ 0 60000 65536"/>
                      <a:gd name="T56" fmla="*/ 0 60000 65536"/>
                      <a:gd name="T57" fmla="*/ 0 w 28"/>
                      <a:gd name="T58" fmla="*/ 0 h 81"/>
                      <a:gd name="T59" fmla="*/ 28 w 28"/>
                      <a:gd name="T60" fmla="*/ 81 h 81"/>
                    </a:gdLst>
                    <a:ahLst/>
                    <a:cxnLst>
                      <a:cxn ang="T38">
                        <a:pos x="T0" y="T1"/>
                      </a:cxn>
                      <a:cxn ang="T39">
                        <a:pos x="T2" y="T3"/>
                      </a:cxn>
                      <a:cxn ang="T40">
                        <a:pos x="T4" y="T5"/>
                      </a:cxn>
                      <a:cxn ang="T41">
                        <a:pos x="T6" y="T7"/>
                      </a:cxn>
                      <a:cxn ang="T42">
                        <a:pos x="T8" y="T9"/>
                      </a:cxn>
                      <a:cxn ang="T43">
                        <a:pos x="T10" y="T11"/>
                      </a:cxn>
                      <a:cxn ang="T44">
                        <a:pos x="T12" y="T13"/>
                      </a:cxn>
                      <a:cxn ang="T45">
                        <a:pos x="T14" y="T15"/>
                      </a:cxn>
                      <a:cxn ang="T46">
                        <a:pos x="T16" y="T17"/>
                      </a:cxn>
                      <a:cxn ang="T47">
                        <a:pos x="T18" y="T19"/>
                      </a:cxn>
                      <a:cxn ang="T48">
                        <a:pos x="T20" y="T21"/>
                      </a:cxn>
                      <a:cxn ang="T49">
                        <a:pos x="T22" y="T23"/>
                      </a:cxn>
                      <a:cxn ang="T50">
                        <a:pos x="T24" y="T25"/>
                      </a:cxn>
                      <a:cxn ang="T51">
                        <a:pos x="T26" y="T27"/>
                      </a:cxn>
                      <a:cxn ang="T52">
                        <a:pos x="T28" y="T29"/>
                      </a:cxn>
                      <a:cxn ang="T53">
                        <a:pos x="T30" y="T31"/>
                      </a:cxn>
                      <a:cxn ang="T54">
                        <a:pos x="T32" y="T33"/>
                      </a:cxn>
                      <a:cxn ang="T55">
                        <a:pos x="T34" y="T35"/>
                      </a:cxn>
                      <a:cxn ang="T56">
                        <a:pos x="T36" y="T37"/>
                      </a:cxn>
                    </a:cxnLst>
                    <a:rect l="T57" t="T58" r="T59" b="T60"/>
                    <a:pathLst>
                      <a:path w="28" h="81">
                        <a:moveTo>
                          <a:pt x="28" y="73"/>
                        </a:moveTo>
                        <a:lnTo>
                          <a:pt x="28" y="67"/>
                        </a:lnTo>
                        <a:lnTo>
                          <a:pt x="20" y="12"/>
                        </a:lnTo>
                        <a:lnTo>
                          <a:pt x="16" y="4"/>
                        </a:lnTo>
                        <a:lnTo>
                          <a:pt x="10" y="0"/>
                        </a:lnTo>
                        <a:lnTo>
                          <a:pt x="8" y="0"/>
                        </a:lnTo>
                        <a:lnTo>
                          <a:pt x="6" y="0"/>
                        </a:lnTo>
                        <a:lnTo>
                          <a:pt x="2" y="0"/>
                        </a:lnTo>
                        <a:lnTo>
                          <a:pt x="0" y="6"/>
                        </a:lnTo>
                        <a:lnTo>
                          <a:pt x="0" y="12"/>
                        </a:lnTo>
                        <a:lnTo>
                          <a:pt x="10" y="69"/>
                        </a:lnTo>
                        <a:lnTo>
                          <a:pt x="12" y="73"/>
                        </a:lnTo>
                        <a:lnTo>
                          <a:pt x="14" y="75"/>
                        </a:lnTo>
                        <a:lnTo>
                          <a:pt x="18" y="81"/>
                        </a:lnTo>
                        <a:lnTo>
                          <a:pt x="22" y="81"/>
                        </a:lnTo>
                        <a:lnTo>
                          <a:pt x="24" y="81"/>
                        </a:lnTo>
                        <a:lnTo>
                          <a:pt x="26" y="79"/>
                        </a:lnTo>
                        <a:lnTo>
                          <a:pt x="28" y="73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>
                      <a:latin typeface="Microsoft YaHei" panose="020B0503020204020204" pitchFamily="34" charset="-122"/>
                      <a:ea typeface="Microsoft YaHei" panose="020B0503020204020204" pitchFamily="34" charset="-122"/>
                    </a:endParaRPr>
                  </a:p>
                </p:txBody>
              </p:sp>
              <p:sp>
                <p:nvSpPr>
                  <p:cNvPr id="950" name="Freeform 26">
                    <a:extLst>
                      <a:ext uri="{FF2B5EF4-FFF2-40B4-BE49-F238E27FC236}">
                        <a16:creationId xmlns:a16="http://schemas.microsoft.com/office/drawing/2014/main" xmlns="" id="{C409E8FD-14B4-4B83-983B-2F551EF40E9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188" y="1208"/>
                    <a:ext cx="28" cy="81"/>
                  </a:xfrm>
                  <a:custGeom>
                    <a:avLst/>
                    <a:gdLst>
                      <a:gd name="T0" fmla="*/ 28 w 28"/>
                      <a:gd name="T1" fmla="*/ 73 h 81"/>
                      <a:gd name="T2" fmla="*/ 28 w 28"/>
                      <a:gd name="T3" fmla="*/ 67 h 81"/>
                      <a:gd name="T4" fmla="*/ 20 w 28"/>
                      <a:gd name="T5" fmla="*/ 12 h 81"/>
                      <a:gd name="T6" fmla="*/ 16 w 28"/>
                      <a:gd name="T7" fmla="*/ 4 h 81"/>
                      <a:gd name="T8" fmla="*/ 10 w 28"/>
                      <a:gd name="T9" fmla="*/ 0 h 81"/>
                      <a:gd name="T10" fmla="*/ 8 w 28"/>
                      <a:gd name="T11" fmla="*/ 0 h 81"/>
                      <a:gd name="T12" fmla="*/ 6 w 28"/>
                      <a:gd name="T13" fmla="*/ 0 h 81"/>
                      <a:gd name="T14" fmla="*/ 2 w 28"/>
                      <a:gd name="T15" fmla="*/ 0 h 81"/>
                      <a:gd name="T16" fmla="*/ 0 w 28"/>
                      <a:gd name="T17" fmla="*/ 6 h 81"/>
                      <a:gd name="T18" fmla="*/ 0 w 28"/>
                      <a:gd name="T19" fmla="*/ 12 h 81"/>
                      <a:gd name="T20" fmla="*/ 10 w 28"/>
                      <a:gd name="T21" fmla="*/ 69 h 81"/>
                      <a:gd name="T22" fmla="*/ 12 w 28"/>
                      <a:gd name="T23" fmla="*/ 73 h 81"/>
                      <a:gd name="T24" fmla="*/ 14 w 28"/>
                      <a:gd name="T25" fmla="*/ 75 h 81"/>
                      <a:gd name="T26" fmla="*/ 18 w 28"/>
                      <a:gd name="T27" fmla="*/ 81 h 81"/>
                      <a:gd name="T28" fmla="*/ 22 w 28"/>
                      <a:gd name="T29" fmla="*/ 81 h 81"/>
                      <a:gd name="T30" fmla="*/ 22 w 28"/>
                      <a:gd name="T31" fmla="*/ 81 h 81"/>
                      <a:gd name="T32" fmla="*/ 24 w 28"/>
                      <a:gd name="T33" fmla="*/ 81 h 81"/>
                      <a:gd name="T34" fmla="*/ 26 w 28"/>
                      <a:gd name="T35" fmla="*/ 79 h 81"/>
                      <a:gd name="T36" fmla="*/ 28 w 28"/>
                      <a:gd name="T37" fmla="*/ 73 h 81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  <a:gd name="T45" fmla="*/ 0 60000 65536"/>
                      <a:gd name="T46" fmla="*/ 0 60000 65536"/>
                      <a:gd name="T47" fmla="*/ 0 60000 65536"/>
                      <a:gd name="T48" fmla="*/ 0 60000 65536"/>
                      <a:gd name="T49" fmla="*/ 0 60000 65536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60000 65536"/>
                      <a:gd name="T55" fmla="*/ 0 60000 65536"/>
                      <a:gd name="T56" fmla="*/ 0 60000 65536"/>
                      <a:gd name="T57" fmla="*/ 0 w 28"/>
                      <a:gd name="T58" fmla="*/ 0 h 81"/>
                      <a:gd name="T59" fmla="*/ 28 w 28"/>
                      <a:gd name="T60" fmla="*/ 81 h 81"/>
                    </a:gdLst>
                    <a:ahLst/>
                    <a:cxnLst>
                      <a:cxn ang="T38">
                        <a:pos x="T0" y="T1"/>
                      </a:cxn>
                      <a:cxn ang="T39">
                        <a:pos x="T2" y="T3"/>
                      </a:cxn>
                      <a:cxn ang="T40">
                        <a:pos x="T4" y="T5"/>
                      </a:cxn>
                      <a:cxn ang="T41">
                        <a:pos x="T6" y="T7"/>
                      </a:cxn>
                      <a:cxn ang="T42">
                        <a:pos x="T8" y="T9"/>
                      </a:cxn>
                      <a:cxn ang="T43">
                        <a:pos x="T10" y="T11"/>
                      </a:cxn>
                      <a:cxn ang="T44">
                        <a:pos x="T12" y="T13"/>
                      </a:cxn>
                      <a:cxn ang="T45">
                        <a:pos x="T14" y="T15"/>
                      </a:cxn>
                      <a:cxn ang="T46">
                        <a:pos x="T16" y="T17"/>
                      </a:cxn>
                      <a:cxn ang="T47">
                        <a:pos x="T18" y="T19"/>
                      </a:cxn>
                      <a:cxn ang="T48">
                        <a:pos x="T20" y="T21"/>
                      </a:cxn>
                      <a:cxn ang="T49">
                        <a:pos x="T22" y="T23"/>
                      </a:cxn>
                      <a:cxn ang="T50">
                        <a:pos x="T24" y="T25"/>
                      </a:cxn>
                      <a:cxn ang="T51">
                        <a:pos x="T26" y="T27"/>
                      </a:cxn>
                      <a:cxn ang="T52">
                        <a:pos x="T28" y="T29"/>
                      </a:cxn>
                      <a:cxn ang="T53">
                        <a:pos x="T30" y="T31"/>
                      </a:cxn>
                      <a:cxn ang="T54">
                        <a:pos x="T32" y="T33"/>
                      </a:cxn>
                      <a:cxn ang="T55">
                        <a:pos x="T34" y="T35"/>
                      </a:cxn>
                      <a:cxn ang="T56">
                        <a:pos x="T36" y="T37"/>
                      </a:cxn>
                    </a:cxnLst>
                    <a:rect l="T57" t="T58" r="T59" b="T60"/>
                    <a:pathLst>
                      <a:path w="28" h="81">
                        <a:moveTo>
                          <a:pt x="28" y="73"/>
                        </a:moveTo>
                        <a:lnTo>
                          <a:pt x="28" y="67"/>
                        </a:lnTo>
                        <a:lnTo>
                          <a:pt x="20" y="12"/>
                        </a:lnTo>
                        <a:lnTo>
                          <a:pt x="16" y="4"/>
                        </a:lnTo>
                        <a:lnTo>
                          <a:pt x="10" y="0"/>
                        </a:lnTo>
                        <a:lnTo>
                          <a:pt x="8" y="0"/>
                        </a:lnTo>
                        <a:lnTo>
                          <a:pt x="6" y="0"/>
                        </a:lnTo>
                        <a:lnTo>
                          <a:pt x="2" y="0"/>
                        </a:lnTo>
                        <a:lnTo>
                          <a:pt x="0" y="6"/>
                        </a:lnTo>
                        <a:lnTo>
                          <a:pt x="0" y="12"/>
                        </a:lnTo>
                        <a:lnTo>
                          <a:pt x="10" y="69"/>
                        </a:lnTo>
                        <a:lnTo>
                          <a:pt x="12" y="73"/>
                        </a:lnTo>
                        <a:lnTo>
                          <a:pt x="14" y="75"/>
                        </a:lnTo>
                        <a:lnTo>
                          <a:pt x="18" y="81"/>
                        </a:lnTo>
                        <a:lnTo>
                          <a:pt x="22" y="81"/>
                        </a:lnTo>
                        <a:lnTo>
                          <a:pt x="24" y="81"/>
                        </a:lnTo>
                        <a:lnTo>
                          <a:pt x="26" y="79"/>
                        </a:lnTo>
                        <a:lnTo>
                          <a:pt x="28" y="73"/>
                        </a:lnTo>
                        <a:close/>
                      </a:path>
                    </a:pathLst>
                  </a:custGeom>
                  <a:solidFill>
                    <a:srgbClr val="CECECE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>
                      <a:latin typeface="Microsoft YaHei" panose="020B0503020204020204" pitchFamily="34" charset="-122"/>
                      <a:ea typeface="Microsoft YaHei" panose="020B0503020204020204" pitchFamily="34" charset="-122"/>
                    </a:endParaRPr>
                  </a:p>
                </p:txBody>
              </p:sp>
            </p:grpSp>
            <p:grpSp>
              <p:nvGrpSpPr>
                <p:cNvPr id="931" name="Group 27">
                  <a:extLst>
                    <a:ext uri="{FF2B5EF4-FFF2-40B4-BE49-F238E27FC236}">
                      <a16:creationId xmlns:a16="http://schemas.microsoft.com/office/drawing/2014/main" xmlns="" id="{A676D3FD-ED10-46A0-AB03-0F9D1052D23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264" y="1194"/>
                  <a:ext cx="36" cy="91"/>
                  <a:chOff x="2264" y="1194"/>
                  <a:chExt cx="36" cy="91"/>
                </a:xfrm>
              </p:grpSpPr>
              <p:sp>
                <p:nvSpPr>
                  <p:cNvPr id="947" name="Freeform 28">
                    <a:extLst>
                      <a:ext uri="{FF2B5EF4-FFF2-40B4-BE49-F238E27FC236}">
                        <a16:creationId xmlns:a16="http://schemas.microsoft.com/office/drawing/2014/main" xmlns="" id="{37BD6134-4497-4C5C-BA55-77C56598E0C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272" y="1202"/>
                    <a:ext cx="28" cy="83"/>
                  </a:xfrm>
                  <a:custGeom>
                    <a:avLst/>
                    <a:gdLst>
                      <a:gd name="T0" fmla="*/ 28 w 28"/>
                      <a:gd name="T1" fmla="*/ 73 h 83"/>
                      <a:gd name="T2" fmla="*/ 28 w 28"/>
                      <a:gd name="T3" fmla="*/ 65 h 83"/>
                      <a:gd name="T4" fmla="*/ 18 w 28"/>
                      <a:gd name="T5" fmla="*/ 10 h 83"/>
                      <a:gd name="T6" fmla="*/ 16 w 28"/>
                      <a:gd name="T7" fmla="*/ 4 h 83"/>
                      <a:gd name="T8" fmla="*/ 12 w 28"/>
                      <a:gd name="T9" fmla="*/ 0 h 83"/>
                      <a:gd name="T10" fmla="*/ 10 w 28"/>
                      <a:gd name="T11" fmla="*/ 0 h 83"/>
                      <a:gd name="T12" fmla="*/ 4 w 28"/>
                      <a:gd name="T13" fmla="*/ 0 h 83"/>
                      <a:gd name="T14" fmla="*/ 0 w 28"/>
                      <a:gd name="T15" fmla="*/ 0 h 83"/>
                      <a:gd name="T16" fmla="*/ 0 w 28"/>
                      <a:gd name="T17" fmla="*/ 4 h 83"/>
                      <a:gd name="T18" fmla="*/ 0 w 28"/>
                      <a:gd name="T19" fmla="*/ 10 h 83"/>
                      <a:gd name="T20" fmla="*/ 10 w 28"/>
                      <a:gd name="T21" fmla="*/ 69 h 83"/>
                      <a:gd name="T22" fmla="*/ 12 w 28"/>
                      <a:gd name="T23" fmla="*/ 73 h 83"/>
                      <a:gd name="T24" fmla="*/ 14 w 28"/>
                      <a:gd name="T25" fmla="*/ 77 h 83"/>
                      <a:gd name="T26" fmla="*/ 18 w 28"/>
                      <a:gd name="T27" fmla="*/ 81 h 83"/>
                      <a:gd name="T28" fmla="*/ 20 w 28"/>
                      <a:gd name="T29" fmla="*/ 81 h 83"/>
                      <a:gd name="T30" fmla="*/ 22 w 28"/>
                      <a:gd name="T31" fmla="*/ 83 h 83"/>
                      <a:gd name="T32" fmla="*/ 24 w 28"/>
                      <a:gd name="T33" fmla="*/ 81 h 83"/>
                      <a:gd name="T34" fmla="*/ 26 w 28"/>
                      <a:gd name="T35" fmla="*/ 79 h 83"/>
                      <a:gd name="T36" fmla="*/ 28 w 28"/>
                      <a:gd name="T37" fmla="*/ 73 h 83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  <a:gd name="T45" fmla="*/ 0 60000 65536"/>
                      <a:gd name="T46" fmla="*/ 0 60000 65536"/>
                      <a:gd name="T47" fmla="*/ 0 60000 65536"/>
                      <a:gd name="T48" fmla="*/ 0 60000 65536"/>
                      <a:gd name="T49" fmla="*/ 0 60000 65536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60000 65536"/>
                      <a:gd name="T55" fmla="*/ 0 60000 65536"/>
                      <a:gd name="T56" fmla="*/ 0 60000 65536"/>
                      <a:gd name="T57" fmla="*/ 0 w 28"/>
                      <a:gd name="T58" fmla="*/ 0 h 83"/>
                      <a:gd name="T59" fmla="*/ 28 w 28"/>
                      <a:gd name="T60" fmla="*/ 83 h 83"/>
                    </a:gdLst>
                    <a:ahLst/>
                    <a:cxnLst>
                      <a:cxn ang="T38">
                        <a:pos x="T0" y="T1"/>
                      </a:cxn>
                      <a:cxn ang="T39">
                        <a:pos x="T2" y="T3"/>
                      </a:cxn>
                      <a:cxn ang="T40">
                        <a:pos x="T4" y="T5"/>
                      </a:cxn>
                      <a:cxn ang="T41">
                        <a:pos x="T6" y="T7"/>
                      </a:cxn>
                      <a:cxn ang="T42">
                        <a:pos x="T8" y="T9"/>
                      </a:cxn>
                      <a:cxn ang="T43">
                        <a:pos x="T10" y="T11"/>
                      </a:cxn>
                      <a:cxn ang="T44">
                        <a:pos x="T12" y="T13"/>
                      </a:cxn>
                      <a:cxn ang="T45">
                        <a:pos x="T14" y="T15"/>
                      </a:cxn>
                      <a:cxn ang="T46">
                        <a:pos x="T16" y="T17"/>
                      </a:cxn>
                      <a:cxn ang="T47">
                        <a:pos x="T18" y="T19"/>
                      </a:cxn>
                      <a:cxn ang="T48">
                        <a:pos x="T20" y="T21"/>
                      </a:cxn>
                      <a:cxn ang="T49">
                        <a:pos x="T22" y="T23"/>
                      </a:cxn>
                      <a:cxn ang="T50">
                        <a:pos x="T24" y="T25"/>
                      </a:cxn>
                      <a:cxn ang="T51">
                        <a:pos x="T26" y="T27"/>
                      </a:cxn>
                      <a:cxn ang="T52">
                        <a:pos x="T28" y="T29"/>
                      </a:cxn>
                      <a:cxn ang="T53">
                        <a:pos x="T30" y="T31"/>
                      </a:cxn>
                      <a:cxn ang="T54">
                        <a:pos x="T32" y="T33"/>
                      </a:cxn>
                      <a:cxn ang="T55">
                        <a:pos x="T34" y="T35"/>
                      </a:cxn>
                      <a:cxn ang="T56">
                        <a:pos x="T36" y="T37"/>
                      </a:cxn>
                    </a:cxnLst>
                    <a:rect l="T57" t="T58" r="T59" b="T60"/>
                    <a:pathLst>
                      <a:path w="28" h="83">
                        <a:moveTo>
                          <a:pt x="28" y="73"/>
                        </a:moveTo>
                        <a:lnTo>
                          <a:pt x="28" y="65"/>
                        </a:lnTo>
                        <a:lnTo>
                          <a:pt x="18" y="10"/>
                        </a:lnTo>
                        <a:lnTo>
                          <a:pt x="16" y="4"/>
                        </a:lnTo>
                        <a:lnTo>
                          <a:pt x="12" y="0"/>
                        </a:lnTo>
                        <a:lnTo>
                          <a:pt x="10" y="0"/>
                        </a:lnTo>
                        <a:lnTo>
                          <a:pt x="4" y="0"/>
                        </a:lnTo>
                        <a:lnTo>
                          <a:pt x="0" y="0"/>
                        </a:lnTo>
                        <a:lnTo>
                          <a:pt x="0" y="4"/>
                        </a:lnTo>
                        <a:lnTo>
                          <a:pt x="0" y="10"/>
                        </a:lnTo>
                        <a:lnTo>
                          <a:pt x="10" y="69"/>
                        </a:lnTo>
                        <a:lnTo>
                          <a:pt x="12" y="73"/>
                        </a:lnTo>
                        <a:lnTo>
                          <a:pt x="14" y="77"/>
                        </a:lnTo>
                        <a:lnTo>
                          <a:pt x="18" y="81"/>
                        </a:lnTo>
                        <a:lnTo>
                          <a:pt x="20" y="81"/>
                        </a:lnTo>
                        <a:lnTo>
                          <a:pt x="22" y="83"/>
                        </a:lnTo>
                        <a:lnTo>
                          <a:pt x="24" y="81"/>
                        </a:lnTo>
                        <a:lnTo>
                          <a:pt x="26" y="79"/>
                        </a:lnTo>
                        <a:lnTo>
                          <a:pt x="28" y="73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>
                      <a:latin typeface="Microsoft YaHei" panose="020B0503020204020204" pitchFamily="34" charset="-122"/>
                      <a:ea typeface="Microsoft YaHei" panose="020B0503020204020204" pitchFamily="34" charset="-122"/>
                    </a:endParaRPr>
                  </a:p>
                </p:txBody>
              </p:sp>
              <p:sp>
                <p:nvSpPr>
                  <p:cNvPr id="948" name="Freeform 29">
                    <a:extLst>
                      <a:ext uri="{FF2B5EF4-FFF2-40B4-BE49-F238E27FC236}">
                        <a16:creationId xmlns:a16="http://schemas.microsoft.com/office/drawing/2014/main" xmlns="" id="{1FA276FD-74D0-4073-A795-757E7B2B771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264" y="1194"/>
                    <a:ext cx="28" cy="83"/>
                  </a:xfrm>
                  <a:custGeom>
                    <a:avLst/>
                    <a:gdLst>
                      <a:gd name="T0" fmla="*/ 28 w 28"/>
                      <a:gd name="T1" fmla="*/ 73 h 83"/>
                      <a:gd name="T2" fmla="*/ 28 w 28"/>
                      <a:gd name="T3" fmla="*/ 65 h 83"/>
                      <a:gd name="T4" fmla="*/ 18 w 28"/>
                      <a:gd name="T5" fmla="*/ 10 h 83"/>
                      <a:gd name="T6" fmla="*/ 16 w 28"/>
                      <a:gd name="T7" fmla="*/ 4 h 83"/>
                      <a:gd name="T8" fmla="*/ 12 w 28"/>
                      <a:gd name="T9" fmla="*/ 0 h 83"/>
                      <a:gd name="T10" fmla="*/ 10 w 28"/>
                      <a:gd name="T11" fmla="*/ 0 h 83"/>
                      <a:gd name="T12" fmla="*/ 4 w 28"/>
                      <a:gd name="T13" fmla="*/ 0 h 83"/>
                      <a:gd name="T14" fmla="*/ 0 w 28"/>
                      <a:gd name="T15" fmla="*/ 0 h 83"/>
                      <a:gd name="T16" fmla="*/ 0 w 28"/>
                      <a:gd name="T17" fmla="*/ 4 h 83"/>
                      <a:gd name="T18" fmla="*/ 0 w 28"/>
                      <a:gd name="T19" fmla="*/ 10 h 83"/>
                      <a:gd name="T20" fmla="*/ 10 w 28"/>
                      <a:gd name="T21" fmla="*/ 69 h 83"/>
                      <a:gd name="T22" fmla="*/ 12 w 28"/>
                      <a:gd name="T23" fmla="*/ 73 h 83"/>
                      <a:gd name="T24" fmla="*/ 14 w 28"/>
                      <a:gd name="T25" fmla="*/ 77 h 83"/>
                      <a:gd name="T26" fmla="*/ 18 w 28"/>
                      <a:gd name="T27" fmla="*/ 81 h 83"/>
                      <a:gd name="T28" fmla="*/ 20 w 28"/>
                      <a:gd name="T29" fmla="*/ 81 h 83"/>
                      <a:gd name="T30" fmla="*/ 22 w 28"/>
                      <a:gd name="T31" fmla="*/ 83 h 83"/>
                      <a:gd name="T32" fmla="*/ 24 w 28"/>
                      <a:gd name="T33" fmla="*/ 81 h 83"/>
                      <a:gd name="T34" fmla="*/ 26 w 28"/>
                      <a:gd name="T35" fmla="*/ 79 h 83"/>
                      <a:gd name="T36" fmla="*/ 28 w 28"/>
                      <a:gd name="T37" fmla="*/ 73 h 83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  <a:gd name="T45" fmla="*/ 0 60000 65536"/>
                      <a:gd name="T46" fmla="*/ 0 60000 65536"/>
                      <a:gd name="T47" fmla="*/ 0 60000 65536"/>
                      <a:gd name="T48" fmla="*/ 0 60000 65536"/>
                      <a:gd name="T49" fmla="*/ 0 60000 65536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60000 65536"/>
                      <a:gd name="T55" fmla="*/ 0 60000 65536"/>
                      <a:gd name="T56" fmla="*/ 0 60000 65536"/>
                      <a:gd name="T57" fmla="*/ 0 w 28"/>
                      <a:gd name="T58" fmla="*/ 0 h 83"/>
                      <a:gd name="T59" fmla="*/ 28 w 28"/>
                      <a:gd name="T60" fmla="*/ 83 h 83"/>
                    </a:gdLst>
                    <a:ahLst/>
                    <a:cxnLst>
                      <a:cxn ang="T38">
                        <a:pos x="T0" y="T1"/>
                      </a:cxn>
                      <a:cxn ang="T39">
                        <a:pos x="T2" y="T3"/>
                      </a:cxn>
                      <a:cxn ang="T40">
                        <a:pos x="T4" y="T5"/>
                      </a:cxn>
                      <a:cxn ang="T41">
                        <a:pos x="T6" y="T7"/>
                      </a:cxn>
                      <a:cxn ang="T42">
                        <a:pos x="T8" y="T9"/>
                      </a:cxn>
                      <a:cxn ang="T43">
                        <a:pos x="T10" y="T11"/>
                      </a:cxn>
                      <a:cxn ang="T44">
                        <a:pos x="T12" y="T13"/>
                      </a:cxn>
                      <a:cxn ang="T45">
                        <a:pos x="T14" y="T15"/>
                      </a:cxn>
                      <a:cxn ang="T46">
                        <a:pos x="T16" y="T17"/>
                      </a:cxn>
                      <a:cxn ang="T47">
                        <a:pos x="T18" y="T19"/>
                      </a:cxn>
                      <a:cxn ang="T48">
                        <a:pos x="T20" y="T21"/>
                      </a:cxn>
                      <a:cxn ang="T49">
                        <a:pos x="T22" y="T23"/>
                      </a:cxn>
                      <a:cxn ang="T50">
                        <a:pos x="T24" y="T25"/>
                      </a:cxn>
                      <a:cxn ang="T51">
                        <a:pos x="T26" y="T27"/>
                      </a:cxn>
                      <a:cxn ang="T52">
                        <a:pos x="T28" y="T29"/>
                      </a:cxn>
                      <a:cxn ang="T53">
                        <a:pos x="T30" y="T31"/>
                      </a:cxn>
                      <a:cxn ang="T54">
                        <a:pos x="T32" y="T33"/>
                      </a:cxn>
                      <a:cxn ang="T55">
                        <a:pos x="T34" y="T35"/>
                      </a:cxn>
                      <a:cxn ang="T56">
                        <a:pos x="T36" y="T37"/>
                      </a:cxn>
                    </a:cxnLst>
                    <a:rect l="T57" t="T58" r="T59" b="T60"/>
                    <a:pathLst>
                      <a:path w="28" h="83">
                        <a:moveTo>
                          <a:pt x="28" y="73"/>
                        </a:moveTo>
                        <a:lnTo>
                          <a:pt x="28" y="65"/>
                        </a:lnTo>
                        <a:lnTo>
                          <a:pt x="18" y="10"/>
                        </a:lnTo>
                        <a:lnTo>
                          <a:pt x="16" y="4"/>
                        </a:lnTo>
                        <a:lnTo>
                          <a:pt x="12" y="0"/>
                        </a:lnTo>
                        <a:lnTo>
                          <a:pt x="10" y="0"/>
                        </a:lnTo>
                        <a:lnTo>
                          <a:pt x="4" y="0"/>
                        </a:lnTo>
                        <a:lnTo>
                          <a:pt x="0" y="0"/>
                        </a:lnTo>
                        <a:lnTo>
                          <a:pt x="0" y="4"/>
                        </a:lnTo>
                        <a:lnTo>
                          <a:pt x="0" y="10"/>
                        </a:lnTo>
                        <a:lnTo>
                          <a:pt x="10" y="69"/>
                        </a:lnTo>
                        <a:lnTo>
                          <a:pt x="12" y="73"/>
                        </a:lnTo>
                        <a:lnTo>
                          <a:pt x="14" y="77"/>
                        </a:lnTo>
                        <a:lnTo>
                          <a:pt x="18" y="81"/>
                        </a:lnTo>
                        <a:lnTo>
                          <a:pt x="20" y="81"/>
                        </a:lnTo>
                        <a:lnTo>
                          <a:pt x="22" y="83"/>
                        </a:lnTo>
                        <a:lnTo>
                          <a:pt x="24" y="81"/>
                        </a:lnTo>
                        <a:lnTo>
                          <a:pt x="26" y="79"/>
                        </a:lnTo>
                        <a:lnTo>
                          <a:pt x="28" y="73"/>
                        </a:lnTo>
                        <a:close/>
                      </a:path>
                    </a:pathLst>
                  </a:custGeom>
                  <a:solidFill>
                    <a:srgbClr val="CECECE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>
                      <a:latin typeface="Microsoft YaHei" panose="020B0503020204020204" pitchFamily="34" charset="-122"/>
                      <a:ea typeface="Microsoft YaHei" panose="020B0503020204020204" pitchFamily="34" charset="-122"/>
                    </a:endParaRPr>
                  </a:p>
                </p:txBody>
              </p:sp>
            </p:grpSp>
            <p:grpSp>
              <p:nvGrpSpPr>
                <p:cNvPr id="932" name="Group 30">
                  <a:extLst>
                    <a:ext uri="{FF2B5EF4-FFF2-40B4-BE49-F238E27FC236}">
                      <a16:creationId xmlns:a16="http://schemas.microsoft.com/office/drawing/2014/main" xmlns="" id="{ED2E46D0-AAA2-403A-B007-35EE22A2349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341" y="1180"/>
                  <a:ext cx="36" cy="89"/>
                  <a:chOff x="2341" y="1180"/>
                  <a:chExt cx="36" cy="89"/>
                </a:xfrm>
              </p:grpSpPr>
              <p:sp>
                <p:nvSpPr>
                  <p:cNvPr id="945" name="Freeform 31">
                    <a:extLst>
                      <a:ext uri="{FF2B5EF4-FFF2-40B4-BE49-F238E27FC236}">
                        <a16:creationId xmlns:a16="http://schemas.microsoft.com/office/drawing/2014/main" xmlns="" id="{842179D0-7108-482B-8C90-857BB224341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349" y="1188"/>
                    <a:ext cx="28" cy="81"/>
                  </a:xfrm>
                  <a:custGeom>
                    <a:avLst/>
                    <a:gdLst>
                      <a:gd name="T0" fmla="*/ 28 w 28"/>
                      <a:gd name="T1" fmla="*/ 73 h 81"/>
                      <a:gd name="T2" fmla="*/ 28 w 28"/>
                      <a:gd name="T3" fmla="*/ 67 h 81"/>
                      <a:gd name="T4" fmla="*/ 18 w 28"/>
                      <a:gd name="T5" fmla="*/ 10 h 81"/>
                      <a:gd name="T6" fmla="*/ 16 w 28"/>
                      <a:gd name="T7" fmla="*/ 6 h 81"/>
                      <a:gd name="T8" fmla="*/ 12 w 28"/>
                      <a:gd name="T9" fmla="*/ 0 h 81"/>
                      <a:gd name="T10" fmla="*/ 8 w 28"/>
                      <a:gd name="T11" fmla="*/ 0 h 81"/>
                      <a:gd name="T12" fmla="*/ 4 w 28"/>
                      <a:gd name="T13" fmla="*/ 0 h 81"/>
                      <a:gd name="T14" fmla="*/ 0 w 28"/>
                      <a:gd name="T15" fmla="*/ 2 h 81"/>
                      <a:gd name="T16" fmla="*/ 0 w 28"/>
                      <a:gd name="T17" fmla="*/ 6 h 81"/>
                      <a:gd name="T18" fmla="*/ 0 w 28"/>
                      <a:gd name="T19" fmla="*/ 10 h 81"/>
                      <a:gd name="T20" fmla="*/ 10 w 28"/>
                      <a:gd name="T21" fmla="*/ 69 h 81"/>
                      <a:gd name="T22" fmla="*/ 12 w 28"/>
                      <a:gd name="T23" fmla="*/ 73 h 81"/>
                      <a:gd name="T24" fmla="*/ 14 w 28"/>
                      <a:gd name="T25" fmla="*/ 75 h 81"/>
                      <a:gd name="T26" fmla="*/ 18 w 28"/>
                      <a:gd name="T27" fmla="*/ 81 h 81"/>
                      <a:gd name="T28" fmla="*/ 22 w 28"/>
                      <a:gd name="T29" fmla="*/ 81 h 81"/>
                      <a:gd name="T30" fmla="*/ 22 w 28"/>
                      <a:gd name="T31" fmla="*/ 81 h 81"/>
                      <a:gd name="T32" fmla="*/ 24 w 28"/>
                      <a:gd name="T33" fmla="*/ 81 h 81"/>
                      <a:gd name="T34" fmla="*/ 26 w 28"/>
                      <a:gd name="T35" fmla="*/ 79 h 81"/>
                      <a:gd name="T36" fmla="*/ 28 w 28"/>
                      <a:gd name="T37" fmla="*/ 73 h 81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  <a:gd name="T45" fmla="*/ 0 60000 65536"/>
                      <a:gd name="T46" fmla="*/ 0 60000 65536"/>
                      <a:gd name="T47" fmla="*/ 0 60000 65536"/>
                      <a:gd name="T48" fmla="*/ 0 60000 65536"/>
                      <a:gd name="T49" fmla="*/ 0 60000 65536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60000 65536"/>
                      <a:gd name="T55" fmla="*/ 0 60000 65536"/>
                      <a:gd name="T56" fmla="*/ 0 60000 65536"/>
                      <a:gd name="T57" fmla="*/ 0 w 28"/>
                      <a:gd name="T58" fmla="*/ 0 h 81"/>
                      <a:gd name="T59" fmla="*/ 28 w 28"/>
                      <a:gd name="T60" fmla="*/ 81 h 81"/>
                    </a:gdLst>
                    <a:ahLst/>
                    <a:cxnLst>
                      <a:cxn ang="T38">
                        <a:pos x="T0" y="T1"/>
                      </a:cxn>
                      <a:cxn ang="T39">
                        <a:pos x="T2" y="T3"/>
                      </a:cxn>
                      <a:cxn ang="T40">
                        <a:pos x="T4" y="T5"/>
                      </a:cxn>
                      <a:cxn ang="T41">
                        <a:pos x="T6" y="T7"/>
                      </a:cxn>
                      <a:cxn ang="T42">
                        <a:pos x="T8" y="T9"/>
                      </a:cxn>
                      <a:cxn ang="T43">
                        <a:pos x="T10" y="T11"/>
                      </a:cxn>
                      <a:cxn ang="T44">
                        <a:pos x="T12" y="T13"/>
                      </a:cxn>
                      <a:cxn ang="T45">
                        <a:pos x="T14" y="T15"/>
                      </a:cxn>
                      <a:cxn ang="T46">
                        <a:pos x="T16" y="T17"/>
                      </a:cxn>
                      <a:cxn ang="T47">
                        <a:pos x="T18" y="T19"/>
                      </a:cxn>
                      <a:cxn ang="T48">
                        <a:pos x="T20" y="T21"/>
                      </a:cxn>
                      <a:cxn ang="T49">
                        <a:pos x="T22" y="T23"/>
                      </a:cxn>
                      <a:cxn ang="T50">
                        <a:pos x="T24" y="T25"/>
                      </a:cxn>
                      <a:cxn ang="T51">
                        <a:pos x="T26" y="T27"/>
                      </a:cxn>
                      <a:cxn ang="T52">
                        <a:pos x="T28" y="T29"/>
                      </a:cxn>
                      <a:cxn ang="T53">
                        <a:pos x="T30" y="T31"/>
                      </a:cxn>
                      <a:cxn ang="T54">
                        <a:pos x="T32" y="T33"/>
                      </a:cxn>
                      <a:cxn ang="T55">
                        <a:pos x="T34" y="T35"/>
                      </a:cxn>
                      <a:cxn ang="T56">
                        <a:pos x="T36" y="T37"/>
                      </a:cxn>
                    </a:cxnLst>
                    <a:rect l="T57" t="T58" r="T59" b="T60"/>
                    <a:pathLst>
                      <a:path w="28" h="81">
                        <a:moveTo>
                          <a:pt x="28" y="73"/>
                        </a:moveTo>
                        <a:lnTo>
                          <a:pt x="28" y="67"/>
                        </a:lnTo>
                        <a:lnTo>
                          <a:pt x="18" y="10"/>
                        </a:lnTo>
                        <a:lnTo>
                          <a:pt x="16" y="6"/>
                        </a:lnTo>
                        <a:lnTo>
                          <a:pt x="12" y="0"/>
                        </a:lnTo>
                        <a:lnTo>
                          <a:pt x="8" y="0"/>
                        </a:lnTo>
                        <a:lnTo>
                          <a:pt x="4" y="0"/>
                        </a:lnTo>
                        <a:lnTo>
                          <a:pt x="0" y="2"/>
                        </a:lnTo>
                        <a:lnTo>
                          <a:pt x="0" y="6"/>
                        </a:lnTo>
                        <a:lnTo>
                          <a:pt x="0" y="10"/>
                        </a:lnTo>
                        <a:lnTo>
                          <a:pt x="10" y="69"/>
                        </a:lnTo>
                        <a:lnTo>
                          <a:pt x="12" y="73"/>
                        </a:lnTo>
                        <a:lnTo>
                          <a:pt x="14" y="75"/>
                        </a:lnTo>
                        <a:lnTo>
                          <a:pt x="18" y="81"/>
                        </a:lnTo>
                        <a:lnTo>
                          <a:pt x="22" y="81"/>
                        </a:lnTo>
                        <a:lnTo>
                          <a:pt x="24" y="81"/>
                        </a:lnTo>
                        <a:lnTo>
                          <a:pt x="26" y="79"/>
                        </a:lnTo>
                        <a:lnTo>
                          <a:pt x="28" y="73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>
                      <a:latin typeface="Microsoft YaHei" panose="020B0503020204020204" pitchFamily="34" charset="-122"/>
                      <a:ea typeface="Microsoft YaHei" panose="020B0503020204020204" pitchFamily="34" charset="-122"/>
                    </a:endParaRPr>
                  </a:p>
                </p:txBody>
              </p:sp>
              <p:sp>
                <p:nvSpPr>
                  <p:cNvPr id="946" name="Freeform 32">
                    <a:extLst>
                      <a:ext uri="{FF2B5EF4-FFF2-40B4-BE49-F238E27FC236}">
                        <a16:creationId xmlns:a16="http://schemas.microsoft.com/office/drawing/2014/main" xmlns="" id="{B0DD663D-8F50-4F34-8AD9-BC9D42F4B65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341" y="1180"/>
                    <a:ext cx="28" cy="81"/>
                  </a:xfrm>
                  <a:custGeom>
                    <a:avLst/>
                    <a:gdLst>
                      <a:gd name="T0" fmla="*/ 28 w 28"/>
                      <a:gd name="T1" fmla="*/ 74 h 81"/>
                      <a:gd name="T2" fmla="*/ 28 w 28"/>
                      <a:gd name="T3" fmla="*/ 68 h 81"/>
                      <a:gd name="T4" fmla="*/ 18 w 28"/>
                      <a:gd name="T5" fmla="*/ 10 h 81"/>
                      <a:gd name="T6" fmla="*/ 16 w 28"/>
                      <a:gd name="T7" fmla="*/ 6 h 81"/>
                      <a:gd name="T8" fmla="*/ 12 w 28"/>
                      <a:gd name="T9" fmla="*/ 0 h 81"/>
                      <a:gd name="T10" fmla="*/ 8 w 28"/>
                      <a:gd name="T11" fmla="*/ 0 h 81"/>
                      <a:gd name="T12" fmla="*/ 4 w 28"/>
                      <a:gd name="T13" fmla="*/ 0 h 81"/>
                      <a:gd name="T14" fmla="*/ 0 w 28"/>
                      <a:gd name="T15" fmla="*/ 2 h 81"/>
                      <a:gd name="T16" fmla="*/ 0 w 28"/>
                      <a:gd name="T17" fmla="*/ 6 h 81"/>
                      <a:gd name="T18" fmla="*/ 0 w 28"/>
                      <a:gd name="T19" fmla="*/ 10 h 81"/>
                      <a:gd name="T20" fmla="*/ 10 w 28"/>
                      <a:gd name="T21" fmla="*/ 70 h 81"/>
                      <a:gd name="T22" fmla="*/ 12 w 28"/>
                      <a:gd name="T23" fmla="*/ 74 h 81"/>
                      <a:gd name="T24" fmla="*/ 14 w 28"/>
                      <a:gd name="T25" fmla="*/ 75 h 81"/>
                      <a:gd name="T26" fmla="*/ 18 w 28"/>
                      <a:gd name="T27" fmla="*/ 81 h 81"/>
                      <a:gd name="T28" fmla="*/ 22 w 28"/>
                      <a:gd name="T29" fmla="*/ 81 h 81"/>
                      <a:gd name="T30" fmla="*/ 22 w 28"/>
                      <a:gd name="T31" fmla="*/ 81 h 81"/>
                      <a:gd name="T32" fmla="*/ 24 w 28"/>
                      <a:gd name="T33" fmla="*/ 81 h 81"/>
                      <a:gd name="T34" fmla="*/ 26 w 28"/>
                      <a:gd name="T35" fmla="*/ 79 h 81"/>
                      <a:gd name="T36" fmla="*/ 28 w 28"/>
                      <a:gd name="T37" fmla="*/ 74 h 81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  <a:gd name="T45" fmla="*/ 0 60000 65536"/>
                      <a:gd name="T46" fmla="*/ 0 60000 65536"/>
                      <a:gd name="T47" fmla="*/ 0 60000 65536"/>
                      <a:gd name="T48" fmla="*/ 0 60000 65536"/>
                      <a:gd name="T49" fmla="*/ 0 60000 65536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60000 65536"/>
                      <a:gd name="T55" fmla="*/ 0 60000 65536"/>
                      <a:gd name="T56" fmla="*/ 0 60000 65536"/>
                      <a:gd name="T57" fmla="*/ 0 w 28"/>
                      <a:gd name="T58" fmla="*/ 0 h 81"/>
                      <a:gd name="T59" fmla="*/ 28 w 28"/>
                      <a:gd name="T60" fmla="*/ 81 h 81"/>
                    </a:gdLst>
                    <a:ahLst/>
                    <a:cxnLst>
                      <a:cxn ang="T38">
                        <a:pos x="T0" y="T1"/>
                      </a:cxn>
                      <a:cxn ang="T39">
                        <a:pos x="T2" y="T3"/>
                      </a:cxn>
                      <a:cxn ang="T40">
                        <a:pos x="T4" y="T5"/>
                      </a:cxn>
                      <a:cxn ang="T41">
                        <a:pos x="T6" y="T7"/>
                      </a:cxn>
                      <a:cxn ang="T42">
                        <a:pos x="T8" y="T9"/>
                      </a:cxn>
                      <a:cxn ang="T43">
                        <a:pos x="T10" y="T11"/>
                      </a:cxn>
                      <a:cxn ang="T44">
                        <a:pos x="T12" y="T13"/>
                      </a:cxn>
                      <a:cxn ang="T45">
                        <a:pos x="T14" y="T15"/>
                      </a:cxn>
                      <a:cxn ang="T46">
                        <a:pos x="T16" y="T17"/>
                      </a:cxn>
                      <a:cxn ang="T47">
                        <a:pos x="T18" y="T19"/>
                      </a:cxn>
                      <a:cxn ang="T48">
                        <a:pos x="T20" y="T21"/>
                      </a:cxn>
                      <a:cxn ang="T49">
                        <a:pos x="T22" y="T23"/>
                      </a:cxn>
                      <a:cxn ang="T50">
                        <a:pos x="T24" y="T25"/>
                      </a:cxn>
                      <a:cxn ang="T51">
                        <a:pos x="T26" y="T27"/>
                      </a:cxn>
                      <a:cxn ang="T52">
                        <a:pos x="T28" y="T29"/>
                      </a:cxn>
                      <a:cxn ang="T53">
                        <a:pos x="T30" y="T31"/>
                      </a:cxn>
                      <a:cxn ang="T54">
                        <a:pos x="T32" y="T33"/>
                      </a:cxn>
                      <a:cxn ang="T55">
                        <a:pos x="T34" y="T35"/>
                      </a:cxn>
                      <a:cxn ang="T56">
                        <a:pos x="T36" y="T37"/>
                      </a:cxn>
                    </a:cxnLst>
                    <a:rect l="T57" t="T58" r="T59" b="T60"/>
                    <a:pathLst>
                      <a:path w="28" h="81">
                        <a:moveTo>
                          <a:pt x="28" y="74"/>
                        </a:moveTo>
                        <a:lnTo>
                          <a:pt x="28" y="68"/>
                        </a:lnTo>
                        <a:lnTo>
                          <a:pt x="18" y="10"/>
                        </a:lnTo>
                        <a:lnTo>
                          <a:pt x="16" y="6"/>
                        </a:lnTo>
                        <a:lnTo>
                          <a:pt x="12" y="0"/>
                        </a:lnTo>
                        <a:lnTo>
                          <a:pt x="8" y="0"/>
                        </a:lnTo>
                        <a:lnTo>
                          <a:pt x="4" y="0"/>
                        </a:lnTo>
                        <a:lnTo>
                          <a:pt x="0" y="2"/>
                        </a:lnTo>
                        <a:lnTo>
                          <a:pt x="0" y="6"/>
                        </a:lnTo>
                        <a:lnTo>
                          <a:pt x="0" y="10"/>
                        </a:lnTo>
                        <a:lnTo>
                          <a:pt x="10" y="70"/>
                        </a:lnTo>
                        <a:lnTo>
                          <a:pt x="12" y="74"/>
                        </a:lnTo>
                        <a:lnTo>
                          <a:pt x="14" y="75"/>
                        </a:lnTo>
                        <a:lnTo>
                          <a:pt x="18" y="81"/>
                        </a:lnTo>
                        <a:lnTo>
                          <a:pt x="22" y="81"/>
                        </a:lnTo>
                        <a:lnTo>
                          <a:pt x="24" y="81"/>
                        </a:lnTo>
                        <a:lnTo>
                          <a:pt x="26" y="79"/>
                        </a:lnTo>
                        <a:lnTo>
                          <a:pt x="28" y="74"/>
                        </a:lnTo>
                        <a:close/>
                      </a:path>
                    </a:pathLst>
                  </a:custGeom>
                  <a:solidFill>
                    <a:srgbClr val="CECECE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>
                      <a:latin typeface="Microsoft YaHei" panose="020B0503020204020204" pitchFamily="34" charset="-122"/>
                      <a:ea typeface="Microsoft YaHei" panose="020B0503020204020204" pitchFamily="34" charset="-122"/>
                    </a:endParaRPr>
                  </a:p>
                </p:txBody>
              </p:sp>
            </p:grpSp>
            <p:grpSp>
              <p:nvGrpSpPr>
                <p:cNvPr id="933" name="Group 33">
                  <a:extLst>
                    <a:ext uri="{FF2B5EF4-FFF2-40B4-BE49-F238E27FC236}">
                      <a16:creationId xmlns:a16="http://schemas.microsoft.com/office/drawing/2014/main" xmlns="" id="{B1DE06DF-1906-4998-B545-9166AC958FB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421" y="1166"/>
                  <a:ext cx="36" cy="91"/>
                  <a:chOff x="2421" y="1166"/>
                  <a:chExt cx="36" cy="91"/>
                </a:xfrm>
              </p:grpSpPr>
              <p:sp>
                <p:nvSpPr>
                  <p:cNvPr id="943" name="Freeform 34">
                    <a:extLst>
                      <a:ext uri="{FF2B5EF4-FFF2-40B4-BE49-F238E27FC236}">
                        <a16:creationId xmlns:a16="http://schemas.microsoft.com/office/drawing/2014/main" xmlns="" id="{98572752-AC5D-40E0-8673-708A2E17211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29" y="1174"/>
                    <a:ext cx="28" cy="83"/>
                  </a:xfrm>
                  <a:custGeom>
                    <a:avLst/>
                    <a:gdLst>
                      <a:gd name="T0" fmla="*/ 26 w 28"/>
                      <a:gd name="T1" fmla="*/ 74 h 83"/>
                      <a:gd name="T2" fmla="*/ 28 w 28"/>
                      <a:gd name="T3" fmla="*/ 68 h 83"/>
                      <a:gd name="T4" fmla="*/ 18 w 28"/>
                      <a:gd name="T5" fmla="*/ 12 h 83"/>
                      <a:gd name="T6" fmla="*/ 14 w 28"/>
                      <a:gd name="T7" fmla="*/ 6 h 83"/>
                      <a:gd name="T8" fmla="*/ 10 w 28"/>
                      <a:gd name="T9" fmla="*/ 2 h 83"/>
                      <a:gd name="T10" fmla="*/ 10 w 28"/>
                      <a:gd name="T11" fmla="*/ 0 h 83"/>
                      <a:gd name="T12" fmla="*/ 4 w 28"/>
                      <a:gd name="T13" fmla="*/ 0 h 83"/>
                      <a:gd name="T14" fmla="*/ 2 w 28"/>
                      <a:gd name="T15" fmla="*/ 2 h 83"/>
                      <a:gd name="T16" fmla="*/ 0 w 28"/>
                      <a:gd name="T17" fmla="*/ 6 h 83"/>
                      <a:gd name="T18" fmla="*/ 0 w 28"/>
                      <a:gd name="T19" fmla="*/ 12 h 83"/>
                      <a:gd name="T20" fmla="*/ 10 w 28"/>
                      <a:gd name="T21" fmla="*/ 72 h 83"/>
                      <a:gd name="T22" fmla="*/ 12 w 28"/>
                      <a:gd name="T23" fmla="*/ 74 h 83"/>
                      <a:gd name="T24" fmla="*/ 14 w 28"/>
                      <a:gd name="T25" fmla="*/ 78 h 83"/>
                      <a:gd name="T26" fmla="*/ 18 w 28"/>
                      <a:gd name="T27" fmla="*/ 81 h 83"/>
                      <a:gd name="T28" fmla="*/ 20 w 28"/>
                      <a:gd name="T29" fmla="*/ 81 h 83"/>
                      <a:gd name="T30" fmla="*/ 22 w 28"/>
                      <a:gd name="T31" fmla="*/ 83 h 83"/>
                      <a:gd name="T32" fmla="*/ 24 w 28"/>
                      <a:gd name="T33" fmla="*/ 81 h 83"/>
                      <a:gd name="T34" fmla="*/ 24 w 28"/>
                      <a:gd name="T35" fmla="*/ 81 h 83"/>
                      <a:gd name="T36" fmla="*/ 26 w 28"/>
                      <a:gd name="T37" fmla="*/ 74 h 83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  <a:gd name="T45" fmla="*/ 0 60000 65536"/>
                      <a:gd name="T46" fmla="*/ 0 60000 65536"/>
                      <a:gd name="T47" fmla="*/ 0 60000 65536"/>
                      <a:gd name="T48" fmla="*/ 0 60000 65536"/>
                      <a:gd name="T49" fmla="*/ 0 60000 65536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60000 65536"/>
                      <a:gd name="T55" fmla="*/ 0 60000 65536"/>
                      <a:gd name="T56" fmla="*/ 0 60000 65536"/>
                      <a:gd name="T57" fmla="*/ 0 w 28"/>
                      <a:gd name="T58" fmla="*/ 0 h 83"/>
                      <a:gd name="T59" fmla="*/ 28 w 28"/>
                      <a:gd name="T60" fmla="*/ 83 h 83"/>
                    </a:gdLst>
                    <a:ahLst/>
                    <a:cxnLst>
                      <a:cxn ang="T38">
                        <a:pos x="T0" y="T1"/>
                      </a:cxn>
                      <a:cxn ang="T39">
                        <a:pos x="T2" y="T3"/>
                      </a:cxn>
                      <a:cxn ang="T40">
                        <a:pos x="T4" y="T5"/>
                      </a:cxn>
                      <a:cxn ang="T41">
                        <a:pos x="T6" y="T7"/>
                      </a:cxn>
                      <a:cxn ang="T42">
                        <a:pos x="T8" y="T9"/>
                      </a:cxn>
                      <a:cxn ang="T43">
                        <a:pos x="T10" y="T11"/>
                      </a:cxn>
                      <a:cxn ang="T44">
                        <a:pos x="T12" y="T13"/>
                      </a:cxn>
                      <a:cxn ang="T45">
                        <a:pos x="T14" y="T15"/>
                      </a:cxn>
                      <a:cxn ang="T46">
                        <a:pos x="T16" y="T17"/>
                      </a:cxn>
                      <a:cxn ang="T47">
                        <a:pos x="T18" y="T19"/>
                      </a:cxn>
                      <a:cxn ang="T48">
                        <a:pos x="T20" y="T21"/>
                      </a:cxn>
                      <a:cxn ang="T49">
                        <a:pos x="T22" y="T23"/>
                      </a:cxn>
                      <a:cxn ang="T50">
                        <a:pos x="T24" y="T25"/>
                      </a:cxn>
                      <a:cxn ang="T51">
                        <a:pos x="T26" y="T27"/>
                      </a:cxn>
                      <a:cxn ang="T52">
                        <a:pos x="T28" y="T29"/>
                      </a:cxn>
                      <a:cxn ang="T53">
                        <a:pos x="T30" y="T31"/>
                      </a:cxn>
                      <a:cxn ang="T54">
                        <a:pos x="T32" y="T33"/>
                      </a:cxn>
                      <a:cxn ang="T55">
                        <a:pos x="T34" y="T35"/>
                      </a:cxn>
                      <a:cxn ang="T56">
                        <a:pos x="T36" y="T37"/>
                      </a:cxn>
                    </a:cxnLst>
                    <a:rect l="T57" t="T58" r="T59" b="T60"/>
                    <a:pathLst>
                      <a:path w="28" h="83">
                        <a:moveTo>
                          <a:pt x="26" y="74"/>
                        </a:moveTo>
                        <a:lnTo>
                          <a:pt x="28" y="68"/>
                        </a:lnTo>
                        <a:lnTo>
                          <a:pt x="18" y="12"/>
                        </a:lnTo>
                        <a:lnTo>
                          <a:pt x="14" y="6"/>
                        </a:lnTo>
                        <a:lnTo>
                          <a:pt x="10" y="2"/>
                        </a:lnTo>
                        <a:lnTo>
                          <a:pt x="10" y="0"/>
                        </a:lnTo>
                        <a:lnTo>
                          <a:pt x="4" y="0"/>
                        </a:lnTo>
                        <a:lnTo>
                          <a:pt x="2" y="2"/>
                        </a:lnTo>
                        <a:lnTo>
                          <a:pt x="0" y="6"/>
                        </a:lnTo>
                        <a:lnTo>
                          <a:pt x="0" y="12"/>
                        </a:lnTo>
                        <a:lnTo>
                          <a:pt x="10" y="72"/>
                        </a:lnTo>
                        <a:lnTo>
                          <a:pt x="12" y="74"/>
                        </a:lnTo>
                        <a:lnTo>
                          <a:pt x="14" y="78"/>
                        </a:lnTo>
                        <a:lnTo>
                          <a:pt x="18" y="81"/>
                        </a:lnTo>
                        <a:lnTo>
                          <a:pt x="20" y="81"/>
                        </a:lnTo>
                        <a:lnTo>
                          <a:pt x="22" y="83"/>
                        </a:lnTo>
                        <a:lnTo>
                          <a:pt x="24" y="81"/>
                        </a:lnTo>
                        <a:lnTo>
                          <a:pt x="26" y="74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>
                      <a:latin typeface="Microsoft YaHei" panose="020B0503020204020204" pitchFamily="34" charset="-122"/>
                      <a:ea typeface="Microsoft YaHei" panose="020B0503020204020204" pitchFamily="34" charset="-122"/>
                    </a:endParaRPr>
                  </a:p>
                </p:txBody>
              </p:sp>
              <p:sp>
                <p:nvSpPr>
                  <p:cNvPr id="944" name="Freeform 35">
                    <a:extLst>
                      <a:ext uri="{FF2B5EF4-FFF2-40B4-BE49-F238E27FC236}">
                        <a16:creationId xmlns:a16="http://schemas.microsoft.com/office/drawing/2014/main" xmlns="" id="{317314DC-0092-41FB-A564-7052CCE63EC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21" y="1166"/>
                    <a:ext cx="28" cy="84"/>
                  </a:xfrm>
                  <a:custGeom>
                    <a:avLst/>
                    <a:gdLst>
                      <a:gd name="T0" fmla="*/ 26 w 28"/>
                      <a:gd name="T1" fmla="*/ 74 h 84"/>
                      <a:gd name="T2" fmla="*/ 28 w 28"/>
                      <a:gd name="T3" fmla="*/ 68 h 84"/>
                      <a:gd name="T4" fmla="*/ 18 w 28"/>
                      <a:gd name="T5" fmla="*/ 12 h 84"/>
                      <a:gd name="T6" fmla="*/ 14 w 28"/>
                      <a:gd name="T7" fmla="*/ 6 h 84"/>
                      <a:gd name="T8" fmla="*/ 10 w 28"/>
                      <a:gd name="T9" fmla="*/ 2 h 84"/>
                      <a:gd name="T10" fmla="*/ 10 w 28"/>
                      <a:gd name="T11" fmla="*/ 0 h 84"/>
                      <a:gd name="T12" fmla="*/ 4 w 28"/>
                      <a:gd name="T13" fmla="*/ 0 h 84"/>
                      <a:gd name="T14" fmla="*/ 2 w 28"/>
                      <a:gd name="T15" fmla="*/ 2 h 84"/>
                      <a:gd name="T16" fmla="*/ 0 w 28"/>
                      <a:gd name="T17" fmla="*/ 6 h 84"/>
                      <a:gd name="T18" fmla="*/ 0 w 28"/>
                      <a:gd name="T19" fmla="*/ 12 h 84"/>
                      <a:gd name="T20" fmla="*/ 10 w 28"/>
                      <a:gd name="T21" fmla="*/ 72 h 84"/>
                      <a:gd name="T22" fmla="*/ 12 w 28"/>
                      <a:gd name="T23" fmla="*/ 74 h 84"/>
                      <a:gd name="T24" fmla="*/ 14 w 28"/>
                      <a:gd name="T25" fmla="*/ 78 h 84"/>
                      <a:gd name="T26" fmla="*/ 18 w 28"/>
                      <a:gd name="T27" fmla="*/ 82 h 84"/>
                      <a:gd name="T28" fmla="*/ 20 w 28"/>
                      <a:gd name="T29" fmla="*/ 82 h 84"/>
                      <a:gd name="T30" fmla="*/ 22 w 28"/>
                      <a:gd name="T31" fmla="*/ 84 h 84"/>
                      <a:gd name="T32" fmla="*/ 24 w 28"/>
                      <a:gd name="T33" fmla="*/ 82 h 84"/>
                      <a:gd name="T34" fmla="*/ 24 w 28"/>
                      <a:gd name="T35" fmla="*/ 82 h 84"/>
                      <a:gd name="T36" fmla="*/ 26 w 28"/>
                      <a:gd name="T37" fmla="*/ 74 h 84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  <a:gd name="T45" fmla="*/ 0 60000 65536"/>
                      <a:gd name="T46" fmla="*/ 0 60000 65536"/>
                      <a:gd name="T47" fmla="*/ 0 60000 65536"/>
                      <a:gd name="T48" fmla="*/ 0 60000 65536"/>
                      <a:gd name="T49" fmla="*/ 0 60000 65536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60000 65536"/>
                      <a:gd name="T55" fmla="*/ 0 60000 65536"/>
                      <a:gd name="T56" fmla="*/ 0 60000 65536"/>
                      <a:gd name="T57" fmla="*/ 0 w 28"/>
                      <a:gd name="T58" fmla="*/ 0 h 84"/>
                      <a:gd name="T59" fmla="*/ 28 w 28"/>
                      <a:gd name="T60" fmla="*/ 84 h 84"/>
                    </a:gdLst>
                    <a:ahLst/>
                    <a:cxnLst>
                      <a:cxn ang="T38">
                        <a:pos x="T0" y="T1"/>
                      </a:cxn>
                      <a:cxn ang="T39">
                        <a:pos x="T2" y="T3"/>
                      </a:cxn>
                      <a:cxn ang="T40">
                        <a:pos x="T4" y="T5"/>
                      </a:cxn>
                      <a:cxn ang="T41">
                        <a:pos x="T6" y="T7"/>
                      </a:cxn>
                      <a:cxn ang="T42">
                        <a:pos x="T8" y="T9"/>
                      </a:cxn>
                      <a:cxn ang="T43">
                        <a:pos x="T10" y="T11"/>
                      </a:cxn>
                      <a:cxn ang="T44">
                        <a:pos x="T12" y="T13"/>
                      </a:cxn>
                      <a:cxn ang="T45">
                        <a:pos x="T14" y="T15"/>
                      </a:cxn>
                      <a:cxn ang="T46">
                        <a:pos x="T16" y="T17"/>
                      </a:cxn>
                      <a:cxn ang="T47">
                        <a:pos x="T18" y="T19"/>
                      </a:cxn>
                      <a:cxn ang="T48">
                        <a:pos x="T20" y="T21"/>
                      </a:cxn>
                      <a:cxn ang="T49">
                        <a:pos x="T22" y="T23"/>
                      </a:cxn>
                      <a:cxn ang="T50">
                        <a:pos x="T24" y="T25"/>
                      </a:cxn>
                      <a:cxn ang="T51">
                        <a:pos x="T26" y="T27"/>
                      </a:cxn>
                      <a:cxn ang="T52">
                        <a:pos x="T28" y="T29"/>
                      </a:cxn>
                      <a:cxn ang="T53">
                        <a:pos x="T30" y="T31"/>
                      </a:cxn>
                      <a:cxn ang="T54">
                        <a:pos x="T32" y="T33"/>
                      </a:cxn>
                      <a:cxn ang="T55">
                        <a:pos x="T34" y="T35"/>
                      </a:cxn>
                      <a:cxn ang="T56">
                        <a:pos x="T36" y="T37"/>
                      </a:cxn>
                    </a:cxnLst>
                    <a:rect l="T57" t="T58" r="T59" b="T60"/>
                    <a:pathLst>
                      <a:path w="28" h="84">
                        <a:moveTo>
                          <a:pt x="26" y="74"/>
                        </a:moveTo>
                        <a:lnTo>
                          <a:pt x="28" y="68"/>
                        </a:lnTo>
                        <a:lnTo>
                          <a:pt x="18" y="12"/>
                        </a:lnTo>
                        <a:lnTo>
                          <a:pt x="14" y="6"/>
                        </a:lnTo>
                        <a:lnTo>
                          <a:pt x="10" y="2"/>
                        </a:lnTo>
                        <a:lnTo>
                          <a:pt x="10" y="0"/>
                        </a:lnTo>
                        <a:lnTo>
                          <a:pt x="4" y="0"/>
                        </a:lnTo>
                        <a:lnTo>
                          <a:pt x="2" y="2"/>
                        </a:lnTo>
                        <a:lnTo>
                          <a:pt x="0" y="6"/>
                        </a:lnTo>
                        <a:lnTo>
                          <a:pt x="0" y="12"/>
                        </a:lnTo>
                        <a:lnTo>
                          <a:pt x="10" y="72"/>
                        </a:lnTo>
                        <a:lnTo>
                          <a:pt x="12" y="74"/>
                        </a:lnTo>
                        <a:lnTo>
                          <a:pt x="14" y="78"/>
                        </a:lnTo>
                        <a:lnTo>
                          <a:pt x="18" y="82"/>
                        </a:lnTo>
                        <a:lnTo>
                          <a:pt x="20" y="82"/>
                        </a:lnTo>
                        <a:lnTo>
                          <a:pt x="22" y="84"/>
                        </a:lnTo>
                        <a:lnTo>
                          <a:pt x="24" y="82"/>
                        </a:lnTo>
                        <a:lnTo>
                          <a:pt x="26" y="74"/>
                        </a:lnTo>
                        <a:close/>
                      </a:path>
                    </a:pathLst>
                  </a:custGeom>
                  <a:solidFill>
                    <a:srgbClr val="CECECE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>
                      <a:latin typeface="Microsoft YaHei" panose="020B0503020204020204" pitchFamily="34" charset="-122"/>
                      <a:ea typeface="Microsoft YaHei" panose="020B0503020204020204" pitchFamily="34" charset="-122"/>
                    </a:endParaRPr>
                  </a:p>
                </p:txBody>
              </p:sp>
            </p:grpSp>
            <p:grpSp>
              <p:nvGrpSpPr>
                <p:cNvPr id="934" name="Group 36">
                  <a:extLst>
                    <a:ext uri="{FF2B5EF4-FFF2-40B4-BE49-F238E27FC236}">
                      <a16:creationId xmlns:a16="http://schemas.microsoft.com/office/drawing/2014/main" xmlns="" id="{371A4005-2B1A-4D01-83CA-4847F7CE87E9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499" y="1152"/>
                  <a:ext cx="36" cy="92"/>
                  <a:chOff x="2499" y="1152"/>
                  <a:chExt cx="36" cy="92"/>
                </a:xfrm>
              </p:grpSpPr>
              <p:sp>
                <p:nvSpPr>
                  <p:cNvPr id="941" name="Freeform 37">
                    <a:extLst>
                      <a:ext uri="{FF2B5EF4-FFF2-40B4-BE49-F238E27FC236}">
                        <a16:creationId xmlns:a16="http://schemas.microsoft.com/office/drawing/2014/main" xmlns="" id="{977298C6-BAC8-49A4-A068-674927A556E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507" y="1160"/>
                    <a:ext cx="28" cy="84"/>
                  </a:xfrm>
                  <a:custGeom>
                    <a:avLst/>
                    <a:gdLst>
                      <a:gd name="T0" fmla="*/ 26 w 28"/>
                      <a:gd name="T1" fmla="*/ 74 h 84"/>
                      <a:gd name="T2" fmla="*/ 28 w 28"/>
                      <a:gd name="T3" fmla="*/ 68 h 84"/>
                      <a:gd name="T4" fmla="*/ 16 w 28"/>
                      <a:gd name="T5" fmla="*/ 12 h 84"/>
                      <a:gd name="T6" fmla="*/ 14 w 28"/>
                      <a:gd name="T7" fmla="*/ 6 h 84"/>
                      <a:gd name="T8" fmla="*/ 10 w 28"/>
                      <a:gd name="T9" fmla="*/ 2 h 84"/>
                      <a:gd name="T10" fmla="*/ 8 w 28"/>
                      <a:gd name="T11" fmla="*/ 0 h 84"/>
                      <a:gd name="T12" fmla="*/ 4 w 28"/>
                      <a:gd name="T13" fmla="*/ 0 h 84"/>
                      <a:gd name="T14" fmla="*/ 0 w 28"/>
                      <a:gd name="T15" fmla="*/ 2 h 84"/>
                      <a:gd name="T16" fmla="*/ 0 w 28"/>
                      <a:gd name="T17" fmla="*/ 8 h 84"/>
                      <a:gd name="T18" fmla="*/ 0 w 28"/>
                      <a:gd name="T19" fmla="*/ 14 h 84"/>
                      <a:gd name="T20" fmla="*/ 8 w 28"/>
                      <a:gd name="T21" fmla="*/ 72 h 84"/>
                      <a:gd name="T22" fmla="*/ 10 w 28"/>
                      <a:gd name="T23" fmla="*/ 76 h 84"/>
                      <a:gd name="T24" fmla="*/ 12 w 28"/>
                      <a:gd name="T25" fmla="*/ 78 h 84"/>
                      <a:gd name="T26" fmla="*/ 16 w 28"/>
                      <a:gd name="T27" fmla="*/ 82 h 84"/>
                      <a:gd name="T28" fmla="*/ 20 w 28"/>
                      <a:gd name="T29" fmla="*/ 82 h 84"/>
                      <a:gd name="T30" fmla="*/ 20 w 28"/>
                      <a:gd name="T31" fmla="*/ 84 h 84"/>
                      <a:gd name="T32" fmla="*/ 22 w 28"/>
                      <a:gd name="T33" fmla="*/ 82 h 84"/>
                      <a:gd name="T34" fmla="*/ 24 w 28"/>
                      <a:gd name="T35" fmla="*/ 82 h 84"/>
                      <a:gd name="T36" fmla="*/ 26 w 28"/>
                      <a:gd name="T37" fmla="*/ 74 h 84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  <a:gd name="T45" fmla="*/ 0 60000 65536"/>
                      <a:gd name="T46" fmla="*/ 0 60000 65536"/>
                      <a:gd name="T47" fmla="*/ 0 60000 65536"/>
                      <a:gd name="T48" fmla="*/ 0 60000 65536"/>
                      <a:gd name="T49" fmla="*/ 0 60000 65536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60000 65536"/>
                      <a:gd name="T55" fmla="*/ 0 60000 65536"/>
                      <a:gd name="T56" fmla="*/ 0 60000 65536"/>
                      <a:gd name="T57" fmla="*/ 0 w 28"/>
                      <a:gd name="T58" fmla="*/ 0 h 84"/>
                      <a:gd name="T59" fmla="*/ 28 w 28"/>
                      <a:gd name="T60" fmla="*/ 84 h 84"/>
                    </a:gdLst>
                    <a:ahLst/>
                    <a:cxnLst>
                      <a:cxn ang="T38">
                        <a:pos x="T0" y="T1"/>
                      </a:cxn>
                      <a:cxn ang="T39">
                        <a:pos x="T2" y="T3"/>
                      </a:cxn>
                      <a:cxn ang="T40">
                        <a:pos x="T4" y="T5"/>
                      </a:cxn>
                      <a:cxn ang="T41">
                        <a:pos x="T6" y="T7"/>
                      </a:cxn>
                      <a:cxn ang="T42">
                        <a:pos x="T8" y="T9"/>
                      </a:cxn>
                      <a:cxn ang="T43">
                        <a:pos x="T10" y="T11"/>
                      </a:cxn>
                      <a:cxn ang="T44">
                        <a:pos x="T12" y="T13"/>
                      </a:cxn>
                      <a:cxn ang="T45">
                        <a:pos x="T14" y="T15"/>
                      </a:cxn>
                      <a:cxn ang="T46">
                        <a:pos x="T16" y="T17"/>
                      </a:cxn>
                      <a:cxn ang="T47">
                        <a:pos x="T18" y="T19"/>
                      </a:cxn>
                      <a:cxn ang="T48">
                        <a:pos x="T20" y="T21"/>
                      </a:cxn>
                      <a:cxn ang="T49">
                        <a:pos x="T22" y="T23"/>
                      </a:cxn>
                      <a:cxn ang="T50">
                        <a:pos x="T24" y="T25"/>
                      </a:cxn>
                      <a:cxn ang="T51">
                        <a:pos x="T26" y="T27"/>
                      </a:cxn>
                      <a:cxn ang="T52">
                        <a:pos x="T28" y="T29"/>
                      </a:cxn>
                      <a:cxn ang="T53">
                        <a:pos x="T30" y="T31"/>
                      </a:cxn>
                      <a:cxn ang="T54">
                        <a:pos x="T32" y="T33"/>
                      </a:cxn>
                      <a:cxn ang="T55">
                        <a:pos x="T34" y="T35"/>
                      </a:cxn>
                      <a:cxn ang="T56">
                        <a:pos x="T36" y="T37"/>
                      </a:cxn>
                    </a:cxnLst>
                    <a:rect l="T57" t="T58" r="T59" b="T60"/>
                    <a:pathLst>
                      <a:path w="28" h="84">
                        <a:moveTo>
                          <a:pt x="26" y="74"/>
                        </a:moveTo>
                        <a:lnTo>
                          <a:pt x="28" y="68"/>
                        </a:lnTo>
                        <a:lnTo>
                          <a:pt x="16" y="12"/>
                        </a:lnTo>
                        <a:lnTo>
                          <a:pt x="14" y="6"/>
                        </a:lnTo>
                        <a:lnTo>
                          <a:pt x="10" y="2"/>
                        </a:lnTo>
                        <a:lnTo>
                          <a:pt x="8" y="0"/>
                        </a:lnTo>
                        <a:lnTo>
                          <a:pt x="4" y="0"/>
                        </a:lnTo>
                        <a:lnTo>
                          <a:pt x="0" y="2"/>
                        </a:lnTo>
                        <a:lnTo>
                          <a:pt x="0" y="8"/>
                        </a:lnTo>
                        <a:lnTo>
                          <a:pt x="0" y="14"/>
                        </a:lnTo>
                        <a:lnTo>
                          <a:pt x="8" y="72"/>
                        </a:lnTo>
                        <a:lnTo>
                          <a:pt x="10" y="76"/>
                        </a:lnTo>
                        <a:lnTo>
                          <a:pt x="12" y="78"/>
                        </a:lnTo>
                        <a:lnTo>
                          <a:pt x="16" y="82"/>
                        </a:lnTo>
                        <a:lnTo>
                          <a:pt x="20" y="82"/>
                        </a:lnTo>
                        <a:lnTo>
                          <a:pt x="20" y="84"/>
                        </a:lnTo>
                        <a:lnTo>
                          <a:pt x="22" y="82"/>
                        </a:lnTo>
                        <a:lnTo>
                          <a:pt x="24" y="82"/>
                        </a:lnTo>
                        <a:lnTo>
                          <a:pt x="26" y="74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>
                      <a:latin typeface="Microsoft YaHei" panose="020B0503020204020204" pitchFamily="34" charset="-122"/>
                      <a:ea typeface="Microsoft YaHei" panose="020B0503020204020204" pitchFamily="34" charset="-122"/>
                    </a:endParaRPr>
                  </a:p>
                </p:txBody>
              </p:sp>
              <p:sp>
                <p:nvSpPr>
                  <p:cNvPr id="942" name="Freeform 38">
                    <a:extLst>
                      <a:ext uri="{FF2B5EF4-FFF2-40B4-BE49-F238E27FC236}">
                        <a16:creationId xmlns:a16="http://schemas.microsoft.com/office/drawing/2014/main" xmlns="" id="{5EE2DB53-1920-497C-A69F-D0FFE659B9F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99" y="1152"/>
                    <a:ext cx="28" cy="84"/>
                  </a:xfrm>
                  <a:custGeom>
                    <a:avLst/>
                    <a:gdLst>
                      <a:gd name="T0" fmla="*/ 26 w 28"/>
                      <a:gd name="T1" fmla="*/ 74 h 84"/>
                      <a:gd name="T2" fmla="*/ 28 w 28"/>
                      <a:gd name="T3" fmla="*/ 68 h 84"/>
                      <a:gd name="T4" fmla="*/ 16 w 28"/>
                      <a:gd name="T5" fmla="*/ 12 h 84"/>
                      <a:gd name="T6" fmla="*/ 14 w 28"/>
                      <a:gd name="T7" fmla="*/ 6 h 84"/>
                      <a:gd name="T8" fmla="*/ 10 w 28"/>
                      <a:gd name="T9" fmla="*/ 2 h 84"/>
                      <a:gd name="T10" fmla="*/ 8 w 28"/>
                      <a:gd name="T11" fmla="*/ 0 h 84"/>
                      <a:gd name="T12" fmla="*/ 4 w 28"/>
                      <a:gd name="T13" fmla="*/ 0 h 84"/>
                      <a:gd name="T14" fmla="*/ 0 w 28"/>
                      <a:gd name="T15" fmla="*/ 2 h 84"/>
                      <a:gd name="T16" fmla="*/ 0 w 28"/>
                      <a:gd name="T17" fmla="*/ 8 h 84"/>
                      <a:gd name="T18" fmla="*/ 0 w 28"/>
                      <a:gd name="T19" fmla="*/ 14 h 84"/>
                      <a:gd name="T20" fmla="*/ 8 w 28"/>
                      <a:gd name="T21" fmla="*/ 72 h 84"/>
                      <a:gd name="T22" fmla="*/ 10 w 28"/>
                      <a:gd name="T23" fmla="*/ 76 h 84"/>
                      <a:gd name="T24" fmla="*/ 12 w 28"/>
                      <a:gd name="T25" fmla="*/ 78 h 84"/>
                      <a:gd name="T26" fmla="*/ 16 w 28"/>
                      <a:gd name="T27" fmla="*/ 82 h 84"/>
                      <a:gd name="T28" fmla="*/ 20 w 28"/>
                      <a:gd name="T29" fmla="*/ 82 h 84"/>
                      <a:gd name="T30" fmla="*/ 20 w 28"/>
                      <a:gd name="T31" fmla="*/ 84 h 84"/>
                      <a:gd name="T32" fmla="*/ 22 w 28"/>
                      <a:gd name="T33" fmla="*/ 82 h 84"/>
                      <a:gd name="T34" fmla="*/ 24 w 28"/>
                      <a:gd name="T35" fmla="*/ 82 h 84"/>
                      <a:gd name="T36" fmla="*/ 26 w 28"/>
                      <a:gd name="T37" fmla="*/ 74 h 84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  <a:gd name="T45" fmla="*/ 0 60000 65536"/>
                      <a:gd name="T46" fmla="*/ 0 60000 65536"/>
                      <a:gd name="T47" fmla="*/ 0 60000 65536"/>
                      <a:gd name="T48" fmla="*/ 0 60000 65536"/>
                      <a:gd name="T49" fmla="*/ 0 60000 65536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60000 65536"/>
                      <a:gd name="T55" fmla="*/ 0 60000 65536"/>
                      <a:gd name="T56" fmla="*/ 0 60000 65536"/>
                      <a:gd name="T57" fmla="*/ 0 w 28"/>
                      <a:gd name="T58" fmla="*/ 0 h 84"/>
                      <a:gd name="T59" fmla="*/ 28 w 28"/>
                      <a:gd name="T60" fmla="*/ 84 h 84"/>
                    </a:gdLst>
                    <a:ahLst/>
                    <a:cxnLst>
                      <a:cxn ang="T38">
                        <a:pos x="T0" y="T1"/>
                      </a:cxn>
                      <a:cxn ang="T39">
                        <a:pos x="T2" y="T3"/>
                      </a:cxn>
                      <a:cxn ang="T40">
                        <a:pos x="T4" y="T5"/>
                      </a:cxn>
                      <a:cxn ang="T41">
                        <a:pos x="T6" y="T7"/>
                      </a:cxn>
                      <a:cxn ang="T42">
                        <a:pos x="T8" y="T9"/>
                      </a:cxn>
                      <a:cxn ang="T43">
                        <a:pos x="T10" y="T11"/>
                      </a:cxn>
                      <a:cxn ang="T44">
                        <a:pos x="T12" y="T13"/>
                      </a:cxn>
                      <a:cxn ang="T45">
                        <a:pos x="T14" y="T15"/>
                      </a:cxn>
                      <a:cxn ang="T46">
                        <a:pos x="T16" y="T17"/>
                      </a:cxn>
                      <a:cxn ang="T47">
                        <a:pos x="T18" y="T19"/>
                      </a:cxn>
                      <a:cxn ang="T48">
                        <a:pos x="T20" y="T21"/>
                      </a:cxn>
                      <a:cxn ang="T49">
                        <a:pos x="T22" y="T23"/>
                      </a:cxn>
                      <a:cxn ang="T50">
                        <a:pos x="T24" y="T25"/>
                      </a:cxn>
                      <a:cxn ang="T51">
                        <a:pos x="T26" y="T27"/>
                      </a:cxn>
                      <a:cxn ang="T52">
                        <a:pos x="T28" y="T29"/>
                      </a:cxn>
                      <a:cxn ang="T53">
                        <a:pos x="T30" y="T31"/>
                      </a:cxn>
                      <a:cxn ang="T54">
                        <a:pos x="T32" y="T33"/>
                      </a:cxn>
                      <a:cxn ang="T55">
                        <a:pos x="T34" y="T35"/>
                      </a:cxn>
                      <a:cxn ang="T56">
                        <a:pos x="T36" y="T37"/>
                      </a:cxn>
                    </a:cxnLst>
                    <a:rect l="T57" t="T58" r="T59" b="T60"/>
                    <a:pathLst>
                      <a:path w="28" h="84">
                        <a:moveTo>
                          <a:pt x="26" y="74"/>
                        </a:moveTo>
                        <a:lnTo>
                          <a:pt x="28" y="68"/>
                        </a:lnTo>
                        <a:lnTo>
                          <a:pt x="16" y="12"/>
                        </a:lnTo>
                        <a:lnTo>
                          <a:pt x="14" y="6"/>
                        </a:lnTo>
                        <a:lnTo>
                          <a:pt x="10" y="2"/>
                        </a:lnTo>
                        <a:lnTo>
                          <a:pt x="8" y="0"/>
                        </a:lnTo>
                        <a:lnTo>
                          <a:pt x="4" y="0"/>
                        </a:lnTo>
                        <a:lnTo>
                          <a:pt x="0" y="2"/>
                        </a:lnTo>
                        <a:lnTo>
                          <a:pt x="0" y="8"/>
                        </a:lnTo>
                        <a:lnTo>
                          <a:pt x="0" y="14"/>
                        </a:lnTo>
                        <a:lnTo>
                          <a:pt x="8" y="72"/>
                        </a:lnTo>
                        <a:lnTo>
                          <a:pt x="10" y="76"/>
                        </a:lnTo>
                        <a:lnTo>
                          <a:pt x="12" y="78"/>
                        </a:lnTo>
                        <a:lnTo>
                          <a:pt x="16" y="82"/>
                        </a:lnTo>
                        <a:lnTo>
                          <a:pt x="20" y="82"/>
                        </a:lnTo>
                        <a:lnTo>
                          <a:pt x="20" y="84"/>
                        </a:lnTo>
                        <a:lnTo>
                          <a:pt x="22" y="82"/>
                        </a:lnTo>
                        <a:lnTo>
                          <a:pt x="24" y="82"/>
                        </a:lnTo>
                        <a:lnTo>
                          <a:pt x="26" y="74"/>
                        </a:lnTo>
                        <a:close/>
                      </a:path>
                    </a:pathLst>
                  </a:custGeom>
                  <a:solidFill>
                    <a:srgbClr val="CECECE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>
                      <a:latin typeface="Microsoft YaHei" panose="020B0503020204020204" pitchFamily="34" charset="-122"/>
                      <a:ea typeface="Microsoft YaHei" panose="020B0503020204020204" pitchFamily="34" charset="-122"/>
                    </a:endParaRPr>
                  </a:p>
                </p:txBody>
              </p:sp>
            </p:grpSp>
            <p:grpSp>
              <p:nvGrpSpPr>
                <p:cNvPr id="935" name="Group 39">
                  <a:extLst>
                    <a:ext uri="{FF2B5EF4-FFF2-40B4-BE49-F238E27FC236}">
                      <a16:creationId xmlns:a16="http://schemas.microsoft.com/office/drawing/2014/main" xmlns="" id="{25A95CC8-45DB-416C-B5D9-5AC0B2D89F1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585" y="1138"/>
                  <a:ext cx="36" cy="90"/>
                  <a:chOff x="2585" y="1138"/>
                  <a:chExt cx="36" cy="90"/>
                </a:xfrm>
              </p:grpSpPr>
              <p:sp>
                <p:nvSpPr>
                  <p:cNvPr id="939" name="Freeform 40">
                    <a:extLst>
                      <a:ext uri="{FF2B5EF4-FFF2-40B4-BE49-F238E27FC236}">
                        <a16:creationId xmlns:a16="http://schemas.microsoft.com/office/drawing/2014/main" xmlns="" id="{F057C2CD-E868-4EC5-89F9-EC1C48CF264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593" y="1146"/>
                    <a:ext cx="28" cy="82"/>
                  </a:xfrm>
                  <a:custGeom>
                    <a:avLst/>
                    <a:gdLst>
                      <a:gd name="T0" fmla="*/ 26 w 28"/>
                      <a:gd name="T1" fmla="*/ 74 h 82"/>
                      <a:gd name="T2" fmla="*/ 28 w 28"/>
                      <a:gd name="T3" fmla="*/ 66 h 82"/>
                      <a:gd name="T4" fmla="*/ 18 w 28"/>
                      <a:gd name="T5" fmla="*/ 10 h 82"/>
                      <a:gd name="T6" fmla="*/ 14 w 28"/>
                      <a:gd name="T7" fmla="*/ 4 h 82"/>
                      <a:gd name="T8" fmla="*/ 10 w 28"/>
                      <a:gd name="T9" fmla="*/ 0 h 82"/>
                      <a:gd name="T10" fmla="*/ 8 w 28"/>
                      <a:gd name="T11" fmla="*/ 0 h 82"/>
                      <a:gd name="T12" fmla="*/ 4 w 28"/>
                      <a:gd name="T13" fmla="*/ 0 h 82"/>
                      <a:gd name="T14" fmla="*/ 0 w 28"/>
                      <a:gd name="T15" fmla="*/ 0 h 82"/>
                      <a:gd name="T16" fmla="*/ 0 w 28"/>
                      <a:gd name="T17" fmla="*/ 4 h 82"/>
                      <a:gd name="T18" fmla="*/ 0 w 28"/>
                      <a:gd name="T19" fmla="*/ 12 h 82"/>
                      <a:gd name="T20" fmla="*/ 10 w 28"/>
                      <a:gd name="T21" fmla="*/ 70 h 82"/>
                      <a:gd name="T22" fmla="*/ 10 w 28"/>
                      <a:gd name="T23" fmla="*/ 74 h 82"/>
                      <a:gd name="T24" fmla="*/ 14 w 28"/>
                      <a:gd name="T25" fmla="*/ 76 h 82"/>
                      <a:gd name="T26" fmla="*/ 18 w 28"/>
                      <a:gd name="T27" fmla="*/ 80 h 82"/>
                      <a:gd name="T28" fmla="*/ 20 w 28"/>
                      <a:gd name="T29" fmla="*/ 82 h 82"/>
                      <a:gd name="T30" fmla="*/ 20 w 28"/>
                      <a:gd name="T31" fmla="*/ 82 h 82"/>
                      <a:gd name="T32" fmla="*/ 24 w 28"/>
                      <a:gd name="T33" fmla="*/ 80 h 82"/>
                      <a:gd name="T34" fmla="*/ 24 w 28"/>
                      <a:gd name="T35" fmla="*/ 80 h 82"/>
                      <a:gd name="T36" fmla="*/ 26 w 28"/>
                      <a:gd name="T37" fmla="*/ 74 h 82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  <a:gd name="T45" fmla="*/ 0 60000 65536"/>
                      <a:gd name="T46" fmla="*/ 0 60000 65536"/>
                      <a:gd name="T47" fmla="*/ 0 60000 65536"/>
                      <a:gd name="T48" fmla="*/ 0 60000 65536"/>
                      <a:gd name="T49" fmla="*/ 0 60000 65536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60000 65536"/>
                      <a:gd name="T55" fmla="*/ 0 60000 65536"/>
                      <a:gd name="T56" fmla="*/ 0 60000 65536"/>
                      <a:gd name="T57" fmla="*/ 0 w 28"/>
                      <a:gd name="T58" fmla="*/ 0 h 82"/>
                      <a:gd name="T59" fmla="*/ 28 w 28"/>
                      <a:gd name="T60" fmla="*/ 82 h 82"/>
                    </a:gdLst>
                    <a:ahLst/>
                    <a:cxnLst>
                      <a:cxn ang="T38">
                        <a:pos x="T0" y="T1"/>
                      </a:cxn>
                      <a:cxn ang="T39">
                        <a:pos x="T2" y="T3"/>
                      </a:cxn>
                      <a:cxn ang="T40">
                        <a:pos x="T4" y="T5"/>
                      </a:cxn>
                      <a:cxn ang="T41">
                        <a:pos x="T6" y="T7"/>
                      </a:cxn>
                      <a:cxn ang="T42">
                        <a:pos x="T8" y="T9"/>
                      </a:cxn>
                      <a:cxn ang="T43">
                        <a:pos x="T10" y="T11"/>
                      </a:cxn>
                      <a:cxn ang="T44">
                        <a:pos x="T12" y="T13"/>
                      </a:cxn>
                      <a:cxn ang="T45">
                        <a:pos x="T14" y="T15"/>
                      </a:cxn>
                      <a:cxn ang="T46">
                        <a:pos x="T16" y="T17"/>
                      </a:cxn>
                      <a:cxn ang="T47">
                        <a:pos x="T18" y="T19"/>
                      </a:cxn>
                      <a:cxn ang="T48">
                        <a:pos x="T20" y="T21"/>
                      </a:cxn>
                      <a:cxn ang="T49">
                        <a:pos x="T22" y="T23"/>
                      </a:cxn>
                      <a:cxn ang="T50">
                        <a:pos x="T24" y="T25"/>
                      </a:cxn>
                      <a:cxn ang="T51">
                        <a:pos x="T26" y="T27"/>
                      </a:cxn>
                      <a:cxn ang="T52">
                        <a:pos x="T28" y="T29"/>
                      </a:cxn>
                      <a:cxn ang="T53">
                        <a:pos x="T30" y="T31"/>
                      </a:cxn>
                      <a:cxn ang="T54">
                        <a:pos x="T32" y="T33"/>
                      </a:cxn>
                      <a:cxn ang="T55">
                        <a:pos x="T34" y="T35"/>
                      </a:cxn>
                      <a:cxn ang="T56">
                        <a:pos x="T36" y="T37"/>
                      </a:cxn>
                    </a:cxnLst>
                    <a:rect l="T57" t="T58" r="T59" b="T60"/>
                    <a:pathLst>
                      <a:path w="28" h="82">
                        <a:moveTo>
                          <a:pt x="26" y="74"/>
                        </a:moveTo>
                        <a:lnTo>
                          <a:pt x="28" y="66"/>
                        </a:lnTo>
                        <a:lnTo>
                          <a:pt x="18" y="10"/>
                        </a:lnTo>
                        <a:lnTo>
                          <a:pt x="14" y="4"/>
                        </a:lnTo>
                        <a:lnTo>
                          <a:pt x="10" y="0"/>
                        </a:lnTo>
                        <a:lnTo>
                          <a:pt x="8" y="0"/>
                        </a:lnTo>
                        <a:lnTo>
                          <a:pt x="4" y="0"/>
                        </a:lnTo>
                        <a:lnTo>
                          <a:pt x="0" y="0"/>
                        </a:lnTo>
                        <a:lnTo>
                          <a:pt x="0" y="4"/>
                        </a:lnTo>
                        <a:lnTo>
                          <a:pt x="0" y="12"/>
                        </a:lnTo>
                        <a:lnTo>
                          <a:pt x="10" y="70"/>
                        </a:lnTo>
                        <a:lnTo>
                          <a:pt x="10" y="74"/>
                        </a:lnTo>
                        <a:lnTo>
                          <a:pt x="14" y="76"/>
                        </a:lnTo>
                        <a:lnTo>
                          <a:pt x="18" y="80"/>
                        </a:lnTo>
                        <a:lnTo>
                          <a:pt x="20" y="82"/>
                        </a:lnTo>
                        <a:lnTo>
                          <a:pt x="24" y="80"/>
                        </a:lnTo>
                        <a:lnTo>
                          <a:pt x="26" y="74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>
                      <a:latin typeface="Microsoft YaHei" panose="020B0503020204020204" pitchFamily="34" charset="-122"/>
                      <a:ea typeface="Microsoft YaHei" panose="020B0503020204020204" pitchFamily="34" charset="-122"/>
                    </a:endParaRPr>
                  </a:p>
                </p:txBody>
              </p:sp>
              <p:sp>
                <p:nvSpPr>
                  <p:cNvPr id="940" name="Freeform 41">
                    <a:extLst>
                      <a:ext uri="{FF2B5EF4-FFF2-40B4-BE49-F238E27FC236}">
                        <a16:creationId xmlns:a16="http://schemas.microsoft.com/office/drawing/2014/main" xmlns="" id="{974FB69B-FBD2-48F8-82BE-7E26F36CC43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585" y="1138"/>
                    <a:ext cx="28" cy="82"/>
                  </a:xfrm>
                  <a:custGeom>
                    <a:avLst/>
                    <a:gdLst>
                      <a:gd name="T0" fmla="*/ 26 w 28"/>
                      <a:gd name="T1" fmla="*/ 74 h 82"/>
                      <a:gd name="T2" fmla="*/ 28 w 28"/>
                      <a:gd name="T3" fmla="*/ 66 h 82"/>
                      <a:gd name="T4" fmla="*/ 18 w 28"/>
                      <a:gd name="T5" fmla="*/ 10 h 82"/>
                      <a:gd name="T6" fmla="*/ 14 w 28"/>
                      <a:gd name="T7" fmla="*/ 4 h 82"/>
                      <a:gd name="T8" fmla="*/ 10 w 28"/>
                      <a:gd name="T9" fmla="*/ 0 h 82"/>
                      <a:gd name="T10" fmla="*/ 8 w 28"/>
                      <a:gd name="T11" fmla="*/ 0 h 82"/>
                      <a:gd name="T12" fmla="*/ 4 w 28"/>
                      <a:gd name="T13" fmla="*/ 0 h 82"/>
                      <a:gd name="T14" fmla="*/ 0 w 28"/>
                      <a:gd name="T15" fmla="*/ 0 h 82"/>
                      <a:gd name="T16" fmla="*/ 0 w 28"/>
                      <a:gd name="T17" fmla="*/ 4 h 82"/>
                      <a:gd name="T18" fmla="*/ 0 w 28"/>
                      <a:gd name="T19" fmla="*/ 12 h 82"/>
                      <a:gd name="T20" fmla="*/ 10 w 28"/>
                      <a:gd name="T21" fmla="*/ 70 h 82"/>
                      <a:gd name="T22" fmla="*/ 10 w 28"/>
                      <a:gd name="T23" fmla="*/ 74 h 82"/>
                      <a:gd name="T24" fmla="*/ 14 w 28"/>
                      <a:gd name="T25" fmla="*/ 76 h 82"/>
                      <a:gd name="T26" fmla="*/ 18 w 28"/>
                      <a:gd name="T27" fmla="*/ 80 h 82"/>
                      <a:gd name="T28" fmla="*/ 20 w 28"/>
                      <a:gd name="T29" fmla="*/ 82 h 82"/>
                      <a:gd name="T30" fmla="*/ 20 w 28"/>
                      <a:gd name="T31" fmla="*/ 82 h 82"/>
                      <a:gd name="T32" fmla="*/ 24 w 28"/>
                      <a:gd name="T33" fmla="*/ 80 h 82"/>
                      <a:gd name="T34" fmla="*/ 24 w 28"/>
                      <a:gd name="T35" fmla="*/ 80 h 82"/>
                      <a:gd name="T36" fmla="*/ 26 w 28"/>
                      <a:gd name="T37" fmla="*/ 74 h 82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  <a:gd name="T45" fmla="*/ 0 60000 65536"/>
                      <a:gd name="T46" fmla="*/ 0 60000 65536"/>
                      <a:gd name="T47" fmla="*/ 0 60000 65536"/>
                      <a:gd name="T48" fmla="*/ 0 60000 65536"/>
                      <a:gd name="T49" fmla="*/ 0 60000 65536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60000 65536"/>
                      <a:gd name="T55" fmla="*/ 0 60000 65536"/>
                      <a:gd name="T56" fmla="*/ 0 60000 65536"/>
                      <a:gd name="T57" fmla="*/ 0 w 28"/>
                      <a:gd name="T58" fmla="*/ 0 h 82"/>
                      <a:gd name="T59" fmla="*/ 28 w 28"/>
                      <a:gd name="T60" fmla="*/ 82 h 82"/>
                    </a:gdLst>
                    <a:ahLst/>
                    <a:cxnLst>
                      <a:cxn ang="T38">
                        <a:pos x="T0" y="T1"/>
                      </a:cxn>
                      <a:cxn ang="T39">
                        <a:pos x="T2" y="T3"/>
                      </a:cxn>
                      <a:cxn ang="T40">
                        <a:pos x="T4" y="T5"/>
                      </a:cxn>
                      <a:cxn ang="T41">
                        <a:pos x="T6" y="T7"/>
                      </a:cxn>
                      <a:cxn ang="T42">
                        <a:pos x="T8" y="T9"/>
                      </a:cxn>
                      <a:cxn ang="T43">
                        <a:pos x="T10" y="T11"/>
                      </a:cxn>
                      <a:cxn ang="T44">
                        <a:pos x="T12" y="T13"/>
                      </a:cxn>
                      <a:cxn ang="T45">
                        <a:pos x="T14" y="T15"/>
                      </a:cxn>
                      <a:cxn ang="T46">
                        <a:pos x="T16" y="T17"/>
                      </a:cxn>
                      <a:cxn ang="T47">
                        <a:pos x="T18" y="T19"/>
                      </a:cxn>
                      <a:cxn ang="T48">
                        <a:pos x="T20" y="T21"/>
                      </a:cxn>
                      <a:cxn ang="T49">
                        <a:pos x="T22" y="T23"/>
                      </a:cxn>
                      <a:cxn ang="T50">
                        <a:pos x="T24" y="T25"/>
                      </a:cxn>
                      <a:cxn ang="T51">
                        <a:pos x="T26" y="T27"/>
                      </a:cxn>
                      <a:cxn ang="T52">
                        <a:pos x="T28" y="T29"/>
                      </a:cxn>
                      <a:cxn ang="T53">
                        <a:pos x="T30" y="T31"/>
                      </a:cxn>
                      <a:cxn ang="T54">
                        <a:pos x="T32" y="T33"/>
                      </a:cxn>
                      <a:cxn ang="T55">
                        <a:pos x="T34" y="T35"/>
                      </a:cxn>
                      <a:cxn ang="T56">
                        <a:pos x="T36" y="T37"/>
                      </a:cxn>
                    </a:cxnLst>
                    <a:rect l="T57" t="T58" r="T59" b="T60"/>
                    <a:pathLst>
                      <a:path w="28" h="82">
                        <a:moveTo>
                          <a:pt x="26" y="74"/>
                        </a:moveTo>
                        <a:lnTo>
                          <a:pt x="28" y="66"/>
                        </a:lnTo>
                        <a:lnTo>
                          <a:pt x="18" y="10"/>
                        </a:lnTo>
                        <a:lnTo>
                          <a:pt x="14" y="4"/>
                        </a:lnTo>
                        <a:lnTo>
                          <a:pt x="10" y="0"/>
                        </a:lnTo>
                        <a:lnTo>
                          <a:pt x="8" y="0"/>
                        </a:lnTo>
                        <a:lnTo>
                          <a:pt x="4" y="0"/>
                        </a:lnTo>
                        <a:lnTo>
                          <a:pt x="0" y="0"/>
                        </a:lnTo>
                        <a:lnTo>
                          <a:pt x="0" y="4"/>
                        </a:lnTo>
                        <a:lnTo>
                          <a:pt x="0" y="12"/>
                        </a:lnTo>
                        <a:lnTo>
                          <a:pt x="10" y="70"/>
                        </a:lnTo>
                        <a:lnTo>
                          <a:pt x="10" y="74"/>
                        </a:lnTo>
                        <a:lnTo>
                          <a:pt x="14" y="76"/>
                        </a:lnTo>
                        <a:lnTo>
                          <a:pt x="18" y="80"/>
                        </a:lnTo>
                        <a:lnTo>
                          <a:pt x="20" y="82"/>
                        </a:lnTo>
                        <a:lnTo>
                          <a:pt x="24" y="80"/>
                        </a:lnTo>
                        <a:lnTo>
                          <a:pt x="26" y="74"/>
                        </a:lnTo>
                        <a:close/>
                      </a:path>
                    </a:pathLst>
                  </a:custGeom>
                  <a:solidFill>
                    <a:srgbClr val="CECECE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>
                      <a:latin typeface="Microsoft YaHei" panose="020B0503020204020204" pitchFamily="34" charset="-122"/>
                      <a:ea typeface="Microsoft YaHei" panose="020B0503020204020204" pitchFamily="34" charset="-122"/>
                    </a:endParaRPr>
                  </a:p>
                </p:txBody>
              </p:sp>
            </p:grpSp>
            <p:grpSp>
              <p:nvGrpSpPr>
                <p:cNvPr id="936" name="Group 42">
                  <a:extLst>
                    <a:ext uri="{FF2B5EF4-FFF2-40B4-BE49-F238E27FC236}">
                      <a16:creationId xmlns:a16="http://schemas.microsoft.com/office/drawing/2014/main" xmlns="" id="{FBB948FC-E023-45BB-9515-2B0058FDA65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657" y="1124"/>
                  <a:ext cx="37" cy="92"/>
                  <a:chOff x="2657" y="1124"/>
                  <a:chExt cx="37" cy="92"/>
                </a:xfrm>
              </p:grpSpPr>
              <p:sp>
                <p:nvSpPr>
                  <p:cNvPr id="937" name="Freeform 43">
                    <a:extLst>
                      <a:ext uri="{FF2B5EF4-FFF2-40B4-BE49-F238E27FC236}">
                        <a16:creationId xmlns:a16="http://schemas.microsoft.com/office/drawing/2014/main" xmlns="" id="{A64C37AA-32BA-409B-BF4C-D27DB43AD5A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665" y="1132"/>
                    <a:ext cx="29" cy="84"/>
                  </a:xfrm>
                  <a:custGeom>
                    <a:avLst/>
                    <a:gdLst>
                      <a:gd name="T0" fmla="*/ 27 w 29"/>
                      <a:gd name="T1" fmla="*/ 74 h 84"/>
                      <a:gd name="T2" fmla="*/ 29 w 29"/>
                      <a:gd name="T3" fmla="*/ 68 h 84"/>
                      <a:gd name="T4" fmla="*/ 20 w 29"/>
                      <a:gd name="T5" fmla="*/ 12 h 84"/>
                      <a:gd name="T6" fmla="*/ 16 w 29"/>
                      <a:gd name="T7" fmla="*/ 6 h 84"/>
                      <a:gd name="T8" fmla="*/ 12 w 29"/>
                      <a:gd name="T9" fmla="*/ 2 h 84"/>
                      <a:gd name="T10" fmla="*/ 10 w 29"/>
                      <a:gd name="T11" fmla="*/ 0 h 84"/>
                      <a:gd name="T12" fmla="*/ 6 w 29"/>
                      <a:gd name="T13" fmla="*/ 0 h 84"/>
                      <a:gd name="T14" fmla="*/ 2 w 29"/>
                      <a:gd name="T15" fmla="*/ 2 h 84"/>
                      <a:gd name="T16" fmla="*/ 0 w 29"/>
                      <a:gd name="T17" fmla="*/ 6 h 84"/>
                      <a:gd name="T18" fmla="*/ 0 w 29"/>
                      <a:gd name="T19" fmla="*/ 12 h 84"/>
                      <a:gd name="T20" fmla="*/ 10 w 29"/>
                      <a:gd name="T21" fmla="*/ 72 h 84"/>
                      <a:gd name="T22" fmla="*/ 12 w 29"/>
                      <a:gd name="T23" fmla="*/ 74 h 84"/>
                      <a:gd name="T24" fmla="*/ 14 w 29"/>
                      <a:gd name="T25" fmla="*/ 78 h 84"/>
                      <a:gd name="T26" fmla="*/ 16 w 29"/>
                      <a:gd name="T27" fmla="*/ 82 h 84"/>
                      <a:gd name="T28" fmla="*/ 20 w 29"/>
                      <a:gd name="T29" fmla="*/ 84 h 84"/>
                      <a:gd name="T30" fmla="*/ 22 w 29"/>
                      <a:gd name="T31" fmla="*/ 84 h 84"/>
                      <a:gd name="T32" fmla="*/ 23 w 29"/>
                      <a:gd name="T33" fmla="*/ 82 h 84"/>
                      <a:gd name="T34" fmla="*/ 25 w 29"/>
                      <a:gd name="T35" fmla="*/ 82 h 84"/>
                      <a:gd name="T36" fmla="*/ 27 w 29"/>
                      <a:gd name="T37" fmla="*/ 74 h 84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  <a:gd name="T45" fmla="*/ 0 60000 65536"/>
                      <a:gd name="T46" fmla="*/ 0 60000 65536"/>
                      <a:gd name="T47" fmla="*/ 0 60000 65536"/>
                      <a:gd name="T48" fmla="*/ 0 60000 65536"/>
                      <a:gd name="T49" fmla="*/ 0 60000 65536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60000 65536"/>
                      <a:gd name="T55" fmla="*/ 0 60000 65536"/>
                      <a:gd name="T56" fmla="*/ 0 60000 65536"/>
                      <a:gd name="T57" fmla="*/ 0 w 29"/>
                      <a:gd name="T58" fmla="*/ 0 h 84"/>
                      <a:gd name="T59" fmla="*/ 29 w 29"/>
                      <a:gd name="T60" fmla="*/ 84 h 84"/>
                    </a:gdLst>
                    <a:ahLst/>
                    <a:cxnLst>
                      <a:cxn ang="T38">
                        <a:pos x="T0" y="T1"/>
                      </a:cxn>
                      <a:cxn ang="T39">
                        <a:pos x="T2" y="T3"/>
                      </a:cxn>
                      <a:cxn ang="T40">
                        <a:pos x="T4" y="T5"/>
                      </a:cxn>
                      <a:cxn ang="T41">
                        <a:pos x="T6" y="T7"/>
                      </a:cxn>
                      <a:cxn ang="T42">
                        <a:pos x="T8" y="T9"/>
                      </a:cxn>
                      <a:cxn ang="T43">
                        <a:pos x="T10" y="T11"/>
                      </a:cxn>
                      <a:cxn ang="T44">
                        <a:pos x="T12" y="T13"/>
                      </a:cxn>
                      <a:cxn ang="T45">
                        <a:pos x="T14" y="T15"/>
                      </a:cxn>
                      <a:cxn ang="T46">
                        <a:pos x="T16" y="T17"/>
                      </a:cxn>
                      <a:cxn ang="T47">
                        <a:pos x="T18" y="T19"/>
                      </a:cxn>
                      <a:cxn ang="T48">
                        <a:pos x="T20" y="T21"/>
                      </a:cxn>
                      <a:cxn ang="T49">
                        <a:pos x="T22" y="T23"/>
                      </a:cxn>
                      <a:cxn ang="T50">
                        <a:pos x="T24" y="T25"/>
                      </a:cxn>
                      <a:cxn ang="T51">
                        <a:pos x="T26" y="T27"/>
                      </a:cxn>
                      <a:cxn ang="T52">
                        <a:pos x="T28" y="T29"/>
                      </a:cxn>
                      <a:cxn ang="T53">
                        <a:pos x="T30" y="T31"/>
                      </a:cxn>
                      <a:cxn ang="T54">
                        <a:pos x="T32" y="T33"/>
                      </a:cxn>
                      <a:cxn ang="T55">
                        <a:pos x="T34" y="T35"/>
                      </a:cxn>
                      <a:cxn ang="T56">
                        <a:pos x="T36" y="T37"/>
                      </a:cxn>
                    </a:cxnLst>
                    <a:rect l="T57" t="T58" r="T59" b="T60"/>
                    <a:pathLst>
                      <a:path w="29" h="84">
                        <a:moveTo>
                          <a:pt x="27" y="74"/>
                        </a:moveTo>
                        <a:lnTo>
                          <a:pt x="29" y="68"/>
                        </a:lnTo>
                        <a:lnTo>
                          <a:pt x="20" y="12"/>
                        </a:lnTo>
                        <a:lnTo>
                          <a:pt x="16" y="6"/>
                        </a:lnTo>
                        <a:lnTo>
                          <a:pt x="12" y="2"/>
                        </a:lnTo>
                        <a:lnTo>
                          <a:pt x="10" y="0"/>
                        </a:lnTo>
                        <a:lnTo>
                          <a:pt x="6" y="0"/>
                        </a:lnTo>
                        <a:lnTo>
                          <a:pt x="2" y="2"/>
                        </a:lnTo>
                        <a:lnTo>
                          <a:pt x="0" y="6"/>
                        </a:lnTo>
                        <a:lnTo>
                          <a:pt x="0" y="12"/>
                        </a:lnTo>
                        <a:lnTo>
                          <a:pt x="10" y="72"/>
                        </a:lnTo>
                        <a:lnTo>
                          <a:pt x="12" y="74"/>
                        </a:lnTo>
                        <a:lnTo>
                          <a:pt x="14" y="78"/>
                        </a:lnTo>
                        <a:lnTo>
                          <a:pt x="16" y="82"/>
                        </a:lnTo>
                        <a:lnTo>
                          <a:pt x="20" y="84"/>
                        </a:lnTo>
                        <a:lnTo>
                          <a:pt x="22" y="84"/>
                        </a:lnTo>
                        <a:lnTo>
                          <a:pt x="23" y="82"/>
                        </a:lnTo>
                        <a:lnTo>
                          <a:pt x="25" y="82"/>
                        </a:lnTo>
                        <a:lnTo>
                          <a:pt x="27" y="74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>
                      <a:latin typeface="Microsoft YaHei" panose="020B0503020204020204" pitchFamily="34" charset="-122"/>
                      <a:ea typeface="Microsoft YaHei" panose="020B0503020204020204" pitchFamily="34" charset="-122"/>
                    </a:endParaRPr>
                  </a:p>
                </p:txBody>
              </p:sp>
              <p:sp>
                <p:nvSpPr>
                  <p:cNvPr id="938" name="Freeform 44">
                    <a:extLst>
                      <a:ext uri="{FF2B5EF4-FFF2-40B4-BE49-F238E27FC236}">
                        <a16:creationId xmlns:a16="http://schemas.microsoft.com/office/drawing/2014/main" xmlns="" id="{6A6CDB35-1D90-465A-B995-A5EC5A9F297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657" y="1124"/>
                    <a:ext cx="30" cy="84"/>
                  </a:xfrm>
                  <a:custGeom>
                    <a:avLst/>
                    <a:gdLst>
                      <a:gd name="T0" fmla="*/ 28 w 30"/>
                      <a:gd name="T1" fmla="*/ 74 h 84"/>
                      <a:gd name="T2" fmla="*/ 30 w 30"/>
                      <a:gd name="T3" fmla="*/ 68 h 84"/>
                      <a:gd name="T4" fmla="*/ 20 w 30"/>
                      <a:gd name="T5" fmla="*/ 12 h 84"/>
                      <a:gd name="T6" fmla="*/ 16 w 30"/>
                      <a:gd name="T7" fmla="*/ 6 h 84"/>
                      <a:gd name="T8" fmla="*/ 12 w 30"/>
                      <a:gd name="T9" fmla="*/ 2 h 84"/>
                      <a:gd name="T10" fmla="*/ 10 w 30"/>
                      <a:gd name="T11" fmla="*/ 0 h 84"/>
                      <a:gd name="T12" fmla="*/ 6 w 30"/>
                      <a:gd name="T13" fmla="*/ 0 h 84"/>
                      <a:gd name="T14" fmla="*/ 2 w 30"/>
                      <a:gd name="T15" fmla="*/ 2 h 84"/>
                      <a:gd name="T16" fmla="*/ 0 w 30"/>
                      <a:gd name="T17" fmla="*/ 6 h 84"/>
                      <a:gd name="T18" fmla="*/ 0 w 30"/>
                      <a:gd name="T19" fmla="*/ 12 h 84"/>
                      <a:gd name="T20" fmla="*/ 10 w 30"/>
                      <a:gd name="T21" fmla="*/ 72 h 84"/>
                      <a:gd name="T22" fmla="*/ 12 w 30"/>
                      <a:gd name="T23" fmla="*/ 74 h 84"/>
                      <a:gd name="T24" fmla="*/ 14 w 30"/>
                      <a:gd name="T25" fmla="*/ 78 h 84"/>
                      <a:gd name="T26" fmla="*/ 16 w 30"/>
                      <a:gd name="T27" fmla="*/ 82 h 84"/>
                      <a:gd name="T28" fmla="*/ 20 w 30"/>
                      <a:gd name="T29" fmla="*/ 84 h 84"/>
                      <a:gd name="T30" fmla="*/ 22 w 30"/>
                      <a:gd name="T31" fmla="*/ 84 h 84"/>
                      <a:gd name="T32" fmla="*/ 24 w 30"/>
                      <a:gd name="T33" fmla="*/ 82 h 84"/>
                      <a:gd name="T34" fmla="*/ 26 w 30"/>
                      <a:gd name="T35" fmla="*/ 82 h 84"/>
                      <a:gd name="T36" fmla="*/ 28 w 30"/>
                      <a:gd name="T37" fmla="*/ 74 h 84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  <a:gd name="T45" fmla="*/ 0 60000 65536"/>
                      <a:gd name="T46" fmla="*/ 0 60000 65536"/>
                      <a:gd name="T47" fmla="*/ 0 60000 65536"/>
                      <a:gd name="T48" fmla="*/ 0 60000 65536"/>
                      <a:gd name="T49" fmla="*/ 0 60000 65536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60000 65536"/>
                      <a:gd name="T55" fmla="*/ 0 60000 65536"/>
                      <a:gd name="T56" fmla="*/ 0 60000 65536"/>
                      <a:gd name="T57" fmla="*/ 0 w 30"/>
                      <a:gd name="T58" fmla="*/ 0 h 84"/>
                      <a:gd name="T59" fmla="*/ 30 w 30"/>
                      <a:gd name="T60" fmla="*/ 84 h 84"/>
                    </a:gdLst>
                    <a:ahLst/>
                    <a:cxnLst>
                      <a:cxn ang="T38">
                        <a:pos x="T0" y="T1"/>
                      </a:cxn>
                      <a:cxn ang="T39">
                        <a:pos x="T2" y="T3"/>
                      </a:cxn>
                      <a:cxn ang="T40">
                        <a:pos x="T4" y="T5"/>
                      </a:cxn>
                      <a:cxn ang="T41">
                        <a:pos x="T6" y="T7"/>
                      </a:cxn>
                      <a:cxn ang="T42">
                        <a:pos x="T8" y="T9"/>
                      </a:cxn>
                      <a:cxn ang="T43">
                        <a:pos x="T10" y="T11"/>
                      </a:cxn>
                      <a:cxn ang="T44">
                        <a:pos x="T12" y="T13"/>
                      </a:cxn>
                      <a:cxn ang="T45">
                        <a:pos x="T14" y="T15"/>
                      </a:cxn>
                      <a:cxn ang="T46">
                        <a:pos x="T16" y="T17"/>
                      </a:cxn>
                      <a:cxn ang="T47">
                        <a:pos x="T18" y="T19"/>
                      </a:cxn>
                      <a:cxn ang="T48">
                        <a:pos x="T20" y="T21"/>
                      </a:cxn>
                      <a:cxn ang="T49">
                        <a:pos x="T22" y="T23"/>
                      </a:cxn>
                      <a:cxn ang="T50">
                        <a:pos x="T24" y="T25"/>
                      </a:cxn>
                      <a:cxn ang="T51">
                        <a:pos x="T26" y="T27"/>
                      </a:cxn>
                      <a:cxn ang="T52">
                        <a:pos x="T28" y="T29"/>
                      </a:cxn>
                      <a:cxn ang="T53">
                        <a:pos x="T30" y="T31"/>
                      </a:cxn>
                      <a:cxn ang="T54">
                        <a:pos x="T32" y="T33"/>
                      </a:cxn>
                      <a:cxn ang="T55">
                        <a:pos x="T34" y="T35"/>
                      </a:cxn>
                      <a:cxn ang="T56">
                        <a:pos x="T36" y="T37"/>
                      </a:cxn>
                    </a:cxnLst>
                    <a:rect l="T57" t="T58" r="T59" b="T60"/>
                    <a:pathLst>
                      <a:path w="30" h="84">
                        <a:moveTo>
                          <a:pt x="28" y="74"/>
                        </a:moveTo>
                        <a:lnTo>
                          <a:pt x="30" y="68"/>
                        </a:lnTo>
                        <a:lnTo>
                          <a:pt x="20" y="12"/>
                        </a:lnTo>
                        <a:lnTo>
                          <a:pt x="16" y="6"/>
                        </a:lnTo>
                        <a:lnTo>
                          <a:pt x="12" y="2"/>
                        </a:lnTo>
                        <a:lnTo>
                          <a:pt x="10" y="0"/>
                        </a:lnTo>
                        <a:lnTo>
                          <a:pt x="6" y="0"/>
                        </a:lnTo>
                        <a:lnTo>
                          <a:pt x="2" y="2"/>
                        </a:lnTo>
                        <a:lnTo>
                          <a:pt x="0" y="6"/>
                        </a:lnTo>
                        <a:lnTo>
                          <a:pt x="0" y="12"/>
                        </a:lnTo>
                        <a:lnTo>
                          <a:pt x="10" y="72"/>
                        </a:lnTo>
                        <a:lnTo>
                          <a:pt x="12" y="74"/>
                        </a:lnTo>
                        <a:lnTo>
                          <a:pt x="14" y="78"/>
                        </a:lnTo>
                        <a:lnTo>
                          <a:pt x="16" y="82"/>
                        </a:lnTo>
                        <a:lnTo>
                          <a:pt x="20" y="84"/>
                        </a:lnTo>
                        <a:lnTo>
                          <a:pt x="22" y="84"/>
                        </a:lnTo>
                        <a:lnTo>
                          <a:pt x="24" y="82"/>
                        </a:lnTo>
                        <a:lnTo>
                          <a:pt x="26" y="82"/>
                        </a:lnTo>
                        <a:lnTo>
                          <a:pt x="28" y="74"/>
                        </a:lnTo>
                        <a:close/>
                      </a:path>
                    </a:pathLst>
                  </a:custGeom>
                  <a:solidFill>
                    <a:srgbClr val="CECECE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>
                      <a:latin typeface="Microsoft YaHei" panose="020B0503020204020204" pitchFamily="34" charset="-122"/>
                      <a:ea typeface="Microsoft YaHei" panose="020B0503020204020204" pitchFamily="34" charset="-122"/>
                    </a:endParaRPr>
                  </a:p>
                </p:txBody>
              </p:sp>
            </p:grpSp>
          </p:grpSp>
          <p:sp>
            <p:nvSpPr>
              <p:cNvPr id="845" name="Freeform 45">
                <a:extLst>
                  <a:ext uri="{FF2B5EF4-FFF2-40B4-BE49-F238E27FC236}">
                    <a16:creationId xmlns:a16="http://schemas.microsoft.com/office/drawing/2014/main" xmlns="" id="{D9ED832E-AB13-439E-A9D8-B72C81BE18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50" y="1216"/>
                <a:ext cx="672" cy="538"/>
              </a:xfrm>
              <a:custGeom>
                <a:avLst/>
                <a:gdLst>
                  <a:gd name="T0" fmla="*/ 0 w 672"/>
                  <a:gd name="T1" fmla="*/ 101 h 538"/>
                  <a:gd name="T2" fmla="*/ 596 w 672"/>
                  <a:gd name="T3" fmla="*/ 0 h 538"/>
                  <a:gd name="T4" fmla="*/ 672 w 672"/>
                  <a:gd name="T5" fmla="*/ 435 h 538"/>
                  <a:gd name="T6" fmla="*/ 78 w 672"/>
                  <a:gd name="T7" fmla="*/ 538 h 538"/>
                  <a:gd name="T8" fmla="*/ 0 w 672"/>
                  <a:gd name="T9" fmla="*/ 101 h 5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72"/>
                  <a:gd name="T16" fmla="*/ 0 h 538"/>
                  <a:gd name="T17" fmla="*/ 672 w 672"/>
                  <a:gd name="T18" fmla="*/ 538 h 5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72" h="538">
                    <a:moveTo>
                      <a:pt x="0" y="101"/>
                    </a:moveTo>
                    <a:lnTo>
                      <a:pt x="596" y="0"/>
                    </a:lnTo>
                    <a:lnTo>
                      <a:pt x="672" y="435"/>
                    </a:lnTo>
                    <a:lnTo>
                      <a:pt x="78" y="538"/>
                    </a:lnTo>
                    <a:lnTo>
                      <a:pt x="0" y="101"/>
                    </a:lnTo>
                  </a:path>
                </a:pathLst>
              </a:cu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846" name="Line 46">
                <a:extLst>
                  <a:ext uri="{FF2B5EF4-FFF2-40B4-BE49-F238E27FC236}">
                    <a16:creationId xmlns:a16="http://schemas.microsoft.com/office/drawing/2014/main" xmlns="" id="{9AE274DB-0AEF-4905-BE26-A34BB2EF8E4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170" y="1297"/>
                <a:ext cx="584" cy="111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847" name="Line 47">
                <a:extLst>
                  <a:ext uri="{FF2B5EF4-FFF2-40B4-BE49-F238E27FC236}">
                    <a16:creationId xmlns:a16="http://schemas.microsoft.com/office/drawing/2014/main" xmlns="" id="{74CBD5BA-A6B7-4F25-93F3-374A2DA88AE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186" y="1381"/>
                <a:ext cx="582" cy="111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848" name="Line 48">
                <a:extLst>
                  <a:ext uri="{FF2B5EF4-FFF2-40B4-BE49-F238E27FC236}">
                    <a16:creationId xmlns:a16="http://schemas.microsoft.com/office/drawing/2014/main" xmlns="" id="{2D70EE41-7796-4A1B-B11E-1D033047CA6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204" y="1470"/>
                <a:ext cx="580" cy="109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849" name="Line 49">
                <a:extLst>
                  <a:ext uri="{FF2B5EF4-FFF2-40B4-BE49-F238E27FC236}">
                    <a16:creationId xmlns:a16="http://schemas.microsoft.com/office/drawing/2014/main" xmlns="" id="{A7852124-0F2A-4256-82AC-E12ABC64B74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216" y="1553"/>
                <a:ext cx="580" cy="112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850" name="Line 50">
                <a:extLst>
                  <a:ext uri="{FF2B5EF4-FFF2-40B4-BE49-F238E27FC236}">
                    <a16:creationId xmlns:a16="http://schemas.microsoft.com/office/drawing/2014/main" xmlns="" id="{2E414A87-2C16-4D13-894A-BC41A74E5AA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2230" y="1301"/>
                <a:ext cx="86" cy="441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851" name="Line 51">
                <a:extLst>
                  <a:ext uri="{FF2B5EF4-FFF2-40B4-BE49-F238E27FC236}">
                    <a16:creationId xmlns:a16="http://schemas.microsoft.com/office/drawing/2014/main" xmlns="" id="{ED0418DC-0A6A-422E-A8C3-3875313F4DC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2314" y="1289"/>
                <a:ext cx="83" cy="437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852" name="Line 52">
                <a:extLst>
                  <a:ext uri="{FF2B5EF4-FFF2-40B4-BE49-F238E27FC236}">
                    <a16:creationId xmlns:a16="http://schemas.microsoft.com/office/drawing/2014/main" xmlns="" id="{45580EBE-AD7B-47CA-8265-FDC978CED25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2401" y="1269"/>
                <a:ext cx="84" cy="441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853" name="Line 53">
                <a:extLst>
                  <a:ext uri="{FF2B5EF4-FFF2-40B4-BE49-F238E27FC236}">
                    <a16:creationId xmlns:a16="http://schemas.microsoft.com/office/drawing/2014/main" xmlns="" id="{A89DE68A-7B02-42E4-B179-4DA632301F6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89" y="1263"/>
                <a:ext cx="70" cy="428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854" name="Line 54">
                <a:extLst>
                  <a:ext uri="{FF2B5EF4-FFF2-40B4-BE49-F238E27FC236}">
                    <a16:creationId xmlns:a16="http://schemas.microsoft.com/office/drawing/2014/main" xmlns="" id="{E09E033B-7843-4C3E-8B1B-BA77C8BC990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577" y="1252"/>
                <a:ext cx="68" cy="421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855" name="Line 55">
                <a:extLst>
                  <a:ext uri="{FF2B5EF4-FFF2-40B4-BE49-F238E27FC236}">
                    <a16:creationId xmlns:a16="http://schemas.microsoft.com/office/drawing/2014/main" xmlns="" id="{B3D47D9E-5770-468F-9AF5-2A68E28F94E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663" y="1238"/>
                <a:ext cx="67" cy="421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856" name="Rectangle 56">
                <a:extLst>
                  <a:ext uri="{FF2B5EF4-FFF2-40B4-BE49-F238E27FC236}">
                    <a16:creationId xmlns:a16="http://schemas.microsoft.com/office/drawing/2014/main" xmlns="" id="{A5036AC2-9F28-4C68-A616-CB945DEF36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21000000">
                <a:off x="2120" y="1329"/>
                <a:ext cx="105" cy="8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zh-TW" altLang="en-US" sz="800">
                    <a:solidFill>
                      <a:srgbClr val="EAEC5E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  1</a:t>
                </a:r>
                <a:endParaRPr lang="zh-TW" altLang="en-US" sz="1000" b="1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857" name="Rectangle 57">
                <a:extLst>
                  <a:ext uri="{FF2B5EF4-FFF2-40B4-BE49-F238E27FC236}">
                    <a16:creationId xmlns:a16="http://schemas.microsoft.com/office/drawing/2014/main" xmlns="" id="{D5029DD7-E96D-423D-B8CC-00F9DECF61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21000000">
                <a:off x="2206" y="1316"/>
                <a:ext cx="105" cy="8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zh-TW" altLang="en-US" sz="800">
                    <a:solidFill>
                      <a:srgbClr val="EAEC5E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  2</a:t>
                </a:r>
                <a:endParaRPr lang="zh-TW" altLang="en-US" sz="1000" b="1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858" name="Rectangle 58">
                <a:extLst>
                  <a:ext uri="{FF2B5EF4-FFF2-40B4-BE49-F238E27FC236}">
                    <a16:creationId xmlns:a16="http://schemas.microsoft.com/office/drawing/2014/main" xmlns="" id="{4303EA87-75B0-4CB7-9CB6-BE2137649C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21000000">
                <a:off x="2294" y="1298"/>
                <a:ext cx="105" cy="8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zh-TW" altLang="en-US" sz="800">
                    <a:solidFill>
                      <a:srgbClr val="00000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  3</a:t>
                </a:r>
                <a:endParaRPr lang="zh-TW" altLang="en-US" sz="1000" b="1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859" name="Rectangle 59">
                <a:extLst>
                  <a:ext uri="{FF2B5EF4-FFF2-40B4-BE49-F238E27FC236}">
                    <a16:creationId xmlns:a16="http://schemas.microsoft.com/office/drawing/2014/main" xmlns="" id="{4BE50D95-D0CE-4B9D-901B-725D8A98D2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21000000">
                <a:off x="2361" y="1269"/>
                <a:ext cx="105" cy="8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zh-TW" altLang="en-US" sz="800">
                    <a:solidFill>
                      <a:srgbClr val="00000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  4</a:t>
                </a:r>
                <a:endParaRPr lang="zh-TW" altLang="en-US" sz="1000" b="1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860" name="Rectangle 60">
                <a:extLst>
                  <a:ext uri="{FF2B5EF4-FFF2-40B4-BE49-F238E27FC236}">
                    <a16:creationId xmlns:a16="http://schemas.microsoft.com/office/drawing/2014/main" xmlns="" id="{4E6116BC-210C-4D6D-8597-19C8D11A2D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21000000">
                <a:off x="2464" y="1268"/>
                <a:ext cx="105" cy="8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zh-TW" altLang="en-US" sz="800">
                    <a:solidFill>
                      <a:srgbClr val="00000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  5</a:t>
                </a:r>
                <a:endParaRPr lang="zh-TW" altLang="en-US" sz="1000" b="1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861" name="Rectangle 61">
                <a:extLst>
                  <a:ext uri="{FF2B5EF4-FFF2-40B4-BE49-F238E27FC236}">
                    <a16:creationId xmlns:a16="http://schemas.microsoft.com/office/drawing/2014/main" xmlns="" id="{8ECF914B-B02A-4770-85D9-BDB366C10B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21000000">
                <a:off x="2548" y="1260"/>
                <a:ext cx="105" cy="8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zh-TW" altLang="en-US" sz="800">
                    <a:solidFill>
                      <a:srgbClr val="00000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  6</a:t>
                </a:r>
                <a:endParaRPr lang="zh-TW" altLang="en-US" sz="1000" b="1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862" name="Rectangle 62">
                <a:extLst>
                  <a:ext uri="{FF2B5EF4-FFF2-40B4-BE49-F238E27FC236}">
                    <a16:creationId xmlns:a16="http://schemas.microsoft.com/office/drawing/2014/main" xmlns="" id="{41B961F3-672B-4C96-9F01-9BCEC77B9D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21000000">
                <a:off x="2653" y="1235"/>
                <a:ext cx="84" cy="8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zh-TW" altLang="en-US" sz="800">
                    <a:solidFill>
                      <a:srgbClr val="00000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 7</a:t>
                </a:r>
                <a:endParaRPr lang="zh-TW" altLang="en-US" sz="1000" b="1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863" name="Rectangle 63">
                <a:extLst>
                  <a:ext uri="{FF2B5EF4-FFF2-40B4-BE49-F238E27FC236}">
                    <a16:creationId xmlns:a16="http://schemas.microsoft.com/office/drawing/2014/main" xmlns="" id="{4788315F-BA9D-40D4-BE9E-3B83420DA3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21000000">
                <a:off x="2135" y="1413"/>
                <a:ext cx="105" cy="8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zh-TW" altLang="en-US" sz="800">
                    <a:solidFill>
                      <a:srgbClr val="00000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  8</a:t>
                </a:r>
                <a:endParaRPr lang="zh-TW" altLang="en-US" sz="1000" b="1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864" name="Rectangle 64">
                <a:extLst>
                  <a:ext uri="{FF2B5EF4-FFF2-40B4-BE49-F238E27FC236}">
                    <a16:creationId xmlns:a16="http://schemas.microsoft.com/office/drawing/2014/main" xmlns="" id="{172F95BD-34E3-4AD3-91CA-CC89B72320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21000000">
                <a:off x="2219" y="1397"/>
                <a:ext cx="105" cy="8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zh-TW" altLang="en-US" sz="800">
                    <a:solidFill>
                      <a:srgbClr val="EAEC5E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  9</a:t>
                </a:r>
                <a:endParaRPr lang="zh-TW" altLang="en-US" sz="1000" b="1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865" name="Rectangle 65">
                <a:extLst>
                  <a:ext uri="{FF2B5EF4-FFF2-40B4-BE49-F238E27FC236}">
                    <a16:creationId xmlns:a16="http://schemas.microsoft.com/office/drawing/2014/main" xmlns="" id="{3EF4B00F-E405-4850-A32C-798B1E2CEC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21000000">
                <a:off x="2283" y="1387"/>
                <a:ext cx="147" cy="8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zh-TW" altLang="en-US" sz="800">
                    <a:solidFill>
                      <a:srgbClr val="00000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  10</a:t>
                </a:r>
                <a:endParaRPr lang="zh-TW" altLang="en-US" sz="1000" b="1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866" name="Rectangle 66">
                <a:extLst>
                  <a:ext uri="{FF2B5EF4-FFF2-40B4-BE49-F238E27FC236}">
                    <a16:creationId xmlns:a16="http://schemas.microsoft.com/office/drawing/2014/main" xmlns="" id="{98ECED90-F3D1-4608-8834-9F0AC8C9B1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21000000">
                <a:off x="2368" y="1373"/>
                <a:ext cx="147" cy="8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zh-TW" altLang="en-US" sz="800">
                    <a:solidFill>
                      <a:srgbClr val="00000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  11</a:t>
                </a:r>
                <a:endParaRPr lang="zh-TW" altLang="en-US" sz="1000" b="1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867" name="Rectangle 67">
                <a:extLst>
                  <a:ext uri="{FF2B5EF4-FFF2-40B4-BE49-F238E27FC236}">
                    <a16:creationId xmlns:a16="http://schemas.microsoft.com/office/drawing/2014/main" xmlns="" id="{9602DCDD-4263-41C8-A543-8A6CDF7FF9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21000000">
                <a:off x="2447" y="1360"/>
                <a:ext cx="147" cy="8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zh-TW" altLang="en-US" sz="800">
                    <a:solidFill>
                      <a:srgbClr val="00000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  12</a:t>
                </a:r>
                <a:endParaRPr lang="zh-TW" altLang="en-US" sz="1000" b="1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868" name="Rectangle 68">
                <a:extLst>
                  <a:ext uri="{FF2B5EF4-FFF2-40B4-BE49-F238E27FC236}">
                    <a16:creationId xmlns:a16="http://schemas.microsoft.com/office/drawing/2014/main" xmlns="" id="{1124D38B-BFB5-4AA3-B43A-FC5AD1E554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21000000">
                <a:off x="2591" y="1326"/>
                <a:ext cx="84" cy="8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zh-TW" altLang="en-US" sz="800">
                    <a:solidFill>
                      <a:srgbClr val="00000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13</a:t>
                </a:r>
                <a:endParaRPr lang="zh-TW" altLang="en-US" sz="1000" b="1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869" name="Rectangle 69">
                <a:extLst>
                  <a:ext uri="{FF2B5EF4-FFF2-40B4-BE49-F238E27FC236}">
                    <a16:creationId xmlns:a16="http://schemas.microsoft.com/office/drawing/2014/main" xmlns="" id="{BFE37F14-FAF8-47A1-875A-2FF613328E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21000000">
                <a:off x="2621" y="1328"/>
                <a:ext cx="147" cy="8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zh-TW" altLang="en-US" sz="800">
                    <a:solidFill>
                      <a:srgbClr val="00000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  14</a:t>
                </a:r>
                <a:endParaRPr lang="zh-TW" altLang="en-US" sz="1000" b="1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870" name="Rectangle 70">
                <a:extLst>
                  <a:ext uri="{FF2B5EF4-FFF2-40B4-BE49-F238E27FC236}">
                    <a16:creationId xmlns:a16="http://schemas.microsoft.com/office/drawing/2014/main" xmlns="" id="{00DCD57B-C3C0-46D6-99F9-3F17AE62CF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21000000">
                <a:off x="2125" y="1506"/>
                <a:ext cx="147" cy="8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zh-TW" altLang="en-US" sz="800">
                    <a:solidFill>
                      <a:srgbClr val="00000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  15</a:t>
                </a:r>
                <a:endParaRPr lang="zh-TW" altLang="en-US" sz="1000" b="1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871" name="Rectangle 71">
                <a:extLst>
                  <a:ext uri="{FF2B5EF4-FFF2-40B4-BE49-F238E27FC236}">
                    <a16:creationId xmlns:a16="http://schemas.microsoft.com/office/drawing/2014/main" xmlns="" id="{EE6E1746-80AA-4BDD-9227-D9706C1A84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21000000">
                <a:off x="2211" y="1490"/>
                <a:ext cx="147" cy="8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zh-TW" altLang="en-US" sz="800">
                    <a:solidFill>
                      <a:srgbClr val="EAEC5E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  16</a:t>
                </a:r>
                <a:endParaRPr lang="zh-TW" altLang="en-US" sz="1000" b="1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872" name="Rectangle 72">
                <a:extLst>
                  <a:ext uri="{FF2B5EF4-FFF2-40B4-BE49-F238E27FC236}">
                    <a16:creationId xmlns:a16="http://schemas.microsoft.com/office/drawing/2014/main" xmlns="" id="{730CFAD4-CD6E-48D3-8760-78616B3A56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21000000">
                <a:off x="2295" y="1475"/>
                <a:ext cx="147" cy="8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zh-TW" altLang="en-US" sz="800" dirty="0">
                    <a:solidFill>
                      <a:srgbClr val="00000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  17</a:t>
                </a:r>
                <a:endParaRPr lang="zh-TW" altLang="en-US" sz="1000" b="1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873" name="Rectangle 73">
                <a:extLst>
                  <a:ext uri="{FF2B5EF4-FFF2-40B4-BE49-F238E27FC236}">
                    <a16:creationId xmlns:a16="http://schemas.microsoft.com/office/drawing/2014/main" xmlns="" id="{048EF747-776C-40A9-87A4-318F601DBC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21000000">
                <a:off x="2380" y="1459"/>
                <a:ext cx="147" cy="8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zh-TW" altLang="en-US" sz="800">
                    <a:solidFill>
                      <a:srgbClr val="00000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  18</a:t>
                </a:r>
                <a:endParaRPr lang="zh-TW" altLang="en-US" sz="1000" b="1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874" name="Rectangle 74">
                <a:extLst>
                  <a:ext uri="{FF2B5EF4-FFF2-40B4-BE49-F238E27FC236}">
                    <a16:creationId xmlns:a16="http://schemas.microsoft.com/office/drawing/2014/main" xmlns="" id="{C051CCB5-2855-4F7E-941F-B98091C97B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21000000">
                <a:off x="2466" y="1439"/>
                <a:ext cx="147" cy="8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zh-TW" altLang="en-US" sz="800">
                    <a:solidFill>
                      <a:srgbClr val="00000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  19</a:t>
                </a:r>
                <a:endParaRPr lang="zh-TW" altLang="en-US" sz="1000" b="1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875" name="Rectangle 75">
                <a:extLst>
                  <a:ext uri="{FF2B5EF4-FFF2-40B4-BE49-F238E27FC236}">
                    <a16:creationId xmlns:a16="http://schemas.microsoft.com/office/drawing/2014/main" xmlns="" id="{642589A3-1295-48F6-A533-2F60D31ACF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21000000">
                <a:off x="2590" y="1415"/>
                <a:ext cx="105" cy="8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zh-TW" altLang="en-US" sz="800">
                    <a:solidFill>
                      <a:srgbClr val="EAEC5E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20</a:t>
                </a:r>
                <a:endParaRPr lang="zh-TW" altLang="en-US" sz="1000" b="1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876" name="Rectangle 76">
                <a:extLst>
                  <a:ext uri="{FF2B5EF4-FFF2-40B4-BE49-F238E27FC236}">
                    <a16:creationId xmlns:a16="http://schemas.microsoft.com/office/drawing/2014/main" xmlns="" id="{27F288A1-21E4-415E-AA8E-99CA2E9662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21000000">
                <a:off x="2644" y="1412"/>
                <a:ext cx="147" cy="8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zh-TW" altLang="en-US" sz="800">
                    <a:solidFill>
                      <a:srgbClr val="00000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  21</a:t>
                </a:r>
                <a:endParaRPr lang="zh-TW" altLang="en-US" sz="1000" b="1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877" name="Rectangle 77">
                <a:extLst>
                  <a:ext uri="{FF2B5EF4-FFF2-40B4-BE49-F238E27FC236}">
                    <a16:creationId xmlns:a16="http://schemas.microsoft.com/office/drawing/2014/main" xmlns="" id="{D926F738-1100-4210-99E1-9F1FBAA85A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21000000">
                <a:off x="2147" y="1590"/>
                <a:ext cx="147" cy="8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zh-TW" altLang="en-US" sz="800">
                    <a:solidFill>
                      <a:srgbClr val="00000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  22</a:t>
                </a:r>
                <a:endParaRPr lang="zh-TW" altLang="en-US" sz="1000" b="1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878" name="Rectangle 78">
                <a:extLst>
                  <a:ext uri="{FF2B5EF4-FFF2-40B4-BE49-F238E27FC236}">
                    <a16:creationId xmlns:a16="http://schemas.microsoft.com/office/drawing/2014/main" xmlns="" id="{B5A8A4C4-18A5-42BE-98DE-4F665B155D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21000000">
                <a:off x="2231" y="1572"/>
                <a:ext cx="147" cy="8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zh-TW" altLang="en-US" sz="800">
                    <a:solidFill>
                      <a:srgbClr val="EAEC5E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  23</a:t>
                </a:r>
                <a:endParaRPr lang="zh-TW" altLang="en-US" sz="1000" b="1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879" name="Rectangle 79">
                <a:extLst>
                  <a:ext uri="{FF2B5EF4-FFF2-40B4-BE49-F238E27FC236}">
                    <a16:creationId xmlns:a16="http://schemas.microsoft.com/office/drawing/2014/main" xmlns="" id="{7C4EFABF-F3EC-4CEE-BA45-26489811BC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21000000">
                <a:off x="2322" y="1554"/>
                <a:ext cx="147" cy="8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zh-TW" altLang="en-US" sz="800">
                    <a:solidFill>
                      <a:srgbClr val="00000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  24</a:t>
                </a:r>
                <a:endParaRPr lang="zh-TW" altLang="en-US" sz="1000" b="1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880" name="Rectangle 80">
                <a:extLst>
                  <a:ext uri="{FF2B5EF4-FFF2-40B4-BE49-F238E27FC236}">
                    <a16:creationId xmlns:a16="http://schemas.microsoft.com/office/drawing/2014/main" xmlns="" id="{2BE5C8AC-50FD-4F22-9B89-6DD34D3C32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21000000">
                <a:off x="2402" y="1546"/>
                <a:ext cx="147" cy="8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zh-TW" altLang="en-US" sz="800">
                    <a:solidFill>
                      <a:srgbClr val="00000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  25</a:t>
                </a:r>
                <a:endParaRPr lang="zh-TW" altLang="en-US" sz="1000" b="1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881" name="Rectangle 81">
                <a:extLst>
                  <a:ext uri="{FF2B5EF4-FFF2-40B4-BE49-F238E27FC236}">
                    <a16:creationId xmlns:a16="http://schemas.microsoft.com/office/drawing/2014/main" xmlns="" id="{236D8245-CEB9-438F-81A7-0C320AD3D8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21000000">
                <a:off x="2488" y="1531"/>
                <a:ext cx="147" cy="8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zh-TW" altLang="en-US" sz="800">
                    <a:solidFill>
                      <a:srgbClr val="00000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  26</a:t>
                </a:r>
                <a:endParaRPr lang="zh-TW" altLang="en-US" sz="1000" b="1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882" name="Rectangle 82">
                <a:extLst>
                  <a:ext uri="{FF2B5EF4-FFF2-40B4-BE49-F238E27FC236}">
                    <a16:creationId xmlns:a16="http://schemas.microsoft.com/office/drawing/2014/main" xmlns="" id="{EE74CEE7-33FE-46DC-B398-A1B1BDFE74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21000000">
                <a:off x="2577" y="1518"/>
                <a:ext cx="147" cy="8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zh-TW" altLang="en-US" sz="800">
                    <a:solidFill>
                      <a:srgbClr val="00000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  27</a:t>
                </a:r>
                <a:endParaRPr lang="zh-TW" altLang="en-US" sz="1000" b="1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883" name="Rectangle 83">
                <a:extLst>
                  <a:ext uri="{FF2B5EF4-FFF2-40B4-BE49-F238E27FC236}">
                    <a16:creationId xmlns:a16="http://schemas.microsoft.com/office/drawing/2014/main" xmlns="" id="{7567575A-DBB1-4CA6-BA86-332F88D348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21000000">
                <a:off x="2664" y="1499"/>
                <a:ext cx="147" cy="8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zh-TW" altLang="en-US" sz="800">
                    <a:solidFill>
                      <a:srgbClr val="00000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  28</a:t>
                </a:r>
                <a:endParaRPr lang="zh-TW" altLang="en-US" sz="1000" b="1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884" name="Rectangle 84">
                <a:extLst>
                  <a:ext uri="{FF2B5EF4-FFF2-40B4-BE49-F238E27FC236}">
                    <a16:creationId xmlns:a16="http://schemas.microsoft.com/office/drawing/2014/main" xmlns="" id="{E322D19D-497C-4D9E-B12E-B1FD1A652F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21000000">
                <a:off x="2161" y="1673"/>
                <a:ext cx="147" cy="8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zh-TW" altLang="en-US" sz="800">
                    <a:solidFill>
                      <a:srgbClr val="00000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  29</a:t>
                </a:r>
                <a:endParaRPr lang="zh-TW" altLang="en-US" sz="1000" b="1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885" name="Rectangle 85">
                <a:extLst>
                  <a:ext uri="{FF2B5EF4-FFF2-40B4-BE49-F238E27FC236}">
                    <a16:creationId xmlns:a16="http://schemas.microsoft.com/office/drawing/2014/main" xmlns="" id="{03C21444-9D1B-4515-B8A7-D8601BCC1A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21000000">
                <a:off x="2247" y="1661"/>
                <a:ext cx="147" cy="8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zh-TW" altLang="en-US" sz="800">
                    <a:solidFill>
                      <a:srgbClr val="EAEC5E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  30</a:t>
                </a:r>
                <a:endParaRPr lang="zh-TW" altLang="en-US" sz="1000" b="1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886" name="Rectangle 86">
                <a:extLst>
                  <a:ext uri="{FF2B5EF4-FFF2-40B4-BE49-F238E27FC236}">
                    <a16:creationId xmlns:a16="http://schemas.microsoft.com/office/drawing/2014/main" xmlns="" id="{4CCE6286-D086-4C06-8732-E2B383204D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21000000">
                <a:off x="2349" y="1638"/>
                <a:ext cx="126" cy="8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zh-TW" altLang="en-US" sz="800">
                    <a:solidFill>
                      <a:srgbClr val="EAEC5E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 31</a:t>
                </a:r>
                <a:endParaRPr lang="zh-TW" altLang="en-US" sz="1000" b="1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887" name="Rectangle 87">
                <a:extLst>
                  <a:ext uri="{FF2B5EF4-FFF2-40B4-BE49-F238E27FC236}">
                    <a16:creationId xmlns:a16="http://schemas.microsoft.com/office/drawing/2014/main" xmlns="" id="{FFBEB956-9638-4F84-B1AD-DF395B516A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21060000">
                <a:off x="2350" y="1067"/>
                <a:ext cx="232" cy="13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TW" sz="1200" b="1">
                    <a:solidFill>
                      <a:srgbClr val="00000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May</a:t>
                </a:r>
                <a:endParaRPr lang="en-US" altLang="zh-TW" sz="1000" b="1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888" name="Rectangle 88">
                <a:extLst>
                  <a:ext uri="{FF2B5EF4-FFF2-40B4-BE49-F238E27FC236}">
                    <a16:creationId xmlns:a16="http://schemas.microsoft.com/office/drawing/2014/main" xmlns="" id="{B137B6F0-2DEE-43DD-8323-040750A02F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21060000">
                <a:off x="2336" y="1050"/>
                <a:ext cx="232" cy="13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TW" sz="1200" b="1">
                    <a:solidFill>
                      <a:srgbClr val="FFFFFF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May</a:t>
                </a:r>
                <a:endParaRPr lang="en-US" altLang="zh-TW" sz="1000" b="1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889" name="Freeform 89">
                <a:extLst>
                  <a:ext uri="{FF2B5EF4-FFF2-40B4-BE49-F238E27FC236}">
                    <a16:creationId xmlns:a16="http://schemas.microsoft.com/office/drawing/2014/main" xmlns="" id="{03C3028E-3495-4100-91DA-3E9BF86B25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98" y="1587"/>
                <a:ext cx="471" cy="260"/>
              </a:xfrm>
              <a:custGeom>
                <a:avLst/>
                <a:gdLst>
                  <a:gd name="T0" fmla="*/ 0 w 471"/>
                  <a:gd name="T1" fmla="*/ 70 h 260"/>
                  <a:gd name="T2" fmla="*/ 30 w 471"/>
                  <a:gd name="T3" fmla="*/ 260 h 260"/>
                  <a:gd name="T4" fmla="*/ 471 w 471"/>
                  <a:gd name="T5" fmla="*/ 191 h 260"/>
                  <a:gd name="T6" fmla="*/ 439 w 471"/>
                  <a:gd name="T7" fmla="*/ 0 h 260"/>
                  <a:gd name="T8" fmla="*/ 0 w 471"/>
                  <a:gd name="T9" fmla="*/ 70 h 26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71"/>
                  <a:gd name="T16" fmla="*/ 0 h 260"/>
                  <a:gd name="T17" fmla="*/ 471 w 471"/>
                  <a:gd name="T18" fmla="*/ 260 h 26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71" h="260">
                    <a:moveTo>
                      <a:pt x="0" y="70"/>
                    </a:moveTo>
                    <a:lnTo>
                      <a:pt x="30" y="260"/>
                    </a:lnTo>
                    <a:lnTo>
                      <a:pt x="471" y="191"/>
                    </a:lnTo>
                    <a:lnTo>
                      <a:pt x="439" y="0"/>
                    </a:lnTo>
                    <a:lnTo>
                      <a:pt x="0" y="70"/>
                    </a:lnTo>
                    <a:close/>
                  </a:path>
                </a:pathLst>
              </a:custGeom>
              <a:solidFill>
                <a:srgbClr val="FFFFFF"/>
              </a:solidFill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890" name="Freeform 90">
                <a:extLst>
                  <a:ext uri="{FF2B5EF4-FFF2-40B4-BE49-F238E27FC236}">
                    <a16:creationId xmlns:a16="http://schemas.microsoft.com/office/drawing/2014/main" xmlns="" id="{E1D76B33-820F-4FED-89FB-813911CB98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73" y="1609"/>
                <a:ext cx="58" cy="54"/>
              </a:xfrm>
              <a:custGeom>
                <a:avLst/>
                <a:gdLst>
                  <a:gd name="T0" fmla="*/ 0 w 58"/>
                  <a:gd name="T1" fmla="*/ 8 h 54"/>
                  <a:gd name="T2" fmla="*/ 8 w 58"/>
                  <a:gd name="T3" fmla="*/ 54 h 54"/>
                  <a:gd name="T4" fmla="*/ 58 w 58"/>
                  <a:gd name="T5" fmla="*/ 46 h 54"/>
                  <a:gd name="T6" fmla="*/ 50 w 58"/>
                  <a:gd name="T7" fmla="*/ 0 h 54"/>
                  <a:gd name="T8" fmla="*/ 0 w 58"/>
                  <a:gd name="T9" fmla="*/ 8 h 5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8"/>
                  <a:gd name="T16" fmla="*/ 0 h 54"/>
                  <a:gd name="T17" fmla="*/ 58 w 58"/>
                  <a:gd name="T18" fmla="*/ 54 h 5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8" h="54">
                    <a:moveTo>
                      <a:pt x="0" y="8"/>
                    </a:moveTo>
                    <a:lnTo>
                      <a:pt x="8" y="54"/>
                    </a:lnTo>
                    <a:lnTo>
                      <a:pt x="58" y="46"/>
                    </a:lnTo>
                    <a:lnTo>
                      <a:pt x="50" y="0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F57B4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grpSp>
            <p:nvGrpSpPr>
              <p:cNvPr id="891" name="Group 91">
                <a:extLst>
                  <a:ext uri="{FF2B5EF4-FFF2-40B4-BE49-F238E27FC236}">
                    <a16:creationId xmlns:a16="http://schemas.microsoft.com/office/drawing/2014/main" xmlns="" id="{9269FE8A-8E56-48C2-95CC-D28BA69EBE5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96" y="1734"/>
                <a:ext cx="243" cy="66"/>
                <a:chOff x="2996" y="1734"/>
                <a:chExt cx="243" cy="66"/>
              </a:xfrm>
            </p:grpSpPr>
            <p:sp>
              <p:nvSpPr>
                <p:cNvPr id="927" name="Line 92">
                  <a:extLst>
                    <a:ext uri="{FF2B5EF4-FFF2-40B4-BE49-F238E27FC236}">
                      <a16:creationId xmlns:a16="http://schemas.microsoft.com/office/drawing/2014/main" xmlns="" id="{BEB9F2FD-61A3-4750-B3AF-6D84144C1A1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996" y="1734"/>
                  <a:ext cx="115" cy="26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928" name="Line 93">
                  <a:extLst>
                    <a:ext uri="{FF2B5EF4-FFF2-40B4-BE49-F238E27FC236}">
                      <a16:creationId xmlns:a16="http://schemas.microsoft.com/office/drawing/2014/main" xmlns="" id="{1A198D52-F31A-4D65-979B-EEDB87A390C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002" y="1746"/>
                  <a:ext cx="153" cy="34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929" name="Line 94">
                  <a:extLst>
                    <a:ext uri="{FF2B5EF4-FFF2-40B4-BE49-F238E27FC236}">
                      <a16:creationId xmlns:a16="http://schemas.microsoft.com/office/drawing/2014/main" xmlns="" id="{4F193EBD-C2FC-4138-A647-ED6D8ED9F3F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004" y="1752"/>
                  <a:ext cx="235" cy="48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</p:grpSp>
          <p:grpSp>
            <p:nvGrpSpPr>
              <p:cNvPr id="892" name="Group 95">
                <a:extLst>
                  <a:ext uri="{FF2B5EF4-FFF2-40B4-BE49-F238E27FC236}">
                    <a16:creationId xmlns:a16="http://schemas.microsoft.com/office/drawing/2014/main" xmlns="" id="{0425FDF8-CA27-4B22-A6E1-C5552C8C5F3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14" y="1661"/>
                <a:ext cx="56" cy="49"/>
                <a:chOff x="2914" y="1661"/>
                <a:chExt cx="56" cy="49"/>
              </a:xfrm>
            </p:grpSpPr>
            <p:sp>
              <p:nvSpPr>
                <p:cNvPr id="924" name="Line 96">
                  <a:extLst>
                    <a:ext uri="{FF2B5EF4-FFF2-40B4-BE49-F238E27FC236}">
                      <a16:creationId xmlns:a16="http://schemas.microsoft.com/office/drawing/2014/main" xmlns="" id="{A03A588F-C916-4940-B9DA-F84BAC5E166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914" y="1661"/>
                  <a:ext cx="52" cy="18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925" name="Line 97">
                  <a:extLst>
                    <a:ext uri="{FF2B5EF4-FFF2-40B4-BE49-F238E27FC236}">
                      <a16:creationId xmlns:a16="http://schemas.microsoft.com/office/drawing/2014/main" xmlns="" id="{11B4ECF5-F629-42AA-BCDE-F90FC0AB27A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916" y="1677"/>
                  <a:ext cx="52" cy="18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926" name="Line 98">
                  <a:extLst>
                    <a:ext uri="{FF2B5EF4-FFF2-40B4-BE49-F238E27FC236}">
                      <a16:creationId xmlns:a16="http://schemas.microsoft.com/office/drawing/2014/main" xmlns="" id="{D714F634-14F0-4F10-B661-EE4B4E54C3F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918" y="1693"/>
                  <a:ext cx="52" cy="17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</p:grpSp>
          <p:grpSp>
            <p:nvGrpSpPr>
              <p:cNvPr id="893" name="Group 99">
                <a:extLst>
                  <a:ext uri="{FF2B5EF4-FFF2-40B4-BE49-F238E27FC236}">
                    <a16:creationId xmlns:a16="http://schemas.microsoft.com/office/drawing/2014/main" xmlns="" id="{DC9B2695-981D-45CA-84C0-56610210C07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683" y="1444"/>
                <a:ext cx="432" cy="272"/>
                <a:chOff x="2683" y="1444"/>
                <a:chExt cx="432" cy="272"/>
              </a:xfrm>
            </p:grpSpPr>
            <p:sp>
              <p:nvSpPr>
                <p:cNvPr id="920" name="Freeform 100">
                  <a:extLst>
                    <a:ext uri="{FF2B5EF4-FFF2-40B4-BE49-F238E27FC236}">
                      <a16:creationId xmlns:a16="http://schemas.microsoft.com/office/drawing/2014/main" xmlns="" id="{D9E43583-BC97-4CD5-A143-903590EDCBF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83" y="1444"/>
                  <a:ext cx="430" cy="264"/>
                </a:xfrm>
                <a:custGeom>
                  <a:avLst/>
                  <a:gdLst>
                    <a:gd name="T0" fmla="*/ 43 w 430"/>
                    <a:gd name="T1" fmla="*/ 0 h 264"/>
                    <a:gd name="T2" fmla="*/ 0 w 430"/>
                    <a:gd name="T3" fmla="*/ 169 h 264"/>
                    <a:gd name="T4" fmla="*/ 388 w 430"/>
                    <a:gd name="T5" fmla="*/ 264 h 264"/>
                    <a:gd name="T6" fmla="*/ 430 w 430"/>
                    <a:gd name="T7" fmla="*/ 96 h 264"/>
                    <a:gd name="T8" fmla="*/ 43 w 430"/>
                    <a:gd name="T9" fmla="*/ 0 h 26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430"/>
                    <a:gd name="T16" fmla="*/ 0 h 264"/>
                    <a:gd name="T17" fmla="*/ 430 w 430"/>
                    <a:gd name="T18" fmla="*/ 264 h 264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430" h="264">
                      <a:moveTo>
                        <a:pt x="43" y="0"/>
                      </a:moveTo>
                      <a:lnTo>
                        <a:pt x="0" y="169"/>
                      </a:lnTo>
                      <a:lnTo>
                        <a:pt x="388" y="264"/>
                      </a:lnTo>
                      <a:lnTo>
                        <a:pt x="430" y="96"/>
                      </a:lnTo>
                      <a:lnTo>
                        <a:pt x="43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270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921" name="Freeform 101">
                  <a:extLst>
                    <a:ext uri="{FF2B5EF4-FFF2-40B4-BE49-F238E27FC236}">
                      <a16:creationId xmlns:a16="http://schemas.microsoft.com/office/drawing/2014/main" xmlns="" id="{77AF1CE1-1CC3-43D4-A3F2-6C0DAB11044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24" y="1446"/>
                  <a:ext cx="391" cy="131"/>
                </a:xfrm>
                <a:custGeom>
                  <a:avLst/>
                  <a:gdLst>
                    <a:gd name="T0" fmla="*/ 0 w 391"/>
                    <a:gd name="T1" fmla="*/ 0 h 131"/>
                    <a:gd name="T2" fmla="*/ 176 w 391"/>
                    <a:gd name="T3" fmla="*/ 131 h 131"/>
                    <a:gd name="T4" fmla="*/ 391 w 391"/>
                    <a:gd name="T5" fmla="*/ 96 h 131"/>
                    <a:gd name="T6" fmla="*/ 0 60000 65536"/>
                    <a:gd name="T7" fmla="*/ 0 60000 65536"/>
                    <a:gd name="T8" fmla="*/ 0 60000 65536"/>
                    <a:gd name="T9" fmla="*/ 0 w 391"/>
                    <a:gd name="T10" fmla="*/ 0 h 131"/>
                    <a:gd name="T11" fmla="*/ 391 w 391"/>
                    <a:gd name="T12" fmla="*/ 131 h 13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391" h="131">
                      <a:moveTo>
                        <a:pt x="0" y="0"/>
                      </a:moveTo>
                      <a:lnTo>
                        <a:pt x="176" y="131"/>
                      </a:lnTo>
                      <a:lnTo>
                        <a:pt x="391" y="96"/>
                      </a:lnTo>
                    </a:path>
                  </a:pathLst>
                </a:custGeom>
                <a:noFill/>
                <a:ln w="1270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922" name="Line 102">
                  <a:extLst>
                    <a:ext uri="{FF2B5EF4-FFF2-40B4-BE49-F238E27FC236}">
                      <a16:creationId xmlns:a16="http://schemas.microsoft.com/office/drawing/2014/main" xmlns="" id="{706DE3B1-B304-4F6E-8D49-AE4573BB19E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683" y="1553"/>
                  <a:ext cx="189" cy="68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923" name="Line 103">
                  <a:extLst>
                    <a:ext uri="{FF2B5EF4-FFF2-40B4-BE49-F238E27FC236}">
                      <a16:creationId xmlns:a16="http://schemas.microsoft.com/office/drawing/2014/main" xmlns="" id="{C3C8E6B5-6579-4A89-813D-1F67744E4DB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2926" y="1563"/>
                  <a:ext cx="149" cy="153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</p:grpSp>
          <p:sp>
            <p:nvSpPr>
              <p:cNvPr id="894" name="Freeform 104">
                <a:extLst>
                  <a:ext uri="{FF2B5EF4-FFF2-40B4-BE49-F238E27FC236}">
                    <a16:creationId xmlns:a16="http://schemas.microsoft.com/office/drawing/2014/main" xmlns="" id="{00FD4B5E-271F-4F99-8A1D-2ABB508390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42" y="1331"/>
                <a:ext cx="417" cy="286"/>
              </a:xfrm>
              <a:custGeom>
                <a:avLst/>
                <a:gdLst>
                  <a:gd name="T0" fmla="*/ 50 w 417"/>
                  <a:gd name="T1" fmla="*/ 0 h 286"/>
                  <a:gd name="T2" fmla="*/ 0 w 417"/>
                  <a:gd name="T3" fmla="*/ 197 h 286"/>
                  <a:gd name="T4" fmla="*/ 367 w 417"/>
                  <a:gd name="T5" fmla="*/ 286 h 286"/>
                  <a:gd name="T6" fmla="*/ 417 w 417"/>
                  <a:gd name="T7" fmla="*/ 91 h 286"/>
                  <a:gd name="T8" fmla="*/ 50 w 417"/>
                  <a:gd name="T9" fmla="*/ 0 h 28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17"/>
                  <a:gd name="T16" fmla="*/ 0 h 286"/>
                  <a:gd name="T17" fmla="*/ 417 w 417"/>
                  <a:gd name="T18" fmla="*/ 286 h 28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17" h="286">
                    <a:moveTo>
                      <a:pt x="50" y="0"/>
                    </a:moveTo>
                    <a:lnTo>
                      <a:pt x="0" y="197"/>
                    </a:lnTo>
                    <a:lnTo>
                      <a:pt x="367" y="286"/>
                    </a:lnTo>
                    <a:lnTo>
                      <a:pt x="417" y="91"/>
                    </a:lnTo>
                    <a:lnTo>
                      <a:pt x="50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895" name="Freeform 105">
                <a:extLst>
                  <a:ext uri="{FF2B5EF4-FFF2-40B4-BE49-F238E27FC236}">
                    <a16:creationId xmlns:a16="http://schemas.microsoft.com/office/drawing/2014/main" xmlns="" id="{1DA32558-D046-40C9-93D0-8F222CE4C7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71" y="1422"/>
                <a:ext cx="52" cy="52"/>
              </a:xfrm>
              <a:custGeom>
                <a:avLst/>
                <a:gdLst>
                  <a:gd name="T0" fmla="*/ 10 w 52"/>
                  <a:gd name="T1" fmla="*/ 0 h 52"/>
                  <a:gd name="T2" fmla="*/ 0 w 52"/>
                  <a:gd name="T3" fmla="*/ 42 h 52"/>
                  <a:gd name="T4" fmla="*/ 42 w 52"/>
                  <a:gd name="T5" fmla="*/ 52 h 52"/>
                  <a:gd name="T6" fmla="*/ 52 w 52"/>
                  <a:gd name="T7" fmla="*/ 10 h 52"/>
                  <a:gd name="T8" fmla="*/ 10 w 52"/>
                  <a:gd name="T9" fmla="*/ 0 h 5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2"/>
                  <a:gd name="T16" fmla="*/ 0 h 52"/>
                  <a:gd name="T17" fmla="*/ 52 w 52"/>
                  <a:gd name="T18" fmla="*/ 52 h 5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2" h="52">
                    <a:moveTo>
                      <a:pt x="10" y="0"/>
                    </a:moveTo>
                    <a:lnTo>
                      <a:pt x="0" y="42"/>
                    </a:lnTo>
                    <a:lnTo>
                      <a:pt x="42" y="52"/>
                    </a:lnTo>
                    <a:lnTo>
                      <a:pt x="52" y="1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60C9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grpSp>
            <p:nvGrpSpPr>
              <p:cNvPr id="896" name="Group 106">
                <a:extLst>
                  <a:ext uri="{FF2B5EF4-FFF2-40B4-BE49-F238E27FC236}">
                    <a16:creationId xmlns:a16="http://schemas.microsoft.com/office/drawing/2014/main" xmlns="" id="{4A523E4F-C925-4046-A0DC-2BD0A107822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545" y="1661"/>
                <a:ext cx="485" cy="206"/>
                <a:chOff x="2545" y="1661"/>
                <a:chExt cx="485" cy="206"/>
              </a:xfrm>
            </p:grpSpPr>
            <p:sp>
              <p:nvSpPr>
                <p:cNvPr id="918" name="Freeform 107">
                  <a:extLst>
                    <a:ext uri="{FF2B5EF4-FFF2-40B4-BE49-F238E27FC236}">
                      <a16:creationId xmlns:a16="http://schemas.microsoft.com/office/drawing/2014/main" xmlns="" id="{5989E389-3CA8-498C-83E2-55202B3FCA7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45" y="1661"/>
                  <a:ext cx="485" cy="206"/>
                </a:xfrm>
                <a:custGeom>
                  <a:avLst/>
                  <a:gdLst>
                    <a:gd name="T0" fmla="*/ 0 w 485"/>
                    <a:gd name="T1" fmla="*/ 0 h 206"/>
                    <a:gd name="T2" fmla="*/ 0 w 485"/>
                    <a:gd name="T3" fmla="*/ 155 h 206"/>
                    <a:gd name="T4" fmla="*/ 219 w 485"/>
                    <a:gd name="T5" fmla="*/ 206 h 206"/>
                    <a:gd name="T6" fmla="*/ 485 w 485"/>
                    <a:gd name="T7" fmla="*/ 155 h 206"/>
                    <a:gd name="T8" fmla="*/ 485 w 485"/>
                    <a:gd name="T9" fmla="*/ 0 h 206"/>
                    <a:gd name="T10" fmla="*/ 219 w 485"/>
                    <a:gd name="T11" fmla="*/ 49 h 206"/>
                    <a:gd name="T12" fmla="*/ 0 w 485"/>
                    <a:gd name="T13" fmla="*/ 0 h 20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485"/>
                    <a:gd name="T22" fmla="*/ 0 h 206"/>
                    <a:gd name="T23" fmla="*/ 485 w 485"/>
                    <a:gd name="T24" fmla="*/ 206 h 20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485" h="206">
                      <a:moveTo>
                        <a:pt x="0" y="0"/>
                      </a:moveTo>
                      <a:lnTo>
                        <a:pt x="0" y="155"/>
                      </a:lnTo>
                      <a:lnTo>
                        <a:pt x="219" y="206"/>
                      </a:lnTo>
                      <a:lnTo>
                        <a:pt x="485" y="155"/>
                      </a:lnTo>
                      <a:lnTo>
                        <a:pt x="485" y="0"/>
                      </a:lnTo>
                      <a:lnTo>
                        <a:pt x="219" y="4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6BF6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919" name="Freeform 108">
                  <a:extLst>
                    <a:ext uri="{FF2B5EF4-FFF2-40B4-BE49-F238E27FC236}">
                      <a16:creationId xmlns:a16="http://schemas.microsoft.com/office/drawing/2014/main" xmlns="" id="{6A4E6572-F2BB-4CC6-ACA7-E619875F594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45" y="1661"/>
                  <a:ext cx="485" cy="206"/>
                </a:xfrm>
                <a:custGeom>
                  <a:avLst/>
                  <a:gdLst>
                    <a:gd name="T0" fmla="*/ 0 w 485"/>
                    <a:gd name="T1" fmla="*/ 0 h 206"/>
                    <a:gd name="T2" fmla="*/ 0 w 485"/>
                    <a:gd name="T3" fmla="*/ 155 h 206"/>
                    <a:gd name="T4" fmla="*/ 219 w 485"/>
                    <a:gd name="T5" fmla="*/ 206 h 206"/>
                    <a:gd name="T6" fmla="*/ 485 w 485"/>
                    <a:gd name="T7" fmla="*/ 155 h 206"/>
                    <a:gd name="T8" fmla="*/ 485 w 485"/>
                    <a:gd name="T9" fmla="*/ 0 h 206"/>
                    <a:gd name="T10" fmla="*/ 219 w 485"/>
                    <a:gd name="T11" fmla="*/ 49 h 206"/>
                    <a:gd name="T12" fmla="*/ 0 w 485"/>
                    <a:gd name="T13" fmla="*/ 0 h 20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485"/>
                    <a:gd name="T22" fmla="*/ 0 h 206"/>
                    <a:gd name="T23" fmla="*/ 485 w 485"/>
                    <a:gd name="T24" fmla="*/ 206 h 20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485" h="206">
                      <a:moveTo>
                        <a:pt x="0" y="0"/>
                      </a:moveTo>
                      <a:lnTo>
                        <a:pt x="0" y="155"/>
                      </a:lnTo>
                      <a:lnTo>
                        <a:pt x="219" y="206"/>
                      </a:lnTo>
                      <a:lnTo>
                        <a:pt x="485" y="155"/>
                      </a:lnTo>
                      <a:lnTo>
                        <a:pt x="485" y="0"/>
                      </a:lnTo>
                      <a:lnTo>
                        <a:pt x="219" y="49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1270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</p:grpSp>
          <p:grpSp>
            <p:nvGrpSpPr>
              <p:cNvPr id="897" name="Group 109">
                <a:extLst>
                  <a:ext uri="{FF2B5EF4-FFF2-40B4-BE49-F238E27FC236}">
                    <a16:creationId xmlns:a16="http://schemas.microsoft.com/office/drawing/2014/main" xmlns="" id="{08B993CB-26FE-4DAD-94CB-061C81D65B9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545" y="1607"/>
                <a:ext cx="485" cy="103"/>
                <a:chOff x="2545" y="1607"/>
                <a:chExt cx="485" cy="103"/>
              </a:xfrm>
            </p:grpSpPr>
            <p:sp>
              <p:nvSpPr>
                <p:cNvPr id="916" name="Freeform 110">
                  <a:extLst>
                    <a:ext uri="{FF2B5EF4-FFF2-40B4-BE49-F238E27FC236}">
                      <a16:creationId xmlns:a16="http://schemas.microsoft.com/office/drawing/2014/main" xmlns="" id="{009D6A15-072F-48D3-AD81-AD51F5FF767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45" y="1607"/>
                  <a:ext cx="485" cy="103"/>
                </a:xfrm>
                <a:custGeom>
                  <a:avLst/>
                  <a:gdLst>
                    <a:gd name="T0" fmla="*/ 0 w 485"/>
                    <a:gd name="T1" fmla="*/ 52 h 103"/>
                    <a:gd name="T2" fmla="*/ 263 w 485"/>
                    <a:gd name="T3" fmla="*/ 0 h 103"/>
                    <a:gd name="T4" fmla="*/ 485 w 485"/>
                    <a:gd name="T5" fmla="*/ 52 h 103"/>
                    <a:gd name="T6" fmla="*/ 219 w 485"/>
                    <a:gd name="T7" fmla="*/ 103 h 103"/>
                    <a:gd name="T8" fmla="*/ 0 w 485"/>
                    <a:gd name="T9" fmla="*/ 52 h 10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485"/>
                    <a:gd name="T16" fmla="*/ 0 h 103"/>
                    <a:gd name="T17" fmla="*/ 485 w 485"/>
                    <a:gd name="T18" fmla="*/ 103 h 10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485" h="103">
                      <a:moveTo>
                        <a:pt x="0" y="52"/>
                      </a:moveTo>
                      <a:lnTo>
                        <a:pt x="263" y="0"/>
                      </a:lnTo>
                      <a:lnTo>
                        <a:pt x="485" y="52"/>
                      </a:lnTo>
                      <a:lnTo>
                        <a:pt x="219" y="103"/>
                      </a:lnTo>
                      <a:lnTo>
                        <a:pt x="0" y="52"/>
                      </a:lnTo>
                      <a:close/>
                    </a:path>
                  </a:pathLst>
                </a:custGeom>
                <a:solidFill>
                  <a:srgbClr val="F6BF6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917" name="Freeform 111">
                  <a:extLst>
                    <a:ext uri="{FF2B5EF4-FFF2-40B4-BE49-F238E27FC236}">
                      <a16:creationId xmlns:a16="http://schemas.microsoft.com/office/drawing/2014/main" xmlns="" id="{4B598E93-1A01-4B02-941C-677B7306D03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45" y="1607"/>
                  <a:ext cx="485" cy="103"/>
                </a:xfrm>
                <a:custGeom>
                  <a:avLst/>
                  <a:gdLst>
                    <a:gd name="T0" fmla="*/ 0 w 485"/>
                    <a:gd name="T1" fmla="*/ 52 h 103"/>
                    <a:gd name="T2" fmla="*/ 263 w 485"/>
                    <a:gd name="T3" fmla="*/ 0 h 103"/>
                    <a:gd name="T4" fmla="*/ 485 w 485"/>
                    <a:gd name="T5" fmla="*/ 52 h 103"/>
                    <a:gd name="T6" fmla="*/ 219 w 485"/>
                    <a:gd name="T7" fmla="*/ 103 h 103"/>
                    <a:gd name="T8" fmla="*/ 0 w 485"/>
                    <a:gd name="T9" fmla="*/ 52 h 10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485"/>
                    <a:gd name="T16" fmla="*/ 0 h 103"/>
                    <a:gd name="T17" fmla="*/ 485 w 485"/>
                    <a:gd name="T18" fmla="*/ 103 h 10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485" h="103">
                      <a:moveTo>
                        <a:pt x="0" y="52"/>
                      </a:moveTo>
                      <a:lnTo>
                        <a:pt x="263" y="0"/>
                      </a:lnTo>
                      <a:lnTo>
                        <a:pt x="485" y="52"/>
                      </a:lnTo>
                      <a:lnTo>
                        <a:pt x="219" y="103"/>
                      </a:lnTo>
                      <a:lnTo>
                        <a:pt x="0" y="52"/>
                      </a:lnTo>
                    </a:path>
                  </a:pathLst>
                </a:custGeom>
                <a:noFill/>
                <a:ln w="1270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</p:grpSp>
          <p:sp>
            <p:nvSpPr>
              <p:cNvPr id="898" name="Line 112">
                <a:extLst>
                  <a:ext uri="{FF2B5EF4-FFF2-40B4-BE49-F238E27FC236}">
                    <a16:creationId xmlns:a16="http://schemas.microsoft.com/office/drawing/2014/main" xmlns="" id="{39615E93-6812-4818-88D7-3E108303A93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66" y="1716"/>
                <a:ext cx="2" cy="147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899" name="Freeform 113">
                <a:extLst>
                  <a:ext uri="{FF2B5EF4-FFF2-40B4-BE49-F238E27FC236}">
                    <a16:creationId xmlns:a16="http://schemas.microsoft.com/office/drawing/2014/main" xmlns="" id="{0A7E51FC-B376-40FC-98D1-10F5B5DB12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68" y="1661"/>
                <a:ext cx="262" cy="101"/>
              </a:xfrm>
              <a:custGeom>
                <a:avLst/>
                <a:gdLst>
                  <a:gd name="T0" fmla="*/ 0 w 262"/>
                  <a:gd name="T1" fmla="*/ 49 h 101"/>
                  <a:gd name="T2" fmla="*/ 130 w 262"/>
                  <a:gd name="T3" fmla="*/ 101 h 101"/>
                  <a:gd name="T4" fmla="*/ 262 w 262"/>
                  <a:gd name="T5" fmla="*/ 0 h 101"/>
                  <a:gd name="T6" fmla="*/ 0 60000 65536"/>
                  <a:gd name="T7" fmla="*/ 0 60000 65536"/>
                  <a:gd name="T8" fmla="*/ 0 60000 65536"/>
                  <a:gd name="T9" fmla="*/ 0 w 262"/>
                  <a:gd name="T10" fmla="*/ 0 h 101"/>
                  <a:gd name="T11" fmla="*/ 262 w 262"/>
                  <a:gd name="T12" fmla="*/ 101 h 10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62" h="101">
                    <a:moveTo>
                      <a:pt x="0" y="49"/>
                    </a:moveTo>
                    <a:lnTo>
                      <a:pt x="130" y="101"/>
                    </a:lnTo>
                    <a:lnTo>
                      <a:pt x="262" y="0"/>
                    </a:lnTo>
                  </a:path>
                </a:pathLst>
              </a:cu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900" name="Line 114">
                <a:extLst>
                  <a:ext uri="{FF2B5EF4-FFF2-40B4-BE49-F238E27FC236}">
                    <a16:creationId xmlns:a16="http://schemas.microsoft.com/office/drawing/2014/main" xmlns="" id="{234EE714-82C0-49DC-AA10-B5D7662DC41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772" y="1750"/>
                <a:ext cx="114" cy="121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901" name="Line 115">
                <a:extLst>
                  <a:ext uri="{FF2B5EF4-FFF2-40B4-BE49-F238E27FC236}">
                    <a16:creationId xmlns:a16="http://schemas.microsoft.com/office/drawing/2014/main" xmlns="" id="{AC0B4481-31CC-4EF6-A11F-CCD024BEB83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2924" y="1732"/>
                <a:ext cx="110" cy="86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902" name="Line 116">
                <a:extLst>
                  <a:ext uri="{FF2B5EF4-FFF2-40B4-BE49-F238E27FC236}">
                    <a16:creationId xmlns:a16="http://schemas.microsoft.com/office/drawing/2014/main" xmlns="" id="{2CEF3713-0D09-4879-A3D1-E3EACC4F468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65" y="1553"/>
                <a:ext cx="18" cy="4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903" name="Line 117">
                <a:extLst>
                  <a:ext uri="{FF2B5EF4-FFF2-40B4-BE49-F238E27FC236}">
                    <a16:creationId xmlns:a16="http://schemas.microsoft.com/office/drawing/2014/main" xmlns="" id="{CF11667C-C16C-46C7-AAD1-C82FC4A0994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07" y="1569"/>
                <a:ext cx="64" cy="12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904" name="Line 118">
                <a:extLst>
                  <a:ext uri="{FF2B5EF4-FFF2-40B4-BE49-F238E27FC236}">
                    <a16:creationId xmlns:a16="http://schemas.microsoft.com/office/drawing/2014/main" xmlns="" id="{0F5C349C-EB88-4031-B333-86D18C74589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71" y="1540"/>
                <a:ext cx="60" cy="11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905" name="Line 119">
                <a:extLst>
                  <a:ext uri="{FF2B5EF4-FFF2-40B4-BE49-F238E27FC236}">
                    <a16:creationId xmlns:a16="http://schemas.microsoft.com/office/drawing/2014/main" xmlns="" id="{93239A06-BC46-4B8B-8EE3-FF97ED54A14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59" y="1561"/>
                <a:ext cx="8" cy="6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906" name="Line 120">
                <a:extLst>
                  <a:ext uri="{FF2B5EF4-FFF2-40B4-BE49-F238E27FC236}">
                    <a16:creationId xmlns:a16="http://schemas.microsoft.com/office/drawing/2014/main" xmlns="" id="{6E774073-4D2A-4CFD-8D3B-57B9A5C724C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77" y="1524"/>
                <a:ext cx="52" cy="6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907" name="Line 121">
                <a:extLst>
                  <a:ext uri="{FF2B5EF4-FFF2-40B4-BE49-F238E27FC236}">
                    <a16:creationId xmlns:a16="http://schemas.microsoft.com/office/drawing/2014/main" xmlns="" id="{87F6449C-1228-47F2-849B-186B9711B37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53" y="1546"/>
                <a:ext cx="20" cy="2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908" name="Line 122">
                <a:extLst>
                  <a:ext uri="{FF2B5EF4-FFF2-40B4-BE49-F238E27FC236}">
                    <a16:creationId xmlns:a16="http://schemas.microsoft.com/office/drawing/2014/main" xmlns="" id="{30E38289-8C60-4927-991C-ADB2B3ABE85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83" y="1506"/>
                <a:ext cx="16" cy="1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909" name="Line 123">
                <a:extLst>
                  <a:ext uri="{FF2B5EF4-FFF2-40B4-BE49-F238E27FC236}">
                    <a16:creationId xmlns:a16="http://schemas.microsoft.com/office/drawing/2014/main" xmlns="" id="{B573D14C-8DC5-455D-A8EC-4C901C62884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02" y="1357"/>
                <a:ext cx="8" cy="4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910" name="Line 124">
                <a:extLst>
                  <a:ext uri="{FF2B5EF4-FFF2-40B4-BE49-F238E27FC236}">
                    <a16:creationId xmlns:a16="http://schemas.microsoft.com/office/drawing/2014/main" xmlns="" id="{993E7ADC-900B-411C-ABB2-1CBC323AFD0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34" y="1373"/>
                <a:ext cx="30" cy="1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911" name="Line 125">
                <a:extLst>
                  <a:ext uri="{FF2B5EF4-FFF2-40B4-BE49-F238E27FC236}">
                    <a16:creationId xmlns:a16="http://schemas.microsoft.com/office/drawing/2014/main" xmlns="" id="{D6506B27-39E1-43EE-A8F1-AD986136800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22" y="1391"/>
                <a:ext cx="46" cy="6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912" name="Line 126">
                <a:extLst>
                  <a:ext uri="{FF2B5EF4-FFF2-40B4-BE49-F238E27FC236}">
                    <a16:creationId xmlns:a16="http://schemas.microsoft.com/office/drawing/2014/main" xmlns="" id="{796CB954-87FC-4DCF-A8DC-3ADA9E64431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20" y="1410"/>
                <a:ext cx="44" cy="6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913" name="Oval 127">
                <a:extLst>
                  <a:ext uri="{FF2B5EF4-FFF2-40B4-BE49-F238E27FC236}">
                    <a16:creationId xmlns:a16="http://schemas.microsoft.com/office/drawing/2014/main" xmlns="" id="{3A2AF9D9-E900-4B58-A72C-5ED07EB721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47" y="1446"/>
                <a:ext cx="44" cy="40"/>
              </a:xfrm>
              <a:prstGeom prst="ellips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914" name="Oval 128">
                <a:extLst>
                  <a:ext uri="{FF2B5EF4-FFF2-40B4-BE49-F238E27FC236}">
                    <a16:creationId xmlns:a16="http://schemas.microsoft.com/office/drawing/2014/main" xmlns="" id="{5911C3A5-7D6C-434A-BDCE-36717242D2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55" y="1617"/>
                <a:ext cx="46" cy="38"/>
              </a:xfrm>
              <a:prstGeom prst="ellips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915" name="Oval 129">
                <a:extLst>
                  <a:ext uri="{FF2B5EF4-FFF2-40B4-BE49-F238E27FC236}">
                    <a16:creationId xmlns:a16="http://schemas.microsoft.com/office/drawing/2014/main" xmlns="" id="{4F70F7FA-D1F5-4618-9A98-16870F23CA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7" y="1637"/>
                <a:ext cx="46" cy="40"/>
              </a:xfrm>
              <a:prstGeom prst="ellips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  <p:grpSp>
          <p:nvGrpSpPr>
            <p:cNvPr id="153" name="Group 130">
              <a:extLst>
                <a:ext uri="{FF2B5EF4-FFF2-40B4-BE49-F238E27FC236}">
                  <a16:creationId xmlns:a16="http://schemas.microsoft.com/office/drawing/2014/main" xmlns="" id="{176A7B1C-C957-497B-9E2F-01844ADB092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91" y="1059"/>
              <a:ext cx="1431" cy="1046"/>
              <a:chOff x="3935" y="870"/>
              <a:chExt cx="1500" cy="1113"/>
            </a:xfrm>
          </p:grpSpPr>
          <p:sp>
            <p:nvSpPr>
              <p:cNvPr id="839" name="Rectangle 131">
                <a:extLst>
                  <a:ext uri="{FF2B5EF4-FFF2-40B4-BE49-F238E27FC236}">
                    <a16:creationId xmlns:a16="http://schemas.microsoft.com/office/drawing/2014/main" xmlns="" id="{D803FD0F-1498-44FF-B827-EA89960069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35" y="870"/>
                <a:ext cx="1484" cy="1097"/>
              </a:xfrm>
              <a:prstGeom prst="rect">
                <a:avLst/>
              </a:prstGeom>
              <a:solidFill>
                <a:srgbClr val="C7DAFE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840" name="Rectangle 132">
                <a:extLst>
                  <a:ext uri="{FF2B5EF4-FFF2-40B4-BE49-F238E27FC236}">
                    <a16:creationId xmlns:a16="http://schemas.microsoft.com/office/drawing/2014/main" xmlns="" id="{09C2F0A1-A145-4685-9DBE-2710022113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51" y="886"/>
                <a:ext cx="1484" cy="1097"/>
              </a:xfrm>
              <a:prstGeom prst="rect">
                <a:avLst/>
              </a:prstGeom>
              <a:solidFill>
                <a:srgbClr val="617498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841" name="Rectangle 133">
                <a:extLst>
                  <a:ext uri="{FF2B5EF4-FFF2-40B4-BE49-F238E27FC236}">
                    <a16:creationId xmlns:a16="http://schemas.microsoft.com/office/drawing/2014/main" xmlns="" id="{8DA6AB9C-511C-4431-A7B9-D728CDE38F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43" y="878"/>
                <a:ext cx="1484" cy="1097"/>
              </a:xfrm>
              <a:prstGeom prst="rect">
                <a:avLst/>
              </a:prstGeom>
              <a:solidFill>
                <a:srgbClr val="A2C1FE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  <p:grpSp>
          <p:nvGrpSpPr>
            <p:cNvPr id="154" name="Group 134">
              <a:extLst>
                <a:ext uri="{FF2B5EF4-FFF2-40B4-BE49-F238E27FC236}">
                  <a16:creationId xmlns:a16="http://schemas.microsoft.com/office/drawing/2014/main" xmlns="" id="{60A44706-D6E5-4316-8672-026F87F5133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09" y="1173"/>
              <a:ext cx="1253" cy="448"/>
              <a:chOff x="4043" y="991"/>
              <a:chExt cx="1308" cy="477"/>
            </a:xfrm>
          </p:grpSpPr>
          <p:grpSp>
            <p:nvGrpSpPr>
              <p:cNvPr id="766" name="Group 135">
                <a:extLst>
                  <a:ext uri="{FF2B5EF4-FFF2-40B4-BE49-F238E27FC236}">
                    <a16:creationId xmlns:a16="http://schemas.microsoft.com/office/drawing/2014/main" xmlns="" id="{D1641D07-83CF-44C4-B488-B17FA367C93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825" y="1025"/>
                <a:ext cx="370" cy="433"/>
                <a:chOff x="4825" y="1025"/>
                <a:chExt cx="370" cy="433"/>
              </a:xfrm>
            </p:grpSpPr>
            <p:sp>
              <p:nvSpPr>
                <p:cNvPr id="837" name="Freeform 136">
                  <a:extLst>
                    <a:ext uri="{FF2B5EF4-FFF2-40B4-BE49-F238E27FC236}">
                      <a16:creationId xmlns:a16="http://schemas.microsoft.com/office/drawing/2014/main" xmlns="" id="{2CBB22A1-51B6-4977-83A2-E425935308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25" y="1025"/>
                  <a:ext cx="370" cy="433"/>
                </a:xfrm>
                <a:custGeom>
                  <a:avLst/>
                  <a:gdLst>
                    <a:gd name="T0" fmla="*/ 0 w 370"/>
                    <a:gd name="T1" fmla="*/ 175 h 433"/>
                    <a:gd name="T2" fmla="*/ 370 w 370"/>
                    <a:gd name="T3" fmla="*/ 0 h 433"/>
                    <a:gd name="T4" fmla="*/ 370 w 370"/>
                    <a:gd name="T5" fmla="*/ 201 h 433"/>
                    <a:gd name="T6" fmla="*/ 0 w 370"/>
                    <a:gd name="T7" fmla="*/ 433 h 433"/>
                    <a:gd name="T8" fmla="*/ 0 w 370"/>
                    <a:gd name="T9" fmla="*/ 175 h 43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70"/>
                    <a:gd name="T16" fmla="*/ 0 h 433"/>
                    <a:gd name="T17" fmla="*/ 370 w 370"/>
                    <a:gd name="T18" fmla="*/ 433 h 43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70" h="433">
                      <a:moveTo>
                        <a:pt x="0" y="175"/>
                      </a:moveTo>
                      <a:lnTo>
                        <a:pt x="370" y="0"/>
                      </a:lnTo>
                      <a:lnTo>
                        <a:pt x="370" y="201"/>
                      </a:lnTo>
                      <a:lnTo>
                        <a:pt x="0" y="433"/>
                      </a:lnTo>
                      <a:lnTo>
                        <a:pt x="0" y="175"/>
                      </a:lnTo>
                      <a:close/>
                    </a:path>
                  </a:pathLst>
                </a:custGeom>
                <a:solidFill>
                  <a:srgbClr val="91919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838" name="Freeform 137">
                  <a:extLst>
                    <a:ext uri="{FF2B5EF4-FFF2-40B4-BE49-F238E27FC236}">
                      <a16:creationId xmlns:a16="http://schemas.microsoft.com/office/drawing/2014/main" xmlns="" id="{DD7D10BB-F0E2-4177-B5AF-CBC78416753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25" y="1025"/>
                  <a:ext cx="370" cy="433"/>
                </a:xfrm>
                <a:custGeom>
                  <a:avLst/>
                  <a:gdLst>
                    <a:gd name="T0" fmla="*/ 0 w 370"/>
                    <a:gd name="T1" fmla="*/ 175 h 433"/>
                    <a:gd name="T2" fmla="*/ 370 w 370"/>
                    <a:gd name="T3" fmla="*/ 0 h 433"/>
                    <a:gd name="T4" fmla="*/ 370 w 370"/>
                    <a:gd name="T5" fmla="*/ 201 h 433"/>
                    <a:gd name="T6" fmla="*/ 0 w 370"/>
                    <a:gd name="T7" fmla="*/ 433 h 433"/>
                    <a:gd name="T8" fmla="*/ 0 w 370"/>
                    <a:gd name="T9" fmla="*/ 175 h 43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70"/>
                    <a:gd name="T16" fmla="*/ 0 h 433"/>
                    <a:gd name="T17" fmla="*/ 370 w 370"/>
                    <a:gd name="T18" fmla="*/ 433 h 43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70" h="433">
                      <a:moveTo>
                        <a:pt x="0" y="175"/>
                      </a:moveTo>
                      <a:lnTo>
                        <a:pt x="370" y="0"/>
                      </a:lnTo>
                      <a:lnTo>
                        <a:pt x="370" y="201"/>
                      </a:lnTo>
                      <a:lnTo>
                        <a:pt x="0" y="433"/>
                      </a:lnTo>
                      <a:lnTo>
                        <a:pt x="0" y="175"/>
                      </a:lnTo>
                    </a:path>
                  </a:pathLst>
                </a:custGeom>
                <a:noFill/>
                <a:ln w="12700">
                  <a:solidFill>
                    <a:srgbClr val="676767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</p:grpSp>
          <p:grpSp>
            <p:nvGrpSpPr>
              <p:cNvPr id="767" name="Group 138">
                <a:extLst>
                  <a:ext uri="{FF2B5EF4-FFF2-40B4-BE49-F238E27FC236}">
                    <a16:creationId xmlns:a16="http://schemas.microsoft.com/office/drawing/2014/main" xmlns="" id="{2E3AEE94-5B8F-4519-AE5F-7F4309C2BBC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166" y="1271"/>
                <a:ext cx="33" cy="94"/>
                <a:chOff x="5166" y="1271"/>
                <a:chExt cx="33" cy="94"/>
              </a:xfrm>
            </p:grpSpPr>
            <p:grpSp>
              <p:nvGrpSpPr>
                <p:cNvPr id="831" name="Group 139">
                  <a:extLst>
                    <a:ext uri="{FF2B5EF4-FFF2-40B4-BE49-F238E27FC236}">
                      <a16:creationId xmlns:a16="http://schemas.microsoft.com/office/drawing/2014/main" xmlns="" id="{9E0C2675-0775-4FBE-ADD5-EF74A20DB17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166" y="1287"/>
                  <a:ext cx="14" cy="78"/>
                  <a:chOff x="5166" y="1287"/>
                  <a:chExt cx="14" cy="78"/>
                </a:xfrm>
              </p:grpSpPr>
              <p:sp>
                <p:nvSpPr>
                  <p:cNvPr id="835" name="Rectangle 140">
                    <a:extLst>
                      <a:ext uri="{FF2B5EF4-FFF2-40B4-BE49-F238E27FC236}">
                        <a16:creationId xmlns:a16="http://schemas.microsoft.com/office/drawing/2014/main" xmlns="" id="{F186BC3B-3ABC-4FE3-8FC1-20172C24A6B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166" y="1287"/>
                    <a:ext cx="14" cy="78"/>
                  </a:xfrm>
                  <a:prstGeom prst="rect">
                    <a:avLst/>
                  </a:prstGeom>
                  <a:solidFill>
                    <a:srgbClr val="DADADA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>
                      <a:latin typeface="Microsoft YaHei" panose="020B0503020204020204" pitchFamily="34" charset="-122"/>
                      <a:ea typeface="Microsoft YaHei" panose="020B0503020204020204" pitchFamily="34" charset="-122"/>
                    </a:endParaRPr>
                  </a:p>
                </p:txBody>
              </p:sp>
              <p:sp>
                <p:nvSpPr>
                  <p:cNvPr id="836" name="Rectangle 141">
                    <a:extLst>
                      <a:ext uri="{FF2B5EF4-FFF2-40B4-BE49-F238E27FC236}">
                        <a16:creationId xmlns:a16="http://schemas.microsoft.com/office/drawing/2014/main" xmlns="" id="{69D184F7-2FBB-4EED-BA0A-290D72EBF59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166" y="1287"/>
                    <a:ext cx="14" cy="78"/>
                  </a:xfrm>
                  <a:prstGeom prst="rect">
                    <a:avLst/>
                  </a:prstGeom>
                  <a:noFill/>
                  <a:ln w="12700">
                    <a:solidFill>
                      <a:srgbClr val="676767"/>
                    </a:solidFill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>
                      <a:latin typeface="Microsoft YaHei" panose="020B0503020204020204" pitchFamily="34" charset="-122"/>
                      <a:ea typeface="Microsoft YaHei" panose="020B0503020204020204" pitchFamily="34" charset="-122"/>
                    </a:endParaRPr>
                  </a:p>
                </p:txBody>
              </p:sp>
            </p:grpSp>
            <p:grpSp>
              <p:nvGrpSpPr>
                <p:cNvPr id="832" name="Group 142">
                  <a:extLst>
                    <a:ext uri="{FF2B5EF4-FFF2-40B4-BE49-F238E27FC236}">
                      <a16:creationId xmlns:a16="http://schemas.microsoft.com/office/drawing/2014/main" xmlns="" id="{B82AA058-CDE5-4ABB-8E97-E1442F7895A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182" y="1271"/>
                  <a:ext cx="17" cy="94"/>
                  <a:chOff x="5182" y="1271"/>
                  <a:chExt cx="17" cy="94"/>
                </a:xfrm>
              </p:grpSpPr>
              <p:sp>
                <p:nvSpPr>
                  <p:cNvPr id="833" name="Freeform 143">
                    <a:extLst>
                      <a:ext uri="{FF2B5EF4-FFF2-40B4-BE49-F238E27FC236}">
                        <a16:creationId xmlns:a16="http://schemas.microsoft.com/office/drawing/2014/main" xmlns="" id="{7E6FCA19-3855-41D0-9689-83494CCD217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182" y="1271"/>
                    <a:ext cx="17" cy="94"/>
                  </a:xfrm>
                  <a:custGeom>
                    <a:avLst/>
                    <a:gdLst>
                      <a:gd name="T0" fmla="*/ 0 w 17"/>
                      <a:gd name="T1" fmla="*/ 94 h 94"/>
                      <a:gd name="T2" fmla="*/ 17 w 17"/>
                      <a:gd name="T3" fmla="*/ 76 h 94"/>
                      <a:gd name="T4" fmla="*/ 17 w 17"/>
                      <a:gd name="T5" fmla="*/ 0 h 94"/>
                      <a:gd name="T6" fmla="*/ 2 w 17"/>
                      <a:gd name="T7" fmla="*/ 14 h 94"/>
                      <a:gd name="T8" fmla="*/ 0 w 17"/>
                      <a:gd name="T9" fmla="*/ 94 h 94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7"/>
                      <a:gd name="T16" fmla="*/ 0 h 94"/>
                      <a:gd name="T17" fmla="*/ 17 w 17"/>
                      <a:gd name="T18" fmla="*/ 94 h 94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7" h="94">
                        <a:moveTo>
                          <a:pt x="0" y="94"/>
                        </a:moveTo>
                        <a:lnTo>
                          <a:pt x="17" y="76"/>
                        </a:lnTo>
                        <a:lnTo>
                          <a:pt x="17" y="0"/>
                        </a:lnTo>
                        <a:lnTo>
                          <a:pt x="2" y="14"/>
                        </a:lnTo>
                        <a:lnTo>
                          <a:pt x="0" y="94"/>
                        </a:lnTo>
                        <a:close/>
                      </a:path>
                    </a:pathLst>
                  </a:custGeom>
                  <a:solidFill>
                    <a:srgbClr val="919191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>
                      <a:latin typeface="Microsoft YaHei" panose="020B0503020204020204" pitchFamily="34" charset="-122"/>
                      <a:ea typeface="Microsoft YaHei" panose="020B0503020204020204" pitchFamily="34" charset="-122"/>
                    </a:endParaRPr>
                  </a:p>
                </p:txBody>
              </p:sp>
              <p:sp>
                <p:nvSpPr>
                  <p:cNvPr id="834" name="Freeform 144">
                    <a:extLst>
                      <a:ext uri="{FF2B5EF4-FFF2-40B4-BE49-F238E27FC236}">
                        <a16:creationId xmlns:a16="http://schemas.microsoft.com/office/drawing/2014/main" xmlns="" id="{4705C62E-B42D-468F-AC45-5DFF5964D7B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182" y="1271"/>
                    <a:ext cx="17" cy="94"/>
                  </a:xfrm>
                  <a:custGeom>
                    <a:avLst/>
                    <a:gdLst>
                      <a:gd name="T0" fmla="*/ 0 w 17"/>
                      <a:gd name="T1" fmla="*/ 94 h 94"/>
                      <a:gd name="T2" fmla="*/ 17 w 17"/>
                      <a:gd name="T3" fmla="*/ 76 h 94"/>
                      <a:gd name="T4" fmla="*/ 17 w 17"/>
                      <a:gd name="T5" fmla="*/ 0 h 94"/>
                      <a:gd name="T6" fmla="*/ 2 w 17"/>
                      <a:gd name="T7" fmla="*/ 14 h 94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17"/>
                      <a:gd name="T13" fmla="*/ 0 h 94"/>
                      <a:gd name="T14" fmla="*/ 17 w 17"/>
                      <a:gd name="T15" fmla="*/ 94 h 94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17" h="94">
                        <a:moveTo>
                          <a:pt x="0" y="94"/>
                        </a:moveTo>
                        <a:lnTo>
                          <a:pt x="17" y="76"/>
                        </a:lnTo>
                        <a:lnTo>
                          <a:pt x="17" y="0"/>
                        </a:lnTo>
                        <a:lnTo>
                          <a:pt x="2" y="14"/>
                        </a:lnTo>
                      </a:path>
                    </a:pathLst>
                  </a:custGeom>
                  <a:noFill/>
                  <a:ln w="12700">
                    <a:solidFill>
                      <a:srgbClr val="676767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>
                      <a:latin typeface="Microsoft YaHei" panose="020B0503020204020204" pitchFamily="34" charset="-122"/>
                      <a:ea typeface="Microsoft YaHei" panose="020B0503020204020204" pitchFamily="34" charset="-122"/>
                    </a:endParaRPr>
                  </a:p>
                </p:txBody>
              </p:sp>
            </p:grpSp>
          </p:grpSp>
          <p:grpSp>
            <p:nvGrpSpPr>
              <p:cNvPr id="768" name="Group 145">
                <a:extLst>
                  <a:ext uri="{FF2B5EF4-FFF2-40B4-BE49-F238E27FC236}">
                    <a16:creationId xmlns:a16="http://schemas.microsoft.com/office/drawing/2014/main" xmlns="" id="{8B70C5FE-6F9C-4C13-BCAD-1AD01A58C7C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241" y="1222"/>
                <a:ext cx="32" cy="89"/>
                <a:chOff x="5241" y="1222"/>
                <a:chExt cx="32" cy="89"/>
              </a:xfrm>
            </p:grpSpPr>
            <p:grpSp>
              <p:nvGrpSpPr>
                <p:cNvPr id="825" name="Group 146">
                  <a:extLst>
                    <a:ext uri="{FF2B5EF4-FFF2-40B4-BE49-F238E27FC236}">
                      <a16:creationId xmlns:a16="http://schemas.microsoft.com/office/drawing/2014/main" xmlns="" id="{D2B0EFD6-8B8F-40BA-84CF-00F057AD569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241" y="1228"/>
                  <a:ext cx="16" cy="83"/>
                  <a:chOff x="5241" y="1228"/>
                  <a:chExt cx="16" cy="83"/>
                </a:xfrm>
              </p:grpSpPr>
              <p:sp>
                <p:nvSpPr>
                  <p:cNvPr id="829" name="Freeform 147">
                    <a:extLst>
                      <a:ext uri="{FF2B5EF4-FFF2-40B4-BE49-F238E27FC236}">
                        <a16:creationId xmlns:a16="http://schemas.microsoft.com/office/drawing/2014/main" xmlns="" id="{CB2814E4-BC3A-4C0D-A760-65A781638AB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241" y="1228"/>
                    <a:ext cx="16" cy="83"/>
                  </a:xfrm>
                  <a:custGeom>
                    <a:avLst/>
                    <a:gdLst>
                      <a:gd name="T0" fmla="*/ 0 w 16"/>
                      <a:gd name="T1" fmla="*/ 81 h 83"/>
                      <a:gd name="T2" fmla="*/ 0 w 16"/>
                      <a:gd name="T3" fmla="*/ 0 h 83"/>
                      <a:gd name="T4" fmla="*/ 16 w 16"/>
                      <a:gd name="T5" fmla="*/ 0 h 83"/>
                      <a:gd name="T6" fmla="*/ 16 w 16"/>
                      <a:gd name="T7" fmla="*/ 83 h 83"/>
                      <a:gd name="T8" fmla="*/ 0 w 16"/>
                      <a:gd name="T9" fmla="*/ 81 h 8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6"/>
                      <a:gd name="T16" fmla="*/ 0 h 83"/>
                      <a:gd name="T17" fmla="*/ 16 w 16"/>
                      <a:gd name="T18" fmla="*/ 83 h 83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6" h="83">
                        <a:moveTo>
                          <a:pt x="0" y="81"/>
                        </a:moveTo>
                        <a:lnTo>
                          <a:pt x="0" y="0"/>
                        </a:lnTo>
                        <a:lnTo>
                          <a:pt x="16" y="0"/>
                        </a:lnTo>
                        <a:lnTo>
                          <a:pt x="16" y="83"/>
                        </a:lnTo>
                        <a:lnTo>
                          <a:pt x="0" y="81"/>
                        </a:lnTo>
                        <a:close/>
                      </a:path>
                    </a:pathLst>
                  </a:custGeom>
                  <a:solidFill>
                    <a:srgbClr val="DADADA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>
                      <a:latin typeface="Microsoft YaHei" panose="020B0503020204020204" pitchFamily="34" charset="-122"/>
                      <a:ea typeface="Microsoft YaHei" panose="020B0503020204020204" pitchFamily="34" charset="-122"/>
                    </a:endParaRPr>
                  </a:p>
                </p:txBody>
              </p:sp>
              <p:sp>
                <p:nvSpPr>
                  <p:cNvPr id="830" name="Freeform 148">
                    <a:extLst>
                      <a:ext uri="{FF2B5EF4-FFF2-40B4-BE49-F238E27FC236}">
                        <a16:creationId xmlns:a16="http://schemas.microsoft.com/office/drawing/2014/main" xmlns="" id="{DFF4C7D2-B42B-45DB-8747-C21E5F01798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241" y="1228"/>
                    <a:ext cx="16" cy="83"/>
                  </a:xfrm>
                  <a:custGeom>
                    <a:avLst/>
                    <a:gdLst>
                      <a:gd name="T0" fmla="*/ 0 w 16"/>
                      <a:gd name="T1" fmla="*/ 81 h 83"/>
                      <a:gd name="T2" fmla="*/ 0 w 16"/>
                      <a:gd name="T3" fmla="*/ 0 h 83"/>
                      <a:gd name="T4" fmla="*/ 16 w 16"/>
                      <a:gd name="T5" fmla="*/ 0 h 83"/>
                      <a:gd name="T6" fmla="*/ 16 w 16"/>
                      <a:gd name="T7" fmla="*/ 83 h 83"/>
                      <a:gd name="T8" fmla="*/ 0 w 16"/>
                      <a:gd name="T9" fmla="*/ 81 h 8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6"/>
                      <a:gd name="T16" fmla="*/ 0 h 83"/>
                      <a:gd name="T17" fmla="*/ 16 w 16"/>
                      <a:gd name="T18" fmla="*/ 83 h 83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6" h="83">
                        <a:moveTo>
                          <a:pt x="0" y="81"/>
                        </a:moveTo>
                        <a:lnTo>
                          <a:pt x="0" y="0"/>
                        </a:lnTo>
                        <a:lnTo>
                          <a:pt x="16" y="0"/>
                        </a:lnTo>
                        <a:lnTo>
                          <a:pt x="16" y="83"/>
                        </a:lnTo>
                        <a:lnTo>
                          <a:pt x="0" y="81"/>
                        </a:lnTo>
                      </a:path>
                    </a:pathLst>
                  </a:custGeom>
                  <a:noFill/>
                  <a:ln w="12700">
                    <a:solidFill>
                      <a:srgbClr val="676767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>
                      <a:latin typeface="Microsoft YaHei" panose="020B0503020204020204" pitchFamily="34" charset="-122"/>
                      <a:ea typeface="Microsoft YaHei" panose="020B0503020204020204" pitchFamily="34" charset="-122"/>
                    </a:endParaRPr>
                  </a:p>
                </p:txBody>
              </p:sp>
            </p:grpSp>
            <p:grpSp>
              <p:nvGrpSpPr>
                <p:cNvPr id="826" name="Group 149">
                  <a:extLst>
                    <a:ext uri="{FF2B5EF4-FFF2-40B4-BE49-F238E27FC236}">
                      <a16:creationId xmlns:a16="http://schemas.microsoft.com/office/drawing/2014/main" xmlns="" id="{5CDD9123-6E7F-49A0-8D14-B90A61BF2C1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257" y="1222"/>
                  <a:ext cx="16" cy="89"/>
                  <a:chOff x="5257" y="1222"/>
                  <a:chExt cx="16" cy="89"/>
                </a:xfrm>
              </p:grpSpPr>
              <p:sp>
                <p:nvSpPr>
                  <p:cNvPr id="827" name="Freeform 150">
                    <a:extLst>
                      <a:ext uri="{FF2B5EF4-FFF2-40B4-BE49-F238E27FC236}">
                        <a16:creationId xmlns:a16="http://schemas.microsoft.com/office/drawing/2014/main" xmlns="" id="{8C92CBD7-C321-4020-A581-2F46AD6B8BB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257" y="1222"/>
                    <a:ext cx="16" cy="89"/>
                  </a:xfrm>
                  <a:custGeom>
                    <a:avLst/>
                    <a:gdLst>
                      <a:gd name="T0" fmla="*/ 0 w 16"/>
                      <a:gd name="T1" fmla="*/ 89 h 89"/>
                      <a:gd name="T2" fmla="*/ 16 w 16"/>
                      <a:gd name="T3" fmla="*/ 71 h 89"/>
                      <a:gd name="T4" fmla="*/ 16 w 16"/>
                      <a:gd name="T5" fmla="*/ 0 h 89"/>
                      <a:gd name="T6" fmla="*/ 2 w 16"/>
                      <a:gd name="T7" fmla="*/ 8 h 89"/>
                      <a:gd name="T8" fmla="*/ 0 w 16"/>
                      <a:gd name="T9" fmla="*/ 89 h 89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6"/>
                      <a:gd name="T16" fmla="*/ 0 h 89"/>
                      <a:gd name="T17" fmla="*/ 16 w 16"/>
                      <a:gd name="T18" fmla="*/ 89 h 89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6" h="89">
                        <a:moveTo>
                          <a:pt x="0" y="89"/>
                        </a:moveTo>
                        <a:lnTo>
                          <a:pt x="16" y="71"/>
                        </a:lnTo>
                        <a:lnTo>
                          <a:pt x="16" y="0"/>
                        </a:lnTo>
                        <a:lnTo>
                          <a:pt x="2" y="8"/>
                        </a:lnTo>
                        <a:lnTo>
                          <a:pt x="0" y="89"/>
                        </a:lnTo>
                        <a:close/>
                      </a:path>
                    </a:pathLst>
                  </a:custGeom>
                  <a:solidFill>
                    <a:srgbClr val="919191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>
                      <a:latin typeface="Microsoft YaHei" panose="020B0503020204020204" pitchFamily="34" charset="-122"/>
                      <a:ea typeface="Microsoft YaHei" panose="020B0503020204020204" pitchFamily="34" charset="-122"/>
                    </a:endParaRPr>
                  </a:p>
                </p:txBody>
              </p:sp>
              <p:sp>
                <p:nvSpPr>
                  <p:cNvPr id="828" name="Freeform 151">
                    <a:extLst>
                      <a:ext uri="{FF2B5EF4-FFF2-40B4-BE49-F238E27FC236}">
                        <a16:creationId xmlns:a16="http://schemas.microsoft.com/office/drawing/2014/main" xmlns="" id="{23EE348E-6153-4993-B9FD-AF15DCEEC45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257" y="1222"/>
                    <a:ext cx="16" cy="89"/>
                  </a:xfrm>
                  <a:custGeom>
                    <a:avLst/>
                    <a:gdLst>
                      <a:gd name="T0" fmla="*/ 0 w 16"/>
                      <a:gd name="T1" fmla="*/ 89 h 89"/>
                      <a:gd name="T2" fmla="*/ 16 w 16"/>
                      <a:gd name="T3" fmla="*/ 71 h 89"/>
                      <a:gd name="T4" fmla="*/ 16 w 16"/>
                      <a:gd name="T5" fmla="*/ 0 h 89"/>
                      <a:gd name="T6" fmla="*/ 2 w 16"/>
                      <a:gd name="T7" fmla="*/ 8 h 89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16"/>
                      <a:gd name="T13" fmla="*/ 0 h 89"/>
                      <a:gd name="T14" fmla="*/ 16 w 16"/>
                      <a:gd name="T15" fmla="*/ 89 h 89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16" h="89">
                        <a:moveTo>
                          <a:pt x="0" y="89"/>
                        </a:moveTo>
                        <a:lnTo>
                          <a:pt x="16" y="71"/>
                        </a:lnTo>
                        <a:lnTo>
                          <a:pt x="16" y="0"/>
                        </a:lnTo>
                        <a:lnTo>
                          <a:pt x="2" y="8"/>
                        </a:lnTo>
                      </a:path>
                    </a:pathLst>
                  </a:custGeom>
                  <a:noFill/>
                  <a:ln w="12700">
                    <a:solidFill>
                      <a:srgbClr val="676767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>
                      <a:latin typeface="Microsoft YaHei" panose="020B0503020204020204" pitchFamily="34" charset="-122"/>
                      <a:ea typeface="Microsoft YaHei" panose="020B0503020204020204" pitchFamily="34" charset="-122"/>
                    </a:endParaRPr>
                  </a:p>
                </p:txBody>
              </p:sp>
            </p:grpSp>
          </p:grpSp>
          <p:grpSp>
            <p:nvGrpSpPr>
              <p:cNvPr id="769" name="Group 152">
                <a:extLst>
                  <a:ext uri="{FF2B5EF4-FFF2-40B4-BE49-F238E27FC236}">
                    <a16:creationId xmlns:a16="http://schemas.microsoft.com/office/drawing/2014/main" xmlns="" id="{16F72130-40DD-4C48-B94F-FA33768DA74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082" y="1327"/>
                <a:ext cx="34" cy="89"/>
                <a:chOff x="5082" y="1327"/>
                <a:chExt cx="34" cy="89"/>
              </a:xfrm>
            </p:grpSpPr>
            <p:grpSp>
              <p:nvGrpSpPr>
                <p:cNvPr id="819" name="Group 153">
                  <a:extLst>
                    <a:ext uri="{FF2B5EF4-FFF2-40B4-BE49-F238E27FC236}">
                      <a16:creationId xmlns:a16="http://schemas.microsoft.com/office/drawing/2014/main" xmlns="" id="{41B56500-3123-48EA-8EA9-22182A4CCF7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082" y="1333"/>
                  <a:ext cx="16" cy="83"/>
                  <a:chOff x="5082" y="1333"/>
                  <a:chExt cx="16" cy="83"/>
                </a:xfrm>
              </p:grpSpPr>
              <p:sp>
                <p:nvSpPr>
                  <p:cNvPr id="823" name="Freeform 154">
                    <a:extLst>
                      <a:ext uri="{FF2B5EF4-FFF2-40B4-BE49-F238E27FC236}">
                        <a16:creationId xmlns:a16="http://schemas.microsoft.com/office/drawing/2014/main" xmlns="" id="{F07DE12E-3D64-4617-9FC1-5A9313AFDEC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82" y="1333"/>
                    <a:ext cx="16" cy="83"/>
                  </a:xfrm>
                  <a:custGeom>
                    <a:avLst/>
                    <a:gdLst>
                      <a:gd name="T0" fmla="*/ 0 w 16"/>
                      <a:gd name="T1" fmla="*/ 81 h 83"/>
                      <a:gd name="T2" fmla="*/ 0 w 16"/>
                      <a:gd name="T3" fmla="*/ 0 h 83"/>
                      <a:gd name="T4" fmla="*/ 16 w 16"/>
                      <a:gd name="T5" fmla="*/ 0 h 83"/>
                      <a:gd name="T6" fmla="*/ 16 w 16"/>
                      <a:gd name="T7" fmla="*/ 83 h 83"/>
                      <a:gd name="T8" fmla="*/ 0 w 16"/>
                      <a:gd name="T9" fmla="*/ 81 h 8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6"/>
                      <a:gd name="T16" fmla="*/ 0 h 83"/>
                      <a:gd name="T17" fmla="*/ 16 w 16"/>
                      <a:gd name="T18" fmla="*/ 83 h 83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6" h="83">
                        <a:moveTo>
                          <a:pt x="0" y="81"/>
                        </a:moveTo>
                        <a:lnTo>
                          <a:pt x="0" y="0"/>
                        </a:lnTo>
                        <a:lnTo>
                          <a:pt x="16" y="0"/>
                        </a:lnTo>
                        <a:lnTo>
                          <a:pt x="16" y="83"/>
                        </a:lnTo>
                        <a:lnTo>
                          <a:pt x="0" y="81"/>
                        </a:lnTo>
                        <a:close/>
                      </a:path>
                    </a:pathLst>
                  </a:custGeom>
                  <a:solidFill>
                    <a:srgbClr val="DADADA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>
                      <a:latin typeface="Microsoft YaHei" panose="020B0503020204020204" pitchFamily="34" charset="-122"/>
                      <a:ea typeface="Microsoft YaHei" panose="020B0503020204020204" pitchFamily="34" charset="-122"/>
                    </a:endParaRPr>
                  </a:p>
                </p:txBody>
              </p:sp>
              <p:sp>
                <p:nvSpPr>
                  <p:cNvPr id="824" name="Freeform 155">
                    <a:extLst>
                      <a:ext uri="{FF2B5EF4-FFF2-40B4-BE49-F238E27FC236}">
                        <a16:creationId xmlns:a16="http://schemas.microsoft.com/office/drawing/2014/main" xmlns="" id="{0506C676-0F18-4F82-B2DD-A2C2EFDEE42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82" y="1333"/>
                    <a:ext cx="16" cy="83"/>
                  </a:xfrm>
                  <a:custGeom>
                    <a:avLst/>
                    <a:gdLst>
                      <a:gd name="T0" fmla="*/ 0 w 16"/>
                      <a:gd name="T1" fmla="*/ 81 h 83"/>
                      <a:gd name="T2" fmla="*/ 0 w 16"/>
                      <a:gd name="T3" fmla="*/ 0 h 83"/>
                      <a:gd name="T4" fmla="*/ 16 w 16"/>
                      <a:gd name="T5" fmla="*/ 0 h 83"/>
                      <a:gd name="T6" fmla="*/ 16 w 16"/>
                      <a:gd name="T7" fmla="*/ 83 h 83"/>
                      <a:gd name="T8" fmla="*/ 0 w 16"/>
                      <a:gd name="T9" fmla="*/ 81 h 8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6"/>
                      <a:gd name="T16" fmla="*/ 0 h 83"/>
                      <a:gd name="T17" fmla="*/ 16 w 16"/>
                      <a:gd name="T18" fmla="*/ 83 h 83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6" h="83">
                        <a:moveTo>
                          <a:pt x="0" y="81"/>
                        </a:moveTo>
                        <a:lnTo>
                          <a:pt x="0" y="0"/>
                        </a:lnTo>
                        <a:lnTo>
                          <a:pt x="16" y="0"/>
                        </a:lnTo>
                        <a:lnTo>
                          <a:pt x="16" y="83"/>
                        </a:lnTo>
                        <a:lnTo>
                          <a:pt x="0" y="81"/>
                        </a:lnTo>
                      </a:path>
                    </a:pathLst>
                  </a:custGeom>
                  <a:noFill/>
                  <a:ln w="12700">
                    <a:solidFill>
                      <a:srgbClr val="676767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>
                      <a:latin typeface="Microsoft YaHei" panose="020B0503020204020204" pitchFamily="34" charset="-122"/>
                      <a:ea typeface="Microsoft YaHei" panose="020B0503020204020204" pitchFamily="34" charset="-122"/>
                    </a:endParaRPr>
                  </a:p>
                </p:txBody>
              </p:sp>
            </p:grpSp>
            <p:grpSp>
              <p:nvGrpSpPr>
                <p:cNvPr id="820" name="Group 156">
                  <a:extLst>
                    <a:ext uri="{FF2B5EF4-FFF2-40B4-BE49-F238E27FC236}">
                      <a16:creationId xmlns:a16="http://schemas.microsoft.com/office/drawing/2014/main" xmlns="" id="{DE203FD9-7532-4EF4-B86B-5B099B7244D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100" y="1327"/>
                  <a:ext cx="16" cy="89"/>
                  <a:chOff x="5100" y="1327"/>
                  <a:chExt cx="16" cy="89"/>
                </a:xfrm>
              </p:grpSpPr>
              <p:sp>
                <p:nvSpPr>
                  <p:cNvPr id="821" name="Freeform 157">
                    <a:extLst>
                      <a:ext uri="{FF2B5EF4-FFF2-40B4-BE49-F238E27FC236}">
                        <a16:creationId xmlns:a16="http://schemas.microsoft.com/office/drawing/2014/main" xmlns="" id="{6D59F77B-2529-4D75-B04B-8FC03D58B33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100" y="1327"/>
                    <a:ext cx="16" cy="89"/>
                  </a:xfrm>
                  <a:custGeom>
                    <a:avLst/>
                    <a:gdLst>
                      <a:gd name="T0" fmla="*/ 0 w 16"/>
                      <a:gd name="T1" fmla="*/ 89 h 89"/>
                      <a:gd name="T2" fmla="*/ 16 w 16"/>
                      <a:gd name="T3" fmla="*/ 72 h 89"/>
                      <a:gd name="T4" fmla="*/ 16 w 16"/>
                      <a:gd name="T5" fmla="*/ 0 h 89"/>
                      <a:gd name="T6" fmla="*/ 0 w 16"/>
                      <a:gd name="T7" fmla="*/ 8 h 89"/>
                      <a:gd name="T8" fmla="*/ 0 w 16"/>
                      <a:gd name="T9" fmla="*/ 89 h 89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6"/>
                      <a:gd name="T16" fmla="*/ 0 h 89"/>
                      <a:gd name="T17" fmla="*/ 16 w 16"/>
                      <a:gd name="T18" fmla="*/ 89 h 89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6" h="89">
                        <a:moveTo>
                          <a:pt x="0" y="89"/>
                        </a:moveTo>
                        <a:lnTo>
                          <a:pt x="16" y="72"/>
                        </a:lnTo>
                        <a:lnTo>
                          <a:pt x="16" y="0"/>
                        </a:lnTo>
                        <a:lnTo>
                          <a:pt x="0" y="8"/>
                        </a:lnTo>
                        <a:lnTo>
                          <a:pt x="0" y="89"/>
                        </a:lnTo>
                        <a:close/>
                      </a:path>
                    </a:pathLst>
                  </a:custGeom>
                  <a:solidFill>
                    <a:srgbClr val="919191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>
                      <a:latin typeface="Microsoft YaHei" panose="020B0503020204020204" pitchFamily="34" charset="-122"/>
                      <a:ea typeface="Microsoft YaHei" panose="020B0503020204020204" pitchFamily="34" charset="-122"/>
                    </a:endParaRPr>
                  </a:p>
                </p:txBody>
              </p:sp>
              <p:sp>
                <p:nvSpPr>
                  <p:cNvPr id="822" name="Freeform 158">
                    <a:extLst>
                      <a:ext uri="{FF2B5EF4-FFF2-40B4-BE49-F238E27FC236}">
                        <a16:creationId xmlns:a16="http://schemas.microsoft.com/office/drawing/2014/main" xmlns="" id="{2913461B-D58A-4C5A-9A03-2533F6EB603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100" y="1327"/>
                    <a:ext cx="16" cy="89"/>
                  </a:xfrm>
                  <a:custGeom>
                    <a:avLst/>
                    <a:gdLst>
                      <a:gd name="T0" fmla="*/ 0 w 16"/>
                      <a:gd name="T1" fmla="*/ 89 h 89"/>
                      <a:gd name="T2" fmla="*/ 16 w 16"/>
                      <a:gd name="T3" fmla="*/ 72 h 89"/>
                      <a:gd name="T4" fmla="*/ 16 w 16"/>
                      <a:gd name="T5" fmla="*/ 0 h 89"/>
                      <a:gd name="T6" fmla="*/ 0 w 16"/>
                      <a:gd name="T7" fmla="*/ 8 h 89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16"/>
                      <a:gd name="T13" fmla="*/ 0 h 89"/>
                      <a:gd name="T14" fmla="*/ 16 w 16"/>
                      <a:gd name="T15" fmla="*/ 89 h 89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16" h="89">
                        <a:moveTo>
                          <a:pt x="0" y="89"/>
                        </a:moveTo>
                        <a:lnTo>
                          <a:pt x="16" y="72"/>
                        </a:lnTo>
                        <a:lnTo>
                          <a:pt x="16" y="0"/>
                        </a:lnTo>
                        <a:lnTo>
                          <a:pt x="0" y="8"/>
                        </a:lnTo>
                      </a:path>
                    </a:pathLst>
                  </a:custGeom>
                  <a:noFill/>
                  <a:ln w="12700">
                    <a:solidFill>
                      <a:srgbClr val="676767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>
                      <a:latin typeface="Microsoft YaHei" panose="020B0503020204020204" pitchFamily="34" charset="-122"/>
                      <a:ea typeface="Microsoft YaHei" panose="020B0503020204020204" pitchFamily="34" charset="-122"/>
                    </a:endParaRPr>
                  </a:p>
                </p:txBody>
              </p:sp>
            </p:grpSp>
          </p:grpSp>
          <p:grpSp>
            <p:nvGrpSpPr>
              <p:cNvPr id="770" name="Group 159">
                <a:extLst>
                  <a:ext uri="{FF2B5EF4-FFF2-40B4-BE49-F238E27FC236}">
                    <a16:creationId xmlns:a16="http://schemas.microsoft.com/office/drawing/2014/main" xmlns="" id="{422556CA-C6ED-4886-AD5B-384F41C50B9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315" y="1174"/>
                <a:ext cx="30" cy="83"/>
                <a:chOff x="5315" y="1174"/>
                <a:chExt cx="30" cy="83"/>
              </a:xfrm>
            </p:grpSpPr>
            <p:grpSp>
              <p:nvGrpSpPr>
                <p:cNvPr id="813" name="Group 160">
                  <a:extLst>
                    <a:ext uri="{FF2B5EF4-FFF2-40B4-BE49-F238E27FC236}">
                      <a16:creationId xmlns:a16="http://schemas.microsoft.com/office/drawing/2014/main" xmlns="" id="{ED8601E4-0520-4BFE-885B-3646B1E661A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315" y="1174"/>
                  <a:ext cx="14" cy="83"/>
                  <a:chOff x="5315" y="1174"/>
                  <a:chExt cx="14" cy="83"/>
                </a:xfrm>
              </p:grpSpPr>
              <p:sp>
                <p:nvSpPr>
                  <p:cNvPr id="817" name="Freeform 161">
                    <a:extLst>
                      <a:ext uri="{FF2B5EF4-FFF2-40B4-BE49-F238E27FC236}">
                        <a16:creationId xmlns:a16="http://schemas.microsoft.com/office/drawing/2014/main" xmlns="" id="{603C5C2D-810B-468F-8BB0-FC41E46D82C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315" y="1174"/>
                    <a:ext cx="14" cy="83"/>
                  </a:xfrm>
                  <a:custGeom>
                    <a:avLst/>
                    <a:gdLst>
                      <a:gd name="T0" fmla="*/ 0 w 14"/>
                      <a:gd name="T1" fmla="*/ 81 h 83"/>
                      <a:gd name="T2" fmla="*/ 0 w 14"/>
                      <a:gd name="T3" fmla="*/ 0 h 83"/>
                      <a:gd name="T4" fmla="*/ 14 w 14"/>
                      <a:gd name="T5" fmla="*/ 0 h 83"/>
                      <a:gd name="T6" fmla="*/ 14 w 14"/>
                      <a:gd name="T7" fmla="*/ 83 h 83"/>
                      <a:gd name="T8" fmla="*/ 0 w 14"/>
                      <a:gd name="T9" fmla="*/ 81 h 8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4"/>
                      <a:gd name="T16" fmla="*/ 0 h 83"/>
                      <a:gd name="T17" fmla="*/ 14 w 14"/>
                      <a:gd name="T18" fmla="*/ 83 h 83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4" h="83">
                        <a:moveTo>
                          <a:pt x="0" y="81"/>
                        </a:moveTo>
                        <a:lnTo>
                          <a:pt x="0" y="0"/>
                        </a:lnTo>
                        <a:lnTo>
                          <a:pt x="14" y="0"/>
                        </a:lnTo>
                        <a:lnTo>
                          <a:pt x="14" y="83"/>
                        </a:lnTo>
                        <a:lnTo>
                          <a:pt x="0" y="81"/>
                        </a:lnTo>
                        <a:close/>
                      </a:path>
                    </a:pathLst>
                  </a:custGeom>
                  <a:solidFill>
                    <a:srgbClr val="DADADA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>
                      <a:latin typeface="Microsoft YaHei" panose="020B0503020204020204" pitchFamily="34" charset="-122"/>
                      <a:ea typeface="Microsoft YaHei" panose="020B0503020204020204" pitchFamily="34" charset="-122"/>
                    </a:endParaRPr>
                  </a:p>
                </p:txBody>
              </p:sp>
              <p:sp>
                <p:nvSpPr>
                  <p:cNvPr id="818" name="Freeform 162">
                    <a:extLst>
                      <a:ext uri="{FF2B5EF4-FFF2-40B4-BE49-F238E27FC236}">
                        <a16:creationId xmlns:a16="http://schemas.microsoft.com/office/drawing/2014/main" xmlns="" id="{7F01F501-B975-4025-A7D8-18924ADBB7E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315" y="1174"/>
                    <a:ext cx="14" cy="83"/>
                  </a:xfrm>
                  <a:custGeom>
                    <a:avLst/>
                    <a:gdLst>
                      <a:gd name="T0" fmla="*/ 0 w 14"/>
                      <a:gd name="T1" fmla="*/ 81 h 83"/>
                      <a:gd name="T2" fmla="*/ 0 w 14"/>
                      <a:gd name="T3" fmla="*/ 0 h 83"/>
                      <a:gd name="T4" fmla="*/ 14 w 14"/>
                      <a:gd name="T5" fmla="*/ 0 h 83"/>
                      <a:gd name="T6" fmla="*/ 14 w 14"/>
                      <a:gd name="T7" fmla="*/ 83 h 83"/>
                      <a:gd name="T8" fmla="*/ 0 w 14"/>
                      <a:gd name="T9" fmla="*/ 81 h 8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4"/>
                      <a:gd name="T16" fmla="*/ 0 h 83"/>
                      <a:gd name="T17" fmla="*/ 14 w 14"/>
                      <a:gd name="T18" fmla="*/ 83 h 83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4" h="83">
                        <a:moveTo>
                          <a:pt x="0" y="81"/>
                        </a:moveTo>
                        <a:lnTo>
                          <a:pt x="0" y="0"/>
                        </a:lnTo>
                        <a:lnTo>
                          <a:pt x="14" y="0"/>
                        </a:lnTo>
                        <a:lnTo>
                          <a:pt x="14" y="83"/>
                        </a:lnTo>
                        <a:lnTo>
                          <a:pt x="0" y="81"/>
                        </a:lnTo>
                      </a:path>
                    </a:pathLst>
                  </a:custGeom>
                  <a:noFill/>
                  <a:ln w="12700">
                    <a:solidFill>
                      <a:srgbClr val="676767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>
                      <a:latin typeface="Microsoft YaHei" panose="020B0503020204020204" pitchFamily="34" charset="-122"/>
                      <a:ea typeface="Microsoft YaHei" panose="020B0503020204020204" pitchFamily="34" charset="-122"/>
                    </a:endParaRPr>
                  </a:p>
                </p:txBody>
              </p:sp>
            </p:grpSp>
            <p:grpSp>
              <p:nvGrpSpPr>
                <p:cNvPr id="814" name="Group 163">
                  <a:extLst>
                    <a:ext uri="{FF2B5EF4-FFF2-40B4-BE49-F238E27FC236}">
                      <a16:creationId xmlns:a16="http://schemas.microsoft.com/office/drawing/2014/main" xmlns="" id="{0E5FC591-04B2-451A-ABCD-C96A2188469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329" y="1178"/>
                  <a:ext cx="16" cy="79"/>
                  <a:chOff x="5329" y="1178"/>
                  <a:chExt cx="16" cy="79"/>
                </a:xfrm>
              </p:grpSpPr>
              <p:sp>
                <p:nvSpPr>
                  <p:cNvPr id="815" name="Freeform 164">
                    <a:extLst>
                      <a:ext uri="{FF2B5EF4-FFF2-40B4-BE49-F238E27FC236}">
                        <a16:creationId xmlns:a16="http://schemas.microsoft.com/office/drawing/2014/main" xmlns="" id="{AE48BBAD-718F-4606-BE3D-6635C719D67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329" y="1178"/>
                    <a:ext cx="16" cy="79"/>
                  </a:xfrm>
                  <a:custGeom>
                    <a:avLst/>
                    <a:gdLst>
                      <a:gd name="T0" fmla="*/ 0 w 16"/>
                      <a:gd name="T1" fmla="*/ 79 h 79"/>
                      <a:gd name="T2" fmla="*/ 16 w 16"/>
                      <a:gd name="T3" fmla="*/ 62 h 79"/>
                      <a:gd name="T4" fmla="*/ 16 w 16"/>
                      <a:gd name="T5" fmla="*/ 0 h 79"/>
                      <a:gd name="T6" fmla="*/ 0 w 16"/>
                      <a:gd name="T7" fmla="*/ 0 h 79"/>
                      <a:gd name="T8" fmla="*/ 0 w 16"/>
                      <a:gd name="T9" fmla="*/ 79 h 79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6"/>
                      <a:gd name="T16" fmla="*/ 0 h 79"/>
                      <a:gd name="T17" fmla="*/ 16 w 16"/>
                      <a:gd name="T18" fmla="*/ 79 h 79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6" h="79">
                        <a:moveTo>
                          <a:pt x="0" y="79"/>
                        </a:moveTo>
                        <a:lnTo>
                          <a:pt x="16" y="62"/>
                        </a:lnTo>
                        <a:lnTo>
                          <a:pt x="16" y="0"/>
                        </a:lnTo>
                        <a:lnTo>
                          <a:pt x="0" y="0"/>
                        </a:lnTo>
                        <a:lnTo>
                          <a:pt x="0" y="79"/>
                        </a:lnTo>
                        <a:close/>
                      </a:path>
                    </a:pathLst>
                  </a:custGeom>
                  <a:solidFill>
                    <a:srgbClr val="919191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>
                      <a:latin typeface="Microsoft YaHei" panose="020B0503020204020204" pitchFamily="34" charset="-122"/>
                      <a:ea typeface="Microsoft YaHei" panose="020B0503020204020204" pitchFamily="34" charset="-122"/>
                    </a:endParaRPr>
                  </a:p>
                </p:txBody>
              </p:sp>
              <p:sp>
                <p:nvSpPr>
                  <p:cNvPr id="816" name="Freeform 165">
                    <a:extLst>
                      <a:ext uri="{FF2B5EF4-FFF2-40B4-BE49-F238E27FC236}">
                        <a16:creationId xmlns:a16="http://schemas.microsoft.com/office/drawing/2014/main" xmlns="" id="{5F440F12-4FBA-4BC8-B756-AA569964325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329" y="1178"/>
                    <a:ext cx="16" cy="79"/>
                  </a:xfrm>
                  <a:custGeom>
                    <a:avLst/>
                    <a:gdLst>
                      <a:gd name="T0" fmla="*/ 0 w 16"/>
                      <a:gd name="T1" fmla="*/ 79 h 79"/>
                      <a:gd name="T2" fmla="*/ 16 w 16"/>
                      <a:gd name="T3" fmla="*/ 62 h 79"/>
                      <a:gd name="T4" fmla="*/ 16 w 16"/>
                      <a:gd name="T5" fmla="*/ 0 h 79"/>
                      <a:gd name="T6" fmla="*/ 0 w 16"/>
                      <a:gd name="T7" fmla="*/ 0 h 79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16"/>
                      <a:gd name="T13" fmla="*/ 0 h 79"/>
                      <a:gd name="T14" fmla="*/ 16 w 16"/>
                      <a:gd name="T15" fmla="*/ 79 h 79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16" h="79">
                        <a:moveTo>
                          <a:pt x="0" y="79"/>
                        </a:moveTo>
                        <a:lnTo>
                          <a:pt x="16" y="62"/>
                        </a:lnTo>
                        <a:lnTo>
                          <a:pt x="16" y="0"/>
                        </a:lnTo>
                        <a:lnTo>
                          <a:pt x="0" y="0"/>
                        </a:lnTo>
                      </a:path>
                    </a:pathLst>
                  </a:custGeom>
                  <a:noFill/>
                  <a:ln w="12700">
                    <a:solidFill>
                      <a:srgbClr val="676767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>
                      <a:latin typeface="Microsoft YaHei" panose="020B0503020204020204" pitchFamily="34" charset="-122"/>
                      <a:ea typeface="Microsoft YaHei" panose="020B0503020204020204" pitchFamily="34" charset="-122"/>
                    </a:endParaRPr>
                  </a:p>
                </p:txBody>
              </p:sp>
            </p:grpSp>
          </p:grpSp>
          <p:grpSp>
            <p:nvGrpSpPr>
              <p:cNvPr id="771" name="Group 166">
                <a:extLst>
                  <a:ext uri="{FF2B5EF4-FFF2-40B4-BE49-F238E27FC236}">
                    <a16:creationId xmlns:a16="http://schemas.microsoft.com/office/drawing/2014/main" xmlns="" id="{7063D2DD-99D1-473E-A7DC-045FCF888AA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990" y="1387"/>
                <a:ext cx="34" cy="81"/>
                <a:chOff x="4990" y="1387"/>
                <a:chExt cx="34" cy="81"/>
              </a:xfrm>
            </p:grpSpPr>
            <p:grpSp>
              <p:nvGrpSpPr>
                <p:cNvPr id="807" name="Group 167">
                  <a:extLst>
                    <a:ext uri="{FF2B5EF4-FFF2-40B4-BE49-F238E27FC236}">
                      <a16:creationId xmlns:a16="http://schemas.microsoft.com/office/drawing/2014/main" xmlns="" id="{BD1735C3-83B0-4E50-B6C5-0391B88374B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990" y="1387"/>
                  <a:ext cx="18" cy="81"/>
                  <a:chOff x="4990" y="1387"/>
                  <a:chExt cx="18" cy="81"/>
                </a:xfrm>
              </p:grpSpPr>
              <p:sp>
                <p:nvSpPr>
                  <p:cNvPr id="811" name="Freeform 168">
                    <a:extLst>
                      <a:ext uri="{FF2B5EF4-FFF2-40B4-BE49-F238E27FC236}">
                        <a16:creationId xmlns:a16="http://schemas.microsoft.com/office/drawing/2014/main" xmlns="" id="{BCB2A933-05D8-4658-893A-BC1D3984484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990" y="1387"/>
                    <a:ext cx="18" cy="81"/>
                  </a:xfrm>
                  <a:custGeom>
                    <a:avLst/>
                    <a:gdLst>
                      <a:gd name="T0" fmla="*/ 0 w 18"/>
                      <a:gd name="T1" fmla="*/ 79 h 81"/>
                      <a:gd name="T2" fmla="*/ 0 w 18"/>
                      <a:gd name="T3" fmla="*/ 0 h 81"/>
                      <a:gd name="T4" fmla="*/ 18 w 18"/>
                      <a:gd name="T5" fmla="*/ 0 h 81"/>
                      <a:gd name="T6" fmla="*/ 18 w 18"/>
                      <a:gd name="T7" fmla="*/ 81 h 81"/>
                      <a:gd name="T8" fmla="*/ 0 w 18"/>
                      <a:gd name="T9" fmla="*/ 79 h 81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8"/>
                      <a:gd name="T16" fmla="*/ 0 h 81"/>
                      <a:gd name="T17" fmla="*/ 18 w 18"/>
                      <a:gd name="T18" fmla="*/ 81 h 81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8" h="81">
                        <a:moveTo>
                          <a:pt x="0" y="79"/>
                        </a:moveTo>
                        <a:lnTo>
                          <a:pt x="0" y="0"/>
                        </a:lnTo>
                        <a:lnTo>
                          <a:pt x="18" y="0"/>
                        </a:lnTo>
                        <a:lnTo>
                          <a:pt x="18" y="81"/>
                        </a:lnTo>
                        <a:lnTo>
                          <a:pt x="0" y="79"/>
                        </a:lnTo>
                        <a:close/>
                      </a:path>
                    </a:pathLst>
                  </a:custGeom>
                  <a:solidFill>
                    <a:srgbClr val="DADADA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>
                      <a:latin typeface="Microsoft YaHei" panose="020B0503020204020204" pitchFamily="34" charset="-122"/>
                      <a:ea typeface="Microsoft YaHei" panose="020B0503020204020204" pitchFamily="34" charset="-122"/>
                    </a:endParaRPr>
                  </a:p>
                </p:txBody>
              </p:sp>
              <p:sp>
                <p:nvSpPr>
                  <p:cNvPr id="812" name="Freeform 169">
                    <a:extLst>
                      <a:ext uri="{FF2B5EF4-FFF2-40B4-BE49-F238E27FC236}">
                        <a16:creationId xmlns:a16="http://schemas.microsoft.com/office/drawing/2014/main" xmlns="" id="{B3C579ED-B92A-49DF-84F5-E58FF335266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990" y="1387"/>
                    <a:ext cx="18" cy="81"/>
                  </a:xfrm>
                  <a:custGeom>
                    <a:avLst/>
                    <a:gdLst>
                      <a:gd name="T0" fmla="*/ 0 w 18"/>
                      <a:gd name="T1" fmla="*/ 79 h 81"/>
                      <a:gd name="T2" fmla="*/ 0 w 18"/>
                      <a:gd name="T3" fmla="*/ 0 h 81"/>
                      <a:gd name="T4" fmla="*/ 18 w 18"/>
                      <a:gd name="T5" fmla="*/ 0 h 81"/>
                      <a:gd name="T6" fmla="*/ 18 w 18"/>
                      <a:gd name="T7" fmla="*/ 81 h 81"/>
                      <a:gd name="T8" fmla="*/ 0 w 18"/>
                      <a:gd name="T9" fmla="*/ 79 h 81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8"/>
                      <a:gd name="T16" fmla="*/ 0 h 81"/>
                      <a:gd name="T17" fmla="*/ 18 w 18"/>
                      <a:gd name="T18" fmla="*/ 81 h 81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8" h="81">
                        <a:moveTo>
                          <a:pt x="0" y="79"/>
                        </a:moveTo>
                        <a:lnTo>
                          <a:pt x="0" y="0"/>
                        </a:lnTo>
                        <a:lnTo>
                          <a:pt x="18" y="0"/>
                        </a:lnTo>
                        <a:lnTo>
                          <a:pt x="18" y="81"/>
                        </a:lnTo>
                        <a:lnTo>
                          <a:pt x="0" y="79"/>
                        </a:lnTo>
                      </a:path>
                    </a:pathLst>
                  </a:custGeom>
                  <a:noFill/>
                  <a:ln w="12700">
                    <a:solidFill>
                      <a:srgbClr val="676767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>
                      <a:latin typeface="Microsoft YaHei" panose="020B0503020204020204" pitchFamily="34" charset="-122"/>
                      <a:ea typeface="Microsoft YaHei" panose="020B0503020204020204" pitchFamily="34" charset="-122"/>
                    </a:endParaRPr>
                  </a:p>
                </p:txBody>
              </p:sp>
            </p:grpSp>
            <p:grpSp>
              <p:nvGrpSpPr>
                <p:cNvPr id="808" name="Group 170">
                  <a:extLst>
                    <a:ext uri="{FF2B5EF4-FFF2-40B4-BE49-F238E27FC236}">
                      <a16:creationId xmlns:a16="http://schemas.microsoft.com/office/drawing/2014/main" xmlns="" id="{81E39101-CBA1-42F0-9C58-303FC9B77D49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010" y="1391"/>
                  <a:ext cx="14" cy="77"/>
                  <a:chOff x="5010" y="1391"/>
                  <a:chExt cx="14" cy="77"/>
                </a:xfrm>
              </p:grpSpPr>
              <p:sp>
                <p:nvSpPr>
                  <p:cNvPr id="809" name="Freeform 171">
                    <a:extLst>
                      <a:ext uri="{FF2B5EF4-FFF2-40B4-BE49-F238E27FC236}">
                        <a16:creationId xmlns:a16="http://schemas.microsoft.com/office/drawing/2014/main" xmlns="" id="{2856E356-A7B0-4F29-A064-F4503145783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10" y="1391"/>
                    <a:ext cx="14" cy="77"/>
                  </a:xfrm>
                  <a:custGeom>
                    <a:avLst/>
                    <a:gdLst>
                      <a:gd name="T0" fmla="*/ 0 w 14"/>
                      <a:gd name="T1" fmla="*/ 77 h 77"/>
                      <a:gd name="T2" fmla="*/ 14 w 14"/>
                      <a:gd name="T3" fmla="*/ 61 h 77"/>
                      <a:gd name="T4" fmla="*/ 14 w 14"/>
                      <a:gd name="T5" fmla="*/ 0 h 77"/>
                      <a:gd name="T6" fmla="*/ 0 w 14"/>
                      <a:gd name="T7" fmla="*/ 0 h 77"/>
                      <a:gd name="T8" fmla="*/ 0 w 14"/>
                      <a:gd name="T9" fmla="*/ 77 h 77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4"/>
                      <a:gd name="T16" fmla="*/ 0 h 77"/>
                      <a:gd name="T17" fmla="*/ 14 w 14"/>
                      <a:gd name="T18" fmla="*/ 77 h 77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4" h="77">
                        <a:moveTo>
                          <a:pt x="0" y="77"/>
                        </a:moveTo>
                        <a:lnTo>
                          <a:pt x="14" y="61"/>
                        </a:lnTo>
                        <a:lnTo>
                          <a:pt x="14" y="0"/>
                        </a:lnTo>
                        <a:lnTo>
                          <a:pt x="0" y="0"/>
                        </a:lnTo>
                        <a:lnTo>
                          <a:pt x="0" y="77"/>
                        </a:lnTo>
                        <a:close/>
                      </a:path>
                    </a:pathLst>
                  </a:custGeom>
                  <a:solidFill>
                    <a:srgbClr val="919191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>
                      <a:latin typeface="Microsoft YaHei" panose="020B0503020204020204" pitchFamily="34" charset="-122"/>
                      <a:ea typeface="Microsoft YaHei" panose="020B0503020204020204" pitchFamily="34" charset="-122"/>
                    </a:endParaRPr>
                  </a:p>
                </p:txBody>
              </p:sp>
              <p:sp>
                <p:nvSpPr>
                  <p:cNvPr id="810" name="Freeform 172">
                    <a:extLst>
                      <a:ext uri="{FF2B5EF4-FFF2-40B4-BE49-F238E27FC236}">
                        <a16:creationId xmlns:a16="http://schemas.microsoft.com/office/drawing/2014/main" xmlns="" id="{B827109D-6428-48DD-9D6A-9CE0A64899C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10" y="1391"/>
                    <a:ext cx="14" cy="77"/>
                  </a:xfrm>
                  <a:custGeom>
                    <a:avLst/>
                    <a:gdLst>
                      <a:gd name="T0" fmla="*/ 0 w 14"/>
                      <a:gd name="T1" fmla="*/ 77 h 77"/>
                      <a:gd name="T2" fmla="*/ 14 w 14"/>
                      <a:gd name="T3" fmla="*/ 61 h 77"/>
                      <a:gd name="T4" fmla="*/ 14 w 14"/>
                      <a:gd name="T5" fmla="*/ 0 h 77"/>
                      <a:gd name="T6" fmla="*/ 0 w 14"/>
                      <a:gd name="T7" fmla="*/ 0 h 77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14"/>
                      <a:gd name="T13" fmla="*/ 0 h 77"/>
                      <a:gd name="T14" fmla="*/ 14 w 14"/>
                      <a:gd name="T15" fmla="*/ 77 h 77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14" h="77">
                        <a:moveTo>
                          <a:pt x="0" y="77"/>
                        </a:moveTo>
                        <a:lnTo>
                          <a:pt x="14" y="61"/>
                        </a:lnTo>
                        <a:lnTo>
                          <a:pt x="14" y="0"/>
                        </a:lnTo>
                        <a:lnTo>
                          <a:pt x="0" y="0"/>
                        </a:lnTo>
                      </a:path>
                    </a:pathLst>
                  </a:custGeom>
                  <a:noFill/>
                  <a:ln w="12700">
                    <a:solidFill>
                      <a:srgbClr val="676767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>
                      <a:latin typeface="Microsoft YaHei" panose="020B0503020204020204" pitchFamily="34" charset="-122"/>
                      <a:ea typeface="Microsoft YaHei" panose="020B0503020204020204" pitchFamily="34" charset="-122"/>
                    </a:endParaRPr>
                  </a:p>
                </p:txBody>
              </p:sp>
            </p:grpSp>
          </p:grpSp>
          <p:sp>
            <p:nvSpPr>
              <p:cNvPr id="772" name="Rectangle 173">
                <a:extLst>
                  <a:ext uri="{FF2B5EF4-FFF2-40B4-BE49-F238E27FC236}">
                    <a16:creationId xmlns:a16="http://schemas.microsoft.com/office/drawing/2014/main" xmlns="" id="{EE67CB5C-3375-45CF-931F-3692DBB4A8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43" y="1204"/>
                <a:ext cx="780" cy="256"/>
              </a:xfrm>
              <a:prstGeom prst="rect">
                <a:avLst/>
              </a:prstGeom>
              <a:solidFill>
                <a:srgbClr val="CECECE"/>
              </a:solidFill>
              <a:ln w="12700">
                <a:solidFill>
                  <a:srgbClr val="676767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773" name="Rectangle 174">
                <a:extLst>
                  <a:ext uri="{FF2B5EF4-FFF2-40B4-BE49-F238E27FC236}">
                    <a16:creationId xmlns:a16="http://schemas.microsoft.com/office/drawing/2014/main" xmlns="" id="{49F225EB-067B-4869-8823-2D5D118045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71" y="1244"/>
                <a:ext cx="163" cy="43"/>
              </a:xfrm>
              <a:prstGeom prst="rect">
                <a:avLst/>
              </a:prstGeom>
              <a:solidFill>
                <a:srgbClr val="C1CEFF"/>
              </a:solidFill>
              <a:ln w="12700">
                <a:solidFill>
                  <a:srgbClr val="676767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774" name="Rectangle 175">
                <a:extLst>
                  <a:ext uri="{FF2B5EF4-FFF2-40B4-BE49-F238E27FC236}">
                    <a16:creationId xmlns:a16="http://schemas.microsoft.com/office/drawing/2014/main" xmlns="" id="{2AA00094-2E8F-49E6-B744-A7500B1042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58" y="1244"/>
                <a:ext cx="162" cy="43"/>
              </a:xfrm>
              <a:prstGeom prst="rect">
                <a:avLst/>
              </a:prstGeom>
              <a:solidFill>
                <a:srgbClr val="C1CEFF"/>
              </a:solidFill>
              <a:ln w="12700">
                <a:solidFill>
                  <a:srgbClr val="676767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775" name="Rectangle 176">
                <a:extLst>
                  <a:ext uri="{FF2B5EF4-FFF2-40B4-BE49-F238E27FC236}">
                    <a16:creationId xmlns:a16="http://schemas.microsoft.com/office/drawing/2014/main" xmlns="" id="{D015CE52-BF4D-432C-B4A5-EFF45A45A8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2" y="1244"/>
                <a:ext cx="163" cy="43"/>
              </a:xfrm>
              <a:prstGeom prst="rect">
                <a:avLst/>
              </a:prstGeom>
              <a:solidFill>
                <a:srgbClr val="C1CEFF"/>
              </a:solidFill>
              <a:ln w="12700">
                <a:solidFill>
                  <a:srgbClr val="676767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776" name="Rectangle 177">
                <a:extLst>
                  <a:ext uri="{FF2B5EF4-FFF2-40B4-BE49-F238E27FC236}">
                    <a16:creationId xmlns:a16="http://schemas.microsoft.com/office/drawing/2014/main" xmlns="" id="{00363FCA-6657-4F97-A0B6-E0C0EE9FD9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31" y="1244"/>
                <a:ext cx="162" cy="43"/>
              </a:xfrm>
              <a:prstGeom prst="rect">
                <a:avLst/>
              </a:prstGeom>
              <a:solidFill>
                <a:srgbClr val="C1CEFF"/>
              </a:solidFill>
              <a:ln w="12700">
                <a:solidFill>
                  <a:srgbClr val="676767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777" name="Rectangle 178">
                <a:extLst>
                  <a:ext uri="{FF2B5EF4-FFF2-40B4-BE49-F238E27FC236}">
                    <a16:creationId xmlns:a16="http://schemas.microsoft.com/office/drawing/2014/main" xmlns="" id="{21BCE733-31B1-4193-857A-6F4BEEAEA3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43" y="1164"/>
                <a:ext cx="780" cy="42"/>
              </a:xfrm>
              <a:prstGeom prst="rect">
                <a:avLst/>
              </a:prstGeom>
              <a:solidFill>
                <a:srgbClr val="CECECE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grpSp>
            <p:nvGrpSpPr>
              <p:cNvPr id="778" name="Group 179">
                <a:extLst>
                  <a:ext uri="{FF2B5EF4-FFF2-40B4-BE49-F238E27FC236}">
                    <a16:creationId xmlns:a16="http://schemas.microsoft.com/office/drawing/2014/main" xmlns="" id="{003E8B6C-0B62-4E0C-B534-CCF56AB4F5E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045" y="993"/>
                <a:ext cx="1156" cy="167"/>
                <a:chOff x="4045" y="993"/>
                <a:chExt cx="1156" cy="167"/>
              </a:xfrm>
            </p:grpSpPr>
            <p:sp>
              <p:nvSpPr>
                <p:cNvPr id="805" name="Freeform 180">
                  <a:extLst>
                    <a:ext uri="{FF2B5EF4-FFF2-40B4-BE49-F238E27FC236}">
                      <a16:creationId xmlns:a16="http://schemas.microsoft.com/office/drawing/2014/main" xmlns="" id="{447DD865-166D-4227-9FE4-9DDDB1A4C7B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45" y="993"/>
                  <a:ext cx="1156" cy="167"/>
                </a:xfrm>
                <a:custGeom>
                  <a:avLst/>
                  <a:gdLst>
                    <a:gd name="T0" fmla="*/ 0 w 1156"/>
                    <a:gd name="T1" fmla="*/ 165 h 167"/>
                    <a:gd name="T2" fmla="*/ 393 w 1156"/>
                    <a:gd name="T3" fmla="*/ 0 h 167"/>
                    <a:gd name="T4" fmla="*/ 1156 w 1156"/>
                    <a:gd name="T5" fmla="*/ 0 h 167"/>
                    <a:gd name="T6" fmla="*/ 784 w 1156"/>
                    <a:gd name="T7" fmla="*/ 167 h 167"/>
                    <a:gd name="T8" fmla="*/ 0 w 1156"/>
                    <a:gd name="T9" fmla="*/ 165 h 16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56"/>
                    <a:gd name="T16" fmla="*/ 0 h 167"/>
                    <a:gd name="T17" fmla="*/ 1156 w 1156"/>
                    <a:gd name="T18" fmla="*/ 167 h 16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56" h="167">
                      <a:moveTo>
                        <a:pt x="0" y="165"/>
                      </a:moveTo>
                      <a:lnTo>
                        <a:pt x="393" y="0"/>
                      </a:lnTo>
                      <a:lnTo>
                        <a:pt x="1156" y="0"/>
                      </a:lnTo>
                      <a:lnTo>
                        <a:pt x="784" y="167"/>
                      </a:lnTo>
                      <a:lnTo>
                        <a:pt x="0" y="165"/>
                      </a:lnTo>
                      <a:close/>
                    </a:path>
                  </a:pathLst>
                </a:custGeom>
                <a:solidFill>
                  <a:srgbClr val="CECECE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806" name="Freeform 181">
                  <a:extLst>
                    <a:ext uri="{FF2B5EF4-FFF2-40B4-BE49-F238E27FC236}">
                      <a16:creationId xmlns:a16="http://schemas.microsoft.com/office/drawing/2014/main" xmlns="" id="{117737F6-5910-48CF-960D-FDC8931CEA1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45" y="993"/>
                  <a:ext cx="1156" cy="167"/>
                </a:xfrm>
                <a:custGeom>
                  <a:avLst/>
                  <a:gdLst>
                    <a:gd name="T0" fmla="*/ 0 w 1156"/>
                    <a:gd name="T1" fmla="*/ 165 h 167"/>
                    <a:gd name="T2" fmla="*/ 393 w 1156"/>
                    <a:gd name="T3" fmla="*/ 0 h 167"/>
                    <a:gd name="T4" fmla="*/ 1156 w 1156"/>
                    <a:gd name="T5" fmla="*/ 0 h 167"/>
                    <a:gd name="T6" fmla="*/ 784 w 1156"/>
                    <a:gd name="T7" fmla="*/ 167 h 167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1156"/>
                    <a:gd name="T13" fmla="*/ 0 h 167"/>
                    <a:gd name="T14" fmla="*/ 1156 w 1156"/>
                    <a:gd name="T15" fmla="*/ 167 h 167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1156" h="167">
                      <a:moveTo>
                        <a:pt x="0" y="165"/>
                      </a:moveTo>
                      <a:lnTo>
                        <a:pt x="393" y="0"/>
                      </a:lnTo>
                      <a:lnTo>
                        <a:pt x="1156" y="0"/>
                      </a:lnTo>
                      <a:lnTo>
                        <a:pt x="784" y="167"/>
                      </a:lnTo>
                    </a:path>
                  </a:pathLst>
                </a:custGeom>
                <a:noFill/>
                <a:ln w="1270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</p:grpSp>
          <p:grpSp>
            <p:nvGrpSpPr>
              <p:cNvPr id="779" name="Group 182">
                <a:extLst>
                  <a:ext uri="{FF2B5EF4-FFF2-40B4-BE49-F238E27FC236}">
                    <a16:creationId xmlns:a16="http://schemas.microsoft.com/office/drawing/2014/main" xmlns="" id="{527872AD-408B-458D-891F-34A8756DA65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825" y="991"/>
                <a:ext cx="374" cy="209"/>
                <a:chOff x="4825" y="991"/>
                <a:chExt cx="374" cy="209"/>
              </a:xfrm>
            </p:grpSpPr>
            <p:sp>
              <p:nvSpPr>
                <p:cNvPr id="803" name="Freeform 183">
                  <a:extLst>
                    <a:ext uri="{FF2B5EF4-FFF2-40B4-BE49-F238E27FC236}">
                      <a16:creationId xmlns:a16="http://schemas.microsoft.com/office/drawing/2014/main" xmlns="" id="{3FDE445F-C638-47AF-B9A2-90BE4224724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25" y="991"/>
                  <a:ext cx="374" cy="209"/>
                </a:xfrm>
                <a:custGeom>
                  <a:avLst/>
                  <a:gdLst>
                    <a:gd name="T0" fmla="*/ 0 w 374"/>
                    <a:gd name="T1" fmla="*/ 209 h 209"/>
                    <a:gd name="T2" fmla="*/ 374 w 374"/>
                    <a:gd name="T3" fmla="*/ 34 h 209"/>
                    <a:gd name="T4" fmla="*/ 374 w 374"/>
                    <a:gd name="T5" fmla="*/ 0 h 209"/>
                    <a:gd name="T6" fmla="*/ 0 w 374"/>
                    <a:gd name="T7" fmla="*/ 171 h 209"/>
                    <a:gd name="T8" fmla="*/ 0 w 374"/>
                    <a:gd name="T9" fmla="*/ 209 h 20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74"/>
                    <a:gd name="T16" fmla="*/ 0 h 209"/>
                    <a:gd name="T17" fmla="*/ 374 w 374"/>
                    <a:gd name="T18" fmla="*/ 209 h 20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74" h="209">
                      <a:moveTo>
                        <a:pt x="0" y="209"/>
                      </a:moveTo>
                      <a:lnTo>
                        <a:pt x="374" y="34"/>
                      </a:lnTo>
                      <a:lnTo>
                        <a:pt x="374" y="0"/>
                      </a:lnTo>
                      <a:lnTo>
                        <a:pt x="0" y="171"/>
                      </a:lnTo>
                      <a:lnTo>
                        <a:pt x="0" y="209"/>
                      </a:lnTo>
                      <a:close/>
                    </a:path>
                  </a:pathLst>
                </a:custGeom>
                <a:solidFill>
                  <a:srgbClr val="CECECE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804" name="Freeform 184">
                  <a:extLst>
                    <a:ext uri="{FF2B5EF4-FFF2-40B4-BE49-F238E27FC236}">
                      <a16:creationId xmlns:a16="http://schemas.microsoft.com/office/drawing/2014/main" xmlns="" id="{4B00E8A7-6676-4A92-9851-93197F630E0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25" y="991"/>
                  <a:ext cx="374" cy="209"/>
                </a:xfrm>
                <a:custGeom>
                  <a:avLst/>
                  <a:gdLst>
                    <a:gd name="T0" fmla="*/ 0 w 374"/>
                    <a:gd name="T1" fmla="*/ 209 h 209"/>
                    <a:gd name="T2" fmla="*/ 374 w 374"/>
                    <a:gd name="T3" fmla="*/ 34 h 209"/>
                    <a:gd name="T4" fmla="*/ 374 w 374"/>
                    <a:gd name="T5" fmla="*/ 0 h 209"/>
                    <a:gd name="T6" fmla="*/ 0 w 374"/>
                    <a:gd name="T7" fmla="*/ 171 h 209"/>
                    <a:gd name="T8" fmla="*/ 0 w 374"/>
                    <a:gd name="T9" fmla="*/ 209 h 20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74"/>
                    <a:gd name="T16" fmla="*/ 0 h 209"/>
                    <a:gd name="T17" fmla="*/ 374 w 374"/>
                    <a:gd name="T18" fmla="*/ 209 h 20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74" h="209">
                      <a:moveTo>
                        <a:pt x="0" y="209"/>
                      </a:moveTo>
                      <a:lnTo>
                        <a:pt x="374" y="34"/>
                      </a:lnTo>
                      <a:lnTo>
                        <a:pt x="374" y="0"/>
                      </a:lnTo>
                      <a:lnTo>
                        <a:pt x="0" y="171"/>
                      </a:lnTo>
                      <a:lnTo>
                        <a:pt x="0" y="209"/>
                      </a:lnTo>
                    </a:path>
                  </a:pathLst>
                </a:custGeom>
                <a:noFill/>
                <a:ln w="1270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</p:grpSp>
          <p:sp>
            <p:nvSpPr>
              <p:cNvPr id="780" name="Rectangle 185">
                <a:extLst>
                  <a:ext uri="{FF2B5EF4-FFF2-40B4-BE49-F238E27FC236}">
                    <a16:creationId xmlns:a16="http://schemas.microsoft.com/office/drawing/2014/main" xmlns="" id="{6AF84B45-763B-45B8-A462-6200FBDAE1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25" y="1373"/>
                <a:ext cx="191" cy="22"/>
              </a:xfrm>
              <a:prstGeom prst="rect">
                <a:avLst/>
              </a:prstGeom>
              <a:solidFill>
                <a:srgbClr val="CECECE"/>
              </a:solidFill>
              <a:ln w="12700">
                <a:solidFill>
                  <a:srgbClr val="676767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grpSp>
            <p:nvGrpSpPr>
              <p:cNvPr id="781" name="Group 186">
                <a:extLst>
                  <a:ext uri="{FF2B5EF4-FFF2-40B4-BE49-F238E27FC236}">
                    <a16:creationId xmlns:a16="http://schemas.microsoft.com/office/drawing/2014/main" xmlns="" id="{75D6FE06-087A-49AC-A515-C68FC787B61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858" y="1188"/>
                <a:ext cx="98" cy="81"/>
                <a:chOff x="4858" y="1188"/>
                <a:chExt cx="98" cy="81"/>
              </a:xfrm>
            </p:grpSpPr>
            <p:sp>
              <p:nvSpPr>
                <p:cNvPr id="801" name="Freeform 187">
                  <a:extLst>
                    <a:ext uri="{FF2B5EF4-FFF2-40B4-BE49-F238E27FC236}">
                      <a16:creationId xmlns:a16="http://schemas.microsoft.com/office/drawing/2014/main" xmlns="" id="{8B265FEC-1DEF-4B85-86C7-D9600272CB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58" y="1188"/>
                  <a:ext cx="98" cy="81"/>
                </a:xfrm>
                <a:custGeom>
                  <a:avLst/>
                  <a:gdLst>
                    <a:gd name="T0" fmla="*/ 0 w 98"/>
                    <a:gd name="T1" fmla="*/ 42 h 81"/>
                    <a:gd name="T2" fmla="*/ 98 w 98"/>
                    <a:gd name="T3" fmla="*/ 0 h 81"/>
                    <a:gd name="T4" fmla="*/ 98 w 98"/>
                    <a:gd name="T5" fmla="*/ 34 h 81"/>
                    <a:gd name="T6" fmla="*/ 0 w 98"/>
                    <a:gd name="T7" fmla="*/ 81 h 81"/>
                    <a:gd name="T8" fmla="*/ 0 w 98"/>
                    <a:gd name="T9" fmla="*/ 42 h 8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98"/>
                    <a:gd name="T16" fmla="*/ 0 h 81"/>
                    <a:gd name="T17" fmla="*/ 98 w 98"/>
                    <a:gd name="T18" fmla="*/ 81 h 8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98" h="81">
                      <a:moveTo>
                        <a:pt x="0" y="42"/>
                      </a:moveTo>
                      <a:lnTo>
                        <a:pt x="98" y="0"/>
                      </a:lnTo>
                      <a:lnTo>
                        <a:pt x="98" y="34"/>
                      </a:lnTo>
                      <a:lnTo>
                        <a:pt x="0" y="81"/>
                      </a:lnTo>
                      <a:lnTo>
                        <a:pt x="0" y="42"/>
                      </a:lnTo>
                      <a:close/>
                    </a:path>
                  </a:pathLst>
                </a:custGeom>
                <a:solidFill>
                  <a:srgbClr val="CECECE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802" name="Freeform 188">
                  <a:extLst>
                    <a:ext uri="{FF2B5EF4-FFF2-40B4-BE49-F238E27FC236}">
                      <a16:creationId xmlns:a16="http://schemas.microsoft.com/office/drawing/2014/main" xmlns="" id="{F07F2638-96F4-4352-9DD9-BAFE61524D3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58" y="1188"/>
                  <a:ext cx="98" cy="81"/>
                </a:xfrm>
                <a:custGeom>
                  <a:avLst/>
                  <a:gdLst>
                    <a:gd name="T0" fmla="*/ 0 w 98"/>
                    <a:gd name="T1" fmla="*/ 42 h 81"/>
                    <a:gd name="T2" fmla="*/ 98 w 98"/>
                    <a:gd name="T3" fmla="*/ 0 h 81"/>
                    <a:gd name="T4" fmla="*/ 98 w 98"/>
                    <a:gd name="T5" fmla="*/ 34 h 81"/>
                    <a:gd name="T6" fmla="*/ 0 w 98"/>
                    <a:gd name="T7" fmla="*/ 81 h 81"/>
                    <a:gd name="T8" fmla="*/ 0 w 98"/>
                    <a:gd name="T9" fmla="*/ 42 h 8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98"/>
                    <a:gd name="T16" fmla="*/ 0 h 81"/>
                    <a:gd name="T17" fmla="*/ 98 w 98"/>
                    <a:gd name="T18" fmla="*/ 81 h 8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98" h="81">
                      <a:moveTo>
                        <a:pt x="0" y="42"/>
                      </a:moveTo>
                      <a:lnTo>
                        <a:pt x="98" y="0"/>
                      </a:lnTo>
                      <a:lnTo>
                        <a:pt x="98" y="34"/>
                      </a:lnTo>
                      <a:lnTo>
                        <a:pt x="0" y="81"/>
                      </a:lnTo>
                      <a:lnTo>
                        <a:pt x="0" y="42"/>
                      </a:lnTo>
                    </a:path>
                  </a:pathLst>
                </a:custGeom>
                <a:noFill/>
                <a:ln w="12700">
                  <a:solidFill>
                    <a:srgbClr val="676767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</p:grpSp>
          <p:grpSp>
            <p:nvGrpSpPr>
              <p:cNvPr id="782" name="Group 189">
                <a:extLst>
                  <a:ext uri="{FF2B5EF4-FFF2-40B4-BE49-F238E27FC236}">
                    <a16:creationId xmlns:a16="http://schemas.microsoft.com/office/drawing/2014/main" xmlns="" id="{8AEB3E41-9BC5-450B-88B4-D87922B1DB3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080" y="1075"/>
                <a:ext cx="94" cy="91"/>
                <a:chOff x="5080" y="1075"/>
                <a:chExt cx="94" cy="91"/>
              </a:xfrm>
            </p:grpSpPr>
            <p:sp>
              <p:nvSpPr>
                <p:cNvPr id="799" name="Freeform 190">
                  <a:extLst>
                    <a:ext uri="{FF2B5EF4-FFF2-40B4-BE49-F238E27FC236}">
                      <a16:creationId xmlns:a16="http://schemas.microsoft.com/office/drawing/2014/main" xmlns="" id="{B2F53DC9-5194-41E1-A156-E858508E5F2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80" y="1075"/>
                  <a:ext cx="94" cy="91"/>
                </a:xfrm>
                <a:custGeom>
                  <a:avLst/>
                  <a:gdLst>
                    <a:gd name="T0" fmla="*/ 0 w 94"/>
                    <a:gd name="T1" fmla="*/ 49 h 91"/>
                    <a:gd name="T2" fmla="*/ 94 w 94"/>
                    <a:gd name="T3" fmla="*/ 0 h 91"/>
                    <a:gd name="T4" fmla="*/ 94 w 94"/>
                    <a:gd name="T5" fmla="*/ 35 h 91"/>
                    <a:gd name="T6" fmla="*/ 0 w 94"/>
                    <a:gd name="T7" fmla="*/ 91 h 91"/>
                    <a:gd name="T8" fmla="*/ 0 w 94"/>
                    <a:gd name="T9" fmla="*/ 49 h 9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94"/>
                    <a:gd name="T16" fmla="*/ 0 h 91"/>
                    <a:gd name="T17" fmla="*/ 94 w 94"/>
                    <a:gd name="T18" fmla="*/ 91 h 9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94" h="91">
                      <a:moveTo>
                        <a:pt x="0" y="49"/>
                      </a:moveTo>
                      <a:lnTo>
                        <a:pt x="94" y="0"/>
                      </a:lnTo>
                      <a:lnTo>
                        <a:pt x="94" y="35"/>
                      </a:lnTo>
                      <a:lnTo>
                        <a:pt x="0" y="91"/>
                      </a:lnTo>
                      <a:lnTo>
                        <a:pt x="0" y="49"/>
                      </a:lnTo>
                      <a:close/>
                    </a:path>
                  </a:pathLst>
                </a:custGeom>
                <a:solidFill>
                  <a:srgbClr val="CECECE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800" name="Freeform 191">
                  <a:extLst>
                    <a:ext uri="{FF2B5EF4-FFF2-40B4-BE49-F238E27FC236}">
                      <a16:creationId xmlns:a16="http://schemas.microsoft.com/office/drawing/2014/main" xmlns="" id="{EF7B6AAE-122D-4353-A963-8AD3D022045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80" y="1075"/>
                  <a:ext cx="94" cy="91"/>
                </a:xfrm>
                <a:custGeom>
                  <a:avLst/>
                  <a:gdLst>
                    <a:gd name="T0" fmla="*/ 0 w 94"/>
                    <a:gd name="T1" fmla="*/ 49 h 91"/>
                    <a:gd name="T2" fmla="*/ 94 w 94"/>
                    <a:gd name="T3" fmla="*/ 0 h 91"/>
                    <a:gd name="T4" fmla="*/ 94 w 94"/>
                    <a:gd name="T5" fmla="*/ 35 h 91"/>
                    <a:gd name="T6" fmla="*/ 0 w 94"/>
                    <a:gd name="T7" fmla="*/ 91 h 91"/>
                    <a:gd name="T8" fmla="*/ 0 w 94"/>
                    <a:gd name="T9" fmla="*/ 49 h 9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94"/>
                    <a:gd name="T16" fmla="*/ 0 h 91"/>
                    <a:gd name="T17" fmla="*/ 94 w 94"/>
                    <a:gd name="T18" fmla="*/ 91 h 9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94" h="91">
                      <a:moveTo>
                        <a:pt x="0" y="49"/>
                      </a:moveTo>
                      <a:lnTo>
                        <a:pt x="94" y="0"/>
                      </a:lnTo>
                      <a:lnTo>
                        <a:pt x="94" y="35"/>
                      </a:lnTo>
                      <a:lnTo>
                        <a:pt x="0" y="91"/>
                      </a:lnTo>
                      <a:lnTo>
                        <a:pt x="0" y="49"/>
                      </a:lnTo>
                    </a:path>
                  </a:pathLst>
                </a:custGeom>
                <a:noFill/>
                <a:ln w="12700">
                  <a:solidFill>
                    <a:srgbClr val="676767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</p:grpSp>
          <p:grpSp>
            <p:nvGrpSpPr>
              <p:cNvPr id="783" name="Group 192">
                <a:extLst>
                  <a:ext uri="{FF2B5EF4-FFF2-40B4-BE49-F238E27FC236}">
                    <a16:creationId xmlns:a16="http://schemas.microsoft.com/office/drawing/2014/main" xmlns="" id="{DEEDBE64-20CD-4926-9589-3578CDA41B3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982" y="1114"/>
                <a:ext cx="76" cy="157"/>
                <a:chOff x="4982" y="1114"/>
                <a:chExt cx="76" cy="157"/>
              </a:xfrm>
            </p:grpSpPr>
            <p:sp>
              <p:nvSpPr>
                <p:cNvPr id="797" name="Freeform 193">
                  <a:extLst>
                    <a:ext uri="{FF2B5EF4-FFF2-40B4-BE49-F238E27FC236}">
                      <a16:creationId xmlns:a16="http://schemas.microsoft.com/office/drawing/2014/main" xmlns="" id="{39EF9710-A330-4144-98FB-839FA8D2B78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82" y="1114"/>
                  <a:ext cx="76" cy="157"/>
                </a:xfrm>
                <a:custGeom>
                  <a:avLst/>
                  <a:gdLst>
                    <a:gd name="T0" fmla="*/ 2 w 76"/>
                    <a:gd name="T1" fmla="*/ 157 h 157"/>
                    <a:gd name="T2" fmla="*/ 0 w 76"/>
                    <a:gd name="T3" fmla="*/ 36 h 157"/>
                    <a:gd name="T4" fmla="*/ 76 w 76"/>
                    <a:gd name="T5" fmla="*/ 0 h 157"/>
                    <a:gd name="T6" fmla="*/ 76 w 76"/>
                    <a:gd name="T7" fmla="*/ 120 h 157"/>
                    <a:gd name="T8" fmla="*/ 2 w 76"/>
                    <a:gd name="T9" fmla="*/ 157 h 15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6"/>
                    <a:gd name="T16" fmla="*/ 0 h 157"/>
                    <a:gd name="T17" fmla="*/ 76 w 76"/>
                    <a:gd name="T18" fmla="*/ 157 h 15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6" h="157">
                      <a:moveTo>
                        <a:pt x="2" y="157"/>
                      </a:moveTo>
                      <a:lnTo>
                        <a:pt x="0" y="36"/>
                      </a:lnTo>
                      <a:lnTo>
                        <a:pt x="76" y="0"/>
                      </a:lnTo>
                      <a:lnTo>
                        <a:pt x="76" y="120"/>
                      </a:lnTo>
                      <a:lnTo>
                        <a:pt x="2" y="157"/>
                      </a:lnTo>
                      <a:close/>
                    </a:path>
                  </a:pathLst>
                </a:custGeom>
                <a:solidFill>
                  <a:srgbClr val="CECECE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798" name="Freeform 194">
                  <a:extLst>
                    <a:ext uri="{FF2B5EF4-FFF2-40B4-BE49-F238E27FC236}">
                      <a16:creationId xmlns:a16="http://schemas.microsoft.com/office/drawing/2014/main" xmlns="" id="{432223D8-C5DC-4055-B4E1-7145A531907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82" y="1114"/>
                  <a:ext cx="76" cy="157"/>
                </a:xfrm>
                <a:custGeom>
                  <a:avLst/>
                  <a:gdLst>
                    <a:gd name="T0" fmla="*/ 2 w 76"/>
                    <a:gd name="T1" fmla="*/ 157 h 157"/>
                    <a:gd name="T2" fmla="*/ 0 w 76"/>
                    <a:gd name="T3" fmla="*/ 36 h 157"/>
                    <a:gd name="T4" fmla="*/ 76 w 76"/>
                    <a:gd name="T5" fmla="*/ 0 h 157"/>
                    <a:gd name="T6" fmla="*/ 76 w 76"/>
                    <a:gd name="T7" fmla="*/ 120 h 157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76"/>
                    <a:gd name="T13" fmla="*/ 0 h 157"/>
                    <a:gd name="T14" fmla="*/ 76 w 76"/>
                    <a:gd name="T15" fmla="*/ 157 h 157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76" h="157">
                      <a:moveTo>
                        <a:pt x="2" y="157"/>
                      </a:moveTo>
                      <a:lnTo>
                        <a:pt x="0" y="36"/>
                      </a:lnTo>
                      <a:lnTo>
                        <a:pt x="76" y="0"/>
                      </a:lnTo>
                      <a:lnTo>
                        <a:pt x="76" y="120"/>
                      </a:lnTo>
                    </a:path>
                  </a:pathLst>
                </a:custGeom>
                <a:noFill/>
                <a:ln w="12700">
                  <a:solidFill>
                    <a:srgbClr val="676767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</p:grpSp>
          <p:sp>
            <p:nvSpPr>
              <p:cNvPr id="784" name="Line 195">
                <a:extLst>
                  <a:ext uri="{FF2B5EF4-FFF2-40B4-BE49-F238E27FC236}">
                    <a16:creationId xmlns:a16="http://schemas.microsoft.com/office/drawing/2014/main" xmlns="" id="{B7DC3AC6-4468-45C0-83F2-6C4F8701F81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986" y="1148"/>
                <a:ext cx="66" cy="44"/>
              </a:xfrm>
              <a:prstGeom prst="line">
                <a:avLst/>
              </a:prstGeom>
              <a:noFill/>
              <a:ln w="12700">
                <a:solidFill>
                  <a:srgbClr val="676767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785" name="Line 196">
                <a:extLst>
                  <a:ext uri="{FF2B5EF4-FFF2-40B4-BE49-F238E27FC236}">
                    <a16:creationId xmlns:a16="http://schemas.microsoft.com/office/drawing/2014/main" xmlns="" id="{44495F6F-C7DB-4D3F-BB3F-D2967EF0D01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986" y="1178"/>
                <a:ext cx="68" cy="44"/>
              </a:xfrm>
              <a:prstGeom prst="line">
                <a:avLst/>
              </a:prstGeom>
              <a:noFill/>
              <a:ln w="12700">
                <a:solidFill>
                  <a:srgbClr val="676767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786" name="Line 197">
                <a:extLst>
                  <a:ext uri="{FF2B5EF4-FFF2-40B4-BE49-F238E27FC236}">
                    <a16:creationId xmlns:a16="http://schemas.microsoft.com/office/drawing/2014/main" xmlns="" id="{5469963F-2912-4126-8B1A-5C66704489E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986" y="1202"/>
                <a:ext cx="70" cy="52"/>
              </a:xfrm>
              <a:prstGeom prst="line">
                <a:avLst/>
              </a:prstGeom>
              <a:noFill/>
              <a:ln w="12700">
                <a:solidFill>
                  <a:srgbClr val="676767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grpSp>
            <p:nvGrpSpPr>
              <p:cNvPr id="787" name="Group 198">
                <a:extLst>
                  <a:ext uri="{FF2B5EF4-FFF2-40B4-BE49-F238E27FC236}">
                    <a16:creationId xmlns:a16="http://schemas.microsoft.com/office/drawing/2014/main" xmlns="" id="{4D27F6F9-49DC-4488-939D-EBFB3C6EBFF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016" y="1154"/>
                <a:ext cx="335" cy="241"/>
                <a:chOff x="5016" y="1154"/>
                <a:chExt cx="335" cy="241"/>
              </a:xfrm>
            </p:grpSpPr>
            <p:sp>
              <p:nvSpPr>
                <p:cNvPr id="795" name="Freeform 199">
                  <a:extLst>
                    <a:ext uri="{FF2B5EF4-FFF2-40B4-BE49-F238E27FC236}">
                      <a16:creationId xmlns:a16="http://schemas.microsoft.com/office/drawing/2014/main" xmlns="" id="{D98AE2EB-83E4-4712-8194-F94D1BE5CBE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16" y="1154"/>
                  <a:ext cx="335" cy="241"/>
                </a:xfrm>
                <a:custGeom>
                  <a:avLst/>
                  <a:gdLst>
                    <a:gd name="T0" fmla="*/ 0 w 335"/>
                    <a:gd name="T1" fmla="*/ 215 h 241"/>
                    <a:gd name="T2" fmla="*/ 0 w 335"/>
                    <a:gd name="T3" fmla="*/ 241 h 241"/>
                    <a:gd name="T4" fmla="*/ 335 w 335"/>
                    <a:gd name="T5" fmla="*/ 22 h 241"/>
                    <a:gd name="T6" fmla="*/ 335 w 335"/>
                    <a:gd name="T7" fmla="*/ 0 h 241"/>
                    <a:gd name="T8" fmla="*/ 0 w 335"/>
                    <a:gd name="T9" fmla="*/ 215 h 24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35"/>
                    <a:gd name="T16" fmla="*/ 0 h 241"/>
                    <a:gd name="T17" fmla="*/ 335 w 335"/>
                    <a:gd name="T18" fmla="*/ 241 h 24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35" h="241">
                      <a:moveTo>
                        <a:pt x="0" y="215"/>
                      </a:moveTo>
                      <a:lnTo>
                        <a:pt x="0" y="241"/>
                      </a:lnTo>
                      <a:lnTo>
                        <a:pt x="335" y="22"/>
                      </a:lnTo>
                      <a:lnTo>
                        <a:pt x="335" y="0"/>
                      </a:lnTo>
                      <a:lnTo>
                        <a:pt x="0" y="215"/>
                      </a:lnTo>
                      <a:close/>
                    </a:path>
                  </a:pathLst>
                </a:custGeom>
                <a:solidFill>
                  <a:srgbClr val="676767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796" name="Freeform 200">
                  <a:extLst>
                    <a:ext uri="{FF2B5EF4-FFF2-40B4-BE49-F238E27FC236}">
                      <a16:creationId xmlns:a16="http://schemas.microsoft.com/office/drawing/2014/main" xmlns="" id="{D2346B30-6A53-4F55-BDF4-E7CEFE80ACC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16" y="1154"/>
                  <a:ext cx="335" cy="241"/>
                </a:xfrm>
                <a:custGeom>
                  <a:avLst/>
                  <a:gdLst>
                    <a:gd name="T0" fmla="*/ 0 w 335"/>
                    <a:gd name="T1" fmla="*/ 215 h 241"/>
                    <a:gd name="T2" fmla="*/ 0 w 335"/>
                    <a:gd name="T3" fmla="*/ 241 h 241"/>
                    <a:gd name="T4" fmla="*/ 335 w 335"/>
                    <a:gd name="T5" fmla="*/ 22 h 241"/>
                    <a:gd name="T6" fmla="*/ 335 w 335"/>
                    <a:gd name="T7" fmla="*/ 0 h 241"/>
                    <a:gd name="T8" fmla="*/ 0 w 335"/>
                    <a:gd name="T9" fmla="*/ 215 h 24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35"/>
                    <a:gd name="T16" fmla="*/ 0 h 241"/>
                    <a:gd name="T17" fmla="*/ 335 w 335"/>
                    <a:gd name="T18" fmla="*/ 241 h 24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35" h="241">
                      <a:moveTo>
                        <a:pt x="0" y="215"/>
                      </a:moveTo>
                      <a:lnTo>
                        <a:pt x="0" y="241"/>
                      </a:lnTo>
                      <a:lnTo>
                        <a:pt x="335" y="22"/>
                      </a:lnTo>
                      <a:lnTo>
                        <a:pt x="335" y="0"/>
                      </a:lnTo>
                      <a:lnTo>
                        <a:pt x="0" y="215"/>
                      </a:lnTo>
                    </a:path>
                  </a:pathLst>
                </a:custGeom>
                <a:noFill/>
                <a:ln w="12700">
                  <a:solidFill>
                    <a:srgbClr val="676767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</p:grpSp>
          <p:grpSp>
            <p:nvGrpSpPr>
              <p:cNvPr id="788" name="Group 201">
                <a:extLst>
                  <a:ext uri="{FF2B5EF4-FFF2-40B4-BE49-F238E27FC236}">
                    <a16:creationId xmlns:a16="http://schemas.microsoft.com/office/drawing/2014/main" xmlns="" id="{8EB034AF-789A-4685-9C9F-DDA700E3181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825" y="1152"/>
                <a:ext cx="526" cy="219"/>
                <a:chOff x="4825" y="1152"/>
                <a:chExt cx="526" cy="219"/>
              </a:xfrm>
            </p:grpSpPr>
            <p:sp>
              <p:nvSpPr>
                <p:cNvPr id="793" name="Freeform 202">
                  <a:extLst>
                    <a:ext uri="{FF2B5EF4-FFF2-40B4-BE49-F238E27FC236}">
                      <a16:creationId xmlns:a16="http://schemas.microsoft.com/office/drawing/2014/main" xmlns="" id="{030BE09E-F403-4DBE-8DDD-60FE449ECF7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25" y="1152"/>
                  <a:ext cx="526" cy="219"/>
                </a:xfrm>
                <a:custGeom>
                  <a:avLst/>
                  <a:gdLst>
                    <a:gd name="T0" fmla="*/ 0 w 526"/>
                    <a:gd name="T1" fmla="*/ 219 h 219"/>
                    <a:gd name="T2" fmla="*/ 191 w 526"/>
                    <a:gd name="T3" fmla="*/ 219 h 219"/>
                    <a:gd name="T4" fmla="*/ 526 w 526"/>
                    <a:gd name="T5" fmla="*/ 0 h 219"/>
                    <a:gd name="T6" fmla="*/ 372 w 526"/>
                    <a:gd name="T7" fmla="*/ 0 h 219"/>
                    <a:gd name="T8" fmla="*/ 0 w 526"/>
                    <a:gd name="T9" fmla="*/ 219 h 21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526"/>
                    <a:gd name="T16" fmla="*/ 0 h 219"/>
                    <a:gd name="T17" fmla="*/ 526 w 526"/>
                    <a:gd name="T18" fmla="*/ 219 h 21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526" h="219">
                      <a:moveTo>
                        <a:pt x="0" y="219"/>
                      </a:moveTo>
                      <a:lnTo>
                        <a:pt x="191" y="219"/>
                      </a:lnTo>
                      <a:lnTo>
                        <a:pt x="526" y="0"/>
                      </a:lnTo>
                      <a:lnTo>
                        <a:pt x="372" y="0"/>
                      </a:lnTo>
                      <a:lnTo>
                        <a:pt x="0" y="219"/>
                      </a:lnTo>
                      <a:close/>
                    </a:path>
                  </a:pathLst>
                </a:custGeom>
                <a:solidFill>
                  <a:srgbClr val="91919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794" name="Freeform 203">
                  <a:extLst>
                    <a:ext uri="{FF2B5EF4-FFF2-40B4-BE49-F238E27FC236}">
                      <a16:creationId xmlns:a16="http://schemas.microsoft.com/office/drawing/2014/main" xmlns="" id="{2C064653-1AC8-4710-A8DE-50B142ADB17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25" y="1152"/>
                  <a:ext cx="526" cy="219"/>
                </a:xfrm>
                <a:custGeom>
                  <a:avLst/>
                  <a:gdLst>
                    <a:gd name="T0" fmla="*/ 0 w 526"/>
                    <a:gd name="T1" fmla="*/ 219 h 219"/>
                    <a:gd name="T2" fmla="*/ 191 w 526"/>
                    <a:gd name="T3" fmla="*/ 219 h 219"/>
                    <a:gd name="T4" fmla="*/ 526 w 526"/>
                    <a:gd name="T5" fmla="*/ 0 h 219"/>
                    <a:gd name="T6" fmla="*/ 372 w 526"/>
                    <a:gd name="T7" fmla="*/ 0 h 219"/>
                    <a:gd name="T8" fmla="*/ 0 w 526"/>
                    <a:gd name="T9" fmla="*/ 219 h 21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526"/>
                    <a:gd name="T16" fmla="*/ 0 h 219"/>
                    <a:gd name="T17" fmla="*/ 526 w 526"/>
                    <a:gd name="T18" fmla="*/ 219 h 21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526" h="219">
                      <a:moveTo>
                        <a:pt x="0" y="219"/>
                      </a:moveTo>
                      <a:lnTo>
                        <a:pt x="191" y="219"/>
                      </a:lnTo>
                      <a:lnTo>
                        <a:pt x="526" y="0"/>
                      </a:lnTo>
                      <a:lnTo>
                        <a:pt x="372" y="0"/>
                      </a:lnTo>
                      <a:lnTo>
                        <a:pt x="0" y="219"/>
                      </a:lnTo>
                    </a:path>
                  </a:pathLst>
                </a:custGeom>
                <a:noFill/>
                <a:ln w="12700">
                  <a:solidFill>
                    <a:srgbClr val="676767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</p:grpSp>
          <p:sp>
            <p:nvSpPr>
              <p:cNvPr id="789" name="Rectangle 204">
                <a:extLst>
                  <a:ext uri="{FF2B5EF4-FFF2-40B4-BE49-F238E27FC236}">
                    <a16:creationId xmlns:a16="http://schemas.microsoft.com/office/drawing/2014/main" xmlns="" id="{9B2157A0-AE85-4BFF-B9F2-11E9F39E9D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87" y="1325"/>
                <a:ext cx="106" cy="135"/>
              </a:xfrm>
              <a:prstGeom prst="rect">
                <a:avLst/>
              </a:prstGeom>
              <a:solidFill>
                <a:srgbClr val="DADADA"/>
              </a:solidFill>
              <a:ln w="12700">
                <a:solidFill>
                  <a:srgbClr val="CECECE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790" name="Rectangle 205">
                <a:extLst>
                  <a:ext uri="{FF2B5EF4-FFF2-40B4-BE49-F238E27FC236}">
                    <a16:creationId xmlns:a16="http://schemas.microsoft.com/office/drawing/2014/main" xmlns="" id="{BCE40673-04DE-438B-91D9-D915E5702D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49" y="1331"/>
                <a:ext cx="36" cy="119"/>
              </a:xfrm>
              <a:prstGeom prst="rect">
                <a:avLst/>
              </a:prstGeom>
              <a:solidFill>
                <a:srgbClr val="C1CEFF"/>
              </a:solidFill>
              <a:ln w="12700">
                <a:solidFill>
                  <a:srgbClr val="CECECE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791" name="Rectangle 206">
                <a:extLst>
                  <a:ext uri="{FF2B5EF4-FFF2-40B4-BE49-F238E27FC236}">
                    <a16:creationId xmlns:a16="http://schemas.microsoft.com/office/drawing/2014/main" xmlns="" id="{819E83F3-4120-4651-8FC3-0BE7787AA3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97" y="1331"/>
                <a:ext cx="36" cy="119"/>
              </a:xfrm>
              <a:prstGeom prst="rect">
                <a:avLst/>
              </a:prstGeom>
              <a:solidFill>
                <a:srgbClr val="C1CEFF"/>
              </a:solidFill>
              <a:ln w="12700">
                <a:solidFill>
                  <a:srgbClr val="CECECE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792" name="Line 207">
                <a:extLst>
                  <a:ext uri="{FF2B5EF4-FFF2-40B4-BE49-F238E27FC236}">
                    <a16:creationId xmlns:a16="http://schemas.microsoft.com/office/drawing/2014/main" xmlns="" id="{DF9738AC-D6BE-4B7A-8CD8-ECD5DE77146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737" y="1327"/>
                <a:ext cx="1" cy="127"/>
              </a:xfrm>
              <a:prstGeom prst="line">
                <a:avLst/>
              </a:prstGeom>
              <a:noFill/>
              <a:ln w="12700">
                <a:solidFill>
                  <a:srgbClr val="CECECE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  <p:grpSp>
          <p:nvGrpSpPr>
            <p:cNvPr id="155" name="Group 208">
              <a:extLst>
                <a:ext uri="{FF2B5EF4-FFF2-40B4-BE49-F238E27FC236}">
                  <a16:creationId xmlns:a16="http://schemas.microsoft.com/office/drawing/2014/main" xmlns="" id="{BD681C9F-3238-41D9-A27A-34C00FCB115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1" y="1662"/>
              <a:ext cx="495" cy="371"/>
              <a:chOff x="4805" y="1504"/>
              <a:chExt cx="518" cy="393"/>
            </a:xfrm>
          </p:grpSpPr>
          <p:grpSp>
            <p:nvGrpSpPr>
              <p:cNvPr id="648" name="Group 209">
                <a:extLst>
                  <a:ext uri="{FF2B5EF4-FFF2-40B4-BE49-F238E27FC236}">
                    <a16:creationId xmlns:a16="http://schemas.microsoft.com/office/drawing/2014/main" xmlns="" id="{1F91AD64-14BC-4A55-A3C5-77BBA242F0A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805" y="1528"/>
                <a:ext cx="267" cy="349"/>
                <a:chOff x="4805" y="1528"/>
                <a:chExt cx="267" cy="349"/>
              </a:xfrm>
            </p:grpSpPr>
            <p:sp>
              <p:nvSpPr>
                <p:cNvPr id="695" name="Freeform 210">
                  <a:extLst>
                    <a:ext uri="{FF2B5EF4-FFF2-40B4-BE49-F238E27FC236}">
                      <a16:creationId xmlns:a16="http://schemas.microsoft.com/office/drawing/2014/main" xmlns="" id="{D564AF22-FC8B-422A-8DB5-B0D86F548E8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90" y="1698"/>
                  <a:ext cx="140" cy="78"/>
                </a:xfrm>
                <a:custGeom>
                  <a:avLst/>
                  <a:gdLst>
                    <a:gd name="T0" fmla="*/ 0 w 140"/>
                    <a:gd name="T1" fmla="*/ 14 h 78"/>
                    <a:gd name="T2" fmla="*/ 108 w 140"/>
                    <a:gd name="T3" fmla="*/ 2 h 78"/>
                    <a:gd name="T4" fmla="*/ 140 w 140"/>
                    <a:gd name="T5" fmla="*/ 0 h 78"/>
                    <a:gd name="T6" fmla="*/ 124 w 140"/>
                    <a:gd name="T7" fmla="*/ 78 h 78"/>
                    <a:gd name="T8" fmla="*/ 44 w 140"/>
                    <a:gd name="T9" fmla="*/ 74 h 78"/>
                    <a:gd name="T10" fmla="*/ 0 w 140"/>
                    <a:gd name="T11" fmla="*/ 14 h 78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140"/>
                    <a:gd name="T19" fmla="*/ 0 h 78"/>
                    <a:gd name="T20" fmla="*/ 140 w 140"/>
                    <a:gd name="T21" fmla="*/ 78 h 78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140" h="78">
                      <a:moveTo>
                        <a:pt x="0" y="14"/>
                      </a:moveTo>
                      <a:lnTo>
                        <a:pt x="108" y="2"/>
                      </a:lnTo>
                      <a:lnTo>
                        <a:pt x="140" y="0"/>
                      </a:lnTo>
                      <a:lnTo>
                        <a:pt x="124" y="78"/>
                      </a:lnTo>
                      <a:lnTo>
                        <a:pt x="44" y="74"/>
                      </a:lnTo>
                      <a:lnTo>
                        <a:pt x="0" y="14"/>
                      </a:lnTo>
                      <a:close/>
                    </a:path>
                  </a:pathLst>
                </a:custGeom>
                <a:solidFill>
                  <a:srgbClr val="91919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696" name="Freeform 211">
                  <a:extLst>
                    <a:ext uri="{FF2B5EF4-FFF2-40B4-BE49-F238E27FC236}">
                      <a16:creationId xmlns:a16="http://schemas.microsoft.com/office/drawing/2014/main" xmlns="" id="{E4C38E94-3CC5-4724-8E10-3C67ADA02EE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94" y="1530"/>
                  <a:ext cx="24" cy="176"/>
                </a:xfrm>
                <a:custGeom>
                  <a:avLst/>
                  <a:gdLst>
                    <a:gd name="T0" fmla="*/ 24 w 24"/>
                    <a:gd name="T1" fmla="*/ 8 h 176"/>
                    <a:gd name="T2" fmla="*/ 10 w 24"/>
                    <a:gd name="T3" fmla="*/ 176 h 176"/>
                    <a:gd name="T4" fmla="*/ 4 w 24"/>
                    <a:gd name="T5" fmla="*/ 176 h 176"/>
                    <a:gd name="T6" fmla="*/ 0 w 24"/>
                    <a:gd name="T7" fmla="*/ 176 h 176"/>
                    <a:gd name="T8" fmla="*/ 14 w 24"/>
                    <a:gd name="T9" fmla="*/ 0 h 176"/>
                    <a:gd name="T10" fmla="*/ 24 w 24"/>
                    <a:gd name="T11" fmla="*/ 8 h 176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4"/>
                    <a:gd name="T19" fmla="*/ 0 h 176"/>
                    <a:gd name="T20" fmla="*/ 24 w 24"/>
                    <a:gd name="T21" fmla="*/ 176 h 17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4" h="176">
                      <a:moveTo>
                        <a:pt x="24" y="8"/>
                      </a:moveTo>
                      <a:lnTo>
                        <a:pt x="10" y="176"/>
                      </a:lnTo>
                      <a:lnTo>
                        <a:pt x="4" y="176"/>
                      </a:lnTo>
                      <a:lnTo>
                        <a:pt x="0" y="176"/>
                      </a:lnTo>
                      <a:lnTo>
                        <a:pt x="14" y="0"/>
                      </a:lnTo>
                      <a:lnTo>
                        <a:pt x="24" y="8"/>
                      </a:lnTo>
                      <a:close/>
                    </a:path>
                  </a:pathLst>
                </a:custGeom>
                <a:solidFill>
                  <a:srgbClr val="91919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697" name="Freeform 212">
                  <a:extLst>
                    <a:ext uri="{FF2B5EF4-FFF2-40B4-BE49-F238E27FC236}">
                      <a16:creationId xmlns:a16="http://schemas.microsoft.com/office/drawing/2014/main" xmlns="" id="{39BB7787-999A-429C-BFE5-D8268523BFE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00" y="1540"/>
                  <a:ext cx="18" cy="166"/>
                </a:xfrm>
                <a:custGeom>
                  <a:avLst/>
                  <a:gdLst>
                    <a:gd name="T0" fmla="*/ 18 w 18"/>
                    <a:gd name="T1" fmla="*/ 0 h 166"/>
                    <a:gd name="T2" fmla="*/ 12 w 18"/>
                    <a:gd name="T3" fmla="*/ 0 h 166"/>
                    <a:gd name="T4" fmla="*/ 12 w 18"/>
                    <a:gd name="T5" fmla="*/ 11 h 166"/>
                    <a:gd name="T6" fmla="*/ 0 w 18"/>
                    <a:gd name="T7" fmla="*/ 166 h 166"/>
                    <a:gd name="T8" fmla="*/ 2 w 18"/>
                    <a:gd name="T9" fmla="*/ 166 h 166"/>
                    <a:gd name="T10" fmla="*/ 18 w 18"/>
                    <a:gd name="T11" fmla="*/ 0 h 166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18"/>
                    <a:gd name="T19" fmla="*/ 0 h 166"/>
                    <a:gd name="T20" fmla="*/ 18 w 18"/>
                    <a:gd name="T21" fmla="*/ 166 h 16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18" h="166">
                      <a:moveTo>
                        <a:pt x="18" y="0"/>
                      </a:moveTo>
                      <a:lnTo>
                        <a:pt x="12" y="0"/>
                      </a:lnTo>
                      <a:lnTo>
                        <a:pt x="12" y="11"/>
                      </a:lnTo>
                      <a:lnTo>
                        <a:pt x="0" y="166"/>
                      </a:lnTo>
                      <a:lnTo>
                        <a:pt x="2" y="166"/>
                      </a:lnTo>
                      <a:lnTo>
                        <a:pt x="18" y="0"/>
                      </a:lnTo>
                      <a:close/>
                    </a:path>
                  </a:pathLst>
                </a:custGeom>
                <a:solidFill>
                  <a:srgbClr val="676767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698" name="Freeform 213">
                  <a:extLst>
                    <a:ext uri="{FF2B5EF4-FFF2-40B4-BE49-F238E27FC236}">
                      <a16:creationId xmlns:a16="http://schemas.microsoft.com/office/drawing/2014/main" xmlns="" id="{7350658B-13B9-403A-AC16-C0F4497E13A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86" y="1732"/>
                  <a:ext cx="36" cy="30"/>
                </a:xfrm>
                <a:custGeom>
                  <a:avLst/>
                  <a:gdLst>
                    <a:gd name="T0" fmla="*/ 0 w 36"/>
                    <a:gd name="T1" fmla="*/ 0 h 30"/>
                    <a:gd name="T2" fmla="*/ 36 w 36"/>
                    <a:gd name="T3" fmla="*/ 0 h 30"/>
                    <a:gd name="T4" fmla="*/ 30 w 36"/>
                    <a:gd name="T5" fmla="*/ 30 h 30"/>
                    <a:gd name="T6" fmla="*/ 14 w 36"/>
                    <a:gd name="T7" fmla="*/ 30 h 30"/>
                    <a:gd name="T8" fmla="*/ 0 w 36"/>
                    <a:gd name="T9" fmla="*/ 30 h 30"/>
                    <a:gd name="T10" fmla="*/ 0 w 36"/>
                    <a:gd name="T11" fmla="*/ 0 h 3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36"/>
                    <a:gd name="T19" fmla="*/ 0 h 30"/>
                    <a:gd name="T20" fmla="*/ 36 w 36"/>
                    <a:gd name="T21" fmla="*/ 30 h 30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36" h="30">
                      <a:moveTo>
                        <a:pt x="0" y="0"/>
                      </a:moveTo>
                      <a:lnTo>
                        <a:pt x="36" y="0"/>
                      </a:lnTo>
                      <a:lnTo>
                        <a:pt x="30" y="30"/>
                      </a:lnTo>
                      <a:lnTo>
                        <a:pt x="14" y="30"/>
                      </a:lnTo>
                      <a:lnTo>
                        <a:pt x="0" y="3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676767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grpSp>
              <p:nvGrpSpPr>
                <p:cNvPr id="699" name="Group 214">
                  <a:extLst>
                    <a:ext uri="{FF2B5EF4-FFF2-40B4-BE49-F238E27FC236}">
                      <a16:creationId xmlns:a16="http://schemas.microsoft.com/office/drawing/2014/main" xmlns="" id="{52A74140-746D-41BB-AAA3-32860C47493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815" y="1683"/>
                  <a:ext cx="257" cy="170"/>
                  <a:chOff x="4815" y="1683"/>
                  <a:chExt cx="257" cy="170"/>
                </a:xfrm>
              </p:grpSpPr>
              <p:sp>
                <p:nvSpPr>
                  <p:cNvPr id="764" name="Freeform 215">
                    <a:extLst>
                      <a:ext uri="{FF2B5EF4-FFF2-40B4-BE49-F238E27FC236}">
                        <a16:creationId xmlns:a16="http://schemas.microsoft.com/office/drawing/2014/main" xmlns="" id="{9230D8BC-712A-4C0F-89ED-E2B9D547D51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815" y="1683"/>
                    <a:ext cx="257" cy="170"/>
                  </a:xfrm>
                  <a:custGeom>
                    <a:avLst/>
                    <a:gdLst>
                      <a:gd name="T0" fmla="*/ 249 w 257"/>
                      <a:gd name="T1" fmla="*/ 0 h 170"/>
                      <a:gd name="T2" fmla="*/ 215 w 257"/>
                      <a:gd name="T3" fmla="*/ 2 h 170"/>
                      <a:gd name="T4" fmla="*/ 195 w 257"/>
                      <a:gd name="T5" fmla="*/ 89 h 170"/>
                      <a:gd name="T6" fmla="*/ 123 w 257"/>
                      <a:gd name="T7" fmla="*/ 87 h 170"/>
                      <a:gd name="T8" fmla="*/ 121 w 257"/>
                      <a:gd name="T9" fmla="*/ 29 h 170"/>
                      <a:gd name="T10" fmla="*/ 75 w 257"/>
                      <a:gd name="T11" fmla="*/ 29 h 170"/>
                      <a:gd name="T12" fmla="*/ 73 w 257"/>
                      <a:gd name="T13" fmla="*/ 81 h 170"/>
                      <a:gd name="T14" fmla="*/ 35 w 257"/>
                      <a:gd name="T15" fmla="*/ 81 h 170"/>
                      <a:gd name="T16" fmla="*/ 2 w 257"/>
                      <a:gd name="T17" fmla="*/ 85 h 170"/>
                      <a:gd name="T18" fmla="*/ 0 w 257"/>
                      <a:gd name="T19" fmla="*/ 89 h 170"/>
                      <a:gd name="T20" fmla="*/ 41 w 257"/>
                      <a:gd name="T21" fmla="*/ 91 h 170"/>
                      <a:gd name="T22" fmla="*/ 63 w 257"/>
                      <a:gd name="T23" fmla="*/ 162 h 170"/>
                      <a:gd name="T24" fmla="*/ 151 w 257"/>
                      <a:gd name="T25" fmla="*/ 170 h 170"/>
                      <a:gd name="T26" fmla="*/ 189 w 257"/>
                      <a:gd name="T27" fmla="*/ 159 h 170"/>
                      <a:gd name="T28" fmla="*/ 241 w 257"/>
                      <a:gd name="T29" fmla="*/ 161 h 170"/>
                      <a:gd name="T30" fmla="*/ 257 w 257"/>
                      <a:gd name="T31" fmla="*/ 99 h 170"/>
                      <a:gd name="T32" fmla="*/ 249 w 257"/>
                      <a:gd name="T33" fmla="*/ 0 h 170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  <a:gd name="T45" fmla="*/ 0 60000 65536"/>
                      <a:gd name="T46" fmla="*/ 0 60000 65536"/>
                      <a:gd name="T47" fmla="*/ 0 60000 65536"/>
                      <a:gd name="T48" fmla="*/ 0 60000 65536"/>
                      <a:gd name="T49" fmla="*/ 0 60000 65536"/>
                      <a:gd name="T50" fmla="*/ 0 60000 65536"/>
                      <a:gd name="T51" fmla="*/ 0 w 257"/>
                      <a:gd name="T52" fmla="*/ 0 h 170"/>
                      <a:gd name="T53" fmla="*/ 257 w 257"/>
                      <a:gd name="T54" fmla="*/ 170 h 170"/>
                    </a:gdLst>
                    <a:ahLst/>
                    <a:cxnLst>
                      <a:cxn ang="T34">
                        <a:pos x="T0" y="T1"/>
                      </a:cxn>
                      <a:cxn ang="T35">
                        <a:pos x="T2" y="T3"/>
                      </a:cxn>
                      <a:cxn ang="T36">
                        <a:pos x="T4" y="T5"/>
                      </a:cxn>
                      <a:cxn ang="T37">
                        <a:pos x="T6" y="T7"/>
                      </a:cxn>
                      <a:cxn ang="T38">
                        <a:pos x="T8" y="T9"/>
                      </a:cxn>
                      <a:cxn ang="T39">
                        <a:pos x="T10" y="T11"/>
                      </a:cxn>
                      <a:cxn ang="T40">
                        <a:pos x="T12" y="T13"/>
                      </a:cxn>
                      <a:cxn ang="T41">
                        <a:pos x="T14" y="T15"/>
                      </a:cxn>
                      <a:cxn ang="T42">
                        <a:pos x="T16" y="T17"/>
                      </a:cxn>
                      <a:cxn ang="T43">
                        <a:pos x="T18" y="T19"/>
                      </a:cxn>
                      <a:cxn ang="T44">
                        <a:pos x="T20" y="T21"/>
                      </a:cxn>
                      <a:cxn ang="T45">
                        <a:pos x="T22" y="T23"/>
                      </a:cxn>
                      <a:cxn ang="T46">
                        <a:pos x="T24" y="T25"/>
                      </a:cxn>
                      <a:cxn ang="T47">
                        <a:pos x="T26" y="T27"/>
                      </a:cxn>
                      <a:cxn ang="T48">
                        <a:pos x="T28" y="T29"/>
                      </a:cxn>
                      <a:cxn ang="T49">
                        <a:pos x="T30" y="T31"/>
                      </a:cxn>
                      <a:cxn ang="T50">
                        <a:pos x="T32" y="T33"/>
                      </a:cxn>
                    </a:cxnLst>
                    <a:rect l="T51" t="T52" r="T53" b="T54"/>
                    <a:pathLst>
                      <a:path w="257" h="170">
                        <a:moveTo>
                          <a:pt x="249" y="0"/>
                        </a:moveTo>
                        <a:lnTo>
                          <a:pt x="215" y="2"/>
                        </a:lnTo>
                        <a:lnTo>
                          <a:pt x="195" y="89"/>
                        </a:lnTo>
                        <a:lnTo>
                          <a:pt x="123" y="87"/>
                        </a:lnTo>
                        <a:lnTo>
                          <a:pt x="121" y="29"/>
                        </a:lnTo>
                        <a:lnTo>
                          <a:pt x="75" y="29"/>
                        </a:lnTo>
                        <a:lnTo>
                          <a:pt x="73" y="81"/>
                        </a:lnTo>
                        <a:lnTo>
                          <a:pt x="35" y="81"/>
                        </a:lnTo>
                        <a:lnTo>
                          <a:pt x="2" y="85"/>
                        </a:lnTo>
                        <a:lnTo>
                          <a:pt x="0" y="89"/>
                        </a:lnTo>
                        <a:lnTo>
                          <a:pt x="41" y="91"/>
                        </a:lnTo>
                        <a:lnTo>
                          <a:pt x="63" y="162"/>
                        </a:lnTo>
                        <a:lnTo>
                          <a:pt x="151" y="170"/>
                        </a:lnTo>
                        <a:lnTo>
                          <a:pt x="189" y="159"/>
                        </a:lnTo>
                        <a:lnTo>
                          <a:pt x="241" y="161"/>
                        </a:lnTo>
                        <a:lnTo>
                          <a:pt x="257" y="99"/>
                        </a:lnTo>
                        <a:lnTo>
                          <a:pt x="249" y="0"/>
                        </a:lnTo>
                        <a:close/>
                      </a:path>
                    </a:pathLst>
                  </a:custGeom>
                  <a:solidFill>
                    <a:srgbClr val="676767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>
                      <a:latin typeface="Microsoft YaHei" panose="020B0503020204020204" pitchFamily="34" charset="-122"/>
                      <a:ea typeface="Microsoft YaHei" panose="020B0503020204020204" pitchFamily="34" charset="-122"/>
                    </a:endParaRPr>
                  </a:p>
                </p:txBody>
              </p:sp>
              <p:sp>
                <p:nvSpPr>
                  <p:cNvPr id="765" name="Freeform 216">
                    <a:extLst>
                      <a:ext uri="{FF2B5EF4-FFF2-40B4-BE49-F238E27FC236}">
                        <a16:creationId xmlns:a16="http://schemas.microsoft.com/office/drawing/2014/main" xmlns="" id="{9F5BF4BB-38D6-4B79-9C91-677B8E00F8A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852" y="1714"/>
                    <a:ext cx="40" cy="54"/>
                  </a:xfrm>
                  <a:custGeom>
                    <a:avLst/>
                    <a:gdLst>
                      <a:gd name="T0" fmla="*/ 40 w 40"/>
                      <a:gd name="T1" fmla="*/ 0 h 54"/>
                      <a:gd name="T2" fmla="*/ 40 w 40"/>
                      <a:gd name="T3" fmla="*/ 0 h 54"/>
                      <a:gd name="T4" fmla="*/ 38 w 40"/>
                      <a:gd name="T5" fmla="*/ 0 h 54"/>
                      <a:gd name="T6" fmla="*/ 36 w 40"/>
                      <a:gd name="T7" fmla="*/ 0 h 54"/>
                      <a:gd name="T8" fmla="*/ 32 w 40"/>
                      <a:gd name="T9" fmla="*/ 0 h 54"/>
                      <a:gd name="T10" fmla="*/ 30 w 40"/>
                      <a:gd name="T11" fmla="*/ 0 h 54"/>
                      <a:gd name="T12" fmla="*/ 26 w 40"/>
                      <a:gd name="T13" fmla="*/ 0 h 54"/>
                      <a:gd name="T14" fmla="*/ 24 w 40"/>
                      <a:gd name="T15" fmla="*/ 0 h 54"/>
                      <a:gd name="T16" fmla="*/ 22 w 40"/>
                      <a:gd name="T17" fmla="*/ 0 h 54"/>
                      <a:gd name="T18" fmla="*/ 20 w 40"/>
                      <a:gd name="T19" fmla="*/ 0 h 54"/>
                      <a:gd name="T20" fmla="*/ 18 w 40"/>
                      <a:gd name="T21" fmla="*/ 0 h 54"/>
                      <a:gd name="T22" fmla="*/ 18 w 40"/>
                      <a:gd name="T23" fmla="*/ 0 h 54"/>
                      <a:gd name="T24" fmla="*/ 16 w 40"/>
                      <a:gd name="T25" fmla="*/ 2 h 54"/>
                      <a:gd name="T26" fmla="*/ 14 w 40"/>
                      <a:gd name="T27" fmla="*/ 4 h 54"/>
                      <a:gd name="T28" fmla="*/ 12 w 40"/>
                      <a:gd name="T29" fmla="*/ 6 h 54"/>
                      <a:gd name="T30" fmla="*/ 10 w 40"/>
                      <a:gd name="T31" fmla="*/ 8 h 54"/>
                      <a:gd name="T32" fmla="*/ 8 w 40"/>
                      <a:gd name="T33" fmla="*/ 12 h 54"/>
                      <a:gd name="T34" fmla="*/ 0 w 40"/>
                      <a:gd name="T35" fmla="*/ 50 h 54"/>
                      <a:gd name="T36" fmla="*/ 40 w 40"/>
                      <a:gd name="T37" fmla="*/ 54 h 54"/>
                      <a:gd name="T38" fmla="*/ 40 w 40"/>
                      <a:gd name="T39" fmla="*/ 0 h 54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  <a:gd name="T45" fmla="*/ 0 60000 65536"/>
                      <a:gd name="T46" fmla="*/ 0 60000 65536"/>
                      <a:gd name="T47" fmla="*/ 0 60000 65536"/>
                      <a:gd name="T48" fmla="*/ 0 60000 65536"/>
                      <a:gd name="T49" fmla="*/ 0 60000 65536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60000 65536"/>
                      <a:gd name="T55" fmla="*/ 0 60000 65536"/>
                      <a:gd name="T56" fmla="*/ 0 60000 65536"/>
                      <a:gd name="T57" fmla="*/ 0 60000 65536"/>
                      <a:gd name="T58" fmla="*/ 0 60000 65536"/>
                      <a:gd name="T59" fmla="*/ 0 60000 65536"/>
                      <a:gd name="T60" fmla="*/ 0 w 40"/>
                      <a:gd name="T61" fmla="*/ 0 h 54"/>
                      <a:gd name="T62" fmla="*/ 40 w 40"/>
                      <a:gd name="T63" fmla="*/ 54 h 54"/>
                    </a:gdLst>
                    <a:ahLst/>
                    <a:cxnLst>
                      <a:cxn ang="T40">
                        <a:pos x="T0" y="T1"/>
                      </a:cxn>
                      <a:cxn ang="T41">
                        <a:pos x="T2" y="T3"/>
                      </a:cxn>
                      <a:cxn ang="T42">
                        <a:pos x="T4" y="T5"/>
                      </a:cxn>
                      <a:cxn ang="T43">
                        <a:pos x="T6" y="T7"/>
                      </a:cxn>
                      <a:cxn ang="T44">
                        <a:pos x="T8" y="T9"/>
                      </a:cxn>
                      <a:cxn ang="T45">
                        <a:pos x="T10" y="T11"/>
                      </a:cxn>
                      <a:cxn ang="T46">
                        <a:pos x="T12" y="T13"/>
                      </a:cxn>
                      <a:cxn ang="T47">
                        <a:pos x="T14" y="T15"/>
                      </a:cxn>
                      <a:cxn ang="T48">
                        <a:pos x="T16" y="T17"/>
                      </a:cxn>
                      <a:cxn ang="T49">
                        <a:pos x="T18" y="T19"/>
                      </a:cxn>
                      <a:cxn ang="T50">
                        <a:pos x="T20" y="T21"/>
                      </a:cxn>
                      <a:cxn ang="T51">
                        <a:pos x="T22" y="T23"/>
                      </a:cxn>
                      <a:cxn ang="T52">
                        <a:pos x="T24" y="T25"/>
                      </a:cxn>
                      <a:cxn ang="T53">
                        <a:pos x="T26" y="T27"/>
                      </a:cxn>
                      <a:cxn ang="T54">
                        <a:pos x="T28" y="T29"/>
                      </a:cxn>
                      <a:cxn ang="T55">
                        <a:pos x="T30" y="T31"/>
                      </a:cxn>
                      <a:cxn ang="T56">
                        <a:pos x="T32" y="T33"/>
                      </a:cxn>
                      <a:cxn ang="T57">
                        <a:pos x="T34" y="T35"/>
                      </a:cxn>
                      <a:cxn ang="T58">
                        <a:pos x="T36" y="T37"/>
                      </a:cxn>
                      <a:cxn ang="T59">
                        <a:pos x="T38" y="T39"/>
                      </a:cxn>
                    </a:cxnLst>
                    <a:rect l="T60" t="T61" r="T62" b="T63"/>
                    <a:pathLst>
                      <a:path w="40" h="54">
                        <a:moveTo>
                          <a:pt x="40" y="0"/>
                        </a:moveTo>
                        <a:lnTo>
                          <a:pt x="40" y="0"/>
                        </a:lnTo>
                        <a:lnTo>
                          <a:pt x="38" y="0"/>
                        </a:lnTo>
                        <a:lnTo>
                          <a:pt x="36" y="0"/>
                        </a:lnTo>
                        <a:lnTo>
                          <a:pt x="32" y="0"/>
                        </a:lnTo>
                        <a:lnTo>
                          <a:pt x="30" y="0"/>
                        </a:lnTo>
                        <a:lnTo>
                          <a:pt x="26" y="0"/>
                        </a:lnTo>
                        <a:lnTo>
                          <a:pt x="24" y="0"/>
                        </a:lnTo>
                        <a:lnTo>
                          <a:pt x="22" y="0"/>
                        </a:lnTo>
                        <a:lnTo>
                          <a:pt x="20" y="0"/>
                        </a:lnTo>
                        <a:lnTo>
                          <a:pt x="18" y="0"/>
                        </a:lnTo>
                        <a:lnTo>
                          <a:pt x="16" y="2"/>
                        </a:lnTo>
                        <a:lnTo>
                          <a:pt x="14" y="4"/>
                        </a:lnTo>
                        <a:lnTo>
                          <a:pt x="12" y="6"/>
                        </a:lnTo>
                        <a:lnTo>
                          <a:pt x="10" y="8"/>
                        </a:lnTo>
                        <a:lnTo>
                          <a:pt x="8" y="12"/>
                        </a:lnTo>
                        <a:lnTo>
                          <a:pt x="0" y="50"/>
                        </a:lnTo>
                        <a:lnTo>
                          <a:pt x="40" y="54"/>
                        </a:lnTo>
                        <a:lnTo>
                          <a:pt x="40" y="0"/>
                        </a:lnTo>
                        <a:close/>
                      </a:path>
                    </a:pathLst>
                  </a:custGeom>
                  <a:solidFill>
                    <a:srgbClr val="676767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>
                      <a:latin typeface="Microsoft YaHei" panose="020B0503020204020204" pitchFamily="34" charset="-122"/>
                      <a:ea typeface="Microsoft YaHei" panose="020B0503020204020204" pitchFamily="34" charset="-122"/>
                    </a:endParaRPr>
                  </a:p>
                </p:txBody>
              </p:sp>
            </p:grpSp>
            <p:sp>
              <p:nvSpPr>
                <p:cNvPr id="700" name="Freeform 217">
                  <a:extLst>
                    <a:ext uri="{FF2B5EF4-FFF2-40B4-BE49-F238E27FC236}">
                      <a16:creationId xmlns:a16="http://schemas.microsoft.com/office/drawing/2014/main" xmlns="" id="{A6617EA1-B1AF-426E-A99F-BC7415C61A3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04" y="1700"/>
                  <a:ext cx="40" cy="30"/>
                </a:xfrm>
                <a:custGeom>
                  <a:avLst/>
                  <a:gdLst>
                    <a:gd name="T0" fmla="*/ 0 w 40"/>
                    <a:gd name="T1" fmla="*/ 0 h 30"/>
                    <a:gd name="T2" fmla="*/ 40 w 40"/>
                    <a:gd name="T3" fmla="*/ 0 h 30"/>
                    <a:gd name="T4" fmla="*/ 36 w 40"/>
                    <a:gd name="T5" fmla="*/ 30 h 30"/>
                    <a:gd name="T6" fmla="*/ 0 w 40"/>
                    <a:gd name="T7" fmla="*/ 30 h 30"/>
                    <a:gd name="T8" fmla="*/ 0 w 40"/>
                    <a:gd name="T9" fmla="*/ 0 h 3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40"/>
                    <a:gd name="T16" fmla="*/ 0 h 30"/>
                    <a:gd name="T17" fmla="*/ 40 w 40"/>
                    <a:gd name="T18" fmla="*/ 30 h 3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40" h="30">
                      <a:moveTo>
                        <a:pt x="0" y="0"/>
                      </a:moveTo>
                      <a:lnTo>
                        <a:pt x="40" y="0"/>
                      </a:lnTo>
                      <a:lnTo>
                        <a:pt x="36" y="30"/>
                      </a:lnTo>
                      <a:lnTo>
                        <a:pt x="0" y="3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676767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701" name="Freeform 218">
                  <a:extLst>
                    <a:ext uri="{FF2B5EF4-FFF2-40B4-BE49-F238E27FC236}">
                      <a16:creationId xmlns:a16="http://schemas.microsoft.com/office/drawing/2014/main" xmlns="" id="{B52C2E0B-82A0-47BC-AA04-9A85A248AE8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58" y="1766"/>
                  <a:ext cx="54" cy="76"/>
                </a:xfrm>
                <a:custGeom>
                  <a:avLst/>
                  <a:gdLst>
                    <a:gd name="T0" fmla="*/ 32 w 54"/>
                    <a:gd name="T1" fmla="*/ 0 h 76"/>
                    <a:gd name="T2" fmla="*/ 36 w 54"/>
                    <a:gd name="T3" fmla="*/ 14 h 76"/>
                    <a:gd name="T4" fmla="*/ 54 w 54"/>
                    <a:gd name="T5" fmla="*/ 70 h 76"/>
                    <a:gd name="T6" fmla="*/ 22 w 54"/>
                    <a:gd name="T7" fmla="*/ 76 h 76"/>
                    <a:gd name="T8" fmla="*/ 0 w 54"/>
                    <a:gd name="T9" fmla="*/ 0 h 76"/>
                    <a:gd name="T10" fmla="*/ 32 w 54"/>
                    <a:gd name="T11" fmla="*/ 0 h 76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54"/>
                    <a:gd name="T19" fmla="*/ 0 h 76"/>
                    <a:gd name="T20" fmla="*/ 54 w 54"/>
                    <a:gd name="T21" fmla="*/ 76 h 7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54" h="76">
                      <a:moveTo>
                        <a:pt x="32" y="0"/>
                      </a:moveTo>
                      <a:lnTo>
                        <a:pt x="36" y="14"/>
                      </a:lnTo>
                      <a:lnTo>
                        <a:pt x="54" y="70"/>
                      </a:lnTo>
                      <a:lnTo>
                        <a:pt x="22" y="76"/>
                      </a:lnTo>
                      <a:lnTo>
                        <a:pt x="0" y="0"/>
                      </a:lnTo>
                      <a:lnTo>
                        <a:pt x="32" y="0"/>
                      </a:lnTo>
                      <a:close/>
                    </a:path>
                  </a:pathLst>
                </a:custGeom>
                <a:solidFill>
                  <a:srgbClr val="91919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702" name="Freeform 219">
                  <a:extLst>
                    <a:ext uri="{FF2B5EF4-FFF2-40B4-BE49-F238E27FC236}">
                      <a16:creationId xmlns:a16="http://schemas.microsoft.com/office/drawing/2014/main" xmlns="" id="{29819720-3ADD-4A0C-8DDA-22F892C59E2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19" y="1764"/>
                  <a:ext cx="73" cy="6"/>
                </a:xfrm>
                <a:custGeom>
                  <a:avLst/>
                  <a:gdLst>
                    <a:gd name="T0" fmla="*/ 73 w 73"/>
                    <a:gd name="T1" fmla="*/ 0 h 6"/>
                    <a:gd name="T2" fmla="*/ 39 w 73"/>
                    <a:gd name="T3" fmla="*/ 6 h 6"/>
                    <a:gd name="T4" fmla="*/ 0 w 73"/>
                    <a:gd name="T5" fmla="*/ 4 h 6"/>
                    <a:gd name="T6" fmla="*/ 21 w 73"/>
                    <a:gd name="T7" fmla="*/ 0 h 6"/>
                    <a:gd name="T8" fmla="*/ 31 w 73"/>
                    <a:gd name="T9" fmla="*/ 0 h 6"/>
                    <a:gd name="T10" fmla="*/ 73 w 73"/>
                    <a:gd name="T11" fmla="*/ 0 h 6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73"/>
                    <a:gd name="T19" fmla="*/ 0 h 6"/>
                    <a:gd name="T20" fmla="*/ 73 w 73"/>
                    <a:gd name="T21" fmla="*/ 6 h 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73" h="6">
                      <a:moveTo>
                        <a:pt x="73" y="0"/>
                      </a:moveTo>
                      <a:lnTo>
                        <a:pt x="39" y="6"/>
                      </a:lnTo>
                      <a:lnTo>
                        <a:pt x="0" y="4"/>
                      </a:lnTo>
                      <a:lnTo>
                        <a:pt x="21" y="0"/>
                      </a:lnTo>
                      <a:lnTo>
                        <a:pt x="31" y="0"/>
                      </a:lnTo>
                      <a:lnTo>
                        <a:pt x="73" y="0"/>
                      </a:lnTo>
                      <a:close/>
                    </a:path>
                  </a:pathLst>
                </a:custGeom>
                <a:solidFill>
                  <a:srgbClr val="DADADA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703" name="Freeform 220">
                  <a:extLst>
                    <a:ext uri="{FF2B5EF4-FFF2-40B4-BE49-F238E27FC236}">
                      <a16:creationId xmlns:a16="http://schemas.microsoft.com/office/drawing/2014/main" xmlns="" id="{6D698134-F8D0-4ED5-AC22-9C3471F6836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86" y="1778"/>
                  <a:ext cx="60" cy="6"/>
                </a:xfrm>
                <a:custGeom>
                  <a:avLst/>
                  <a:gdLst>
                    <a:gd name="T0" fmla="*/ 60 w 60"/>
                    <a:gd name="T1" fmla="*/ 0 h 6"/>
                    <a:gd name="T2" fmla="*/ 38 w 60"/>
                    <a:gd name="T3" fmla="*/ 0 h 6"/>
                    <a:gd name="T4" fmla="*/ 26 w 60"/>
                    <a:gd name="T5" fmla="*/ 0 h 6"/>
                    <a:gd name="T6" fmla="*/ 0 w 60"/>
                    <a:gd name="T7" fmla="*/ 4 h 6"/>
                    <a:gd name="T8" fmla="*/ 40 w 60"/>
                    <a:gd name="T9" fmla="*/ 6 h 6"/>
                    <a:gd name="T10" fmla="*/ 60 w 60"/>
                    <a:gd name="T11" fmla="*/ 0 h 6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60"/>
                    <a:gd name="T19" fmla="*/ 0 h 6"/>
                    <a:gd name="T20" fmla="*/ 60 w 60"/>
                    <a:gd name="T21" fmla="*/ 6 h 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60" h="6">
                      <a:moveTo>
                        <a:pt x="60" y="0"/>
                      </a:moveTo>
                      <a:lnTo>
                        <a:pt x="38" y="0"/>
                      </a:lnTo>
                      <a:lnTo>
                        <a:pt x="26" y="0"/>
                      </a:lnTo>
                      <a:lnTo>
                        <a:pt x="0" y="4"/>
                      </a:lnTo>
                      <a:lnTo>
                        <a:pt x="40" y="6"/>
                      </a:lnTo>
                      <a:lnTo>
                        <a:pt x="60" y="0"/>
                      </a:lnTo>
                      <a:close/>
                    </a:path>
                  </a:pathLst>
                </a:custGeom>
                <a:solidFill>
                  <a:srgbClr val="DADADA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704" name="Freeform 221">
                  <a:extLst>
                    <a:ext uri="{FF2B5EF4-FFF2-40B4-BE49-F238E27FC236}">
                      <a16:creationId xmlns:a16="http://schemas.microsoft.com/office/drawing/2014/main" xmlns="" id="{9F37FF1A-F04D-49A2-890A-C77694383C2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15" y="1768"/>
                  <a:ext cx="209" cy="85"/>
                </a:xfrm>
                <a:custGeom>
                  <a:avLst/>
                  <a:gdLst>
                    <a:gd name="T0" fmla="*/ 209 w 209"/>
                    <a:gd name="T1" fmla="*/ 16 h 85"/>
                    <a:gd name="T2" fmla="*/ 171 w 209"/>
                    <a:gd name="T3" fmla="*/ 14 h 85"/>
                    <a:gd name="T4" fmla="*/ 149 w 209"/>
                    <a:gd name="T5" fmla="*/ 81 h 85"/>
                    <a:gd name="T6" fmla="*/ 65 w 209"/>
                    <a:gd name="T7" fmla="*/ 74 h 85"/>
                    <a:gd name="T8" fmla="*/ 45 w 209"/>
                    <a:gd name="T9" fmla="*/ 0 h 85"/>
                    <a:gd name="T10" fmla="*/ 2 w 209"/>
                    <a:gd name="T11" fmla="*/ 0 h 85"/>
                    <a:gd name="T12" fmla="*/ 0 w 209"/>
                    <a:gd name="T13" fmla="*/ 2 h 85"/>
                    <a:gd name="T14" fmla="*/ 41 w 209"/>
                    <a:gd name="T15" fmla="*/ 4 h 85"/>
                    <a:gd name="T16" fmla="*/ 63 w 209"/>
                    <a:gd name="T17" fmla="*/ 77 h 85"/>
                    <a:gd name="T18" fmla="*/ 151 w 209"/>
                    <a:gd name="T19" fmla="*/ 85 h 85"/>
                    <a:gd name="T20" fmla="*/ 175 w 209"/>
                    <a:gd name="T21" fmla="*/ 18 h 85"/>
                    <a:gd name="T22" fmla="*/ 207 w 209"/>
                    <a:gd name="T23" fmla="*/ 20 h 85"/>
                    <a:gd name="T24" fmla="*/ 209 w 209"/>
                    <a:gd name="T25" fmla="*/ 16 h 85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w 209"/>
                    <a:gd name="T40" fmla="*/ 0 h 85"/>
                    <a:gd name="T41" fmla="*/ 209 w 209"/>
                    <a:gd name="T42" fmla="*/ 85 h 85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T39" t="T40" r="T41" b="T42"/>
                  <a:pathLst>
                    <a:path w="209" h="85">
                      <a:moveTo>
                        <a:pt x="209" y="16"/>
                      </a:moveTo>
                      <a:lnTo>
                        <a:pt x="171" y="14"/>
                      </a:lnTo>
                      <a:lnTo>
                        <a:pt x="149" y="81"/>
                      </a:lnTo>
                      <a:lnTo>
                        <a:pt x="65" y="74"/>
                      </a:lnTo>
                      <a:lnTo>
                        <a:pt x="45" y="0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41" y="4"/>
                      </a:lnTo>
                      <a:lnTo>
                        <a:pt x="63" y="77"/>
                      </a:lnTo>
                      <a:lnTo>
                        <a:pt x="151" y="85"/>
                      </a:lnTo>
                      <a:lnTo>
                        <a:pt x="175" y="18"/>
                      </a:lnTo>
                      <a:lnTo>
                        <a:pt x="207" y="20"/>
                      </a:lnTo>
                      <a:lnTo>
                        <a:pt x="209" y="16"/>
                      </a:lnTo>
                      <a:close/>
                    </a:path>
                  </a:pathLst>
                </a:custGeom>
                <a:solidFill>
                  <a:srgbClr val="91919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705" name="Line 222">
                  <a:extLst>
                    <a:ext uri="{FF2B5EF4-FFF2-40B4-BE49-F238E27FC236}">
                      <a16:creationId xmlns:a16="http://schemas.microsoft.com/office/drawing/2014/main" xmlns="" id="{0489EB65-0FAA-47A3-A1FE-FEBD8B1415F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819" y="1768"/>
                  <a:ext cx="1" cy="1"/>
                </a:xfrm>
                <a:prstGeom prst="line">
                  <a:avLst/>
                </a:prstGeom>
                <a:noFill/>
                <a:ln w="317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706" name="Freeform 223">
                  <a:extLst>
                    <a:ext uri="{FF2B5EF4-FFF2-40B4-BE49-F238E27FC236}">
                      <a16:creationId xmlns:a16="http://schemas.microsoft.com/office/drawing/2014/main" xmlns="" id="{A05F63AD-CDF9-4005-894D-ADA08F316B1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86" y="1782"/>
                  <a:ext cx="1" cy="2"/>
                </a:xfrm>
                <a:custGeom>
                  <a:avLst/>
                  <a:gdLst>
                    <a:gd name="T0" fmla="*/ 0 w 1"/>
                    <a:gd name="T1" fmla="*/ 0 h 2"/>
                    <a:gd name="T2" fmla="*/ 0 w 1"/>
                    <a:gd name="T3" fmla="*/ 0 h 2"/>
                    <a:gd name="T4" fmla="*/ 0 w 1"/>
                    <a:gd name="T5" fmla="*/ 0 h 2"/>
                    <a:gd name="T6" fmla="*/ 0 w 1"/>
                    <a:gd name="T7" fmla="*/ 2 h 2"/>
                    <a:gd name="T8" fmla="*/ 0 w 1"/>
                    <a:gd name="T9" fmla="*/ 0 h 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"/>
                    <a:gd name="T16" fmla="*/ 0 h 2"/>
                    <a:gd name="T17" fmla="*/ 1 w 1"/>
                    <a:gd name="T18" fmla="*/ 2 h 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" h="2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707" name="Rectangle 224">
                  <a:extLst>
                    <a:ext uri="{FF2B5EF4-FFF2-40B4-BE49-F238E27FC236}">
                      <a16:creationId xmlns:a16="http://schemas.microsoft.com/office/drawing/2014/main" xmlns="" id="{52FE7110-E4C9-453A-9A4B-4EDF77F4E88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04" y="1794"/>
                  <a:ext cx="0" cy="0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708" name="Freeform 225">
                  <a:extLst>
                    <a:ext uri="{FF2B5EF4-FFF2-40B4-BE49-F238E27FC236}">
                      <a16:creationId xmlns:a16="http://schemas.microsoft.com/office/drawing/2014/main" xmlns="" id="{7A4967DE-AEC0-441B-AD03-9B54AAB65D6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94" y="1544"/>
                  <a:ext cx="18" cy="168"/>
                </a:xfrm>
                <a:custGeom>
                  <a:avLst/>
                  <a:gdLst>
                    <a:gd name="T0" fmla="*/ 18 w 18"/>
                    <a:gd name="T1" fmla="*/ 0 h 168"/>
                    <a:gd name="T2" fmla="*/ 14 w 18"/>
                    <a:gd name="T3" fmla="*/ 0 h 168"/>
                    <a:gd name="T4" fmla="*/ 4 w 18"/>
                    <a:gd name="T5" fmla="*/ 121 h 168"/>
                    <a:gd name="T6" fmla="*/ 0 w 18"/>
                    <a:gd name="T7" fmla="*/ 168 h 168"/>
                    <a:gd name="T8" fmla="*/ 4 w 18"/>
                    <a:gd name="T9" fmla="*/ 166 h 168"/>
                    <a:gd name="T10" fmla="*/ 18 w 18"/>
                    <a:gd name="T11" fmla="*/ 0 h 168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18"/>
                    <a:gd name="T19" fmla="*/ 0 h 168"/>
                    <a:gd name="T20" fmla="*/ 18 w 18"/>
                    <a:gd name="T21" fmla="*/ 168 h 168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18" h="168">
                      <a:moveTo>
                        <a:pt x="18" y="0"/>
                      </a:moveTo>
                      <a:lnTo>
                        <a:pt x="14" y="0"/>
                      </a:lnTo>
                      <a:lnTo>
                        <a:pt x="4" y="121"/>
                      </a:lnTo>
                      <a:lnTo>
                        <a:pt x="0" y="168"/>
                      </a:lnTo>
                      <a:lnTo>
                        <a:pt x="4" y="166"/>
                      </a:lnTo>
                      <a:lnTo>
                        <a:pt x="18" y="0"/>
                      </a:lnTo>
                      <a:close/>
                    </a:path>
                  </a:pathLst>
                </a:custGeom>
                <a:solidFill>
                  <a:srgbClr val="676767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709" name="Rectangle 226">
                  <a:extLst>
                    <a:ext uri="{FF2B5EF4-FFF2-40B4-BE49-F238E27FC236}">
                      <a16:creationId xmlns:a16="http://schemas.microsoft.com/office/drawing/2014/main" xmlns="" id="{C472D656-DF54-4080-B1C0-B84D4D843A5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936" y="1710"/>
                  <a:ext cx="0" cy="0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710" name="Rectangle 227">
                  <a:extLst>
                    <a:ext uri="{FF2B5EF4-FFF2-40B4-BE49-F238E27FC236}">
                      <a16:creationId xmlns:a16="http://schemas.microsoft.com/office/drawing/2014/main" xmlns="" id="{F26D7D13-7510-435F-A2E0-257618BC73D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896" y="1712"/>
                  <a:ext cx="0" cy="0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711" name="Freeform 228">
                  <a:extLst>
                    <a:ext uri="{FF2B5EF4-FFF2-40B4-BE49-F238E27FC236}">
                      <a16:creationId xmlns:a16="http://schemas.microsoft.com/office/drawing/2014/main" xmlns="" id="{476F23D9-14E7-4AD7-B6EF-D52CF1D52CC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36" y="1770"/>
                  <a:ext cx="1" cy="1"/>
                </a:xfrm>
                <a:custGeom>
                  <a:avLst/>
                  <a:gdLst>
                    <a:gd name="T0" fmla="*/ 0 w 1"/>
                    <a:gd name="T1" fmla="*/ 0 h 1"/>
                    <a:gd name="T2" fmla="*/ 0 w 1"/>
                    <a:gd name="T3" fmla="*/ 0 h 1"/>
                    <a:gd name="T4" fmla="*/ 0 w 1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1"/>
                    <a:gd name="T10" fmla="*/ 0 h 1"/>
                    <a:gd name="T11" fmla="*/ 1 w 1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1" h="1">
                      <a:moveTo>
                        <a:pt x="0" y="0"/>
                      </a:move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712" name="Line 229">
                  <a:extLst>
                    <a:ext uri="{FF2B5EF4-FFF2-40B4-BE49-F238E27FC236}">
                      <a16:creationId xmlns:a16="http://schemas.microsoft.com/office/drawing/2014/main" xmlns="" id="{4F08EE49-79FD-4424-B88A-3472FDFDC74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004" y="1730"/>
                  <a:ext cx="1" cy="1"/>
                </a:xfrm>
                <a:prstGeom prst="line">
                  <a:avLst/>
                </a:prstGeom>
                <a:noFill/>
                <a:ln w="317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713" name="Freeform 230">
                  <a:extLst>
                    <a:ext uri="{FF2B5EF4-FFF2-40B4-BE49-F238E27FC236}">
                      <a16:creationId xmlns:a16="http://schemas.microsoft.com/office/drawing/2014/main" xmlns="" id="{31FCF0B1-B334-49B4-9666-5494ACC84B7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12" y="1836"/>
                  <a:ext cx="54" cy="4"/>
                </a:xfrm>
                <a:custGeom>
                  <a:avLst/>
                  <a:gdLst>
                    <a:gd name="T0" fmla="*/ 54 w 54"/>
                    <a:gd name="T1" fmla="*/ 0 h 4"/>
                    <a:gd name="T2" fmla="*/ 54 w 54"/>
                    <a:gd name="T3" fmla="*/ 4 h 4"/>
                    <a:gd name="T4" fmla="*/ 0 w 54"/>
                    <a:gd name="T5" fmla="*/ 0 h 4"/>
                    <a:gd name="T6" fmla="*/ 0 w 54"/>
                    <a:gd name="T7" fmla="*/ 0 h 4"/>
                    <a:gd name="T8" fmla="*/ 54 w 54"/>
                    <a:gd name="T9" fmla="*/ 4 h 4"/>
                    <a:gd name="T10" fmla="*/ 54 w 54"/>
                    <a:gd name="T11" fmla="*/ 0 h 4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54"/>
                    <a:gd name="T19" fmla="*/ 0 h 4"/>
                    <a:gd name="T20" fmla="*/ 54 w 54"/>
                    <a:gd name="T21" fmla="*/ 4 h 4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54" h="4">
                      <a:moveTo>
                        <a:pt x="54" y="0"/>
                      </a:moveTo>
                      <a:lnTo>
                        <a:pt x="54" y="4"/>
                      </a:lnTo>
                      <a:lnTo>
                        <a:pt x="0" y="0"/>
                      </a:lnTo>
                      <a:lnTo>
                        <a:pt x="54" y="4"/>
                      </a:lnTo>
                      <a:lnTo>
                        <a:pt x="54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grpSp>
              <p:nvGrpSpPr>
                <p:cNvPr id="714" name="Group 231">
                  <a:extLst>
                    <a:ext uri="{FF2B5EF4-FFF2-40B4-BE49-F238E27FC236}">
                      <a16:creationId xmlns:a16="http://schemas.microsoft.com/office/drawing/2014/main" xmlns="" id="{F66D7569-27BF-43D2-8E19-8E333D624FF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874" y="1559"/>
                  <a:ext cx="20" cy="205"/>
                  <a:chOff x="4874" y="1559"/>
                  <a:chExt cx="20" cy="205"/>
                </a:xfrm>
              </p:grpSpPr>
              <p:sp>
                <p:nvSpPr>
                  <p:cNvPr id="761" name="Freeform 232">
                    <a:extLst>
                      <a:ext uri="{FF2B5EF4-FFF2-40B4-BE49-F238E27FC236}">
                        <a16:creationId xmlns:a16="http://schemas.microsoft.com/office/drawing/2014/main" xmlns="" id="{C89610C2-EE8C-44DC-AA13-6DD6370AE78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874" y="1559"/>
                    <a:ext cx="20" cy="205"/>
                  </a:xfrm>
                  <a:custGeom>
                    <a:avLst/>
                    <a:gdLst>
                      <a:gd name="T0" fmla="*/ 20 w 20"/>
                      <a:gd name="T1" fmla="*/ 0 h 205"/>
                      <a:gd name="T2" fmla="*/ 12 w 20"/>
                      <a:gd name="T3" fmla="*/ 205 h 205"/>
                      <a:gd name="T4" fmla="*/ 10 w 20"/>
                      <a:gd name="T5" fmla="*/ 205 h 205"/>
                      <a:gd name="T6" fmla="*/ 10 w 20"/>
                      <a:gd name="T7" fmla="*/ 205 h 205"/>
                      <a:gd name="T8" fmla="*/ 8 w 20"/>
                      <a:gd name="T9" fmla="*/ 205 h 205"/>
                      <a:gd name="T10" fmla="*/ 8 w 20"/>
                      <a:gd name="T11" fmla="*/ 205 h 205"/>
                      <a:gd name="T12" fmla="*/ 6 w 20"/>
                      <a:gd name="T13" fmla="*/ 205 h 205"/>
                      <a:gd name="T14" fmla="*/ 4 w 20"/>
                      <a:gd name="T15" fmla="*/ 205 h 205"/>
                      <a:gd name="T16" fmla="*/ 2 w 20"/>
                      <a:gd name="T17" fmla="*/ 205 h 205"/>
                      <a:gd name="T18" fmla="*/ 2 w 20"/>
                      <a:gd name="T19" fmla="*/ 205 h 205"/>
                      <a:gd name="T20" fmla="*/ 0 w 20"/>
                      <a:gd name="T21" fmla="*/ 205 h 205"/>
                      <a:gd name="T22" fmla="*/ 0 w 20"/>
                      <a:gd name="T23" fmla="*/ 205 h 205"/>
                      <a:gd name="T24" fmla="*/ 0 w 20"/>
                      <a:gd name="T25" fmla="*/ 205 h 205"/>
                      <a:gd name="T26" fmla="*/ 6 w 20"/>
                      <a:gd name="T27" fmla="*/ 0 h 205"/>
                      <a:gd name="T28" fmla="*/ 18 w 20"/>
                      <a:gd name="T29" fmla="*/ 0 h 205"/>
                      <a:gd name="T30" fmla="*/ 20 w 20"/>
                      <a:gd name="T31" fmla="*/ 0 h 205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  <a:gd name="T45" fmla="*/ 0 60000 65536"/>
                      <a:gd name="T46" fmla="*/ 0 60000 65536"/>
                      <a:gd name="T47" fmla="*/ 0 60000 65536"/>
                      <a:gd name="T48" fmla="*/ 0 w 20"/>
                      <a:gd name="T49" fmla="*/ 0 h 205"/>
                      <a:gd name="T50" fmla="*/ 20 w 20"/>
                      <a:gd name="T51" fmla="*/ 205 h 205"/>
                    </a:gdLst>
                    <a:ahLst/>
                    <a:cxnLst>
                      <a:cxn ang="T32">
                        <a:pos x="T0" y="T1"/>
                      </a:cxn>
                      <a:cxn ang="T33">
                        <a:pos x="T2" y="T3"/>
                      </a:cxn>
                      <a:cxn ang="T34">
                        <a:pos x="T4" y="T5"/>
                      </a:cxn>
                      <a:cxn ang="T35">
                        <a:pos x="T6" y="T7"/>
                      </a:cxn>
                      <a:cxn ang="T36">
                        <a:pos x="T8" y="T9"/>
                      </a:cxn>
                      <a:cxn ang="T37">
                        <a:pos x="T10" y="T11"/>
                      </a:cxn>
                      <a:cxn ang="T38">
                        <a:pos x="T12" y="T13"/>
                      </a:cxn>
                      <a:cxn ang="T39">
                        <a:pos x="T14" y="T15"/>
                      </a:cxn>
                      <a:cxn ang="T40">
                        <a:pos x="T16" y="T17"/>
                      </a:cxn>
                      <a:cxn ang="T41">
                        <a:pos x="T18" y="T19"/>
                      </a:cxn>
                      <a:cxn ang="T42">
                        <a:pos x="T20" y="T21"/>
                      </a:cxn>
                      <a:cxn ang="T43">
                        <a:pos x="T22" y="T23"/>
                      </a:cxn>
                      <a:cxn ang="T44">
                        <a:pos x="T24" y="T25"/>
                      </a:cxn>
                      <a:cxn ang="T45">
                        <a:pos x="T26" y="T27"/>
                      </a:cxn>
                      <a:cxn ang="T46">
                        <a:pos x="T28" y="T29"/>
                      </a:cxn>
                      <a:cxn ang="T47">
                        <a:pos x="T30" y="T31"/>
                      </a:cxn>
                    </a:cxnLst>
                    <a:rect l="T48" t="T49" r="T50" b="T51"/>
                    <a:pathLst>
                      <a:path w="20" h="205">
                        <a:moveTo>
                          <a:pt x="20" y="0"/>
                        </a:moveTo>
                        <a:lnTo>
                          <a:pt x="12" y="205"/>
                        </a:lnTo>
                        <a:lnTo>
                          <a:pt x="10" y="205"/>
                        </a:lnTo>
                        <a:lnTo>
                          <a:pt x="8" y="205"/>
                        </a:lnTo>
                        <a:lnTo>
                          <a:pt x="6" y="205"/>
                        </a:lnTo>
                        <a:lnTo>
                          <a:pt x="4" y="205"/>
                        </a:lnTo>
                        <a:lnTo>
                          <a:pt x="2" y="205"/>
                        </a:lnTo>
                        <a:lnTo>
                          <a:pt x="0" y="205"/>
                        </a:lnTo>
                        <a:lnTo>
                          <a:pt x="6" y="0"/>
                        </a:lnTo>
                        <a:lnTo>
                          <a:pt x="18" y="0"/>
                        </a:lnTo>
                        <a:lnTo>
                          <a:pt x="20" y="0"/>
                        </a:lnTo>
                        <a:close/>
                      </a:path>
                    </a:pathLst>
                  </a:custGeom>
                  <a:solidFill>
                    <a:srgbClr val="919191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>
                      <a:latin typeface="Microsoft YaHei" panose="020B0503020204020204" pitchFamily="34" charset="-122"/>
                      <a:ea typeface="Microsoft YaHei" panose="020B0503020204020204" pitchFamily="34" charset="-122"/>
                    </a:endParaRPr>
                  </a:p>
                </p:txBody>
              </p:sp>
              <p:sp>
                <p:nvSpPr>
                  <p:cNvPr id="762" name="Freeform 233">
                    <a:extLst>
                      <a:ext uri="{FF2B5EF4-FFF2-40B4-BE49-F238E27FC236}">
                        <a16:creationId xmlns:a16="http://schemas.microsoft.com/office/drawing/2014/main" xmlns="" id="{FA61C869-2B90-4908-A435-14150812892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878" y="1700"/>
                    <a:ext cx="10" cy="10"/>
                  </a:xfrm>
                  <a:custGeom>
                    <a:avLst/>
                    <a:gdLst>
                      <a:gd name="T0" fmla="*/ 10 w 10"/>
                      <a:gd name="T1" fmla="*/ 0 h 10"/>
                      <a:gd name="T2" fmla="*/ 10 w 10"/>
                      <a:gd name="T3" fmla="*/ 0 h 10"/>
                      <a:gd name="T4" fmla="*/ 10 w 10"/>
                      <a:gd name="T5" fmla="*/ 0 h 10"/>
                      <a:gd name="T6" fmla="*/ 8 w 10"/>
                      <a:gd name="T7" fmla="*/ 0 h 10"/>
                      <a:gd name="T8" fmla="*/ 8 w 10"/>
                      <a:gd name="T9" fmla="*/ 0 h 10"/>
                      <a:gd name="T10" fmla="*/ 6 w 10"/>
                      <a:gd name="T11" fmla="*/ 0 h 10"/>
                      <a:gd name="T12" fmla="*/ 4 w 10"/>
                      <a:gd name="T13" fmla="*/ 0 h 10"/>
                      <a:gd name="T14" fmla="*/ 2 w 10"/>
                      <a:gd name="T15" fmla="*/ 0 h 10"/>
                      <a:gd name="T16" fmla="*/ 0 w 10"/>
                      <a:gd name="T17" fmla="*/ 0 h 10"/>
                      <a:gd name="T18" fmla="*/ 0 w 10"/>
                      <a:gd name="T19" fmla="*/ 0 h 10"/>
                      <a:gd name="T20" fmla="*/ 0 w 10"/>
                      <a:gd name="T21" fmla="*/ 0 h 10"/>
                      <a:gd name="T22" fmla="*/ 0 w 10"/>
                      <a:gd name="T23" fmla="*/ 8 h 10"/>
                      <a:gd name="T24" fmla="*/ 0 w 10"/>
                      <a:gd name="T25" fmla="*/ 8 h 10"/>
                      <a:gd name="T26" fmla="*/ 0 w 10"/>
                      <a:gd name="T27" fmla="*/ 10 h 10"/>
                      <a:gd name="T28" fmla="*/ 2 w 10"/>
                      <a:gd name="T29" fmla="*/ 10 h 10"/>
                      <a:gd name="T30" fmla="*/ 2 w 10"/>
                      <a:gd name="T31" fmla="*/ 10 h 10"/>
                      <a:gd name="T32" fmla="*/ 4 w 10"/>
                      <a:gd name="T33" fmla="*/ 10 h 10"/>
                      <a:gd name="T34" fmla="*/ 6 w 10"/>
                      <a:gd name="T35" fmla="*/ 10 h 10"/>
                      <a:gd name="T36" fmla="*/ 6 w 10"/>
                      <a:gd name="T37" fmla="*/ 10 h 10"/>
                      <a:gd name="T38" fmla="*/ 8 w 10"/>
                      <a:gd name="T39" fmla="*/ 10 h 10"/>
                      <a:gd name="T40" fmla="*/ 10 w 10"/>
                      <a:gd name="T41" fmla="*/ 10 h 10"/>
                      <a:gd name="T42" fmla="*/ 10 w 10"/>
                      <a:gd name="T43" fmla="*/ 10 h 10"/>
                      <a:gd name="T44" fmla="*/ 10 w 10"/>
                      <a:gd name="T45" fmla="*/ 0 h 10"/>
                      <a:gd name="T46" fmla="*/ 0 60000 65536"/>
                      <a:gd name="T47" fmla="*/ 0 60000 65536"/>
                      <a:gd name="T48" fmla="*/ 0 60000 65536"/>
                      <a:gd name="T49" fmla="*/ 0 60000 65536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60000 65536"/>
                      <a:gd name="T55" fmla="*/ 0 60000 65536"/>
                      <a:gd name="T56" fmla="*/ 0 60000 65536"/>
                      <a:gd name="T57" fmla="*/ 0 60000 65536"/>
                      <a:gd name="T58" fmla="*/ 0 60000 65536"/>
                      <a:gd name="T59" fmla="*/ 0 60000 65536"/>
                      <a:gd name="T60" fmla="*/ 0 60000 65536"/>
                      <a:gd name="T61" fmla="*/ 0 60000 65536"/>
                      <a:gd name="T62" fmla="*/ 0 60000 65536"/>
                      <a:gd name="T63" fmla="*/ 0 60000 65536"/>
                      <a:gd name="T64" fmla="*/ 0 60000 65536"/>
                      <a:gd name="T65" fmla="*/ 0 60000 65536"/>
                      <a:gd name="T66" fmla="*/ 0 60000 65536"/>
                      <a:gd name="T67" fmla="*/ 0 60000 65536"/>
                      <a:gd name="T68" fmla="*/ 0 60000 65536"/>
                      <a:gd name="T69" fmla="*/ 0 w 10"/>
                      <a:gd name="T70" fmla="*/ 0 h 10"/>
                      <a:gd name="T71" fmla="*/ 10 w 10"/>
                      <a:gd name="T72" fmla="*/ 10 h 10"/>
                    </a:gdLst>
                    <a:ahLst/>
                    <a:cxnLst>
                      <a:cxn ang="T46">
                        <a:pos x="T0" y="T1"/>
                      </a:cxn>
                      <a:cxn ang="T47">
                        <a:pos x="T2" y="T3"/>
                      </a:cxn>
                      <a:cxn ang="T48">
                        <a:pos x="T4" y="T5"/>
                      </a:cxn>
                      <a:cxn ang="T49">
                        <a:pos x="T6" y="T7"/>
                      </a:cxn>
                      <a:cxn ang="T50">
                        <a:pos x="T8" y="T9"/>
                      </a:cxn>
                      <a:cxn ang="T51">
                        <a:pos x="T10" y="T11"/>
                      </a:cxn>
                      <a:cxn ang="T52">
                        <a:pos x="T12" y="T13"/>
                      </a:cxn>
                      <a:cxn ang="T53">
                        <a:pos x="T14" y="T15"/>
                      </a:cxn>
                      <a:cxn ang="T54">
                        <a:pos x="T16" y="T17"/>
                      </a:cxn>
                      <a:cxn ang="T55">
                        <a:pos x="T18" y="T19"/>
                      </a:cxn>
                      <a:cxn ang="T56">
                        <a:pos x="T20" y="T21"/>
                      </a:cxn>
                      <a:cxn ang="T57">
                        <a:pos x="T22" y="T23"/>
                      </a:cxn>
                      <a:cxn ang="T58">
                        <a:pos x="T24" y="T25"/>
                      </a:cxn>
                      <a:cxn ang="T59">
                        <a:pos x="T26" y="T27"/>
                      </a:cxn>
                      <a:cxn ang="T60">
                        <a:pos x="T28" y="T29"/>
                      </a:cxn>
                      <a:cxn ang="T61">
                        <a:pos x="T30" y="T31"/>
                      </a:cxn>
                      <a:cxn ang="T62">
                        <a:pos x="T32" y="T33"/>
                      </a:cxn>
                      <a:cxn ang="T63">
                        <a:pos x="T34" y="T35"/>
                      </a:cxn>
                      <a:cxn ang="T64">
                        <a:pos x="T36" y="T37"/>
                      </a:cxn>
                      <a:cxn ang="T65">
                        <a:pos x="T38" y="T39"/>
                      </a:cxn>
                      <a:cxn ang="T66">
                        <a:pos x="T40" y="T41"/>
                      </a:cxn>
                      <a:cxn ang="T67">
                        <a:pos x="T42" y="T43"/>
                      </a:cxn>
                      <a:cxn ang="T68">
                        <a:pos x="T44" y="T45"/>
                      </a:cxn>
                    </a:cxnLst>
                    <a:rect l="T69" t="T70" r="T71" b="T72"/>
                    <a:pathLst>
                      <a:path w="10" h="10">
                        <a:moveTo>
                          <a:pt x="10" y="0"/>
                        </a:moveTo>
                        <a:lnTo>
                          <a:pt x="10" y="0"/>
                        </a:lnTo>
                        <a:lnTo>
                          <a:pt x="8" y="0"/>
                        </a:lnTo>
                        <a:lnTo>
                          <a:pt x="6" y="0"/>
                        </a:lnTo>
                        <a:lnTo>
                          <a:pt x="4" y="0"/>
                        </a:lnTo>
                        <a:lnTo>
                          <a:pt x="2" y="0"/>
                        </a:lnTo>
                        <a:lnTo>
                          <a:pt x="0" y="0"/>
                        </a:lnTo>
                        <a:lnTo>
                          <a:pt x="0" y="8"/>
                        </a:lnTo>
                        <a:lnTo>
                          <a:pt x="0" y="10"/>
                        </a:lnTo>
                        <a:lnTo>
                          <a:pt x="2" y="10"/>
                        </a:lnTo>
                        <a:lnTo>
                          <a:pt x="4" y="10"/>
                        </a:lnTo>
                        <a:lnTo>
                          <a:pt x="6" y="10"/>
                        </a:lnTo>
                        <a:lnTo>
                          <a:pt x="8" y="10"/>
                        </a:lnTo>
                        <a:lnTo>
                          <a:pt x="10" y="10"/>
                        </a:lnTo>
                        <a:lnTo>
                          <a:pt x="10" y="0"/>
                        </a:lnTo>
                        <a:close/>
                      </a:path>
                    </a:pathLst>
                  </a:custGeom>
                  <a:solidFill>
                    <a:srgbClr val="676767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>
                      <a:latin typeface="Microsoft YaHei" panose="020B0503020204020204" pitchFamily="34" charset="-122"/>
                      <a:ea typeface="Microsoft YaHei" panose="020B0503020204020204" pitchFamily="34" charset="-122"/>
                    </a:endParaRPr>
                  </a:p>
                </p:txBody>
              </p:sp>
              <p:sp>
                <p:nvSpPr>
                  <p:cNvPr id="763" name="Freeform 234">
                    <a:extLst>
                      <a:ext uri="{FF2B5EF4-FFF2-40B4-BE49-F238E27FC236}">
                        <a16:creationId xmlns:a16="http://schemas.microsoft.com/office/drawing/2014/main" xmlns="" id="{8E3C10DF-1995-4226-9736-BC252B962C9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880" y="1571"/>
                    <a:ext cx="14" cy="8"/>
                  </a:xfrm>
                  <a:custGeom>
                    <a:avLst/>
                    <a:gdLst>
                      <a:gd name="T0" fmla="*/ 14 w 14"/>
                      <a:gd name="T1" fmla="*/ 0 h 8"/>
                      <a:gd name="T2" fmla="*/ 14 w 14"/>
                      <a:gd name="T3" fmla="*/ 0 h 8"/>
                      <a:gd name="T4" fmla="*/ 12 w 14"/>
                      <a:gd name="T5" fmla="*/ 0 h 8"/>
                      <a:gd name="T6" fmla="*/ 12 w 14"/>
                      <a:gd name="T7" fmla="*/ 0 h 8"/>
                      <a:gd name="T8" fmla="*/ 10 w 14"/>
                      <a:gd name="T9" fmla="*/ 0 h 8"/>
                      <a:gd name="T10" fmla="*/ 8 w 14"/>
                      <a:gd name="T11" fmla="*/ 0 h 8"/>
                      <a:gd name="T12" fmla="*/ 6 w 14"/>
                      <a:gd name="T13" fmla="*/ 0 h 8"/>
                      <a:gd name="T14" fmla="*/ 2 w 14"/>
                      <a:gd name="T15" fmla="*/ 0 h 8"/>
                      <a:gd name="T16" fmla="*/ 0 w 14"/>
                      <a:gd name="T17" fmla="*/ 0 h 8"/>
                      <a:gd name="T18" fmla="*/ 0 w 14"/>
                      <a:gd name="T19" fmla="*/ 0 h 8"/>
                      <a:gd name="T20" fmla="*/ 0 w 14"/>
                      <a:gd name="T21" fmla="*/ 0 h 8"/>
                      <a:gd name="T22" fmla="*/ 0 w 14"/>
                      <a:gd name="T23" fmla="*/ 6 h 8"/>
                      <a:gd name="T24" fmla="*/ 0 w 14"/>
                      <a:gd name="T25" fmla="*/ 8 h 8"/>
                      <a:gd name="T26" fmla="*/ 0 w 14"/>
                      <a:gd name="T27" fmla="*/ 8 h 8"/>
                      <a:gd name="T28" fmla="*/ 0 w 14"/>
                      <a:gd name="T29" fmla="*/ 8 h 8"/>
                      <a:gd name="T30" fmla="*/ 2 w 14"/>
                      <a:gd name="T31" fmla="*/ 8 h 8"/>
                      <a:gd name="T32" fmla="*/ 4 w 14"/>
                      <a:gd name="T33" fmla="*/ 8 h 8"/>
                      <a:gd name="T34" fmla="*/ 6 w 14"/>
                      <a:gd name="T35" fmla="*/ 8 h 8"/>
                      <a:gd name="T36" fmla="*/ 8 w 14"/>
                      <a:gd name="T37" fmla="*/ 8 h 8"/>
                      <a:gd name="T38" fmla="*/ 10 w 14"/>
                      <a:gd name="T39" fmla="*/ 8 h 8"/>
                      <a:gd name="T40" fmla="*/ 10 w 14"/>
                      <a:gd name="T41" fmla="*/ 8 h 8"/>
                      <a:gd name="T42" fmla="*/ 12 w 14"/>
                      <a:gd name="T43" fmla="*/ 8 h 8"/>
                      <a:gd name="T44" fmla="*/ 14 w 14"/>
                      <a:gd name="T45" fmla="*/ 8 h 8"/>
                      <a:gd name="T46" fmla="*/ 14 w 14"/>
                      <a:gd name="T47" fmla="*/ 0 h 8"/>
                      <a:gd name="T48" fmla="*/ 0 60000 65536"/>
                      <a:gd name="T49" fmla="*/ 0 60000 65536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60000 65536"/>
                      <a:gd name="T55" fmla="*/ 0 60000 65536"/>
                      <a:gd name="T56" fmla="*/ 0 60000 65536"/>
                      <a:gd name="T57" fmla="*/ 0 60000 65536"/>
                      <a:gd name="T58" fmla="*/ 0 60000 65536"/>
                      <a:gd name="T59" fmla="*/ 0 60000 65536"/>
                      <a:gd name="T60" fmla="*/ 0 60000 65536"/>
                      <a:gd name="T61" fmla="*/ 0 60000 65536"/>
                      <a:gd name="T62" fmla="*/ 0 60000 65536"/>
                      <a:gd name="T63" fmla="*/ 0 60000 65536"/>
                      <a:gd name="T64" fmla="*/ 0 60000 65536"/>
                      <a:gd name="T65" fmla="*/ 0 60000 65536"/>
                      <a:gd name="T66" fmla="*/ 0 60000 65536"/>
                      <a:gd name="T67" fmla="*/ 0 60000 65536"/>
                      <a:gd name="T68" fmla="*/ 0 60000 65536"/>
                      <a:gd name="T69" fmla="*/ 0 60000 65536"/>
                      <a:gd name="T70" fmla="*/ 0 60000 65536"/>
                      <a:gd name="T71" fmla="*/ 0 60000 65536"/>
                      <a:gd name="T72" fmla="*/ 0 w 14"/>
                      <a:gd name="T73" fmla="*/ 0 h 8"/>
                      <a:gd name="T74" fmla="*/ 14 w 14"/>
                      <a:gd name="T75" fmla="*/ 8 h 8"/>
                    </a:gdLst>
                    <a:ahLst/>
                    <a:cxnLst>
                      <a:cxn ang="T48">
                        <a:pos x="T0" y="T1"/>
                      </a:cxn>
                      <a:cxn ang="T49">
                        <a:pos x="T2" y="T3"/>
                      </a:cxn>
                      <a:cxn ang="T50">
                        <a:pos x="T4" y="T5"/>
                      </a:cxn>
                      <a:cxn ang="T51">
                        <a:pos x="T6" y="T7"/>
                      </a:cxn>
                      <a:cxn ang="T52">
                        <a:pos x="T8" y="T9"/>
                      </a:cxn>
                      <a:cxn ang="T53">
                        <a:pos x="T10" y="T11"/>
                      </a:cxn>
                      <a:cxn ang="T54">
                        <a:pos x="T12" y="T13"/>
                      </a:cxn>
                      <a:cxn ang="T55">
                        <a:pos x="T14" y="T15"/>
                      </a:cxn>
                      <a:cxn ang="T56">
                        <a:pos x="T16" y="T17"/>
                      </a:cxn>
                      <a:cxn ang="T57">
                        <a:pos x="T18" y="T19"/>
                      </a:cxn>
                      <a:cxn ang="T58">
                        <a:pos x="T20" y="T21"/>
                      </a:cxn>
                      <a:cxn ang="T59">
                        <a:pos x="T22" y="T23"/>
                      </a:cxn>
                      <a:cxn ang="T60">
                        <a:pos x="T24" y="T25"/>
                      </a:cxn>
                      <a:cxn ang="T61">
                        <a:pos x="T26" y="T27"/>
                      </a:cxn>
                      <a:cxn ang="T62">
                        <a:pos x="T28" y="T29"/>
                      </a:cxn>
                      <a:cxn ang="T63">
                        <a:pos x="T30" y="T31"/>
                      </a:cxn>
                      <a:cxn ang="T64">
                        <a:pos x="T32" y="T33"/>
                      </a:cxn>
                      <a:cxn ang="T65">
                        <a:pos x="T34" y="T35"/>
                      </a:cxn>
                      <a:cxn ang="T66">
                        <a:pos x="T36" y="T37"/>
                      </a:cxn>
                      <a:cxn ang="T67">
                        <a:pos x="T38" y="T39"/>
                      </a:cxn>
                      <a:cxn ang="T68">
                        <a:pos x="T40" y="T41"/>
                      </a:cxn>
                      <a:cxn ang="T69">
                        <a:pos x="T42" y="T43"/>
                      </a:cxn>
                      <a:cxn ang="T70">
                        <a:pos x="T44" y="T45"/>
                      </a:cxn>
                      <a:cxn ang="T71">
                        <a:pos x="T46" y="T47"/>
                      </a:cxn>
                    </a:cxnLst>
                    <a:rect l="T72" t="T73" r="T74" b="T75"/>
                    <a:pathLst>
                      <a:path w="14" h="8">
                        <a:moveTo>
                          <a:pt x="14" y="0"/>
                        </a:moveTo>
                        <a:lnTo>
                          <a:pt x="14" y="0"/>
                        </a:lnTo>
                        <a:lnTo>
                          <a:pt x="12" y="0"/>
                        </a:lnTo>
                        <a:lnTo>
                          <a:pt x="10" y="0"/>
                        </a:lnTo>
                        <a:lnTo>
                          <a:pt x="8" y="0"/>
                        </a:lnTo>
                        <a:lnTo>
                          <a:pt x="6" y="0"/>
                        </a:lnTo>
                        <a:lnTo>
                          <a:pt x="2" y="0"/>
                        </a:lnTo>
                        <a:lnTo>
                          <a:pt x="0" y="0"/>
                        </a:lnTo>
                        <a:lnTo>
                          <a:pt x="0" y="6"/>
                        </a:lnTo>
                        <a:lnTo>
                          <a:pt x="0" y="8"/>
                        </a:lnTo>
                        <a:lnTo>
                          <a:pt x="2" y="8"/>
                        </a:lnTo>
                        <a:lnTo>
                          <a:pt x="4" y="8"/>
                        </a:lnTo>
                        <a:lnTo>
                          <a:pt x="6" y="8"/>
                        </a:lnTo>
                        <a:lnTo>
                          <a:pt x="8" y="8"/>
                        </a:lnTo>
                        <a:lnTo>
                          <a:pt x="10" y="8"/>
                        </a:lnTo>
                        <a:lnTo>
                          <a:pt x="12" y="8"/>
                        </a:lnTo>
                        <a:lnTo>
                          <a:pt x="14" y="8"/>
                        </a:lnTo>
                        <a:lnTo>
                          <a:pt x="14" y="0"/>
                        </a:lnTo>
                        <a:close/>
                      </a:path>
                    </a:pathLst>
                  </a:custGeom>
                  <a:solidFill>
                    <a:srgbClr val="676767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>
                      <a:latin typeface="Microsoft YaHei" panose="020B0503020204020204" pitchFamily="34" charset="-122"/>
                      <a:ea typeface="Microsoft YaHei" panose="020B0503020204020204" pitchFamily="34" charset="-122"/>
                    </a:endParaRPr>
                  </a:p>
                </p:txBody>
              </p:sp>
            </p:grpSp>
            <p:grpSp>
              <p:nvGrpSpPr>
                <p:cNvPr id="715" name="Group 235">
                  <a:extLst>
                    <a:ext uri="{FF2B5EF4-FFF2-40B4-BE49-F238E27FC236}">
                      <a16:creationId xmlns:a16="http://schemas.microsoft.com/office/drawing/2014/main" xmlns="" id="{A201A1D0-3AA4-45B4-B6E7-739B652D17E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805" y="1772"/>
                  <a:ext cx="81" cy="105"/>
                  <a:chOff x="4805" y="1772"/>
                  <a:chExt cx="81" cy="105"/>
                </a:xfrm>
              </p:grpSpPr>
              <p:sp>
                <p:nvSpPr>
                  <p:cNvPr id="757" name="Freeform 236">
                    <a:extLst>
                      <a:ext uri="{FF2B5EF4-FFF2-40B4-BE49-F238E27FC236}">
                        <a16:creationId xmlns:a16="http://schemas.microsoft.com/office/drawing/2014/main" xmlns="" id="{D57DDB59-EDBD-4865-BC76-AE524310493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805" y="1772"/>
                    <a:ext cx="81" cy="105"/>
                  </a:xfrm>
                  <a:custGeom>
                    <a:avLst/>
                    <a:gdLst>
                      <a:gd name="T0" fmla="*/ 30 w 81"/>
                      <a:gd name="T1" fmla="*/ 0 h 105"/>
                      <a:gd name="T2" fmla="*/ 22 w 81"/>
                      <a:gd name="T3" fmla="*/ 4 h 105"/>
                      <a:gd name="T4" fmla="*/ 14 w 81"/>
                      <a:gd name="T5" fmla="*/ 8 h 105"/>
                      <a:gd name="T6" fmla="*/ 8 w 81"/>
                      <a:gd name="T7" fmla="*/ 18 h 105"/>
                      <a:gd name="T8" fmla="*/ 4 w 81"/>
                      <a:gd name="T9" fmla="*/ 26 h 105"/>
                      <a:gd name="T10" fmla="*/ 0 w 81"/>
                      <a:gd name="T11" fmla="*/ 34 h 105"/>
                      <a:gd name="T12" fmla="*/ 0 w 81"/>
                      <a:gd name="T13" fmla="*/ 46 h 105"/>
                      <a:gd name="T14" fmla="*/ 0 w 81"/>
                      <a:gd name="T15" fmla="*/ 58 h 105"/>
                      <a:gd name="T16" fmla="*/ 2 w 81"/>
                      <a:gd name="T17" fmla="*/ 66 h 105"/>
                      <a:gd name="T18" fmla="*/ 4 w 81"/>
                      <a:gd name="T19" fmla="*/ 77 h 105"/>
                      <a:gd name="T20" fmla="*/ 10 w 81"/>
                      <a:gd name="T21" fmla="*/ 87 h 105"/>
                      <a:gd name="T22" fmla="*/ 18 w 81"/>
                      <a:gd name="T23" fmla="*/ 95 h 105"/>
                      <a:gd name="T24" fmla="*/ 26 w 81"/>
                      <a:gd name="T25" fmla="*/ 101 h 105"/>
                      <a:gd name="T26" fmla="*/ 35 w 81"/>
                      <a:gd name="T27" fmla="*/ 105 h 105"/>
                      <a:gd name="T28" fmla="*/ 45 w 81"/>
                      <a:gd name="T29" fmla="*/ 103 h 105"/>
                      <a:gd name="T30" fmla="*/ 53 w 81"/>
                      <a:gd name="T31" fmla="*/ 101 h 105"/>
                      <a:gd name="T32" fmla="*/ 63 w 81"/>
                      <a:gd name="T33" fmla="*/ 97 h 105"/>
                      <a:gd name="T34" fmla="*/ 71 w 81"/>
                      <a:gd name="T35" fmla="*/ 93 h 105"/>
                      <a:gd name="T36" fmla="*/ 77 w 81"/>
                      <a:gd name="T37" fmla="*/ 83 h 105"/>
                      <a:gd name="T38" fmla="*/ 79 w 81"/>
                      <a:gd name="T39" fmla="*/ 79 h 105"/>
                      <a:gd name="T40" fmla="*/ 81 w 81"/>
                      <a:gd name="T41" fmla="*/ 73 h 105"/>
                      <a:gd name="T42" fmla="*/ 73 w 81"/>
                      <a:gd name="T43" fmla="*/ 66 h 105"/>
                      <a:gd name="T44" fmla="*/ 53 w 81"/>
                      <a:gd name="T45" fmla="*/ 0 h 105"/>
                      <a:gd name="T46" fmla="*/ 33 w 81"/>
                      <a:gd name="T47" fmla="*/ 0 h 105"/>
                      <a:gd name="T48" fmla="*/ 30 w 81"/>
                      <a:gd name="T49" fmla="*/ 0 h 105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60000 65536"/>
                      <a:gd name="T55" fmla="*/ 0 60000 65536"/>
                      <a:gd name="T56" fmla="*/ 0 60000 65536"/>
                      <a:gd name="T57" fmla="*/ 0 60000 65536"/>
                      <a:gd name="T58" fmla="*/ 0 60000 65536"/>
                      <a:gd name="T59" fmla="*/ 0 60000 65536"/>
                      <a:gd name="T60" fmla="*/ 0 60000 65536"/>
                      <a:gd name="T61" fmla="*/ 0 60000 65536"/>
                      <a:gd name="T62" fmla="*/ 0 60000 65536"/>
                      <a:gd name="T63" fmla="*/ 0 60000 65536"/>
                      <a:gd name="T64" fmla="*/ 0 60000 65536"/>
                      <a:gd name="T65" fmla="*/ 0 60000 65536"/>
                      <a:gd name="T66" fmla="*/ 0 60000 65536"/>
                      <a:gd name="T67" fmla="*/ 0 60000 65536"/>
                      <a:gd name="T68" fmla="*/ 0 60000 65536"/>
                      <a:gd name="T69" fmla="*/ 0 60000 65536"/>
                      <a:gd name="T70" fmla="*/ 0 60000 65536"/>
                      <a:gd name="T71" fmla="*/ 0 60000 65536"/>
                      <a:gd name="T72" fmla="*/ 0 60000 65536"/>
                      <a:gd name="T73" fmla="*/ 0 60000 65536"/>
                      <a:gd name="T74" fmla="*/ 0 60000 65536"/>
                      <a:gd name="T75" fmla="*/ 0 w 81"/>
                      <a:gd name="T76" fmla="*/ 0 h 105"/>
                      <a:gd name="T77" fmla="*/ 81 w 81"/>
                      <a:gd name="T78" fmla="*/ 105 h 105"/>
                    </a:gdLst>
                    <a:ahLst/>
                    <a:cxnLst>
                      <a:cxn ang="T50">
                        <a:pos x="T0" y="T1"/>
                      </a:cxn>
                      <a:cxn ang="T51">
                        <a:pos x="T2" y="T3"/>
                      </a:cxn>
                      <a:cxn ang="T52">
                        <a:pos x="T4" y="T5"/>
                      </a:cxn>
                      <a:cxn ang="T53">
                        <a:pos x="T6" y="T7"/>
                      </a:cxn>
                      <a:cxn ang="T54">
                        <a:pos x="T8" y="T9"/>
                      </a:cxn>
                      <a:cxn ang="T55">
                        <a:pos x="T10" y="T11"/>
                      </a:cxn>
                      <a:cxn ang="T56">
                        <a:pos x="T12" y="T13"/>
                      </a:cxn>
                      <a:cxn ang="T57">
                        <a:pos x="T14" y="T15"/>
                      </a:cxn>
                      <a:cxn ang="T58">
                        <a:pos x="T16" y="T17"/>
                      </a:cxn>
                      <a:cxn ang="T59">
                        <a:pos x="T18" y="T19"/>
                      </a:cxn>
                      <a:cxn ang="T60">
                        <a:pos x="T20" y="T21"/>
                      </a:cxn>
                      <a:cxn ang="T61">
                        <a:pos x="T22" y="T23"/>
                      </a:cxn>
                      <a:cxn ang="T62">
                        <a:pos x="T24" y="T25"/>
                      </a:cxn>
                      <a:cxn ang="T63">
                        <a:pos x="T26" y="T27"/>
                      </a:cxn>
                      <a:cxn ang="T64">
                        <a:pos x="T28" y="T29"/>
                      </a:cxn>
                      <a:cxn ang="T65">
                        <a:pos x="T30" y="T31"/>
                      </a:cxn>
                      <a:cxn ang="T66">
                        <a:pos x="T32" y="T33"/>
                      </a:cxn>
                      <a:cxn ang="T67">
                        <a:pos x="T34" y="T35"/>
                      </a:cxn>
                      <a:cxn ang="T68">
                        <a:pos x="T36" y="T37"/>
                      </a:cxn>
                      <a:cxn ang="T69">
                        <a:pos x="T38" y="T39"/>
                      </a:cxn>
                      <a:cxn ang="T70">
                        <a:pos x="T40" y="T41"/>
                      </a:cxn>
                      <a:cxn ang="T71">
                        <a:pos x="T42" y="T43"/>
                      </a:cxn>
                      <a:cxn ang="T72">
                        <a:pos x="T44" y="T45"/>
                      </a:cxn>
                      <a:cxn ang="T73">
                        <a:pos x="T46" y="T47"/>
                      </a:cxn>
                      <a:cxn ang="T74">
                        <a:pos x="T48" y="T49"/>
                      </a:cxn>
                    </a:cxnLst>
                    <a:rect l="T75" t="T76" r="T77" b="T78"/>
                    <a:pathLst>
                      <a:path w="81" h="105">
                        <a:moveTo>
                          <a:pt x="30" y="0"/>
                        </a:moveTo>
                        <a:lnTo>
                          <a:pt x="22" y="4"/>
                        </a:lnTo>
                        <a:lnTo>
                          <a:pt x="14" y="8"/>
                        </a:lnTo>
                        <a:lnTo>
                          <a:pt x="8" y="18"/>
                        </a:lnTo>
                        <a:lnTo>
                          <a:pt x="4" y="26"/>
                        </a:lnTo>
                        <a:lnTo>
                          <a:pt x="0" y="34"/>
                        </a:lnTo>
                        <a:lnTo>
                          <a:pt x="0" y="46"/>
                        </a:lnTo>
                        <a:lnTo>
                          <a:pt x="0" y="58"/>
                        </a:lnTo>
                        <a:lnTo>
                          <a:pt x="2" y="66"/>
                        </a:lnTo>
                        <a:lnTo>
                          <a:pt x="4" y="77"/>
                        </a:lnTo>
                        <a:lnTo>
                          <a:pt x="10" y="87"/>
                        </a:lnTo>
                        <a:lnTo>
                          <a:pt x="18" y="95"/>
                        </a:lnTo>
                        <a:lnTo>
                          <a:pt x="26" y="101"/>
                        </a:lnTo>
                        <a:lnTo>
                          <a:pt x="35" y="105"/>
                        </a:lnTo>
                        <a:lnTo>
                          <a:pt x="45" y="103"/>
                        </a:lnTo>
                        <a:lnTo>
                          <a:pt x="53" y="101"/>
                        </a:lnTo>
                        <a:lnTo>
                          <a:pt x="63" y="97"/>
                        </a:lnTo>
                        <a:lnTo>
                          <a:pt x="71" y="93"/>
                        </a:lnTo>
                        <a:lnTo>
                          <a:pt x="77" y="83"/>
                        </a:lnTo>
                        <a:lnTo>
                          <a:pt x="79" y="79"/>
                        </a:lnTo>
                        <a:lnTo>
                          <a:pt x="81" y="73"/>
                        </a:lnTo>
                        <a:lnTo>
                          <a:pt x="73" y="66"/>
                        </a:lnTo>
                        <a:lnTo>
                          <a:pt x="53" y="0"/>
                        </a:lnTo>
                        <a:lnTo>
                          <a:pt x="33" y="0"/>
                        </a:lnTo>
                        <a:lnTo>
                          <a:pt x="30" y="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>
                      <a:latin typeface="Microsoft YaHei" panose="020B0503020204020204" pitchFamily="34" charset="-122"/>
                      <a:ea typeface="Microsoft YaHei" panose="020B0503020204020204" pitchFamily="34" charset="-122"/>
                    </a:endParaRPr>
                  </a:p>
                </p:txBody>
              </p:sp>
              <p:grpSp>
                <p:nvGrpSpPr>
                  <p:cNvPr id="758" name="Group 237">
                    <a:extLst>
                      <a:ext uri="{FF2B5EF4-FFF2-40B4-BE49-F238E27FC236}">
                        <a16:creationId xmlns:a16="http://schemas.microsoft.com/office/drawing/2014/main" xmlns="" id="{306EA971-966B-46C3-A752-A109CB15A758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4819" y="1798"/>
                    <a:ext cx="37" cy="57"/>
                    <a:chOff x="4819" y="1798"/>
                    <a:chExt cx="37" cy="57"/>
                  </a:xfrm>
                </p:grpSpPr>
                <p:sp>
                  <p:nvSpPr>
                    <p:cNvPr id="759" name="Freeform 238">
                      <a:extLst>
                        <a:ext uri="{FF2B5EF4-FFF2-40B4-BE49-F238E27FC236}">
                          <a16:creationId xmlns:a16="http://schemas.microsoft.com/office/drawing/2014/main" xmlns="" id="{D9202E5D-0871-473F-BF43-26E4B8502CB0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4819" y="1798"/>
                      <a:ext cx="37" cy="57"/>
                    </a:xfrm>
                    <a:custGeom>
                      <a:avLst/>
                      <a:gdLst>
                        <a:gd name="T0" fmla="*/ 12 w 37"/>
                        <a:gd name="T1" fmla="*/ 0 h 57"/>
                        <a:gd name="T2" fmla="*/ 6 w 37"/>
                        <a:gd name="T3" fmla="*/ 4 h 57"/>
                        <a:gd name="T4" fmla="*/ 0 w 37"/>
                        <a:gd name="T5" fmla="*/ 12 h 57"/>
                        <a:gd name="T6" fmla="*/ 0 w 37"/>
                        <a:gd name="T7" fmla="*/ 24 h 57"/>
                        <a:gd name="T8" fmla="*/ 0 w 37"/>
                        <a:gd name="T9" fmla="*/ 32 h 57"/>
                        <a:gd name="T10" fmla="*/ 2 w 37"/>
                        <a:gd name="T11" fmla="*/ 46 h 57"/>
                        <a:gd name="T12" fmla="*/ 10 w 37"/>
                        <a:gd name="T13" fmla="*/ 55 h 57"/>
                        <a:gd name="T14" fmla="*/ 19 w 37"/>
                        <a:gd name="T15" fmla="*/ 57 h 57"/>
                        <a:gd name="T16" fmla="*/ 27 w 37"/>
                        <a:gd name="T17" fmla="*/ 55 h 57"/>
                        <a:gd name="T18" fmla="*/ 33 w 37"/>
                        <a:gd name="T19" fmla="*/ 49 h 57"/>
                        <a:gd name="T20" fmla="*/ 35 w 37"/>
                        <a:gd name="T21" fmla="*/ 42 h 57"/>
                        <a:gd name="T22" fmla="*/ 37 w 37"/>
                        <a:gd name="T23" fmla="*/ 26 h 57"/>
                        <a:gd name="T24" fmla="*/ 35 w 37"/>
                        <a:gd name="T25" fmla="*/ 14 h 57"/>
                        <a:gd name="T26" fmla="*/ 29 w 37"/>
                        <a:gd name="T27" fmla="*/ 6 h 57"/>
                        <a:gd name="T28" fmla="*/ 23 w 37"/>
                        <a:gd name="T29" fmla="*/ 0 h 57"/>
                        <a:gd name="T30" fmla="*/ 17 w 37"/>
                        <a:gd name="T31" fmla="*/ 0 h 57"/>
                        <a:gd name="T32" fmla="*/ 12 w 37"/>
                        <a:gd name="T33" fmla="*/ 0 h 57"/>
                        <a:gd name="T34" fmla="*/ 0 60000 65536"/>
                        <a:gd name="T35" fmla="*/ 0 60000 65536"/>
                        <a:gd name="T36" fmla="*/ 0 60000 65536"/>
                        <a:gd name="T37" fmla="*/ 0 60000 65536"/>
                        <a:gd name="T38" fmla="*/ 0 60000 65536"/>
                        <a:gd name="T39" fmla="*/ 0 60000 65536"/>
                        <a:gd name="T40" fmla="*/ 0 60000 65536"/>
                        <a:gd name="T41" fmla="*/ 0 60000 65536"/>
                        <a:gd name="T42" fmla="*/ 0 60000 65536"/>
                        <a:gd name="T43" fmla="*/ 0 60000 65536"/>
                        <a:gd name="T44" fmla="*/ 0 60000 65536"/>
                        <a:gd name="T45" fmla="*/ 0 60000 65536"/>
                        <a:gd name="T46" fmla="*/ 0 60000 65536"/>
                        <a:gd name="T47" fmla="*/ 0 60000 65536"/>
                        <a:gd name="T48" fmla="*/ 0 60000 65536"/>
                        <a:gd name="T49" fmla="*/ 0 60000 65536"/>
                        <a:gd name="T50" fmla="*/ 0 60000 65536"/>
                        <a:gd name="T51" fmla="*/ 0 w 37"/>
                        <a:gd name="T52" fmla="*/ 0 h 57"/>
                        <a:gd name="T53" fmla="*/ 37 w 37"/>
                        <a:gd name="T54" fmla="*/ 57 h 57"/>
                      </a:gdLst>
                      <a:ahLst/>
                      <a:cxnLst>
                        <a:cxn ang="T34">
                          <a:pos x="T0" y="T1"/>
                        </a:cxn>
                        <a:cxn ang="T35">
                          <a:pos x="T2" y="T3"/>
                        </a:cxn>
                        <a:cxn ang="T36">
                          <a:pos x="T4" y="T5"/>
                        </a:cxn>
                        <a:cxn ang="T37">
                          <a:pos x="T6" y="T7"/>
                        </a:cxn>
                        <a:cxn ang="T38">
                          <a:pos x="T8" y="T9"/>
                        </a:cxn>
                        <a:cxn ang="T39">
                          <a:pos x="T10" y="T11"/>
                        </a:cxn>
                        <a:cxn ang="T40">
                          <a:pos x="T12" y="T13"/>
                        </a:cxn>
                        <a:cxn ang="T41">
                          <a:pos x="T14" y="T15"/>
                        </a:cxn>
                        <a:cxn ang="T42">
                          <a:pos x="T16" y="T17"/>
                        </a:cxn>
                        <a:cxn ang="T43">
                          <a:pos x="T18" y="T19"/>
                        </a:cxn>
                        <a:cxn ang="T44">
                          <a:pos x="T20" y="T21"/>
                        </a:cxn>
                        <a:cxn ang="T45">
                          <a:pos x="T22" y="T23"/>
                        </a:cxn>
                        <a:cxn ang="T46">
                          <a:pos x="T24" y="T25"/>
                        </a:cxn>
                        <a:cxn ang="T47">
                          <a:pos x="T26" y="T27"/>
                        </a:cxn>
                        <a:cxn ang="T48">
                          <a:pos x="T28" y="T29"/>
                        </a:cxn>
                        <a:cxn ang="T49">
                          <a:pos x="T30" y="T31"/>
                        </a:cxn>
                        <a:cxn ang="T50">
                          <a:pos x="T32" y="T33"/>
                        </a:cxn>
                      </a:cxnLst>
                      <a:rect l="T51" t="T52" r="T53" b="T54"/>
                      <a:pathLst>
                        <a:path w="37" h="57">
                          <a:moveTo>
                            <a:pt x="12" y="0"/>
                          </a:moveTo>
                          <a:lnTo>
                            <a:pt x="6" y="4"/>
                          </a:lnTo>
                          <a:lnTo>
                            <a:pt x="0" y="12"/>
                          </a:lnTo>
                          <a:lnTo>
                            <a:pt x="0" y="24"/>
                          </a:lnTo>
                          <a:lnTo>
                            <a:pt x="0" y="32"/>
                          </a:lnTo>
                          <a:lnTo>
                            <a:pt x="2" y="46"/>
                          </a:lnTo>
                          <a:lnTo>
                            <a:pt x="10" y="55"/>
                          </a:lnTo>
                          <a:lnTo>
                            <a:pt x="19" y="57"/>
                          </a:lnTo>
                          <a:lnTo>
                            <a:pt x="27" y="55"/>
                          </a:lnTo>
                          <a:lnTo>
                            <a:pt x="33" y="49"/>
                          </a:lnTo>
                          <a:lnTo>
                            <a:pt x="35" y="42"/>
                          </a:lnTo>
                          <a:lnTo>
                            <a:pt x="37" y="26"/>
                          </a:lnTo>
                          <a:lnTo>
                            <a:pt x="35" y="14"/>
                          </a:lnTo>
                          <a:lnTo>
                            <a:pt x="29" y="6"/>
                          </a:lnTo>
                          <a:lnTo>
                            <a:pt x="23" y="0"/>
                          </a:lnTo>
                          <a:lnTo>
                            <a:pt x="17" y="0"/>
                          </a:lnTo>
                          <a:lnTo>
                            <a:pt x="12" y="0"/>
                          </a:lnTo>
                          <a:close/>
                        </a:path>
                      </a:pathLst>
                    </a:custGeom>
                    <a:solidFill>
                      <a:srgbClr val="CFAA17"/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CN" altLang="en-US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p:txBody>
                </p:sp>
                <p:sp>
                  <p:nvSpPr>
                    <p:cNvPr id="760" name="Freeform 239">
                      <a:extLst>
                        <a:ext uri="{FF2B5EF4-FFF2-40B4-BE49-F238E27FC236}">
                          <a16:creationId xmlns:a16="http://schemas.microsoft.com/office/drawing/2014/main" xmlns="" id="{23637911-B12A-446C-A677-B73BDF13E2E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4819" y="1798"/>
                      <a:ext cx="37" cy="57"/>
                    </a:xfrm>
                    <a:custGeom>
                      <a:avLst/>
                      <a:gdLst>
                        <a:gd name="T0" fmla="*/ 12 w 37"/>
                        <a:gd name="T1" fmla="*/ 0 h 57"/>
                        <a:gd name="T2" fmla="*/ 6 w 37"/>
                        <a:gd name="T3" fmla="*/ 4 h 57"/>
                        <a:gd name="T4" fmla="*/ 0 w 37"/>
                        <a:gd name="T5" fmla="*/ 12 h 57"/>
                        <a:gd name="T6" fmla="*/ 0 w 37"/>
                        <a:gd name="T7" fmla="*/ 24 h 57"/>
                        <a:gd name="T8" fmla="*/ 0 w 37"/>
                        <a:gd name="T9" fmla="*/ 32 h 57"/>
                        <a:gd name="T10" fmla="*/ 2 w 37"/>
                        <a:gd name="T11" fmla="*/ 46 h 57"/>
                        <a:gd name="T12" fmla="*/ 10 w 37"/>
                        <a:gd name="T13" fmla="*/ 55 h 57"/>
                        <a:gd name="T14" fmla="*/ 19 w 37"/>
                        <a:gd name="T15" fmla="*/ 57 h 57"/>
                        <a:gd name="T16" fmla="*/ 27 w 37"/>
                        <a:gd name="T17" fmla="*/ 55 h 57"/>
                        <a:gd name="T18" fmla="*/ 33 w 37"/>
                        <a:gd name="T19" fmla="*/ 49 h 57"/>
                        <a:gd name="T20" fmla="*/ 35 w 37"/>
                        <a:gd name="T21" fmla="*/ 42 h 57"/>
                        <a:gd name="T22" fmla="*/ 37 w 37"/>
                        <a:gd name="T23" fmla="*/ 26 h 57"/>
                        <a:gd name="T24" fmla="*/ 35 w 37"/>
                        <a:gd name="T25" fmla="*/ 14 h 57"/>
                        <a:gd name="T26" fmla="*/ 29 w 37"/>
                        <a:gd name="T27" fmla="*/ 6 h 57"/>
                        <a:gd name="T28" fmla="*/ 23 w 37"/>
                        <a:gd name="T29" fmla="*/ 0 h 57"/>
                        <a:gd name="T30" fmla="*/ 17 w 37"/>
                        <a:gd name="T31" fmla="*/ 0 h 57"/>
                        <a:gd name="T32" fmla="*/ 12 w 37"/>
                        <a:gd name="T33" fmla="*/ 0 h 57"/>
                        <a:gd name="T34" fmla="*/ 0 60000 65536"/>
                        <a:gd name="T35" fmla="*/ 0 60000 65536"/>
                        <a:gd name="T36" fmla="*/ 0 60000 65536"/>
                        <a:gd name="T37" fmla="*/ 0 60000 65536"/>
                        <a:gd name="T38" fmla="*/ 0 60000 65536"/>
                        <a:gd name="T39" fmla="*/ 0 60000 65536"/>
                        <a:gd name="T40" fmla="*/ 0 60000 65536"/>
                        <a:gd name="T41" fmla="*/ 0 60000 65536"/>
                        <a:gd name="T42" fmla="*/ 0 60000 65536"/>
                        <a:gd name="T43" fmla="*/ 0 60000 65536"/>
                        <a:gd name="T44" fmla="*/ 0 60000 65536"/>
                        <a:gd name="T45" fmla="*/ 0 60000 65536"/>
                        <a:gd name="T46" fmla="*/ 0 60000 65536"/>
                        <a:gd name="T47" fmla="*/ 0 60000 65536"/>
                        <a:gd name="T48" fmla="*/ 0 60000 65536"/>
                        <a:gd name="T49" fmla="*/ 0 60000 65536"/>
                        <a:gd name="T50" fmla="*/ 0 60000 65536"/>
                        <a:gd name="T51" fmla="*/ 0 w 37"/>
                        <a:gd name="T52" fmla="*/ 0 h 57"/>
                        <a:gd name="T53" fmla="*/ 37 w 37"/>
                        <a:gd name="T54" fmla="*/ 57 h 57"/>
                      </a:gdLst>
                      <a:ahLst/>
                      <a:cxnLst>
                        <a:cxn ang="T34">
                          <a:pos x="T0" y="T1"/>
                        </a:cxn>
                        <a:cxn ang="T35">
                          <a:pos x="T2" y="T3"/>
                        </a:cxn>
                        <a:cxn ang="T36">
                          <a:pos x="T4" y="T5"/>
                        </a:cxn>
                        <a:cxn ang="T37">
                          <a:pos x="T6" y="T7"/>
                        </a:cxn>
                        <a:cxn ang="T38">
                          <a:pos x="T8" y="T9"/>
                        </a:cxn>
                        <a:cxn ang="T39">
                          <a:pos x="T10" y="T11"/>
                        </a:cxn>
                        <a:cxn ang="T40">
                          <a:pos x="T12" y="T13"/>
                        </a:cxn>
                        <a:cxn ang="T41">
                          <a:pos x="T14" y="T15"/>
                        </a:cxn>
                        <a:cxn ang="T42">
                          <a:pos x="T16" y="T17"/>
                        </a:cxn>
                        <a:cxn ang="T43">
                          <a:pos x="T18" y="T19"/>
                        </a:cxn>
                        <a:cxn ang="T44">
                          <a:pos x="T20" y="T21"/>
                        </a:cxn>
                        <a:cxn ang="T45">
                          <a:pos x="T22" y="T23"/>
                        </a:cxn>
                        <a:cxn ang="T46">
                          <a:pos x="T24" y="T25"/>
                        </a:cxn>
                        <a:cxn ang="T47">
                          <a:pos x="T26" y="T27"/>
                        </a:cxn>
                        <a:cxn ang="T48">
                          <a:pos x="T28" y="T29"/>
                        </a:cxn>
                        <a:cxn ang="T49">
                          <a:pos x="T30" y="T31"/>
                        </a:cxn>
                        <a:cxn ang="T50">
                          <a:pos x="T32" y="T33"/>
                        </a:cxn>
                      </a:cxnLst>
                      <a:rect l="T51" t="T52" r="T53" b="T54"/>
                      <a:pathLst>
                        <a:path w="37" h="57">
                          <a:moveTo>
                            <a:pt x="12" y="0"/>
                          </a:moveTo>
                          <a:lnTo>
                            <a:pt x="6" y="4"/>
                          </a:lnTo>
                          <a:lnTo>
                            <a:pt x="0" y="12"/>
                          </a:lnTo>
                          <a:lnTo>
                            <a:pt x="0" y="24"/>
                          </a:lnTo>
                          <a:lnTo>
                            <a:pt x="0" y="32"/>
                          </a:lnTo>
                          <a:lnTo>
                            <a:pt x="2" y="46"/>
                          </a:lnTo>
                          <a:lnTo>
                            <a:pt x="10" y="55"/>
                          </a:lnTo>
                          <a:lnTo>
                            <a:pt x="19" y="57"/>
                          </a:lnTo>
                          <a:lnTo>
                            <a:pt x="27" y="55"/>
                          </a:lnTo>
                          <a:lnTo>
                            <a:pt x="33" y="49"/>
                          </a:lnTo>
                          <a:lnTo>
                            <a:pt x="35" y="42"/>
                          </a:lnTo>
                          <a:lnTo>
                            <a:pt x="37" y="26"/>
                          </a:lnTo>
                          <a:lnTo>
                            <a:pt x="35" y="14"/>
                          </a:lnTo>
                          <a:lnTo>
                            <a:pt x="29" y="6"/>
                          </a:lnTo>
                          <a:lnTo>
                            <a:pt x="23" y="0"/>
                          </a:lnTo>
                          <a:lnTo>
                            <a:pt x="17" y="0"/>
                          </a:lnTo>
                          <a:lnTo>
                            <a:pt x="12" y="0"/>
                          </a:lnTo>
                        </a:path>
                      </a:pathLst>
                    </a:custGeom>
                    <a:noFill/>
                    <a:ln w="12700">
                      <a:solidFill>
                        <a:srgbClr val="CFAA17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CN" altLang="en-US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p:txBody>
                </p:sp>
              </p:grpSp>
            </p:grpSp>
            <p:grpSp>
              <p:nvGrpSpPr>
                <p:cNvPr id="716" name="Group 240">
                  <a:extLst>
                    <a:ext uri="{FF2B5EF4-FFF2-40B4-BE49-F238E27FC236}">
                      <a16:creationId xmlns:a16="http://schemas.microsoft.com/office/drawing/2014/main" xmlns="" id="{039E7D00-5532-4E54-909B-895B90A8771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984" y="1577"/>
                  <a:ext cx="80" cy="127"/>
                  <a:chOff x="4984" y="1577"/>
                  <a:chExt cx="80" cy="127"/>
                </a:xfrm>
              </p:grpSpPr>
              <p:sp>
                <p:nvSpPr>
                  <p:cNvPr id="721" name="Freeform 241">
                    <a:extLst>
                      <a:ext uri="{FF2B5EF4-FFF2-40B4-BE49-F238E27FC236}">
                        <a16:creationId xmlns:a16="http://schemas.microsoft.com/office/drawing/2014/main" xmlns="" id="{E2A6BC2B-41B7-4992-AB08-847FE70DAAC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984" y="1611"/>
                    <a:ext cx="74" cy="93"/>
                  </a:xfrm>
                  <a:custGeom>
                    <a:avLst/>
                    <a:gdLst>
                      <a:gd name="T0" fmla="*/ 72 w 74"/>
                      <a:gd name="T1" fmla="*/ 74 h 93"/>
                      <a:gd name="T2" fmla="*/ 72 w 74"/>
                      <a:gd name="T3" fmla="*/ 72 h 93"/>
                      <a:gd name="T4" fmla="*/ 70 w 74"/>
                      <a:gd name="T5" fmla="*/ 70 h 93"/>
                      <a:gd name="T6" fmla="*/ 66 w 74"/>
                      <a:gd name="T7" fmla="*/ 66 h 93"/>
                      <a:gd name="T8" fmla="*/ 62 w 74"/>
                      <a:gd name="T9" fmla="*/ 64 h 93"/>
                      <a:gd name="T10" fmla="*/ 58 w 74"/>
                      <a:gd name="T11" fmla="*/ 62 h 93"/>
                      <a:gd name="T12" fmla="*/ 54 w 74"/>
                      <a:gd name="T13" fmla="*/ 58 h 93"/>
                      <a:gd name="T14" fmla="*/ 52 w 74"/>
                      <a:gd name="T15" fmla="*/ 56 h 93"/>
                      <a:gd name="T16" fmla="*/ 50 w 74"/>
                      <a:gd name="T17" fmla="*/ 52 h 93"/>
                      <a:gd name="T18" fmla="*/ 48 w 74"/>
                      <a:gd name="T19" fmla="*/ 44 h 93"/>
                      <a:gd name="T20" fmla="*/ 44 w 74"/>
                      <a:gd name="T21" fmla="*/ 32 h 93"/>
                      <a:gd name="T22" fmla="*/ 38 w 74"/>
                      <a:gd name="T23" fmla="*/ 22 h 93"/>
                      <a:gd name="T24" fmla="*/ 36 w 74"/>
                      <a:gd name="T25" fmla="*/ 14 h 93"/>
                      <a:gd name="T26" fmla="*/ 32 w 74"/>
                      <a:gd name="T27" fmla="*/ 6 h 93"/>
                      <a:gd name="T28" fmla="*/ 28 w 74"/>
                      <a:gd name="T29" fmla="*/ 2 h 93"/>
                      <a:gd name="T30" fmla="*/ 22 w 74"/>
                      <a:gd name="T31" fmla="*/ 0 h 93"/>
                      <a:gd name="T32" fmla="*/ 16 w 74"/>
                      <a:gd name="T33" fmla="*/ 0 h 93"/>
                      <a:gd name="T34" fmla="*/ 8 w 74"/>
                      <a:gd name="T35" fmla="*/ 0 h 93"/>
                      <a:gd name="T36" fmla="*/ 4 w 74"/>
                      <a:gd name="T37" fmla="*/ 6 h 93"/>
                      <a:gd name="T38" fmla="*/ 0 w 74"/>
                      <a:gd name="T39" fmla="*/ 14 h 93"/>
                      <a:gd name="T40" fmla="*/ 0 w 74"/>
                      <a:gd name="T41" fmla="*/ 26 h 93"/>
                      <a:gd name="T42" fmla="*/ 0 w 74"/>
                      <a:gd name="T43" fmla="*/ 32 h 93"/>
                      <a:gd name="T44" fmla="*/ 2 w 74"/>
                      <a:gd name="T45" fmla="*/ 50 h 93"/>
                      <a:gd name="T46" fmla="*/ 4 w 74"/>
                      <a:gd name="T47" fmla="*/ 68 h 93"/>
                      <a:gd name="T48" fmla="*/ 8 w 74"/>
                      <a:gd name="T49" fmla="*/ 82 h 93"/>
                      <a:gd name="T50" fmla="*/ 10 w 74"/>
                      <a:gd name="T51" fmla="*/ 86 h 93"/>
                      <a:gd name="T52" fmla="*/ 12 w 74"/>
                      <a:gd name="T53" fmla="*/ 87 h 93"/>
                      <a:gd name="T54" fmla="*/ 14 w 74"/>
                      <a:gd name="T55" fmla="*/ 89 h 93"/>
                      <a:gd name="T56" fmla="*/ 18 w 74"/>
                      <a:gd name="T57" fmla="*/ 91 h 93"/>
                      <a:gd name="T58" fmla="*/ 24 w 74"/>
                      <a:gd name="T59" fmla="*/ 93 h 93"/>
                      <a:gd name="T60" fmla="*/ 28 w 74"/>
                      <a:gd name="T61" fmla="*/ 93 h 93"/>
                      <a:gd name="T62" fmla="*/ 34 w 74"/>
                      <a:gd name="T63" fmla="*/ 93 h 93"/>
                      <a:gd name="T64" fmla="*/ 40 w 74"/>
                      <a:gd name="T65" fmla="*/ 93 h 93"/>
                      <a:gd name="T66" fmla="*/ 46 w 74"/>
                      <a:gd name="T67" fmla="*/ 93 h 93"/>
                      <a:gd name="T68" fmla="*/ 54 w 74"/>
                      <a:gd name="T69" fmla="*/ 93 h 93"/>
                      <a:gd name="T70" fmla="*/ 60 w 74"/>
                      <a:gd name="T71" fmla="*/ 91 h 93"/>
                      <a:gd name="T72" fmla="*/ 66 w 74"/>
                      <a:gd name="T73" fmla="*/ 89 h 93"/>
                      <a:gd name="T74" fmla="*/ 70 w 74"/>
                      <a:gd name="T75" fmla="*/ 87 h 93"/>
                      <a:gd name="T76" fmla="*/ 74 w 74"/>
                      <a:gd name="T77" fmla="*/ 84 h 93"/>
                      <a:gd name="T78" fmla="*/ 74 w 74"/>
                      <a:gd name="T79" fmla="*/ 80 h 93"/>
                      <a:gd name="T80" fmla="*/ 72 w 74"/>
                      <a:gd name="T81" fmla="*/ 74 h 93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w 74"/>
                      <a:gd name="T124" fmla="*/ 0 h 93"/>
                      <a:gd name="T125" fmla="*/ 74 w 74"/>
                      <a:gd name="T126" fmla="*/ 93 h 93"/>
                    </a:gdLst>
                    <a:ahLst/>
                    <a:cxnLst>
                      <a:cxn ang="T82">
                        <a:pos x="T0" y="T1"/>
                      </a:cxn>
                      <a:cxn ang="T83">
                        <a:pos x="T2" y="T3"/>
                      </a:cxn>
                      <a:cxn ang="T84">
                        <a:pos x="T4" y="T5"/>
                      </a:cxn>
                      <a:cxn ang="T85">
                        <a:pos x="T6" y="T7"/>
                      </a:cxn>
                      <a:cxn ang="T86">
                        <a:pos x="T8" y="T9"/>
                      </a:cxn>
                      <a:cxn ang="T87">
                        <a:pos x="T10" y="T11"/>
                      </a:cxn>
                      <a:cxn ang="T88">
                        <a:pos x="T12" y="T13"/>
                      </a:cxn>
                      <a:cxn ang="T89">
                        <a:pos x="T14" y="T15"/>
                      </a:cxn>
                      <a:cxn ang="T90">
                        <a:pos x="T16" y="T17"/>
                      </a:cxn>
                      <a:cxn ang="T91">
                        <a:pos x="T18" y="T19"/>
                      </a:cxn>
                      <a:cxn ang="T92">
                        <a:pos x="T20" y="T21"/>
                      </a:cxn>
                      <a:cxn ang="T93">
                        <a:pos x="T22" y="T23"/>
                      </a:cxn>
                      <a:cxn ang="T94">
                        <a:pos x="T24" y="T25"/>
                      </a:cxn>
                      <a:cxn ang="T95">
                        <a:pos x="T26" y="T27"/>
                      </a:cxn>
                      <a:cxn ang="T96">
                        <a:pos x="T28" y="T29"/>
                      </a:cxn>
                      <a:cxn ang="T97">
                        <a:pos x="T30" y="T31"/>
                      </a:cxn>
                      <a:cxn ang="T98">
                        <a:pos x="T32" y="T33"/>
                      </a:cxn>
                      <a:cxn ang="T99">
                        <a:pos x="T34" y="T35"/>
                      </a:cxn>
                      <a:cxn ang="T100">
                        <a:pos x="T36" y="T37"/>
                      </a:cxn>
                      <a:cxn ang="T101">
                        <a:pos x="T38" y="T39"/>
                      </a:cxn>
                      <a:cxn ang="T102">
                        <a:pos x="T40" y="T41"/>
                      </a:cxn>
                      <a:cxn ang="T103">
                        <a:pos x="T42" y="T43"/>
                      </a:cxn>
                      <a:cxn ang="T104">
                        <a:pos x="T44" y="T45"/>
                      </a:cxn>
                      <a:cxn ang="T105">
                        <a:pos x="T46" y="T47"/>
                      </a:cxn>
                      <a:cxn ang="T106">
                        <a:pos x="T48" y="T49"/>
                      </a:cxn>
                      <a:cxn ang="T107">
                        <a:pos x="T50" y="T51"/>
                      </a:cxn>
                      <a:cxn ang="T108">
                        <a:pos x="T52" y="T53"/>
                      </a:cxn>
                      <a:cxn ang="T109">
                        <a:pos x="T54" y="T55"/>
                      </a:cxn>
                      <a:cxn ang="T110">
                        <a:pos x="T56" y="T57"/>
                      </a:cxn>
                      <a:cxn ang="T111">
                        <a:pos x="T58" y="T59"/>
                      </a:cxn>
                      <a:cxn ang="T112">
                        <a:pos x="T60" y="T61"/>
                      </a:cxn>
                      <a:cxn ang="T113">
                        <a:pos x="T62" y="T63"/>
                      </a:cxn>
                      <a:cxn ang="T114">
                        <a:pos x="T64" y="T65"/>
                      </a:cxn>
                      <a:cxn ang="T115">
                        <a:pos x="T66" y="T67"/>
                      </a:cxn>
                      <a:cxn ang="T116">
                        <a:pos x="T68" y="T69"/>
                      </a:cxn>
                      <a:cxn ang="T117">
                        <a:pos x="T70" y="T71"/>
                      </a:cxn>
                      <a:cxn ang="T118">
                        <a:pos x="T72" y="T73"/>
                      </a:cxn>
                      <a:cxn ang="T119">
                        <a:pos x="T74" y="T75"/>
                      </a:cxn>
                      <a:cxn ang="T120">
                        <a:pos x="T76" y="T77"/>
                      </a:cxn>
                      <a:cxn ang="T121">
                        <a:pos x="T78" y="T79"/>
                      </a:cxn>
                      <a:cxn ang="T122">
                        <a:pos x="T80" y="T81"/>
                      </a:cxn>
                    </a:cxnLst>
                    <a:rect l="T123" t="T124" r="T125" b="T126"/>
                    <a:pathLst>
                      <a:path w="74" h="93">
                        <a:moveTo>
                          <a:pt x="72" y="74"/>
                        </a:moveTo>
                        <a:lnTo>
                          <a:pt x="72" y="74"/>
                        </a:lnTo>
                        <a:lnTo>
                          <a:pt x="72" y="72"/>
                        </a:lnTo>
                        <a:lnTo>
                          <a:pt x="70" y="70"/>
                        </a:lnTo>
                        <a:lnTo>
                          <a:pt x="68" y="68"/>
                        </a:lnTo>
                        <a:lnTo>
                          <a:pt x="66" y="66"/>
                        </a:lnTo>
                        <a:lnTo>
                          <a:pt x="64" y="66"/>
                        </a:lnTo>
                        <a:lnTo>
                          <a:pt x="62" y="64"/>
                        </a:lnTo>
                        <a:lnTo>
                          <a:pt x="60" y="62"/>
                        </a:lnTo>
                        <a:lnTo>
                          <a:pt x="58" y="62"/>
                        </a:lnTo>
                        <a:lnTo>
                          <a:pt x="56" y="60"/>
                        </a:lnTo>
                        <a:lnTo>
                          <a:pt x="54" y="58"/>
                        </a:lnTo>
                        <a:lnTo>
                          <a:pt x="54" y="56"/>
                        </a:lnTo>
                        <a:lnTo>
                          <a:pt x="52" y="56"/>
                        </a:lnTo>
                        <a:lnTo>
                          <a:pt x="52" y="54"/>
                        </a:lnTo>
                        <a:lnTo>
                          <a:pt x="50" y="52"/>
                        </a:lnTo>
                        <a:lnTo>
                          <a:pt x="50" y="48"/>
                        </a:lnTo>
                        <a:lnTo>
                          <a:pt x="48" y="44"/>
                        </a:lnTo>
                        <a:lnTo>
                          <a:pt x="46" y="38"/>
                        </a:lnTo>
                        <a:lnTo>
                          <a:pt x="44" y="32"/>
                        </a:lnTo>
                        <a:lnTo>
                          <a:pt x="40" y="26"/>
                        </a:lnTo>
                        <a:lnTo>
                          <a:pt x="38" y="22"/>
                        </a:lnTo>
                        <a:lnTo>
                          <a:pt x="36" y="16"/>
                        </a:lnTo>
                        <a:lnTo>
                          <a:pt x="36" y="14"/>
                        </a:lnTo>
                        <a:lnTo>
                          <a:pt x="34" y="10"/>
                        </a:lnTo>
                        <a:lnTo>
                          <a:pt x="32" y="6"/>
                        </a:lnTo>
                        <a:lnTo>
                          <a:pt x="30" y="4"/>
                        </a:lnTo>
                        <a:lnTo>
                          <a:pt x="28" y="2"/>
                        </a:lnTo>
                        <a:lnTo>
                          <a:pt x="24" y="0"/>
                        </a:lnTo>
                        <a:lnTo>
                          <a:pt x="22" y="0"/>
                        </a:lnTo>
                        <a:lnTo>
                          <a:pt x="18" y="0"/>
                        </a:lnTo>
                        <a:lnTo>
                          <a:pt x="16" y="0"/>
                        </a:lnTo>
                        <a:lnTo>
                          <a:pt x="12" y="0"/>
                        </a:lnTo>
                        <a:lnTo>
                          <a:pt x="8" y="0"/>
                        </a:lnTo>
                        <a:lnTo>
                          <a:pt x="6" y="2"/>
                        </a:lnTo>
                        <a:lnTo>
                          <a:pt x="4" y="6"/>
                        </a:lnTo>
                        <a:lnTo>
                          <a:pt x="2" y="8"/>
                        </a:lnTo>
                        <a:lnTo>
                          <a:pt x="0" y="14"/>
                        </a:lnTo>
                        <a:lnTo>
                          <a:pt x="0" y="18"/>
                        </a:lnTo>
                        <a:lnTo>
                          <a:pt x="0" y="26"/>
                        </a:lnTo>
                        <a:lnTo>
                          <a:pt x="0" y="28"/>
                        </a:lnTo>
                        <a:lnTo>
                          <a:pt x="0" y="32"/>
                        </a:lnTo>
                        <a:lnTo>
                          <a:pt x="0" y="40"/>
                        </a:lnTo>
                        <a:lnTo>
                          <a:pt x="2" y="50"/>
                        </a:lnTo>
                        <a:lnTo>
                          <a:pt x="2" y="58"/>
                        </a:lnTo>
                        <a:lnTo>
                          <a:pt x="4" y="68"/>
                        </a:lnTo>
                        <a:lnTo>
                          <a:pt x="6" y="76"/>
                        </a:lnTo>
                        <a:lnTo>
                          <a:pt x="8" y="82"/>
                        </a:lnTo>
                        <a:lnTo>
                          <a:pt x="8" y="84"/>
                        </a:lnTo>
                        <a:lnTo>
                          <a:pt x="10" y="86"/>
                        </a:lnTo>
                        <a:lnTo>
                          <a:pt x="10" y="87"/>
                        </a:lnTo>
                        <a:lnTo>
                          <a:pt x="12" y="87"/>
                        </a:lnTo>
                        <a:lnTo>
                          <a:pt x="14" y="89"/>
                        </a:lnTo>
                        <a:lnTo>
                          <a:pt x="16" y="91"/>
                        </a:lnTo>
                        <a:lnTo>
                          <a:pt x="18" y="91"/>
                        </a:lnTo>
                        <a:lnTo>
                          <a:pt x="20" y="91"/>
                        </a:lnTo>
                        <a:lnTo>
                          <a:pt x="24" y="93"/>
                        </a:lnTo>
                        <a:lnTo>
                          <a:pt x="26" y="93"/>
                        </a:lnTo>
                        <a:lnTo>
                          <a:pt x="28" y="93"/>
                        </a:lnTo>
                        <a:lnTo>
                          <a:pt x="30" y="93"/>
                        </a:lnTo>
                        <a:lnTo>
                          <a:pt x="34" y="93"/>
                        </a:lnTo>
                        <a:lnTo>
                          <a:pt x="36" y="93"/>
                        </a:lnTo>
                        <a:lnTo>
                          <a:pt x="40" y="93"/>
                        </a:lnTo>
                        <a:lnTo>
                          <a:pt x="44" y="93"/>
                        </a:lnTo>
                        <a:lnTo>
                          <a:pt x="46" y="93"/>
                        </a:lnTo>
                        <a:lnTo>
                          <a:pt x="50" y="93"/>
                        </a:lnTo>
                        <a:lnTo>
                          <a:pt x="54" y="93"/>
                        </a:lnTo>
                        <a:lnTo>
                          <a:pt x="56" y="93"/>
                        </a:lnTo>
                        <a:lnTo>
                          <a:pt x="60" y="91"/>
                        </a:lnTo>
                        <a:lnTo>
                          <a:pt x="64" y="91"/>
                        </a:lnTo>
                        <a:lnTo>
                          <a:pt x="66" y="89"/>
                        </a:lnTo>
                        <a:lnTo>
                          <a:pt x="68" y="89"/>
                        </a:lnTo>
                        <a:lnTo>
                          <a:pt x="70" y="87"/>
                        </a:lnTo>
                        <a:lnTo>
                          <a:pt x="72" y="86"/>
                        </a:lnTo>
                        <a:lnTo>
                          <a:pt x="74" y="84"/>
                        </a:lnTo>
                        <a:lnTo>
                          <a:pt x="74" y="82"/>
                        </a:lnTo>
                        <a:lnTo>
                          <a:pt x="74" y="80"/>
                        </a:lnTo>
                        <a:lnTo>
                          <a:pt x="74" y="78"/>
                        </a:lnTo>
                        <a:lnTo>
                          <a:pt x="72" y="74"/>
                        </a:lnTo>
                        <a:close/>
                      </a:path>
                    </a:pathLst>
                  </a:custGeom>
                  <a:solidFill>
                    <a:srgbClr val="676767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>
                      <a:latin typeface="Microsoft YaHei" panose="020B0503020204020204" pitchFamily="34" charset="-122"/>
                      <a:ea typeface="Microsoft YaHei" panose="020B0503020204020204" pitchFamily="34" charset="-122"/>
                    </a:endParaRPr>
                  </a:p>
                </p:txBody>
              </p:sp>
              <p:sp>
                <p:nvSpPr>
                  <p:cNvPr id="722" name="Freeform 242">
                    <a:extLst>
                      <a:ext uri="{FF2B5EF4-FFF2-40B4-BE49-F238E27FC236}">
                        <a16:creationId xmlns:a16="http://schemas.microsoft.com/office/drawing/2014/main" xmlns="" id="{3F5D4BF8-71D4-4B9C-8FC0-9BFE0E8F61D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990" y="1611"/>
                    <a:ext cx="64" cy="86"/>
                  </a:xfrm>
                  <a:custGeom>
                    <a:avLst/>
                    <a:gdLst>
                      <a:gd name="T0" fmla="*/ 0 w 64"/>
                      <a:gd name="T1" fmla="*/ 14 h 86"/>
                      <a:gd name="T2" fmla="*/ 0 w 64"/>
                      <a:gd name="T3" fmla="*/ 32 h 86"/>
                      <a:gd name="T4" fmla="*/ 4 w 64"/>
                      <a:gd name="T5" fmla="*/ 58 h 86"/>
                      <a:gd name="T6" fmla="*/ 6 w 64"/>
                      <a:gd name="T7" fmla="*/ 64 h 86"/>
                      <a:gd name="T8" fmla="*/ 8 w 64"/>
                      <a:gd name="T9" fmla="*/ 70 h 86"/>
                      <a:gd name="T10" fmla="*/ 6 w 64"/>
                      <a:gd name="T11" fmla="*/ 72 h 86"/>
                      <a:gd name="T12" fmla="*/ 8 w 64"/>
                      <a:gd name="T13" fmla="*/ 72 h 86"/>
                      <a:gd name="T14" fmla="*/ 10 w 64"/>
                      <a:gd name="T15" fmla="*/ 74 h 86"/>
                      <a:gd name="T16" fmla="*/ 12 w 64"/>
                      <a:gd name="T17" fmla="*/ 76 h 86"/>
                      <a:gd name="T18" fmla="*/ 12 w 64"/>
                      <a:gd name="T19" fmla="*/ 78 h 86"/>
                      <a:gd name="T20" fmla="*/ 14 w 64"/>
                      <a:gd name="T21" fmla="*/ 80 h 86"/>
                      <a:gd name="T22" fmla="*/ 10 w 64"/>
                      <a:gd name="T23" fmla="*/ 84 h 86"/>
                      <a:gd name="T24" fmla="*/ 12 w 64"/>
                      <a:gd name="T25" fmla="*/ 82 h 86"/>
                      <a:gd name="T26" fmla="*/ 14 w 64"/>
                      <a:gd name="T27" fmla="*/ 82 h 86"/>
                      <a:gd name="T28" fmla="*/ 16 w 64"/>
                      <a:gd name="T29" fmla="*/ 80 h 86"/>
                      <a:gd name="T30" fmla="*/ 18 w 64"/>
                      <a:gd name="T31" fmla="*/ 82 h 86"/>
                      <a:gd name="T32" fmla="*/ 20 w 64"/>
                      <a:gd name="T33" fmla="*/ 82 h 86"/>
                      <a:gd name="T34" fmla="*/ 22 w 64"/>
                      <a:gd name="T35" fmla="*/ 84 h 86"/>
                      <a:gd name="T36" fmla="*/ 26 w 64"/>
                      <a:gd name="T37" fmla="*/ 86 h 86"/>
                      <a:gd name="T38" fmla="*/ 32 w 64"/>
                      <a:gd name="T39" fmla="*/ 86 h 86"/>
                      <a:gd name="T40" fmla="*/ 36 w 64"/>
                      <a:gd name="T41" fmla="*/ 86 h 86"/>
                      <a:gd name="T42" fmla="*/ 42 w 64"/>
                      <a:gd name="T43" fmla="*/ 86 h 86"/>
                      <a:gd name="T44" fmla="*/ 48 w 64"/>
                      <a:gd name="T45" fmla="*/ 86 h 86"/>
                      <a:gd name="T46" fmla="*/ 52 w 64"/>
                      <a:gd name="T47" fmla="*/ 86 h 86"/>
                      <a:gd name="T48" fmla="*/ 58 w 64"/>
                      <a:gd name="T49" fmla="*/ 84 h 86"/>
                      <a:gd name="T50" fmla="*/ 62 w 64"/>
                      <a:gd name="T51" fmla="*/ 82 h 86"/>
                      <a:gd name="T52" fmla="*/ 64 w 64"/>
                      <a:gd name="T53" fmla="*/ 80 h 86"/>
                      <a:gd name="T54" fmla="*/ 64 w 64"/>
                      <a:gd name="T55" fmla="*/ 76 h 86"/>
                      <a:gd name="T56" fmla="*/ 60 w 64"/>
                      <a:gd name="T57" fmla="*/ 70 h 86"/>
                      <a:gd name="T58" fmla="*/ 54 w 64"/>
                      <a:gd name="T59" fmla="*/ 66 h 86"/>
                      <a:gd name="T60" fmla="*/ 50 w 64"/>
                      <a:gd name="T61" fmla="*/ 62 h 86"/>
                      <a:gd name="T62" fmla="*/ 46 w 64"/>
                      <a:gd name="T63" fmla="*/ 58 h 86"/>
                      <a:gd name="T64" fmla="*/ 42 w 64"/>
                      <a:gd name="T65" fmla="*/ 48 h 86"/>
                      <a:gd name="T66" fmla="*/ 36 w 64"/>
                      <a:gd name="T67" fmla="*/ 32 h 86"/>
                      <a:gd name="T68" fmla="*/ 30 w 64"/>
                      <a:gd name="T69" fmla="*/ 18 h 86"/>
                      <a:gd name="T70" fmla="*/ 28 w 64"/>
                      <a:gd name="T71" fmla="*/ 10 h 86"/>
                      <a:gd name="T72" fmla="*/ 22 w 64"/>
                      <a:gd name="T73" fmla="*/ 2 h 86"/>
                      <a:gd name="T74" fmla="*/ 14 w 64"/>
                      <a:gd name="T75" fmla="*/ 0 h 86"/>
                      <a:gd name="T76" fmla="*/ 4 w 64"/>
                      <a:gd name="T77" fmla="*/ 2 h 86"/>
                      <a:gd name="T78" fmla="*/ 0 w 64"/>
                      <a:gd name="T79" fmla="*/ 14 h 8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w 64"/>
                      <a:gd name="T121" fmla="*/ 0 h 86"/>
                      <a:gd name="T122" fmla="*/ 64 w 64"/>
                      <a:gd name="T123" fmla="*/ 86 h 86"/>
                    </a:gdLst>
                    <a:ahLst/>
                    <a:cxnLst>
                      <a:cxn ang="T80">
                        <a:pos x="T0" y="T1"/>
                      </a:cxn>
                      <a:cxn ang="T81">
                        <a:pos x="T2" y="T3"/>
                      </a:cxn>
                      <a:cxn ang="T82">
                        <a:pos x="T4" y="T5"/>
                      </a:cxn>
                      <a:cxn ang="T83">
                        <a:pos x="T6" y="T7"/>
                      </a:cxn>
                      <a:cxn ang="T84">
                        <a:pos x="T8" y="T9"/>
                      </a:cxn>
                      <a:cxn ang="T85">
                        <a:pos x="T10" y="T11"/>
                      </a:cxn>
                      <a:cxn ang="T86">
                        <a:pos x="T12" y="T13"/>
                      </a:cxn>
                      <a:cxn ang="T87">
                        <a:pos x="T14" y="T15"/>
                      </a:cxn>
                      <a:cxn ang="T88">
                        <a:pos x="T16" y="T17"/>
                      </a:cxn>
                      <a:cxn ang="T89">
                        <a:pos x="T18" y="T19"/>
                      </a:cxn>
                      <a:cxn ang="T90">
                        <a:pos x="T20" y="T21"/>
                      </a:cxn>
                      <a:cxn ang="T91">
                        <a:pos x="T22" y="T23"/>
                      </a:cxn>
                      <a:cxn ang="T92">
                        <a:pos x="T24" y="T25"/>
                      </a:cxn>
                      <a:cxn ang="T93">
                        <a:pos x="T26" y="T27"/>
                      </a:cxn>
                      <a:cxn ang="T94">
                        <a:pos x="T28" y="T29"/>
                      </a:cxn>
                      <a:cxn ang="T95">
                        <a:pos x="T30" y="T31"/>
                      </a:cxn>
                      <a:cxn ang="T96">
                        <a:pos x="T32" y="T33"/>
                      </a:cxn>
                      <a:cxn ang="T97">
                        <a:pos x="T34" y="T35"/>
                      </a:cxn>
                      <a:cxn ang="T98">
                        <a:pos x="T36" y="T37"/>
                      </a:cxn>
                      <a:cxn ang="T99">
                        <a:pos x="T38" y="T39"/>
                      </a:cxn>
                      <a:cxn ang="T100">
                        <a:pos x="T40" y="T41"/>
                      </a:cxn>
                      <a:cxn ang="T101">
                        <a:pos x="T42" y="T43"/>
                      </a:cxn>
                      <a:cxn ang="T102">
                        <a:pos x="T44" y="T45"/>
                      </a:cxn>
                      <a:cxn ang="T103">
                        <a:pos x="T46" y="T47"/>
                      </a:cxn>
                      <a:cxn ang="T104">
                        <a:pos x="T48" y="T49"/>
                      </a:cxn>
                      <a:cxn ang="T105">
                        <a:pos x="T50" y="T51"/>
                      </a:cxn>
                      <a:cxn ang="T106">
                        <a:pos x="T52" y="T53"/>
                      </a:cxn>
                      <a:cxn ang="T107">
                        <a:pos x="T54" y="T55"/>
                      </a:cxn>
                      <a:cxn ang="T108">
                        <a:pos x="T56" y="T57"/>
                      </a:cxn>
                      <a:cxn ang="T109">
                        <a:pos x="T58" y="T59"/>
                      </a:cxn>
                      <a:cxn ang="T110">
                        <a:pos x="T60" y="T61"/>
                      </a:cxn>
                      <a:cxn ang="T111">
                        <a:pos x="T62" y="T63"/>
                      </a:cxn>
                      <a:cxn ang="T112">
                        <a:pos x="T64" y="T65"/>
                      </a:cxn>
                      <a:cxn ang="T113">
                        <a:pos x="T66" y="T67"/>
                      </a:cxn>
                      <a:cxn ang="T114">
                        <a:pos x="T68" y="T69"/>
                      </a:cxn>
                      <a:cxn ang="T115">
                        <a:pos x="T70" y="T71"/>
                      </a:cxn>
                      <a:cxn ang="T116">
                        <a:pos x="T72" y="T73"/>
                      </a:cxn>
                      <a:cxn ang="T117">
                        <a:pos x="T74" y="T75"/>
                      </a:cxn>
                      <a:cxn ang="T118">
                        <a:pos x="T76" y="T77"/>
                      </a:cxn>
                      <a:cxn ang="T119">
                        <a:pos x="T78" y="T79"/>
                      </a:cxn>
                    </a:cxnLst>
                    <a:rect l="T120" t="T121" r="T122" b="T123"/>
                    <a:pathLst>
                      <a:path w="64" h="86">
                        <a:moveTo>
                          <a:pt x="0" y="14"/>
                        </a:moveTo>
                        <a:lnTo>
                          <a:pt x="0" y="14"/>
                        </a:lnTo>
                        <a:lnTo>
                          <a:pt x="0" y="20"/>
                        </a:lnTo>
                        <a:lnTo>
                          <a:pt x="0" y="32"/>
                        </a:lnTo>
                        <a:lnTo>
                          <a:pt x="2" y="46"/>
                        </a:lnTo>
                        <a:lnTo>
                          <a:pt x="4" y="58"/>
                        </a:lnTo>
                        <a:lnTo>
                          <a:pt x="6" y="60"/>
                        </a:lnTo>
                        <a:lnTo>
                          <a:pt x="6" y="64"/>
                        </a:lnTo>
                        <a:lnTo>
                          <a:pt x="8" y="68"/>
                        </a:lnTo>
                        <a:lnTo>
                          <a:pt x="8" y="70"/>
                        </a:lnTo>
                        <a:lnTo>
                          <a:pt x="8" y="72"/>
                        </a:lnTo>
                        <a:lnTo>
                          <a:pt x="6" y="72"/>
                        </a:lnTo>
                        <a:lnTo>
                          <a:pt x="6" y="74"/>
                        </a:lnTo>
                        <a:lnTo>
                          <a:pt x="8" y="72"/>
                        </a:lnTo>
                        <a:lnTo>
                          <a:pt x="8" y="74"/>
                        </a:lnTo>
                        <a:lnTo>
                          <a:pt x="10" y="74"/>
                        </a:lnTo>
                        <a:lnTo>
                          <a:pt x="12" y="76"/>
                        </a:lnTo>
                        <a:lnTo>
                          <a:pt x="12" y="78"/>
                        </a:lnTo>
                        <a:lnTo>
                          <a:pt x="14" y="78"/>
                        </a:lnTo>
                        <a:lnTo>
                          <a:pt x="14" y="80"/>
                        </a:lnTo>
                        <a:lnTo>
                          <a:pt x="12" y="82"/>
                        </a:lnTo>
                        <a:lnTo>
                          <a:pt x="10" y="84"/>
                        </a:lnTo>
                        <a:lnTo>
                          <a:pt x="12" y="84"/>
                        </a:lnTo>
                        <a:lnTo>
                          <a:pt x="12" y="82"/>
                        </a:lnTo>
                        <a:lnTo>
                          <a:pt x="14" y="82"/>
                        </a:lnTo>
                        <a:lnTo>
                          <a:pt x="16" y="80"/>
                        </a:lnTo>
                        <a:lnTo>
                          <a:pt x="18" y="82"/>
                        </a:lnTo>
                        <a:lnTo>
                          <a:pt x="20" y="82"/>
                        </a:lnTo>
                        <a:lnTo>
                          <a:pt x="20" y="84"/>
                        </a:lnTo>
                        <a:lnTo>
                          <a:pt x="22" y="84"/>
                        </a:lnTo>
                        <a:lnTo>
                          <a:pt x="24" y="84"/>
                        </a:lnTo>
                        <a:lnTo>
                          <a:pt x="26" y="86"/>
                        </a:lnTo>
                        <a:lnTo>
                          <a:pt x="30" y="86"/>
                        </a:lnTo>
                        <a:lnTo>
                          <a:pt x="32" y="86"/>
                        </a:lnTo>
                        <a:lnTo>
                          <a:pt x="34" y="86"/>
                        </a:lnTo>
                        <a:lnTo>
                          <a:pt x="36" y="86"/>
                        </a:lnTo>
                        <a:lnTo>
                          <a:pt x="38" y="86"/>
                        </a:lnTo>
                        <a:lnTo>
                          <a:pt x="42" y="86"/>
                        </a:lnTo>
                        <a:lnTo>
                          <a:pt x="44" y="86"/>
                        </a:lnTo>
                        <a:lnTo>
                          <a:pt x="48" y="86"/>
                        </a:lnTo>
                        <a:lnTo>
                          <a:pt x="50" y="86"/>
                        </a:lnTo>
                        <a:lnTo>
                          <a:pt x="52" y="86"/>
                        </a:lnTo>
                        <a:lnTo>
                          <a:pt x="56" y="84"/>
                        </a:lnTo>
                        <a:lnTo>
                          <a:pt x="58" y="84"/>
                        </a:lnTo>
                        <a:lnTo>
                          <a:pt x="60" y="82"/>
                        </a:lnTo>
                        <a:lnTo>
                          <a:pt x="62" y="82"/>
                        </a:lnTo>
                        <a:lnTo>
                          <a:pt x="64" y="80"/>
                        </a:lnTo>
                        <a:lnTo>
                          <a:pt x="64" y="78"/>
                        </a:lnTo>
                        <a:lnTo>
                          <a:pt x="64" y="76"/>
                        </a:lnTo>
                        <a:lnTo>
                          <a:pt x="62" y="72"/>
                        </a:lnTo>
                        <a:lnTo>
                          <a:pt x="60" y="70"/>
                        </a:lnTo>
                        <a:lnTo>
                          <a:pt x="58" y="68"/>
                        </a:lnTo>
                        <a:lnTo>
                          <a:pt x="54" y="66"/>
                        </a:lnTo>
                        <a:lnTo>
                          <a:pt x="52" y="64"/>
                        </a:lnTo>
                        <a:lnTo>
                          <a:pt x="50" y="62"/>
                        </a:lnTo>
                        <a:lnTo>
                          <a:pt x="46" y="60"/>
                        </a:lnTo>
                        <a:lnTo>
                          <a:pt x="46" y="58"/>
                        </a:lnTo>
                        <a:lnTo>
                          <a:pt x="44" y="54"/>
                        </a:lnTo>
                        <a:lnTo>
                          <a:pt x="42" y="48"/>
                        </a:lnTo>
                        <a:lnTo>
                          <a:pt x="38" y="40"/>
                        </a:lnTo>
                        <a:lnTo>
                          <a:pt x="36" y="32"/>
                        </a:lnTo>
                        <a:lnTo>
                          <a:pt x="32" y="24"/>
                        </a:lnTo>
                        <a:lnTo>
                          <a:pt x="30" y="18"/>
                        </a:lnTo>
                        <a:lnTo>
                          <a:pt x="28" y="12"/>
                        </a:lnTo>
                        <a:lnTo>
                          <a:pt x="28" y="10"/>
                        </a:lnTo>
                        <a:lnTo>
                          <a:pt x="26" y="6"/>
                        </a:lnTo>
                        <a:lnTo>
                          <a:pt x="22" y="2"/>
                        </a:lnTo>
                        <a:lnTo>
                          <a:pt x="18" y="0"/>
                        </a:lnTo>
                        <a:lnTo>
                          <a:pt x="14" y="0"/>
                        </a:lnTo>
                        <a:lnTo>
                          <a:pt x="8" y="0"/>
                        </a:lnTo>
                        <a:lnTo>
                          <a:pt x="4" y="2"/>
                        </a:lnTo>
                        <a:lnTo>
                          <a:pt x="2" y="8"/>
                        </a:lnTo>
                        <a:lnTo>
                          <a:pt x="0" y="14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>
                      <a:latin typeface="Microsoft YaHei" panose="020B0503020204020204" pitchFamily="34" charset="-122"/>
                      <a:ea typeface="Microsoft YaHei" panose="020B0503020204020204" pitchFamily="34" charset="-122"/>
                    </a:endParaRPr>
                  </a:p>
                </p:txBody>
              </p:sp>
              <p:sp>
                <p:nvSpPr>
                  <p:cNvPr id="723" name="Freeform 243">
                    <a:extLst>
                      <a:ext uri="{FF2B5EF4-FFF2-40B4-BE49-F238E27FC236}">
                        <a16:creationId xmlns:a16="http://schemas.microsoft.com/office/drawing/2014/main" xmlns="" id="{C62B4ADF-925A-41F7-9F08-785657F64E9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990" y="1621"/>
                    <a:ext cx="8" cy="60"/>
                  </a:xfrm>
                  <a:custGeom>
                    <a:avLst/>
                    <a:gdLst>
                      <a:gd name="T0" fmla="*/ 2 w 8"/>
                      <a:gd name="T1" fmla="*/ 0 h 60"/>
                      <a:gd name="T2" fmla="*/ 2 w 8"/>
                      <a:gd name="T3" fmla="*/ 0 h 60"/>
                      <a:gd name="T4" fmla="*/ 0 w 8"/>
                      <a:gd name="T5" fmla="*/ 6 h 60"/>
                      <a:gd name="T6" fmla="*/ 0 w 8"/>
                      <a:gd name="T7" fmla="*/ 16 h 60"/>
                      <a:gd name="T8" fmla="*/ 2 w 8"/>
                      <a:gd name="T9" fmla="*/ 26 h 60"/>
                      <a:gd name="T10" fmla="*/ 2 w 8"/>
                      <a:gd name="T11" fmla="*/ 34 h 60"/>
                      <a:gd name="T12" fmla="*/ 4 w 8"/>
                      <a:gd name="T13" fmla="*/ 40 h 60"/>
                      <a:gd name="T14" fmla="*/ 4 w 8"/>
                      <a:gd name="T15" fmla="*/ 44 h 60"/>
                      <a:gd name="T16" fmla="*/ 4 w 8"/>
                      <a:gd name="T17" fmla="*/ 50 h 60"/>
                      <a:gd name="T18" fmla="*/ 6 w 8"/>
                      <a:gd name="T19" fmla="*/ 54 h 60"/>
                      <a:gd name="T20" fmla="*/ 6 w 8"/>
                      <a:gd name="T21" fmla="*/ 56 h 60"/>
                      <a:gd name="T22" fmla="*/ 8 w 8"/>
                      <a:gd name="T23" fmla="*/ 58 h 60"/>
                      <a:gd name="T24" fmla="*/ 8 w 8"/>
                      <a:gd name="T25" fmla="*/ 60 h 60"/>
                      <a:gd name="T26" fmla="*/ 6 w 8"/>
                      <a:gd name="T27" fmla="*/ 60 h 60"/>
                      <a:gd name="T28" fmla="*/ 6 w 8"/>
                      <a:gd name="T29" fmla="*/ 58 h 60"/>
                      <a:gd name="T30" fmla="*/ 4 w 8"/>
                      <a:gd name="T31" fmla="*/ 54 h 60"/>
                      <a:gd name="T32" fmla="*/ 4 w 8"/>
                      <a:gd name="T33" fmla="*/ 50 h 60"/>
                      <a:gd name="T34" fmla="*/ 4 w 8"/>
                      <a:gd name="T35" fmla="*/ 48 h 60"/>
                      <a:gd name="T36" fmla="*/ 2 w 8"/>
                      <a:gd name="T37" fmla="*/ 42 h 60"/>
                      <a:gd name="T38" fmla="*/ 2 w 8"/>
                      <a:gd name="T39" fmla="*/ 34 h 60"/>
                      <a:gd name="T40" fmla="*/ 0 w 8"/>
                      <a:gd name="T41" fmla="*/ 26 h 60"/>
                      <a:gd name="T42" fmla="*/ 0 w 8"/>
                      <a:gd name="T43" fmla="*/ 16 h 60"/>
                      <a:gd name="T44" fmla="*/ 0 w 8"/>
                      <a:gd name="T45" fmla="*/ 8 h 60"/>
                      <a:gd name="T46" fmla="*/ 0 w 8"/>
                      <a:gd name="T47" fmla="*/ 2 h 60"/>
                      <a:gd name="T48" fmla="*/ 2 w 8"/>
                      <a:gd name="T49" fmla="*/ 0 h 60"/>
                      <a:gd name="T50" fmla="*/ 2 w 8"/>
                      <a:gd name="T51" fmla="*/ 0 h 60"/>
                      <a:gd name="T52" fmla="*/ 0 60000 65536"/>
                      <a:gd name="T53" fmla="*/ 0 60000 65536"/>
                      <a:gd name="T54" fmla="*/ 0 60000 65536"/>
                      <a:gd name="T55" fmla="*/ 0 60000 65536"/>
                      <a:gd name="T56" fmla="*/ 0 60000 65536"/>
                      <a:gd name="T57" fmla="*/ 0 60000 65536"/>
                      <a:gd name="T58" fmla="*/ 0 60000 65536"/>
                      <a:gd name="T59" fmla="*/ 0 60000 65536"/>
                      <a:gd name="T60" fmla="*/ 0 60000 65536"/>
                      <a:gd name="T61" fmla="*/ 0 60000 65536"/>
                      <a:gd name="T62" fmla="*/ 0 60000 65536"/>
                      <a:gd name="T63" fmla="*/ 0 60000 65536"/>
                      <a:gd name="T64" fmla="*/ 0 60000 65536"/>
                      <a:gd name="T65" fmla="*/ 0 60000 65536"/>
                      <a:gd name="T66" fmla="*/ 0 60000 65536"/>
                      <a:gd name="T67" fmla="*/ 0 60000 65536"/>
                      <a:gd name="T68" fmla="*/ 0 60000 65536"/>
                      <a:gd name="T69" fmla="*/ 0 60000 65536"/>
                      <a:gd name="T70" fmla="*/ 0 60000 65536"/>
                      <a:gd name="T71" fmla="*/ 0 60000 65536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w 8"/>
                      <a:gd name="T79" fmla="*/ 0 h 60"/>
                      <a:gd name="T80" fmla="*/ 8 w 8"/>
                      <a:gd name="T81" fmla="*/ 60 h 60"/>
                    </a:gdLst>
                    <a:ahLst/>
                    <a:cxnLst>
                      <a:cxn ang="T52">
                        <a:pos x="T0" y="T1"/>
                      </a:cxn>
                      <a:cxn ang="T53">
                        <a:pos x="T2" y="T3"/>
                      </a:cxn>
                      <a:cxn ang="T54">
                        <a:pos x="T4" y="T5"/>
                      </a:cxn>
                      <a:cxn ang="T55">
                        <a:pos x="T6" y="T7"/>
                      </a:cxn>
                      <a:cxn ang="T56">
                        <a:pos x="T8" y="T9"/>
                      </a:cxn>
                      <a:cxn ang="T57">
                        <a:pos x="T10" y="T11"/>
                      </a:cxn>
                      <a:cxn ang="T58">
                        <a:pos x="T12" y="T13"/>
                      </a:cxn>
                      <a:cxn ang="T59">
                        <a:pos x="T14" y="T15"/>
                      </a:cxn>
                      <a:cxn ang="T60">
                        <a:pos x="T16" y="T17"/>
                      </a:cxn>
                      <a:cxn ang="T61">
                        <a:pos x="T18" y="T19"/>
                      </a:cxn>
                      <a:cxn ang="T62">
                        <a:pos x="T20" y="T21"/>
                      </a:cxn>
                      <a:cxn ang="T63">
                        <a:pos x="T22" y="T23"/>
                      </a:cxn>
                      <a:cxn ang="T64">
                        <a:pos x="T24" y="T25"/>
                      </a:cxn>
                      <a:cxn ang="T65">
                        <a:pos x="T26" y="T27"/>
                      </a:cxn>
                      <a:cxn ang="T66">
                        <a:pos x="T28" y="T29"/>
                      </a:cxn>
                      <a:cxn ang="T67">
                        <a:pos x="T30" y="T31"/>
                      </a:cxn>
                      <a:cxn ang="T68">
                        <a:pos x="T32" y="T33"/>
                      </a:cxn>
                      <a:cxn ang="T69">
                        <a:pos x="T34" y="T35"/>
                      </a:cxn>
                      <a:cxn ang="T70">
                        <a:pos x="T36" y="T37"/>
                      </a:cxn>
                      <a:cxn ang="T71">
                        <a:pos x="T38" y="T39"/>
                      </a:cxn>
                      <a:cxn ang="T72">
                        <a:pos x="T40" y="T41"/>
                      </a:cxn>
                      <a:cxn ang="T73">
                        <a:pos x="T42" y="T43"/>
                      </a:cxn>
                      <a:cxn ang="T74">
                        <a:pos x="T44" y="T45"/>
                      </a:cxn>
                      <a:cxn ang="T75">
                        <a:pos x="T46" y="T47"/>
                      </a:cxn>
                      <a:cxn ang="T76">
                        <a:pos x="T48" y="T49"/>
                      </a:cxn>
                      <a:cxn ang="T77">
                        <a:pos x="T50" y="T51"/>
                      </a:cxn>
                    </a:cxnLst>
                    <a:rect l="T78" t="T79" r="T80" b="T81"/>
                    <a:pathLst>
                      <a:path w="8" h="60">
                        <a:moveTo>
                          <a:pt x="2" y="0"/>
                        </a:moveTo>
                        <a:lnTo>
                          <a:pt x="2" y="0"/>
                        </a:lnTo>
                        <a:lnTo>
                          <a:pt x="0" y="6"/>
                        </a:lnTo>
                        <a:lnTo>
                          <a:pt x="0" y="16"/>
                        </a:lnTo>
                        <a:lnTo>
                          <a:pt x="2" y="26"/>
                        </a:lnTo>
                        <a:lnTo>
                          <a:pt x="2" y="34"/>
                        </a:lnTo>
                        <a:lnTo>
                          <a:pt x="4" y="40"/>
                        </a:lnTo>
                        <a:lnTo>
                          <a:pt x="4" y="44"/>
                        </a:lnTo>
                        <a:lnTo>
                          <a:pt x="4" y="50"/>
                        </a:lnTo>
                        <a:lnTo>
                          <a:pt x="6" y="54"/>
                        </a:lnTo>
                        <a:lnTo>
                          <a:pt x="6" y="56"/>
                        </a:lnTo>
                        <a:lnTo>
                          <a:pt x="8" y="58"/>
                        </a:lnTo>
                        <a:lnTo>
                          <a:pt x="8" y="60"/>
                        </a:lnTo>
                        <a:lnTo>
                          <a:pt x="6" y="60"/>
                        </a:lnTo>
                        <a:lnTo>
                          <a:pt x="6" y="58"/>
                        </a:lnTo>
                        <a:lnTo>
                          <a:pt x="4" y="54"/>
                        </a:lnTo>
                        <a:lnTo>
                          <a:pt x="4" y="50"/>
                        </a:lnTo>
                        <a:lnTo>
                          <a:pt x="4" y="48"/>
                        </a:lnTo>
                        <a:lnTo>
                          <a:pt x="2" y="42"/>
                        </a:lnTo>
                        <a:lnTo>
                          <a:pt x="2" y="34"/>
                        </a:lnTo>
                        <a:lnTo>
                          <a:pt x="0" y="26"/>
                        </a:lnTo>
                        <a:lnTo>
                          <a:pt x="0" y="16"/>
                        </a:lnTo>
                        <a:lnTo>
                          <a:pt x="0" y="8"/>
                        </a:lnTo>
                        <a:lnTo>
                          <a:pt x="0" y="2"/>
                        </a:lnTo>
                        <a:lnTo>
                          <a:pt x="2" y="0"/>
                        </a:lnTo>
                        <a:close/>
                      </a:path>
                    </a:pathLst>
                  </a:custGeom>
                  <a:solidFill>
                    <a:srgbClr val="CECECE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>
                      <a:latin typeface="Microsoft YaHei" panose="020B0503020204020204" pitchFamily="34" charset="-122"/>
                      <a:ea typeface="Microsoft YaHei" panose="020B0503020204020204" pitchFamily="34" charset="-122"/>
                    </a:endParaRPr>
                  </a:p>
                </p:txBody>
              </p:sp>
              <p:sp>
                <p:nvSpPr>
                  <p:cNvPr id="724" name="Freeform 244">
                    <a:extLst>
                      <a:ext uri="{FF2B5EF4-FFF2-40B4-BE49-F238E27FC236}">
                        <a16:creationId xmlns:a16="http://schemas.microsoft.com/office/drawing/2014/main" xmlns="" id="{FF269802-6F82-4CDF-8326-12AEFF4F726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998" y="1683"/>
                    <a:ext cx="6" cy="8"/>
                  </a:xfrm>
                  <a:custGeom>
                    <a:avLst/>
                    <a:gdLst>
                      <a:gd name="T0" fmla="*/ 0 w 6"/>
                      <a:gd name="T1" fmla="*/ 0 h 8"/>
                      <a:gd name="T2" fmla="*/ 0 w 6"/>
                      <a:gd name="T3" fmla="*/ 0 h 8"/>
                      <a:gd name="T4" fmla="*/ 2 w 6"/>
                      <a:gd name="T5" fmla="*/ 0 h 8"/>
                      <a:gd name="T6" fmla="*/ 2 w 6"/>
                      <a:gd name="T7" fmla="*/ 0 h 8"/>
                      <a:gd name="T8" fmla="*/ 4 w 6"/>
                      <a:gd name="T9" fmla="*/ 2 h 8"/>
                      <a:gd name="T10" fmla="*/ 4 w 6"/>
                      <a:gd name="T11" fmla="*/ 4 h 8"/>
                      <a:gd name="T12" fmla="*/ 4 w 6"/>
                      <a:gd name="T13" fmla="*/ 4 h 8"/>
                      <a:gd name="T14" fmla="*/ 6 w 6"/>
                      <a:gd name="T15" fmla="*/ 6 h 8"/>
                      <a:gd name="T16" fmla="*/ 6 w 6"/>
                      <a:gd name="T17" fmla="*/ 6 h 8"/>
                      <a:gd name="T18" fmla="*/ 6 w 6"/>
                      <a:gd name="T19" fmla="*/ 8 h 8"/>
                      <a:gd name="T20" fmla="*/ 4 w 6"/>
                      <a:gd name="T21" fmla="*/ 8 h 8"/>
                      <a:gd name="T22" fmla="*/ 4 w 6"/>
                      <a:gd name="T23" fmla="*/ 8 h 8"/>
                      <a:gd name="T24" fmla="*/ 4 w 6"/>
                      <a:gd name="T25" fmla="*/ 6 h 8"/>
                      <a:gd name="T26" fmla="*/ 4 w 6"/>
                      <a:gd name="T27" fmla="*/ 6 h 8"/>
                      <a:gd name="T28" fmla="*/ 4 w 6"/>
                      <a:gd name="T29" fmla="*/ 4 h 8"/>
                      <a:gd name="T30" fmla="*/ 4 w 6"/>
                      <a:gd name="T31" fmla="*/ 2 h 8"/>
                      <a:gd name="T32" fmla="*/ 2 w 6"/>
                      <a:gd name="T33" fmla="*/ 2 h 8"/>
                      <a:gd name="T34" fmla="*/ 2 w 6"/>
                      <a:gd name="T35" fmla="*/ 0 h 8"/>
                      <a:gd name="T36" fmla="*/ 0 w 6"/>
                      <a:gd name="T37" fmla="*/ 0 h 8"/>
                      <a:gd name="T38" fmla="*/ 0 w 6"/>
                      <a:gd name="T39" fmla="*/ 0 h 8"/>
                      <a:gd name="T40" fmla="*/ 0 w 6"/>
                      <a:gd name="T41" fmla="*/ 0 h 8"/>
                      <a:gd name="T42" fmla="*/ 0 w 6"/>
                      <a:gd name="T43" fmla="*/ 0 h 8"/>
                      <a:gd name="T44" fmla="*/ 0 60000 65536"/>
                      <a:gd name="T45" fmla="*/ 0 60000 65536"/>
                      <a:gd name="T46" fmla="*/ 0 60000 65536"/>
                      <a:gd name="T47" fmla="*/ 0 60000 65536"/>
                      <a:gd name="T48" fmla="*/ 0 60000 65536"/>
                      <a:gd name="T49" fmla="*/ 0 60000 65536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60000 65536"/>
                      <a:gd name="T55" fmla="*/ 0 60000 65536"/>
                      <a:gd name="T56" fmla="*/ 0 60000 65536"/>
                      <a:gd name="T57" fmla="*/ 0 60000 65536"/>
                      <a:gd name="T58" fmla="*/ 0 60000 65536"/>
                      <a:gd name="T59" fmla="*/ 0 60000 65536"/>
                      <a:gd name="T60" fmla="*/ 0 60000 65536"/>
                      <a:gd name="T61" fmla="*/ 0 60000 65536"/>
                      <a:gd name="T62" fmla="*/ 0 60000 65536"/>
                      <a:gd name="T63" fmla="*/ 0 60000 65536"/>
                      <a:gd name="T64" fmla="*/ 0 60000 65536"/>
                      <a:gd name="T65" fmla="*/ 0 60000 65536"/>
                      <a:gd name="T66" fmla="*/ 0 w 6"/>
                      <a:gd name="T67" fmla="*/ 0 h 8"/>
                      <a:gd name="T68" fmla="*/ 6 w 6"/>
                      <a:gd name="T69" fmla="*/ 8 h 8"/>
                    </a:gdLst>
                    <a:ahLst/>
                    <a:cxnLst>
                      <a:cxn ang="T44">
                        <a:pos x="T0" y="T1"/>
                      </a:cxn>
                      <a:cxn ang="T45">
                        <a:pos x="T2" y="T3"/>
                      </a:cxn>
                      <a:cxn ang="T46">
                        <a:pos x="T4" y="T5"/>
                      </a:cxn>
                      <a:cxn ang="T47">
                        <a:pos x="T6" y="T7"/>
                      </a:cxn>
                      <a:cxn ang="T48">
                        <a:pos x="T8" y="T9"/>
                      </a:cxn>
                      <a:cxn ang="T49">
                        <a:pos x="T10" y="T11"/>
                      </a:cxn>
                      <a:cxn ang="T50">
                        <a:pos x="T12" y="T13"/>
                      </a:cxn>
                      <a:cxn ang="T51">
                        <a:pos x="T14" y="T15"/>
                      </a:cxn>
                      <a:cxn ang="T52">
                        <a:pos x="T16" y="T17"/>
                      </a:cxn>
                      <a:cxn ang="T53">
                        <a:pos x="T18" y="T19"/>
                      </a:cxn>
                      <a:cxn ang="T54">
                        <a:pos x="T20" y="T21"/>
                      </a:cxn>
                      <a:cxn ang="T55">
                        <a:pos x="T22" y="T23"/>
                      </a:cxn>
                      <a:cxn ang="T56">
                        <a:pos x="T24" y="T25"/>
                      </a:cxn>
                      <a:cxn ang="T57">
                        <a:pos x="T26" y="T27"/>
                      </a:cxn>
                      <a:cxn ang="T58">
                        <a:pos x="T28" y="T29"/>
                      </a:cxn>
                      <a:cxn ang="T59">
                        <a:pos x="T30" y="T31"/>
                      </a:cxn>
                      <a:cxn ang="T60">
                        <a:pos x="T32" y="T33"/>
                      </a:cxn>
                      <a:cxn ang="T61">
                        <a:pos x="T34" y="T35"/>
                      </a:cxn>
                      <a:cxn ang="T62">
                        <a:pos x="T36" y="T37"/>
                      </a:cxn>
                      <a:cxn ang="T63">
                        <a:pos x="T38" y="T39"/>
                      </a:cxn>
                      <a:cxn ang="T64">
                        <a:pos x="T40" y="T41"/>
                      </a:cxn>
                      <a:cxn ang="T65">
                        <a:pos x="T42" y="T43"/>
                      </a:cxn>
                    </a:cxnLst>
                    <a:rect l="T66" t="T67" r="T68" b="T69"/>
                    <a:pathLst>
                      <a:path w="6" h="8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2" y="0"/>
                        </a:lnTo>
                        <a:lnTo>
                          <a:pt x="4" y="2"/>
                        </a:lnTo>
                        <a:lnTo>
                          <a:pt x="4" y="4"/>
                        </a:lnTo>
                        <a:lnTo>
                          <a:pt x="6" y="6"/>
                        </a:lnTo>
                        <a:lnTo>
                          <a:pt x="6" y="8"/>
                        </a:lnTo>
                        <a:lnTo>
                          <a:pt x="4" y="8"/>
                        </a:lnTo>
                        <a:lnTo>
                          <a:pt x="4" y="6"/>
                        </a:lnTo>
                        <a:lnTo>
                          <a:pt x="4" y="4"/>
                        </a:lnTo>
                        <a:lnTo>
                          <a:pt x="4" y="2"/>
                        </a:lnTo>
                        <a:lnTo>
                          <a:pt x="2" y="2"/>
                        </a:lnTo>
                        <a:lnTo>
                          <a:pt x="2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>
                      <a:latin typeface="Microsoft YaHei" panose="020B0503020204020204" pitchFamily="34" charset="-122"/>
                      <a:ea typeface="Microsoft YaHei" panose="020B0503020204020204" pitchFamily="34" charset="-122"/>
                    </a:endParaRPr>
                  </a:p>
                </p:txBody>
              </p:sp>
              <p:sp>
                <p:nvSpPr>
                  <p:cNvPr id="725" name="Freeform 245">
                    <a:extLst>
                      <a:ext uri="{FF2B5EF4-FFF2-40B4-BE49-F238E27FC236}">
                        <a16:creationId xmlns:a16="http://schemas.microsoft.com/office/drawing/2014/main" xmlns="" id="{E4E69C30-DF3C-4DB9-AA81-3E4DAA49E62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62" y="1627"/>
                    <a:ext cx="2" cy="6"/>
                  </a:xfrm>
                  <a:custGeom>
                    <a:avLst/>
                    <a:gdLst>
                      <a:gd name="T0" fmla="*/ 0 w 2"/>
                      <a:gd name="T1" fmla="*/ 6 h 6"/>
                      <a:gd name="T2" fmla="*/ 0 w 2"/>
                      <a:gd name="T3" fmla="*/ 4 h 6"/>
                      <a:gd name="T4" fmla="*/ 2 w 2"/>
                      <a:gd name="T5" fmla="*/ 4 h 6"/>
                      <a:gd name="T6" fmla="*/ 2 w 2"/>
                      <a:gd name="T7" fmla="*/ 2 h 6"/>
                      <a:gd name="T8" fmla="*/ 2 w 2"/>
                      <a:gd name="T9" fmla="*/ 2 h 6"/>
                      <a:gd name="T10" fmla="*/ 2 w 2"/>
                      <a:gd name="T11" fmla="*/ 0 h 6"/>
                      <a:gd name="T12" fmla="*/ 0 w 2"/>
                      <a:gd name="T13" fmla="*/ 0 h 6"/>
                      <a:gd name="T14" fmla="*/ 0 w 2"/>
                      <a:gd name="T15" fmla="*/ 0 h 6"/>
                      <a:gd name="T16" fmla="*/ 0 w 2"/>
                      <a:gd name="T17" fmla="*/ 0 h 6"/>
                      <a:gd name="T18" fmla="*/ 0 w 2"/>
                      <a:gd name="T19" fmla="*/ 6 h 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w 2"/>
                      <a:gd name="T31" fmla="*/ 0 h 6"/>
                      <a:gd name="T32" fmla="*/ 2 w 2"/>
                      <a:gd name="T33" fmla="*/ 6 h 6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T30" t="T31" r="T32" b="T33"/>
                    <a:pathLst>
                      <a:path w="2" h="6">
                        <a:moveTo>
                          <a:pt x="0" y="6"/>
                        </a:moveTo>
                        <a:lnTo>
                          <a:pt x="0" y="4"/>
                        </a:lnTo>
                        <a:lnTo>
                          <a:pt x="2" y="4"/>
                        </a:lnTo>
                        <a:lnTo>
                          <a:pt x="2" y="2"/>
                        </a:lnTo>
                        <a:lnTo>
                          <a:pt x="2" y="0"/>
                        </a:lnTo>
                        <a:lnTo>
                          <a:pt x="0" y="0"/>
                        </a:lnTo>
                        <a:lnTo>
                          <a:pt x="0" y="6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>
                      <a:latin typeface="Microsoft YaHei" panose="020B0503020204020204" pitchFamily="34" charset="-122"/>
                      <a:ea typeface="Microsoft YaHei" panose="020B0503020204020204" pitchFamily="34" charset="-122"/>
                    </a:endParaRPr>
                  </a:p>
                </p:txBody>
              </p:sp>
              <p:sp>
                <p:nvSpPr>
                  <p:cNvPr id="726" name="Freeform 246">
                    <a:extLst>
                      <a:ext uri="{FF2B5EF4-FFF2-40B4-BE49-F238E27FC236}">
                        <a16:creationId xmlns:a16="http://schemas.microsoft.com/office/drawing/2014/main" xmlns="" id="{66277653-4238-4650-978B-E3A3903427F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50" y="1647"/>
                    <a:ext cx="14" cy="10"/>
                  </a:xfrm>
                  <a:custGeom>
                    <a:avLst/>
                    <a:gdLst>
                      <a:gd name="T0" fmla="*/ 8 w 14"/>
                      <a:gd name="T1" fmla="*/ 0 h 10"/>
                      <a:gd name="T2" fmla="*/ 8 w 14"/>
                      <a:gd name="T3" fmla="*/ 0 h 10"/>
                      <a:gd name="T4" fmla="*/ 6 w 14"/>
                      <a:gd name="T5" fmla="*/ 2 h 10"/>
                      <a:gd name="T6" fmla="*/ 4 w 14"/>
                      <a:gd name="T7" fmla="*/ 2 h 10"/>
                      <a:gd name="T8" fmla="*/ 4 w 14"/>
                      <a:gd name="T9" fmla="*/ 2 h 10"/>
                      <a:gd name="T10" fmla="*/ 2 w 14"/>
                      <a:gd name="T11" fmla="*/ 4 h 10"/>
                      <a:gd name="T12" fmla="*/ 0 w 14"/>
                      <a:gd name="T13" fmla="*/ 4 h 10"/>
                      <a:gd name="T14" fmla="*/ 0 w 14"/>
                      <a:gd name="T15" fmla="*/ 4 h 10"/>
                      <a:gd name="T16" fmla="*/ 2 w 14"/>
                      <a:gd name="T17" fmla="*/ 10 h 10"/>
                      <a:gd name="T18" fmla="*/ 2 w 14"/>
                      <a:gd name="T19" fmla="*/ 10 h 10"/>
                      <a:gd name="T20" fmla="*/ 4 w 14"/>
                      <a:gd name="T21" fmla="*/ 10 h 10"/>
                      <a:gd name="T22" fmla="*/ 6 w 14"/>
                      <a:gd name="T23" fmla="*/ 8 h 10"/>
                      <a:gd name="T24" fmla="*/ 8 w 14"/>
                      <a:gd name="T25" fmla="*/ 8 h 10"/>
                      <a:gd name="T26" fmla="*/ 10 w 14"/>
                      <a:gd name="T27" fmla="*/ 6 h 10"/>
                      <a:gd name="T28" fmla="*/ 12 w 14"/>
                      <a:gd name="T29" fmla="*/ 6 h 10"/>
                      <a:gd name="T30" fmla="*/ 14 w 14"/>
                      <a:gd name="T31" fmla="*/ 4 h 10"/>
                      <a:gd name="T32" fmla="*/ 8 w 14"/>
                      <a:gd name="T33" fmla="*/ 0 h 10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  <a:gd name="T45" fmla="*/ 0 60000 65536"/>
                      <a:gd name="T46" fmla="*/ 0 60000 65536"/>
                      <a:gd name="T47" fmla="*/ 0 60000 65536"/>
                      <a:gd name="T48" fmla="*/ 0 60000 65536"/>
                      <a:gd name="T49" fmla="*/ 0 60000 65536"/>
                      <a:gd name="T50" fmla="*/ 0 60000 65536"/>
                      <a:gd name="T51" fmla="*/ 0 w 14"/>
                      <a:gd name="T52" fmla="*/ 0 h 10"/>
                      <a:gd name="T53" fmla="*/ 14 w 14"/>
                      <a:gd name="T54" fmla="*/ 10 h 10"/>
                    </a:gdLst>
                    <a:ahLst/>
                    <a:cxnLst>
                      <a:cxn ang="T34">
                        <a:pos x="T0" y="T1"/>
                      </a:cxn>
                      <a:cxn ang="T35">
                        <a:pos x="T2" y="T3"/>
                      </a:cxn>
                      <a:cxn ang="T36">
                        <a:pos x="T4" y="T5"/>
                      </a:cxn>
                      <a:cxn ang="T37">
                        <a:pos x="T6" y="T7"/>
                      </a:cxn>
                      <a:cxn ang="T38">
                        <a:pos x="T8" y="T9"/>
                      </a:cxn>
                      <a:cxn ang="T39">
                        <a:pos x="T10" y="T11"/>
                      </a:cxn>
                      <a:cxn ang="T40">
                        <a:pos x="T12" y="T13"/>
                      </a:cxn>
                      <a:cxn ang="T41">
                        <a:pos x="T14" y="T15"/>
                      </a:cxn>
                      <a:cxn ang="T42">
                        <a:pos x="T16" y="T17"/>
                      </a:cxn>
                      <a:cxn ang="T43">
                        <a:pos x="T18" y="T19"/>
                      </a:cxn>
                      <a:cxn ang="T44">
                        <a:pos x="T20" y="T21"/>
                      </a:cxn>
                      <a:cxn ang="T45">
                        <a:pos x="T22" y="T23"/>
                      </a:cxn>
                      <a:cxn ang="T46">
                        <a:pos x="T24" y="T25"/>
                      </a:cxn>
                      <a:cxn ang="T47">
                        <a:pos x="T26" y="T27"/>
                      </a:cxn>
                      <a:cxn ang="T48">
                        <a:pos x="T28" y="T29"/>
                      </a:cxn>
                      <a:cxn ang="T49">
                        <a:pos x="T30" y="T31"/>
                      </a:cxn>
                      <a:cxn ang="T50">
                        <a:pos x="T32" y="T33"/>
                      </a:cxn>
                    </a:cxnLst>
                    <a:rect l="T51" t="T52" r="T53" b="T54"/>
                    <a:pathLst>
                      <a:path w="14" h="10">
                        <a:moveTo>
                          <a:pt x="8" y="0"/>
                        </a:moveTo>
                        <a:lnTo>
                          <a:pt x="8" y="0"/>
                        </a:lnTo>
                        <a:lnTo>
                          <a:pt x="6" y="2"/>
                        </a:lnTo>
                        <a:lnTo>
                          <a:pt x="4" y="2"/>
                        </a:lnTo>
                        <a:lnTo>
                          <a:pt x="2" y="4"/>
                        </a:lnTo>
                        <a:lnTo>
                          <a:pt x="0" y="4"/>
                        </a:lnTo>
                        <a:lnTo>
                          <a:pt x="2" y="10"/>
                        </a:lnTo>
                        <a:lnTo>
                          <a:pt x="4" y="10"/>
                        </a:lnTo>
                        <a:lnTo>
                          <a:pt x="6" y="8"/>
                        </a:lnTo>
                        <a:lnTo>
                          <a:pt x="8" y="8"/>
                        </a:lnTo>
                        <a:lnTo>
                          <a:pt x="10" y="6"/>
                        </a:lnTo>
                        <a:lnTo>
                          <a:pt x="12" y="6"/>
                        </a:lnTo>
                        <a:lnTo>
                          <a:pt x="14" y="4"/>
                        </a:lnTo>
                        <a:lnTo>
                          <a:pt x="8" y="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>
                      <a:latin typeface="Microsoft YaHei" panose="020B0503020204020204" pitchFamily="34" charset="-122"/>
                      <a:ea typeface="Microsoft YaHei" panose="020B0503020204020204" pitchFamily="34" charset="-122"/>
                    </a:endParaRPr>
                  </a:p>
                </p:txBody>
              </p:sp>
              <p:sp>
                <p:nvSpPr>
                  <p:cNvPr id="727" name="Freeform 247">
                    <a:extLst>
                      <a:ext uri="{FF2B5EF4-FFF2-40B4-BE49-F238E27FC236}">
                        <a16:creationId xmlns:a16="http://schemas.microsoft.com/office/drawing/2014/main" xmlns="" id="{E59C4912-D361-4A2A-9F28-FE3132A260F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60" y="1645"/>
                    <a:ext cx="4" cy="4"/>
                  </a:xfrm>
                  <a:custGeom>
                    <a:avLst/>
                    <a:gdLst>
                      <a:gd name="T0" fmla="*/ 4 w 4"/>
                      <a:gd name="T1" fmla="*/ 4 h 4"/>
                      <a:gd name="T2" fmla="*/ 4 w 4"/>
                      <a:gd name="T3" fmla="*/ 4 h 4"/>
                      <a:gd name="T4" fmla="*/ 4 w 4"/>
                      <a:gd name="T5" fmla="*/ 2 h 4"/>
                      <a:gd name="T6" fmla="*/ 4 w 4"/>
                      <a:gd name="T7" fmla="*/ 2 h 4"/>
                      <a:gd name="T8" fmla="*/ 4 w 4"/>
                      <a:gd name="T9" fmla="*/ 0 h 4"/>
                      <a:gd name="T10" fmla="*/ 2 w 4"/>
                      <a:gd name="T11" fmla="*/ 0 h 4"/>
                      <a:gd name="T12" fmla="*/ 2 w 4"/>
                      <a:gd name="T13" fmla="*/ 0 h 4"/>
                      <a:gd name="T14" fmla="*/ 0 w 4"/>
                      <a:gd name="T15" fmla="*/ 0 h 4"/>
                      <a:gd name="T16" fmla="*/ 0 w 4"/>
                      <a:gd name="T17" fmla="*/ 0 h 4"/>
                      <a:gd name="T18" fmla="*/ 4 w 4"/>
                      <a:gd name="T19" fmla="*/ 4 h 4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w 4"/>
                      <a:gd name="T31" fmla="*/ 0 h 4"/>
                      <a:gd name="T32" fmla="*/ 4 w 4"/>
                      <a:gd name="T33" fmla="*/ 4 h 4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T30" t="T31" r="T32" b="T33"/>
                    <a:pathLst>
                      <a:path w="4" h="4">
                        <a:moveTo>
                          <a:pt x="4" y="4"/>
                        </a:moveTo>
                        <a:lnTo>
                          <a:pt x="4" y="4"/>
                        </a:lnTo>
                        <a:lnTo>
                          <a:pt x="4" y="2"/>
                        </a:lnTo>
                        <a:lnTo>
                          <a:pt x="4" y="0"/>
                        </a:lnTo>
                        <a:lnTo>
                          <a:pt x="2" y="0"/>
                        </a:lnTo>
                        <a:lnTo>
                          <a:pt x="0" y="0"/>
                        </a:lnTo>
                        <a:lnTo>
                          <a:pt x="4" y="4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>
                      <a:latin typeface="Microsoft YaHei" panose="020B0503020204020204" pitchFamily="34" charset="-122"/>
                      <a:ea typeface="Microsoft YaHei" panose="020B0503020204020204" pitchFamily="34" charset="-122"/>
                    </a:endParaRPr>
                  </a:p>
                </p:txBody>
              </p:sp>
              <p:sp>
                <p:nvSpPr>
                  <p:cNvPr id="728" name="Rectangle 248">
                    <a:extLst>
                      <a:ext uri="{FF2B5EF4-FFF2-40B4-BE49-F238E27FC236}">
                        <a16:creationId xmlns:a16="http://schemas.microsoft.com/office/drawing/2014/main" xmlns="" id="{5777C2BC-5C13-4B38-9C97-682A6000DE0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032" y="1653"/>
                    <a:ext cx="0" cy="0"/>
                  </a:xfrm>
                  <a:prstGeom prst="rect">
                    <a:avLst/>
                  </a:prstGeom>
                  <a:solidFill>
                    <a:srgbClr val="000000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>
                      <a:latin typeface="Microsoft YaHei" panose="020B0503020204020204" pitchFamily="34" charset="-122"/>
                      <a:ea typeface="Microsoft YaHei" panose="020B0503020204020204" pitchFamily="34" charset="-122"/>
                    </a:endParaRPr>
                  </a:p>
                </p:txBody>
              </p:sp>
              <p:sp>
                <p:nvSpPr>
                  <p:cNvPr id="729" name="Freeform 249">
                    <a:extLst>
                      <a:ext uri="{FF2B5EF4-FFF2-40B4-BE49-F238E27FC236}">
                        <a16:creationId xmlns:a16="http://schemas.microsoft.com/office/drawing/2014/main" xmlns="" id="{63FB1B8C-F7DD-4D80-B287-A3662EBBB38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52" y="1631"/>
                    <a:ext cx="2" cy="1"/>
                  </a:xfrm>
                  <a:custGeom>
                    <a:avLst/>
                    <a:gdLst>
                      <a:gd name="T0" fmla="*/ 2 w 2"/>
                      <a:gd name="T1" fmla="*/ 0 h 1"/>
                      <a:gd name="T2" fmla="*/ 2 w 2"/>
                      <a:gd name="T3" fmla="*/ 0 h 1"/>
                      <a:gd name="T4" fmla="*/ 2 w 2"/>
                      <a:gd name="T5" fmla="*/ 0 h 1"/>
                      <a:gd name="T6" fmla="*/ 0 w 2"/>
                      <a:gd name="T7" fmla="*/ 0 h 1"/>
                      <a:gd name="T8" fmla="*/ 0 w 2"/>
                      <a:gd name="T9" fmla="*/ 0 h 1"/>
                      <a:gd name="T10" fmla="*/ 2 w 2"/>
                      <a:gd name="T11" fmla="*/ 0 h 1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w 2"/>
                      <a:gd name="T19" fmla="*/ 0 h 1"/>
                      <a:gd name="T20" fmla="*/ 2 w 2"/>
                      <a:gd name="T21" fmla="*/ 1 h 1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T18" t="T19" r="T20" b="T21"/>
                    <a:pathLst>
                      <a:path w="2" h="1">
                        <a:moveTo>
                          <a:pt x="2" y="0"/>
                        </a:moveTo>
                        <a:lnTo>
                          <a:pt x="2" y="0"/>
                        </a:lnTo>
                        <a:lnTo>
                          <a:pt x="0" y="0"/>
                        </a:lnTo>
                        <a:lnTo>
                          <a:pt x="2" y="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>
                      <a:latin typeface="Microsoft YaHei" panose="020B0503020204020204" pitchFamily="34" charset="-122"/>
                      <a:ea typeface="Microsoft YaHei" panose="020B0503020204020204" pitchFamily="34" charset="-122"/>
                    </a:endParaRPr>
                  </a:p>
                </p:txBody>
              </p:sp>
              <p:sp>
                <p:nvSpPr>
                  <p:cNvPr id="730" name="Rectangle 250">
                    <a:extLst>
                      <a:ext uri="{FF2B5EF4-FFF2-40B4-BE49-F238E27FC236}">
                        <a16:creationId xmlns:a16="http://schemas.microsoft.com/office/drawing/2014/main" xmlns="" id="{55CEDA22-D13F-40C2-8B8B-9E4F04CE7DE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006" y="1702"/>
                    <a:ext cx="0" cy="0"/>
                  </a:xfrm>
                  <a:prstGeom prst="rect">
                    <a:avLst/>
                  </a:prstGeom>
                  <a:solidFill>
                    <a:srgbClr val="000000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>
                      <a:latin typeface="Microsoft YaHei" panose="020B0503020204020204" pitchFamily="34" charset="-122"/>
                      <a:ea typeface="Microsoft YaHei" panose="020B0503020204020204" pitchFamily="34" charset="-122"/>
                    </a:endParaRPr>
                  </a:p>
                </p:txBody>
              </p:sp>
              <p:grpSp>
                <p:nvGrpSpPr>
                  <p:cNvPr id="731" name="Group 251">
                    <a:extLst>
                      <a:ext uri="{FF2B5EF4-FFF2-40B4-BE49-F238E27FC236}">
                        <a16:creationId xmlns:a16="http://schemas.microsoft.com/office/drawing/2014/main" xmlns="" id="{47E20A8E-92D1-4945-A659-D201F8788091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4990" y="1577"/>
                    <a:ext cx="70" cy="121"/>
                    <a:chOff x="4990" y="1577"/>
                    <a:chExt cx="70" cy="121"/>
                  </a:xfrm>
                </p:grpSpPr>
                <p:sp>
                  <p:nvSpPr>
                    <p:cNvPr id="737" name="Freeform 252">
                      <a:extLst>
                        <a:ext uri="{FF2B5EF4-FFF2-40B4-BE49-F238E27FC236}">
                          <a16:creationId xmlns:a16="http://schemas.microsoft.com/office/drawing/2014/main" xmlns="" id="{50CE0F2B-0442-4587-9172-F7C8A224F4E6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4990" y="1613"/>
                      <a:ext cx="66" cy="68"/>
                    </a:xfrm>
                    <a:custGeom>
                      <a:avLst/>
                      <a:gdLst>
                        <a:gd name="T0" fmla="*/ 8 w 66"/>
                        <a:gd name="T1" fmla="*/ 0 h 68"/>
                        <a:gd name="T2" fmla="*/ 4 w 66"/>
                        <a:gd name="T3" fmla="*/ 2 h 68"/>
                        <a:gd name="T4" fmla="*/ 2 w 66"/>
                        <a:gd name="T5" fmla="*/ 4 h 68"/>
                        <a:gd name="T6" fmla="*/ 0 w 66"/>
                        <a:gd name="T7" fmla="*/ 10 h 68"/>
                        <a:gd name="T8" fmla="*/ 0 w 66"/>
                        <a:gd name="T9" fmla="*/ 16 h 68"/>
                        <a:gd name="T10" fmla="*/ 2 w 66"/>
                        <a:gd name="T11" fmla="*/ 30 h 68"/>
                        <a:gd name="T12" fmla="*/ 2 w 66"/>
                        <a:gd name="T13" fmla="*/ 42 h 68"/>
                        <a:gd name="T14" fmla="*/ 4 w 66"/>
                        <a:gd name="T15" fmla="*/ 52 h 68"/>
                        <a:gd name="T16" fmla="*/ 6 w 66"/>
                        <a:gd name="T17" fmla="*/ 62 h 68"/>
                        <a:gd name="T18" fmla="*/ 8 w 66"/>
                        <a:gd name="T19" fmla="*/ 68 h 68"/>
                        <a:gd name="T20" fmla="*/ 14 w 66"/>
                        <a:gd name="T21" fmla="*/ 64 h 68"/>
                        <a:gd name="T22" fmla="*/ 20 w 66"/>
                        <a:gd name="T23" fmla="*/ 62 h 68"/>
                        <a:gd name="T24" fmla="*/ 24 w 66"/>
                        <a:gd name="T25" fmla="*/ 62 h 68"/>
                        <a:gd name="T26" fmla="*/ 30 w 66"/>
                        <a:gd name="T27" fmla="*/ 64 h 68"/>
                        <a:gd name="T28" fmla="*/ 36 w 66"/>
                        <a:gd name="T29" fmla="*/ 62 h 68"/>
                        <a:gd name="T30" fmla="*/ 38 w 66"/>
                        <a:gd name="T31" fmla="*/ 64 h 68"/>
                        <a:gd name="T32" fmla="*/ 42 w 66"/>
                        <a:gd name="T33" fmla="*/ 62 h 68"/>
                        <a:gd name="T34" fmla="*/ 46 w 66"/>
                        <a:gd name="T35" fmla="*/ 62 h 68"/>
                        <a:gd name="T36" fmla="*/ 46 w 66"/>
                        <a:gd name="T37" fmla="*/ 60 h 68"/>
                        <a:gd name="T38" fmla="*/ 44 w 66"/>
                        <a:gd name="T39" fmla="*/ 54 h 68"/>
                        <a:gd name="T40" fmla="*/ 44 w 66"/>
                        <a:gd name="T41" fmla="*/ 50 h 68"/>
                        <a:gd name="T42" fmla="*/ 44 w 66"/>
                        <a:gd name="T43" fmla="*/ 42 h 68"/>
                        <a:gd name="T44" fmla="*/ 44 w 66"/>
                        <a:gd name="T45" fmla="*/ 28 h 68"/>
                        <a:gd name="T46" fmla="*/ 44 w 66"/>
                        <a:gd name="T47" fmla="*/ 24 h 68"/>
                        <a:gd name="T48" fmla="*/ 48 w 66"/>
                        <a:gd name="T49" fmla="*/ 30 h 68"/>
                        <a:gd name="T50" fmla="*/ 56 w 66"/>
                        <a:gd name="T51" fmla="*/ 36 h 68"/>
                        <a:gd name="T52" fmla="*/ 62 w 66"/>
                        <a:gd name="T53" fmla="*/ 40 h 68"/>
                        <a:gd name="T54" fmla="*/ 66 w 66"/>
                        <a:gd name="T55" fmla="*/ 32 h 68"/>
                        <a:gd name="T56" fmla="*/ 66 w 66"/>
                        <a:gd name="T57" fmla="*/ 22 h 68"/>
                        <a:gd name="T58" fmla="*/ 60 w 66"/>
                        <a:gd name="T59" fmla="*/ 22 h 68"/>
                        <a:gd name="T60" fmla="*/ 54 w 66"/>
                        <a:gd name="T61" fmla="*/ 16 h 68"/>
                        <a:gd name="T62" fmla="*/ 50 w 66"/>
                        <a:gd name="T63" fmla="*/ 12 h 68"/>
                        <a:gd name="T64" fmla="*/ 48 w 66"/>
                        <a:gd name="T65" fmla="*/ 6 h 68"/>
                        <a:gd name="T66" fmla="*/ 46 w 66"/>
                        <a:gd name="T67" fmla="*/ 2 h 68"/>
                        <a:gd name="T68" fmla="*/ 40 w 66"/>
                        <a:gd name="T69" fmla="*/ 0 h 68"/>
                        <a:gd name="T70" fmla="*/ 34 w 66"/>
                        <a:gd name="T71" fmla="*/ 0 h 68"/>
                        <a:gd name="T72" fmla="*/ 30 w 66"/>
                        <a:gd name="T73" fmla="*/ 0 h 68"/>
                        <a:gd name="T74" fmla="*/ 18 w 66"/>
                        <a:gd name="T75" fmla="*/ 0 h 68"/>
                        <a:gd name="T76" fmla="*/ 12 w 66"/>
                        <a:gd name="T77" fmla="*/ 0 h 68"/>
                        <a:gd name="T78" fmla="*/ 8 w 66"/>
                        <a:gd name="T79" fmla="*/ 0 h 68"/>
                        <a:gd name="T80" fmla="*/ 0 60000 65536"/>
                        <a:gd name="T81" fmla="*/ 0 60000 65536"/>
                        <a:gd name="T82" fmla="*/ 0 60000 65536"/>
                        <a:gd name="T83" fmla="*/ 0 60000 65536"/>
                        <a:gd name="T84" fmla="*/ 0 60000 65536"/>
                        <a:gd name="T85" fmla="*/ 0 60000 65536"/>
                        <a:gd name="T86" fmla="*/ 0 60000 65536"/>
                        <a:gd name="T87" fmla="*/ 0 60000 65536"/>
                        <a:gd name="T88" fmla="*/ 0 60000 65536"/>
                        <a:gd name="T89" fmla="*/ 0 60000 65536"/>
                        <a:gd name="T90" fmla="*/ 0 60000 65536"/>
                        <a:gd name="T91" fmla="*/ 0 60000 65536"/>
                        <a:gd name="T92" fmla="*/ 0 60000 65536"/>
                        <a:gd name="T93" fmla="*/ 0 60000 65536"/>
                        <a:gd name="T94" fmla="*/ 0 60000 65536"/>
                        <a:gd name="T95" fmla="*/ 0 60000 65536"/>
                        <a:gd name="T96" fmla="*/ 0 60000 65536"/>
                        <a:gd name="T97" fmla="*/ 0 60000 65536"/>
                        <a:gd name="T98" fmla="*/ 0 60000 65536"/>
                        <a:gd name="T99" fmla="*/ 0 60000 65536"/>
                        <a:gd name="T100" fmla="*/ 0 60000 65536"/>
                        <a:gd name="T101" fmla="*/ 0 60000 65536"/>
                        <a:gd name="T102" fmla="*/ 0 60000 65536"/>
                        <a:gd name="T103" fmla="*/ 0 60000 65536"/>
                        <a:gd name="T104" fmla="*/ 0 60000 65536"/>
                        <a:gd name="T105" fmla="*/ 0 60000 65536"/>
                        <a:gd name="T106" fmla="*/ 0 60000 65536"/>
                        <a:gd name="T107" fmla="*/ 0 60000 65536"/>
                        <a:gd name="T108" fmla="*/ 0 60000 65536"/>
                        <a:gd name="T109" fmla="*/ 0 60000 65536"/>
                        <a:gd name="T110" fmla="*/ 0 60000 65536"/>
                        <a:gd name="T111" fmla="*/ 0 60000 65536"/>
                        <a:gd name="T112" fmla="*/ 0 60000 65536"/>
                        <a:gd name="T113" fmla="*/ 0 60000 65536"/>
                        <a:gd name="T114" fmla="*/ 0 60000 65536"/>
                        <a:gd name="T115" fmla="*/ 0 60000 65536"/>
                        <a:gd name="T116" fmla="*/ 0 60000 65536"/>
                        <a:gd name="T117" fmla="*/ 0 60000 65536"/>
                        <a:gd name="T118" fmla="*/ 0 60000 65536"/>
                        <a:gd name="T119" fmla="*/ 0 60000 65536"/>
                        <a:gd name="T120" fmla="*/ 0 w 66"/>
                        <a:gd name="T121" fmla="*/ 0 h 68"/>
                        <a:gd name="T122" fmla="*/ 66 w 66"/>
                        <a:gd name="T123" fmla="*/ 68 h 68"/>
                      </a:gdLst>
                      <a:ahLst/>
                      <a:cxnLst>
                        <a:cxn ang="T80">
                          <a:pos x="T0" y="T1"/>
                        </a:cxn>
                        <a:cxn ang="T81">
                          <a:pos x="T2" y="T3"/>
                        </a:cxn>
                        <a:cxn ang="T82">
                          <a:pos x="T4" y="T5"/>
                        </a:cxn>
                        <a:cxn ang="T83">
                          <a:pos x="T6" y="T7"/>
                        </a:cxn>
                        <a:cxn ang="T84">
                          <a:pos x="T8" y="T9"/>
                        </a:cxn>
                        <a:cxn ang="T85">
                          <a:pos x="T10" y="T11"/>
                        </a:cxn>
                        <a:cxn ang="T86">
                          <a:pos x="T12" y="T13"/>
                        </a:cxn>
                        <a:cxn ang="T87">
                          <a:pos x="T14" y="T15"/>
                        </a:cxn>
                        <a:cxn ang="T88">
                          <a:pos x="T16" y="T17"/>
                        </a:cxn>
                        <a:cxn ang="T89">
                          <a:pos x="T18" y="T19"/>
                        </a:cxn>
                        <a:cxn ang="T90">
                          <a:pos x="T20" y="T21"/>
                        </a:cxn>
                        <a:cxn ang="T91">
                          <a:pos x="T22" y="T23"/>
                        </a:cxn>
                        <a:cxn ang="T92">
                          <a:pos x="T24" y="T25"/>
                        </a:cxn>
                        <a:cxn ang="T93">
                          <a:pos x="T26" y="T27"/>
                        </a:cxn>
                        <a:cxn ang="T94">
                          <a:pos x="T28" y="T29"/>
                        </a:cxn>
                        <a:cxn ang="T95">
                          <a:pos x="T30" y="T31"/>
                        </a:cxn>
                        <a:cxn ang="T96">
                          <a:pos x="T32" y="T33"/>
                        </a:cxn>
                        <a:cxn ang="T97">
                          <a:pos x="T34" y="T35"/>
                        </a:cxn>
                        <a:cxn ang="T98">
                          <a:pos x="T36" y="T37"/>
                        </a:cxn>
                        <a:cxn ang="T99">
                          <a:pos x="T38" y="T39"/>
                        </a:cxn>
                        <a:cxn ang="T100">
                          <a:pos x="T40" y="T41"/>
                        </a:cxn>
                        <a:cxn ang="T101">
                          <a:pos x="T42" y="T43"/>
                        </a:cxn>
                        <a:cxn ang="T102">
                          <a:pos x="T44" y="T45"/>
                        </a:cxn>
                        <a:cxn ang="T103">
                          <a:pos x="T46" y="T47"/>
                        </a:cxn>
                        <a:cxn ang="T104">
                          <a:pos x="T48" y="T49"/>
                        </a:cxn>
                        <a:cxn ang="T105">
                          <a:pos x="T50" y="T51"/>
                        </a:cxn>
                        <a:cxn ang="T106">
                          <a:pos x="T52" y="T53"/>
                        </a:cxn>
                        <a:cxn ang="T107">
                          <a:pos x="T54" y="T55"/>
                        </a:cxn>
                        <a:cxn ang="T108">
                          <a:pos x="T56" y="T57"/>
                        </a:cxn>
                        <a:cxn ang="T109">
                          <a:pos x="T58" y="T59"/>
                        </a:cxn>
                        <a:cxn ang="T110">
                          <a:pos x="T60" y="T61"/>
                        </a:cxn>
                        <a:cxn ang="T111">
                          <a:pos x="T62" y="T63"/>
                        </a:cxn>
                        <a:cxn ang="T112">
                          <a:pos x="T64" y="T65"/>
                        </a:cxn>
                        <a:cxn ang="T113">
                          <a:pos x="T66" y="T67"/>
                        </a:cxn>
                        <a:cxn ang="T114">
                          <a:pos x="T68" y="T69"/>
                        </a:cxn>
                        <a:cxn ang="T115">
                          <a:pos x="T70" y="T71"/>
                        </a:cxn>
                        <a:cxn ang="T116">
                          <a:pos x="T72" y="T73"/>
                        </a:cxn>
                        <a:cxn ang="T117">
                          <a:pos x="T74" y="T75"/>
                        </a:cxn>
                        <a:cxn ang="T118">
                          <a:pos x="T76" y="T77"/>
                        </a:cxn>
                        <a:cxn ang="T119">
                          <a:pos x="T78" y="T79"/>
                        </a:cxn>
                      </a:cxnLst>
                      <a:rect l="T120" t="T121" r="T122" b="T123"/>
                      <a:pathLst>
                        <a:path w="66" h="68">
                          <a:moveTo>
                            <a:pt x="8" y="0"/>
                          </a:moveTo>
                          <a:lnTo>
                            <a:pt x="4" y="2"/>
                          </a:lnTo>
                          <a:lnTo>
                            <a:pt x="2" y="4"/>
                          </a:lnTo>
                          <a:lnTo>
                            <a:pt x="0" y="10"/>
                          </a:lnTo>
                          <a:lnTo>
                            <a:pt x="0" y="16"/>
                          </a:lnTo>
                          <a:lnTo>
                            <a:pt x="2" y="30"/>
                          </a:lnTo>
                          <a:lnTo>
                            <a:pt x="2" y="42"/>
                          </a:lnTo>
                          <a:lnTo>
                            <a:pt x="4" y="52"/>
                          </a:lnTo>
                          <a:lnTo>
                            <a:pt x="6" y="62"/>
                          </a:lnTo>
                          <a:lnTo>
                            <a:pt x="8" y="68"/>
                          </a:lnTo>
                          <a:lnTo>
                            <a:pt x="14" y="64"/>
                          </a:lnTo>
                          <a:lnTo>
                            <a:pt x="20" y="62"/>
                          </a:lnTo>
                          <a:lnTo>
                            <a:pt x="24" y="62"/>
                          </a:lnTo>
                          <a:lnTo>
                            <a:pt x="30" y="64"/>
                          </a:lnTo>
                          <a:lnTo>
                            <a:pt x="36" y="62"/>
                          </a:lnTo>
                          <a:lnTo>
                            <a:pt x="38" y="64"/>
                          </a:lnTo>
                          <a:lnTo>
                            <a:pt x="42" y="62"/>
                          </a:lnTo>
                          <a:lnTo>
                            <a:pt x="46" y="62"/>
                          </a:lnTo>
                          <a:lnTo>
                            <a:pt x="46" y="60"/>
                          </a:lnTo>
                          <a:lnTo>
                            <a:pt x="44" y="54"/>
                          </a:lnTo>
                          <a:lnTo>
                            <a:pt x="44" y="50"/>
                          </a:lnTo>
                          <a:lnTo>
                            <a:pt x="44" y="42"/>
                          </a:lnTo>
                          <a:lnTo>
                            <a:pt x="44" y="28"/>
                          </a:lnTo>
                          <a:lnTo>
                            <a:pt x="44" y="24"/>
                          </a:lnTo>
                          <a:lnTo>
                            <a:pt x="48" y="30"/>
                          </a:lnTo>
                          <a:lnTo>
                            <a:pt x="56" y="36"/>
                          </a:lnTo>
                          <a:lnTo>
                            <a:pt x="62" y="40"/>
                          </a:lnTo>
                          <a:lnTo>
                            <a:pt x="66" y="32"/>
                          </a:lnTo>
                          <a:lnTo>
                            <a:pt x="66" y="22"/>
                          </a:lnTo>
                          <a:lnTo>
                            <a:pt x="60" y="22"/>
                          </a:lnTo>
                          <a:lnTo>
                            <a:pt x="54" y="16"/>
                          </a:lnTo>
                          <a:lnTo>
                            <a:pt x="50" y="12"/>
                          </a:lnTo>
                          <a:lnTo>
                            <a:pt x="48" y="6"/>
                          </a:lnTo>
                          <a:lnTo>
                            <a:pt x="46" y="2"/>
                          </a:lnTo>
                          <a:lnTo>
                            <a:pt x="40" y="0"/>
                          </a:lnTo>
                          <a:lnTo>
                            <a:pt x="34" y="0"/>
                          </a:lnTo>
                          <a:lnTo>
                            <a:pt x="30" y="0"/>
                          </a:lnTo>
                          <a:lnTo>
                            <a:pt x="18" y="0"/>
                          </a:lnTo>
                          <a:lnTo>
                            <a:pt x="12" y="0"/>
                          </a:lnTo>
                          <a:lnTo>
                            <a:pt x="8" y="0"/>
                          </a:lnTo>
                          <a:close/>
                        </a:path>
                      </a:pathLst>
                    </a:custGeom>
                    <a:solidFill>
                      <a:srgbClr val="CF0E30"/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CN" altLang="en-US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p:txBody>
                </p:sp>
                <p:sp>
                  <p:nvSpPr>
                    <p:cNvPr id="738" name="Freeform 253">
                      <a:extLst>
                        <a:ext uri="{FF2B5EF4-FFF2-40B4-BE49-F238E27FC236}">
                          <a16:creationId xmlns:a16="http://schemas.microsoft.com/office/drawing/2014/main" xmlns="" id="{458EC216-691B-4FA7-B95A-5BF1F3B8701C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5000" y="1675"/>
                      <a:ext cx="60" cy="23"/>
                    </a:xfrm>
                    <a:custGeom>
                      <a:avLst/>
                      <a:gdLst>
                        <a:gd name="T0" fmla="*/ 0 w 60"/>
                        <a:gd name="T1" fmla="*/ 6 h 23"/>
                        <a:gd name="T2" fmla="*/ 0 w 60"/>
                        <a:gd name="T3" fmla="*/ 12 h 23"/>
                        <a:gd name="T4" fmla="*/ 4 w 60"/>
                        <a:gd name="T5" fmla="*/ 16 h 23"/>
                        <a:gd name="T6" fmla="*/ 12 w 60"/>
                        <a:gd name="T7" fmla="*/ 22 h 23"/>
                        <a:gd name="T8" fmla="*/ 20 w 60"/>
                        <a:gd name="T9" fmla="*/ 23 h 23"/>
                        <a:gd name="T10" fmla="*/ 30 w 60"/>
                        <a:gd name="T11" fmla="*/ 14 h 23"/>
                        <a:gd name="T12" fmla="*/ 60 w 60"/>
                        <a:gd name="T13" fmla="*/ 10 h 23"/>
                        <a:gd name="T14" fmla="*/ 60 w 60"/>
                        <a:gd name="T15" fmla="*/ 2 h 23"/>
                        <a:gd name="T16" fmla="*/ 54 w 60"/>
                        <a:gd name="T17" fmla="*/ 2 h 23"/>
                        <a:gd name="T18" fmla="*/ 50 w 60"/>
                        <a:gd name="T19" fmla="*/ 2 h 23"/>
                        <a:gd name="T20" fmla="*/ 40 w 60"/>
                        <a:gd name="T21" fmla="*/ 0 h 23"/>
                        <a:gd name="T22" fmla="*/ 36 w 60"/>
                        <a:gd name="T23" fmla="*/ 0 h 23"/>
                        <a:gd name="T24" fmla="*/ 32 w 60"/>
                        <a:gd name="T25" fmla="*/ 0 h 23"/>
                        <a:gd name="T26" fmla="*/ 30 w 60"/>
                        <a:gd name="T27" fmla="*/ 2 h 23"/>
                        <a:gd name="T28" fmla="*/ 28 w 60"/>
                        <a:gd name="T29" fmla="*/ 2 h 23"/>
                        <a:gd name="T30" fmla="*/ 24 w 60"/>
                        <a:gd name="T31" fmla="*/ 0 h 23"/>
                        <a:gd name="T32" fmla="*/ 20 w 60"/>
                        <a:gd name="T33" fmla="*/ 0 h 23"/>
                        <a:gd name="T34" fmla="*/ 14 w 60"/>
                        <a:gd name="T35" fmla="*/ 0 h 23"/>
                        <a:gd name="T36" fmla="*/ 10 w 60"/>
                        <a:gd name="T37" fmla="*/ 0 h 23"/>
                        <a:gd name="T38" fmla="*/ 6 w 60"/>
                        <a:gd name="T39" fmla="*/ 2 h 23"/>
                        <a:gd name="T40" fmla="*/ 2 w 60"/>
                        <a:gd name="T41" fmla="*/ 4 h 23"/>
                        <a:gd name="T42" fmla="*/ 0 w 60"/>
                        <a:gd name="T43" fmla="*/ 6 h 23"/>
                        <a:gd name="T44" fmla="*/ 0 60000 65536"/>
                        <a:gd name="T45" fmla="*/ 0 60000 65536"/>
                        <a:gd name="T46" fmla="*/ 0 60000 65536"/>
                        <a:gd name="T47" fmla="*/ 0 60000 65536"/>
                        <a:gd name="T48" fmla="*/ 0 60000 65536"/>
                        <a:gd name="T49" fmla="*/ 0 60000 65536"/>
                        <a:gd name="T50" fmla="*/ 0 60000 65536"/>
                        <a:gd name="T51" fmla="*/ 0 60000 65536"/>
                        <a:gd name="T52" fmla="*/ 0 60000 65536"/>
                        <a:gd name="T53" fmla="*/ 0 60000 65536"/>
                        <a:gd name="T54" fmla="*/ 0 60000 65536"/>
                        <a:gd name="T55" fmla="*/ 0 60000 65536"/>
                        <a:gd name="T56" fmla="*/ 0 60000 65536"/>
                        <a:gd name="T57" fmla="*/ 0 60000 65536"/>
                        <a:gd name="T58" fmla="*/ 0 60000 65536"/>
                        <a:gd name="T59" fmla="*/ 0 60000 65536"/>
                        <a:gd name="T60" fmla="*/ 0 60000 65536"/>
                        <a:gd name="T61" fmla="*/ 0 60000 65536"/>
                        <a:gd name="T62" fmla="*/ 0 60000 65536"/>
                        <a:gd name="T63" fmla="*/ 0 60000 65536"/>
                        <a:gd name="T64" fmla="*/ 0 60000 65536"/>
                        <a:gd name="T65" fmla="*/ 0 60000 65536"/>
                        <a:gd name="T66" fmla="*/ 0 w 60"/>
                        <a:gd name="T67" fmla="*/ 0 h 23"/>
                        <a:gd name="T68" fmla="*/ 60 w 60"/>
                        <a:gd name="T69" fmla="*/ 23 h 23"/>
                      </a:gdLst>
                      <a:ahLst/>
                      <a:cxnLst>
                        <a:cxn ang="T44">
                          <a:pos x="T0" y="T1"/>
                        </a:cxn>
                        <a:cxn ang="T45">
                          <a:pos x="T2" y="T3"/>
                        </a:cxn>
                        <a:cxn ang="T46">
                          <a:pos x="T4" y="T5"/>
                        </a:cxn>
                        <a:cxn ang="T47">
                          <a:pos x="T6" y="T7"/>
                        </a:cxn>
                        <a:cxn ang="T48">
                          <a:pos x="T8" y="T9"/>
                        </a:cxn>
                        <a:cxn ang="T49">
                          <a:pos x="T10" y="T11"/>
                        </a:cxn>
                        <a:cxn ang="T50">
                          <a:pos x="T12" y="T13"/>
                        </a:cxn>
                        <a:cxn ang="T51">
                          <a:pos x="T14" y="T15"/>
                        </a:cxn>
                        <a:cxn ang="T52">
                          <a:pos x="T16" y="T17"/>
                        </a:cxn>
                        <a:cxn ang="T53">
                          <a:pos x="T18" y="T19"/>
                        </a:cxn>
                        <a:cxn ang="T54">
                          <a:pos x="T20" y="T21"/>
                        </a:cxn>
                        <a:cxn ang="T55">
                          <a:pos x="T22" y="T23"/>
                        </a:cxn>
                        <a:cxn ang="T56">
                          <a:pos x="T24" y="T25"/>
                        </a:cxn>
                        <a:cxn ang="T57">
                          <a:pos x="T26" y="T27"/>
                        </a:cxn>
                        <a:cxn ang="T58">
                          <a:pos x="T28" y="T29"/>
                        </a:cxn>
                        <a:cxn ang="T59">
                          <a:pos x="T30" y="T31"/>
                        </a:cxn>
                        <a:cxn ang="T60">
                          <a:pos x="T32" y="T33"/>
                        </a:cxn>
                        <a:cxn ang="T61">
                          <a:pos x="T34" y="T35"/>
                        </a:cxn>
                        <a:cxn ang="T62">
                          <a:pos x="T36" y="T37"/>
                        </a:cxn>
                        <a:cxn ang="T63">
                          <a:pos x="T38" y="T39"/>
                        </a:cxn>
                        <a:cxn ang="T64">
                          <a:pos x="T40" y="T41"/>
                        </a:cxn>
                        <a:cxn ang="T65">
                          <a:pos x="T42" y="T43"/>
                        </a:cxn>
                      </a:cxnLst>
                      <a:rect l="T66" t="T67" r="T68" b="T69"/>
                      <a:pathLst>
                        <a:path w="60" h="23">
                          <a:moveTo>
                            <a:pt x="0" y="6"/>
                          </a:moveTo>
                          <a:lnTo>
                            <a:pt x="0" y="12"/>
                          </a:lnTo>
                          <a:lnTo>
                            <a:pt x="4" y="16"/>
                          </a:lnTo>
                          <a:lnTo>
                            <a:pt x="12" y="22"/>
                          </a:lnTo>
                          <a:lnTo>
                            <a:pt x="20" y="23"/>
                          </a:lnTo>
                          <a:lnTo>
                            <a:pt x="30" y="14"/>
                          </a:lnTo>
                          <a:lnTo>
                            <a:pt x="60" y="10"/>
                          </a:lnTo>
                          <a:lnTo>
                            <a:pt x="60" y="2"/>
                          </a:lnTo>
                          <a:lnTo>
                            <a:pt x="54" y="2"/>
                          </a:lnTo>
                          <a:lnTo>
                            <a:pt x="50" y="2"/>
                          </a:lnTo>
                          <a:lnTo>
                            <a:pt x="40" y="0"/>
                          </a:lnTo>
                          <a:lnTo>
                            <a:pt x="36" y="0"/>
                          </a:lnTo>
                          <a:lnTo>
                            <a:pt x="32" y="0"/>
                          </a:lnTo>
                          <a:lnTo>
                            <a:pt x="30" y="2"/>
                          </a:lnTo>
                          <a:lnTo>
                            <a:pt x="28" y="2"/>
                          </a:lnTo>
                          <a:lnTo>
                            <a:pt x="24" y="0"/>
                          </a:lnTo>
                          <a:lnTo>
                            <a:pt x="20" y="0"/>
                          </a:lnTo>
                          <a:lnTo>
                            <a:pt x="14" y="0"/>
                          </a:lnTo>
                          <a:lnTo>
                            <a:pt x="10" y="0"/>
                          </a:lnTo>
                          <a:lnTo>
                            <a:pt x="6" y="2"/>
                          </a:lnTo>
                          <a:lnTo>
                            <a:pt x="2" y="4"/>
                          </a:lnTo>
                          <a:lnTo>
                            <a:pt x="0" y="6"/>
                          </a:lnTo>
                          <a:close/>
                        </a:path>
                      </a:pathLst>
                    </a:custGeom>
                    <a:solidFill>
                      <a:srgbClr val="5CB9F0"/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CN" altLang="en-US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p:txBody>
                </p:sp>
                <p:sp>
                  <p:nvSpPr>
                    <p:cNvPr id="739" name="Freeform 254">
                      <a:extLst>
                        <a:ext uri="{FF2B5EF4-FFF2-40B4-BE49-F238E27FC236}">
                          <a16:creationId xmlns:a16="http://schemas.microsoft.com/office/drawing/2014/main" xmlns="" id="{87D350F7-B171-4C3E-8460-AEC2023D2FEF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4990" y="1627"/>
                      <a:ext cx="40" cy="38"/>
                    </a:xfrm>
                    <a:custGeom>
                      <a:avLst/>
                      <a:gdLst>
                        <a:gd name="T0" fmla="*/ 0 w 40"/>
                        <a:gd name="T1" fmla="*/ 0 h 38"/>
                        <a:gd name="T2" fmla="*/ 0 w 40"/>
                        <a:gd name="T3" fmla="*/ 4 h 38"/>
                        <a:gd name="T4" fmla="*/ 2 w 40"/>
                        <a:gd name="T5" fmla="*/ 10 h 38"/>
                        <a:gd name="T6" fmla="*/ 4 w 40"/>
                        <a:gd name="T7" fmla="*/ 16 h 38"/>
                        <a:gd name="T8" fmla="*/ 8 w 40"/>
                        <a:gd name="T9" fmla="*/ 26 h 38"/>
                        <a:gd name="T10" fmla="*/ 10 w 40"/>
                        <a:gd name="T11" fmla="*/ 32 h 38"/>
                        <a:gd name="T12" fmla="*/ 14 w 40"/>
                        <a:gd name="T13" fmla="*/ 36 h 38"/>
                        <a:gd name="T14" fmla="*/ 20 w 40"/>
                        <a:gd name="T15" fmla="*/ 38 h 38"/>
                        <a:gd name="T16" fmla="*/ 24 w 40"/>
                        <a:gd name="T17" fmla="*/ 34 h 38"/>
                        <a:gd name="T18" fmla="*/ 26 w 40"/>
                        <a:gd name="T19" fmla="*/ 32 h 38"/>
                        <a:gd name="T20" fmla="*/ 30 w 40"/>
                        <a:gd name="T21" fmla="*/ 28 h 38"/>
                        <a:gd name="T22" fmla="*/ 36 w 40"/>
                        <a:gd name="T23" fmla="*/ 26 h 38"/>
                        <a:gd name="T24" fmla="*/ 38 w 40"/>
                        <a:gd name="T25" fmla="*/ 24 h 38"/>
                        <a:gd name="T26" fmla="*/ 40 w 40"/>
                        <a:gd name="T27" fmla="*/ 22 h 38"/>
                        <a:gd name="T28" fmla="*/ 34 w 40"/>
                        <a:gd name="T29" fmla="*/ 26 h 38"/>
                        <a:gd name="T30" fmla="*/ 26 w 40"/>
                        <a:gd name="T31" fmla="*/ 28 h 38"/>
                        <a:gd name="T32" fmla="*/ 20 w 40"/>
                        <a:gd name="T33" fmla="*/ 32 h 38"/>
                        <a:gd name="T34" fmla="*/ 16 w 40"/>
                        <a:gd name="T35" fmla="*/ 34 h 38"/>
                        <a:gd name="T36" fmla="*/ 14 w 40"/>
                        <a:gd name="T37" fmla="*/ 32 h 38"/>
                        <a:gd name="T38" fmla="*/ 10 w 40"/>
                        <a:gd name="T39" fmla="*/ 28 h 38"/>
                        <a:gd name="T40" fmla="*/ 8 w 40"/>
                        <a:gd name="T41" fmla="*/ 22 h 38"/>
                        <a:gd name="T42" fmla="*/ 4 w 40"/>
                        <a:gd name="T43" fmla="*/ 14 h 38"/>
                        <a:gd name="T44" fmla="*/ 0 w 40"/>
                        <a:gd name="T45" fmla="*/ 4 h 38"/>
                        <a:gd name="T46" fmla="*/ 0 w 40"/>
                        <a:gd name="T47" fmla="*/ 0 h 38"/>
                        <a:gd name="T48" fmla="*/ 0 60000 65536"/>
                        <a:gd name="T49" fmla="*/ 0 60000 65536"/>
                        <a:gd name="T50" fmla="*/ 0 60000 65536"/>
                        <a:gd name="T51" fmla="*/ 0 60000 65536"/>
                        <a:gd name="T52" fmla="*/ 0 60000 65536"/>
                        <a:gd name="T53" fmla="*/ 0 60000 65536"/>
                        <a:gd name="T54" fmla="*/ 0 60000 65536"/>
                        <a:gd name="T55" fmla="*/ 0 60000 65536"/>
                        <a:gd name="T56" fmla="*/ 0 60000 65536"/>
                        <a:gd name="T57" fmla="*/ 0 60000 65536"/>
                        <a:gd name="T58" fmla="*/ 0 60000 65536"/>
                        <a:gd name="T59" fmla="*/ 0 60000 65536"/>
                        <a:gd name="T60" fmla="*/ 0 60000 65536"/>
                        <a:gd name="T61" fmla="*/ 0 60000 65536"/>
                        <a:gd name="T62" fmla="*/ 0 60000 65536"/>
                        <a:gd name="T63" fmla="*/ 0 60000 65536"/>
                        <a:gd name="T64" fmla="*/ 0 60000 65536"/>
                        <a:gd name="T65" fmla="*/ 0 60000 65536"/>
                        <a:gd name="T66" fmla="*/ 0 60000 65536"/>
                        <a:gd name="T67" fmla="*/ 0 60000 65536"/>
                        <a:gd name="T68" fmla="*/ 0 60000 65536"/>
                        <a:gd name="T69" fmla="*/ 0 60000 65536"/>
                        <a:gd name="T70" fmla="*/ 0 60000 65536"/>
                        <a:gd name="T71" fmla="*/ 0 60000 65536"/>
                        <a:gd name="T72" fmla="*/ 0 w 40"/>
                        <a:gd name="T73" fmla="*/ 0 h 38"/>
                        <a:gd name="T74" fmla="*/ 40 w 40"/>
                        <a:gd name="T75" fmla="*/ 38 h 38"/>
                      </a:gdLst>
                      <a:ahLst/>
                      <a:cxnLst>
                        <a:cxn ang="T48">
                          <a:pos x="T0" y="T1"/>
                        </a:cxn>
                        <a:cxn ang="T49">
                          <a:pos x="T2" y="T3"/>
                        </a:cxn>
                        <a:cxn ang="T50">
                          <a:pos x="T4" y="T5"/>
                        </a:cxn>
                        <a:cxn ang="T51">
                          <a:pos x="T6" y="T7"/>
                        </a:cxn>
                        <a:cxn ang="T52">
                          <a:pos x="T8" y="T9"/>
                        </a:cxn>
                        <a:cxn ang="T53">
                          <a:pos x="T10" y="T11"/>
                        </a:cxn>
                        <a:cxn ang="T54">
                          <a:pos x="T12" y="T13"/>
                        </a:cxn>
                        <a:cxn ang="T55">
                          <a:pos x="T14" y="T15"/>
                        </a:cxn>
                        <a:cxn ang="T56">
                          <a:pos x="T16" y="T17"/>
                        </a:cxn>
                        <a:cxn ang="T57">
                          <a:pos x="T18" y="T19"/>
                        </a:cxn>
                        <a:cxn ang="T58">
                          <a:pos x="T20" y="T21"/>
                        </a:cxn>
                        <a:cxn ang="T59">
                          <a:pos x="T22" y="T23"/>
                        </a:cxn>
                        <a:cxn ang="T60">
                          <a:pos x="T24" y="T25"/>
                        </a:cxn>
                        <a:cxn ang="T61">
                          <a:pos x="T26" y="T27"/>
                        </a:cxn>
                        <a:cxn ang="T62">
                          <a:pos x="T28" y="T29"/>
                        </a:cxn>
                        <a:cxn ang="T63">
                          <a:pos x="T30" y="T31"/>
                        </a:cxn>
                        <a:cxn ang="T64">
                          <a:pos x="T32" y="T33"/>
                        </a:cxn>
                        <a:cxn ang="T65">
                          <a:pos x="T34" y="T35"/>
                        </a:cxn>
                        <a:cxn ang="T66">
                          <a:pos x="T36" y="T37"/>
                        </a:cxn>
                        <a:cxn ang="T67">
                          <a:pos x="T38" y="T39"/>
                        </a:cxn>
                        <a:cxn ang="T68">
                          <a:pos x="T40" y="T41"/>
                        </a:cxn>
                        <a:cxn ang="T69">
                          <a:pos x="T42" y="T43"/>
                        </a:cxn>
                        <a:cxn ang="T70">
                          <a:pos x="T44" y="T45"/>
                        </a:cxn>
                        <a:cxn ang="T71">
                          <a:pos x="T46" y="T47"/>
                        </a:cxn>
                      </a:cxnLst>
                      <a:rect l="T72" t="T73" r="T74" b="T75"/>
                      <a:pathLst>
                        <a:path w="40" h="38">
                          <a:moveTo>
                            <a:pt x="0" y="0"/>
                          </a:moveTo>
                          <a:lnTo>
                            <a:pt x="0" y="4"/>
                          </a:lnTo>
                          <a:lnTo>
                            <a:pt x="2" y="10"/>
                          </a:lnTo>
                          <a:lnTo>
                            <a:pt x="4" y="16"/>
                          </a:lnTo>
                          <a:lnTo>
                            <a:pt x="8" y="26"/>
                          </a:lnTo>
                          <a:lnTo>
                            <a:pt x="10" y="32"/>
                          </a:lnTo>
                          <a:lnTo>
                            <a:pt x="14" y="36"/>
                          </a:lnTo>
                          <a:lnTo>
                            <a:pt x="20" y="38"/>
                          </a:lnTo>
                          <a:lnTo>
                            <a:pt x="24" y="34"/>
                          </a:lnTo>
                          <a:lnTo>
                            <a:pt x="26" y="32"/>
                          </a:lnTo>
                          <a:lnTo>
                            <a:pt x="30" y="28"/>
                          </a:lnTo>
                          <a:lnTo>
                            <a:pt x="36" y="26"/>
                          </a:lnTo>
                          <a:lnTo>
                            <a:pt x="38" y="24"/>
                          </a:lnTo>
                          <a:lnTo>
                            <a:pt x="40" y="22"/>
                          </a:lnTo>
                          <a:lnTo>
                            <a:pt x="34" y="26"/>
                          </a:lnTo>
                          <a:lnTo>
                            <a:pt x="26" y="28"/>
                          </a:lnTo>
                          <a:lnTo>
                            <a:pt x="20" y="32"/>
                          </a:lnTo>
                          <a:lnTo>
                            <a:pt x="16" y="34"/>
                          </a:lnTo>
                          <a:lnTo>
                            <a:pt x="14" y="32"/>
                          </a:lnTo>
                          <a:lnTo>
                            <a:pt x="10" y="28"/>
                          </a:lnTo>
                          <a:lnTo>
                            <a:pt x="8" y="22"/>
                          </a:lnTo>
                          <a:lnTo>
                            <a:pt x="4" y="14"/>
                          </a:lnTo>
                          <a:lnTo>
                            <a:pt x="0" y="4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790015"/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CN" altLang="en-US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p:txBody>
                </p:sp>
                <p:sp>
                  <p:nvSpPr>
                    <p:cNvPr id="740" name="Freeform 255">
                      <a:extLst>
                        <a:ext uri="{FF2B5EF4-FFF2-40B4-BE49-F238E27FC236}">
                          <a16:creationId xmlns:a16="http://schemas.microsoft.com/office/drawing/2014/main" xmlns="" id="{52B0C94F-1E02-40C9-9036-64ABF162B97E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5018" y="1619"/>
                      <a:ext cx="18" cy="24"/>
                    </a:xfrm>
                    <a:custGeom>
                      <a:avLst/>
                      <a:gdLst>
                        <a:gd name="T0" fmla="*/ 14 w 18"/>
                        <a:gd name="T1" fmla="*/ 0 h 24"/>
                        <a:gd name="T2" fmla="*/ 16 w 18"/>
                        <a:gd name="T3" fmla="*/ 4 h 24"/>
                        <a:gd name="T4" fmla="*/ 16 w 18"/>
                        <a:gd name="T5" fmla="*/ 8 h 24"/>
                        <a:gd name="T6" fmla="*/ 14 w 18"/>
                        <a:gd name="T7" fmla="*/ 12 h 24"/>
                        <a:gd name="T8" fmla="*/ 14 w 18"/>
                        <a:gd name="T9" fmla="*/ 16 h 24"/>
                        <a:gd name="T10" fmla="*/ 12 w 18"/>
                        <a:gd name="T11" fmla="*/ 20 h 24"/>
                        <a:gd name="T12" fmla="*/ 8 w 18"/>
                        <a:gd name="T13" fmla="*/ 20 h 24"/>
                        <a:gd name="T14" fmla="*/ 4 w 18"/>
                        <a:gd name="T15" fmla="*/ 22 h 24"/>
                        <a:gd name="T16" fmla="*/ 0 w 18"/>
                        <a:gd name="T17" fmla="*/ 22 h 24"/>
                        <a:gd name="T18" fmla="*/ 0 w 18"/>
                        <a:gd name="T19" fmla="*/ 24 h 24"/>
                        <a:gd name="T20" fmla="*/ 0 w 18"/>
                        <a:gd name="T21" fmla="*/ 24 h 24"/>
                        <a:gd name="T22" fmla="*/ 6 w 18"/>
                        <a:gd name="T23" fmla="*/ 22 h 24"/>
                        <a:gd name="T24" fmla="*/ 12 w 18"/>
                        <a:gd name="T25" fmla="*/ 20 h 24"/>
                        <a:gd name="T26" fmla="*/ 16 w 18"/>
                        <a:gd name="T27" fmla="*/ 20 h 24"/>
                        <a:gd name="T28" fmla="*/ 16 w 18"/>
                        <a:gd name="T29" fmla="*/ 14 h 24"/>
                        <a:gd name="T30" fmla="*/ 16 w 18"/>
                        <a:gd name="T31" fmla="*/ 10 h 24"/>
                        <a:gd name="T32" fmla="*/ 18 w 18"/>
                        <a:gd name="T33" fmla="*/ 6 h 24"/>
                        <a:gd name="T34" fmla="*/ 18 w 18"/>
                        <a:gd name="T35" fmla="*/ 4 h 24"/>
                        <a:gd name="T36" fmla="*/ 16 w 18"/>
                        <a:gd name="T37" fmla="*/ 6 h 24"/>
                        <a:gd name="T38" fmla="*/ 14 w 18"/>
                        <a:gd name="T39" fmla="*/ 0 h 24"/>
                        <a:gd name="T40" fmla="*/ 0 60000 65536"/>
                        <a:gd name="T41" fmla="*/ 0 60000 65536"/>
                        <a:gd name="T42" fmla="*/ 0 60000 65536"/>
                        <a:gd name="T43" fmla="*/ 0 60000 65536"/>
                        <a:gd name="T44" fmla="*/ 0 60000 65536"/>
                        <a:gd name="T45" fmla="*/ 0 60000 65536"/>
                        <a:gd name="T46" fmla="*/ 0 60000 65536"/>
                        <a:gd name="T47" fmla="*/ 0 60000 65536"/>
                        <a:gd name="T48" fmla="*/ 0 60000 65536"/>
                        <a:gd name="T49" fmla="*/ 0 60000 65536"/>
                        <a:gd name="T50" fmla="*/ 0 60000 65536"/>
                        <a:gd name="T51" fmla="*/ 0 60000 65536"/>
                        <a:gd name="T52" fmla="*/ 0 60000 65536"/>
                        <a:gd name="T53" fmla="*/ 0 60000 65536"/>
                        <a:gd name="T54" fmla="*/ 0 60000 65536"/>
                        <a:gd name="T55" fmla="*/ 0 60000 65536"/>
                        <a:gd name="T56" fmla="*/ 0 60000 65536"/>
                        <a:gd name="T57" fmla="*/ 0 60000 65536"/>
                        <a:gd name="T58" fmla="*/ 0 60000 65536"/>
                        <a:gd name="T59" fmla="*/ 0 60000 65536"/>
                        <a:gd name="T60" fmla="*/ 0 w 18"/>
                        <a:gd name="T61" fmla="*/ 0 h 24"/>
                        <a:gd name="T62" fmla="*/ 18 w 18"/>
                        <a:gd name="T63" fmla="*/ 24 h 24"/>
                      </a:gdLst>
                      <a:ahLst/>
                      <a:cxnLst>
                        <a:cxn ang="T40">
                          <a:pos x="T0" y="T1"/>
                        </a:cxn>
                        <a:cxn ang="T41">
                          <a:pos x="T2" y="T3"/>
                        </a:cxn>
                        <a:cxn ang="T42">
                          <a:pos x="T4" y="T5"/>
                        </a:cxn>
                        <a:cxn ang="T43">
                          <a:pos x="T6" y="T7"/>
                        </a:cxn>
                        <a:cxn ang="T44">
                          <a:pos x="T8" y="T9"/>
                        </a:cxn>
                        <a:cxn ang="T45">
                          <a:pos x="T10" y="T11"/>
                        </a:cxn>
                        <a:cxn ang="T46">
                          <a:pos x="T12" y="T13"/>
                        </a:cxn>
                        <a:cxn ang="T47">
                          <a:pos x="T14" y="T15"/>
                        </a:cxn>
                        <a:cxn ang="T48">
                          <a:pos x="T16" y="T17"/>
                        </a:cxn>
                        <a:cxn ang="T49">
                          <a:pos x="T18" y="T19"/>
                        </a:cxn>
                        <a:cxn ang="T50">
                          <a:pos x="T20" y="T21"/>
                        </a:cxn>
                        <a:cxn ang="T51">
                          <a:pos x="T22" y="T23"/>
                        </a:cxn>
                        <a:cxn ang="T52">
                          <a:pos x="T24" y="T25"/>
                        </a:cxn>
                        <a:cxn ang="T53">
                          <a:pos x="T26" y="T27"/>
                        </a:cxn>
                        <a:cxn ang="T54">
                          <a:pos x="T28" y="T29"/>
                        </a:cxn>
                        <a:cxn ang="T55">
                          <a:pos x="T30" y="T31"/>
                        </a:cxn>
                        <a:cxn ang="T56">
                          <a:pos x="T32" y="T33"/>
                        </a:cxn>
                        <a:cxn ang="T57">
                          <a:pos x="T34" y="T35"/>
                        </a:cxn>
                        <a:cxn ang="T58">
                          <a:pos x="T36" y="T37"/>
                        </a:cxn>
                        <a:cxn ang="T59">
                          <a:pos x="T38" y="T39"/>
                        </a:cxn>
                      </a:cxnLst>
                      <a:rect l="T60" t="T61" r="T62" b="T63"/>
                      <a:pathLst>
                        <a:path w="18" h="24">
                          <a:moveTo>
                            <a:pt x="14" y="0"/>
                          </a:moveTo>
                          <a:lnTo>
                            <a:pt x="16" y="4"/>
                          </a:lnTo>
                          <a:lnTo>
                            <a:pt x="16" y="8"/>
                          </a:lnTo>
                          <a:lnTo>
                            <a:pt x="14" y="12"/>
                          </a:lnTo>
                          <a:lnTo>
                            <a:pt x="14" y="16"/>
                          </a:lnTo>
                          <a:lnTo>
                            <a:pt x="12" y="20"/>
                          </a:lnTo>
                          <a:lnTo>
                            <a:pt x="8" y="20"/>
                          </a:lnTo>
                          <a:lnTo>
                            <a:pt x="4" y="22"/>
                          </a:lnTo>
                          <a:lnTo>
                            <a:pt x="0" y="22"/>
                          </a:lnTo>
                          <a:lnTo>
                            <a:pt x="0" y="24"/>
                          </a:lnTo>
                          <a:lnTo>
                            <a:pt x="6" y="22"/>
                          </a:lnTo>
                          <a:lnTo>
                            <a:pt x="12" y="20"/>
                          </a:lnTo>
                          <a:lnTo>
                            <a:pt x="16" y="20"/>
                          </a:lnTo>
                          <a:lnTo>
                            <a:pt x="16" y="14"/>
                          </a:lnTo>
                          <a:lnTo>
                            <a:pt x="16" y="10"/>
                          </a:lnTo>
                          <a:lnTo>
                            <a:pt x="18" y="6"/>
                          </a:lnTo>
                          <a:lnTo>
                            <a:pt x="18" y="4"/>
                          </a:lnTo>
                          <a:lnTo>
                            <a:pt x="16" y="6"/>
                          </a:lnTo>
                          <a:lnTo>
                            <a:pt x="14" y="0"/>
                          </a:lnTo>
                          <a:close/>
                        </a:path>
                      </a:pathLst>
                    </a:custGeom>
                    <a:solidFill>
                      <a:srgbClr val="790015"/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CN" altLang="en-US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p:txBody>
                </p:sp>
                <p:sp>
                  <p:nvSpPr>
                    <p:cNvPr id="741" name="Freeform 256">
                      <a:extLst>
                        <a:ext uri="{FF2B5EF4-FFF2-40B4-BE49-F238E27FC236}">
                          <a16:creationId xmlns:a16="http://schemas.microsoft.com/office/drawing/2014/main" xmlns="" id="{328FDD62-9960-4123-AD15-0CDF188B9ED7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5006" y="1587"/>
                      <a:ext cx="24" cy="34"/>
                    </a:xfrm>
                    <a:custGeom>
                      <a:avLst/>
                      <a:gdLst>
                        <a:gd name="T0" fmla="*/ 6 w 24"/>
                        <a:gd name="T1" fmla="*/ 2 h 34"/>
                        <a:gd name="T2" fmla="*/ 12 w 24"/>
                        <a:gd name="T3" fmla="*/ 0 h 34"/>
                        <a:gd name="T4" fmla="*/ 18 w 24"/>
                        <a:gd name="T5" fmla="*/ 0 h 34"/>
                        <a:gd name="T6" fmla="*/ 20 w 24"/>
                        <a:gd name="T7" fmla="*/ 0 h 34"/>
                        <a:gd name="T8" fmla="*/ 20 w 24"/>
                        <a:gd name="T9" fmla="*/ 2 h 34"/>
                        <a:gd name="T10" fmla="*/ 22 w 24"/>
                        <a:gd name="T11" fmla="*/ 4 h 34"/>
                        <a:gd name="T12" fmla="*/ 24 w 24"/>
                        <a:gd name="T13" fmla="*/ 8 h 34"/>
                        <a:gd name="T14" fmla="*/ 22 w 24"/>
                        <a:gd name="T15" fmla="*/ 12 h 34"/>
                        <a:gd name="T16" fmla="*/ 20 w 24"/>
                        <a:gd name="T17" fmla="*/ 16 h 34"/>
                        <a:gd name="T18" fmla="*/ 20 w 24"/>
                        <a:gd name="T19" fmla="*/ 18 h 34"/>
                        <a:gd name="T20" fmla="*/ 20 w 24"/>
                        <a:gd name="T21" fmla="*/ 20 h 34"/>
                        <a:gd name="T22" fmla="*/ 14 w 24"/>
                        <a:gd name="T23" fmla="*/ 20 h 34"/>
                        <a:gd name="T24" fmla="*/ 14 w 24"/>
                        <a:gd name="T25" fmla="*/ 26 h 34"/>
                        <a:gd name="T26" fmla="*/ 18 w 24"/>
                        <a:gd name="T27" fmla="*/ 32 h 34"/>
                        <a:gd name="T28" fmla="*/ 18 w 24"/>
                        <a:gd name="T29" fmla="*/ 34 h 34"/>
                        <a:gd name="T30" fmla="*/ 16 w 24"/>
                        <a:gd name="T31" fmla="*/ 30 h 34"/>
                        <a:gd name="T32" fmla="*/ 14 w 24"/>
                        <a:gd name="T33" fmla="*/ 28 h 34"/>
                        <a:gd name="T34" fmla="*/ 6 w 24"/>
                        <a:gd name="T35" fmla="*/ 26 h 34"/>
                        <a:gd name="T36" fmla="*/ 4 w 24"/>
                        <a:gd name="T37" fmla="*/ 26 h 34"/>
                        <a:gd name="T38" fmla="*/ 2 w 24"/>
                        <a:gd name="T39" fmla="*/ 14 h 34"/>
                        <a:gd name="T40" fmla="*/ 0 w 24"/>
                        <a:gd name="T41" fmla="*/ 10 h 34"/>
                        <a:gd name="T42" fmla="*/ 0 w 24"/>
                        <a:gd name="T43" fmla="*/ 8 h 34"/>
                        <a:gd name="T44" fmla="*/ 0 w 24"/>
                        <a:gd name="T45" fmla="*/ 6 h 34"/>
                        <a:gd name="T46" fmla="*/ 2 w 24"/>
                        <a:gd name="T47" fmla="*/ 8 h 34"/>
                        <a:gd name="T48" fmla="*/ 4 w 24"/>
                        <a:gd name="T49" fmla="*/ 12 h 34"/>
                        <a:gd name="T50" fmla="*/ 6 w 24"/>
                        <a:gd name="T51" fmla="*/ 12 h 34"/>
                        <a:gd name="T52" fmla="*/ 4 w 24"/>
                        <a:gd name="T53" fmla="*/ 10 h 34"/>
                        <a:gd name="T54" fmla="*/ 6 w 24"/>
                        <a:gd name="T55" fmla="*/ 6 h 34"/>
                        <a:gd name="T56" fmla="*/ 8 w 24"/>
                        <a:gd name="T57" fmla="*/ 4 h 34"/>
                        <a:gd name="T58" fmla="*/ 6 w 24"/>
                        <a:gd name="T59" fmla="*/ 4 h 34"/>
                        <a:gd name="T60" fmla="*/ 6 w 24"/>
                        <a:gd name="T61" fmla="*/ 2 h 34"/>
                        <a:gd name="T62" fmla="*/ 0 60000 65536"/>
                        <a:gd name="T63" fmla="*/ 0 60000 65536"/>
                        <a:gd name="T64" fmla="*/ 0 60000 65536"/>
                        <a:gd name="T65" fmla="*/ 0 60000 65536"/>
                        <a:gd name="T66" fmla="*/ 0 60000 65536"/>
                        <a:gd name="T67" fmla="*/ 0 60000 65536"/>
                        <a:gd name="T68" fmla="*/ 0 60000 65536"/>
                        <a:gd name="T69" fmla="*/ 0 60000 65536"/>
                        <a:gd name="T70" fmla="*/ 0 60000 65536"/>
                        <a:gd name="T71" fmla="*/ 0 60000 65536"/>
                        <a:gd name="T72" fmla="*/ 0 60000 65536"/>
                        <a:gd name="T73" fmla="*/ 0 60000 65536"/>
                        <a:gd name="T74" fmla="*/ 0 60000 65536"/>
                        <a:gd name="T75" fmla="*/ 0 60000 65536"/>
                        <a:gd name="T76" fmla="*/ 0 60000 65536"/>
                        <a:gd name="T77" fmla="*/ 0 60000 65536"/>
                        <a:gd name="T78" fmla="*/ 0 60000 65536"/>
                        <a:gd name="T79" fmla="*/ 0 60000 65536"/>
                        <a:gd name="T80" fmla="*/ 0 60000 65536"/>
                        <a:gd name="T81" fmla="*/ 0 60000 65536"/>
                        <a:gd name="T82" fmla="*/ 0 60000 65536"/>
                        <a:gd name="T83" fmla="*/ 0 60000 65536"/>
                        <a:gd name="T84" fmla="*/ 0 60000 65536"/>
                        <a:gd name="T85" fmla="*/ 0 60000 65536"/>
                        <a:gd name="T86" fmla="*/ 0 60000 65536"/>
                        <a:gd name="T87" fmla="*/ 0 60000 65536"/>
                        <a:gd name="T88" fmla="*/ 0 60000 65536"/>
                        <a:gd name="T89" fmla="*/ 0 60000 65536"/>
                        <a:gd name="T90" fmla="*/ 0 60000 65536"/>
                        <a:gd name="T91" fmla="*/ 0 60000 65536"/>
                        <a:gd name="T92" fmla="*/ 0 60000 65536"/>
                        <a:gd name="T93" fmla="*/ 0 w 24"/>
                        <a:gd name="T94" fmla="*/ 0 h 34"/>
                        <a:gd name="T95" fmla="*/ 24 w 24"/>
                        <a:gd name="T96" fmla="*/ 34 h 34"/>
                      </a:gdLst>
                      <a:ahLst/>
                      <a:cxnLst>
                        <a:cxn ang="T62">
                          <a:pos x="T0" y="T1"/>
                        </a:cxn>
                        <a:cxn ang="T63">
                          <a:pos x="T2" y="T3"/>
                        </a:cxn>
                        <a:cxn ang="T64">
                          <a:pos x="T4" y="T5"/>
                        </a:cxn>
                        <a:cxn ang="T65">
                          <a:pos x="T6" y="T7"/>
                        </a:cxn>
                        <a:cxn ang="T66">
                          <a:pos x="T8" y="T9"/>
                        </a:cxn>
                        <a:cxn ang="T67">
                          <a:pos x="T10" y="T11"/>
                        </a:cxn>
                        <a:cxn ang="T68">
                          <a:pos x="T12" y="T13"/>
                        </a:cxn>
                        <a:cxn ang="T69">
                          <a:pos x="T14" y="T15"/>
                        </a:cxn>
                        <a:cxn ang="T70">
                          <a:pos x="T16" y="T17"/>
                        </a:cxn>
                        <a:cxn ang="T71">
                          <a:pos x="T18" y="T19"/>
                        </a:cxn>
                        <a:cxn ang="T72">
                          <a:pos x="T20" y="T21"/>
                        </a:cxn>
                        <a:cxn ang="T73">
                          <a:pos x="T22" y="T23"/>
                        </a:cxn>
                        <a:cxn ang="T74">
                          <a:pos x="T24" y="T25"/>
                        </a:cxn>
                        <a:cxn ang="T75">
                          <a:pos x="T26" y="T27"/>
                        </a:cxn>
                        <a:cxn ang="T76">
                          <a:pos x="T28" y="T29"/>
                        </a:cxn>
                        <a:cxn ang="T77">
                          <a:pos x="T30" y="T31"/>
                        </a:cxn>
                        <a:cxn ang="T78">
                          <a:pos x="T32" y="T33"/>
                        </a:cxn>
                        <a:cxn ang="T79">
                          <a:pos x="T34" y="T35"/>
                        </a:cxn>
                        <a:cxn ang="T80">
                          <a:pos x="T36" y="T37"/>
                        </a:cxn>
                        <a:cxn ang="T81">
                          <a:pos x="T38" y="T39"/>
                        </a:cxn>
                        <a:cxn ang="T82">
                          <a:pos x="T40" y="T41"/>
                        </a:cxn>
                        <a:cxn ang="T83">
                          <a:pos x="T42" y="T43"/>
                        </a:cxn>
                        <a:cxn ang="T84">
                          <a:pos x="T44" y="T45"/>
                        </a:cxn>
                        <a:cxn ang="T85">
                          <a:pos x="T46" y="T47"/>
                        </a:cxn>
                        <a:cxn ang="T86">
                          <a:pos x="T48" y="T49"/>
                        </a:cxn>
                        <a:cxn ang="T87">
                          <a:pos x="T50" y="T51"/>
                        </a:cxn>
                        <a:cxn ang="T88">
                          <a:pos x="T52" y="T53"/>
                        </a:cxn>
                        <a:cxn ang="T89">
                          <a:pos x="T54" y="T55"/>
                        </a:cxn>
                        <a:cxn ang="T90">
                          <a:pos x="T56" y="T57"/>
                        </a:cxn>
                        <a:cxn ang="T91">
                          <a:pos x="T58" y="T59"/>
                        </a:cxn>
                        <a:cxn ang="T92">
                          <a:pos x="T60" y="T61"/>
                        </a:cxn>
                      </a:cxnLst>
                      <a:rect l="T93" t="T94" r="T95" b="T96"/>
                      <a:pathLst>
                        <a:path w="24" h="34">
                          <a:moveTo>
                            <a:pt x="6" y="2"/>
                          </a:moveTo>
                          <a:lnTo>
                            <a:pt x="12" y="0"/>
                          </a:lnTo>
                          <a:lnTo>
                            <a:pt x="18" y="0"/>
                          </a:lnTo>
                          <a:lnTo>
                            <a:pt x="20" y="0"/>
                          </a:lnTo>
                          <a:lnTo>
                            <a:pt x="20" y="2"/>
                          </a:lnTo>
                          <a:lnTo>
                            <a:pt x="22" y="4"/>
                          </a:lnTo>
                          <a:lnTo>
                            <a:pt x="24" y="8"/>
                          </a:lnTo>
                          <a:lnTo>
                            <a:pt x="22" y="12"/>
                          </a:lnTo>
                          <a:lnTo>
                            <a:pt x="20" y="16"/>
                          </a:lnTo>
                          <a:lnTo>
                            <a:pt x="20" y="18"/>
                          </a:lnTo>
                          <a:lnTo>
                            <a:pt x="20" y="20"/>
                          </a:lnTo>
                          <a:lnTo>
                            <a:pt x="14" y="20"/>
                          </a:lnTo>
                          <a:lnTo>
                            <a:pt x="14" y="26"/>
                          </a:lnTo>
                          <a:lnTo>
                            <a:pt x="18" y="32"/>
                          </a:lnTo>
                          <a:lnTo>
                            <a:pt x="18" y="34"/>
                          </a:lnTo>
                          <a:lnTo>
                            <a:pt x="16" y="30"/>
                          </a:lnTo>
                          <a:lnTo>
                            <a:pt x="14" y="28"/>
                          </a:lnTo>
                          <a:lnTo>
                            <a:pt x="6" y="26"/>
                          </a:lnTo>
                          <a:lnTo>
                            <a:pt x="4" y="26"/>
                          </a:lnTo>
                          <a:lnTo>
                            <a:pt x="2" y="14"/>
                          </a:lnTo>
                          <a:lnTo>
                            <a:pt x="0" y="10"/>
                          </a:lnTo>
                          <a:lnTo>
                            <a:pt x="0" y="8"/>
                          </a:lnTo>
                          <a:lnTo>
                            <a:pt x="0" y="6"/>
                          </a:lnTo>
                          <a:lnTo>
                            <a:pt x="2" y="8"/>
                          </a:lnTo>
                          <a:lnTo>
                            <a:pt x="4" y="12"/>
                          </a:lnTo>
                          <a:lnTo>
                            <a:pt x="6" y="12"/>
                          </a:lnTo>
                          <a:lnTo>
                            <a:pt x="4" y="10"/>
                          </a:lnTo>
                          <a:lnTo>
                            <a:pt x="6" y="6"/>
                          </a:lnTo>
                          <a:lnTo>
                            <a:pt x="8" y="4"/>
                          </a:lnTo>
                          <a:lnTo>
                            <a:pt x="6" y="4"/>
                          </a:lnTo>
                          <a:lnTo>
                            <a:pt x="6" y="2"/>
                          </a:lnTo>
                          <a:close/>
                        </a:path>
                      </a:pathLst>
                    </a:custGeom>
                    <a:solidFill>
                      <a:srgbClr val="FDE3BA"/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CN" altLang="en-US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p:txBody>
                </p:sp>
                <p:grpSp>
                  <p:nvGrpSpPr>
                    <p:cNvPr id="742" name="Group 257">
                      <a:extLst>
                        <a:ext uri="{FF2B5EF4-FFF2-40B4-BE49-F238E27FC236}">
                          <a16:creationId xmlns:a16="http://schemas.microsoft.com/office/drawing/2014/main" xmlns="" id="{4552AF5D-EBB5-4B39-B0DC-283D5C32146F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5004" y="1577"/>
                      <a:ext cx="32" cy="12"/>
                      <a:chOff x="5004" y="1577"/>
                      <a:chExt cx="32" cy="12"/>
                    </a:xfrm>
                  </p:grpSpPr>
                  <p:sp>
                    <p:nvSpPr>
                      <p:cNvPr id="755" name="Freeform 258">
                        <a:extLst>
                          <a:ext uri="{FF2B5EF4-FFF2-40B4-BE49-F238E27FC236}">
                            <a16:creationId xmlns:a16="http://schemas.microsoft.com/office/drawing/2014/main" xmlns="" id="{6FF32E56-F5B9-4B58-BFA9-867BB4A6CE63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5004" y="1577"/>
                        <a:ext cx="28" cy="12"/>
                      </a:xfrm>
                      <a:custGeom>
                        <a:avLst/>
                        <a:gdLst>
                          <a:gd name="T0" fmla="*/ 0 w 28"/>
                          <a:gd name="T1" fmla="*/ 12 h 12"/>
                          <a:gd name="T2" fmla="*/ 6 w 28"/>
                          <a:gd name="T3" fmla="*/ 10 h 12"/>
                          <a:gd name="T4" fmla="*/ 10 w 28"/>
                          <a:gd name="T5" fmla="*/ 10 h 12"/>
                          <a:gd name="T6" fmla="*/ 16 w 28"/>
                          <a:gd name="T7" fmla="*/ 8 h 12"/>
                          <a:gd name="T8" fmla="*/ 22 w 28"/>
                          <a:gd name="T9" fmla="*/ 6 h 12"/>
                          <a:gd name="T10" fmla="*/ 28 w 28"/>
                          <a:gd name="T11" fmla="*/ 4 h 12"/>
                          <a:gd name="T12" fmla="*/ 22 w 28"/>
                          <a:gd name="T13" fmla="*/ 4 h 12"/>
                          <a:gd name="T14" fmla="*/ 20 w 28"/>
                          <a:gd name="T15" fmla="*/ 4 h 12"/>
                          <a:gd name="T16" fmla="*/ 18 w 28"/>
                          <a:gd name="T17" fmla="*/ 2 h 12"/>
                          <a:gd name="T18" fmla="*/ 18 w 28"/>
                          <a:gd name="T19" fmla="*/ 0 h 12"/>
                          <a:gd name="T20" fmla="*/ 16 w 28"/>
                          <a:gd name="T21" fmla="*/ 0 h 12"/>
                          <a:gd name="T22" fmla="*/ 12 w 28"/>
                          <a:gd name="T23" fmla="*/ 0 h 12"/>
                          <a:gd name="T24" fmla="*/ 6 w 28"/>
                          <a:gd name="T25" fmla="*/ 0 h 12"/>
                          <a:gd name="T26" fmla="*/ 2 w 28"/>
                          <a:gd name="T27" fmla="*/ 2 h 12"/>
                          <a:gd name="T28" fmla="*/ 0 w 28"/>
                          <a:gd name="T29" fmla="*/ 4 h 12"/>
                          <a:gd name="T30" fmla="*/ 0 w 28"/>
                          <a:gd name="T31" fmla="*/ 4 h 12"/>
                          <a:gd name="T32" fmla="*/ 0 w 28"/>
                          <a:gd name="T33" fmla="*/ 6 h 12"/>
                          <a:gd name="T34" fmla="*/ 0 w 28"/>
                          <a:gd name="T35" fmla="*/ 12 h 12"/>
                          <a:gd name="T36" fmla="*/ 0 60000 65536"/>
                          <a:gd name="T37" fmla="*/ 0 60000 65536"/>
                          <a:gd name="T38" fmla="*/ 0 60000 65536"/>
                          <a:gd name="T39" fmla="*/ 0 60000 65536"/>
                          <a:gd name="T40" fmla="*/ 0 60000 65536"/>
                          <a:gd name="T41" fmla="*/ 0 60000 65536"/>
                          <a:gd name="T42" fmla="*/ 0 60000 65536"/>
                          <a:gd name="T43" fmla="*/ 0 60000 65536"/>
                          <a:gd name="T44" fmla="*/ 0 60000 65536"/>
                          <a:gd name="T45" fmla="*/ 0 60000 65536"/>
                          <a:gd name="T46" fmla="*/ 0 60000 65536"/>
                          <a:gd name="T47" fmla="*/ 0 60000 65536"/>
                          <a:gd name="T48" fmla="*/ 0 60000 65536"/>
                          <a:gd name="T49" fmla="*/ 0 60000 65536"/>
                          <a:gd name="T50" fmla="*/ 0 60000 65536"/>
                          <a:gd name="T51" fmla="*/ 0 60000 65536"/>
                          <a:gd name="T52" fmla="*/ 0 60000 65536"/>
                          <a:gd name="T53" fmla="*/ 0 60000 65536"/>
                          <a:gd name="T54" fmla="*/ 0 w 28"/>
                          <a:gd name="T55" fmla="*/ 0 h 12"/>
                          <a:gd name="T56" fmla="*/ 28 w 28"/>
                          <a:gd name="T57" fmla="*/ 12 h 12"/>
                        </a:gdLst>
                        <a:ahLst/>
                        <a:cxnLst>
                          <a:cxn ang="T36">
                            <a:pos x="T0" y="T1"/>
                          </a:cxn>
                          <a:cxn ang="T37">
                            <a:pos x="T2" y="T3"/>
                          </a:cxn>
                          <a:cxn ang="T38">
                            <a:pos x="T4" y="T5"/>
                          </a:cxn>
                          <a:cxn ang="T39">
                            <a:pos x="T6" y="T7"/>
                          </a:cxn>
                          <a:cxn ang="T40">
                            <a:pos x="T8" y="T9"/>
                          </a:cxn>
                          <a:cxn ang="T41">
                            <a:pos x="T10" y="T11"/>
                          </a:cxn>
                          <a:cxn ang="T42">
                            <a:pos x="T12" y="T13"/>
                          </a:cxn>
                          <a:cxn ang="T43">
                            <a:pos x="T14" y="T15"/>
                          </a:cxn>
                          <a:cxn ang="T44">
                            <a:pos x="T16" y="T17"/>
                          </a:cxn>
                          <a:cxn ang="T45">
                            <a:pos x="T18" y="T19"/>
                          </a:cxn>
                          <a:cxn ang="T46">
                            <a:pos x="T20" y="T21"/>
                          </a:cxn>
                          <a:cxn ang="T47">
                            <a:pos x="T22" y="T23"/>
                          </a:cxn>
                          <a:cxn ang="T48">
                            <a:pos x="T24" y="T25"/>
                          </a:cxn>
                          <a:cxn ang="T49">
                            <a:pos x="T26" y="T27"/>
                          </a:cxn>
                          <a:cxn ang="T50">
                            <a:pos x="T28" y="T29"/>
                          </a:cxn>
                          <a:cxn ang="T51">
                            <a:pos x="T30" y="T31"/>
                          </a:cxn>
                          <a:cxn ang="T52">
                            <a:pos x="T32" y="T33"/>
                          </a:cxn>
                          <a:cxn ang="T53">
                            <a:pos x="T34" y="T35"/>
                          </a:cxn>
                        </a:cxnLst>
                        <a:rect l="T54" t="T55" r="T56" b="T57"/>
                        <a:pathLst>
                          <a:path w="28" h="12">
                            <a:moveTo>
                              <a:pt x="0" y="12"/>
                            </a:moveTo>
                            <a:lnTo>
                              <a:pt x="6" y="10"/>
                            </a:lnTo>
                            <a:lnTo>
                              <a:pt x="10" y="10"/>
                            </a:lnTo>
                            <a:lnTo>
                              <a:pt x="16" y="8"/>
                            </a:lnTo>
                            <a:lnTo>
                              <a:pt x="22" y="6"/>
                            </a:lnTo>
                            <a:lnTo>
                              <a:pt x="28" y="4"/>
                            </a:lnTo>
                            <a:lnTo>
                              <a:pt x="22" y="4"/>
                            </a:lnTo>
                            <a:lnTo>
                              <a:pt x="20" y="4"/>
                            </a:lnTo>
                            <a:lnTo>
                              <a:pt x="18" y="2"/>
                            </a:lnTo>
                            <a:lnTo>
                              <a:pt x="18" y="0"/>
                            </a:lnTo>
                            <a:lnTo>
                              <a:pt x="16" y="0"/>
                            </a:lnTo>
                            <a:lnTo>
                              <a:pt x="12" y="0"/>
                            </a:lnTo>
                            <a:lnTo>
                              <a:pt x="6" y="0"/>
                            </a:lnTo>
                            <a:lnTo>
                              <a:pt x="2" y="2"/>
                            </a:lnTo>
                            <a:lnTo>
                              <a:pt x="0" y="4"/>
                            </a:lnTo>
                            <a:lnTo>
                              <a:pt x="0" y="6"/>
                            </a:lnTo>
                            <a:lnTo>
                              <a:pt x="0" y="12"/>
                            </a:lnTo>
                            <a:close/>
                          </a:path>
                        </a:pathLst>
                      </a:custGeom>
                      <a:solidFill>
                        <a:srgbClr val="FC0128"/>
                      </a:solidFill>
                      <a:ln w="9525">
                        <a:noFill/>
                        <a:round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zh-CN" altLang="en-US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endParaRPr>
                      </a:p>
                    </p:txBody>
                  </p:sp>
                  <p:sp>
                    <p:nvSpPr>
                      <p:cNvPr id="756" name="Freeform 259">
                        <a:extLst>
                          <a:ext uri="{FF2B5EF4-FFF2-40B4-BE49-F238E27FC236}">
                            <a16:creationId xmlns:a16="http://schemas.microsoft.com/office/drawing/2014/main" xmlns="" id="{81815A42-44CC-4347-B4FE-64E5F1584F88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5026" y="1583"/>
                        <a:ext cx="10" cy="4"/>
                      </a:xfrm>
                      <a:custGeom>
                        <a:avLst/>
                        <a:gdLst>
                          <a:gd name="T0" fmla="*/ 0 w 10"/>
                          <a:gd name="T1" fmla="*/ 0 h 4"/>
                          <a:gd name="T2" fmla="*/ 4 w 10"/>
                          <a:gd name="T3" fmla="*/ 0 h 4"/>
                          <a:gd name="T4" fmla="*/ 8 w 10"/>
                          <a:gd name="T5" fmla="*/ 0 h 4"/>
                          <a:gd name="T6" fmla="*/ 10 w 10"/>
                          <a:gd name="T7" fmla="*/ 0 h 4"/>
                          <a:gd name="T8" fmla="*/ 10 w 10"/>
                          <a:gd name="T9" fmla="*/ 0 h 4"/>
                          <a:gd name="T10" fmla="*/ 8 w 10"/>
                          <a:gd name="T11" fmla="*/ 2 h 4"/>
                          <a:gd name="T12" fmla="*/ 6 w 10"/>
                          <a:gd name="T13" fmla="*/ 2 h 4"/>
                          <a:gd name="T14" fmla="*/ 4 w 10"/>
                          <a:gd name="T15" fmla="*/ 2 h 4"/>
                          <a:gd name="T16" fmla="*/ 0 w 10"/>
                          <a:gd name="T17" fmla="*/ 4 h 4"/>
                          <a:gd name="T18" fmla="*/ 0 w 10"/>
                          <a:gd name="T19" fmla="*/ 4 h 4"/>
                          <a:gd name="T20" fmla="*/ 0 w 10"/>
                          <a:gd name="T21" fmla="*/ 0 h 4"/>
                          <a:gd name="T22" fmla="*/ 0 60000 65536"/>
                          <a:gd name="T23" fmla="*/ 0 60000 65536"/>
                          <a:gd name="T24" fmla="*/ 0 60000 65536"/>
                          <a:gd name="T25" fmla="*/ 0 60000 65536"/>
                          <a:gd name="T26" fmla="*/ 0 60000 65536"/>
                          <a:gd name="T27" fmla="*/ 0 60000 65536"/>
                          <a:gd name="T28" fmla="*/ 0 60000 65536"/>
                          <a:gd name="T29" fmla="*/ 0 60000 65536"/>
                          <a:gd name="T30" fmla="*/ 0 60000 65536"/>
                          <a:gd name="T31" fmla="*/ 0 60000 65536"/>
                          <a:gd name="T32" fmla="*/ 0 60000 65536"/>
                          <a:gd name="T33" fmla="*/ 0 w 10"/>
                          <a:gd name="T34" fmla="*/ 0 h 4"/>
                          <a:gd name="T35" fmla="*/ 10 w 10"/>
                          <a:gd name="T36" fmla="*/ 4 h 4"/>
                        </a:gdLst>
                        <a:ahLst/>
                        <a:cxnLst>
                          <a:cxn ang="T22">
                            <a:pos x="T0" y="T1"/>
                          </a:cxn>
                          <a:cxn ang="T23">
                            <a:pos x="T2" y="T3"/>
                          </a:cxn>
                          <a:cxn ang="T24">
                            <a:pos x="T4" y="T5"/>
                          </a:cxn>
                          <a:cxn ang="T25">
                            <a:pos x="T6" y="T7"/>
                          </a:cxn>
                          <a:cxn ang="T26">
                            <a:pos x="T8" y="T9"/>
                          </a:cxn>
                          <a:cxn ang="T27">
                            <a:pos x="T10" y="T11"/>
                          </a:cxn>
                          <a:cxn ang="T28">
                            <a:pos x="T12" y="T13"/>
                          </a:cxn>
                          <a:cxn ang="T29">
                            <a:pos x="T14" y="T15"/>
                          </a:cxn>
                          <a:cxn ang="T30">
                            <a:pos x="T16" y="T17"/>
                          </a:cxn>
                          <a:cxn ang="T31">
                            <a:pos x="T18" y="T19"/>
                          </a:cxn>
                          <a:cxn ang="T32">
                            <a:pos x="T20" y="T21"/>
                          </a:cxn>
                        </a:cxnLst>
                        <a:rect l="T33" t="T34" r="T35" b="T36"/>
                        <a:pathLst>
                          <a:path w="10" h="4">
                            <a:moveTo>
                              <a:pt x="0" y="0"/>
                            </a:moveTo>
                            <a:lnTo>
                              <a:pt x="4" y="0"/>
                            </a:lnTo>
                            <a:lnTo>
                              <a:pt x="8" y="0"/>
                            </a:lnTo>
                            <a:lnTo>
                              <a:pt x="10" y="0"/>
                            </a:lnTo>
                            <a:lnTo>
                              <a:pt x="8" y="2"/>
                            </a:lnTo>
                            <a:lnTo>
                              <a:pt x="6" y="2"/>
                            </a:lnTo>
                            <a:lnTo>
                              <a:pt x="4" y="2"/>
                            </a:lnTo>
                            <a:lnTo>
                              <a:pt x="0" y="4"/>
                            </a:ln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solidFill>
                        <a:srgbClr val="C70023"/>
                      </a:solidFill>
                      <a:ln w="9525">
                        <a:noFill/>
                        <a:round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zh-CN" altLang="en-US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endParaRPr>
                      </a:p>
                    </p:txBody>
                  </p:sp>
                </p:grpSp>
                <p:sp>
                  <p:nvSpPr>
                    <p:cNvPr id="743" name="Freeform 260">
                      <a:extLst>
                        <a:ext uri="{FF2B5EF4-FFF2-40B4-BE49-F238E27FC236}">
                          <a16:creationId xmlns:a16="http://schemas.microsoft.com/office/drawing/2014/main" xmlns="" id="{47DCE0A9-7518-46F6-8A54-CABFA48EFFBF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5004" y="1585"/>
                      <a:ext cx="22" cy="12"/>
                    </a:xfrm>
                    <a:custGeom>
                      <a:avLst/>
                      <a:gdLst>
                        <a:gd name="T0" fmla="*/ 6 w 22"/>
                        <a:gd name="T1" fmla="*/ 12 h 12"/>
                        <a:gd name="T2" fmla="*/ 6 w 22"/>
                        <a:gd name="T3" fmla="*/ 10 h 12"/>
                        <a:gd name="T4" fmla="*/ 6 w 22"/>
                        <a:gd name="T5" fmla="*/ 8 h 12"/>
                        <a:gd name="T6" fmla="*/ 8 w 22"/>
                        <a:gd name="T7" fmla="*/ 6 h 12"/>
                        <a:gd name="T8" fmla="*/ 8 w 22"/>
                        <a:gd name="T9" fmla="*/ 4 h 12"/>
                        <a:gd name="T10" fmla="*/ 8 w 22"/>
                        <a:gd name="T11" fmla="*/ 2 h 12"/>
                        <a:gd name="T12" fmla="*/ 12 w 22"/>
                        <a:gd name="T13" fmla="*/ 2 h 12"/>
                        <a:gd name="T14" fmla="*/ 16 w 22"/>
                        <a:gd name="T15" fmla="*/ 2 h 12"/>
                        <a:gd name="T16" fmla="*/ 20 w 22"/>
                        <a:gd name="T17" fmla="*/ 2 h 12"/>
                        <a:gd name="T18" fmla="*/ 22 w 22"/>
                        <a:gd name="T19" fmla="*/ 0 h 12"/>
                        <a:gd name="T20" fmla="*/ 22 w 22"/>
                        <a:gd name="T21" fmla="*/ 0 h 12"/>
                        <a:gd name="T22" fmla="*/ 16 w 22"/>
                        <a:gd name="T23" fmla="*/ 0 h 12"/>
                        <a:gd name="T24" fmla="*/ 10 w 22"/>
                        <a:gd name="T25" fmla="*/ 0 h 12"/>
                        <a:gd name="T26" fmla="*/ 4 w 22"/>
                        <a:gd name="T27" fmla="*/ 2 h 12"/>
                        <a:gd name="T28" fmla="*/ 2 w 22"/>
                        <a:gd name="T29" fmla="*/ 2 h 12"/>
                        <a:gd name="T30" fmla="*/ 0 w 22"/>
                        <a:gd name="T31" fmla="*/ 4 h 12"/>
                        <a:gd name="T32" fmla="*/ 0 w 22"/>
                        <a:gd name="T33" fmla="*/ 6 h 12"/>
                        <a:gd name="T34" fmla="*/ 0 w 22"/>
                        <a:gd name="T35" fmla="*/ 8 h 12"/>
                        <a:gd name="T36" fmla="*/ 2 w 22"/>
                        <a:gd name="T37" fmla="*/ 8 h 12"/>
                        <a:gd name="T38" fmla="*/ 4 w 22"/>
                        <a:gd name="T39" fmla="*/ 10 h 12"/>
                        <a:gd name="T40" fmla="*/ 6 w 22"/>
                        <a:gd name="T41" fmla="*/ 12 h 12"/>
                        <a:gd name="T42" fmla="*/ 0 60000 65536"/>
                        <a:gd name="T43" fmla="*/ 0 60000 65536"/>
                        <a:gd name="T44" fmla="*/ 0 60000 65536"/>
                        <a:gd name="T45" fmla="*/ 0 60000 65536"/>
                        <a:gd name="T46" fmla="*/ 0 60000 65536"/>
                        <a:gd name="T47" fmla="*/ 0 60000 65536"/>
                        <a:gd name="T48" fmla="*/ 0 60000 65536"/>
                        <a:gd name="T49" fmla="*/ 0 60000 65536"/>
                        <a:gd name="T50" fmla="*/ 0 60000 65536"/>
                        <a:gd name="T51" fmla="*/ 0 60000 65536"/>
                        <a:gd name="T52" fmla="*/ 0 60000 65536"/>
                        <a:gd name="T53" fmla="*/ 0 60000 65536"/>
                        <a:gd name="T54" fmla="*/ 0 60000 65536"/>
                        <a:gd name="T55" fmla="*/ 0 60000 65536"/>
                        <a:gd name="T56" fmla="*/ 0 60000 65536"/>
                        <a:gd name="T57" fmla="*/ 0 60000 65536"/>
                        <a:gd name="T58" fmla="*/ 0 60000 65536"/>
                        <a:gd name="T59" fmla="*/ 0 60000 65536"/>
                        <a:gd name="T60" fmla="*/ 0 60000 65536"/>
                        <a:gd name="T61" fmla="*/ 0 60000 65536"/>
                        <a:gd name="T62" fmla="*/ 0 60000 65536"/>
                        <a:gd name="T63" fmla="*/ 0 w 22"/>
                        <a:gd name="T64" fmla="*/ 0 h 12"/>
                        <a:gd name="T65" fmla="*/ 22 w 22"/>
                        <a:gd name="T66" fmla="*/ 12 h 12"/>
                      </a:gdLst>
                      <a:ahLst/>
                      <a:cxnLst>
                        <a:cxn ang="T42">
                          <a:pos x="T0" y="T1"/>
                        </a:cxn>
                        <a:cxn ang="T43">
                          <a:pos x="T2" y="T3"/>
                        </a:cxn>
                        <a:cxn ang="T44">
                          <a:pos x="T4" y="T5"/>
                        </a:cxn>
                        <a:cxn ang="T45">
                          <a:pos x="T6" y="T7"/>
                        </a:cxn>
                        <a:cxn ang="T46">
                          <a:pos x="T8" y="T9"/>
                        </a:cxn>
                        <a:cxn ang="T47">
                          <a:pos x="T10" y="T11"/>
                        </a:cxn>
                        <a:cxn ang="T48">
                          <a:pos x="T12" y="T13"/>
                        </a:cxn>
                        <a:cxn ang="T49">
                          <a:pos x="T14" y="T15"/>
                        </a:cxn>
                        <a:cxn ang="T50">
                          <a:pos x="T16" y="T17"/>
                        </a:cxn>
                        <a:cxn ang="T51">
                          <a:pos x="T18" y="T19"/>
                        </a:cxn>
                        <a:cxn ang="T52">
                          <a:pos x="T20" y="T21"/>
                        </a:cxn>
                        <a:cxn ang="T53">
                          <a:pos x="T22" y="T23"/>
                        </a:cxn>
                        <a:cxn ang="T54">
                          <a:pos x="T24" y="T25"/>
                        </a:cxn>
                        <a:cxn ang="T55">
                          <a:pos x="T26" y="T27"/>
                        </a:cxn>
                        <a:cxn ang="T56">
                          <a:pos x="T28" y="T29"/>
                        </a:cxn>
                        <a:cxn ang="T57">
                          <a:pos x="T30" y="T31"/>
                        </a:cxn>
                        <a:cxn ang="T58">
                          <a:pos x="T32" y="T33"/>
                        </a:cxn>
                        <a:cxn ang="T59">
                          <a:pos x="T34" y="T35"/>
                        </a:cxn>
                        <a:cxn ang="T60">
                          <a:pos x="T36" y="T37"/>
                        </a:cxn>
                        <a:cxn ang="T61">
                          <a:pos x="T38" y="T39"/>
                        </a:cxn>
                        <a:cxn ang="T62">
                          <a:pos x="T40" y="T41"/>
                        </a:cxn>
                      </a:cxnLst>
                      <a:rect l="T63" t="T64" r="T65" b="T66"/>
                      <a:pathLst>
                        <a:path w="22" h="12">
                          <a:moveTo>
                            <a:pt x="6" y="12"/>
                          </a:moveTo>
                          <a:lnTo>
                            <a:pt x="6" y="10"/>
                          </a:lnTo>
                          <a:lnTo>
                            <a:pt x="6" y="8"/>
                          </a:lnTo>
                          <a:lnTo>
                            <a:pt x="8" y="6"/>
                          </a:lnTo>
                          <a:lnTo>
                            <a:pt x="8" y="4"/>
                          </a:lnTo>
                          <a:lnTo>
                            <a:pt x="8" y="2"/>
                          </a:lnTo>
                          <a:lnTo>
                            <a:pt x="12" y="2"/>
                          </a:lnTo>
                          <a:lnTo>
                            <a:pt x="16" y="2"/>
                          </a:lnTo>
                          <a:lnTo>
                            <a:pt x="20" y="2"/>
                          </a:lnTo>
                          <a:lnTo>
                            <a:pt x="22" y="0"/>
                          </a:lnTo>
                          <a:lnTo>
                            <a:pt x="16" y="0"/>
                          </a:lnTo>
                          <a:lnTo>
                            <a:pt x="10" y="0"/>
                          </a:lnTo>
                          <a:lnTo>
                            <a:pt x="4" y="2"/>
                          </a:lnTo>
                          <a:lnTo>
                            <a:pt x="2" y="2"/>
                          </a:lnTo>
                          <a:lnTo>
                            <a:pt x="0" y="4"/>
                          </a:lnTo>
                          <a:lnTo>
                            <a:pt x="0" y="6"/>
                          </a:lnTo>
                          <a:lnTo>
                            <a:pt x="0" y="8"/>
                          </a:lnTo>
                          <a:lnTo>
                            <a:pt x="2" y="8"/>
                          </a:lnTo>
                          <a:lnTo>
                            <a:pt x="4" y="10"/>
                          </a:lnTo>
                          <a:lnTo>
                            <a:pt x="6" y="12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CN" altLang="en-US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p:txBody>
                </p:sp>
                <p:sp>
                  <p:nvSpPr>
                    <p:cNvPr id="744" name="Freeform 261">
                      <a:extLst>
                        <a:ext uri="{FF2B5EF4-FFF2-40B4-BE49-F238E27FC236}">
                          <a16:creationId xmlns:a16="http://schemas.microsoft.com/office/drawing/2014/main" xmlns="" id="{04CBAED2-26B7-4252-A95C-4E5662584F57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5020" y="1601"/>
                      <a:ext cx="6" cy="2"/>
                    </a:xfrm>
                    <a:custGeom>
                      <a:avLst/>
                      <a:gdLst>
                        <a:gd name="T0" fmla="*/ 0 w 6"/>
                        <a:gd name="T1" fmla="*/ 0 h 2"/>
                        <a:gd name="T2" fmla="*/ 2 w 6"/>
                        <a:gd name="T3" fmla="*/ 0 h 2"/>
                        <a:gd name="T4" fmla="*/ 4 w 6"/>
                        <a:gd name="T5" fmla="*/ 0 h 2"/>
                        <a:gd name="T6" fmla="*/ 6 w 6"/>
                        <a:gd name="T7" fmla="*/ 0 h 2"/>
                        <a:gd name="T8" fmla="*/ 6 w 6"/>
                        <a:gd name="T9" fmla="*/ 2 h 2"/>
                        <a:gd name="T10" fmla="*/ 4 w 6"/>
                        <a:gd name="T11" fmla="*/ 0 h 2"/>
                        <a:gd name="T12" fmla="*/ 2 w 6"/>
                        <a:gd name="T13" fmla="*/ 0 h 2"/>
                        <a:gd name="T14" fmla="*/ 0 w 6"/>
                        <a:gd name="T15" fmla="*/ 2 h 2"/>
                        <a:gd name="T16" fmla="*/ 0 w 6"/>
                        <a:gd name="T17" fmla="*/ 0 h 2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  <a:gd name="T24" fmla="*/ 0 60000 65536"/>
                        <a:gd name="T25" fmla="*/ 0 60000 65536"/>
                        <a:gd name="T26" fmla="*/ 0 60000 65536"/>
                        <a:gd name="T27" fmla="*/ 0 w 6"/>
                        <a:gd name="T28" fmla="*/ 0 h 2"/>
                        <a:gd name="T29" fmla="*/ 6 w 6"/>
                        <a:gd name="T30" fmla="*/ 2 h 2"/>
                      </a:gdLst>
                      <a:ahLst/>
                      <a:cxnLst>
                        <a:cxn ang="T18">
                          <a:pos x="T0" y="T1"/>
                        </a:cxn>
                        <a:cxn ang="T19">
                          <a:pos x="T2" y="T3"/>
                        </a:cxn>
                        <a:cxn ang="T20">
                          <a:pos x="T4" y="T5"/>
                        </a:cxn>
                        <a:cxn ang="T21">
                          <a:pos x="T6" y="T7"/>
                        </a:cxn>
                        <a:cxn ang="T22">
                          <a:pos x="T8" y="T9"/>
                        </a:cxn>
                        <a:cxn ang="T23">
                          <a:pos x="T10" y="T11"/>
                        </a:cxn>
                        <a:cxn ang="T24">
                          <a:pos x="T12" y="T13"/>
                        </a:cxn>
                        <a:cxn ang="T25">
                          <a:pos x="T14" y="T15"/>
                        </a:cxn>
                        <a:cxn ang="T26">
                          <a:pos x="T16" y="T17"/>
                        </a:cxn>
                      </a:cxnLst>
                      <a:rect l="T27" t="T28" r="T29" b="T30"/>
                      <a:pathLst>
                        <a:path w="6" h="2">
                          <a:moveTo>
                            <a:pt x="0" y="0"/>
                          </a:moveTo>
                          <a:lnTo>
                            <a:pt x="2" y="0"/>
                          </a:lnTo>
                          <a:lnTo>
                            <a:pt x="4" y="0"/>
                          </a:lnTo>
                          <a:lnTo>
                            <a:pt x="6" y="0"/>
                          </a:lnTo>
                          <a:lnTo>
                            <a:pt x="6" y="2"/>
                          </a:lnTo>
                          <a:lnTo>
                            <a:pt x="4" y="0"/>
                          </a:lnTo>
                          <a:lnTo>
                            <a:pt x="2" y="0"/>
                          </a:lnTo>
                          <a:lnTo>
                            <a:pt x="0" y="2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CN" altLang="en-US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p:txBody>
                </p:sp>
                <p:sp>
                  <p:nvSpPr>
                    <p:cNvPr id="745" name="Freeform 262">
                      <a:extLst>
                        <a:ext uri="{FF2B5EF4-FFF2-40B4-BE49-F238E27FC236}">
                          <a16:creationId xmlns:a16="http://schemas.microsoft.com/office/drawing/2014/main" xmlns="" id="{9EADD191-DEEC-4300-A13C-BE5AB6DCE71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5022" y="1591"/>
                      <a:ext cx="4" cy="6"/>
                    </a:xfrm>
                    <a:custGeom>
                      <a:avLst/>
                      <a:gdLst>
                        <a:gd name="T0" fmla="*/ 4 w 4"/>
                        <a:gd name="T1" fmla="*/ 0 h 6"/>
                        <a:gd name="T2" fmla="*/ 2 w 4"/>
                        <a:gd name="T3" fmla="*/ 0 h 6"/>
                        <a:gd name="T4" fmla="*/ 0 w 4"/>
                        <a:gd name="T5" fmla="*/ 0 h 6"/>
                        <a:gd name="T6" fmla="*/ 0 w 4"/>
                        <a:gd name="T7" fmla="*/ 2 h 6"/>
                        <a:gd name="T8" fmla="*/ 2 w 4"/>
                        <a:gd name="T9" fmla="*/ 4 h 6"/>
                        <a:gd name="T10" fmla="*/ 4 w 4"/>
                        <a:gd name="T11" fmla="*/ 6 h 6"/>
                        <a:gd name="T12" fmla="*/ 2 w 4"/>
                        <a:gd name="T13" fmla="*/ 6 h 6"/>
                        <a:gd name="T14" fmla="*/ 0 w 4"/>
                        <a:gd name="T15" fmla="*/ 6 h 6"/>
                        <a:gd name="T16" fmla="*/ 2 w 4"/>
                        <a:gd name="T17" fmla="*/ 6 h 6"/>
                        <a:gd name="T18" fmla="*/ 2 w 4"/>
                        <a:gd name="T19" fmla="*/ 4 h 6"/>
                        <a:gd name="T20" fmla="*/ 0 w 4"/>
                        <a:gd name="T21" fmla="*/ 2 h 6"/>
                        <a:gd name="T22" fmla="*/ 0 w 4"/>
                        <a:gd name="T23" fmla="*/ 0 h 6"/>
                        <a:gd name="T24" fmla="*/ 4 w 4"/>
                        <a:gd name="T25" fmla="*/ 0 h 6"/>
                        <a:gd name="T26" fmla="*/ 0 60000 65536"/>
                        <a:gd name="T27" fmla="*/ 0 60000 65536"/>
                        <a:gd name="T28" fmla="*/ 0 60000 65536"/>
                        <a:gd name="T29" fmla="*/ 0 60000 65536"/>
                        <a:gd name="T30" fmla="*/ 0 60000 65536"/>
                        <a:gd name="T31" fmla="*/ 0 60000 65536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  <a:gd name="T36" fmla="*/ 0 60000 65536"/>
                        <a:gd name="T37" fmla="*/ 0 60000 65536"/>
                        <a:gd name="T38" fmla="*/ 0 60000 65536"/>
                        <a:gd name="T39" fmla="*/ 0 w 4"/>
                        <a:gd name="T40" fmla="*/ 0 h 6"/>
                        <a:gd name="T41" fmla="*/ 4 w 4"/>
                        <a:gd name="T42" fmla="*/ 6 h 6"/>
                      </a:gdLst>
                      <a:ahLst/>
                      <a:cxnLst>
                        <a:cxn ang="T26">
                          <a:pos x="T0" y="T1"/>
                        </a:cxn>
                        <a:cxn ang="T27">
                          <a:pos x="T2" y="T3"/>
                        </a:cxn>
                        <a:cxn ang="T28">
                          <a:pos x="T4" y="T5"/>
                        </a:cxn>
                        <a:cxn ang="T29">
                          <a:pos x="T6" y="T7"/>
                        </a:cxn>
                        <a:cxn ang="T30">
                          <a:pos x="T8" y="T9"/>
                        </a:cxn>
                        <a:cxn ang="T31">
                          <a:pos x="T10" y="T11"/>
                        </a:cxn>
                        <a:cxn ang="T32">
                          <a:pos x="T12" y="T13"/>
                        </a:cxn>
                        <a:cxn ang="T33">
                          <a:pos x="T14" y="T15"/>
                        </a:cxn>
                        <a:cxn ang="T34">
                          <a:pos x="T16" y="T17"/>
                        </a:cxn>
                        <a:cxn ang="T35">
                          <a:pos x="T18" y="T19"/>
                        </a:cxn>
                        <a:cxn ang="T36">
                          <a:pos x="T20" y="T21"/>
                        </a:cxn>
                        <a:cxn ang="T37">
                          <a:pos x="T22" y="T23"/>
                        </a:cxn>
                        <a:cxn ang="T38">
                          <a:pos x="T24" y="T25"/>
                        </a:cxn>
                      </a:cxnLst>
                      <a:rect l="T39" t="T40" r="T41" b="T42"/>
                      <a:pathLst>
                        <a:path w="4" h="6">
                          <a:moveTo>
                            <a:pt x="4" y="0"/>
                          </a:moveTo>
                          <a:lnTo>
                            <a:pt x="2" y="0"/>
                          </a:lnTo>
                          <a:lnTo>
                            <a:pt x="0" y="0"/>
                          </a:lnTo>
                          <a:lnTo>
                            <a:pt x="0" y="2"/>
                          </a:lnTo>
                          <a:lnTo>
                            <a:pt x="2" y="4"/>
                          </a:lnTo>
                          <a:lnTo>
                            <a:pt x="4" y="6"/>
                          </a:lnTo>
                          <a:lnTo>
                            <a:pt x="2" y="6"/>
                          </a:lnTo>
                          <a:lnTo>
                            <a:pt x="0" y="6"/>
                          </a:lnTo>
                          <a:lnTo>
                            <a:pt x="2" y="6"/>
                          </a:lnTo>
                          <a:lnTo>
                            <a:pt x="2" y="4"/>
                          </a:lnTo>
                          <a:lnTo>
                            <a:pt x="0" y="2"/>
                          </a:lnTo>
                          <a:lnTo>
                            <a:pt x="0" y="0"/>
                          </a:lnTo>
                          <a:lnTo>
                            <a:pt x="4" y="0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CN" altLang="en-US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p:txBody>
                </p:sp>
                <p:sp>
                  <p:nvSpPr>
                    <p:cNvPr id="746" name="Freeform 263">
                      <a:extLst>
                        <a:ext uri="{FF2B5EF4-FFF2-40B4-BE49-F238E27FC236}">
                          <a16:creationId xmlns:a16="http://schemas.microsoft.com/office/drawing/2014/main" xmlns="" id="{75E11BA9-4F9B-411C-87E1-E9532B2B008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5024" y="1593"/>
                      <a:ext cx="6" cy="2"/>
                    </a:xfrm>
                    <a:custGeom>
                      <a:avLst/>
                      <a:gdLst>
                        <a:gd name="T0" fmla="*/ 6 w 6"/>
                        <a:gd name="T1" fmla="*/ 0 h 2"/>
                        <a:gd name="T2" fmla="*/ 2 w 6"/>
                        <a:gd name="T3" fmla="*/ 0 h 2"/>
                        <a:gd name="T4" fmla="*/ 0 w 6"/>
                        <a:gd name="T5" fmla="*/ 0 h 2"/>
                        <a:gd name="T6" fmla="*/ 0 w 6"/>
                        <a:gd name="T7" fmla="*/ 0 h 2"/>
                        <a:gd name="T8" fmla="*/ 0 w 6"/>
                        <a:gd name="T9" fmla="*/ 2 h 2"/>
                        <a:gd name="T10" fmla="*/ 2 w 6"/>
                        <a:gd name="T11" fmla="*/ 2 h 2"/>
                        <a:gd name="T12" fmla="*/ 4 w 6"/>
                        <a:gd name="T13" fmla="*/ 2 h 2"/>
                        <a:gd name="T14" fmla="*/ 6 w 6"/>
                        <a:gd name="T15" fmla="*/ 0 h 2"/>
                        <a:gd name="T16" fmla="*/ 6 w 6"/>
                        <a:gd name="T17" fmla="*/ 0 h 2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  <a:gd name="T24" fmla="*/ 0 60000 65536"/>
                        <a:gd name="T25" fmla="*/ 0 60000 65536"/>
                        <a:gd name="T26" fmla="*/ 0 60000 65536"/>
                        <a:gd name="T27" fmla="*/ 0 w 6"/>
                        <a:gd name="T28" fmla="*/ 0 h 2"/>
                        <a:gd name="T29" fmla="*/ 6 w 6"/>
                        <a:gd name="T30" fmla="*/ 2 h 2"/>
                      </a:gdLst>
                      <a:ahLst/>
                      <a:cxnLst>
                        <a:cxn ang="T18">
                          <a:pos x="T0" y="T1"/>
                        </a:cxn>
                        <a:cxn ang="T19">
                          <a:pos x="T2" y="T3"/>
                        </a:cxn>
                        <a:cxn ang="T20">
                          <a:pos x="T4" y="T5"/>
                        </a:cxn>
                        <a:cxn ang="T21">
                          <a:pos x="T6" y="T7"/>
                        </a:cxn>
                        <a:cxn ang="T22">
                          <a:pos x="T8" y="T9"/>
                        </a:cxn>
                        <a:cxn ang="T23">
                          <a:pos x="T10" y="T11"/>
                        </a:cxn>
                        <a:cxn ang="T24">
                          <a:pos x="T12" y="T13"/>
                        </a:cxn>
                        <a:cxn ang="T25">
                          <a:pos x="T14" y="T15"/>
                        </a:cxn>
                        <a:cxn ang="T26">
                          <a:pos x="T16" y="T17"/>
                        </a:cxn>
                      </a:cxnLst>
                      <a:rect l="T27" t="T28" r="T29" b="T30"/>
                      <a:pathLst>
                        <a:path w="6" h="2">
                          <a:moveTo>
                            <a:pt x="6" y="0"/>
                          </a:moveTo>
                          <a:lnTo>
                            <a:pt x="2" y="0"/>
                          </a:lnTo>
                          <a:lnTo>
                            <a:pt x="0" y="0"/>
                          </a:lnTo>
                          <a:lnTo>
                            <a:pt x="0" y="2"/>
                          </a:lnTo>
                          <a:lnTo>
                            <a:pt x="2" y="2"/>
                          </a:lnTo>
                          <a:lnTo>
                            <a:pt x="4" y="2"/>
                          </a:lnTo>
                          <a:lnTo>
                            <a:pt x="6" y="0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CN" altLang="en-US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p:txBody>
                </p:sp>
                <p:sp>
                  <p:nvSpPr>
                    <p:cNvPr id="747" name="Freeform 264">
                      <a:extLst>
                        <a:ext uri="{FF2B5EF4-FFF2-40B4-BE49-F238E27FC236}">
                          <a16:creationId xmlns:a16="http://schemas.microsoft.com/office/drawing/2014/main" xmlns="" id="{4889CE4D-F44E-41CD-BA1D-BACF1F41CC08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5016" y="1593"/>
                      <a:ext cx="6" cy="4"/>
                    </a:xfrm>
                    <a:custGeom>
                      <a:avLst/>
                      <a:gdLst>
                        <a:gd name="T0" fmla="*/ 6 w 6"/>
                        <a:gd name="T1" fmla="*/ 0 h 4"/>
                        <a:gd name="T2" fmla="*/ 4 w 6"/>
                        <a:gd name="T3" fmla="*/ 0 h 4"/>
                        <a:gd name="T4" fmla="*/ 2 w 6"/>
                        <a:gd name="T5" fmla="*/ 0 h 4"/>
                        <a:gd name="T6" fmla="*/ 0 w 6"/>
                        <a:gd name="T7" fmla="*/ 0 h 4"/>
                        <a:gd name="T8" fmla="*/ 0 w 6"/>
                        <a:gd name="T9" fmla="*/ 0 h 4"/>
                        <a:gd name="T10" fmla="*/ 0 w 6"/>
                        <a:gd name="T11" fmla="*/ 2 h 4"/>
                        <a:gd name="T12" fmla="*/ 0 w 6"/>
                        <a:gd name="T13" fmla="*/ 4 h 4"/>
                        <a:gd name="T14" fmla="*/ 4 w 6"/>
                        <a:gd name="T15" fmla="*/ 4 h 4"/>
                        <a:gd name="T16" fmla="*/ 4 w 6"/>
                        <a:gd name="T17" fmla="*/ 4 h 4"/>
                        <a:gd name="T18" fmla="*/ 4 w 6"/>
                        <a:gd name="T19" fmla="*/ 2 h 4"/>
                        <a:gd name="T20" fmla="*/ 6 w 6"/>
                        <a:gd name="T21" fmla="*/ 0 h 4"/>
                        <a:gd name="T22" fmla="*/ 0 60000 65536"/>
                        <a:gd name="T23" fmla="*/ 0 60000 65536"/>
                        <a:gd name="T24" fmla="*/ 0 60000 65536"/>
                        <a:gd name="T25" fmla="*/ 0 60000 65536"/>
                        <a:gd name="T26" fmla="*/ 0 60000 65536"/>
                        <a:gd name="T27" fmla="*/ 0 60000 65536"/>
                        <a:gd name="T28" fmla="*/ 0 60000 65536"/>
                        <a:gd name="T29" fmla="*/ 0 60000 65536"/>
                        <a:gd name="T30" fmla="*/ 0 60000 65536"/>
                        <a:gd name="T31" fmla="*/ 0 60000 65536"/>
                        <a:gd name="T32" fmla="*/ 0 60000 65536"/>
                        <a:gd name="T33" fmla="*/ 0 w 6"/>
                        <a:gd name="T34" fmla="*/ 0 h 4"/>
                        <a:gd name="T35" fmla="*/ 6 w 6"/>
                        <a:gd name="T36" fmla="*/ 4 h 4"/>
                      </a:gdLst>
                      <a:ahLst/>
                      <a:cxnLst>
                        <a:cxn ang="T22">
                          <a:pos x="T0" y="T1"/>
                        </a:cxn>
                        <a:cxn ang="T23">
                          <a:pos x="T2" y="T3"/>
                        </a:cxn>
                        <a:cxn ang="T24">
                          <a:pos x="T4" y="T5"/>
                        </a:cxn>
                        <a:cxn ang="T25">
                          <a:pos x="T6" y="T7"/>
                        </a:cxn>
                        <a:cxn ang="T26">
                          <a:pos x="T8" y="T9"/>
                        </a:cxn>
                        <a:cxn ang="T27">
                          <a:pos x="T10" y="T11"/>
                        </a:cxn>
                        <a:cxn ang="T28">
                          <a:pos x="T12" y="T13"/>
                        </a:cxn>
                        <a:cxn ang="T29">
                          <a:pos x="T14" y="T15"/>
                        </a:cxn>
                        <a:cxn ang="T30">
                          <a:pos x="T16" y="T17"/>
                        </a:cxn>
                        <a:cxn ang="T31">
                          <a:pos x="T18" y="T19"/>
                        </a:cxn>
                        <a:cxn ang="T32">
                          <a:pos x="T20" y="T21"/>
                        </a:cxn>
                      </a:cxnLst>
                      <a:rect l="T33" t="T34" r="T35" b="T36"/>
                      <a:pathLst>
                        <a:path w="6" h="4">
                          <a:moveTo>
                            <a:pt x="6" y="0"/>
                          </a:moveTo>
                          <a:lnTo>
                            <a:pt x="4" y="0"/>
                          </a:lnTo>
                          <a:lnTo>
                            <a:pt x="2" y="0"/>
                          </a:lnTo>
                          <a:lnTo>
                            <a:pt x="0" y="0"/>
                          </a:lnTo>
                          <a:lnTo>
                            <a:pt x="0" y="2"/>
                          </a:lnTo>
                          <a:lnTo>
                            <a:pt x="0" y="4"/>
                          </a:lnTo>
                          <a:lnTo>
                            <a:pt x="4" y="4"/>
                          </a:lnTo>
                          <a:lnTo>
                            <a:pt x="4" y="2"/>
                          </a:lnTo>
                          <a:lnTo>
                            <a:pt x="6" y="0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CN" altLang="en-US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p:txBody>
                </p:sp>
                <p:sp>
                  <p:nvSpPr>
                    <p:cNvPr id="748" name="Rectangle 265">
                      <a:extLst>
                        <a:ext uri="{FF2B5EF4-FFF2-40B4-BE49-F238E27FC236}">
                          <a16:creationId xmlns:a16="http://schemas.microsoft.com/office/drawing/2014/main" xmlns="" id="{B258A5AE-286A-499D-8C60-BDAEF26E8BF2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012" y="1593"/>
                      <a:ext cx="2" cy="0"/>
                    </a:xfrm>
                    <a:prstGeom prst="rect">
                      <a:avLst/>
                    </a:prstGeom>
                    <a:solidFill>
                      <a:srgbClr val="000000"/>
                    </a:solidFill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CN" altLang="en-US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p:txBody>
                </p:sp>
                <p:sp>
                  <p:nvSpPr>
                    <p:cNvPr id="749" name="Freeform 266">
                      <a:extLst>
                        <a:ext uri="{FF2B5EF4-FFF2-40B4-BE49-F238E27FC236}">
                          <a16:creationId xmlns:a16="http://schemas.microsoft.com/office/drawing/2014/main" xmlns="" id="{AFC80653-7D03-4EA0-87B3-85418B16674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5008" y="1603"/>
                      <a:ext cx="12" cy="10"/>
                    </a:xfrm>
                    <a:custGeom>
                      <a:avLst/>
                      <a:gdLst>
                        <a:gd name="T0" fmla="*/ 0 w 12"/>
                        <a:gd name="T1" fmla="*/ 0 h 10"/>
                        <a:gd name="T2" fmla="*/ 2 w 12"/>
                        <a:gd name="T3" fmla="*/ 0 h 10"/>
                        <a:gd name="T4" fmla="*/ 2 w 12"/>
                        <a:gd name="T5" fmla="*/ 0 h 10"/>
                        <a:gd name="T6" fmla="*/ 4 w 12"/>
                        <a:gd name="T7" fmla="*/ 4 h 10"/>
                        <a:gd name="T8" fmla="*/ 8 w 12"/>
                        <a:gd name="T9" fmla="*/ 4 h 10"/>
                        <a:gd name="T10" fmla="*/ 10 w 12"/>
                        <a:gd name="T11" fmla="*/ 4 h 10"/>
                        <a:gd name="T12" fmla="*/ 12 w 12"/>
                        <a:gd name="T13" fmla="*/ 6 h 10"/>
                        <a:gd name="T14" fmla="*/ 12 w 12"/>
                        <a:gd name="T15" fmla="*/ 10 h 10"/>
                        <a:gd name="T16" fmla="*/ 12 w 12"/>
                        <a:gd name="T17" fmla="*/ 8 h 10"/>
                        <a:gd name="T18" fmla="*/ 12 w 12"/>
                        <a:gd name="T19" fmla="*/ 4 h 10"/>
                        <a:gd name="T20" fmla="*/ 10 w 12"/>
                        <a:gd name="T21" fmla="*/ 4 h 10"/>
                        <a:gd name="T22" fmla="*/ 6 w 12"/>
                        <a:gd name="T23" fmla="*/ 4 h 10"/>
                        <a:gd name="T24" fmla="*/ 4 w 12"/>
                        <a:gd name="T25" fmla="*/ 0 h 10"/>
                        <a:gd name="T26" fmla="*/ 2 w 12"/>
                        <a:gd name="T27" fmla="*/ 0 h 10"/>
                        <a:gd name="T28" fmla="*/ 0 w 12"/>
                        <a:gd name="T29" fmla="*/ 0 h 10"/>
                        <a:gd name="T30" fmla="*/ 0 60000 65536"/>
                        <a:gd name="T31" fmla="*/ 0 60000 65536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  <a:gd name="T36" fmla="*/ 0 60000 65536"/>
                        <a:gd name="T37" fmla="*/ 0 60000 65536"/>
                        <a:gd name="T38" fmla="*/ 0 60000 65536"/>
                        <a:gd name="T39" fmla="*/ 0 60000 65536"/>
                        <a:gd name="T40" fmla="*/ 0 60000 65536"/>
                        <a:gd name="T41" fmla="*/ 0 60000 65536"/>
                        <a:gd name="T42" fmla="*/ 0 60000 65536"/>
                        <a:gd name="T43" fmla="*/ 0 60000 65536"/>
                        <a:gd name="T44" fmla="*/ 0 60000 65536"/>
                        <a:gd name="T45" fmla="*/ 0 w 12"/>
                        <a:gd name="T46" fmla="*/ 0 h 10"/>
                        <a:gd name="T47" fmla="*/ 12 w 12"/>
                        <a:gd name="T48" fmla="*/ 10 h 10"/>
                      </a:gdLst>
                      <a:ahLst/>
                      <a:cxnLst>
                        <a:cxn ang="T30">
                          <a:pos x="T0" y="T1"/>
                        </a:cxn>
                        <a:cxn ang="T31">
                          <a:pos x="T2" y="T3"/>
                        </a:cxn>
                        <a:cxn ang="T32">
                          <a:pos x="T4" y="T5"/>
                        </a:cxn>
                        <a:cxn ang="T33">
                          <a:pos x="T6" y="T7"/>
                        </a:cxn>
                        <a:cxn ang="T34">
                          <a:pos x="T8" y="T9"/>
                        </a:cxn>
                        <a:cxn ang="T35">
                          <a:pos x="T10" y="T11"/>
                        </a:cxn>
                        <a:cxn ang="T36">
                          <a:pos x="T12" y="T13"/>
                        </a:cxn>
                        <a:cxn ang="T37">
                          <a:pos x="T14" y="T15"/>
                        </a:cxn>
                        <a:cxn ang="T38">
                          <a:pos x="T16" y="T17"/>
                        </a:cxn>
                        <a:cxn ang="T39">
                          <a:pos x="T18" y="T19"/>
                        </a:cxn>
                        <a:cxn ang="T40">
                          <a:pos x="T20" y="T21"/>
                        </a:cxn>
                        <a:cxn ang="T41">
                          <a:pos x="T22" y="T23"/>
                        </a:cxn>
                        <a:cxn ang="T42">
                          <a:pos x="T24" y="T25"/>
                        </a:cxn>
                        <a:cxn ang="T43">
                          <a:pos x="T26" y="T27"/>
                        </a:cxn>
                        <a:cxn ang="T44">
                          <a:pos x="T28" y="T29"/>
                        </a:cxn>
                      </a:cxnLst>
                      <a:rect l="T45" t="T46" r="T47" b="T48"/>
                      <a:pathLst>
                        <a:path w="12" h="10">
                          <a:moveTo>
                            <a:pt x="0" y="0"/>
                          </a:moveTo>
                          <a:lnTo>
                            <a:pt x="2" y="0"/>
                          </a:lnTo>
                          <a:lnTo>
                            <a:pt x="4" y="4"/>
                          </a:lnTo>
                          <a:lnTo>
                            <a:pt x="8" y="4"/>
                          </a:lnTo>
                          <a:lnTo>
                            <a:pt x="10" y="4"/>
                          </a:lnTo>
                          <a:lnTo>
                            <a:pt x="12" y="6"/>
                          </a:lnTo>
                          <a:lnTo>
                            <a:pt x="12" y="10"/>
                          </a:lnTo>
                          <a:lnTo>
                            <a:pt x="12" y="8"/>
                          </a:lnTo>
                          <a:lnTo>
                            <a:pt x="12" y="4"/>
                          </a:lnTo>
                          <a:lnTo>
                            <a:pt x="10" y="4"/>
                          </a:lnTo>
                          <a:lnTo>
                            <a:pt x="6" y="4"/>
                          </a:lnTo>
                          <a:lnTo>
                            <a:pt x="4" y="0"/>
                          </a:lnTo>
                          <a:lnTo>
                            <a:pt x="2" y="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CN" altLang="en-US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p:txBody>
                </p:sp>
                <p:sp>
                  <p:nvSpPr>
                    <p:cNvPr id="750" name="Freeform 267">
                      <a:extLst>
                        <a:ext uri="{FF2B5EF4-FFF2-40B4-BE49-F238E27FC236}">
                          <a16:creationId xmlns:a16="http://schemas.microsoft.com/office/drawing/2014/main" xmlns="" id="{B602A22F-0D68-4CE0-A7A7-C7E764F99F96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5016" y="1591"/>
                      <a:ext cx="4" cy="2"/>
                    </a:xfrm>
                    <a:custGeom>
                      <a:avLst/>
                      <a:gdLst>
                        <a:gd name="T0" fmla="*/ 4 w 4"/>
                        <a:gd name="T1" fmla="*/ 0 h 2"/>
                        <a:gd name="T2" fmla="*/ 2 w 4"/>
                        <a:gd name="T3" fmla="*/ 0 h 2"/>
                        <a:gd name="T4" fmla="*/ 0 w 4"/>
                        <a:gd name="T5" fmla="*/ 0 h 2"/>
                        <a:gd name="T6" fmla="*/ 0 w 4"/>
                        <a:gd name="T7" fmla="*/ 0 h 2"/>
                        <a:gd name="T8" fmla="*/ 0 w 4"/>
                        <a:gd name="T9" fmla="*/ 2 h 2"/>
                        <a:gd name="T10" fmla="*/ 2 w 4"/>
                        <a:gd name="T11" fmla="*/ 0 h 2"/>
                        <a:gd name="T12" fmla="*/ 2 w 4"/>
                        <a:gd name="T13" fmla="*/ 0 h 2"/>
                        <a:gd name="T14" fmla="*/ 4 w 4"/>
                        <a:gd name="T15" fmla="*/ 0 h 2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  <a:gd name="T24" fmla="*/ 0 w 4"/>
                        <a:gd name="T25" fmla="*/ 0 h 2"/>
                        <a:gd name="T26" fmla="*/ 4 w 4"/>
                        <a:gd name="T27" fmla="*/ 2 h 2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T24" t="T25" r="T26" b="T27"/>
                      <a:pathLst>
                        <a:path w="4" h="2">
                          <a:moveTo>
                            <a:pt x="4" y="0"/>
                          </a:moveTo>
                          <a:lnTo>
                            <a:pt x="2" y="0"/>
                          </a:lnTo>
                          <a:lnTo>
                            <a:pt x="0" y="0"/>
                          </a:lnTo>
                          <a:lnTo>
                            <a:pt x="0" y="2"/>
                          </a:lnTo>
                          <a:lnTo>
                            <a:pt x="2" y="0"/>
                          </a:lnTo>
                          <a:lnTo>
                            <a:pt x="4" y="0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CN" altLang="en-US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p:txBody>
                </p:sp>
                <p:sp>
                  <p:nvSpPr>
                    <p:cNvPr id="751" name="Freeform 268">
                      <a:extLst>
                        <a:ext uri="{FF2B5EF4-FFF2-40B4-BE49-F238E27FC236}">
                          <a16:creationId xmlns:a16="http://schemas.microsoft.com/office/drawing/2014/main" xmlns="" id="{227F606D-1272-4C04-9647-C255451006E3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5022" y="1611"/>
                      <a:ext cx="26" cy="22"/>
                    </a:xfrm>
                    <a:custGeom>
                      <a:avLst/>
                      <a:gdLst>
                        <a:gd name="T0" fmla="*/ 26 w 26"/>
                        <a:gd name="T1" fmla="*/ 22 h 22"/>
                        <a:gd name="T2" fmla="*/ 24 w 26"/>
                        <a:gd name="T3" fmla="*/ 18 h 22"/>
                        <a:gd name="T4" fmla="*/ 22 w 26"/>
                        <a:gd name="T5" fmla="*/ 16 h 22"/>
                        <a:gd name="T6" fmla="*/ 20 w 26"/>
                        <a:gd name="T7" fmla="*/ 14 h 22"/>
                        <a:gd name="T8" fmla="*/ 18 w 26"/>
                        <a:gd name="T9" fmla="*/ 10 h 22"/>
                        <a:gd name="T10" fmla="*/ 16 w 26"/>
                        <a:gd name="T11" fmla="*/ 6 h 22"/>
                        <a:gd name="T12" fmla="*/ 14 w 26"/>
                        <a:gd name="T13" fmla="*/ 4 h 22"/>
                        <a:gd name="T14" fmla="*/ 10 w 26"/>
                        <a:gd name="T15" fmla="*/ 2 h 22"/>
                        <a:gd name="T16" fmla="*/ 6 w 26"/>
                        <a:gd name="T17" fmla="*/ 0 h 22"/>
                        <a:gd name="T18" fmla="*/ 4 w 26"/>
                        <a:gd name="T19" fmla="*/ 0 h 22"/>
                        <a:gd name="T20" fmla="*/ 0 w 26"/>
                        <a:gd name="T21" fmla="*/ 0 h 22"/>
                        <a:gd name="T22" fmla="*/ 0 w 26"/>
                        <a:gd name="T23" fmla="*/ 0 h 22"/>
                        <a:gd name="T24" fmla="*/ 2 w 26"/>
                        <a:gd name="T25" fmla="*/ 0 h 22"/>
                        <a:gd name="T26" fmla="*/ 8 w 26"/>
                        <a:gd name="T27" fmla="*/ 2 h 22"/>
                        <a:gd name="T28" fmla="*/ 12 w 26"/>
                        <a:gd name="T29" fmla="*/ 2 h 22"/>
                        <a:gd name="T30" fmla="*/ 16 w 26"/>
                        <a:gd name="T31" fmla="*/ 6 h 22"/>
                        <a:gd name="T32" fmla="*/ 16 w 26"/>
                        <a:gd name="T33" fmla="*/ 8 h 22"/>
                        <a:gd name="T34" fmla="*/ 18 w 26"/>
                        <a:gd name="T35" fmla="*/ 12 h 22"/>
                        <a:gd name="T36" fmla="*/ 20 w 26"/>
                        <a:gd name="T37" fmla="*/ 16 h 22"/>
                        <a:gd name="T38" fmla="*/ 22 w 26"/>
                        <a:gd name="T39" fmla="*/ 18 h 22"/>
                        <a:gd name="T40" fmla="*/ 26 w 26"/>
                        <a:gd name="T41" fmla="*/ 22 h 22"/>
                        <a:gd name="T42" fmla="*/ 0 60000 65536"/>
                        <a:gd name="T43" fmla="*/ 0 60000 65536"/>
                        <a:gd name="T44" fmla="*/ 0 60000 65536"/>
                        <a:gd name="T45" fmla="*/ 0 60000 65536"/>
                        <a:gd name="T46" fmla="*/ 0 60000 65536"/>
                        <a:gd name="T47" fmla="*/ 0 60000 65536"/>
                        <a:gd name="T48" fmla="*/ 0 60000 65536"/>
                        <a:gd name="T49" fmla="*/ 0 60000 65536"/>
                        <a:gd name="T50" fmla="*/ 0 60000 65536"/>
                        <a:gd name="T51" fmla="*/ 0 60000 65536"/>
                        <a:gd name="T52" fmla="*/ 0 60000 65536"/>
                        <a:gd name="T53" fmla="*/ 0 60000 65536"/>
                        <a:gd name="T54" fmla="*/ 0 60000 65536"/>
                        <a:gd name="T55" fmla="*/ 0 60000 65536"/>
                        <a:gd name="T56" fmla="*/ 0 60000 65536"/>
                        <a:gd name="T57" fmla="*/ 0 60000 65536"/>
                        <a:gd name="T58" fmla="*/ 0 60000 65536"/>
                        <a:gd name="T59" fmla="*/ 0 60000 65536"/>
                        <a:gd name="T60" fmla="*/ 0 60000 65536"/>
                        <a:gd name="T61" fmla="*/ 0 60000 65536"/>
                        <a:gd name="T62" fmla="*/ 0 60000 65536"/>
                        <a:gd name="T63" fmla="*/ 0 w 26"/>
                        <a:gd name="T64" fmla="*/ 0 h 22"/>
                        <a:gd name="T65" fmla="*/ 26 w 26"/>
                        <a:gd name="T66" fmla="*/ 22 h 22"/>
                      </a:gdLst>
                      <a:ahLst/>
                      <a:cxnLst>
                        <a:cxn ang="T42">
                          <a:pos x="T0" y="T1"/>
                        </a:cxn>
                        <a:cxn ang="T43">
                          <a:pos x="T2" y="T3"/>
                        </a:cxn>
                        <a:cxn ang="T44">
                          <a:pos x="T4" y="T5"/>
                        </a:cxn>
                        <a:cxn ang="T45">
                          <a:pos x="T6" y="T7"/>
                        </a:cxn>
                        <a:cxn ang="T46">
                          <a:pos x="T8" y="T9"/>
                        </a:cxn>
                        <a:cxn ang="T47">
                          <a:pos x="T10" y="T11"/>
                        </a:cxn>
                        <a:cxn ang="T48">
                          <a:pos x="T12" y="T13"/>
                        </a:cxn>
                        <a:cxn ang="T49">
                          <a:pos x="T14" y="T15"/>
                        </a:cxn>
                        <a:cxn ang="T50">
                          <a:pos x="T16" y="T17"/>
                        </a:cxn>
                        <a:cxn ang="T51">
                          <a:pos x="T18" y="T19"/>
                        </a:cxn>
                        <a:cxn ang="T52">
                          <a:pos x="T20" y="T21"/>
                        </a:cxn>
                        <a:cxn ang="T53">
                          <a:pos x="T22" y="T23"/>
                        </a:cxn>
                        <a:cxn ang="T54">
                          <a:pos x="T24" y="T25"/>
                        </a:cxn>
                        <a:cxn ang="T55">
                          <a:pos x="T26" y="T27"/>
                        </a:cxn>
                        <a:cxn ang="T56">
                          <a:pos x="T28" y="T29"/>
                        </a:cxn>
                        <a:cxn ang="T57">
                          <a:pos x="T30" y="T31"/>
                        </a:cxn>
                        <a:cxn ang="T58">
                          <a:pos x="T32" y="T33"/>
                        </a:cxn>
                        <a:cxn ang="T59">
                          <a:pos x="T34" y="T35"/>
                        </a:cxn>
                        <a:cxn ang="T60">
                          <a:pos x="T36" y="T37"/>
                        </a:cxn>
                        <a:cxn ang="T61">
                          <a:pos x="T38" y="T39"/>
                        </a:cxn>
                        <a:cxn ang="T62">
                          <a:pos x="T40" y="T41"/>
                        </a:cxn>
                      </a:cxnLst>
                      <a:rect l="T63" t="T64" r="T65" b="T66"/>
                      <a:pathLst>
                        <a:path w="26" h="22">
                          <a:moveTo>
                            <a:pt x="26" y="22"/>
                          </a:moveTo>
                          <a:lnTo>
                            <a:pt x="24" y="18"/>
                          </a:lnTo>
                          <a:lnTo>
                            <a:pt x="22" y="16"/>
                          </a:lnTo>
                          <a:lnTo>
                            <a:pt x="20" y="14"/>
                          </a:lnTo>
                          <a:lnTo>
                            <a:pt x="18" y="10"/>
                          </a:lnTo>
                          <a:lnTo>
                            <a:pt x="16" y="6"/>
                          </a:lnTo>
                          <a:lnTo>
                            <a:pt x="14" y="4"/>
                          </a:lnTo>
                          <a:lnTo>
                            <a:pt x="10" y="2"/>
                          </a:lnTo>
                          <a:lnTo>
                            <a:pt x="6" y="0"/>
                          </a:lnTo>
                          <a:lnTo>
                            <a:pt x="4" y="0"/>
                          </a:lnTo>
                          <a:lnTo>
                            <a:pt x="0" y="0"/>
                          </a:lnTo>
                          <a:lnTo>
                            <a:pt x="2" y="0"/>
                          </a:lnTo>
                          <a:lnTo>
                            <a:pt x="8" y="2"/>
                          </a:lnTo>
                          <a:lnTo>
                            <a:pt x="12" y="2"/>
                          </a:lnTo>
                          <a:lnTo>
                            <a:pt x="16" y="6"/>
                          </a:lnTo>
                          <a:lnTo>
                            <a:pt x="16" y="8"/>
                          </a:lnTo>
                          <a:lnTo>
                            <a:pt x="18" y="12"/>
                          </a:lnTo>
                          <a:lnTo>
                            <a:pt x="20" y="16"/>
                          </a:lnTo>
                          <a:lnTo>
                            <a:pt x="22" y="18"/>
                          </a:lnTo>
                          <a:lnTo>
                            <a:pt x="26" y="22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CN" altLang="en-US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p:txBody>
                </p:sp>
                <p:sp>
                  <p:nvSpPr>
                    <p:cNvPr id="752" name="Freeform 269">
                      <a:extLst>
                        <a:ext uri="{FF2B5EF4-FFF2-40B4-BE49-F238E27FC236}">
                          <a16:creationId xmlns:a16="http://schemas.microsoft.com/office/drawing/2014/main" xmlns="" id="{E2C08571-838D-4E69-B795-96DEAF459A16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5012" y="1613"/>
                      <a:ext cx="12" cy="10"/>
                    </a:xfrm>
                    <a:custGeom>
                      <a:avLst/>
                      <a:gdLst>
                        <a:gd name="T0" fmla="*/ 0 w 12"/>
                        <a:gd name="T1" fmla="*/ 0 h 10"/>
                        <a:gd name="T2" fmla="*/ 4 w 12"/>
                        <a:gd name="T3" fmla="*/ 2 h 10"/>
                        <a:gd name="T4" fmla="*/ 8 w 12"/>
                        <a:gd name="T5" fmla="*/ 2 h 10"/>
                        <a:gd name="T6" fmla="*/ 8 w 12"/>
                        <a:gd name="T7" fmla="*/ 4 h 10"/>
                        <a:gd name="T8" fmla="*/ 12 w 12"/>
                        <a:gd name="T9" fmla="*/ 10 h 10"/>
                        <a:gd name="T10" fmla="*/ 10 w 12"/>
                        <a:gd name="T11" fmla="*/ 8 h 10"/>
                        <a:gd name="T12" fmla="*/ 8 w 12"/>
                        <a:gd name="T13" fmla="*/ 4 h 10"/>
                        <a:gd name="T14" fmla="*/ 8 w 12"/>
                        <a:gd name="T15" fmla="*/ 2 h 10"/>
                        <a:gd name="T16" fmla="*/ 4 w 12"/>
                        <a:gd name="T17" fmla="*/ 2 h 10"/>
                        <a:gd name="T18" fmla="*/ 0 w 12"/>
                        <a:gd name="T19" fmla="*/ 0 h 10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  <a:gd name="T24" fmla="*/ 0 60000 65536"/>
                        <a:gd name="T25" fmla="*/ 0 60000 65536"/>
                        <a:gd name="T26" fmla="*/ 0 60000 65536"/>
                        <a:gd name="T27" fmla="*/ 0 60000 65536"/>
                        <a:gd name="T28" fmla="*/ 0 60000 65536"/>
                        <a:gd name="T29" fmla="*/ 0 60000 65536"/>
                        <a:gd name="T30" fmla="*/ 0 w 12"/>
                        <a:gd name="T31" fmla="*/ 0 h 10"/>
                        <a:gd name="T32" fmla="*/ 12 w 12"/>
                        <a:gd name="T33" fmla="*/ 10 h 10"/>
                      </a:gdLst>
                      <a:ahLst/>
                      <a:cxnLst>
                        <a:cxn ang="T20">
                          <a:pos x="T0" y="T1"/>
                        </a:cxn>
                        <a:cxn ang="T21">
                          <a:pos x="T2" y="T3"/>
                        </a:cxn>
                        <a:cxn ang="T22">
                          <a:pos x="T4" y="T5"/>
                        </a:cxn>
                        <a:cxn ang="T23">
                          <a:pos x="T6" y="T7"/>
                        </a:cxn>
                        <a:cxn ang="T24">
                          <a:pos x="T8" y="T9"/>
                        </a:cxn>
                        <a:cxn ang="T25">
                          <a:pos x="T10" y="T11"/>
                        </a:cxn>
                        <a:cxn ang="T26">
                          <a:pos x="T12" y="T13"/>
                        </a:cxn>
                        <a:cxn ang="T27">
                          <a:pos x="T14" y="T15"/>
                        </a:cxn>
                        <a:cxn ang="T28">
                          <a:pos x="T16" y="T17"/>
                        </a:cxn>
                        <a:cxn ang="T29">
                          <a:pos x="T18" y="T19"/>
                        </a:cxn>
                      </a:cxnLst>
                      <a:rect l="T30" t="T31" r="T32" b="T33"/>
                      <a:pathLst>
                        <a:path w="12" h="10">
                          <a:moveTo>
                            <a:pt x="0" y="0"/>
                          </a:moveTo>
                          <a:lnTo>
                            <a:pt x="4" y="2"/>
                          </a:lnTo>
                          <a:lnTo>
                            <a:pt x="8" y="2"/>
                          </a:lnTo>
                          <a:lnTo>
                            <a:pt x="8" y="4"/>
                          </a:lnTo>
                          <a:lnTo>
                            <a:pt x="12" y="10"/>
                          </a:lnTo>
                          <a:lnTo>
                            <a:pt x="10" y="8"/>
                          </a:lnTo>
                          <a:lnTo>
                            <a:pt x="8" y="4"/>
                          </a:lnTo>
                          <a:lnTo>
                            <a:pt x="8" y="2"/>
                          </a:lnTo>
                          <a:lnTo>
                            <a:pt x="4" y="2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CN" altLang="en-US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p:txBody>
                </p:sp>
                <p:sp>
                  <p:nvSpPr>
                    <p:cNvPr id="753" name="Freeform 270">
                      <a:extLst>
                        <a:ext uri="{FF2B5EF4-FFF2-40B4-BE49-F238E27FC236}">
                          <a16:creationId xmlns:a16="http://schemas.microsoft.com/office/drawing/2014/main" xmlns="" id="{7CA4C399-8DD4-45AE-BF9B-B0F5DE81EBF0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4990" y="1627"/>
                      <a:ext cx="10" cy="56"/>
                    </a:xfrm>
                    <a:custGeom>
                      <a:avLst/>
                      <a:gdLst>
                        <a:gd name="T0" fmla="*/ 0 w 10"/>
                        <a:gd name="T1" fmla="*/ 0 h 56"/>
                        <a:gd name="T2" fmla="*/ 0 w 10"/>
                        <a:gd name="T3" fmla="*/ 4 h 56"/>
                        <a:gd name="T4" fmla="*/ 0 w 10"/>
                        <a:gd name="T5" fmla="*/ 12 h 56"/>
                        <a:gd name="T6" fmla="*/ 2 w 10"/>
                        <a:gd name="T7" fmla="*/ 18 h 56"/>
                        <a:gd name="T8" fmla="*/ 4 w 10"/>
                        <a:gd name="T9" fmla="*/ 26 h 56"/>
                        <a:gd name="T10" fmla="*/ 6 w 10"/>
                        <a:gd name="T11" fmla="*/ 36 h 56"/>
                        <a:gd name="T12" fmla="*/ 6 w 10"/>
                        <a:gd name="T13" fmla="*/ 44 h 56"/>
                        <a:gd name="T14" fmla="*/ 8 w 10"/>
                        <a:gd name="T15" fmla="*/ 50 h 56"/>
                        <a:gd name="T16" fmla="*/ 10 w 10"/>
                        <a:gd name="T17" fmla="*/ 56 h 56"/>
                        <a:gd name="T18" fmla="*/ 10 w 10"/>
                        <a:gd name="T19" fmla="*/ 54 h 56"/>
                        <a:gd name="T20" fmla="*/ 8 w 10"/>
                        <a:gd name="T21" fmla="*/ 48 h 56"/>
                        <a:gd name="T22" fmla="*/ 6 w 10"/>
                        <a:gd name="T23" fmla="*/ 42 h 56"/>
                        <a:gd name="T24" fmla="*/ 4 w 10"/>
                        <a:gd name="T25" fmla="*/ 34 h 56"/>
                        <a:gd name="T26" fmla="*/ 4 w 10"/>
                        <a:gd name="T27" fmla="*/ 26 h 56"/>
                        <a:gd name="T28" fmla="*/ 2 w 10"/>
                        <a:gd name="T29" fmla="*/ 18 h 56"/>
                        <a:gd name="T30" fmla="*/ 0 w 10"/>
                        <a:gd name="T31" fmla="*/ 10 h 56"/>
                        <a:gd name="T32" fmla="*/ 0 w 10"/>
                        <a:gd name="T33" fmla="*/ 4 h 56"/>
                        <a:gd name="T34" fmla="*/ 0 w 10"/>
                        <a:gd name="T35" fmla="*/ 0 h 56"/>
                        <a:gd name="T36" fmla="*/ 0 60000 65536"/>
                        <a:gd name="T37" fmla="*/ 0 60000 65536"/>
                        <a:gd name="T38" fmla="*/ 0 60000 65536"/>
                        <a:gd name="T39" fmla="*/ 0 60000 65536"/>
                        <a:gd name="T40" fmla="*/ 0 60000 65536"/>
                        <a:gd name="T41" fmla="*/ 0 60000 65536"/>
                        <a:gd name="T42" fmla="*/ 0 60000 65536"/>
                        <a:gd name="T43" fmla="*/ 0 60000 65536"/>
                        <a:gd name="T44" fmla="*/ 0 60000 65536"/>
                        <a:gd name="T45" fmla="*/ 0 60000 65536"/>
                        <a:gd name="T46" fmla="*/ 0 60000 65536"/>
                        <a:gd name="T47" fmla="*/ 0 60000 65536"/>
                        <a:gd name="T48" fmla="*/ 0 60000 65536"/>
                        <a:gd name="T49" fmla="*/ 0 60000 65536"/>
                        <a:gd name="T50" fmla="*/ 0 60000 65536"/>
                        <a:gd name="T51" fmla="*/ 0 60000 65536"/>
                        <a:gd name="T52" fmla="*/ 0 60000 65536"/>
                        <a:gd name="T53" fmla="*/ 0 60000 65536"/>
                        <a:gd name="T54" fmla="*/ 0 w 10"/>
                        <a:gd name="T55" fmla="*/ 0 h 56"/>
                        <a:gd name="T56" fmla="*/ 10 w 10"/>
                        <a:gd name="T57" fmla="*/ 56 h 56"/>
                      </a:gdLst>
                      <a:ahLst/>
                      <a:cxnLst>
                        <a:cxn ang="T36">
                          <a:pos x="T0" y="T1"/>
                        </a:cxn>
                        <a:cxn ang="T37">
                          <a:pos x="T2" y="T3"/>
                        </a:cxn>
                        <a:cxn ang="T38">
                          <a:pos x="T4" y="T5"/>
                        </a:cxn>
                        <a:cxn ang="T39">
                          <a:pos x="T6" y="T7"/>
                        </a:cxn>
                        <a:cxn ang="T40">
                          <a:pos x="T8" y="T9"/>
                        </a:cxn>
                        <a:cxn ang="T41">
                          <a:pos x="T10" y="T11"/>
                        </a:cxn>
                        <a:cxn ang="T42">
                          <a:pos x="T12" y="T13"/>
                        </a:cxn>
                        <a:cxn ang="T43">
                          <a:pos x="T14" y="T15"/>
                        </a:cxn>
                        <a:cxn ang="T44">
                          <a:pos x="T16" y="T17"/>
                        </a:cxn>
                        <a:cxn ang="T45">
                          <a:pos x="T18" y="T19"/>
                        </a:cxn>
                        <a:cxn ang="T46">
                          <a:pos x="T20" y="T21"/>
                        </a:cxn>
                        <a:cxn ang="T47">
                          <a:pos x="T22" y="T23"/>
                        </a:cxn>
                        <a:cxn ang="T48">
                          <a:pos x="T24" y="T25"/>
                        </a:cxn>
                        <a:cxn ang="T49">
                          <a:pos x="T26" y="T27"/>
                        </a:cxn>
                        <a:cxn ang="T50">
                          <a:pos x="T28" y="T29"/>
                        </a:cxn>
                        <a:cxn ang="T51">
                          <a:pos x="T30" y="T31"/>
                        </a:cxn>
                        <a:cxn ang="T52">
                          <a:pos x="T32" y="T33"/>
                        </a:cxn>
                        <a:cxn ang="T53">
                          <a:pos x="T34" y="T35"/>
                        </a:cxn>
                      </a:cxnLst>
                      <a:rect l="T54" t="T55" r="T56" b="T57"/>
                      <a:pathLst>
                        <a:path w="10" h="56">
                          <a:moveTo>
                            <a:pt x="0" y="0"/>
                          </a:moveTo>
                          <a:lnTo>
                            <a:pt x="0" y="4"/>
                          </a:lnTo>
                          <a:lnTo>
                            <a:pt x="0" y="12"/>
                          </a:lnTo>
                          <a:lnTo>
                            <a:pt x="2" y="18"/>
                          </a:lnTo>
                          <a:lnTo>
                            <a:pt x="4" y="26"/>
                          </a:lnTo>
                          <a:lnTo>
                            <a:pt x="6" y="36"/>
                          </a:lnTo>
                          <a:lnTo>
                            <a:pt x="6" y="44"/>
                          </a:lnTo>
                          <a:lnTo>
                            <a:pt x="8" y="50"/>
                          </a:lnTo>
                          <a:lnTo>
                            <a:pt x="10" y="56"/>
                          </a:lnTo>
                          <a:lnTo>
                            <a:pt x="10" y="54"/>
                          </a:lnTo>
                          <a:lnTo>
                            <a:pt x="8" y="48"/>
                          </a:lnTo>
                          <a:lnTo>
                            <a:pt x="6" y="42"/>
                          </a:lnTo>
                          <a:lnTo>
                            <a:pt x="4" y="34"/>
                          </a:lnTo>
                          <a:lnTo>
                            <a:pt x="4" y="26"/>
                          </a:lnTo>
                          <a:lnTo>
                            <a:pt x="2" y="18"/>
                          </a:lnTo>
                          <a:lnTo>
                            <a:pt x="0" y="10"/>
                          </a:lnTo>
                          <a:lnTo>
                            <a:pt x="0" y="4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CN" altLang="en-US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p:txBody>
                </p:sp>
                <p:sp>
                  <p:nvSpPr>
                    <p:cNvPr id="754" name="Freeform 271">
                      <a:extLst>
                        <a:ext uri="{FF2B5EF4-FFF2-40B4-BE49-F238E27FC236}">
                          <a16:creationId xmlns:a16="http://schemas.microsoft.com/office/drawing/2014/main" xmlns="" id="{72C301B4-FAB3-4361-BFB4-99EAF89C814B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5000" y="1661"/>
                      <a:ext cx="36" cy="22"/>
                    </a:xfrm>
                    <a:custGeom>
                      <a:avLst/>
                      <a:gdLst>
                        <a:gd name="T0" fmla="*/ 0 w 36"/>
                        <a:gd name="T1" fmla="*/ 22 h 22"/>
                        <a:gd name="T2" fmla="*/ 2 w 36"/>
                        <a:gd name="T3" fmla="*/ 18 h 22"/>
                        <a:gd name="T4" fmla="*/ 2 w 36"/>
                        <a:gd name="T5" fmla="*/ 16 h 22"/>
                        <a:gd name="T6" fmla="*/ 6 w 36"/>
                        <a:gd name="T7" fmla="*/ 16 h 22"/>
                        <a:gd name="T8" fmla="*/ 10 w 36"/>
                        <a:gd name="T9" fmla="*/ 14 h 22"/>
                        <a:gd name="T10" fmla="*/ 14 w 36"/>
                        <a:gd name="T11" fmla="*/ 14 h 22"/>
                        <a:gd name="T12" fmla="*/ 18 w 36"/>
                        <a:gd name="T13" fmla="*/ 14 h 22"/>
                        <a:gd name="T14" fmla="*/ 22 w 36"/>
                        <a:gd name="T15" fmla="*/ 14 h 22"/>
                        <a:gd name="T16" fmla="*/ 28 w 36"/>
                        <a:gd name="T17" fmla="*/ 14 h 22"/>
                        <a:gd name="T18" fmla="*/ 28 w 36"/>
                        <a:gd name="T19" fmla="*/ 14 h 22"/>
                        <a:gd name="T20" fmla="*/ 32 w 36"/>
                        <a:gd name="T21" fmla="*/ 12 h 22"/>
                        <a:gd name="T22" fmla="*/ 36 w 36"/>
                        <a:gd name="T23" fmla="*/ 12 h 22"/>
                        <a:gd name="T24" fmla="*/ 36 w 36"/>
                        <a:gd name="T25" fmla="*/ 12 h 22"/>
                        <a:gd name="T26" fmla="*/ 36 w 36"/>
                        <a:gd name="T27" fmla="*/ 8 h 22"/>
                        <a:gd name="T28" fmla="*/ 36 w 36"/>
                        <a:gd name="T29" fmla="*/ 6 h 22"/>
                        <a:gd name="T30" fmla="*/ 34 w 36"/>
                        <a:gd name="T31" fmla="*/ 4 h 22"/>
                        <a:gd name="T32" fmla="*/ 34 w 36"/>
                        <a:gd name="T33" fmla="*/ 2 h 22"/>
                        <a:gd name="T34" fmla="*/ 34 w 36"/>
                        <a:gd name="T35" fmla="*/ 0 h 22"/>
                        <a:gd name="T36" fmla="*/ 34 w 36"/>
                        <a:gd name="T37" fmla="*/ 2 h 22"/>
                        <a:gd name="T38" fmla="*/ 34 w 36"/>
                        <a:gd name="T39" fmla="*/ 4 h 22"/>
                        <a:gd name="T40" fmla="*/ 36 w 36"/>
                        <a:gd name="T41" fmla="*/ 10 h 22"/>
                        <a:gd name="T42" fmla="*/ 36 w 36"/>
                        <a:gd name="T43" fmla="*/ 12 h 22"/>
                        <a:gd name="T44" fmla="*/ 34 w 36"/>
                        <a:gd name="T45" fmla="*/ 12 h 22"/>
                        <a:gd name="T46" fmla="*/ 32 w 36"/>
                        <a:gd name="T47" fmla="*/ 12 h 22"/>
                        <a:gd name="T48" fmla="*/ 30 w 36"/>
                        <a:gd name="T49" fmla="*/ 14 h 22"/>
                        <a:gd name="T50" fmla="*/ 28 w 36"/>
                        <a:gd name="T51" fmla="*/ 14 h 22"/>
                        <a:gd name="T52" fmla="*/ 24 w 36"/>
                        <a:gd name="T53" fmla="*/ 14 h 22"/>
                        <a:gd name="T54" fmla="*/ 18 w 36"/>
                        <a:gd name="T55" fmla="*/ 14 h 22"/>
                        <a:gd name="T56" fmla="*/ 12 w 36"/>
                        <a:gd name="T57" fmla="*/ 14 h 22"/>
                        <a:gd name="T58" fmla="*/ 6 w 36"/>
                        <a:gd name="T59" fmla="*/ 14 h 22"/>
                        <a:gd name="T60" fmla="*/ 2 w 36"/>
                        <a:gd name="T61" fmla="*/ 16 h 22"/>
                        <a:gd name="T62" fmla="*/ 0 w 36"/>
                        <a:gd name="T63" fmla="*/ 16 h 22"/>
                        <a:gd name="T64" fmla="*/ 0 w 36"/>
                        <a:gd name="T65" fmla="*/ 22 h 22"/>
                        <a:gd name="T66" fmla="*/ 0 60000 65536"/>
                        <a:gd name="T67" fmla="*/ 0 60000 65536"/>
                        <a:gd name="T68" fmla="*/ 0 60000 65536"/>
                        <a:gd name="T69" fmla="*/ 0 60000 65536"/>
                        <a:gd name="T70" fmla="*/ 0 60000 65536"/>
                        <a:gd name="T71" fmla="*/ 0 60000 65536"/>
                        <a:gd name="T72" fmla="*/ 0 60000 65536"/>
                        <a:gd name="T73" fmla="*/ 0 60000 65536"/>
                        <a:gd name="T74" fmla="*/ 0 60000 65536"/>
                        <a:gd name="T75" fmla="*/ 0 60000 65536"/>
                        <a:gd name="T76" fmla="*/ 0 60000 65536"/>
                        <a:gd name="T77" fmla="*/ 0 60000 65536"/>
                        <a:gd name="T78" fmla="*/ 0 60000 65536"/>
                        <a:gd name="T79" fmla="*/ 0 60000 65536"/>
                        <a:gd name="T80" fmla="*/ 0 60000 65536"/>
                        <a:gd name="T81" fmla="*/ 0 60000 65536"/>
                        <a:gd name="T82" fmla="*/ 0 60000 65536"/>
                        <a:gd name="T83" fmla="*/ 0 60000 65536"/>
                        <a:gd name="T84" fmla="*/ 0 60000 65536"/>
                        <a:gd name="T85" fmla="*/ 0 60000 65536"/>
                        <a:gd name="T86" fmla="*/ 0 60000 65536"/>
                        <a:gd name="T87" fmla="*/ 0 60000 65536"/>
                        <a:gd name="T88" fmla="*/ 0 60000 65536"/>
                        <a:gd name="T89" fmla="*/ 0 60000 65536"/>
                        <a:gd name="T90" fmla="*/ 0 60000 65536"/>
                        <a:gd name="T91" fmla="*/ 0 60000 65536"/>
                        <a:gd name="T92" fmla="*/ 0 60000 65536"/>
                        <a:gd name="T93" fmla="*/ 0 60000 65536"/>
                        <a:gd name="T94" fmla="*/ 0 60000 65536"/>
                        <a:gd name="T95" fmla="*/ 0 60000 65536"/>
                        <a:gd name="T96" fmla="*/ 0 60000 65536"/>
                        <a:gd name="T97" fmla="*/ 0 60000 65536"/>
                        <a:gd name="T98" fmla="*/ 0 60000 65536"/>
                        <a:gd name="T99" fmla="*/ 0 w 36"/>
                        <a:gd name="T100" fmla="*/ 0 h 22"/>
                        <a:gd name="T101" fmla="*/ 36 w 36"/>
                        <a:gd name="T102" fmla="*/ 22 h 22"/>
                      </a:gdLst>
                      <a:ahLst/>
                      <a:cxnLst>
                        <a:cxn ang="T66">
                          <a:pos x="T0" y="T1"/>
                        </a:cxn>
                        <a:cxn ang="T67">
                          <a:pos x="T2" y="T3"/>
                        </a:cxn>
                        <a:cxn ang="T68">
                          <a:pos x="T4" y="T5"/>
                        </a:cxn>
                        <a:cxn ang="T69">
                          <a:pos x="T6" y="T7"/>
                        </a:cxn>
                        <a:cxn ang="T70">
                          <a:pos x="T8" y="T9"/>
                        </a:cxn>
                        <a:cxn ang="T71">
                          <a:pos x="T10" y="T11"/>
                        </a:cxn>
                        <a:cxn ang="T72">
                          <a:pos x="T12" y="T13"/>
                        </a:cxn>
                        <a:cxn ang="T73">
                          <a:pos x="T14" y="T15"/>
                        </a:cxn>
                        <a:cxn ang="T74">
                          <a:pos x="T16" y="T17"/>
                        </a:cxn>
                        <a:cxn ang="T75">
                          <a:pos x="T18" y="T19"/>
                        </a:cxn>
                        <a:cxn ang="T76">
                          <a:pos x="T20" y="T21"/>
                        </a:cxn>
                        <a:cxn ang="T77">
                          <a:pos x="T22" y="T23"/>
                        </a:cxn>
                        <a:cxn ang="T78">
                          <a:pos x="T24" y="T25"/>
                        </a:cxn>
                        <a:cxn ang="T79">
                          <a:pos x="T26" y="T27"/>
                        </a:cxn>
                        <a:cxn ang="T80">
                          <a:pos x="T28" y="T29"/>
                        </a:cxn>
                        <a:cxn ang="T81">
                          <a:pos x="T30" y="T31"/>
                        </a:cxn>
                        <a:cxn ang="T82">
                          <a:pos x="T32" y="T33"/>
                        </a:cxn>
                        <a:cxn ang="T83">
                          <a:pos x="T34" y="T35"/>
                        </a:cxn>
                        <a:cxn ang="T84">
                          <a:pos x="T36" y="T37"/>
                        </a:cxn>
                        <a:cxn ang="T85">
                          <a:pos x="T38" y="T39"/>
                        </a:cxn>
                        <a:cxn ang="T86">
                          <a:pos x="T40" y="T41"/>
                        </a:cxn>
                        <a:cxn ang="T87">
                          <a:pos x="T42" y="T43"/>
                        </a:cxn>
                        <a:cxn ang="T88">
                          <a:pos x="T44" y="T45"/>
                        </a:cxn>
                        <a:cxn ang="T89">
                          <a:pos x="T46" y="T47"/>
                        </a:cxn>
                        <a:cxn ang="T90">
                          <a:pos x="T48" y="T49"/>
                        </a:cxn>
                        <a:cxn ang="T91">
                          <a:pos x="T50" y="T51"/>
                        </a:cxn>
                        <a:cxn ang="T92">
                          <a:pos x="T52" y="T53"/>
                        </a:cxn>
                        <a:cxn ang="T93">
                          <a:pos x="T54" y="T55"/>
                        </a:cxn>
                        <a:cxn ang="T94">
                          <a:pos x="T56" y="T57"/>
                        </a:cxn>
                        <a:cxn ang="T95">
                          <a:pos x="T58" y="T59"/>
                        </a:cxn>
                        <a:cxn ang="T96">
                          <a:pos x="T60" y="T61"/>
                        </a:cxn>
                        <a:cxn ang="T97">
                          <a:pos x="T62" y="T63"/>
                        </a:cxn>
                        <a:cxn ang="T98">
                          <a:pos x="T64" y="T65"/>
                        </a:cxn>
                      </a:cxnLst>
                      <a:rect l="T99" t="T100" r="T101" b="T102"/>
                      <a:pathLst>
                        <a:path w="36" h="22">
                          <a:moveTo>
                            <a:pt x="0" y="22"/>
                          </a:moveTo>
                          <a:lnTo>
                            <a:pt x="2" y="18"/>
                          </a:lnTo>
                          <a:lnTo>
                            <a:pt x="2" y="16"/>
                          </a:lnTo>
                          <a:lnTo>
                            <a:pt x="6" y="16"/>
                          </a:lnTo>
                          <a:lnTo>
                            <a:pt x="10" y="14"/>
                          </a:lnTo>
                          <a:lnTo>
                            <a:pt x="14" y="14"/>
                          </a:lnTo>
                          <a:lnTo>
                            <a:pt x="18" y="14"/>
                          </a:lnTo>
                          <a:lnTo>
                            <a:pt x="22" y="14"/>
                          </a:lnTo>
                          <a:lnTo>
                            <a:pt x="28" y="14"/>
                          </a:lnTo>
                          <a:lnTo>
                            <a:pt x="32" y="12"/>
                          </a:lnTo>
                          <a:lnTo>
                            <a:pt x="36" y="12"/>
                          </a:lnTo>
                          <a:lnTo>
                            <a:pt x="36" y="8"/>
                          </a:lnTo>
                          <a:lnTo>
                            <a:pt x="36" y="6"/>
                          </a:lnTo>
                          <a:lnTo>
                            <a:pt x="34" y="4"/>
                          </a:lnTo>
                          <a:lnTo>
                            <a:pt x="34" y="2"/>
                          </a:lnTo>
                          <a:lnTo>
                            <a:pt x="34" y="0"/>
                          </a:lnTo>
                          <a:lnTo>
                            <a:pt x="34" y="2"/>
                          </a:lnTo>
                          <a:lnTo>
                            <a:pt x="34" y="4"/>
                          </a:lnTo>
                          <a:lnTo>
                            <a:pt x="36" y="10"/>
                          </a:lnTo>
                          <a:lnTo>
                            <a:pt x="36" y="12"/>
                          </a:lnTo>
                          <a:lnTo>
                            <a:pt x="34" y="12"/>
                          </a:lnTo>
                          <a:lnTo>
                            <a:pt x="32" y="12"/>
                          </a:lnTo>
                          <a:lnTo>
                            <a:pt x="30" y="14"/>
                          </a:lnTo>
                          <a:lnTo>
                            <a:pt x="28" y="14"/>
                          </a:lnTo>
                          <a:lnTo>
                            <a:pt x="24" y="14"/>
                          </a:lnTo>
                          <a:lnTo>
                            <a:pt x="18" y="14"/>
                          </a:lnTo>
                          <a:lnTo>
                            <a:pt x="12" y="14"/>
                          </a:lnTo>
                          <a:lnTo>
                            <a:pt x="6" y="14"/>
                          </a:lnTo>
                          <a:lnTo>
                            <a:pt x="2" y="16"/>
                          </a:lnTo>
                          <a:lnTo>
                            <a:pt x="0" y="16"/>
                          </a:lnTo>
                          <a:lnTo>
                            <a:pt x="0" y="22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CN" altLang="en-US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p:txBody>
                </p:sp>
              </p:grpSp>
              <p:grpSp>
                <p:nvGrpSpPr>
                  <p:cNvPr id="732" name="Group 272">
                    <a:extLst>
                      <a:ext uri="{FF2B5EF4-FFF2-40B4-BE49-F238E27FC236}">
                        <a16:creationId xmlns:a16="http://schemas.microsoft.com/office/drawing/2014/main" xmlns="" id="{D088FCE9-A024-4077-A281-8CE9442E3D28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5028" y="1633"/>
                    <a:ext cx="32" cy="32"/>
                    <a:chOff x="5028" y="1633"/>
                    <a:chExt cx="32" cy="32"/>
                  </a:xfrm>
                </p:grpSpPr>
                <p:sp>
                  <p:nvSpPr>
                    <p:cNvPr id="734" name="Freeform 273">
                      <a:extLst>
                        <a:ext uri="{FF2B5EF4-FFF2-40B4-BE49-F238E27FC236}">
                          <a16:creationId xmlns:a16="http://schemas.microsoft.com/office/drawing/2014/main" xmlns="" id="{CD3135B2-E073-4FC2-A5BA-04DED805ED76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5040" y="1633"/>
                      <a:ext cx="20" cy="12"/>
                    </a:xfrm>
                    <a:custGeom>
                      <a:avLst/>
                      <a:gdLst>
                        <a:gd name="T0" fmla="*/ 2 w 20"/>
                        <a:gd name="T1" fmla="*/ 12 h 12"/>
                        <a:gd name="T2" fmla="*/ 2 w 20"/>
                        <a:gd name="T3" fmla="*/ 12 h 12"/>
                        <a:gd name="T4" fmla="*/ 6 w 20"/>
                        <a:gd name="T5" fmla="*/ 10 h 12"/>
                        <a:gd name="T6" fmla="*/ 8 w 20"/>
                        <a:gd name="T7" fmla="*/ 8 h 12"/>
                        <a:gd name="T8" fmla="*/ 12 w 20"/>
                        <a:gd name="T9" fmla="*/ 8 h 12"/>
                        <a:gd name="T10" fmla="*/ 14 w 20"/>
                        <a:gd name="T11" fmla="*/ 6 h 12"/>
                        <a:gd name="T12" fmla="*/ 16 w 20"/>
                        <a:gd name="T13" fmla="*/ 6 h 12"/>
                        <a:gd name="T14" fmla="*/ 18 w 20"/>
                        <a:gd name="T15" fmla="*/ 6 h 12"/>
                        <a:gd name="T16" fmla="*/ 18 w 20"/>
                        <a:gd name="T17" fmla="*/ 4 h 12"/>
                        <a:gd name="T18" fmla="*/ 20 w 20"/>
                        <a:gd name="T19" fmla="*/ 4 h 12"/>
                        <a:gd name="T20" fmla="*/ 20 w 20"/>
                        <a:gd name="T21" fmla="*/ 0 h 12"/>
                        <a:gd name="T22" fmla="*/ 18 w 20"/>
                        <a:gd name="T23" fmla="*/ 0 h 12"/>
                        <a:gd name="T24" fmla="*/ 16 w 20"/>
                        <a:gd name="T25" fmla="*/ 0 h 12"/>
                        <a:gd name="T26" fmla="*/ 14 w 20"/>
                        <a:gd name="T27" fmla="*/ 0 h 12"/>
                        <a:gd name="T28" fmla="*/ 12 w 20"/>
                        <a:gd name="T29" fmla="*/ 0 h 12"/>
                        <a:gd name="T30" fmla="*/ 8 w 20"/>
                        <a:gd name="T31" fmla="*/ 2 h 12"/>
                        <a:gd name="T32" fmla="*/ 6 w 20"/>
                        <a:gd name="T33" fmla="*/ 2 h 12"/>
                        <a:gd name="T34" fmla="*/ 2 w 20"/>
                        <a:gd name="T35" fmla="*/ 4 h 12"/>
                        <a:gd name="T36" fmla="*/ 0 w 20"/>
                        <a:gd name="T37" fmla="*/ 6 h 12"/>
                        <a:gd name="T38" fmla="*/ 2 w 20"/>
                        <a:gd name="T39" fmla="*/ 12 h 12"/>
                        <a:gd name="T40" fmla="*/ 0 60000 65536"/>
                        <a:gd name="T41" fmla="*/ 0 60000 65536"/>
                        <a:gd name="T42" fmla="*/ 0 60000 65536"/>
                        <a:gd name="T43" fmla="*/ 0 60000 65536"/>
                        <a:gd name="T44" fmla="*/ 0 60000 65536"/>
                        <a:gd name="T45" fmla="*/ 0 60000 65536"/>
                        <a:gd name="T46" fmla="*/ 0 60000 65536"/>
                        <a:gd name="T47" fmla="*/ 0 60000 65536"/>
                        <a:gd name="T48" fmla="*/ 0 60000 65536"/>
                        <a:gd name="T49" fmla="*/ 0 60000 65536"/>
                        <a:gd name="T50" fmla="*/ 0 60000 65536"/>
                        <a:gd name="T51" fmla="*/ 0 60000 65536"/>
                        <a:gd name="T52" fmla="*/ 0 60000 65536"/>
                        <a:gd name="T53" fmla="*/ 0 60000 65536"/>
                        <a:gd name="T54" fmla="*/ 0 60000 65536"/>
                        <a:gd name="T55" fmla="*/ 0 60000 65536"/>
                        <a:gd name="T56" fmla="*/ 0 60000 65536"/>
                        <a:gd name="T57" fmla="*/ 0 60000 65536"/>
                        <a:gd name="T58" fmla="*/ 0 60000 65536"/>
                        <a:gd name="T59" fmla="*/ 0 60000 65536"/>
                        <a:gd name="T60" fmla="*/ 0 w 20"/>
                        <a:gd name="T61" fmla="*/ 0 h 12"/>
                        <a:gd name="T62" fmla="*/ 20 w 20"/>
                        <a:gd name="T63" fmla="*/ 12 h 12"/>
                      </a:gdLst>
                      <a:ahLst/>
                      <a:cxnLst>
                        <a:cxn ang="T40">
                          <a:pos x="T0" y="T1"/>
                        </a:cxn>
                        <a:cxn ang="T41">
                          <a:pos x="T2" y="T3"/>
                        </a:cxn>
                        <a:cxn ang="T42">
                          <a:pos x="T4" y="T5"/>
                        </a:cxn>
                        <a:cxn ang="T43">
                          <a:pos x="T6" y="T7"/>
                        </a:cxn>
                        <a:cxn ang="T44">
                          <a:pos x="T8" y="T9"/>
                        </a:cxn>
                        <a:cxn ang="T45">
                          <a:pos x="T10" y="T11"/>
                        </a:cxn>
                        <a:cxn ang="T46">
                          <a:pos x="T12" y="T13"/>
                        </a:cxn>
                        <a:cxn ang="T47">
                          <a:pos x="T14" y="T15"/>
                        </a:cxn>
                        <a:cxn ang="T48">
                          <a:pos x="T16" y="T17"/>
                        </a:cxn>
                        <a:cxn ang="T49">
                          <a:pos x="T18" y="T19"/>
                        </a:cxn>
                        <a:cxn ang="T50">
                          <a:pos x="T20" y="T21"/>
                        </a:cxn>
                        <a:cxn ang="T51">
                          <a:pos x="T22" y="T23"/>
                        </a:cxn>
                        <a:cxn ang="T52">
                          <a:pos x="T24" y="T25"/>
                        </a:cxn>
                        <a:cxn ang="T53">
                          <a:pos x="T26" y="T27"/>
                        </a:cxn>
                        <a:cxn ang="T54">
                          <a:pos x="T28" y="T29"/>
                        </a:cxn>
                        <a:cxn ang="T55">
                          <a:pos x="T30" y="T31"/>
                        </a:cxn>
                        <a:cxn ang="T56">
                          <a:pos x="T32" y="T33"/>
                        </a:cxn>
                        <a:cxn ang="T57">
                          <a:pos x="T34" y="T35"/>
                        </a:cxn>
                        <a:cxn ang="T58">
                          <a:pos x="T36" y="T37"/>
                        </a:cxn>
                        <a:cxn ang="T59">
                          <a:pos x="T38" y="T39"/>
                        </a:cxn>
                      </a:cxnLst>
                      <a:rect l="T60" t="T61" r="T62" b="T63"/>
                      <a:pathLst>
                        <a:path w="20" h="12">
                          <a:moveTo>
                            <a:pt x="2" y="12"/>
                          </a:moveTo>
                          <a:lnTo>
                            <a:pt x="2" y="12"/>
                          </a:lnTo>
                          <a:lnTo>
                            <a:pt x="6" y="10"/>
                          </a:lnTo>
                          <a:lnTo>
                            <a:pt x="8" y="8"/>
                          </a:lnTo>
                          <a:lnTo>
                            <a:pt x="12" y="8"/>
                          </a:lnTo>
                          <a:lnTo>
                            <a:pt x="14" y="6"/>
                          </a:lnTo>
                          <a:lnTo>
                            <a:pt x="16" y="6"/>
                          </a:lnTo>
                          <a:lnTo>
                            <a:pt x="18" y="6"/>
                          </a:lnTo>
                          <a:lnTo>
                            <a:pt x="18" y="4"/>
                          </a:lnTo>
                          <a:lnTo>
                            <a:pt x="20" y="4"/>
                          </a:lnTo>
                          <a:lnTo>
                            <a:pt x="20" y="0"/>
                          </a:lnTo>
                          <a:lnTo>
                            <a:pt x="18" y="0"/>
                          </a:lnTo>
                          <a:lnTo>
                            <a:pt x="16" y="0"/>
                          </a:lnTo>
                          <a:lnTo>
                            <a:pt x="14" y="0"/>
                          </a:lnTo>
                          <a:lnTo>
                            <a:pt x="12" y="0"/>
                          </a:lnTo>
                          <a:lnTo>
                            <a:pt x="8" y="2"/>
                          </a:lnTo>
                          <a:lnTo>
                            <a:pt x="6" y="2"/>
                          </a:lnTo>
                          <a:lnTo>
                            <a:pt x="2" y="4"/>
                          </a:lnTo>
                          <a:lnTo>
                            <a:pt x="0" y="6"/>
                          </a:lnTo>
                          <a:lnTo>
                            <a:pt x="2" y="12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CN" altLang="en-US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p:txBody>
                </p:sp>
                <p:sp>
                  <p:nvSpPr>
                    <p:cNvPr id="735" name="Freeform 274">
                      <a:extLst>
                        <a:ext uri="{FF2B5EF4-FFF2-40B4-BE49-F238E27FC236}">
                          <a16:creationId xmlns:a16="http://schemas.microsoft.com/office/drawing/2014/main" xmlns="" id="{AE2AD1F1-A048-408C-A561-A5B0FEE87F52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5028" y="1641"/>
                      <a:ext cx="22" cy="24"/>
                    </a:xfrm>
                    <a:custGeom>
                      <a:avLst/>
                      <a:gdLst>
                        <a:gd name="T0" fmla="*/ 20 w 22"/>
                        <a:gd name="T1" fmla="*/ 14 h 24"/>
                        <a:gd name="T2" fmla="*/ 20 w 22"/>
                        <a:gd name="T3" fmla="*/ 14 h 24"/>
                        <a:gd name="T4" fmla="*/ 12 w 22"/>
                        <a:gd name="T5" fmla="*/ 16 h 24"/>
                        <a:gd name="T6" fmla="*/ 8 w 22"/>
                        <a:gd name="T7" fmla="*/ 16 h 24"/>
                        <a:gd name="T8" fmla="*/ 6 w 22"/>
                        <a:gd name="T9" fmla="*/ 16 h 24"/>
                        <a:gd name="T10" fmla="*/ 8 w 22"/>
                        <a:gd name="T11" fmla="*/ 14 h 24"/>
                        <a:gd name="T12" fmla="*/ 8 w 22"/>
                        <a:gd name="T13" fmla="*/ 10 h 24"/>
                        <a:gd name="T14" fmla="*/ 12 w 22"/>
                        <a:gd name="T15" fmla="*/ 8 h 24"/>
                        <a:gd name="T16" fmla="*/ 14 w 22"/>
                        <a:gd name="T17" fmla="*/ 6 h 24"/>
                        <a:gd name="T18" fmla="*/ 10 w 22"/>
                        <a:gd name="T19" fmla="*/ 0 h 24"/>
                        <a:gd name="T20" fmla="*/ 6 w 22"/>
                        <a:gd name="T21" fmla="*/ 2 h 24"/>
                        <a:gd name="T22" fmla="*/ 4 w 22"/>
                        <a:gd name="T23" fmla="*/ 6 h 24"/>
                        <a:gd name="T24" fmla="*/ 0 w 22"/>
                        <a:gd name="T25" fmla="*/ 10 h 24"/>
                        <a:gd name="T26" fmla="*/ 0 w 22"/>
                        <a:gd name="T27" fmla="*/ 16 h 24"/>
                        <a:gd name="T28" fmla="*/ 2 w 22"/>
                        <a:gd name="T29" fmla="*/ 20 h 24"/>
                        <a:gd name="T30" fmla="*/ 6 w 22"/>
                        <a:gd name="T31" fmla="*/ 24 h 24"/>
                        <a:gd name="T32" fmla="*/ 12 w 22"/>
                        <a:gd name="T33" fmla="*/ 24 h 24"/>
                        <a:gd name="T34" fmla="*/ 22 w 22"/>
                        <a:gd name="T35" fmla="*/ 22 h 24"/>
                        <a:gd name="T36" fmla="*/ 20 w 22"/>
                        <a:gd name="T37" fmla="*/ 14 h 24"/>
                        <a:gd name="T38" fmla="*/ 0 60000 65536"/>
                        <a:gd name="T39" fmla="*/ 0 60000 65536"/>
                        <a:gd name="T40" fmla="*/ 0 60000 65536"/>
                        <a:gd name="T41" fmla="*/ 0 60000 65536"/>
                        <a:gd name="T42" fmla="*/ 0 60000 65536"/>
                        <a:gd name="T43" fmla="*/ 0 60000 65536"/>
                        <a:gd name="T44" fmla="*/ 0 60000 65536"/>
                        <a:gd name="T45" fmla="*/ 0 60000 65536"/>
                        <a:gd name="T46" fmla="*/ 0 60000 65536"/>
                        <a:gd name="T47" fmla="*/ 0 60000 65536"/>
                        <a:gd name="T48" fmla="*/ 0 60000 65536"/>
                        <a:gd name="T49" fmla="*/ 0 60000 65536"/>
                        <a:gd name="T50" fmla="*/ 0 60000 65536"/>
                        <a:gd name="T51" fmla="*/ 0 60000 65536"/>
                        <a:gd name="T52" fmla="*/ 0 60000 65536"/>
                        <a:gd name="T53" fmla="*/ 0 60000 65536"/>
                        <a:gd name="T54" fmla="*/ 0 60000 65536"/>
                        <a:gd name="T55" fmla="*/ 0 60000 65536"/>
                        <a:gd name="T56" fmla="*/ 0 60000 65536"/>
                        <a:gd name="T57" fmla="*/ 0 w 22"/>
                        <a:gd name="T58" fmla="*/ 0 h 24"/>
                        <a:gd name="T59" fmla="*/ 22 w 22"/>
                        <a:gd name="T60" fmla="*/ 24 h 24"/>
                      </a:gdLst>
                      <a:ahLst/>
                      <a:cxnLst>
                        <a:cxn ang="T38">
                          <a:pos x="T0" y="T1"/>
                        </a:cxn>
                        <a:cxn ang="T39">
                          <a:pos x="T2" y="T3"/>
                        </a:cxn>
                        <a:cxn ang="T40">
                          <a:pos x="T4" y="T5"/>
                        </a:cxn>
                        <a:cxn ang="T41">
                          <a:pos x="T6" y="T7"/>
                        </a:cxn>
                        <a:cxn ang="T42">
                          <a:pos x="T8" y="T9"/>
                        </a:cxn>
                        <a:cxn ang="T43">
                          <a:pos x="T10" y="T11"/>
                        </a:cxn>
                        <a:cxn ang="T44">
                          <a:pos x="T12" y="T13"/>
                        </a:cxn>
                        <a:cxn ang="T45">
                          <a:pos x="T14" y="T15"/>
                        </a:cxn>
                        <a:cxn ang="T46">
                          <a:pos x="T16" y="T17"/>
                        </a:cxn>
                        <a:cxn ang="T47">
                          <a:pos x="T18" y="T19"/>
                        </a:cxn>
                        <a:cxn ang="T48">
                          <a:pos x="T20" y="T21"/>
                        </a:cxn>
                        <a:cxn ang="T49">
                          <a:pos x="T22" y="T23"/>
                        </a:cxn>
                        <a:cxn ang="T50">
                          <a:pos x="T24" y="T25"/>
                        </a:cxn>
                        <a:cxn ang="T51">
                          <a:pos x="T26" y="T27"/>
                        </a:cxn>
                        <a:cxn ang="T52">
                          <a:pos x="T28" y="T29"/>
                        </a:cxn>
                        <a:cxn ang="T53">
                          <a:pos x="T30" y="T31"/>
                        </a:cxn>
                        <a:cxn ang="T54">
                          <a:pos x="T32" y="T33"/>
                        </a:cxn>
                        <a:cxn ang="T55">
                          <a:pos x="T34" y="T35"/>
                        </a:cxn>
                        <a:cxn ang="T56">
                          <a:pos x="T36" y="T37"/>
                        </a:cxn>
                      </a:cxnLst>
                      <a:rect l="T57" t="T58" r="T59" b="T60"/>
                      <a:pathLst>
                        <a:path w="22" h="24">
                          <a:moveTo>
                            <a:pt x="20" y="14"/>
                          </a:moveTo>
                          <a:lnTo>
                            <a:pt x="20" y="14"/>
                          </a:lnTo>
                          <a:lnTo>
                            <a:pt x="12" y="16"/>
                          </a:lnTo>
                          <a:lnTo>
                            <a:pt x="8" y="16"/>
                          </a:lnTo>
                          <a:lnTo>
                            <a:pt x="6" y="16"/>
                          </a:lnTo>
                          <a:lnTo>
                            <a:pt x="8" y="14"/>
                          </a:lnTo>
                          <a:lnTo>
                            <a:pt x="8" y="10"/>
                          </a:lnTo>
                          <a:lnTo>
                            <a:pt x="12" y="8"/>
                          </a:lnTo>
                          <a:lnTo>
                            <a:pt x="14" y="6"/>
                          </a:lnTo>
                          <a:lnTo>
                            <a:pt x="10" y="0"/>
                          </a:lnTo>
                          <a:lnTo>
                            <a:pt x="6" y="2"/>
                          </a:lnTo>
                          <a:lnTo>
                            <a:pt x="4" y="6"/>
                          </a:lnTo>
                          <a:lnTo>
                            <a:pt x="0" y="10"/>
                          </a:lnTo>
                          <a:lnTo>
                            <a:pt x="0" y="16"/>
                          </a:lnTo>
                          <a:lnTo>
                            <a:pt x="2" y="20"/>
                          </a:lnTo>
                          <a:lnTo>
                            <a:pt x="6" y="24"/>
                          </a:lnTo>
                          <a:lnTo>
                            <a:pt x="12" y="24"/>
                          </a:lnTo>
                          <a:lnTo>
                            <a:pt x="22" y="22"/>
                          </a:lnTo>
                          <a:lnTo>
                            <a:pt x="20" y="14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CN" altLang="en-US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p:txBody>
                </p:sp>
                <p:sp>
                  <p:nvSpPr>
                    <p:cNvPr id="736" name="Freeform 275">
                      <a:extLst>
                        <a:ext uri="{FF2B5EF4-FFF2-40B4-BE49-F238E27FC236}">
                          <a16:creationId xmlns:a16="http://schemas.microsoft.com/office/drawing/2014/main" xmlns="" id="{D05F5FDE-81AA-4E67-ABDE-DD16389952A5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5034" y="1651"/>
                      <a:ext cx="16" cy="8"/>
                    </a:xfrm>
                    <a:custGeom>
                      <a:avLst/>
                      <a:gdLst>
                        <a:gd name="T0" fmla="*/ 0 w 16"/>
                        <a:gd name="T1" fmla="*/ 6 h 8"/>
                        <a:gd name="T2" fmla="*/ 0 w 16"/>
                        <a:gd name="T3" fmla="*/ 8 h 8"/>
                        <a:gd name="T4" fmla="*/ 16 w 16"/>
                        <a:gd name="T5" fmla="*/ 2 h 8"/>
                        <a:gd name="T6" fmla="*/ 14 w 16"/>
                        <a:gd name="T7" fmla="*/ 0 h 8"/>
                        <a:gd name="T8" fmla="*/ 0 w 16"/>
                        <a:gd name="T9" fmla="*/ 4 h 8"/>
                        <a:gd name="T10" fmla="*/ 0 w 16"/>
                        <a:gd name="T11" fmla="*/ 6 h 8"/>
                        <a:gd name="T12" fmla="*/ 0 60000 65536"/>
                        <a:gd name="T13" fmla="*/ 0 60000 65536"/>
                        <a:gd name="T14" fmla="*/ 0 60000 65536"/>
                        <a:gd name="T15" fmla="*/ 0 60000 65536"/>
                        <a:gd name="T16" fmla="*/ 0 60000 65536"/>
                        <a:gd name="T17" fmla="*/ 0 60000 65536"/>
                        <a:gd name="T18" fmla="*/ 0 w 16"/>
                        <a:gd name="T19" fmla="*/ 0 h 8"/>
                        <a:gd name="T20" fmla="*/ 16 w 16"/>
                        <a:gd name="T21" fmla="*/ 8 h 8"/>
                      </a:gdLst>
                      <a:ahLst/>
                      <a:cxnLst>
                        <a:cxn ang="T12">
                          <a:pos x="T0" y="T1"/>
                        </a:cxn>
                        <a:cxn ang="T13">
                          <a:pos x="T2" y="T3"/>
                        </a:cxn>
                        <a:cxn ang="T14">
                          <a:pos x="T4" y="T5"/>
                        </a:cxn>
                        <a:cxn ang="T15">
                          <a:pos x="T6" y="T7"/>
                        </a:cxn>
                        <a:cxn ang="T16">
                          <a:pos x="T8" y="T9"/>
                        </a:cxn>
                        <a:cxn ang="T17">
                          <a:pos x="T10" y="T11"/>
                        </a:cxn>
                      </a:cxnLst>
                      <a:rect l="T18" t="T19" r="T20" b="T21"/>
                      <a:pathLst>
                        <a:path w="16" h="8">
                          <a:moveTo>
                            <a:pt x="0" y="6"/>
                          </a:moveTo>
                          <a:lnTo>
                            <a:pt x="0" y="8"/>
                          </a:lnTo>
                          <a:lnTo>
                            <a:pt x="16" y="2"/>
                          </a:lnTo>
                          <a:lnTo>
                            <a:pt x="14" y="0"/>
                          </a:lnTo>
                          <a:lnTo>
                            <a:pt x="0" y="4"/>
                          </a:lnTo>
                          <a:lnTo>
                            <a:pt x="0" y="6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CN" altLang="en-US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p:txBody>
                </p:sp>
              </p:grpSp>
              <p:sp>
                <p:nvSpPr>
                  <p:cNvPr id="733" name="Freeform 276">
                    <a:extLst>
                      <a:ext uri="{FF2B5EF4-FFF2-40B4-BE49-F238E27FC236}">
                        <a16:creationId xmlns:a16="http://schemas.microsoft.com/office/drawing/2014/main" xmlns="" id="{AEDB5C48-C9A5-4BC6-8DE4-BBB7F452D3E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34" y="1633"/>
                    <a:ext cx="16" cy="12"/>
                  </a:xfrm>
                  <a:custGeom>
                    <a:avLst/>
                    <a:gdLst>
                      <a:gd name="T0" fmla="*/ 0 w 16"/>
                      <a:gd name="T1" fmla="*/ 12 h 12"/>
                      <a:gd name="T2" fmla="*/ 2 w 16"/>
                      <a:gd name="T3" fmla="*/ 12 h 12"/>
                      <a:gd name="T4" fmla="*/ 4 w 16"/>
                      <a:gd name="T5" fmla="*/ 10 h 12"/>
                      <a:gd name="T6" fmla="*/ 4 w 16"/>
                      <a:gd name="T7" fmla="*/ 8 h 12"/>
                      <a:gd name="T8" fmla="*/ 6 w 16"/>
                      <a:gd name="T9" fmla="*/ 8 h 12"/>
                      <a:gd name="T10" fmla="*/ 8 w 16"/>
                      <a:gd name="T11" fmla="*/ 8 h 12"/>
                      <a:gd name="T12" fmla="*/ 8 w 16"/>
                      <a:gd name="T13" fmla="*/ 10 h 12"/>
                      <a:gd name="T14" fmla="*/ 6 w 16"/>
                      <a:gd name="T15" fmla="*/ 12 h 12"/>
                      <a:gd name="T16" fmla="*/ 10 w 16"/>
                      <a:gd name="T17" fmla="*/ 12 h 12"/>
                      <a:gd name="T18" fmla="*/ 12 w 16"/>
                      <a:gd name="T19" fmla="*/ 12 h 12"/>
                      <a:gd name="T20" fmla="*/ 14 w 16"/>
                      <a:gd name="T21" fmla="*/ 10 h 12"/>
                      <a:gd name="T22" fmla="*/ 16 w 16"/>
                      <a:gd name="T23" fmla="*/ 8 h 12"/>
                      <a:gd name="T24" fmla="*/ 16 w 16"/>
                      <a:gd name="T25" fmla="*/ 6 h 12"/>
                      <a:gd name="T26" fmla="*/ 14 w 16"/>
                      <a:gd name="T27" fmla="*/ 2 h 12"/>
                      <a:gd name="T28" fmla="*/ 12 w 16"/>
                      <a:gd name="T29" fmla="*/ 0 h 12"/>
                      <a:gd name="T30" fmla="*/ 10 w 16"/>
                      <a:gd name="T31" fmla="*/ 0 h 12"/>
                      <a:gd name="T32" fmla="*/ 8 w 16"/>
                      <a:gd name="T33" fmla="*/ 0 h 12"/>
                      <a:gd name="T34" fmla="*/ 8 w 16"/>
                      <a:gd name="T35" fmla="*/ 2 h 12"/>
                      <a:gd name="T36" fmla="*/ 6 w 16"/>
                      <a:gd name="T37" fmla="*/ 4 h 12"/>
                      <a:gd name="T38" fmla="*/ 4 w 16"/>
                      <a:gd name="T39" fmla="*/ 4 h 12"/>
                      <a:gd name="T40" fmla="*/ 2 w 16"/>
                      <a:gd name="T41" fmla="*/ 6 h 12"/>
                      <a:gd name="T42" fmla="*/ 0 w 16"/>
                      <a:gd name="T43" fmla="*/ 6 h 12"/>
                      <a:gd name="T44" fmla="*/ 0 w 16"/>
                      <a:gd name="T45" fmla="*/ 8 h 12"/>
                      <a:gd name="T46" fmla="*/ 0 w 16"/>
                      <a:gd name="T47" fmla="*/ 12 h 12"/>
                      <a:gd name="T48" fmla="*/ 0 60000 65536"/>
                      <a:gd name="T49" fmla="*/ 0 60000 65536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60000 65536"/>
                      <a:gd name="T55" fmla="*/ 0 60000 65536"/>
                      <a:gd name="T56" fmla="*/ 0 60000 65536"/>
                      <a:gd name="T57" fmla="*/ 0 60000 65536"/>
                      <a:gd name="T58" fmla="*/ 0 60000 65536"/>
                      <a:gd name="T59" fmla="*/ 0 60000 65536"/>
                      <a:gd name="T60" fmla="*/ 0 60000 65536"/>
                      <a:gd name="T61" fmla="*/ 0 60000 65536"/>
                      <a:gd name="T62" fmla="*/ 0 60000 65536"/>
                      <a:gd name="T63" fmla="*/ 0 60000 65536"/>
                      <a:gd name="T64" fmla="*/ 0 60000 65536"/>
                      <a:gd name="T65" fmla="*/ 0 60000 65536"/>
                      <a:gd name="T66" fmla="*/ 0 60000 65536"/>
                      <a:gd name="T67" fmla="*/ 0 60000 65536"/>
                      <a:gd name="T68" fmla="*/ 0 60000 65536"/>
                      <a:gd name="T69" fmla="*/ 0 60000 65536"/>
                      <a:gd name="T70" fmla="*/ 0 60000 65536"/>
                      <a:gd name="T71" fmla="*/ 0 60000 65536"/>
                      <a:gd name="T72" fmla="*/ 0 w 16"/>
                      <a:gd name="T73" fmla="*/ 0 h 12"/>
                      <a:gd name="T74" fmla="*/ 16 w 16"/>
                      <a:gd name="T75" fmla="*/ 12 h 12"/>
                    </a:gdLst>
                    <a:ahLst/>
                    <a:cxnLst>
                      <a:cxn ang="T48">
                        <a:pos x="T0" y="T1"/>
                      </a:cxn>
                      <a:cxn ang="T49">
                        <a:pos x="T2" y="T3"/>
                      </a:cxn>
                      <a:cxn ang="T50">
                        <a:pos x="T4" y="T5"/>
                      </a:cxn>
                      <a:cxn ang="T51">
                        <a:pos x="T6" y="T7"/>
                      </a:cxn>
                      <a:cxn ang="T52">
                        <a:pos x="T8" y="T9"/>
                      </a:cxn>
                      <a:cxn ang="T53">
                        <a:pos x="T10" y="T11"/>
                      </a:cxn>
                      <a:cxn ang="T54">
                        <a:pos x="T12" y="T13"/>
                      </a:cxn>
                      <a:cxn ang="T55">
                        <a:pos x="T14" y="T15"/>
                      </a:cxn>
                      <a:cxn ang="T56">
                        <a:pos x="T16" y="T17"/>
                      </a:cxn>
                      <a:cxn ang="T57">
                        <a:pos x="T18" y="T19"/>
                      </a:cxn>
                      <a:cxn ang="T58">
                        <a:pos x="T20" y="T21"/>
                      </a:cxn>
                      <a:cxn ang="T59">
                        <a:pos x="T22" y="T23"/>
                      </a:cxn>
                      <a:cxn ang="T60">
                        <a:pos x="T24" y="T25"/>
                      </a:cxn>
                      <a:cxn ang="T61">
                        <a:pos x="T26" y="T27"/>
                      </a:cxn>
                      <a:cxn ang="T62">
                        <a:pos x="T28" y="T29"/>
                      </a:cxn>
                      <a:cxn ang="T63">
                        <a:pos x="T30" y="T31"/>
                      </a:cxn>
                      <a:cxn ang="T64">
                        <a:pos x="T32" y="T33"/>
                      </a:cxn>
                      <a:cxn ang="T65">
                        <a:pos x="T34" y="T35"/>
                      </a:cxn>
                      <a:cxn ang="T66">
                        <a:pos x="T36" y="T37"/>
                      </a:cxn>
                      <a:cxn ang="T67">
                        <a:pos x="T38" y="T39"/>
                      </a:cxn>
                      <a:cxn ang="T68">
                        <a:pos x="T40" y="T41"/>
                      </a:cxn>
                      <a:cxn ang="T69">
                        <a:pos x="T42" y="T43"/>
                      </a:cxn>
                      <a:cxn ang="T70">
                        <a:pos x="T44" y="T45"/>
                      </a:cxn>
                      <a:cxn ang="T71">
                        <a:pos x="T46" y="T47"/>
                      </a:cxn>
                    </a:cxnLst>
                    <a:rect l="T72" t="T73" r="T74" b="T75"/>
                    <a:pathLst>
                      <a:path w="16" h="12">
                        <a:moveTo>
                          <a:pt x="0" y="12"/>
                        </a:moveTo>
                        <a:lnTo>
                          <a:pt x="2" y="12"/>
                        </a:lnTo>
                        <a:lnTo>
                          <a:pt x="4" y="10"/>
                        </a:lnTo>
                        <a:lnTo>
                          <a:pt x="4" y="8"/>
                        </a:lnTo>
                        <a:lnTo>
                          <a:pt x="6" y="8"/>
                        </a:lnTo>
                        <a:lnTo>
                          <a:pt x="8" y="8"/>
                        </a:lnTo>
                        <a:lnTo>
                          <a:pt x="8" y="10"/>
                        </a:lnTo>
                        <a:lnTo>
                          <a:pt x="6" y="12"/>
                        </a:lnTo>
                        <a:lnTo>
                          <a:pt x="10" y="12"/>
                        </a:lnTo>
                        <a:lnTo>
                          <a:pt x="12" y="12"/>
                        </a:lnTo>
                        <a:lnTo>
                          <a:pt x="14" y="10"/>
                        </a:lnTo>
                        <a:lnTo>
                          <a:pt x="16" y="8"/>
                        </a:lnTo>
                        <a:lnTo>
                          <a:pt x="16" y="6"/>
                        </a:lnTo>
                        <a:lnTo>
                          <a:pt x="14" y="2"/>
                        </a:lnTo>
                        <a:lnTo>
                          <a:pt x="12" y="0"/>
                        </a:lnTo>
                        <a:lnTo>
                          <a:pt x="10" y="0"/>
                        </a:lnTo>
                        <a:lnTo>
                          <a:pt x="8" y="0"/>
                        </a:lnTo>
                        <a:lnTo>
                          <a:pt x="8" y="2"/>
                        </a:lnTo>
                        <a:lnTo>
                          <a:pt x="6" y="4"/>
                        </a:lnTo>
                        <a:lnTo>
                          <a:pt x="4" y="4"/>
                        </a:lnTo>
                        <a:lnTo>
                          <a:pt x="2" y="6"/>
                        </a:lnTo>
                        <a:lnTo>
                          <a:pt x="0" y="6"/>
                        </a:lnTo>
                        <a:lnTo>
                          <a:pt x="0" y="8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FDE3BA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>
                      <a:latin typeface="Microsoft YaHei" panose="020B0503020204020204" pitchFamily="34" charset="-122"/>
                      <a:ea typeface="Microsoft YaHei" panose="020B0503020204020204" pitchFamily="34" charset="-122"/>
                    </a:endParaRPr>
                  </a:p>
                </p:txBody>
              </p:sp>
            </p:grpSp>
            <p:sp>
              <p:nvSpPr>
                <p:cNvPr id="717" name="Line 277">
                  <a:extLst>
                    <a:ext uri="{FF2B5EF4-FFF2-40B4-BE49-F238E27FC236}">
                      <a16:creationId xmlns:a16="http://schemas.microsoft.com/office/drawing/2014/main" xmlns="" id="{5EEAB29C-F6AC-447E-8A06-AF565CB853E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964" y="1849"/>
                  <a:ext cx="1" cy="1"/>
                </a:xfrm>
                <a:prstGeom prst="line">
                  <a:avLst/>
                </a:prstGeom>
                <a:noFill/>
                <a:ln w="317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718" name="Freeform 278">
                  <a:extLst>
                    <a:ext uri="{FF2B5EF4-FFF2-40B4-BE49-F238E27FC236}">
                      <a16:creationId xmlns:a16="http://schemas.microsoft.com/office/drawing/2014/main" xmlns="" id="{FA00FE9A-0404-4DC7-8F97-447F646436D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88" y="1528"/>
                  <a:ext cx="168" cy="256"/>
                </a:xfrm>
                <a:custGeom>
                  <a:avLst/>
                  <a:gdLst>
                    <a:gd name="T0" fmla="*/ 168 w 168"/>
                    <a:gd name="T1" fmla="*/ 256 h 256"/>
                    <a:gd name="T2" fmla="*/ 104 w 168"/>
                    <a:gd name="T3" fmla="*/ 12 h 256"/>
                    <a:gd name="T4" fmla="*/ 166 w 168"/>
                    <a:gd name="T5" fmla="*/ 8 h 256"/>
                    <a:gd name="T6" fmla="*/ 164 w 168"/>
                    <a:gd name="T7" fmla="*/ 0 h 256"/>
                    <a:gd name="T8" fmla="*/ 96 w 168"/>
                    <a:gd name="T9" fmla="*/ 2 h 256"/>
                    <a:gd name="T10" fmla="*/ 16 w 168"/>
                    <a:gd name="T11" fmla="*/ 6 h 256"/>
                    <a:gd name="T12" fmla="*/ 0 w 168"/>
                    <a:gd name="T13" fmla="*/ 184 h 256"/>
                    <a:gd name="T14" fmla="*/ 4 w 168"/>
                    <a:gd name="T15" fmla="*/ 184 h 256"/>
                    <a:gd name="T16" fmla="*/ 10 w 168"/>
                    <a:gd name="T17" fmla="*/ 184 h 256"/>
                    <a:gd name="T18" fmla="*/ 26 w 168"/>
                    <a:gd name="T19" fmla="*/ 16 h 256"/>
                    <a:gd name="T20" fmla="*/ 92 w 168"/>
                    <a:gd name="T21" fmla="*/ 14 h 256"/>
                    <a:gd name="T22" fmla="*/ 156 w 168"/>
                    <a:gd name="T23" fmla="*/ 256 h 256"/>
                    <a:gd name="T24" fmla="*/ 168 w 168"/>
                    <a:gd name="T25" fmla="*/ 256 h 25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w 168"/>
                    <a:gd name="T40" fmla="*/ 0 h 256"/>
                    <a:gd name="T41" fmla="*/ 168 w 168"/>
                    <a:gd name="T42" fmla="*/ 256 h 256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T39" t="T40" r="T41" b="T42"/>
                  <a:pathLst>
                    <a:path w="168" h="256">
                      <a:moveTo>
                        <a:pt x="168" y="256"/>
                      </a:moveTo>
                      <a:lnTo>
                        <a:pt x="104" y="12"/>
                      </a:lnTo>
                      <a:lnTo>
                        <a:pt x="166" y="8"/>
                      </a:lnTo>
                      <a:lnTo>
                        <a:pt x="164" y="0"/>
                      </a:lnTo>
                      <a:lnTo>
                        <a:pt x="96" y="2"/>
                      </a:lnTo>
                      <a:lnTo>
                        <a:pt x="16" y="6"/>
                      </a:lnTo>
                      <a:lnTo>
                        <a:pt x="0" y="184"/>
                      </a:lnTo>
                      <a:lnTo>
                        <a:pt x="4" y="184"/>
                      </a:lnTo>
                      <a:lnTo>
                        <a:pt x="10" y="184"/>
                      </a:lnTo>
                      <a:lnTo>
                        <a:pt x="26" y="16"/>
                      </a:lnTo>
                      <a:lnTo>
                        <a:pt x="92" y="14"/>
                      </a:lnTo>
                      <a:lnTo>
                        <a:pt x="156" y="256"/>
                      </a:lnTo>
                      <a:lnTo>
                        <a:pt x="168" y="256"/>
                      </a:lnTo>
                      <a:close/>
                    </a:path>
                  </a:pathLst>
                </a:custGeom>
                <a:solidFill>
                  <a:srgbClr val="91919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719" name="Line 279">
                  <a:extLst>
                    <a:ext uri="{FF2B5EF4-FFF2-40B4-BE49-F238E27FC236}">
                      <a16:creationId xmlns:a16="http://schemas.microsoft.com/office/drawing/2014/main" xmlns="" id="{9C9A1BCC-0D73-4DDB-94E6-CBF0D89E58E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026" y="1786"/>
                  <a:ext cx="1" cy="1"/>
                </a:xfrm>
                <a:prstGeom prst="line">
                  <a:avLst/>
                </a:prstGeom>
                <a:noFill/>
                <a:ln w="317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720" name="Line 280">
                  <a:extLst>
                    <a:ext uri="{FF2B5EF4-FFF2-40B4-BE49-F238E27FC236}">
                      <a16:creationId xmlns:a16="http://schemas.microsoft.com/office/drawing/2014/main" xmlns="" id="{E6C6291E-204F-460D-8847-10CD421F002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012" y="1772"/>
                  <a:ext cx="1" cy="1"/>
                </a:xfrm>
                <a:prstGeom prst="line">
                  <a:avLst/>
                </a:prstGeom>
                <a:noFill/>
                <a:ln w="317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</p:grpSp>
          <p:grpSp>
            <p:nvGrpSpPr>
              <p:cNvPr id="649" name="Group 281">
                <a:extLst>
                  <a:ext uri="{FF2B5EF4-FFF2-40B4-BE49-F238E27FC236}">
                    <a16:creationId xmlns:a16="http://schemas.microsoft.com/office/drawing/2014/main" xmlns="" id="{068B47DF-4D19-4CE6-912D-C6644E4D387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042" y="1504"/>
                <a:ext cx="136" cy="369"/>
                <a:chOff x="5042" y="1504"/>
                <a:chExt cx="136" cy="369"/>
              </a:xfrm>
            </p:grpSpPr>
            <p:grpSp>
              <p:nvGrpSpPr>
                <p:cNvPr id="683" name="Group 282">
                  <a:extLst>
                    <a:ext uri="{FF2B5EF4-FFF2-40B4-BE49-F238E27FC236}">
                      <a16:creationId xmlns:a16="http://schemas.microsoft.com/office/drawing/2014/main" xmlns="" id="{3B3CD097-B64E-40C4-991F-E01C10DA744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084" y="1528"/>
                  <a:ext cx="76" cy="250"/>
                  <a:chOff x="5084" y="1528"/>
                  <a:chExt cx="76" cy="250"/>
                </a:xfrm>
              </p:grpSpPr>
              <p:sp>
                <p:nvSpPr>
                  <p:cNvPr id="693" name="Freeform 283">
                    <a:extLst>
                      <a:ext uri="{FF2B5EF4-FFF2-40B4-BE49-F238E27FC236}">
                        <a16:creationId xmlns:a16="http://schemas.microsoft.com/office/drawing/2014/main" xmlns="" id="{0F4FA730-D00A-4F29-B796-844C9BA85D1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84" y="1528"/>
                    <a:ext cx="76" cy="250"/>
                  </a:xfrm>
                  <a:custGeom>
                    <a:avLst/>
                    <a:gdLst>
                      <a:gd name="T0" fmla="*/ 0 w 76"/>
                      <a:gd name="T1" fmla="*/ 10 h 250"/>
                      <a:gd name="T2" fmla="*/ 64 w 76"/>
                      <a:gd name="T3" fmla="*/ 250 h 250"/>
                      <a:gd name="T4" fmla="*/ 76 w 76"/>
                      <a:gd name="T5" fmla="*/ 248 h 250"/>
                      <a:gd name="T6" fmla="*/ 10 w 76"/>
                      <a:gd name="T7" fmla="*/ 0 h 250"/>
                      <a:gd name="T8" fmla="*/ 2 w 76"/>
                      <a:gd name="T9" fmla="*/ 0 h 250"/>
                      <a:gd name="T10" fmla="*/ 0 w 76"/>
                      <a:gd name="T11" fmla="*/ 10 h 250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w 76"/>
                      <a:gd name="T19" fmla="*/ 0 h 250"/>
                      <a:gd name="T20" fmla="*/ 76 w 76"/>
                      <a:gd name="T21" fmla="*/ 250 h 250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T18" t="T19" r="T20" b="T21"/>
                    <a:pathLst>
                      <a:path w="76" h="250">
                        <a:moveTo>
                          <a:pt x="0" y="10"/>
                        </a:moveTo>
                        <a:lnTo>
                          <a:pt x="64" y="250"/>
                        </a:lnTo>
                        <a:lnTo>
                          <a:pt x="76" y="248"/>
                        </a:lnTo>
                        <a:lnTo>
                          <a:pt x="10" y="0"/>
                        </a:lnTo>
                        <a:lnTo>
                          <a:pt x="2" y="0"/>
                        </a:lnTo>
                        <a:lnTo>
                          <a:pt x="0" y="10"/>
                        </a:lnTo>
                        <a:close/>
                      </a:path>
                    </a:pathLst>
                  </a:custGeom>
                  <a:solidFill>
                    <a:srgbClr val="676767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>
                      <a:latin typeface="Microsoft YaHei" panose="020B0503020204020204" pitchFamily="34" charset="-122"/>
                      <a:ea typeface="Microsoft YaHei" panose="020B0503020204020204" pitchFamily="34" charset="-122"/>
                    </a:endParaRPr>
                  </a:p>
                </p:txBody>
              </p:sp>
              <p:sp>
                <p:nvSpPr>
                  <p:cNvPr id="694" name="Freeform 284">
                    <a:extLst>
                      <a:ext uri="{FF2B5EF4-FFF2-40B4-BE49-F238E27FC236}">
                        <a16:creationId xmlns:a16="http://schemas.microsoft.com/office/drawing/2014/main" xmlns="" id="{0312D04A-2B43-4B2D-B922-CDE8FF0896E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88" y="1528"/>
                    <a:ext cx="70" cy="248"/>
                  </a:xfrm>
                  <a:custGeom>
                    <a:avLst/>
                    <a:gdLst>
                      <a:gd name="T0" fmla="*/ 0 w 70"/>
                      <a:gd name="T1" fmla="*/ 0 h 248"/>
                      <a:gd name="T2" fmla="*/ 64 w 70"/>
                      <a:gd name="T3" fmla="*/ 248 h 248"/>
                      <a:gd name="T4" fmla="*/ 70 w 70"/>
                      <a:gd name="T5" fmla="*/ 248 h 248"/>
                      <a:gd name="T6" fmla="*/ 4 w 70"/>
                      <a:gd name="T7" fmla="*/ 0 h 248"/>
                      <a:gd name="T8" fmla="*/ 0 w 70"/>
                      <a:gd name="T9" fmla="*/ 0 h 24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70"/>
                      <a:gd name="T16" fmla="*/ 0 h 248"/>
                      <a:gd name="T17" fmla="*/ 70 w 70"/>
                      <a:gd name="T18" fmla="*/ 248 h 248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70" h="248">
                        <a:moveTo>
                          <a:pt x="0" y="0"/>
                        </a:moveTo>
                        <a:lnTo>
                          <a:pt x="64" y="248"/>
                        </a:lnTo>
                        <a:lnTo>
                          <a:pt x="70" y="248"/>
                        </a:lnTo>
                        <a:lnTo>
                          <a:pt x="4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919191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>
                      <a:latin typeface="Microsoft YaHei" panose="020B0503020204020204" pitchFamily="34" charset="-122"/>
                      <a:ea typeface="Microsoft YaHei" panose="020B0503020204020204" pitchFamily="34" charset="-122"/>
                    </a:endParaRPr>
                  </a:p>
                </p:txBody>
              </p:sp>
            </p:grpSp>
            <p:grpSp>
              <p:nvGrpSpPr>
                <p:cNvPr id="684" name="Group 285">
                  <a:extLst>
                    <a:ext uri="{FF2B5EF4-FFF2-40B4-BE49-F238E27FC236}">
                      <a16:creationId xmlns:a16="http://schemas.microsoft.com/office/drawing/2014/main" xmlns="" id="{DCE14EC9-C865-4E07-B523-1C6A49A97A9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042" y="1510"/>
                  <a:ext cx="58" cy="363"/>
                  <a:chOff x="5042" y="1510"/>
                  <a:chExt cx="58" cy="363"/>
                </a:xfrm>
              </p:grpSpPr>
              <p:sp>
                <p:nvSpPr>
                  <p:cNvPr id="691" name="Freeform 286">
                    <a:extLst>
                      <a:ext uri="{FF2B5EF4-FFF2-40B4-BE49-F238E27FC236}">
                        <a16:creationId xmlns:a16="http://schemas.microsoft.com/office/drawing/2014/main" xmlns="" id="{572D467C-C3E5-4B5D-9BEE-6CED0EB53A7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50" y="1540"/>
                    <a:ext cx="50" cy="333"/>
                  </a:xfrm>
                  <a:custGeom>
                    <a:avLst/>
                    <a:gdLst>
                      <a:gd name="T0" fmla="*/ 0 w 50"/>
                      <a:gd name="T1" fmla="*/ 4 h 333"/>
                      <a:gd name="T2" fmla="*/ 2 w 50"/>
                      <a:gd name="T3" fmla="*/ 29 h 333"/>
                      <a:gd name="T4" fmla="*/ 18 w 50"/>
                      <a:gd name="T5" fmla="*/ 244 h 333"/>
                      <a:gd name="T6" fmla="*/ 50 w 50"/>
                      <a:gd name="T7" fmla="*/ 333 h 333"/>
                      <a:gd name="T8" fmla="*/ 28 w 50"/>
                      <a:gd name="T9" fmla="*/ 0 h 333"/>
                      <a:gd name="T10" fmla="*/ 0 w 50"/>
                      <a:gd name="T11" fmla="*/ 4 h 333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w 50"/>
                      <a:gd name="T19" fmla="*/ 0 h 333"/>
                      <a:gd name="T20" fmla="*/ 50 w 50"/>
                      <a:gd name="T21" fmla="*/ 333 h 333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T18" t="T19" r="T20" b="T21"/>
                    <a:pathLst>
                      <a:path w="50" h="333">
                        <a:moveTo>
                          <a:pt x="0" y="4"/>
                        </a:moveTo>
                        <a:lnTo>
                          <a:pt x="2" y="29"/>
                        </a:lnTo>
                        <a:lnTo>
                          <a:pt x="18" y="244"/>
                        </a:lnTo>
                        <a:lnTo>
                          <a:pt x="50" y="333"/>
                        </a:lnTo>
                        <a:lnTo>
                          <a:pt x="28" y="0"/>
                        </a:lnTo>
                        <a:lnTo>
                          <a:pt x="0" y="4"/>
                        </a:lnTo>
                        <a:close/>
                      </a:path>
                    </a:pathLst>
                  </a:custGeom>
                  <a:solidFill>
                    <a:srgbClr val="919191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>
                      <a:latin typeface="Microsoft YaHei" panose="020B0503020204020204" pitchFamily="34" charset="-122"/>
                      <a:ea typeface="Microsoft YaHei" panose="020B0503020204020204" pitchFamily="34" charset="-122"/>
                    </a:endParaRPr>
                  </a:p>
                </p:txBody>
              </p:sp>
              <p:sp>
                <p:nvSpPr>
                  <p:cNvPr id="692" name="Freeform 287">
                    <a:extLst>
                      <a:ext uri="{FF2B5EF4-FFF2-40B4-BE49-F238E27FC236}">
                        <a16:creationId xmlns:a16="http://schemas.microsoft.com/office/drawing/2014/main" xmlns="" id="{ED844FFB-7B1C-42EF-823C-D7CA5B2C9F5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42" y="1510"/>
                    <a:ext cx="32" cy="39"/>
                  </a:xfrm>
                  <a:custGeom>
                    <a:avLst/>
                    <a:gdLst>
                      <a:gd name="T0" fmla="*/ 28 w 32"/>
                      <a:gd name="T1" fmla="*/ 0 h 39"/>
                      <a:gd name="T2" fmla="*/ 0 w 32"/>
                      <a:gd name="T3" fmla="*/ 4 h 39"/>
                      <a:gd name="T4" fmla="*/ 0 w 32"/>
                      <a:gd name="T5" fmla="*/ 32 h 39"/>
                      <a:gd name="T6" fmla="*/ 2 w 32"/>
                      <a:gd name="T7" fmla="*/ 39 h 39"/>
                      <a:gd name="T8" fmla="*/ 32 w 32"/>
                      <a:gd name="T9" fmla="*/ 36 h 39"/>
                      <a:gd name="T10" fmla="*/ 28 w 32"/>
                      <a:gd name="T11" fmla="*/ 0 h 39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w 32"/>
                      <a:gd name="T19" fmla="*/ 0 h 39"/>
                      <a:gd name="T20" fmla="*/ 32 w 32"/>
                      <a:gd name="T21" fmla="*/ 39 h 39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T18" t="T19" r="T20" b="T21"/>
                    <a:pathLst>
                      <a:path w="32" h="39">
                        <a:moveTo>
                          <a:pt x="28" y="0"/>
                        </a:moveTo>
                        <a:lnTo>
                          <a:pt x="0" y="4"/>
                        </a:lnTo>
                        <a:lnTo>
                          <a:pt x="0" y="32"/>
                        </a:lnTo>
                        <a:lnTo>
                          <a:pt x="2" y="39"/>
                        </a:lnTo>
                        <a:lnTo>
                          <a:pt x="32" y="36"/>
                        </a:lnTo>
                        <a:lnTo>
                          <a:pt x="28" y="0"/>
                        </a:lnTo>
                        <a:close/>
                      </a:path>
                    </a:pathLst>
                  </a:custGeom>
                  <a:solidFill>
                    <a:srgbClr val="9E9E9E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>
                      <a:latin typeface="Microsoft YaHei" panose="020B0503020204020204" pitchFamily="34" charset="-122"/>
                      <a:ea typeface="Microsoft YaHei" panose="020B0503020204020204" pitchFamily="34" charset="-122"/>
                    </a:endParaRPr>
                  </a:p>
                </p:txBody>
              </p:sp>
            </p:grpSp>
            <p:sp>
              <p:nvSpPr>
                <p:cNvPr id="685" name="Freeform 288">
                  <a:extLst>
                    <a:ext uri="{FF2B5EF4-FFF2-40B4-BE49-F238E27FC236}">
                      <a16:creationId xmlns:a16="http://schemas.microsoft.com/office/drawing/2014/main" xmlns="" id="{3C14ECDD-C60D-4900-9A3E-14E01954594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94" y="1673"/>
                  <a:ext cx="62" cy="101"/>
                </a:xfrm>
                <a:custGeom>
                  <a:avLst/>
                  <a:gdLst>
                    <a:gd name="T0" fmla="*/ 0 w 62"/>
                    <a:gd name="T1" fmla="*/ 6 h 101"/>
                    <a:gd name="T2" fmla="*/ 10 w 62"/>
                    <a:gd name="T3" fmla="*/ 4 h 101"/>
                    <a:gd name="T4" fmla="*/ 52 w 62"/>
                    <a:gd name="T5" fmla="*/ 0 h 101"/>
                    <a:gd name="T6" fmla="*/ 62 w 62"/>
                    <a:gd name="T7" fmla="*/ 91 h 101"/>
                    <a:gd name="T8" fmla="*/ 4 w 62"/>
                    <a:gd name="T9" fmla="*/ 101 h 101"/>
                    <a:gd name="T10" fmla="*/ 0 w 62"/>
                    <a:gd name="T11" fmla="*/ 6 h 101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62"/>
                    <a:gd name="T19" fmla="*/ 0 h 101"/>
                    <a:gd name="T20" fmla="*/ 62 w 62"/>
                    <a:gd name="T21" fmla="*/ 101 h 101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62" h="101">
                      <a:moveTo>
                        <a:pt x="0" y="6"/>
                      </a:moveTo>
                      <a:lnTo>
                        <a:pt x="10" y="4"/>
                      </a:lnTo>
                      <a:lnTo>
                        <a:pt x="52" y="0"/>
                      </a:lnTo>
                      <a:lnTo>
                        <a:pt x="62" y="91"/>
                      </a:lnTo>
                      <a:lnTo>
                        <a:pt x="4" y="101"/>
                      </a:lnTo>
                      <a:lnTo>
                        <a:pt x="0" y="6"/>
                      </a:lnTo>
                      <a:close/>
                    </a:path>
                  </a:pathLst>
                </a:custGeom>
                <a:solidFill>
                  <a:srgbClr val="9E9E9E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686" name="Freeform 289">
                  <a:extLst>
                    <a:ext uri="{FF2B5EF4-FFF2-40B4-BE49-F238E27FC236}">
                      <a16:creationId xmlns:a16="http://schemas.microsoft.com/office/drawing/2014/main" xmlns="" id="{8B597010-C659-4DE2-9D64-CF289B15189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70" y="1504"/>
                  <a:ext cx="108" cy="272"/>
                </a:xfrm>
                <a:custGeom>
                  <a:avLst/>
                  <a:gdLst>
                    <a:gd name="T0" fmla="*/ 108 w 108"/>
                    <a:gd name="T1" fmla="*/ 252 h 272"/>
                    <a:gd name="T2" fmla="*/ 88 w 108"/>
                    <a:gd name="T3" fmla="*/ 0 h 272"/>
                    <a:gd name="T4" fmla="*/ 10 w 108"/>
                    <a:gd name="T5" fmla="*/ 4 h 272"/>
                    <a:gd name="T6" fmla="*/ 0 w 108"/>
                    <a:gd name="T7" fmla="*/ 6 h 272"/>
                    <a:gd name="T8" fmla="*/ 18 w 108"/>
                    <a:gd name="T9" fmla="*/ 272 h 272"/>
                    <a:gd name="T10" fmla="*/ 34 w 108"/>
                    <a:gd name="T11" fmla="*/ 264 h 272"/>
                    <a:gd name="T12" fmla="*/ 14 w 108"/>
                    <a:gd name="T13" fmla="*/ 10 h 272"/>
                    <a:gd name="T14" fmla="*/ 74 w 108"/>
                    <a:gd name="T15" fmla="*/ 6 h 272"/>
                    <a:gd name="T16" fmla="*/ 92 w 108"/>
                    <a:gd name="T17" fmla="*/ 254 h 272"/>
                    <a:gd name="T18" fmla="*/ 108 w 108"/>
                    <a:gd name="T19" fmla="*/ 252 h 272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108"/>
                    <a:gd name="T31" fmla="*/ 0 h 272"/>
                    <a:gd name="T32" fmla="*/ 108 w 108"/>
                    <a:gd name="T33" fmla="*/ 272 h 272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108" h="272">
                      <a:moveTo>
                        <a:pt x="108" y="252"/>
                      </a:moveTo>
                      <a:lnTo>
                        <a:pt x="88" y="0"/>
                      </a:lnTo>
                      <a:lnTo>
                        <a:pt x="10" y="4"/>
                      </a:lnTo>
                      <a:lnTo>
                        <a:pt x="0" y="6"/>
                      </a:lnTo>
                      <a:lnTo>
                        <a:pt x="18" y="272"/>
                      </a:lnTo>
                      <a:lnTo>
                        <a:pt x="34" y="264"/>
                      </a:lnTo>
                      <a:lnTo>
                        <a:pt x="14" y="10"/>
                      </a:lnTo>
                      <a:lnTo>
                        <a:pt x="74" y="6"/>
                      </a:lnTo>
                      <a:lnTo>
                        <a:pt x="92" y="254"/>
                      </a:lnTo>
                      <a:lnTo>
                        <a:pt x="108" y="252"/>
                      </a:lnTo>
                      <a:close/>
                    </a:path>
                  </a:pathLst>
                </a:custGeom>
                <a:solidFill>
                  <a:srgbClr val="91919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687" name="Freeform 290">
                  <a:extLst>
                    <a:ext uri="{FF2B5EF4-FFF2-40B4-BE49-F238E27FC236}">
                      <a16:creationId xmlns:a16="http://schemas.microsoft.com/office/drawing/2014/main" xmlns="" id="{82156368-6054-4951-9B42-A67F452D242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70" y="1510"/>
                  <a:ext cx="26" cy="262"/>
                </a:xfrm>
                <a:custGeom>
                  <a:avLst/>
                  <a:gdLst>
                    <a:gd name="T0" fmla="*/ 10 w 26"/>
                    <a:gd name="T1" fmla="*/ 0 h 262"/>
                    <a:gd name="T2" fmla="*/ 26 w 26"/>
                    <a:gd name="T3" fmla="*/ 260 h 262"/>
                    <a:gd name="T4" fmla="*/ 20 w 26"/>
                    <a:gd name="T5" fmla="*/ 262 h 262"/>
                    <a:gd name="T6" fmla="*/ 0 w 26"/>
                    <a:gd name="T7" fmla="*/ 2 h 262"/>
                    <a:gd name="T8" fmla="*/ 10 w 26"/>
                    <a:gd name="T9" fmla="*/ 0 h 26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6"/>
                    <a:gd name="T16" fmla="*/ 0 h 262"/>
                    <a:gd name="T17" fmla="*/ 26 w 26"/>
                    <a:gd name="T18" fmla="*/ 262 h 26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6" h="262">
                      <a:moveTo>
                        <a:pt x="10" y="0"/>
                      </a:moveTo>
                      <a:lnTo>
                        <a:pt x="26" y="260"/>
                      </a:lnTo>
                      <a:lnTo>
                        <a:pt x="20" y="262"/>
                      </a:lnTo>
                      <a:lnTo>
                        <a:pt x="0" y="2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solidFill>
                  <a:srgbClr val="676767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688" name="Freeform 291">
                  <a:extLst>
                    <a:ext uri="{FF2B5EF4-FFF2-40B4-BE49-F238E27FC236}">
                      <a16:creationId xmlns:a16="http://schemas.microsoft.com/office/drawing/2014/main" xmlns="" id="{A4730C60-B02E-4952-BA04-EC87858524B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146" y="1510"/>
                  <a:ext cx="26" cy="246"/>
                </a:xfrm>
                <a:custGeom>
                  <a:avLst/>
                  <a:gdLst>
                    <a:gd name="T0" fmla="*/ 6 w 26"/>
                    <a:gd name="T1" fmla="*/ 0 h 246"/>
                    <a:gd name="T2" fmla="*/ 26 w 26"/>
                    <a:gd name="T3" fmla="*/ 246 h 246"/>
                    <a:gd name="T4" fmla="*/ 18 w 26"/>
                    <a:gd name="T5" fmla="*/ 246 h 246"/>
                    <a:gd name="T6" fmla="*/ 0 w 26"/>
                    <a:gd name="T7" fmla="*/ 0 h 246"/>
                    <a:gd name="T8" fmla="*/ 6 w 26"/>
                    <a:gd name="T9" fmla="*/ 0 h 24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6"/>
                    <a:gd name="T16" fmla="*/ 0 h 246"/>
                    <a:gd name="T17" fmla="*/ 26 w 26"/>
                    <a:gd name="T18" fmla="*/ 246 h 24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6" h="246">
                      <a:moveTo>
                        <a:pt x="6" y="0"/>
                      </a:moveTo>
                      <a:lnTo>
                        <a:pt x="26" y="246"/>
                      </a:lnTo>
                      <a:lnTo>
                        <a:pt x="18" y="246"/>
                      </a:lnTo>
                      <a:lnTo>
                        <a:pt x="0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676767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689" name="Freeform 292">
                  <a:extLst>
                    <a:ext uri="{FF2B5EF4-FFF2-40B4-BE49-F238E27FC236}">
                      <a16:creationId xmlns:a16="http://schemas.microsoft.com/office/drawing/2014/main" xmlns="" id="{8168306A-A31D-437F-AAC5-73F932879E7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86" y="1510"/>
                  <a:ext cx="66" cy="20"/>
                </a:xfrm>
                <a:custGeom>
                  <a:avLst/>
                  <a:gdLst>
                    <a:gd name="T0" fmla="*/ 0 w 66"/>
                    <a:gd name="T1" fmla="*/ 4 h 20"/>
                    <a:gd name="T2" fmla="*/ 64 w 66"/>
                    <a:gd name="T3" fmla="*/ 0 h 20"/>
                    <a:gd name="T4" fmla="*/ 66 w 66"/>
                    <a:gd name="T5" fmla="*/ 16 h 20"/>
                    <a:gd name="T6" fmla="*/ 50 w 66"/>
                    <a:gd name="T7" fmla="*/ 16 h 20"/>
                    <a:gd name="T8" fmla="*/ 0 w 66"/>
                    <a:gd name="T9" fmla="*/ 20 h 20"/>
                    <a:gd name="T10" fmla="*/ 0 w 66"/>
                    <a:gd name="T11" fmla="*/ 4 h 2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66"/>
                    <a:gd name="T19" fmla="*/ 0 h 20"/>
                    <a:gd name="T20" fmla="*/ 66 w 66"/>
                    <a:gd name="T21" fmla="*/ 20 h 20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66" h="20">
                      <a:moveTo>
                        <a:pt x="0" y="4"/>
                      </a:moveTo>
                      <a:lnTo>
                        <a:pt x="64" y="0"/>
                      </a:lnTo>
                      <a:lnTo>
                        <a:pt x="66" y="16"/>
                      </a:lnTo>
                      <a:lnTo>
                        <a:pt x="50" y="16"/>
                      </a:lnTo>
                      <a:lnTo>
                        <a:pt x="0" y="20"/>
                      </a:lnTo>
                      <a:lnTo>
                        <a:pt x="0" y="4"/>
                      </a:lnTo>
                      <a:close/>
                    </a:path>
                  </a:pathLst>
                </a:custGeom>
                <a:solidFill>
                  <a:srgbClr val="9E9E9E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690" name="Freeform 293">
                  <a:extLst>
                    <a:ext uri="{FF2B5EF4-FFF2-40B4-BE49-F238E27FC236}">
                      <a16:creationId xmlns:a16="http://schemas.microsoft.com/office/drawing/2014/main" xmlns="" id="{1013F49C-2F07-400B-A58B-D293B17023B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112" y="1514"/>
                  <a:ext cx="26" cy="248"/>
                </a:xfrm>
                <a:custGeom>
                  <a:avLst/>
                  <a:gdLst>
                    <a:gd name="T0" fmla="*/ 6 w 26"/>
                    <a:gd name="T1" fmla="*/ 0 h 248"/>
                    <a:gd name="T2" fmla="*/ 26 w 26"/>
                    <a:gd name="T3" fmla="*/ 248 h 248"/>
                    <a:gd name="T4" fmla="*/ 18 w 26"/>
                    <a:gd name="T5" fmla="*/ 248 h 248"/>
                    <a:gd name="T6" fmla="*/ 0 w 26"/>
                    <a:gd name="T7" fmla="*/ 16 h 248"/>
                    <a:gd name="T8" fmla="*/ 4 w 26"/>
                    <a:gd name="T9" fmla="*/ 16 h 248"/>
                    <a:gd name="T10" fmla="*/ 4 w 26"/>
                    <a:gd name="T11" fmla="*/ 0 h 248"/>
                    <a:gd name="T12" fmla="*/ 6 w 26"/>
                    <a:gd name="T13" fmla="*/ 0 h 248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26"/>
                    <a:gd name="T22" fmla="*/ 0 h 248"/>
                    <a:gd name="T23" fmla="*/ 26 w 26"/>
                    <a:gd name="T24" fmla="*/ 248 h 248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26" h="248">
                      <a:moveTo>
                        <a:pt x="6" y="0"/>
                      </a:moveTo>
                      <a:lnTo>
                        <a:pt x="26" y="248"/>
                      </a:lnTo>
                      <a:lnTo>
                        <a:pt x="18" y="248"/>
                      </a:lnTo>
                      <a:lnTo>
                        <a:pt x="0" y="16"/>
                      </a:lnTo>
                      <a:lnTo>
                        <a:pt x="4" y="16"/>
                      </a:lnTo>
                      <a:lnTo>
                        <a:pt x="4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676767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</p:grpSp>
          <p:grpSp>
            <p:nvGrpSpPr>
              <p:cNvPr id="650" name="Group 294">
                <a:extLst>
                  <a:ext uri="{FF2B5EF4-FFF2-40B4-BE49-F238E27FC236}">
                    <a16:creationId xmlns:a16="http://schemas.microsoft.com/office/drawing/2014/main" xmlns="" id="{19C7FC03-A516-41FE-BE1B-2922CE626A4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980" y="1712"/>
                <a:ext cx="343" cy="185"/>
                <a:chOff x="4980" y="1712"/>
                <a:chExt cx="343" cy="185"/>
              </a:xfrm>
            </p:grpSpPr>
            <p:grpSp>
              <p:nvGrpSpPr>
                <p:cNvPr id="651" name="Group 295">
                  <a:extLst>
                    <a:ext uri="{FF2B5EF4-FFF2-40B4-BE49-F238E27FC236}">
                      <a16:creationId xmlns:a16="http://schemas.microsoft.com/office/drawing/2014/main" xmlns="" id="{ED5CA2E6-39F0-4C2E-801E-047C6D54E46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980" y="1792"/>
                  <a:ext cx="92" cy="105"/>
                  <a:chOff x="4980" y="1792"/>
                  <a:chExt cx="92" cy="105"/>
                </a:xfrm>
              </p:grpSpPr>
              <p:sp>
                <p:nvSpPr>
                  <p:cNvPr id="679" name="Freeform 296">
                    <a:extLst>
                      <a:ext uri="{FF2B5EF4-FFF2-40B4-BE49-F238E27FC236}">
                        <a16:creationId xmlns:a16="http://schemas.microsoft.com/office/drawing/2014/main" xmlns="" id="{78316047-24D6-482A-9401-089FE350293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980" y="1792"/>
                    <a:ext cx="92" cy="105"/>
                  </a:xfrm>
                  <a:custGeom>
                    <a:avLst/>
                    <a:gdLst>
                      <a:gd name="T0" fmla="*/ 40 w 92"/>
                      <a:gd name="T1" fmla="*/ 105 h 105"/>
                      <a:gd name="T2" fmla="*/ 32 w 92"/>
                      <a:gd name="T3" fmla="*/ 105 h 105"/>
                      <a:gd name="T4" fmla="*/ 26 w 92"/>
                      <a:gd name="T5" fmla="*/ 101 h 105"/>
                      <a:gd name="T6" fmla="*/ 16 w 92"/>
                      <a:gd name="T7" fmla="*/ 95 h 105"/>
                      <a:gd name="T8" fmla="*/ 12 w 92"/>
                      <a:gd name="T9" fmla="*/ 89 h 105"/>
                      <a:gd name="T10" fmla="*/ 8 w 92"/>
                      <a:gd name="T11" fmla="*/ 83 h 105"/>
                      <a:gd name="T12" fmla="*/ 4 w 92"/>
                      <a:gd name="T13" fmla="*/ 73 h 105"/>
                      <a:gd name="T14" fmla="*/ 2 w 92"/>
                      <a:gd name="T15" fmla="*/ 61 h 105"/>
                      <a:gd name="T16" fmla="*/ 0 w 92"/>
                      <a:gd name="T17" fmla="*/ 50 h 105"/>
                      <a:gd name="T18" fmla="*/ 2 w 92"/>
                      <a:gd name="T19" fmla="*/ 36 h 105"/>
                      <a:gd name="T20" fmla="*/ 4 w 92"/>
                      <a:gd name="T21" fmla="*/ 26 h 105"/>
                      <a:gd name="T22" fmla="*/ 8 w 92"/>
                      <a:gd name="T23" fmla="*/ 18 h 105"/>
                      <a:gd name="T24" fmla="*/ 14 w 92"/>
                      <a:gd name="T25" fmla="*/ 12 h 105"/>
                      <a:gd name="T26" fmla="*/ 18 w 92"/>
                      <a:gd name="T27" fmla="*/ 8 h 105"/>
                      <a:gd name="T28" fmla="*/ 26 w 92"/>
                      <a:gd name="T29" fmla="*/ 4 h 105"/>
                      <a:gd name="T30" fmla="*/ 36 w 92"/>
                      <a:gd name="T31" fmla="*/ 0 h 105"/>
                      <a:gd name="T32" fmla="*/ 48 w 92"/>
                      <a:gd name="T33" fmla="*/ 0 h 105"/>
                      <a:gd name="T34" fmla="*/ 72 w 92"/>
                      <a:gd name="T35" fmla="*/ 0 h 105"/>
                      <a:gd name="T36" fmla="*/ 78 w 92"/>
                      <a:gd name="T37" fmla="*/ 0 h 105"/>
                      <a:gd name="T38" fmla="*/ 82 w 92"/>
                      <a:gd name="T39" fmla="*/ 4 h 105"/>
                      <a:gd name="T40" fmla="*/ 92 w 92"/>
                      <a:gd name="T41" fmla="*/ 73 h 105"/>
                      <a:gd name="T42" fmla="*/ 82 w 92"/>
                      <a:gd name="T43" fmla="*/ 89 h 105"/>
                      <a:gd name="T44" fmla="*/ 80 w 92"/>
                      <a:gd name="T45" fmla="*/ 93 h 105"/>
                      <a:gd name="T46" fmla="*/ 80 w 92"/>
                      <a:gd name="T47" fmla="*/ 95 h 105"/>
                      <a:gd name="T48" fmla="*/ 72 w 92"/>
                      <a:gd name="T49" fmla="*/ 99 h 105"/>
                      <a:gd name="T50" fmla="*/ 66 w 92"/>
                      <a:gd name="T51" fmla="*/ 101 h 105"/>
                      <a:gd name="T52" fmla="*/ 60 w 92"/>
                      <a:gd name="T53" fmla="*/ 101 h 105"/>
                      <a:gd name="T54" fmla="*/ 50 w 92"/>
                      <a:gd name="T55" fmla="*/ 103 h 105"/>
                      <a:gd name="T56" fmla="*/ 40 w 92"/>
                      <a:gd name="T57" fmla="*/ 105 h 105"/>
                      <a:gd name="T58" fmla="*/ 0 60000 65536"/>
                      <a:gd name="T59" fmla="*/ 0 60000 65536"/>
                      <a:gd name="T60" fmla="*/ 0 60000 65536"/>
                      <a:gd name="T61" fmla="*/ 0 60000 65536"/>
                      <a:gd name="T62" fmla="*/ 0 60000 65536"/>
                      <a:gd name="T63" fmla="*/ 0 60000 65536"/>
                      <a:gd name="T64" fmla="*/ 0 60000 65536"/>
                      <a:gd name="T65" fmla="*/ 0 60000 65536"/>
                      <a:gd name="T66" fmla="*/ 0 60000 65536"/>
                      <a:gd name="T67" fmla="*/ 0 60000 65536"/>
                      <a:gd name="T68" fmla="*/ 0 60000 65536"/>
                      <a:gd name="T69" fmla="*/ 0 60000 65536"/>
                      <a:gd name="T70" fmla="*/ 0 60000 65536"/>
                      <a:gd name="T71" fmla="*/ 0 60000 65536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w 92"/>
                      <a:gd name="T88" fmla="*/ 0 h 105"/>
                      <a:gd name="T89" fmla="*/ 92 w 92"/>
                      <a:gd name="T90" fmla="*/ 105 h 105"/>
                    </a:gdLst>
                    <a:ahLst/>
                    <a:cxnLst>
                      <a:cxn ang="T58">
                        <a:pos x="T0" y="T1"/>
                      </a:cxn>
                      <a:cxn ang="T59">
                        <a:pos x="T2" y="T3"/>
                      </a:cxn>
                      <a:cxn ang="T60">
                        <a:pos x="T4" y="T5"/>
                      </a:cxn>
                      <a:cxn ang="T61">
                        <a:pos x="T6" y="T7"/>
                      </a:cxn>
                      <a:cxn ang="T62">
                        <a:pos x="T8" y="T9"/>
                      </a:cxn>
                      <a:cxn ang="T63">
                        <a:pos x="T10" y="T11"/>
                      </a:cxn>
                      <a:cxn ang="T64">
                        <a:pos x="T12" y="T13"/>
                      </a:cxn>
                      <a:cxn ang="T65">
                        <a:pos x="T14" y="T15"/>
                      </a:cxn>
                      <a:cxn ang="T66">
                        <a:pos x="T16" y="T17"/>
                      </a:cxn>
                      <a:cxn ang="T67">
                        <a:pos x="T18" y="T19"/>
                      </a:cxn>
                      <a:cxn ang="T68">
                        <a:pos x="T20" y="T21"/>
                      </a:cxn>
                      <a:cxn ang="T69">
                        <a:pos x="T22" y="T23"/>
                      </a:cxn>
                      <a:cxn ang="T70">
                        <a:pos x="T24" y="T25"/>
                      </a:cxn>
                      <a:cxn ang="T71">
                        <a:pos x="T26" y="T27"/>
                      </a:cxn>
                      <a:cxn ang="T72">
                        <a:pos x="T28" y="T29"/>
                      </a:cxn>
                      <a:cxn ang="T73">
                        <a:pos x="T30" y="T31"/>
                      </a:cxn>
                      <a:cxn ang="T74">
                        <a:pos x="T32" y="T33"/>
                      </a:cxn>
                      <a:cxn ang="T75">
                        <a:pos x="T34" y="T35"/>
                      </a:cxn>
                      <a:cxn ang="T76">
                        <a:pos x="T36" y="T37"/>
                      </a:cxn>
                      <a:cxn ang="T77">
                        <a:pos x="T38" y="T39"/>
                      </a:cxn>
                      <a:cxn ang="T78">
                        <a:pos x="T40" y="T41"/>
                      </a:cxn>
                      <a:cxn ang="T79">
                        <a:pos x="T42" y="T43"/>
                      </a:cxn>
                      <a:cxn ang="T80">
                        <a:pos x="T44" y="T45"/>
                      </a:cxn>
                      <a:cxn ang="T81">
                        <a:pos x="T46" y="T47"/>
                      </a:cxn>
                      <a:cxn ang="T82">
                        <a:pos x="T48" y="T49"/>
                      </a:cxn>
                      <a:cxn ang="T83">
                        <a:pos x="T50" y="T51"/>
                      </a:cxn>
                      <a:cxn ang="T84">
                        <a:pos x="T52" y="T53"/>
                      </a:cxn>
                      <a:cxn ang="T85">
                        <a:pos x="T54" y="T55"/>
                      </a:cxn>
                      <a:cxn ang="T86">
                        <a:pos x="T56" y="T57"/>
                      </a:cxn>
                    </a:cxnLst>
                    <a:rect l="T87" t="T88" r="T89" b="T90"/>
                    <a:pathLst>
                      <a:path w="92" h="105">
                        <a:moveTo>
                          <a:pt x="40" y="105"/>
                        </a:moveTo>
                        <a:lnTo>
                          <a:pt x="32" y="105"/>
                        </a:lnTo>
                        <a:lnTo>
                          <a:pt x="26" y="101"/>
                        </a:lnTo>
                        <a:lnTo>
                          <a:pt x="16" y="95"/>
                        </a:lnTo>
                        <a:lnTo>
                          <a:pt x="12" y="89"/>
                        </a:lnTo>
                        <a:lnTo>
                          <a:pt x="8" y="83"/>
                        </a:lnTo>
                        <a:lnTo>
                          <a:pt x="4" y="73"/>
                        </a:lnTo>
                        <a:lnTo>
                          <a:pt x="2" y="61"/>
                        </a:lnTo>
                        <a:lnTo>
                          <a:pt x="0" y="50"/>
                        </a:lnTo>
                        <a:lnTo>
                          <a:pt x="2" y="36"/>
                        </a:lnTo>
                        <a:lnTo>
                          <a:pt x="4" y="26"/>
                        </a:lnTo>
                        <a:lnTo>
                          <a:pt x="8" y="18"/>
                        </a:lnTo>
                        <a:lnTo>
                          <a:pt x="14" y="12"/>
                        </a:lnTo>
                        <a:lnTo>
                          <a:pt x="18" y="8"/>
                        </a:lnTo>
                        <a:lnTo>
                          <a:pt x="26" y="4"/>
                        </a:lnTo>
                        <a:lnTo>
                          <a:pt x="36" y="0"/>
                        </a:lnTo>
                        <a:lnTo>
                          <a:pt x="48" y="0"/>
                        </a:lnTo>
                        <a:lnTo>
                          <a:pt x="72" y="0"/>
                        </a:lnTo>
                        <a:lnTo>
                          <a:pt x="78" y="0"/>
                        </a:lnTo>
                        <a:lnTo>
                          <a:pt x="82" y="4"/>
                        </a:lnTo>
                        <a:lnTo>
                          <a:pt x="92" y="73"/>
                        </a:lnTo>
                        <a:lnTo>
                          <a:pt x="82" y="89"/>
                        </a:lnTo>
                        <a:lnTo>
                          <a:pt x="80" y="93"/>
                        </a:lnTo>
                        <a:lnTo>
                          <a:pt x="80" y="95"/>
                        </a:lnTo>
                        <a:lnTo>
                          <a:pt x="72" y="99"/>
                        </a:lnTo>
                        <a:lnTo>
                          <a:pt x="66" y="101"/>
                        </a:lnTo>
                        <a:lnTo>
                          <a:pt x="60" y="101"/>
                        </a:lnTo>
                        <a:lnTo>
                          <a:pt x="50" y="103"/>
                        </a:lnTo>
                        <a:lnTo>
                          <a:pt x="40" y="105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>
                      <a:latin typeface="Microsoft YaHei" panose="020B0503020204020204" pitchFamily="34" charset="-122"/>
                      <a:ea typeface="Microsoft YaHei" panose="020B0503020204020204" pitchFamily="34" charset="-122"/>
                    </a:endParaRPr>
                  </a:p>
                </p:txBody>
              </p:sp>
              <p:grpSp>
                <p:nvGrpSpPr>
                  <p:cNvPr id="680" name="Group 297">
                    <a:extLst>
                      <a:ext uri="{FF2B5EF4-FFF2-40B4-BE49-F238E27FC236}">
                        <a16:creationId xmlns:a16="http://schemas.microsoft.com/office/drawing/2014/main" xmlns="" id="{92A7F77F-5A3D-40C7-ABE6-83C1D8C42018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4992" y="1818"/>
                    <a:ext cx="34" cy="59"/>
                    <a:chOff x="4992" y="1818"/>
                    <a:chExt cx="34" cy="59"/>
                  </a:xfrm>
                </p:grpSpPr>
                <p:sp>
                  <p:nvSpPr>
                    <p:cNvPr id="681" name="Freeform 298">
                      <a:extLst>
                        <a:ext uri="{FF2B5EF4-FFF2-40B4-BE49-F238E27FC236}">
                          <a16:creationId xmlns:a16="http://schemas.microsoft.com/office/drawing/2014/main" xmlns="" id="{214E472E-CA5B-49B7-BCFC-ADEC4416C2BE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4992" y="1818"/>
                      <a:ext cx="34" cy="59"/>
                    </a:xfrm>
                    <a:custGeom>
                      <a:avLst/>
                      <a:gdLst>
                        <a:gd name="T0" fmla="*/ 18 w 34"/>
                        <a:gd name="T1" fmla="*/ 0 h 59"/>
                        <a:gd name="T2" fmla="*/ 10 w 34"/>
                        <a:gd name="T3" fmla="*/ 2 h 59"/>
                        <a:gd name="T4" fmla="*/ 6 w 34"/>
                        <a:gd name="T5" fmla="*/ 6 h 59"/>
                        <a:gd name="T6" fmla="*/ 2 w 34"/>
                        <a:gd name="T7" fmla="*/ 14 h 59"/>
                        <a:gd name="T8" fmla="*/ 0 w 34"/>
                        <a:gd name="T9" fmla="*/ 24 h 59"/>
                        <a:gd name="T10" fmla="*/ 0 w 34"/>
                        <a:gd name="T11" fmla="*/ 33 h 59"/>
                        <a:gd name="T12" fmla="*/ 2 w 34"/>
                        <a:gd name="T13" fmla="*/ 43 h 59"/>
                        <a:gd name="T14" fmla="*/ 8 w 34"/>
                        <a:gd name="T15" fmla="*/ 53 h 59"/>
                        <a:gd name="T16" fmla="*/ 16 w 34"/>
                        <a:gd name="T17" fmla="*/ 59 h 59"/>
                        <a:gd name="T18" fmla="*/ 22 w 34"/>
                        <a:gd name="T19" fmla="*/ 59 h 59"/>
                        <a:gd name="T20" fmla="*/ 30 w 34"/>
                        <a:gd name="T21" fmla="*/ 59 h 59"/>
                        <a:gd name="T22" fmla="*/ 34 w 34"/>
                        <a:gd name="T23" fmla="*/ 57 h 59"/>
                        <a:gd name="T24" fmla="*/ 32 w 34"/>
                        <a:gd name="T25" fmla="*/ 45 h 59"/>
                        <a:gd name="T26" fmla="*/ 30 w 34"/>
                        <a:gd name="T27" fmla="*/ 4 h 59"/>
                        <a:gd name="T28" fmla="*/ 26 w 34"/>
                        <a:gd name="T29" fmla="*/ 0 h 59"/>
                        <a:gd name="T30" fmla="*/ 18 w 34"/>
                        <a:gd name="T31" fmla="*/ 0 h 59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  <a:gd name="T36" fmla="*/ 0 60000 65536"/>
                        <a:gd name="T37" fmla="*/ 0 60000 65536"/>
                        <a:gd name="T38" fmla="*/ 0 60000 65536"/>
                        <a:gd name="T39" fmla="*/ 0 60000 65536"/>
                        <a:gd name="T40" fmla="*/ 0 60000 65536"/>
                        <a:gd name="T41" fmla="*/ 0 60000 65536"/>
                        <a:gd name="T42" fmla="*/ 0 60000 65536"/>
                        <a:gd name="T43" fmla="*/ 0 60000 65536"/>
                        <a:gd name="T44" fmla="*/ 0 60000 65536"/>
                        <a:gd name="T45" fmla="*/ 0 60000 65536"/>
                        <a:gd name="T46" fmla="*/ 0 60000 65536"/>
                        <a:gd name="T47" fmla="*/ 0 60000 65536"/>
                        <a:gd name="T48" fmla="*/ 0 w 34"/>
                        <a:gd name="T49" fmla="*/ 0 h 59"/>
                        <a:gd name="T50" fmla="*/ 34 w 34"/>
                        <a:gd name="T51" fmla="*/ 59 h 59"/>
                      </a:gdLst>
                      <a:ahLst/>
                      <a:cxnLst>
                        <a:cxn ang="T32">
                          <a:pos x="T0" y="T1"/>
                        </a:cxn>
                        <a:cxn ang="T33">
                          <a:pos x="T2" y="T3"/>
                        </a:cxn>
                        <a:cxn ang="T34">
                          <a:pos x="T4" y="T5"/>
                        </a:cxn>
                        <a:cxn ang="T35">
                          <a:pos x="T6" y="T7"/>
                        </a:cxn>
                        <a:cxn ang="T36">
                          <a:pos x="T8" y="T9"/>
                        </a:cxn>
                        <a:cxn ang="T37">
                          <a:pos x="T10" y="T11"/>
                        </a:cxn>
                        <a:cxn ang="T38">
                          <a:pos x="T12" y="T13"/>
                        </a:cxn>
                        <a:cxn ang="T39">
                          <a:pos x="T14" y="T15"/>
                        </a:cxn>
                        <a:cxn ang="T40">
                          <a:pos x="T16" y="T17"/>
                        </a:cxn>
                        <a:cxn ang="T41">
                          <a:pos x="T18" y="T19"/>
                        </a:cxn>
                        <a:cxn ang="T42">
                          <a:pos x="T20" y="T21"/>
                        </a:cxn>
                        <a:cxn ang="T43">
                          <a:pos x="T22" y="T23"/>
                        </a:cxn>
                        <a:cxn ang="T44">
                          <a:pos x="T24" y="T25"/>
                        </a:cxn>
                        <a:cxn ang="T45">
                          <a:pos x="T26" y="T27"/>
                        </a:cxn>
                        <a:cxn ang="T46">
                          <a:pos x="T28" y="T29"/>
                        </a:cxn>
                        <a:cxn ang="T47">
                          <a:pos x="T30" y="T31"/>
                        </a:cxn>
                      </a:cxnLst>
                      <a:rect l="T48" t="T49" r="T50" b="T51"/>
                      <a:pathLst>
                        <a:path w="34" h="59">
                          <a:moveTo>
                            <a:pt x="18" y="0"/>
                          </a:moveTo>
                          <a:lnTo>
                            <a:pt x="10" y="2"/>
                          </a:lnTo>
                          <a:lnTo>
                            <a:pt x="6" y="6"/>
                          </a:lnTo>
                          <a:lnTo>
                            <a:pt x="2" y="14"/>
                          </a:lnTo>
                          <a:lnTo>
                            <a:pt x="0" y="24"/>
                          </a:lnTo>
                          <a:lnTo>
                            <a:pt x="0" y="33"/>
                          </a:lnTo>
                          <a:lnTo>
                            <a:pt x="2" y="43"/>
                          </a:lnTo>
                          <a:lnTo>
                            <a:pt x="8" y="53"/>
                          </a:lnTo>
                          <a:lnTo>
                            <a:pt x="16" y="59"/>
                          </a:lnTo>
                          <a:lnTo>
                            <a:pt x="22" y="59"/>
                          </a:lnTo>
                          <a:lnTo>
                            <a:pt x="30" y="59"/>
                          </a:lnTo>
                          <a:lnTo>
                            <a:pt x="34" y="57"/>
                          </a:lnTo>
                          <a:lnTo>
                            <a:pt x="32" y="45"/>
                          </a:lnTo>
                          <a:lnTo>
                            <a:pt x="30" y="4"/>
                          </a:lnTo>
                          <a:lnTo>
                            <a:pt x="26" y="0"/>
                          </a:lnTo>
                          <a:lnTo>
                            <a:pt x="18" y="0"/>
                          </a:lnTo>
                          <a:close/>
                        </a:path>
                      </a:pathLst>
                    </a:custGeom>
                    <a:solidFill>
                      <a:srgbClr val="CFAA17"/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CN" altLang="en-US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p:txBody>
                </p:sp>
                <p:sp>
                  <p:nvSpPr>
                    <p:cNvPr id="682" name="Freeform 299">
                      <a:extLst>
                        <a:ext uri="{FF2B5EF4-FFF2-40B4-BE49-F238E27FC236}">
                          <a16:creationId xmlns:a16="http://schemas.microsoft.com/office/drawing/2014/main" xmlns="" id="{D508AAD4-82A5-4204-8E63-787C0F95F7AB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4992" y="1818"/>
                      <a:ext cx="34" cy="59"/>
                    </a:xfrm>
                    <a:custGeom>
                      <a:avLst/>
                      <a:gdLst>
                        <a:gd name="T0" fmla="*/ 18 w 34"/>
                        <a:gd name="T1" fmla="*/ 0 h 59"/>
                        <a:gd name="T2" fmla="*/ 10 w 34"/>
                        <a:gd name="T3" fmla="*/ 2 h 59"/>
                        <a:gd name="T4" fmla="*/ 6 w 34"/>
                        <a:gd name="T5" fmla="*/ 6 h 59"/>
                        <a:gd name="T6" fmla="*/ 2 w 34"/>
                        <a:gd name="T7" fmla="*/ 14 h 59"/>
                        <a:gd name="T8" fmla="*/ 0 w 34"/>
                        <a:gd name="T9" fmla="*/ 24 h 59"/>
                        <a:gd name="T10" fmla="*/ 0 w 34"/>
                        <a:gd name="T11" fmla="*/ 33 h 59"/>
                        <a:gd name="T12" fmla="*/ 2 w 34"/>
                        <a:gd name="T13" fmla="*/ 43 h 59"/>
                        <a:gd name="T14" fmla="*/ 8 w 34"/>
                        <a:gd name="T15" fmla="*/ 53 h 59"/>
                        <a:gd name="T16" fmla="*/ 16 w 34"/>
                        <a:gd name="T17" fmla="*/ 59 h 59"/>
                        <a:gd name="T18" fmla="*/ 22 w 34"/>
                        <a:gd name="T19" fmla="*/ 59 h 59"/>
                        <a:gd name="T20" fmla="*/ 30 w 34"/>
                        <a:gd name="T21" fmla="*/ 59 h 59"/>
                        <a:gd name="T22" fmla="*/ 34 w 34"/>
                        <a:gd name="T23" fmla="*/ 57 h 59"/>
                        <a:gd name="T24" fmla="*/ 32 w 34"/>
                        <a:gd name="T25" fmla="*/ 45 h 59"/>
                        <a:gd name="T26" fmla="*/ 30 w 34"/>
                        <a:gd name="T27" fmla="*/ 4 h 59"/>
                        <a:gd name="T28" fmla="*/ 26 w 34"/>
                        <a:gd name="T29" fmla="*/ 0 h 59"/>
                        <a:gd name="T30" fmla="*/ 18 w 34"/>
                        <a:gd name="T31" fmla="*/ 0 h 59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  <a:gd name="T36" fmla="*/ 0 60000 65536"/>
                        <a:gd name="T37" fmla="*/ 0 60000 65536"/>
                        <a:gd name="T38" fmla="*/ 0 60000 65536"/>
                        <a:gd name="T39" fmla="*/ 0 60000 65536"/>
                        <a:gd name="T40" fmla="*/ 0 60000 65536"/>
                        <a:gd name="T41" fmla="*/ 0 60000 65536"/>
                        <a:gd name="T42" fmla="*/ 0 60000 65536"/>
                        <a:gd name="T43" fmla="*/ 0 60000 65536"/>
                        <a:gd name="T44" fmla="*/ 0 60000 65536"/>
                        <a:gd name="T45" fmla="*/ 0 60000 65536"/>
                        <a:gd name="T46" fmla="*/ 0 60000 65536"/>
                        <a:gd name="T47" fmla="*/ 0 60000 65536"/>
                        <a:gd name="T48" fmla="*/ 0 w 34"/>
                        <a:gd name="T49" fmla="*/ 0 h 59"/>
                        <a:gd name="T50" fmla="*/ 34 w 34"/>
                        <a:gd name="T51" fmla="*/ 59 h 59"/>
                      </a:gdLst>
                      <a:ahLst/>
                      <a:cxnLst>
                        <a:cxn ang="T32">
                          <a:pos x="T0" y="T1"/>
                        </a:cxn>
                        <a:cxn ang="T33">
                          <a:pos x="T2" y="T3"/>
                        </a:cxn>
                        <a:cxn ang="T34">
                          <a:pos x="T4" y="T5"/>
                        </a:cxn>
                        <a:cxn ang="T35">
                          <a:pos x="T6" y="T7"/>
                        </a:cxn>
                        <a:cxn ang="T36">
                          <a:pos x="T8" y="T9"/>
                        </a:cxn>
                        <a:cxn ang="T37">
                          <a:pos x="T10" y="T11"/>
                        </a:cxn>
                        <a:cxn ang="T38">
                          <a:pos x="T12" y="T13"/>
                        </a:cxn>
                        <a:cxn ang="T39">
                          <a:pos x="T14" y="T15"/>
                        </a:cxn>
                        <a:cxn ang="T40">
                          <a:pos x="T16" y="T17"/>
                        </a:cxn>
                        <a:cxn ang="T41">
                          <a:pos x="T18" y="T19"/>
                        </a:cxn>
                        <a:cxn ang="T42">
                          <a:pos x="T20" y="T21"/>
                        </a:cxn>
                        <a:cxn ang="T43">
                          <a:pos x="T22" y="T23"/>
                        </a:cxn>
                        <a:cxn ang="T44">
                          <a:pos x="T24" y="T25"/>
                        </a:cxn>
                        <a:cxn ang="T45">
                          <a:pos x="T26" y="T27"/>
                        </a:cxn>
                        <a:cxn ang="T46">
                          <a:pos x="T28" y="T29"/>
                        </a:cxn>
                        <a:cxn ang="T47">
                          <a:pos x="T30" y="T31"/>
                        </a:cxn>
                      </a:cxnLst>
                      <a:rect l="T48" t="T49" r="T50" b="T51"/>
                      <a:pathLst>
                        <a:path w="34" h="59">
                          <a:moveTo>
                            <a:pt x="18" y="0"/>
                          </a:moveTo>
                          <a:lnTo>
                            <a:pt x="10" y="2"/>
                          </a:lnTo>
                          <a:lnTo>
                            <a:pt x="6" y="6"/>
                          </a:lnTo>
                          <a:lnTo>
                            <a:pt x="2" y="14"/>
                          </a:lnTo>
                          <a:lnTo>
                            <a:pt x="0" y="24"/>
                          </a:lnTo>
                          <a:lnTo>
                            <a:pt x="0" y="33"/>
                          </a:lnTo>
                          <a:lnTo>
                            <a:pt x="2" y="43"/>
                          </a:lnTo>
                          <a:lnTo>
                            <a:pt x="8" y="53"/>
                          </a:lnTo>
                          <a:lnTo>
                            <a:pt x="16" y="59"/>
                          </a:lnTo>
                          <a:lnTo>
                            <a:pt x="22" y="59"/>
                          </a:lnTo>
                          <a:lnTo>
                            <a:pt x="30" y="59"/>
                          </a:lnTo>
                          <a:lnTo>
                            <a:pt x="34" y="57"/>
                          </a:lnTo>
                          <a:lnTo>
                            <a:pt x="32" y="45"/>
                          </a:lnTo>
                          <a:lnTo>
                            <a:pt x="30" y="4"/>
                          </a:lnTo>
                          <a:lnTo>
                            <a:pt x="26" y="0"/>
                          </a:lnTo>
                          <a:lnTo>
                            <a:pt x="18" y="0"/>
                          </a:lnTo>
                        </a:path>
                      </a:pathLst>
                    </a:custGeom>
                    <a:noFill/>
                    <a:ln w="12700">
                      <a:solidFill>
                        <a:srgbClr val="CFAA17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CN" altLang="en-US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p:txBody>
                </p:sp>
              </p:grpSp>
            </p:grpSp>
            <p:sp>
              <p:nvSpPr>
                <p:cNvPr id="652" name="Freeform 300">
                  <a:extLst>
                    <a:ext uri="{FF2B5EF4-FFF2-40B4-BE49-F238E27FC236}">
                      <a16:creationId xmlns:a16="http://schemas.microsoft.com/office/drawing/2014/main" xmlns="" id="{E684C6AA-385C-41A9-A30B-5803F6D122F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178" y="1758"/>
                  <a:ext cx="41" cy="87"/>
                </a:xfrm>
                <a:custGeom>
                  <a:avLst/>
                  <a:gdLst>
                    <a:gd name="T0" fmla="*/ 19 w 41"/>
                    <a:gd name="T1" fmla="*/ 0 h 87"/>
                    <a:gd name="T2" fmla="*/ 27 w 41"/>
                    <a:gd name="T3" fmla="*/ 4 h 87"/>
                    <a:gd name="T4" fmla="*/ 33 w 41"/>
                    <a:gd name="T5" fmla="*/ 12 h 87"/>
                    <a:gd name="T6" fmla="*/ 39 w 41"/>
                    <a:gd name="T7" fmla="*/ 26 h 87"/>
                    <a:gd name="T8" fmla="*/ 41 w 41"/>
                    <a:gd name="T9" fmla="*/ 42 h 87"/>
                    <a:gd name="T10" fmla="*/ 41 w 41"/>
                    <a:gd name="T11" fmla="*/ 58 h 87"/>
                    <a:gd name="T12" fmla="*/ 39 w 41"/>
                    <a:gd name="T13" fmla="*/ 68 h 87"/>
                    <a:gd name="T14" fmla="*/ 33 w 41"/>
                    <a:gd name="T15" fmla="*/ 80 h 87"/>
                    <a:gd name="T16" fmla="*/ 10 w 41"/>
                    <a:gd name="T17" fmla="*/ 87 h 87"/>
                    <a:gd name="T18" fmla="*/ 2 w 41"/>
                    <a:gd name="T19" fmla="*/ 42 h 87"/>
                    <a:gd name="T20" fmla="*/ 0 w 41"/>
                    <a:gd name="T21" fmla="*/ 2 h 87"/>
                    <a:gd name="T22" fmla="*/ 19 w 41"/>
                    <a:gd name="T23" fmla="*/ 0 h 87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w 41"/>
                    <a:gd name="T37" fmla="*/ 0 h 87"/>
                    <a:gd name="T38" fmla="*/ 41 w 41"/>
                    <a:gd name="T39" fmla="*/ 87 h 87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T36" t="T37" r="T38" b="T39"/>
                  <a:pathLst>
                    <a:path w="41" h="87">
                      <a:moveTo>
                        <a:pt x="19" y="0"/>
                      </a:moveTo>
                      <a:lnTo>
                        <a:pt x="27" y="4"/>
                      </a:lnTo>
                      <a:lnTo>
                        <a:pt x="33" y="12"/>
                      </a:lnTo>
                      <a:lnTo>
                        <a:pt x="39" y="26"/>
                      </a:lnTo>
                      <a:lnTo>
                        <a:pt x="41" y="42"/>
                      </a:lnTo>
                      <a:lnTo>
                        <a:pt x="41" y="58"/>
                      </a:lnTo>
                      <a:lnTo>
                        <a:pt x="39" y="68"/>
                      </a:lnTo>
                      <a:lnTo>
                        <a:pt x="33" y="80"/>
                      </a:lnTo>
                      <a:lnTo>
                        <a:pt x="10" y="87"/>
                      </a:lnTo>
                      <a:lnTo>
                        <a:pt x="2" y="42"/>
                      </a:lnTo>
                      <a:lnTo>
                        <a:pt x="0" y="2"/>
                      </a:lnTo>
                      <a:lnTo>
                        <a:pt x="19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grpSp>
              <p:nvGrpSpPr>
                <p:cNvPr id="653" name="Group 301">
                  <a:extLst>
                    <a:ext uri="{FF2B5EF4-FFF2-40B4-BE49-F238E27FC236}">
                      <a16:creationId xmlns:a16="http://schemas.microsoft.com/office/drawing/2014/main" xmlns="" id="{84D18B82-A999-4C72-B45A-4DF252CE3F7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004" y="1712"/>
                  <a:ext cx="319" cy="183"/>
                  <a:chOff x="5004" y="1712"/>
                  <a:chExt cx="319" cy="183"/>
                </a:xfrm>
              </p:grpSpPr>
              <p:sp>
                <p:nvSpPr>
                  <p:cNvPr id="654" name="Freeform 302">
                    <a:extLst>
                      <a:ext uri="{FF2B5EF4-FFF2-40B4-BE49-F238E27FC236}">
                        <a16:creationId xmlns:a16="http://schemas.microsoft.com/office/drawing/2014/main" xmlns="" id="{A85740B9-0C91-4AFD-9FC1-F88BF227E5D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70" y="1762"/>
                    <a:ext cx="122" cy="111"/>
                  </a:xfrm>
                  <a:custGeom>
                    <a:avLst/>
                    <a:gdLst>
                      <a:gd name="T0" fmla="*/ 116 w 122"/>
                      <a:gd name="T1" fmla="*/ 0 h 111"/>
                      <a:gd name="T2" fmla="*/ 122 w 122"/>
                      <a:gd name="T3" fmla="*/ 83 h 111"/>
                      <a:gd name="T4" fmla="*/ 8 w 122"/>
                      <a:gd name="T5" fmla="*/ 111 h 111"/>
                      <a:gd name="T6" fmla="*/ 0 w 122"/>
                      <a:gd name="T7" fmla="*/ 22 h 111"/>
                      <a:gd name="T8" fmla="*/ 116 w 122"/>
                      <a:gd name="T9" fmla="*/ 0 h 111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22"/>
                      <a:gd name="T16" fmla="*/ 0 h 111"/>
                      <a:gd name="T17" fmla="*/ 122 w 122"/>
                      <a:gd name="T18" fmla="*/ 111 h 111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22" h="111">
                        <a:moveTo>
                          <a:pt x="116" y="0"/>
                        </a:moveTo>
                        <a:lnTo>
                          <a:pt x="122" y="83"/>
                        </a:lnTo>
                        <a:lnTo>
                          <a:pt x="8" y="111"/>
                        </a:lnTo>
                        <a:lnTo>
                          <a:pt x="0" y="22"/>
                        </a:lnTo>
                        <a:lnTo>
                          <a:pt x="116" y="0"/>
                        </a:lnTo>
                        <a:close/>
                      </a:path>
                    </a:pathLst>
                  </a:custGeom>
                  <a:solidFill>
                    <a:srgbClr val="A2A2A2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>
                      <a:latin typeface="Microsoft YaHei" panose="020B0503020204020204" pitchFamily="34" charset="-122"/>
                      <a:ea typeface="Microsoft YaHei" panose="020B0503020204020204" pitchFamily="34" charset="-122"/>
                    </a:endParaRPr>
                  </a:p>
                </p:txBody>
              </p:sp>
              <p:grpSp>
                <p:nvGrpSpPr>
                  <p:cNvPr id="655" name="Group 303">
                    <a:extLst>
                      <a:ext uri="{FF2B5EF4-FFF2-40B4-BE49-F238E27FC236}">
                        <a16:creationId xmlns:a16="http://schemas.microsoft.com/office/drawing/2014/main" xmlns="" id="{5E6CAFE6-D90A-402F-BD9C-E090B9F7660C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5004" y="1712"/>
                    <a:ext cx="319" cy="183"/>
                    <a:chOff x="5004" y="1712"/>
                    <a:chExt cx="319" cy="183"/>
                  </a:xfrm>
                </p:grpSpPr>
                <p:grpSp>
                  <p:nvGrpSpPr>
                    <p:cNvPr id="656" name="Group 304">
                      <a:extLst>
                        <a:ext uri="{FF2B5EF4-FFF2-40B4-BE49-F238E27FC236}">
                          <a16:creationId xmlns:a16="http://schemas.microsoft.com/office/drawing/2014/main" xmlns="" id="{43FAA81F-2DAC-4B49-969E-271C1625949E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5004" y="1712"/>
                      <a:ext cx="239" cy="177"/>
                      <a:chOff x="5004" y="1712"/>
                      <a:chExt cx="239" cy="177"/>
                    </a:xfrm>
                  </p:grpSpPr>
                  <p:grpSp>
                    <p:nvGrpSpPr>
                      <p:cNvPr id="665" name="Group 305">
                        <a:extLst>
                          <a:ext uri="{FF2B5EF4-FFF2-40B4-BE49-F238E27FC236}">
                            <a16:creationId xmlns:a16="http://schemas.microsoft.com/office/drawing/2014/main" xmlns="" id="{BE4116A7-FBEE-449F-8F56-52E3BFA49FED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5018" y="1712"/>
                        <a:ext cx="225" cy="177"/>
                        <a:chOff x="5018" y="1712"/>
                        <a:chExt cx="225" cy="177"/>
                      </a:xfrm>
                    </p:grpSpPr>
                    <p:sp>
                      <p:nvSpPr>
                        <p:cNvPr id="676" name="Freeform 306">
                          <a:extLst>
                            <a:ext uri="{FF2B5EF4-FFF2-40B4-BE49-F238E27FC236}">
                              <a16:creationId xmlns:a16="http://schemas.microsoft.com/office/drawing/2014/main" xmlns="" id="{156AF460-178A-437A-81EA-97AA7A575D03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5018" y="1712"/>
                          <a:ext cx="225" cy="177"/>
                        </a:xfrm>
                        <a:custGeom>
                          <a:avLst/>
                          <a:gdLst>
                            <a:gd name="T0" fmla="*/ 18 w 225"/>
                            <a:gd name="T1" fmla="*/ 66 h 177"/>
                            <a:gd name="T2" fmla="*/ 203 w 225"/>
                            <a:gd name="T3" fmla="*/ 34 h 177"/>
                            <a:gd name="T4" fmla="*/ 201 w 225"/>
                            <a:gd name="T5" fmla="*/ 2 h 177"/>
                            <a:gd name="T6" fmla="*/ 209 w 225"/>
                            <a:gd name="T7" fmla="*/ 0 h 177"/>
                            <a:gd name="T8" fmla="*/ 215 w 225"/>
                            <a:gd name="T9" fmla="*/ 0 h 177"/>
                            <a:gd name="T10" fmla="*/ 225 w 225"/>
                            <a:gd name="T11" fmla="*/ 126 h 177"/>
                            <a:gd name="T12" fmla="*/ 20 w 225"/>
                            <a:gd name="T13" fmla="*/ 177 h 177"/>
                            <a:gd name="T14" fmla="*/ 10 w 225"/>
                            <a:gd name="T15" fmla="*/ 177 h 177"/>
                            <a:gd name="T16" fmla="*/ 0 w 225"/>
                            <a:gd name="T17" fmla="*/ 28 h 177"/>
                            <a:gd name="T18" fmla="*/ 6 w 225"/>
                            <a:gd name="T19" fmla="*/ 24 h 177"/>
                            <a:gd name="T20" fmla="*/ 16 w 225"/>
                            <a:gd name="T21" fmla="*/ 24 h 177"/>
                            <a:gd name="T22" fmla="*/ 26 w 225"/>
                            <a:gd name="T23" fmla="*/ 159 h 177"/>
                            <a:gd name="T24" fmla="*/ 209 w 225"/>
                            <a:gd name="T25" fmla="*/ 118 h 177"/>
                            <a:gd name="T26" fmla="*/ 203 w 225"/>
                            <a:gd name="T27" fmla="*/ 48 h 177"/>
                            <a:gd name="T28" fmla="*/ 20 w 225"/>
                            <a:gd name="T29" fmla="*/ 82 h 177"/>
                            <a:gd name="T30" fmla="*/ 18 w 225"/>
                            <a:gd name="T31" fmla="*/ 66 h 177"/>
                            <a:gd name="T32" fmla="*/ 0 60000 65536"/>
                            <a:gd name="T33" fmla="*/ 0 60000 65536"/>
                            <a:gd name="T34" fmla="*/ 0 60000 65536"/>
                            <a:gd name="T35" fmla="*/ 0 60000 65536"/>
                            <a:gd name="T36" fmla="*/ 0 60000 65536"/>
                            <a:gd name="T37" fmla="*/ 0 60000 65536"/>
                            <a:gd name="T38" fmla="*/ 0 60000 65536"/>
                            <a:gd name="T39" fmla="*/ 0 60000 65536"/>
                            <a:gd name="T40" fmla="*/ 0 60000 65536"/>
                            <a:gd name="T41" fmla="*/ 0 60000 65536"/>
                            <a:gd name="T42" fmla="*/ 0 60000 65536"/>
                            <a:gd name="T43" fmla="*/ 0 60000 65536"/>
                            <a:gd name="T44" fmla="*/ 0 60000 65536"/>
                            <a:gd name="T45" fmla="*/ 0 60000 65536"/>
                            <a:gd name="T46" fmla="*/ 0 60000 65536"/>
                            <a:gd name="T47" fmla="*/ 0 60000 65536"/>
                            <a:gd name="T48" fmla="*/ 0 w 225"/>
                            <a:gd name="T49" fmla="*/ 0 h 177"/>
                            <a:gd name="T50" fmla="*/ 225 w 225"/>
                            <a:gd name="T51" fmla="*/ 177 h 177"/>
                          </a:gdLst>
                          <a:ahLst/>
                          <a:cxnLst>
                            <a:cxn ang="T32">
                              <a:pos x="T0" y="T1"/>
                            </a:cxn>
                            <a:cxn ang="T33">
                              <a:pos x="T2" y="T3"/>
                            </a:cxn>
                            <a:cxn ang="T34">
                              <a:pos x="T4" y="T5"/>
                            </a:cxn>
                            <a:cxn ang="T35">
                              <a:pos x="T6" y="T7"/>
                            </a:cxn>
                            <a:cxn ang="T36">
                              <a:pos x="T8" y="T9"/>
                            </a:cxn>
                            <a:cxn ang="T37">
                              <a:pos x="T10" y="T11"/>
                            </a:cxn>
                            <a:cxn ang="T38">
                              <a:pos x="T12" y="T13"/>
                            </a:cxn>
                            <a:cxn ang="T39">
                              <a:pos x="T14" y="T15"/>
                            </a:cxn>
                            <a:cxn ang="T40">
                              <a:pos x="T16" y="T17"/>
                            </a:cxn>
                            <a:cxn ang="T41">
                              <a:pos x="T18" y="T19"/>
                            </a:cxn>
                            <a:cxn ang="T42">
                              <a:pos x="T20" y="T21"/>
                            </a:cxn>
                            <a:cxn ang="T43">
                              <a:pos x="T22" y="T23"/>
                            </a:cxn>
                            <a:cxn ang="T44">
                              <a:pos x="T24" y="T25"/>
                            </a:cxn>
                            <a:cxn ang="T45">
                              <a:pos x="T26" y="T27"/>
                            </a:cxn>
                            <a:cxn ang="T46">
                              <a:pos x="T28" y="T29"/>
                            </a:cxn>
                            <a:cxn ang="T47">
                              <a:pos x="T30" y="T31"/>
                            </a:cxn>
                          </a:cxnLst>
                          <a:rect l="T48" t="T49" r="T50" b="T51"/>
                          <a:pathLst>
                            <a:path w="225" h="177">
                              <a:moveTo>
                                <a:pt x="18" y="66"/>
                              </a:moveTo>
                              <a:lnTo>
                                <a:pt x="203" y="34"/>
                              </a:lnTo>
                              <a:lnTo>
                                <a:pt x="201" y="2"/>
                              </a:lnTo>
                              <a:lnTo>
                                <a:pt x="209" y="0"/>
                              </a:lnTo>
                              <a:lnTo>
                                <a:pt x="215" y="0"/>
                              </a:lnTo>
                              <a:lnTo>
                                <a:pt x="225" y="126"/>
                              </a:lnTo>
                              <a:lnTo>
                                <a:pt x="20" y="177"/>
                              </a:lnTo>
                              <a:lnTo>
                                <a:pt x="10" y="177"/>
                              </a:lnTo>
                              <a:lnTo>
                                <a:pt x="0" y="28"/>
                              </a:lnTo>
                              <a:lnTo>
                                <a:pt x="6" y="24"/>
                              </a:lnTo>
                              <a:lnTo>
                                <a:pt x="16" y="24"/>
                              </a:lnTo>
                              <a:lnTo>
                                <a:pt x="26" y="159"/>
                              </a:lnTo>
                              <a:lnTo>
                                <a:pt x="209" y="118"/>
                              </a:lnTo>
                              <a:lnTo>
                                <a:pt x="203" y="48"/>
                              </a:lnTo>
                              <a:lnTo>
                                <a:pt x="20" y="82"/>
                              </a:lnTo>
                              <a:lnTo>
                                <a:pt x="18" y="66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919191"/>
                        </a:solidFill>
                        <a:ln w="9525">
                          <a:noFill/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endParaRPr lang="zh-CN" altLang="en-US">
                            <a:latin typeface="Microsoft YaHei" panose="020B0503020204020204" pitchFamily="34" charset="-122"/>
                            <a:ea typeface="Microsoft YaHei" panose="020B0503020204020204" pitchFamily="34" charset="-122"/>
                          </a:endParaRPr>
                        </a:p>
                      </p:txBody>
                    </p:sp>
                    <p:sp>
                      <p:nvSpPr>
                        <p:cNvPr id="677" name="Freeform 307">
                          <a:extLst>
                            <a:ext uri="{FF2B5EF4-FFF2-40B4-BE49-F238E27FC236}">
                              <a16:creationId xmlns:a16="http://schemas.microsoft.com/office/drawing/2014/main" xmlns="" id="{3D7D8B5B-408F-493B-A505-FF3CE0D640AA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5038" y="1746"/>
                          <a:ext cx="191" cy="36"/>
                        </a:xfrm>
                        <a:custGeom>
                          <a:avLst/>
                          <a:gdLst>
                            <a:gd name="T0" fmla="*/ 191 w 191"/>
                            <a:gd name="T1" fmla="*/ 0 h 36"/>
                            <a:gd name="T2" fmla="*/ 171 w 191"/>
                            <a:gd name="T3" fmla="*/ 4 h 36"/>
                            <a:gd name="T4" fmla="*/ 0 w 191"/>
                            <a:gd name="T5" fmla="*/ 36 h 36"/>
                            <a:gd name="T6" fmla="*/ 0 w 191"/>
                            <a:gd name="T7" fmla="*/ 34 h 36"/>
                            <a:gd name="T8" fmla="*/ 185 w 191"/>
                            <a:gd name="T9" fmla="*/ 0 h 36"/>
                            <a:gd name="T10" fmla="*/ 191 w 191"/>
                            <a:gd name="T11" fmla="*/ 0 h 36"/>
                            <a:gd name="T12" fmla="*/ 0 60000 65536"/>
                            <a:gd name="T13" fmla="*/ 0 60000 65536"/>
                            <a:gd name="T14" fmla="*/ 0 60000 65536"/>
                            <a:gd name="T15" fmla="*/ 0 60000 65536"/>
                            <a:gd name="T16" fmla="*/ 0 60000 65536"/>
                            <a:gd name="T17" fmla="*/ 0 60000 65536"/>
                            <a:gd name="T18" fmla="*/ 0 w 191"/>
                            <a:gd name="T19" fmla="*/ 0 h 36"/>
                            <a:gd name="T20" fmla="*/ 191 w 191"/>
                            <a:gd name="T21" fmla="*/ 36 h 36"/>
                          </a:gdLst>
                          <a:ahLst/>
                          <a:cxnLst>
                            <a:cxn ang="T12">
                              <a:pos x="T0" y="T1"/>
                            </a:cxn>
                            <a:cxn ang="T13">
                              <a:pos x="T2" y="T3"/>
                            </a:cxn>
                            <a:cxn ang="T14">
                              <a:pos x="T4" y="T5"/>
                            </a:cxn>
                            <a:cxn ang="T15">
                              <a:pos x="T6" y="T7"/>
                            </a:cxn>
                            <a:cxn ang="T16">
                              <a:pos x="T8" y="T9"/>
                            </a:cxn>
                            <a:cxn ang="T17">
                              <a:pos x="T10" y="T11"/>
                            </a:cxn>
                          </a:cxnLst>
                          <a:rect l="T18" t="T19" r="T20" b="T21"/>
                          <a:pathLst>
                            <a:path w="191" h="36">
                              <a:moveTo>
                                <a:pt x="191" y="0"/>
                              </a:moveTo>
                              <a:lnTo>
                                <a:pt x="171" y="4"/>
                              </a:lnTo>
                              <a:lnTo>
                                <a:pt x="0" y="36"/>
                              </a:lnTo>
                              <a:lnTo>
                                <a:pt x="0" y="34"/>
                              </a:lnTo>
                              <a:lnTo>
                                <a:pt x="185" y="0"/>
                              </a:lnTo>
                              <a:lnTo>
                                <a:pt x="191" y="0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CECECE"/>
                        </a:solidFill>
                        <a:ln w="9525">
                          <a:noFill/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endParaRPr lang="zh-CN" altLang="en-US">
                            <a:latin typeface="Microsoft YaHei" panose="020B0503020204020204" pitchFamily="34" charset="-122"/>
                            <a:ea typeface="Microsoft YaHei" panose="020B0503020204020204" pitchFamily="34" charset="-122"/>
                          </a:endParaRPr>
                        </a:p>
                      </p:txBody>
                    </p:sp>
                    <p:sp>
                      <p:nvSpPr>
                        <p:cNvPr id="678" name="Freeform 308">
                          <a:extLst>
                            <a:ext uri="{FF2B5EF4-FFF2-40B4-BE49-F238E27FC236}">
                              <a16:creationId xmlns:a16="http://schemas.microsoft.com/office/drawing/2014/main" xmlns="" id="{01F4542C-1771-4808-9E78-DBAD51F991E6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5044" y="1830"/>
                          <a:ext cx="189" cy="43"/>
                        </a:xfrm>
                        <a:custGeom>
                          <a:avLst/>
                          <a:gdLst>
                            <a:gd name="T0" fmla="*/ 189 w 189"/>
                            <a:gd name="T1" fmla="*/ 0 h 43"/>
                            <a:gd name="T2" fmla="*/ 171 w 189"/>
                            <a:gd name="T3" fmla="*/ 4 h 43"/>
                            <a:gd name="T4" fmla="*/ 0 w 189"/>
                            <a:gd name="T5" fmla="*/ 43 h 43"/>
                            <a:gd name="T6" fmla="*/ 0 w 189"/>
                            <a:gd name="T7" fmla="*/ 43 h 43"/>
                            <a:gd name="T8" fmla="*/ 183 w 189"/>
                            <a:gd name="T9" fmla="*/ 0 h 43"/>
                            <a:gd name="T10" fmla="*/ 189 w 189"/>
                            <a:gd name="T11" fmla="*/ 0 h 43"/>
                            <a:gd name="T12" fmla="*/ 0 60000 65536"/>
                            <a:gd name="T13" fmla="*/ 0 60000 65536"/>
                            <a:gd name="T14" fmla="*/ 0 60000 65536"/>
                            <a:gd name="T15" fmla="*/ 0 60000 65536"/>
                            <a:gd name="T16" fmla="*/ 0 60000 65536"/>
                            <a:gd name="T17" fmla="*/ 0 60000 65536"/>
                            <a:gd name="T18" fmla="*/ 0 w 189"/>
                            <a:gd name="T19" fmla="*/ 0 h 43"/>
                            <a:gd name="T20" fmla="*/ 189 w 189"/>
                            <a:gd name="T21" fmla="*/ 43 h 43"/>
                          </a:gdLst>
                          <a:ahLst/>
                          <a:cxnLst>
                            <a:cxn ang="T12">
                              <a:pos x="T0" y="T1"/>
                            </a:cxn>
                            <a:cxn ang="T13">
                              <a:pos x="T2" y="T3"/>
                            </a:cxn>
                            <a:cxn ang="T14">
                              <a:pos x="T4" y="T5"/>
                            </a:cxn>
                            <a:cxn ang="T15">
                              <a:pos x="T6" y="T7"/>
                            </a:cxn>
                            <a:cxn ang="T16">
                              <a:pos x="T8" y="T9"/>
                            </a:cxn>
                            <a:cxn ang="T17">
                              <a:pos x="T10" y="T11"/>
                            </a:cxn>
                          </a:cxnLst>
                          <a:rect l="T18" t="T19" r="T20" b="T21"/>
                          <a:pathLst>
                            <a:path w="189" h="43">
                              <a:moveTo>
                                <a:pt x="189" y="0"/>
                              </a:moveTo>
                              <a:lnTo>
                                <a:pt x="171" y="4"/>
                              </a:lnTo>
                              <a:lnTo>
                                <a:pt x="0" y="43"/>
                              </a:lnTo>
                              <a:lnTo>
                                <a:pt x="183" y="0"/>
                              </a:lnTo>
                              <a:lnTo>
                                <a:pt x="189" y="0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DADADA"/>
                        </a:solidFill>
                        <a:ln w="9525">
                          <a:noFill/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endParaRPr lang="zh-CN" altLang="en-US">
                            <a:latin typeface="Microsoft YaHei" panose="020B0503020204020204" pitchFamily="34" charset="-122"/>
                            <a:ea typeface="Microsoft YaHei" panose="020B0503020204020204" pitchFamily="34" charset="-122"/>
                          </a:endParaRPr>
                        </a:p>
                      </p:txBody>
                    </p:sp>
                  </p:grpSp>
                  <p:grpSp>
                    <p:nvGrpSpPr>
                      <p:cNvPr id="666" name="Group 309">
                        <a:extLst>
                          <a:ext uri="{FF2B5EF4-FFF2-40B4-BE49-F238E27FC236}">
                            <a16:creationId xmlns:a16="http://schemas.microsoft.com/office/drawing/2014/main" xmlns="" id="{C8DAF6B6-B354-4839-928D-94B7D53DD2BA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5004" y="1738"/>
                        <a:ext cx="32" cy="151"/>
                        <a:chOff x="5004" y="1738"/>
                        <a:chExt cx="32" cy="151"/>
                      </a:xfrm>
                    </p:grpSpPr>
                    <p:sp>
                      <p:nvSpPr>
                        <p:cNvPr id="671" name="Rectangle 310">
                          <a:extLst>
                            <a:ext uri="{FF2B5EF4-FFF2-40B4-BE49-F238E27FC236}">
                              <a16:creationId xmlns:a16="http://schemas.microsoft.com/office/drawing/2014/main" xmlns="" id="{8418C710-B244-488A-AB7E-422FBE775C5A}"/>
                            </a:ext>
                          </a:extLst>
                        </p:cNvPr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5004" y="1794"/>
                          <a:ext cx="0" cy="0"/>
                        </a:xfrm>
                        <a:prstGeom prst="rect">
                          <a:avLst/>
                        </a:prstGeom>
                        <a:solidFill>
                          <a:srgbClr val="000000"/>
                        </a:solidFill>
                        <a:ln w="9525">
                          <a:noFill/>
                          <a:miter lim="800000"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endParaRPr lang="zh-CN" altLang="en-US">
                            <a:latin typeface="Microsoft YaHei" panose="020B0503020204020204" pitchFamily="34" charset="-122"/>
                            <a:ea typeface="Microsoft YaHei" panose="020B0503020204020204" pitchFamily="34" charset="-122"/>
                          </a:endParaRPr>
                        </a:p>
                      </p:txBody>
                    </p:sp>
                    <p:sp>
                      <p:nvSpPr>
                        <p:cNvPr id="672" name="Line 311">
                          <a:extLst>
                            <a:ext uri="{FF2B5EF4-FFF2-40B4-BE49-F238E27FC236}">
                              <a16:creationId xmlns:a16="http://schemas.microsoft.com/office/drawing/2014/main" xmlns="" id="{FEFCA435-E56D-437D-8A08-897C84578CCA}"/>
                            </a:ext>
                          </a:extLst>
                        </p:cNvPr>
                        <p:cNvSpPr>
                          <a:spLocks noChangeShapeType="1"/>
                        </p:cNvSpPr>
                        <p:nvPr/>
                      </p:nvSpPr>
                      <p:spPr bwMode="auto">
                        <a:xfrm>
                          <a:off x="5026" y="1786"/>
                          <a:ext cx="1" cy="1"/>
                        </a:xfrm>
                        <a:prstGeom prst="line">
                          <a:avLst/>
                        </a:prstGeom>
                        <a:noFill/>
                        <a:ln w="3175">
                          <a:noFill/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endParaRPr lang="zh-CN" altLang="en-US">
                            <a:latin typeface="Microsoft YaHei" panose="020B0503020204020204" pitchFamily="34" charset="-122"/>
                            <a:ea typeface="Microsoft YaHei" panose="020B0503020204020204" pitchFamily="34" charset="-122"/>
                          </a:endParaRPr>
                        </a:p>
                      </p:txBody>
                    </p:sp>
                    <p:sp>
                      <p:nvSpPr>
                        <p:cNvPr id="673" name="Line 312">
                          <a:extLst>
                            <a:ext uri="{FF2B5EF4-FFF2-40B4-BE49-F238E27FC236}">
                              <a16:creationId xmlns:a16="http://schemas.microsoft.com/office/drawing/2014/main" xmlns="" id="{C6D77DA6-F976-4DF4-98C7-27C88F9829E8}"/>
                            </a:ext>
                          </a:extLst>
                        </p:cNvPr>
                        <p:cNvSpPr>
                          <a:spLocks noChangeShapeType="1"/>
                        </p:cNvSpPr>
                        <p:nvPr/>
                      </p:nvSpPr>
                      <p:spPr bwMode="auto">
                        <a:xfrm>
                          <a:off x="5012" y="1772"/>
                          <a:ext cx="1" cy="1"/>
                        </a:xfrm>
                        <a:prstGeom prst="line">
                          <a:avLst/>
                        </a:prstGeom>
                        <a:noFill/>
                        <a:ln w="3175">
                          <a:noFill/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endParaRPr lang="zh-CN" altLang="en-US">
                            <a:latin typeface="Microsoft YaHei" panose="020B0503020204020204" pitchFamily="34" charset="-122"/>
                            <a:ea typeface="Microsoft YaHei" panose="020B0503020204020204" pitchFamily="34" charset="-122"/>
                          </a:endParaRPr>
                        </a:p>
                      </p:txBody>
                    </p:sp>
                    <p:sp>
                      <p:nvSpPr>
                        <p:cNvPr id="674" name="Freeform 313">
                          <a:extLst>
                            <a:ext uri="{FF2B5EF4-FFF2-40B4-BE49-F238E27FC236}">
                              <a16:creationId xmlns:a16="http://schemas.microsoft.com/office/drawing/2014/main" xmlns="" id="{D8980744-077F-4C7E-BA5F-7DFDAD37D034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5018" y="1740"/>
                          <a:ext cx="18" cy="149"/>
                        </a:xfrm>
                        <a:custGeom>
                          <a:avLst/>
                          <a:gdLst>
                            <a:gd name="T0" fmla="*/ 6 w 18"/>
                            <a:gd name="T1" fmla="*/ 0 h 149"/>
                            <a:gd name="T2" fmla="*/ 8 w 18"/>
                            <a:gd name="T3" fmla="*/ 14 h 149"/>
                            <a:gd name="T4" fmla="*/ 18 w 18"/>
                            <a:gd name="T5" fmla="*/ 149 h 149"/>
                            <a:gd name="T6" fmla="*/ 10 w 18"/>
                            <a:gd name="T7" fmla="*/ 149 h 149"/>
                            <a:gd name="T8" fmla="*/ 0 w 18"/>
                            <a:gd name="T9" fmla="*/ 0 h 149"/>
                            <a:gd name="T10" fmla="*/ 6 w 18"/>
                            <a:gd name="T11" fmla="*/ 0 h 149"/>
                            <a:gd name="T12" fmla="*/ 0 60000 65536"/>
                            <a:gd name="T13" fmla="*/ 0 60000 65536"/>
                            <a:gd name="T14" fmla="*/ 0 60000 65536"/>
                            <a:gd name="T15" fmla="*/ 0 60000 65536"/>
                            <a:gd name="T16" fmla="*/ 0 60000 65536"/>
                            <a:gd name="T17" fmla="*/ 0 60000 65536"/>
                            <a:gd name="T18" fmla="*/ 0 w 18"/>
                            <a:gd name="T19" fmla="*/ 0 h 149"/>
                            <a:gd name="T20" fmla="*/ 18 w 18"/>
                            <a:gd name="T21" fmla="*/ 149 h 149"/>
                          </a:gdLst>
                          <a:ahLst/>
                          <a:cxnLst>
                            <a:cxn ang="T12">
                              <a:pos x="T0" y="T1"/>
                            </a:cxn>
                            <a:cxn ang="T13">
                              <a:pos x="T2" y="T3"/>
                            </a:cxn>
                            <a:cxn ang="T14">
                              <a:pos x="T4" y="T5"/>
                            </a:cxn>
                            <a:cxn ang="T15">
                              <a:pos x="T6" y="T7"/>
                            </a:cxn>
                            <a:cxn ang="T16">
                              <a:pos x="T8" y="T9"/>
                            </a:cxn>
                            <a:cxn ang="T17">
                              <a:pos x="T10" y="T11"/>
                            </a:cxn>
                          </a:cxnLst>
                          <a:rect l="T18" t="T19" r="T20" b="T21"/>
                          <a:pathLst>
                            <a:path w="18" h="149">
                              <a:moveTo>
                                <a:pt x="6" y="0"/>
                              </a:moveTo>
                              <a:lnTo>
                                <a:pt x="8" y="14"/>
                              </a:lnTo>
                              <a:lnTo>
                                <a:pt x="18" y="149"/>
                              </a:lnTo>
                              <a:lnTo>
                                <a:pt x="10" y="149"/>
                              </a:lnTo>
                              <a:lnTo>
                                <a:pt x="0" y="0"/>
                              </a:lnTo>
                              <a:lnTo>
                                <a:pt x="6" y="0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676767"/>
                        </a:solidFill>
                        <a:ln w="9525">
                          <a:noFill/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endParaRPr lang="zh-CN" altLang="en-US">
                            <a:latin typeface="Microsoft YaHei" panose="020B0503020204020204" pitchFamily="34" charset="-122"/>
                            <a:ea typeface="Microsoft YaHei" panose="020B0503020204020204" pitchFamily="34" charset="-122"/>
                          </a:endParaRPr>
                        </a:p>
                      </p:txBody>
                    </p:sp>
                    <p:sp>
                      <p:nvSpPr>
                        <p:cNvPr id="675" name="Freeform 314">
                          <a:extLst>
                            <a:ext uri="{FF2B5EF4-FFF2-40B4-BE49-F238E27FC236}">
                              <a16:creationId xmlns:a16="http://schemas.microsoft.com/office/drawing/2014/main" xmlns="" id="{7756089C-34F0-4F2D-BDEE-A6E012784F28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5018" y="1738"/>
                          <a:ext cx="14" cy="2"/>
                        </a:xfrm>
                        <a:custGeom>
                          <a:avLst/>
                          <a:gdLst>
                            <a:gd name="T0" fmla="*/ 14 w 14"/>
                            <a:gd name="T1" fmla="*/ 0 h 2"/>
                            <a:gd name="T2" fmla="*/ 10 w 14"/>
                            <a:gd name="T3" fmla="*/ 0 h 2"/>
                            <a:gd name="T4" fmla="*/ 6 w 14"/>
                            <a:gd name="T5" fmla="*/ 2 h 2"/>
                            <a:gd name="T6" fmla="*/ 0 w 14"/>
                            <a:gd name="T7" fmla="*/ 0 h 2"/>
                            <a:gd name="T8" fmla="*/ 6 w 14"/>
                            <a:gd name="T9" fmla="*/ 0 h 2"/>
                            <a:gd name="T10" fmla="*/ 14 w 14"/>
                            <a:gd name="T11" fmla="*/ 0 h 2"/>
                            <a:gd name="T12" fmla="*/ 0 60000 65536"/>
                            <a:gd name="T13" fmla="*/ 0 60000 65536"/>
                            <a:gd name="T14" fmla="*/ 0 60000 65536"/>
                            <a:gd name="T15" fmla="*/ 0 60000 65536"/>
                            <a:gd name="T16" fmla="*/ 0 60000 65536"/>
                            <a:gd name="T17" fmla="*/ 0 60000 65536"/>
                            <a:gd name="T18" fmla="*/ 0 w 14"/>
                            <a:gd name="T19" fmla="*/ 0 h 2"/>
                            <a:gd name="T20" fmla="*/ 14 w 14"/>
                            <a:gd name="T21" fmla="*/ 2 h 2"/>
                          </a:gdLst>
                          <a:ahLst/>
                          <a:cxnLst>
                            <a:cxn ang="T12">
                              <a:pos x="T0" y="T1"/>
                            </a:cxn>
                            <a:cxn ang="T13">
                              <a:pos x="T2" y="T3"/>
                            </a:cxn>
                            <a:cxn ang="T14">
                              <a:pos x="T4" y="T5"/>
                            </a:cxn>
                            <a:cxn ang="T15">
                              <a:pos x="T6" y="T7"/>
                            </a:cxn>
                            <a:cxn ang="T16">
                              <a:pos x="T8" y="T9"/>
                            </a:cxn>
                            <a:cxn ang="T17">
                              <a:pos x="T10" y="T11"/>
                            </a:cxn>
                          </a:cxnLst>
                          <a:rect l="T18" t="T19" r="T20" b="T21"/>
                          <a:pathLst>
                            <a:path w="14" h="2">
                              <a:moveTo>
                                <a:pt x="14" y="0"/>
                              </a:moveTo>
                              <a:lnTo>
                                <a:pt x="10" y="0"/>
                              </a:lnTo>
                              <a:lnTo>
                                <a:pt x="6" y="2"/>
                              </a:lnTo>
                              <a:lnTo>
                                <a:pt x="0" y="0"/>
                              </a:lnTo>
                              <a:lnTo>
                                <a:pt x="6" y="0"/>
                              </a:lnTo>
                              <a:lnTo>
                                <a:pt x="14" y="0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FFFFFF"/>
                        </a:solidFill>
                        <a:ln w="9525">
                          <a:noFill/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endParaRPr lang="zh-CN" altLang="en-US">
                            <a:latin typeface="Microsoft YaHei" panose="020B0503020204020204" pitchFamily="34" charset="-122"/>
                            <a:ea typeface="Microsoft YaHei" panose="020B0503020204020204" pitchFamily="34" charset="-122"/>
                          </a:endParaRPr>
                        </a:p>
                      </p:txBody>
                    </p:sp>
                  </p:grpSp>
                  <p:grpSp>
                    <p:nvGrpSpPr>
                      <p:cNvPr id="667" name="Group 315">
                        <a:extLst>
                          <a:ext uri="{FF2B5EF4-FFF2-40B4-BE49-F238E27FC236}">
                            <a16:creationId xmlns:a16="http://schemas.microsoft.com/office/drawing/2014/main" xmlns="" id="{9DEEACDC-35FA-4D57-B98B-58EA35CAAC15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5221" y="1714"/>
                        <a:ext cx="12" cy="116"/>
                        <a:chOff x="5221" y="1714"/>
                        <a:chExt cx="12" cy="116"/>
                      </a:xfrm>
                    </p:grpSpPr>
                    <p:sp>
                      <p:nvSpPr>
                        <p:cNvPr id="668" name="Freeform 316">
                          <a:extLst>
                            <a:ext uri="{FF2B5EF4-FFF2-40B4-BE49-F238E27FC236}">
                              <a16:creationId xmlns:a16="http://schemas.microsoft.com/office/drawing/2014/main" xmlns="" id="{08FD97E8-801B-4F0D-9BA5-CC12E5CF1ED0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5221" y="1714"/>
                          <a:ext cx="8" cy="32"/>
                        </a:xfrm>
                        <a:custGeom>
                          <a:avLst/>
                          <a:gdLst>
                            <a:gd name="T0" fmla="*/ 6 w 8"/>
                            <a:gd name="T1" fmla="*/ 0 h 32"/>
                            <a:gd name="T2" fmla="*/ 8 w 8"/>
                            <a:gd name="T3" fmla="*/ 12 h 32"/>
                            <a:gd name="T4" fmla="*/ 8 w 8"/>
                            <a:gd name="T5" fmla="*/ 32 h 32"/>
                            <a:gd name="T6" fmla="*/ 0 w 8"/>
                            <a:gd name="T7" fmla="*/ 30 h 32"/>
                            <a:gd name="T8" fmla="*/ 0 w 8"/>
                            <a:gd name="T9" fmla="*/ 0 h 32"/>
                            <a:gd name="T10" fmla="*/ 6 w 8"/>
                            <a:gd name="T11" fmla="*/ 0 h 32"/>
                            <a:gd name="T12" fmla="*/ 0 60000 65536"/>
                            <a:gd name="T13" fmla="*/ 0 60000 65536"/>
                            <a:gd name="T14" fmla="*/ 0 60000 65536"/>
                            <a:gd name="T15" fmla="*/ 0 60000 65536"/>
                            <a:gd name="T16" fmla="*/ 0 60000 65536"/>
                            <a:gd name="T17" fmla="*/ 0 60000 65536"/>
                            <a:gd name="T18" fmla="*/ 0 w 8"/>
                            <a:gd name="T19" fmla="*/ 0 h 32"/>
                            <a:gd name="T20" fmla="*/ 8 w 8"/>
                            <a:gd name="T21" fmla="*/ 32 h 32"/>
                          </a:gdLst>
                          <a:ahLst/>
                          <a:cxnLst>
                            <a:cxn ang="T12">
                              <a:pos x="T0" y="T1"/>
                            </a:cxn>
                            <a:cxn ang="T13">
                              <a:pos x="T2" y="T3"/>
                            </a:cxn>
                            <a:cxn ang="T14">
                              <a:pos x="T4" y="T5"/>
                            </a:cxn>
                            <a:cxn ang="T15">
                              <a:pos x="T6" y="T7"/>
                            </a:cxn>
                            <a:cxn ang="T16">
                              <a:pos x="T8" y="T9"/>
                            </a:cxn>
                            <a:cxn ang="T17">
                              <a:pos x="T10" y="T11"/>
                            </a:cxn>
                          </a:cxnLst>
                          <a:rect l="T18" t="T19" r="T20" b="T21"/>
                          <a:pathLst>
                            <a:path w="8" h="32">
                              <a:moveTo>
                                <a:pt x="6" y="0"/>
                              </a:moveTo>
                              <a:lnTo>
                                <a:pt x="8" y="12"/>
                              </a:lnTo>
                              <a:lnTo>
                                <a:pt x="8" y="32"/>
                              </a:lnTo>
                              <a:lnTo>
                                <a:pt x="0" y="30"/>
                              </a:lnTo>
                              <a:lnTo>
                                <a:pt x="0" y="0"/>
                              </a:lnTo>
                              <a:lnTo>
                                <a:pt x="6" y="0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676767"/>
                        </a:solidFill>
                        <a:ln w="9525">
                          <a:noFill/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endParaRPr lang="zh-CN" altLang="en-US">
                            <a:latin typeface="Microsoft YaHei" panose="020B0503020204020204" pitchFamily="34" charset="-122"/>
                            <a:ea typeface="Microsoft YaHei" panose="020B0503020204020204" pitchFamily="34" charset="-122"/>
                          </a:endParaRPr>
                        </a:p>
                      </p:txBody>
                    </p:sp>
                    <p:sp>
                      <p:nvSpPr>
                        <p:cNvPr id="669" name="Freeform 317">
                          <a:extLst>
                            <a:ext uri="{FF2B5EF4-FFF2-40B4-BE49-F238E27FC236}">
                              <a16:creationId xmlns:a16="http://schemas.microsoft.com/office/drawing/2014/main" xmlns="" id="{FBB5D02D-B755-49EE-A733-416F49310234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5221" y="1714"/>
                          <a:ext cx="12" cy="1"/>
                        </a:xfrm>
                        <a:custGeom>
                          <a:avLst/>
                          <a:gdLst>
                            <a:gd name="T0" fmla="*/ 12 w 12"/>
                            <a:gd name="T1" fmla="*/ 0 h 1"/>
                            <a:gd name="T2" fmla="*/ 8 w 12"/>
                            <a:gd name="T3" fmla="*/ 0 h 1"/>
                            <a:gd name="T4" fmla="*/ 6 w 12"/>
                            <a:gd name="T5" fmla="*/ 0 h 1"/>
                            <a:gd name="T6" fmla="*/ 0 w 12"/>
                            <a:gd name="T7" fmla="*/ 0 h 1"/>
                            <a:gd name="T8" fmla="*/ 6 w 12"/>
                            <a:gd name="T9" fmla="*/ 0 h 1"/>
                            <a:gd name="T10" fmla="*/ 12 w 12"/>
                            <a:gd name="T11" fmla="*/ 0 h 1"/>
                            <a:gd name="T12" fmla="*/ 0 60000 65536"/>
                            <a:gd name="T13" fmla="*/ 0 60000 65536"/>
                            <a:gd name="T14" fmla="*/ 0 60000 65536"/>
                            <a:gd name="T15" fmla="*/ 0 60000 65536"/>
                            <a:gd name="T16" fmla="*/ 0 60000 65536"/>
                            <a:gd name="T17" fmla="*/ 0 60000 65536"/>
                            <a:gd name="T18" fmla="*/ 0 w 12"/>
                            <a:gd name="T19" fmla="*/ 0 h 1"/>
                            <a:gd name="T20" fmla="*/ 12 w 12"/>
                            <a:gd name="T21" fmla="*/ 1 h 1"/>
                          </a:gdLst>
                          <a:ahLst/>
                          <a:cxnLst>
                            <a:cxn ang="T12">
                              <a:pos x="T0" y="T1"/>
                            </a:cxn>
                            <a:cxn ang="T13">
                              <a:pos x="T2" y="T3"/>
                            </a:cxn>
                            <a:cxn ang="T14">
                              <a:pos x="T4" y="T5"/>
                            </a:cxn>
                            <a:cxn ang="T15">
                              <a:pos x="T6" y="T7"/>
                            </a:cxn>
                            <a:cxn ang="T16">
                              <a:pos x="T8" y="T9"/>
                            </a:cxn>
                            <a:cxn ang="T17">
                              <a:pos x="T10" y="T11"/>
                            </a:cxn>
                          </a:cxnLst>
                          <a:rect l="T18" t="T19" r="T20" b="T21"/>
                          <a:pathLst>
                            <a:path w="12" h="1">
                              <a:moveTo>
                                <a:pt x="12" y="0"/>
                              </a:moveTo>
                              <a:lnTo>
                                <a:pt x="8" y="0"/>
                              </a:lnTo>
                              <a:lnTo>
                                <a:pt x="6" y="0"/>
                              </a:lnTo>
                              <a:lnTo>
                                <a:pt x="0" y="0"/>
                              </a:lnTo>
                              <a:lnTo>
                                <a:pt x="6" y="0"/>
                              </a:lnTo>
                              <a:lnTo>
                                <a:pt x="12" y="0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FFFFFF"/>
                        </a:solidFill>
                        <a:ln w="9525">
                          <a:noFill/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endParaRPr lang="zh-CN" altLang="en-US">
                            <a:latin typeface="Microsoft YaHei" panose="020B0503020204020204" pitchFamily="34" charset="-122"/>
                            <a:ea typeface="Microsoft YaHei" panose="020B0503020204020204" pitchFamily="34" charset="-122"/>
                          </a:endParaRPr>
                        </a:p>
                      </p:txBody>
                    </p:sp>
                    <p:sp>
                      <p:nvSpPr>
                        <p:cNvPr id="670" name="Freeform 318">
                          <a:extLst>
                            <a:ext uri="{FF2B5EF4-FFF2-40B4-BE49-F238E27FC236}">
                              <a16:creationId xmlns:a16="http://schemas.microsoft.com/office/drawing/2014/main" xmlns="" id="{3B6844C1-1B18-43ED-B992-E8926CB55C88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5221" y="1758"/>
                          <a:ext cx="12" cy="72"/>
                        </a:xfrm>
                        <a:custGeom>
                          <a:avLst/>
                          <a:gdLst>
                            <a:gd name="T0" fmla="*/ 10 w 12"/>
                            <a:gd name="T1" fmla="*/ 30 h 72"/>
                            <a:gd name="T2" fmla="*/ 12 w 12"/>
                            <a:gd name="T3" fmla="*/ 72 h 72"/>
                            <a:gd name="T4" fmla="*/ 6 w 12"/>
                            <a:gd name="T5" fmla="*/ 72 h 72"/>
                            <a:gd name="T6" fmla="*/ 0 w 12"/>
                            <a:gd name="T7" fmla="*/ 0 h 72"/>
                            <a:gd name="T8" fmla="*/ 8 w 12"/>
                            <a:gd name="T9" fmla="*/ 0 h 72"/>
                            <a:gd name="T10" fmla="*/ 10 w 12"/>
                            <a:gd name="T11" fmla="*/ 30 h 72"/>
                            <a:gd name="T12" fmla="*/ 0 60000 65536"/>
                            <a:gd name="T13" fmla="*/ 0 60000 65536"/>
                            <a:gd name="T14" fmla="*/ 0 60000 65536"/>
                            <a:gd name="T15" fmla="*/ 0 60000 65536"/>
                            <a:gd name="T16" fmla="*/ 0 60000 65536"/>
                            <a:gd name="T17" fmla="*/ 0 60000 65536"/>
                            <a:gd name="T18" fmla="*/ 0 w 12"/>
                            <a:gd name="T19" fmla="*/ 0 h 72"/>
                            <a:gd name="T20" fmla="*/ 12 w 12"/>
                            <a:gd name="T21" fmla="*/ 72 h 72"/>
                          </a:gdLst>
                          <a:ahLst/>
                          <a:cxnLst>
                            <a:cxn ang="T12">
                              <a:pos x="T0" y="T1"/>
                            </a:cxn>
                            <a:cxn ang="T13">
                              <a:pos x="T2" y="T3"/>
                            </a:cxn>
                            <a:cxn ang="T14">
                              <a:pos x="T4" y="T5"/>
                            </a:cxn>
                            <a:cxn ang="T15">
                              <a:pos x="T6" y="T7"/>
                            </a:cxn>
                            <a:cxn ang="T16">
                              <a:pos x="T8" y="T9"/>
                            </a:cxn>
                            <a:cxn ang="T17">
                              <a:pos x="T10" y="T11"/>
                            </a:cxn>
                          </a:cxnLst>
                          <a:rect l="T18" t="T19" r="T20" b="T21"/>
                          <a:pathLst>
                            <a:path w="12" h="72">
                              <a:moveTo>
                                <a:pt x="10" y="30"/>
                              </a:moveTo>
                              <a:lnTo>
                                <a:pt x="12" y="72"/>
                              </a:lnTo>
                              <a:lnTo>
                                <a:pt x="6" y="72"/>
                              </a:lnTo>
                              <a:lnTo>
                                <a:pt x="0" y="0"/>
                              </a:lnTo>
                              <a:lnTo>
                                <a:pt x="8" y="0"/>
                              </a:lnTo>
                              <a:lnTo>
                                <a:pt x="10" y="30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676767"/>
                        </a:solidFill>
                        <a:ln w="9525">
                          <a:noFill/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endParaRPr lang="zh-CN" altLang="en-US">
                            <a:latin typeface="Microsoft YaHei" panose="020B0503020204020204" pitchFamily="34" charset="-122"/>
                            <a:ea typeface="Microsoft YaHei" panose="020B0503020204020204" pitchFamily="34" charset="-122"/>
                          </a:endParaRPr>
                        </a:p>
                      </p:txBody>
                    </p:sp>
                  </p:grpSp>
                </p:grpSp>
                <p:grpSp>
                  <p:nvGrpSpPr>
                    <p:cNvPr id="657" name="Group 319">
                      <a:extLst>
                        <a:ext uri="{FF2B5EF4-FFF2-40B4-BE49-F238E27FC236}">
                          <a16:creationId xmlns:a16="http://schemas.microsoft.com/office/drawing/2014/main" xmlns="" id="{81E08142-A9A7-42FC-8B3F-EC183000FFF0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5062" y="1776"/>
                      <a:ext cx="132" cy="119"/>
                      <a:chOff x="5062" y="1776"/>
                      <a:chExt cx="132" cy="119"/>
                    </a:xfrm>
                  </p:grpSpPr>
                  <p:sp>
                    <p:nvSpPr>
                      <p:cNvPr id="662" name="Freeform 320">
                        <a:extLst>
                          <a:ext uri="{FF2B5EF4-FFF2-40B4-BE49-F238E27FC236}">
                            <a16:creationId xmlns:a16="http://schemas.microsoft.com/office/drawing/2014/main" xmlns="" id="{A259CB19-7274-4FB3-B892-3F226FEBCD6B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5062" y="1776"/>
                        <a:ext cx="132" cy="119"/>
                      </a:xfrm>
                      <a:custGeom>
                        <a:avLst/>
                        <a:gdLst>
                          <a:gd name="T0" fmla="*/ 10 w 132"/>
                          <a:gd name="T1" fmla="*/ 0 h 119"/>
                          <a:gd name="T2" fmla="*/ 12 w 132"/>
                          <a:gd name="T3" fmla="*/ 2 h 119"/>
                          <a:gd name="T4" fmla="*/ 20 w 132"/>
                          <a:gd name="T5" fmla="*/ 107 h 119"/>
                          <a:gd name="T6" fmla="*/ 22 w 132"/>
                          <a:gd name="T7" fmla="*/ 107 h 119"/>
                          <a:gd name="T8" fmla="*/ 26 w 132"/>
                          <a:gd name="T9" fmla="*/ 107 h 119"/>
                          <a:gd name="T10" fmla="*/ 30 w 132"/>
                          <a:gd name="T11" fmla="*/ 107 h 119"/>
                          <a:gd name="T12" fmla="*/ 38 w 132"/>
                          <a:gd name="T13" fmla="*/ 107 h 119"/>
                          <a:gd name="T14" fmla="*/ 46 w 132"/>
                          <a:gd name="T15" fmla="*/ 107 h 119"/>
                          <a:gd name="T16" fmla="*/ 54 w 132"/>
                          <a:gd name="T17" fmla="*/ 107 h 119"/>
                          <a:gd name="T18" fmla="*/ 64 w 132"/>
                          <a:gd name="T19" fmla="*/ 107 h 119"/>
                          <a:gd name="T20" fmla="*/ 74 w 132"/>
                          <a:gd name="T21" fmla="*/ 109 h 119"/>
                          <a:gd name="T22" fmla="*/ 84 w 132"/>
                          <a:gd name="T23" fmla="*/ 109 h 119"/>
                          <a:gd name="T24" fmla="*/ 94 w 132"/>
                          <a:gd name="T25" fmla="*/ 109 h 119"/>
                          <a:gd name="T26" fmla="*/ 104 w 132"/>
                          <a:gd name="T27" fmla="*/ 109 h 119"/>
                          <a:gd name="T28" fmla="*/ 112 w 132"/>
                          <a:gd name="T29" fmla="*/ 109 h 119"/>
                          <a:gd name="T30" fmla="*/ 118 w 132"/>
                          <a:gd name="T31" fmla="*/ 109 h 119"/>
                          <a:gd name="T32" fmla="*/ 124 w 132"/>
                          <a:gd name="T33" fmla="*/ 109 h 119"/>
                          <a:gd name="T34" fmla="*/ 128 w 132"/>
                          <a:gd name="T35" fmla="*/ 109 h 119"/>
                          <a:gd name="T36" fmla="*/ 130 w 132"/>
                          <a:gd name="T37" fmla="*/ 109 h 119"/>
                          <a:gd name="T38" fmla="*/ 132 w 132"/>
                          <a:gd name="T39" fmla="*/ 111 h 119"/>
                          <a:gd name="T40" fmla="*/ 132 w 132"/>
                          <a:gd name="T41" fmla="*/ 111 h 119"/>
                          <a:gd name="T42" fmla="*/ 130 w 132"/>
                          <a:gd name="T43" fmla="*/ 113 h 119"/>
                          <a:gd name="T44" fmla="*/ 128 w 132"/>
                          <a:gd name="T45" fmla="*/ 113 h 119"/>
                          <a:gd name="T46" fmla="*/ 126 w 132"/>
                          <a:gd name="T47" fmla="*/ 113 h 119"/>
                          <a:gd name="T48" fmla="*/ 124 w 132"/>
                          <a:gd name="T49" fmla="*/ 115 h 119"/>
                          <a:gd name="T50" fmla="*/ 122 w 132"/>
                          <a:gd name="T51" fmla="*/ 115 h 119"/>
                          <a:gd name="T52" fmla="*/ 120 w 132"/>
                          <a:gd name="T53" fmla="*/ 117 h 119"/>
                          <a:gd name="T54" fmla="*/ 116 w 132"/>
                          <a:gd name="T55" fmla="*/ 117 h 119"/>
                          <a:gd name="T56" fmla="*/ 114 w 132"/>
                          <a:gd name="T57" fmla="*/ 117 h 119"/>
                          <a:gd name="T58" fmla="*/ 110 w 132"/>
                          <a:gd name="T59" fmla="*/ 119 h 119"/>
                          <a:gd name="T60" fmla="*/ 108 w 132"/>
                          <a:gd name="T61" fmla="*/ 119 h 119"/>
                          <a:gd name="T62" fmla="*/ 104 w 132"/>
                          <a:gd name="T63" fmla="*/ 119 h 119"/>
                          <a:gd name="T64" fmla="*/ 98 w 132"/>
                          <a:gd name="T65" fmla="*/ 119 h 119"/>
                          <a:gd name="T66" fmla="*/ 92 w 132"/>
                          <a:gd name="T67" fmla="*/ 119 h 119"/>
                          <a:gd name="T68" fmla="*/ 84 w 132"/>
                          <a:gd name="T69" fmla="*/ 119 h 119"/>
                          <a:gd name="T70" fmla="*/ 76 w 132"/>
                          <a:gd name="T71" fmla="*/ 119 h 119"/>
                          <a:gd name="T72" fmla="*/ 68 w 132"/>
                          <a:gd name="T73" fmla="*/ 119 h 119"/>
                          <a:gd name="T74" fmla="*/ 60 w 132"/>
                          <a:gd name="T75" fmla="*/ 119 h 119"/>
                          <a:gd name="T76" fmla="*/ 50 w 132"/>
                          <a:gd name="T77" fmla="*/ 119 h 119"/>
                          <a:gd name="T78" fmla="*/ 42 w 132"/>
                          <a:gd name="T79" fmla="*/ 119 h 119"/>
                          <a:gd name="T80" fmla="*/ 36 w 132"/>
                          <a:gd name="T81" fmla="*/ 119 h 119"/>
                          <a:gd name="T82" fmla="*/ 28 w 132"/>
                          <a:gd name="T83" fmla="*/ 119 h 119"/>
                          <a:gd name="T84" fmla="*/ 22 w 132"/>
                          <a:gd name="T85" fmla="*/ 119 h 119"/>
                          <a:gd name="T86" fmla="*/ 18 w 132"/>
                          <a:gd name="T87" fmla="*/ 119 h 119"/>
                          <a:gd name="T88" fmla="*/ 14 w 132"/>
                          <a:gd name="T89" fmla="*/ 119 h 119"/>
                          <a:gd name="T90" fmla="*/ 12 w 132"/>
                          <a:gd name="T91" fmla="*/ 119 h 119"/>
                          <a:gd name="T92" fmla="*/ 12 w 132"/>
                          <a:gd name="T93" fmla="*/ 119 h 119"/>
                          <a:gd name="T94" fmla="*/ 10 w 132"/>
                          <a:gd name="T95" fmla="*/ 117 h 119"/>
                          <a:gd name="T96" fmla="*/ 10 w 132"/>
                          <a:gd name="T97" fmla="*/ 117 h 119"/>
                          <a:gd name="T98" fmla="*/ 8 w 132"/>
                          <a:gd name="T99" fmla="*/ 117 h 119"/>
                          <a:gd name="T100" fmla="*/ 8 w 132"/>
                          <a:gd name="T101" fmla="*/ 115 h 119"/>
                          <a:gd name="T102" fmla="*/ 8 w 132"/>
                          <a:gd name="T103" fmla="*/ 113 h 119"/>
                          <a:gd name="T104" fmla="*/ 6 w 132"/>
                          <a:gd name="T105" fmla="*/ 111 h 119"/>
                          <a:gd name="T106" fmla="*/ 6 w 132"/>
                          <a:gd name="T107" fmla="*/ 109 h 119"/>
                          <a:gd name="T108" fmla="*/ 6 w 132"/>
                          <a:gd name="T109" fmla="*/ 103 h 119"/>
                          <a:gd name="T110" fmla="*/ 6 w 132"/>
                          <a:gd name="T111" fmla="*/ 89 h 119"/>
                          <a:gd name="T112" fmla="*/ 4 w 132"/>
                          <a:gd name="T113" fmla="*/ 71 h 119"/>
                          <a:gd name="T114" fmla="*/ 2 w 132"/>
                          <a:gd name="T115" fmla="*/ 52 h 119"/>
                          <a:gd name="T116" fmla="*/ 0 w 132"/>
                          <a:gd name="T117" fmla="*/ 34 h 119"/>
                          <a:gd name="T118" fmla="*/ 0 w 132"/>
                          <a:gd name="T119" fmla="*/ 18 h 119"/>
                          <a:gd name="T120" fmla="*/ 0 w 132"/>
                          <a:gd name="T121" fmla="*/ 6 h 119"/>
                          <a:gd name="T122" fmla="*/ 0 w 132"/>
                          <a:gd name="T123" fmla="*/ 2 h 119"/>
                          <a:gd name="T124" fmla="*/ 10 w 132"/>
                          <a:gd name="T125" fmla="*/ 0 h 119"/>
                          <a:gd name="T126" fmla="*/ 0 60000 65536"/>
                          <a:gd name="T127" fmla="*/ 0 60000 65536"/>
                          <a:gd name="T128" fmla="*/ 0 60000 65536"/>
                          <a:gd name="T129" fmla="*/ 0 60000 65536"/>
                          <a:gd name="T130" fmla="*/ 0 60000 65536"/>
                          <a:gd name="T131" fmla="*/ 0 60000 65536"/>
                          <a:gd name="T132" fmla="*/ 0 60000 65536"/>
                          <a:gd name="T133" fmla="*/ 0 60000 65536"/>
                          <a:gd name="T134" fmla="*/ 0 60000 65536"/>
                          <a:gd name="T135" fmla="*/ 0 60000 65536"/>
                          <a:gd name="T136" fmla="*/ 0 60000 65536"/>
                          <a:gd name="T137" fmla="*/ 0 60000 65536"/>
                          <a:gd name="T138" fmla="*/ 0 60000 65536"/>
                          <a:gd name="T139" fmla="*/ 0 60000 65536"/>
                          <a:gd name="T140" fmla="*/ 0 60000 65536"/>
                          <a:gd name="T141" fmla="*/ 0 60000 65536"/>
                          <a:gd name="T142" fmla="*/ 0 60000 65536"/>
                          <a:gd name="T143" fmla="*/ 0 60000 65536"/>
                          <a:gd name="T144" fmla="*/ 0 60000 65536"/>
                          <a:gd name="T145" fmla="*/ 0 60000 65536"/>
                          <a:gd name="T146" fmla="*/ 0 60000 65536"/>
                          <a:gd name="T147" fmla="*/ 0 60000 65536"/>
                          <a:gd name="T148" fmla="*/ 0 60000 65536"/>
                          <a:gd name="T149" fmla="*/ 0 60000 65536"/>
                          <a:gd name="T150" fmla="*/ 0 60000 65536"/>
                          <a:gd name="T151" fmla="*/ 0 60000 65536"/>
                          <a:gd name="T152" fmla="*/ 0 60000 65536"/>
                          <a:gd name="T153" fmla="*/ 0 60000 65536"/>
                          <a:gd name="T154" fmla="*/ 0 60000 65536"/>
                          <a:gd name="T155" fmla="*/ 0 60000 65536"/>
                          <a:gd name="T156" fmla="*/ 0 60000 65536"/>
                          <a:gd name="T157" fmla="*/ 0 60000 65536"/>
                          <a:gd name="T158" fmla="*/ 0 60000 65536"/>
                          <a:gd name="T159" fmla="*/ 0 60000 65536"/>
                          <a:gd name="T160" fmla="*/ 0 60000 65536"/>
                          <a:gd name="T161" fmla="*/ 0 60000 65536"/>
                          <a:gd name="T162" fmla="*/ 0 60000 65536"/>
                          <a:gd name="T163" fmla="*/ 0 60000 65536"/>
                          <a:gd name="T164" fmla="*/ 0 60000 65536"/>
                          <a:gd name="T165" fmla="*/ 0 60000 65536"/>
                          <a:gd name="T166" fmla="*/ 0 60000 65536"/>
                          <a:gd name="T167" fmla="*/ 0 60000 65536"/>
                          <a:gd name="T168" fmla="*/ 0 60000 65536"/>
                          <a:gd name="T169" fmla="*/ 0 60000 65536"/>
                          <a:gd name="T170" fmla="*/ 0 60000 65536"/>
                          <a:gd name="T171" fmla="*/ 0 60000 65536"/>
                          <a:gd name="T172" fmla="*/ 0 60000 65536"/>
                          <a:gd name="T173" fmla="*/ 0 60000 65536"/>
                          <a:gd name="T174" fmla="*/ 0 60000 65536"/>
                          <a:gd name="T175" fmla="*/ 0 60000 65536"/>
                          <a:gd name="T176" fmla="*/ 0 60000 65536"/>
                          <a:gd name="T177" fmla="*/ 0 60000 65536"/>
                          <a:gd name="T178" fmla="*/ 0 60000 65536"/>
                          <a:gd name="T179" fmla="*/ 0 60000 65536"/>
                          <a:gd name="T180" fmla="*/ 0 60000 65536"/>
                          <a:gd name="T181" fmla="*/ 0 60000 65536"/>
                          <a:gd name="T182" fmla="*/ 0 60000 65536"/>
                          <a:gd name="T183" fmla="*/ 0 60000 65536"/>
                          <a:gd name="T184" fmla="*/ 0 60000 65536"/>
                          <a:gd name="T185" fmla="*/ 0 60000 65536"/>
                          <a:gd name="T186" fmla="*/ 0 60000 65536"/>
                          <a:gd name="T187" fmla="*/ 0 60000 65536"/>
                          <a:gd name="T188" fmla="*/ 0 60000 65536"/>
                          <a:gd name="T189" fmla="*/ 0 w 132"/>
                          <a:gd name="T190" fmla="*/ 0 h 119"/>
                          <a:gd name="T191" fmla="*/ 132 w 132"/>
                          <a:gd name="T192" fmla="*/ 119 h 119"/>
                        </a:gdLst>
                        <a:ahLst/>
                        <a:cxnLst>
                          <a:cxn ang="T126">
                            <a:pos x="T0" y="T1"/>
                          </a:cxn>
                          <a:cxn ang="T127">
                            <a:pos x="T2" y="T3"/>
                          </a:cxn>
                          <a:cxn ang="T128">
                            <a:pos x="T4" y="T5"/>
                          </a:cxn>
                          <a:cxn ang="T129">
                            <a:pos x="T6" y="T7"/>
                          </a:cxn>
                          <a:cxn ang="T130">
                            <a:pos x="T8" y="T9"/>
                          </a:cxn>
                          <a:cxn ang="T131">
                            <a:pos x="T10" y="T11"/>
                          </a:cxn>
                          <a:cxn ang="T132">
                            <a:pos x="T12" y="T13"/>
                          </a:cxn>
                          <a:cxn ang="T133">
                            <a:pos x="T14" y="T15"/>
                          </a:cxn>
                          <a:cxn ang="T134">
                            <a:pos x="T16" y="T17"/>
                          </a:cxn>
                          <a:cxn ang="T135">
                            <a:pos x="T18" y="T19"/>
                          </a:cxn>
                          <a:cxn ang="T136">
                            <a:pos x="T20" y="T21"/>
                          </a:cxn>
                          <a:cxn ang="T137">
                            <a:pos x="T22" y="T23"/>
                          </a:cxn>
                          <a:cxn ang="T138">
                            <a:pos x="T24" y="T25"/>
                          </a:cxn>
                          <a:cxn ang="T139">
                            <a:pos x="T26" y="T27"/>
                          </a:cxn>
                          <a:cxn ang="T140">
                            <a:pos x="T28" y="T29"/>
                          </a:cxn>
                          <a:cxn ang="T141">
                            <a:pos x="T30" y="T31"/>
                          </a:cxn>
                          <a:cxn ang="T142">
                            <a:pos x="T32" y="T33"/>
                          </a:cxn>
                          <a:cxn ang="T143">
                            <a:pos x="T34" y="T35"/>
                          </a:cxn>
                          <a:cxn ang="T144">
                            <a:pos x="T36" y="T37"/>
                          </a:cxn>
                          <a:cxn ang="T145">
                            <a:pos x="T38" y="T39"/>
                          </a:cxn>
                          <a:cxn ang="T146">
                            <a:pos x="T40" y="T41"/>
                          </a:cxn>
                          <a:cxn ang="T147">
                            <a:pos x="T42" y="T43"/>
                          </a:cxn>
                          <a:cxn ang="T148">
                            <a:pos x="T44" y="T45"/>
                          </a:cxn>
                          <a:cxn ang="T149">
                            <a:pos x="T46" y="T47"/>
                          </a:cxn>
                          <a:cxn ang="T150">
                            <a:pos x="T48" y="T49"/>
                          </a:cxn>
                          <a:cxn ang="T151">
                            <a:pos x="T50" y="T51"/>
                          </a:cxn>
                          <a:cxn ang="T152">
                            <a:pos x="T52" y="T53"/>
                          </a:cxn>
                          <a:cxn ang="T153">
                            <a:pos x="T54" y="T55"/>
                          </a:cxn>
                          <a:cxn ang="T154">
                            <a:pos x="T56" y="T57"/>
                          </a:cxn>
                          <a:cxn ang="T155">
                            <a:pos x="T58" y="T59"/>
                          </a:cxn>
                          <a:cxn ang="T156">
                            <a:pos x="T60" y="T61"/>
                          </a:cxn>
                          <a:cxn ang="T157">
                            <a:pos x="T62" y="T63"/>
                          </a:cxn>
                          <a:cxn ang="T158">
                            <a:pos x="T64" y="T65"/>
                          </a:cxn>
                          <a:cxn ang="T159">
                            <a:pos x="T66" y="T67"/>
                          </a:cxn>
                          <a:cxn ang="T160">
                            <a:pos x="T68" y="T69"/>
                          </a:cxn>
                          <a:cxn ang="T161">
                            <a:pos x="T70" y="T71"/>
                          </a:cxn>
                          <a:cxn ang="T162">
                            <a:pos x="T72" y="T73"/>
                          </a:cxn>
                          <a:cxn ang="T163">
                            <a:pos x="T74" y="T75"/>
                          </a:cxn>
                          <a:cxn ang="T164">
                            <a:pos x="T76" y="T77"/>
                          </a:cxn>
                          <a:cxn ang="T165">
                            <a:pos x="T78" y="T79"/>
                          </a:cxn>
                          <a:cxn ang="T166">
                            <a:pos x="T80" y="T81"/>
                          </a:cxn>
                          <a:cxn ang="T167">
                            <a:pos x="T82" y="T83"/>
                          </a:cxn>
                          <a:cxn ang="T168">
                            <a:pos x="T84" y="T85"/>
                          </a:cxn>
                          <a:cxn ang="T169">
                            <a:pos x="T86" y="T87"/>
                          </a:cxn>
                          <a:cxn ang="T170">
                            <a:pos x="T88" y="T89"/>
                          </a:cxn>
                          <a:cxn ang="T171">
                            <a:pos x="T90" y="T91"/>
                          </a:cxn>
                          <a:cxn ang="T172">
                            <a:pos x="T92" y="T93"/>
                          </a:cxn>
                          <a:cxn ang="T173">
                            <a:pos x="T94" y="T95"/>
                          </a:cxn>
                          <a:cxn ang="T174">
                            <a:pos x="T96" y="T97"/>
                          </a:cxn>
                          <a:cxn ang="T175">
                            <a:pos x="T98" y="T99"/>
                          </a:cxn>
                          <a:cxn ang="T176">
                            <a:pos x="T100" y="T101"/>
                          </a:cxn>
                          <a:cxn ang="T177">
                            <a:pos x="T102" y="T103"/>
                          </a:cxn>
                          <a:cxn ang="T178">
                            <a:pos x="T104" y="T105"/>
                          </a:cxn>
                          <a:cxn ang="T179">
                            <a:pos x="T106" y="T107"/>
                          </a:cxn>
                          <a:cxn ang="T180">
                            <a:pos x="T108" y="T109"/>
                          </a:cxn>
                          <a:cxn ang="T181">
                            <a:pos x="T110" y="T111"/>
                          </a:cxn>
                          <a:cxn ang="T182">
                            <a:pos x="T112" y="T113"/>
                          </a:cxn>
                          <a:cxn ang="T183">
                            <a:pos x="T114" y="T115"/>
                          </a:cxn>
                          <a:cxn ang="T184">
                            <a:pos x="T116" y="T117"/>
                          </a:cxn>
                          <a:cxn ang="T185">
                            <a:pos x="T118" y="T119"/>
                          </a:cxn>
                          <a:cxn ang="T186">
                            <a:pos x="T120" y="T121"/>
                          </a:cxn>
                          <a:cxn ang="T187">
                            <a:pos x="T122" y="T123"/>
                          </a:cxn>
                          <a:cxn ang="T188">
                            <a:pos x="T124" y="T125"/>
                          </a:cxn>
                        </a:cxnLst>
                        <a:rect l="T189" t="T190" r="T191" b="T192"/>
                        <a:pathLst>
                          <a:path w="132" h="119">
                            <a:moveTo>
                              <a:pt x="10" y="0"/>
                            </a:moveTo>
                            <a:lnTo>
                              <a:pt x="12" y="2"/>
                            </a:lnTo>
                            <a:lnTo>
                              <a:pt x="20" y="107"/>
                            </a:lnTo>
                            <a:lnTo>
                              <a:pt x="22" y="107"/>
                            </a:lnTo>
                            <a:lnTo>
                              <a:pt x="26" y="107"/>
                            </a:lnTo>
                            <a:lnTo>
                              <a:pt x="30" y="107"/>
                            </a:lnTo>
                            <a:lnTo>
                              <a:pt x="38" y="107"/>
                            </a:lnTo>
                            <a:lnTo>
                              <a:pt x="46" y="107"/>
                            </a:lnTo>
                            <a:lnTo>
                              <a:pt x="54" y="107"/>
                            </a:lnTo>
                            <a:lnTo>
                              <a:pt x="64" y="107"/>
                            </a:lnTo>
                            <a:lnTo>
                              <a:pt x="74" y="109"/>
                            </a:lnTo>
                            <a:lnTo>
                              <a:pt x="84" y="109"/>
                            </a:lnTo>
                            <a:lnTo>
                              <a:pt x="94" y="109"/>
                            </a:lnTo>
                            <a:lnTo>
                              <a:pt x="104" y="109"/>
                            </a:lnTo>
                            <a:lnTo>
                              <a:pt x="112" y="109"/>
                            </a:lnTo>
                            <a:lnTo>
                              <a:pt x="118" y="109"/>
                            </a:lnTo>
                            <a:lnTo>
                              <a:pt x="124" y="109"/>
                            </a:lnTo>
                            <a:lnTo>
                              <a:pt x="128" y="109"/>
                            </a:lnTo>
                            <a:lnTo>
                              <a:pt x="130" y="109"/>
                            </a:lnTo>
                            <a:lnTo>
                              <a:pt x="132" y="111"/>
                            </a:lnTo>
                            <a:lnTo>
                              <a:pt x="130" y="113"/>
                            </a:lnTo>
                            <a:lnTo>
                              <a:pt x="128" y="113"/>
                            </a:lnTo>
                            <a:lnTo>
                              <a:pt x="126" y="113"/>
                            </a:lnTo>
                            <a:lnTo>
                              <a:pt x="124" y="115"/>
                            </a:lnTo>
                            <a:lnTo>
                              <a:pt x="122" y="115"/>
                            </a:lnTo>
                            <a:lnTo>
                              <a:pt x="120" y="117"/>
                            </a:lnTo>
                            <a:lnTo>
                              <a:pt x="116" y="117"/>
                            </a:lnTo>
                            <a:lnTo>
                              <a:pt x="114" y="117"/>
                            </a:lnTo>
                            <a:lnTo>
                              <a:pt x="110" y="119"/>
                            </a:lnTo>
                            <a:lnTo>
                              <a:pt x="108" y="119"/>
                            </a:lnTo>
                            <a:lnTo>
                              <a:pt x="104" y="119"/>
                            </a:lnTo>
                            <a:lnTo>
                              <a:pt x="98" y="119"/>
                            </a:lnTo>
                            <a:lnTo>
                              <a:pt x="92" y="119"/>
                            </a:lnTo>
                            <a:lnTo>
                              <a:pt x="84" y="119"/>
                            </a:lnTo>
                            <a:lnTo>
                              <a:pt x="76" y="119"/>
                            </a:lnTo>
                            <a:lnTo>
                              <a:pt x="68" y="119"/>
                            </a:lnTo>
                            <a:lnTo>
                              <a:pt x="60" y="119"/>
                            </a:lnTo>
                            <a:lnTo>
                              <a:pt x="50" y="119"/>
                            </a:lnTo>
                            <a:lnTo>
                              <a:pt x="42" y="119"/>
                            </a:lnTo>
                            <a:lnTo>
                              <a:pt x="36" y="119"/>
                            </a:lnTo>
                            <a:lnTo>
                              <a:pt x="28" y="119"/>
                            </a:lnTo>
                            <a:lnTo>
                              <a:pt x="22" y="119"/>
                            </a:lnTo>
                            <a:lnTo>
                              <a:pt x="18" y="119"/>
                            </a:lnTo>
                            <a:lnTo>
                              <a:pt x="14" y="119"/>
                            </a:lnTo>
                            <a:lnTo>
                              <a:pt x="12" y="119"/>
                            </a:lnTo>
                            <a:lnTo>
                              <a:pt x="10" y="117"/>
                            </a:lnTo>
                            <a:lnTo>
                              <a:pt x="8" y="117"/>
                            </a:lnTo>
                            <a:lnTo>
                              <a:pt x="8" y="115"/>
                            </a:lnTo>
                            <a:lnTo>
                              <a:pt x="8" y="113"/>
                            </a:lnTo>
                            <a:lnTo>
                              <a:pt x="6" y="111"/>
                            </a:lnTo>
                            <a:lnTo>
                              <a:pt x="6" y="109"/>
                            </a:lnTo>
                            <a:lnTo>
                              <a:pt x="6" y="103"/>
                            </a:lnTo>
                            <a:lnTo>
                              <a:pt x="6" y="89"/>
                            </a:lnTo>
                            <a:lnTo>
                              <a:pt x="4" y="71"/>
                            </a:lnTo>
                            <a:lnTo>
                              <a:pt x="2" y="52"/>
                            </a:lnTo>
                            <a:lnTo>
                              <a:pt x="0" y="34"/>
                            </a:lnTo>
                            <a:lnTo>
                              <a:pt x="0" y="18"/>
                            </a:lnTo>
                            <a:lnTo>
                              <a:pt x="0" y="6"/>
                            </a:lnTo>
                            <a:lnTo>
                              <a:pt x="0" y="2"/>
                            </a:lnTo>
                            <a:lnTo>
                              <a:pt x="10" y="0"/>
                            </a:lnTo>
                            <a:close/>
                          </a:path>
                        </a:pathLst>
                      </a:custGeom>
                      <a:solidFill>
                        <a:srgbClr val="919191"/>
                      </a:solidFill>
                      <a:ln w="9525">
                        <a:noFill/>
                        <a:round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zh-CN" altLang="en-US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endParaRPr>
                      </a:p>
                    </p:txBody>
                  </p:sp>
                  <p:sp>
                    <p:nvSpPr>
                      <p:cNvPr id="663" name="Freeform 321">
                        <a:extLst>
                          <a:ext uri="{FF2B5EF4-FFF2-40B4-BE49-F238E27FC236}">
                            <a16:creationId xmlns:a16="http://schemas.microsoft.com/office/drawing/2014/main" xmlns="" id="{4F86720C-9ED4-489E-BFDB-59FBE500FEBD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5062" y="1778"/>
                        <a:ext cx="12" cy="4"/>
                      </a:xfrm>
                      <a:custGeom>
                        <a:avLst/>
                        <a:gdLst>
                          <a:gd name="T0" fmla="*/ 8 w 12"/>
                          <a:gd name="T1" fmla="*/ 2 h 4"/>
                          <a:gd name="T2" fmla="*/ 12 w 12"/>
                          <a:gd name="T3" fmla="*/ 2 h 4"/>
                          <a:gd name="T4" fmla="*/ 10 w 12"/>
                          <a:gd name="T5" fmla="*/ 0 h 4"/>
                          <a:gd name="T6" fmla="*/ 0 w 12"/>
                          <a:gd name="T7" fmla="*/ 0 h 4"/>
                          <a:gd name="T8" fmla="*/ 2 w 12"/>
                          <a:gd name="T9" fmla="*/ 4 h 4"/>
                          <a:gd name="T10" fmla="*/ 8 w 12"/>
                          <a:gd name="T11" fmla="*/ 2 h 4"/>
                          <a:gd name="T12" fmla="*/ 0 60000 65536"/>
                          <a:gd name="T13" fmla="*/ 0 60000 65536"/>
                          <a:gd name="T14" fmla="*/ 0 60000 65536"/>
                          <a:gd name="T15" fmla="*/ 0 60000 65536"/>
                          <a:gd name="T16" fmla="*/ 0 60000 65536"/>
                          <a:gd name="T17" fmla="*/ 0 60000 65536"/>
                          <a:gd name="T18" fmla="*/ 0 w 12"/>
                          <a:gd name="T19" fmla="*/ 0 h 4"/>
                          <a:gd name="T20" fmla="*/ 12 w 12"/>
                          <a:gd name="T21" fmla="*/ 4 h 4"/>
                        </a:gdLst>
                        <a:ahLst/>
                        <a:cxnLst>
                          <a:cxn ang="T12">
                            <a:pos x="T0" y="T1"/>
                          </a:cxn>
                          <a:cxn ang="T13">
                            <a:pos x="T2" y="T3"/>
                          </a:cxn>
                          <a:cxn ang="T14">
                            <a:pos x="T4" y="T5"/>
                          </a:cxn>
                          <a:cxn ang="T15">
                            <a:pos x="T6" y="T7"/>
                          </a:cxn>
                          <a:cxn ang="T16">
                            <a:pos x="T8" y="T9"/>
                          </a:cxn>
                          <a:cxn ang="T17">
                            <a:pos x="T10" y="T11"/>
                          </a:cxn>
                        </a:cxnLst>
                        <a:rect l="T18" t="T19" r="T20" b="T21"/>
                        <a:pathLst>
                          <a:path w="12" h="4">
                            <a:moveTo>
                              <a:pt x="8" y="2"/>
                            </a:moveTo>
                            <a:lnTo>
                              <a:pt x="12" y="2"/>
                            </a:lnTo>
                            <a:lnTo>
                              <a:pt x="10" y="0"/>
                            </a:lnTo>
                            <a:lnTo>
                              <a:pt x="0" y="0"/>
                            </a:lnTo>
                            <a:lnTo>
                              <a:pt x="2" y="4"/>
                            </a:lnTo>
                            <a:lnTo>
                              <a:pt x="8" y="2"/>
                            </a:lnTo>
                            <a:close/>
                          </a:path>
                        </a:pathLst>
                      </a:custGeom>
                      <a:solidFill>
                        <a:srgbClr val="CECECE"/>
                      </a:solidFill>
                      <a:ln w="9525">
                        <a:noFill/>
                        <a:round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zh-CN" altLang="en-US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endParaRPr>
                      </a:p>
                    </p:txBody>
                  </p:sp>
                  <p:sp>
                    <p:nvSpPr>
                      <p:cNvPr id="664" name="Freeform 322">
                        <a:extLst>
                          <a:ext uri="{FF2B5EF4-FFF2-40B4-BE49-F238E27FC236}">
                            <a16:creationId xmlns:a16="http://schemas.microsoft.com/office/drawing/2014/main" xmlns="" id="{1EF77AE3-0A28-43D5-8738-3D424FB9A8EF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5062" y="1780"/>
                        <a:ext cx="120" cy="115"/>
                      </a:xfrm>
                      <a:custGeom>
                        <a:avLst/>
                        <a:gdLst>
                          <a:gd name="T0" fmla="*/ 2 w 120"/>
                          <a:gd name="T1" fmla="*/ 2 h 115"/>
                          <a:gd name="T2" fmla="*/ 2 w 120"/>
                          <a:gd name="T3" fmla="*/ 6 h 115"/>
                          <a:gd name="T4" fmla="*/ 10 w 120"/>
                          <a:gd name="T5" fmla="*/ 109 h 115"/>
                          <a:gd name="T6" fmla="*/ 120 w 120"/>
                          <a:gd name="T7" fmla="*/ 111 h 115"/>
                          <a:gd name="T8" fmla="*/ 118 w 120"/>
                          <a:gd name="T9" fmla="*/ 111 h 115"/>
                          <a:gd name="T10" fmla="*/ 118 w 120"/>
                          <a:gd name="T11" fmla="*/ 113 h 115"/>
                          <a:gd name="T12" fmla="*/ 118 w 120"/>
                          <a:gd name="T13" fmla="*/ 113 h 115"/>
                          <a:gd name="T14" fmla="*/ 116 w 120"/>
                          <a:gd name="T15" fmla="*/ 113 h 115"/>
                          <a:gd name="T16" fmla="*/ 114 w 120"/>
                          <a:gd name="T17" fmla="*/ 113 h 115"/>
                          <a:gd name="T18" fmla="*/ 112 w 120"/>
                          <a:gd name="T19" fmla="*/ 113 h 115"/>
                          <a:gd name="T20" fmla="*/ 110 w 120"/>
                          <a:gd name="T21" fmla="*/ 115 h 115"/>
                          <a:gd name="T22" fmla="*/ 108 w 120"/>
                          <a:gd name="T23" fmla="*/ 115 h 115"/>
                          <a:gd name="T24" fmla="*/ 104 w 120"/>
                          <a:gd name="T25" fmla="*/ 115 h 115"/>
                          <a:gd name="T26" fmla="*/ 100 w 120"/>
                          <a:gd name="T27" fmla="*/ 115 h 115"/>
                          <a:gd name="T28" fmla="*/ 94 w 120"/>
                          <a:gd name="T29" fmla="*/ 115 h 115"/>
                          <a:gd name="T30" fmla="*/ 86 w 120"/>
                          <a:gd name="T31" fmla="*/ 115 h 115"/>
                          <a:gd name="T32" fmla="*/ 78 w 120"/>
                          <a:gd name="T33" fmla="*/ 115 h 115"/>
                          <a:gd name="T34" fmla="*/ 70 w 120"/>
                          <a:gd name="T35" fmla="*/ 115 h 115"/>
                          <a:gd name="T36" fmla="*/ 60 w 120"/>
                          <a:gd name="T37" fmla="*/ 115 h 115"/>
                          <a:gd name="T38" fmla="*/ 52 w 120"/>
                          <a:gd name="T39" fmla="*/ 115 h 115"/>
                          <a:gd name="T40" fmla="*/ 44 w 120"/>
                          <a:gd name="T41" fmla="*/ 115 h 115"/>
                          <a:gd name="T42" fmla="*/ 36 w 120"/>
                          <a:gd name="T43" fmla="*/ 115 h 115"/>
                          <a:gd name="T44" fmla="*/ 28 w 120"/>
                          <a:gd name="T45" fmla="*/ 115 h 115"/>
                          <a:gd name="T46" fmla="*/ 22 w 120"/>
                          <a:gd name="T47" fmla="*/ 115 h 115"/>
                          <a:gd name="T48" fmla="*/ 18 w 120"/>
                          <a:gd name="T49" fmla="*/ 115 h 115"/>
                          <a:gd name="T50" fmla="*/ 14 w 120"/>
                          <a:gd name="T51" fmla="*/ 115 h 115"/>
                          <a:gd name="T52" fmla="*/ 14 w 120"/>
                          <a:gd name="T53" fmla="*/ 115 h 115"/>
                          <a:gd name="T54" fmla="*/ 12 w 120"/>
                          <a:gd name="T55" fmla="*/ 115 h 115"/>
                          <a:gd name="T56" fmla="*/ 12 w 120"/>
                          <a:gd name="T57" fmla="*/ 113 h 115"/>
                          <a:gd name="T58" fmla="*/ 10 w 120"/>
                          <a:gd name="T59" fmla="*/ 113 h 115"/>
                          <a:gd name="T60" fmla="*/ 10 w 120"/>
                          <a:gd name="T61" fmla="*/ 113 h 115"/>
                          <a:gd name="T62" fmla="*/ 8 w 120"/>
                          <a:gd name="T63" fmla="*/ 111 h 115"/>
                          <a:gd name="T64" fmla="*/ 8 w 120"/>
                          <a:gd name="T65" fmla="*/ 109 h 115"/>
                          <a:gd name="T66" fmla="*/ 8 w 120"/>
                          <a:gd name="T67" fmla="*/ 105 h 115"/>
                          <a:gd name="T68" fmla="*/ 0 w 120"/>
                          <a:gd name="T69" fmla="*/ 0 h 115"/>
                          <a:gd name="T70" fmla="*/ 2 w 120"/>
                          <a:gd name="T71" fmla="*/ 2 h 115"/>
                          <a:gd name="T72" fmla="*/ 0 60000 65536"/>
                          <a:gd name="T73" fmla="*/ 0 60000 65536"/>
                          <a:gd name="T74" fmla="*/ 0 60000 65536"/>
                          <a:gd name="T75" fmla="*/ 0 60000 65536"/>
                          <a:gd name="T76" fmla="*/ 0 60000 65536"/>
                          <a:gd name="T77" fmla="*/ 0 60000 65536"/>
                          <a:gd name="T78" fmla="*/ 0 60000 65536"/>
                          <a:gd name="T79" fmla="*/ 0 60000 65536"/>
                          <a:gd name="T80" fmla="*/ 0 60000 65536"/>
                          <a:gd name="T81" fmla="*/ 0 60000 65536"/>
                          <a:gd name="T82" fmla="*/ 0 60000 65536"/>
                          <a:gd name="T83" fmla="*/ 0 60000 65536"/>
                          <a:gd name="T84" fmla="*/ 0 60000 65536"/>
                          <a:gd name="T85" fmla="*/ 0 60000 65536"/>
                          <a:gd name="T86" fmla="*/ 0 60000 65536"/>
                          <a:gd name="T87" fmla="*/ 0 60000 65536"/>
                          <a:gd name="T88" fmla="*/ 0 60000 65536"/>
                          <a:gd name="T89" fmla="*/ 0 60000 65536"/>
                          <a:gd name="T90" fmla="*/ 0 60000 65536"/>
                          <a:gd name="T91" fmla="*/ 0 60000 65536"/>
                          <a:gd name="T92" fmla="*/ 0 60000 65536"/>
                          <a:gd name="T93" fmla="*/ 0 60000 65536"/>
                          <a:gd name="T94" fmla="*/ 0 60000 65536"/>
                          <a:gd name="T95" fmla="*/ 0 60000 65536"/>
                          <a:gd name="T96" fmla="*/ 0 60000 65536"/>
                          <a:gd name="T97" fmla="*/ 0 60000 65536"/>
                          <a:gd name="T98" fmla="*/ 0 60000 65536"/>
                          <a:gd name="T99" fmla="*/ 0 60000 65536"/>
                          <a:gd name="T100" fmla="*/ 0 60000 65536"/>
                          <a:gd name="T101" fmla="*/ 0 60000 65536"/>
                          <a:gd name="T102" fmla="*/ 0 60000 65536"/>
                          <a:gd name="T103" fmla="*/ 0 60000 65536"/>
                          <a:gd name="T104" fmla="*/ 0 60000 65536"/>
                          <a:gd name="T105" fmla="*/ 0 60000 65536"/>
                          <a:gd name="T106" fmla="*/ 0 60000 65536"/>
                          <a:gd name="T107" fmla="*/ 0 60000 65536"/>
                          <a:gd name="T108" fmla="*/ 0 w 120"/>
                          <a:gd name="T109" fmla="*/ 0 h 115"/>
                          <a:gd name="T110" fmla="*/ 120 w 120"/>
                          <a:gd name="T111" fmla="*/ 115 h 115"/>
                        </a:gdLst>
                        <a:ahLst/>
                        <a:cxnLst>
                          <a:cxn ang="T72">
                            <a:pos x="T0" y="T1"/>
                          </a:cxn>
                          <a:cxn ang="T73">
                            <a:pos x="T2" y="T3"/>
                          </a:cxn>
                          <a:cxn ang="T74">
                            <a:pos x="T4" y="T5"/>
                          </a:cxn>
                          <a:cxn ang="T75">
                            <a:pos x="T6" y="T7"/>
                          </a:cxn>
                          <a:cxn ang="T76">
                            <a:pos x="T8" y="T9"/>
                          </a:cxn>
                          <a:cxn ang="T77">
                            <a:pos x="T10" y="T11"/>
                          </a:cxn>
                          <a:cxn ang="T78">
                            <a:pos x="T12" y="T13"/>
                          </a:cxn>
                          <a:cxn ang="T79">
                            <a:pos x="T14" y="T15"/>
                          </a:cxn>
                          <a:cxn ang="T80">
                            <a:pos x="T16" y="T17"/>
                          </a:cxn>
                          <a:cxn ang="T81">
                            <a:pos x="T18" y="T19"/>
                          </a:cxn>
                          <a:cxn ang="T82">
                            <a:pos x="T20" y="T21"/>
                          </a:cxn>
                          <a:cxn ang="T83">
                            <a:pos x="T22" y="T23"/>
                          </a:cxn>
                          <a:cxn ang="T84">
                            <a:pos x="T24" y="T25"/>
                          </a:cxn>
                          <a:cxn ang="T85">
                            <a:pos x="T26" y="T27"/>
                          </a:cxn>
                          <a:cxn ang="T86">
                            <a:pos x="T28" y="T29"/>
                          </a:cxn>
                          <a:cxn ang="T87">
                            <a:pos x="T30" y="T31"/>
                          </a:cxn>
                          <a:cxn ang="T88">
                            <a:pos x="T32" y="T33"/>
                          </a:cxn>
                          <a:cxn ang="T89">
                            <a:pos x="T34" y="T35"/>
                          </a:cxn>
                          <a:cxn ang="T90">
                            <a:pos x="T36" y="T37"/>
                          </a:cxn>
                          <a:cxn ang="T91">
                            <a:pos x="T38" y="T39"/>
                          </a:cxn>
                          <a:cxn ang="T92">
                            <a:pos x="T40" y="T41"/>
                          </a:cxn>
                          <a:cxn ang="T93">
                            <a:pos x="T42" y="T43"/>
                          </a:cxn>
                          <a:cxn ang="T94">
                            <a:pos x="T44" y="T45"/>
                          </a:cxn>
                          <a:cxn ang="T95">
                            <a:pos x="T46" y="T47"/>
                          </a:cxn>
                          <a:cxn ang="T96">
                            <a:pos x="T48" y="T49"/>
                          </a:cxn>
                          <a:cxn ang="T97">
                            <a:pos x="T50" y="T51"/>
                          </a:cxn>
                          <a:cxn ang="T98">
                            <a:pos x="T52" y="T53"/>
                          </a:cxn>
                          <a:cxn ang="T99">
                            <a:pos x="T54" y="T55"/>
                          </a:cxn>
                          <a:cxn ang="T100">
                            <a:pos x="T56" y="T57"/>
                          </a:cxn>
                          <a:cxn ang="T101">
                            <a:pos x="T58" y="T59"/>
                          </a:cxn>
                          <a:cxn ang="T102">
                            <a:pos x="T60" y="T61"/>
                          </a:cxn>
                          <a:cxn ang="T103">
                            <a:pos x="T62" y="T63"/>
                          </a:cxn>
                          <a:cxn ang="T104">
                            <a:pos x="T64" y="T65"/>
                          </a:cxn>
                          <a:cxn ang="T105">
                            <a:pos x="T66" y="T67"/>
                          </a:cxn>
                          <a:cxn ang="T106">
                            <a:pos x="T68" y="T69"/>
                          </a:cxn>
                          <a:cxn ang="T107">
                            <a:pos x="T70" y="T71"/>
                          </a:cxn>
                        </a:cxnLst>
                        <a:rect l="T108" t="T109" r="T110" b="T111"/>
                        <a:pathLst>
                          <a:path w="120" h="115">
                            <a:moveTo>
                              <a:pt x="2" y="2"/>
                            </a:moveTo>
                            <a:lnTo>
                              <a:pt x="2" y="6"/>
                            </a:lnTo>
                            <a:lnTo>
                              <a:pt x="10" y="109"/>
                            </a:lnTo>
                            <a:lnTo>
                              <a:pt x="120" y="111"/>
                            </a:lnTo>
                            <a:lnTo>
                              <a:pt x="118" y="111"/>
                            </a:lnTo>
                            <a:lnTo>
                              <a:pt x="118" y="113"/>
                            </a:lnTo>
                            <a:lnTo>
                              <a:pt x="116" y="113"/>
                            </a:lnTo>
                            <a:lnTo>
                              <a:pt x="114" y="113"/>
                            </a:lnTo>
                            <a:lnTo>
                              <a:pt x="112" y="113"/>
                            </a:lnTo>
                            <a:lnTo>
                              <a:pt x="110" y="115"/>
                            </a:lnTo>
                            <a:lnTo>
                              <a:pt x="108" y="115"/>
                            </a:lnTo>
                            <a:lnTo>
                              <a:pt x="104" y="115"/>
                            </a:lnTo>
                            <a:lnTo>
                              <a:pt x="100" y="115"/>
                            </a:lnTo>
                            <a:lnTo>
                              <a:pt x="94" y="115"/>
                            </a:lnTo>
                            <a:lnTo>
                              <a:pt x="86" y="115"/>
                            </a:lnTo>
                            <a:lnTo>
                              <a:pt x="78" y="115"/>
                            </a:lnTo>
                            <a:lnTo>
                              <a:pt x="70" y="115"/>
                            </a:lnTo>
                            <a:lnTo>
                              <a:pt x="60" y="115"/>
                            </a:lnTo>
                            <a:lnTo>
                              <a:pt x="52" y="115"/>
                            </a:lnTo>
                            <a:lnTo>
                              <a:pt x="44" y="115"/>
                            </a:lnTo>
                            <a:lnTo>
                              <a:pt x="36" y="115"/>
                            </a:lnTo>
                            <a:lnTo>
                              <a:pt x="28" y="115"/>
                            </a:lnTo>
                            <a:lnTo>
                              <a:pt x="22" y="115"/>
                            </a:lnTo>
                            <a:lnTo>
                              <a:pt x="18" y="115"/>
                            </a:lnTo>
                            <a:lnTo>
                              <a:pt x="14" y="115"/>
                            </a:lnTo>
                            <a:lnTo>
                              <a:pt x="12" y="115"/>
                            </a:lnTo>
                            <a:lnTo>
                              <a:pt x="12" y="113"/>
                            </a:lnTo>
                            <a:lnTo>
                              <a:pt x="10" y="113"/>
                            </a:lnTo>
                            <a:lnTo>
                              <a:pt x="8" y="111"/>
                            </a:lnTo>
                            <a:lnTo>
                              <a:pt x="8" y="109"/>
                            </a:lnTo>
                            <a:lnTo>
                              <a:pt x="8" y="105"/>
                            </a:lnTo>
                            <a:lnTo>
                              <a:pt x="0" y="0"/>
                            </a:lnTo>
                            <a:lnTo>
                              <a:pt x="2" y="2"/>
                            </a:lnTo>
                            <a:close/>
                          </a:path>
                        </a:pathLst>
                      </a:custGeom>
                      <a:solidFill>
                        <a:srgbClr val="676767"/>
                      </a:solidFill>
                      <a:ln w="9525">
                        <a:noFill/>
                        <a:round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zh-CN" altLang="en-US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endParaRPr>
                      </a:p>
                    </p:txBody>
                  </p:sp>
                </p:grpSp>
                <p:grpSp>
                  <p:nvGrpSpPr>
                    <p:cNvPr id="658" name="Group 323">
                      <a:extLst>
                        <a:ext uri="{FF2B5EF4-FFF2-40B4-BE49-F238E27FC236}">
                          <a16:creationId xmlns:a16="http://schemas.microsoft.com/office/drawing/2014/main" xmlns="" id="{E77D180B-1065-49F2-B634-4875A3356B91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5192" y="1754"/>
                      <a:ext cx="131" cy="109"/>
                      <a:chOff x="5192" y="1754"/>
                      <a:chExt cx="131" cy="109"/>
                    </a:xfrm>
                  </p:grpSpPr>
                  <p:sp>
                    <p:nvSpPr>
                      <p:cNvPr id="659" name="Freeform 324">
                        <a:extLst>
                          <a:ext uri="{FF2B5EF4-FFF2-40B4-BE49-F238E27FC236}">
                            <a16:creationId xmlns:a16="http://schemas.microsoft.com/office/drawing/2014/main" xmlns="" id="{A1DC19B8-55C5-4E45-9228-2D099725F80F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5192" y="1754"/>
                        <a:ext cx="131" cy="109"/>
                      </a:xfrm>
                      <a:custGeom>
                        <a:avLst/>
                        <a:gdLst>
                          <a:gd name="T0" fmla="*/ 9 w 131"/>
                          <a:gd name="T1" fmla="*/ 0 h 109"/>
                          <a:gd name="T2" fmla="*/ 11 w 131"/>
                          <a:gd name="T3" fmla="*/ 2 h 109"/>
                          <a:gd name="T4" fmla="*/ 21 w 131"/>
                          <a:gd name="T5" fmla="*/ 99 h 109"/>
                          <a:gd name="T6" fmla="*/ 21 w 131"/>
                          <a:gd name="T7" fmla="*/ 99 h 109"/>
                          <a:gd name="T8" fmla="*/ 25 w 131"/>
                          <a:gd name="T9" fmla="*/ 99 h 109"/>
                          <a:gd name="T10" fmla="*/ 31 w 131"/>
                          <a:gd name="T11" fmla="*/ 99 h 109"/>
                          <a:gd name="T12" fmla="*/ 37 w 131"/>
                          <a:gd name="T13" fmla="*/ 99 h 109"/>
                          <a:gd name="T14" fmla="*/ 45 w 131"/>
                          <a:gd name="T15" fmla="*/ 99 h 109"/>
                          <a:gd name="T16" fmla="*/ 53 w 131"/>
                          <a:gd name="T17" fmla="*/ 99 h 109"/>
                          <a:gd name="T18" fmla="*/ 63 w 131"/>
                          <a:gd name="T19" fmla="*/ 99 h 109"/>
                          <a:gd name="T20" fmla="*/ 73 w 131"/>
                          <a:gd name="T21" fmla="*/ 99 h 109"/>
                          <a:gd name="T22" fmla="*/ 83 w 131"/>
                          <a:gd name="T23" fmla="*/ 101 h 109"/>
                          <a:gd name="T24" fmla="*/ 93 w 131"/>
                          <a:gd name="T25" fmla="*/ 101 h 109"/>
                          <a:gd name="T26" fmla="*/ 103 w 131"/>
                          <a:gd name="T27" fmla="*/ 101 h 109"/>
                          <a:gd name="T28" fmla="*/ 111 w 131"/>
                          <a:gd name="T29" fmla="*/ 101 h 109"/>
                          <a:gd name="T30" fmla="*/ 117 w 131"/>
                          <a:gd name="T31" fmla="*/ 101 h 109"/>
                          <a:gd name="T32" fmla="*/ 123 w 131"/>
                          <a:gd name="T33" fmla="*/ 101 h 109"/>
                          <a:gd name="T34" fmla="*/ 127 w 131"/>
                          <a:gd name="T35" fmla="*/ 101 h 109"/>
                          <a:gd name="T36" fmla="*/ 129 w 131"/>
                          <a:gd name="T37" fmla="*/ 101 h 109"/>
                          <a:gd name="T38" fmla="*/ 131 w 131"/>
                          <a:gd name="T39" fmla="*/ 103 h 109"/>
                          <a:gd name="T40" fmla="*/ 129 w 131"/>
                          <a:gd name="T41" fmla="*/ 105 h 109"/>
                          <a:gd name="T42" fmla="*/ 127 w 131"/>
                          <a:gd name="T43" fmla="*/ 105 h 109"/>
                          <a:gd name="T44" fmla="*/ 125 w 131"/>
                          <a:gd name="T45" fmla="*/ 105 h 109"/>
                          <a:gd name="T46" fmla="*/ 123 w 131"/>
                          <a:gd name="T47" fmla="*/ 107 h 109"/>
                          <a:gd name="T48" fmla="*/ 121 w 131"/>
                          <a:gd name="T49" fmla="*/ 107 h 109"/>
                          <a:gd name="T50" fmla="*/ 119 w 131"/>
                          <a:gd name="T51" fmla="*/ 107 h 109"/>
                          <a:gd name="T52" fmla="*/ 115 w 131"/>
                          <a:gd name="T53" fmla="*/ 109 h 109"/>
                          <a:gd name="T54" fmla="*/ 113 w 131"/>
                          <a:gd name="T55" fmla="*/ 109 h 109"/>
                          <a:gd name="T56" fmla="*/ 109 w 131"/>
                          <a:gd name="T57" fmla="*/ 109 h 109"/>
                          <a:gd name="T58" fmla="*/ 107 w 131"/>
                          <a:gd name="T59" fmla="*/ 109 h 109"/>
                          <a:gd name="T60" fmla="*/ 103 w 131"/>
                          <a:gd name="T61" fmla="*/ 109 h 109"/>
                          <a:gd name="T62" fmla="*/ 97 w 131"/>
                          <a:gd name="T63" fmla="*/ 109 h 109"/>
                          <a:gd name="T64" fmla="*/ 91 w 131"/>
                          <a:gd name="T65" fmla="*/ 109 h 109"/>
                          <a:gd name="T66" fmla="*/ 83 w 131"/>
                          <a:gd name="T67" fmla="*/ 109 h 109"/>
                          <a:gd name="T68" fmla="*/ 75 w 131"/>
                          <a:gd name="T69" fmla="*/ 109 h 109"/>
                          <a:gd name="T70" fmla="*/ 67 w 131"/>
                          <a:gd name="T71" fmla="*/ 109 h 109"/>
                          <a:gd name="T72" fmla="*/ 59 w 131"/>
                          <a:gd name="T73" fmla="*/ 109 h 109"/>
                          <a:gd name="T74" fmla="*/ 51 w 131"/>
                          <a:gd name="T75" fmla="*/ 109 h 109"/>
                          <a:gd name="T76" fmla="*/ 43 w 131"/>
                          <a:gd name="T77" fmla="*/ 109 h 109"/>
                          <a:gd name="T78" fmla="*/ 35 w 131"/>
                          <a:gd name="T79" fmla="*/ 109 h 109"/>
                          <a:gd name="T80" fmla="*/ 27 w 131"/>
                          <a:gd name="T81" fmla="*/ 109 h 109"/>
                          <a:gd name="T82" fmla="*/ 23 w 131"/>
                          <a:gd name="T83" fmla="*/ 109 h 109"/>
                          <a:gd name="T84" fmla="*/ 17 w 131"/>
                          <a:gd name="T85" fmla="*/ 109 h 109"/>
                          <a:gd name="T86" fmla="*/ 13 w 131"/>
                          <a:gd name="T87" fmla="*/ 109 h 109"/>
                          <a:gd name="T88" fmla="*/ 13 w 131"/>
                          <a:gd name="T89" fmla="*/ 109 h 109"/>
                          <a:gd name="T90" fmla="*/ 11 w 131"/>
                          <a:gd name="T91" fmla="*/ 109 h 109"/>
                          <a:gd name="T92" fmla="*/ 11 w 131"/>
                          <a:gd name="T93" fmla="*/ 109 h 109"/>
                          <a:gd name="T94" fmla="*/ 9 w 131"/>
                          <a:gd name="T95" fmla="*/ 109 h 109"/>
                          <a:gd name="T96" fmla="*/ 9 w 131"/>
                          <a:gd name="T97" fmla="*/ 107 h 109"/>
                          <a:gd name="T98" fmla="*/ 7 w 131"/>
                          <a:gd name="T99" fmla="*/ 107 h 109"/>
                          <a:gd name="T100" fmla="*/ 7 w 131"/>
                          <a:gd name="T101" fmla="*/ 105 h 109"/>
                          <a:gd name="T102" fmla="*/ 7 w 131"/>
                          <a:gd name="T103" fmla="*/ 103 h 109"/>
                          <a:gd name="T104" fmla="*/ 7 w 131"/>
                          <a:gd name="T105" fmla="*/ 101 h 109"/>
                          <a:gd name="T106" fmla="*/ 7 w 131"/>
                          <a:gd name="T107" fmla="*/ 95 h 109"/>
                          <a:gd name="T108" fmla="*/ 5 w 131"/>
                          <a:gd name="T109" fmla="*/ 82 h 109"/>
                          <a:gd name="T110" fmla="*/ 3 w 131"/>
                          <a:gd name="T111" fmla="*/ 66 h 109"/>
                          <a:gd name="T112" fmla="*/ 3 w 131"/>
                          <a:gd name="T113" fmla="*/ 48 h 109"/>
                          <a:gd name="T114" fmla="*/ 2 w 131"/>
                          <a:gd name="T115" fmla="*/ 30 h 109"/>
                          <a:gd name="T116" fmla="*/ 0 w 131"/>
                          <a:gd name="T117" fmla="*/ 16 h 109"/>
                          <a:gd name="T118" fmla="*/ 0 w 131"/>
                          <a:gd name="T119" fmla="*/ 4 h 109"/>
                          <a:gd name="T120" fmla="*/ 0 w 131"/>
                          <a:gd name="T121" fmla="*/ 0 h 109"/>
                          <a:gd name="T122" fmla="*/ 9 w 131"/>
                          <a:gd name="T123" fmla="*/ 0 h 109"/>
                          <a:gd name="T124" fmla="*/ 0 60000 65536"/>
                          <a:gd name="T125" fmla="*/ 0 60000 65536"/>
                          <a:gd name="T126" fmla="*/ 0 60000 65536"/>
                          <a:gd name="T127" fmla="*/ 0 60000 65536"/>
                          <a:gd name="T128" fmla="*/ 0 60000 65536"/>
                          <a:gd name="T129" fmla="*/ 0 60000 65536"/>
                          <a:gd name="T130" fmla="*/ 0 60000 65536"/>
                          <a:gd name="T131" fmla="*/ 0 60000 65536"/>
                          <a:gd name="T132" fmla="*/ 0 60000 65536"/>
                          <a:gd name="T133" fmla="*/ 0 60000 65536"/>
                          <a:gd name="T134" fmla="*/ 0 60000 65536"/>
                          <a:gd name="T135" fmla="*/ 0 60000 65536"/>
                          <a:gd name="T136" fmla="*/ 0 60000 65536"/>
                          <a:gd name="T137" fmla="*/ 0 60000 65536"/>
                          <a:gd name="T138" fmla="*/ 0 60000 65536"/>
                          <a:gd name="T139" fmla="*/ 0 60000 65536"/>
                          <a:gd name="T140" fmla="*/ 0 60000 65536"/>
                          <a:gd name="T141" fmla="*/ 0 60000 65536"/>
                          <a:gd name="T142" fmla="*/ 0 60000 65536"/>
                          <a:gd name="T143" fmla="*/ 0 60000 65536"/>
                          <a:gd name="T144" fmla="*/ 0 60000 65536"/>
                          <a:gd name="T145" fmla="*/ 0 60000 65536"/>
                          <a:gd name="T146" fmla="*/ 0 60000 65536"/>
                          <a:gd name="T147" fmla="*/ 0 60000 65536"/>
                          <a:gd name="T148" fmla="*/ 0 60000 65536"/>
                          <a:gd name="T149" fmla="*/ 0 60000 65536"/>
                          <a:gd name="T150" fmla="*/ 0 60000 65536"/>
                          <a:gd name="T151" fmla="*/ 0 60000 65536"/>
                          <a:gd name="T152" fmla="*/ 0 60000 65536"/>
                          <a:gd name="T153" fmla="*/ 0 60000 65536"/>
                          <a:gd name="T154" fmla="*/ 0 60000 65536"/>
                          <a:gd name="T155" fmla="*/ 0 60000 65536"/>
                          <a:gd name="T156" fmla="*/ 0 60000 65536"/>
                          <a:gd name="T157" fmla="*/ 0 60000 65536"/>
                          <a:gd name="T158" fmla="*/ 0 60000 65536"/>
                          <a:gd name="T159" fmla="*/ 0 60000 65536"/>
                          <a:gd name="T160" fmla="*/ 0 60000 65536"/>
                          <a:gd name="T161" fmla="*/ 0 60000 65536"/>
                          <a:gd name="T162" fmla="*/ 0 60000 65536"/>
                          <a:gd name="T163" fmla="*/ 0 60000 65536"/>
                          <a:gd name="T164" fmla="*/ 0 60000 65536"/>
                          <a:gd name="T165" fmla="*/ 0 60000 65536"/>
                          <a:gd name="T166" fmla="*/ 0 60000 65536"/>
                          <a:gd name="T167" fmla="*/ 0 60000 65536"/>
                          <a:gd name="T168" fmla="*/ 0 60000 65536"/>
                          <a:gd name="T169" fmla="*/ 0 60000 65536"/>
                          <a:gd name="T170" fmla="*/ 0 60000 65536"/>
                          <a:gd name="T171" fmla="*/ 0 60000 65536"/>
                          <a:gd name="T172" fmla="*/ 0 60000 65536"/>
                          <a:gd name="T173" fmla="*/ 0 60000 65536"/>
                          <a:gd name="T174" fmla="*/ 0 60000 65536"/>
                          <a:gd name="T175" fmla="*/ 0 60000 65536"/>
                          <a:gd name="T176" fmla="*/ 0 60000 65536"/>
                          <a:gd name="T177" fmla="*/ 0 60000 65536"/>
                          <a:gd name="T178" fmla="*/ 0 60000 65536"/>
                          <a:gd name="T179" fmla="*/ 0 60000 65536"/>
                          <a:gd name="T180" fmla="*/ 0 60000 65536"/>
                          <a:gd name="T181" fmla="*/ 0 60000 65536"/>
                          <a:gd name="T182" fmla="*/ 0 60000 65536"/>
                          <a:gd name="T183" fmla="*/ 0 60000 65536"/>
                          <a:gd name="T184" fmla="*/ 0 60000 65536"/>
                          <a:gd name="T185" fmla="*/ 0 60000 65536"/>
                          <a:gd name="T186" fmla="*/ 0 w 131"/>
                          <a:gd name="T187" fmla="*/ 0 h 109"/>
                          <a:gd name="T188" fmla="*/ 131 w 131"/>
                          <a:gd name="T189" fmla="*/ 109 h 109"/>
                        </a:gdLst>
                        <a:ahLst/>
                        <a:cxnLst>
                          <a:cxn ang="T124">
                            <a:pos x="T0" y="T1"/>
                          </a:cxn>
                          <a:cxn ang="T125">
                            <a:pos x="T2" y="T3"/>
                          </a:cxn>
                          <a:cxn ang="T126">
                            <a:pos x="T4" y="T5"/>
                          </a:cxn>
                          <a:cxn ang="T127">
                            <a:pos x="T6" y="T7"/>
                          </a:cxn>
                          <a:cxn ang="T128">
                            <a:pos x="T8" y="T9"/>
                          </a:cxn>
                          <a:cxn ang="T129">
                            <a:pos x="T10" y="T11"/>
                          </a:cxn>
                          <a:cxn ang="T130">
                            <a:pos x="T12" y="T13"/>
                          </a:cxn>
                          <a:cxn ang="T131">
                            <a:pos x="T14" y="T15"/>
                          </a:cxn>
                          <a:cxn ang="T132">
                            <a:pos x="T16" y="T17"/>
                          </a:cxn>
                          <a:cxn ang="T133">
                            <a:pos x="T18" y="T19"/>
                          </a:cxn>
                          <a:cxn ang="T134">
                            <a:pos x="T20" y="T21"/>
                          </a:cxn>
                          <a:cxn ang="T135">
                            <a:pos x="T22" y="T23"/>
                          </a:cxn>
                          <a:cxn ang="T136">
                            <a:pos x="T24" y="T25"/>
                          </a:cxn>
                          <a:cxn ang="T137">
                            <a:pos x="T26" y="T27"/>
                          </a:cxn>
                          <a:cxn ang="T138">
                            <a:pos x="T28" y="T29"/>
                          </a:cxn>
                          <a:cxn ang="T139">
                            <a:pos x="T30" y="T31"/>
                          </a:cxn>
                          <a:cxn ang="T140">
                            <a:pos x="T32" y="T33"/>
                          </a:cxn>
                          <a:cxn ang="T141">
                            <a:pos x="T34" y="T35"/>
                          </a:cxn>
                          <a:cxn ang="T142">
                            <a:pos x="T36" y="T37"/>
                          </a:cxn>
                          <a:cxn ang="T143">
                            <a:pos x="T38" y="T39"/>
                          </a:cxn>
                          <a:cxn ang="T144">
                            <a:pos x="T40" y="T41"/>
                          </a:cxn>
                          <a:cxn ang="T145">
                            <a:pos x="T42" y="T43"/>
                          </a:cxn>
                          <a:cxn ang="T146">
                            <a:pos x="T44" y="T45"/>
                          </a:cxn>
                          <a:cxn ang="T147">
                            <a:pos x="T46" y="T47"/>
                          </a:cxn>
                          <a:cxn ang="T148">
                            <a:pos x="T48" y="T49"/>
                          </a:cxn>
                          <a:cxn ang="T149">
                            <a:pos x="T50" y="T51"/>
                          </a:cxn>
                          <a:cxn ang="T150">
                            <a:pos x="T52" y="T53"/>
                          </a:cxn>
                          <a:cxn ang="T151">
                            <a:pos x="T54" y="T55"/>
                          </a:cxn>
                          <a:cxn ang="T152">
                            <a:pos x="T56" y="T57"/>
                          </a:cxn>
                          <a:cxn ang="T153">
                            <a:pos x="T58" y="T59"/>
                          </a:cxn>
                          <a:cxn ang="T154">
                            <a:pos x="T60" y="T61"/>
                          </a:cxn>
                          <a:cxn ang="T155">
                            <a:pos x="T62" y="T63"/>
                          </a:cxn>
                          <a:cxn ang="T156">
                            <a:pos x="T64" y="T65"/>
                          </a:cxn>
                          <a:cxn ang="T157">
                            <a:pos x="T66" y="T67"/>
                          </a:cxn>
                          <a:cxn ang="T158">
                            <a:pos x="T68" y="T69"/>
                          </a:cxn>
                          <a:cxn ang="T159">
                            <a:pos x="T70" y="T71"/>
                          </a:cxn>
                          <a:cxn ang="T160">
                            <a:pos x="T72" y="T73"/>
                          </a:cxn>
                          <a:cxn ang="T161">
                            <a:pos x="T74" y="T75"/>
                          </a:cxn>
                          <a:cxn ang="T162">
                            <a:pos x="T76" y="T77"/>
                          </a:cxn>
                          <a:cxn ang="T163">
                            <a:pos x="T78" y="T79"/>
                          </a:cxn>
                          <a:cxn ang="T164">
                            <a:pos x="T80" y="T81"/>
                          </a:cxn>
                          <a:cxn ang="T165">
                            <a:pos x="T82" y="T83"/>
                          </a:cxn>
                          <a:cxn ang="T166">
                            <a:pos x="T84" y="T85"/>
                          </a:cxn>
                          <a:cxn ang="T167">
                            <a:pos x="T86" y="T87"/>
                          </a:cxn>
                          <a:cxn ang="T168">
                            <a:pos x="T88" y="T89"/>
                          </a:cxn>
                          <a:cxn ang="T169">
                            <a:pos x="T90" y="T91"/>
                          </a:cxn>
                          <a:cxn ang="T170">
                            <a:pos x="T92" y="T93"/>
                          </a:cxn>
                          <a:cxn ang="T171">
                            <a:pos x="T94" y="T95"/>
                          </a:cxn>
                          <a:cxn ang="T172">
                            <a:pos x="T96" y="T97"/>
                          </a:cxn>
                          <a:cxn ang="T173">
                            <a:pos x="T98" y="T99"/>
                          </a:cxn>
                          <a:cxn ang="T174">
                            <a:pos x="T100" y="T101"/>
                          </a:cxn>
                          <a:cxn ang="T175">
                            <a:pos x="T102" y="T103"/>
                          </a:cxn>
                          <a:cxn ang="T176">
                            <a:pos x="T104" y="T105"/>
                          </a:cxn>
                          <a:cxn ang="T177">
                            <a:pos x="T106" y="T107"/>
                          </a:cxn>
                          <a:cxn ang="T178">
                            <a:pos x="T108" y="T109"/>
                          </a:cxn>
                          <a:cxn ang="T179">
                            <a:pos x="T110" y="T111"/>
                          </a:cxn>
                          <a:cxn ang="T180">
                            <a:pos x="T112" y="T113"/>
                          </a:cxn>
                          <a:cxn ang="T181">
                            <a:pos x="T114" y="T115"/>
                          </a:cxn>
                          <a:cxn ang="T182">
                            <a:pos x="T116" y="T117"/>
                          </a:cxn>
                          <a:cxn ang="T183">
                            <a:pos x="T118" y="T119"/>
                          </a:cxn>
                          <a:cxn ang="T184">
                            <a:pos x="T120" y="T121"/>
                          </a:cxn>
                          <a:cxn ang="T185">
                            <a:pos x="T122" y="T123"/>
                          </a:cxn>
                        </a:cxnLst>
                        <a:rect l="T186" t="T187" r="T188" b="T189"/>
                        <a:pathLst>
                          <a:path w="131" h="109">
                            <a:moveTo>
                              <a:pt x="9" y="0"/>
                            </a:moveTo>
                            <a:lnTo>
                              <a:pt x="11" y="2"/>
                            </a:lnTo>
                            <a:lnTo>
                              <a:pt x="21" y="99"/>
                            </a:lnTo>
                            <a:lnTo>
                              <a:pt x="25" y="99"/>
                            </a:lnTo>
                            <a:lnTo>
                              <a:pt x="31" y="99"/>
                            </a:lnTo>
                            <a:lnTo>
                              <a:pt x="37" y="99"/>
                            </a:lnTo>
                            <a:lnTo>
                              <a:pt x="45" y="99"/>
                            </a:lnTo>
                            <a:lnTo>
                              <a:pt x="53" y="99"/>
                            </a:lnTo>
                            <a:lnTo>
                              <a:pt x="63" y="99"/>
                            </a:lnTo>
                            <a:lnTo>
                              <a:pt x="73" y="99"/>
                            </a:lnTo>
                            <a:lnTo>
                              <a:pt x="83" y="101"/>
                            </a:lnTo>
                            <a:lnTo>
                              <a:pt x="93" y="101"/>
                            </a:lnTo>
                            <a:lnTo>
                              <a:pt x="103" y="101"/>
                            </a:lnTo>
                            <a:lnTo>
                              <a:pt x="111" y="101"/>
                            </a:lnTo>
                            <a:lnTo>
                              <a:pt x="117" y="101"/>
                            </a:lnTo>
                            <a:lnTo>
                              <a:pt x="123" y="101"/>
                            </a:lnTo>
                            <a:lnTo>
                              <a:pt x="127" y="101"/>
                            </a:lnTo>
                            <a:lnTo>
                              <a:pt x="129" y="101"/>
                            </a:lnTo>
                            <a:lnTo>
                              <a:pt x="131" y="103"/>
                            </a:lnTo>
                            <a:lnTo>
                              <a:pt x="129" y="105"/>
                            </a:lnTo>
                            <a:lnTo>
                              <a:pt x="127" y="105"/>
                            </a:lnTo>
                            <a:lnTo>
                              <a:pt x="125" y="105"/>
                            </a:lnTo>
                            <a:lnTo>
                              <a:pt x="123" y="107"/>
                            </a:lnTo>
                            <a:lnTo>
                              <a:pt x="121" y="107"/>
                            </a:lnTo>
                            <a:lnTo>
                              <a:pt x="119" y="107"/>
                            </a:lnTo>
                            <a:lnTo>
                              <a:pt x="115" y="109"/>
                            </a:lnTo>
                            <a:lnTo>
                              <a:pt x="113" y="109"/>
                            </a:lnTo>
                            <a:lnTo>
                              <a:pt x="109" y="109"/>
                            </a:lnTo>
                            <a:lnTo>
                              <a:pt x="107" y="109"/>
                            </a:lnTo>
                            <a:lnTo>
                              <a:pt x="103" y="109"/>
                            </a:lnTo>
                            <a:lnTo>
                              <a:pt x="97" y="109"/>
                            </a:lnTo>
                            <a:lnTo>
                              <a:pt x="91" y="109"/>
                            </a:lnTo>
                            <a:lnTo>
                              <a:pt x="83" y="109"/>
                            </a:lnTo>
                            <a:lnTo>
                              <a:pt x="75" y="109"/>
                            </a:lnTo>
                            <a:lnTo>
                              <a:pt x="67" y="109"/>
                            </a:lnTo>
                            <a:lnTo>
                              <a:pt x="59" y="109"/>
                            </a:lnTo>
                            <a:lnTo>
                              <a:pt x="51" y="109"/>
                            </a:lnTo>
                            <a:lnTo>
                              <a:pt x="43" y="109"/>
                            </a:lnTo>
                            <a:lnTo>
                              <a:pt x="35" y="109"/>
                            </a:lnTo>
                            <a:lnTo>
                              <a:pt x="27" y="109"/>
                            </a:lnTo>
                            <a:lnTo>
                              <a:pt x="23" y="109"/>
                            </a:lnTo>
                            <a:lnTo>
                              <a:pt x="17" y="109"/>
                            </a:lnTo>
                            <a:lnTo>
                              <a:pt x="13" y="109"/>
                            </a:lnTo>
                            <a:lnTo>
                              <a:pt x="11" y="109"/>
                            </a:lnTo>
                            <a:lnTo>
                              <a:pt x="9" y="109"/>
                            </a:lnTo>
                            <a:lnTo>
                              <a:pt x="9" y="107"/>
                            </a:lnTo>
                            <a:lnTo>
                              <a:pt x="7" y="107"/>
                            </a:lnTo>
                            <a:lnTo>
                              <a:pt x="7" y="105"/>
                            </a:lnTo>
                            <a:lnTo>
                              <a:pt x="7" y="103"/>
                            </a:lnTo>
                            <a:lnTo>
                              <a:pt x="7" y="101"/>
                            </a:lnTo>
                            <a:lnTo>
                              <a:pt x="7" y="95"/>
                            </a:lnTo>
                            <a:lnTo>
                              <a:pt x="5" y="82"/>
                            </a:lnTo>
                            <a:lnTo>
                              <a:pt x="3" y="66"/>
                            </a:lnTo>
                            <a:lnTo>
                              <a:pt x="3" y="48"/>
                            </a:lnTo>
                            <a:lnTo>
                              <a:pt x="2" y="30"/>
                            </a:lnTo>
                            <a:lnTo>
                              <a:pt x="0" y="16"/>
                            </a:lnTo>
                            <a:lnTo>
                              <a:pt x="0" y="4"/>
                            </a:lnTo>
                            <a:lnTo>
                              <a:pt x="0" y="0"/>
                            </a:lnTo>
                            <a:lnTo>
                              <a:pt x="9" y="0"/>
                            </a:lnTo>
                            <a:close/>
                          </a:path>
                        </a:pathLst>
                      </a:custGeom>
                      <a:solidFill>
                        <a:srgbClr val="919191"/>
                      </a:solidFill>
                      <a:ln w="9525">
                        <a:noFill/>
                        <a:round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zh-CN" altLang="en-US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endParaRPr>
                      </a:p>
                    </p:txBody>
                  </p:sp>
                  <p:sp>
                    <p:nvSpPr>
                      <p:cNvPr id="660" name="Freeform 325">
                        <a:extLst>
                          <a:ext uri="{FF2B5EF4-FFF2-40B4-BE49-F238E27FC236}">
                            <a16:creationId xmlns:a16="http://schemas.microsoft.com/office/drawing/2014/main" xmlns="" id="{5C013CF5-348D-4AD4-A733-5FDAA7EE7381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5194" y="1754"/>
                        <a:ext cx="9" cy="2"/>
                      </a:xfrm>
                      <a:custGeom>
                        <a:avLst/>
                        <a:gdLst>
                          <a:gd name="T0" fmla="*/ 5 w 9"/>
                          <a:gd name="T1" fmla="*/ 2 h 2"/>
                          <a:gd name="T2" fmla="*/ 9 w 9"/>
                          <a:gd name="T3" fmla="*/ 0 h 2"/>
                          <a:gd name="T4" fmla="*/ 7 w 9"/>
                          <a:gd name="T5" fmla="*/ 0 h 2"/>
                          <a:gd name="T6" fmla="*/ 0 w 9"/>
                          <a:gd name="T7" fmla="*/ 0 h 2"/>
                          <a:gd name="T8" fmla="*/ 1 w 9"/>
                          <a:gd name="T9" fmla="*/ 2 h 2"/>
                          <a:gd name="T10" fmla="*/ 5 w 9"/>
                          <a:gd name="T11" fmla="*/ 2 h 2"/>
                          <a:gd name="T12" fmla="*/ 0 60000 65536"/>
                          <a:gd name="T13" fmla="*/ 0 60000 65536"/>
                          <a:gd name="T14" fmla="*/ 0 60000 65536"/>
                          <a:gd name="T15" fmla="*/ 0 60000 65536"/>
                          <a:gd name="T16" fmla="*/ 0 60000 65536"/>
                          <a:gd name="T17" fmla="*/ 0 60000 65536"/>
                          <a:gd name="T18" fmla="*/ 0 w 9"/>
                          <a:gd name="T19" fmla="*/ 0 h 2"/>
                          <a:gd name="T20" fmla="*/ 9 w 9"/>
                          <a:gd name="T21" fmla="*/ 2 h 2"/>
                        </a:gdLst>
                        <a:ahLst/>
                        <a:cxnLst>
                          <a:cxn ang="T12">
                            <a:pos x="T0" y="T1"/>
                          </a:cxn>
                          <a:cxn ang="T13">
                            <a:pos x="T2" y="T3"/>
                          </a:cxn>
                          <a:cxn ang="T14">
                            <a:pos x="T4" y="T5"/>
                          </a:cxn>
                          <a:cxn ang="T15">
                            <a:pos x="T6" y="T7"/>
                          </a:cxn>
                          <a:cxn ang="T16">
                            <a:pos x="T8" y="T9"/>
                          </a:cxn>
                          <a:cxn ang="T17">
                            <a:pos x="T10" y="T11"/>
                          </a:cxn>
                        </a:cxnLst>
                        <a:rect l="T18" t="T19" r="T20" b="T21"/>
                        <a:pathLst>
                          <a:path w="9" h="2">
                            <a:moveTo>
                              <a:pt x="5" y="2"/>
                            </a:moveTo>
                            <a:lnTo>
                              <a:pt x="9" y="0"/>
                            </a:lnTo>
                            <a:lnTo>
                              <a:pt x="7" y="0"/>
                            </a:lnTo>
                            <a:lnTo>
                              <a:pt x="0" y="0"/>
                            </a:lnTo>
                            <a:lnTo>
                              <a:pt x="1" y="2"/>
                            </a:lnTo>
                            <a:lnTo>
                              <a:pt x="5" y="2"/>
                            </a:lnTo>
                            <a:close/>
                          </a:path>
                        </a:pathLst>
                      </a:custGeom>
                      <a:solidFill>
                        <a:srgbClr val="CECECE"/>
                      </a:solidFill>
                      <a:ln w="9525">
                        <a:noFill/>
                        <a:round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zh-CN" altLang="en-US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endParaRPr>
                      </a:p>
                    </p:txBody>
                  </p:sp>
                  <p:sp>
                    <p:nvSpPr>
                      <p:cNvPr id="661" name="Freeform 326">
                        <a:extLst>
                          <a:ext uri="{FF2B5EF4-FFF2-40B4-BE49-F238E27FC236}">
                            <a16:creationId xmlns:a16="http://schemas.microsoft.com/office/drawing/2014/main" xmlns="" id="{9AAE6895-15F6-485B-AC4E-96BF5CA7B791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5194" y="1756"/>
                        <a:ext cx="117" cy="107"/>
                      </a:xfrm>
                      <a:custGeom>
                        <a:avLst/>
                        <a:gdLst>
                          <a:gd name="T0" fmla="*/ 1 w 117"/>
                          <a:gd name="T1" fmla="*/ 2 h 107"/>
                          <a:gd name="T2" fmla="*/ 1 w 117"/>
                          <a:gd name="T3" fmla="*/ 6 h 107"/>
                          <a:gd name="T4" fmla="*/ 7 w 117"/>
                          <a:gd name="T5" fmla="*/ 101 h 107"/>
                          <a:gd name="T6" fmla="*/ 117 w 117"/>
                          <a:gd name="T7" fmla="*/ 103 h 107"/>
                          <a:gd name="T8" fmla="*/ 115 w 117"/>
                          <a:gd name="T9" fmla="*/ 103 h 107"/>
                          <a:gd name="T10" fmla="*/ 115 w 117"/>
                          <a:gd name="T11" fmla="*/ 105 h 107"/>
                          <a:gd name="T12" fmla="*/ 115 w 117"/>
                          <a:gd name="T13" fmla="*/ 105 h 107"/>
                          <a:gd name="T14" fmla="*/ 113 w 117"/>
                          <a:gd name="T15" fmla="*/ 105 h 107"/>
                          <a:gd name="T16" fmla="*/ 111 w 117"/>
                          <a:gd name="T17" fmla="*/ 105 h 107"/>
                          <a:gd name="T18" fmla="*/ 109 w 117"/>
                          <a:gd name="T19" fmla="*/ 105 h 107"/>
                          <a:gd name="T20" fmla="*/ 107 w 117"/>
                          <a:gd name="T21" fmla="*/ 107 h 107"/>
                          <a:gd name="T22" fmla="*/ 105 w 117"/>
                          <a:gd name="T23" fmla="*/ 107 h 107"/>
                          <a:gd name="T24" fmla="*/ 101 w 117"/>
                          <a:gd name="T25" fmla="*/ 107 h 107"/>
                          <a:gd name="T26" fmla="*/ 97 w 117"/>
                          <a:gd name="T27" fmla="*/ 107 h 107"/>
                          <a:gd name="T28" fmla="*/ 91 w 117"/>
                          <a:gd name="T29" fmla="*/ 107 h 107"/>
                          <a:gd name="T30" fmla="*/ 83 w 117"/>
                          <a:gd name="T31" fmla="*/ 107 h 107"/>
                          <a:gd name="T32" fmla="*/ 75 w 117"/>
                          <a:gd name="T33" fmla="*/ 107 h 107"/>
                          <a:gd name="T34" fmla="*/ 67 w 117"/>
                          <a:gd name="T35" fmla="*/ 107 h 107"/>
                          <a:gd name="T36" fmla="*/ 59 w 117"/>
                          <a:gd name="T37" fmla="*/ 107 h 107"/>
                          <a:gd name="T38" fmla="*/ 49 w 117"/>
                          <a:gd name="T39" fmla="*/ 107 h 107"/>
                          <a:gd name="T40" fmla="*/ 41 w 117"/>
                          <a:gd name="T41" fmla="*/ 107 h 107"/>
                          <a:gd name="T42" fmla="*/ 33 w 117"/>
                          <a:gd name="T43" fmla="*/ 107 h 107"/>
                          <a:gd name="T44" fmla="*/ 27 w 117"/>
                          <a:gd name="T45" fmla="*/ 107 h 107"/>
                          <a:gd name="T46" fmla="*/ 21 w 117"/>
                          <a:gd name="T47" fmla="*/ 107 h 107"/>
                          <a:gd name="T48" fmla="*/ 15 w 117"/>
                          <a:gd name="T49" fmla="*/ 107 h 107"/>
                          <a:gd name="T50" fmla="*/ 13 w 117"/>
                          <a:gd name="T51" fmla="*/ 107 h 107"/>
                          <a:gd name="T52" fmla="*/ 11 w 117"/>
                          <a:gd name="T53" fmla="*/ 107 h 107"/>
                          <a:gd name="T54" fmla="*/ 9 w 117"/>
                          <a:gd name="T55" fmla="*/ 105 h 107"/>
                          <a:gd name="T56" fmla="*/ 9 w 117"/>
                          <a:gd name="T57" fmla="*/ 105 h 107"/>
                          <a:gd name="T58" fmla="*/ 7 w 117"/>
                          <a:gd name="T59" fmla="*/ 105 h 107"/>
                          <a:gd name="T60" fmla="*/ 7 w 117"/>
                          <a:gd name="T61" fmla="*/ 103 h 107"/>
                          <a:gd name="T62" fmla="*/ 5 w 117"/>
                          <a:gd name="T63" fmla="*/ 101 h 107"/>
                          <a:gd name="T64" fmla="*/ 5 w 117"/>
                          <a:gd name="T65" fmla="*/ 97 h 107"/>
                          <a:gd name="T66" fmla="*/ 0 w 117"/>
                          <a:gd name="T67" fmla="*/ 0 h 107"/>
                          <a:gd name="T68" fmla="*/ 1 w 117"/>
                          <a:gd name="T69" fmla="*/ 2 h 107"/>
                          <a:gd name="T70" fmla="*/ 0 60000 65536"/>
                          <a:gd name="T71" fmla="*/ 0 60000 65536"/>
                          <a:gd name="T72" fmla="*/ 0 60000 65536"/>
                          <a:gd name="T73" fmla="*/ 0 60000 65536"/>
                          <a:gd name="T74" fmla="*/ 0 60000 65536"/>
                          <a:gd name="T75" fmla="*/ 0 60000 65536"/>
                          <a:gd name="T76" fmla="*/ 0 60000 65536"/>
                          <a:gd name="T77" fmla="*/ 0 60000 65536"/>
                          <a:gd name="T78" fmla="*/ 0 60000 65536"/>
                          <a:gd name="T79" fmla="*/ 0 60000 65536"/>
                          <a:gd name="T80" fmla="*/ 0 60000 65536"/>
                          <a:gd name="T81" fmla="*/ 0 60000 65536"/>
                          <a:gd name="T82" fmla="*/ 0 60000 65536"/>
                          <a:gd name="T83" fmla="*/ 0 60000 65536"/>
                          <a:gd name="T84" fmla="*/ 0 60000 65536"/>
                          <a:gd name="T85" fmla="*/ 0 60000 65536"/>
                          <a:gd name="T86" fmla="*/ 0 60000 65536"/>
                          <a:gd name="T87" fmla="*/ 0 60000 65536"/>
                          <a:gd name="T88" fmla="*/ 0 60000 65536"/>
                          <a:gd name="T89" fmla="*/ 0 60000 65536"/>
                          <a:gd name="T90" fmla="*/ 0 60000 65536"/>
                          <a:gd name="T91" fmla="*/ 0 60000 65536"/>
                          <a:gd name="T92" fmla="*/ 0 60000 65536"/>
                          <a:gd name="T93" fmla="*/ 0 60000 65536"/>
                          <a:gd name="T94" fmla="*/ 0 60000 65536"/>
                          <a:gd name="T95" fmla="*/ 0 60000 65536"/>
                          <a:gd name="T96" fmla="*/ 0 60000 65536"/>
                          <a:gd name="T97" fmla="*/ 0 60000 65536"/>
                          <a:gd name="T98" fmla="*/ 0 60000 65536"/>
                          <a:gd name="T99" fmla="*/ 0 60000 65536"/>
                          <a:gd name="T100" fmla="*/ 0 60000 65536"/>
                          <a:gd name="T101" fmla="*/ 0 60000 65536"/>
                          <a:gd name="T102" fmla="*/ 0 60000 65536"/>
                          <a:gd name="T103" fmla="*/ 0 60000 65536"/>
                          <a:gd name="T104" fmla="*/ 0 60000 65536"/>
                          <a:gd name="T105" fmla="*/ 0 w 117"/>
                          <a:gd name="T106" fmla="*/ 0 h 107"/>
                          <a:gd name="T107" fmla="*/ 117 w 117"/>
                          <a:gd name="T108" fmla="*/ 107 h 107"/>
                        </a:gdLst>
                        <a:ahLst/>
                        <a:cxnLst>
                          <a:cxn ang="T70">
                            <a:pos x="T0" y="T1"/>
                          </a:cxn>
                          <a:cxn ang="T71">
                            <a:pos x="T2" y="T3"/>
                          </a:cxn>
                          <a:cxn ang="T72">
                            <a:pos x="T4" y="T5"/>
                          </a:cxn>
                          <a:cxn ang="T73">
                            <a:pos x="T6" y="T7"/>
                          </a:cxn>
                          <a:cxn ang="T74">
                            <a:pos x="T8" y="T9"/>
                          </a:cxn>
                          <a:cxn ang="T75">
                            <a:pos x="T10" y="T11"/>
                          </a:cxn>
                          <a:cxn ang="T76">
                            <a:pos x="T12" y="T13"/>
                          </a:cxn>
                          <a:cxn ang="T77">
                            <a:pos x="T14" y="T15"/>
                          </a:cxn>
                          <a:cxn ang="T78">
                            <a:pos x="T16" y="T17"/>
                          </a:cxn>
                          <a:cxn ang="T79">
                            <a:pos x="T18" y="T19"/>
                          </a:cxn>
                          <a:cxn ang="T80">
                            <a:pos x="T20" y="T21"/>
                          </a:cxn>
                          <a:cxn ang="T81">
                            <a:pos x="T22" y="T23"/>
                          </a:cxn>
                          <a:cxn ang="T82">
                            <a:pos x="T24" y="T25"/>
                          </a:cxn>
                          <a:cxn ang="T83">
                            <a:pos x="T26" y="T27"/>
                          </a:cxn>
                          <a:cxn ang="T84">
                            <a:pos x="T28" y="T29"/>
                          </a:cxn>
                          <a:cxn ang="T85">
                            <a:pos x="T30" y="T31"/>
                          </a:cxn>
                          <a:cxn ang="T86">
                            <a:pos x="T32" y="T33"/>
                          </a:cxn>
                          <a:cxn ang="T87">
                            <a:pos x="T34" y="T35"/>
                          </a:cxn>
                          <a:cxn ang="T88">
                            <a:pos x="T36" y="T37"/>
                          </a:cxn>
                          <a:cxn ang="T89">
                            <a:pos x="T38" y="T39"/>
                          </a:cxn>
                          <a:cxn ang="T90">
                            <a:pos x="T40" y="T41"/>
                          </a:cxn>
                          <a:cxn ang="T91">
                            <a:pos x="T42" y="T43"/>
                          </a:cxn>
                          <a:cxn ang="T92">
                            <a:pos x="T44" y="T45"/>
                          </a:cxn>
                          <a:cxn ang="T93">
                            <a:pos x="T46" y="T47"/>
                          </a:cxn>
                          <a:cxn ang="T94">
                            <a:pos x="T48" y="T49"/>
                          </a:cxn>
                          <a:cxn ang="T95">
                            <a:pos x="T50" y="T51"/>
                          </a:cxn>
                          <a:cxn ang="T96">
                            <a:pos x="T52" y="T53"/>
                          </a:cxn>
                          <a:cxn ang="T97">
                            <a:pos x="T54" y="T55"/>
                          </a:cxn>
                          <a:cxn ang="T98">
                            <a:pos x="T56" y="T57"/>
                          </a:cxn>
                          <a:cxn ang="T99">
                            <a:pos x="T58" y="T59"/>
                          </a:cxn>
                          <a:cxn ang="T100">
                            <a:pos x="T60" y="T61"/>
                          </a:cxn>
                          <a:cxn ang="T101">
                            <a:pos x="T62" y="T63"/>
                          </a:cxn>
                          <a:cxn ang="T102">
                            <a:pos x="T64" y="T65"/>
                          </a:cxn>
                          <a:cxn ang="T103">
                            <a:pos x="T66" y="T67"/>
                          </a:cxn>
                          <a:cxn ang="T104">
                            <a:pos x="T68" y="T69"/>
                          </a:cxn>
                        </a:cxnLst>
                        <a:rect l="T105" t="T106" r="T107" b="T108"/>
                        <a:pathLst>
                          <a:path w="117" h="107">
                            <a:moveTo>
                              <a:pt x="1" y="2"/>
                            </a:moveTo>
                            <a:lnTo>
                              <a:pt x="1" y="6"/>
                            </a:lnTo>
                            <a:lnTo>
                              <a:pt x="7" y="101"/>
                            </a:lnTo>
                            <a:lnTo>
                              <a:pt x="117" y="103"/>
                            </a:lnTo>
                            <a:lnTo>
                              <a:pt x="115" y="103"/>
                            </a:lnTo>
                            <a:lnTo>
                              <a:pt x="115" y="105"/>
                            </a:lnTo>
                            <a:lnTo>
                              <a:pt x="113" y="105"/>
                            </a:lnTo>
                            <a:lnTo>
                              <a:pt x="111" y="105"/>
                            </a:lnTo>
                            <a:lnTo>
                              <a:pt x="109" y="105"/>
                            </a:lnTo>
                            <a:lnTo>
                              <a:pt x="107" y="107"/>
                            </a:lnTo>
                            <a:lnTo>
                              <a:pt x="105" y="107"/>
                            </a:lnTo>
                            <a:lnTo>
                              <a:pt x="101" y="107"/>
                            </a:lnTo>
                            <a:lnTo>
                              <a:pt x="97" y="107"/>
                            </a:lnTo>
                            <a:lnTo>
                              <a:pt x="91" y="107"/>
                            </a:lnTo>
                            <a:lnTo>
                              <a:pt x="83" y="107"/>
                            </a:lnTo>
                            <a:lnTo>
                              <a:pt x="75" y="107"/>
                            </a:lnTo>
                            <a:lnTo>
                              <a:pt x="67" y="107"/>
                            </a:lnTo>
                            <a:lnTo>
                              <a:pt x="59" y="107"/>
                            </a:lnTo>
                            <a:lnTo>
                              <a:pt x="49" y="107"/>
                            </a:lnTo>
                            <a:lnTo>
                              <a:pt x="41" y="107"/>
                            </a:lnTo>
                            <a:lnTo>
                              <a:pt x="33" y="107"/>
                            </a:lnTo>
                            <a:lnTo>
                              <a:pt x="27" y="107"/>
                            </a:lnTo>
                            <a:lnTo>
                              <a:pt x="21" y="107"/>
                            </a:lnTo>
                            <a:lnTo>
                              <a:pt x="15" y="107"/>
                            </a:lnTo>
                            <a:lnTo>
                              <a:pt x="13" y="107"/>
                            </a:lnTo>
                            <a:lnTo>
                              <a:pt x="11" y="107"/>
                            </a:lnTo>
                            <a:lnTo>
                              <a:pt x="9" y="105"/>
                            </a:lnTo>
                            <a:lnTo>
                              <a:pt x="7" y="105"/>
                            </a:lnTo>
                            <a:lnTo>
                              <a:pt x="7" y="103"/>
                            </a:lnTo>
                            <a:lnTo>
                              <a:pt x="5" y="101"/>
                            </a:lnTo>
                            <a:lnTo>
                              <a:pt x="5" y="97"/>
                            </a:lnTo>
                            <a:lnTo>
                              <a:pt x="0" y="0"/>
                            </a:lnTo>
                            <a:lnTo>
                              <a:pt x="1" y="2"/>
                            </a:lnTo>
                            <a:close/>
                          </a:path>
                        </a:pathLst>
                      </a:custGeom>
                      <a:solidFill>
                        <a:srgbClr val="676767"/>
                      </a:solidFill>
                      <a:ln w="9525">
                        <a:noFill/>
                        <a:round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zh-CN" altLang="en-US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endParaRPr>
                      </a:p>
                    </p:txBody>
                  </p:sp>
                </p:grpSp>
              </p:grpSp>
            </p:grpSp>
          </p:grpSp>
        </p:grpSp>
        <p:grpSp>
          <p:nvGrpSpPr>
            <p:cNvPr id="156" name="Group 327">
              <a:extLst>
                <a:ext uri="{FF2B5EF4-FFF2-40B4-BE49-F238E27FC236}">
                  <a16:creationId xmlns:a16="http://schemas.microsoft.com/office/drawing/2014/main" xmlns="" id="{1C8D616C-3E09-4915-A0C5-8A41C781C3D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85" y="2896"/>
              <a:ext cx="1020" cy="1044"/>
              <a:chOff x="2986" y="2825"/>
              <a:chExt cx="1069" cy="1112"/>
            </a:xfrm>
          </p:grpSpPr>
          <p:sp>
            <p:nvSpPr>
              <p:cNvPr id="645" name="Rectangle 328">
                <a:extLst>
                  <a:ext uri="{FF2B5EF4-FFF2-40B4-BE49-F238E27FC236}">
                    <a16:creationId xmlns:a16="http://schemas.microsoft.com/office/drawing/2014/main" xmlns="" id="{59945BD1-7A8E-40B1-8D02-F945AF8BC1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6" y="2825"/>
                <a:ext cx="1053" cy="1096"/>
              </a:xfrm>
              <a:prstGeom prst="rect">
                <a:avLst/>
              </a:prstGeom>
              <a:solidFill>
                <a:srgbClr val="C7DAFE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646" name="Rectangle 329">
                <a:extLst>
                  <a:ext uri="{FF2B5EF4-FFF2-40B4-BE49-F238E27FC236}">
                    <a16:creationId xmlns:a16="http://schemas.microsoft.com/office/drawing/2014/main" xmlns="" id="{C4DD470F-C7EF-46D0-B80B-D88C528AC0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02" y="2841"/>
                <a:ext cx="1053" cy="1096"/>
              </a:xfrm>
              <a:prstGeom prst="rect">
                <a:avLst/>
              </a:prstGeom>
              <a:solidFill>
                <a:srgbClr val="617498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647" name="Rectangle 330">
                <a:extLst>
                  <a:ext uri="{FF2B5EF4-FFF2-40B4-BE49-F238E27FC236}">
                    <a16:creationId xmlns:a16="http://schemas.microsoft.com/office/drawing/2014/main" xmlns="" id="{66B25C1C-BA6C-4CF5-8589-C52261980B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94" y="2833"/>
                <a:ext cx="1053" cy="1096"/>
              </a:xfrm>
              <a:prstGeom prst="rect">
                <a:avLst/>
              </a:prstGeom>
              <a:solidFill>
                <a:srgbClr val="A2C1FE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  <p:grpSp>
          <p:nvGrpSpPr>
            <p:cNvPr id="157" name="Group 331">
              <a:extLst>
                <a:ext uri="{FF2B5EF4-FFF2-40B4-BE49-F238E27FC236}">
                  <a16:creationId xmlns:a16="http://schemas.microsoft.com/office/drawing/2014/main" xmlns="" id="{BD0E644A-D5F2-4427-B649-89E0EA02CEC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84" y="3079"/>
              <a:ext cx="738" cy="721"/>
              <a:chOff x="469" y="3016"/>
              <a:chExt cx="774" cy="766"/>
            </a:xfrm>
          </p:grpSpPr>
          <p:grpSp>
            <p:nvGrpSpPr>
              <p:cNvPr id="565" name="Group 332">
                <a:extLst>
                  <a:ext uri="{FF2B5EF4-FFF2-40B4-BE49-F238E27FC236}">
                    <a16:creationId xmlns:a16="http://schemas.microsoft.com/office/drawing/2014/main" xmlns="" id="{66B344BD-3896-4D68-B200-D2D80A234D7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56" y="3492"/>
                <a:ext cx="387" cy="290"/>
                <a:chOff x="856" y="3492"/>
                <a:chExt cx="387" cy="290"/>
              </a:xfrm>
            </p:grpSpPr>
            <p:grpSp>
              <p:nvGrpSpPr>
                <p:cNvPr id="630" name="Group 333">
                  <a:extLst>
                    <a:ext uri="{FF2B5EF4-FFF2-40B4-BE49-F238E27FC236}">
                      <a16:creationId xmlns:a16="http://schemas.microsoft.com/office/drawing/2014/main" xmlns="" id="{D371FDE3-6710-45AF-B08A-7D3FF1B958A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56" y="3502"/>
                  <a:ext cx="387" cy="280"/>
                  <a:chOff x="856" y="3502"/>
                  <a:chExt cx="387" cy="280"/>
                </a:xfrm>
              </p:grpSpPr>
              <p:sp>
                <p:nvSpPr>
                  <p:cNvPr id="639" name="Freeform 334">
                    <a:extLst>
                      <a:ext uri="{FF2B5EF4-FFF2-40B4-BE49-F238E27FC236}">
                        <a16:creationId xmlns:a16="http://schemas.microsoft.com/office/drawing/2014/main" xmlns="" id="{1159EC25-894E-4F0F-A58B-A97FB8D14DE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856" y="3502"/>
                    <a:ext cx="387" cy="280"/>
                  </a:xfrm>
                  <a:custGeom>
                    <a:avLst/>
                    <a:gdLst>
                      <a:gd name="T0" fmla="*/ 327 w 387"/>
                      <a:gd name="T1" fmla="*/ 0 h 280"/>
                      <a:gd name="T2" fmla="*/ 387 w 387"/>
                      <a:gd name="T3" fmla="*/ 60 h 280"/>
                      <a:gd name="T4" fmla="*/ 387 w 387"/>
                      <a:gd name="T5" fmla="*/ 280 h 280"/>
                      <a:gd name="T6" fmla="*/ 59 w 387"/>
                      <a:gd name="T7" fmla="*/ 280 h 280"/>
                      <a:gd name="T8" fmla="*/ 0 w 387"/>
                      <a:gd name="T9" fmla="*/ 221 h 280"/>
                      <a:gd name="T10" fmla="*/ 0 w 387"/>
                      <a:gd name="T11" fmla="*/ 0 h 280"/>
                      <a:gd name="T12" fmla="*/ 327 w 387"/>
                      <a:gd name="T13" fmla="*/ 0 h 280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w 387"/>
                      <a:gd name="T22" fmla="*/ 0 h 280"/>
                      <a:gd name="T23" fmla="*/ 387 w 387"/>
                      <a:gd name="T24" fmla="*/ 280 h 280"/>
                    </a:gdLst>
                    <a:ahLst/>
                    <a:cxnLst>
                      <a:cxn ang="T14">
                        <a:pos x="T0" y="T1"/>
                      </a:cxn>
                      <a:cxn ang="T15">
                        <a:pos x="T2" y="T3"/>
                      </a:cxn>
                      <a:cxn ang="T16">
                        <a:pos x="T4" y="T5"/>
                      </a:cxn>
                      <a:cxn ang="T17">
                        <a:pos x="T6" y="T7"/>
                      </a:cxn>
                      <a:cxn ang="T18">
                        <a:pos x="T8" y="T9"/>
                      </a:cxn>
                      <a:cxn ang="T19">
                        <a:pos x="T10" y="T11"/>
                      </a:cxn>
                      <a:cxn ang="T20">
                        <a:pos x="T12" y="T13"/>
                      </a:cxn>
                    </a:cxnLst>
                    <a:rect l="T21" t="T22" r="T23" b="T24"/>
                    <a:pathLst>
                      <a:path w="387" h="280">
                        <a:moveTo>
                          <a:pt x="327" y="0"/>
                        </a:moveTo>
                        <a:lnTo>
                          <a:pt x="387" y="60"/>
                        </a:lnTo>
                        <a:lnTo>
                          <a:pt x="387" y="280"/>
                        </a:lnTo>
                        <a:lnTo>
                          <a:pt x="59" y="280"/>
                        </a:lnTo>
                        <a:lnTo>
                          <a:pt x="0" y="221"/>
                        </a:lnTo>
                        <a:lnTo>
                          <a:pt x="0" y="0"/>
                        </a:lnTo>
                        <a:lnTo>
                          <a:pt x="327" y="0"/>
                        </a:lnTo>
                        <a:close/>
                      </a:path>
                    </a:pathLst>
                  </a:custGeom>
                  <a:blipFill dpi="0" rotWithShape="0">
                    <a:blip r:embed="rId2" cstate="print"/>
                    <a:srcRect/>
                    <a:tile tx="0" ty="0" sx="100000" sy="100000" flip="none" algn="tl"/>
                  </a:blip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>
                      <a:latin typeface="Microsoft YaHei" panose="020B0503020204020204" pitchFamily="34" charset="-122"/>
                      <a:ea typeface="Microsoft YaHei" panose="020B0503020204020204" pitchFamily="34" charset="-122"/>
                    </a:endParaRPr>
                  </a:p>
                </p:txBody>
              </p:sp>
              <p:sp>
                <p:nvSpPr>
                  <p:cNvPr id="640" name="Freeform 335">
                    <a:extLst>
                      <a:ext uri="{FF2B5EF4-FFF2-40B4-BE49-F238E27FC236}">
                        <a16:creationId xmlns:a16="http://schemas.microsoft.com/office/drawing/2014/main" xmlns="" id="{A7E9A075-D1D3-4072-A89D-CE98399D41D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856" y="3502"/>
                    <a:ext cx="387" cy="60"/>
                  </a:xfrm>
                  <a:custGeom>
                    <a:avLst/>
                    <a:gdLst>
                      <a:gd name="T0" fmla="*/ 387 w 387"/>
                      <a:gd name="T1" fmla="*/ 60 h 60"/>
                      <a:gd name="T2" fmla="*/ 59 w 387"/>
                      <a:gd name="T3" fmla="*/ 60 h 60"/>
                      <a:gd name="T4" fmla="*/ 0 w 387"/>
                      <a:gd name="T5" fmla="*/ 0 h 60"/>
                      <a:gd name="T6" fmla="*/ 327 w 387"/>
                      <a:gd name="T7" fmla="*/ 0 h 60"/>
                      <a:gd name="T8" fmla="*/ 387 w 387"/>
                      <a:gd name="T9" fmla="*/ 60 h 60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387"/>
                      <a:gd name="T16" fmla="*/ 0 h 60"/>
                      <a:gd name="T17" fmla="*/ 387 w 387"/>
                      <a:gd name="T18" fmla="*/ 60 h 60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387" h="60">
                        <a:moveTo>
                          <a:pt x="387" y="60"/>
                        </a:moveTo>
                        <a:lnTo>
                          <a:pt x="59" y="60"/>
                        </a:lnTo>
                        <a:lnTo>
                          <a:pt x="0" y="0"/>
                        </a:lnTo>
                        <a:lnTo>
                          <a:pt x="327" y="0"/>
                        </a:lnTo>
                        <a:lnTo>
                          <a:pt x="387" y="60"/>
                        </a:lnTo>
                        <a:close/>
                      </a:path>
                    </a:pathLst>
                  </a:custGeom>
                  <a:solidFill>
                    <a:srgbClr val="D8D8D8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>
                      <a:latin typeface="Microsoft YaHei" panose="020B0503020204020204" pitchFamily="34" charset="-122"/>
                      <a:ea typeface="Microsoft YaHei" panose="020B0503020204020204" pitchFamily="34" charset="-122"/>
                    </a:endParaRPr>
                  </a:p>
                </p:txBody>
              </p:sp>
              <p:sp>
                <p:nvSpPr>
                  <p:cNvPr id="641" name="Freeform 336">
                    <a:extLst>
                      <a:ext uri="{FF2B5EF4-FFF2-40B4-BE49-F238E27FC236}">
                        <a16:creationId xmlns:a16="http://schemas.microsoft.com/office/drawing/2014/main" xmlns="" id="{41DEEFEA-0CF1-41C3-B281-1D529184656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856" y="3502"/>
                    <a:ext cx="59" cy="280"/>
                  </a:xfrm>
                  <a:custGeom>
                    <a:avLst/>
                    <a:gdLst>
                      <a:gd name="T0" fmla="*/ 59 w 59"/>
                      <a:gd name="T1" fmla="*/ 60 h 280"/>
                      <a:gd name="T2" fmla="*/ 0 w 59"/>
                      <a:gd name="T3" fmla="*/ 0 h 280"/>
                      <a:gd name="T4" fmla="*/ 0 w 59"/>
                      <a:gd name="T5" fmla="*/ 221 h 280"/>
                      <a:gd name="T6" fmla="*/ 59 w 59"/>
                      <a:gd name="T7" fmla="*/ 280 h 280"/>
                      <a:gd name="T8" fmla="*/ 59 w 59"/>
                      <a:gd name="T9" fmla="*/ 60 h 280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59"/>
                      <a:gd name="T16" fmla="*/ 0 h 280"/>
                      <a:gd name="T17" fmla="*/ 59 w 59"/>
                      <a:gd name="T18" fmla="*/ 280 h 280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59" h="280">
                        <a:moveTo>
                          <a:pt x="59" y="60"/>
                        </a:moveTo>
                        <a:lnTo>
                          <a:pt x="0" y="0"/>
                        </a:lnTo>
                        <a:lnTo>
                          <a:pt x="0" y="221"/>
                        </a:lnTo>
                        <a:lnTo>
                          <a:pt x="59" y="280"/>
                        </a:lnTo>
                        <a:lnTo>
                          <a:pt x="59" y="60"/>
                        </a:lnTo>
                        <a:close/>
                      </a:path>
                    </a:pathLst>
                  </a:custGeom>
                  <a:solidFill>
                    <a:srgbClr val="A6A6A6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>
                      <a:latin typeface="Microsoft YaHei" panose="020B0503020204020204" pitchFamily="34" charset="-122"/>
                      <a:ea typeface="Microsoft YaHei" panose="020B0503020204020204" pitchFamily="34" charset="-122"/>
                    </a:endParaRPr>
                  </a:p>
                </p:txBody>
              </p:sp>
              <p:sp>
                <p:nvSpPr>
                  <p:cNvPr id="642" name="Freeform 337">
                    <a:extLst>
                      <a:ext uri="{FF2B5EF4-FFF2-40B4-BE49-F238E27FC236}">
                        <a16:creationId xmlns:a16="http://schemas.microsoft.com/office/drawing/2014/main" xmlns="" id="{AA9CBE11-D819-40A4-A863-D07F3DC3F32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856" y="3502"/>
                    <a:ext cx="387" cy="280"/>
                  </a:xfrm>
                  <a:custGeom>
                    <a:avLst/>
                    <a:gdLst>
                      <a:gd name="T0" fmla="*/ 327 w 387"/>
                      <a:gd name="T1" fmla="*/ 0 h 280"/>
                      <a:gd name="T2" fmla="*/ 387 w 387"/>
                      <a:gd name="T3" fmla="*/ 60 h 280"/>
                      <a:gd name="T4" fmla="*/ 387 w 387"/>
                      <a:gd name="T5" fmla="*/ 280 h 280"/>
                      <a:gd name="T6" fmla="*/ 59 w 387"/>
                      <a:gd name="T7" fmla="*/ 280 h 280"/>
                      <a:gd name="T8" fmla="*/ 0 w 387"/>
                      <a:gd name="T9" fmla="*/ 221 h 280"/>
                      <a:gd name="T10" fmla="*/ 0 w 387"/>
                      <a:gd name="T11" fmla="*/ 0 h 280"/>
                      <a:gd name="T12" fmla="*/ 327 w 387"/>
                      <a:gd name="T13" fmla="*/ 0 h 280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w 387"/>
                      <a:gd name="T22" fmla="*/ 0 h 280"/>
                      <a:gd name="T23" fmla="*/ 387 w 387"/>
                      <a:gd name="T24" fmla="*/ 280 h 280"/>
                    </a:gdLst>
                    <a:ahLst/>
                    <a:cxnLst>
                      <a:cxn ang="T14">
                        <a:pos x="T0" y="T1"/>
                      </a:cxn>
                      <a:cxn ang="T15">
                        <a:pos x="T2" y="T3"/>
                      </a:cxn>
                      <a:cxn ang="T16">
                        <a:pos x="T4" y="T5"/>
                      </a:cxn>
                      <a:cxn ang="T17">
                        <a:pos x="T6" y="T7"/>
                      </a:cxn>
                      <a:cxn ang="T18">
                        <a:pos x="T8" y="T9"/>
                      </a:cxn>
                      <a:cxn ang="T19">
                        <a:pos x="T10" y="T11"/>
                      </a:cxn>
                      <a:cxn ang="T20">
                        <a:pos x="T12" y="T13"/>
                      </a:cxn>
                    </a:cxnLst>
                    <a:rect l="T21" t="T22" r="T23" b="T24"/>
                    <a:pathLst>
                      <a:path w="387" h="280">
                        <a:moveTo>
                          <a:pt x="327" y="0"/>
                        </a:moveTo>
                        <a:lnTo>
                          <a:pt x="387" y="60"/>
                        </a:lnTo>
                        <a:lnTo>
                          <a:pt x="387" y="280"/>
                        </a:lnTo>
                        <a:lnTo>
                          <a:pt x="59" y="280"/>
                        </a:lnTo>
                        <a:lnTo>
                          <a:pt x="0" y="221"/>
                        </a:lnTo>
                        <a:lnTo>
                          <a:pt x="0" y="0"/>
                        </a:lnTo>
                        <a:lnTo>
                          <a:pt x="327" y="0"/>
                        </a:lnTo>
                        <a:close/>
                      </a:path>
                    </a:pathLst>
                  </a:custGeom>
                  <a:noFill/>
                  <a:ln w="12700">
                    <a:solidFill>
                      <a:srgbClr val="474747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>
                      <a:latin typeface="Microsoft YaHei" panose="020B0503020204020204" pitchFamily="34" charset="-122"/>
                      <a:ea typeface="Microsoft YaHei" panose="020B0503020204020204" pitchFamily="34" charset="-122"/>
                    </a:endParaRPr>
                  </a:p>
                </p:txBody>
              </p:sp>
              <p:sp>
                <p:nvSpPr>
                  <p:cNvPr id="643" name="Freeform 338">
                    <a:extLst>
                      <a:ext uri="{FF2B5EF4-FFF2-40B4-BE49-F238E27FC236}">
                        <a16:creationId xmlns:a16="http://schemas.microsoft.com/office/drawing/2014/main" xmlns="" id="{C4548579-5BD4-4442-992A-73DACF1E7CC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856" y="3502"/>
                    <a:ext cx="387" cy="60"/>
                  </a:xfrm>
                  <a:custGeom>
                    <a:avLst/>
                    <a:gdLst>
                      <a:gd name="T0" fmla="*/ 387 w 387"/>
                      <a:gd name="T1" fmla="*/ 60 h 60"/>
                      <a:gd name="T2" fmla="*/ 59 w 387"/>
                      <a:gd name="T3" fmla="*/ 60 h 60"/>
                      <a:gd name="T4" fmla="*/ 0 w 387"/>
                      <a:gd name="T5" fmla="*/ 0 h 60"/>
                      <a:gd name="T6" fmla="*/ 0 60000 65536"/>
                      <a:gd name="T7" fmla="*/ 0 60000 65536"/>
                      <a:gd name="T8" fmla="*/ 0 60000 65536"/>
                      <a:gd name="T9" fmla="*/ 0 w 387"/>
                      <a:gd name="T10" fmla="*/ 0 h 60"/>
                      <a:gd name="T11" fmla="*/ 387 w 387"/>
                      <a:gd name="T12" fmla="*/ 60 h 6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387" h="60">
                        <a:moveTo>
                          <a:pt x="387" y="60"/>
                        </a:moveTo>
                        <a:lnTo>
                          <a:pt x="59" y="60"/>
                        </a:lnTo>
                        <a:lnTo>
                          <a:pt x="0" y="0"/>
                        </a:lnTo>
                      </a:path>
                    </a:pathLst>
                  </a:custGeom>
                  <a:noFill/>
                  <a:ln w="12700">
                    <a:solidFill>
                      <a:srgbClr val="474747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>
                      <a:latin typeface="Microsoft YaHei" panose="020B0503020204020204" pitchFamily="34" charset="-122"/>
                      <a:ea typeface="Microsoft YaHei" panose="020B0503020204020204" pitchFamily="34" charset="-122"/>
                    </a:endParaRPr>
                  </a:p>
                </p:txBody>
              </p:sp>
              <p:sp>
                <p:nvSpPr>
                  <p:cNvPr id="644" name="Line 339">
                    <a:extLst>
                      <a:ext uri="{FF2B5EF4-FFF2-40B4-BE49-F238E27FC236}">
                        <a16:creationId xmlns:a16="http://schemas.microsoft.com/office/drawing/2014/main" xmlns="" id="{0A065264-DAD1-4BFE-97C5-21AC1DA40B87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915" y="3562"/>
                    <a:ext cx="1" cy="220"/>
                  </a:xfrm>
                  <a:prstGeom prst="line">
                    <a:avLst/>
                  </a:prstGeom>
                  <a:noFill/>
                  <a:ln w="12700">
                    <a:solidFill>
                      <a:srgbClr val="474747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>
                      <a:latin typeface="Microsoft YaHei" panose="020B0503020204020204" pitchFamily="34" charset="-122"/>
                      <a:ea typeface="Microsoft YaHei" panose="020B0503020204020204" pitchFamily="34" charset="-122"/>
                    </a:endParaRPr>
                  </a:p>
                </p:txBody>
              </p:sp>
            </p:grpSp>
            <p:sp>
              <p:nvSpPr>
                <p:cNvPr id="631" name="Oval 340">
                  <a:extLst>
                    <a:ext uri="{FF2B5EF4-FFF2-40B4-BE49-F238E27FC236}">
                      <a16:creationId xmlns:a16="http://schemas.microsoft.com/office/drawing/2014/main" xmlns="" id="{99F5FA6C-7AEB-4A31-888D-0910A973835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223" y="3582"/>
                  <a:ext cx="14" cy="22"/>
                </a:xfrm>
                <a:prstGeom prst="ellipse">
                  <a:avLst/>
                </a:prstGeom>
                <a:solidFill>
                  <a:srgbClr val="474747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632" name="Oval 341">
                  <a:extLst>
                    <a:ext uri="{FF2B5EF4-FFF2-40B4-BE49-F238E27FC236}">
                      <a16:creationId xmlns:a16="http://schemas.microsoft.com/office/drawing/2014/main" xmlns="" id="{E0E16824-1ACD-463A-9E71-52614159862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223" y="3747"/>
                  <a:ext cx="14" cy="23"/>
                </a:xfrm>
                <a:prstGeom prst="ellipse">
                  <a:avLst/>
                </a:prstGeom>
                <a:solidFill>
                  <a:srgbClr val="474747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633" name="Oval 342">
                  <a:extLst>
                    <a:ext uri="{FF2B5EF4-FFF2-40B4-BE49-F238E27FC236}">
                      <a16:creationId xmlns:a16="http://schemas.microsoft.com/office/drawing/2014/main" xmlns="" id="{BDF92B7A-D372-4D92-8B53-236B87B686D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99" y="3747"/>
                  <a:ext cx="16" cy="23"/>
                </a:xfrm>
                <a:prstGeom prst="ellipse">
                  <a:avLst/>
                </a:prstGeom>
                <a:solidFill>
                  <a:srgbClr val="474747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634" name="Oval 343">
                  <a:extLst>
                    <a:ext uri="{FF2B5EF4-FFF2-40B4-BE49-F238E27FC236}">
                      <a16:creationId xmlns:a16="http://schemas.microsoft.com/office/drawing/2014/main" xmlns="" id="{4C4577FD-91CC-4C65-AB48-26E855F5F39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99" y="3582"/>
                  <a:ext cx="16" cy="22"/>
                </a:xfrm>
                <a:prstGeom prst="ellipse">
                  <a:avLst/>
                </a:prstGeom>
                <a:solidFill>
                  <a:srgbClr val="474747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635" name="Line 344">
                  <a:extLst>
                    <a:ext uri="{FF2B5EF4-FFF2-40B4-BE49-F238E27FC236}">
                      <a16:creationId xmlns:a16="http://schemas.microsoft.com/office/drawing/2014/main" xmlns="" id="{1DFB7FD1-3C36-4367-8DE4-CAC9E0A4122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209" y="3562"/>
                  <a:ext cx="2" cy="220"/>
                </a:xfrm>
                <a:prstGeom prst="line">
                  <a:avLst/>
                </a:prstGeom>
                <a:noFill/>
                <a:ln w="12700">
                  <a:solidFill>
                    <a:srgbClr val="474747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636" name="Line 345">
                  <a:extLst>
                    <a:ext uri="{FF2B5EF4-FFF2-40B4-BE49-F238E27FC236}">
                      <a16:creationId xmlns:a16="http://schemas.microsoft.com/office/drawing/2014/main" xmlns="" id="{FFC46E19-E703-4699-948C-AEA4F219FC7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925" y="3562"/>
                  <a:ext cx="1" cy="220"/>
                </a:xfrm>
                <a:prstGeom prst="line">
                  <a:avLst/>
                </a:prstGeom>
                <a:noFill/>
                <a:ln w="12700">
                  <a:solidFill>
                    <a:srgbClr val="474747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637" name="Line 346">
                  <a:extLst>
                    <a:ext uri="{FF2B5EF4-FFF2-40B4-BE49-F238E27FC236}">
                      <a16:creationId xmlns:a16="http://schemas.microsoft.com/office/drawing/2014/main" xmlns="" id="{FCAE696D-0689-40C8-A664-5F0B23E8AA3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1169" y="3492"/>
                  <a:ext cx="44" cy="68"/>
                </a:xfrm>
                <a:prstGeom prst="line">
                  <a:avLst/>
                </a:prstGeom>
                <a:noFill/>
                <a:ln w="12700">
                  <a:solidFill>
                    <a:srgbClr val="474747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638" name="Line 347">
                  <a:extLst>
                    <a:ext uri="{FF2B5EF4-FFF2-40B4-BE49-F238E27FC236}">
                      <a16:creationId xmlns:a16="http://schemas.microsoft.com/office/drawing/2014/main" xmlns="" id="{AAC746FA-C166-40B3-99D1-ECA32951214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884" y="3492"/>
                  <a:ext cx="45" cy="68"/>
                </a:xfrm>
                <a:prstGeom prst="line">
                  <a:avLst/>
                </a:prstGeom>
                <a:noFill/>
                <a:ln w="12700">
                  <a:solidFill>
                    <a:srgbClr val="474747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</p:grpSp>
          <p:grpSp>
            <p:nvGrpSpPr>
              <p:cNvPr id="566" name="Group 348">
                <a:extLst>
                  <a:ext uri="{FF2B5EF4-FFF2-40B4-BE49-F238E27FC236}">
                    <a16:creationId xmlns:a16="http://schemas.microsoft.com/office/drawing/2014/main" xmlns="" id="{BFC98D2A-ABD9-4096-A4A3-713ED578E44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56" y="3254"/>
                <a:ext cx="387" cy="290"/>
                <a:chOff x="856" y="3254"/>
                <a:chExt cx="387" cy="290"/>
              </a:xfrm>
            </p:grpSpPr>
            <p:grpSp>
              <p:nvGrpSpPr>
                <p:cNvPr id="615" name="Group 349">
                  <a:extLst>
                    <a:ext uri="{FF2B5EF4-FFF2-40B4-BE49-F238E27FC236}">
                      <a16:creationId xmlns:a16="http://schemas.microsoft.com/office/drawing/2014/main" xmlns="" id="{612148B8-29BB-4859-AB3C-0AABBD80274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56" y="3264"/>
                  <a:ext cx="387" cy="280"/>
                  <a:chOff x="856" y="3264"/>
                  <a:chExt cx="387" cy="280"/>
                </a:xfrm>
              </p:grpSpPr>
              <p:sp>
                <p:nvSpPr>
                  <p:cNvPr id="624" name="Freeform 350">
                    <a:extLst>
                      <a:ext uri="{FF2B5EF4-FFF2-40B4-BE49-F238E27FC236}">
                        <a16:creationId xmlns:a16="http://schemas.microsoft.com/office/drawing/2014/main" xmlns="" id="{B15876DC-2498-4263-93AC-713E97A6F6D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856" y="3264"/>
                    <a:ext cx="387" cy="280"/>
                  </a:xfrm>
                  <a:custGeom>
                    <a:avLst/>
                    <a:gdLst>
                      <a:gd name="T0" fmla="*/ 327 w 387"/>
                      <a:gd name="T1" fmla="*/ 0 h 280"/>
                      <a:gd name="T2" fmla="*/ 387 w 387"/>
                      <a:gd name="T3" fmla="*/ 59 h 280"/>
                      <a:gd name="T4" fmla="*/ 387 w 387"/>
                      <a:gd name="T5" fmla="*/ 280 h 280"/>
                      <a:gd name="T6" fmla="*/ 59 w 387"/>
                      <a:gd name="T7" fmla="*/ 280 h 280"/>
                      <a:gd name="T8" fmla="*/ 0 w 387"/>
                      <a:gd name="T9" fmla="*/ 220 h 280"/>
                      <a:gd name="T10" fmla="*/ 0 w 387"/>
                      <a:gd name="T11" fmla="*/ 0 h 280"/>
                      <a:gd name="T12" fmla="*/ 327 w 387"/>
                      <a:gd name="T13" fmla="*/ 0 h 280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w 387"/>
                      <a:gd name="T22" fmla="*/ 0 h 280"/>
                      <a:gd name="T23" fmla="*/ 387 w 387"/>
                      <a:gd name="T24" fmla="*/ 280 h 280"/>
                    </a:gdLst>
                    <a:ahLst/>
                    <a:cxnLst>
                      <a:cxn ang="T14">
                        <a:pos x="T0" y="T1"/>
                      </a:cxn>
                      <a:cxn ang="T15">
                        <a:pos x="T2" y="T3"/>
                      </a:cxn>
                      <a:cxn ang="T16">
                        <a:pos x="T4" y="T5"/>
                      </a:cxn>
                      <a:cxn ang="T17">
                        <a:pos x="T6" y="T7"/>
                      </a:cxn>
                      <a:cxn ang="T18">
                        <a:pos x="T8" y="T9"/>
                      </a:cxn>
                      <a:cxn ang="T19">
                        <a:pos x="T10" y="T11"/>
                      </a:cxn>
                      <a:cxn ang="T20">
                        <a:pos x="T12" y="T13"/>
                      </a:cxn>
                    </a:cxnLst>
                    <a:rect l="T21" t="T22" r="T23" b="T24"/>
                    <a:pathLst>
                      <a:path w="387" h="280">
                        <a:moveTo>
                          <a:pt x="327" y="0"/>
                        </a:moveTo>
                        <a:lnTo>
                          <a:pt x="387" y="59"/>
                        </a:lnTo>
                        <a:lnTo>
                          <a:pt x="387" y="280"/>
                        </a:lnTo>
                        <a:lnTo>
                          <a:pt x="59" y="280"/>
                        </a:lnTo>
                        <a:lnTo>
                          <a:pt x="0" y="220"/>
                        </a:lnTo>
                        <a:lnTo>
                          <a:pt x="0" y="0"/>
                        </a:lnTo>
                        <a:lnTo>
                          <a:pt x="327" y="0"/>
                        </a:lnTo>
                        <a:close/>
                      </a:path>
                    </a:pathLst>
                  </a:custGeom>
                  <a:blipFill dpi="0" rotWithShape="0">
                    <a:blip r:embed="rId2" cstate="print"/>
                    <a:srcRect/>
                    <a:tile tx="0" ty="0" sx="100000" sy="100000" flip="none" algn="tl"/>
                  </a:blip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>
                      <a:latin typeface="Microsoft YaHei" panose="020B0503020204020204" pitchFamily="34" charset="-122"/>
                      <a:ea typeface="Microsoft YaHei" panose="020B0503020204020204" pitchFamily="34" charset="-122"/>
                    </a:endParaRPr>
                  </a:p>
                </p:txBody>
              </p:sp>
              <p:sp>
                <p:nvSpPr>
                  <p:cNvPr id="625" name="Freeform 351">
                    <a:extLst>
                      <a:ext uri="{FF2B5EF4-FFF2-40B4-BE49-F238E27FC236}">
                        <a16:creationId xmlns:a16="http://schemas.microsoft.com/office/drawing/2014/main" xmlns="" id="{55EA19E5-A303-4232-A0FD-3D3BA92FB47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856" y="3264"/>
                    <a:ext cx="387" cy="59"/>
                  </a:xfrm>
                  <a:custGeom>
                    <a:avLst/>
                    <a:gdLst>
                      <a:gd name="T0" fmla="*/ 387 w 387"/>
                      <a:gd name="T1" fmla="*/ 59 h 59"/>
                      <a:gd name="T2" fmla="*/ 59 w 387"/>
                      <a:gd name="T3" fmla="*/ 59 h 59"/>
                      <a:gd name="T4" fmla="*/ 0 w 387"/>
                      <a:gd name="T5" fmla="*/ 0 h 59"/>
                      <a:gd name="T6" fmla="*/ 327 w 387"/>
                      <a:gd name="T7" fmla="*/ 0 h 59"/>
                      <a:gd name="T8" fmla="*/ 387 w 387"/>
                      <a:gd name="T9" fmla="*/ 59 h 59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387"/>
                      <a:gd name="T16" fmla="*/ 0 h 59"/>
                      <a:gd name="T17" fmla="*/ 387 w 387"/>
                      <a:gd name="T18" fmla="*/ 59 h 59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387" h="59">
                        <a:moveTo>
                          <a:pt x="387" y="59"/>
                        </a:moveTo>
                        <a:lnTo>
                          <a:pt x="59" y="59"/>
                        </a:lnTo>
                        <a:lnTo>
                          <a:pt x="0" y="0"/>
                        </a:lnTo>
                        <a:lnTo>
                          <a:pt x="327" y="0"/>
                        </a:lnTo>
                        <a:lnTo>
                          <a:pt x="387" y="59"/>
                        </a:lnTo>
                        <a:close/>
                      </a:path>
                    </a:pathLst>
                  </a:custGeom>
                  <a:solidFill>
                    <a:srgbClr val="D8D8D8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>
                      <a:latin typeface="Microsoft YaHei" panose="020B0503020204020204" pitchFamily="34" charset="-122"/>
                      <a:ea typeface="Microsoft YaHei" panose="020B0503020204020204" pitchFamily="34" charset="-122"/>
                    </a:endParaRPr>
                  </a:p>
                </p:txBody>
              </p:sp>
              <p:sp>
                <p:nvSpPr>
                  <p:cNvPr id="626" name="Freeform 352">
                    <a:extLst>
                      <a:ext uri="{FF2B5EF4-FFF2-40B4-BE49-F238E27FC236}">
                        <a16:creationId xmlns:a16="http://schemas.microsoft.com/office/drawing/2014/main" xmlns="" id="{4F4DEE7E-34CB-46A3-8FB8-5016624F73D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856" y="3264"/>
                    <a:ext cx="59" cy="280"/>
                  </a:xfrm>
                  <a:custGeom>
                    <a:avLst/>
                    <a:gdLst>
                      <a:gd name="T0" fmla="*/ 59 w 59"/>
                      <a:gd name="T1" fmla="*/ 59 h 280"/>
                      <a:gd name="T2" fmla="*/ 0 w 59"/>
                      <a:gd name="T3" fmla="*/ 0 h 280"/>
                      <a:gd name="T4" fmla="*/ 0 w 59"/>
                      <a:gd name="T5" fmla="*/ 220 h 280"/>
                      <a:gd name="T6" fmla="*/ 59 w 59"/>
                      <a:gd name="T7" fmla="*/ 280 h 280"/>
                      <a:gd name="T8" fmla="*/ 59 w 59"/>
                      <a:gd name="T9" fmla="*/ 59 h 280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59"/>
                      <a:gd name="T16" fmla="*/ 0 h 280"/>
                      <a:gd name="T17" fmla="*/ 59 w 59"/>
                      <a:gd name="T18" fmla="*/ 280 h 280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59" h="280">
                        <a:moveTo>
                          <a:pt x="59" y="59"/>
                        </a:moveTo>
                        <a:lnTo>
                          <a:pt x="0" y="0"/>
                        </a:lnTo>
                        <a:lnTo>
                          <a:pt x="0" y="220"/>
                        </a:lnTo>
                        <a:lnTo>
                          <a:pt x="59" y="280"/>
                        </a:lnTo>
                        <a:lnTo>
                          <a:pt x="59" y="59"/>
                        </a:lnTo>
                        <a:close/>
                      </a:path>
                    </a:pathLst>
                  </a:custGeom>
                  <a:solidFill>
                    <a:srgbClr val="A6A6A6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>
                      <a:latin typeface="Microsoft YaHei" panose="020B0503020204020204" pitchFamily="34" charset="-122"/>
                      <a:ea typeface="Microsoft YaHei" panose="020B0503020204020204" pitchFamily="34" charset="-122"/>
                    </a:endParaRPr>
                  </a:p>
                </p:txBody>
              </p:sp>
              <p:sp>
                <p:nvSpPr>
                  <p:cNvPr id="627" name="Freeform 353">
                    <a:extLst>
                      <a:ext uri="{FF2B5EF4-FFF2-40B4-BE49-F238E27FC236}">
                        <a16:creationId xmlns:a16="http://schemas.microsoft.com/office/drawing/2014/main" xmlns="" id="{C0CC4817-CB7C-4FB5-9831-8FB06E73ED4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856" y="3264"/>
                    <a:ext cx="387" cy="280"/>
                  </a:xfrm>
                  <a:custGeom>
                    <a:avLst/>
                    <a:gdLst>
                      <a:gd name="T0" fmla="*/ 327 w 387"/>
                      <a:gd name="T1" fmla="*/ 0 h 280"/>
                      <a:gd name="T2" fmla="*/ 387 w 387"/>
                      <a:gd name="T3" fmla="*/ 59 h 280"/>
                      <a:gd name="T4" fmla="*/ 387 w 387"/>
                      <a:gd name="T5" fmla="*/ 280 h 280"/>
                      <a:gd name="T6" fmla="*/ 59 w 387"/>
                      <a:gd name="T7" fmla="*/ 280 h 280"/>
                      <a:gd name="T8" fmla="*/ 0 w 387"/>
                      <a:gd name="T9" fmla="*/ 220 h 280"/>
                      <a:gd name="T10" fmla="*/ 0 w 387"/>
                      <a:gd name="T11" fmla="*/ 0 h 280"/>
                      <a:gd name="T12" fmla="*/ 327 w 387"/>
                      <a:gd name="T13" fmla="*/ 0 h 280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w 387"/>
                      <a:gd name="T22" fmla="*/ 0 h 280"/>
                      <a:gd name="T23" fmla="*/ 387 w 387"/>
                      <a:gd name="T24" fmla="*/ 280 h 280"/>
                    </a:gdLst>
                    <a:ahLst/>
                    <a:cxnLst>
                      <a:cxn ang="T14">
                        <a:pos x="T0" y="T1"/>
                      </a:cxn>
                      <a:cxn ang="T15">
                        <a:pos x="T2" y="T3"/>
                      </a:cxn>
                      <a:cxn ang="T16">
                        <a:pos x="T4" y="T5"/>
                      </a:cxn>
                      <a:cxn ang="T17">
                        <a:pos x="T6" y="T7"/>
                      </a:cxn>
                      <a:cxn ang="T18">
                        <a:pos x="T8" y="T9"/>
                      </a:cxn>
                      <a:cxn ang="T19">
                        <a:pos x="T10" y="T11"/>
                      </a:cxn>
                      <a:cxn ang="T20">
                        <a:pos x="T12" y="T13"/>
                      </a:cxn>
                    </a:cxnLst>
                    <a:rect l="T21" t="T22" r="T23" b="T24"/>
                    <a:pathLst>
                      <a:path w="387" h="280">
                        <a:moveTo>
                          <a:pt x="327" y="0"/>
                        </a:moveTo>
                        <a:lnTo>
                          <a:pt x="387" y="59"/>
                        </a:lnTo>
                        <a:lnTo>
                          <a:pt x="387" y="280"/>
                        </a:lnTo>
                        <a:lnTo>
                          <a:pt x="59" y="280"/>
                        </a:lnTo>
                        <a:lnTo>
                          <a:pt x="0" y="220"/>
                        </a:lnTo>
                        <a:lnTo>
                          <a:pt x="0" y="0"/>
                        </a:lnTo>
                        <a:lnTo>
                          <a:pt x="327" y="0"/>
                        </a:lnTo>
                        <a:close/>
                      </a:path>
                    </a:pathLst>
                  </a:custGeom>
                  <a:noFill/>
                  <a:ln w="12700">
                    <a:solidFill>
                      <a:srgbClr val="474747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>
                      <a:latin typeface="Microsoft YaHei" panose="020B0503020204020204" pitchFamily="34" charset="-122"/>
                      <a:ea typeface="Microsoft YaHei" panose="020B0503020204020204" pitchFamily="34" charset="-122"/>
                    </a:endParaRPr>
                  </a:p>
                </p:txBody>
              </p:sp>
              <p:sp>
                <p:nvSpPr>
                  <p:cNvPr id="628" name="Freeform 354">
                    <a:extLst>
                      <a:ext uri="{FF2B5EF4-FFF2-40B4-BE49-F238E27FC236}">
                        <a16:creationId xmlns:a16="http://schemas.microsoft.com/office/drawing/2014/main" xmlns="" id="{BE6DBDD6-1A8B-49F7-B9BB-5FC87F5E4B0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856" y="3264"/>
                    <a:ext cx="387" cy="59"/>
                  </a:xfrm>
                  <a:custGeom>
                    <a:avLst/>
                    <a:gdLst>
                      <a:gd name="T0" fmla="*/ 387 w 387"/>
                      <a:gd name="T1" fmla="*/ 59 h 59"/>
                      <a:gd name="T2" fmla="*/ 59 w 387"/>
                      <a:gd name="T3" fmla="*/ 59 h 59"/>
                      <a:gd name="T4" fmla="*/ 0 w 387"/>
                      <a:gd name="T5" fmla="*/ 0 h 59"/>
                      <a:gd name="T6" fmla="*/ 0 60000 65536"/>
                      <a:gd name="T7" fmla="*/ 0 60000 65536"/>
                      <a:gd name="T8" fmla="*/ 0 60000 65536"/>
                      <a:gd name="T9" fmla="*/ 0 w 387"/>
                      <a:gd name="T10" fmla="*/ 0 h 59"/>
                      <a:gd name="T11" fmla="*/ 387 w 387"/>
                      <a:gd name="T12" fmla="*/ 59 h 59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387" h="59">
                        <a:moveTo>
                          <a:pt x="387" y="59"/>
                        </a:moveTo>
                        <a:lnTo>
                          <a:pt x="59" y="59"/>
                        </a:lnTo>
                        <a:lnTo>
                          <a:pt x="0" y="0"/>
                        </a:lnTo>
                      </a:path>
                    </a:pathLst>
                  </a:custGeom>
                  <a:noFill/>
                  <a:ln w="12700">
                    <a:solidFill>
                      <a:srgbClr val="474747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>
                      <a:latin typeface="Microsoft YaHei" panose="020B0503020204020204" pitchFamily="34" charset="-122"/>
                      <a:ea typeface="Microsoft YaHei" panose="020B0503020204020204" pitchFamily="34" charset="-122"/>
                    </a:endParaRPr>
                  </a:p>
                </p:txBody>
              </p:sp>
              <p:sp>
                <p:nvSpPr>
                  <p:cNvPr id="629" name="Line 355">
                    <a:extLst>
                      <a:ext uri="{FF2B5EF4-FFF2-40B4-BE49-F238E27FC236}">
                        <a16:creationId xmlns:a16="http://schemas.microsoft.com/office/drawing/2014/main" xmlns="" id="{48452081-0AEE-4FA3-BE26-AAA39CDAF21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915" y="3323"/>
                    <a:ext cx="1" cy="221"/>
                  </a:xfrm>
                  <a:prstGeom prst="line">
                    <a:avLst/>
                  </a:prstGeom>
                  <a:noFill/>
                  <a:ln w="12700">
                    <a:solidFill>
                      <a:srgbClr val="474747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>
                      <a:latin typeface="Microsoft YaHei" panose="020B0503020204020204" pitchFamily="34" charset="-122"/>
                      <a:ea typeface="Microsoft YaHei" panose="020B0503020204020204" pitchFamily="34" charset="-122"/>
                    </a:endParaRPr>
                  </a:p>
                </p:txBody>
              </p:sp>
            </p:grpSp>
            <p:sp>
              <p:nvSpPr>
                <p:cNvPr id="616" name="Oval 356">
                  <a:extLst>
                    <a:ext uri="{FF2B5EF4-FFF2-40B4-BE49-F238E27FC236}">
                      <a16:creationId xmlns:a16="http://schemas.microsoft.com/office/drawing/2014/main" xmlns="" id="{DD607BC6-3F76-4BCC-8362-DEC68D51A3A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223" y="3343"/>
                  <a:ext cx="14" cy="22"/>
                </a:xfrm>
                <a:prstGeom prst="ellipse">
                  <a:avLst/>
                </a:prstGeom>
                <a:solidFill>
                  <a:srgbClr val="474747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617" name="Oval 357">
                  <a:extLst>
                    <a:ext uri="{FF2B5EF4-FFF2-40B4-BE49-F238E27FC236}">
                      <a16:creationId xmlns:a16="http://schemas.microsoft.com/office/drawing/2014/main" xmlns="" id="{05ADA701-DF75-42E8-8626-75D646B3C00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223" y="3508"/>
                  <a:ext cx="14" cy="24"/>
                </a:xfrm>
                <a:prstGeom prst="ellipse">
                  <a:avLst/>
                </a:prstGeom>
                <a:solidFill>
                  <a:srgbClr val="474747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618" name="Oval 358">
                  <a:extLst>
                    <a:ext uri="{FF2B5EF4-FFF2-40B4-BE49-F238E27FC236}">
                      <a16:creationId xmlns:a16="http://schemas.microsoft.com/office/drawing/2014/main" xmlns="" id="{1D7FEB78-9683-40ED-ABA2-98AAA50F39A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99" y="3508"/>
                  <a:ext cx="16" cy="24"/>
                </a:xfrm>
                <a:prstGeom prst="ellipse">
                  <a:avLst/>
                </a:prstGeom>
                <a:solidFill>
                  <a:srgbClr val="474747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619" name="Oval 359">
                  <a:extLst>
                    <a:ext uri="{FF2B5EF4-FFF2-40B4-BE49-F238E27FC236}">
                      <a16:creationId xmlns:a16="http://schemas.microsoft.com/office/drawing/2014/main" xmlns="" id="{6E146BED-3830-417C-A6E7-3003B28EEF0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99" y="3343"/>
                  <a:ext cx="16" cy="22"/>
                </a:xfrm>
                <a:prstGeom prst="ellipse">
                  <a:avLst/>
                </a:prstGeom>
                <a:solidFill>
                  <a:srgbClr val="474747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620" name="Line 360">
                  <a:extLst>
                    <a:ext uri="{FF2B5EF4-FFF2-40B4-BE49-F238E27FC236}">
                      <a16:creationId xmlns:a16="http://schemas.microsoft.com/office/drawing/2014/main" xmlns="" id="{C74D78DE-14F8-4F10-9F7F-3D3D2A5FB82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209" y="3323"/>
                  <a:ext cx="2" cy="221"/>
                </a:xfrm>
                <a:prstGeom prst="line">
                  <a:avLst/>
                </a:prstGeom>
                <a:noFill/>
                <a:ln w="12700">
                  <a:solidFill>
                    <a:srgbClr val="474747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621" name="Line 361">
                  <a:extLst>
                    <a:ext uri="{FF2B5EF4-FFF2-40B4-BE49-F238E27FC236}">
                      <a16:creationId xmlns:a16="http://schemas.microsoft.com/office/drawing/2014/main" xmlns="" id="{505283E6-C529-4C65-B807-4652884EB79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925" y="3323"/>
                  <a:ext cx="1" cy="221"/>
                </a:xfrm>
                <a:prstGeom prst="line">
                  <a:avLst/>
                </a:prstGeom>
                <a:noFill/>
                <a:ln w="12700">
                  <a:solidFill>
                    <a:srgbClr val="474747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622" name="Line 362">
                  <a:extLst>
                    <a:ext uri="{FF2B5EF4-FFF2-40B4-BE49-F238E27FC236}">
                      <a16:creationId xmlns:a16="http://schemas.microsoft.com/office/drawing/2014/main" xmlns="" id="{8245A8D6-32A0-4C75-8CEE-E834B554304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1169" y="3254"/>
                  <a:ext cx="44" cy="67"/>
                </a:xfrm>
                <a:prstGeom prst="line">
                  <a:avLst/>
                </a:prstGeom>
                <a:noFill/>
                <a:ln w="12700">
                  <a:solidFill>
                    <a:srgbClr val="474747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623" name="Line 363">
                  <a:extLst>
                    <a:ext uri="{FF2B5EF4-FFF2-40B4-BE49-F238E27FC236}">
                      <a16:creationId xmlns:a16="http://schemas.microsoft.com/office/drawing/2014/main" xmlns="" id="{FC9F26C3-60EB-4783-B7A4-EE6F3F74D03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884" y="3254"/>
                  <a:ext cx="45" cy="67"/>
                </a:xfrm>
                <a:prstGeom prst="line">
                  <a:avLst/>
                </a:prstGeom>
                <a:noFill/>
                <a:ln w="12700">
                  <a:solidFill>
                    <a:srgbClr val="474747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</p:grpSp>
          <p:grpSp>
            <p:nvGrpSpPr>
              <p:cNvPr id="567" name="Group 364">
                <a:extLst>
                  <a:ext uri="{FF2B5EF4-FFF2-40B4-BE49-F238E27FC236}">
                    <a16:creationId xmlns:a16="http://schemas.microsoft.com/office/drawing/2014/main" xmlns="" id="{588E7CAA-9410-4D1C-BF08-95FFA3E6C27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69" y="3492"/>
                <a:ext cx="387" cy="290"/>
                <a:chOff x="469" y="3492"/>
                <a:chExt cx="387" cy="290"/>
              </a:xfrm>
            </p:grpSpPr>
            <p:grpSp>
              <p:nvGrpSpPr>
                <p:cNvPr id="600" name="Group 365">
                  <a:extLst>
                    <a:ext uri="{FF2B5EF4-FFF2-40B4-BE49-F238E27FC236}">
                      <a16:creationId xmlns:a16="http://schemas.microsoft.com/office/drawing/2014/main" xmlns="" id="{D85E0B14-4365-48E8-8005-464CA4BACF4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69" y="3502"/>
                  <a:ext cx="387" cy="280"/>
                  <a:chOff x="469" y="3502"/>
                  <a:chExt cx="387" cy="280"/>
                </a:xfrm>
              </p:grpSpPr>
              <p:sp>
                <p:nvSpPr>
                  <p:cNvPr id="609" name="Freeform 366">
                    <a:extLst>
                      <a:ext uri="{FF2B5EF4-FFF2-40B4-BE49-F238E27FC236}">
                        <a16:creationId xmlns:a16="http://schemas.microsoft.com/office/drawing/2014/main" xmlns="" id="{DA1B4DC8-23D3-4CD9-9BEA-94AFAA6F449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69" y="3502"/>
                    <a:ext cx="387" cy="280"/>
                  </a:xfrm>
                  <a:custGeom>
                    <a:avLst/>
                    <a:gdLst>
                      <a:gd name="T0" fmla="*/ 327 w 387"/>
                      <a:gd name="T1" fmla="*/ 0 h 280"/>
                      <a:gd name="T2" fmla="*/ 387 w 387"/>
                      <a:gd name="T3" fmla="*/ 60 h 280"/>
                      <a:gd name="T4" fmla="*/ 387 w 387"/>
                      <a:gd name="T5" fmla="*/ 280 h 280"/>
                      <a:gd name="T6" fmla="*/ 62 w 387"/>
                      <a:gd name="T7" fmla="*/ 280 h 280"/>
                      <a:gd name="T8" fmla="*/ 0 w 387"/>
                      <a:gd name="T9" fmla="*/ 221 h 280"/>
                      <a:gd name="T10" fmla="*/ 0 w 387"/>
                      <a:gd name="T11" fmla="*/ 0 h 280"/>
                      <a:gd name="T12" fmla="*/ 327 w 387"/>
                      <a:gd name="T13" fmla="*/ 0 h 280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w 387"/>
                      <a:gd name="T22" fmla="*/ 0 h 280"/>
                      <a:gd name="T23" fmla="*/ 387 w 387"/>
                      <a:gd name="T24" fmla="*/ 280 h 280"/>
                    </a:gdLst>
                    <a:ahLst/>
                    <a:cxnLst>
                      <a:cxn ang="T14">
                        <a:pos x="T0" y="T1"/>
                      </a:cxn>
                      <a:cxn ang="T15">
                        <a:pos x="T2" y="T3"/>
                      </a:cxn>
                      <a:cxn ang="T16">
                        <a:pos x="T4" y="T5"/>
                      </a:cxn>
                      <a:cxn ang="T17">
                        <a:pos x="T6" y="T7"/>
                      </a:cxn>
                      <a:cxn ang="T18">
                        <a:pos x="T8" y="T9"/>
                      </a:cxn>
                      <a:cxn ang="T19">
                        <a:pos x="T10" y="T11"/>
                      </a:cxn>
                      <a:cxn ang="T20">
                        <a:pos x="T12" y="T13"/>
                      </a:cxn>
                    </a:cxnLst>
                    <a:rect l="T21" t="T22" r="T23" b="T24"/>
                    <a:pathLst>
                      <a:path w="387" h="280">
                        <a:moveTo>
                          <a:pt x="327" y="0"/>
                        </a:moveTo>
                        <a:lnTo>
                          <a:pt x="387" y="60"/>
                        </a:lnTo>
                        <a:lnTo>
                          <a:pt x="387" y="280"/>
                        </a:lnTo>
                        <a:lnTo>
                          <a:pt x="62" y="280"/>
                        </a:lnTo>
                        <a:lnTo>
                          <a:pt x="0" y="221"/>
                        </a:lnTo>
                        <a:lnTo>
                          <a:pt x="0" y="0"/>
                        </a:lnTo>
                        <a:lnTo>
                          <a:pt x="327" y="0"/>
                        </a:lnTo>
                        <a:close/>
                      </a:path>
                    </a:pathLst>
                  </a:custGeom>
                  <a:blipFill dpi="0" rotWithShape="0">
                    <a:blip r:embed="rId2" cstate="print"/>
                    <a:srcRect/>
                    <a:tile tx="0" ty="0" sx="100000" sy="100000" flip="none" algn="tl"/>
                  </a:blip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>
                      <a:latin typeface="Microsoft YaHei" panose="020B0503020204020204" pitchFamily="34" charset="-122"/>
                      <a:ea typeface="Microsoft YaHei" panose="020B0503020204020204" pitchFamily="34" charset="-122"/>
                    </a:endParaRPr>
                  </a:p>
                </p:txBody>
              </p:sp>
              <p:sp>
                <p:nvSpPr>
                  <p:cNvPr id="610" name="Freeform 367">
                    <a:extLst>
                      <a:ext uri="{FF2B5EF4-FFF2-40B4-BE49-F238E27FC236}">
                        <a16:creationId xmlns:a16="http://schemas.microsoft.com/office/drawing/2014/main" xmlns="" id="{A89865F9-4F20-4A51-91D0-9F59DBCA9E3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69" y="3502"/>
                    <a:ext cx="387" cy="60"/>
                  </a:xfrm>
                  <a:custGeom>
                    <a:avLst/>
                    <a:gdLst>
                      <a:gd name="T0" fmla="*/ 387 w 387"/>
                      <a:gd name="T1" fmla="*/ 60 h 60"/>
                      <a:gd name="T2" fmla="*/ 62 w 387"/>
                      <a:gd name="T3" fmla="*/ 60 h 60"/>
                      <a:gd name="T4" fmla="*/ 0 w 387"/>
                      <a:gd name="T5" fmla="*/ 0 h 60"/>
                      <a:gd name="T6" fmla="*/ 327 w 387"/>
                      <a:gd name="T7" fmla="*/ 0 h 60"/>
                      <a:gd name="T8" fmla="*/ 387 w 387"/>
                      <a:gd name="T9" fmla="*/ 60 h 60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387"/>
                      <a:gd name="T16" fmla="*/ 0 h 60"/>
                      <a:gd name="T17" fmla="*/ 387 w 387"/>
                      <a:gd name="T18" fmla="*/ 60 h 60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387" h="60">
                        <a:moveTo>
                          <a:pt x="387" y="60"/>
                        </a:moveTo>
                        <a:lnTo>
                          <a:pt x="62" y="60"/>
                        </a:lnTo>
                        <a:lnTo>
                          <a:pt x="0" y="0"/>
                        </a:lnTo>
                        <a:lnTo>
                          <a:pt x="327" y="0"/>
                        </a:lnTo>
                        <a:lnTo>
                          <a:pt x="387" y="60"/>
                        </a:lnTo>
                        <a:close/>
                      </a:path>
                    </a:pathLst>
                  </a:custGeom>
                  <a:solidFill>
                    <a:srgbClr val="D8D8D8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>
                      <a:latin typeface="Microsoft YaHei" panose="020B0503020204020204" pitchFamily="34" charset="-122"/>
                      <a:ea typeface="Microsoft YaHei" panose="020B0503020204020204" pitchFamily="34" charset="-122"/>
                    </a:endParaRPr>
                  </a:p>
                </p:txBody>
              </p:sp>
              <p:sp>
                <p:nvSpPr>
                  <p:cNvPr id="611" name="Freeform 368">
                    <a:extLst>
                      <a:ext uri="{FF2B5EF4-FFF2-40B4-BE49-F238E27FC236}">
                        <a16:creationId xmlns:a16="http://schemas.microsoft.com/office/drawing/2014/main" xmlns="" id="{0C2B7D22-EEC5-40B7-8218-AC824B786A5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69" y="3502"/>
                    <a:ext cx="62" cy="280"/>
                  </a:xfrm>
                  <a:custGeom>
                    <a:avLst/>
                    <a:gdLst>
                      <a:gd name="T0" fmla="*/ 62 w 62"/>
                      <a:gd name="T1" fmla="*/ 60 h 280"/>
                      <a:gd name="T2" fmla="*/ 0 w 62"/>
                      <a:gd name="T3" fmla="*/ 0 h 280"/>
                      <a:gd name="T4" fmla="*/ 0 w 62"/>
                      <a:gd name="T5" fmla="*/ 221 h 280"/>
                      <a:gd name="T6" fmla="*/ 62 w 62"/>
                      <a:gd name="T7" fmla="*/ 280 h 280"/>
                      <a:gd name="T8" fmla="*/ 62 w 62"/>
                      <a:gd name="T9" fmla="*/ 60 h 280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62"/>
                      <a:gd name="T16" fmla="*/ 0 h 280"/>
                      <a:gd name="T17" fmla="*/ 62 w 62"/>
                      <a:gd name="T18" fmla="*/ 280 h 280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62" h="280">
                        <a:moveTo>
                          <a:pt x="62" y="60"/>
                        </a:moveTo>
                        <a:lnTo>
                          <a:pt x="0" y="0"/>
                        </a:lnTo>
                        <a:lnTo>
                          <a:pt x="0" y="221"/>
                        </a:lnTo>
                        <a:lnTo>
                          <a:pt x="62" y="280"/>
                        </a:lnTo>
                        <a:lnTo>
                          <a:pt x="62" y="60"/>
                        </a:lnTo>
                        <a:close/>
                      </a:path>
                    </a:pathLst>
                  </a:custGeom>
                  <a:solidFill>
                    <a:srgbClr val="A6A6A6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>
                      <a:latin typeface="Microsoft YaHei" panose="020B0503020204020204" pitchFamily="34" charset="-122"/>
                      <a:ea typeface="Microsoft YaHei" panose="020B0503020204020204" pitchFamily="34" charset="-122"/>
                    </a:endParaRPr>
                  </a:p>
                </p:txBody>
              </p:sp>
              <p:sp>
                <p:nvSpPr>
                  <p:cNvPr id="612" name="Freeform 369">
                    <a:extLst>
                      <a:ext uri="{FF2B5EF4-FFF2-40B4-BE49-F238E27FC236}">
                        <a16:creationId xmlns:a16="http://schemas.microsoft.com/office/drawing/2014/main" xmlns="" id="{F0C17D9D-A51A-4C25-8A39-7D9C94761D8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69" y="3502"/>
                    <a:ext cx="387" cy="280"/>
                  </a:xfrm>
                  <a:custGeom>
                    <a:avLst/>
                    <a:gdLst>
                      <a:gd name="T0" fmla="*/ 327 w 387"/>
                      <a:gd name="T1" fmla="*/ 0 h 280"/>
                      <a:gd name="T2" fmla="*/ 387 w 387"/>
                      <a:gd name="T3" fmla="*/ 60 h 280"/>
                      <a:gd name="T4" fmla="*/ 387 w 387"/>
                      <a:gd name="T5" fmla="*/ 280 h 280"/>
                      <a:gd name="T6" fmla="*/ 62 w 387"/>
                      <a:gd name="T7" fmla="*/ 280 h 280"/>
                      <a:gd name="T8" fmla="*/ 0 w 387"/>
                      <a:gd name="T9" fmla="*/ 221 h 280"/>
                      <a:gd name="T10" fmla="*/ 0 w 387"/>
                      <a:gd name="T11" fmla="*/ 0 h 280"/>
                      <a:gd name="T12" fmla="*/ 327 w 387"/>
                      <a:gd name="T13" fmla="*/ 0 h 280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w 387"/>
                      <a:gd name="T22" fmla="*/ 0 h 280"/>
                      <a:gd name="T23" fmla="*/ 387 w 387"/>
                      <a:gd name="T24" fmla="*/ 280 h 280"/>
                    </a:gdLst>
                    <a:ahLst/>
                    <a:cxnLst>
                      <a:cxn ang="T14">
                        <a:pos x="T0" y="T1"/>
                      </a:cxn>
                      <a:cxn ang="T15">
                        <a:pos x="T2" y="T3"/>
                      </a:cxn>
                      <a:cxn ang="T16">
                        <a:pos x="T4" y="T5"/>
                      </a:cxn>
                      <a:cxn ang="T17">
                        <a:pos x="T6" y="T7"/>
                      </a:cxn>
                      <a:cxn ang="T18">
                        <a:pos x="T8" y="T9"/>
                      </a:cxn>
                      <a:cxn ang="T19">
                        <a:pos x="T10" y="T11"/>
                      </a:cxn>
                      <a:cxn ang="T20">
                        <a:pos x="T12" y="T13"/>
                      </a:cxn>
                    </a:cxnLst>
                    <a:rect l="T21" t="T22" r="T23" b="T24"/>
                    <a:pathLst>
                      <a:path w="387" h="280">
                        <a:moveTo>
                          <a:pt x="327" y="0"/>
                        </a:moveTo>
                        <a:lnTo>
                          <a:pt x="387" y="60"/>
                        </a:lnTo>
                        <a:lnTo>
                          <a:pt x="387" y="280"/>
                        </a:lnTo>
                        <a:lnTo>
                          <a:pt x="62" y="280"/>
                        </a:lnTo>
                        <a:lnTo>
                          <a:pt x="0" y="221"/>
                        </a:lnTo>
                        <a:lnTo>
                          <a:pt x="0" y="0"/>
                        </a:lnTo>
                        <a:lnTo>
                          <a:pt x="327" y="0"/>
                        </a:lnTo>
                        <a:close/>
                      </a:path>
                    </a:pathLst>
                  </a:custGeom>
                  <a:noFill/>
                  <a:ln w="12700">
                    <a:solidFill>
                      <a:srgbClr val="474747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>
                      <a:latin typeface="Microsoft YaHei" panose="020B0503020204020204" pitchFamily="34" charset="-122"/>
                      <a:ea typeface="Microsoft YaHei" panose="020B0503020204020204" pitchFamily="34" charset="-122"/>
                    </a:endParaRPr>
                  </a:p>
                </p:txBody>
              </p:sp>
              <p:sp>
                <p:nvSpPr>
                  <p:cNvPr id="613" name="Freeform 370">
                    <a:extLst>
                      <a:ext uri="{FF2B5EF4-FFF2-40B4-BE49-F238E27FC236}">
                        <a16:creationId xmlns:a16="http://schemas.microsoft.com/office/drawing/2014/main" xmlns="" id="{8FBA03FA-1F5E-47E5-A6DA-0DE8E9C3FBE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69" y="3502"/>
                    <a:ext cx="387" cy="60"/>
                  </a:xfrm>
                  <a:custGeom>
                    <a:avLst/>
                    <a:gdLst>
                      <a:gd name="T0" fmla="*/ 387 w 387"/>
                      <a:gd name="T1" fmla="*/ 60 h 60"/>
                      <a:gd name="T2" fmla="*/ 62 w 387"/>
                      <a:gd name="T3" fmla="*/ 60 h 60"/>
                      <a:gd name="T4" fmla="*/ 0 w 387"/>
                      <a:gd name="T5" fmla="*/ 0 h 60"/>
                      <a:gd name="T6" fmla="*/ 0 60000 65536"/>
                      <a:gd name="T7" fmla="*/ 0 60000 65536"/>
                      <a:gd name="T8" fmla="*/ 0 60000 65536"/>
                      <a:gd name="T9" fmla="*/ 0 w 387"/>
                      <a:gd name="T10" fmla="*/ 0 h 60"/>
                      <a:gd name="T11" fmla="*/ 387 w 387"/>
                      <a:gd name="T12" fmla="*/ 60 h 6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387" h="60">
                        <a:moveTo>
                          <a:pt x="387" y="60"/>
                        </a:moveTo>
                        <a:lnTo>
                          <a:pt x="62" y="60"/>
                        </a:lnTo>
                        <a:lnTo>
                          <a:pt x="0" y="0"/>
                        </a:lnTo>
                      </a:path>
                    </a:pathLst>
                  </a:custGeom>
                  <a:noFill/>
                  <a:ln w="12700">
                    <a:solidFill>
                      <a:srgbClr val="474747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>
                      <a:latin typeface="Microsoft YaHei" panose="020B0503020204020204" pitchFamily="34" charset="-122"/>
                      <a:ea typeface="Microsoft YaHei" panose="020B0503020204020204" pitchFamily="34" charset="-122"/>
                    </a:endParaRPr>
                  </a:p>
                </p:txBody>
              </p:sp>
              <p:sp>
                <p:nvSpPr>
                  <p:cNvPr id="614" name="Line 371">
                    <a:extLst>
                      <a:ext uri="{FF2B5EF4-FFF2-40B4-BE49-F238E27FC236}">
                        <a16:creationId xmlns:a16="http://schemas.microsoft.com/office/drawing/2014/main" xmlns="" id="{9C92ED4E-9256-4D83-B6F9-90DCC64C6FE7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531" y="3562"/>
                    <a:ext cx="1" cy="220"/>
                  </a:xfrm>
                  <a:prstGeom prst="line">
                    <a:avLst/>
                  </a:prstGeom>
                  <a:noFill/>
                  <a:ln w="12700">
                    <a:solidFill>
                      <a:srgbClr val="474747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>
                      <a:latin typeface="Microsoft YaHei" panose="020B0503020204020204" pitchFamily="34" charset="-122"/>
                      <a:ea typeface="Microsoft YaHei" panose="020B0503020204020204" pitchFamily="34" charset="-122"/>
                    </a:endParaRPr>
                  </a:p>
                </p:txBody>
              </p:sp>
            </p:grpSp>
            <p:sp>
              <p:nvSpPr>
                <p:cNvPr id="601" name="Oval 372">
                  <a:extLst>
                    <a:ext uri="{FF2B5EF4-FFF2-40B4-BE49-F238E27FC236}">
                      <a16:creationId xmlns:a16="http://schemas.microsoft.com/office/drawing/2014/main" xmlns="" id="{C579D049-63F5-445D-8AC5-E3DC4F30DBF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36" y="3582"/>
                  <a:ext cx="16" cy="22"/>
                </a:xfrm>
                <a:prstGeom prst="ellipse">
                  <a:avLst/>
                </a:prstGeom>
                <a:solidFill>
                  <a:srgbClr val="474747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602" name="Oval 373">
                  <a:extLst>
                    <a:ext uri="{FF2B5EF4-FFF2-40B4-BE49-F238E27FC236}">
                      <a16:creationId xmlns:a16="http://schemas.microsoft.com/office/drawing/2014/main" xmlns="" id="{1310ED70-FC44-4284-A9C2-9A26D05C459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36" y="3747"/>
                  <a:ext cx="16" cy="23"/>
                </a:xfrm>
                <a:prstGeom prst="ellipse">
                  <a:avLst/>
                </a:prstGeom>
                <a:solidFill>
                  <a:srgbClr val="474747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603" name="Oval 374">
                  <a:extLst>
                    <a:ext uri="{FF2B5EF4-FFF2-40B4-BE49-F238E27FC236}">
                      <a16:creationId xmlns:a16="http://schemas.microsoft.com/office/drawing/2014/main" xmlns="" id="{6C948208-2FA4-4EDA-B185-59FC79295C8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15" y="3747"/>
                  <a:ext cx="14" cy="23"/>
                </a:xfrm>
                <a:prstGeom prst="ellipse">
                  <a:avLst/>
                </a:prstGeom>
                <a:solidFill>
                  <a:srgbClr val="474747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604" name="Oval 375">
                  <a:extLst>
                    <a:ext uri="{FF2B5EF4-FFF2-40B4-BE49-F238E27FC236}">
                      <a16:creationId xmlns:a16="http://schemas.microsoft.com/office/drawing/2014/main" xmlns="" id="{D9929409-B0BA-41A2-8C5B-01B1B4EE3A7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15" y="3582"/>
                  <a:ext cx="14" cy="22"/>
                </a:xfrm>
                <a:prstGeom prst="ellipse">
                  <a:avLst/>
                </a:prstGeom>
                <a:solidFill>
                  <a:srgbClr val="474747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605" name="Line 376">
                  <a:extLst>
                    <a:ext uri="{FF2B5EF4-FFF2-40B4-BE49-F238E27FC236}">
                      <a16:creationId xmlns:a16="http://schemas.microsoft.com/office/drawing/2014/main" xmlns="" id="{41F795E6-AFCB-4D4D-9E1A-CF5790519D1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24" y="3562"/>
                  <a:ext cx="1" cy="220"/>
                </a:xfrm>
                <a:prstGeom prst="line">
                  <a:avLst/>
                </a:prstGeom>
                <a:noFill/>
                <a:ln w="12700">
                  <a:solidFill>
                    <a:srgbClr val="474747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606" name="Line 377">
                  <a:extLst>
                    <a:ext uri="{FF2B5EF4-FFF2-40B4-BE49-F238E27FC236}">
                      <a16:creationId xmlns:a16="http://schemas.microsoft.com/office/drawing/2014/main" xmlns="" id="{BEC7760C-7E15-42EB-B4AC-4B3E72044E5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38" y="3562"/>
                  <a:ext cx="2" cy="220"/>
                </a:xfrm>
                <a:prstGeom prst="line">
                  <a:avLst/>
                </a:prstGeom>
                <a:noFill/>
                <a:ln w="12700">
                  <a:solidFill>
                    <a:srgbClr val="474747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607" name="Line 378">
                  <a:extLst>
                    <a:ext uri="{FF2B5EF4-FFF2-40B4-BE49-F238E27FC236}">
                      <a16:creationId xmlns:a16="http://schemas.microsoft.com/office/drawing/2014/main" xmlns="" id="{E95E89BA-D8A7-4543-9783-7BE26BBCE6B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782" y="3492"/>
                  <a:ext cx="46" cy="68"/>
                </a:xfrm>
                <a:prstGeom prst="line">
                  <a:avLst/>
                </a:prstGeom>
                <a:noFill/>
                <a:ln w="12700">
                  <a:solidFill>
                    <a:srgbClr val="474747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608" name="Line 379">
                  <a:extLst>
                    <a:ext uri="{FF2B5EF4-FFF2-40B4-BE49-F238E27FC236}">
                      <a16:creationId xmlns:a16="http://schemas.microsoft.com/office/drawing/2014/main" xmlns="" id="{EC3326B5-5E5B-405E-B3F9-117C5A37C2C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497" y="3492"/>
                  <a:ext cx="45" cy="68"/>
                </a:xfrm>
                <a:prstGeom prst="line">
                  <a:avLst/>
                </a:prstGeom>
                <a:noFill/>
                <a:ln w="12700">
                  <a:solidFill>
                    <a:srgbClr val="474747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</p:grpSp>
          <p:grpSp>
            <p:nvGrpSpPr>
              <p:cNvPr id="568" name="Group 380">
                <a:extLst>
                  <a:ext uri="{FF2B5EF4-FFF2-40B4-BE49-F238E27FC236}">
                    <a16:creationId xmlns:a16="http://schemas.microsoft.com/office/drawing/2014/main" xmlns="" id="{6E32B9B9-0F94-4846-9F8D-D4FBEC7584E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69" y="3254"/>
                <a:ext cx="387" cy="290"/>
                <a:chOff x="469" y="3254"/>
                <a:chExt cx="387" cy="290"/>
              </a:xfrm>
            </p:grpSpPr>
            <p:grpSp>
              <p:nvGrpSpPr>
                <p:cNvPr id="585" name="Group 381">
                  <a:extLst>
                    <a:ext uri="{FF2B5EF4-FFF2-40B4-BE49-F238E27FC236}">
                      <a16:creationId xmlns:a16="http://schemas.microsoft.com/office/drawing/2014/main" xmlns="" id="{D2ED117D-5ACF-43B2-8BF3-93269FDAA8E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69" y="3264"/>
                  <a:ext cx="387" cy="280"/>
                  <a:chOff x="469" y="3264"/>
                  <a:chExt cx="387" cy="280"/>
                </a:xfrm>
              </p:grpSpPr>
              <p:sp>
                <p:nvSpPr>
                  <p:cNvPr id="594" name="Freeform 382">
                    <a:extLst>
                      <a:ext uri="{FF2B5EF4-FFF2-40B4-BE49-F238E27FC236}">
                        <a16:creationId xmlns:a16="http://schemas.microsoft.com/office/drawing/2014/main" xmlns="" id="{469DFC2A-EFD6-464A-8E18-EF459A94004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69" y="3264"/>
                    <a:ext cx="387" cy="280"/>
                  </a:xfrm>
                  <a:custGeom>
                    <a:avLst/>
                    <a:gdLst>
                      <a:gd name="T0" fmla="*/ 327 w 387"/>
                      <a:gd name="T1" fmla="*/ 0 h 280"/>
                      <a:gd name="T2" fmla="*/ 387 w 387"/>
                      <a:gd name="T3" fmla="*/ 59 h 280"/>
                      <a:gd name="T4" fmla="*/ 387 w 387"/>
                      <a:gd name="T5" fmla="*/ 280 h 280"/>
                      <a:gd name="T6" fmla="*/ 62 w 387"/>
                      <a:gd name="T7" fmla="*/ 280 h 280"/>
                      <a:gd name="T8" fmla="*/ 0 w 387"/>
                      <a:gd name="T9" fmla="*/ 220 h 280"/>
                      <a:gd name="T10" fmla="*/ 0 w 387"/>
                      <a:gd name="T11" fmla="*/ 0 h 280"/>
                      <a:gd name="T12" fmla="*/ 327 w 387"/>
                      <a:gd name="T13" fmla="*/ 0 h 280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w 387"/>
                      <a:gd name="T22" fmla="*/ 0 h 280"/>
                      <a:gd name="T23" fmla="*/ 387 w 387"/>
                      <a:gd name="T24" fmla="*/ 280 h 280"/>
                    </a:gdLst>
                    <a:ahLst/>
                    <a:cxnLst>
                      <a:cxn ang="T14">
                        <a:pos x="T0" y="T1"/>
                      </a:cxn>
                      <a:cxn ang="T15">
                        <a:pos x="T2" y="T3"/>
                      </a:cxn>
                      <a:cxn ang="T16">
                        <a:pos x="T4" y="T5"/>
                      </a:cxn>
                      <a:cxn ang="T17">
                        <a:pos x="T6" y="T7"/>
                      </a:cxn>
                      <a:cxn ang="T18">
                        <a:pos x="T8" y="T9"/>
                      </a:cxn>
                      <a:cxn ang="T19">
                        <a:pos x="T10" y="T11"/>
                      </a:cxn>
                      <a:cxn ang="T20">
                        <a:pos x="T12" y="T13"/>
                      </a:cxn>
                    </a:cxnLst>
                    <a:rect l="T21" t="T22" r="T23" b="T24"/>
                    <a:pathLst>
                      <a:path w="387" h="280">
                        <a:moveTo>
                          <a:pt x="327" y="0"/>
                        </a:moveTo>
                        <a:lnTo>
                          <a:pt x="387" y="59"/>
                        </a:lnTo>
                        <a:lnTo>
                          <a:pt x="387" y="280"/>
                        </a:lnTo>
                        <a:lnTo>
                          <a:pt x="62" y="280"/>
                        </a:lnTo>
                        <a:lnTo>
                          <a:pt x="0" y="220"/>
                        </a:lnTo>
                        <a:lnTo>
                          <a:pt x="0" y="0"/>
                        </a:lnTo>
                        <a:lnTo>
                          <a:pt x="327" y="0"/>
                        </a:lnTo>
                        <a:close/>
                      </a:path>
                    </a:pathLst>
                  </a:custGeom>
                  <a:blipFill dpi="0" rotWithShape="0">
                    <a:blip r:embed="rId2" cstate="print"/>
                    <a:srcRect/>
                    <a:tile tx="0" ty="0" sx="100000" sy="100000" flip="none" algn="tl"/>
                  </a:blip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>
                      <a:latin typeface="Microsoft YaHei" panose="020B0503020204020204" pitchFamily="34" charset="-122"/>
                      <a:ea typeface="Microsoft YaHei" panose="020B0503020204020204" pitchFamily="34" charset="-122"/>
                    </a:endParaRPr>
                  </a:p>
                </p:txBody>
              </p:sp>
              <p:sp>
                <p:nvSpPr>
                  <p:cNvPr id="595" name="Freeform 383">
                    <a:extLst>
                      <a:ext uri="{FF2B5EF4-FFF2-40B4-BE49-F238E27FC236}">
                        <a16:creationId xmlns:a16="http://schemas.microsoft.com/office/drawing/2014/main" xmlns="" id="{80E65F6E-A58D-4C6C-B3C3-8B0AF257397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69" y="3264"/>
                    <a:ext cx="387" cy="59"/>
                  </a:xfrm>
                  <a:custGeom>
                    <a:avLst/>
                    <a:gdLst>
                      <a:gd name="T0" fmla="*/ 387 w 387"/>
                      <a:gd name="T1" fmla="*/ 59 h 59"/>
                      <a:gd name="T2" fmla="*/ 62 w 387"/>
                      <a:gd name="T3" fmla="*/ 59 h 59"/>
                      <a:gd name="T4" fmla="*/ 0 w 387"/>
                      <a:gd name="T5" fmla="*/ 0 h 59"/>
                      <a:gd name="T6" fmla="*/ 327 w 387"/>
                      <a:gd name="T7" fmla="*/ 0 h 59"/>
                      <a:gd name="T8" fmla="*/ 387 w 387"/>
                      <a:gd name="T9" fmla="*/ 59 h 59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387"/>
                      <a:gd name="T16" fmla="*/ 0 h 59"/>
                      <a:gd name="T17" fmla="*/ 387 w 387"/>
                      <a:gd name="T18" fmla="*/ 59 h 59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387" h="59">
                        <a:moveTo>
                          <a:pt x="387" y="59"/>
                        </a:moveTo>
                        <a:lnTo>
                          <a:pt x="62" y="59"/>
                        </a:lnTo>
                        <a:lnTo>
                          <a:pt x="0" y="0"/>
                        </a:lnTo>
                        <a:lnTo>
                          <a:pt x="327" y="0"/>
                        </a:lnTo>
                        <a:lnTo>
                          <a:pt x="387" y="59"/>
                        </a:lnTo>
                        <a:close/>
                      </a:path>
                    </a:pathLst>
                  </a:custGeom>
                  <a:solidFill>
                    <a:srgbClr val="D8D8D8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>
                      <a:latin typeface="Microsoft YaHei" panose="020B0503020204020204" pitchFamily="34" charset="-122"/>
                      <a:ea typeface="Microsoft YaHei" panose="020B0503020204020204" pitchFamily="34" charset="-122"/>
                    </a:endParaRPr>
                  </a:p>
                </p:txBody>
              </p:sp>
              <p:sp>
                <p:nvSpPr>
                  <p:cNvPr id="596" name="Freeform 384">
                    <a:extLst>
                      <a:ext uri="{FF2B5EF4-FFF2-40B4-BE49-F238E27FC236}">
                        <a16:creationId xmlns:a16="http://schemas.microsoft.com/office/drawing/2014/main" xmlns="" id="{9962AB4F-0B13-4726-B2A2-8B7719D8AB6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69" y="3264"/>
                    <a:ext cx="62" cy="280"/>
                  </a:xfrm>
                  <a:custGeom>
                    <a:avLst/>
                    <a:gdLst>
                      <a:gd name="T0" fmla="*/ 62 w 62"/>
                      <a:gd name="T1" fmla="*/ 59 h 280"/>
                      <a:gd name="T2" fmla="*/ 0 w 62"/>
                      <a:gd name="T3" fmla="*/ 0 h 280"/>
                      <a:gd name="T4" fmla="*/ 0 w 62"/>
                      <a:gd name="T5" fmla="*/ 220 h 280"/>
                      <a:gd name="T6" fmla="*/ 62 w 62"/>
                      <a:gd name="T7" fmla="*/ 280 h 280"/>
                      <a:gd name="T8" fmla="*/ 62 w 62"/>
                      <a:gd name="T9" fmla="*/ 59 h 280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62"/>
                      <a:gd name="T16" fmla="*/ 0 h 280"/>
                      <a:gd name="T17" fmla="*/ 62 w 62"/>
                      <a:gd name="T18" fmla="*/ 280 h 280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62" h="280">
                        <a:moveTo>
                          <a:pt x="62" y="59"/>
                        </a:moveTo>
                        <a:lnTo>
                          <a:pt x="0" y="0"/>
                        </a:lnTo>
                        <a:lnTo>
                          <a:pt x="0" y="220"/>
                        </a:lnTo>
                        <a:lnTo>
                          <a:pt x="62" y="280"/>
                        </a:lnTo>
                        <a:lnTo>
                          <a:pt x="62" y="59"/>
                        </a:lnTo>
                        <a:close/>
                      </a:path>
                    </a:pathLst>
                  </a:custGeom>
                  <a:solidFill>
                    <a:srgbClr val="A6A6A6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>
                      <a:latin typeface="Microsoft YaHei" panose="020B0503020204020204" pitchFamily="34" charset="-122"/>
                      <a:ea typeface="Microsoft YaHei" panose="020B0503020204020204" pitchFamily="34" charset="-122"/>
                    </a:endParaRPr>
                  </a:p>
                </p:txBody>
              </p:sp>
              <p:sp>
                <p:nvSpPr>
                  <p:cNvPr id="597" name="Freeform 385">
                    <a:extLst>
                      <a:ext uri="{FF2B5EF4-FFF2-40B4-BE49-F238E27FC236}">
                        <a16:creationId xmlns:a16="http://schemas.microsoft.com/office/drawing/2014/main" xmlns="" id="{3864434C-B94C-4D5C-A777-9765FD26834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69" y="3264"/>
                    <a:ext cx="387" cy="280"/>
                  </a:xfrm>
                  <a:custGeom>
                    <a:avLst/>
                    <a:gdLst>
                      <a:gd name="T0" fmla="*/ 327 w 387"/>
                      <a:gd name="T1" fmla="*/ 0 h 280"/>
                      <a:gd name="T2" fmla="*/ 387 w 387"/>
                      <a:gd name="T3" fmla="*/ 59 h 280"/>
                      <a:gd name="T4" fmla="*/ 387 w 387"/>
                      <a:gd name="T5" fmla="*/ 280 h 280"/>
                      <a:gd name="T6" fmla="*/ 62 w 387"/>
                      <a:gd name="T7" fmla="*/ 280 h 280"/>
                      <a:gd name="T8" fmla="*/ 0 w 387"/>
                      <a:gd name="T9" fmla="*/ 220 h 280"/>
                      <a:gd name="T10" fmla="*/ 0 w 387"/>
                      <a:gd name="T11" fmla="*/ 0 h 280"/>
                      <a:gd name="T12" fmla="*/ 327 w 387"/>
                      <a:gd name="T13" fmla="*/ 0 h 280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w 387"/>
                      <a:gd name="T22" fmla="*/ 0 h 280"/>
                      <a:gd name="T23" fmla="*/ 387 w 387"/>
                      <a:gd name="T24" fmla="*/ 280 h 280"/>
                    </a:gdLst>
                    <a:ahLst/>
                    <a:cxnLst>
                      <a:cxn ang="T14">
                        <a:pos x="T0" y="T1"/>
                      </a:cxn>
                      <a:cxn ang="T15">
                        <a:pos x="T2" y="T3"/>
                      </a:cxn>
                      <a:cxn ang="T16">
                        <a:pos x="T4" y="T5"/>
                      </a:cxn>
                      <a:cxn ang="T17">
                        <a:pos x="T6" y="T7"/>
                      </a:cxn>
                      <a:cxn ang="T18">
                        <a:pos x="T8" y="T9"/>
                      </a:cxn>
                      <a:cxn ang="T19">
                        <a:pos x="T10" y="T11"/>
                      </a:cxn>
                      <a:cxn ang="T20">
                        <a:pos x="T12" y="T13"/>
                      </a:cxn>
                    </a:cxnLst>
                    <a:rect l="T21" t="T22" r="T23" b="T24"/>
                    <a:pathLst>
                      <a:path w="387" h="280">
                        <a:moveTo>
                          <a:pt x="327" y="0"/>
                        </a:moveTo>
                        <a:lnTo>
                          <a:pt x="387" y="59"/>
                        </a:lnTo>
                        <a:lnTo>
                          <a:pt x="387" y="280"/>
                        </a:lnTo>
                        <a:lnTo>
                          <a:pt x="62" y="280"/>
                        </a:lnTo>
                        <a:lnTo>
                          <a:pt x="0" y="220"/>
                        </a:lnTo>
                        <a:lnTo>
                          <a:pt x="0" y="0"/>
                        </a:lnTo>
                        <a:lnTo>
                          <a:pt x="327" y="0"/>
                        </a:lnTo>
                        <a:close/>
                      </a:path>
                    </a:pathLst>
                  </a:custGeom>
                  <a:noFill/>
                  <a:ln w="12700">
                    <a:solidFill>
                      <a:srgbClr val="474747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>
                      <a:latin typeface="Microsoft YaHei" panose="020B0503020204020204" pitchFamily="34" charset="-122"/>
                      <a:ea typeface="Microsoft YaHei" panose="020B0503020204020204" pitchFamily="34" charset="-122"/>
                    </a:endParaRPr>
                  </a:p>
                </p:txBody>
              </p:sp>
              <p:sp>
                <p:nvSpPr>
                  <p:cNvPr id="598" name="Freeform 386">
                    <a:extLst>
                      <a:ext uri="{FF2B5EF4-FFF2-40B4-BE49-F238E27FC236}">
                        <a16:creationId xmlns:a16="http://schemas.microsoft.com/office/drawing/2014/main" xmlns="" id="{CE856C24-DC3B-495B-8876-6521CEE0474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69" y="3264"/>
                    <a:ext cx="387" cy="59"/>
                  </a:xfrm>
                  <a:custGeom>
                    <a:avLst/>
                    <a:gdLst>
                      <a:gd name="T0" fmla="*/ 387 w 387"/>
                      <a:gd name="T1" fmla="*/ 59 h 59"/>
                      <a:gd name="T2" fmla="*/ 62 w 387"/>
                      <a:gd name="T3" fmla="*/ 59 h 59"/>
                      <a:gd name="T4" fmla="*/ 0 w 387"/>
                      <a:gd name="T5" fmla="*/ 0 h 59"/>
                      <a:gd name="T6" fmla="*/ 0 60000 65536"/>
                      <a:gd name="T7" fmla="*/ 0 60000 65536"/>
                      <a:gd name="T8" fmla="*/ 0 60000 65536"/>
                      <a:gd name="T9" fmla="*/ 0 w 387"/>
                      <a:gd name="T10" fmla="*/ 0 h 59"/>
                      <a:gd name="T11" fmla="*/ 387 w 387"/>
                      <a:gd name="T12" fmla="*/ 59 h 59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387" h="59">
                        <a:moveTo>
                          <a:pt x="387" y="59"/>
                        </a:moveTo>
                        <a:lnTo>
                          <a:pt x="62" y="59"/>
                        </a:lnTo>
                        <a:lnTo>
                          <a:pt x="0" y="0"/>
                        </a:lnTo>
                      </a:path>
                    </a:pathLst>
                  </a:custGeom>
                  <a:noFill/>
                  <a:ln w="12700">
                    <a:solidFill>
                      <a:srgbClr val="474747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>
                      <a:latin typeface="Microsoft YaHei" panose="020B0503020204020204" pitchFamily="34" charset="-122"/>
                      <a:ea typeface="Microsoft YaHei" panose="020B0503020204020204" pitchFamily="34" charset="-122"/>
                    </a:endParaRPr>
                  </a:p>
                </p:txBody>
              </p:sp>
              <p:sp>
                <p:nvSpPr>
                  <p:cNvPr id="599" name="Line 387">
                    <a:extLst>
                      <a:ext uri="{FF2B5EF4-FFF2-40B4-BE49-F238E27FC236}">
                        <a16:creationId xmlns:a16="http://schemas.microsoft.com/office/drawing/2014/main" xmlns="" id="{4ADB27DC-0463-4C85-9E14-122B9FD000D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531" y="3323"/>
                    <a:ext cx="1" cy="221"/>
                  </a:xfrm>
                  <a:prstGeom prst="line">
                    <a:avLst/>
                  </a:prstGeom>
                  <a:noFill/>
                  <a:ln w="12700">
                    <a:solidFill>
                      <a:srgbClr val="474747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>
                      <a:latin typeface="Microsoft YaHei" panose="020B0503020204020204" pitchFamily="34" charset="-122"/>
                      <a:ea typeface="Microsoft YaHei" panose="020B0503020204020204" pitchFamily="34" charset="-122"/>
                    </a:endParaRPr>
                  </a:p>
                </p:txBody>
              </p:sp>
            </p:grpSp>
            <p:sp>
              <p:nvSpPr>
                <p:cNvPr id="586" name="Oval 388">
                  <a:extLst>
                    <a:ext uri="{FF2B5EF4-FFF2-40B4-BE49-F238E27FC236}">
                      <a16:creationId xmlns:a16="http://schemas.microsoft.com/office/drawing/2014/main" xmlns="" id="{DFCD97D9-48F6-4808-BB5C-4E3B2B3C9DB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36" y="3343"/>
                  <a:ext cx="16" cy="22"/>
                </a:xfrm>
                <a:prstGeom prst="ellipse">
                  <a:avLst/>
                </a:prstGeom>
                <a:solidFill>
                  <a:srgbClr val="474747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587" name="Oval 389">
                  <a:extLst>
                    <a:ext uri="{FF2B5EF4-FFF2-40B4-BE49-F238E27FC236}">
                      <a16:creationId xmlns:a16="http://schemas.microsoft.com/office/drawing/2014/main" xmlns="" id="{B5F181CB-795B-4F74-A657-EA81FEABB96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36" y="3508"/>
                  <a:ext cx="16" cy="24"/>
                </a:xfrm>
                <a:prstGeom prst="ellipse">
                  <a:avLst/>
                </a:prstGeom>
                <a:solidFill>
                  <a:srgbClr val="474747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588" name="Oval 390">
                  <a:extLst>
                    <a:ext uri="{FF2B5EF4-FFF2-40B4-BE49-F238E27FC236}">
                      <a16:creationId xmlns:a16="http://schemas.microsoft.com/office/drawing/2014/main" xmlns="" id="{7FADF89D-9359-478B-B08D-62435D5AC3D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15" y="3508"/>
                  <a:ext cx="14" cy="24"/>
                </a:xfrm>
                <a:prstGeom prst="ellipse">
                  <a:avLst/>
                </a:prstGeom>
                <a:solidFill>
                  <a:srgbClr val="474747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589" name="Oval 391">
                  <a:extLst>
                    <a:ext uri="{FF2B5EF4-FFF2-40B4-BE49-F238E27FC236}">
                      <a16:creationId xmlns:a16="http://schemas.microsoft.com/office/drawing/2014/main" xmlns="" id="{4B0F2702-0FC2-46CA-BD03-77C48CDCA14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15" y="3343"/>
                  <a:ext cx="14" cy="22"/>
                </a:xfrm>
                <a:prstGeom prst="ellipse">
                  <a:avLst/>
                </a:prstGeom>
                <a:solidFill>
                  <a:srgbClr val="474747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590" name="Line 392">
                  <a:extLst>
                    <a:ext uri="{FF2B5EF4-FFF2-40B4-BE49-F238E27FC236}">
                      <a16:creationId xmlns:a16="http://schemas.microsoft.com/office/drawing/2014/main" xmlns="" id="{2ED795F0-30B7-4661-B1D5-AA3FA1FBAE2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24" y="3323"/>
                  <a:ext cx="1" cy="221"/>
                </a:xfrm>
                <a:prstGeom prst="line">
                  <a:avLst/>
                </a:prstGeom>
                <a:noFill/>
                <a:ln w="12700">
                  <a:solidFill>
                    <a:srgbClr val="474747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591" name="Line 393">
                  <a:extLst>
                    <a:ext uri="{FF2B5EF4-FFF2-40B4-BE49-F238E27FC236}">
                      <a16:creationId xmlns:a16="http://schemas.microsoft.com/office/drawing/2014/main" xmlns="" id="{88CCE0AA-C3F7-4B87-BC0A-846C881C425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38" y="3323"/>
                  <a:ext cx="2" cy="221"/>
                </a:xfrm>
                <a:prstGeom prst="line">
                  <a:avLst/>
                </a:prstGeom>
                <a:noFill/>
                <a:ln w="12700">
                  <a:solidFill>
                    <a:srgbClr val="474747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592" name="Line 394">
                  <a:extLst>
                    <a:ext uri="{FF2B5EF4-FFF2-40B4-BE49-F238E27FC236}">
                      <a16:creationId xmlns:a16="http://schemas.microsoft.com/office/drawing/2014/main" xmlns="" id="{ACE011B1-1D9B-425C-9E16-7707D838395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782" y="3254"/>
                  <a:ext cx="46" cy="67"/>
                </a:xfrm>
                <a:prstGeom prst="line">
                  <a:avLst/>
                </a:prstGeom>
                <a:noFill/>
                <a:ln w="12700">
                  <a:solidFill>
                    <a:srgbClr val="474747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593" name="Line 395">
                  <a:extLst>
                    <a:ext uri="{FF2B5EF4-FFF2-40B4-BE49-F238E27FC236}">
                      <a16:creationId xmlns:a16="http://schemas.microsoft.com/office/drawing/2014/main" xmlns="" id="{9E0D7626-2891-4C02-8918-750954052FE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497" y="3254"/>
                  <a:ext cx="45" cy="67"/>
                </a:xfrm>
                <a:prstGeom prst="line">
                  <a:avLst/>
                </a:prstGeom>
                <a:noFill/>
                <a:ln w="12700">
                  <a:solidFill>
                    <a:srgbClr val="474747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</p:grpSp>
          <p:grpSp>
            <p:nvGrpSpPr>
              <p:cNvPr id="569" name="Group 396">
                <a:extLst>
                  <a:ext uri="{FF2B5EF4-FFF2-40B4-BE49-F238E27FC236}">
                    <a16:creationId xmlns:a16="http://schemas.microsoft.com/office/drawing/2014/main" xmlns="" id="{7DF8C5E7-F6A8-4DAE-903A-2F9208EAD32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76" y="3016"/>
                <a:ext cx="387" cy="290"/>
                <a:chOff x="676" y="3016"/>
                <a:chExt cx="387" cy="290"/>
              </a:xfrm>
            </p:grpSpPr>
            <p:grpSp>
              <p:nvGrpSpPr>
                <p:cNvPr id="570" name="Group 397">
                  <a:extLst>
                    <a:ext uri="{FF2B5EF4-FFF2-40B4-BE49-F238E27FC236}">
                      <a16:creationId xmlns:a16="http://schemas.microsoft.com/office/drawing/2014/main" xmlns="" id="{1340FC06-50C0-4534-A27C-706F8887F1B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676" y="3025"/>
                  <a:ext cx="387" cy="281"/>
                  <a:chOff x="676" y="3025"/>
                  <a:chExt cx="387" cy="281"/>
                </a:xfrm>
              </p:grpSpPr>
              <p:sp>
                <p:nvSpPr>
                  <p:cNvPr id="579" name="Freeform 398">
                    <a:extLst>
                      <a:ext uri="{FF2B5EF4-FFF2-40B4-BE49-F238E27FC236}">
                        <a16:creationId xmlns:a16="http://schemas.microsoft.com/office/drawing/2014/main" xmlns="" id="{33E2B07B-1A41-4CF8-B7C6-23DD1483DF4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76" y="3025"/>
                    <a:ext cx="387" cy="281"/>
                  </a:xfrm>
                  <a:custGeom>
                    <a:avLst/>
                    <a:gdLst>
                      <a:gd name="T0" fmla="*/ 327 w 387"/>
                      <a:gd name="T1" fmla="*/ 0 h 281"/>
                      <a:gd name="T2" fmla="*/ 387 w 387"/>
                      <a:gd name="T3" fmla="*/ 60 h 281"/>
                      <a:gd name="T4" fmla="*/ 387 w 387"/>
                      <a:gd name="T5" fmla="*/ 281 h 281"/>
                      <a:gd name="T6" fmla="*/ 62 w 387"/>
                      <a:gd name="T7" fmla="*/ 281 h 281"/>
                      <a:gd name="T8" fmla="*/ 0 w 387"/>
                      <a:gd name="T9" fmla="*/ 221 h 281"/>
                      <a:gd name="T10" fmla="*/ 0 w 387"/>
                      <a:gd name="T11" fmla="*/ 0 h 281"/>
                      <a:gd name="T12" fmla="*/ 327 w 387"/>
                      <a:gd name="T13" fmla="*/ 0 h 281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w 387"/>
                      <a:gd name="T22" fmla="*/ 0 h 281"/>
                      <a:gd name="T23" fmla="*/ 387 w 387"/>
                      <a:gd name="T24" fmla="*/ 281 h 281"/>
                    </a:gdLst>
                    <a:ahLst/>
                    <a:cxnLst>
                      <a:cxn ang="T14">
                        <a:pos x="T0" y="T1"/>
                      </a:cxn>
                      <a:cxn ang="T15">
                        <a:pos x="T2" y="T3"/>
                      </a:cxn>
                      <a:cxn ang="T16">
                        <a:pos x="T4" y="T5"/>
                      </a:cxn>
                      <a:cxn ang="T17">
                        <a:pos x="T6" y="T7"/>
                      </a:cxn>
                      <a:cxn ang="T18">
                        <a:pos x="T8" y="T9"/>
                      </a:cxn>
                      <a:cxn ang="T19">
                        <a:pos x="T10" y="T11"/>
                      </a:cxn>
                      <a:cxn ang="T20">
                        <a:pos x="T12" y="T13"/>
                      </a:cxn>
                    </a:cxnLst>
                    <a:rect l="T21" t="T22" r="T23" b="T24"/>
                    <a:pathLst>
                      <a:path w="387" h="281">
                        <a:moveTo>
                          <a:pt x="327" y="0"/>
                        </a:moveTo>
                        <a:lnTo>
                          <a:pt x="387" y="60"/>
                        </a:lnTo>
                        <a:lnTo>
                          <a:pt x="387" y="281"/>
                        </a:lnTo>
                        <a:lnTo>
                          <a:pt x="62" y="281"/>
                        </a:lnTo>
                        <a:lnTo>
                          <a:pt x="0" y="221"/>
                        </a:lnTo>
                        <a:lnTo>
                          <a:pt x="0" y="0"/>
                        </a:lnTo>
                        <a:lnTo>
                          <a:pt x="327" y="0"/>
                        </a:lnTo>
                        <a:close/>
                      </a:path>
                    </a:pathLst>
                  </a:custGeom>
                  <a:blipFill dpi="0" rotWithShape="0">
                    <a:blip r:embed="rId2" cstate="print"/>
                    <a:srcRect/>
                    <a:tile tx="0" ty="0" sx="100000" sy="100000" flip="none" algn="tl"/>
                  </a:blip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>
                      <a:latin typeface="Microsoft YaHei" panose="020B0503020204020204" pitchFamily="34" charset="-122"/>
                      <a:ea typeface="Microsoft YaHei" panose="020B0503020204020204" pitchFamily="34" charset="-122"/>
                    </a:endParaRPr>
                  </a:p>
                </p:txBody>
              </p:sp>
              <p:sp>
                <p:nvSpPr>
                  <p:cNvPr id="580" name="Freeform 399">
                    <a:extLst>
                      <a:ext uri="{FF2B5EF4-FFF2-40B4-BE49-F238E27FC236}">
                        <a16:creationId xmlns:a16="http://schemas.microsoft.com/office/drawing/2014/main" xmlns="" id="{1421DDEF-C850-4124-9F01-9E0BCD18386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76" y="3025"/>
                    <a:ext cx="387" cy="60"/>
                  </a:xfrm>
                  <a:custGeom>
                    <a:avLst/>
                    <a:gdLst>
                      <a:gd name="T0" fmla="*/ 387 w 387"/>
                      <a:gd name="T1" fmla="*/ 60 h 60"/>
                      <a:gd name="T2" fmla="*/ 62 w 387"/>
                      <a:gd name="T3" fmla="*/ 60 h 60"/>
                      <a:gd name="T4" fmla="*/ 0 w 387"/>
                      <a:gd name="T5" fmla="*/ 0 h 60"/>
                      <a:gd name="T6" fmla="*/ 327 w 387"/>
                      <a:gd name="T7" fmla="*/ 0 h 60"/>
                      <a:gd name="T8" fmla="*/ 387 w 387"/>
                      <a:gd name="T9" fmla="*/ 60 h 60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387"/>
                      <a:gd name="T16" fmla="*/ 0 h 60"/>
                      <a:gd name="T17" fmla="*/ 387 w 387"/>
                      <a:gd name="T18" fmla="*/ 60 h 60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387" h="60">
                        <a:moveTo>
                          <a:pt x="387" y="60"/>
                        </a:moveTo>
                        <a:lnTo>
                          <a:pt x="62" y="60"/>
                        </a:lnTo>
                        <a:lnTo>
                          <a:pt x="0" y="0"/>
                        </a:lnTo>
                        <a:lnTo>
                          <a:pt x="327" y="0"/>
                        </a:lnTo>
                        <a:lnTo>
                          <a:pt x="387" y="60"/>
                        </a:lnTo>
                        <a:close/>
                      </a:path>
                    </a:pathLst>
                  </a:custGeom>
                  <a:solidFill>
                    <a:srgbClr val="D8D8D8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>
                      <a:latin typeface="Microsoft YaHei" panose="020B0503020204020204" pitchFamily="34" charset="-122"/>
                      <a:ea typeface="Microsoft YaHei" panose="020B0503020204020204" pitchFamily="34" charset="-122"/>
                    </a:endParaRPr>
                  </a:p>
                </p:txBody>
              </p:sp>
              <p:sp>
                <p:nvSpPr>
                  <p:cNvPr id="581" name="Freeform 400">
                    <a:extLst>
                      <a:ext uri="{FF2B5EF4-FFF2-40B4-BE49-F238E27FC236}">
                        <a16:creationId xmlns:a16="http://schemas.microsoft.com/office/drawing/2014/main" xmlns="" id="{0E709259-C1D5-4AA2-B6AE-6FDF83AEE49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76" y="3025"/>
                    <a:ext cx="62" cy="281"/>
                  </a:xfrm>
                  <a:custGeom>
                    <a:avLst/>
                    <a:gdLst>
                      <a:gd name="T0" fmla="*/ 62 w 62"/>
                      <a:gd name="T1" fmla="*/ 60 h 281"/>
                      <a:gd name="T2" fmla="*/ 0 w 62"/>
                      <a:gd name="T3" fmla="*/ 0 h 281"/>
                      <a:gd name="T4" fmla="*/ 0 w 62"/>
                      <a:gd name="T5" fmla="*/ 221 h 281"/>
                      <a:gd name="T6" fmla="*/ 62 w 62"/>
                      <a:gd name="T7" fmla="*/ 281 h 281"/>
                      <a:gd name="T8" fmla="*/ 62 w 62"/>
                      <a:gd name="T9" fmla="*/ 60 h 281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62"/>
                      <a:gd name="T16" fmla="*/ 0 h 281"/>
                      <a:gd name="T17" fmla="*/ 62 w 62"/>
                      <a:gd name="T18" fmla="*/ 281 h 281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62" h="281">
                        <a:moveTo>
                          <a:pt x="62" y="60"/>
                        </a:moveTo>
                        <a:lnTo>
                          <a:pt x="0" y="0"/>
                        </a:lnTo>
                        <a:lnTo>
                          <a:pt x="0" y="221"/>
                        </a:lnTo>
                        <a:lnTo>
                          <a:pt x="62" y="281"/>
                        </a:lnTo>
                        <a:lnTo>
                          <a:pt x="62" y="60"/>
                        </a:lnTo>
                        <a:close/>
                      </a:path>
                    </a:pathLst>
                  </a:custGeom>
                  <a:solidFill>
                    <a:srgbClr val="A6A6A6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>
                      <a:latin typeface="Microsoft YaHei" panose="020B0503020204020204" pitchFamily="34" charset="-122"/>
                      <a:ea typeface="Microsoft YaHei" panose="020B0503020204020204" pitchFamily="34" charset="-122"/>
                    </a:endParaRPr>
                  </a:p>
                </p:txBody>
              </p:sp>
              <p:sp>
                <p:nvSpPr>
                  <p:cNvPr id="582" name="Freeform 401">
                    <a:extLst>
                      <a:ext uri="{FF2B5EF4-FFF2-40B4-BE49-F238E27FC236}">
                        <a16:creationId xmlns:a16="http://schemas.microsoft.com/office/drawing/2014/main" xmlns="" id="{91C51D5E-877A-425A-91C4-DCBC0AC07DB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76" y="3025"/>
                    <a:ext cx="387" cy="281"/>
                  </a:xfrm>
                  <a:custGeom>
                    <a:avLst/>
                    <a:gdLst>
                      <a:gd name="T0" fmla="*/ 327 w 387"/>
                      <a:gd name="T1" fmla="*/ 0 h 281"/>
                      <a:gd name="T2" fmla="*/ 387 w 387"/>
                      <a:gd name="T3" fmla="*/ 60 h 281"/>
                      <a:gd name="T4" fmla="*/ 387 w 387"/>
                      <a:gd name="T5" fmla="*/ 281 h 281"/>
                      <a:gd name="T6" fmla="*/ 62 w 387"/>
                      <a:gd name="T7" fmla="*/ 281 h 281"/>
                      <a:gd name="T8" fmla="*/ 0 w 387"/>
                      <a:gd name="T9" fmla="*/ 221 h 281"/>
                      <a:gd name="T10" fmla="*/ 0 w 387"/>
                      <a:gd name="T11" fmla="*/ 0 h 281"/>
                      <a:gd name="T12" fmla="*/ 327 w 387"/>
                      <a:gd name="T13" fmla="*/ 0 h 281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w 387"/>
                      <a:gd name="T22" fmla="*/ 0 h 281"/>
                      <a:gd name="T23" fmla="*/ 387 w 387"/>
                      <a:gd name="T24" fmla="*/ 281 h 281"/>
                    </a:gdLst>
                    <a:ahLst/>
                    <a:cxnLst>
                      <a:cxn ang="T14">
                        <a:pos x="T0" y="T1"/>
                      </a:cxn>
                      <a:cxn ang="T15">
                        <a:pos x="T2" y="T3"/>
                      </a:cxn>
                      <a:cxn ang="T16">
                        <a:pos x="T4" y="T5"/>
                      </a:cxn>
                      <a:cxn ang="T17">
                        <a:pos x="T6" y="T7"/>
                      </a:cxn>
                      <a:cxn ang="T18">
                        <a:pos x="T8" y="T9"/>
                      </a:cxn>
                      <a:cxn ang="T19">
                        <a:pos x="T10" y="T11"/>
                      </a:cxn>
                      <a:cxn ang="T20">
                        <a:pos x="T12" y="T13"/>
                      </a:cxn>
                    </a:cxnLst>
                    <a:rect l="T21" t="T22" r="T23" b="T24"/>
                    <a:pathLst>
                      <a:path w="387" h="281">
                        <a:moveTo>
                          <a:pt x="327" y="0"/>
                        </a:moveTo>
                        <a:lnTo>
                          <a:pt x="387" y="60"/>
                        </a:lnTo>
                        <a:lnTo>
                          <a:pt x="387" y="281"/>
                        </a:lnTo>
                        <a:lnTo>
                          <a:pt x="62" y="281"/>
                        </a:lnTo>
                        <a:lnTo>
                          <a:pt x="0" y="221"/>
                        </a:lnTo>
                        <a:lnTo>
                          <a:pt x="0" y="0"/>
                        </a:lnTo>
                        <a:lnTo>
                          <a:pt x="327" y="0"/>
                        </a:lnTo>
                        <a:close/>
                      </a:path>
                    </a:pathLst>
                  </a:custGeom>
                  <a:noFill/>
                  <a:ln w="12700">
                    <a:solidFill>
                      <a:srgbClr val="474747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>
                      <a:latin typeface="Microsoft YaHei" panose="020B0503020204020204" pitchFamily="34" charset="-122"/>
                      <a:ea typeface="Microsoft YaHei" panose="020B0503020204020204" pitchFamily="34" charset="-122"/>
                    </a:endParaRPr>
                  </a:p>
                </p:txBody>
              </p:sp>
              <p:sp>
                <p:nvSpPr>
                  <p:cNvPr id="583" name="Freeform 402">
                    <a:extLst>
                      <a:ext uri="{FF2B5EF4-FFF2-40B4-BE49-F238E27FC236}">
                        <a16:creationId xmlns:a16="http://schemas.microsoft.com/office/drawing/2014/main" xmlns="" id="{DDC7F5CE-23CB-47A7-8010-654EC552E1E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76" y="3025"/>
                    <a:ext cx="387" cy="60"/>
                  </a:xfrm>
                  <a:custGeom>
                    <a:avLst/>
                    <a:gdLst>
                      <a:gd name="T0" fmla="*/ 387 w 387"/>
                      <a:gd name="T1" fmla="*/ 60 h 60"/>
                      <a:gd name="T2" fmla="*/ 62 w 387"/>
                      <a:gd name="T3" fmla="*/ 60 h 60"/>
                      <a:gd name="T4" fmla="*/ 0 w 387"/>
                      <a:gd name="T5" fmla="*/ 0 h 60"/>
                      <a:gd name="T6" fmla="*/ 0 60000 65536"/>
                      <a:gd name="T7" fmla="*/ 0 60000 65536"/>
                      <a:gd name="T8" fmla="*/ 0 60000 65536"/>
                      <a:gd name="T9" fmla="*/ 0 w 387"/>
                      <a:gd name="T10" fmla="*/ 0 h 60"/>
                      <a:gd name="T11" fmla="*/ 387 w 387"/>
                      <a:gd name="T12" fmla="*/ 60 h 6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387" h="60">
                        <a:moveTo>
                          <a:pt x="387" y="60"/>
                        </a:moveTo>
                        <a:lnTo>
                          <a:pt x="62" y="60"/>
                        </a:lnTo>
                        <a:lnTo>
                          <a:pt x="0" y="0"/>
                        </a:lnTo>
                      </a:path>
                    </a:pathLst>
                  </a:custGeom>
                  <a:noFill/>
                  <a:ln w="12700">
                    <a:solidFill>
                      <a:srgbClr val="474747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>
                      <a:latin typeface="Microsoft YaHei" panose="020B0503020204020204" pitchFamily="34" charset="-122"/>
                      <a:ea typeface="Microsoft YaHei" panose="020B0503020204020204" pitchFamily="34" charset="-122"/>
                    </a:endParaRPr>
                  </a:p>
                </p:txBody>
              </p:sp>
              <p:sp>
                <p:nvSpPr>
                  <p:cNvPr id="584" name="Line 403">
                    <a:extLst>
                      <a:ext uri="{FF2B5EF4-FFF2-40B4-BE49-F238E27FC236}">
                        <a16:creationId xmlns:a16="http://schemas.microsoft.com/office/drawing/2014/main" xmlns="" id="{3BF6C8FF-8A80-4378-BBBE-28AA04019F1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738" y="3085"/>
                    <a:ext cx="1" cy="221"/>
                  </a:xfrm>
                  <a:prstGeom prst="line">
                    <a:avLst/>
                  </a:prstGeom>
                  <a:noFill/>
                  <a:ln w="12700">
                    <a:solidFill>
                      <a:srgbClr val="474747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>
                      <a:latin typeface="Microsoft YaHei" panose="020B0503020204020204" pitchFamily="34" charset="-122"/>
                      <a:ea typeface="Microsoft YaHei" panose="020B0503020204020204" pitchFamily="34" charset="-122"/>
                    </a:endParaRPr>
                  </a:p>
                </p:txBody>
              </p:sp>
            </p:grpSp>
            <p:sp>
              <p:nvSpPr>
                <p:cNvPr id="571" name="Oval 404">
                  <a:extLst>
                    <a:ext uri="{FF2B5EF4-FFF2-40B4-BE49-F238E27FC236}">
                      <a16:creationId xmlns:a16="http://schemas.microsoft.com/office/drawing/2014/main" xmlns="" id="{D473AADB-7895-4AC0-A555-5E78B542026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43" y="3105"/>
                  <a:ext cx="16" cy="22"/>
                </a:xfrm>
                <a:prstGeom prst="ellipse">
                  <a:avLst/>
                </a:prstGeom>
                <a:solidFill>
                  <a:srgbClr val="474747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572" name="Oval 405">
                  <a:extLst>
                    <a:ext uri="{FF2B5EF4-FFF2-40B4-BE49-F238E27FC236}">
                      <a16:creationId xmlns:a16="http://schemas.microsoft.com/office/drawing/2014/main" xmlns="" id="{9D5DE85E-DC8D-44D6-BB83-E899498CBE3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43" y="3270"/>
                  <a:ext cx="16" cy="24"/>
                </a:xfrm>
                <a:prstGeom prst="ellipse">
                  <a:avLst/>
                </a:prstGeom>
                <a:solidFill>
                  <a:srgbClr val="474747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573" name="Oval 406">
                  <a:extLst>
                    <a:ext uri="{FF2B5EF4-FFF2-40B4-BE49-F238E27FC236}">
                      <a16:creationId xmlns:a16="http://schemas.microsoft.com/office/drawing/2014/main" xmlns="" id="{08B4E7BE-E88C-4A79-A57D-37DFB4E7CFA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22" y="3270"/>
                  <a:ext cx="16" cy="24"/>
                </a:xfrm>
                <a:prstGeom prst="ellipse">
                  <a:avLst/>
                </a:prstGeom>
                <a:solidFill>
                  <a:srgbClr val="474747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574" name="Oval 407">
                  <a:extLst>
                    <a:ext uri="{FF2B5EF4-FFF2-40B4-BE49-F238E27FC236}">
                      <a16:creationId xmlns:a16="http://schemas.microsoft.com/office/drawing/2014/main" xmlns="" id="{EAD5123D-7FDF-4577-8E44-5AD9AEBEBCE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22" y="3105"/>
                  <a:ext cx="16" cy="22"/>
                </a:xfrm>
                <a:prstGeom prst="ellipse">
                  <a:avLst/>
                </a:prstGeom>
                <a:solidFill>
                  <a:srgbClr val="474747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575" name="Line 408">
                  <a:extLst>
                    <a:ext uri="{FF2B5EF4-FFF2-40B4-BE49-F238E27FC236}">
                      <a16:creationId xmlns:a16="http://schemas.microsoft.com/office/drawing/2014/main" xmlns="" id="{EE2CA931-B3C5-4286-86D2-CE8F5A37271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031" y="3085"/>
                  <a:ext cx="1" cy="221"/>
                </a:xfrm>
                <a:prstGeom prst="line">
                  <a:avLst/>
                </a:prstGeom>
                <a:noFill/>
                <a:ln w="12700">
                  <a:solidFill>
                    <a:srgbClr val="474747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576" name="Line 409">
                  <a:extLst>
                    <a:ext uri="{FF2B5EF4-FFF2-40B4-BE49-F238E27FC236}">
                      <a16:creationId xmlns:a16="http://schemas.microsoft.com/office/drawing/2014/main" xmlns="" id="{1B305626-D7C9-4F99-8DF2-E068C7ECCDE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46" y="3085"/>
                  <a:ext cx="2" cy="221"/>
                </a:xfrm>
                <a:prstGeom prst="line">
                  <a:avLst/>
                </a:prstGeom>
                <a:noFill/>
                <a:ln w="12700">
                  <a:solidFill>
                    <a:srgbClr val="474747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577" name="Line 410">
                  <a:extLst>
                    <a:ext uri="{FF2B5EF4-FFF2-40B4-BE49-F238E27FC236}">
                      <a16:creationId xmlns:a16="http://schemas.microsoft.com/office/drawing/2014/main" xmlns="" id="{210D924D-9A5A-4EDE-8F04-DCA7C95E4DC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991" y="3016"/>
                  <a:ext cx="44" cy="67"/>
                </a:xfrm>
                <a:prstGeom prst="line">
                  <a:avLst/>
                </a:prstGeom>
                <a:noFill/>
                <a:ln w="12700">
                  <a:solidFill>
                    <a:srgbClr val="474747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578" name="Line 411">
                  <a:extLst>
                    <a:ext uri="{FF2B5EF4-FFF2-40B4-BE49-F238E27FC236}">
                      <a16:creationId xmlns:a16="http://schemas.microsoft.com/office/drawing/2014/main" xmlns="" id="{F50E3A43-9649-4663-9D4F-ADDA693AE2D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704" y="3016"/>
                  <a:ext cx="46" cy="67"/>
                </a:xfrm>
                <a:prstGeom prst="line">
                  <a:avLst/>
                </a:prstGeom>
                <a:noFill/>
                <a:ln w="12700">
                  <a:solidFill>
                    <a:srgbClr val="474747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</p:grpSp>
        </p:grpSp>
        <p:grpSp>
          <p:nvGrpSpPr>
            <p:cNvPr id="158" name="Group 412">
              <a:extLst>
                <a:ext uri="{FF2B5EF4-FFF2-40B4-BE49-F238E27FC236}">
                  <a16:creationId xmlns:a16="http://schemas.microsoft.com/office/drawing/2014/main" xmlns="" id="{F2169D4B-9214-4C54-9E80-F29CBF4361E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42" y="2969"/>
              <a:ext cx="2109" cy="913"/>
              <a:chOff x="2417" y="2912"/>
              <a:chExt cx="2210" cy="974"/>
            </a:xfrm>
          </p:grpSpPr>
          <p:grpSp>
            <p:nvGrpSpPr>
              <p:cNvPr id="523" name="Group 413">
                <a:extLst>
                  <a:ext uri="{FF2B5EF4-FFF2-40B4-BE49-F238E27FC236}">
                    <a16:creationId xmlns:a16="http://schemas.microsoft.com/office/drawing/2014/main" xmlns="" id="{D12023E7-5D19-430A-9588-7417C92A04E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617" y="2912"/>
                <a:ext cx="1910" cy="735"/>
                <a:chOff x="2617" y="2912"/>
                <a:chExt cx="1910" cy="735"/>
              </a:xfrm>
            </p:grpSpPr>
            <p:sp>
              <p:nvSpPr>
                <p:cNvPr id="552" name="Freeform 414">
                  <a:extLst>
                    <a:ext uri="{FF2B5EF4-FFF2-40B4-BE49-F238E27FC236}">
                      <a16:creationId xmlns:a16="http://schemas.microsoft.com/office/drawing/2014/main" xmlns="" id="{3BFFB6E6-5C80-41B5-9FF0-324490AFC9E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71" y="2932"/>
                  <a:ext cx="584" cy="678"/>
                </a:xfrm>
                <a:custGeom>
                  <a:avLst/>
                  <a:gdLst>
                    <a:gd name="T0" fmla="*/ 44 w 584"/>
                    <a:gd name="T1" fmla="*/ 0 h 678"/>
                    <a:gd name="T2" fmla="*/ 0 w 584"/>
                    <a:gd name="T3" fmla="*/ 640 h 678"/>
                    <a:gd name="T4" fmla="*/ 538 w 584"/>
                    <a:gd name="T5" fmla="*/ 678 h 678"/>
                    <a:gd name="T6" fmla="*/ 584 w 584"/>
                    <a:gd name="T7" fmla="*/ 38 h 678"/>
                    <a:gd name="T8" fmla="*/ 44 w 584"/>
                    <a:gd name="T9" fmla="*/ 0 h 67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584"/>
                    <a:gd name="T16" fmla="*/ 0 h 678"/>
                    <a:gd name="T17" fmla="*/ 584 w 584"/>
                    <a:gd name="T18" fmla="*/ 678 h 67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584" h="678">
                      <a:moveTo>
                        <a:pt x="44" y="0"/>
                      </a:moveTo>
                      <a:lnTo>
                        <a:pt x="0" y="640"/>
                      </a:lnTo>
                      <a:lnTo>
                        <a:pt x="538" y="678"/>
                      </a:lnTo>
                      <a:lnTo>
                        <a:pt x="584" y="38"/>
                      </a:lnTo>
                      <a:lnTo>
                        <a:pt x="44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270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553" name="Freeform 415">
                  <a:extLst>
                    <a:ext uri="{FF2B5EF4-FFF2-40B4-BE49-F238E27FC236}">
                      <a16:creationId xmlns:a16="http://schemas.microsoft.com/office/drawing/2014/main" xmlns="" id="{6786E27A-470B-4104-AD8B-A7B498C9184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81" y="2950"/>
                  <a:ext cx="578" cy="669"/>
                </a:xfrm>
                <a:custGeom>
                  <a:avLst/>
                  <a:gdLst>
                    <a:gd name="T0" fmla="*/ 44 w 578"/>
                    <a:gd name="T1" fmla="*/ 0 h 669"/>
                    <a:gd name="T2" fmla="*/ 0 w 578"/>
                    <a:gd name="T3" fmla="*/ 634 h 669"/>
                    <a:gd name="T4" fmla="*/ 534 w 578"/>
                    <a:gd name="T5" fmla="*/ 669 h 669"/>
                    <a:gd name="T6" fmla="*/ 578 w 578"/>
                    <a:gd name="T7" fmla="*/ 38 h 669"/>
                    <a:gd name="T8" fmla="*/ 44 w 578"/>
                    <a:gd name="T9" fmla="*/ 0 h 66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578"/>
                    <a:gd name="T16" fmla="*/ 0 h 669"/>
                    <a:gd name="T17" fmla="*/ 578 w 578"/>
                    <a:gd name="T18" fmla="*/ 669 h 66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578" h="669">
                      <a:moveTo>
                        <a:pt x="44" y="0"/>
                      </a:moveTo>
                      <a:lnTo>
                        <a:pt x="0" y="634"/>
                      </a:lnTo>
                      <a:lnTo>
                        <a:pt x="534" y="669"/>
                      </a:lnTo>
                      <a:lnTo>
                        <a:pt x="578" y="38"/>
                      </a:lnTo>
                      <a:lnTo>
                        <a:pt x="44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270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554" name="Rectangle 416">
                  <a:extLst>
                    <a:ext uri="{FF2B5EF4-FFF2-40B4-BE49-F238E27FC236}">
                      <a16:creationId xmlns:a16="http://schemas.microsoft.com/office/drawing/2014/main" xmlns="" id="{68DCF66B-BE30-4C31-A57A-616D17F931A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99" y="2930"/>
                  <a:ext cx="548" cy="672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555" name="Line 417">
                  <a:extLst>
                    <a:ext uri="{FF2B5EF4-FFF2-40B4-BE49-F238E27FC236}">
                      <a16:creationId xmlns:a16="http://schemas.microsoft.com/office/drawing/2014/main" xmlns="" id="{241C31C2-2D77-4669-9379-C886DAD17BE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389" y="2918"/>
                  <a:ext cx="2" cy="44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556" name="Line 418">
                  <a:extLst>
                    <a:ext uri="{FF2B5EF4-FFF2-40B4-BE49-F238E27FC236}">
                      <a16:creationId xmlns:a16="http://schemas.microsoft.com/office/drawing/2014/main" xmlns="" id="{18FEDFAC-D274-4CF8-9576-ABA18D44E7D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395" y="2966"/>
                  <a:ext cx="13" cy="2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557" name="Line 419">
                  <a:extLst>
                    <a:ext uri="{FF2B5EF4-FFF2-40B4-BE49-F238E27FC236}">
                      <a16:creationId xmlns:a16="http://schemas.microsoft.com/office/drawing/2014/main" xmlns="" id="{0AC19C0A-AC79-47EB-8E46-5038F7D0F69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395" y="2912"/>
                  <a:ext cx="15" cy="2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558" name="Rectangle 420">
                  <a:extLst>
                    <a:ext uri="{FF2B5EF4-FFF2-40B4-BE49-F238E27FC236}">
                      <a16:creationId xmlns:a16="http://schemas.microsoft.com/office/drawing/2014/main" xmlns="" id="{1D80954D-33EC-4DCC-ACD5-A1C3DC8C448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617" y="2970"/>
                  <a:ext cx="1910" cy="67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559" name="Rectangle 421">
                  <a:extLst>
                    <a:ext uri="{FF2B5EF4-FFF2-40B4-BE49-F238E27FC236}">
                      <a16:creationId xmlns:a16="http://schemas.microsoft.com/office/drawing/2014/main" xmlns="" id="{0FDF12A2-0DC6-4B84-BEC3-6BCE3FE2C06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30" y="3003"/>
                  <a:ext cx="453" cy="8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r>
                    <a:rPr lang="zh-TW" altLang="en-US" sz="800">
                      <a:solidFill>
                        <a:srgbClr val="000000"/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 ..........................</a:t>
                  </a:r>
                  <a:endParaRPr lang="zh-TW" altLang="en-US" sz="1000" b="1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560" name="Rectangle 422">
                  <a:extLst>
                    <a:ext uri="{FF2B5EF4-FFF2-40B4-BE49-F238E27FC236}">
                      <a16:creationId xmlns:a16="http://schemas.microsoft.com/office/drawing/2014/main" xmlns="" id="{0348D39D-A680-4B63-BFE7-C81693AAB1B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30" y="3083"/>
                  <a:ext cx="453" cy="8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r>
                    <a:rPr lang="zh-TW" altLang="en-US" sz="800">
                      <a:solidFill>
                        <a:srgbClr val="000000"/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 ..........................</a:t>
                  </a:r>
                  <a:endParaRPr lang="zh-TW" altLang="en-US" sz="1000" b="1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561" name="Rectangle 423">
                  <a:extLst>
                    <a:ext uri="{FF2B5EF4-FFF2-40B4-BE49-F238E27FC236}">
                      <a16:creationId xmlns:a16="http://schemas.microsoft.com/office/drawing/2014/main" xmlns="" id="{A0BF2210-D8ED-46BE-85F9-3628C71B059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30" y="3157"/>
                  <a:ext cx="453" cy="8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r>
                    <a:rPr lang="zh-TW" altLang="en-US" sz="800">
                      <a:solidFill>
                        <a:srgbClr val="000000"/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 ..........................</a:t>
                  </a:r>
                  <a:endParaRPr lang="zh-TW" altLang="en-US" sz="1000" b="1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562" name="Rectangle 424">
                  <a:extLst>
                    <a:ext uri="{FF2B5EF4-FFF2-40B4-BE49-F238E27FC236}">
                      <a16:creationId xmlns:a16="http://schemas.microsoft.com/office/drawing/2014/main" xmlns="" id="{2761D712-1688-47FA-BB36-9D4358C8D34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21" y="3388"/>
                  <a:ext cx="558" cy="8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r>
                    <a:rPr lang="zh-TW" altLang="en-US" sz="800">
                      <a:solidFill>
                        <a:srgbClr val="000000"/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 . . . .              . . . </a:t>
                  </a:r>
                  <a:endParaRPr lang="zh-TW" altLang="en-US" sz="1000" b="1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563" name="Rectangle 425">
                  <a:extLst>
                    <a:ext uri="{FF2B5EF4-FFF2-40B4-BE49-F238E27FC236}">
                      <a16:creationId xmlns:a16="http://schemas.microsoft.com/office/drawing/2014/main" xmlns="" id="{CF72A67F-455F-4E7A-AFCD-682A759E544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30" y="3464"/>
                  <a:ext cx="537" cy="8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r>
                    <a:rPr lang="zh-TW" altLang="en-US" sz="800">
                      <a:solidFill>
                        <a:srgbClr val="000000"/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 . . . .              . . .</a:t>
                  </a:r>
                  <a:endParaRPr lang="zh-TW" altLang="en-US" sz="1000" b="1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564" name="Line 426">
                  <a:extLst>
                    <a:ext uri="{FF2B5EF4-FFF2-40B4-BE49-F238E27FC236}">
                      <a16:creationId xmlns:a16="http://schemas.microsoft.com/office/drawing/2014/main" xmlns="" id="{A44EA235-6D7E-466C-8AF6-15267EA9727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416" y="2918"/>
                  <a:ext cx="1" cy="44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</p:grpSp>
          <p:grpSp>
            <p:nvGrpSpPr>
              <p:cNvPr id="524" name="Group 427">
                <a:extLst>
                  <a:ext uri="{FF2B5EF4-FFF2-40B4-BE49-F238E27FC236}">
                    <a16:creationId xmlns:a16="http://schemas.microsoft.com/office/drawing/2014/main" xmlns="" id="{852FA6D5-BAA0-48CE-8508-7DE00BC5D82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417" y="3055"/>
                <a:ext cx="1911" cy="735"/>
                <a:chOff x="2417" y="3055"/>
                <a:chExt cx="1911" cy="735"/>
              </a:xfrm>
            </p:grpSpPr>
            <p:sp>
              <p:nvSpPr>
                <p:cNvPr id="539" name="Freeform 428">
                  <a:extLst>
                    <a:ext uri="{FF2B5EF4-FFF2-40B4-BE49-F238E27FC236}">
                      <a16:creationId xmlns:a16="http://schemas.microsoft.com/office/drawing/2014/main" xmlns="" id="{A7964CBF-721C-471F-A342-FE79E08D3E2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69" y="3075"/>
                  <a:ext cx="585" cy="678"/>
                </a:xfrm>
                <a:custGeom>
                  <a:avLst/>
                  <a:gdLst>
                    <a:gd name="T0" fmla="*/ 46 w 585"/>
                    <a:gd name="T1" fmla="*/ 0 h 678"/>
                    <a:gd name="T2" fmla="*/ 0 w 585"/>
                    <a:gd name="T3" fmla="*/ 640 h 678"/>
                    <a:gd name="T4" fmla="*/ 541 w 585"/>
                    <a:gd name="T5" fmla="*/ 678 h 678"/>
                    <a:gd name="T6" fmla="*/ 585 w 585"/>
                    <a:gd name="T7" fmla="*/ 38 h 678"/>
                    <a:gd name="T8" fmla="*/ 46 w 585"/>
                    <a:gd name="T9" fmla="*/ 0 h 67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585"/>
                    <a:gd name="T16" fmla="*/ 0 h 678"/>
                    <a:gd name="T17" fmla="*/ 585 w 585"/>
                    <a:gd name="T18" fmla="*/ 678 h 67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585" h="678">
                      <a:moveTo>
                        <a:pt x="46" y="0"/>
                      </a:moveTo>
                      <a:lnTo>
                        <a:pt x="0" y="640"/>
                      </a:lnTo>
                      <a:lnTo>
                        <a:pt x="541" y="678"/>
                      </a:lnTo>
                      <a:lnTo>
                        <a:pt x="585" y="38"/>
                      </a:lnTo>
                      <a:lnTo>
                        <a:pt x="4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270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540" name="Freeform 429">
                  <a:extLst>
                    <a:ext uri="{FF2B5EF4-FFF2-40B4-BE49-F238E27FC236}">
                      <a16:creationId xmlns:a16="http://schemas.microsoft.com/office/drawing/2014/main" xmlns="" id="{BF38F020-4652-41FA-BE61-04F32319472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81" y="3093"/>
                  <a:ext cx="579" cy="670"/>
                </a:xfrm>
                <a:custGeom>
                  <a:avLst/>
                  <a:gdLst>
                    <a:gd name="T0" fmla="*/ 44 w 579"/>
                    <a:gd name="T1" fmla="*/ 0 h 670"/>
                    <a:gd name="T2" fmla="*/ 0 w 579"/>
                    <a:gd name="T3" fmla="*/ 634 h 670"/>
                    <a:gd name="T4" fmla="*/ 535 w 579"/>
                    <a:gd name="T5" fmla="*/ 670 h 670"/>
                    <a:gd name="T6" fmla="*/ 579 w 579"/>
                    <a:gd name="T7" fmla="*/ 38 h 670"/>
                    <a:gd name="T8" fmla="*/ 44 w 579"/>
                    <a:gd name="T9" fmla="*/ 0 h 67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579"/>
                    <a:gd name="T16" fmla="*/ 0 h 670"/>
                    <a:gd name="T17" fmla="*/ 579 w 579"/>
                    <a:gd name="T18" fmla="*/ 670 h 67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579" h="670">
                      <a:moveTo>
                        <a:pt x="44" y="0"/>
                      </a:moveTo>
                      <a:lnTo>
                        <a:pt x="0" y="634"/>
                      </a:lnTo>
                      <a:lnTo>
                        <a:pt x="535" y="670"/>
                      </a:lnTo>
                      <a:lnTo>
                        <a:pt x="579" y="38"/>
                      </a:lnTo>
                      <a:lnTo>
                        <a:pt x="44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270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541" name="Rectangle 430">
                  <a:extLst>
                    <a:ext uri="{FF2B5EF4-FFF2-40B4-BE49-F238E27FC236}">
                      <a16:creationId xmlns:a16="http://schemas.microsoft.com/office/drawing/2014/main" xmlns="" id="{9764103B-8153-4C00-BED9-1932420950D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97" y="3073"/>
                  <a:ext cx="551" cy="672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542" name="Line 431">
                  <a:extLst>
                    <a:ext uri="{FF2B5EF4-FFF2-40B4-BE49-F238E27FC236}">
                      <a16:creationId xmlns:a16="http://schemas.microsoft.com/office/drawing/2014/main" xmlns="" id="{B987E262-8986-4D8D-87BD-1EA7C90EBD8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187" y="3061"/>
                  <a:ext cx="2" cy="44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543" name="Line 432">
                  <a:extLst>
                    <a:ext uri="{FF2B5EF4-FFF2-40B4-BE49-F238E27FC236}">
                      <a16:creationId xmlns:a16="http://schemas.microsoft.com/office/drawing/2014/main" xmlns="" id="{77344BD9-A6E0-458C-9A05-94D5DFD1A13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193" y="3109"/>
                  <a:ext cx="16" cy="2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544" name="Line 433">
                  <a:extLst>
                    <a:ext uri="{FF2B5EF4-FFF2-40B4-BE49-F238E27FC236}">
                      <a16:creationId xmlns:a16="http://schemas.microsoft.com/office/drawing/2014/main" xmlns="" id="{19595FF5-44AF-4B91-A46B-152EE2C52F6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193" y="3055"/>
                  <a:ext cx="18" cy="2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545" name="Rectangle 434">
                  <a:extLst>
                    <a:ext uri="{FF2B5EF4-FFF2-40B4-BE49-F238E27FC236}">
                      <a16:creationId xmlns:a16="http://schemas.microsoft.com/office/drawing/2014/main" xmlns="" id="{0F633766-8B71-46D1-B468-DD56F64FFA3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17" y="3113"/>
                  <a:ext cx="1911" cy="67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546" name="Rectangle 435">
                  <a:extLst>
                    <a:ext uri="{FF2B5EF4-FFF2-40B4-BE49-F238E27FC236}">
                      <a16:creationId xmlns:a16="http://schemas.microsoft.com/office/drawing/2014/main" xmlns="" id="{1138EFFE-A757-46AC-809B-EA7B2D509C7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29" y="3148"/>
                  <a:ext cx="453" cy="8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r>
                    <a:rPr lang="zh-TW" altLang="en-US" sz="800">
                      <a:solidFill>
                        <a:srgbClr val="000000"/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 ..........................</a:t>
                  </a:r>
                  <a:endParaRPr lang="zh-TW" altLang="en-US" sz="1000" b="1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547" name="Rectangle 436">
                  <a:extLst>
                    <a:ext uri="{FF2B5EF4-FFF2-40B4-BE49-F238E27FC236}">
                      <a16:creationId xmlns:a16="http://schemas.microsoft.com/office/drawing/2014/main" xmlns="" id="{4354D48B-DED5-4A28-8B2B-50658FB008D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29" y="3226"/>
                  <a:ext cx="453" cy="8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r>
                    <a:rPr lang="zh-TW" altLang="en-US" sz="800">
                      <a:solidFill>
                        <a:srgbClr val="000000"/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 ..........................</a:t>
                  </a:r>
                  <a:endParaRPr lang="zh-TW" altLang="en-US" sz="1000" b="1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548" name="Rectangle 437">
                  <a:extLst>
                    <a:ext uri="{FF2B5EF4-FFF2-40B4-BE49-F238E27FC236}">
                      <a16:creationId xmlns:a16="http://schemas.microsoft.com/office/drawing/2014/main" xmlns="" id="{5CB407F1-55CE-47F5-9F90-A2D5521378A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29" y="3301"/>
                  <a:ext cx="453" cy="8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r>
                    <a:rPr lang="zh-TW" altLang="en-US" sz="800">
                      <a:solidFill>
                        <a:srgbClr val="000000"/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 ..........................</a:t>
                  </a:r>
                  <a:endParaRPr lang="zh-TW" altLang="en-US" sz="1000" b="1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549" name="Rectangle 438">
                  <a:extLst>
                    <a:ext uri="{FF2B5EF4-FFF2-40B4-BE49-F238E27FC236}">
                      <a16:creationId xmlns:a16="http://schemas.microsoft.com/office/drawing/2014/main" xmlns="" id="{81805FD2-0E62-422D-B101-439F311AC02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19" y="3532"/>
                  <a:ext cx="558" cy="8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r>
                    <a:rPr lang="zh-TW" altLang="en-US" sz="800">
                      <a:solidFill>
                        <a:srgbClr val="000000"/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 . . . .              . . . </a:t>
                  </a:r>
                  <a:endParaRPr lang="zh-TW" altLang="en-US" sz="1000" b="1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550" name="Rectangle 439">
                  <a:extLst>
                    <a:ext uri="{FF2B5EF4-FFF2-40B4-BE49-F238E27FC236}">
                      <a16:creationId xmlns:a16="http://schemas.microsoft.com/office/drawing/2014/main" xmlns="" id="{015A54A8-0060-43A8-8C51-7655BBB0DC1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29" y="3608"/>
                  <a:ext cx="537" cy="8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r>
                    <a:rPr lang="zh-TW" altLang="en-US" sz="800">
                      <a:solidFill>
                        <a:srgbClr val="000000"/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 . . . .              . . .</a:t>
                  </a:r>
                  <a:endParaRPr lang="zh-TW" altLang="en-US" sz="1000" b="1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551" name="Line 440">
                  <a:extLst>
                    <a:ext uri="{FF2B5EF4-FFF2-40B4-BE49-F238E27FC236}">
                      <a16:creationId xmlns:a16="http://schemas.microsoft.com/office/drawing/2014/main" xmlns="" id="{2ABCE97D-0717-415D-834A-7E8DBC5D7E1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215" y="3061"/>
                  <a:ext cx="2" cy="44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</p:grpSp>
          <p:grpSp>
            <p:nvGrpSpPr>
              <p:cNvPr id="525" name="Group 441">
                <a:extLst>
                  <a:ext uri="{FF2B5EF4-FFF2-40B4-BE49-F238E27FC236}">
                    <a16:creationId xmlns:a16="http://schemas.microsoft.com/office/drawing/2014/main" xmlns="" id="{1959E76C-FFEE-4259-814E-CF697A7B8BF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716" y="3151"/>
                <a:ext cx="1911" cy="735"/>
                <a:chOff x="2716" y="3151"/>
                <a:chExt cx="1911" cy="735"/>
              </a:xfrm>
            </p:grpSpPr>
            <p:sp>
              <p:nvSpPr>
                <p:cNvPr id="526" name="Freeform 442">
                  <a:extLst>
                    <a:ext uri="{FF2B5EF4-FFF2-40B4-BE49-F238E27FC236}">
                      <a16:creationId xmlns:a16="http://schemas.microsoft.com/office/drawing/2014/main" xmlns="" id="{D598D361-65F2-4A45-ACEA-13A9B1FBB25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371" y="3171"/>
                  <a:ext cx="584" cy="677"/>
                </a:xfrm>
                <a:custGeom>
                  <a:avLst/>
                  <a:gdLst>
                    <a:gd name="T0" fmla="*/ 43 w 584"/>
                    <a:gd name="T1" fmla="*/ 0 h 677"/>
                    <a:gd name="T2" fmla="*/ 0 w 584"/>
                    <a:gd name="T3" fmla="*/ 639 h 677"/>
                    <a:gd name="T4" fmla="*/ 538 w 584"/>
                    <a:gd name="T5" fmla="*/ 677 h 677"/>
                    <a:gd name="T6" fmla="*/ 584 w 584"/>
                    <a:gd name="T7" fmla="*/ 37 h 677"/>
                    <a:gd name="T8" fmla="*/ 43 w 584"/>
                    <a:gd name="T9" fmla="*/ 0 h 67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584"/>
                    <a:gd name="T16" fmla="*/ 0 h 677"/>
                    <a:gd name="T17" fmla="*/ 584 w 584"/>
                    <a:gd name="T18" fmla="*/ 677 h 67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584" h="677">
                      <a:moveTo>
                        <a:pt x="43" y="0"/>
                      </a:moveTo>
                      <a:lnTo>
                        <a:pt x="0" y="639"/>
                      </a:lnTo>
                      <a:lnTo>
                        <a:pt x="538" y="677"/>
                      </a:lnTo>
                      <a:lnTo>
                        <a:pt x="584" y="37"/>
                      </a:lnTo>
                      <a:lnTo>
                        <a:pt x="43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270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527" name="Freeform 443">
                  <a:extLst>
                    <a:ext uri="{FF2B5EF4-FFF2-40B4-BE49-F238E27FC236}">
                      <a16:creationId xmlns:a16="http://schemas.microsoft.com/office/drawing/2014/main" xmlns="" id="{405555A0-07FA-4B1B-BCAB-FF893ACBC72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381" y="3188"/>
                  <a:ext cx="580" cy="670"/>
                </a:xfrm>
                <a:custGeom>
                  <a:avLst/>
                  <a:gdLst>
                    <a:gd name="T0" fmla="*/ 43 w 580"/>
                    <a:gd name="T1" fmla="*/ 0 h 670"/>
                    <a:gd name="T2" fmla="*/ 0 w 580"/>
                    <a:gd name="T3" fmla="*/ 634 h 670"/>
                    <a:gd name="T4" fmla="*/ 536 w 580"/>
                    <a:gd name="T5" fmla="*/ 670 h 670"/>
                    <a:gd name="T6" fmla="*/ 580 w 580"/>
                    <a:gd name="T7" fmla="*/ 38 h 670"/>
                    <a:gd name="T8" fmla="*/ 43 w 580"/>
                    <a:gd name="T9" fmla="*/ 0 h 67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580"/>
                    <a:gd name="T16" fmla="*/ 0 h 670"/>
                    <a:gd name="T17" fmla="*/ 580 w 580"/>
                    <a:gd name="T18" fmla="*/ 670 h 67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580" h="670">
                      <a:moveTo>
                        <a:pt x="43" y="0"/>
                      </a:moveTo>
                      <a:lnTo>
                        <a:pt x="0" y="634"/>
                      </a:lnTo>
                      <a:lnTo>
                        <a:pt x="536" y="670"/>
                      </a:lnTo>
                      <a:lnTo>
                        <a:pt x="580" y="38"/>
                      </a:lnTo>
                      <a:lnTo>
                        <a:pt x="43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270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528" name="Rectangle 444">
                  <a:extLst>
                    <a:ext uri="{FF2B5EF4-FFF2-40B4-BE49-F238E27FC236}">
                      <a16:creationId xmlns:a16="http://schemas.microsoft.com/office/drawing/2014/main" xmlns="" id="{FE7A83B9-038C-4CE3-86FA-50259EC7DC6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99" y="3169"/>
                  <a:ext cx="548" cy="671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529" name="Line 445">
                  <a:extLst>
                    <a:ext uri="{FF2B5EF4-FFF2-40B4-BE49-F238E27FC236}">
                      <a16:creationId xmlns:a16="http://schemas.microsoft.com/office/drawing/2014/main" xmlns="" id="{FA9FCD8A-5D42-4D99-B1B9-A03538AE6C0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488" y="3157"/>
                  <a:ext cx="2" cy="43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530" name="Line 446">
                  <a:extLst>
                    <a:ext uri="{FF2B5EF4-FFF2-40B4-BE49-F238E27FC236}">
                      <a16:creationId xmlns:a16="http://schemas.microsoft.com/office/drawing/2014/main" xmlns="" id="{EAD90983-C1D8-406A-B3B8-B6C4624F3D2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494" y="3204"/>
                  <a:ext cx="16" cy="2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531" name="Line 447">
                  <a:extLst>
                    <a:ext uri="{FF2B5EF4-FFF2-40B4-BE49-F238E27FC236}">
                      <a16:creationId xmlns:a16="http://schemas.microsoft.com/office/drawing/2014/main" xmlns="" id="{1D71D070-9B09-493D-8A1A-D69AEF57668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494" y="3151"/>
                  <a:ext cx="16" cy="2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532" name="Rectangle 448">
                  <a:extLst>
                    <a:ext uri="{FF2B5EF4-FFF2-40B4-BE49-F238E27FC236}">
                      <a16:creationId xmlns:a16="http://schemas.microsoft.com/office/drawing/2014/main" xmlns="" id="{7E0BB3BE-62E4-48C6-AC33-8B1B02BC94E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16" y="3208"/>
                  <a:ext cx="1911" cy="67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533" name="Rectangle 449">
                  <a:extLst>
                    <a:ext uri="{FF2B5EF4-FFF2-40B4-BE49-F238E27FC236}">
                      <a16:creationId xmlns:a16="http://schemas.microsoft.com/office/drawing/2014/main" xmlns="" id="{8DE8BE02-EF3D-4948-A58B-5E1494007AA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429" y="3244"/>
                  <a:ext cx="453" cy="8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r>
                    <a:rPr lang="zh-TW" altLang="en-US" sz="800">
                      <a:solidFill>
                        <a:srgbClr val="000000"/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 ..........................</a:t>
                  </a:r>
                  <a:endParaRPr lang="zh-TW" altLang="en-US" sz="1000" b="1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534" name="Rectangle 450">
                  <a:extLst>
                    <a:ext uri="{FF2B5EF4-FFF2-40B4-BE49-F238E27FC236}">
                      <a16:creationId xmlns:a16="http://schemas.microsoft.com/office/drawing/2014/main" xmlns="" id="{D1B04FB9-25CA-4E80-9AA0-23C3B528615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429" y="3321"/>
                  <a:ext cx="453" cy="8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r>
                    <a:rPr lang="zh-TW" altLang="en-US" sz="800">
                      <a:solidFill>
                        <a:srgbClr val="000000"/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 ..........................</a:t>
                  </a:r>
                  <a:endParaRPr lang="zh-TW" altLang="en-US" sz="1000" b="1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535" name="Rectangle 451">
                  <a:extLst>
                    <a:ext uri="{FF2B5EF4-FFF2-40B4-BE49-F238E27FC236}">
                      <a16:creationId xmlns:a16="http://schemas.microsoft.com/office/drawing/2014/main" xmlns="" id="{FE357BCC-EE96-408A-B915-4AE5CDC6542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429" y="3397"/>
                  <a:ext cx="453" cy="8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r>
                    <a:rPr lang="zh-TW" altLang="en-US" sz="800">
                      <a:solidFill>
                        <a:srgbClr val="000000"/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 ..........................</a:t>
                  </a:r>
                  <a:endParaRPr lang="zh-TW" altLang="en-US" sz="1000" b="1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536" name="Rectangle 452">
                  <a:extLst>
                    <a:ext uri="{FF2B5EF4-FFF2-40B4-BE49-F238E27FC236}">
                      <a16:creationId xmlns:a16="http://schemas.microsoft.com/office/drawing/2014/main" xmlns="" id="{0049A10E-D583-4766-B376-ACF8097858C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420" y="3628"/>
                  <a:ext cx="558" cy="8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r>
                    <a:rPr lang="zh-TW" altLang="en-US" sz="800">
                      <a:solidFill>
                        <a:srgbClr val="000000"/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 . . . .              . . . </a:t>
                  </a:r>
                  <a:endParaRPr lang="zh-TW" altLang="en-US" sz="1000" b="1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537" name="Rectangle 453">
                  <a:extLst>
                    <a:ext uri="{FF2B5EF4-FFF2-40B4-BE49-F238E27FC236}">
                      <a16:creationId xmlns:a16="http://schemas.microsoft.com/office/drawing/2014/main" xmlns="" id="{D26C38AD-4541-4885-A41C-9686EC8A32F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429" y="3703"/>
                  <a:ext cx="537" cy="8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r>
                    <a:rPr lang="zh-TW" altLang="en-US" sz="800">
                      <a:solidFill>
                        <a:srgbClr val="000000"/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 . . . .              . . .</a:t>
                  </a:r>
                  <a:endParaRPr lang="zh-TW" altLang="en-US" sz="1000" b="1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538" name="Line 454">
                  <a:extLst>
                    <a:ext uri="{FF2B5EF4-FFF2-40B4-BE49-F238E27FC236}">
                      <a16:creationId xmlns:a16="http://schemas.microsoft.com/office/drawing/2014/main" xmlns="" id="{525D8F98-5851-4C98-B9B7-CC119A9A46C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516" y="3157"/>
                  <a:ext cx="2" cy="43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</p:grpSp>
        </p:grpSp>
        <p:sp>
          <p:nvSpPr>
            <p:cNvPr id="159" name="Rectangle 455">
              <a:extLst>
                <a:ext uri="{FF2B5EF4-FFF2-40B4-BE49-F238E27FC236}">
                  <a16:creationId xmlns:a16="http://schemas.microsoft.com/office/drawing/2014/main" xmlns="" id="{452040FE-29E7-4F02-9E42-224FC4F928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3" y="839"/>
              <a:ext cx="1683" cy="2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60" name="Rectangle 456">
              <a:extLst>
                <a:ext uri="{FF2B5EF4-FFF2-40B4-BE49-F238E27FC236}">
                  <a16:creationId xmlns:a16="http://schemas.microsoft.com/office/drawing/2014/main" xmlns="" id="{932D9870-B048-46B5-9FCC-5BDD078CCB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81" y="875"/>
              <a:ext cx="1456" cy="1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TW" sz="1600" b="1" dirty="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Shipping point</a:t>
              </a:r>
              <a:r>
                <a:rPr lang="zh-CN" altLang="en-US" sz="1600" b="1" dirty="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出货点</a:t>
              </a:r>
              <a:endParaRPr lang="en-US" altLang="zh-TW" sz="1000" b="1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61" name="Rectangle 457">
              <a:extLst>
                <a:ext uri="{FF2B5EF4-FFF2-40B4-BE49-F238E27FC236}">
                  <a16:creationId xmlns:a16="http://schemas.microsoft.com/office/drawing/2014/main" xmlns="" id="{C8171283-8F74-496F-9E7E-E61F4D771A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1" y="839"/>
              <a:ext cx="1003" cy="2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62" name="Rectangle 458">
              <a:extLst>
                <a:ext uri="{FF2B5EF4-FFF2-40B4-BE49-F238E27FC236}">
                  <a16:creationId xmlns:a16="http://schemas.microsoft.com/office/drawing/2014/main" xmlns="" id="{EFD3B8CA-33A6-4DB6-847F-599A3BF899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98" y="875"/>
              <a:ext cx="1075" cy="1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TW" sz="1600" b="1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Warehouse</a:t>
              </a:r>
              <a:r>
                <a:rPr lang="zh-CN" altLang="en-US" sz="1600" b="1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仓库</a:t>
              </a:r>
              <a:endParaRPr lang="en-US" altLang="zh-TW" sz="1000" b="1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63" name="Rectangle 459">
              <a:extLst>
                <a:ext uri="{FF2B5EF4-FFF2-40B4-BE49-F238E27FC236}">
                  <a16:creationId xmlns:a16="http://schemas.microsoft.com/office/drawing/2014/main" xmlns="" id="{CCB7F17C-886D-4A2E-A4C3-684AA282C9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0" y="3970"/>
              <a:ext cx="1003" cy="2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65" name="Rectangle 461">
              <a:extLst>
                <a:ext uri="{FF2B5EF4-FFF2-40B4-BE49-F238E27FC236}">
                  <a16:creationId xmlns:a16="http://schemas.microsoft.com/office/drawing/2014/main" xmlns="" id="{761F9ED4-A4C6-4F97-9765-BFD7C6E1E7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1" y="4006"/>
              <a:ext cx="271" cy="1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zh-CN" altLang="en-US" sz="1600" b="1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包装</a:t>
              </a:r>
              <a:endParaRPr lang="en-US" altLang="zh-TW" sz="1600" b="1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66" name="Rectangle 462">
              <a:extLst>
                <a:ext uri="{FF2B5EF4-FFF2-40B4-BE49-F238E27FC236}">
                  <a16:creationId xmlns:a16="http://schemas.microsoft.com/office/drawing/2014/main" xmlns="" id="{D3CF555E-028B-4564-AA07-BC78687EEB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5" y="3970"/>
              <a:ext cx="3125" cy="3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69" name="Rectangle 465">
              <a:extLst>
                <a:ext uri="{FF2B5EF4-FFF2-40B4-BE49-F238E27FC236}">
                  <a16:creationId xmlns:a16="http://schemas.microsoft.com/office/drawing/2014/main" xmlns="" id="{49F7EA8A-054B-4E96-84B8-F9D9CCC01B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8" y="4006"/>
              <a:ext cx="1218" cy="1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zh-CN" altLang="en-US" sz="1600" b="1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打印及发送运输文件</a:t>
              </a:r>
              <a:endParaRPr lang="en-US" altLang="zh-TW" sz="1600" b="1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70" name="Rectangle 466">
              <a:extLst>
                <a:ext uri="{FF2B5EF4-FFF2-40B4-BE49-F238E27FC236}">
                  <a16:creationId xmlns:a16="http://schemas.microsoft.com/office/drawing/2014/main" xmlns="" id="{034B639B-9325-468C-9872-FADC2C8DA1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44" y="4150"/>
              <a:ext cx="121" cy="1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zh-TW" altLang="en-US" sz="1600" b="1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  </a:t>
              </a:r>
              <a:endParaRPr lang="zh-TW" altLang="en-US" sz="1000" b="1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71" name="Rectangle 468">
              <a:extLst>
                <a:ext uri="{FF2B5EF4-FFF2-40B4-BE49-F238E27FC236}">
                  <a16:creationId xmlns:a16="http://schemas.microsoft.com/office/drawing/2014/main" xmlns="" id="{16288355-28A8-4710-91DF-9C537079CE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0" y="3970"/>
              <a:ext cx="1208" cy="2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73" name="Rectangle 470">
              <a:extLst>
                <a:ext uri="{FF2B5EF4-FFF2-40B4-BE49-F238E27FC236}">
                  <a16:creationId xmlns:a16="http://schemas.microsoft.com/office/drawing/2014/main" xmlns="" id="{BA1CD05B-6877-4310-B068-09A8DD7AC7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03" y="4006"/>
              <a:ext cx="541" cy="1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zh-CN" altLang="en-US" sz="1600" b="1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发货过账</a:t>
              </a:r>
              <a:endParaRPr lang="en-US" altLang="zh-TW" sz="1000" b="1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74" name="Freeform 471">
              <a:extLst>
                <a:ext uri="{FF2B5EF4-FFF2-40B4-BE49-F238E27FC236}">
                  <a16:creationId xmlns:a16="http://schemas.microsoft.com/office/drawing/2014/main" xmlns="" id="{BAF70A90-9191-4B35-8C85-4CB4CB8FB481}"/>
                </a:ext>
              </a:extLst>
            </p:cNvPr>
            <p:cNvSpPr>
              <a:spLocks/>
            </p:cNvSpPr>
            <p:nvPr/>
          </p:nvSpPr>
          <p:spPr bwMode="auto">
            <a:xfrm>
              <a:off x="477" y="1186"/>
              <a:ext cx="135" cy="666"/>
            </a:xfrm>
            <a:custGeom>
              <a:avLst/>
              <a:gdLst>
                <a:gd name="T0" fmla="*/ 75 w 142"/>
                <a:gd name="T1" fmla="*/ 0 h 709"/>
                <a:gd name="T2" fmla="*/ 0 w 142"/>
                <a:gd name="T3" fmla="*/ 29 h 709"/>
                <a:gd name="T4" fmla="*/ 10 w 142"/>
                <a:gd name="T5" fmla="*/ 169 h 709"/>
                <a:gd name="T6" fmla="*/ 13 w 142"/>
                <a:gd name="T7" fmla="*/ 335 h 709"/>
                <a:gd name="T8" fmla="*/ 82 w 142"/>
                <a:gd name="T9" fmla="*/ 356 h 709"/>
                <a:gd name="T10" fmla="*/ 75 w 142"/>
                <a:gd name="T11" fmla="*/ 0 h 70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42"/>
                <a:gd name="T19" fmla="*/ 0 h 709"/>
                <a:gd name="T20" fmla="*/ 142 w 142"/>
                <a:gd name="T21" fmla="*/ 709 h 70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42" h="709">
                  <a:moveTo>
                    <a:pt x="130" y="0"/>
                  </a:moveTo>
                  <a:lnTo>
                    <a:pt x="0" y="58"/>
                  </a:lnTo>
                  <a:lnTo>
                    <a:pt x="10" y="336"/>
                  </a:lnTo>
                  <a:lnTo>
                    <a:pt x="24" y="670"/>
                  </a:lnTo>
                  <a:lnTo>
                    <a:pt x="142" y="709"/>
                  </a:lnTo>
                  <a:lnTo>
                    <a:pt x="130" y="0"/>
                  </a:lnTo>
                  <a:close/>
                </a:path>
              </a:pathLst>
            </a:custGeom>
            <a:solidFill>
              <a:srgbClr val="9F9F9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grpSp>
          <p:nvGrpSpPr>
            <p:cNvPr id="175" name="Group 472">
              <a:extLst>
                <a:ext uri="{FF2B5EF4-FFF2-40B4-BE49-F238E27FC236}">
                  <a16:creationId xmlns:a16="http://schemas.microsoft.com/office/drawing/2014/main" xmlns="" id="{CDC0EA45-1809-40E9-A5EB-EB4D22F1C8C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63" y="1215"/>
              <a:ext cx="155" cy="327"/>
              <a:chOff x="343" y="1043"/>
              <a:chExt cx="162" cy="350"/>
            </a:xfrm>
          </p:grpSpPr>
          <p:grpSp>
            <p:nvGrpSpPr>
              <p:cNvPr id="511" name="Group 473">
                <a:extLst>
                  <a:ext uri="{FF2B5EF4-FFF2-40B4-BE49-F238E27FC236}">
                    <a16:creationId xmlns:a16="http://schemas.microsoft.com/office/drawing/2014/main" xmlns="" id="{1CD2243F-C6F8-4D2A-8498-DB7E69403BD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43" y="1043"/>
                <a:ext cx="152" cy="185"/>
                <a:chOff x="343" y="1043"/>
                <a:chExt cx="152" cy="185"/>
              </a:xfrm>
            </p:grpSpPr>
            <p:sp>
              <p:nvSpPr>
                <p:cNvPr id="517" name="Line 474">
                  <a:extLst>
                    <a:ext uri="{FF2B5EF4-FFF2-40B4-BE49-F238E27FC236}">
                      <a16:creationId xmlns:a16="http://schemas.microsoft.com/office/drawing/2014/main" xmlns="" id="{E00E848F-C11C-427F-86C6-FD8223956EF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343" y="1043"/>
                  <a:ext cx="146" cy="44"/>
                </a:xfrm>
                <a:prstGeom prst="line">
                  <a:avLst/>
                </a:prstGeom>
                <a:noFill/>
                <a:ln w="12700">
                  <a:solidFill>
                    <a:srgbClr val="7F7F7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518" name="Line 475">
                  <a:extLst>
                    <a:ext uri="{FF2B5EF4-FFF2-40B4-BE49-F238E27FC236}">
                      <a16:creationId xmlns:a16="http://schemas.microsoft.com/office/drawing/2014/main" xmlns="" id="{7616A633-9B76-446E-839E-73C8D653E53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347" y="1071"/>
                  <a:ext cx="144" cy="43"/>
                </a:xfrm>
                <a:prstGeom prst="line">
                  <a:avLst/>
                </a:prstGeom>
                <a:noFill/>
                <a:ln w="12700">
                  <a:solidFill>
                    <a:srgbClr val="7F7F7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519" name="Line 476">
                  <a:extLst>
                    <a:ext uri="{FF2B5EF4-FFF2-40B4-BE49-F238E27FC236}">
                      <a16:creationId xmlns:a16="http://schemas.microsoft.com/office/drawing/2014/main" xmlns="" id="{CD940304-7CBF-4A55-A0D7-8E488D77ED9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347" y="1103"/>
                  <a:ext cx="144" cy="39"/>
                </a:xfrm>
                <a:prstGeom prst="line">
                  <a:avLst/>
                </a:prstGeom>
                <a:noFill/>
                <a:ln w="12700">
                  <a:solidFill>
                    <a:srgbClr val="7F7F7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520" name="Line 477">
                  <a:extLst>
                    <a:ext uri="{FF2B5EF4-FFF2-40B4-BE49-F238E27FC236}">
                      <a16:creationId xmlns:a16="http://schemas.microsoft.com/office/drawing/2014/main" xmlns="" id="{B41ABA2E-78EE-4719-A20C-03BCCD62490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347" y="1134"/>
                  <a:ext cx="144" cy="36"/>
                </a:xfrm>
                <a:prstGeom prst="line">
                  <a:avLst/>
                </a:prstGeom>
                <a:noFill/>
                <a:ln w="12700">
                  <a:solidFill>
                    <a:srgbClr val="7F7F7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521" name="Line 478">
                  <a:extLst>
                    <a:ext uri="{FF2B5EF4-FFF2-40B4-BE49-F238E27FC236}">
                      <a16:creationId xmlns:a16="http://schemas.microsoft.com/office/drawing/2014/main" xmlns="" id="{89DB264E-FB0D-4D4C-AB3E-E29A703E49A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349" y="1164"/>
                  <a:ext cx="146" cy="34"/>
                </a:xfrm>
                <a:prstGeom prst="line">
                  <a:avLst/>
                </a:prstGeom>
                <a:noFill/>
                <a:ln w="12700">
                  <a:solidFill>
                    <a:srgbClr val="7F7F7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522" name="Line 479">
                  <a:extLst>
                    <a:ext uri="{FF2B5EF4-FFF2-40B4-BE49-F238E27FC236}">
                      <a16:creationId xmlns:a16="http://schemas.microsoft.com/office/drawing/2014/main" xmlns="" id="{F7E40E8F-940F-41AE-9611-2119BA5D83D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349" y="1198"/>
                  <a:ext cx="146" cy="30"/>
                </a:xfrm>
                <a:prstGeom prst="line">
                  <a:avLst/>
                </a:prstGeom>
                <a:noFill/>
                <a:ln w="12700">
                  <a:solidFill>
                    <a:srgbClr val="7F7F7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</p:grpSp>
          <p:sp>
            <p:nvSpPr>
              <p:cNvPr id="512" name="Line 480">
                <a:extLst>
                  <a:ext uri="{FF2B5EF4-FFF2-40B4-BE49-F238E27FC236}">
                    <a16:creationId xmlns:a16="http://schemas.microsoft.com/office/drawing/2014/main" xmlns="" id="{F3B0611B-BFA2-40CA-9E62-7D948DC897D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53" y="1261"/>
                <a:ext cx="152" cy="20"/>
              </a:xfrm>
              <a:prstGeom prst="line">
                <a:avLst/>
              </a:prstGeom>
              <a:noFill/>
              <a:ln w="12700">
                <a:solidFill>
                  <a:srgbClr val="7F7F7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513" name="Line 481">
                <a:extLst>
                  <a:ext uri="{FF2B5EF4-FFF2-40B4-BE49-F238E27FC236}">
                    <a16:creationId xmlns:a16="http://schemas.microsoft.com/office/drawing/2014/main" xmlns="" id="{E831B3AC-5EB1-4E34-A3EB-1BC5EFF8184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55" y="1291"/>
                <a:ext cx="148" cy="16"/>
              </a:xfrm>
              <a:prstGeom prst="line">
                <a:avLst/>
              </a:prstGeom>
              <a:noFill/>
              <a:ln w="12700">
                <a:solidFill>
                  <a:srgbClr val="7F7F7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514" name="Line 482">
                <a:extLst>
                  <a:ext uri="{FF2B5EF4-FFF2-40B4-BE49-F238E27FC236}">
                    <a16:creationId xmlns:a16="http://schemas.microsoft.com/office/drawing/2014/main" xmlns="" id="{93C45E50-1170-4399-A0A5-CD2C06F0BB6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57" y="1325"/>
                <a:ext cx="146" cy="12"/>
              </a:xfrm>
              <a:prstGeom prst="line">
                <a:avLst/>
              </a:prstGeom>
              <a:noFill/>
              <a:ln w="12700">
                <a:solidFill>
                  <a:srgbClr val="7F7F7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515" name="Line 483">
                <a:extLst>
                  <a:ext uri="{FF2B5EF4-FFF2-40B4-BE49-F238E27FC236}">
                    <a16:creationId xmlns:a16="http://schemas.microsoft.com/office/drawing/2014/main" xmlns="" id="{6D76096F-2DF3-4167-B9B3-E46228FFC53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57" y="1355"/>
                <a:ext cx="146" cy="10"/>
              </a:xfrm>
              <a:prstGeom prst="line">
                <a:avLst/>
              </a:prstGeom>
              <a:noFill/>
              <a:ln w="12700">
                <a:solidFill>
                  <a:srgbClr val="7F7F7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516" name="Line 484">
                <a:extLst>
                  <a:ext uri="{FF2B5EF4-FFF2-40B4-BE49-F238E27FC236}">
                    <a16:creationId xmlns:a16="http://schemas.microsoft.com/office/drawing/2014/main" xmlns="" id="{1EBAE283-9A0D-4497-B01C-AB0C58E6E60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57" y="1391"/>
                <a:ext cx="146" cy="2"/>
              </a:xfrm>
              <a:prstGeom prst="line">
                <a:avLst/>
              </a:prstGeom>
              <a:noFill/>
              <a:ln w="12700">
                <a:solidFill>
                  <a:srgbClr val="7F7F7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  <p:grpSp>
          <p:nvGrpSpPr>
            <p:cNvPr id="176" name="Group 485">
              <a:extLst>
                <a:ext uri="{FF2B5EF4-FFF2-40B4-BE49-F238E27FC236}">
                  <a16:creationId xmlns:a16="http://schemas.microsoft.com/office/drawing/2014/main" xmlns="" id="{63A81E44-A851-40D8-A663-8D2CFE8A627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80" y="1665"/>
              <a:ext cx="136" cy="223"/>
              <a:chOff x="361" y="1420"/>
              <a:chExt cx="142" cy="223"/>
            </a:xfrm>
          </p:grpSpPr>
          <p:sp>
            <p:nvSpPr>
              <p:cNvPr id="503" name="Line 486">
                <a:extLst>
                  <a:ext uri="{FF2B5EF4-FFF2-40B4-BE49-F238E27FC236}">
                    <a16:creationId xmlns:a16="http://schemas.microsoft.com/office/drawing/2014/main" xmlns="" id="{90A1D3D8-FF4F-4911-8391-42689DC6EA2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61" y="1420"/>
                <a:ext cx="142" cy="2"/>
              </a:xfrm>
              <a:prstGeom prst="line">
                <a:avLst/>
              </a:prstGeom>
              <a:noFill/>
              <a:ln w="12700">
                <a:solidFill>
                  <a:srgbClr val="7F7F7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504" name="Line 487">
                <a:extLst>
                  <a:ext uri="{FF2B5EF4-FFF2-40B4-BE49-F238E27FC236}">
                    <a16:creationId xmlns:a16="http://schemas.microsoft.com/office/drawing/2014/main" xmlns="" id="{F28EA589-287B-4C97-A5C5-BEA14E4C09C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61" y="1448"/>
                <a:ext cx="140" cy="4"/>
              </a:xfrm>
              <a:prstGeom prst="line">
                <a:avLst/>
              </a:prstGeom>
              <a:noFill/>
              <a:ln w="12700">
                <a:solidFill>
                  <a:srgbClr val="7F7F7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505" name="Line 488">
                <a:extLst>
                  <a:ext uri="{FF2B5EF4-FFF2-40B4-BE49-F238E27FC236}">
                    <a16:creationId xmlns:a16="http://schemas.microsoft.com/office/drawing/2014/main" xmlns="" id="{6335D2B9-E310-40A2-9726-F7ABCE3D181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63" y="1482"/>
                <a:ext cx="140" cy="1"/>
              </a:xfrm>
              <a:prstGeom prst="line">
                <a:avLst/>
              </a:prstGeom>
              <a:noFill/>
              <a:ln w="12700">
                <a:solidFill>
                  <a:srgbClr val="7F7F7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506" name="Line 489">
                <a:extLst>
                  <a:ext uri="{FF2B5EF4-FFF2-40B4-BE49-F238E27FC236}">
                    <a16:creationId xmlns:a16="http://schemas.microsoft.com/office/drawing/2014/main" xmlns="" id="{C6D2FB00-DC46-4D49-B489-2F761160E9F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63" y="1512"/>
                <a:ext cx="140" cy="1"/>
              </a:xfrm>
              <a:prstGeom prst="line">
                <a:avLst/>
              </a:prstGeom>
              <a:noFill/>
              <a:ln w="12700">
                <a:solidFill>
                  <a:srgbClr val="7F7F7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507" name="Line 490">
                <a:extLst>
                  <a:ext uri="{FF2B5EF4-FFF2-40B4-BE49-F238E27FC236}">
                    <a16:creationId xmlns:a16="http://schemas.microsoft.com/office/drawing/2014/main" xmlns="" id="{EBA8F056-7019-4757-B99F-A369AC978D3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369" y="1536"/>
                <a:ext cx="134" cy="13"/>
              </a:xfrm>
              <a:prstGeom prst="line">
                <a:avLst/>
              </a:prstGeom>
              <a:noFill/>
              <a:ln w="12700">
                <a:solidFill>
                  <a:srgbClr val="7F7F7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508" name="Line 491">
                <a:extLst>
                  <a:ext uri="{FF2B5EF4-FFF2-40B4-BE49-F238E27FC236}">
                    <a16:creationId xmlns:a16="http://schemas.microsoft.com/office/drawing/2014/main" xmlns="" id="{61939A22-76F9-4CBF-9EC1-37FC9D01D21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369" y="1561"/>
                <a:ext cx="134" cy="20"/>
              </a:xfrm>
              <a:prstGeom prst="line">
                <a:avLst/>
              </a:prstGeom>
              <a:noFill/>
              <a:ln w="12700">
                <a:solidFill>
                  <a:srgbClr val="7F7F7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509" name="Line 492">
                <a:extLst>
                  <a:ext uri="{FF2B5EF4-FFF2-40B4-BE49-F238E27FC236}">
                    <a16:creationId xmlns:a16="http://schemas.microsoft.com/office/drawing/2014/main" xmlns="" id="{B4E74C4C-E370-4B6D-B0D2-57A5075EF9E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369" y="1587"/>
                <a:ext cx="134" cy="26"/>
              </a:xfrm>
              <a:prstGeom prst="line">
                <a:avLst/>
              </a:prstGeom>
              <a:noFill/>
              <a:ln w="12700">
                <a:solidFill>
                  <a:srgbClr val="7F7F7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510" name="Line 493">
                <a:extLst>
                  <a:ext uri="{FF2B5EF4-FFF2-40B4-BE49-F238E27FC236}">
                    <a16:creationId xmlns:a16="http://schemas.microsoft.com/office/drawing/2014/main" xmlns="" id="{38EB2A65-DB49-483E-982B-37ACA761045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369" y="1617"/>
                <a:ext cx="134" cy="26"/>
              </a:xfrm>
              <a:prstGeom prst="line">
                <a:avLst/>
              </a:prstGeom>
              <a:noFill/>
              <a:ln w="12700">
                <a:solidFill>
                  <a:srgbClr val="7F7F7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  <p:sp>
          <p:nvSpPr>
            <p:cNvPr id="177" name="Line 494">
              <a:extLst>
                <a:ext uri="{FF2B5EF4-FFF2-40B4-BE49-F238E27FC236}">
                  <a16:creationId xmlns:a16="http://schemas.microsoft.com/office/drawing/2014/main" xmlns="" id="{DF601F39-FB98-48C5-8DEA-C32DFDEF828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71" y="1399"/>
              <a:ext cx="141" cy="19"/>
            </a:xfrm>
            <a:prstGeom prst="line">
              <a:avLst/>
            </a:prstGeom>
            <a:noFill/>
            <a:ln w="12700">
              <a:solidFill>
                <a:srgbClr val="7F7F7F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78" name="Freeform 495">
              <a:extLst>
                <a:ext uri="{FF2B5EF4-FFF2-40B4-BE49-F238E27FC236}">
                  <a16:creationId xmlns:a16="http://schemas.microsoft.com/office/drawing/2014/main" xmlns="" id="{2D92000D-9E36-45F2-8CE9-D544CE1B793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1" y="1083"/>
              <a:ext cx="119" cy="797"/>
            </a:xfrm>
            <a:custGeom>
              <a:avLst/>
              <a:gdLst>
                <a:gd name="T0" fmla="*/ 54 w 125"/>
                <a:gd name="T1" fmla="*/ 0 h 848"/>
                <a:gd name="T2" fmla="*/ 6 w 125"/>
                <a:gd name="T3" fmla="*/ 21 h 848"/>
                <a:gd name="T4" fmla="*/ 0 w 125"/>
                <a:gd name="T5" fmla="*/ 26 h 848"/>
                <a:gd name="T6" fmla="*/ 15 w 125"/>
                <a:gd name="T7" fmla="*/ 411 h 848"/>
                <a:gd name="T8" fmla="*/ 23 w 125"/>
                <a:gd name="T9" fmla="*/ 416 h 848"/>
                <a:gd name="T10" fmla="*/ 73 w 125"/>
                <a:gd name="T11" fmla="*/ 430 h 848"/>
                <a:gd name="T12" fmla="*/ 66 w 125"/>
                <a:gd name="T13" fmla="*/ 421 h 848"/>
                <a:gd name="T14" fmla="*/ 65 w 125"/>
                <a:gd name="T15" fmla="*/ 416 h 848"/>
                <a:gd name="T16" fmla="*/ 54 w 125"/>
                <a:gd name="T17" fmla="*/ 0 h 848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25"/>
                <a:gd name="T28" fmla="*/ 0 h 848"/>
                <a:gd name="T29" fmla="*/ 125 w 125"/>
                <a:gd name="T30" fmla="*/ 848 h 848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25" h="848">
                  <a:moveTo>
                    <a:pt x="93" y="0"/>
                  </a:moveTo>
                  <a:lnTo>
                    <a:pt x="6" y="42"/>
                  </a:lnTo>
                  <a:lnTo>
                    <a:pt x="0" y="52"/>
                  </a:lnTo>
                  <a:lnTo>
                    <a:pt x="26" y="814"/>
                  </a:lnTo>
                  <a:lnTo>
                    <a:pt x="38" y="824"/>
                  </a:lnTo>
                  <a:lnTo>
                    <a:pt x="125" y="848"/>
                  </a:lnTo>
                  <a:lnTo>
                    <a:pt x="113" y="834"/>
                  </a:lnTo>
                  <a:lnTo>
                    <a:pt x="111" y="824"/>
                  </a:lnTo>
                  <a:lnTo>
                    <a:pt x="93" y="0"/>
                  </a:lnTo>
                  <a:close/>
                </a:path>
              </a:pathLst>
            </a:custGeom>
            <a:solidFill>
              <a:srgbClr val="BFBFB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79" name="Freeform 496">
              <a:extLst>
                <a:ext uri="{FF2B5EF4-FFF2-40B4-BE49-F238E27FC236}">
                  <a16:creationId xmlns:a16="http://schemas.microsoft.com/office/drawing/2014/main" xmlns="" id="{E1C53D99-C80B-42A2-BF0B-ADF5C4805B3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1" y="1126"/>
              <a:ext cx="6" cy="10"/>
            </a:xfrm>
            <a:custGeom>
              <a:avLst/>
              <a:gdLst>
                <a:gd name="T0" fmla="*/ 0 w 6"/>
                <a:gd name="T1" fmla="*/ 10 h 10"/>
                <a:gd name="T2" fmla="*/ 2 w 6"/>
                <a:gd name="T3" fmla="*/ 2 h 10"/>
                <a:gd name="T4" fmla="*/ 4 w 6"/>
                <a:gd name="T5" fmla="*/ 0 h 10"/>
                <a:gd name="T6" fmla="*/ 6 w 6"/>
                <a:gd name="T7" fmla="*/ 10 h 10"/>
                <a:gd name="T8" fmla="*/ 0 w 6"/>
                <a:gd name="T9" fmla="*/ 10 h 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"/>
                <a:gd name="T16" fmla="*/ 0 h 10"/>
                <a:gd name="T17" fmla="*/ 6 w 6"/>
                <a:gd name="T18" fmla="*/ 10 h 1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" h="10">
                  <a:moveTo>
                    <a:pt x="0" y="10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6" y="1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BFBFB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80" name="Freeform 497">
              <a:extLst>
                <a:ext uri="{FF2B5EF4-FFF2-40B4-BE49-F238E27FC236}">
                  <a16:creationId xmlns:a16="http://schemas.microsoft.com/office/drawing/2014/main" xmlns="" id="{D81C12D0-70D1-464D-B8C6-9A801025003F}"/>
                </a:ext>
              </a:extLst>
            </p:cNvPr>
            <p:cNvSpPr>
              <a:spLocks/>
            </p:cNvSpPr>
            <p:nvPr/>
          </p:nvSpPr>
          <p:spPr bwMode="auto">
            <a:xfrm>
              <a:off x="793" y="1195"/>
              <a:ext cx="627" cy="551"/>
            </a:xfrm>
            <a:custGeom>
              <a:avLst/>
              <a:gdLst>
                <a:gd name="T0" fmla="*/ 373 w 658"/>
                <a:gd name="T1" fmla="*/ 0 h 586"/>
                <a:gd name="T2" fmla="*/ 0 w 658"/>
                <a:gd name="T3" fmla="*/ 0 h 586"/>
                <a:gd name="T4" fmla="*/ 13 w 658"/>
                <a:gd name="T5" fmla="*/ 298 h 586"/>
                <a:gd name="T6" fmla="*/ 387 w 658"/>
                <a:gd name="T7" fmla="*/ 281 h 586"/>
                <a:gd name="T8" fmla="*/ 373 w 658"/>
                <a:gd name="T9" fmla="*/ 0 h 58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58"/>
                <a:gd name="T16" fmla="*/ 0 h 586"/>
                <a:gd name="T17" fmla="*/ 658 w 658"/>
                <a:gd name="T18" fmla="*/ 586 h 58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58" h="586">
                  <a:moveTo>
                    <a:pt x="632" y="0"/>
                  </a:moveTo>
                  <a:lnTo>
                    <a:pt x="0" y="0"/>
                  </a:lnTo>
                  <a:lnTo>
                    <a:pt x="24" y="586"/>
                  </a:lnTo>
                  <a:lnTo>
                    <a:pt x="658" y="552"/>
                  </a:lnTo>
                  <a:lnTo>
                    <a:pt x="632" y="0"/>
                  </a:lnTo>
                  <a:close/>
                </a:path>
              </a:pathLst>
            </a:custGeom>
            <a:solidFill>
              <a:srgbClr val="C0C0C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81" name="Freeform 498">
              <a:extLst>
                <a:ext uri="{FF2B5EF4-FFF2-40B4-BE49-F238E27FC236}">
                  <a16:creationId xmlns:a16="http://schemas.microsoft.com/office/drawing/2014/main" xmlns="" id="{1793CDC7-25A6-4703-84E4-BE24B4628E7B}"/>
                </a:ext>
              </a:extLst>
            </p:cNvPr>
            <p:cNvSpPr>
              <a:spLocks/>
            </p:cNvSpPr>
            <p:nvPr/>
          </p:nvSpPr>
          <p:spPr bwMode="auto">
            <a:xfrm>
              <a:off x="676" y="1066"/>
              <a:ext cx="832" cy="814"/>
            </a:xfrm>
            <a:custGeom>
              <a:avLst/>
              <a:gdLst>
                <a:gd name="T0" fmla="*/ 479 w 872"/>
                <a:gd name="T1" fmla="*/ 8 h 866"/>
                <a:gd name="T2" fmla="*/ 435 w 872"/>
                <a:gd name="T3" fmla="*/ 8 h 866"/>
                <a:gd name="T4" fmla="*/ 373 w 872"/>
                <a:gd name="T5" fmla="*/ 2 h 866"/>
                <a:gd name="T6" fmla="*/ 310 w 872"/>
                <a:gd name="T7" fmla="*/ 0 h 866"/>
                <a:gd name="T8" fmla="*/ 237 w 872"/>
                <a:gd name="T9" fmla="*/ 0 h 866"/>
                <a:gd name="T10" fmla="*/ 185 w 872"/>
                <a:gd name="T11" fmla="*/ 0 h 866"/>
                <a:gd name="T12" fmla="*/ 105 w 872"/>
                <a:gd name="T13" fmla="*/ 6 h 866"/>
                <a:gd name="T14" fmla="*/ 28 w 872"/>
                <a:gd name="T15" fmla="*/ 8 h 866"/>
                <a:gd name="T16" fmla="*/ 10 w 872"/>
                <a:gd name="T17" fmla="*/ 8 h 866"/>
                <a:gd name="T18" fmla="*/ 8 w 872"/>
                <a:gd name="T19" fmla="*/ 8 h 866"/>
                <a:gd name="T20" fmla="*/ 4 w 872"/>
                <a:gd name="T21" fmla="*/ 11 h 866"/>
                <a:gd name="T22" fmla="*/ 0 w 872"/>
                <a:gd name="T23" fmla="*/ 15 h 866"/>
                <a:gd name="T24" fmla="*/ 0 w 872"/>
                <a:gd name="T25" fmla="*/ 19 h 866"/>
                <a:gd name="T26" fmla="*/ 21 w 872"/>
                <a:gd name="T27" fmla="*/ 431 h 866"/>
                <a:gd name="T28" fmla="*/ 23 w 872"/>
                <a:gd name="T29" fmla="*/ 435 h 866"/>
                <a:gd name="T30" fmla="*/ 28 w 872"/>
                <a:gd name="T31" fmla="*/ 437 h 866"/>
                <a:gd name="T32" fmla="*/ 197 w 872"/>
                <a:gd name="T33" fmla="*/ 428 h 866"/>
                <a:gd name="T34" fmla="*/ 362 w 872"/>
                <a:gd name="T35" fmla="*/ 417 h 866"/>
                <a:gd name="T36" fmla="*/ 513 w 872"/>
                <a:gd name="T37" fmla="*/ 408 h 866"/>
                <a:gd name="T38" fmla="*/ 521 w 872"/>
                <a:gd name="T39" fmla="*/ 396 h 866"/>
                <a:gd name="T40" fmla="*/ 497 w 872"/>
                <a:gd name="T41" fmla="*/ 21 h 866"/>
                <a:gd name="T42" fmla="*/ 479 w 872"/>
                <a:gd name="T43" fmla="*/ 8 h 86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872"/>
                <a:gd name="T67" fmla="*/ 0 h 866"/>
                <a:gd name="T68" fmla="*/ 872 w 872"/>
                <a:gd name="T69" fmla="*/ 866 h 86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872" h="866">
                  <a:moveTo>
                    <a:pt x="804" y="14"/>
                  </a:moveTo>
                  <a:lnTo>
                    <a:pt x="728" y="10"/>
                  </a:lnTo>
                  <a:lnTo>
                    <a:pt x="627" y="2"/>
                  </a:lnTo>
                  <a:lnTo>
                    <a:pt x="521" y="0"/>
                  </a:lnTo>
                  <a:lnTo>
                    <a:pt x="397" y="0"/>
                  </a:lnTo>
                  <a:lnTo>
                    <a:pt x="310" y="0"/>
                  </a:lnTo>
                  <a:lnTo>
                    <a:pt x="176" y="6"/>
                  </a:lnTo>
                  <a:lnTo>
                    <a:pt x="46" y="14"/>
                  </a:lnTo>
                  <a:lnTo>
                    <a:pt x="16" y="16"/>
                  </a:lnTo>
                  <a:lnTo>
                    <a:pt x="8" y="18"/>
                  </a:lnTo>
                  <a:lnTo>
                    <a:pt x="4" y="22"/>
                  </a:lnTo>
                  <a:lnTo>
                    <a:pt x="0" y="28"/>
                  </a:lnTo>
                  <a:lnTo>
                    <a:pt x="0" y="36"/>
                  </a:lnTo>
                  <a:lnTo>
                    <a:pt x="32" y="850"/>
                  </a:lnTo>
                  <a:lnTo>
                    <a:pt x="36" y="862"/>
                  </a:lnTo>
                  <a:lnTo>
                    <a:pt x="46" y="866"/>
                  </a:lnTo>
                  <a:lnTo>
                    <a:pt x="328" y="846"/>
                  </a:lnTo>
                  <a:lnTo>
                    <a:pt x="605" y="824"/>
                  </a:lnTo>
                  <a:lnTo>
                    <a:pt x="860" y="805"/>
                  </a:lnTo>
                  <a:lnTo>
                    <a:pt x="872" y="783"/>
                  </a:lnTo>
                  <a:lnTo>
                    <a:pt x="834" y="42"/>
                  </a:lnTo>
                  <a:lnTo>
                    <a:pt x="804" y="14"/>
                  </a:lnTo>
                  <a:close/>
                </a:path>
              </a:pathLst>
            </a:custGeom>
            <a:solidFill>
              <a:srgbClr val="C0C0C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82" name="Freeform 499">
              <a:extLst>
                <a:ext uri="{FF2B5EF4-FFF2-40B4-BE49-F238E27FC236}">
                  <a16:creationId xmlns:a16="http://schemas.microsoft.com/office/drawing/2014/main" xmlns="" id="{FBE9613D-F6DF-4BE5-989A-B4F3B11A370E}"/>
                </a:ext>
              </a:extLst>
            </p:cNvPr>
            <p:cNvSpPr>
              <a:spLocks/>
            </p:cNvSpPr>
            <p:nvPr/>
          </p:nvSpPr>
          <p:spPr bwMode="auto">
            <a:xfrm>
              <a:off x="676" y="1083"/>
              <a:ext cx="15" cy="12"/>
            </a:xfrm>
            <a:custGeom>
              <a:avLst/>
              <a:gdLst>
                <a:gd name="T0" fmla="*/ 0 w 16"/>
                <a:gd name="T1" fmla="*/ 12 h 12"/>
                <a:gd name="T2" fmla="*/ 2 w 16"/>
                <a:gd name="T3" fmla="*/ 8 h 12"/>
                <a:gd name="T4" fmla="*/ 4 w 16"/>
                <a:gd name="T5" fmla="*/ 4 h 12"/>
                <a:gd name="T6" fmla="*/ 8 w 16"/>
                <a:gd name="T7" fmla="*/ 0 h 12"/>
                <a:gd name="T8" fmla="*/ 8 w 16"/>
                <a:gd name="T9" fmla="*/ 12 h 12"/>
                <a:gd name="T10" fmla="*/ 0 w 16"/>
                <a:gd name="T11" fmla="*/ 12 h 1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6"/>
                <a:gd name="T19" fmla="*/ 0 h 12"/>
                <a:gd name="T20" fmla="*/ 16 w 16"/>
                <a:gd name="T21" fmla="*/ 12 h 1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6" h="12">
                  <a:moveTo>
                    <a:pt x="0" y="12"/>
                  </a:moveTo>
                  <a:lnTo>
                    <a:pt x="2" y="8"/>
                  </a:lnTo>
                  <a:lnTo>
                    <a:pt x="4" y="4"/>
                  </a:lnTo>
                  <a:lnTo>
                    <a:pt x="16" y="0"/>
                  </a:lnTo>
                  <a:lnTo>
                    <a:pt x="16" y="12"/>
                  </a:lnTo>
                  <a:lnTo>
                    <a:pt x="0" y="12"/>
                  </a:lnTo>
                  <a:close/>
                </a:path>
              </a:pathLst>
            </a:custGeom>
            <a:solidFill>
              <a:srgbClr val="C0C0C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83" name="Freeform 500">
              <a:extLst>
                <a:ext uri="{FF2B5EF4-FFF2-40B4-BE49-F238E27FC236}">
                  <a16:creationId xmlns:a16="http://schemas.microsoft.com/office/drawing/2014/main" xmlns="" id="{DBA0855F-DD67-49E4-825E-20C67C5AB858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4" y="1083"/>
              <a:ext cx="38" cy="28"/>
            </a:xfrm>
            <a:custGeom>
              <a:avLst/>
              <a:gdLst>
                <a:gd name="T0" fmla="*/ 0 w 40"/>
                <a:gd name="T1" fmla="*/ 0 h 30"/>
                <a:gd name="T2" fmla="*/ 2 w 40"/>
                <a:gd name="T3" fmla="*/ 0 h 30"/>
                <a:gd name="T4" fmla="*/ 2 w 40"/>
                <a:gd name="T5" fmla="*/ 0 h 30"/>
                <a:gd name="T6" fmla="*/ 10 w 40"/>
                <a:gd name="T7" fmla="*/ 2 h 30"/>
                <a:gd name="T8" fmla="*/ 17 w 40"/>
                <a:gd name="T9" fmla="*/ 7 h 30"/>
                <a:gd name="T10" fmla="*/ 21 w 40"/>
                <a:gd name="T11" fmla="*/ 7 h 30"/>
                <a:gd name="T12" fmla="*/ 23 w 40"/>
                <a:gd name="T13" fmla="*/ 14 h 30"/>
                <a:gd name="T14" fmla="*/ 2 w 40"/>
                <a:gd name="T15" fmla="*/ 15 h 30"/>
                <a:gd name="T16" fmla="*/ 0 w 40"/>
                <a:gd name="T17" fmla="*/ 0 h 3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40"/>
                <a:gd name="T28" fmla="*/ 0 h 30"/>
                <a:gd name="T29" fmla="*/ 40 w 40"/>
                <a:gd name="T30" fmla="*/ 30 h 30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40" h="30">
                  <a:moveTo>
                    <a:pt x="0" y="0"/>
                  </a:moveTo>
                  <a:lnTo>
                    <a:pt x="2" y="0"/>
                  </a:lnTo>
                  <a:lnTo>
                    <a:pt x="16" y="2"/>
                  </a:lnTo>
                  <a:lnTo>
                    <a:pt x="28" y="8"/>
                  </a:lnTo>
                  <a:lnTo>
                    <a:pt x="36" y="16"/>
                  </a:lnTo>
                  <a:lnTo>
                    <a:pt x="40" y="28"/>
                  </a:lnTo>
                  <a:lnTo>
                    <a:pt x="2" y="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C0C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84" name="Freeform 501">
              <a:extLst>
                <a:ext uri="{FF2B5EF4-FFF2-40B4-BE49-F238E27FC236}">
                  <a16:creationId xmlns:a16="http://schemas.microsoft.com/office/drawing/2014/main" xmlns="" id="{CF4976A5-42D0-433D-B9D0-80AE84F41BA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99" y="1806"/>
              <a:ext cx="11" cy="17"/>
            </a:xfrm>
            <a:custGeom>
              <a:avLst/>
              <a:gdLst>
                <a:gd name="T0" fmla="*/ 6 w 12"/>
                <a:gd name="T1" fmla="*/ 0 h 18"/>
                <a:gd name="T2" fmla="*/ 6 w 12"/>
                <a:gd name="T3" fmla="*/ 9 h 18"/>
                <a:gd name="T4" fmla="*/ 6 w 12"/>
                <a:gd name="T5" fmla="*/ 9 h 18"/>
                <a:gd name="T6" fmla="*/ 0 w 12"/>
                <a:gd name="T7" fmla="*/ 9 h 18"/>
                <a:gd name="T8" fmla="*/ 0 w 12"/>
                <a:gd name="T9" fmla="*/ 9 h 18"/>
                <a:gd name="T10" fmla="*/ 0 w 12"/>
                <a:gd name="T11" fmla="*/ 0 h 18"/>
                <a:gd name="T12" fmla="*/ 6 w 12"/>
                <a:gd name="T13" fmla="*/ 0 h 1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2"/>
                <a:gd name="T22" fmla="*/ 0 h 18"/>
                <a:gd name="T23" fmla="*/ 12 w 12"/>
                <a:gd name="T24" fmla="*/ 18 h 1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2" h="18">
                  <a:moveTo>
                    <a:pt x="12" y="0"/>
                  </a:moveTo>
                  <a:lnTo>
                    <a:pt x="10" y="12"/>
                  </a:lnTo>
                  <a:lnTo>
                    <a:pt x="6" y="16"/>
                  </a:lnTo>
                  <a:lnTo>
                    <a:pt x="0" y="18"/>
                  </a:lnTo>
                  <a:lnTo>
                    <a:pt x="0" y="0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C0C0C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85" name="Freeform 502">
              <a:extLst>
                <a:ext uri="{FF2B5EF4-FFF2-40B4-BE49-F238E27FC236}">
                  <a16:creationId xmlns:a16="http://schemas.microsoft.com/office/drawing/2014/main" xmlns="" id="{75072436-8ADE-4728-9250-703CE5E97BBD}"/>
                </a:ext>
              </a:extLst>
            </p:cNvPr>
            <p:cNvSpPr>
              <a:spLocks/>
            </p:cNvSpPr>
            <p:nvPr/>
          </p:nvSpPr>
          <p:spPr bwMode="auto">
            <a:xfrm>
              <a:off x="793" y="1195"/>
              <a:ext cx="601" cy="1"/>
            </a:xfrm>
            <a:custGeom>
              <a:avLst/>
              <a:gdLst>
                <a:gd name="T0" fmla="*/ 375 w 630"/>
                <a:gd name="T1" fmla="*/ 0 h 1"/>
                <a:gd name="T2" fmla="*/ 0 w 630"/>
                <a:gd name="T3" fmla="*/ 0 h 1"/>
                <a:gd name="T4" fmla="*/ 10 w 630"/>
                <a:gd name="T5" fmla="*/ 0 h 1"/>
                <a:gd name="T6" fmla="*/ 367 w 630"/>
                <a:gd name="T7" fmla="*/ 0 h 1"/>
                <a:gd name="T8" fmla="*/ 375 w 630"/>
                <a:gd name="T9" fmla="*/ 0 h 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0"/>
                <a:gd name="T16" fmla="*/ 0 h 1"/>
                <a:gd name="T17" fmla="*/ 630 w 630"/>
                <a:gd name="T18" fmla="*/ 1 h 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0" h="1">
                  <a:moveTo>
                    <a:pt x="630" y="0"/>
                  </a:moveTo>
                  <a:lnTo>
                    <a:pt x="0" y="0"/>
                  </a:lnTo>
                  <a:lnTo>
                    <a:pt x="12" y="0"/>
                  </a:lnTo>
                  <a:lnTo>
                    <a:pt x="616" y="0"/>
                  </a:lnTo>
                  <a:lnTo>
                    <a:pt x="630" y="0"/>
                  </a:lnTo>
                  <a:close/>
                </a:path>
              </a:pathLst>
            </a:custGeom>
            <a:solidFill>
              <a:srgbClr val="80808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86" name="Freeform 503">
              <a:extLst>
                <a:ext uri="{FF2B5EF4-FFF2-40B4-BE49-F238E27FC236}">
                  <a16:creationId xmlns:a16="http://schemas.microsoft.com/office/drawing/2014/main" xmlns="" id="{60AAF741-730C-4079-A615-E4E67AD680C5}"/>
                </a:ext>
              </a:extLst>
            </p:cNvPr>
            <p:cNvSpPr>
              <a:spLocks/>
            </p:cNvSpPr>
            <p:nvPr/>
          </p:nvSpPr>
          <p:spPr bwMode="auto">
            <a:xfrm>
              <a:off x="793" y="1195"/>
              <a:ext cx="24" cy="547"/>
            </a:xfrm>
            <a:custGeom>
              <a:avLst/>
              <a:gdLst>
                <a:gd name="T0" fmla="*/ 6 w 26"/>
                <a:gd name="T1" fmla="*/ 8 h 582"/>
                <a:gd name="T2" fmla="*/ 0 w 26"/>
                <a:gd name="T3" fmla="*/ 0 h 582"/>
                <a:gd name="T4" fmla="*/ 6 w 26"/>
                <a:gd name="T5" fmla="*/ 159 h 582"/>
                <a:gd name="T6" fmla="*/ 7 w 26"/>
                <a:gd name="T7" fmla="*/ 294 h 582"/>
                <a:gd name="T8" fmla="*/ 11 w 26"/>
                <a:gd name="T9" fmla="*/ 287 h 582"/>
                <a:gd name="T10" fmla="*/ 6 w 26"/>
                <a:gd name="T11" fmla="*/ 8 h 58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6"/>
                <a:gd name="T19" fmla="*/ 0 h 582"/>
                <a:gd name="T20" fmla="*/ 26 w 26"/>
                <a:gd name="T21" fmla="*/ 582 h 58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6" h="582">
                  <a:moveTo>
                    <a:pt x="10" y="10"/>
                  </a:moveTo>
                  <a:lnTo>
                    <a:pt x="0" y="0"/>
                  </a:lnTo>
                  <a:lnTo>
                    <a:pt x="8" y="316"/>
                  </a:lnTo>
                  <a:lnTo>
                    <a:pt x="18" y="582"/>
                  </a:lnTo>
                  <a:lnTo>
                    <a:pt x="26" y="566"/>
                  </a:lnTo>
                  <a:lnTo>
                    <a:pt x="10" y="1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87" name="Freeform 504">
              <a:extLst>
                <a:ext uri="{FF2B5EF4-FFF2-40B4-BE49-F238E27FC236}">
                  <a16:creationId xmlns:a16="http://schemas.microsoft.com/office/drawing/2014/main" xmlns="" id="{06C8A98A-AC72-4556-B8A8-0DE13DCCD889}"/>
                </a:ext>
              </a:extLst>
            </p:cNvPr>
            <p:cNvSpPr>
              <a:spLocks/>
            </p:cNvSpPr>
            <p:nvPr/>
          </p:nvSpPr>
          <p:spPr bwMode="auto">
            <a:xfrm>
              <a:off x="817" y="1708"/>
              <a:ext cx="601" cy="34"/>
            </a:xfrm>
            <a:custGeom>
              <a:avLst/>
              <a:gdLst>
                <a:gd name="T0" fmla="*/ 367 w 630"/>
                <a:gd name="T1" fmla="*/ 0 h 36"/>
                <a:gd name="T2" fmla="*/ 375 w 630"/>
                <a:gd name="T3" fmla="*/ 9 h 36"/>
                <a:gd name="T4" fmla="*/ 0 w 630"/>
                <a:gd name="T5" fmla="*/ 20 h 36"/>
                <a:gd name="T6" fmla="*/ 10 w 630"/>
                <a:gd name="T7" fmla="*/ 13 h 36"/>
                <a:gd name="T8" fmla="*/ 367 w 630"/>
                <a:gd name="T9" fmla="*/ 0 h 3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0"/>
                <a:gd name="T16" fmla="*/ 0 h 36"/>
                <a:gd name="T17" fmla="*/ 630 w 630"/>
                <a:gd name="T18" fmla="*/ 36 h 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0" h="36">
                  <a:moveTo>
                    <a:pt x="616" y="0"/>
                  </a:moveTo>
                  <a:lnTo>
                    <a:pt x="630" y="12"/>
                  </a:lnTo>
                  <a:lnTo>
                    <a:pt x="0" y="36"/>
                  </a:lnTo>
                  <a:lnTo>
                    <a:pt x="12" y="24"/>
                  </a:lnTo>
                  <a:lnTo>
                    <a:pt x="616" y="0"/>
                  </a:lnTo>
                  <a:close/>
                </a:path>
              </a:pathLst>
            </a:custGeom>
            <a:solidFill>
              <a:srgbClr val="DFDFD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88" name="Freeform 505">
              <a:extLst>
                <a:ext uri="{FF2B5EF4-FFF2-40B4-BE49-F238E27FC236}">
                  <a16:creationId xmlns:a16="http://schemas.microsoft.com/office/drawing/2014/main" xmlns="" id="{D45C92CF-65EC-42EF-BB28-EAE03884C15F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2" y="1195"/>
              <a:ext cx="26" cy="519"/>
            </a:xfrm>
            <a:custGeom>
              <a:avLst/>
              <a:gdLst>
                <a:gd name="T0" fmla="*/ 7 w 28"/>
                <a:gd name="T1" fmla="*/ 0 h 552"/>
                <a:gd name="T2" fmla="*/ 0 w 28"/>
                <a:gd name="T3" fmla="*/ 8 h 552"/>
                <a:gd name="T4" fmla="*/ 7 w 28"/>
                <a:gd name="T5" fmla="*/ 272 h 552"/>
                <a:gd name="T6" fmla="*/ 13 w 28"/>
                <a:gd name="T7" fmla="*/ 281 h 552"/>
                <a:gd name="T8" fmla="*/ 7 w 28"/>
                <a:gd name="T9" fmla="*/ 0 h 55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8"/>
                <a:gd name="T16" fmla="*/ 0 h 552"/>
                <a:gd name="T17" fmla="*/ 28 w 28"/>
                <a:gd name="T18" fmla="*/ 552 h 55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8" h="552">
                  <a:moveTo>
                    <a:pt x="10" y="0"/>
                  </a:moveTo>
                  <a:lnTo>
                    <a:pt x="0" y="10"/>
                  </a:lnTo>
                  <a:lnTo>
                    <a:pt x="18" y="536"/>
                  </a:lnTo>
                  <a:lnTo>
                    <a:pt x="28" y="552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BFBFB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89" name="Freeform 506">
              <a:extLst>
                <a:ext uri="{FF2B5EF4-FFF2-40B4-BE49-F238E27FC236}">
                  <a16:creationId xmlns:a16="http://schemas.microsoft.com/office/drawing/2014/main" xmlns="" id="{31FB1774-F1B7-4AC6-90DE-AD1B5EE0A848}"/>
                </a:ext>
              </a:extLst>
            </p:cNvPr>
            <p:cNvSpPr>
              <a:spLocks/>
            </p:cNvSpPr>
            <p:nvPr/>
          </p:nvSpPr>
          <p:spPr bwMode="auto">
            <a:xfrm>
              <a:off x="804" y="1206"/>
              <a:ext cx="601" cy="523"/>
            </a:xfrm>
            <a:custGeom>
              <a:avLst/>
              <a:gdLst>
                <a:gd name="T0" fmla="*/ 360 w 630"/>
                <a:gd name="T1" fmla="*/ 0 h 556"/>
                <a:gd name="T2" fmla="*/ 0 w 630"/>
                <a:gd name="T3" fmla="*/ 0 h 556"/>
                <a:gd name="T4" fmla="*/ 13 w 630"/>
                <a:gd name="T5" fmla="*/ 284 h 556"/>
                <a:gd name="T6" fmla="*/ 375 w 630"/>
                <a:gd name="T7" fmla="*/ 267 h 556"/>
                <a:gd name="T8" fmla="*/ 360 w 630"/>
                <a:gd name="T9" fmla="*/ 0 h 5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0"/>
                <a:gd name="T16" fmla="*/ 0 h 556"/>
                <a:gd name="T17" fmla="*/ 630 w 630"/>
                <a:gd name="T18" fmla="*/ 556 h 5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0" h="556">
                  <a:moveTo>
                    <a:pt x="604" y="0"/>
                  </a:moveTo>
                  <a:lnTo>
                    <a:pt x="0" y="0"/>
                  </a:lnTo>
                  <a:lnTo>
                    <a:pt x="24" y="556"/>
                  </a:lnTo>
                  <a:lnTo>
                    <a:pt x="630" y="524"/>
                  </a:lnTo>
                  <a:lnTo>
                    <a:pt x="604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90" name="Freeform 507">
              <a:extLst>
                <a:ext uri="{FF2B5EF4-FFF2-40B4-BE49-F238E27FC236}">
                  <a16:creationId xmlns:a16="http://schemas.microsoft.com/office/drawing/2014/main" xmlns="" id="{8A9FDCD3-3ECE-4B2A-97CB-1073EEC7E69D}"/>
                </a:ext>
              </a:extLst>
            </p:cNvPr>
            <p:cNvSpPr>
              <a:spLocks/>
            </p:cNvSpPr>
            <p:nvPr/>
          </p:nvSpPr>
          <p:spPr bwMode="auto">
            <a:xfrm>
              <a:off x="827" y="1225"/>
              <a:ext cx="557" cy="483"/>
            </a:xfrm>
            <a:custGeom>
              <a:avLst/>
              <a:gdLst>
                <a:gd name="T0" fmla="*/ 333 w 584"/>
                <a:gd name="T1" fmla="*/ 0 h 514"/>
                <a:gd name="T2" fmla="*/ 0 w 584"/>
                <a:gd name="T3" fmla="*/ 0 h 514"/>
                <a:gd name="T4" fmla="*/ 13 w 584"/>
                <a:gd name="T5" fmla="*/ 259 h 514"/>
                <a:gd name="T6" fmla="*/ 347 w 584"/>
                <a:gd name="T7" fmla="*/ 247 h 514"/>
                <a:gd name="T8" fmla="*/ 333 w 584"/>
                <a:gd name="T9" fmla="*/ 0 h 51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84"/>
                <a:gd name="T16" fmla="*/ 0 h 514"/>
                <a:gd name="T17" fmla="*/ 584 w 584"/>
                <a:gd name="T18" fmla="*/ 514 h 51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84" h="514">
                  <a:moveTo>
                    <a:pt x="562" y="0"/>
                  </a:moveTo>
                  <a:lnTo>
                    <a:pt x="0" y="0"/>
                  </a:lnTo>
                  <a:lnTo>
                    <a:pt x="24" y="514"/>
                  </a:lnTo>
                  <a:lnTo>
                    <a:pt x="584" y="489"/>
                  </a:lnTo>
                  <a:lnTo>
                    <a:pt x="562" y="0"/>
                  </a:lnTo>
                  <a:close/>
                </a:path>
              </a:pathLst>
            </a:custGeom>
            <a:solidFill>
              <a:srgbClr val="C0C0C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91" name="Freeform 508">
              <a:extLst>
                <a:ext uri="{FF2B5EF4-FFF2-40B4-BE49-F238E27FC236}">
                  <a16:creationId xmlns:a16="http://schemas.microsoft.com/office/drawing/2014/main" xmlns="" id="{5ADE8AB1-C771-49D6-8908-1AE83CE383B9}"/>
                </a:ext>
              </a:extLst>
            </p:cNvPr>
            <p:cNvSpPr>
              <a:spLocks/>
            </p:cNvSpPr>
            <p:nvPr/>
          </p:nvSpPr>
          <p:spPr bwMode="auto">
            <a:xfrm>
              <a:off x="848" y="1257"/>
              <a:ext cx="528" cy="433"/>
            </a:xfrm>
            <a:custGeom>
              <a:avLst/>
              <a:gdLst>
                <a:gd name="T0" fmla="*/ 312 w 554"/>
                <a:gd name="T1" fmla="*/ 0 h 461"/>
                <a:gd name="T2" fmla="*/ 0 w 554"/>
                <a:gd name="T3" fmla="*/ 0 h 461"/>
                <a:gd name="T4" fmla="*/ 11 w 554"/>
                <a:gd name="T5" fmla="*/ 232 h 461"/>
                <a:gd name="T6" fmla="*/ 326 w 554"/>
                <a:gd name="T7" fmla="*/ 220 h 461"/>
                <a:gd name="T8" fmla="*/ 312 w 554"/>
                <a:gd name="T9" fmla="*/ 0 h 46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54"/>
                <a:gd name="T16" fmla="*/ 0 h 461"/>
                <a:gd name="T17" fmla="*/ 554 w 554"/>
                <a:gd name="T18" fmla="*/ 461 h 46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54" h="461">
                  <a:moveTo>
                    <a:pt x="532" y="0"/>
                  </a:moveTo>
                  <a:lnTo>
                    <a:pt x="0" y="0"/>
                  </a:lnTo>
                  <a:lnTo>
                    <a:pt x="22" y="461"/>
                  </a:lnTo>
                  <a:lnTo>
                    <a:pt x="554" y="437"/>
                  </a:lnTo>
                  <a:lnTo>
                    <a:pt x="532" y="0"/>
                  </a:lnTo>
                  <a:close/>
                </a:path>
              </a:pathLst>
            </a:custGeom>
            <a:solidFill>
              <a:srgbClr val="0000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92" name="Freeform 509">
              <a:extLst>
                <a:ext uri="{FF2B5EF4-FFF2-40B4-BE49-F238E27FC236}">
                  <a16:creationId xmlns:a16="http://schemas.microsoft.com/office/drawing/2014/main" xmlns="" id="{47B702F3-A576-4050-BC64-674DFDD32B8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5" y="1931"/>
              <a:ext cx="412" cy="113"/>
            </a:xfrm>
            <a:custGeom>
              <a:avLst/>
              <a:gdLst>
                <a:gd name="T0" fmla="*/ 257 w 432"/>
                <a:gd name="T1" fmla="*/ 0 h 121"/>
                <a:gd name="T2" fmla="*/ 209 w 432"/>
                <a:gd name="T3" fmla="*/ 6 h 121"/>
                <a:gd name="T4" fmla="*/ 173 w 432"/>
                <a:gd name="T5" fmla="*/ 7 h 121"/>
                <a:gd name="T6" fmla="*/ 141 w 432"/>
                <a:gd name="T7" fmla="*/ 7 h 121"/>
                <a:gd name="T8" fmla="*/ 110 w 432"/>
                <a:gd name="T9" fmla="*/ 11 h 121"/>
                <a:gd name="T10" fmla="*/ 88 w 432"/>
                <a:gd name="T11" fmla="*/ 14 h 121"/>
                <a:gd name="T12" fmla="*/ 60 w 432"/>
                <a:gd name="T13" fmla="*/ 18 h 121"/>
                <a:gd name="T14" fmla="*/ 46 w 432"/>
                <a:gd name="T15" fmla="*/ 19 h 121"/>
                <a:gd name="T16" fmla="*/ 33 w 432"/>
                <a:gd name="T17" fmla="*/ 20 h 121"/>
                <a:gd name="T18" fmla="*/ 28 w 432"/>
                <a:gd name="T19" fmla="*/ 21 h 121"/>
                <a:gd name="T20" fmla="*/ 23 w 432"/>
                <a:gd name="T21" fmla="*/ 23 h 121"/>
                <a:gd name="T22" fmla="*/ 15 w 432"/>
                <a:gd name="T23" fmla="*/ 25 h 121"/>
                <a:gd name="T24" fmla="*/ 10 w 432"/>
                <a:gd name="T25" fmla="*/ 27 h 121"/>
                <a:gd name="T26" fmla="*/ 4 w 432"/>
                <a:gd name="T27" fmla="*/ 30 h 121"/>
                <a:gd name="T28" fmla="*/ 0 w 432"/>
                <a:gd name="T29" fmla="*/ 33 h 121"/>
                <a:gd name="T30" fmla="*/ 0 w 432"/>
                <a:gd name="T31" fmla="*/ 35 h 121"/>
                <a:gd name="T32" fmla="*/ 2 w 432"/>
                <a:gd name="T33" fmla="*/ 40 h 121"/>
                <a:gd name="T34" fmla="*/ 4 w 432"/>
                <a:gd name="T35" fmla="*/ 43 h 121"/>
                <a:gd name="T36" fmla="*/ 10 w 432"/>
                <a:gd name="T37" fmla="*/ 46 h 121"/>
                <a:gd name="T38" fmla="*/ 10 w 432"/>
                <a:gd name="T39" fmla="*/ 49 h 121"/>
                <a:gd name="T40" fmla="*/ 17 w 432"/>
                <a:gd name="T41" fmla="*/ 52 h 121"/>
                <a:gd name="T42" fmla="*/ 24 w 432"/>
                <a:gd name="T43" fmla="*/ 54 h 121"/>
                <a:gd name="T44" fmla="*/ 29 w 432"/>
                <a:gd name="T45" fmla="*/ 56 h 121"/>
                <a:gd name="T46" fmla="*/ 37 w 432"/>
                <a:gd name="T47" fmla="*/ 56 h 121"/>
                <a:gd name="T48" fmla="*/ 46 w 432"/>
                <a:gd name="T49" fmla="*/ 57 h 121"/>
                <a:gd name="T50" fmla="*/ 55 w 432"/>
                <a:gd name="T51" fmla="*/ 56 h 121"/>
                <a:gd name="T52" fmla="*/ 70 w 432"/>
                <a:gd name="T53" fmla="*/ 54 h 121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432"/>
                <a:gd name="T82" fmla="*/ 0 h 121"/>
                <a:gd name="T83" fmla="*/ 432 w 432"/>
                <a:gd name="T84" fmla="*/ 121 h 121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432" h="121">
                  <a:moveTo>
                    <a:pt x="432" y="0"/>
                  </a:moveTo>
                  <a:lnTo>
                    <a:pt x="353" y="6"/>
                  </a:lnTo>
                  <a:lnTo>
                    <a:pt x="291" y="8"/>
                  </a:lnTo>
                  <a:lnTo>
                    <a:pt x="239" y="14"/>
                  </a:lnTo>
                  <a:lnTo>
                    <a:pt x="185" y="22"/>
                  </a:lnTo>
                  <a:lnTo>
                    <a:pt x="147" y="28"/>
                  </a:lnTo>
                  <a:lnTo>
                    <a:pt x="101" y="36"/>
                  </a:lnTo>
                  <a:lnTo>
                    <a:pt x="75" y="40"/>
                  </a:lnTo>
                  <a:lnTo>
                    <a:pt x="56" y="44"/>
                  </a:lnTo>
                  <a:lnTo>
                    <a:pt x="46" y="47"/>
                  </a:lnTo>
                  <a:lnTo>
                    <a:pt x="36" y="49"/>
                  </a:lnTo>
                  <a:lnTo>
                    <a:pt x="26" y="53"/>
                  </a:lnTo>
                  <a:lnTo>
                    <a:pt x="14" y="57"/>
                  </a:lnTo>
                  <a:lnTo>
                    <a:pt x="4" y="63"/>
                  </a:lnTo>
                  <a:lnTo>
                    <a:pt x="0" y="69"/>
                  </a:lnTo>
                  <a:lnTo>
                    <a:pt x="0" y="75"/>
                  </a:lnTo>
                  <a:lnTo>
                    <a:pt x="2" y="83"/>
                  </a:lnTo>
                  <a:lnTo>
                    <a:pt x="4" y="91"/>
                  </a:lnTo>
                  <a:lnTo>
                    <a:pt x="10" y="99"/>
                  </a:lnTo>
                  <a:lnTo>
                    <a:pt x="18" y="105"/>
                  </a:lnTo>
                  <a:lnTo>
                    <a:pt x="28" y="111"/>
                  </a:lnTo>
                  <a:lnTo>
                    <a:pt x="38" y="115"/>
                  </a:lnTo>
                  <a:lnTo>
                    <a:pt x="48" y="117"/>
                  </a:lnTo>
                  <a:lnTo>
                    <a:pt x="62" y="119"/>
                  </a:lnTo>
                  <a:lnTo>
                    <a:pt x="77" y="121"/>
                  </a:lnTo>
                  <a:lnTo>
                    <a:pt x="93" y="119"/>
                  </a:lnTo>
                  <a:lnTo>
                    <a:pt x="117" y="115"/>
                  </a:lnTo>
                </a:path>
              </a:pathLst>
            </a:custGeom>
            <a:noFill/>
            <a:ln w="12700">
              <a:solidFill>
                <a:srgbClr val="C0C0C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93" name="Freeform 510">
              <a:extLst>
                <a:ext uri="{FF2B5EF4-FFF2-40B4-BE49-F238E27FC236}">
                  <a16:creationId xmlns:a16="http://schemas.microsoft.com/office/drawing/2014/main" xmlns="" id="{B88E1BE6-F914-4FE1-9654-CD588ED9CA3F}"/>
                </a:ext>
              </a:extLst>
            </p:cNvPr>
            <p:cNvSpPr>
              <a:spLocks/>
            </p:cNvSpPr>
            <p:nvPr/>
          </p:nvSpPr>
          <p:spPr bwMode="auto">
            <a:xfrm>
              <a:off x="471" y="1988"/>
              <a:ext cx="172" cy="66"/>
            </a:xfrm>
            <a:custGeom>
              <a:avLst/>
              <a:gdLst>
                <a:gd name="T0" fmla="*/ 109 w 180"/>
                <a:gd name="T1" fmla="*/ 23 h 70"/>
                <a:gd name="T2" fmla="*/ 80 w 180"/>
                <a:gd name="T3" fmla="*/ 0 h 70"/>
                <a:gd name="T4" fmla="*/ 0 w 180"/>
                <a:gd name="T5" fmla="*/ 11 h 70"/>
                <a:gd name="T6" fmla="*/ 31 w 180"/>
                <a:gd name="T7" fmla="*/ 37 h 70"/>
                <a:gd name="T8" fmla="*/ 109 w 180"/>
                <a:gd name="T9" fmla="*/ 23 h 7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80"/>
                <a:gd name="T16" fmla="*/ 0 h 70"/>
                <a:gd name="T17" fmla="*/ 180 w 180"/>
                <a:gd name="T18" fmla="*/ 70 h 7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80" h="70">
                  <a:moveTo>
                    <a:pt x="180" y="42"/>
                  </a:moveTo>
                  <a:lnTo>
                    <a:pt x="132" y="0"/>
                  </a:lnTo>
                  <a:lnTo>
                    <a:pt x="0" y="22"/>
                  </a:lnTo>
                  <a:lnTo>
                    <a:pt x="52" y="70"/>
                  </a:lnTo>
                  <a:lnTo>
                    <a:pt x="180" y="42"/>
                  </a:lnTo>
                  <a:close/>
                </a:path>
              </a:pathLst>
            </a:custGeom>
            <a:solidFill>
              <a:srgbClr val="DFDFD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94" name="Freeform 511">
              <a:extLst>
                <a:ext uri="{FF2B5EF4-FFF2-40B4-BE49-F238E27FC236}">
                  <a16:creationId xmlns:a16="http://schemas.microsoft.com/office/drawing/2014/main" xmlns="" id="{2BEFF72E-1192-4E3C-8947-71DAFDC77C3F}"/>
                </a:ext>
              </a:extLst>
            </p:cNvPr>
            <p:cNvSpPr>
              <a:spLocks/>
            </p:cNvSpPr>
            <p:nvPr/>
          </p:nvSpPr>
          <p:spPr bwMode="auto">
            <a:xfrm>
              <a:off x="522" y="2033"/>
              <a:ext cx="119" cy="64"/>
            </a:xfrm>
            <a:custGeom>
              <a:avLst/>
              <a:gdLst>
                <a:gd name="T0" fmla="*/ 79 w 124"/>
                <a:gd name="T1" fmla="*/ 0 h 68"/>
                <a:gd name="T2" fmla="*/ 79 w 124"/>
                <a:gd name="T3" fmla="*/ 20 h 68"/>
                <a:gd name="T4" fmla="*/ 79 w 124"/>
                <a:gd name="T5" fmla="*/ 20 h 68"/>
                <a:gd name="T6" fmla="*/ 0 w 124"/>
                <a:gd name="T7" fmla="*/ 35 h 68"/>
                <a:gd name="T8" fmla="*/ 0 w 124"/>
                <a:gd name="T9" fmla="*/ 15 h 68"/>
                <a:gd name="T10" fmla="*/ 79 w 124"/>
                <a:gd name="T11" fmla="*/ 0 h 6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24"/>
                <a:gd name="T19" fmla="*/ 0 h 68"/>
                <a:gd name="T20" fmla="*/ 124 w 124"/>
                <a:gd name="T21" fmla="*/ 68 h 6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24" h="68">
                  <a:moveTo>
                    <a:pt x="124" y="0"/>
                  </a:moveTo>
                  <a:lnTo>
                    <a:pt x="124" y="38"/>
                  </a:lnTo>
                  <a:lnTo>
                    <a:pt x="0" y="68"/>
                  </a:lnTo>
                  <a:lnTo>
                    <a:pt x="0" y="28"/>
                  </a:lnTo>
                  <a:lnTo>
                    <a:pt x="124" y="0"/>
                  </a:lnTo>
                  <a:close/>
                </a:path>
              </a:pathLst>
            </a:custGeom>
            <a:solidFill>
              <a:srgbClr val="C0C0C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95" name="Freeform 512">
              <a:extLst>
                <a:ext uri="{FF2B5EF4-FFF2-40B4-BE49-F238E27FC236}">
                  <a16:creationId xmlns:a16="http://schemas.microsoft.com/office/drawing/2014/main" xmlns="" id="{51A4A2B7-F613-41C6-B1E2-56759FF8E5A0}"/>
                </a:ext>
              </a:extLst>
            </p:cNvPr>
            <p:cNvSpPr>
              <a:spLocks/>
            </p:cNvSpPr>
            <p:nvPr/>
          </p:nvSpPr>
          <p:spPr bwMode="auto">
            <a:xfrm>
              <a:off x="360" y="2012"/>
              <a:ext cx="153" cy="85"/>
            </a:xfrm>
            <a:custGeom>
              <a:avLst/>
              <a:gdLst>
                <a:gd name="T0" fmla="*/ 98 w 160"/>
                <a:gd name="T1" fmla="*/ 25 h 90"/>
                <a:gd name="T2" fmla="*/ 66 w 160"/>
                <a:gd name="T3" fmla="*/ 0 h 90"/>
                <a:gd name="T4" fmla="*/ 0 w 160"/>
                <a:gd name="T5" fmla="*/ 9 h 90"/>
                <a:gd name="T6" fmla="*/ 0 w 160"/>
                <a:gd name="T7" fmla="*/ 26 h 90"/>
                <a:gd name="T8" fmla="*/ 98 w 160"/>
                <a:gd name="T9" fmla="*/ 48 h 90"/>
                <a:gd name="T10" fmla="*/ 98 w 160"/>
                <a:gd name="T11" fmla="*/ 25 h 9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60"/>
                <a:gd name="T19" fmla="*/ 0 h 90"/>
                <a:gd name="T20" fmla="*/ 160 w 160"/>
                <a:gd name="T21" fmla="*/ 90 h 9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60" h="90">
                  <a:moveTo>
                    <a:pt x="160" y="48"/>
                  </a:moveTo>
                  <a:lnTo>
                    <a:pt x="108" y="0"/>
                  </a:lnTo>
                  <a:lnTo>
                    <a:pt x="0" y="14"/>
                  </a:lnTo>
                  <a:lnTo>
                    <a:pt x="0" y="50"/>
                  </a:lnTo>
                  <a:lnTo>
                    <a:pt x="160" y="90"/>
                  </a:lnTo>
                  <a:lnTo>
                    <a:pt x="160" y="48"/>
                  </a:lnTo>
                  <a:close/>
                </a:path>
              </a:pathLst>
            </a:custGeom>
            <a:solidFill>
              <a:srgbClr val="9F9F9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96" name="Freeform 513">
              <a:extLst>
                <a:ext uri="{FF2B5EF4-FFF2-40B4-BE49-F238E27FC236}">
                  <a16:creationId xmlns:a16="http://schemas.microsoft.com/office/drawing/2014/main" xmlns="" id="{A78EA93B-2CD4-4AAB-A6DF-8E1B5C13982C}"/>
                </a:ext>
              </a:extLst>
            </p:cNvPr>
            <p:cNvSpPr>
              <a:spLocks/>
            </p:cNvSpPr>
            <p:nvPr/>
          </p:nvSpPr>
          <p:spPr bwMode="auto">
            <a:xfrm>
              <a:off x="360" y="1988"/>
              <a:ext cx="235" cy="26"/>
            </a:xfrm>
            <a:custGeom>
              <a:avLst/>
              <a:gdLst>
                <a:gd name="T0" fmla="*/ 148 w 246"/>
                <a:gd name="T1" fmla="*/ 0 h 28"/>
                <a:gd name="T2" fmla="*/ 75 w 246"/>
                <a:gd name="T3" fmla="*/ 6 h 28"/>
                <a:gd name="T4" fmla="*/ 0 w 246"/>
                <a:gd name="T5" fmla="*/ 13 h 28"/>
                <a:gd name="T6" fmla="*/ 67 w 246"/>
                <a:gd name="T7" fmla="*/ 7 h 28"/>
                <a:gd name="T8" fmla="*/ 148 w 246"/>
                <a:gd name="T9" fmla="*/ 0 h 2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46"/>
                <a:gd name="T16" fmla="*/ 0 h 28"/>
                <a:gd name="T17" fmla="*/ 246 w 246"/>
                <a:gd name="T18" fmla="*/ 28 h 2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46" h="28">
                  <a:moveTo>
                    <a:pt x="246" y="0"/>
                  </a:moveTo>
                  <a:lnTo>
                    <a:pt x="124" y="6"/>
                  </a:lnTo>
                  <a:lnTo>
                    <a:pt x="0" y="28"/>
                  </a:lnTo>
                  <a:lnTo>
                    <a:pt x="110" y="18"/>
                  </a:lnTo>
                  <a:lnTo>
                    <a:pt x="246" y="0"/>
                  </a:lnTo>
                  <a:close/>
                </a:path>
              </a:pathLst>
            </a:custGeom>
            <a:solidFill>
              <a:srgbClr val="7F7F7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97" name="Line 514">
              <a:extLst>
                <a:ext uri="{FF2B5EF4-FFF2-40B4-BE49-F238E27FC236}">
                  <a16:creationId xmlns:a16="http://schemas.microsoft.com/office/drawing/2014/main" xmlns="" id="{296F50BF-9F52-49AD-BD1F-2253A4F1020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09" y="2046"/>
              <a:ext cx="136" cy="23"/>
            </a:xfrm>
            <a:prstGeom prst="line">
              <a:avLst/>
            </a:prstGeom>
            <a:noFill/>
            <a:ln w="12700">
              <a:solidFill>
                <a:srgbClr val="7F7F7F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98" name="Line 515">
              <a:extLst>
                <a:ext uri="{FF2B5EF4-FFF2-40B4-BE49-F238E27FC236}">
                  <a16:creationId xmlns:a16="http://schemas.microsoft.com/office/drawing/2014/main" xmlns="" id="{CAD9A49A-D941-4A39-9C38-5A62488A2AA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454" y="2018"/>
              <a:ext cx="61" cy="58"/>
            </a:xfrm>
            <a:prstGeom prst="line">
              <a:avLst/>
            </a:prstGeom>
            <a:noFill/>
            <a:ln w="12700">
              <a:solidFill>
                <a:srgbClr val="5F5F5F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99" name="Line 516">
              <a:extLst>
                <a:ext uri="{FF2B5EF4-FFF2-40B4-BE49-F238E27FC236}">
                  <a16:creationId xmlns:a16="http://schemas.microsoft.com/office/drawing/2014/main" xmlns="" id="{42AFB983-CE78-44CF-ACEC-D609DBB5947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47" y="2028"/>
              <a:ext cx="112" cy="1"/>
            </a:xfrm>
            <a:prstGeom prst="line">
              <a:avLst/>
            </a:prstGeom>
            <a:noFill/>
            <a:ln w="12700">
              <a:solidFill>
                <a:srgbClr val="5F5F5F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00" name="Freeform 517">
              <a:extLst>
                <a:ext uri="{FF2B5EF4-FFF2-40B4-BE49-F238E27FC236}">
                  <a16:creationId xmlns:a16="http://schemas.microsoft.com/office/drawing/2014/main" xmlns="" id="{00795533-D2D5-462B-AD90-A4593DA1FB9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7" y="1770"/>
              <a:ext cx="1180" cy="242"/>
            </a:xfrm>
            <a:custGeom>
              <a:avLst/>
              <a:gdLst>
                <a:gd name="T0" fmla="*/ 616 w 1237"/>
                <a:gd name="T1" fmla="*/ 0 h 258"/>
                <a:gd name="T2" fmla="*/ 0 w 1237"/>
                <a:gd name="T3" fmla="*/ 52 h 258"/>
                <a:gd name="T4" fmla="*/ 44 w 1237"/>
                <a:gd name="T5" fmla="*/ 98 h 258"/>
                <a:gd name="T6" fmla="*/ 86 w 1237"/>
                <a:gd name="T7" fmla="*/ 128 h 258"/>
                <a:gd name="T8" fmla="*/ 737 w 1237"/>
                <a:gd name="T9" fmla="*/ 64 h 258"/>
                <a:gd name="T10" fmla="*/ 688 w 1237"/>
                <a:gd name="T11" fmla="*/ 45 h 258"/>
                <a:gd name="T12" fmla="*/ 616 w 1237"/>
                <a:gd name="T13" fmla="*/ 0 h 25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237"/>
                <a:gd name="T22" fmla="*/ 0 h 258"/>
                <a:gd name="T23" fmla="*/ 1237 w 1237"/>
                <a:gd name="T24" fmla="*/ 258 h 25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237" h="258">
                  <a:moveTo>
                    <a:pt x="1036" y="0"/>
                  </a:moveTo>
                  <a:lnTo>
                    <a:pt x="0" y="105"/>
                  </a:lnTo>
                  <a:lnTo>
                    <a:pt x="72" y="199"/>
                  </a:lnTo>
                  <a:lnTo>
                    <a:pt x="144" y="258"/>
                  </a:lnTo>
                  <a:lnTo>
                    <a:pt x="1237" y="129"/>
                  </a:lnTo>
                  <a:lnTo>
                    <a:pt x="1155" y="91"/>
                  </a:lnTo>
                  <a:lnTo>
                    <a:pt x="1036" y="0"/>
                  </a:lnTo>
                  <a:close/>
                </a:path>
              </a:pathLst>
            </a:custGeom>
            <a:solidFill>
              <a:srgbClr val="DFDFD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01" name="Freeform 518">
              <a:extLst>
                <a:ext uri="{FF2B5EF4-FFF2-40B4-BE49-F238E27FC236}">
                  <a16:creationId xmlns:a16="http://schemas.microsoft.com/office/drawing/2014/main" xmlns="" id="{71919ED5-CF25-4B5A-8D08-04F63717F5FD}"/>
                </a:ext>
              </a:extLst>
            </p:cNvPr>
            <p:cNvSpPr>
              <a:spLocks/>
            </p:cNvSpPr>
            <p:nvPr/>
          </p:nvSpPr>
          <p:spPr bwMode="auto">
            <a:xfrm>
              <a:off x="741" y="1871"/>
              <a:ext cx="276" cy="111"/>
            </a:xfrm>
            <a:custGeom>
              <a:avLst/>
              <a:gdLst>
                <a:gd name="T0" fmla="*/ 106 w 289"/>
                <a:gd name="T1" fmla="*/ 0 h 119"/>
                <a:gd name="T2" fmla="*/ 148 w 289"/>
                <a:gd name="T3" fmla="*/ 33 h 119"/>
                <a:gd name="T4" fmla="*/ 175 w 289"/>
                <a:gd name="T5" fmla="*/ 47 h 119"/>
                <a:gd name="T6" fmla="*/ 61 w 289"/>
                <a:gd name="T7" fmla="*/ 55 h 119"/>
                <a:gd name="T8" fmla="*/ 32 w 289"/>
                <a:gd name="T9" fmla="*/ 38 h 119"/>
                <a:gd name="T10" fmla="*/ 0 w 289"/>
                <a:gd name="T11" fmla="*/ 7 h 119"/>
                <a:gd name="T12" fmla="*/ 106 w 289"/>
                <a:gd name="T13" fmla="*/ 0 h 11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89"/>
                <a:gd name="T22" fmla="*/ 0 h 119"/>
                <a:gd name="T23" fmla="*/ 289 w 289"/>
                <a:gd name="T24" fmla="*/ 119 h 119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89" h="119">
                  <a:moveTo>
                    <a:pt x="176" y="0"/>
                  </a:moveTo>
                  <a:lnTo>
                    <a:pt x="246" y="70"/>
                  </a:lnTo>
                  <a:lnTo>
                    <a:pt x="289" y="100"/>
                  </a:lnTo>
                  <a:lnTo>
                    <a:pt x="100" y="119"/>
                  </a:lnTo>
                  <a:lnTo>
                    <a:pt x="54" y="82"/>
                  </a:lnTo>
                  <a:lnTo>
                    <a:pt x="0" y="16"/>
                  </a:lnTo>
                  <a:lnTo>
                    <a:pt x="176" y="0"/>
                  </a:lnTo>
                  <a:close/>
                </a:path>
              </a:pathLst>
            </a:custGeom>
            <a:solidFill>
              <a:srgbClr val="80808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02" name="Freeform 519">
              <a:extLst>
                <a:ext uri="{FF2B5EF4-FFF2-40B4-BE49-F238E27FC236}">
                  <a16:creationId xmlns:a16="http://schemas.microsoft.com/office/drawing/2014/main" xmlns="" id="{AE996E0E-6D6C-492D-9655-E678436441C3}"/>
                </a:ext>
              </a:extLst>
            </p:cNvPr>
            <p:cNvSpPr>
              <a:spLocks/>
            </p:cNvSpPr>
            <p:nvPr/>
          </p:nvSpPr>
          <p:spPr bwMode="auto">
            <a:xfrm>
              <a:off x="794" y="1897"/>
              <a:ext cx="1041" cy="161"/>
            </a:xfrm>
            <a:custGeom>
              <a:avLst/>
              <a:gdLst>
                <a:gd name="T0" fmla="*/ 651 w 1091"/>
                <a:gd name="T1" fmla="*/ 0 h 171"/>
                <a:gd name="T2" fmla="*/ 651 w 1091"/>
                <a:gd name="T3" fmla="*/ 23 h 171"/>
                <a:gd name="T4" fmla="*/ 0 w 1091"/>
                <a:gd name="T5" fmla="*/ 89 h 171"/>
                <a:gd name="T6" fmla="*/ 0 w 1091"/>
                <a:gd name="T7" fmla="*/ 66 h 171"/>
                <a:gd name="T8" fmla="*/ 651 w 1091"/>
                <a:gd name="T9" fmla="*/ 0 h 17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91"/>
                <a:gd name="T16" fmla="*/ 0 h 171"/>
                <a:gd name="T17" fmla="*/ 1091 w 1091"/>
                <a:gd name="T18" fmla="*/ 171 h 17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91" h="171">
                  <a:moveTo>
                    <a:pt x="1091" y="0"/>
                  </a:moveTo>
                  <a:lnTo>
                    <a:pt x="1091" y="44"/>
                  </a:lnTo>
                  <a:lnTo>
                    <a:pt x="0" y="171"/>
                  </a:lnTo>
                  <a:lnTo>
                    <a:pt x="0" y="127"/>
                  </a:lnTo>
                  <a:lnTo>
                    <a:pt x="1091" y="0"/>
                  </a:lnTo>
                  <a:close/>
                </a:path>
              </a:pathLst>
            </a:custGeom>
            <a:solidFill>
              <a:srgbClr val="C0C0C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03" name="Freeform 520">
              <a:extLst>
                <a:ext uri="{FF2B5EF4-FFF2-40B4-BE49-F238E27FC236}">
                  <a16:creationId xmlns:a16="http://schemas.microsoft.com/office/drawing/2014/main" xmlns="" id="{8BDEDC53-9BCF-412D-96E9-F678306A7C40}"/>
                </a:ext>
              </a:extLst>
            </p:cNvPr>
            <p:cNvSpPr>
              <a:spLocks/>
            </p:cNvSpPr>
            <p:nvPr/>
          </p:nvSpPr>
          <p:spPr bwMode="auto">
            <a:xfrm>
              <a:off x="657" y="1872"/>
              <a:ext cx="128" cy="186"/>
            </a:xfrm>
            <a:custGeom>
              <a:avLst/>
              <a:gdLst>
                <a:gd name="T0" fmla="*/ 81 w 134"/>
                <a:gd name="T1" fmla="*/ 80 h 197"/>
                <a:gd name="T2" fmla="*/ 81 w 134"/>
                <a:gd name="T3" fmla="*/ 105 h 197"/>
                <a:gd name="T4" fmla="*/ 45 w 134"/>
                <a:gd name="T5" fmla="*/ 80 h 197"/>
                <a:gd name="T6" fmla="*/ 31 w 134"/>
                <a:gd name="T7" fmla="*/ 66 h 197"/>
                <a:gd name="T8" fmla="*/ 0 w 134"/>
                <a:gd name="T9" fmla="*/ 28 h 197"/>
                <a:gd name="T10" fmla="*/ 0 w 134"/>
                <a:gd name="T11" fmla="*/ 0 h 197"/>
                <a:gd name="T12" fmla="*/ 41 w 134"/>
                <a:gd name="T13" fmla="*/ 50 h 197"/>
                <a:gd name="T14" fmla="*/ 81 w 134"/>
                <a:gd name="T15" fmla="*/ 80 h 19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34"/>
                <a:gd name="T25" fmla="*/ 0 h 197"/>
                <a:gd name="T26" fmla="*/ 134 w 134"/>
                <a:gd name="T27" fmla="*/ 197 h 197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34" h="197">
                  <a:moveTo>
                    <a:pt x="134" y="151"/>
                  </a:moveTo>
                  <a:lnTo>
                    <a:pt x="134" y="197"/>
                  </a:lnTo>
                  <a:lnTo>
                    <a:pt x="74" y="151"/>
                  </a:lnTo>
                  <a:lnTo>
                    <a:pt x="52" y="125"/>
                  </a:lnTo>
                  <a:lnTo>
                    <a:pt x="0" y="54"/>
                  </a:lnTo>
                  <a:lnTo>
                    <a:pt x="0" y="0"/>
                  </a:lnTo>
                  <a:lnTo>
                    <a:pt x="68" y="94"/>
                  </a:lnTo>
                  <a:lnTo>
                    <a:pt x="134" y="151"/>
                  </a:lnTo>
                  <a:close/>
                </a:path>
              </a:pathLst>
            </a:custGeom>
            <a:solidFill>
              <a:srgbClr val="5F5F5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04" name="Line 521">
              <a:extLst>
                <a:ext uri="{FF2B5EF4-FFF2-40B4-BE49-F238E27FC236}">
                  <a16:creationId xmlns:a16="http://schemas.microsoft.com/office/drawing/2014/main" xmlns="" id="{66DBC8F5-3136-4075-B9E0-382D7FDA996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79" y="1916"/>
              <a:ext cx="1060" cy="113"/>
            </a:xfrm>
            <a:prstGeom prst="line">
              <a:avLst/>
            </a:prstGeom>
            <a:noFill/>
            <a:ln w="12700">
              <a:solidFill>
                <a:srgbClr val="7F7F7F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05" name="Freeform 522">
              <a:extLst>
                <a:ext uri="{FF2B5EF4-FFF2-40B4-BE49-F238E27FC236}">
                  <a16:creationId xmlns:a16="http://schemas.microsoft.com/office/drawing/2014/main" xmlns="" id="{01048B81-035A-4DE8-B3FA-02D72C199931}"/>
                </a:ext>
              </a:extLst>
            </p:cNvPr>
            <p:cNvSpPr>
              <a:spLocks/>
            </p:cNvSpPr>
            <p:nvPr/>
          </p:nvSpPr>
          <p:spPr bwMode="auto">
            <a:xfrm>
              <a:off x="998" y="1793"/>
              <a:ext cx="771" cy="158"/>
            </a:xfrm>
            <a:custGeom>
              <a:avLst/>
              <a:gdLst>
                <a:gd name="T0" fmla="*/ 400 w 808"/>
                <a:gd name="T1" fmla="*/ 0 h 169"/>
                <a:gd name="T2" fmla="*/ 457 w 808"/>
                <a:gd name="T3" fmla="*/ 35 h 169"/>
                <a:gd name="T4" fmla="*/ 483 w 808"/>
                <a:gd name="T5" fmla="*/ 46 h 169"/>
                <a:gd name="T6" fmla="*/ 73 w 808"/>
                <a:gd name="T7" fmla="*/ 81 h 169"/>
                <a:gd name="T8" fmla="*/ 44 w 808"/>
                <a:gd name="T9" fmla="*/ 65 h 169"/>
                <a:gd name="T10" fmla="*/ 0 w 808"/>
                <a:gd name="T11" fmla="*/ 32 h 169"/>
                <a:gd name="T12" fmla="*/ 400 w 808"/>
                <a:gd name="T13" fmla="*/ 0 h 16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808"/>
                <a:gd name="T22" fmla="*/ 0 h 169"/>
                <a:gd name="T23" fmla="*/ 808 w 808"/>
                <a:gd name="T24" fmla="*/ 169 h 169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808" h="169">
                  <a:moveTo>
                    <a:pt x="669" y="0"/>
                  </a:moveTo>
                  <a:lnTo>
                    <a:pt x="764" y="73"/>
                  </a:lnTo>
                  <a:lnTo>
                    <a:pt x="808" y="95"/>
                  </a:lnTo>
                  <a:lnTo>
                    <a:pt x="122" y="169"/>
                  </a:lnTo>
                  <a:lnTo>
                    <a:pt x="72" y="135"/>
                  </a:lnTo>
                  <a:lnTo>
                    <a:pt x="0" y="67"/>
                  </a:lnTo>
                  <a:lnTo>
                    <a:pt x="669" y="0"/>
                  </a:lnTo>
                  <a:close/>
                </a:path>
              </a:pathLst>
            </a:custGeom>
            <a:solidFill>
              <a:srgbClr val="80808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grpSp>
          <p:nvGrpSpPr>
            <p:cNvPr id="206" name="Group 523">
              <a:extLst>
                <a:ext uri="{FF2B5EF4-FFF2-40B4-BE49-F238E27FC236}">
                  <a16:creationId xmlns:a16="http://schemas.microsoft.com/office/drawing/2014/main" xmlns="" id="{B368ECFB-07E6-44B7-9262-E5DC7D01F69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96" y="1828"/>
              <a:ext cx="732" cy="193"/>
              <a:chOff x="907" y="1635"/>
              <a:chExt cx="770" cy="199"/>
            </a:xfrm>
          </p:grpSpPr>
          <p:grpSp>
            <p:nvGrpSpPr>
              <p:cNvPr id="470" name="Group 524">
                <a:extLst>
                  <a:ext uri="{FF2B5EF4-FFF2-40B4-BE49-F238E27FC236}">
                    <a16:creationId xmlns:a16="http://schemas.microsoft.com/office/drawing/2014/main" xmlns="" id="{F7A328CB-34A4-478E-8982-C254200957A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510" y="1635"/>
                <a:ext cx="167" cy="133"/>
                <a:chOff x="1510" y="1635"/>
                <a:chExt cx="167" cy="133"/>
              </a:xfrm>
            </p:grpSpPr>
            <p:sp>
              <p:nvSpPr>
                <p:cNvPr id="501" name="Line 525">
                  <a:extLst>
                    <a:ext uri="{FF2B5EF4-FFF2-40B4-BE49-F238E27FC236}">
                      <a16:creationId xmlns:a16="http://schemas.microsoft.com/office/drawing/2014/main" xmlns="" id="{6C871CC1-DDA0-49E2-86D5-4C06BC69A06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1619" y="1730"/>
                  <a:ext cx="58" cy="38"/>
                </a:xfrm>
                <a:prstGeom prst="line">
                  <a:avLst/>
                </a:prstGeom>
                <a:noFill/>
                <a:ln w="12700">
                  <a:solidFill>
                    <a:srgbClr val="DFDFD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502" name="Line 526">
                  <a:extLst>
                    <a:ext uri="{FF2B5EF4-FFF2-40B4-BE49-F238E27FC236}">
                      <a16:creationId xmlns:a16="http://schemas.microsoft.com/office/drawing/2014/main" xmlns="" id="{140DA49E-0210-4E31-85FA-FE3D73B71D7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1510" y="1635"/>
                  <a:ext cx="117" cy="103"/>
                </a:xfrm>
                <a:prstGeom prst="line">
                  <a:avLst/>
                </a:prstGeom>
                <a:noFill/>
                <a:ln w="12700">
                  <a:solidFill>
                    <a:srgbClr val="DFDFD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</p:grpSp>
          <p:grpSp>
            <p:nvGrpSpPr>
              <p:cNvPr id="471" name="Group 527">
                <a:extLst>
                  <a:ext uri="{FF2B5EF4-FFF2-40B4-BE49-F238E27FC236}">
                    <a16:creationId xmlns:a16="http://schemas.microsoft.com/office/drawing/2014/main" xmlns="" id="{83B0A55C-20B7-42AA-9848-F915F10554C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46" y="1645"/>
                <a:ext cx="167" cy="129"/>
                <a:chOff x="1446" y="1645"/>
                <a:chExt cx="167" cy="129"/>
              </a:xfrm>
            </p:grpSpPr>
            <p:sp>
              <p:nvSpPr>
                <p:cNvPr id="499" name="Line 528">
                  <a:extLst>
                    <a:ext uri="{FF2B5EF4-FFF2-40B4-BE49-F238E27FC236}">
                      <a16:creationId xmlns:a16="http://schemas.microsoft.com/office/drawing/2014/main" xmlns="" id="{0A2CF8CB-D3EC-45C7-8B32-74F310F31E9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1556" y="1740"/>
                  <a:ext cx="57" cy="34"/>
                </a:xfrm>
                <a:prstGeom prst="line">
                  <a:avLst/>
                </a:prstGeom>
                <a:noFill/>
                <a:ln w="12700">
                  <a:solidFill>
                    <a:srgbClr val="DFDFD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500" name="Line 529">
                  <a:extLst>
                    <a:ext uri="{FF2B5EF4-FFF2-40B4-BE49-F238E27FC236}">
                      <a16:creationId xmlns:a16="http://schemas.microsoft.com/office/drawing/2014/main" xmlns="" id="{1EC97BF8-CBB4-4D66-A528-01D86617CC8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1446" y="1645"/>
                  <a:ext cx="118" cy="103"/>
                </a:xfrm>
                <a:prstGeom prst="line">
                  <a:avLst/>
                </a:prstGeom>
                <a:noFill/>
                <a:ln w="12700">
                  <a:solidFill>
                    <a:srgbClr val="DFDFD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</p:grpSp>
          <p:grpSp>
            <p:nvGrpSpPr>
              <p:cNvPr id="472" name="Group 530">
                <a:extLst>
                  <a:ext uri="{FF2B5EF4-FFF2-40B4-BE49-F238E27FC236}">
                    <a16:creationId xmlns:a16="http://schemas.microsoft.com/office/drawing/2014/main" xmlns="" id="{46F4E5FB-2A23-47F1-B39C-9BF2B1D706F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382" y="1649"/>
                <a:ext cx="168" cy="131"/>
                <a:chOff x="1382" y="1649"/>
                <a:chExt cx="168" cy="131"/>
              </a:xfrm>
            </p:grpSpPr>
            <p:sp>
              <p:nvSpPr>
                <p:cNvPr id="497" name="Line 531">
                  <a:extLst>
                    <a:ext uri="{FF2B5EF4-FFF2-40B4-BE49-F238E27FC236}">
                      <a16:creationId xmlns:a16="http://schemas.microsoft.com/office/drawing/2014/main" xmlns="" id="{74E8F630-D659-43D1-B1DF-23414EC3613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1492" y="1742"/>
                  <a:ext cx="58" cy="38"/>
                </a:xfrm>
                <a:prstGeom prst="line">
                  <a:avLst/>
                </a:prstGeom>
                <a:noFill/>
                <a:ln w="12700">
                  <a:solidFill>
                    <a:srgbClr val="DFDFD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498" name="Line 532">
                  <a:extLst>
                    <a:ext uri="{FF2B5EF4-FFF2-40B4-BE49-F238E27FC236}">
                      <a16:creationId xmlns:a16="http://schemas.microsoft.com/office/drawing/2014/main" xmlns="" id="{66CB5FE9-1F2F-42F7-9379-DE1F5B83A83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1382" y="1649"/>
                  <a:ext cx="118" cy="101"/>
                </a:xfrm>
                <a:prstGeom prst="line">
                  <a:avLst/>
                </a:prstGeom>
                <a:noFill/>
                <a:ln w="12700">
                  <a:solidFill>
                    <a:srgbClr val="DFDFD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</p:grpSp>
          <p:grpSp>
            <p:nvGrpSpPr>
              <p:cNvPr id="473" name="Group 533">
                <a:extLst>
                  <a:ext uri="{FF2B5EF4-FFF2-40B4-BE49-F238E27FC236}">
                    <a16:creationId xmlns:a16="http://schemas.microsoft.com/office/drawing/2014/main" xmlns="" id="{DB9D47ED-7AA7-41E9-8C7F-6896876615A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324" y="1657"/>
                <a:ext cx="170" cy="133"/>
                <a:chOff x="1324" y="1657"/>
                <a:chExt cx="170" cy="133"/>
              </a:xfrm>
            </p:grpSpPr>
            <p:sp>
              <p:nvSpPr>
                <p:cNvPr id="495" name="Line 534">
                  <a:extLst>
                    <a:ext uri="{FF2B5EF4-FFF2-40B4-BE49-F238E27FC236}">
                      <a16:creationId xmlns:a16="http://schemas.microsoft.com/office/drawing/2014/main" xmlns="" id="{EB558D08-64ED-4674-A368-EF1C0638C78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1434" y="1752"/>
                  <a:ext cx="60" cy="38"/>
                </a:xfrm>
                <a:prstGeom prst="line">
                  <a:avLst/>
                </a:prstGeom>
                <a:noFill/>
                <a:ln w="12700">
                  <a:solidFill>
                    <a:srgbClr val="DFDFD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496" name="Line 535">
                  <a:extLst>
                    <a:ext uri="{FF2B5EF4-FFF2-40B4-BE49-F238E27FC236}">
                      <a16:creationId xmlns:a16="http://schemas.microsoft.com/office/drawing/2014/main" xmlns="" id="{2C59CC80-7852-487C-875D-5F0F0C98C2D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1324" y="1657"/>
                  <a:ext cx="118" cy="103"/>
                </a:xfrm>
                <a:prstGeom prst="line">
                  <a:avLst/>
                </a:prstGeom>
                <a:noFill/>
                <a:ln w="12700">
                  <a:solidFill>
                    <a:srgbClr val="DFDFD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</p:grpSp>
          <p:grpSp>
            <p:nvGrpSpPr>
              <p:cNvPr id="474" name="Group 536">
                <a:extLst>
                  <a:ext uri="{FF2B5EF4-FFF2-40B4-BE49-F238E27FC236}">
                    <a16:creationId xmlns:a16="http://schemas.microsoft.com/office/drawing/2014/main" xmlns="" id="{7ED3D3DE-5437-4753-B1D4-C76BC814CC7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262" y="1663"/>
                <a:ext cx="168" cy="131"/>
                <a:chOff x="1262" y="1663"/>
                <a:chExt cx="168" cy="131"/>
              </a:xfrm>
            </p:grpSpPr>
            <p:sp>
              <p:nvSpPr>
                <p:cNvPr id="493" name="Line 537">
                  <a:extLst>
                    <a:ext uri="{FF2B5EF4-FFF2-40B4-BE49-F238E27FC236}">
                      <a16:creationId xmlns:a16="http://schemas.microsoft.com/office/drawing/2014/main" xmlns="" id="{769F0B3C-F39F-4487-8DD3-4FD27E9594F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1368" y="1756"/>
                  <a:ext cx="62" cy="38"/>
                </a:xfrm>
                <a:prstGeom prst="line">
                  <a:avLst/>
                </a:prstGeom>
                <a:noFill/>
                <a:ln w="12700">
                  <a:solidFill>
                    <a:srgbClr val="DFDFD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494" name="Line 538">
                  <a:extLst>
                    <a:ext uri="{FF2B5EF4-FFF2-40B4-BE49-F238E27FC236}">
                      <a16:creationId xmlns:a16="http://schemas.microsoft.com/office/drawing/2014/main" xmlns="" id="{B8577EBF-3F97-442F-B18C-007FBD228A6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1262" y="1663"/>
                  <a:ext cx="114" cy="101"/>
                </a:xfrm>
                <a:prstGeom prst="line">
                  <a:avLst/>
                </a:prstGeom>
                <a:noFill/>
                <a:ln w="12700">
                  <a:solidFill>
                    <a:srgbClr val="DFDFD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</p:grpSp>
          <p:grpSp>
            <p:nvGrpSpPr>
              <p:cNvPr id="475" name="Group 539">
                <a:extLst>
                  <a:ext uri="{FF2B5EF4-FFF2-40B4-BE49-F238E27FC236}">
                    <a16:creationId xmlns:a16="http://schemas.microsoft.com/office/drawing/2014/main" xmlns="" id="{6B2FF90E-B987-463E-A139-8A84C7968A3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203" y="1667"/>
                <a:ext cx="165" cy="131"/>
                <a:chOff x="1203" y="1667"/>
                <a:chExt cx="165" cy="131"/>
              </a:xfrm>
            </p:grpSpPr>
            <p:sp>
              <p:nvSpPr>
                <p:cNvPr id="491" name="Line 540">
                  <a:extLst>
                    <a:ext uri="{FF2B5EF4-FFF2-40B4-BE49-F238E27FC236}">
                      <a16:creationId xmlns:a16="http://schemas.microsoft.com/office/drawing/2014/main" xmlns="" id="{F2AFF131-F49F-4B8C-AC2A-843C0CEDA5B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1308" y="1760"/>
                  <a:ext cx="60" cy="38"/>
                </a:xfrm>
                <a:prstGeom prst="line">
                  <a:avLst/>
                </a:prstGeom>
                <a:noFill/>
                <a:ln w="12700">
                  <a:solidFill>
                    <a:srgbClr val="DFDFD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492" name="Line 541">
                  <a:extLst>
                    <a:ext uri="{FF2B5EF4-FFF2-40B4-BE49-F238E27FC236}">
                      <a16:creationId xmlns:a16="http://schemas.microsoft.com/office/drawing/2014/main" xmlns="" id="{11DC9725-4045-4645-BE79-CACDB599334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1203" y="1667"/>
                  <a:ext cx="113" cy="101"/>
                </a:xfrm>
                <a:prstGeom prst="line">
                  <a:avLst/>
                </a:prstGeom>
                <a:noFill/>
                <a:ln w="12700">
                  <a:solidFill>
                    <a:srgbClr val="DFDFD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</p:grpSp>
          <p:grpSp>
            <p:nvGrpSpPr>
              <p:cNvPr id="476" name="Group 542">
                <a:extLst>
                  <a:ext uri="{FF2B5EF4-FFF2-40B4-BE49-F238E27FC236}">
                    <a16:creationId xmlns:a16="http://schemas.microsoft.com/office/drawing/2014/main" xmlns="" id="{CC25E9AF-AE6E-4473-8551-D1C248DED12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143" y="1673"/>
                <a:ext cx="165" cy="133"/>
                <a:chOff x="1143" y="1673"/>
                <a:chExt cx="165" cy="133"/>
              </a:xfrm>
            </p:grpSpPr>
            <p:sp>
              <p:nvSpPr>
                <p:cNvPr id="489" name="Line 543">
                  <a:extLst>
                    <a:ext uri="{FF2B5EF4-FFF2-40B4-BE49-F238E27FC236}">
                      <a16:creationId xmlns:a16="http://schemas.microsoft.com/office/drawing/2014/main" xmlns="" id="{E538AB02-4419-4B3A-8334-28161E2D20F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1249" y="1766"/>
                  <a:ext cx="59" cy="40"/>
                </a:xfrm>
                <a:prstGeom prst="line">
                  <a:avLst/>
                </a:prstGeom>
                <a:noFill/>
                <a:ln w="12700">
                  <a:solidFill>
                    <a:srgbClr val="DFDFD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490" name="Line 544">
                  <a:extLst>
                    <a:ext uri="{FF2B5EF4-FFF2-40B4-BE49-F238E27FC236}">
                      <a16:creationId xmlns:a16="http://schemas.microsoft.com/office/drawing/2014/main" xmlns="" id="{9E886233-A4FA-4E09-9339-FE9CDAED095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1143" y="1673"/>
                  <a:ext cx="113" cy="101"/>
                </a:xfrm>
                <a:prstGeom prst="line">
                  <a:avLst/>
                </a:prstGeom>
                <a:noFill/>
                <a:ln w="12700">
                  <a:solidFill>
                    <a:srgbClr val="DFDFD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</p:grpSp>
          <p:grpSp>
            <p:nvGrpSpPr>
              <p:cNvPr id="477" name="Group 545">
                <a:extLst>
                  <a:ext uri="{FF2B5EF4-FFF2-40B4-BE49-F238E27FC236}">
                    <a16:creationId xmlns:a16="http://schemas.microsoft.com/office/drawing/2014/main" xmlns="" id="{A51663AC-E3DC-4B90-AF46-AEFC2F32B41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087" y="1683"/>
                <a:ext cx="166" cy="131"/>
                <a:chOff x="1087" y="1683"/>
                <a:chExt cx="166" cy="131"/>
              </a:xfrm>
            </p:grpSpPr>
            <p:sp>
              <p:nvSpPr>
                <p:cNvPr id="487" name="Line 546">
                  <a:extLst>
                    <a:ext uri="{FF2B5EF4-FFF2-40B4-BE49-F238E27FC236}">
                      <a16:creationId xmlns:a16="http://schemas.microsoft.com/office/drawing/2014/main" xmlns="" id="{C67B6170-320E-49E4-8612-1AAFA1CC546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1193" y="1778"/>
                  <a:ext cx="60" cy="36"/>
                </a:xfrm>
                <a:prstGeom prst="line">
                  <a:avLst/>
                </a:prstGeom>
                <a:noFill/>
                <a:ln w="12700">
                  <a:solidFill>
                    <a:srgbClr val="DFDFD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488" name="Line 547">
                  <a:extLst>
                    <a:ext uri="{FF2B5EF4-FFF2-40B4-BE49-F238E27FC236}">
                      <a16:creationId xmlns:a16="http://schemas.microsoft.com/office/drawing/2014/main" xmlns="" id="{AD5E20B1-FC60-4107-B2A9-AE0C5BCEDAD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1087" y="1683"/>
                  <a:ext cx="114" cy="103"/>
                </a:xfrm>
                <a:prstGeom prst="line">
                  <a:avLst/>
                </a:prstGeom>
                <a:noFill/>
                <a:ln w="12700">
                  <a:solidFill>
                    <a:srgbClr val="DFDFD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</p:grpSp>
          <p:grpSp>
            <p:nvGrpSpPr>
              <p:cNvPr id="478" name="Group 548">
                <a:extLst>
                  <a:ext uri="{FF2B5EF4-FFF2-40B4-BE49-F238E27FC236}">
                    <a16:creationId xmlns:a16="http://schemas.microsoft.com/office/drawing/2014/main" xmlns="" id="{1DA5C1E4-1BF1-4B72-A2D3-D4607B8E0CE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025" y="1691"/>
                <a:ext cx="168" cy="133"/>
                <a:chOff x="1025" y="1691"/>
                <a:chExt cx="168" cy="133"/>
              </a:xfrm>
            </p:grpSpPr>
            <p:sp>
              <p:nvSpPr>
                <p:cNvPr id="485" name="Line 549">
                  <a:extLst>
                    <a:ext uri="{FF2B5EF4-FFF2-40B4-BE49-F238E27FC236}">
                      <a16:creationId xmlns:a16="http://schemas.microsoft.com/office/drawing/2014/main" xmlns="" id="{99C93F3F-86BB-4AAD-BDA3-5F1F575BF1A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1131" y="1786"/>
                  <a:ext cx="62" cy="38"/>
                </a:xfrm>
                <a:prstGeom prst="line">
                  <a:avLst/>
                </a:prstGeom>
                <a:noFill/>
                <a:ln w="12700">
                  <a:solidFill>
                    <a:srgbClr val="DFDFD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486" name="Line 550">
                  <a:extLst>
                    <a:ext uri="{FF2B5EF4-FFF2-40B4-BE49-F238E27FC236}">
                      <a16:creationId xmlns:a16="http://schemas.microsoft.com/office/drawing/2014/main" xmlns="" id="{132E2A13-EF4A-49C1-892E-1A634B63415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1025" y="1691"/>
                  <a:ext cx="114" cy="103"/>
                </a:xfrm>
                <a:prstGeom prst="line">
                  <a:avLst/>
                </a:prstGeom>
                <a:noFill/>
                <a:ln w="12700">
                  <a:solidFill>
                    <a:srgbClr val="DFDFD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</p:grpSp>
          <p:grpSp>
            <p:nvGrpSpPr>
              <p:cNvPr id="479" name="Group 551">
                <a:extLst>
                  <a:ext uri="{FF2B5EF4-FFF2-40B4-BE49-F238E27FC236}">
                    <a16:creationId xmlns:a16="http://schemas.microsoft.com/office/drawing/2014/main" xmlns="" id="{2AD81D89-D3F1-4FF5-8BBF-BB96E1BFDD9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65" y="1695"/>
                <a:ext cx="170" cy="133"/>
                <a:chOff x="965" y="1695"/>
                <a:chExt cx="170" cy="133"/>
              </a:xfrm>
            </p:grpSpPr>
            <p:sp>
              <p:nvSpPr>
                <p:cNvPr id="483" name="Line 552">
                  <a:extLst>
                    <a:ext uri="{FF2B5EF4-FFF2-40B4-BE49-F238E27FC236}">
                      <a16:creationId xmlns:a16="http://schemas.microsoft.com/office/drawing/2014/main" xmlns="" id="{652FFF8B-D0F7-4BDD-87CC-98B981A19A8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1073" y="1790"/>
                  <a:ext cx="62" cy="38"/>
                </a:xfrm>
                <a:prstGeom prst="line">
                  <a:avLst/>
                </a:prstGeom>
                <a:noFill/>
                <a:ln w="12700">
                  <a:solidFill>
                    <a:srgbClr val="DFDFD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484" name="Line 553">
                  <a:extLst>
                    <a:ext uri="{FF2B5EF4-FFF2-40B4-BE49-F238E27FC236}">
                      <a16:creationId xmlns:a16="http://schemas.microsoft.com/office/drawing/2014/main" xmlns="" id="{86E1C5BB-A934-4168-88C5-34B818A7505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965" y="1695"/>
                  <a:ext cx="116" cy="103"/>
                </a:xfrm>
                <a:prstGeom prst="line">
                  <a:avLst/>
                </a:prstGeom>
                <a:noFill/>
                <a:ln w="12700">
                  <a:solidFill>
                    <a:srgbClr val="DFDFD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</p:grpSp>
          <p:grpSp>
            <p:nvGrpSpPr>
              <p:cNvPr id="480" name="Group 554">
                <a:extLst>
                  <a:ext uri="{FF2B5EF4-FFF2-40B4-BE49-F238E27FC236}">
                    <a16:creationId xmlns:a16="http://schemas.microsoft.com/office/drawing/2014/main" xmlns="" id="{3CB79366-6DCA-4446-9DFA-3E7B883F68A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07" y="1700"/>
                <a:ext cx="168" cy="134"/>
                <a:chOff x="907" y="1700"/>
                <a:chExt cx="168" cy="134"/>
              </a:xfrm>
            </p:grpSpPr>
            <p:sp>
              <p:nvSpPr>
                <p:cNvPr id="481" name="Line 555">
                  <a:extLst>
                    <a:ext uri="{FF2B5EF4-FFF2-40B4-BE49-F238E27FC236}">
                      <a16:creationId xmlns:a16="http://schemas.microsoft.com/office/drawing/2014/main" xmlns="" id="{3BBB7A01-2A0F-4D07-9464-E47907F0CDB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1017" y="1794"/>
                  <a:ext cx="58" cy="40"/>
                </a:xfrm>
                <a:prstGeom prst="line">
                  <a:avLst/>
                </a:prstGeom>
                <a:noFill/>
                <a:ln w="12700">
                  <a:solidFill>
                    <a:srgbClr val="DFDFD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482" name="Line 556">
                  <a:extLst>
                    <a:ext uri="{FF2B5EF4-FFF2-40B4-BE49-F238E27FC236}">
                      <a16:creationId xmlns:a16="http://schemas.microsoft.com/office/drawing/2014/main" xmlns="" id="{B40FB91C-B7E8-402C-95FA-5462350529C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907" y="1700"/>
                  <a:ext cx="118" cy="102"/>
                </a:xfrm>
                <a:prstGeom prst="line">
                  <a:avLst/>
                </a:prstGeom>
                <a:noFill/>
                <a:ln w="12700">
                  <a:solidFill>
                    <a:srgbClr val="DFDFD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</p:grpSp>
        </p:grpSp>
        <p:grpSp>
          <p:nvGrpSpPr>
            <p:cNvPr id="207" name="Group 557">
              <a:extLst>
                <a:ext uri="{FF2B5EF4-FFF2-40B4-BE49-F238E27FC236}">
                  <a16:creationId xmlns:a16="http://schemas.microsoft.com/office/drawing/2014/main" xmlns="" id="{2F04E7F8-882D-4113-AEEA-14DE4C6B910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8" y="1858"/>
              <a:ext cx="225" cy="143"/>
              <a:chOff x="652" y="1718"/>
              <a:chExt cx="236" cy="153"/>
            </a:xfrm>
          </p:grpSpPr>
          <p:grpSp>
            <p:nvGrpSpPr>
              <p:cNvPr id="461" name="Group 558">
                <a:extLst>
                  <a:ext uri="{FF2B5EF4-FFF2-40B4-BE49-F238E27FC236}">
                    <a16:creationId xmlns:a16="http://schemas.microsoft.com/office/drawing/2014/main" xmlns="" id="{6ED986B5-F8F7-4400-9F47-25A280AFD1E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52" y="1730"/>
                <a:ext cx="142" cy="141"/>
                <a:chOff x="652" y="1730"/>
                <a:chExt cx="142" cy="141"/>
              </a:xfrm>
            </p:grpSpPr>
            <p:sp>
              <p:nvSpPr>
                <p:cNvPr id="468" name="Line 559">
                  <a:extLst>
                    <a:ext uri="{FF2B5EF4-FFF2-40B4-BE49-F238E27FC236}">
                      <a16:creationId xmlns:a16="http://schemas.microsoft.com/office/drawing/2014/main" xmlns="" id="{5393979E-8145-4F02-B19D-48C9223536B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742" y="1828"/>
                  <a:ext cx="52" cy="43"/>
                </a:xfrm>
                <a:prstGeom prst="line">
                  <a:avLst/>
                </a:prstGeom>
                <a:noFill/>
                <a:ln w="12700">
                  <a:solidFill>
                    <a:srgbClr val="DFDFD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469" name="Line 560">
                  <a:extLst>
                    <a:ext uri="{FF2B5EF4-FFF2-40B4-BE49-F238E27FC236}">
                      <a16:creationId xmlns:a16="http://schemas.microsoft.com/office/drawing/2014/main" xmlns="" id="{453B475B-C21A-464B-AD8D-E4E8ECA4BBE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652" y="1730"/>
                  <a:ext cx="98" cy="106"/>
                </a:xfrm>
                <a:prstGeom prst="line">
                  <a:avLst/>
                </a:prstGeom>
                <a:noFill/>
                <a:ln w="12700">
                  <a:solidFill>
                    <a:srgbClr val="DFDFD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</p:grpSp>
          <p:grpSp>
            <p:nvGrpSpPr>
              <p:cNvPr id="462" name="Group 561">
                <a:extLst>
                  <a:ext uri="{FF2B5EF4-FFF2-40B4-BE49-F238E27FC236}">
                    <a16:creationId xmlns:a16="http://schemas.microsoft.com/office/drawing/2014/main" xmlns="" id="{7D49FF8A-BB1A-4571-95A5-20818EF1B36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98" y="1720"/>
                <a:ext cx="142" cy="145"/>
                <a:chOff x="698" y="1720"/>
                <a:chExt cx="142" cy="145"/>
              </a:xfrm>
            </p:grpSpPr>
            <p:sp>
              <p:nvSpPr>
                <p:cNvPr id="466" name="Line 562">
                  <a:extLst>
                    <a:ext uri="{FF2B5EF4-FFF2-40B4-BE49-F238E27FC236}">
                      <a16:creationId xmlns:a16="http://schemas.microsoft.com/office/drawing/2014/main" xmlns="" id="{7FCD782B-4133-46F0-84AC-F2999B53B0C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788" y="1826"/>
                  <a:ext cx="52" cy="39"/>
                </a:xfrm>
                <a:prstGeom prst="line">
                  <a:avLst/>
                </a:prstGeom>
                <a:noFill/>
                <a:ln w="12700">
                  <a:solidFill>
                    <a:srgbClr val="DFDFD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467" name="Line 563">
                  <a:extLst>
                    <a:ext uri="{FF2B5EF4-FFF2-40B4-BE49-F238E27FC236}">
                      <a16:creationId xmlns:a16="http://schemas.microsoft.com/office/drawing/2014/main" xmlns="" id="{818A39C6-7552-4532-949D-DF9A79783C2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698" y="1720"/>
                  <a:ext cx="98" cy="114"/>
                </a:xfrm>
                <a:prstGeom prst="line">
                  <a:avLst/>
                </a:prstGeom>
                <a:noFill/>
                <a:ln w="12700">
                  <a:solidFill>
                    <a:srgbClr val="DFDFD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</p:grpSp>
          <p:grpSp>
            <p:nvGrpSpPr>
              <p:cNvPr id="463" name="Group 564">
                <a:extLst>
                  <a:ext uri="{FF2B5EF4-FFF2-40B4-BE49-F238E27FC236}">
                    <a16:creationId xmlns:a16="http://schemas.microsoft.com/office/drawing/2014/main" xmlns="" id="{4118B6D8-D315-4480-AC3C-459F4EFADCD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48" y="1718"/>
                <a:ext cx="140" cy="141"/>
                <a:chOff x="748" y="1718"/>
                <a:chExt cx="140" cy="141"/>
              </a:xfrm>
            </p:grpSpPr>
            <p:sp>
              <p:nvSpPr>
                <p:cNvPr id="464" name="Line 565">
                  <a:extLst>
                    <a:ext uri="{FF2B5EF4-FFF2-40B4-BE49-F238E27FC236}">
                      <a16:creationId xmlns:a16="http://schemas.microsoft.com/office/drawing/2014/main" xmlns="" id="{A75CC8F9-1334-4595-A580-E7D5A9C6B5C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836" y="1816"/>
                  <a:ext cx="52" cy="43"/>
                </a:xfrm>
                <a:prstGeom prst="line">
                  <a:avLst/>
                </a:prstGeom>
                <a:noFill/>
                <a:ln w="12700">
                  <a:solidFill>
                    <a:srgbClr val="DFDFD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465" name="Line 566">
                  <a:extLst>
                    <a:ext uri="{FF2B5EF4-FFF2-40B4-BE49-F238E27FC236}">
                      <a16:creationId xmlns:a16="http://schemas.microsoft.com/office/drawing/2014/main" xmlns="" id="{7F3024A6-15E2-4669-8AC8-CC719FCE2E7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748" y="1718"/>
                  <a:ext cx="96" cy="106"/>
                </a:xfrm>
                <a:prstGeom prst="line">
                  <a:avLst/>
                </a:prstGeom>
                <a:noFill/>
                <a:ln w="12700">
                  <a:solidFill>
                    <a:srgbClr val="DFDFD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</p:grpSp>
        </p:grpSp>
        <p:sp>
          <p:nvSpPr>
            <p:cNvPr id="208" name="Line 567">
              <a:extLst>
                <a:ext uri="{FF2B5EF4-FFF2-40B4-BE49-F238E27FC236}">
                  <a16:creationId xmlns:a16="http://schemas.microsoft.com/office/drawing/2014/main" xmlns="" id="{A4BE75F7-24F8-4C27-87F4-BCB5F352315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51" y="1823"/>
              <a:ext cx="932" cy="83"/>
            </a:xfrm>
            <a:prstGeom prst="line">
              <a:avLst/>
            </a:prstGeom>
            <a:noFill/>
            <a:ln w="12700">
              <a:solidFill>
                <a:srgbClr val="DFDFDF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09" name="Line 568">
              <a:extLst>
                <a:ext uri="{FF2B5EF4-FFF2-40B4-BE49-F238E27FC236}">
                  <a16:creationId xmlns:a16="http://schemas.microsoft.com/office/drawing/2014/main" xmlns="" id="{18CF14F8-0A0D-4374-A1B9-1428F488618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66" y="1848"/>
              <a:ext cx="951" cy="90"/>
            </a:xfrm>
            <a:prstGeom prst="line">
              <a:avLst/>
            </a:prstGeom>
            <a:noFill/>
            <a:ln w="12700">
              <a:solidFill>
                <a:srgbClr val="DFDFDF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10" name="Line 569">
              <a:extLst>
                <a:ext uri="{FF2B5EF4-FFF2-40B4-BE49-F238E27FC236}">
                  <a16:creationId xmlns:a16="http://schemas.microsoft.com/office/drawing/2014/main" xmlns="" id="{9133BD9B-7191-44B5-915C-2D5357C29B9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91" y="1874"/>
              <a:ext cx="960" cy="96"/>
            </a:xfrm>
            <a:prstGeom prst="line">
              <a:avLst/>
            </a:prstGeom>
            <a:noFill/>
            <a:ln w="12700">
              <a:solidFill>
                <a:srgbClr val="DFDFDF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11" name="Line 570">
              <a:extLst>
                <a:ext uri="{FF2B5EF4-FFF2-40B4-BE49-F238E27FC236}">
                  <a16:creationId xmlns:a16="http://schemas.microsoft.com/office/drawing/2014/main" xmlns="" id="{10798BEE-B5EB-40EB-8D70-C9D8419D22A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709" y="1970"/>
              <a:ext cx="78" cy="71"/>
            </a:xfrm>
            <a:prstGeom prst="line">
              <a:avLst/>
            </a:prstGeom>
            <a:noFill/>
            <a:ln w="12700">
              <a:solidFill>
                <a:srgbClr val="3F3F3F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12" name="Line 571">
              <a:extLst>
                <a:ext uri="{FF2B5EF4-FFF2-40B4-BE49-F238E27FC236}">
                  <a16:creationId xmlns:a16="http://schemas.microsoft.com/office/drawing/2014/main" xmlns="" id="{FBD83AAC-0672-42C1-B426-49B2B62127E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645" y="1884"/>
              <a:ext cx="71" cy="93"/>
            </a:xfrm>
            <a:prstGeom prst="line">
              <a:avLst/>
            </a:prstGeom>
            <a:noFill/>
            <a:ln w="12700">
              <a:solidFill>
                <a:srgbClr val="3F3F3F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13" name="Rectangle 572">
              <a:extLst>
                <a:ext uri="{FF2B5EF4-FFF2-40B4-BE49-F238E27FC236}">
                  <a16:creationId xmlns:a16="http://schemas.microsoft.com/office/drawing/2014/main" xmlns="" id="{BAF3615B-ED95-4D68-BBF8-A4075561D4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4" y="1248"/>
              <a:ext cx="1915" cy="2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14" name="Rectangle 573">
              <a:extLst>
                <a:ext uri="{FF2B5EF4-FFF2-40B4-BE49-F238E27FC236}">
                  <a16:creationId xmlns:a16="http://schemas.microsoft.com/office/drawing/2014/main" xmlns="" id="{A95EFA36-731E-4FFF-B059-6E29BAF2E0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7" y="1356"/>
              <a:ext cx="338" cy="1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zh-CN" altLang="en-US" sz="1000" b="1" dirty="0" smtClean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销售订单</a:t>
              </a:r>
              <a:endParaRPr lang="en-US" altLang="zh-TW" sz="10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15" name="Rectangle 574">
              <a:extLst>
                <a:ext uri="{FF2B5EF4-FFF2-40B4-BE49-F238E27FC236}">
                  <a16:creationId xmlns:a16="http://schemas.microsoft.com/office/drawing/2014/main" xmlns="" id="{0E52699B-F742-4A04-BCD6-BA99983D8A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2" y="1390"/>
              <a:ext cx="0" cy="1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endParaRPr lang="en-US" altLang="zh-TW" sz="1000" b="1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19" name="Rectangle 578">
              <a:extLst>
                <a:ext uri="{FF2B5EF4-FFF2-40B4-BE49-F238E27FC236}">
                  <a16:creationId xmlns:a16="http://schemas.microsoft.com/office/drawing/2014/main" xmlns="" id="{A008150D-9B75-4C19-9D35-E89A1BBBF6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88" y="2173"/>
              <a:ext cx="710" cy="1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zh-CN" altLang="en-US" sz="1400" b="1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监测最后期限</a:t>
              </a:r>
              <a:endParaRPr lang="en-US" altLang="zh-TW" sz="1000" b="1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21" name="Rectangle 580">
              <a:extLst>
                <a:ext uri="{FF2B5EF4-FFF2-40B4-BE49-F238E27FC236}">
                  <a16:creationId xmlns:a16="http://schemas.microsoft.com/office/drawing/2014/main" xmlns="" id="{F9CA1795-BD28-4BFC-ADDB-00515E9A2E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88" y="2317"/>
              <a:ext cx="592" cy="1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zh-CN" altLang="en-US" sz="1400" b="1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检查可用度</a:t>
              </a:r>
              <a:endParaRPr lang="en-US" altLang="zh-TW" sz="1400" b="1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23" name="Rectangle 582">
              <a:extLst>
                <a:ext uri="{FF2B5EF4-FFF2-40B4-BE49-F238E27FC236}">
                  <a16:creationId xmlns:a16="http://schemas.microsoft.com/office/drawing/2014/main" xmlns="" id="{E392C2F2-F31D-47E7-A5FA-7B3E3AC65F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88" y="2461"/>
              <a:ext cx="592" cy="1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zh-CN" altLang="en-US" sz="1400" b="1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创建交货单</a:t>
              </a:r>
              <a:endParaRPr lang="en-US" altLang="zh-TW" sz="1400" b="1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24" name="Rectangle 583">
              <a:extLst>
                <a:ext uri="{FF2B5EF4-FFF2-40B4-BE49-F238E27FC236}">
                  <a16:creationId xmlns:a16="http://schemas.microsoft.com/office/drawing/2014/main" xmlns="" id="{75E2AFA4-94C3-48FB-A8A3-DDA59F9F61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15" y="2137"/>
              <a:ext cx="1003" cy="2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26" name="Rectangle 585">
              <a:extLst>
                <a:ext uri="{FF2B5EF4-FFF2-40B4-BE49-F238E27FC236}">
                  <a16:creationId xmlns:a16="http://schemas.microsoft.com/office/drawing/2014/main" xmlns="" id="{BD0E4E6B-792B-463A-A878-169331687B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88" y="2173"/>
              <a:ext cx="271" cy="1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zh-CN" altLang="en-US" sz="1600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拣货</a:t>
              </a:r>
              <a:endParaRPr lang="en-US" altLang="zh-TW" sz="1600" b="1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grpSp>
          <p:nvGrpSpPr>
            <p:cNvPr id="227" name="Group 586">
              <a:extLst>
                <a:ext uri="{FF2B5EF4-FFF2-40B4-BE49-F238E27FC236}">
                  <a16:creationId xmlns:a16="http://schemas.microsoft.com/office/drawing/2014/main" xmlns="" id="{56A4B246-D5CC-445C-945C-9EB4A636CA0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21" y="2896"/>
              <a:ext cx="1020" cy="1044"/>
              <a:chOff x="1661" y="2825"/>
              <a:chExt cx="1069" cy="1112"/>
            </a:xfrm>
          </p:grpSpPr>
          <p:sp>
            <p:nvSpPr>
              <p:cNvPr id="458" name="Rectangle 587">
                <a:extLst>
                  <a:ext uri="{FF2B5EF4-FFF2-40B4-BE49-F238E27FC236}">
                    <a16:creationId xmlns:a16="http://schemas.microsoft.com/office/drawing/2014/main" xmlns="" id="{77D62ECC-4249-4087-829D-07D8438A92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61" y="2825"/>
                <a:ext cx="1053" cy="1096"/>
              </a:xfrm>
              <a:prstGeom prst="rect">
                <a:avLst/>
              </a:prstGeom>
              <a:solidFill>
                <a:srgbClr val="C7DAFE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459" name="Rectangle 588">
                <a:extLst>
                  <a:ext uri="{FF2B5EF4-FFF2-40B4-BE49-F238E27FC236}">
                    <a16:creationId xmlns:a16="http://schemas.microsoft.com/office/drawing/2014/main" xmlns="" id="{D66C302B-60BA-4CA0-91D0-EBA15EC129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77" y="2841"/>
                <a:ext cx="1053" cy="1096"/>
              </a:xfrm>
              <a:prstGeom prst="rect">
                <a:avLst/>
              </a:prstGeom>
              <a:solidFill>
                <a:srgbClr val="617498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460" name="Rectangle 589">
                <a:extLst>
                  <a:ext uri="{FF2B5EF4-FFF2-40B4-BE49-F238E27FC236}">
                    <a16:creationId xmlns:a16="http://schemas.microsoft.com/office/drawing/2014/main" xmlns="" id="{3E7D9DF3-29A7-4CA1-BE5F-82118428FC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69" y="2833"/>
                <a:ext cx="1053" cy="1096"/>
              </a:xfrm>
              <a:prstGeom prst="rect">
                <a:avLst/>
              </a:prstGeom>
              <a:solidFill>
                <a:srgbClr val="A2C1FE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  <p:sp>
          <p:nvSpPr>
            <p:cNvPr id="228" name="Rectangle 590">
              <a:extLst>
                <a:ext uri="{FF2B5EF4-FFF2-40B4-BE49-F238E27FC236}">
                  <a16:creationId xmlns:a16="http://schemas.microsoft.com/office/drawing/2014/main" xmlns="" id="{3D490A14-790C-44E4-B632-FA93050F1A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86" y="3963"/>
              <a:ext cx="1593" cy="2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30" name="Rectangle 592">
              <a:extLst>
                <a:ext uri="{FF2B5EF4-FFF2-40B4-BE49-F238E27FC236}">
                  <a16:creationId xmlns:a16="http://schemas.microsoft.com/office/drawing/2014/main" xmlns="" id="{840B48D6-DBDF-41C5-A651-295169FBB6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3" y="3999"/>
              <a:ext cx="271" cy="1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zh-CN" altLang="en-US" sz="1600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运输</a:t>
              </a:r>
              <a:endParaRPr lang="en-US" altLang="zh-TW" sz="1600" b="1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grpSp>
          <p:nvGrpSpPr>
            <p:cNvPr id="231" name="Group 593">
              <a:extLst>
                <a:ext uri="{FF2B5EF4-FFF2-40B4-BE49-F238E27FC236}">
                  <a16:creationId xmlns:a16="http://schemas.microsoft.com/office/drawing/2014/main" xmlns="" id="{80D77FE2-6D07-411E-BDDB-3524E7EFC51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57" y="3158"/>
              <a:ext cx="768" cy="549"/>
              <a:chOff x="1795" y="3115"/>
              <a:chExt cx="802" cy="586"/>
            </a:xfrm>
          </p:grpSpPr>
          <p:grpSp>
            <p:nvGrpSpPr>
              <p:cNvPr id="287" name="Group 594">
                <a:extLst>
                  <a:ext uri="{FF2B5EF4-FFF2-40B4-BE49-F238E27FC236}">
                    <a16:creationId xmlns:a16="http://schemas.microsoft.com/office/drawing/2014/main" xmlns="" id="{62CABDA8-ECB8-412A-9BAF-52659E06473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09" y="3365"/>
                <a:ext cx="62" cy="14"/>
                <a:chOff x="1809" y="3365"/>
                <a:chExt cx="62" cy="14"/>
              </a:xfrm>
            </p:grpSpPr>
            <p:sp>
              <p:nvSpPr>
                <p:cNvPr id="456" name="Freeform 595">
                  <a:extLst>
                    <a:ext uri="{FF2B5EF4-FFF2-40B4-BE49-F238E27FC236}">
                      <a16:creationId xmlns:a16="http://schemas.microsoft.com/office/drawing/2014/main" xmlns="" id="{4348AF97-834D-4B23-950A-781392F7007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09" y="3365"/>
                  <a:ext cx="62" cy="14"/>
                </a:xfrm>
                <a:custGeom>
                  <a:avLst/>
                  <a:gdLst>
                    <a:gd name="T0" fmla="*/ 62 w 62"/>
                    <a:gd name="T1" fmla="*/ 12 h 14"/>
                    <a:gd name="T2" fmla="*/ 0 w 62"/>
                    <a:gd name="T3" fmla="*/ 14 h 14"/>
                    <a:gd name="T4" fmla="*/ 0 w 62"/>
                    <a:gd name="T5" fmla="*/ 2 h 14"/>
                    <a:gd name="T6" fmla="*/ 62 w 62"/>
                    <a:gd name="T7" fmla="*/ 0 h 14"/>
                    <a:gd name="T8" fmla="*/ 62 w 62"/>
                    <a:gd name="T9" fmla="*/ 12 h 1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62"/>
                    <a:gd name="T16" fmla="*/ 0 h 14"/>
                    <a:gd name="T17" fmla="*/ 62 w 62"/>
                    <a:gd name="T18" fmla="*/ 14 h 14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62" h="14">
                      <a:moveTo>
                        <a:pt x="62" y="12"/>
                      </a:moveTo>
                      <a:lnTo>
                        <a:pt x="0" y="14"/>
                      </a:lnTo>
                      <a:lnTo>
                        <a:pt x="0" y="2"/>
                      </a:lnTo>
                      <a:lnTo>
                        <a:pt x="62" y="0"/>
                      </a:lnTo>
                      <a:lnTo>
                        <a:pt x="62" y="12"/>
                      </a:lnTo>
                      <a:close/>
                    </a:path>
                  </a:pathLst>
                </a:custGeom>
                <a:solidFill>
                  <a:srgbClr val="B5006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457" name="Freeform 596">
                  <a:extLst>
                    <a:ext uri="{FF2B5EF4-FFF2-40B4-BE49-F238E27FC236}">
                      <a16:creationId xmlns:a16="http://schemas.microsoft.com/office/drawing/2014/main" xmlns="" id="{0D1908EF-0022-40BB-8B45-6A91A2EF02B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09" y="3365"/>
                  <a:ext cx="62" cy="14"/>
                </a:xfrm>
                <a:custGeom>
                  <a:avLst/>
                  <a:gdLst>
                    <a:gd name="T0" fmla="*/ 62 w 62"/>
                    <a:gd name="T1" fmla="*/ 12 h 14"/>
                    <a:gd name="T2" fmla="*/ 0 w 62"/>
                    <a:gd name="T3" fmla="*/ 14 h 14"/>
                    <a:gd name="T4" fmla="*/ 0 w 62"/>
                    <a:gd name="T5" fmla="*/ 2 h 14"/>
                    <a:gd name="T6" fmla="*/ 62 w 62"/>
                    <a:gd name="T7" fmla="*/ 0 h 14"/>
                    <a:gd name="T8" fmla="*/ 62 w 62"/>
                    <a:gd name="T9" fmla="*/ 12 h 1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62"/>
                    <a:gd name="T16" fmla="*/ 0 h 14"/>
                    <a:gd name="T17" fmla="*/ 62 w 62"/>
                    <a:gd name="T18" fmla="*/ 14 h 14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62" h="14">
                      <a:moveTo>
                        <a:pt x="62" y="12"/>
                      </a:moveTo>
                      <a:lnTo>
                        <a:pt x="0" y="14"/>
                      </a:lnTo>
                      <a:lnTo>
                        <a:pt x="0" y="2"/>
                      </a:lnTo>
                      <a:lnTo>
                        <a:pt x="62" y="0"/>
                      </a:lnTo>
                      <a:lnTo>
                        <a:pt x="62" y="12"/>
                      </a:lnTo>
                    </a:path>
                  </a:pathLst>
                </a:custGeom>
                <a:noFill/>
                <a:ln w="1270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</p:grpSp>
          <p:grpSp>
            <p:nvGrpSpPr>
              <p:cNvPr id="288" name="Group 597">
                <a:extLst>
                  <a:ext uri="{FF2B5EF4-FFF2-40B4-BE49-F238E27FC236}">
                    <a16:creationId xmlns:a16="http://schemas.microsoft.com/office/drawing/2014/main" xmlns="" id="{6C8EED33-3508-4E7B-B7B1-E15AA0138F2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09" y="3383"/>
                <a:ext cx="62" cy="16"/>
                <a:chOff x="1809" y="3383"/>
                <a:chExt cx="62" cy="16"/>
              </a:xfrm>
            </p:grpSpPr>
            <p:sp>
              <p:nvSpPr>
                <p:cNvPr id="454" name="Freeform 598">
                  <a:extLst>
                    <a:ext uri="{FF2B5EF4-FFF2-40B4-BE49-F238E27FC236}">
                      <a16:creationId xmlns:a16="http://schemas.microsoft.com/office/drawing/2014/main" xmlns="" id="{31CFEC42-6435-45FB-BEAD-315B03EAEF1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09" y="3383"/>
                  <a:ext cx="62" cy="16"/>
                </a:xfrm>
                <a:custGeom>
                  <a:avLst/>
                  <a:gdLst>
                    <a:gd name="T0" fmla="*/ 62 w 62"/>
                    <a:gd name="T1" fmla="*/ 12 h 16"/>
                    <a:gd name="T2" fmla="*/ 0 w 62"/>
                    <a:gd name="T3" fmla="*/ 16 h 16"/>
                    <a:gd name="T4" fmla="*/ 0 w 62"/>
                    <a:gd name="T5" fmla="*/ 2 h 16"/>
                    <a:gd name="T6" fmla="*/ 62 w 62"/>
                    <a:gd name="T7" fmla="*/ 0 h 16"/>
                    <a:gd name="T8" fmla="*/ 62 w 62"/>
                    <a:gd name="T9" fmla="*/ 12 h 1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62"/>
                    <a:gd name="T16" fmla="*/ 0 h 16"/>
                    <a:gd name="T17" fmla="*/ 62 w 62"/>
                    <a:gd name="T18" fmla="*/ 16 h 1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62" h="16">
                      <a:moveTo>
                        <a:pt x="62" y="12"/>
                      </a:moveTo>
                      <a:lnTo>
                        <a:pt x="0" y="16"/>
                      </a:lnTo>
                      <a:lnTo>
                        <a:pt x="0" y="2"/>
                      </a:lnTo>
                      <a:lnTo>
                        <a:pt x="62" y="0"/>
                      </a:lnTo>
                      <a:lnTo>
                        <a:pt x="62" y="12"/>
                      </a:lnTo>
                      <a:close/>
                    </a:path>
                  </a:pathLst>
                </a:custGeom>
                <a:solidFill>
                  <a:srgbClr val="B5006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455" name="Freeform 599">
                  <a:extLst>
                    <a:ext uri="{FF2B5EF4-FFF2-40B4-BE49-F238E27FC236}">
                      <a16:creationId xmlns:a16="http://schemas.microsoft.com/office/drawing/2014/main" xmlns="" id="{49BAD9B4-DBD7-4320-9735-4BF629A555F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09" y="3383"/>
                  <a:ext cx="62" cy="16"/>
                </a:xfrm>
                <a:custGeom>
                  <a:avLst/>
                  <a:gdLst>
                    <a:gd name="T0" fmla="*/ 62 w 62"/>
                    <a:gd name="T1" fmla="*/ 12 h 16"/>
                    <a:gd name="T2" fmla="*/ 0 w 62"/>
                    <a:gd name="T3" fmla="*/ 16 h 16"/>
                    <a:gd name="T4" fmla="*/ 0 w 62"/>
                    <a:gd name="T5" fmla="*/ 2 h 16"/>
                    <a:gd name="T6" fmla="*/ 62 w 62"/>
                    <a:gd name="T7" fmla="*/ 0 h 16"/>
                    <a:gd name="T8" fmla="*/ 62 w 62"/>
                    <a:gd name="T9" fmla="*/ 12 h 1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62"/>
                    <a:gd name="T16" fmla="*/ 0 h 16"/>
                    <a:gd name="T17" fmla="*/ 62 w 62"/>
                    <a:gd name="T18" fmla="*/ 16 h 1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62" h="16">
                      <a:moveTo>
                        <a:pt x="62" y="12"/>
                      </a:moveTo>
                      <a:lnTo>
                        <a:pt x="0" y="16"/>
                      </a:lnTo>
                      <a:lnTo>
                        <a:pt x="0" y="2"/>
                      </a:lnTo>
                      <a:lnTo>
                        <a:pt x="62" y="0"/>
                      </a:lnTo>
                      <a:lnTo>
                        <a:pt x="62" y="12"/>
                      </a:lnTo>
                    </a:path>
                  </a:pathLst>
                </a:custGeom>
                <a:noFill/>
                <a:ln w="1270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</p:grpSp>
          <p:grpSp>
            <p:nvGrpSpPr>
              <p:cNvPr id="289" name="Group 600">
                <a:extLst>
                  <a:ext uri="{FF2B5EF4-FFF2-40B4-BE49-F238E27FC236}">
                    <a16:creationId xmlns:a16="http://schemas.microsoft.com/office/drawing/2014/main" xmlns="" id="{E8E9A577-4C73-482E-B678-5011E692BBC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01" y="3403"/>
                <a:ext cx="62" cy="24"/>
                <a:chOff x="1801" y="3403"/>
                <a:chExt cx="62" cy="24"/>
              </a:xfrm>
            </p:grpSpPr>
            <p:sp>
              <p:nvSpPr>
                <p:cNvPr id="452" name="Freeform 601">
                  <a:extLst>
                    <a:ext uri="{FF2B5EF4-FFF2-40B4-BE49-F238E27FC236}">
                      <a16:creationId xmlns:a16="http://schemas.microsoft.com/office/drawing/2014/main" xmlns="" id="{59F75BA7-2BF6-4430-9DB5-AC0E25B965D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01" y="3403"/>
                  <a:ext cx="62" cy="24"/>
                </a:xfrm>
                <a:custGeom>
                  <a:avLst/>
                  <a:gdLst>
                    <a:gd name="T0" fmla="*/ 62 w 62"/>
                    <a:gd name="T1" fmla="*/ 18 h 24"/>
                    <a:gd name="T2" fmla="*/ 0 w 62"/>
                    <a:gd name="T3" fmla="*/ 24 h 24"/>
                    <a:gd name="T4" fmla="*/ 0 w 62"/>
                    <a:gd name="T5" fmla="*/ 4 h 24"/>
                    <a:gd name="T6" fmla="*/ 62 w 62"/>
                    <a:gd name="T7" fmla="*/ 0 h 24"/>
                    <a:gd name="T8" fmla="*/ 62 w 62"/>
                    <a:gd name="T9" fmla="*/ 18 h 2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62"/>
                    <a:gd name="T16" fmla="*/ 0 h 24"/>
                    <a:gd name="T17" fmla="*/ 62 w 62"/>
                    <a:gd name="T18" fmla="*/ 24 h 24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62" h="24">
                      <a:moveTo>
                        <a:pt x="62" y="18"/>
                      </a:moveTo>
                      <a:lnTo>
                        <a:pt x="0" y="24"/>
                      </a:lnTo>
                      <a:lnTo>
                        <a:pt x="0" y="4"/>
                      </a:lnTo>
                      <a:lnTo>
                        <a:pt x="62" y="0"/>
                      </a:lnTo>
                      <a:lnTo>
                        <a:pt x="62" y="18"/>
                      </a:lnTo>
                      <a:close/>
                    </a:path>
                  </a:pathLst>
                </a:custGeom>
                <a:solidFill>
                  <a:srgbClr val="B5006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453" name="Freeform 602">
                  <a:extLst>
                    <a:ext uri="{FF2B5EF4-FFF2-40B4-BE49-F238E27FC236}">
                      <a16:creationId xmlns:a16="http://schemas.microsoft.com/office/drawing/2014/main" xmlns="" id="{FF5B24EB-3E04-4B7A-BFC2-56B4F577962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01" y="3403"/>
                  <a:ext cx="62" cy="24"/>
                </a:xfrm>
                <a:custGeom>
                  <a:avLst/>
                  <a:gdLst>
                    <a:gd name="T0" fmla="*/ 62 w 62"/>
                    <a:gd name="T1" fmla="*/ 18 h 24"/>
                    <a:gd name="T2" fmla="*/ 0 w 62"/>
                    <a:gd name="T3" fmla="*/ 24 h 24"/>
                    <a:gd name="T4" fmla="*/ 0 w 62"/>
                    <a:gd name="T5" fmla="*/ 4 h 24"/>
                    <a:gd name="T6" fmla="*/ 62 w 62"/>
                    <a:gd name="T7" fmla="*/ 0 h 24"/>
                    <a:gd name="T8" fmla="*/ 62 w 62"/>
                    <a:gd name="T9" fmla="*/ 18 h 2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62"/>
                    <a:gd name="T16" fmla="*/ 0 h 24"/>
                    <a:gd name="T17" fmla="*/ 62 w 62"/>
                    <a:gd name="T18" fmla="*/ 24 h 24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62" h="24">
                      <a:moveTo>
                        <a:pt x="62" y="18"/>
                      </a:moveTo>
                      <a:lnTo>
                        <a:pt x="0" y="24"/>
                      </a:lnTo>
                      <a:lnTo>
                        <a:pt x="0" y="4"/>
                      </a:lnTo>
                      <a:lnTo>
                        <a:pt x="62" y="0"/>
                      </a:lnTo>
                      <a:lnTo>
                        <a:pt x="62" y="18"/>
                      </a:lnTo>
                    </a:path>
                  </a:pathLst>
                </a:custGeom>
                <a:noFill/>
                <a:ln w="1270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</p:grpSp>
          <p:grpSp>
            <p:nvGrpSpPr>
              <p:cNvPr id="290" name="Group 603">
                <a:extLst>
                  <a:ext uri="{FF2B5EF4-FFF2-40B4-BE49-F238E27FC236}">
                    <a16:creationId xmlns:a16="http://schemas.microsoft.com/office/drawing/2014/main" xmlns="" id="{9DD8C61D-A69D-44DD-B710-1E9AB40F99C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95" y="3115"/>
                <a:ext cx="602" cy="8"/>
                <a:chOff x="1795" y="3115"/>
                <a:chExt cx="602" cy="8"/>
              </a:xfrm>
            </p:grpSpPr>
            <p:sp>
              <p:nvSpPr>
                <p:cNvPr id="450" name="Freeform 604">
                  <a:extLst>
                    <a:ext uri="{FF2B5EF4-FFF2-40B4-BE49-F238E27FC236}">
                      <a16:creationId xmlns:a16="http://schemas.microsoft.com/office/drawing/2014/main" xmlns="" id="{91D81FFA-20BB-4890-A0D1-A22046831CF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95" y="3115"/>
                  <a:ext cx="602" cy="8"/>
                </a:xfrm>
                <a:custGeom>
                  <a:avLst/>
                  <a:gdLst>
                    <a:gd name="T0" fmla="*/ 602 w 602"/>
                    <a:gd name="T1" fmla="*/ 4 h 8"/>
                    <a:gd name="T2" fmla="*/ 195 w 602"/>
                    <a:gd name="T3" fmla="*/ 0 h 8"/>
                    <a:gd name="T4" fmla="*/ 0 w 602"/>
                    <a:gd name="T5" fmla="*/ 2 h 8"/>
                    <a:gd name="T6" fmla="*/ 285 w 602"/>
                    <a:gd name="T7" fmla="*/ 8 h 8"/>
                    <a:gd name="T8" fmla="*/ 602 w 602"/>
                    <a:gd name="T9" fmla="*/ 4 h 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602"/>
                    <a:gd name="T16" fmla="*/ 0 h 8"/>
                    <a:gd name="T17" fmla="*/ 602 w 602"/>
                    <a:gd name="T18" fmla="*/ 8 h 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602" h="8">
                      <a:moveTo>
                        <a:pt x="602" y="4"/>
                      </a:moveTo>
                      <a:lnTo>
                        <a:pt x="195" y="0"/>
                      </a:lnTo>
                      <a:lnTo>
                        <a:pt x="0" y="2"/>
                      </a:lnTo>
                      <a:lnTo>
                        <a:pt x="285" y="8"/>
                      </a:lnTo>
                      <a:lnTo>
                        <a:pt x="602" y="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451" name="Freeform 605">
                  <a:extLst>
                    <a:ext uri="{FF2B5EF4-FFF2-40B4-BE49-F238E27FC236}">
                      <a16:creationId xmlns:a16="http://schemas.microsoft.com/office/drawing/2014/main" xmlns="" id="{90AEA87F-8E3A-411D-94B6-E0BE388B5B3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95" y="3115"/>
                  <a:ext cx="602" cy="8"/>
                </a:xfrm>
                <a:custGeom>
                  <a:avLst/>
                  <a:gdLst>
                    <a:gd name="T0" fmla="*/ 602 w 602"/>
                    <a:gd name="T1" fmla="*/ 4 h 8"/>
                    <a:gd name="T2" fmla="*/ 195 w 602"/>
                    <a:gd name="T3" fmla="*/ 0 h 8"/>
                    <a:gd name="T4" fmla="*/ 0 w 602"/>
                    <a:gd name="T5" fmla="*/ 2 h 8"/>
                    <a:gd name="T6" fmla="*/ 285 w 602"/>
                    <a:gd name="T7" fmla="*/ 8 h 8"/>
                    <a:gd name="T8" fmla="*/ 602 w 602"/>
                    <a:gd name="T9" fmla="*/ 4 h 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602"/>
                    <a:gd name="T16" fmla="*/ 0 h 8"/>
                    <a:gd name="T17" fmla="*/ 602 w 602"/>
                    <a:gd name="T18" fmla="*/ 8 h 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602" h="8">
                      <a:moveTo>
                        <a:pt x="602" y="4"/>
                      </a:moveTo>
                      <a:lnTo>
                        <a:pt x="195" y="0"/>
                      </a:lnTo>
                      <a:lnTo>
                        <a:pt x="0" y="2"/>
                      </a:lnTo>
                      <a:lnTo>
                        <a:pt x="285" y="8"/>
                      </a:lnTo>
                      <a:lnTo>
                        <a:pt x="602" y="4"/>
                      </a:lnTo>
                    </a:path>
                  </a:pathLst>
                </a:custGeom>
                <a:noFill/>
                <a:ln w="1270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</p:grpSp>
          <p:grpSp>
            <p:nvGrpSpPr>
              <p:cNvPr id="291" name="Group 606">
                <a:extLst>
                  <a:ext uri="{FF2B5EF4-FFF2-40B4-BE49-F238E27FC236}">
                    <a16:creationId xmlns:a16="http://schemas.microsoft.com/office/drawing/2014/main" xmlns="" id="{D31FB324-B291-4EC2-B803-CADF520B78A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903" y="3393"/>
                <a:ext cx="237" cy="197"/>
                <a:chOff x="1903" y="3393"/>
                <a:chExt cx="237" cy="197"/>
              </a:xfrm>
            </p:grpSpPr>
            <p:sp>
              <p:nvSpPr>
                <p:cNvPr id="448" name="Freeform 607">
                  <a:extLst>
                    <a:ext uri="{FF2B5EF4-FFF2-40B4-BE49-F238E27FC236}">
                      <a16:creationId xmlns:a16="http://schemas.microsoft.com/office/drawing/2014/main" xmlns="" id="{F9D9E1BA-C096-4B8E-8053-732DAFD4871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03" y="3393"/>
                  <a:ext cx="237" cy="197"/>
                </a:xfrm>
                <a:custGeom>
                  <a:avLst/>
                  <a:gdLst>
                    <a:gd name="T0" fmla="*/ 10 w 237"/>
                    <a:gd name="T1" fmla="*/ 0 h 197"/>
                    <a:gd name="T2" fmla="*/ 237 w 237"/>
                    <a:gd name="T3" fmla="*/ 111 h 197"/>
                    <a:gd name="T4" fmla="*/ 235 w 237"/>
                    <a:gd name="T5" fmla="*/ 197 h 197"/>
                    <a:gd name="T6" fmla="*/ 0 w 237"/>
                    <a:gd name="T7" fmla="*/ 56 h 197"/>
                    <a:gd name="T8" fmla="*/ 10 w 237"/>
                    <a:gd name="T9" fmla="*/ 0 h 19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37"/>
                    <a:gd name="T16" fmla="*/ 0 h 197"/>
                    <a:gd name="T17" fmla="*/ 237 w 237"/>
                    <a:gd name="T18" fmla="*/ 197 h 19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37" h="197">
                      <a:moveTo>
                        <a:pt x="10" y="0"/>
                      </a:moveTo>
                      <a:lnTo>
                        <a:pt x="237" y="111"/>
                      </a:lnTo>
                      <a:lnTo>
                        <a:pt x="235" y="197"/>
                      </a:lnTo>
                      <a:lnTo>
                        <a:pt x="0" y="56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solidFill>
                  <a:srgbClr val="DC008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449" name="Freeform 608">
                  <a:extLst>
                    <a:ext uri="{FF2B5EF4-FFF2-40B4-BE49-F238E27FC236}">
                      <a16:creationId xmlns:a16="http://schemas.microsoft.com/office/drawing/2014/main" xmlns="" id="{CC9E217D-824F-40C2-AC08-019960123DB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03" y="3393"/>
                  <a:ext cx="237" cy="197"/>
                </a:xfrm>
                <a:custGeom>
                  <a:avLst/>
                  <a:gdLst>
                    <a:gd name="T0" fmla="*/ 10 w 237"/>
                    <a:gd name="T1" fmla="*/ 0 h 197"/>
                    <a:gd name="T2" fmla="*/ 237 w 237"/>
                    <a:gd name="T3" fmla="*/ 111 h 197"/>
                    <a:gd name="T4" fmla="*/ 235 w 237"/>
                    <a:gd name="T5" fmla="*/ 197 h 197"/>
                    <a:gd name="T6" fmla="*/ 0 w 237"/>
                    <a:gd name="T7" fmla="*/ 56 h 197"/>
                    <a:gd name="T8" fmla="*/ 10 w 237"/>
                    <a:gd name="T9" fmla="*/ 0 h 19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37"/>
                    <a:gd name="T16" fmla="*/ 0 h 197"/>
                    <a:gd name="T17" fmla="*/ 237 w 237"/>
                    <a:gd name="T18" fmla="*/ 197 h 19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37" h="197">
                      <a:moveTo>
                        <a:pt x="10" y="0"/>
                      </a:moveTo>
                      <a:lnTo>
                        <a:pt x="237" y="111"/>
                      </a:lnTo>
                      <a:lnTo>
                        <a:pt x="235" y="197"/>
                      </a:lnTo>
                      <a:lnTo>
                        <a:pt x="0" y="56"/>
                      </a:lnTo>
                      <a:lnTo>
                        <a:pt x="10" y="0"/>
                      </a:lnTo>
                    </a:path>
                  </a:pathLst>
                </a:custGeom>
                <a:noFill/>
                <a:ln w="1270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</p:grpSp>
          <p:grpSp>
            <p:nvGrpSpPr>
              <p:cNvPr id="292" name="Group 609">
                <a:extLst>
                  <a:ext uri="{FF2B5EF4-FFF2-40B4-BE49-F238E27FC236}">
                    <a16:creationId xmlns:a16="http://schemas.microsoft.com/office/drawing/2014/main" xmlns="" id="{867C4454-AFD5-4971-9F0B-BC451850FA6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080" y="3119"/>
                <a:ext cx="323" cy="373"/>
                <a:chOff x="2080" y="3119"/>
                <a:chExt cx="323" cy="373"/>
              </a:xfrm>
            </p:grpSpPr>
            <p:sp>
              <p:nvSpPr>
                <p:cNvPr id="446" name="Freeform 610">
                  <a:extLst>
                    <a:ext uri="{FF2B5EF4-FFF2-40B4-BE49-F238E27FC236}">
                      <a16:creationId xmlns:a16="http://schemas.microsoft.com/office/drawing/2014/main" xmlns="" id="{66F81BDD-5EF5-44DC-9D5D-70799DF2238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80" y="3119"/>
                  <a:ext cx="323" cy="373"/>
                </a:xfrm>
                <a:custGeom>
                  <a:avLst/>
                  <a:gdLst>
                    <a:gd name="T0" fmla="*/ 0 w 323"/>
                    <a:gd name="T1" fmla="*/ 373 h 373"/>
                    <a:gd name="T2" fmla="*/ 323 w 323"/>
                    <a:gd name="T3" fmla="*/ 355 h 373"/>
                    <a:gd name="T4" fmla="*/ 319 w 323"/>
                    <a:gd name="T5" fmla="*/ 0 h 373"/>
                    <a:gd name="T6" fmla="*/ 0 w 323"/>
                    <a:gd name="T7" fmla="*/ 4 h 373"/>
                    <a:gd name="T8" fmla="*/ 0 w 323"/>
                    <a:gd name="T9" fmla="*/ 373 h 37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23"/>
                    <a:gd name="T16" fmla="*/ 0 h 373"/>
                    <a:gd name="T17" fmla="*/ 323 w 323"/>
                    <a:gd name="T18" fmla="*/ 373 h 37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23" h="373">
                      <a:moveTo>
                        <a:pt x="0" y="373"/>
                      </a:moveTo>
                      <a:lnTo>
                        <a:pt x="323" y="355"/>
                      </a:lnTo>
                      <a:lnTo>
                        <a:pt x="319" y="0"/>
                      </a:lnTo>
                      <a:lnTo>
                        <a:pt x="0" y="4"/>
                      </a:lnTo>
                      <a:lnTo>
                        <a:pt x="0" y="373"/>
                      </a:lnTo>
                      <a:close/>
                    </a:path>
                  </a:pathLst>
                </a:custGeom>
                <a:solidFill>
                  <a:srgbClr val="DADADA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447" name="Freeform 611">
                  <a:extLst>
                    <a:ext uri="{FF2B5EF4-FFF2-40B4-BE49-F238E27FC236}">
                      <a16:creationId xmlns:a16="http://schemas.microsoft.com/office/drawing/2014/main" xmlns="" id="{BD445E4E-3B19-46B7-AD7D-A3C4C707F15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80" y="3119"/>
                  <a:ext cx="323" cy="373"/>
                </a:xfrm>
                <a:custGeom>
                  <a:avLst/>
                  <a:gdLst>
                    <a:gd name="T0" fmla="*/ 0 w 323"/>
                    <a:gd name="T1" fmla="*/ 373 h 373"/>
                    <a:gd name="T2" fmla="*/ 323 w 323"/>
                    <a:gd name="T3" fmla="*/ 355 h 373"/>
                    <a:gd name="T4" fmla="*/ 319 w 323"/>
                    <a:gd name="T5" fmla="*/ 0 h 373"/>
                    <a:gd name="T6" fmla="*/ 0 w 323"/>
                    <a:gd name="T7" fmla="*/ 4 h 373"/>
                    <a:gd name="T8" fmla="*/ 0 w 323"/>
                    <a:gd name="T9" fmla="*/ 373 h 37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23"/>
                    <a:gd name="T16" fmla="*/ 0 h 373"/>
                    <a:gd name="T17" fmla="*/ 323 w 323"/>
                    <a:gd name="T18" fmla="*/ 373 h 37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23" h="373">
                      <a:moveTo>
                        <a:pt x="0" y="373"/>
                      </a:moveTo>
                      <a:lnTo>
                        <a:pt x="323" y="355"/>
                      </a:lnTo>
                      <a:lnTo>
                        <a:pt x="319" y="0"/>
                      </a:lnTo>
                      <a:lnTo>
                        <a:pt x="0" y="4"/>
                      </a:lnTo>
                      <a:lnTo>
                        <a:pt x="0" y="373"/>
                      </a:lnTo>
                    </a:path>
                  </a:pathLst>
                </a:custGeom>
                <a:noFill/>
                <a:ln w="1270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</p:grpSp>
          <p:sp>
            <p:nvSpPr>
              <p:cNvPr id="293" name="Freeform 612">
                <a:extLst>
                  <a:ext uri="{FF2B5EF4-FFF2-40B4-BE49-F238E27FC236}">
                    <a16:creationId xmlns:a16="http://schemas.microsoft.com/office/drawing/2014/main" xmlns="" id="{77837DD5-173D-4B7E-A387-BCD10ADDC2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28" y="3240"/>
                <a:ext cx="365" cy="30"/>
              </a:xfrm>
              <a:custGeom>
                <a:avLst/>
                <a:gdLst>
                  <a:gd name="T0" fmla="*/ 0 w 365"/>
                  <a:gd name="T1" fmla="*/ 6 h 30"/>
                  <a:gd name="T2" fmla="*/ 365 w 365"/>
                  <a:gd name="T3" fmla="*/ 0 h 30"/>
                  <a:gd name="T4" fmla="*/ 52 w 365"/>
                  <a:gd name="T5" fmla="*/ 30 h 30"/>
                  <a:gd name="T6" fmla="*/ 0 w 365"/>
                  <a:gd name="T7" fmla="*/ 6 h 3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65"/>
                  <a:gd name="T13" fmla="*/ 0 h 30"/>
                  <a:gd name="T14" fmla="*/ 365 w 365"/>
                  <a:gd name="T15" fmla="*/ 30 h 3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65" h="30">
                    <a:moveTo>
                      <a:pt x="0" y="6"/>
                    </a:moveTo>
                    <a:lnTo>
                      <a:pt x="365" y="0"/>
                    </a:lnTo>
                    <a:lnTo>
                      <a:pt x="52" y="30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B5006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grpSp>
            <p:nvGrpSpPr>
              <p:cNvPr id="294" name="Group 613">
                <a:extLst>
                  <a:ext uri="{FF2B5EF4-FFF2-40B4-BE49-F238E27FC236}">
                    <a16:creationId xmlns:a16="http://schemas.microsoft.com/office/drawing/2014/main" xmlns="" id="{EC74D730-1702-4FE7-A950-CA5D01CFFD8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423" y="3504"/>
                <a:ext cx="102" cy="161"/>
                <a:chOff x="2423" y="3504"/>
                <a:chExt cx="102" cy="161"/>
              </a:xfrm>
            </p:grpSpPr>
            <p:grpSp>
              <p:nvGrpSpPr>
                <p:cNvPr id="442" name="Group 614">
                  <a:extLst>
                    <a:ext uri="{FF2B5EF4-FFF2-40B4-BE49-F238E27FC236}">
                      <a16:creationId xmlns:a16="http://schemas.microsoft.com/office/drawing/2014/main" xmlns="" id="{A22AD670-DAF8-4BA5-9083-7C71801CA19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471" y="3574"/>
                  <a:ext cx="54" cy="91"/>
                  <a:chOff x="2471" y="3574"/>
                  <a:chExt cx="54" cy="91"/>
                </a:xfrm>
              </p:grpSpPr>
              <p:sp>
                <p:nvSpPr>
                  <p:cNvPr id="444" name="Freeform 615">
                    <a:extLst>
                      <a:ext uri="{FF2B5EF4-FFF2-40B4-BE49-F238E27FC236}">
                        <a16:creationId xmlns:a16="http://schemas.microsoft.com/office/drawing/2014/main" xmlns="" id="{F12DA90C-A2E0-425E-ABD7-F96F5FA69AF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71" y="3574"/>
                    <a:ext cx="54" cy="91"/>
                  </a:xfrm>
                  <a:custGeom>
                    <a:avLst/>
                    <a:gdLst>
                      <a:gd name="T0" fmla="*/ 0 w 54"/>
                      <a:gd name="T1" fmla="*/ 91 h 91"/>
                      <a:gd name="T2" fmla="*/ 38 w 54"/>
                      <a:gd name="T3" fmla="*/ 83 h 91"/>
                      <a:gd name="T4" fmla="*/ 44 w 54"/>
                      <a:gd name="T5" fmla="*/ 73 h 91"/>
                      <a:gd name="T6" fmla="*/ 50 w 54"/>
                      <a:gd name="T7" fmla="*/ 55 h 91"/>
                      <a:gd name="T8" fmla="*/ 54 w 54"/>
                      <a:gd name="T9" fmla="*/ 43 h 91"/>
                      <a:gd name="T10" fmla="*/ 54 w 54"/>
                      <a:gd name="T11" fmla="*/ 22 h 91"/>
                      <a:gd name="T12" fmla="*/ 8 w 54"/>
                      <a:gd name="T13" fmla="*/ 0 h 91"/>
                      <a:gd name="T14" fmla="*/ 0 w 54"/>
                      <a:gd name="T15" fmla="*/ 91 h 91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w 54"/>
                      <a:gd name="T25" fmla="*/ 0 h 91"/>
                      <a:gd name="T26" fmla="*/ 54 w 54"/>
                      <a:gd name="T27" fmla="*/ 91 h 91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T24" t="T25" r="T26" b="T27"/>
                    <a:pathLst>
                      <a:path w="54" h="91">
                        <a:moveTo>
                          <a:pt x="0" y="91"/>
                        </a:moveTo>
                        <a:lnTo>
                          <a:pt x="38" y="83"/>
                        </a:lnTo>
                        <a:lnTo>
                          <a:pt x="44" y="73"/>
                        </a:lnTo>
                        <a:lnTo>
                          <a:pt x="50" y="55"/>
                        </a:lnTo>
                        <a:lnTo>
                          <a:pt x="54" y="43"/>
                        </a:lnTo>
                        <a:lnTo>
                          <a:pt x="54" y="22"/>
                        </a:lnTo>
                        <a:lnTo>
                          <a:pt x="8" y="0"/>
                        </a:lnTo>
                        <a:lnTo>
                          <a:pt x="0" y="91"/>
                        </a:lnTo>
                        <a:close/>
                      </a:path>
                    </a:pathLst>
                  </a:custGeom>
                  <a:solidFill>
                    <a:srgbClr val="676767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>
                      <a:latin typeface="Microsoft YaHei" panose="020B0503020204020204" pitchFamily="34" charset="-122"/>
                      <a:ea typeface="Microsoft YaHei" panose="020B0503020204020204" pitchFamily="34" charset="-122"/>
                    </a:endParaRPr>
                  </a:p>
                </p:txBody>
              </p:sp>
              <p:sp>
                <p:nvSpPr>
                  <p:cNvPr id="445" name="Freeform 616">
                    <a:extLst>
                      <a:ext uri="{FF2B5EF4-FFF2-40B4-BE49-F238E27FC236}">
                        <a16:creationId xmlns:a16="http://schemas.microsoft.com/office/drawing/2014/main" xmlns="" id="{022641E8-70B6-4A1D-B4B9-972213F8D62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71" y="3574"/>
                    <a:ext cx="54" cy="91"/>
                  </a:xfrm>
                  <a:custGeom>
                    <a:avLst/>
                    <a:gdLst>
                      <a:gd name="T0" fmla="*/ 0 w 54"/>
                      <a:gd name="T1" fmla="*/ 91 h 91"/>
                      <a:gd name="T2" fmla="*/ 38 w 54"/>
                      <a:gd name="T3" fmla="*/ 83 h 91"/>
                      <a:gd name="T4" fmla="*/ 44 w 54"/>
                      <a:gd name="T5" fmla="*/ 73 h 91"/>
                      <a:gd name="T6" fmla="*/ 50 w 54"/>
                      <a:gd name="T7" fmla="*/ 55 h 91"/>
                      <a:gd name="T8" fmla="*/ 54 w 54"/>
                      <a:gd name="T9" fmla="*/ 43 h 91"/>
                      <a:gd name="T10" fmla="*/ 54 w 54"/>
                      <a:gd name="T11" fmla="*/ 22 h 91"/>
                      <a:gd name="T12" fmla="*/ 8 w 54"/>
                      <a:gd name="T13" fmla="*/ 0 h 91"/>
                      <a:gd name="T14" fmla="*/ 0 w 54"/>
                      <a:gd name="T15" fmla="*/ 91 h 91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w 54"/>
                      <a:gd name="T25" fmla="*/ 0 h 91"/>
                      <a:gd name="T26" fmla="*/ 54 w 54"/>
                      <a:gd name="T27" fmla="*/ 91 h 91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T24" t="T25" r="T26" b="T27"/>
                    <a:pathLst>
                      <a:path w="54" h="91">
                        <a:moveTo>
                          <a:pt x="0" y="91"/>
                        </a:moveTo>
                        <a:lnTo>
                          <a:pt x="38" y="83"/>
                        </a:lnTo>
                        <a:lnTo>
                          <a:pt x="44" y="73"/>
                        </a:lnTo>
                        <a:lnTo>
                          <a:pt x="50" y="55"/>
                        </a:lnTo>
                        <a:lnTo>
                          <a:pt x="54" y="43"/>
                        </a:lnTo>
                        <a:lnTo>
                          <a:pt x="54" y="22"/>
                        </a:lnTo>
                        <a:lnTo>
                          <a:pt x="8" y="0"/>
                        </a:lnTo>
                        <a:lnTo>
                          <a:pt x="0" y="91"/>
                        </a:lnTo>
                      </a:path>
                    </a:pathLst>
                  </a:custGeom>
                  <a:noFill/>
                  <a:ln w="1270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>
                      <a:latin typeface="Microsoft YaHei" panose="020B0503020204020204" pitchFamily="34" charset="-122"/>
                      <a:ea typeface="Microsoft YaHei" panose="020B0503020204020204" pitchFamily="34" charset="-122"/>
                    </a:endParaRPr>
                  </a:p>
                </p:txBody>
              </p:sp>
            </p:grpSp>
            <p:sp>
              <p:nvSpPr>
                <p:cNvPr id="443" name="Freeform 617">
                  <a:extLst>
                    <a:ext uri="{FF2B5EF4-FFF2-40B4-BE49-F238E27FC236}">
                      <a16:creationId xmlns:a16="http://schemas.microsoft.com/office/drawing/2014/main" xmlns="" id="{023A3960-24DB-43EF-8F56-BDF191AF46A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23" y="3504"/>
                  <a:ext cx="76" cy="157"/>
                </a:xfrm>
                <a:custGeom>
                  <a:avLst/>
                  <a:gdLst>
                    <a:gd name="T0" fmla="*/ 32 w 76"/>
                    <a:gd name="T1" fmla="*/ 0 h 157"/>
                    <a:gd name="T2" fmla="*/ 40 w 76"/>
                    <a:gd name="T3" fmla="*/ 0 h 157"/>
                    <a:gd name="T4" fmla="*/ 48 w 76"/>
                    <a:gd name="T5" fmla="*/ 4 h 157"/>
                    <a:gd name="T6" fmla="*/ 54 w 76"/>
                    <a:gd name="T7" fmla="*/ 12 h 157"/>
                    <a:gd name="T8" fmla="*/ 60 w 76"/>
                    <a:gd name="T9" fmla="*/ 20 h 157"/>
                    <a:gd name="T10" fmla="*/ 66 w 76"/>
                    <a:gd name="T11" fmla="*/ 32 h 157"/>
                    <a:gd name="T12" fmla="*/ 70 w 76"/>
                    <a:gd name="T13" fmla="*/ 46 h 157"/>
                    <a:gd name="T14" fmla="*/ 76 w 76"/>
                    <a:gd name="T15" fmla="*/ 76 h 157"/>
                    <a:gd name="T16" fmla="*/ 74 w 76"/>
                    <a:gd name="T17" fmla="*/ 108 h 157"/>
                    <a:gd name="T18" fmla="*/ 72 w 76"/>
                    <a:gd name="T19" fmla="*/ 121 h 157"/>
                    <a:gd name="T20" fmla="*/ 68 w 76"/>
                    <a:gd name="T21" fmla="*/ 133 h 157"/>
                    <a:gd name="T22" fmla="*/ 64 w 76"/>
                    <a:gd name="T23" fmla="*/ 143 h 157"/>
                    <a:gd name="T24" fmla="*/ 58 w 76"/>
                    <a:gd name="T25" fmla="*/ 151 h 157"/>
                    <a:gd name="T26" fmla="*/ 52 w 76"/>
                    <a:gd name="T27" fmla="*/ 155 h 157"/>
                    <a:gd name="T28" fmla="*/ 44 w 76"/>
                    <a:gd name="T29" fmla="*/ 157 h 157"/>
                    <a:gd name="T30" fmla="*/ 36 w 76"/>
                    <a:gd name="T31" fmla="*/ 157 h 157"/>
                    <a:gd name="T32" fmla="*/ 28 w 76"/>
                    <a:gd name="T33" fmla="*/ 153 h 157"/>
                    <a:gd name="T34" fmla="*/ 22 w 76"/>
                    <a:gd name="T35" fmla="*/ 145 h 157"/>
                    <a:gd name="T36" fmla="*/ 16 w 76"/>
                    <a:gd name="T37" fmla="*/ 137 h 157"/>
                    <a:gd name="T38" fmla="*/ 10 w 76"/>
                    <a:gd name="T39" fmla="*/ 125 h 157"/>
                    <a:gd name="T40" fmla="*/ 6 w 76"/>
                    <a:gd name="T41" fmla="*/ 111 h 157"/>
                    <a:gd name="T42" fmla="*/ 0 w 76"/>
                    <a:gd name="T43" fmla="*/ 82 h 157"/>
                    <a:gd name="T44" fmla="*/ 2 w 76"/>
                    <a:gd name="T45" fmla="*/ 50 h 157"/>
                    <a:gd name="T46" fmla="*/ 4 w 76"/>
                    <a:gd name="T47" fmla="*/ 36 h 157"/>
                    <a:gd name="T48" fmla="*/ 8 w 76"/>
                    <a:gd name="T49" fmla="*/ 24 h 157"/>
                    <a:gd name="T50" fmla="*/ 12 w 76"/>
                    <a:gd name="T51" fmla="*/ 14 h 157"/>
                    <a:gd name="T52" fmla="*/ 18 w 76"/>
                    <a:gd name="T53" fmla="*/ 6 h 157"/>
                    <a:gd name="T54" fmla="*/ 24 w 76"/>
                    <a:gd name="T55" fmla="*/ 2 h 157"/>
                    <a:gd name="T56" fmla="*/ 32 w 76"/>
                    <a:gd name="T57" fmla="*/ 0 h 157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w 76"/>
                    <a:gd name="T88" fmla="*/ 0 h 157"/>
                    <a:gd name="T89" fmla="*/ 76 w 76"/>
                    <a:gd name="T90" fmla="*/ 157 h 157"/>
                  </a:gdLst>
                  <a:ahLst/>
                  <a:cxnLst>
                    <a:cxn ang="T58">
                      <a:pos x="T0" y="T1"/>
                    </a:cxn>
                    <a:cxn ang="T59">
                      <a:pos x="T2" y="T3"/>
                    </a:cxn>
                    <a:cxn ang="T60">
                      <a:pos x="T4" y="T5"/>
                    </a:cxn>
                    <a:cxn ang="T61">
                      <a:pos x="T6" y="T7"/>
                    </a:cxn>
                    <a:cxn ang="T62">
                      <a:pos x="T8" y="T9"/>
                    </a:cxn>
                    <a:cxn ang="T63">
                      <a:pos x="T10" y="T11"/>
                    </a:cxn>
                    <a:cxn ang="T64">
                      <a:pos x="T12" y="T13"/>
                    </a:cxn>
                    <a:cxn ang="T65">
                      <a:pos x="T14" y="T15"/>
                    </a:cxn>
                    <a:cxn ang="T66">
                      <a:pos x="T16" y="T17"/>
                    </a:cxn>
                    <a:cxn ang="T67">
                      <a:pos x="T18" y="T19"/>
                    </a:cxn>
                    <a:cxn ang="T68">
                      <a:pos x="T20" y="T21"/>
                    </a:cxn>
                    <a:cxn ang="T69">
                      <a:pos x="T22" y="T23"/>
                    </a:cxn>
                    <a:cxn ang="T70">
                      <a:pos x="T24" y="T25"/>
                    </a:cxn>
                    <a:cxn ang="T71">
                      <a:pos x="T26" y="T27"/>
                    </a:cxn>
                    <a:cxn ang="T72">
                      <a:pos x="T28" y="T29"/>
                    </a:cxn>
                    <a:cxn ang="T73">
                      <a:pos x="T30" y="T31"/>
                    </a:cxn>
                    <a:cxn ang="T74">
                      <a:pos x="T32" y="T33"/>
                    </a:cxn>
                    <a:cxn ang="T75">
                      <a:pos x="T34" y="T35"/>
                    </a:cxn>
                    <a:cxn ang="T76">
                      <a:pos x="T36" y="T37"/>
                    </a:cxn>
                    <a:cxn ang="T77">
                      <a:pos x="T38" y="T39"/>
                    </a:cxn>
                    <a:cxn ang="T78">
                      <a:pos x="T40" y="T41"/>
                    </a:cxn>
                    <a:cxn ang="T79">
                      <a:pos x="T42" y="T43"/>
                    </a:cxn>
                    <a:cxn ang="T80">
                      <a:pos x="T44" y="T45"/>
                    </a:cxn>
                    <a:cxn ang="T81">
                      <a:pos x="T46" y="T47"/>
                    </a:cxn>
                    <a:cxn ang="T82">
                      <a:pos x="T48" y="T49"/>
                    </a:cxn>
                    <a:cxn ang="T83">
                      <a:pos x="T50" y="T51"/>
                    </a:cxn>
                    <a:cxn ang="T84">
                      <a:pos x="T52" y="T53"/>
                    </a:cxn>
                    <a:cxn ang="T85">
                      <a:pos x="T54" y="T55"/>
                    </a:cxn>
                    <a:cxn ang="T86">
                      <a:pos x="T56" y="T57"/>
                    </a:cxn>
                  </a:cxnLst>
                  <a:rect l="T87" t="T88" r="T89" b="T90"/>
                  <a:pathLst>
                    <a:path w="76" h="157">
                      <a:moveTo>
                        <a:pt x="32" y="0"/>
                      </a:moveTo>
                      <a:lnTo>
                        <a:pt x="40" y="0"/>
                      </a:lnTo>
                      <a:lnTo>
                        <a:pt x="48" y="4"/>
                      </a:lnTo>
                      <a:lnTo>
                        <a:pt x="54" y="12"/>
                      </a:lnTo>
                      <a:lnTo>
                        <a:pt x="60" y="20"/>
                      </a:lnTo>
                      <a:lnTo>
                        <a:pt x="66" y="32"/>
                      </a:lnTo>
                      <a:lnTo>
                        <a:pt x="70" y="46"/>
                      </a:lnTo>
                      <a:lnTo>
                        <a:pt x="76" y="76"/>
                      </a:lnTo>
                      <a:lnTo>
                        <a:pt x="74" y="108"/>
                      </a:lnTo>
                      <a:lnTo>
                        <a:pt x="72" y="121"/>
                      </a:lnTo>
                      <a:lnTo>
                        <a:pt x="68" y="133"/>
                      </a:lnTo>
                      <a:lnTo>
                        <a:pt x="64" y="143"/>
                      </a:lnTo>
                      <a:lnTo>
                        <a:pt x="58" y="151"/>
                      </a:lnTo>
                      <a:lnTo>
                        <a:pt x="52" y="155"/>
                      </a:lnTo>
                      <a:lnTo>
                        <a:pt x="44" y="157"/>
                      </a:lnTo>
                      <a:lnTo>
                        <a:pt x="36" y="157"/>
                      </a:lnTo>
                      <a:lnTo>
                        <a:pt x="28" y="153"/>
                      </a:lnTo>
                      <a:lnTo>
                        <a:pt x="22" y="145"/>
                      </a:lnTo>
                      <a:lnTo>
                        <a:pt x="16" y="137"/>
                      </a:lnTo>
                      <a:lnTo>
                        <a:pt x="10" y="125"/>
                      </a:lnTo>
                      <a:lnTo>
                        <a:pt x="6" y="111"/>
                      </a:lnTo>
                      <a:lnTo>
                        <a:pt x="0" y="82"/>
                      </a:lnTo>
                      <a:lnTo>
                        <a:pt x="2" y="50"/>
                      </a:lnTo>
                      <a:lnTo>
                        <a:pt x="4" y="36"/>
                      </a:lnTo>
                      <a:lnTo>
                        <a:pt x="8" y="24"/>
                      </a:lnTo>
                      <a:lnTo>
                        <a:pt x="12" y="14"/>
                      </a:lnTo>
                      <a:lnTo>
                        <a:pt x="18" y="6"/>
                      </a:lnTo>
                      <a:lnTo>
                        <a:pt x="24" y="2"/>
                      </a:lnTo>
                      <a:lnTo>
                        <a:pt x="32" y="0"/>
                      </a:lnTo>
                      <a:close/>
                    </a:path>
                  </a:pathLst>
                </a:custGeom>
                <a:solidFill>
                  <a:srgbClr val="919191"/>
                </a:solidFill>
                <a:ln w="1270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</p:grpSp>
          <p:sp>
            <p:nvSpPr>
              <p:cNvPr id="295" name="Freeform 618">
                <a:extLst>
                  <a:ext uri="{FF2B5EF4-FFF2-40B4-BE49-F238E27FC236}">
                    <a16:creationId xmlns:a16="http://schemas.microsoft.com/office/drawing/2014/main" xmlns="" id="{04DE69F9-AEBF-4707-AFE3-3A980DF40A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74" y="3510"/>
                <a:ext cx="90" cy="90"/>
              </a:xfrm>
              <a:custGeom>
                <a:avLst/>
                <a:gdLst>
                  <a:gd name="T0" fmla="*/ 0 w 90"/>
                  <a:gd name="T1" fmla="*/ 64 h 90"/>
                  <a:gd name="T2" fmla="*/ 16 w 90"/>
                  <a:gd name="T3" fmla="*/ 62 h 90"/>
                  <a:gd name="T4" fmla="*/ 16 w 90"/>
                  <a:gd name="T5" fmla="*/ 90 h 90"/>
                  <a:gd name="T6" fmla="*/ 42 w 90"/>
                  <a:gd name="T7" fmla="*/ 88 h 90"/>
                  <a:gd name="T8" fmla="*/ 66 w 90"/>
                  <a:gd name="T9" fmla="*/ 72 h 90"/>
                  <a:gd name="T10" fmla="*/ 88 w 90"/>
                  <a:gd name="T11" fmla="*/ 80 h 90"/>
                  <a:gd name="T12" fmla="*/ 90 w 90"/>
                  <a:gd name="T13" fmla="*/ 40 h 90"/>
                  <a:gd name="T14" fmla="*/ 68 w 90"/>
                  <a:gd name="T15" fmla="*/ 6 h 90"/>
                  <a:gd name="T16" fmla="*/ 32 w 90"/>
                  <a:gd name="T17" fmla="*/ 0 h 90"/>
                  <a:gd name="T18" fmla="*/ 14 w 90"/>
                  <a:gd name="T19" fmla="*/ 12 h 90"/>
                  <a:gd name="T20" fmla="*/ 4 w 90"/>
                  <a:gd name="T21" fmla="*/ 38 h 90"/>
                  <a:gd name="T22" fmla="*/ 0 w 90"/>
                  <a:gd name="T23" fmla="*/ 64 h 90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90"/>
                  <a:gd name="T37" fmla="*/ 0 h 90"/>
                  <a:gd name="T38" fmla="*/ 90 w 90"/>
                  <a:gd name="T39" fmla="*/ 90 h 90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90" h="90">
                    <a:moveTo>
                      <a:pt x="0" y="64"/>
                    </a:moveTo>
                    <a:lnTo>
                      <a:pt x="16" y="62"/>
                    </a:lnTo>
                    <a:lnTo>
                      <a:pt x="16" y="90"/>
                    </a:lnTo>
                    <a:lnTo>
                      <a:pt x="42" y="88"/>
                    </a:lnTo>
                    <a:lnTo>
                      <a:pt x="66" y="72"/>
                    </a:lnTo>
                    <a:lnTo>
                      <a:pt x="88" y="80"/>
                    </a:lnTo>
                    <a:lnTo>
                      <a:pt x="90" y="40"/>
                    </a:lnTo>
                    <a:lnTo>
                      <a:pt x="68" y="6"/>
                    </a:lnTo>
                    <a:lnTo>
                      <a:pt x="32" y="0"/>
                    </a:lnTo>
                    <a:lnTo>
                      <a:pt x="14" y="12"/>
                    </a:lnTo>
                    <a:lnTo>
                      <a:pt x="4" y="38"/>
                    </a:lnTo>
                    <a:lnTo>
                      <a:pt x="0" y="64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grpSp>
            <p:nvGrpSpPr>
              <p:cNvPr id="296" name="Group 619">
                <a:extLst>
                  <a:ext uri="{FF2B5EF4-FFF2-40B4-BE49-F238E27FC236}">
                    <a16:creationId xmlns:a16="http://schemas.microsoft.com/office/drawing/2014/main" xmlns="" id="{51F77348-366A-437E-8566-F067E382D83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110" y="3542"/>
                <a:ext cx="100" cy="159"/>
                <a:chOff x="2110" y="3542"/>
                <a:chExt cx="100" cy="159"/>
              </a:xfrm>
            </p:grpSpPr>
            <p:grpSp>
              <p:nvGrpSpPr>
                <p:cNvPr id="438" name="Group 620">
                  <a:extLst>
                    <a:ext uri="{FF2B5EF4-FFF2-40B4-BE49-F238E27FC236}">
                      <a16:creationId xmlns:a16="http://schemas.microsoft.com/office/drawing/2014/main" xmlns="" id="{E3522BCC-2177-46F7-8CFD-0A6688014E11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156" y="3612"/>
                  <a:ext cx="54" cy="89"/>
                  <a:chOff x="2156" y="3612"/>
                  <a:chExt cx="54" cy="89"/>
                </a:xfrm>
              </p:grpSpPr>
              <p:sp>
                <p:nvSpPr>
                  <p:cNvPr id="440" name="Freeform 621">
                    <a:extLst>
                      <a:ext uri="{FF2B5EF4-FFF2-40B4-BE49-F238E27FC236}">
                        <a16:creationId xmlns:a16="http://schemas.microsoft.com/office/drawing/2014/main" xmlns="" id="{7687E046-298E-4B59-AD73-CD09A896CCF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156" y="3612"/>
                    <a:ext cx="54" cy="89"/>
                  </a:xfrm>
                  <a:custGeom>
                    <a:avLst/>
                    <a:gdLst>
                      <a:gd name="T0" fmla="*/ 0 w 54"/>
                      <a:gd name="T1" fmla="*/ 89 h 89"/>
                      <a:gd name="T2" fmla="*/ 38 w 54"/>
                      <a:gd name="T3" fmla="*/ 79 h 89"/>
                      <a:gd name="T4" fmla="*/ 44 w 54"/>
                      <a:gd name="T5" fmla="*/ 71 h 89"/>
                      <a:gd name="T6" fmla="*/ 50 w 54"/>
                      <a:gd name="T7" fmla="*/ 53 h 89"/>
                      <a:gd name="T8" fmla="*/ 54 w 54"/>
                      <a:gd name="T9" fmla="*/ 41 h 89"/>
                      <a:gd name="T10" fmla="*/ 54 w 54"/>
                      <a:gd name="T11" fmla="*/ 21 h 89"/>
                      <a:gd name="T12" fmla="*/ 8 w 54"/>
                      <a:gd name="T13" fmla="*/ 0 h 89"/>
                      <a:gd name="T14" fmla="*/ 0 w 54"/>
                      <a:gd name="T15" fmla="*/ 89 h 89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w 54"/>
                      <a:gd name="T25" fmla="*/ 0 h 89"/>
                      <a:gd name="T26" fmla="*/ 54 w 54"/>
                      <a:gd name="T27" fmla="*/ 89 h 89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T24" t="T25" r="T26" b="T27"/>
                    <a:pathLst>
                      <a:path w="54" h="89">
                        <a:moveTo>
                          <a:pt x="0" y="89"/>
                        </a:moveTo>
                        <a:lnTo>
                          <a:pt x="38" y="79"/>
                        </a:lnTo>
                        <a:lnTo>
                          <a:pt x="44" y="71"/>
                        </a:lnTo>
                        <a:lnTo>
                          <a:pt x="50" y="53"/>
                        </a:lnTo>
                        <a:lnTo>
                          <a:pt x="54" y="41"/>
                        </a:lnTo>
                        <a:lnTo>
                          <a:pt x="54" y="21"/>
                        </a:lnTo>
                        <a:lnTo>
                          <a:pt x="8" y="0"/>
                        </a:lnTo>
                        <a:lnTo>
                          <a:pt x="0" y="89"/>
                        </a:lnTo>
                        <a:close/>
                      </a:path>
                    </a:pathLst>
                  </a:custGeom>
                  <a:solidFill>
                    <a:srgbClr val="676767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>
                      <a:latin typeface="Microsoft YaHei" panose="020B0503020204020204" pitchFamily="34" charset="-122"/>
                      <a:ea typeface="Microsoft YaHei" panose="020B0503020204020204" pitchFamily="34" charset="-122"/>
                    </a:endParaRPr>
                  </a:p>
                </p:txBody>
              </p:sp>
              <p:sp>
                <p:nvSpPr>
                  <p:cNvPr id="441" name="Freeform 622">
                    <a:extLst>
                      <a:ext uri="{FF2B5EF4-FFF2-40B4-BE49-F238E27FC236}">
                        <a16:creationId xmlns:a16="http://schemas.microsoft.com/office/drawing/2014/main" xmlns="" id="{8EE64ACE-9A4B-45A6-96F7-846C4BC6FED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156" y="3612"/>
                    <a:ext cx="54" cy="89"/>
                  </a:xfrm>
                  <a:custGeom>
                    <a:avLst/>
                    <a:gdLst>
                      <a:gd name="T0" fmla="*/ 0 w 54"/>
                      <a:gd name="T1" fmla="*/ 89 h 89"/>
                      <a:gd name="T2" fmla="*/ 38 w 54"/>
                      <a:gd name="T3" fmla="*/ 79 h 89"/>
                      <a:gd name="T4" fmla="*/ 44 w 54"/>
                      <a:gd name="T5" fmla="*/ 71 h 89"/>
                      <a:gd name="T6" fmla="*/ 50 w 54"/>
                      <a:gd name="T7" fmla="*/ 53 h 89"/>
                      <a:gd name="T8" fmla="*/ 54 w 54"/>
                      <a:gd name="T9" fmla="*/ 41 h 89"/>
                      <a:gd name="T10" fmla="*/ 54 w 54"/>
                      <a:gd name="T11" fmla="*/ 21 h 89"/>
                      <a:gd name="T12" fmla="*/ 8 w 54"/>
                      <a:gd name="T13" fmla="*/ 0 h 89"/>
                      <a:gd name="T14" fmla="*/ 0 w 54"/>
                      <a:gd name="T15" fmla="*/ 89 h 89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w 54"/>
                      <a:gd name="T25" fmla="*/ 0 h 89"/>
                      <a:gd name="T26" fmla="*/ 54 w 54"/>
                      <a:gd name="T27" fmla="*/ 89 h 89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T24" t="T25" r="T26" b="T27"/>
                    <a:pathLst>
                      <a:path w="54" h="89">
                        <a:moveTo>
                          <a:pt x="0" y="89"/>
                        </a:moveTo>
                        <a:lnTo>
                          <a:pt x="38" y="79"/>
                        </a:lnTo>
                        <a:lnTo>
                          <a:pt x="44" y="71"/>
                        </a:lnTo>
                        <a:lnTo>
                          <a:pt x="50" y="53"/>
                        </a:lnTo>
                        <a:lnTo>
                          <a:pt x="54" y="41"/>
                        </a:lnTo>
                        <a:lnTo>
                          <a:pt x="54" y="21"/>
                        </a:lnTo>
                        <a:lnTo>
                          <a:pt x="8" y="0"/>
                        </a:lnTo>
                        <a:lnTo>
                          <a:pt x="0" y="89"/>
                        </a:lnTo>
                      </a:path>
                    </a:pathLst>
                  </a:custGeom>
                  <a:noFill/>
                  <a:ln w="1270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>
                      <a:latin typeface="Microsoft YaHei" panose="020B0503020204020204" pitchFamily="34" charset="-122"/>
                      <a:ea typeface="Microsoft YaHei" panose="020B0503020204020204" pitchFamily="34" charset="-122"/>
                    </a:endParaRPr>
                  </a:p>
                </p:txBody>
              </p:sp>
            </p:grpSp>
            <p:sp>
              <p:nvSpPr>
                <p:cNvPr id="439" name="Freeform 623">
                  <a:extLst>
                    <a:ext uri="{FF2B5EF4-FFF2-40B4-BE49-F238E27FC236}">
                      <a16:creationId xmlns:a16="http://schemas.microsoft.com/office/drawing/2014/main" xmlns="" id="{AA89AFC7-0B99-4972-82BC-AFBAA5954F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10" y="3542"/>
                  <a:ext cx="76" cy="157"/>
                </a:xfrm>
                <a:custGeom>
                  <a:avLst/>
                  <a:gdLst>
                    <a:gd name="T0" fmla="*/ 32 w 76"/>
                    <a:gd name="T1" fmla="*/ 0 h 157"/>
                    <a:gd name="T2" fmla="*/ 40 w 76"/>
                    <a:gd name="T3" fmla="*/ 0 h 157"/>
                    <a:gd name="T4" fmla="*/ 48 w 76"/>
                    <a:gd name="T5" fmla="*/ 4 h 157"/>
                    <a:gd name="T6" fmla="*/ 56 w 76"/>
                    <a:gd name="T7" fmla="*/ 12 h 157"/>
                    <a:gd name="T8" fmla="*/ 62 w 76"/>
                    <a:gd name="T9" fmla="*/ 20 h 157"/>
                    <a:gd name="T10" fmla="*/ 68 w 76"/>
                    <a:gd name="T11" fmla="*/ 32 h 157"/>
                    <a:gd name="T12" fmla="*/ 72 w 76"/>
                    <a:gd name="T13" fmla="*/ 46 h 157"/>
                    <a:gd name="T14" fmla="*/ 76 w 76"/>
                    <a:gd name="T15" fmla="*/ 75 h 157"/>
                    <a:gd name="T16" fmla="*/ 76 w 76"/>
                    <a:gd name="T17" fmla="*/ 107 h 157"/>
                    <a:gd name="T18" fmla="*/ 70 w 76"/>
                    <a:gd name="T19" fmla="*/ 131 h 157"/>
                    <a:gd name="T20" fmla="*/ 64 w 76"/>
                    <a:gd name="T21" fmla="*/ 141 h 157"/>
                    <a:gd name="T22" fmla="*/ 58 w 76"/>
                    <a:gd name="T23" fmla="*/ 149 h 157"/>
                    <a:gd name="T24" fmla="*/ 52 w 76"/>
                    <a:gd name="T25" fmla="*/ 155 h 157"/>
                    <a:gd name="T26" fmla="*/ 44 w 76"/>
                    <a:gd name="T27" fmla="*/ 157 h 157"/>
                    <a:gd name="T28" fmla="*/ 36 w 76"/>
                    <a:gd name="T29" fmla="*/ 157 h 157"/>
                    <a:gd name="T30" fmla="*/ 28 w 76"/>
                    <a:gd name="T31" fmla="*/ 153 h 157"/>
                    <a:gd name="T32" fmla="*/ 22 w 76"/>
                    <a:gd name="T33" fmla="*/ 145 h 157"/>
                    <a:gd name="T34" fmla="*/ 14 w 76"/>
                    <a:gd name="T35" fmla="*/ 137 h 157"/>
                    <a:gd name="T36" fmla="*/ 10 w 76"/>
                    <a:gd name="T37" fmla="*/ 125 h 157"/>
                    <a:gd name="T38" fmla="*/ 4 w 76"/>
                    <a:gd name="T39" fmla="*/ 111 h 157"/>
                    <a:gd name="T40" fmla="*/ 0 w 76"/>
                    <a:gd name="T41" fmla="*/ 81 h 157"/>
                    <a:gd name="T42" fmla="*/ 0 w 76"/>
                    <a:gd name="T43" fmla="*/ 50 h 157"/>
                    <a:gd name="T44" fmla="*/ 8 w 76"/>
                    <a:gd name="T45" fmla="*/ 26 h 157"/>
                    <a:gd name="T46" fmla="*/ 12 w 76"/>
                    <a:gd name="T47" fmla="*/ 16 h 157"/>
                    <a:gd name="T48" fmla="*/ 18 w 76"/>
                    <a:gd name="T49" fmla="*/ 8 h 157"/>
                    <a:gd name="T50" fmla="*/ 24 w 76"/>
                    <a:gd name="T51" fmla="*/ 2 h 157"/>
                    <a:gd name="T52" fmla="*/ 32 w 76"/>
                    <a:gd name="T53" fmla="*/ 0 h 157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w 76"/>
                    <a:gd name="T82" fmla="*/ 0 h 157"/>
                    <a:gd name="T83" fmla="*/ 76 w 76"/>
                    <a:gd name="T84" fmla="*/ 157 h 157"/>
                  </a:gdLst>
                  <a:ahLst/>
                  <a:cxnLst>
                    <a:cxn ang="T54">
                      <a:pos x="T0" y="T1"/>
                    </a:cxn>
                    <a:cxn ang="T55">
                      <a:pos x="T2" y="T3"/>
                    </a:cxn>
                    <a:cxn ang="T56">
                      <a:pos x="T4" y="T5"/>
                    </a:cxn>
                    <a:cxn ang="T57">
                      <a:pos x="T6" y="T7"/>
                    </a:cxn>
                    <a:cxn ang="T58">
                      <a:pos x="T8" y="T9"/>
                    </a:cxn>
                    <a:cxn ang="T59">
                      <a:pos x="T10" y="T11"/>
                    </a:cxn>
                    <a:cxn ang="T60">
                      <a:pos x="T12" y="T13"/>
                    </a:cxn>
                    <a:cxn ang="T61">
                      <a:pos x="T14" y="T15"/>
                    </a:cxn>
                    <a:cxn ang="T62">
                      <a:pos x="T16" y="T17"/>
                    </a:cxn>
                    <a:cxn ang="T63">
                      <a:pos x="T18" y="T19"/>
                    </a:cxn>
                    <a:cxn ang="T64">
                      <a:pos x="T20" y="T21"/>
                    </a:cxn>
                    <a:cxn ang="T65">
                      <a:pos x="T22" y="T23"/>
                    </a:cxn>
                    <a:cxn ang="T66">
                      <a:pos x="T24" y="T25"/>
                    </a:cxn>
                    <a:cxn ang="T67">
                      <a:pos x="T26" y="T27"/>
                    </a:cxn>
                    <a:cxn ang="T68">
                      <a:pos x="T28" y="T29"/>
                    </a:cxn>
                    <a:cxn ang="T69">
                      <a:pos x="T30" y="T31"/>
                    </a:cxn>
                    <a:cxn ang="T70">
                      <a:pos x="T32" y="T33"/>
                    </a:cxn>
                    <a:cxn ang="T71">
                      <a:pos x="T34" y="T35"/>
                    </a:cxn>
                    <a:cxn ang="T72">
                      <a:pos x="T36" y="T37"/>
                    </a:cxn>
                    <a:cxn ang="T73">
                      <a:pos x="T38" y="T39"/>
                    </a:cxn>
                    <a:cxn ang="T74">
                      <a:pos x="T40" y="T41"/>
                    </a:cxn>
                    <a:cxn ang="T75">
                      <a:pos x="T42" y="T43"/>
                    </a:cxn>
                    <a:cxn ang="T76">
                      <a:pos x="T44" y="T45"/>
                    </a:cxn>
                    <a:cxn ang="T77">
                      <a:pos x="T46" y="T47"/>
                    </a:cxn>
                    <a:cxn ang="T78">
                      <a:pos x="T48" y="T49"/>
                    </a:cxn>
                    <a:cxn ang="T79">
                      <a:pos x="T50" y="T51"/>
                    </a:cxn>
                    <a:cxn ang="T80">
                      <a:pos x="T52" y="T53"/>
                    </a:cxn>
                  </a:cxnLst>
                  <a:rect l="T81" t="T82" r="T83" b="T84"/>
                  <a:pathLst>
                    <a:path w="76" h="157">
                      <a:moveTo>
                        <a:pt x="32" y="0"/>
                      </a:moveTo>
                      <a:lnTo>
                        <a:pt x="40" y="0"/>
                      </a:lnTo>
                      <a:lnTo>
                        <a:pt x="48" y="4"/>
                      </a:lnTo>
                      <a:lnTo>
                        <a:pt x="56" y="12"/>
                      </a:lnTo>
                      <a:lnTo>
                        <a:pt x="62" y="20"/>
                      </a:lnTo>
                      <a:lnTo>
                        <a:pt x="68" y="32"/>
                      </a:lnTo>
                      <a:lnTo>
                        <a:pt x="72" y="46"/>
                      </a:lnTo>
                      <a:lnTo>
                        <a:pt x="76" y="75"/>
                      </a:lnTo>
                      <a:lnTo>
                        <a:pt x="76" y="107"/>
                      </a:lnTo>
                      <a:lnTo>
                        <a:pt x="70" y="131"/>
                      </a:lnTo>
                      <a:lnTo>
                        <a:pt x="64" y="141"/>
                      </a:lnTo>
                      <a:lnTo>
                        <a:pt x="58" y="149"/>
                      </a:lnTo>
                      <a:lnTo>
                        <a:pt x="52" y="155"/>
                      </a:lnTo>
                      <a:lnTo>
                        <a:pt x="44" y="157"/>
                      </a:lnTo>
                      <a:lnTo>
                        <a:pt x="36" y="157"/>
                      </a:lnTo>
                      <a:lnTo>
                        <a:pt x="28" y="153"/>
                      </a:lnTo>
                      <a:lnTo>
                        <a:pt x="22" y="145"/>
                      </a:lnTo>
                      <a:lnTo>
                        <a:pt x="14" y="137"/>
                      </a:lnTo>
                      <a:lnTo>
                        <a:pt x="10" y="125"/>
                      </a:lnTo>
                      <a:lnTo>
                        <a:pt x="4" y="111"/>
                      </a:lnTo>
                      <a:lnTo>
                        <a:pt x="0" y="81"/>
                      </a:lnTo>
                      <a:lnTo>
                        <a:pt x="0" y="50"/>
                      </a:lnTo>
                      <a:lnTo>
                        <a:pt x="8" y="26"/>
                      </a:lnTo>
                      <a:lnTo>
                        <a:pt x="12" y="16"/>
                      </a:lnTo>
                      <a:lnTo>
                        <a:pt x="18" y="8"/>
                      </a:lnTo>
                      <a:lnTo>
                        <a:pt x="24" y="2"/>
                      </a:lnTo>
                      <a:lnTo>
                        <a:pt x="32" y="0"/>
                      </a:lnTo>
                      <a:close/>
                    </a:path>
                  </a:pathLst>
                </a:custGeom>
                <a:solidFill>
                  <a:srgbClr val="919191"/>
                </a:solidFill>
                <a:ln w="1270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</p:grpSp>
          <p:sp>
            <p:nvSpPr>
              <p:cNvPr id="297" name="Freeform 624">
                <a:extLst>
                  <a:ext uri="{FF2B5EF4-FFF2-40B4-BE49-F238E27FC236}">
                    <a16:creationId xmlns:a16="http://schemas.microsoft.com/office/drawing/2014/main" xmlns="" id="{4CFB254E-5C1D-45EA-8A29-63AE069854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80" y="3615"/>
                <a:ext cx="48" cy="36"/>
              </a:xfrm>
              <a:custGeom>
                <a:avLst/>
                <a:gdLst>
                  <a:gd name="T0" fmla="*/ 8 w 48"/>
                  <a:gd name="T1" fmla="*/ 10 h 36"/>
                  <a:gd name="T2" fmla="*/ 0 w 48"/>
                  <a:gd name="T3" fmla="*/ 20 h 36"/>
                  <a:gd name="T4" fmla="*/ 46 w 48"/>
                  <a:gd name="T5" fmla="*/ 36 h 36"/>
                  <a:gd name="T6" fmla="*/ 48 w 48"/>
                  <a:gd name="T7" fmla="*/ 28 h 36"/>
                  <a:gd name="T8" fmla="*/ 30 w 48"/>
                  <a:gd name="T9" fmla="*/ 0 h 36"/>
                  <a:gd name="T10" fmla="*/ 20 w 48"/>
                  <a:gd name="T11" fmla="*/ 0 h 36"/>
                  <a:gd name="T12" fmla="*/ 8 w 48"/>
                  <a:gd name="T13" fmla="*/ 10 h 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48"/>
                  <a:gd name="T22" fmla="*/ 0 h 36"/>
                  <a:gd name="T23" fmla="*/ 48 w 48"/>
                  <a:gd name="T24" fmla="*/ 36 h 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48" h="36">
                    <a:moveTo>
                      <a:pt x="8" y="10"/>
                    </a:moveTo>
                    <a:lnTo>
                      <a:pt x="0" y="20"/>
                    </a:lnTo>
                    <a:lnTo>
                      <a:pt x="46" y="36"/>
                    </a:lnTo>
                    <a:lnTo>
                      <a:pt x="48" y="28"/>
                    </a:lnTo>
                    <a:lnTo>
                      <a:pt x="30" y="0"/>
                    </a:lnTo>
                    <a:lnTo>
                      <a:pt x="20" y="0"/>
                    </a:lnTo>
                    <a:lnTo>
                      <a:pt x="8" y="1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298" name="Freeform 625">
                <a:extLst>
                  <a:ext uri="{FF2B5EF4-FFF2-40B4-BE49-F238E27FC236}">
                    <a16:creationId xmlns:a16="http://schemas.microsoft.com/office/drawing/2014/main" xmlns="" id="{A0A85FA7-4585-4A00-B14C-9963369937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84" y="3592"/>
                <a:ext cx="22" cy="31"/>
              </a:xfrm>
              <a:custGeom>
                <a:avLst/>
                <a:gdLst>
                  <a:gd name="T0" fmla="*/ 4 w 22"/>
                  <a:gd name="T1" fmla="*/ 31 h 31"/>
                  <a:gd name="T2" fmla="*/ 22 w 22"/>
                  <a:gd name="T3" fmla="*/ 29 h 31"/>
                  <a:gd name="T4" fmla="*/ 8 w 22"/>
                  <a:gd name="T5" fmla="*/ 0 h 31"/>
                  <a:gd name="T6" fmla="*/ 0 w 22"/>
                  <a:gd name="T7" fmla="*/ 0 h 31"/>
                  <a:gd name="T8" fmla="*/ 4 w 22"/>
                  <a:gd name="T9" fmla="*/ 31 h 3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"/>
                  <a:gd name="T16" fmla="*/ 0 h 31"/>
                  <a:gd name="T17" fmla="*/ 22 w 22"/>
                  <a:gd name="T18" fmla="*/ 31 h 3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" h="31">
                    <a:moveTo>
                      <a:pt x="4" y="31"/>
                    </a:moveTo>
                    <a:lnTo>
                      <a:pt x="22" y="29"/>
                    </a:lnTo>
                    <a:lnTo>
                      <a:pt x="8" y="0"/>
                    </a:lnTo>
                    <a:lnTo>
                      <a:pt x="0" y="0"/>
                    </a:lnTo>
                    <a:lnTo>
                      <a:pt x="4" y="31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grpSp>
            <p:nvGrpSpPr>
              <p:cNvPr id="299" name="Group 626">
                <a:extLst>
                  <a:ext uri="{FF2B5EF4-FFF2-40B4-BE49-F238E27FC236}">
                    <a16:creationId xmlns:a16="http://schemas.microsoft.com/office/drawing/2014/main" xmlns="" id="{85DE5012-CD8E-4B42-AE09-A9C45D32D05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178" y="3635"/>
                <a:ext cx="46" cy="20"/>
                <a:chOff x="2178" y="3635"/>
                <a:chExt cx="46" cy="20"/>
              </a:xfrm>
            </p:grpSpPr>
            <p:sp>
              <p:nvSpPr>
                <p:cNvPr id="436" name="Freeform 627">
                  <a:extLst>
                    <a:ext uri="{FF2B5EF4-FFF2-40B4-BE49-F238E27FC236}">
                      <a16:creationId xmlns:a16="http://schemas.microsoft.com/office/drawing/2014/main" xmlns="" id="{085F8FBD-255F-41A7-9F6B-10085A5CF29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78" y="3635"/>
                  <a:ext cx="46" cy="20"/>
                </a:xfrm>
                <a:custGeom>
                  <a:avLst/>
                  <a:gdLst>
                    <a:gd name="T0" fmla="*/ 0 w 46"/>
                    <a:gd name="T1" fmla="*/ 2 h 20"/>
                    <a:gd name="T2" fmla="*/ 22 w 46"/>
                    <a:gd name="T3" fmla="*/ 0 h 20"/>
                    <a:gd name="T4" fmla="*/ 46 w 46"/>
                    <a:gd name="T5" fmla="*/ 14 h 20"/>
                    <a:gd name="T6" fmla="*/ 28 w 46"/>
                    <a:gd name="T7" fmla="*/ 20 h 20"/>
                    <a:gd name="T8" fmla="*/ 0 w 46"/>
                    <a:gd name="T9" fmla="*/ 2 h 2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46"/>
                    <a:gd name="T16" fmla="*/ 0 h 20"/>
                    <a:gd name="T17" fmla="*/ 46 w 46"/>
                    <a:gd name="T18" fmla="*/ 20 h 2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46" h="20">
                      <a:moveTo>
                        <a:pt x="0" y="2"/>
                      </a:moveTo>
                      <a:lnTo>
                        <a:pt x="22" y="0"/>
                      </a:lnTo>
                      <a:lnTo>
                        <a:pt x="46" y="14"/>
                      </a:lnTo>
                      <a:lnTo>
                        <a:pt x="28" y="2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CECECE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437" name="Freeform 628">
                  <a:extLst>
                    <a:ext uri="{FF2B5EF4-FFF2-40B4-BE49-F238E27FC236}">
                      <a16:creationId xmlns:a16="http://schemas.microsoft.com/office/drawing/2014/main" xmlns="" id="{CB532180-8F63-43E8-BCD7-F4DFD4856B1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78" y="3635"/>
                  <a:ext cx="46" cy="20"/>
                </a:xfrm>
                <a:custGeom>
                  <a:avLst/>
                  <a:gdLst>
                    <a:gd name="T0" fmla="*/ 0 w 46"/>
                    <a:gd name="T1" fmla="*/ 2 h 20"/>
                    <a:gd name="T2" fmla="*/ 22 w 46"/>
                    <a:gd name="T3" fmla="*/ 0 h 20"/>
                    <a:gd name="T4" fmla="*/ 46 w 46"/>
                    <a:gd name="T5" fmla="*/ 14 h 20"/>
                    <a:gd name="T6" fmla="*/ 28 w 46"/>
                    <a:gd name="T7" fmla="*/ 20 h 20"/>
                    <a:gd name="T8" fmla="*/ 0 w 46"/>
                    <a:gd name="T9" fmla="*/ 2 h 2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46"/>
                    <a:gd name="T16" fmla="*/ 0 h 20"/>
                    <a:gd name="T17" fmla="*/ 46 w 46"/>
                    <a:gd name="T18" fmla="*/ 20 h 2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46" h="20">
                      <a:moveTo>
                        <a:pt x="0" y="2"/>
                      </a:moveTo>
                      <a:lnTo>
                        <a:pt x="22" y="0"/>
                      </a:lnTo>
                      <a:lnTo>
                        <a:pt x="46" y="14"/>
                      </a:lnTo>
                      <a:lnTo>
                        <a:pt x="28" y="20"/>
                      </a:lnTo>
                      <a:lnTo>
                        <a:pt x="0" y="2"/>
                      </a:lnTo>
                    </a:path>
                  </a:pathLst>
                </a:custGeom>
                <a:noFill/>
                <a:ln w="1270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</p:grpSp>
          <p:sp>
            <p:nvSpPr>
              <p:cNvPr id="300" name="Freeform 629">
                <a:extLst>
                  <a:ext uri="{FF2B5EF4-FFF2-40B4-BE49-F238E27FC236}">
                    <a16:creationId xmlns:a16="http://schemas.microsoft.com/office/drawing/2014/main" xmlns="" id="{1DDEF723-3B1A-4241-BA90-9CB060BF73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87" y="3429"/>
                <a:ext cx="8" cy="34"/>
              </a:xfrm>
              <a:custGeom>
                <a:avLst/>
                <a:gdLst>
                  <a:gd name="T0" fmla="*/ 8 w 8"/>
                  <a:gd name="T1" fmla="*/ 6 h 34"/>
                  <a:gd name="T2" fmla="*/ 0 w 8"/>
                  <a:gd name="T3" fmla="*/ 0 h 34"/>
                  <a:gd name="T4" fmla="*/ 0 w 8"/>
                  <a:gd name="T5" fmla="*/ 34 h 34"/>
                  <a:gd name="T6" fmla="*/ 8 w 8"/>
                  <a:gd name="T7" fmla="*/ 6 h 3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8"/>
                  <a:gd name="T13" fmla="*/ 0 h 34"/>
                  <a:gd name="T14" fmla="*/ 8 w 8"/>
                  <a:gd name="T15" fmla="*/ 34 h 3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8" h="34">
                    <a:moveTo>
                      <a:pt x="8" y="6"/>
                    </a:moveTo>
                    <a:lnTo>
                      <a:pt x="0" y="0"/>
                    </a:lnTo>
                    <a:lnTo>
                      <a:pt x="0" y="34"/>
                    </a:lnTo>
                    <a:lnTo>
                      <a:pt x="8" y="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301" name="Freeform 630">
                <a:extLst>
                  <a:ext uri="{FF2B5EF4-FFF2-40B4-BE49-F238E27FC236}">
                    <a16:creationId xmlns:a16="http://schemas.microsoft.com/office/drawing/2014/main" xmlns="" id="{E2169FC6-C9B9-458E-A660-BB21E608EB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24" y="3600"/>
                <a:ext cx="333" cy="53"/>
              </a:xfrm>
              <a:custGeom>
                <a:avLst/>
                <a:gdLst>
                  <a:gd name="T0" fmla="*/ 333 w 333"/>
                  <a:gd name="T1" fmla="*/ 0 h 53"/>
                  <a:gd name="T2" fmla="*/ 331 w 333"/>
                  <a:gd name="T3" fmla="*/ 15 h 53"/>
                  <a:gd name="T4" fmla="*/ 22 w 333"/>
                  <a:gd name="T5" fmla="*/ 53 h 53"/>
                  <a:gd name="T6" fmla="*/ 0 w 333"/>
                  <a:gd name="T7" fmla="*/ 39 h 53"/>
                  <a:gd name="T8" fmla="*/ 0 w 333"/>
                  <a:gd name="T9" fmla="*/ 19 h 53"/>
                  <a:gd name="T10" fmla="*/ 333 w 333"/>
                  <a:gd name="T11" fmla="*/ 0 h 5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333"/>
                  <a:gd name="T19" fmla="*/ 0 h 53"/>
                  <a:gd name="T20" fmla="*/ 333 w 333"/>
                  <a:gd name="T21" fmla="*/ 53 h 5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333" h="53">
                    <a:moveTo>
                      <a:pt x="333" y="0"/>
                    </a:moveTo>
                    <a:lnTo>
                      <a:pt x="331" y="15"/>
                    </a:lnTo>
                    <a:lnTo>
                      <a:pt x="22" y="53"/>
                    </a:lnTo>
                    <a:lnTo>
                      <a:pt x="0" y="39"/>
                    </a:lnTo>
                    <a:lnTo>
                      <a:pt x="0" y="19"/>
                    </a:lnTo>
                    <a:lnTo>
                      <a:pt x="333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302" name="Freeform 631">
                <a:extLst>
                  <a:ext uri="{FF2B5EF4-FFF2-40B4-BE49-F238E27FC236}">
                    <a16:creationId xmlns:a16="http://schemas.microsoft.com/office/drawing/2014/main" xmlns="" id="{97A4D8A1-9EAE-43C2-B0B6-171B903000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56" y="3516"/>
                <a:ext cx="423" cy="74"/>
              </a:xfrm>
              <a:custGeom>
                <a:avLst/>
                <a:gdLst>
                  <a:gd name="T0" fmla="*/ 423 w 423"/>
                  <a:gd name="T1" fmla="*/ 18 h 74"/>
                  <a:gd name="T2" fmla="*/ 423 w 423"/>
                  <a:gd name="T3" fmla="*/ 38 h 74"/>
                  <a:gd name="T4" fmla="*/ 84 w 423"/>
                  <a:gd name="T5" fmla="*/ 74 h 74"/>
                  <a:gd name="T6" fmla="*/ 0 w 423"/>
                  <a:gd name="T7" fmla="*/ 24 h 74"/>
                  <a:gd name="T8" fmla="*/ 82 w 423"/>
                  <a:gd name="T9" fmla="*/ 0 h 74"/>
                  <a:gd name="T10" fmla="*/ 423 w 423"/>
                  <a:gd name="T11" fmla="*/ 18 h 74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423"/>
                  <a:gd name="T19" fmla="*/ 0 h 74"/>
                  <a:gd name="T20" fmla="*/ 423 w 423"/>
                  <a:gd name="T21" fmla="*/ 74 h 74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423" h="74">
                    <a:moveTo>
                      <a:pt x="423" y="18"/>
                    </a:moveTo>
                    <a:lnTo>
                      <a:pt x="423" y="38"/>
                    </a:lnTo>
                    <a:lnTo>
                      <a:pt x="84" y="74"/>
                    </a:lnTo>
                    <a:lnTo>
                      <a:pt x="0" y="24"/>
                    </a:lnTo>
                    <a:lnTo>
                      <a:pt x="82" y="0"/>
                    </a:lnTo>
                    <a:lnTo>
                      <a:pt x="423" y="18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grpSp>
            <p:nvGrpSpPr>
              <p:cNvPr id="303" name="Group 632">
                <a:extLst>
                  <a:ext uri="{FF2B5EF4-FFF2-40B4-BE49-F238E27FC236}">
                    <a16:creationId xmlns:a16="http://schemas.microsoft.com/office/drawing/2014/main" xmlns="" id="{E1BAB147-B537-47EF-949A-15BA86B00F4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00" y="3268"/>
                <a:ext cx="387" cy="310"/>
                <a:chOff x="2200" y="3268"/>
                <a:chExt cx="387" cy="310"/>
              </a:xfrm>
            </p:grpSpPr>
            <p:sp>
              <p:nvSpPr>
                <p:cNvPr id="434" name="Freeform 633">
                  <a:extLst>
                    <a:ext uri="{FF2B5EF4-FFF2-40B4-BE49-F238E27FC236}">
                      <a16:creationId xmlns:a16="http://schemas.microsoft.com/office/drawing/2014/main" xmlns="" id="{04C69666-BDA0-485E-81FA-A1053B51B35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00" y="3268"/>
                  <a:ext cx="387" cy="310"/>
                </a:xfrm>
                <a:custGeom>
                  <a:avLst/>
                  <a:gdLst>
                    <a:gd name="T0" fmla="*/ 353 w 387"/>
                    <a:gd name="T1" fmla="*/ 0 h 310"/>
                    <a:gd name="T2" fmla="*/ 0 w 387"/>
                    <a:gd name="T3" fmla="*/ 12 h 310"/>
                    <a:gd name="T4" fmla="*/ 38 w 387"/>
                    <a:gd name="T5" fmla="*/ 167 h 310"/>
                    <a:gd name="T6" fmla="*/ 38 w 387"/>
                    <a:gd name="T7" fmla="*/ 310 h 310"/>
                    <a:gd name="T8" fmla="*/ 387 w 387"/>
                    <a:gd name="T9" fmla="*/ 272 h 310"/>
                    <a:gd name="T10" fmla="*/ 387 w 387"/>
                    <a:gd name="T11" fmla="*/ 139 h 310"/>
                    <a:gd name="T12" fmla="*/ 353 w 387"/>
                    <a:gd name="T13" fmla="*/ 0 h 310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387"/>
                    <a:gd name="T22" fmla="*/ 0 h 310"/>
                    <a:gd name="T23" fmla="*/ 387 w 387"/>
                    <a:gd name="T24" fmla="*/ 310 h 310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387" h="310">
                      <a:moveTo>
                        <a:pt x="353" y="0"/>
                      </a:moveTo>
                      <a:lnTo>
                        <a:pt x="0" y="12"/>
                      </a:lnTo>
                      <a:lnTo>
                        <a:pt x="38" y="167"/>
                      </a:lnTo>
                      <a:lnTo>
                        <a:pt x="38" y="310"/>
                      </a:lnTo>
                      <a:lnTo>
                        <a:pt x="387" y="272"/>
                      </a:lnTo>
                      <a:lnTo>
                        <a:pt x="387" y="139"/>
                      </a:lnTo>
                      <a:lnTo>
                        <a:pt x="353" y="0"/>
                      </a:lnTo>
                      <a:close/>
                    </a:path>
                  </a:pathLst>
                </a:custGeom>
                <a:solidFill>
                  <a:srgbClr val="DC008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435" name="Freeform 634">
                  <a:extLst>
                    <a:ext uri="{FF2B5EF4-FFF2-40B4-BE49-F238E27FC236}">
                      <a16:creationId xmlns:a16="http://schemas.microsoft.com/office/drawing/2014/main" xmlns="" id="{380D7C52-97CB-4EF5-BE7C-88A221D1DE6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00" y="3268"/>
                  <a:ext cx="387" cy="310"/>
                </a:xfrm>
                <a:custGeom>
                  <a:avLst/>
                  <a:gdLst>
                    <a:gd name="T0" fmla="*/ 353 w 387"/>
                    <a:gd name="T1" fmla="*/ 0 h 310"/>
                    <a:gd name="T2" fmla="*/ 0 w 387"/>
                    <a:gd name="T3" fmla="*/ 12 h 310"/>
                    <a:gd name="T4" fmla="*/ 38 w 387"/>
                    <a:gd name="T5" fmla="*/ 167 h 310"/>
                    <a:gd name="T6" fmla="*/ 38 w 387"/>
                    <a:gd name="T7" fmla="*/ 310 h 310"/>
                    <a:gd name="T8" fmla="*/ 387 w 387"/>
                    <a:gd name="T9" fmla="*/ 272 h 310"/>
                    <a:gd name="T10" fmla="*/ 387 w 387"/>
                    <a:gd name="T11" fmla="*/ 139 h 310"/>
                    <a:gd name="T12" fmla="*/ 353 w 387"/>
                    <a:gd name="T13" fmla="*/ 0 h 310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387"/>
                    <a:gd name="T22" fmla="*/ 0 h 310"/>
                    <a:gd name="T23" fmla="*/ 387 w 387"/>
                    <a:gd name="T24" fmla="*/ 310 h 310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387" h="310">
                      <a:moveTo>
                        <a:pt x="353" y="0"/>
                      </a:moveTo>
                      <a:lnTo>
                        <a:pt x="0" y="12"/>
                      </a:lnTo>
                      <a:lnTo>
                        <a:pt x="38" y="167"/>
                      </a:lnTo>
                      <a:lnTo>
                        <a:pt x="38" y="310"/>
                      </a:lnTo>
                      <a:lnTo>
                        <a:pt x="387" y="272"/>
                      </a:lnTo>
                      <a:lnTo>
                        <a:pt x="387" y="139"/>
                      </a:lnTo>
                      <a:lnTo>
                        <a:pt x="353" y="0"/>
                      </a:lnTo>
                    </a:path>
                  </a:pathLst>
                </a:custGeom>
                <a:noFill/>
                <a:ln w="1270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</p:grpSp>
          <p:sp>
            <p:nvSpPr>
              <p:cNvPr id="304" name="Freeform 635">
                <a:extLst>
                  <a:ext uri="{FF2B5EF4-FFF2-40B4-BE49-F238E27FC236}">
                    <a16:creationId xmlns:a16="http://schemas.microsoft.com/office/drawing/2014/main" xmlns="" id="{BDFCB171-4534-4EBA-99EE-3B3637B4A5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64" y="3379"/>
                <a:ext cx="319" cy="74"/>
              </a:xfrm>
              <a:custGeom>
                <a:avLst/>
                <a:gdLst>
                  <a:gd name="T0" fmla="*/ 313 w 319"/>
                  <a:gd name="T1" fmla="*/ 0 h 74"/>
                  <a:gd name="T2" fmla="*/ 317 w 319"/>
                  <a:gd name="T3" fmla="*/ 18 h 74"/>
                  <a:gd name="T4" fmla="*/ 319 w 319"/>
                  <a:gd name="T5" fmla="*/ 24 h 74"/>
                  <a:gd name="T6" fmla="*/ 319 w 319"/>
                  <a:gd name="T7" fmla="*/ 38 h 74"/>
                  <a:gd name="T8" fmla="*/ 26 w 319"/>
                  <a:gd name="T9" fmla="*/ 58 h 74"/>
                  <a:gd name="T10" fmla="*/ 101 w 319"/>
                  <a:gd name="T11" fmla="*/ 66 h 74"/>
                  <a:gd name="T12" fmla="*/ 10 w 319"/>
                  <a:gd name="T13" fmla="*/ 74 h 74"/>
                  <a:gd name="T14" fmla="*/ 12 w 319"/>
                  <a:gd name="T15" fmla="*/ 54 h 74"/>
                  <a:gd name="T16" fmla="*/ 0 w 319"/>
                  <a:gd name="T17" fmla="*/ 26 h 74"/>
                  <a:gd name="T18" fmla="*/ 313 w 319"/>
                  <a:gd name="T19" fmla="*/ 0 h 74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319"/>
                  <a:gd name="T31" fmla="*/ 0 h 74"/>
                  <a:gd name="T32" fmla="*/ 319 w 319"/>
                  <a:gd name="T33" fmla="*/ 74 h 74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319" h="74">
                    <a:moveTo>
                      <a:pt x="313" y="0"/>
                    </a:moveTo>
                    <a:lnTo>
                      <a:pt x="317" y="18"/>
                    </a:lnTo>
                    <a:lnTo>
                      <a:pt x="319" y="24"/>
                    </a:lnTo>
                    <a:lnTo>
                      <a:pt x="319" y="38"/>
                    </a:lnTo>
                    <a:lnTo>
                      <a:pt x="26" y="58"/>
                    </a:lnTo>
                    <a:lnTo>
                      <a:pt x="101" y="66"/>
                    </a:lnTo>
                    <a:lnTo>
                      <a:pt x="10" y="74"/>
                    </a:lnTo>
                    <a:lnTo>
                      <a:pt x="12" y="54"/>
                    </a:lnTo>
                    <a:lnTo>
                      <a:pt x="0" y="26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rgbClr val="FDC0E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305" name="Freeform 636">
                <a:extLst>
                  <a:ext uri="{FF2B5EF4-FFF2-40B4-BE49-F238E27FC236}">
                    <a16:creationId xmlns:a16="http://schemas.microsoft.com/office/drawing/2014/main" xmlns="" id="{890537F6-6B94-40AF-97FB-C12DE3C03B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10" y="3274"/>
                <a:ext cx="363" cy="137"/>
              </a:xfrm>
              <a:custGeom>
                <a:avLst/>
                <a:gdLst>
                  <a:gd name="T0" fmla="*/ 0 w 363"/>
                  <a:gd name="T1" fmla="*/ 14 h 137"/>
                  <a:gd name="T2" fmla="*/ 26 w 363"/>
                  <a:gd name="T3" fmla="*/ 125 h 137"/>
                  <a:gd name="T4" fmla="*/ 30 w 363"/>
                  <a:gd name="T5" fmla="*/ 127 h 137"/>
                  <a:gd name="T6" fmla="*/ 38 w 363"/>
                  <a:gd name="T7" fmla="*/ 133 h 137"/>
                  <a:gd name="T8" fmla="*/ 48 w 363"/>
                  <a:gd name="T9" fmla="*/ 135 h 137"/>
                  <a:gd name="T10" fmla="*/ 56 w 363"/>
                  <a:gd name="T11" fmla="*/ 137 h 137"/>
                  <a:gd name="T12" fmla="*/ 347 w 363"/>
                  <a:gd name="T13" fmla="*/ 115 h 137"/>
                  <a:gd name="T14" fmla="*/ 355 w 363"/>
                  <a:gd name="T15" fmla="*/ 111 h 137"/>
                  <a:gd name="T16" fmla="*/ 361 w 363"/>
                  <a:gd name="T17" fmla="*/ 109 h 137"/>
                  <a:gd name="T18" fmla="*/ 363 w 363"/>
                  <a:gd name="T19" fmla="*/ 103 h 137"/>
                  <a:gd name="T20" fmla="*/ 363 w 363"/>
                  <a:gd name="T21" fmla="*/ 95 h 137"/>
                  <a:gd name="T22" fmla="*/ 363 w 363"/>
                  <a:gd name="T23" fmla="*/ 91 h 137"/>
                  <a:gd name="T24" fmla="*/ 341 w 363"/>
                  <a:gd name="T25" fmla="*/ 2 h 137"/>
                  <a:gd name="T26" fmla="*/ 335 w 363"/>
                  <a:gd name="T27" fmla="*/ 0 h 137"/>
                  <a:gd name="T28" fmla="*/ 329 w 363"/>
                  <a:gd name="T29" fmla="*/ 0 h 137"/>
                  <a:gd name="T30" fmla="*/ 10 w 363"/>
                  <a:gd name="T31" fmla="*/ 8 h 137"/>
                  <a:gd name="T32" fmla="*/ 4 w 363"/>
                  <a:gd name="T33" fmla="*/ 10 h 137"/>
                  <a:gd name="T34" fmla="*/ 0 w 363"/>
                  <a:gd name="T35" fmla="*/ 14 h 137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363"/>
                  <a:gd name="T55" fmla="*/ 0 h 137"/>
                  <a:gd name="T56" fmla="*/ 363 w 363"/>
                  <a:gd name="T57" fmla="*/ 137 h 137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363" h="137">
                    <a:moveTo>
                      <a:pt x="0" y="14"/>
                    </a:moveTo>
                    <a:lnTo>
                      <a:pt x="26" y="125"/>
                    </a:lnTo>
                    <a:lnTo>
                      <a:pt x="30" y="127"/>
                    </a:lnTo>
                    <a:lnTo>
                      <a:pt x="38" y="133"/>
                    </a:lnTo>
                    <a:lnTo>
                      <a:pt x="48" y="135"/>
                    </a:lnTo>
                    <a:lnTo>
                      <a:pt x="56" y="137"/>
                    </a:lnTo>
                    <a:lnTo>
                      <a:pt x="347" y="115"/>
                    </a:lnTo>
                    <a:lnTo>
                      <a:pt x="355" y="111"/>
                    </a:lnTo>
                    <a:lnTo>
                      <a:pt x="361" y="109"/>
                    </a:lnTo>
                    <a:lnTo>
                      <a:pt x="363" y="103"/>
                    </a:lnTo>
                    <a:lnTo>
                      <a:pt x="363" y="95"/>
                    </a:lnTo>
                    <a:lnTo>
                      <a:pt x="363" y="91"/>
                    </a:lnTo>
                    <a:lnTo>
                      <a:pt x="341" y="2"/>
                    </a:lnTo>
                    <a:lnTo>
                      <a:pt x="335" y="0"/>
                    </a:lnTo>
                    <a:lnTo>
                      <a:pt x="329" y="0"/>
                    </a:lnTo>
                    <a:lnTo>
                      <a:pt x="10" y="8"/>
                    </a:lnTo>
                    <a:lnTo>
                      <a:pt x="4" y="10"/>
                    </a:ln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grpSp>
            <p:nvGrpSpPr>
              <p:cNvPr id="306" name="Group 637">
                <a:extLst>
                  <a:ext uri="{FF2B5EF4-FFF2-40B4-BE49-F238E27FC236}">
                    <a16:creationId xmlns:a16="http://schemas.microsoft.com/office/drawing/2014/main" xmlns="" id="{92739289-F75E-4FE4-92F7-7733A83C23B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92" y="3290"/>
                <a:ext cx="279" cy="105"/>
                <a:chOff x="2292" y="3290"/>
                <a:chExt cx="279" cy="105"/>
              </a:xfrm>
            </p:grpSpPr>
            <p:grpSp>
              <p:nvGrpSpPr>
                <p:cNvPr id="427" name="Group 638">
                  <a:extLst>
                    <a:ext uri="{FF2B5EF4-FFF2-40B4-BE49-F238E27FC236}">
                      <a16:creationId xmlns:a16="http://schemas.microsoft.com/office/drawing/2014/main" xmlns="" id="{657ABFB0-BEEF-450A-83B2-8C2B078E33C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304" y="3290"/>
                  <a:ext cx="267" cy="103"/>
                  <a:chOff x="2304" y="3290"/>
                  <a:chExt cx="267" cy="103"/>
                </a:xfrm>
              </p:grpSpPr>
              <p:sp>
                <p:nvSpPr>
                  <p:cNvPr id="429" name="Freeform 639">
                    <a:extLst>
                      <a:ext uri="{FF2B5EF4-FFF2-40B4-BE49-F238E27FC236}">
                        <a16:creationId xmlns:a16="http://schemas.microsoft.com/office/drawing/2014/main" xmlns="" id="{E787A933-1693-474B-8230-02A58A56BCD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304" y="3290"/>
                    <a:ext cx="267" cy="103"/>
                  </a:xfrm>
                  <a:custGeom>
                    <a:avLst/>
                    <a:gdLst>
                      <a:gd name="T0" fmla="*/ 249 w 267"/>
                      <a:gd name="T1" fmla="*/ 0 h 103"/>
                      <a:gd name="T2" fmla="*/ 0 w 267"/>
                      <a:gd name="T3" fmla="*/ 10 h 103"/>
                      <a:gd name="T4" fmla="*/ 24 w 267"/>
                      <a:gd name="T5" fmla="*/ 103 h 103"/>
                      <a:gd name="T6" fmla="*/ 259 w 267"/>
                      <a:gd name="T7" fmla="*/ 85 h 103"/>
                      <a:gd name="T8" fmla="*/ 263 w 267"/>
                      <a:gd name="T9" fmla="*/ 83 h 103"/>
                      <a:gd name="T10" fmla="*/ 265 w 267"/>
                      <a:gd name="T11" fmla="*/ 79 h 103"/>
                      <a:gd name="T12" fmla="*/ 265 w 267"/>
                      <a:gd name="T13" fmla="*/ 73 h 103"/>
                      <a:gd name="T14" fmla="*/ 267 w 267"/>
                      <a:gd name="T15" fmla="*/ 69 h 103"/>
                      <a:gd name="T16" fmla="*/ 249 w 267"/>
                      <a:gd name="T17" fmla="*/ 0 h 103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w 267"/>
                      <a:gd name="T28" fmla="*/ 0 h 103"/>
                      <a:gd name="T29" fmla="*/ 267 w 267"/>
                      <a:gd name="T30" fmla="*/ 103 h 103"/>
                    </a:gdLst>
                    <a:ahLst/>
                    <a:cxnLst>
                      <a:cxn ang="T18">
                        <a:pos x="T0" y="T1"/>
                      </a:cxn>
                      <a:cxn ang="T19">
                        <a:pos x="T2" y="T3"/>
                      </a:cxn>
                      <a:cxn ang="T20">
                        <a:pos x="T4" y="T5"/>
                      </a:cxn>
                      <a:cxn ang="T21">
                        <a:pos x="T6" y="T7"/>
                      </a:cxn>
                      <a:cxn ang="T22">
                        <a:pos x="T8" y="T9"/>
                      </a:cxn>
                      <a:cxn ang="T23">
                        <a:pos x="T10" y="T11"/>
                      </a:cxn>
                      <a:cxn ang="T24">
                        <a:pos x="T12" y="T13"/>
                      </a:cxn>
                      <a:cxn ang="T25">
                        <a:pos x="T14" y="T15"/>
                      </a:cxn>
                      <a:cxn ang="T26">
                        <a:pos x="T16" y="T17"/>
                      </a:cxn>
                    </a:cxnLst>
                    <a:rect l="T27" t="T28" r="T29" b="T30"/>
                    <a:pathLst>
                      <a:path w="267" h="103">
                        <a:moveTo>
                          <a:pt x="249" y="0"/>
                        </a:moveTo>
                        <a:lnTo>
                          <a:pt x="0" y="10"/>
                        </a:lnTo>
                        <a:lnTo>
                          <a:pt x="24" y="103"/>
                        </a:lnTo>
                        <a:lnTo>
                          <a:pt x="259" y="85"/>
                        </a:lnTo>
                        <a:lnTo>
                          <a:pt x="263" y="83"/>
                        </a:lnTo>
                        <a:lnTo>
                          <a:pt x="265" y="79"/>
                        </a:lnTo>
                        <a:lnTo>
                          <a:pt x="265" y="73"/>
                        </a:lnTo>
                        <a:lnTo>
                          <a:pt x="267" y="69"/>
                        </a:lnTo>
                        <a:lnTo>
                          <a:pt x="249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>
                      <a:latin typeface="Microsoft YaHei" panose="020B0503020204020204" pitchFamily="34" charset="-122"/>
                      <a:ea typeface="Microsoft YaHei" panose="020B0503020204020204" pitchFamily="34" charset="-122"/>
                    </a:endParaRPr>
                  </a:p>
                </p:txBody>
              </p:sp>
              <p:sp>
                <p:nvSpPr>
                  <p:cNvPr id="430" name="Freeform 640">
                    <a:extLst>
                      <a:ext uri="{FF2B5EF4-FFF2-40B4-BE49-F238E27FC236}">
                        <a16:creationId xmlns:a16="http://schemas.microsoft.com/office/drawing/2014/main" xmlns="" id="{B2193525-8475-4A06-A5B5-7841081D48F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539" y="3290"/>
                    <a:ext cx="32" cy="89"/>
                  </a:xfrm>
                  <a:custGeom>
                    <a:avLst/>
                    <a:gdLst>
                      <a:gd name="T0" fmla="*/ 18 w 32"/>
                      <a:gd name="T1" fmla="*/ 89 h 89"/>
                      <a:gd name="T2" fmla="*/ 24 w 32"/>
                      <a:gd name="T3" fmla="*/ 81 h 89"/>
                      <a:gd name="T4" fmla="*/ 24 w 32"/>
                      <a:gd name="T5" fmla="*/ 69 h 89"/>
                      <a:gd name="T6" fmla="*/ 22 w 32"/>
                      <a:gd name="T7" fmla="*/ 57 h 89"/>
                      <a:gd name="T8" fmla="*/ 8 w 32"/>
                      <a:gd name="T9" fmla="*/ 4 h 89"/>
                      <a:gd name="T10" fmla="*/ 4 w 32"/>
                      <a:gd name="T11" fmla="*/ 0 h 89"/>
                      <a:gd name="T12" fmla="*/ 0 w 32"/>
                      <a:gd name="T13" fmla="*/ 0 h 89"/>
                      <a:gd name="T14" fmla="*/ 14 w 32"/>
                      <a:gd name="T15" fmla="*/ 0 h 89"/>
                      <a:gd name="T16" fmla="*/ 32 w 32"/>
                      <a:gd name="T17" fmla="*/ 73 h 89"/>
                      <a:gd name="T18" fmla="*/ 32 w 32"/>
                      <a:gd name="T19" fmla="*/ 79 h 89"/>
                      <a:gd name="T20" fmla="*/ 28 w 32"/>
                      <a:gd name="T21" fmla="*/ 85 h 89"/>
                      <a:gd name="T22" fmla="*/ 22 w 32"/>
                      <a:gd name="T23" fmla="*/ 89 h 89"/>
                      <a:gd name="T24" fmla="*/ 18 w 32"/>
                      <a:gd name="T25" fmla="*/ 89 h 89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  <a:gd name="T39" fmla="*/ 0 w 32"/>
                      <a:gd name="T40" fmla="*/ 0 h 89"/>
                      <a:gd name="T41" fmla="*/ 32 w 32"/>
                      <a:gd name="T42" fmla="*/ 89 h 89"/>
                    </a:gdLst>
                    <a:ahLst/>
                    <a:cxnLst>
                      <a:cxn ang="T26">
                        <a:pos x="T0" y="T1"/>
                      </a:cxn>
                      <a:cxn ang="T27">
                        <a:pos x="T2" y="T3"/>
                      </a:cxn>
                      <a:cxn ang="T28">
                        <a:pos x="T4" y="T5"/>
                      </a:cxn>
                      <a:cxn ang="T29">
                        <a:pos x="T6" y="T7"/>
                      </a:cxn>
                      <a:cxn ang="T30">
                        <a:pos x="T8" y="T9"/>
                      </a:cxn>
                      <a:cxn ang="T31">
                        <a:pos x="T10" y="T11"/>
                      </a:cxn>
                      <a:cxn ang="T32">
                        <a:pos x="T12" y="T13"/>
                      </a:cxn>
                      <a:cxn ang="T33">
                        <a:pos x="T14" y="T15"/>
                      </a:cxn>
                      <a:cxn ang="T34">
                        <a:pos x="T16" y="T17"/>
                      </a:cxn>
                      <a:cxn ang="T35">
                        <a:pos x="T18" y="T19"/>
                      </a:cxn>
                      <a:cxn ang="T36">
                        <a:pos x="T20" y="T21"/>
                      </a:cxn>
                      <a:cxn ang="T37">
                        <a:pos x="T22" y="T23"/>
                      </a:cxn>
                      <a:cxn ang="T38">
                        <a:pos x="T24" y="T25"/>
                      </a:cxn>
                    </a:cxnLst>
                    <a:rect l="T39" t="T40" r="T41" b="T42"/>
                    <a:pathLst>
                      <a:path w="32" h="89">
                        <a:moveTo>
                          <a:pt x="18" y="89"/>
                        </a:moveTo>
                        <a:lnTo>
                          <a:pt x="24" y="81"/>
                        </a:lnTo>
                        <a:lnTo>
                          <a:pt x="24" y="69"/>
                        </a:lnTo>
                        <a:lnTo>
                          <a:pt x="22" y="57"/>
                        </a:lnTo>
                        <a:lnTo>
                          <a:pt x="8" y="4"/>
                        </a:lnTo>
                        <a:lnTo>
                          <a:pt x="4" y="0"/>
                        </a:lnTo>
                        <a:lnTo>
                          <a:pt x="0" y="0"/>
                        </a:lnTo>
                        <a:lnTo>
                          <a:pt x="14" y="0"/>
                        </a:lnTo>
                        <a:lnTo>
                          <a:pt x="32" y="73"/>
                        </a:lnTo>
                        <a:lnTo>
                          <a:pt x="32" y="79"/>
                        </a:lnTo>
                        <a:lnTo>
                          <a:pt x="28" y="85"/>
                        </a:lnTo>
                        <a:lnTo>
                          <a:pt x="22" y="89"/>
                        </a:lnTo>
                        <a:lnTo>
                          <a:pt x="18" y="89"/>
                        </a:lnTo>
                        <a:close/>
                      </a:path>
                    </a:pathLst>
                  </a:custGeom>
                  <a:solidFill>
                    <a:srgbClr val="A6D6F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>
                      <a:latin typeface="Microsoft YaHei" panose="020B0503020204020204" pitchFamily="34" charset="-122"/>
                      <a:ea typeface="Microsoft YaHei" panose="020B0503020204020204" pitchFamily="34" charset="-122"/>
                    </a:endParaRPr>
                  </a:p>
                </p:txBody>
              </p:sp>
              <p:sp>
                <p:nvSpPr>
                  <p:cNvPr id="431" name="Freeform 641">
                    <a:extLst>
                      <a:ext uri="{FF2B5EF4-FFF2-40B4-BE49-F238E27FC236}">
                        <a16:creationId xmlns:a16="http://schemas.microsoft.com/office/drawing/2014/main" xmlns="" id="{E5470B38-6F9B-4976-8ED6-E1A01B980F0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77" y="3292"/>
                    <a:ext cx="70" cy="89"/>
                  </a:xfrm>
                  <a:custGeom>
                    <a:avLst/>
                    <a:gdLst>
                      <a:gd name="T0" fmla="*/ 46 w 70"/>
                      <a:gd name="T1" fmla="*/ 0 h 89"/>
                      <a:gd name="T2" fmla="*/ 44 w 70"/>
                      <a:gd name="T3" fmla="*/ 4 h 89"/>
                      <a:gd name="T4" fmla="*/ 44 w 70"/>
                      <a:gd name="T5" fmla="*/ 77 h 89"/>
                      <a:gd name="T6" fmla="*/ 52 w 70"/>
                      <a:gd name="T7" fmla="*/ 81 h 89"/>
                      <a:gd name="T8" fmla="*/ 60 w 70"/>
                      <a:gd name="T9" fmla="*/ 83 h 89"/>
                      <a:gd name="T10" fmla="*/ 70 w 70"/>
                      <a:gd name="T11" fmla="*/ 85 h 89"/>
                      <a:gd name="T12" fmla="*/ 10 w 70"/>
                      <a:gd name="T13" fmla="*/ 89 h 89"/>
                      <a:gd name="T14" fmla="*/ 0 w 70"/>
                      <a:gd name="T15" fmla="*/ 71 h 89"/>
                      <a:gd name="T16" fmla="*/ 26 w 70"/>
                      <a:gd name="T17" fmla="*/ 75 h 89"/>
                      <a:gd name="T18" fmla="*/ 30 w 70"/>
                      <a:gd name="T19" fmla="*/ 71 h 89"/>
                      <a:gd name="T20" fmla="*/ 30 w 70"/>
                      <a:gd name="T21" fmla="*/ 4 h 89"/>
                      <a:gd name="T22" fmla="*/ 26 w 70"/>
                      <a:gd name="T23" fmla="*/ 0 h 89"/>
                      <a:gd name="T24" fmla="*/ 46 w 70"/>
                      <a:gd name="T25" fmla="*/ 0 h 89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  <a:gd name="T39" fmla="*/ 0 w 70"/>
                      <a:gd name="T40" fmla="*/ 0 h 89"/>
                      <a:gd name="T41" fmla="*/ 70 w 70"/>
                      <a:gd name="T42" fmla="*/ 89 h 89"/>
                    </a:gdLst>
                    <a:ahLst/>
                    <a:cxnLst>
                      <a:cxn ang="T26">
                        <a:pos x="T0" y="T1"/>
                      </a:cxn>
                      <a:cxn ang="T27">
                        <a:pos x="T2" y="T3"/>
                      </a:cxn>
                      <a:cxn ang="T28">
                        <a:pos x="T4" y="T5"/>
                      </a:cxn>
                      <a:cxn ang="T29">
                        <a:pos x="T6" y="T7"/>
                      </a:cxn>
                      <a:cxn ang="T30">
                        <a:pos x="T8" y="T9"/>
                      </a:cxn>
                      <a:cxn ang="T31">
                        <a:pos x="T10" y="T11"/>
                      </a:cxn>
                      <a:cxn ang="T32">
                        <a:pos x="T12" y="T13"/>
                      </a:cxn>
                      <a:cxn ang="T33">
                        <a:pos x="T14" y="T15"/>
                      </a:cxn>
                      <a:cxn ang="T34">
                        <a:pos x="T16" y="T17"/>
                      </a:cxn>
                      <a:cxn ang="T35">
                        <a:pos x="T18" y="T19"/>
                      </a:cxn>
                      <a:cxn ang="T36">
                        <a:pos x="T20" y="T21"/>
                      </a:cxn>
                      <a:cxn ang="T37">
                        <a:pos x="T22" y="T23"/>
                      </a:cxn>
                      <a:cxn ang="T38">
                        <a:pos x="T24" y="T25"/>
                      </a:cxn>
                    </a:cxnLst>
                    <a:rect l="T39" t="T40" r="T41" b="T42"/>
                    <a:pathLst>
                      <a:path w="70" h="89">
                        <a:moveTo>
                          <a:pt x="46" y="0"/>
                        </a:moveTo>
                        <a:lnTo>
                          <a:pt x="44" y="4"/>
                        </a:lnTo>
                        <a:lnTo>
                          <a:pt x="44" y="77"/>
                        </a:lnTo>
                        <a:lnTo>
                          <a:pt x="52" y="81"/>
                        </a:lnTo>
                        <a:lnTo>
                          <a:pt x="60" y="83"/>
                        </a:lnTo>
                        <a:lnTo>
                          <a:pt x="70" y="85"/>
                        </a:lnTo>
                        <a:lnTo>
                          <a:pt x="10" y="89"/>
                        </a:lnTo>
                        <a:lnTo>
                          <a:pt x="0" y="71"/>
                        </a:lnTo>
                        <a:lnTo>
                          <a:pt x="26" y="75"/>
                        </a:lnTo>
                        <a:lnTo>
                          <a:pt x="30" y="71"/>
                        </a:lnTo>
                        <a:lnTo>
                          <a:pt x="30" y="4"/>
                        </a:lnTo>
                        <a:lnTo>
                          <a:pt x="26" y="0"/>
                        </a:lnTo>
                        <a:lnTo>
                          <a:pt x="46" y="0"/>
                        </a:lnTo>
                        <a:close/>
                      </a:path>
                    </a:pathLst>
                  </a:custGeom>
                  <a:solidFill>
                    <a:srgbClr val="A6D6F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>
                      <a:latin typeface="Microsoft YaHei" panose="020B0503020204020204" pitchFamily="34" charset="-122"/>
                      <a:ea typeface="Microsoft YaHei" panose="020B0503020204020204" pitchFamily="34" charset="-122"/>
                    </a:endParaRPr>
                  </a:p>
                </p:txBody>
              </p:sp>
              <p:sp>
                <p:nvSpPr>
                  <p:cNvPr id="432" name="Freeform 642">
                    <a:extLst>
                      <a:ext uri="{FF2B5EF4-FFF2-40B4-BE49-F238E27FC236}">
                        <a16:creationId xmlns:a16="http://schemas.microsoft.com/office/drawing/2014/main" xmlns="" id="{D28A7CA0-BB6E-4A3E-BA53-33E978918AE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03" y="3296"/>
                    <a:ext cx="84" cy="93"/>
                  </a:xfrm>
                  <a:custGeom>
                    <a:avLst/>
                    <a:gdLst>
                      <a:gd name="T0" fmla="*/ 84 w 84"/>
                      <a:gd name="T1" fmla="*/ 87 h 93"/>
                      <a:gd name="T2" fmla="*/ 56 w 84"/>
                      <a:gd name="T3" fmla="*/ 0 h 93"/>
                      <a:gd name="T4" fmla="*/ 0 w 84"/>
                      <a:gd name="T5" fmla="*/ 0 h 93"/>
                      <a:gd name="T6" fmla="*/ 24 w 84"/>
                      <a:gd name="T7" fmla="*/ 93 h 93"/>
                      <a:gd name="T8" fmla="*/ 84 w 84"/>
                      <a:gd name="T9" fmla="*/ 87 h 9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84"/>
                      <a:gd name="T16" fmla="*/ 0 h 93"/>
                      <a:gd name="T17" fmla="*/ 84 w 84"/>
                      <a:gd name="T18" fmla="*/ 93 h 93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84" h="93">
                        <a:moveTo>
                          <a:pt x="84" y="87"/>
                        </a:moveTo>
                        <a:lnTo>
                          <a:pt x="56" y="0"/>
                        </a:lnTo>
                        <a:lnTo>
                          <a:pt x="0" y="0"/>
                        </a:lnTo>
                        <a:lnTo>
                          <a:pt x="24" y="93"/>
                        </a:lnTo>
                        <a:lnTo>
                          <a:pt x="84" y="87"/>
                        </a:lnTo>
                        <a:close/>
                      </a:path>
                    </a:pathLst>
                  </a:custGeom>
                  <a:solidFill>
                    <a:srgbClr val="A6D6F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>
                      <a:latin typeface="Microsoft YaHei" panose="020B0503020204020204" pitchFamily="34" charset="-122"/>
                      <a:ea typeface="Microsoft YaHei" panose="020B0503020204020204" pitchFamily="34" charset="-122"/>
                    </a:endParaRPr>
                  </a:p>
                </p:txBody>
              </p:sp>
              <p:sp>
                <p:nvSpPr>
                  <p:cNvPr id="433" name="Freeform 643">
                    <a:extLst>
                      <a:ext uri="{FF2B5EF4-FFF2-40B4-BE49-F238E27FC236}">
                        <a16:creationId xmlns:a16="http://schemas.microsoft.com/office/drawing/2014/main" xmlns="" id="{1790BBDD-8CF1-4D00-9C5D-3E8C13CD319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351" y="3300"/>
                    <a:ext cx="76" cy="91"/>
                  </a:xfrm>
                  <a:custGeom>
                    <a:avLst/>
                    <a:gdLst>
                      <a:gd name="T0" fmla="*/ 52 w 76"/>
                      <a:gd name="T1" fmla="*/ 0 h 91"/>
                      <a:gd name="T2" fmla="*/ 76 w 76"/>
                      <a:gd name="T3" fmla="*/ 89 h 91"/>
                      <a:gd name="T4" fmla="*/ 26 w 76"/>
                      <a:gd name="T5" fmla="*/ 91 h 91"/>
                      <a:gd name="T6" fmla="*/ 0 w 76"/>
                      <a:gd name="T7" fmla="*/ 2 h 91"/>
                      <a:gd name="T8" fmla="*/ 52 w 76"/>
                      <a:gd name="T9" fmla="*/ 0 h 91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76"/>
                      <a:gd name="T16" fmla="*/ 0 h 91"/>
                      <a:gd name="T17" fmla="*/ 76 w 76"/>
                      <a:gd name="T18" fmla="*/ 91 h 91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76" h="91">
                        <a:moveTo>
                          <a:pt x="52" y="0"/>
                        </a:moveTo>
                        <a:lnTo>
                          <a:pt x="76" y="89"/>
                        </a:lnTo>
                        <a:lnTo>
                          <a:pt x="26" y="91"/>
                        </a:lnTo>
                        <a:lnTo>
                          <a:pt x="0" y="2"/>
                        </a:lnTo>
                        <a:lnTo>
                          <a:pt x="52" y="0"/>
                        </a:lnTo>
                        <a:close/>
                      </a:path>
                    </a:pathLst>
                  </a:custGeom>
                  <a:solidFill>
                    <a:srgbClr val="B1DAF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>
                      <a:latin typeface="Microsoft YaHei" panose="020B0503020204020204" pitchFamily="34" charset="-122"/>
                      <a:ea typeface="Microsoft YaHei" panose="020B0503020204020204" pitchFamily="34" charset="-122"/>
                    </a:endParaRPr>
                  </a:p>
                </p:txBody>
              </p:sp>
            </p:grpSp>
            <p:sp>
              <p:nvSpPr>
                <p:cNvPr id="428" name="Freeform 644">
                  <a:extLst>
                    <a:ext uri="{FF2B5EF4-FFF2-40B4-BE49-F238E27FC236}">
                      <a16:creationId xmlns:a16="http://schemas.microsoft.com/office/drawing/2014/main" xmlns="" id="{6B6F5EFE-4E2E-4334-897B-F35E6BAAD2D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92" y="3300"/>
                  <a:ext cx="39" cy="95"/>
                </a:xfrm>
                <a:custGeom>
                  <a:avLst/>
                  <a:gdLst>
                    <a:gd name="T0" fmla="*/ 12 w 39"/>
                    <a:gd name="T1" fmla="*/ 0 h 95"/>
                    <a:gd name="T2" fmla="*/ 0 w 39"/>
                    <a:gd name="T3" fmla="*/ 0 h 95"/>
                    <a:gd name="T4" fmla="*/ 26 w 39"/>
                    <a:gd name="T5" fmla="*/ 95 h 95"/>
                    <a:gd name="T6" fmla="*/ 39 w 39"/>
                    <a:gd name="T7" fmla="*/ 93 h 95"/>
                    <a:gd name="T8" fmla="*/ 12 w 39"/>
                    <a:gd name="T9" fmla="*/ 0 h 95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9"/>
                    <a:gd name="T16" fmla="*/ 0 h 95"/>
                    <a:gd name="T17" fmla="*/ 39 w 39"/>
                    <a:gd name="T18" fmla="*/ 95 h 95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9" h="95">
                      <a:moveTo>
                        <a:pt x="12" y="0"/>
                      </a:moveTo>
                      <a:lnTo>
                        <a:pt x="0" y="0"/>
                      </a:lnTo>
                      <a:lnTo>
                        <a:pt x="26" y="95"/>
                      </a:lnTo>
                      <a:lnTo>
                        <a:pt x="39" y="93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</p:grpSp>
          <p:grpSp>
            <p:nvGrpSpPr>
              <p:cNvPr id="307" name="Group 645">
                <a:extLst>
                  <a:ext uri="{FF2B5EF4-FFF2-40B4-BE49-F238E27FC236}">
                    <a16:creationId xmlns:a16="http://schemas.microsoft.com/office/drawing/2014/main" xmlns="" id="{E8CC6E68-F48F-42F2-8589-33AC534F7D5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116" y="3252"/>
                <a:ext cx="124" cy="322"/>
                <a:chOff x="2116" y="3252"/>
                <a:chExt cx="124" cy="322"/>
              </a:xfrm>
            </p:grpSpPr>
            <p:sp>
              <p:nvSpPr>
                <p:cNvPr id="425" name="Freeform 646">
                  <a:extLst>
                    <a:ext uri="{FF2B5EF4-FFF2-40B4-BE49-F238E27FC236}">
                      <a16:creationId xmlns:a16="http://schemas.microsoft.com/office/drawing/2014/main" xmlns="" id="{84C21B24-4A0B-4202-900B-D2714C31F73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16" y="3252"/>
                  <a:ext cx="124" cy="322"/>
                </a:xfrm>
                <a:custGeom>
                  <a:avLst/>
                  <a:gdLst>
                    <a:gd name="T0" fmla="*/ 78 w 124"/>
                    <a:gd name="T1" fmla="*/ 6 h 322"/>
                    <a:gd name="T2" fmla="*/ 14 w 124"/>
                    <a:gd name="T3" fmla="*/ 0 h 322"/>
                    <a:gd name="T4" fmla="*/ 8 w 124"/>
                    <a:gd name="T5" fmla="*/ 2 h 322"/>
                    <a:gd name="T6" fmla="*/ 6 w 124"/>
                    <a:gd name="T7" fmla="*/ 6 h 322"/>
                    <a:gd name="T8" fmla="*/ 2 w 124"/>
                    <a:gd name="T9" fmla="*/ 10 h 322"/>
                    <a:gd name="T10" fmla="*/ 0 w 124"/>
                    <a:gd name="T11" fmla="*/ 16 h 322"/>
                    <a:gd name="T12" fmla="*/ 0 w 124"/>
                    <a:gd name="T13" fmla="*/ 258 h 322"/>
                    <a:gd name="T14" fmla="*/ 124 w 124"/>
                    <a:gd name="T15" fmla="*/ 322 h 322"/>
                    <a:gd name="T16" fmla="*/ 124 w 124"/>
                    <a:gd name="T17" fmla="*/ 181 h 322"/>
                    <a:gd name="T18" fmla="*/ 78 w 124"/>
                    <a:gd name="T19" fmla="*/ 6 h 322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124"/>
                    <a:gd name="T31" fmla="*/ 0 h 322"/>
                    <a:gd name="T32" fmla="*/ 124 w 124"/>
                    <a:gd name="T33" fmla="*/ 322 h 322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124" h="322">
                      <a:moveTo>
                        <a:pt x="78" y="6"/>
                      </a:moveTo>
                      <a:lnTo>
                        <a:pt x="14" y="0"/>
                      </a:lnTo>
                      <a:lnTo>
                        <a:pt x="8" y="2"/>
                      </a:lnTo>
                      <a:lnTo>
                        <a:pt x="6" y="6"/>
                      </a:lnTo>
                      <a:lnTo>
                        <a:pt x="2" y="10"/>
                      </a:lnTo>
                      <a:lnTo>
                        <a:pt x="0" y="16"/>
                      </a:lnTo>
                      <a:lnTo>
                        <a:pt x="0" y="258"/>
                      </a:lnTo>
                      <a:lnTo>
                        <a:pt x="124" y="322"/>
                      </a:lnTo>
                      <a:lnTo>
                        <a:pt x="124" y="181"/>
                      </a:lnTo>
                      <a:lnTo>
                        <a:pt x="78" y="6"/>
                      </a:lnTo>
                      <a:close/>
                    </a:path>
                  </a:pathLst>
                </a:custGeom>
                <a:solidFill>
                  <a:srgbClr val="FDC0E5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426" name="Freeform 647">
                  <a:extLst>
                    <a:ext uri="{FF2B5EF4-FFF2-40B4-BE49-F238E27FC236}">
                      <a16:creationId xmlns:a16="http://schemas.microsoft.com/office/drawing/2014/main" xmlns="" id="{9D760812-990C-4118-B7EC-D548FA7BC4C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16" y="3252"/>
                  <a:ext cx="124" cy="322"/>
                </a:xfrm>
                <a:custGeom>
                  <a:avLst/>
                  <a:gdLst>
                    <a:gd name="T0" fmla="*/ 78 w 124"/>
                    <a:gd name="T1" fmla="*/ 6 h 322"/>
                    <a:gd name="T2" fmla="*/ 14 w 124"/>
                    <a:gd name="T3" fmla="*/ 0 h 322"/>
                    <a:gd name="T4" fmla="*/ 8 w 124"/>
                    <a:gd name="T5" fmla="*/ 2 h 322"/>
                    <a:gd name="T6" fmla="*/ 6 w 124"/>
                    <a:gd name="T7" fmla="*/ 6 h 322"/>
                    <a:gd name="T8" fmla="*/ 2 w 124"/>
                    <a:gd name="T9" fmla="*/ 10 h 322"/>
                    <a:gd name="T10" fmla="*/ 0 w 124"/>
                    <a:gd name="T11" fmla="*/ 16 h 322"/>
                    <a:gd name="T12" fmla="*/ 0 w 124"/>
                    <a:gd name="T13" fmla="*/ 258 h 322"/>
                    <a:gd name="T14" fmla="*/ 124 w 124"/>
                    <a:gd name="T15" fmla="*/ 322 h 322"/>
                    <a:gd name="T16" fmla="*/ 124 w 124"/>
                    <a:gd name="T17" fmla="*/ 181 h 322"/>
                    <a:gd name="T18" fmla="*/ 78 w 124"/>
                    <a:gd name="T19" fmla="*/ 6 h 322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124"/>
                    <a:gd name="T31" fmla="*/ 0 h 322"/>
                    <a:gd name="T32" fmla="*/ 124 w 124"/>
                    <a:gd name="T33" fmla="*/ 322 h 322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124" h="322">
                      <a:moveTo>
                        <a:pt x="78" y="6"/>
                      </a:moveTo>
                      <a:lnTo>
                        <a:pt x="14" y="0"/>
                      </a:lnTo>
                      <a:lnTo>
                        <a:pt x="8" y="2"/>
                      </a:lnTo>
                      <a:lnTo>
                        <a:pt x="6" y="6"/>
                      </a:lnTo>
                      <a:lnTo>
                        <a:pt x="2" y="10"/>
                      </a:lnTo>
                      <a:lnTo>
                        <a:pt x="0" y="16"/>
                      </a:lnTo>
                      <a:lnTo>
                        <a:pt x="0" y="258"/>
                      </a:lnTo>
                      <a:lnTo>
                        <a:pt x="124" y="322"/>
                      </a:lnTo>
                      <a:lnTo>
                        <a:pt x="124" y="181"/>
                      </a:lnTo>
                      <a:lnTo>
                        <a:pt x="78" y="6"/>
                      </a:lnTo>
                    </a:path>
                  </a:pathLst>
                </a:custGeom>
                <a:noFill/>
                <a:ln w="1270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</p:grpSp>
          <p:grpSp>
            <p:nvGrpSpPr>
              <p:cNvPr id="308" name="Group 648">
                <a:extLst>
                  <a:ext uri="{FF2B5EF4-FFF2-40B4-BE49-F238E27FC236}">
                    <a16:creationId xmlns:a16="http://schemas.microsoft.com/office/drawing/2014/main" xmlns="" id="{9347FC35-5FFC-424B-9373-6C1134585AA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56" y="3431"/>
                <a:ext cx="321" cy="131"/>
                <a:chOff x="2256" y="3431"/>
                <a:chExt cx="321" cy="131"/>
              </a:xfrm>
            </p:grpSpPr>
            <p:sp>
              <p:nvSpPr>
                <p:cNvPr id="423" name="Freeform 649">
                  <a:extLst>
                    <a:ext uri="{FF2B5EF4-FFF2-40B4-BE49-F238E27FC236}">
                      <a16:creationId xmlns:a16="http://schemas.microsoft.com/office/drawing/2014/main" xmlns="" id="{E3C89577-AA15-4EEC-A453-D24DAA4EC00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56" y="3431"/>
                  <a:ext cx="321" cy="131"/>
                </a:xfrm>
                <a:custGeom>
                  <a:avLst/>
                  <a:gdLst>
                    <a:gd name="T0" fmla="*/ 311 w 321"/>
                    <a:gd name="T1" fmla="*/ 0 h 131"/>
                    <a:gd name="T2" fmla="*/ 319 w 321"/>
                    <a:gd name="T3" fmla="*/ 2 h 131"/>
                    <a:gd name="T4" fmla="*/ 321 w 321"/>
                    <a:gd name="T5" fmla="*/ 6 h 131"/>
                    <a:gd name="T6" fmla="*/ 319 w 321"/>
                    <a:gd name="T7" fmla="*/ 12 h 131"/>
                    <a:gd name="T8" fmla="*/ 319 w 321"/>
                    <a:gd name="T9" fmla="*/ 89 h 131"/>
                    <a:gd name="T10" fmla="*/ 317 w 321"/>
                    <a:gd name="T11" fmla="*/ 93 h 131"/>
                    <a:gd name="T12" fmla="*/ 315 w 321"/>
                    <a:gd name="T13" fmla="*/ 97 h 131"/>
                    <a:gd name="T14" fmla="*/ 311 w 321"/>
                    <a:gd name="T15" fmla="*/ 97 h 131"/>
                    <a:gd name="T16" fmla="*/ 6 w 321"/>
                    <a:gd name="T17" fmla="*/ 131 h 131"/>
                    <a:gd name="T18" fmla="*/ 2 w 321"/>
                    <a:gd name="T19" fmla="*/ 129 h 131"/>
                    <a:gd name="T20" fmla="*/ 0 w 321"/>
                    <a:gd name="T21" fmla="*/ 125 h 131"/>
                    <a:gd name="T22" fmla="*/ 0 w 321"/>
                    <a:gd name="T23" fmla="*/ 119 h 131"/>
                    <a:gd name="T24" fmla="*/ 0 w 321"/>
                    <a:gd name="T25" fmla="*/ 36 h 131"/>
                    <a:gd name="T26" fmla="*/ 0 w 321"/>
                    <a:gd name="T27" fmla="*/ 32 h 131"/>
                    <a:gd name="T28" fmla="*/ 2 w 321"/>
                    <a:gd name="T29" fmla="*/ 28 h 131"/>
                    <a:gd name="T30" fmla="*/ 4 w 321"/>
                    <a:gd name="T31" fmla="*/ 26 h 131"/>
                    <a:gd name="T32" fmla="*/ 8 w 321"/>
                    <a:gd name="T33" fmla="*/ 24 h 131"/>
                    <a:gd name="T34" fmla="*/ 10 w 321"/>
                    <a:gd name="T35" fmla="*/ 24 h 131"/>
                    <a:gd name="T36" fmla="*/ 311 w 321"/>
                    <a:gd name="T37" fmla="*/ 0 h 131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321"/>
                    <a:gd name="T58" fmla="*/ 0 h 131"/>
                    <a:gd name="T59" fmla="*/ 321 w 321"/>
                    <a:gd name="T60" fmla="*/ 131 h 131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321" h="131">
                      <a:moveTo>
                        <a:pt x="311" y="0"/>
                      </a:moveTo>
                      <a:lnTo>
                        <a:pt x="319" y="2"/>
                      </a:lnTo>
                      <a:lnTo>
                        <a:pt x="321" y="6"/>
                      </a:lnTo>
                      <a:lnTo>
                        <a:pt x="319" y="12"/>
                      </a:lnTo>
                      <a:lnTo>
                        <a:pt x="319" y="89"/>
                      </a:lnTo>
                      <a:lnTo>
                        <a:pt x="317" y="93"/>
                      </a:lnTo>
                      <a:lnTo>
                        <a:pt x="315" y="97"/>
                      </a:lnTo>
                      <a:lnTo>
                        <a:pt x="311" y="97"/>
                      </a:lnTo>
                      <a:lnTo>
                        <a:pt x="6" y="131"/>
                      </a:lnTo>
                      <a:lnTo>
                        <a:pt x="2" y="129"/>
                      </a:lnTo>
                      <a:lnTo>
                        <a:pt x="0" y="125"/>
                      </a:lnTo>
                      <a:lnTo>
                        <a:pt x="0" y="119"/>
                      </a:lnTo>
                      <a:lnTo>
                        <a:pt x="0" y="36"/>
                      </a:lnTo>
                      <a:lnTo>
                        <a:pt x="0" y="32"/>
                      </a:lnTo>
                      <a:lnTo>
                        <a:pt x="2" y="28"/>
                      </a:lnTo>
                      <a:lnTo>
                        <a:pt x="4" y="26"/>
                      </a:lnTo>
                      <a:lnTo>
                        <a:pt x="8" y="24"/>
                      </a:lnTo>
                      <a:lnTo>
                        <a:pt x="10" y="24"/>
                      </a:lnTo>
                      <a:lnTo>
                        <a:pt x="311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424" name="Freeform 650">
                  <a:extLst>
                    <a:ext uri="{FF2B5EF4-FFF2-40B4-BE49-F238E27FC236}">
                      <a16:creationId xmlns:a16="http://schemas.microsoft.com/office/drawing/2014/main" xmlns="" id="{201B7B8C-AC60-4760-9CFB-05777415D0A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56" y="3431"/>
                  <a:ext cx="321" cy="131"/>
                </a:xfrm>
                <a:custGeom>
                  <a:avLst/>
                  <a:gdLst>
                    <a:gd name="T0" fmla="*/ 311 w 321"/>
                    <a:gd name="T1" fmla="*/ 0 h 131"/>
                    <a:gd name="T2" fmla="*/ 319 w 321"/>
                    <a:gd name="T3" fmla="*/ 2 h 131"/>
                    <a:gd name="T4" fmla="*/ 321 w 321"/>
                    <a:gd name="T5" fmla="*/ 6 h 131"/>
                    <a:gd name="T6" fmla="*/ 319 w 321"/>
                    <a:gd name="T7" fmla="*/ 12 h 131"/>
                    <a:gd name="T8" fmla="*/ 319 w 321"/>
                    <a:gd name="T9" fmla="*/ 89 h 131"/>
                    <a:gd name="T10" fmla="*/ 317 w 321"/>
                    <a:gd name="T11" fmla="*/ 93 h 131"/>
                    <a:gd name="T12" fmla="*/ 315 w 321"/>
                    <a:gd name="T13" fmla="*/ 97 h 131"/>
                    <a:gd name="T14" fmla="*/ 311 w 321"/>
                    <a:gd name="T15" fmla="*/ 97 h 131"/>
                    <a:gd name="T16" fmla="*/ 6 w 321"/>
                    <a:gd name="T17" fmla="*/ 131 h 131"/>
                    <a:gd name="T18" fmla="*/ 2 w 321"/>
                    <a:gd name="T19" fmla="*/ 129 h 131"/>
                    <a:gd name="T20" fmla="*/ 0 w 321"/>
                    <a:gd name="T21" fmla="*/ 125 h 131"/>
                    <a:gd name="T22" fmla="*/ 0 w 321"/>
                    <a:gd name="T23" fmla="*/ 119 h 131"/>
                    <a:gd name="T24" fmla="*/ 0 w 321"/>
                    <a:gd name="T25" fmla="*/ 36 h 131"/>
                    <a:gd name="T26" fmla="*/ 0 w 321"/>
                    <a:gd name="T27" fmla="*/ 32 h 131"/>
                    <a:gd name="T28" fmla="*/ 2 w 321"/>
                    <a:gd name="T29" fmla="*/ 28 h 131"/>
                    <a:gd name="T30" fmla="*/ 4 w 321"/>
                    <a:gd name="T31" fmla="*/ 26 h 131"/>
                    <a:gd name="T32" fmla="*/ 8 w 321"/>
                    <a:gd name="T33" fmla="*/ 24 h 131"/>
                    <a:gd name="T34" fmla="*/ 10 w 321"/>
                    <a:gd name="T35" fmla="*/ 24 h 131"/>
                    <a:gd name="T36" fmla="*/ 311 w 321"/>
                    <a:gd name="T37" fmla="*/ 0 h 131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321"/>
                    <a:gd name="T58" fmla="*/ 0 h 131"/>
                    <a:gd name="T59" fmla="*/ 321 w 321"/>
                    <a:gd name="T60" fmla="*/ 131 h 131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321" h="131">
                      <a:moveTo>
                        <a:pt x="311" y="0"/>
                      </a:moveTo>
                      <a:lnTo>
                        <a:pt x="319" y="2"/>
                      </a:lnTo>
                      <a:lnTo>
                        <a:pt x="321" y="6"/>
                      </a:lnTo>
                      <a:lnTo>
                        <a:pt x="319" y="12"/>
                      </a:lnTo>
                      <a:lnTo>
                        <a:pt x="319" y="89"/>
                      </a:lnTo>
                      <a:lnTo>
                        <a:pt x="317" y="93"/>
                      </a:lnTo>
                      <a:lnTo>
                        <a:pt x="315" y="97"/>
                      </a:lnTo>
                      <a:lnTo>
                        <a:pt x="311" y="97"/>
                      </a:lnTo>
                      <a:lnTo>
                        <a:pt x="6" y="131"/>
                      </a:lnTo>
                      <a:lnTo>
                        <a:pt x="2" y="129"/>
                      </a:lnTo>
                      <a:lnTo>
                        <a:pt x="0" y="125"/>
                      </a:lnTo>
                      <a:lnTo>
                        <a:pt x="0" y="119"/>
                      </a:lnTo>
                      <a:lnTo>
                        <a:pt x="0" y="36"/>
                      </a:lnTo>
                      <a:lnTo>
                        <a:pt x="0" y="32"/>
                      </a:lnTo>
                      <a:lnTo>
                        <a:pt x="2" y="28"/>
                      </a:lnTo>
                      <a:lnTo>
                        <a:pt x="4" y="26"/>
                      </a:lnTo>
                      <a:lnTo>
                        <a:pt x="8" y="24"/>
                      </a:lnTo>
                      <a:lnTo>
                        <a:pt x="10" y="24"/>
                      </a:lnTo>
                      <a:lnTo>
                        <a:pt x="311" y="0"/>
                      </a:lnTo>
                    </a:path>
                  </a:pathLst>
                </a:custGeom>
                <a:noFill/>
                <a:ln w="1270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</p:grpSp>
          <p:grpSp>
            <p:nvGrpSpPr>
              <p:cNvPr id="309" name="Group 651">
                <a:extLst>
                  <a:ext uri="{FF2B5EF4-FFF2-40B4-BE49-F238E27FC236}">
                    <a16:creationId xmlns:a16="http://schemas.microsoft.com/office/drawing/2014/main" xmlns="" id="{C0B31538-7990-42C7-A71A-F22A98258E7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312" y="3530"/>
                <a:ext cx="233" cy="42"/>
                <a:chOff x="2312" y="3530"/>
                <a:chExt cx="233" cy="42"/>
              </a:xfrm>
            </p:grpSpPr>
            <p:sp>
              <p:nvSpPr>
                <p:cNvPr id="421" name="Freeform 652">
                  <a:extLst>
                    <a:ext uri="{FF2B5EF4-FFF2-40B4-BE49-F238E27FC236}">
                      <a16:creationId xmlns:a16="http://schemas.microsoft.com/office/drawing/2014/main" xmlns="" id="{301FFB71-7070-459D-A030-AE5FF50B579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12" y="3530"/>
                  <a:ext cx="233" cy="42"/>
                </a:xfrm>
                <a:custGeom>
                  <a:avLst/>
                  <a:gdLst>
                    <a:gd name="T0" fmla="*/ 0 w 233"/>
                    <a:gd name="T1" fmla="*/ 40 h 42"/>
                    <a:gd name="T2" fmla="*/ 12 w 233"/>
                    <a:gd name="T3" fmla="*/ 22 h 42"/>
                    <a:gd name="T4" fmla="*/ 219 w 233"/>
                    <a:gd name="T5" fmla="*/ 0 h 42"/>
                    <a:gd name="T6" fmla="*/ 233 w 233"/>
                    <a:gd name="T7" fmla="*/ 14 h 42"/>
                    <a:gd name="T8" fmla="*/ 225 w 233"/>
                    <a:gd name="T9" fmla="*/ 20 h 42"/>
                    <a:gd name="T10" fmla="*/ 8 w 233"/>
                    <a:gd name="T11" fmla="*/ 42 h 42"/>
                    <a:gd name="T12" fmla="*/ 0 w 233"/>
                    <a:gd name="T13" fmla="*/ 40 h 42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233"/>
                    <a:gd name="T22" fmla="*/ 0 h 42"/>
                    <a:gd name="T23" fmla="*/ 233 w 233"/>
                    <a:gd name="T24" fmla="*/ 42 h 42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233" h="42">
                      <a:moveTo>
                        <a:pt x="0" y="40"/>
                      </a:moveTo>
                      <a:lnTo>
                        <a:pt x="12" y="22"/>
                      </a:lnTo>
                      <a:lnTo>
                        <a:pt x="219" y="0"/>
                      </a:lnTo>
                      <a:lnTo>
                        <a:pt x="233" y="14"/>
                      </a:lnTo>
                      <a:lnTo>
                        <a:pt x="225" y="20"/>
                      </a:lnTo>
                      <a:lnTo>
                        <a:pt x="8" y="42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rgbClr val="DC008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422" name="Freeform 653">
                  <a:extLst>
                    <a:ext uri="{FF2B5EF4-FFF2-40B4-BE49-F238E27FC236}">
                      <a16:creationId xmlns:a16="http://schemas.microsoft.com/office/drawing/2014/main" xmlns="" id="{CF1F1A14-93DC-4EC6-AE4B-64871E1CAD6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12" y="3530"/>
                  <a:ext cx="233" cy="42"/>
                </a:xfrm>
                <a:custGeom>
                  <a:avLst/>
                  <a:gdLst>
                    <a:gd name="T0" fmla="*/ 0 w 233"/>
                    <a:gd name="T1" fmla="*/ 40 h 42"/>
                    <a:gd name="T2" fmla="*/ 12 w 233"/>
                    <a:gd name="T3" fmla="*/ 22 h 42"/>
                    <a:gd name="T4" fmla="*/ 219 w 233"/>
                    <a:gd name="T5" fmla="*/ 0 h 42"/>
                    <a:gd name="T6" fmla="*/ 233 w 233"/>
                    <a:gd name="T7" fmla="*/ 14 h 42"/>
                    <a:gd name="T8" fmla="*/ 225 w 233"/>
                    <a:gd name="T9" fmla="*/ 20 h 42"/>
                    <a:gd name="T10" fmla="*/ 8 w 233"/>
                    <a:gd name="T11" fmla="*/ 42 h 42"/>
                    <a:gd name="T12" fmla="*/ 0 w 233"/>
                    <a:gd name="T13" fmla="*/ 40 h 42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233"/>
                    <a:gd name="T22" fmla="*/ 0 h 42"/>
                    <a:gd name="T23" fmla="*/ 233 w 233"/>
                    <a:gd name="T24" fmla="*/ 42 h 42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233" h="42">
                      <a:moveTo>
                        <a:pt x="0" y="40"/>
                      </a:moveTo>
                      <a:lnTo>
                        <a:pt x="12" y="22"/>
                      </a:lnTo>
                      <a:lnTo>
                        <a:pt x="219" y="0"/>
                      </a:lnTo>
                      <a:lnTo>
                        <a:pt x="233" y="14"/>
                      </a:lnTo>
                      <a:lnTo>
                        <a:pt x="225" y="20"/>
                      </a:lnTo>
                      <a:lnTo>
                        <a:pt x="8" y="42"/>
                      </a:lnTo>
                      <a:lnTo>
                        <a:pt x="0" y="40"/>
                      </a:lnTo>
                    </a:path>
                  </a:pathLst>
                </a:custGeom>
                <a:noFill/>
                <a:ln w="1270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</p:grpSp>
          <p:grpSp>
            <p:nvGrpSpPr>
              <p:cNvPr id="310" name="Group 654">
                <a:extLst>
                  <a:ext uri="{FF2B5EF4-FFF2-40B4-BE49-F238E27FC236}">
                    <a16:creationId xmlns:a16="http://schemas.microsoft.com/office/drawing/2014/main" xmlns="" id="{6C35FC8A-7F6E-43BF-9EE7-2F44ABB699C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198" y="3236"/>
                <a:ext cx="363" cy="62"/>
                <a:chOff x="2198" y="3236"/>
                <a:chExt cx="363" cy="62"/>
              </a:xfrm>
            </p:grpSpPr>
            <p:sp>
              <p:nvSpPr>
                <p:cNvPr id="419" name="Freeform 655">
                  <a:extLst>
                    <a:ext uri="{FF2B5EF4-FFF2-40B4-BE49-F238E27FC236}">
                      <a16:creationId xmlns:a16="http://schemas.microsoft.com/office/drawing/2014/main" xmlns="" id="{AE437222-148D-4262-9B3E-4C2D28F8B57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98" y="3236"/>
                  <a:ext cx="363" cy="62"/>
                </a:xfrm>
                <a:custGeom>
                  <a:avLst/>
                  <a:gdLst>
                    <a:gd name="T0" fmla="*/ 0 w 363"/>
                    <a:gd name="T1" fmla="*/ 42 h 62"/>
                    <a:gd name="T2" fmla="*/ 2 w 363"/>
                    <a:gd name="T3" fmla="*/ 62 h 62"/>
                    <a:gd name="T4" fmla="*/ 16 w 363"/>
                    <a:gd name="T5" fmla="*/ 58 h 62"/>
                    <a:gd name="T6" fmla="*/ 363 w 363"/>
                    <a:gd name="T7" fmla="*/ 46 h 62"/>
                    <a:gd name="T8" fmla="*/ 359 w 363"/>
                    <a:gd name="T9" fmla="*/ 20 h 62"/>
                    <a:gd name="T10" fmla="*/ 351 w 363"/>
                    <a:gd name="T11" fmla="*/ 8 h 62"/>
                    <a:gd name="T12" fmla="*/ 341 w 363"/>
                    <a:gd name="T13" fmla="*/ 0 h 62"/>
                    <a:gd name="T14" fmla="*/ 4 w 363"/>
                    <a:gd name="T15" fmla="*/ 10 h 62"/>
                    <a:gd name="T16" fmla="*/ 0 w 363"/>
                    <a:gd name="T17" fmla="*/ 42 h 62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363"/>
                    <a:gd name="T28" fmla="*/ 0 h 62"/>
                    <a:gd name="T29" fmla="*/ 363 w 363"/>
                    <a:gd name="T30" fmla="*/ 62 h 62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363" h="62">
                      <a:moveTo>
                        <a:pt x="0" y="42"/>
                      </a:moveTo>
                      <a:lnTo>
                        <a:pt x="2" y="62"/>
                      </a:lnTo>
                      <a:lnTo>
                        <a:pt x="16" y="58"/>
                      </a:lnTo>
                      <a:lnTo>
                        <a:pt x="363" y="46"/>
                      </a:lnTo>
                      <a:lnTo>
                        <a:pt x="359" y="20"/>
                      </a:lnTo>
                      <a:lnTo>
                        <a:pt x="351" y="8"/>
                      </a:lnTo>
                      <a:lnTo>
                        <a:pt x="341" y="0"/>
                      </a:lnTo>
                      <a:lnTo>
                        <a:pt x="4" y="10"/>
                      </a:lnTo>
                      <a:lnTo>
                        <a:pt x="0" y="42"/>
                      </a:lnTo>
                      <a:close/>
                    </a:path>
                  </a:pathLst>
                </a:custGeom>
                <a:solidFill>
                  <a:srgbClr val="CECECE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420" name="Freeform 656">
                  <a:extLst>
                    <a:ext uri="{FF2B5EF4-FFF2-40B4-BE49-F238E27FC236}">
                      <a16:creationId xmlns:a16="http://schemas.microsoft.com/office/drawing/2014/main" xmlns="" id="{ECEBDEB4-99C8-45B4-A590-3B5DE4D66FF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98" y="3236"/>
                  <a:ext cx="363" cy="62"/>
                </a:xfrm>
                <a:custGeom>
                  <a:avLst/>
                  <a:gdLst>
                    <a:gd name="T0" fmla="*/ 0 w 363"/>
                    <a:gd name="T1" fmla="*/ 42 h 62"/>
                    <a:gd name="T2" fmla="*/ 2 w 363"/>
                    <a:gd name="T3" fmla="*/ 62 h 62"/>
                    <a:gd name="T4" fmla="*/ 16 w 363"/>
                    <a:gd name="T5" fmla="*/ 58 h 62"/>
                    <a:gd name="T6" fmla="*/ 363 w 363"/>
                    <a:gd name="T7" fmla="*/ 46 h 62"/>
                    <a:gd name="T8" fmla="*/ 359 w 363"/>
                    <a:gd name="T9" fmla="*/ 20 h 62"/>
                    <a:gd name="T10" fmla="*/ 351 w 363"/>
                    <a:gd name="T11" fmla="*/ 8 h 62"/>
                    <a:gd name="T12" fmla="*/ 341 w 363"/>
                    <a:gd name="T13" fmla="*/ 0 h 62"/>
                    <a:gd name="T14" fmla="*/ 4 w 363"/>
                    <a:gd name="T15" fmla="*/ 10 h 62"/>
                    <a:gd name="T16" fmla="*/ 0 w 363"/>
                    <a:gd name="T17" fmla="*/ 42 h 62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363"/>
                    <a:gd name="T28" fmla="*/ 0 h 62"/>
                    <a:gd name="T29" fmla="*/ 363 w 363"/>
                    <a:gd name="T30" fmla="*/ 62 h 62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363" h="62">
                      <a:moveTo>
                        <a:pt x="0" y="42"/>
                      </a:moveTo>
                      <a:lnTo>
                        <a:pt x="2" y="62"/>
                      </a:lnTo>
                      <a:lnTo>
                        <a:pt x="16" y="58"/>
                      </a:lnTo>
                      <a:lnTo>
                        <a:pt x="363" y="46"/>
                      </a:lnTo>
                      <a:lnTo>
                        <a:pt x="359" y="20"/>
                      </a:lnTo>
                      <a:lnTo>
                        <a:pt x="351" y="8"/>
                      </a:lnTo>
                      <a:lnTo>
                        <a:pt x="341" y="0"/>
                      </a:lnTo>
                      <a:lnTo>
                        <a:pt x="4" y="10"/>
                      </a:lnTo>
                      <a:lnTo>
                        <a:pt x="0" y="42"/>
                      </a:lnTo>
                    </a:path>
                  </a:pathLst>
                </a:custGeom>
                <a:noFill/>
                <a:ln w="1270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</p:grpSp>
          <p:sp>
            <p:nvSpPr>
              <p:cNvPr id="311" name="Freeform 657">
                <a:extLst>
                  <a:ext uri="{FF2B5EF4-FFF2-40B4-BE49-F238E27FC236}">
                    <a16:creationId xmlns:a16="http://schemas.microsoft.com/office/drawing/2014/main" xmlns="" id="{3136B112-38DA-4820-96D7-7220E68C59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10" y="3264"/>
                <a:ext cx="30" cy="260"/>
              </a:xfrm>
              <a:custGeom>
                <a:avLst/>
                <a:gdLst>
                  <a:gd name="T0" fmla="*/ 4 w 30"/>
                  <a:gd name="T1" fmla="*/ 0 h 260"/>
                  <a:gd name="T2" fmla="*/ 0 w 30"/>
                  <a:gd name="T3" fmla="*/ 137 h 260"/>
                  <a:gd name="T4" fmla="*/ 2 w 30"/>
                  <a:gd name="T5" fmla="*/ 246 h 260"/>
                  <a:gd name="T6" fmla="*/ 30 w 30"/>
                  <a:gd name="T7" fmla="*/ 260 h 260"/>
                  <a:gd name="T8" fmla="*/ 18 w 30"/>
                  <a:gd name="T9" fmla="*/ 141 h 260"/>
                  <a:gd name="T10" fmla="*/ 20 w 30"/>
                  <a:gd name="T11" fmla="*/ 4 h 260"/>
                  <a:gd name="T12" fmla="*/ 4 w 30"/>
                  <a:gd name="T13" fmla="*/ 0 h 26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30"/>
                  <a:gd name="T22" fmla="*/ 0 h 260"/>
                  <a:gd name="T23" fmla="*/ 30 w 30"/>
                  <a:gd name="T24" fmla="*/ 260 h 260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30" h="260">
                    <a:moveTo>
                      <a:pt x="4" y="0"/>
                    </a:moveTo>
                    <a:lnTo>
                      <a:pt x="0" y="137"/>
                    </a:lnTo>
                    <a:lnTo>
                      <a:pt x="2" y="246"/>
                    </a:lnTo>
                    <a:lnTo>
                      <a:pt x="30" y="260"/>
                    </a:lnTo>
                    <a:lnTo>
                      <a:pt x="18" y="141"/>
                    </a:lnTo>
                    <a:lnTo>
                      <a:pt x="20" y="4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DC008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312" name="Freeform 658">
                <a:extLst>
                  <a:ext uri="{FF2B5EF4-FFF2-40B4-BE49-F238E27FC236}">
                    <a16:creationId xmlns:a16="http://schemas.microsoft.com/office/drawing/2014/main" xmlns="" id="{C2059E09-36E5-43A7-8872-BB76A0D37E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72" y="3280"/>
                <a:ext cx="66" cy="292"/>
              </a:xfrm>
              <a:custGeom>
                <a:avLst/>
                <a:gdLst>
                  <a:gd name="T0" fmla="*/ 22 w 66"/>
                  <a:gd name="T1" fmla="*/ 0 h 292"/>
                  <a:gd name="T2" fmla="*/ 66 w 66"/>
                  <a:gd name="T3" fmla="*/ 151 h 292"/>
                  <a:gd name="T4" fmla="*/ 66 w 66"/>
                  <a:gd name="T5" fmla="*/ 292 h 292"/>
                  <a:gd name="T6" fmla="*/ 2 w 66"/>
                  <a:gd name="T7" fmla="*/ 260 h 292"/>
                  <a:gd name="T8" fmla="*/ 0 w 66"/>
                  <a:gd name="T9" fmla="*/ 169 h 292"/>
                  <a:gd name="T10" fmla="*/ 2 w 66"/>
                  <a:gd name="T11" fmla="*/ 155 h 292"/>
                  <a:gd name="T12" fmla="*/ 16 w 66"/>
                  <a:gd name="T13" fmla="*/ 151 h 292"/>
                  <a:gd name="T14" fmla="*/ 26 w 66"/>
                  <a:gd name="T15" fmla="*/ 145 h 292"/>
                  <a:gd name="T16" fmla="*/ 36 w 66"/>
                  <a:gd name="T17" fmla="*/ 139 h 292"/>
                  <a:gd name="T18" fmla="*/ 38 w 66"/>
                  <a:gd name="T19" fmla="*/ 127 h 292"/>
                  <a:gd name="T20" fmla="*/ 6 w 66"/>
                  <a:gd name="T21" fmla="*/ 0 h 292"/>
                  <a:gd name="T22" fmla="*/ 22 w 66"/>
                  <a:gd name="T23" fmla="*/ 0 h 292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66"/>
                  <a:gd name="T37" fmla="*/ 0 h 292"/>
                  <a:gd name="T38" fmla="*/ 66 w 66"/>
                  <a:gd name="T39" fmla="*/ 292 h 292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66" h="292">
                    <a:moveTo>
                      <a:pt x="22" y="0"/>
                    </a:moveTo>
                    <a:lnTo>
                      <a:pt x="66" y="151"/>
                    </a:lnTo>
                    <a:lnTo>
                      <a:pt x="66" y="292"/>
                    </a:lnTo>
                    <a:lnTo>
                      <a:pt x="2" y="260"/>
                    </a:lnTo>
                    <a:lnTo>
                      <a:pt x="0" y="169"/>
                    </a:lnTo>
                    <a:lnTo>
                      <a:pt x="2" y="155"/>
                    </a:lnTo>
                    <a:lnTo>
                      <a:pt x="16" y="151"/>
                    </a:lnTo>
                    <a:lnTo>
                      <a:pt x="26" y="145"/>
                    </a:lnTo>
                    <a:lnTo>
                      <a:pt x="36" y="139"/>
                    </a:lnTo>
                    <a:lnTo>
                      <a:pt x="38" y="127"/>
                    </a:lnTo>
                    <a:lnTo>
                      <a:pt x="6" y="0"/>
                    </a:lnTo>
                    <a:lnTo>
                      <a:pt x="22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313" name="Freeform 659">
                <a:extLst>
                  <a:ext uri="{FF2B5EF4-FFF2-40B4-BE49-F238E27FC236}">
                    <a16:creationId xmlns:a16="http://schemas.microsoft.com/office/drawing/2014/main" xmlns="" id="{C0FA47B8-00B3-4235-97F3-286CBD9512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14" y="3248"/>
                <a:ext cx="84" cy="36"/>
              </a:xfrm>
              <a:custGeom>
                <a:avLst/>
                <a:gdLst>
                  <a:gd name="T0" fmla="*/ 0 w 84"/>
                  <a:gd name="T1" fmla="*/ 18 h 36"/>
                  <a:gd name="T2" fmla="*/ 84 w 84"/>
                  <a:gd name="T3" fmla="*/ 36 h 36"/>
                  <a:gd name="T4" fmla="*/ 78 w 84"/>
                  <a:gd name="T5" fmla="*/ 6 h 36"/>
                  <a:gd name="T6" fmla="*/ 14 w 84"/>
                  <a:gd name="T7" fmla="*/ 0 h 36"/>
                  <a:gd name="T8" fmla="*/ 8 w 84"/>
                  <a:gd name="T9" fmla="*/ 2 h 36"/>
                  <a:gd name="T10" fmla="*/ 4 w 84"/>
                  <a:gd name="T11" fmla="*/ 6 h 36"/>
                  <a:gd name="T12" fmla="*/ 0 w 84"/>
                  <a:gd name="T13" fmla="*/ 18 h 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84"/>
                  <a:gd name="T22" fmla="*/ 0 h 36"/>
                  <a:gd name="T23" fmla="*/ 84 w 84"/>
                  <a:gd name="T24" fmla="*/ 36 h 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84" h="36">
                    <a:moveTo>
                      <a:pt x="0" y="18"/>
                    </a:moveTo>
                    <a:lnTo>
                      <a:pt x="84" y="36"/>
                    </a:lnTo>
                    <a:lnTo>
                      <a:pt x="78" y="6"/>
                    </a:lnTo>
                    <a:lnTo>
                      <a:pt x="14" y="0"/>
                    </a:lnTo>
                    <a:lnTo>
                      <a:pt x="8" y="2"/>
                    </a:lnTo>
                    <a:lnTo>
                      <a:pt x="4" y="6"/>
                    </a:lnTo>
                    <a:lnTo>
                      <a:pt x="0" y="18"/>
                    </a:lnTo>
                    <a:close/>
                  </a:path>
                </a:pathLst>
              </a:custGeom>
              <a:solidFill>
                <a:srgbClr val="DC008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grpSp>
            <p:nvGrpSpPr>
              <p:cNvPr id="314" name="Group 660">
                <a:extLst>
                  <a:ext uri="{FF2B5EF4-FFF2-40B4-BE49-F238E27FC236}">
                    <a16:creationId xmlns:a16="http://schemas.microsoft.com/office/drawing/2014/main" xmlns="" id="{59EC012D-55F6-48BC-A470-480DCB037D1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192" y="3244"/>
                <a:ext cx="20" cy="52"/>
                <a:chOff x="2192" y="3244"/>
                <a:chExt cx="20" cy="52"/>
              </a:xfrm>
            </p:grpSpPr>
            <p:sp>
              <p:nvSpPr>
                <p:cNvPr id="417" name="Freeform 661">
                  <a:extLst>
                    <a:ext uri="{FF2B5EF4-FFF2-40B4-BE49-F238E27FC236}">
                      <a16:creationId xmlns:a16="http://schemas.microsoft.com/office/drawing/2014/main" xmlns="" id="{5345E6C6-FCBD-4D82-B170-8FF32F1DA50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92" y="3244"/>
                  <a:ext cx="20" cy="52"/>
                </a:xfrm>
                <a:custGeom>
                  <a:avLst/>
                  <a:gdLst>
                    <a:gd name="T0" fmla="*/ 20 w 20"/>
                    <a:gd name="T1" fmla="*/ 46 h 52"/>
                    <a:gd name="T2" fmla="*/ 20 w 20"/>
                    <a:gd name="T3" fmla="*/ 18 h 52"/>
                    <a:gd name="T4" fmla="*/ 18 w 20"/>
                    <a:gd name="T5" fmla="*/ 12 h 52"/>
                    <a:gd name="T6" fmla="*/ 14 w 20"/>
                    <a:gd name="T7" fmla="*/ 6 h 52"/>
                    <a:gd name="T8" fmla="*/ 10 w 20"/>
                    <a:gd name="T9" fmla="*/ 0 h 52"/>
                    <a:gd name="T10" fmla="*/ 0 w 20"/>
                    <a:gd name="T11" fmla="*/ 2 h 52"/>
                    <a:gd name="T12" fmla="*/ 0 w 20"/>
                    <a:gd name="T13" fmla="*/ 38 h 52"/>
                    <a:gd name="T14" fmla="*/ 8 w 20"/>
                    <a:gd name="T15" fmla="*/ 52 h 52"/>
                    <a:gd name="T16" fmla="*/ 20 w 20"/>
                    <a:gd name="T17" fmla="*/ 46 h 52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20"/>
                    <a:gd name="T28" fmla="*/ 0 h 52"/>
                    <a:gd name="T29" fmla="*/ 20 w 20"/>
                    <a:gd name="T30" fmla="*/ 52 h 52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20" h="52">
                      <a:moveTo>
                        <a:pt x="20" y="46"/>
                      </a:moveTo>
                      <a:lnTo>
                        <a:pt x="20" y="18"/>
                      </a:lnTo>
                      <a:lnTo>
                        <a:pt x="18" y="12"/>
                      </a:lnTo>
                      <a:lnTo>
                        <a:pt x="14" y="6"/>
                      </a:lnTo>
                      <a:lnTo>
                        <a:pt x="10" y="0"/>
                      </a:lnTo>
                      <a:lnTo>
                        <a:pt x="0" y="2"/>
                      </a:lnTo>
                      <a:lnTo>
                        <a:pt x="0" y="38"/>
                      </a:lnTo>
                      <a:lnTo>
                        <a:pt x="8" y="52"/>
                      </a:lnTo>
                      <a:lnTo>
                        <a:pt x="20" y="46"/>
                      </a:lnTo>
                      <a:close/>
                    </a:path>
                  </a:pathLst>
                </a:custGeom>
                <a:solidFill>
                  <a:srgbClr val="474747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418" name="Freeform 662">
                  <a:extLst>
                    <a:ext uri="{FF2B5EF4-FFF2-40B4-BE49-F238E27FC236}">
                      <a16:creationId xmlns:a16="http://schemas.microsoft.com/office/drawing/2014/main" xmlns="" id="{C90E1BA8-5EE3-4871-82CD-E281575467D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92" y="3244"/>
                  <a:ext cx="20" cy="52"/>
                </a:xfrm>
                <a:custGeom>
                  <a:avLst/>
                  <a:gdLst>
                    <a:gd name="T0" fmla="*/ 20 w 20"/>
                    <a:gd name="T1" fmla="*/ 46 h 52"/>
                    <a:gd name="T2" fmla="*/ 20 w 20"/>
                    <a:gd name="T3" fmla="*/ 18 h 52"/>
                    <a:gd name="T4" fmla="*/ 18 w 20"/>
                    <a:gd name="T5" fmla="*/ 12 h 52"/>
                    <a:gd name="T6" fmla="*/ 14 w 20"/>
                    <a:gd name="T7" fmla="*/ 6 h 52"/>
                    <a:gd name="T8" fmla="*/ 10 w 20"/>
                    <a:gd name="T9" fmla="*/ 0 h 52"/>
                    <a:gd name="T10" fmla="*/ 0 w 20"/>
                    <a:gd name="T11" fmla="*/ 2 h 52"/>
                    <a:gd name="T12" fmla="*/ 0 w 20"/>
                    <a:gd name="T13" fmla="*/ 38 h 52"/>
                    <a:gd name="T14" fmla="*/ 8 w 20"/>
                    <a:gd name="T15" fmla="*/ 52 h 52"/>
                    <a:gd name="T16" fmla="*/ 20 w 20"/>
                    <a:gd name="T17" fmla="*/ 46 h 52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20"/>
                    <a:gd name="T28" fmla="*/ 0 h 52"/>
                    <a:gd name="T29" fmla="*/ 20 w 20"/>
                    <a:gd name="T30" fmla="*/ 52 h 52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20" h="52">
                      <a:moveTo>
                        <a:pt x="20" y="46"/>
                      </a:moveTo>
                      <a:lnTo>
                        <a:pt x="20" y="18"/>
                      </a:lnTo>
                      <a:lnTo>
                        <a:pt x="18" y="12"/>
                      </a:lnTo>
                      <a:lnTo>
                        <a:pt x="14" y="6"/>
                      </a:lnTo>
                      <a:lnTo>
                        <a:pt x="10" y="0"/>
                      </a:lnTo>
                      <a:lnTo>
                        <a:pt x="0" y="2"/>
                      </a:lnTo>
                      <a:lnTo>
                        <a:pt x="0" y="38"/>
                      </a:lnTo>
                      <a:lnTo>
                        <a:pt x="8" y="52"/>
                      </a:lnTo>
                      <a:lnTo>
                        <a:pt x="20" y="46"/>
                      </a:lnTo>
                    </a:path>
                  </a:pathLst>
                </a:custGeom>
                <a:noFill/>
                <a:ln w="1270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</p:grpSp>
          <p:grpSp>
            <p:nvGrpSpPr>
              <p:cNvPr id="315" name="Group 663">
                <a:extLst>
                  <a:ext uri="{FF2B5EF4-FFF2-40B4-BE49-F238E27FC236}">
                    <a16:creationId xmlns:a16="http://schemas.microsoft.com/office/drawing/2014/main" xmlns="" id="{5B12B692-CEC6-427E-ACA7-AB4F864CAA3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188" y="3296"/>
                <a:ext cx="32" cy="131"/>
                <a:chOff x="2188" y="3296"/>
                <a:chExt cx="32" cy="131"/>
              </a:xfrm>
            </p:grpSpPr>
            <p:sp>
              <p:nvSpPr>
                <p:cNvPr id="415" name="Freeform 664">
                  <a:extLst>
                    <a:ext uri="{FF2B5EF4-FFF2-40B4-BE49-F238E27FC236}">
                      <a16:creationId xmlns:a16="http://schemas.microsoft.com/office/drawing/2014/main" xmlns="" id="{025BAAF1-A8E8-460A-AD44-7E055180558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88" y="3296"/>
                  <a:ext cx="32" cy="131"/>
                </a:xfrm>
                <a:custGeom>
                  <a:avLst/>
                  <a:gdLst>
                    <a:gd name="T0" fmla="*/ 6 w 32"/>
                    <a:gd name="T1" fmla="*/ 0 h 131"/>
                    <a:gd name="T2" fmla="*/ 32 w 32"/>
                    <a:gd name="T3" fmla="*/ 101 h 131"/>
                    <a:gd name="T4" fmla="*/ 32 w 32"/>
                    <a:gd name="T5" fmla="*/ 131 h 131"/>
                    <a:gd name="T6" fmla="*/ 10 w 32"/>
                    <a:gd name="T7" fmla="*/ 125 h 131"/>
                    <a:gd name="T8" fmla="*/ 0 w 32"/>
                    <a:gd name="T9" fmla="*/ 99 h 131"/>
                    <a:gd name="T10" fmla="*/ 0 w 32"/>
                    <a:gd name="T11" fmla="*/ 0 h 131"/>
                    <a:gd name="T12" fmla="*/ 6 w 32"/>
                    <a:gd name="T13" fmla="*/ 0 h 131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32"/>
                    <a:gd name="T22" fmla="*/ 0 h 131"/>
                    <a:gd name="T23" fmla="*/ 32 w 32"/>
                    <a:gd name="T24" fmla="*/ 131 h 131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32" h="131">
                      <a:moveTo>
                        <a:pt x="6" y="0"/>
                      </a:moveTo>
                      <a:lnTo>
                        <a:pt x="32" y="101"/>
                      </a:lnTo>
                      <a:lnTo>
                        <a:pt x="32" y="131"/>
                      </a:lnTo>
                      <a:lnTo>
                        <a:pt x="10" y="125"/>
                      </a:lnTo>
                      <a:lnTo>
                        <a:pt x="0" y="99"/>
                      </a:lnTo>
                      <a:lnTo>
                        <a:pt x="0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416" name="Freeform 665">
                  <a:extLst>
                    <a:ext uri="{FF2B5EF4-FFF2-40B4-BE49-F238E27FC236}">
                      <a16:creationId xmlns:a16="http://schemas.microsoft.com/office/drawing/2014/main" xmlns="" id="{8664229C-FBE3-4A60-8AF2-EA4D813D7A9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88" y="3296"/>
                  <a:ext cx="32" cy="131"/>
                </a:xfrm>
                <a:custGeom>
                  <a:avLst/>
                  <a:gdLst>
                    <a:gd name="T0" fmla="*/ 6 w 32"/>
                    <a:gd name="T1" fmla="*/ 0 h 131"/>
                    <a:gd name="T2" fmla="*/ 32 w 32"/>
                    <a:gd name="T3" fmla="*/ 101 h 131"/>
                    <a:gd name="T4" fmla="*/ 32 w 32"/>
                    <a:gd name="T5" fmla="*/ 131 h 131"/>
                    <a:gd name="T6" fmla="*/ 10 w 32"/>
                    <a:gd name="T7" fmla="*/ 125 h 131"/>
                    <a:gd name="T8" fmla="*/ 0 w 32"/>
                    <a:gd name="T9" fmla="*/ 99 h 131"/>
                    <a:gd name="T10" fmla="*/ 0 w 32"/>
                    <a:gd name="T11" fmla="*/ 0 h 131"/>
                    <a:gd name="T12" fmla="*/ 6 w 32"/>
                    <a:gd name="T13" fmla="*/ 0 h 131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32"/>
                    <a:gd name="T22" fmla="*/ 0 h 131"/>
                    <a:gd name="T23" fmla="*/ 32 w 32"/>
                    <a:gd name="T24" fmla="*/ 131 h 131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32" h="131">
                      <a:moveTo>
                        <a:pt x="6" y="0"/>
                      </a:moveTo>
                      <a:lnTo>
                        <a:pt x="32" y="101"/>
                      </a:lnTo>
                      <a:lnTo>
                        <a:pt x="32" y="131"/>
                      </a:lnTo>
                      <a:lnTo>
                        <a:pt x="10" y="125"/>
                      </a:lnTo>
                      <a:lnTo>
                        <a:pt x="0" y="99"/>
                      </a:lnTo>
                      <a:lnTo>
                        <a:pt x="0" y="0"/>
                      </a:lnTo>
                      <a:lnTo>
                        <a:pt x="6" y="0"/>
                      </a:lnTo>
                    </a:path>
                  </a:pathLst>
                </a:custGeom>
                <a:noFill/>
                <a:ln w="1270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</p:grpSp>
          <p:grpSp>
            <p:nvGrpSpPr>
              <p:cNvPr id="316" name="Group 666">
                <a:extLst>
                  <a:ext uri="{FF2B5EF4-FFF2-40B4-BE49-F238E27FC236}">
                    <a16:creationId xmlns:a16="http://schemas.microsoft.com/office/drawing/2014/main" xmlns="" id="{66893FA0-CED8-4C72-8BDD-8FB216E4370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138" y="3284"/>
                <a:ext cx="46" cy="111"/>
                <a:chOff x="2138" y="3284"/>
                <a:chExt cx="46" cy="111"/>
              </a:xfrm>
            </p:grpSpPr>
            <p:sp>
              <p:nvSpPr>
                <p:cNvPr id="413" name="Freeform 667">
                  <a:extLst>
                    <a:ext uri="{FF2B5EF4-FFF2-40B4-BE49-F238E27FC236}">
                      <a16:creationId xmlns:a16="http://schemas.microsoft.com/office/drawing/2014/main" xmlns="" id="{7E2DAA2B-0C7A-4830-84D9-614C0C3FD64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38" y="3284"/>
                  <a:ext cx="46" cy="111"/>
                </a:xfrm>
                <a:custGeom>
                  <a:avLst/>
                  <a:gdLst>
                    <a:gd name="T0" fmla="*/ 46 w 46"/>
                    <a:gd name="T1" fmla="*/ 10 h 111"/>
                    <a:gd name="T2" fmla="*/ 46 w 46"/>
                    <a:gd name="T3" fmla="*/ 111 h 111"/>
                    <a:gd name="T4" fmla="*/ 0 w 46"/>
                    <a:gd name="T5" fmla="*/ 93 h 111"/>
                    <a:gd name="T6" fmla="*/ 0 w 46"/>
                    <a:gd name="T7" fmla="*/ 0 h 111"/>
                    <a:gd name="T8" fmla="*/ 46 w 46"/>
                    <a:gd name="T9" fmla="*/ 10 h 1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46"/>
                    <a:gd name="T16" fmla="*/ 0 h 111"/>
                    <a:gd name="T17" fmla="*/ 46 w 46"/>
                    <a:gd name="T18" fmla="*/ 111 h 1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46" h="111">
                      <a:moveTo>
                        <a:pt x="46" y="10"/>
                      </a:moveTo>
                      <a:lnTo>
                        <a:pt x="46" y="111"/>
                      </a:lnTo>
                      <a:lnTo>
                        <a:pt x="0" y="93"/>
                      </a:lnTo>
                      <a:lnTo>
                        <a:pt x="0" y="0"/>
                      </a:lnTo>
                      <a:lnTo>
                        <a:pt x="46" y="1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414" name="Freeform 668">
                  <a:extLst>
                    <a:ext uri="{FF2B5EF4-FFF2-40B4-BE49-F238E27FC236}">
                      <a16:creationId xmlns:a16="http://schemas.microsoft.com/office/drawing/2014/main" xmlns="" id="{BF192CDB-04AB-46EA-BBB6-D8088C49254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38" y="3284"/>
                  <a:ext cx="46" cy="111"/>
                </a:xfrm>
                <a:custGeom>
                  <a:avLst/>
                  <a:gdLst>
                    <a:gd name="T0" fmla="*/ 46 w 46"/>
                    <a:gd name="T1" fmla="*/ 10 h 111"/>
                    <a:gd name="T2" fmla="*/ 46 w 46"/>
                    <a:gd name="T3" fmla="*/ 111 h 111"/>
                    <a:gd name="T4" fmla="*/ 0 w 46"/>
                    <a:gd name="T5" fmla="*/ 93 h 111"/>
                    <a:gd name="T6" fmla="*/ 0 w 46"/>
                    <a:gd name="T7" fmla="*/ 0 h 111"/>
                    <a:gd name="T8" fmla="*/ 46 w 46"/>
                    <a:gd name="T9" fmla="*/ 10 h 1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46"/>
                    <a:gd name="T16" fmla="*/ 0 h 111"/>
                    <a:gd name="T17" fmla="*/ 46 w 46"/>
                    <a:gd name="T18" fmla="*/ 111 h 1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46" h="111">
                      <a:moveTo>
                        <a:pt x="46" y="10"/>
                      </a:moveTo>
                      <a:lnTo>
                        <a:pt x="46" y="111"/>
                      </a:lnTo>
                      <a:lnTo>
                        <a:pt x="0" y="93"/>
                      </a:lnTo>
                      <a:lnTo>
                        <a:pt x="0" y="0"/>
                      </a:lnTo>
                      <a:lnTo>
                        <a:pt x="46" y="10"/>
                      </a:lnTo>
                    </a:path>
                  </a:pathLst>
                </a:custGeom>
                <a:noFill/>
                <a:ln w="1270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</p:grpSp>
          <p:sp>
            <p:nvSpPr>
              <p:cNvPr id="317" name="Freeform 669">
                <a:extLst>
                  <a:ext uri="{FF2B5EF4-FFF2-40B4-BE49-F238E27FC236}">
                    <a16:creationId xmlns:a16="http://schemas.microsoft.com/office/drawing/2014/main" xmlns="" id="{C66889BE-D7BF-43EE-BB25-CE5C573D7D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32" y="3280"/>
                <a:ext cx="94" cy="270"/>
              </a:xfrm>
              <a:custGeom>
                <a:avLst/>
                <a:gdLst>
                  <a:gd name="T0" fmla="*/ 66 w 94"/>
                  <a:gd name="T1" fmla="*/ 10 h 270"/>
                  <a:gd name="T2" fmla="*/ 94 w 94"/>
                  <a:gd name="T3" fmla="*/ 121 h 270"/>
                  <a:gd name="T4" fmla="*/ 94 w 94"/>
                  <a:gd name="T5" fmla="*/ 270 h 270"/>
                  <a:gd name="T6" fmla="*/ 0 w 94"/>
                  <a:gd name="T7" fmla="*/ 222 h 270"/>
                  <a:gd name="T8" fmla="*/ 0 w 94"/>
                  <a:gd name="T9" fmla="*/ 0 h 270"/>
                  <a:gd name="T10" fmla="*/ 66 w 94"/>
                  <a:gd name="T11" fmla="*/ 10 h 27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94"/>
                  <a:gd name="T19" fmla="*/ 0 h 270"/>
                  <a:gd name="T20" fmla="*/ 94 w 94"/>
                  <a:gd name="T21" fmla="*/ 270 h 270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94" h="270">
                    <a:moveTo>
                      <a:pt x="66" y="10"/>
                    </a:moveTo>
                    <a:lnTo>
                      <a:pt x="94" y="121"/>
                    </a:lnTo>
                    <a:lnTo>
                      <a:pt x="94" y="270"/>
                    </a:lnTo>
                    <a:lnTo>
                      <a:pt x="0" y="222"/>
                    </a:lnTo>
                    <a:lnTo>
                      <a:pt x="0" y="0"/>
                    </a:lnTo>
                    <a:lnTo>
                      <a:pt x="66" y="10"/>
                    </a:lnTo>
                  </a:path>
                </a:pathLst>
              </a:cu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318" name="Freeform 670">
                <a:extLst>
                  <a:ext uri="{FF2B5EF4-FFF2-40B4-BE49-F238E27FC236}">
                    <a16:creationId xmlns:a16="http://schemas.microsoft.com/office/drawing/2014/main" xmlns="" id="{FADD4111-2C9C-41C6-ADEA-22C51DE8CE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10" y="3248"/>
                <a:ext cx="80" cy="224"/>
              </a:xfrm>
              <a:custGeom>
                <a:avLst/>
                <a:gdLst>
                  <a:gd name="T0" fmla="*/ 80 w 80"/>
                  <a:gd name="T1" fmla="*/ 6 h 224"/>
                  <a:gd name="T2" fmla="*/ 18 w 80"/>
                  <a:gd name="T3" fmla="*/ 0 h 224"/>
                  <a:gd name="T4" fmla="*/ 10 w 80"/>
                  <a:gd name="T5" fmla="*/ 2 h 224"/>
                  <a:gd name="T6" fmla="*/ 6 w 80"/>
                  <a:gd name="T7" fmla="*/ 6 h 224"/>
                  <a:gd name="T8" fmla="*/ 4 w 80"/>
                  <a:gd name="T9" fmla="*/ 14 h 224"/>
                  <a:gd name="T10" fmla="*/ 0 w 80"/>
                  <a:gd name="T11" fmla="*/ 139 h 224"/>
                  <a:gd name="T12" fmla="*/ 2 w 80"/>
                  <a:gd name="T13" fmla="*/ 224 h 22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80"/>
                  <a:gd name="T22" fmla="*/ 0 h 224"/>
                  <a:gd name="T23" fmla="*/ 80 w 80"/>
                  <a:gd name="T24" fmla="*/ 224 h 224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80" h="224">
                    <a:moveTo>
                      <a:pt x="80" y="6"/>
                    </a:moveTo>
                    <a:lnTo>
                      <a:pt x="18" y="0"/>
                    </a:lnTo>
                    <a:lnTo>
                      <a:pt x="10" y="2"/>
                    </a:lnTo>
                    <a:lnTo>
                      <a:pt x="6" y="6"/>
                    </a:lnTo>
                    <a:lnTo>
                      <a:pt x="4" y="14"/>
                    </a:lnTo>
                    <a:lnTo>
                      <a:pt x="0" y="139"/>
                    </a:lnTo>
                    <a:lnTo>
                      <a:pt x="2" y="224"/>
                    </a:lnTo>
                  </a:path>
                </a:pathLst>
              </a:cu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319" name="Freeform 671">
                <a:extLst>
                  <a:ext uri="{FF2B5EF4-FFF2-40B4-BE49-F238E27FC236}">
                    <a16:creationId xmlns:a16="http://schemas.microsoft.com/office/drawing/2014/main" xmlns="" id="{ECBAF5EC-AEE7-403E-8911-926A26CE583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78" y="3596"/>
                <a:ext cx="44" cy="41"/>
              </a:xfrm>
              <a:custGeom>
                <a:avLst/>
                <a:gdLst>
                  <a:gd name="T0" fmla="*/ 0 w 44"/>
                  <a:gd name="T1" fmla="*/ 0 h 41"/>
                  <a:gd name="T2" fmla="*/ 4 w 44"/>
                  <a:gd name="T3" fmla="*/ 19 h 41"/>
                  <a:gd name="T4" fmla="*/ 10 w 44"/>
                  <a:gd name="T5" fmla="*/ 25 h 41"/>
                  <a:gd name="T6" fmla="*/ 8 w 44"/>
                  <a:gd name="T7" fmla="*/ 6 h 41"/>
                  <a:gd name="T8" fmla="*/ 32 w 44"/>
                  <a:gd name="T9" fmla="*/ 23 h 41"/>
                  <a:gd name="T10" fmla="*/ 38 w 44"/>
                  <a:gd name="T11" fmla="*/ 41 h 41"/>
                  <a:gd name="T12" fmla="*/ 44 w 44"/>
                  <a:gd name="T13" fmla="*/ 25 h 41"/>
                  <a:gd name="T14" fmla="*/ 0 w 44"/>
                  <a:gd name="T15" fmla="*/ 0 h 41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44"/>
                  <a:gd name="T25" fmla="*/ 0 h 41"/>
                  <a:gd name="T26" fmla="*/ 44 w 44"/>
                  <a:gd name="T27" fmla="*/ 41 h 41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44" h="41">
                    <a:moveTo>
                      <a:pt x="0" y="0"/>
                    </a:moveTo>
                    <a:lnTo>
                      <a:pt x="4" y="19"/>
                    </a:lnTo>
                    <a:lnTo>
                      <a:pt x="10" y="25"/>
                    </a:lnTo>
                    <a:lnTo>
                      <a:pt x="8" y="6"/>
                    </a:lnTo>
                    <a:lnTo>
                      <a:pt x="32" y="23"/>
                    </a:lnTo>
                    <a:lnTo>
                      <a:pt x="38" y="41"/>
                    </a:lnTo>
                    <a:lnTo>
                      <a:pt x="44" y="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1919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320" name="Line 672">
                <a:extLst>
                  <a:ext uri="{FF2B5EF4-FFF2-40B4-BE49-F238E27FC236}">
                    <a16:creationId xmlns:a16="http://schemas.microsoft.com/office/drawing/2014/main" xmlns="" id="{82B65BD6-BF76-4F96-AEA4-4A5221692FE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2110" y="3266"/>
                <a:ext cx="84" cy="18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grpSp>
            <p:nvGrpSpPr>
              <p:cNvPr id="321" name="Group 673">
                <a:extLst>
                  <a:ext uri="{FF2B5EF4-FFF2-40B4-BE49-F238E27FC236}">
                    <a16:creationId xmlns:a16="http://schemas.microsoft.com/office/drawing/2014/main" xmlns="" id="{BDF861A3-54EB-4ADD-89D0-C1B0B40706B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20" y="3554"/>
                <a:ext cx="369" cy="85"/>
                <a:chOff x="2220" y="3554"/>
                <a:chExt cx="369" cy="85"/>
              </a:xfrm>
            </p:grpSpPr>
            <p:sp>
              <p:nvSpPr>
                <p:cNvPr id="411" name="Freeform 674">
                  <a:extLst>
                    <a:ext uri="{FF2B5EF4-FFF2-40B4-BE49-F238E27FC236}">
                      <a16:creationId xmlns:a16="http://schemas.microsoft.com/office/drawing/2014/main" xmlns="" id="{E22790A3-F45E-4FD7-9A51-48AF4C1A975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20" y="3554"/>
                  <a:ext cx="369" cy="85"/>
                </a:xfrm>
                <a:custGeom>
                  <a:avLst/>
                  <a:gdLst>
                    <a:gd name="T0" fmla="*/ 369 w 369"/>
                    <a:gd name="T1" fmla="*/ 0 h 85"/>
                    <a:gd name="T2" fmla="*/ 369 w 369"/>
                    <a:gd name="T3" fmla="*/ 40 h 85"/>
                    <a:gd name="T4" fmla="*/ 365 w 369"/>
                    <a:gd name="T5" fmla="*/ 44 h 85"/>
                    <a:gd name="T6" fmla="*/ 20 w 369"/>
                    <a:gd name="T7" fmla="*/ 85 h 85"/>
                    <a:gd name="T8" fmla="*/ 14 w 369"/>
                    <a:gd name="T9" fmla="*/ 83 h 85"/>
                    <a:gd name="T10" fmla="*/ 0 w 369"/>
                    <a:gd name="T11" fmla="*/ 73 h 85"/>
                    <a:gd name="T12" fmla="*/ 0 w 369"/>
                    <a:gd name="T13" fmla="*/ 32 h 85"/>
                    <a:gd name="T14" fmla="*/ 26 w 369"/>
                    <a:gd name="T15" fmla="*/ 36 h 85"/>
                    <a:gd name="T16" fmla="*/ 369 w 369"/>
                    <a:gd name="T17" fmla="*/ 0 h 8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369"/>
                    <a:gd name="T28" fmla="*/ 0 h 85"/>
                    <a:gd name="T29" fmla="*/ 369 w 369"/>
                    <a:gd name="T30" fmla="*/ 85 h 85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369" h="85">
                      <a:moveTo>
                        <a:pt x="369" y="0"/>
                      </a:moveTo>
                      <a:lnTo>
                        <a:pt x="369" y="40"/>
                      </a:lnTo>
                      <a:lnTo>
                        <a:pt x="365" y="44"/>
                      </a:lnTo>
                      <a:lnTo>
                        <a:pt x="20" y="85"/>
                      </a:lnTo>
                      <a:lnTo>
                        <a:pt x="14" y="83"/>
                      </a:lnTo>
                      <a:lnTo>
                        <a:pt x="0" y="73"/>
                      </a:lnTo>
                      <a:lnTo>
                        <a:pt x="0" y="32"/>
                      </a:lnTo>
                      <a:lnTo>
                        <a:pt x="26" y="36"/>
                      </a:lnTo>
                      <a:lnTo>
                        <a:pt x="369" y="0"/>
                      </a:lnTo>
                      <a:close/>
                    </a:path>
                  </a:pathLst>
                </a:custGeom>
                <a:solidFill>
                  <a:srgbClr val="DADADA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412" name="Freeform 675">
                  <a:extLst>
                    <a:ext uri="{FF2B5EF4-FFF2-40B4-BE49-F238E27FC236}">
                      <a16:creationId xmlns:a16="http://schemas.microsoft.com/office/drawing/2014/main" xmlns="" id="{093034FB-3EFF-4C6F-AE37-5E3D1BEC918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20" y="3554"/>
                  <a:ext cx="369" cy="85"/>
                </a:xfrm>
                <a:custGeom>
                  <a:avLst/>
                  <a:gdLst>
                    <a:gd name="T0" fmla="*/ 369 w 369"/>
                    <a:gd name="T1" fmla="*/ 0 h 85"/>
                    <a:gd name="T2" fmla="*/ 369 w 369"/>
                    <a:gd name="T3" fmla="*/ 40 h 85"/>
                    <a:gd name="T4" fmla="*/ 365 w 369"/>
                    <a:gd name="T5" fmla="*/ 44 h 85"/>
                    <a:gd name="T6" fmla="*/ 20 w 369"/>
                    <a:gd name="T7" fmla="*/ 85 h 85"/>
                    <a:gd name="T8" fmla="*/ 14 w 369"/>
                    <a:gd name="T9" fmla="*/ 83 h 85"/>
                    <a:gd name="T10" fmla="*/ 0 w 369"/>
                    <a:gd name="T11" fmla="*/ 73 h 85"/>
                    <a:gd name="T12" fmla="*/ 0 w 369"/>
                    <a:gd name="T13" fmla="*/ 32 h 85"/>
                    <a:gd name="T14" fmla="*/ 26 w 369"/>
                    <a:gd name="T15" fmla="*/ 36 h 85"/>
                    <a:gd name="T16" fmla="*/ 369 w 369"/>
                    <a:gd name="T17" fmla="*/ 0 h 8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369"/>
                    <a:gd name="T28" fmla="*/ 0 h 85"/>
                    <a:gd name="T29" fmla="*/ 369 w 369"/>
                    <a:gd name="T30" fmla="*/ 85 h 85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369" h="85">
                      <a:moveTo>
                        <a:pt x="369" y="0"/>
                      </a:moveTo>
                      <a:lnTo>
                        <a:pt x="369" y="40"/>
                      </a:lnTo>
                      <a:lnTo>
                        <a:pt x="365" y="44"/>
                      </a:lnTo>
                      <a:lnTo>
                        <a:pt x="20" y="85"/>
                      </a:lnTo>
                      <a:lnTo>
                        <a:pt x="14" y="83"/>
                      </a:lnTo>
                      <a:lnTo>
                        <a:pt x="0" y="73"/>
                      </a:lnTo>
                      <a:lnTo>
                        <a:pt x="0" y="32"/>
                      </a:lnTo>
                      <a:lnTo>
                        <a:pt x="26" y="36"/>
                      </a:lnTo>
                      <a:lnTo>
                        <a:pt x="369" y="0"/>
                      </a:lnTo>
                    </a:path>
                  </a:pathLst>
                </a:custGeom>
                <a:noFill/>
                <a:ln w="1270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</p:grpSp>
          <p:grpSp>
            <p:nvGrpSpPr>
              <p:cNvPr id="322" name="Group 676">
                <a:extLst>
                  <a:ext uri="{FF2B5EF4-FFF2-40B4-BE49-F238E27FC236}">
                    <a16:creationId xmlns:a16="http://schemas.microsoft.com/office/drawing/2014/main" xmlns="" id="{746B7216-F4CE-464A-89A0-156568E3E6D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18" y="3544"/>
                <a:ext cx="373" cy="50"/>
                <a:chOff x="2218" y="3544"/>
                <a:chExt cx="373" cy="50"/>
              </a:xfrm>
            </p:grpSpPr>
            <p:sp>
              <p:nvSpPr>
                <p:cNvPr id="409" name="Freeform 677">
                  <a:extLst>
                    <a:ext uri="{FF2B5EF4-FFF2-40B4-BE49-F238E27FC236}">
                      <a16:creationId xmlns:a16="http://schemas.microsoft.com/office/drawing/2014/main" xmlns="" id="{25D0893C-3958-49F0-95F2-517D0A17335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18" y="3544"/>
                  <a:ext cx="373" cy="50"/>
                </a:xfrm>
                <a:custGeom>
                  <a:avLst/>
                  <a:gdLst>
                    <a:gd name="T0" fmla="*/ 361 w 373"/>
                    <a:gd name="T1" fmla="*/ 0 h 50"/>
                    <a:gd name="T2" fmla="*/ 373 w 373"/>
                    <a:gd name="T3" fmla="*/ 4 h 50"/>
                    <a:gd name="T4" fmla="*/ 373 w 373"/>
                    <a:gd name="T5" fmla="*/ 8 h 50"/>
                    <a:gd name="T6" fmla="*/ 369 w 373"/>
                    <a:gd name="T7" fmla="*/ 10 h 50"/>
                    <a:gd name="T8" fmla="*/ 16 w 373"/>
                    <a:gd name="T9" fmla="*/ 50 h 50"/>
                    <a:gd name="T10" fmla="*/ 0 w 373"/>
                    <a:gd name="T11" fmla="*/ 40 h 50"/>
                    <a:gd name="T12" fmla="*/ 20 w 373"/>
                    <a:gd name="T13" fmla="*/ 36 h 50"/>
                    <a:gd name="T14" fmla="*/ 24 w 373"/>
                    <a:gd name="T15" fmla="*/ 38 h 50"/>
                    <a:gd name="T16" fmla="*/ 361 w 373"/>
                    <a:gd name="T17" fmla="*/ 4 h 50"/>
                    <a:gd name="T18" fmla="*/ 361 w 373"/>
                    <a:gd name="T19" fmla="*/ 0 h 50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373"/>
                    <a:gd name="T31" fmla="*/ 0 h 50"/>
                    <a:gd name="T32" fmla="*/ 373 w 373"/>
                    <a:gd name="T33" fmla="*/ 50 h 50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373" h="50">
                      <a:moveTo>
                        <a:pt x="361" y="0"/>
                      </a:moveTo>
                      <a:lnTo>
                        <a:pt x="373" y="4"/>
                      </a:lnTo>
                      <a:lnTo>
                        <a:pt x="373" y="8"/>
                      </a:lnTo>
                      <a:lnTo>
                        <a:pt x="369" y="10"/>
                      </a:lnTo>
                      <a:lnTo>
                        <a:pt x="16" y="50"/>
                      </a:lnTo>
                      <a:lnTo>
                        <a:pt x="0" y="40"/>
                      </a:lnTo>
                      <a:lnTo>
                        <a:pt x="20" y="36"/>
                      </a:lnTo>
                      <a:lnTo>
                        <a:pt x="24" y="38"/>
                      </a:lnTo>
                      <a:lnTo>
                        <a:pt x="361" y="4"/>
                      </a:lnTo>
                      <a:lnTo>
                        <a:pt x="361" y="0"/>
                      </a:lnTo>
                      <a:close/>
                    </a:path>
                  </a:pathLst>
                </a:custGeom>
                <a:solidFill>
                  <a:srgbClr val="91919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410" name="Freeform 678">
                  <a:extLst>
                    <a:ext uri="{FF2B5EF4-FFF2-40B4-BE49-F238E27FC236}">
                      <a16:creationId xmlns:a16="http://schemas.microsoft.com/office/drawing/2014/main" xmlns="" id="{8E868F97-D762-4B95-B029-5A4C42DF5B2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18" y="3544"/>
                  <a:ext cx="373" cy="50"/>
                </a:xfrm>
                <a:custGeom>
                  <a:avLst/>
                  <a:gdLst>
                    <a:gd name="T0" fmla="*/ 361 w 373"/>
                    <a:gd name="T1" fmla="*/ 0 h 50"/>
                    <a:gd name="T2" fmla="*/ 373 w 373"/>
                    <a:gd name="T3" fmla="*/ 4 h 50"/>
                    <a:gd name="T4" fmla="*/ 373 w 373"/>
                    <a:gd name="T5" fmla="*/ 8 h 50"/>
                    <a:gd name="T6" fmla="*/ 369 w 373"/>
                    <a:gd name="T7" fmla="*/ 10 h 50"/>
                    <a:gd name="T8" fmla="*/ 16 w 373"/>
                    <a:gd name="T9" fmla="*/ 50 h 50"/>
                    <a:gd name="T10" fmla="*/ 0 w 373"/>
                    <a:gd name="T11" fmla="*/ 40 h 50"/>
                    <a:gd name="T12" fmla="*/ 20 w 373"/>
                    <a:gd name="T13" fmla="*/ 36 h 50"/>
                    <a:gd name="T14" fmla="*/ 24 w 373"/>
                    <a:gd name="T15" fmla="*/ 38 h 50"/>
                    <a:gd name="T16" fmla="*/ 361 w 373"/>
                    <a:gd name="T17" fmla="*/ 4 h 50"/>
                    <a:gd name="T18" fmla="*/ 361 w 373"/>
                    <a:gd name="T19" fmla="*/ 0 h 50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373"/>
                    <a:gd name="T31" fmla="*/ 0 h 50"/>
                    <a:gd name="T32" fmla="*/ 373 w 373"/>
                    <a:gd name="T33" fmla="*/ 50 h 50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373" h="50">
                      <a:moveTo>
                        <a:pt x="361" y="0"/>
                      </a:moveTo>
                      <a:lnTo>
                        <a:pt x="373" y="4"/>
                      </a:lnTo>
                      <a:lnTo>
                        <a:pt x="373" y="8"/>
                      </a:lnTo>
                      <a:lnTo>
                        <a:pt x="369" y="10"/>
                      </a:lnTo>
                      <a:lnTo>
                        <a:pt x="16" y="50"/>
                      </a:lnTo>
                      <a:lnTo>
                        <a:pt x="0" y="40"/>
                      </a:lnTo>
                      <a:lnTo>
                        <a:pt x="20" y="36"/>
                      </a:lnTo>
                      <a:lnTo>
                        <a:pt x="24" y="38"/>
                      </a:lnTo>
                      <a:lnTo>
                        <a:pt x="361" y="4"/>
                      </a:lnTo>
                      <a:lnTo>
                        <a:pt x="361" y="0"/>
                      </a:lnTo>
                    </a:path>
                  </a:pathLst>
                </a:custGeom>
                <a:noFill/>
                <a:ln w="1270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</p:grpSp>
          <p:sp>
            <p:nvSpPr>
              <p:cNvPr id="323" name="Freeform 679">
                <a:extLst>
                  <a:ext uri="{FF2B5EF4-FFF2-40B4-BE49-F238E27FC236}">
                    <a16:creationId xmlns:a16="http://schemas.microsoft.com/office/drawing/2014/main" xmlns="" id="{0D4B7046-EB82-4444-9BD6-4AD03C673D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22" y="3590"/>
                <a:ext cx="14" cy="33"/>
              </a:xfrm>
              <a:custGeom>
                <a:avLst/>
                <a:gdLst>
                  <a:gd name="T0" fmla="*/ 14 w 14"/>
                  <a:gd name="T1" fmla="*/ 8 h 33"/>
                  <a:gd name="T2" fmla="*/ 14 w 14"/>
                  <a:gd name="T3" fmla="*/ 33 h 33"/>
                  <a:gd name="T4" fmla="*/ 0 w 14"/>
                  <a:gd name="T5" fmla="*/ 22 h 33"/>
                  <a:gd name="T6" fmla="*/ 0 w 14"/>
                  <a:gd name="T7" fmla="*/ 0 h 33"/>
                  <a:gd name="T8" fmla="*/ 14 w 14"/>
                  <a:gd name="T9" fmla="*/ 8 h 3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4"/>
                  <a:gd name="T16" fmla="*/ 0 h 33"/>
                  <a:gd name="T17" fmla="*/ 14 w 14"/>
                  <a:gd name="T18" fmla="*/ 33 h 3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4" h="33">
                    <a:moveTo>
                      <a:pt x="14" y="8"/>
                    </a:moveTo>
                    <a:lnTo>
                      <a:pt x="14" y="33"/>
                    </a:lnTo>
                    <a:lnTo>
                      <a:pt x="0" y="22"/>
                    </a:lnTo>
                    <a:lnTo>
                      <a:pt x="0" y="0"/>
                    </a:lnTo>
                    <a:lnTo>
                      <a:pt x="14" y="8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324" name="Freeform 680">
                <a:extLst>
                  <a:ext uri="{FF2B5EF4-FFF2-40B4-BE49-F238E27FC236}">
                    <a16:creationId xmlns:a16="http://schemas.microsoft.com/office/drawing/2014/main" xmlns="" id="{5D3BC2E3-7FB7-4E91-9D47-0F655DF800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48" y="3596"/>
                <a:ext cx="62" cy="37"/>
              </a:xfrm>
              <a:custGeom>
                <a:avLst/>
                <a:gdLst>
                  <a:gd name="T0" fmla="*/ 4 w 62"/>
                  <a:gd name="T1" fmla="*/ 4 h 37"/>
                  <a:gd name="T2" fmla="*/ 0 w 62"/>
                  <a:gd name="T3" fmla="*/ 10 h 37"/>
                  <a:gd name="T4" fmla="*/ 0 w 62"/>
                  <a:gd name="T5" fmla="*/ 35 h 37"/>
                  <a:gd name="T6" fmla="*/ 6 w 62"/>
                  <a:gd name="T7" fmla="*/ 37 h 37"/>
                  <a:gd name="T8" fmla="*/ 60 w 62"/>
                  <a:gd name="T9" fmla="*/ 31 h 37"/>
                  <a:gd name="T10" fmla="*/ 62 w 62"/>
                  <a:gd name="T11" fmla="*/ 25 h 37"/>
                  <a:gd name="T12" fmla="*/ 62 w 62"/>
                  <a:gd name="T13" fmla="*/ 2 h 37"/>
                  <a:gd name="T14" fmla="*/ 56 w 62"/>
                  <a:gd name="T15" fmla="*/ 0 h 37"/>
                  <a:gd name="T16" fmla="*/ 4 w 62"/>
                  <a:gd name="T17" fmla="*/ 4 h 3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62"/>
                  <a:gd name="T28" fmla="*/ 0 h 37"/>
                  <a:gd name="T29" fmla="*/ 62 w 62"/>
                  <a:gd name="T30" fmla="*/ 37 h 37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62" h="37">
                    <a:moveTo>
                      <a:pt x="4" y="4"/>
                    </a:moveTo>
                    <a:lnTo>
                      <a:pt x="0" y="10"/>
                    </a:lnTo>
                    <a:lnTo>
                      <a:pt x="0" y="35"/>
                    </a:lnTo>
                    <a:lnTo>
                      <a:pt x="6" y="37"/>
                    </a:lnTo>
                    <a:lnTo>
                      <a:pt x="60" y="31"/>
                    </a:lnTo>
                    <a:lnTo>
                      <a:pt x="62" y="25"/>
                    </a:lnTo>
                    <a:lnTo>
                      <a:pt x="62" y="2"/>
                    </a:lnTo>
                    <a:lnTo>
                      <a:pt x="56" y="0"/>
                    </a:lnTo>
                    <a:lnTo>
                      <a:pt x="4" y="4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325" name="Freeform 681">
                <a:extLst>
                  <a:ext uri="{FF2B5EF4-FFF2-40B4-BE49-F238E27FC236}">
                    <a16:creationId xmlns:a16="http://schemas.microsoft.com/office/drawing/2014/main" xmlns="" id="{B2F94A5C-9E6E-4D1E-8EF8-6DF9E7C066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27" y="3564"/>
                <a:ext cx="56" cy="36"/>
              </a:xfrm>
              <a:custGeom>
                <a:avLst/>
                <a:gdLst>
                  <a:gd name="T0" fmla="*/ 2 w 56"/>
                  <a:gd name="T1" fmla="*/ 4 h 36"/>
                  <a:gd name="T2" fmla="*/ 0 w 56"/>
                  <a:gd name="T3" fmla="*/ 8 h 36"/>
                  <a:gd name="T4" fmla="*/ 0 w 56"/>
                  <a:gd name="T5" fmla="*/ 32 h 36"/>
                  <a:gd name="T6" fmla="*/ 4 w 56"/>
                  <a:gd name="T7" fmla="*/ 36 h 36"/>
                  <a:gd name="T8" fmla="*/ 54 w 56"/>
                  <a:gd name="T9" fmla="*/ 30 h 36"/>
                  <a:gd name="T10" fmla="*/ 56 w 56"/>
                  <a:gd name="T11" fmla="*/ 24 h 36"/>
                  <a:gd name="T12" fmla="*/ 56 w 56"/>
                  <a:gd name="T13" fmla="*/ 2 h 36"/>
                  <a:gd name="T14" fmla="*/ 52 w 56"/>
                  <a:gd name="T15" fmla="*/ 0 h 36"/>
                  <a:gd name="T16" fmla="*/ 2 w 56"/>
                  <a:gd name="T17" fmla="*/ 4 h 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56"/>
                  <a:gd name="T28" fmla="*/ 0 h 36"/>
                  <a:gd name="T29" fmla="*/ 56 w 56"/>
                  <a:gd name="T30" fmla="*/ 36 h 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56" h="36">
                    <a:moveTo>
                      <a:pt x="2" y="4"/>
                    </a:moveTo>
                    <a:lnTo>
                      <a:pt x="0" y="8"/>
                    </a:lnTo>
                    <a:lnTo>
                      <a:pt x="0" y="32"/>
                    </a:lnTo>
                    <a:lnTo>
                      <a:pt x="4" y="36"/>
                    </a:lnTo>
                    <a:lnTo>
                      <a:pt x="54" y="30"/>
                    </a:lnTo>
                    <a:lnTo>
                      <a:pt x="56" y="24"/>
                    </a:lnTo>
                    <a:lnTo>
                      <a:pt x="56" y="2"/>
                    </a:lnTo>
                    <a:lnTo>
                      <a:pt x="52" y="0"/>
                    </a:lnTo>
                    <a:lnTo>
                      <a:pt x="2" y="4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326" name="Freeform 682">
                <a:extLst>
                  <a:ext uri="{FF2B5EF4-FFF2-40B4-BE49-F238E27FC236}">
                    <a16:creationId xmlns:a16="http://schemas.microsoft.com/office/drawing/2014/main" xmlns="" id="{94971BCF-95BE-4BA2-9C5B-10D651C8C4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54" y="3602"/>
                <a:ext cx="8" cy="27"/>
              </a:xfrm>
              <a:custGeom>
                <a:avLst/>
                <a:gdLst>
                  <a:gd name="T0" fmla="*/ 8 w 8"/>
                  <a:gd name="T1" fmla="*/ 0 h 27"/>
                  <a:gd name="T2" fmla="*/ 2 w 8"/>
                  <a:gd name="T3" fmla="*/ 0 h 27"/>
                  <a:gd name="T4" fmla="*/ 0 w 8"/>
                  <a:gd name="T5" fmla="*/ 2 h 27"/>
                  <a:gd name="T6" fmla="*/ 0 w 8"/>
                  <a:gd name="T7" fmla="*/ 4 h 27"/>
                  <a:gd name="T8" fmla="*/ 0 w 8"/>
                  <a:gd name="T9" fmla="*/ 25 h 27"/>
                  <a:gd name="T10" fmla="*/ 0 w 8"/>
                  <a:gd name="T11" fmla="*/ 27 h 27"/>
                  <a:gd name="T12" fmla="*/ 4 w 8"/>
                  <a:gd name="T13" fmla="*/ 27 h 27"/>
                  <a:gd name="T14" fmla="*/ 8 w 8"/>
                  <a:gd name="T15" fmla="*/ 27 h 27"/>
                  <a:gd name="T16" fmla="*/ 8 w 8"/>
                  <a:gd name="T17" fmla="*/ 0 h 2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8"/>
                  <a:gd name="T28" fmla="*/ 0 h 27"/>
                  <a:gd name="T29" fmla="*/ 8 w 8"/>
                  <a:gd name="T30" fmla="*/ 27 h 27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8" h="27">
                    <a:moveTo>
                      <a:pt x="8" y="0"/>
                    </a:moveTo>
                    <a:lnTo>
                      <a:pt x="2" y="0"/>
                    </a:lnTo>
                    <a:lnTo>
                      <a:pt x="0" y="2"/>
                    </a:lnTo>
                    <a:lnTo>
                      <a:pt x="0" y="4"/>
                    </a:lnTo>
                    <a:lnTo>
                      <a:pt x="0" y="25"/>
                    </a:lnTo>
                    <a:lnTo>
                      <a:pt x="0" y="27"/>
                    </a:lnTo>
                    <a:lnTo>
                      <a:pt x="4" y="27"/>
                    </a:lnTo>
                    <a:lnTo>
                      <a:pt x="8" y="27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FE9B03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327" name="Freeform 683">
                <a:extLst>
                  <a:ext uri="{FF2B5EF4-FFF2-40B4-BE49-F238E27FC236}">
                    <a16:creationId xmlns:a16="http://schemas.microsoft.com/office/drawing/2014/main" xmlns="" id="{CBDB8232-0365-4D04-A817-C975280A2E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64" y="3598"/>
                <a:ext cx="44" cy="29"/>
              </a:xfrm>
              <a:custGeom>
                <a:avLst/>
                <a:gdLst>
                  <a:gd name="T0" fmla="*/ 0 w 44"/>
                  <a:gd name="T1" fmla="*/ 4 h 29"/>
                  <a:gd name="T2" fmla="*/ 42 w 44"/>
                  <a:gd name="T3" fmla="*/ 0 h 29"/>
                  <a:gd name="T4" fmla="*/ 44 w 44"/>
                  <a:gd name="T5" fmla="*/ 0 h 29"/>
                  <a:gd name="T6" fmla="*/ 44 w 44"/>
                  <a:gd name="T7" fmla="*/ 19 h 29"/>
                  <a:gd name="T8" fmla="*/ 44 w 44"/>
                  <a:gd name="T9" fmla="*/ 23 h 29"/>
                  <a:gd name="T10" fmla="*/ 42 w 44"/>
                  <a:gd name="T11" fmla="*/ 25 h 29"/>
                  <a:gd name="T12" fmla="*/ 0 w 44"/>
                  <a:gd name="T13" fmla="*/ 29 h 29"/>
                  <a:gd name="T14" fmla="*/ 0 w 44"/>
                  <a:gd name="T15" fmla="*/ 4 h 29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44"/>
                  <a:gd name="T25" fmla="*/ 0 h 29"/>
                  <a:gd name="T26" fmla="*/ 44 w 44"/>
                  <a:gd name="T27" fmla="*/ 29 h 29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44" h="29">
                    <a:moveTo>
                      <a:pt x="0" y="4"/>
                    </a:moveTo>
                    <a:lnTo>
                      <a:pt x="42" y="0"/>
                    </a:lnTo>
                    <a:lnTo>
                      <a:pt x="44" y="0"/>
                    </a:lnTo>
                    <a:lnTo>
                      <a:pt x="44" y="19"/>
                    </a:lnTo>
                    <a:lnTo>
                      <a:pt x="44" y="23"/>
                    </a:lnTo>
                    <a:lnTo>
                      <a:pt x="42" y="25"/>
                    </a:lnTo>
                    <a:lnTo>
                      <a:pt x="0" y="29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328" name="Freeform 684">
                <a:extLst>
                  <a:ext uri="{FF2B5EF4-FFF2-40B4-BE49-F238E27FC236}">
                    <a16:creationId xmlns:a16="http://schemas.microsoft.com/office/drawing/2014/main" xmlns="" id="{809C14A8-F503-4D1C-8BE7-A5A355F920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56" y="3606"/>
                <a:ext cx="50" cy="6"/>
              </a:xfrm>
              <a:custGeom>
                <a:avLst/>
                <a:gdLst>
                  <a:gd name="T0" fmla="*/ 0 w 50"/>
                  <a:gd name="T1" fmla="*/ 0 h 6"/>
                  <a:gd name="T2" fmla="*/ 2 w 50"/>
                  <a:gd name="T3" fmla="*/ 4 h 6"/>
                  <a:gd name="T4" fmla="*/ 6 w 50"/>
                  <a:gd name="T5" fmla="*/ 6 h 6"/>
                  <a:gd name="T6" fmla="*/ 50 w 50"/>
                  <a:gd name="T7" fmla="*/ 2 h 6"/>
                  <a:gd name="T8" fmla="*/ 48 w 50"/>
                  <a:gd name="T9" fmla="*/ 0 h 6"/>
                  <a:gd name="T10" fmla="*/ 8 w 50"/>
                  <a:gd name="T11" fmla="*/ 4 h 6"/>
                  <a:gd name="T12" fmla="*/ 4 w 50"/>
                  <a:gd name="T13" fmla="*/ 2 h 6"/>
                  <a:gd name="T14" fmla="*/ 0 w 50"/>
                  <a:gd name="T15" fmla="*/ 0 h 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50"/>
                  <a:gd name="T25" fmla="*/ 0 h 6"/>
                  <a:gd name="T26" fmla="*/ 50 w 50"/>
                  <a:gd name="T27" fmla="*/ 6 h 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50" h="6">
                    <a:moveTo>
                      <a:pt x="0" y="0"/>
                    </a:moveTo>
                    <a:lnTo>
                      <a:pt x="2" y="4"/>
                    </a:lnTo>
                    <a:lnTo>
                      <a:pt x="6" y="6"/>
                    </a:lnTo>
                    <a:lnTo>
                      <a:pt x="50" y="2"/>
                    </a:lnTo>
                    <a:lnTo>
                      <a:pt x="48" y="0"/>
                    </a:lnTo>
                    <a:lnTo>
                      <a:pt x="8" y="4"/>
                    </a:lnTo>
                    <a:lnTo>
                      <a:pt x="4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329" name="Freeform 685">
                <a:extLst>
                  <a:ext uri="{FF2B5EF4-FFF2-40B4-BE49-F238E27FC236}">
                    <a16:creationId xmlns:a16="http://schemas.microsoft.com/office/drawing/2014/main" xmlns="" id="{BEBCD392-4E86-491A-94CD-212C1AAD4D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73" y="3566"/>
                <a:ext cx="6" cy="26"/>
              </a:xfrm>
              <a:custGeom>
                <a:avLst/>
                <a:gdLst>
                  <a:gd name="T0" fmla="*/ 0 w 6"/>
                  <a:gd name="T1" fmla="*/ 0 h 26"/>
                  <a:gd name="T2" fmla="*/ 2 w 6"/>
                  <a:gd name="T3" fmla="*/ 0 h 26"/>
                  <a:gd name="T4" fmla="*/ 6 w 6"/>
                  <a:gd name="T5" fmla="*/ 0 h 26"/>
                  <a:gd name="T6" fmla="*/ 6 w 6"/>
                  <a:gd name="T7" fmla="*/ 2 h 26"/>
                  <a:gd name="T8" fmla="*/ 6 w 6"/>
                  <a:gd name="T9" fmla="*/ 20 h 26"/>
                  <a:gd name="T10" fmla="*/ 6 w 6"/>
                  <a:gd name="T11" fmla="*/ 24 h 26"/>
                  <a:gd name="T12" fmla="*/ 4 w 6"/>
                  <a:gd name="T13" fmla="*/ 24 h 26"/>
                  <a:gd name="T14" fmla="*/ 0 w 6"/>
                  <a:gd name="T15" fmla="*/ 26 h 26"/>
                  <a:gd name="T16" fmla="*/ 0 w 6"/>
                  <a:gd name="T17" fmla="*/ 0 h 2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6"/>
                  <a:gd name="T28" fmla="*/ 0 h 26"/>
                  <a:gd name="T29" fmla="*/ 6 w 6"/>
                  <a:gd name="T30" fmla="*/ 26 h 2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6" h="26">
                    <a:moveTo>
                      <a:pt x="0" y="0"/>
                    </a:moveTo>
                    <a:lnTo>
                      <a:pt x="2" y="0"/>
                    </a:lnTo>
                    <a:lnTo>
                      <a:pt x="6" y="0"/>
                    </a:lnTo>
                    <a:lnTo>
                      <a:pt x="6" y="2"/>
                    </a:lnTo>
                    <a:lnTo>
                      <a:pt x="6" y="20"/>
                    </a:lnTo>
                    <a:lnTo>
                      <a:pt x="6" y="24"/>
                    </a:lnTo>
                    <a:lnTo>
                      <a:pt x="4" y="24"/>
                    </a:lnTo>
                    <a:lnTo>
                      <a:pt x="0" y="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E9B03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330" name="Freeform 686">
                <a:extLst>
                  <a:ext uri="{FF2B5EF4-FFF2-40B4-BE49-F238E27FC236}">
                    <a16:creationId xmlns:a16="http://schemas.microsoft.com/office/drawing/2014/main" xmlns="" id="{4FA8D205-C93C-4D86-881D-14D177E4CED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29" y="3566"/>
                <a:ext cx="44" cy="32"/>
              </a:xfrm>
              <a:custGeom>
                <a:avLst/>
                <a:gdLst>
                  <a:gd name="T0" fmla="*/ 42 w 44"/>
                  <a:gd name="T1" fmla="*/ 0 h 32"/>
                  <a:gd name="T2" fmla="*/ 2 w 44"/>
                  <a:gd name="T3" fmla="*/ 4 h 32"/>
                  <a:gd name="T4" fmla="*/ 0 w 44"/>
                  <a:gd name="T5" fmla="*/ 8 h 32"/>
                  <a:gd name="T6" fmla="*/ 0 w 44"/>
                  <a:gd name="T7" fmla="*/ 30 h 32"/>
                  <a:gd name="T8" fmla="*/ 2 w 44"/>
                  <a:gd name="T9" fmla="*/ 32 h 32"/>
                  <a:gd name="T10" fmla="*/ 44 w 44"/>
                  <a:gd name="T11" fmla="*/ 28 h 32"/>
                  <a:gd name="T12" fmla="*/ 42 w 44"/>
                  <a:gd name="T13" fmla="*/ 0 h 3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44"/>
                  <a:gd name="T22" fmla="*/ 0 h 32"/>
                  <a:gd name="T23" fmla="*/ 44 w 44"/>
                  <a:gd name="T24" fmla="*/ 32 h 32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44" h="32">
                    <a:moveTo>
                      <a:pt x="42" y="0"/>
                    </a:moveTo>
                    <a:lnTo>
                      <a:pt x="2" y="4"/>
                    </a:lnTo>
                    <a:lnTo>
                      <a:pt x="0" y="8"/>
                    </a:lnTo>
                    <a:lnTo>
                      <a:pt x="0" y="30"/>
                    </a:lnTo>
                    <a:lnTo>
                      <a:pt x="2" y="32"/>
                    </a:lnTo>
                    <a:lnTo>
                      <a:pt x="44" y="28"/>
                    </a:lnTo>
                    <a:lnTo>
                      <a:pt x="42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331" name="Freeform 687">
                <a:extLst>
                  <a:ext uri="{FF2B5EF4-FFF2-40B4-BE49-F238E27FC236}">
                    <a16:creationId xmlns:a16="http://schemas.microsoft.com/office/drawing/2014/main" xmlns="" id="{224A2257-E97E-460F-B76B-8F47B8FF99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3" y="3568"/>
                <a:ext cx="44" cy="26"/>
              </a:xfrm>
              <a:custGeom>
                <a:avLst/>
                <a:gdLst>
                  <a:gd name="T0" fmla="*/ 42 w 44"/>
                  <a:gd name="T1" fmla="*/ 0 h 26"/>
                  <a:gd name="T2" fmla="*/ 42 w 44"/>
                  <a:gd name="T3" fmla="*/ 6 h 26"/>
                  <a:gd name="T4" fmla="*/ 38 w 44"/>
                  <a:gd name="T5" fmla="*/ 8 h 26"/>
                  <a:gd name="T6" fmla="*/ 2 w 44"/>
                  <a:gd name="T7" fmla="*/ 12 h 26"/>
                  <a:gd name="T8" fmla="*/ 0 w 44"/>
                  <a:gd name="T9" fmla="*/ 16 h 26"/>
                  <a:gd name="T10" fmla="*/ 0 w 44"/>
                  <a:gd name="T11" fmla="*/ 22 h 26"/>
                  <a:gd name="T12" fmla="*/ 0 w 44"/>
                  <a:gd name="T13" fmla="*/ 26 h 26"/>
                  <a:gd name="T14" fmla="*/ 4 w 44"/>
                  <a:gd name="T15" fmla="*/ 26 h 26"/>
                  <a:gd name="T16" fmla="*/ 8 w 44"/>
                  <a:gd name="T17" fmla="*/ 20 h 26"/>
                  <a:gd name="T18" fmla="*/ 10 w 44"/>
                  <a:gd name="T19" fmla="*/ 14 h 26"/>
                  <a:gd name="T20" fmla="*/ 40 w 44"/>
                  <a:gd name="T21" fmla="*/ 12 h 26"/>
                  <a:gd name="T22" fmla="*/ 44 w 44"/>
                  <a:gd name="T23" fmla="*/ 8 h 26"/>
                  <a:gd name="T24" fmla="*/ 44 w 44"/>
                  <a:gd name="T25" fmla="*/ 4 h 26"/>
                  <a:gd name="T26" fmla="*/ 42 w 44"/>
                  <a:gd name="T27" fmla="*/ 0 h 2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w 44"/>
                  <a:gd name="T43" fmla="*/ 0 h 26"/>
                  <a:gd name="T44" fmla="*/ 44 w 44"/>
                  <a:gd name="T45" fmla="*/ 26 h 2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T42" t="T43" r="T44" b="T45"/>
                <a:pathLst>
                  <a:path w="44" h="26">
                    <a:moveTo>
                      <a:pt x="42" y="0"/>
                    </a:moveTo>
                    <a:lnTo>
                      <a:pt x="42" y="6"/>
                    </a:lnTo>
                    <a:lnTo>
                      <a:pt x="38" y="8"/>
                    </a:lnTo>
                    <a:lnTo>
                      <a:pt x="2" y="12"/>
                    </a:lnTo>
                    <a:lnTo>
                      <a:pt x="0" y="16"/>
                    </a:lnTo>
                    <a:lnTo>
                      <a:pt x="0" y="22"/>
                    </a:lnTo>
                    <a:lnTo>
                      <a:pt x="0" y="26"/>
                    </a:lnTo>
                    <a:lnTo>
                      <a:pt x="4" y="26"/>
                    </a:lnTo>
                    <a:lnTo>
                      <a:pt x="8" y="20"/>
                    </a:lnTo>
                    <a:lnTo>
                      <a:pt x="10" y="14"/>
                    </a:lnTo>
                    <a:lnTo>
                      <a:pt x="40" y="12"/>
                    </a:lnTo>
                    <a:lnTo>
                      <a:pt x="44" y="8"/>
                    </a:lnTo>
                    <a:lnTo>
                      <a:pt x="44" y="4"/>
                    </a:lnTo>
                    <a:lnTo>
                      <a:pt x="42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grpSp>
            <p:nvGrpSpPr>
              <p:cNvPr id="332" name="Group 688">
                <a:extLst>
                  <a:ext uri="{FF2B5EF4-FFF2-40B4-BE49-F238E27FC236}">
                    <a16:creationId xmlns:a16="http://schemas.microsoft.com/office/drawing/2014/main" xmlns="" id="{18F95C51-D1B0-4603-81DC-EE2489B1E8C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379" y="3592"/>
                <a:ext cx="96" cy="33"/>
                <a:chOff x="2379" y="3592"/>
                <a:chExt cx="96" cy="33"/>
              </a:xfrm>
            </p:grpSpPr>
            <p:sp>
              <p:nvSpPr>
                <p:cNvPr id="407" name="Freeform 689">
                  <a:extLst>
                    <a:ext uri="{FF2B5EF4-FFF2-40B4-BE49-F238E27FC236}">
                      <a16:creationId xmlns:a16="http://schemas.microsoft.com/office/drawing/2014/main" xmlns="" id="{2E703F85-509C-4B90-A4B6-A62DFD8D3D0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79" y="3592"/>
                  <a:ext cx="96" cy="33"/>
                </a:xfrm>
                <a:custGeom>
                  <a:avLst/>
                  <a:gdLst>
                    <a:gd name="T0" fmla="*/ 94 w 96"/>
                    <a:gd name="T1" fmla="*/ 22 h 33"/>
                    <a:gd name="T2" fmla="*/ 96 w 96"/>
                    <a:gd name="T3" fmla="*/ 0 h 33"/>
                    <a:gd name="T4" fmla="*/ 0 w 96"/>
                    <a:gd name="T5" fmla="*/ 10 h 33"/>
                    <a:gd name="T6" fmla="*/ 0 w 96"/>
                    <a:gd name="T7" fmla="*/ 33 h 33"/>
                    <a:gd name="T8" fmla="*/ 94 w 96"/>
                    <a:gd name="T9" fmla="*/ 22 h 3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96"/>
                    <a:gd name="T16" fmla="*/ 0 h 33"/>
                    <a:gd name="T17" fmla="*/ 96 w 96"/>
                    <a:gd name="T18" fmla="*/ 33 h 3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96" h="33">
                      <a:moveTo>
                        <a:pt x="94" y="22"/>
                      </a:moveTo>
                      <a:lnTo>
                        <a:pt x="96" y="0"/>
                      </a:lnTo>
                      <a:lnTo>
                        <a:pt x="0" y="10"/>
                      </a:lnTo>
                      <a:lnTo>
                        <a:pt x="0" y="33"/>
                      </a:lnTo>
                      <a:lnTo>
                        <a:pt x="94" y="2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408" name="Freeform 690">
                  <a:extLst>
                    <a:ext uri="{FF2B5EF4-FFF2-40B4-BE49-F238E27FC236}">
                      <a16:creationId xmlns:a16="http://schemas.microsoft.com/office/drawing/2014/main" xmlns="" id="{604197EC-9DEF-479A-8A65-91FBDBC2FA1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79" y="3592"/>
                  <a:ext cx="96" cy="33"/>
                </a:xfrm>
                <a:custGeom>
                  <a:avLst/>
                  <a:gdLst>
                    <a:gd name="T0" fmla="*/ 94 w 96"/>
                    <a:gd name="T1" fmla="*/ 22 h 33"/>
                    <a:gd name="T2" fmla="*/ 96 w 96"/>
                    <a:gd name="T3" fmla="*/ 0 h 33"/>
                    <a:gd name="T4" fmla="*/ 0 w 96"/>
                    <a:gd name="T5" fmla="*/ 10 h 33"/>
                    <a:gd name="T6" fmla="*/ 0 w 96"/>
                    <a:gd name="T7" fmla="*/ 33 h 33"/>
                    <a:gd name="T8" fmla="*/ 94 w 96"/>
                    <a:gd name="T9" fmla="*/ 22 h 3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96"/>
                    <a:gd name="T16" fmla="*/ 0 h 33"/>
                    <a:gd name="T17" fmla="*/ 96 w 96"/>
                    <a:gd name="T18" fmla="*/ 33 h 3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96" h="33">
                      <a:moveTo>
                        <a:pt x="94" y="22"/>
                      </a:moveTo>
                      <a:lnTo>
                        <a:pt x="96" y="0"/>
                      </a:lnTo>
                      <a:lnTo>
                        <a:pt x="0" y="10"/>
                      </a:lnTo>
                      <a:lnTo>
                        <a:pt x="0" y="33"/>
                      </a:lnTo>
                      <a:lnTo>
                        <a:pt x="94" y="22"/>
                      </a:lnTo>
                    </a:path>
                  </a:pathLst>
                </a:custGeom>
                <a:noFill/>
                <a:ln w="1270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</p:grpSp>
          <p:grpSp>
            <p:nvGrpSpPr>
              <p:cNvPr id="333" name="Group 691">
                <a:extLst>
                  <a:ext uri="{FF2B5EF4-FFF2-40B4-BE49-F238E27FC236}">
                    <a16:creationId xmlns:a16="http://schemas.microsoft.com/office/drawing/2014/main" xmlns="" id="{4B6A4712-2463-4A36-AA27-12648F15F4A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527" y="3608"/>
                <a:ext cx="38" cy="19"/>
                <a:chOff x="2527" y="3608"/>
                <a:chExt cx="38" cy="19"/>
              </a:xfrm>
            </p:grpSpPr>
            <p:sp>
              <p:nvSpPr>
                <p:cNvPr id="405" name="Freeform 692">
                  <a:extLst>
                    <a:ext uri="{FF2B5EF4-FFF2-40B4-BE49-F238E27FC236}">
                      <a16:creationId xmlns:a16="http://schemas.microsoft.com/office/drawing/2014/main" xmlns="" id="{C98A4EE8-93BC-4CE8-97B4-F987CCEEDA3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27" y="3608"/>
                  <a:ext cx="38" cy="19"/>
                </a:xfrm>
                <a:custGeom>
                  <a:avLst/>
                  <a:gdLst>
                    <a:gd name="T0" fmla="*/ 38 w 38"/>
                    <a:gd name="T1" fmla="*/ 0 h 19"/>
                    <a:gd name="T2" fmla="*/ 0 w 38"/>
                    <a:gd name="T3" fmla="*/ 4 h 19"/>
                    <a:gd name="T4" fmla="*/ 0 w 38"/>
                    <a:gd name="T5" fmla="*/ 19 h 19"/>
                    <a:gd name="T6" fmla="*/ 38 w 38"/>
                    <a:gd name="T7" fmla="*/ 15 h 19"/>
                    <a:gd name="T8" fmla="*/ 38 w 38"/>
                    <a:gd name="T9" fmla="*/ 0 h 1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8"/>
                    <a:gd name="T16" fmla="*/ 0 h 19"/>
                    <a:gd name="T17" fmla="*/ 38 w 38"/>
                    <a:gd name="T18" fmla="*/ 19 h 1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8" h="19">
                      <a:moveTo>
                        <a:pt x="38" y="0"/>
                      </a:moveTo>
                      <a:lnTo>
                        <a:pt x="0" y="4"/>
                      </a:lnTo>
                      <a:lnTo>
                        <a:pt x="0" y="19"/>
                      </a:lnTo>
                      <a:lnTo>
                        <a:pt x="38" y="15"/>
                      </a:lnTo>
                      <a:lnTo>
                        <a:pt x="38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406" name="Freeform 693">
                  <a:extLst>
                    <a:ext uri="{FF2B5EF4-FFF2-40B4-BE49-F238E27FC236}">
                      <a16:creationId xmlns:a16="http://schemas.microsoft.com/office/drawing/2014/main" xmlns="" id="{AF5B926D-275E-437D-B17F-958059473FE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27" y="3608"/>
                  <a:ext cx="38" cy="19"/>
                </a:xfrm>
                <a:custGeom>
                  <a:avLst/>
                  <a:gdLst>
                    <a:gd name="T0" fmla="*/ 38 w 38"/>
                    <a:gd name="T1" fmla="*/ 0 h 19"/>
                    <a:gd name="T2" fmla="*/ 0 w 38"/>
                    <a:gd name="T3" fmla="*/ 4 h 19"/>
                    <a:gd name="T4" fmla="*/ 0 w 38"/>
                    <a:gd name="T5" fmla="*/ 19 h 19"/>
                    <a:gd name="T6" fmla="*/ 38 w 38"/>
                    <a:gd name="T7" fmla="*/ 15 h 19"/>
                    <a:gd name="T8" fmla="*/ 38 w 38"/>
                    <a:gd name="T9" fmla="*/ 0 h 1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8"/>
                    <a:gd name="T16" fmla="*/ 0 h 19"/>
                    <a:gd name="T17" fmla="*/ 38 w 38"/>
                    <a:gd name="T18" fmla="*/ 19 h 1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8" h="19">
                      <a:moveTo>
                        <a:pt x="38" y="0"/>
                      </a:moveTo>
                      <a:lnTo>
                        <a:pt x="0" y="4"/>
                      </a:lnTo>
                      <a:lnTo>
                        <a:pt x="0" y="19"/>
                      </a:lnTo>
                      <a:lnTo>
                        <a:pt x="38" y="15"/>
                      </a:lnTo>
                      <a:lnTo>
                        <a:pt x="38" y="0"/>
                      </a:lnTo>
                    </a:path>
                  </a:pathLst>
                </a:custGeom>
                <a:noFill/>
                <a:ln w="1270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</p:grpSp>
          <p:grpSp>
            <p:nvGrpSpPr>
              <p:cNvPr id="334" name="Group 694">
                <a:extLst>
                  <a:ext uri="{FF2B5EF4-FFF2-40B4-BE49-F238E27FC236}">
                    <a16:creationId xmlns:a16="http://schemas.microsoft.com/office/drawing/2014/main" xmlns="" id="{01F8DD6D-4C0A-402B-8ABF-CB5C6F3C05C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60" y="3643"/>
                <a:ext cx="40" cy="20"/>
                <a:chOff x="2260" y="3643"/>
                <a:chExt cx="40" cy="20"/>
              </a:xfrm>
            </p:grpSpPr>
            <p:sp>
              <p:nvSpPr>
                <p:cNvPr id="403" name="Freeform 695">
                  <a:extLst>
                    <a:ext uri="{FF2B5EF4-FFF2-40B4-BE49-F238E27FC236}">
                      <a16:creationId xmlns:a16="http://schemas.microsoft.com/office/drawing/2014/main" xmlns="" id="{CDF93958-0F7D-4AE2-8C74-5232DE9342F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60" y="3643"/>
                  <a:ext cx="40" cy="20"/>
                </a:xfrm>
                <a:custGeom>
                  <a:avLst/>
                  <a:gdLst>
                    <a:gd name="T0" fmla="*/ 40 w 40"/>
                    <a:gd name="T1" fmla="*/ 0 h 20"/>
                    <a:gd name="T2" fmla="*/ 0 w 40"/>
                    <a:gd name="T3" fmla="*/ 2 h 20"/>
                    <a:gd name="T4" fmla="*/ 0 w 40"/>
                    <a:gd name="T5" fmla="*/ 20 h 20"/>
                    <a:gd name="T6" fmla="*/ 40 w 40"/>
                    <a:gd name="T7" fmla="*/ 16 h 20"/>
                    <a:gd name="T8" fmla="*/ 40 w 40"/>
                    <a:gd name="T9" fmla="*/ 0 h 2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40"/>
                    <a:gd name="T16" fmla="*/ 0 h 20"/>
                    <a:gd name="T17" fmla="*/ 40 w 40"/>
                    <a:gd name="T18" fmla="*/ 20 h 2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40" h="20">
                      <a:moveTo>
                        <a:pt x="40" y="0"/>
                      </a:moveTo>
                      <a:lnTo>
                        <a:pt x="0" y="2"/>
                      </a:lnTo>
                      <a:lnTo>
                        <a:pt x="0" y="20"/>
                      </a:lnTo>
                      <a:lnTo>
                        <a:pt x="40" y="16"/>
                      </a:lnTo>
                      <a:lnTo>
                        <a:pt x="4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404" name="Freeform 696">
                  <a:extLst>
                    <a:ext uri="{FF2B5EF4-FFF2-40B4-BE49-F238E27FC236}">
                      <a16:creationId xmlns:a16="http://schemas.microsoft.com/office/drawing/2014/main" xmlns="" id="{0BD9E23E-C084-407F-BD7C-45704B6E236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60" y="3643"/>
                  <a:ext cx="40" cy="20"/>
                </a:xfrm>
                <a:custGeom>
                  <a:avLst/>
                  <a:gdLst>
                    <a:gd name="T0" fmla="*/ 40 w 40"/>
                    <a:gd name="T1" fmla="*/ 0 h 20"/>
                    <a:gd name="T2" fmla="*/ 0 w 40"/>
                    <a:gd name="T3" fmla="*/ 2 h 20"/>
                    <a:gd name="T4" fmla="*/ 0 w 40"/>
                    <a:gd name="T5" fmla="*/ 20 h 20"/>
                    <a:gd name="T6" fmla="*/ 40 w 40"/>
                    <a:gd name="T7" fmla="*/ 16 h 20"/>
                    <a:gd name="T8" fmla="*/ 40 w 40"/>
                    <a:gd name="T9" fmla="*/ 0 h 2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40"/>
                    <a:gd name="T16" fmla="*/ 0 h 20"/>
                    <a:gd name="T17" fmla="*/ 40 w 40"/>
                    <a:gd name="T18" fmla="*/ 20 h 2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40" h="20">
                      <a:moveTo>
                        <a:pt x="40" y="0"/>
                      </a:moveTo>
                      <a:lnTo>
                        <a:pt x="0" y="2"/>
                      </a:lnTo>
                      <a:lnTo>
                        <a:pt x="0" y="20"/>
                      </a:lnTo>
                      <a:lnTo>
                        <a:pt x="40" y="16"/>
                      </a:lnTo>
                      <a:lnTo>
                        <a:pt x="40" y="0"/>
                      </a:lnTo>
                    </a:path>
                  </a:pathLst>
                </a:custGeom>
                <a:noFill/>
                <a:ln w="1270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</p:grpSp>
          <p:sp>
            <p:nvSpPr>
              <p:cNvPr id="335" name="Freeform 697">
                <a:extLst>
                  <a:ext uri="{FF2B5EF4-FFF2-40B4-BE49-F238E27FC236}">
                    <a16:creationId xmlns:a16="http://schemas.microsoft.com/office/drawing/2014/main" xmlns="" id="{2D24E802-49C6-4DC9-BE07-88AC07C660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20" y="3383"/>
                <a:ext cx="87" cy="28"/>
              </a:xfrm>
              <a:custGeom>
                <a:avLst/>
                <a:gdLst>
                  <a:gd name="T0" fmla="*/ 0 w 87"/>
                  <a:gd name="T1" fmla="*/ 28 h 28"/>
                  <a:gd name="T2" fmla="*/ 31 w 87"/>
                  <a:gd name="T3" fmla="*/ 2 h 28"/>
                  <a:gd name="T4" fmla="*/ 87 w 87"/>
                  <a:gd name="T5" fmla="*/ 0 h 28"/>
                  <a:gd name="T6" fmla="*/ 0 w 87"/>
                  <a:gd name="T7" fmla="*/ 4 h 28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87"/>
                  <a:gd name="T13" fmla="*/ 0 h 28"/>
                  <a:gd name="T14" fmla="*/ 87 w 87"/>
                  <a:gd name="T15" fmla="*/ 28 h 28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87" h="28">
                    <a:moveTo>
                      <a:pt x="0" y="28"/>
                    </a:moveTo>
                    <a:lnTo>
                      <a:pt x="31" y="2"/>
                    </a:lnTo>
                    <a:lnTo>
                      <a:pt x="87" y="0"/>
                    </a:lnTo>
                    <a:lnTo>
                      <a:pt x="0" y="4"/>
                    </a:lnTo>
                  </a:path>
                </a:pathLst>
              </a:cu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336" name="Freeform 698">
                <a:extLst>
                  <a:ext uri="{FF2B5EF4-FFF2-40B4-BE49-F238E27FC236}">
                    <a16:creationId xmlns:a16="http://schemas.microsoft.com/office/drawing/2014/main" xmlns="" id="{B1E1CA45-35E8-4432-BF8A-2CDC40AB97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1" y="3375"/>
                <a:ext cx="88" cy="24"/>
              </a:xfrm>
              <a:custGeom>
                <a:avLst/>
                <a:gdLst>
                  <a:gd name="T0" fmla="*/ 0 w 88"/>
                  <a:gd name="T1" fmla="*/ 24 h 24"/>
                  <a:gd name="T2" fmla="*/ 32 w 88"/>
                  <a:gd name="T3" fmla="*/ 2 h 24"/>
                  <a:gd name="T4" fmla="*/ 88 w 88"/>
                  <a:gd name="T5" fmla="*/ 0 h 24"/>
                  <a:gd name="T6" fmla="*/ 0 w 88"/>
                  <a:gd name="T7" fmla="*/ 4 h 2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88"/>
                  <a:gd name="T13" fmla="*/ 0 h 24"/>
                  <a:gd name="T14" fmla="*/ 88 w 88"/>
                  <a:gd name="T15" fmla="*/ 24 h 2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88" h="24">
                    <a:moveTo>
                      <a:pt x="0" y="24"/>
                    </a:moveTo>
                    <a:lnTo>
                      <a:pt x="32" y="2"/>
                    </a:lnTo>
                    <a:lnTo>
                      <a:pt x="88" y="0"/>
                    </a:lnTo>
                    <a:lnTo>
                      <a:pt x="0" y="4"/>
                    </a:lnTo>
                  </a:path>
                </a:pathLst>
              </a:cu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338" name="Oval 699">
                <a:extLst>
                  <a:ext uri="{FF2B5EF4-FFF2-40B4-BE49-F238E27FC236}">
                    <a16:creationId xmlns:a16="http://schemas.microsoft.com/office/drawing/2014/main" xmlns="" id="{E3127BA3-1A58-465C-974E-0E39F20F78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19" y="3417"/>
                <a:ext cx="8" cy="4"/>
              </a:xfrm>
              <a:prstGeom prst="ellipse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grpSp>
            <p:nvGrpSpPr>
              <p:cNvPr id="339" name="Group 700">
                <a:extLst>
                  <a:ext uri="{FF2B5EF4-FFF2-40B4-BE49-F238E27FC236}">
                    <a16:creationId xmlns:a16="http://schemas.microsoft.com/office/drawing/2014/main" xmlns="" id="{BFB2A4E7-5D79-4275-9741-AB51397FCDA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585" y="3437"/>
                <a:ext cx="12" cy="79"/>
                <a:chOff x="2585" y="3437"/>
                <a:chExt cx="12" cy="79"/>
              </a:xfrm>
            </p:grpSpPr>
            <p:sp>
              <p:nvSpPr>
                <p:cNvPr id="401" name="Freeform 701">
                  <a:extLst>
                    <a:ext uri="{FF2B5EF4-FFF2-40B4-BE49-F238E27FC236}">
                      <a16:creationId xmlns:a16="http://schemas.microsoft.com/office/drawing/2014/main" xmlns="" id="{A148383E-1556-458F-9EFA-99753D5B3F4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85" y="3437"/>
                  <a:ext cx="12" cy="79"/>
                </a:xfrm>
                <a:custGeom>
                  <a:avLst/>
                  <a:gdLst>
                    <a:gd name="T0" fmla="*/ 12 w 12"/>
                    <a:gd name="T1" fmla="*/ 0 h 79"/>
                    <a:gd name="T2" fmla="*/ 10 w 12"/>
                    <a:gd name="T3" fmla="*/ 6 h 79"/>
                    <a:gd name="T4" fmla="*/ 0 w 12"/>
                    <a:gd name="T5" fmla="*/ 10 h 79"/>
                    <a:gd name="T6" fmla="*/ 0 w 12"/>
                    <a:gd name="T7" fmla="*/ 79 h 79"/>
                    <a:gd name="T8" fmla="*/ 10 w 12"/>
                    <a:gd name="T9" fmla="*/ 79 h 79"/>
                    <a:gd name="T10" fmla="*/ 12 w 12"/>
                    <a:gd name="T11" fmla="*/ 73 h 79"/>
                    <a:gd name="T12" fmla="*/ 12 w 12"/>
                    <a:gd name="T13" fmla="*/ 0 h 79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12"/>
                    <a:gd name="T22" fmla="*/ 0 h 79"/>
                    <a:gd name="T23" fmla="*/ 12 w 12"/>
                    <a:gd name="T24" fmla="*/ 79 h 79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12" h="79">
                      <a:moveTo>
                        <a:pt x="12" y="0"/>
                      </a:moveTo>
                      <a:lnTo>
                        <a:pt x="10" y="6"/>
                      </a:lnTo>
                      <a:lnTo>
                        <a:pt x="0" y="10"/>
                      </a:lnTo>
                      <a:lnTo>
                        <a:pt x="0" y="79"/>
                      </a:lnTo>
                      <a:lnTo>
                        <a:pt x="10" y="79"/>
                      </a:lnTo>
                      <a:lnTo>
                        <a:pt x="12" y="73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DC008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402" name="Freeform 702">
                  <a:extLst>
                    <a:ext uri="{FF2B5EF4-FFF2-40B4-BE49-F238E27FC236}">
                      <a16:creationId xmlns:a16="http://schemas.microsoft.com/office/drawing/2014/main" xmlns="" id="{EF68E44C-053E-4C46-84BC-0DEEE0F2A79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85" y="3437"/>
                  <a:ext cx="12" cy="79"/>
                </a:xfrm>
                <a:custGeom>
                  <a:avLst/>
                  <a:gdLst>
                    <a:gd name="T0" fmla="*/ 12 w 12"/>
                    <a:gd name="T1" fmla="*/ 0 h 79"/>
                    <a:gd name="T2" fmla="*/ 10 w 12"/>
                    <a:gd name="T3" fmla="*/ 6 h 79"/>
                    <a:gd name="T4" fmla="*/ 0 w 12"/>
                    <a:gd name="T5" fmla="*/ 10 h 79"/>
                    <a:gd name="T6" fmla="*/ 0 w 12"/>
                    <a:gd name="T7" fmla="*/ 79 h 79"/>
                    <a:gd name="T8" fmla="*/ 10 w 12"/>
                    <a:gd name="T9" fmla="*/ 79 h 79"/>
                    <a:gd name="T10" fmla="*/ 12 w 12"/>
                    <a:gd name="T11" fmla="*/ 73 h 79"/>
                    <a:gd name="T12" fmla="*/ 12 w 12"/>
                    <a:gd name="T13" fmla="*/ 0 h 79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12"/>
                    <a:gd name="T22" fmla="*/ 0 h 79"/>
                    <a:gd name="T23" fmla="*/ 12 w 12"/>
                    <a:gd name="T24" fmla="*/ 79 h 79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12" h="79">
                      <a:moveTo>
                        <a:pt x="12" y="0"/>
                      </a:moveTo>
                      <a:lnTo>
                        <a:pt x="10" y="6"/>
                      </a:lnTo>
                      <a:lnTo>
                        <a:pt x="0" y="10"/>
                      </a:lnTo>
                      <a:lnTo>
                        <a:pt x="0" y="79"/>
                      </a:lnTo>
                      <a:lnTo>
                        <a:pt x="10" y="79"/>
                      </a:lnTo>
                      <a:lnTo>
                        <a:pt x="12" y="73"/>
                      </a:lnTo>
                      <a:lnTo>
                        <a:pt x="12" y="0"/>
                      </a:lnTo>
                    </a:path>
                  </a:pathLst>
                </a:custGeom>
                <a:noFill/>
                <a:ln w="1270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</p:grpSp>
          <p:grpSp>
            <p:nvGrpSpPr>
              <p:cNvPr id="340" name="Group 703">
                <a:extLst>
                  <a:ext uri="{FF2B5EF4-FFF2-40B4-BE49-F238E27FC236}">
                    <a16:creationId xmlns:a16="http://schemas.microsoft.com/office/drawing/2014/main" xmlns="" id="{3C723A19-532C-46AF-9651-EB81226C801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20" y="3461"/>
                <a:ext cx="36" cy="93"/>
                <a:chOff x="2220" y="3461"/>
                <a:chExt cx="36" cy="93"/>
              </a:xfrm>
            </p:grpSpPr>
            <p:sp>
              <p:nvSpPr>
                <p:cNvPr id="399" name="Freeform 704">
                  <a:extLst>
                    <a:ext uri="{FF2B5EF4-FFF2-40B4-BE49-F238E27FC236}">
                      <a16:creationId xmlns:a16="http://schemas.microsoft.com/office/drawing/2014/main" xmlns="" id="{E25C4B1C-FC95-46C6-9EA3-0DAC0E2F27C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20" y="3461"/>
                  <a:ext cx="36" cy="93"/>
                </a:xfrm>
                <a:custGeom>
                  <a:avLst/>
                  <a:gdLst>
                    <a:gd name="T0" fmla="*/ 16 w 36"/>
                    <a:gd name="T1" fmla="*/ 7 h 93"/>
                    <a:gd name="T2" fmla="*/ 32 w 36"/>
                    <a:gd name="T3" fmla="*/ 7 h 93"/>
                    <a:gd name="T4" fmla="*/ 36 w 36"/>
                    <a:gd name="T5" fmla="*/ 9 h 93"/>
                    <a:gd name="T6" fmla="*/ 36 w 36"/>
                    <a:gd name="T7" fmla="*/ 87 h 93"/>
                    <a:gd name="T8" fmla="*/ 30 w 36"/>
                    <a:gd name="T9" fmla="*/ 93 h 93"/>
                    <a:gd name="T10" fmla="*/ 18 w 36"/>
                    <a:gd name="T11" fmla="*/ 93 h 93"/>
                    <a:gd name="T12" fmla="*/ 6 w 36"/>
                    <a:gd name="T13" fmla="*/ 85 h 93"/>
                    <a:gd name="T14" fmla="*/ 0 w 36"/>
                    <a:gd name="T15" fmla="*/ 79 h 93"/>
                    <a:gd name="T16" fmla="*/ 0 w 36"/>
                    <a:gd name="T17" fmla="*/ 0 h 93"/>
                    <a:gd name="T18" fmla="*/ 4 w 36"/>
                    <a:gd name="T19" fmla="*/ 0 h 93"/>
                    <a:gd name="T20" fmla="*/ 16 w 36"/>
                    <a:gd name="T21" fmla="*/ 7 h 93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36"/>
                    <a:gd name="T34" fmla="*/ 0 h 93"/>
                    <a:gd name="T35" fmla="*/ 36 w 36"/>
                    <a:gd name="T36" fmla="*/ 93 h 93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36" h="93">
                      <a:moveTo>
                        <a:pt x="16" y="7"/>
                      </a:moveTo>
                      <a:lnTo>
                        <a:pt x="32" y="7"/>
                      </a:lnTo>
                      <a:lnTo>
                        <a:pt x="36" y="9"/>
                      </a:lnTo>
                      <a:lnTo>
                        <a:pt x="36" y="87"/>
                      </a:lnTo>
                      <a:lnTo>
                        <a:pt x="30" y="93"/>
                      </a:lnTo>
                      <a:lnTo>
                        <a:pt x="18" y="93"/>
                      </a:lnTo>
                      <a:lnTo>
                        <a:pt x="6" y="85"/>
                      </a:lnTo>
                      <a:lnTo>
                        <a:pt x="0" y="79"/>
                      </a:lnTo>
                      <a:lnTo>
                        <a:pt x="0" y="0"/>
                      </a:lnTo>
                      <a:lnTo>
                        <a:pt x="4" y="0"/>
                      </a:lnTo>
                      <a:lnTo>
                        <a:pt x="16" y="7"/>
                      </a:lnTo>
                      <a:close/>
                    </a:path>
                  </a:pathLst>
                </a:custGeom>
                <a:solidFill>
                  <a:srgbClr val="DC008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400" name="Freeform 705">
                  <a:extLst>
                    <a:ext uri="{FF2B5EF4-FFF2-40B4-BE49-F238E27FC236}">
                      <a16:creationId xmlns:a16="http://schemas.microsoft.com/office/drawing/2014/main" xmlns="" id="{75A88F61-DA14-495E-A4BD-22BA379AEAE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20" y="3461"/>
                  <a:ext cx="36" cy="93"/>
                </a:xfrm>
                <a:custGeom>
                  <a:avLst/>
                  <a:gdLst>
                    <a:gd name="T0" fmla="*/ 16 w 36"/>
                    <a:gd name="T1" fmla="*/ 7 h 93"/>
                    <a:gd name="T2" fmla="*/ 32 w 36"/>
                    <a:gd name="T3" fmla="*/ 7 h 93"/>
                    <a:gd name="T4" fmla="*/ 36 w 36"/>
                    <a:gd name="T5" fmla="*/ 9 h 93"/>
                    <a:gd name="T6" fmla="*/ 36 w 36"/>
                    <a:gd name="T7" fmla="*/ 87 h 93"/>
                    <a:gd name="T8" fmla="*/ 30 w 36"/>
                    <a:gd name="T9" fmla="*/ 93 h 93"/>
                    <a:gd name="T10" fmla="*/ 18 w 36"/>
                    <a:gd name="T11" fmla="*/ 93 h 93"/>
                    <a:gd name="T12" fmla="*/ 6 w 36"/>
                    <a:gd name="T13" fmla="*/ 85 h 93"/>
                    <a:gd name="T14" fmla="*/ 0 w 36"/>
                    <a:gd name="T15" fmla="*/ 79 h 93"/>
                    <a:gd name="T16" fmla="*/ 0 w 36"/>
                    <a:gd name="T17" fmla="*/ 0 h 93"/>
                    <a:gd name="T18" fmla="*/ 4 w 36"/>
                    <a:gd name="T19" fmla="*/ 0 h 93"/>
                    <a:gd name="T20" fmla="*/ 16 w 36"/>
                    <a:gd name="T21" fmla="*/ 7 h 93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36"/>
                    <a:gd name="T34" fmla="*/ 0 h 93"/>
                    <a:gd name="T35" fmla="*/ 36 w 36"/>
                    <a:gd name="T36" fmla="*/ 93 h 93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36" h="93">
                      <a:moveTo>
                        <a:pt x="16" y="7"/>
                      </a:moveTo>
                      <a:lnTo>
                        <a:pt x="32" y="7"/>
                      </a:lnTo>
                      <a:lnTo>
                        <a:pt x="36" y="9"/>
                      </a:lnTo>
                      <a:lnTo>
                        <a:pt x="36" y="87"/>
                      </a:lnTo>
                      <a:lnTo>
                        <a:pt x="30" y="93"/>
                      </a:lnTo>
                      <a:lnTo>
                        <a:pt x="18" y="93"/>
                      </a:lnTo>
                      <a:lnTo>
                        <a:pt x="6" y="85"/>
                      </a:lnTo>
                      <a:lnTo>
                        <a:pt x="0" y="79"/>
                      </a:lnTo>
                      <a:lnTo>
                        <a:pt x="0" y="0"/>
                      </a:lnTo>
                      <a:lnTo>
                        <a:pt x="4" y="0"/>
                      </a:lnTo>
                      <a:lnTo>
                        <a:pt x="16" y="7"/>
                      </a:lnTo>
                    </a:path>
                  </a:pathLst>
                </a:custGeom>
                <a:noFill/>
                <a:ln w="1270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</p:grpSp>
          <p:sp>
            <p:nvSpPr>
              <p:cNvPr id="341" name="Freeform 706">
                <a:extLst>
                  <a:ext uri="{FF2B5EF4-FFF2-40B4-BE49-F238E27FC236}">
                    <a16:creationId xmlns:a16="http://schemas.microsoft.com/office/drawing/2014/main" xmlns="" id="{C4EAFDF7-3982-42C4-9FC2-1C537D43B2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42" y="3472"/>
                <a:ext cx="12" cy="82"/>
              </a:xfrm>
              <a:custGeom>
                <a:avLst/>
                <a:gdLst>
                  <a:gd name="T0" fmla="*/ 0 w 12"/>
                  <a:gd name="T1" fmla="*/ 0 h 82"/>
                  <a:gd name="T2" fmla="*/ 0 w 12"/>
                  <a:gd name="T3" fmla="*/ 82 h 82"/>
                  <a:gd name="T4" fmla="*/ 6 w 12"/>
                  <a:gd name="T5" fmla="*/ 80 h 82"/>
                  <a:gd name="T6" fmla="*/ 12 w 12"/>
                  <a:gd name="T7" fmla="*/ 78 h 82"/>
                  <a:gd name="T8" fmla="*/ 12 w 12"/>
                  <a:gd name="T9" fmla="*/ 2 h 82"/>
                  <a:gd name="T10" fmla="*/ 0 w 12"/>
                  <a:gd name="T11" fmla="*/ 0 h 8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2"/>
                  <a:gd name="T19" fmla="*/ 0 h 82"/>
                  <a:gd name="T20" fmla="*/ 12 w 12"/>
                  <a:gd name="T21" fmla="*/ 82 h 82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2" h="82">
                    <a:moveTo>
                      <a:pt x="0" y="0"/>
                    </a:moveTo>
                    <a:lnTo>
                      <a:pt x="0" y="82"/>
                    </a:lnTo>
                    <a:lnTo>
                      <a:pt x="6" y="80"/>
                    </a:lnTo>
                    <a:lnTo>
                      <a:pt x="12" y="78"/>
                    </a:lnTo>
                    <a:lnTo>
                      <a:pt x="12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5006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342" name="Freeform 707">
                <a:extLst>
                  <a:ext uri="{FF2B5EF4-FFF2-40B4-BE49-F238E27FC236}">
                    <a16:creationId xmlns:a16="http://schemas.microsoft.com/office/drawing/2014/main" xmlns="" id="{76A4D3BB-227D-44DD-AB1E-ABBD50225A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24" y="3465"/>
                <a:ext cx="12" cy="75"/>
              </a:xfrm>
              <a:custGeom>
                <a:avLst/>
                <a:gdLst>
                  <a:gd name="T0" fmla="*/ 12 w 12"/>
                  <a:gd name="T1" fmla="*/ 7 h 75"/>
                  <a:gd name="T2" fmla="*/ 0 w 12"/>
                  <a:gd name="T3" fmla="*/ 0 h 75"/>
                  <a:gd name="T4" fmla="*/ 0 w 12"/>
                  <a:gd name="T5" fmla="*/ 75 h 75"/>
                  <a:gd name="T6" fmla="*/ 2 w 12"/>
                  <a:gd name="T7" fmla="*/ 69 h 75"/>
                  <a:gd name="T8" fmla="*/ 6 w 12"/>
                  <a:gd name="T9" fmla="*/ 53 h 75"/>
                  <a:gd name="T10" fmla="*/ 4 w 12"/>
                  <a:gd name="T11" fmla="*/ 37 h 75"/>
                  <a:gd name="T12" fmla="*/ 6 w 12"/>
                  <a:gd name="T13" fmla="*/ 13 h 75"/>
                  <a:gd name="T14" fmla="*/ 12 w 12"/>
                  <a:gd name="T15" fmla="*/ 7 h 75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2"/>
                  <a:gd name="T25" fmla="*/ 0 h 75"/>
                  <a:gd name="T26" fmla="*/ 12 w 12"/>
                  <a:gd name="T27" fmla="*/ 75 h 75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2" h="75">
                    <a:moveTo>
                      <a:pt x="12" y="7"/>
                    </a:moveTo>
                    <a:lnTo>
                      <a:pt x="0" y="0"/>
                    </a:lnTo>
                    <a:lnTo>
                      <a:pt x="0" y="75"/>
                    </a:lnTo>
                    <a:lnTo>
                      <a:pt x="2" y="69"/>
                    </a:lnTo>
                    <a:lnTo>
                      <a:pt x="6" y="53"/>
                    </a:lnTo>
                    <a:lnTo>
                      <a:pt x="4" y="37"/>
                    </a:lnTo>
                    <a:lnTo>
                      <a:pt x="6" y="13"/>
                    </a:lnTo>
                    <a:lnTo>
                      <a:pt x="12" y="7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343" name="Freeform 708">
                <a:extLst>
                  <a:ext uri="{FF2B5EF4-FFF2-40B4-BE49-F238E27FC236}">
                    <a16:creationId xmlns:a16="http://schemas.microsoft.com/office/drawing/2014/main" xmlns="" id="{DBFC3C2B-B829-4F11-9A58-81374C1696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78" y="3560"/>
                <a:ext cx="38" cy="59"/>
              </a:xfrm>
              <a:custGeom>
                <a:avLst/>
                <a:gdLst>
                  <a:gd name="T0" fmla="*/ 0 w 38"/>
                  <a:gd name="T1" fmla="*/ 0 h 59"/>
                  <a:gd name="T2" fmla="*/ 0 w 38"/>
                  <a:gd name="T3" fmla="*/ 34 h 59"/>
                  <a:gd name="T4" fmla="*/ 38 w 38"/>
                  <a:gd name="T5" fmla="*/ 59 h 59"/>
                  <a:gd name="T6" fmla="*/ 38 w 38"/>
                  <a:gd name="T7" fmla="*/ 24 h 59"/>
                  <a:gd name="T8" fmla="*/ 0 w 38"/>
                  <a:gd name="T9" fmla="*/ 0 h 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8"/>
                  <a:gd name="T16" fmla="*/ 0 h 59"/>
                  <a:gd name="T17" fmla="*/ 38 w 38"/>
                  <a:gd name="T18" fmla="*/ 59 h 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8" h="59">
                    <a:moveTo>
                      <a:pt x="0" y="0"/>
                    </a:moveTo>
                    <a:lnTo>
                      <a:pt x="0" y="34"/>
                    </a:lnTo>
                    <a:lnTo>
                      <a:pt x="38" y="59"/>
                    </a:lnTo>
                    <a:lnTo>
                      <a:pt x="38" y="2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ADADA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grpSp>
            <p:nvGrpSpPr>
              <p:cNvPr id="344" name="Group 709">
                <a:extLst>
                  <a:ext uri="{FF2B5EF4-FFF2-40B4-BE49-F238E27FC236}">
                    <a16:creationId xmlns:a16="http://schemas.microsoft.com/office/drawing/2014/main" xmlns="" id="{A2E8630B-6619-4C50-9392-5F06795DE46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178" y="3560"/>
                <a:ext cx="52" cy="24"/>
                <a:chOff x="2178" y="3560"/>
                <a:chExt cx="52" cy="24"/>
              </a:xfrm>
            </p:grpSpPr>
            <p:sp>
              <p:nvSpPr>
                <p:cNvPr id="397" name="Freeform 710">
                  <a:extLst>
                    <a:ext uri="{FF2B5EF4-FFF2-40B4-BE49-F238E27FC236}">
                      <a16:creationId xmlns:a16="http://schemas.microsoft.com/office/drawing/2014/main" xmlns="" id="{0500E7C9-D4E7-4724-AFF5-38733CF998D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78" y="3560"/>
                  <a:ext cx="52" cy="24"/>
                </a:xfrm>
                <a:custGeom>
                  <a:avLst/>
                  <a:gdLst>
                    <a:gd name="T0" fmla="*/ 52 w 52"/>
                    <a:gd name="T1" fmla="*/ 20 h 24"/>
                    <a:gd name="T2" fmla="*/ 16 w 52"/>
                    <a:gd name="T3" fmla="*/ 0 h 24"/>
                    <a:gd name="T4" fmla="*/ 0 w 52"/>
                    <a:gd name="T5" fmla="*/ 0 h 24"/>
                    <a:gd name="T6" fmla="*/ 38 w 52"/>
                    <a:gd name="T7" fmla="*/ 24 h 24"/>
                    <a:gd name="T8" fmla="*/ 52 w 52"/>
                    <a:gd name="T9" fmla="*/ 20 h 2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52"/>
                    <a:gd name="T16" fmla="*/ 0 h 24"/>
                    <a:gd name="T17" fmla="*/ 52 w 52"/>
                    <a:gd name="T18" fmla="*/ 24 h 24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52" h="24">
                      <a:moveTo>
                        <a:pt x="52" y="20"/>
                      </a:moveTo>
                      <a:lnTo>
                        <a:pt x="16" y="0"/>
                      </a:lnTo>
                      <a:lnTo>
                        <a:pt x="0" y="0"/>
                      </a:lnTo>
                      <a:lnTo>
                        <a:pt x="38" y="24"/>
                      </a:lnTo>
                      <a:lnTo>
                        <a:pt x="52" y="20"/>
                      </a:lnTo>
                      <a:close/>
                    </a:path>
                  </a:pathLst>
                </a:custGeom>
                <a:solidFill>
                  <a:srgbClr val="91919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398" name="Freeform 711">
                  <a:extLst>
                    <a:ext uri="{FF2B5EF4-FFF2-40B4-BE49-F238E27FC236}">
                      <a16:creationId xmlns:a16="http://schemas.microsoft.com/office/drawing/2014/main" xmlns="" id="{F7DBD47F-DB43-4611-B6B3-48C76C658C2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78" y="3560"/>
                  <a:ext cx="52" cy="24"/>
                </a:xfrm>
                <a:custGeom>
                  <a:avLst/>
                  <a:gdLst>
                    <a:gd name="T0" fmla="*/ 52 w 52"/>
                    <a:gd name="T1" fmla="*/ 20 h 24"/>
                    <a:gd name="T2" fmla="*/ 16 w 52"/>
                    <a:gd name="T3" fmla="*/ 0 h 24"/>
                    <a:gd name="T4" fmla="*/ 0 w 52"/>
                    <a:gd name="T5" fmla="*/ 0 h 24"/>
                    <a:gd name="T6" fmla="*/ 38 w 52"/>
                    <a:gd name="T7" fmla="*/ 24 h 24"/>
                    <a:gd name="T8" fmla="*/ 52 w 52"/>
                    <a:gd name="T9" fmla="*/ 20 h 2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52"/>
                    <a:gd name="T16" fmla="*/ 0 h 24"/>
                    <a:gd name="T17" fmla="*/ 52 w 52"/>
                    <a:gd name="T18" fmla="*/ 24 h 24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52" h="24">
                      <a:moveTo>
                        <a:pt x="52" y="20"/>
                      </a:moveTo>
                      <a:lnTo>
                        <a:pt x="16" y="0"/>
                      </a:lnTo>
                      <a:lnTo>
                        <a:pt x="0" y="0"/>
                      </a:lnTo>
                      <a:lnTo>
                        <a:pt x="38" y="24"/>
                      </a:lnTo>
                      <a:lnTo>
                        <a:pt x="52" y="20"/>
                      </a:lnTo>
                    </a:path>
                  </a:pathLst>
                </a:custGeom>
                <a:noFill/>
                <a:ln w="1270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</p:grpSp>
          <p:sp>
            <p:nvSpPr>
              <p:cNvPr id="345" name="Freeform 712">
                <a:extLst>
                  <a:ext uri="{FF2B5EF4-FFF2-40B4-BE49-F238E27FC236}">
                    <a16:creationId xmlns:a16="http://schemas.microsoft.com/office/drawing/2014/main" xmlns="" id="{A925B551-A61A-4928-8E02-FC72274FCC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76" y="3564"/>
                <a:ext cx="42" cy="73"/>
              </a:xfrm>
              <a:custGeom>
                <a:avLst/>
                <a:gdLst>
                  <a:gd name="T0" fmla="*/ 0 w 42"/>
                  <a:gd name="T1" fmla="*/ 0 h 73"/>
                  <a:gd name="T2" fmla="*/ 0 w 42"/>
                  <a:gd name="T3" fmla="*/ 34 h 73"/>
                  <a:gd name="T4" fmla="*/ 4 w 42"/>
                  <a:gd name="T5" fmla="*/ 55 h 73"/>
                  <a:gd name="T6" fmla="*/ 12 w 42"/>
                  <a:gd name="T7" fmla="*/ 59 h 73"/>
                  <a:gd name="T8" fmla="*/ 10 w 42"/>
                  <a:gd name="T9" fmla="*/ 42 h 73"/>
                  <a:gd name="T10" fmla="*/ 32 w 42"/>
                  <a:gd name="T11" fmla="*/ 55 h 73"/>
                  <a:gd name="T12" fmla="*/ 42 w 42"/>
                  <a:gd name="T13" fmla="*/ 73 h 73"/>
                  <a:gd name="T14" fmla="*/ 42 w 42"/>
                  <a:gd name="T15" fmla="*/ 65 h 73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42"/>
                  <a:gd name="T25" fmla="*/ 0 h 73"/>
                  <a:gd name="T26" fmla="*/ 42 w 42"/>
                  <a:gd name="T27" fmla="*/ 73 h 73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42" h="73">
                    <a:moveTo>
                      <a:pt x="0" y="0"/>
                    </a:moveTo>
                    <a:lnTo>
                      <a:pt x="0" y="34"/>
                    </a:lnTo>
                    <a:lnTo>
                      <a:pt x="4" y="55"/>
                    </a:lnTo>
                    <a:lnTo>
                      <a:pt x="12" y="59"/>
                    </a:lnTo>
                    <a:lnTo>
                      <a:pt x="10" y="42"/>
                    </a:lnTo>
                    <a:lnTo>
                      <a:pt x="32" y="55"/>
                    </a:lnTo>
                    <a:lnTo>
                      <a:pt x="42" y="73"/>
                    </a:lnTo>
                    <a:lnTo>
                      <a:pt x="42" y="65"/>
                    </a:lnTo>
                  </a:path>
                </a:pathLst>
              </a:cu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grpSp>
            <p:nvGrpSpPr>
              <p:cNvPr id="346" name="Group 713">
                <a:extLst>
                  <a:ext uri="{FF2B5EF4-FFF2-40B4-BE49-F238E27FC236}">
                    <a16:creationId xmlns:a16="http://schemas.microsoft.com/office/drawing/2014/main" xmlns="" id="{34613F04-CA7D-4809-9957-BE7E0C45B52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176" y="3621"/>
                <a:ext cx="10" cy="18"/>
                <a:chOff x="2176" y="3621"/>
                <a:chExt cx="10" cy="18"/>
              </a:xfrm>
            </p:grpSpPr>
            <p:sp>
              <p:nvSpPr>
                <p:cNvPr id="395" name="Freeform 714">
                  <a:extLst>
                    <a:ext uri="{FF2B5EF4-FFF2-40B4-BE49-F238E27FC236}">
                      <a16:creationId xmlns:a16="http://schemas.microsoft.com/office/drawing/2014/main" xmlns="" id="{DC84E0FC-284A-4B18-AF05-6538BF21E23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76" y="3621"/>
                  <a:ext cx="10" cy="18"/>
                </a:xfrm>
                <a:custGeom>
                  <a:avLst/>
                  <a:gdLst>
                    <a:gd name="T0" fmla="*/ 10 w 10"/>
                    <a:gd name="T1" fmla="*/ 0 h 18"/>
                    <a:gd name="T2" fmla="*/ 4 w 10"/>
                    <a:gd name="T3" fmla="*/ 18 h 18"/>
                    <a:gd name="T4" fmla="*/ 0 w 10"/>
                    <a:gd name="T5" fmla="*/ 14 h 18"/>
                    <a:gd name="T6" fmla="*/ 2 w 10"/>
                    <a:gd name="T7" fmla="*/ 0 h 18"/>
                    <a:gd name="T8" fmla="*/ 10 w 10"/>
                    <a:gd name="T9" fmla="*/ 0 h 1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0"/>
                    <a:gd name="T16" fmla="*/ 0 h 18"/>
                    <a:gd name="T17" fmla="*/ 10 w 10"/>
                    <a:gd name="T18" fmla="*/ 18 h 1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0" h="18">
                      <a:moveTo>
                        <a:pt x="10" y="0"/>
                      </a:moveTo>
                      <a:lnTo>
                        <a:pt x="4" y="18"/>
                      </a:lnTo>
                      <a:lnTo>
                        <a:pt x="0" y="14"/>
                      </a:lnTo>
                      <a:lnTo>
                        <a:pt x="2" y="0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solidFill>
                  <a:srgbClr val="91919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396" name="Freeform 715">
                  <a:extLst>
                    <a:ext uri="{FF2B5EF4-FFF2-40B4-BE49-F238E27FC236}">
                      <a16:creationId xmlns:a16="http://schemas.microsoft.com/office/drawing/2014/main" xmlns="" id="{61DCC078-2253-4835-A375-2F96A6A78E3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76" y="3621"/>
                  <a:ext cx="10" cy="18"/>
                </a:xfrm>
                <a:custGeom>
                  <a:avLst/>
                  <a:gdLst>
                    <a:gd name="T0" fmla="*/ 10 w 10"/>
                    <a:gd name="T1" fmla="*/ 0 h 18"/>
                    <a:gd name="T2" fmla="*/ 4 w 10"/>
                    <a:gd name="T3" fmla="*/ 18 h 18"/>
                    <a:gd name="T4" fmla="*/ 0 w 10"/>
                    <a:gd name="T5" fmla="*/ 14 h 18"/>
                    <a:gd name="T6" fmla="*/ 2 w 10"/>
                    <a:gd name="T7" fmla="*/ 0 h 18"/>
                    <a:gd name="T8" fmla="*/ 10 w 10"/>
                    <a:gd name="T9" fmla="*/ 0 h 1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0"/>
                    <a:gd name="T16" fmla="*/ 0 h 18"/>
                    <a:gd name="T17" fmla="*/ 10 w 10"/>
                    <a:gd name="T18" fmla="*/ 18 h 1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0" h="18">
                      <a:moveTo>
                        <a:pt x="10" y="0"/>
                      </a:moveTo>
                      <a:lnTo>
                        <a:pt x="4" y="18"/>
                      </a:lnTo>
                      <a:lnTo>
                        <a:pt x="0" y="14"/>
                      </a:lnTo>
                      <a:lnTo>
                        <a:pt x="2" y="0"/>
                      </a:lnTo>
                      <a:lnTo>
                        <a:pt x="10" y="0"/>
                      </a:lnTo>
                    </a:path>
                  </a:pathLst>
                </a:custGeom>
                <a:noFill/>
                <a:ln w="1270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</p:grpSp>
          <p:grpSp>
            <p:nvGrpSpPr>
              <p:cNvPr id="347" name="Group 716">
                <a:extLst>
                  <a:ext uri="{FF2B5EF4-FFF2-40B4-BE49-F238E27FC236}">
                    <a16:creationId xmlns:a16="http://schemas.microsoft.com/office/drawing/2014/main" xmlns="" id="{3565854C-DD26-40DA-971E-45E8607907A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04" y="3635"/>
                <a:ext cx="14" cy="22"/>
                <a:chOff x="2204" y="3635"/>
                <a:chExt cx="14" cy="22"/>
              </a:xfrm>
            </p:grpSpPr>
            <p:sp>
              <p:nvSpPr>
                <p:cNvPr id="393" name="Freeform 717">
                  <a:extLst>
                    <a:ext uri="{FF2B5EF4-FFF2-40B4-BE49-F238E27FC236}">
                      <a16:creationId xmlns:a16="http://schemas.microsoft.com/office/drawing/2014/main" xmlns="" id="{0EDDE9B0-7546-47BA-A4CC-68B0C266739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04" y="3635"/>
                  <a:ext cx="14" cy="22"/>
                </a:xfrm>
                <a:custGeom>
                  <a:avLst/>
                  <a:gdLst>
                    <a:gd name="T0" fmla="*/ 10 w 14"/>
                    <a:gd name="T1" fmla="*/ 0 h 22"/>
                    <a:gd name="T2" fmla="*/ 0 w 14"/>
                    <a:gd name="T3" fmla="*/ 18 h 22"/>
                    <a:gd name="T4" fmla="*/ 4 w 14"/>
                    <a:gd name="T5" fmla="*/ 22 h 22"/>
                    <a:gd name="T6" fmla="*/ 14 w 14"/>
                    <a:gd name="T7" fmla="*/ 0 h 22"/>
                    <a:gd name="T8" fmla="*/ 10 w 14"/>
                    <a:gd name="T9" fmla="*/ 0 h 2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4"/>
                    <a:gd name="T16" fmla="*/ 0 h 22"/>
                    <a:gd name="T17" fmla="*/ 14 w 14"/>
                    <a:gd name="T18" fmla="*/ 22 h 2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4" h="22">
                      <a:moveTo>
                        <a:pt x="10" y="0"/>
                      </a:moveTo>
                      <a:lnTo>
                        <a:pt x="0" y="18"/>
                      </a:lnTo>
                      <a:lnTo>
                        <a:pt x="4" y="22"/>
                      </a:lnTo>
                      <a:lnTo>
                        <a:pt x="14" y="0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solidFill>
                  <a:srgbClr val="91919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394" name="Freeform 718">
                  <a:extLst>
                    <a:ext uri="{FF2B5EF4-FFF2-40B4-BE49-F238E27FC236}">
                      <a16:creationId xmlns:a16="http://schemas.microsoft.com/office/drawing/2014/main" xmlns="" id="{7688D2A0-3DA8-49B6-B2C8-914564BFF11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04" y="3635"/>
                  <a:ext cx="14" cy="22"/>
                </a:xfrm>
                <a:custGeom>
                  <a:avLst/>
                  <a:gdLst>
                    <a:gd name="T0" fmla="*/ 10 w 14"/>
                    <a:gd name="T1" fmla="*/ 0 h 22"/>
                    <a:gd name="T2" fmla="*/ 0 w 14"/>
                    <a:gd name="T3" fmla="*/ 18 h 22"/>
                    <a:gd name="T4" fmla="*/ 4 w 14"/>
                    <a:gd name="T5" fmla="*/ 22 h 22"/>
                    <a:gd name="T6" fmla="*/ 14 w 14"/>
                    <a:gd name="T7" fmla="*/ 0 h 22"/>
                    <a:gd name="T8" fmla="*/ 10 w 14"/>
                    <a:gd name="T9" fmla="*/ 0 h 2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4"/>
                    <a:gd name="T16" fmla="*/ 0 h 22"/>
                    <a:gd name="T17" fmla="*/ 14 w 14"/>
                    <a:gd name="T18" fmla="*/ 22 h 2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4" h="22">
                      <a:moveTo>
                        <a:pt x="10" y="0"/>
                      </a:moveTo>
                      <a:lnTo>
                        <a:pt x="0" y="18"/>
                      </a:lnTo>
                      <a:lnTo>
                        <a:pt x="4" y="22"/>
                      </a:lnTo>
                      <a:lnTo>
                        <a:pt x="14" y="0"/>
                      </a:lnTo>
                      <a:lnTo>
                        <a:pt x="10" y="0"/>
                      </a:lnTo>
                    </a:path>
                  </a:pathLst>
                </a:custGeom>
                <a:noFill/>
                <a:ln w="1270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</p:grpSp>
          <p:sp>
            <p:nvSpPr>
              <p:cNvPr id="348" name="Freeform 719">
                <a:extLst>
                  <a:ext uri="{FF2B5EF4-FFF2-40B4-BE49-F238E27FC236}">
                    <a16:creationId xmlns:a16="http://schemas.microsoft.com/office/drawing/2014/main" xmlns="" id="{0A7376B8-9161-4A89-8E00-DB55C4089A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10" y="3637"/>
                <a:ext cx="20" cy="20"/>
              </a:xfrm>
              <a:custGeom>
                <a:avLst/>
                <a:gdLst>
                  <a:gd name="T0" fmla="*/ 0 w 20"/>
                  <a:gd name="T1" fmla="*/ 20 h 20"/>
                  <a:gd name="T2" fmla="*/ 20 w 20"/>
                  <a:gd name="T3" fmla="*/ 16 h 20"/>
                  <a:gd name="T4" fmla="*/ 20 w 20"/>
                  <a:gd name="T5" fmla="*/ 2 h 20"/>
                  <a:gd name="T6" fmla="*/ 8 w 20"/>
                  <a:gd name="T7" fmla="*/ 0 h 20"/>
                  <a:gd name="T8" fmla="*/ 0 w 20"/>
                  <a:gd name="T9" fmla="*/ 20 h 2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0"/>
                  <a:gd name="T16" fmla="*/ 0 h 20"/>
                  <a:gd name="T17" fmla="*/ 20 w 20"/>
                  <a:gd name="T18" fmla="*/ 20 h 2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0" h="20">
                    <a:moveTo>
                      <a:pt x="0" y="20"/>
                    </a:moveTo>
                    <a:lnTo>
                      <a:pt x="20" y="16"/>
                    </a:lnTo>
                    <a:lnTo>
                      <a:pt x="20" y="2"/>
                    </a:lnTo>
                    <a:lnTo>
                      <a:pt x="8" y="0"/>
                    </a:lnTo>
                    <a:lnTo>
                      <a:pt x="0" y="2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349" name="Freeform 720">
                <a:extLst>
                  <a:ext uri="{FF2B5EF4-FFF2-40B4-BE49-F238E27FC236}">
                    <a16:creationId xmlns:a16="http://schemas.microsoft.com/office/drawing/2014/main" xmlns="" id="{53246B87-C86C-414F-A23B-D40801A155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26" y="3637"/>
                <a:ext cx="14" cy="18"/>
              </a:xfrm>
              <a:custGeom>
                <a:avLst/>
                <a:gdLst>
                  <a:gd name="T0" fmla="*/ 14 w 14"/>
                  <a:gd name="T1" fmla="*/ 14 h 18"/>
                  <a:gd name="T2" fmla="*/ 2 w 14"/>
                  <a:gd name="T3" fmla="*/ 18 h 18"/>
                  <a:gd name="T4" fmla="*/ 0 w 14"/>
                  <a:gd name="T5" fmla="*/ 0 h 18"/>
                  <a:gd name="T6" fmla="*/ 14 w 14"/>
                  <a:gd name="T7" fmla="*/ 14 h 18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4"/>
                  <a:gd name="T13" fmla="*/ 0 h 18"/>
                  <a:gd name="T14" fmla="*/ 14 w 14"/>
                  <a:gd name="T15" fmla="*/ 18 h 18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4" h="18">
                    <a:moveTo>
                      <a:pt x="14" y="14"/>
                    </a:moveTo>
                    <a:lnTo>
                      <a:pt x="2" y="18"/>
                    </a:lnTo>
                    <a:lnTo>
                      <a:pt x="0" y="0"/>
                    </a:lnTo>
                    <a:lnTo>
                      <a:pt x="14" y="14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grpSp>
            <p:nvGrpSpPr>
              <p:cNvPr id="350" name="Group 721">
                <a:extLst>
                  <a:ext uri="{FF2B5EF4-FFF2-40B4-BE49-F238E27FC236}">
                    <a16:creationId xmlns:a16="http://schemas.microsoft.com/office/drawing/2014/main" xmlns="" id="{714EE3A8-DAAE-4300-AD21-E711D15691A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104" y="3482"/>
                <a:ext cx="82" cy="88"/>
                <a:chOff x="2104" y="3482"/>
                <a:chExt cx="82" cy="88"/>
              </a:xfrm>
            </p:grpSpPr>
            <p:sp>
              <p:nvSpPr>
                <p:cNvPr id="391" name="Freeform 722">
                  <a:extLst>
                    <a:ext uri="{FF2B5EF4-FFF2-40B4-BE49-F238E27FC236}">
                      <a16:creationId xmlns:a16="http://schemas.microsoft.com/office/drawing/2014/main" xmlns="" id="{B62334EA-6A4D-4A14-AB23-02955DB8D52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04" y="3482"/>
                  <a:ext cx="82" cy="88"/>
                </a:xfrm>
                <a:custGeom>
                  <a:avLst/>
                  <a:gdLst>
                    <a:gd name="T0" fmla="*/ 80 w 82"/>
                    <a:gd name="T1" fmla="*/ 78 h 88"/>
                    <a:gd name="T2" fmla="*/ 82 w 82"/>
                    <a:gd name="T3" fmla="*/ 64 h 88"/>
                    <a:gd name="T4" fmla="*/ 78 w 82"/>
                    <a:gd name="T5" fmla="*/ 54 h 88"/>
                    <a:gd name="T6" fmla="*/ 76 w 82"/>
                    <a:gd name="T7" fmla="*/ 50 h 88"/>
                    <a:gd name="T8" fmla="*/ 74 w 82"/>
                    <a:gd name="T9" fmla="*/ 46 h 88"/>
                    <a:gd name="T10" fmla="*/ 68 w 82"/>
                    <a:gd name="T11" fmla="*/ 42 h 88"/>
                    <a:gd name="T12" fmla="*/ 66 w 82"/>
                    <a:gd name="T13" fmla="*/ 38 h 88"/>
                    <a:gd name="T14" fmla="*/ 64 w 82"/>
                    <a:gd name="T15" fmla="*/ 30 h 88"/>
                    <a:gd name="T16" fmla="*/ 60 w 82"/>
                    <a:gd name="T17" fmla="*/ 22 h 88"/>
                    <a:gd name="T18" fmla="*/ 56 w 82"/>
                    <a:gd name="T19" fmla="*/ 16 h 88"/>
                    <a:gd name="T20" fmla="*/ 48 w 82"/>
                    <a:gd name="T21" fmla="*/ 10 h 88"/>
                    <a:gd name="T22" fmla="*/ 44 w 82"/>
                    <a:gd name="T23" fmla="*/ 6 h 88"/>
                    <a:gd name="T24" fmla="*/ 34 w 82"/>
                    <a:gd name="T25" fmla="*/ 2 h 88"/>
                    <a:gd name="T26" fmla="*/ 26 w 82"/>
                    <a:gd name="T27" fmla="*/ 0 h 88"/>
                    <a:gd name="T28" fmla="*/ 14 w 82"/>
                    <a:gd name="T29" fmla="*/ 2 h 88"/>
                    <a:gd name="T30" fmla="*/ 6 w 82"/>
                    <a:gd name="T31" fmla="*/ 4 h 88"/>
                    <a:gd name="T32" fmla="*/ 2 w 82"/>
                    <a:gd name="T33" fmla="*/ 12 h 88"/>
                    <a:gd name="T34" fmla="*/ 0 w 82"/>
                    <a:gd name="T35" fmla="*/ 20 h 88"/>
                    <a:gd name="T36" fmla="*/ 46 w 82"/>
                    <a:gd name="T37" fmla="*/ 76 h 88"/>
                    <a:gd name="T38" fmla="*/ 70 w 82"/>
                    <a:gd name="T39" fmla="*/ 88 h 88"/>
                    <a:gd name="T40" fmla="*/ 72 w 82"/>
                    <a:gd name="T41" fmla="*/ 78 h 88"/>
                    <a:gd name="T42" fmla="*/ 80 w 82"/>
                    <a:gd name="T43" fmla="*/ 78 h 88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w 82"/>
                    <a:gd name="T67" fmla="*/ 0 h 88"/>
                    <a:gd name="T68" fmla="*/ 82 w 82"/>
                    <a:gd name="T69" fmla="*/ 88 h 88"/>
                  </a:gdLst>
                  <a:ahLst/>
                  <a:cxnLst>
                    <a:cxn ang="T44">
                      <a:pos x="T0" y="T1"/>
                    </a:cxn>
                    <a:cxn ang="T45">
                      <a:pos x="T2" y="T3"/>
                    </a:cxn>
                    <a:cxn ang="T46">
                      <a:pos x="T4" y="T5"/>
                    </a:cxn>
                    <a:cxn ang="T47">
                      <a:pos x="T6" y="T7"/>
                    </a:cxn>
                    <a:cxn ang="T48">
                      <a:pos x="T8" y="T9"/>
                    </a:cxn>
                    <a:cxn ang="T49">
                      <a:pos x="T10" y="T11"/>
                    </a:cxn>
                    <a:cxn ang="T50">
                      <a:pos x="T12" y="T13"/>
                    </a:cxn>
                    <a:cxn ang="T51">
                      <a:pos x="T14" y="T15"/>
                    </a:cxn>
                    <a:cxn ang="T52">
                      <a:pos x="T16" y="T17"/>
                    </a:cxn>
                    <a:cxn ang="T53">
                      <a:pos x="T18" y="T19"/>
                    </a:cxn>
                    <a:cxn ang="T54">
                      <a:pos x="T20" y="T21"/>
                    </a:cxn>
                    <a:cxn ang="T55">
                      <a:pos x="T22" y="T23"/>
                    </a:cxn>
                    <a:cxn ang="T56">
                      <a:pos x="T24" y="T25"/>
                    </a:cxn>
                    <a:cxn ang="T57">
                      <a:pos x="T26" y="T27"/>
                    </a:cxn>
                    <a:cxn ang="T58">
                      <a:pos x="T28" y="T29"/>
                    </a:cxn>
                    <a:cxn ang="T59">
                      <a:pos x="T30" y="T31"/>
                    </a:cxn>
                    <a:cxn ang="T60">
                      <a:pos x="T32" y="T33"/>
                    </a:cxn>
                    <a:cxn ang="T61">
                      <a:pos x="T34" y="T35"/>
                    </a:cxn>
                    <a:cxn ang="T62">
                      <a:pos x="T36" y="T37"/>
                    </a:cxn>
                    <a:cxn ang="T63">
                      <a:pos x="T38" y="T39"/>
                    </a:cxn>
                    <a:cxn ang="T64">
                      <a:pos x="T40" y="T41"/>
                    </a:cxn>
                    <a:cxn ang="T65">
                      <a:pos x="T42" y="T43"/>
                    </a:cxn>
                  </a:cxnLst>
                  <a:rect l="T66" t="T67" r="T68" b="T69"/>
                  <a:pathLst>
                    <a:path w="82" h="88">
                      <a:moveTo>
                        <a:pt x="80" y="78"/>
                      </a:moveTo>
                      <a:lnTo>
                        <a:pt x="82" y="64"/>
                      </a:lnTo>
                      <a:lnTo>
                        <a:pt x="78" y="54"/>
                      </a:lnTo>
                      <a:lnTo>
                        <a:pt x="76" y="50"/>
                      </a:lnTo>
                      <a:lnTo>
                        <a:pt x="74" y="46"/>
                      </a:lnTo>
                      <a:lnTo>
                        <a:pt x="68" y="42"/>
                      </a:lnTo>
                      <a:lnTo>
                        <a:pt x="66" y="38"/>
                      </a:lnTo>
                      <a:lnTo>
                        <a:pt x="64" y="30"/>
                      </a:lnTo>
                      <a:lnTo>
                        <a:pt x="60" y="22"/>
                      </a:lnTo>
                      <a:lnTo>
                        <a:pt x="56" y="16"/>
                      </a:lnTo>
                      <a:lnTo>
                        <a:pt x="48" y="10"/>
                      </a:lnTo>
                      <a:lnTo>
                        <a:pt x="44" y="6"/>
                      </a:lnTo>
                      <a:lnTo>
                        <a:pt x="34" y="2"/>
                      </a:lnTo>
                      <a:lnTo>
                        <a:pt x="26" y="0"/>
                      </a:lnTo>
                      <a:lnTo>
                        <a:pt x="14" y="2"/>
                      </a:lnTo>
                      <a:lnTo>
                        <a:pt x="6" y="4"/>
                      </a:lnTo>
                      <a:lnTo>
                        <a:pt x="2" y="12"/>
                      </a:lnTo>
                      <a:lnTo>
                        <a:pt x="0" y="20"/>
                      </a:lnTo>
                      <a:lnTo>
                        <a:pt x="46" y="76"/>
                      </a:lnTo>
                      <a:lnTo>
                        <a:pt x="70" y="88"/>
                      </a:lnTo>
                      <a:lnTo>
                        <a:pt x="72" y="78"/>
                      </a:lnTo>
                      <a:lnTo>
                        <a:pt x="80" y="78"/>
                      </a:lnTo>
                      <a:close/>
                    </a:path>
                  </a:pathLst>
                </a:custGeom>
                <a:solidFill>
                  <a:srgbClr val="91919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392" name="Freeform 723">
                  <a:extLst>
                    <a:ext uri="{FF2B5EF4-FFF2-40B4-BE49-F238E27FC236}">
                      <a16:creationId xmlns:a16="http://schemas.microsoft.com/office/drawing/2014/main" xmlns="" id="{6153B4D6-31E0-4CDE-AAD8-D04103AFF84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04" y="3482"/>
                  <a:ext cx="82" cy="88"/>
                </a:xfrm>
                <a:custGeom>
                  <a:avLst/>
                  <a:gdLst>
                    <a:gd name="T0" fmla="*/ 80 w 82"/>
                    <a:gd name="T1" fmla="*/ 78 h 88"/>
                    <a:gd name="T2" fmla="*/ 82 w 82"/>
                    <a:gd name="T3" fmla="*/ 64 h 88"/>
                    <a:gd name="T4" fmla="*/ 78 w 82"/>
                    <a:gd name="T5" fmla="*/ 54 h 88"/>
                    <a:gd name="T6" fmla="*/ 76 w 82"/>
                    <a:gd name="T7" fmla="*/ 50 h 88"/>
                    <a:gd name="T8" fmla="*/ 74 w 82"/>
                    <a:gd name="T9" fmla="*/ 46 h 88"/>
                    <a:gd name="T10" fmla="*/ 68 w 82"/>
                    <a:gd name="T11" fmla="*/ 42 h 88"/>
                    <a:gd name="T12" fmla="*/ 66 w 82"/>
                    <a:gd name="T13" fmla="*/ 38 h 88"/>
                    <a:gd name="T14" fmla="*/ 64 w 82"/>
                    <a:gd name="T15" fmla="*/ 30 h 88"/>
                    <a:gd name="T16" fmla="*/ 60 w 82"/>
                    <a:gd name="T17" fmla="*/ 22 h 88"/>
                    <a:gd name="T18" fmla="*/ 56 w 82"/>
                    <a:gd name="T19" fmla="*/ 16 h 88"/>
                    <a:gd name="T20" fmla="*/ 48 w 82"/>
                    <a:gd name="T21" fmla="*/ 10 h 88"/>
                    <a:gd name="T22" fmla="*/ 44 w 82"/>
                    <a:gd name="T23" fmla="*/ 6 h 88"/>
                    <a:gd name="T24" fmla="*/ 34 w 82"/>
                    <a:gd name="T25" fmla="*/ 2 h 88"/>
                    <a:gd name="T26" fmla="*/ 26 w 82"/>
                    <a:gd name="T27" fmla="*/ 0 h 88"/>
                    <a:gd name="T28" fmla="*/ 14 w 82"/>
                    <a:gd name="T29" fmla="*/ 2 h 88"/>
                    <a:gd name="T30" fmla="*/ 6 w 82"/>
                    <a:gd name="T31" fmla="*/ 4 h 88"/>
                    <a:gd name="T32" fmla="*/ 2 w 82"/>
                    <a:gd name="T33" fmla="*/ 12 h 88"/>
                    <a:gd name="T34" fmla="*/ 0 w 82"/>
                    <a:gd name="T35" fmla="*/ 20 h 88"/>
                    <a:gd name="T36" fmla="*/ 46 w 82"/>
                    <a:gd name="T37" fmla="*/ 76 h 88"/>
                    <a:gd name="T38" fmla="*/ 70 w 82"/>
                    <a:gd name="T39" fmla="*/ 88 h 88"/>
                    <a:gd name="T40" fmla="*/ 72 w 82"/>
                    <a:gd name="T41" fmla="*/ 78 h 88"/>
                    <a:gd name="T42" fmla="*/ 80 w 82"/>
                    <a:gd name="T43" fmla="*/ 78 h 88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w 82"/>
                    <a:gd name="T67" fmla="*/ 0 h 88"/>
                    <a:gd name="T68" fmla="*/ 82 w 82"/>
                    <a:gd name="T69" fmla="*/ 88 h 88"/>
                  </a:gdLst>
                  <a:ahLst/>
                  <a:cxnLst>
                    <a:cxn ang="T44">
                      <a:pos x="T0" y="T1"/>
                    </a:cxn>
                    <a:cxn ang="T45">
                      <a:pos x="T2" y="T3"/>
                    </a:cxn>
                    <a:cxn ang="T46">
                      <a:pos x="T4" y="T5"/>
                    </a:cxn>
                    <a:cxn ang="T47">
                      <a:pos x="T6" y="T7"/>
                    </a:cxn>
                    <a:cxn ang="T48">
                      <a:pos x="T8" y="T9"/>
                    </a:cxn>
                    <a:cxn ang="T49">
                      <a:pos x="T10" y="T11"/>
                    </a:cxn>
                    <a:cxn ang="T50">
                      <a:pos x="T12" y="T13"/>
                    </a:cxn>
                    <a:cxn ang="T51">
                      <a:pos x="T14" y="T15"/>
                    </a:cxn>
                    <a:cxn ang="T52">
                      <a:pos x="T16" y="T17"/>
                    </a:cxn>
                    <a:cxn ang="T53">
                      <a:pos x="T18" y="T19"/>
                    </a:cxn>
                    <a:cxn ang="T54">
                      <a:pos x="T20" y="T21"/>
                    </a:cxn>
                    <a:cxn ang="T55">
                      <a:pos x="T22" y="T23"/>
                    </a:cxn>
                    <a:cxn ang="T56">
                      <a:pos x="T24" y="T25"/>
                    </a:cxn>
                    <a:cxn ang="T57">
                      <a:pos x="T26" y="T27"/>
                    </a:cxn>
                    <a:cxn ang="T58">
                      <a:pos x="T28" y="T29"/>
                    </a:cxn>
                    <a:cxn ang="T59">
                      <a:pos x="T30" y="T31"/>
                    </a:cxn>
                    <a:cxn ang="T60">
                      <a:pos x="T32" y="T33"/>
                    </a:cxn>
                    <a:cxn ang="T61">
                      <a:pos x="T34" y="T35"/>
                    </a:cxn>
                    <a:cxn ang="T62">
                      <a:pos x="T36" y="T37"/>
                    </a:cxn>
                    <a:cxn ang="T63">
                      <a:pos x="T38" y="T39"/>
                    </a:cxn>
                    <a:cxn ang="T64">
                      <a:pos x="T40" y="T41"/>
                    </a:cxn>
                    <a:cxn ang="T65">
                      <a:pos x="T42" y="T43"/>
                    </a:cxn>
                  </a:cxnLst>
                  <a:rect l="T66" t="T67" r="T68" b="T69"/>
                  <a:pathLst>
                    <a:path w="82" h="88">
                      <a:moveTo>
                        <a:pt x="80" y="78"/>
                      </a:moveTo>
                      <a:lnTo>
                        <a:pt x="82" y="64"/>
                      </a:lnTo>
                      <a:lnTo>
                        <a:pt x="78" y="54"/>
                      </a:lnTo>
                      <a:lnTo>
                        <a:pt x="76" y="50"/>
                      </a:lnTo>
                      <a:lnTo>
                        <a:pt x="74" y="46"/>
                      </a:lnTo>
                      <a:lnTo>
                        <a:pt x="68" y="42"/>
                      </a:lnTo>
                      <a:lnTo>
                        <a:pt x="66" y="38"/>
                      </a:lnTo>
                      <a:lnTo>
                        <a:pt x="64" y="30"/>
                      </a:lnTo>
                      <a:lnTo>
                        <a:pt x="60" y="22"/>
                      </a:lnTo>
                      <a:lnTo>
                        <a:pt x="56" y="16"/>
                      </a:lnTo>
                      <a:lnTo>
                        <a:pt x="48" y="10"/>
                      </a:lnTo>
                      <a:lnTo>
                        <a:pt x="44" y="6"/>
                      </a:lnTo>
                      <a:lnTo>
                        <a:pt x="34" y="2"/>
                      </a:lnTo>
                      <a:lnTo>
                        <a:pt x="26" y="0"/>
                      </a:lnTo>
                      <a:lnTo>
                        <a:pt x="14" y="2"/>
                      </a:lnTo>
                      <a:lnTo>
                        <a:pt x="6" y="4"/>
                      </a:lnTo>
                      <a:lnTo>
                        <a:pt x="2" y="12"/>
                      </a:lnTo>
                      <a:lnTo>
                        <a:pt x="0" y="20"/>
                      </a:lnTo>
                      <a:lnTo>
                        <a:pt x="46" y="76"/>
                      </a:lnTo>
                      <a:lnTo>
                        <a:pt x="70" y="88"/>
                      </a:lnTo>
                      <a:lnTo>
                        <a:pt x="72" y="78"/>
                      </a:lnTo>
                      <a:lnTo>
                        <a:pt x="80" y="78"/>
                      </a:lnTo>
                    </a:path>
                  </a:pathLst>
                </a:custGeom>
                <a:noFill/>
                <a:ln w="1270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</p:grpSp>
          <p:sp>
            <p:nvSpPr>
              <p:cNvPr id="351" name="Freeform 724">
                <a:extLst>
                  <a:ext uri="{FF2B5EF4-FFF2-40B4-BE49-F238E27FC236}">
                    <a16:creationId xmlns:a16="http://schemas.microsoft.com/office/drawing/2014/main" xmlns="" id="{CD354396-CDC7-4410-A14B-2F2E1C89E3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96" y="3490"/>
                <a:ext cx="82" cy="108"/>
              </a:xfrm>
              <a:custGeom>
                <a:avLst/>
                <a:gdLst>
                  <a:gd name="T0" fmla="*/ 82 w 82"/>
                  <a:gd name="T1" fmla="*/ 68 h 108"/>
                  <a:gd name="T2" fmla="*/ 82 w 82"/>
                  <a:gd name="T3" fmla="*/ 54 h 108"/>
                  <a:gd name="T4" fmla="*/ 78 w 82"/>
                  <a:gd name="T5" fmla="*/ 46 h 108"/>
                  <a:gd name="T6" fmla="*/ 74 w 82"/>
                  <a:gd name="T7" fmla="*/ 36 h 108"/>
                  <a:gd name="T8" fmla="*/ 68 w 82"/>
                  <a:gd name="T9" fmla="*/ 26 h 108"/>
                  <a:gd name="T10" fmla="*/ 60 w 82"/>
                  <a:gd name="T11" fmla="*/ 18 h 108"/>
                  <a:gd name="T12" fmla="*/ 52 w 82"/>
                  <a:gd name="T13" fmla="*/ 10 h 108"/>
                  <a:gd name="T14" fmla="*/ 46 w 82"/>
                  <a:gd name="T15" fmla="*/ 6 h 108"/>
                  <a:gd name="T16" fmla="*/ 36 w 82"/>
                  <a:gd name="T17" fmla="*/ 2 h 108"/>
                  <a:gd name="T18" fmla="*/ 28 w 82"/>
                  <a:gd name="T19" fmla="*/ 0 h 108"/>
                  <a:gd name="T20" fmla="*/ 22 w 82"/>
                  <a:gd name="T21" fmla="*/ 0 h 108"/>
                  <a:gd name="T22" fmla="*/ 14 w 82"/>
                  <a:gd name="T23" fmla="*/ 2 h 108"/>
                  <a:gd name="T24" fmla="*/ 8 w 82"/>
                  <a:gd name="T25" fmla="*/ 4 h 108"/>
                  <a:gd name="T26" fmla="*/ 2 w 82"/>
                  <a:gd name="T27" fmla="*/ 10 h 108"/>
                  <a:gd name="T28" fmla="*/ 0 w 82"/>
                  <a:gd name="T29" fmla="*/ 16 h 108"/>
                  <a:gd name="T30" fmla="*/ 54 w 82"/>
                  <a:gd name="T31" fmla="*/ 76 h 108"/>
                  <a:gd name="T32" fmla="*/ 72 w 82"/>
                  <a:gd name="T33" fmla="*/ 80 h 108"/>
                  <a:gd name="T34" fmla="*/ 72 w 82"/>
                  <a:gd name="T35" fmla="*/ 108 h 108"/>
                  <a:gd name="T36" fmla="*/ 80 w 82"/>
                  <a:gd name="T37" fmla="*/ 108 h 108"/>
                  <a:gd name="T38" fmla="*/ 82 w 82"/>
                  <a:gd name="T39" fmla="*/ 68 h 108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w 82"/>
                  <a:gd name="T61" fmla="*/ 0 h 108"/>
                  <a:gd name="T62" fmla="*/ 82 w 82"/>
                  <a:gd name="T63" fmla="*/ 108 h 108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T60" t="T61" r="T62" b="T63"/>
                <a:pathLst>
                  <a:path w="82" h="108">
                    <a:moveTo>
                      <a:pt x="82" y="68"/>
                    </a:moveTo>
                    <a:lnTo>
                      <a:pt x="82" y="54"/>
                    </a:lnTo>
                    <a:lnTo>
                      <a:pt x="78" y="46"/>
                    </a:lnTo>
                    <a:lnTo>
                      <a:pt x="74" y="36"/>
                    </a:lnTo>
                    <a:lnTo>
                      <a:pt x="68" y="26"/>
                    </a:lnTo>
                    <a:lnTo>
                      <a:pt x="60" y="18"/>
                    </a:lnTo>
                    <a:lnTo>
                      <a:pt x="52" y="10"/>
                    </a:lnTo>
                    <a:lnTo>
                      <a:pt x="46" y="6"/>
                    </a:lnTo>
                    <a:lnTo>
                      <a:pt x="36" y="2"/>
                    </a:lnTo>
                    <a:lnTo>
                      <a:pt x="28" y="0"/>
                    </a:lnTo>
                    <a:lnTo>
                      <a:pt x="22" y="0"/>
                    </a:lnTo>
                    <a:lnTo>
                      <a:pt x="14" y="2"/>
                    </a:lnTo>
                    <a:lnTo>
                      <a:pt x="8" y="4"/>
                    </a:lnTo>
                    <a:lnTo>
                      <a:pt x="2" y="10"/>
                    </a:lnTo>
                    <a:lnTo>
                      <a:pt x="0" y="16"/>
                    </a:lnTo>
                    <a:lnTo>
                      <a:pt x="54" y="76"/>
                    </a:lnTo>
                    <a:lnTo>
                      <a:pt x="72" y="80"/>
                    </a:lnTo>
                    <a:lnTo>
                      <a:pt x="72" y="108"/>
                    </a:lnTo>
                    <a:lnTo>
                      <a:pt x="80" y="108"/>
                    </a:lnTo>
                    <a:lnTo>
                      <a:pt x="82" y="68"/>
                    </a:lnTo>
                    <a:close/>
                  </a:path>
                </a:pathLst>
              </a:custGeom>
              <a:solidFill>
                <a:srgbClr val="676767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352" name="Freeform 725">
                <a:extLst>
                  <a:ext uri="{FF2B5EF4-FFF2-40B4-BE49-F238E27FC236}">
                    <a16:creationId xmlns:a16="http://schemas.microsoft.com/office/drawing/2014/main" xmlns="" id="{F894DC42-2A5C-4858-B89D-C35E518354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30" y="3538"/>
                <a:ext cx="32" cy="46"/>
              </a:xfrm>
              <a:custGeom>
                <a:avLst/>
                <a:gdLst>
                  <a:gd name="T0" fmla="*/ 0 w 32"/>
                  <a:gd name="T1" fmla="*/ 10 h 46"/>
                  <a:gd name="T2" fmla="*/ 2 w 32"/>
                  <a:gd name="T3" fmla="*/ 6 h 46"/>
                  <a:gd name="T4" fmla="*/ 8 w 32"/>
                  <a:gd name="T5" fmla="*/ 2 h 46"/>
                  <a:gd name="T6" fmla="*/ 16 w 32"/>
                  <a:gd name="T7" fmla="*/ 0 h 46"/>
                  <a:gd name="T8" fmla="*/ 18 w 32"/>
                  <a:gd name="T9" fmla="*/ 0 h 46"/>
                  <a:gd name="T10" fmla="*/ 32 w 32"/>
                  <a:gd name="T11" fmla="*/ 18 h 46"/>
                  <a:gd name="T12" fmla="*/ 24 w 32"/>
                  <a:gd name="T13" fmla="*/ 46 h 46"/>
                  <a:gd name="T14" fmla="*/ 2 w 32"/>
                  <a:gd name="T15" fmla="*/ 26 h 46"/>
                  <a:gd name="T16" fmla="*/ 0 w 32"/>
                  <a:gd name="T17" fmla="*/ 10 h 4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32"/>
                  <a:gd name="T28" fmla="*/ 0 h 46"/>
                  <a:gd name="T29" fmla="*/ 32 w 32"/>
                  <a:gd name="T30" fmla="*/ 46 h 4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32" h="46">
                    <a:moveTo>
                      <a:pt x="0" y="10"/>
                    </a:moveTo>
                    <a:lnTo>
                      <a:pt x="2" y="6"/>
                    </a:lnTo>
                    <a:lnTo>
                      <a:pt x="8" y="2"/>
                    </a:lnTo>
                    <a:lnTo>
                      <a:pt x="16" y="0"/>
                    </a:lnTo>
                    <a:lnTo>
                      <a:pt x="18" y="0"/>
                    </a:lnTo>
                    <a:lnTo>
                      <a:pt x="32" y="18"/>
                    </a:lnTo>
                    <a:lnTo>
                      <a:pt x="24" y="46"/>
                    </a:lnTo>
                    <a:lnTo>
                      <a:pt x="2" y="26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91919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353" name="Oval 726">
                <a:extLst>
                  <a:ext uri="{FF2B5EF4-FFF2-40B4-BE49-F238E27FC236}">
                    <a16:creationId xmlns:a16="http://schemas.microsoft.com/office/drawing/2014/main" xmlns="" id="{13BFBF06-7D31-4530-8289-9FEEE574B4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32" y="3578"/>
                <a:ext cx="32" cy="91"/>
              </a:xfrm>
              <a:prstGeom prst="ellipse">
                <a:avLst/>
              </a:prstGeom>
              <a:solidFill>
                <a:srgbClr val="DADADA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grpSp>
            <p:nvGrpSpPr>
              <p:cNvPr id="354" name="Group 727">
                <a:extLst>
                  <a:ext uri="{FF2B5EF4-FFF2-40B4-BE49-F238E27FC236}">
                    <a16:creationId xmlns:a16="http://schemas.microsoft.com/office/drawing/2014/main" xmlns="" id="{88849A3F-0214-431C-B042-F026D288C0F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074" y="3500"/>
                <a:ext cx="96" cy="98"/>
                <a:chOff x="2074" y="3500"/>
                <a:chExt cx="96" cy="98"/>
              </a:xfrm>
            </p:grpSpPr>
            <p:sp>
              <p:nvSpPr>
                <p:cNvPr id="389" name="Freeform 728">
                  <a:extLst>
                    <a:ext uri="{FF2B5EF4-FFF2-40B4-BE49-F238E27FC236}">
                      <a16:creationId xmlns:a16="http://schemas.microsoft.com/office/drawing/2014/main" xmlns="" id="{ABBF0E56-991D-4EE8-B652-17D9090C82D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74" y="3500"/>
                  <a:ext cx="96" cy="98"/>
                </a:xfrm>
                <a:custGeom>
                  <a:avLst/>
                  <a:gdLst>
                    <a:gd name="T0" fmla="*/ 92 w 96"/>
                    <a:gd name="T1" fmla="*/ 98 h 98"/>
                    <a:gd name="T2" fmla="*/ 96 w 96"/>
                    <a:gd name="T3" fmla="*/ 76 h 98"/>
                    <a:gd name="T4" fmla="*/ 96 w 96"/>
                    <a:gd name="T5" fmla="*/ 58 h 98"/>
                    <a:gd name="T6" fmla="*/ 92 w 96"/>
                    <a:gd name="T7" fmla="*/ 40 h 98"/>
                    <a:gd name="T8" fmla="*/ 84 w 96"/>
                    <a:gd name="T9" fmla="*/ 24 h 98"/>
                    <a:gd name="T10" fmla="*/ 76 w 96"/>
                    <a:gd name="T11" fmla="*/ 16 h 98"/>
                    <a:gd name="T12" fmla="*/ 68 w 96"/>
                    <a:gd name="T13" fmla="*/ 8 h 98"/>
                    <a:gd name="T14" fmla="*/ 58 w 96"/>
                    <a:gd name="T15" fmla="*/ 2 h 98"/>
                    <a:gd name="T16" fmla="*/ 50 w 96"/>
                    <a:gd name="T17" fmla="*/ 0 h 98"/>
                    <a:gd name="T18" fmla="*/ 40 w 96"/>
                    <a:gd name="T19" fmla="*/ 0 h 98"/>
                    <a:gd name="T20" fmla="*/ 34 w 96"/>
                    <a:gd name="T21" fmla="*/ 0 h 98"/>
                    <a:gd name="T22" fmla="*/ 26 w 96"/>
                    <a:gd name="T23" fmla="*/ 2 h 98"/>
                    <a:gd name="T24" fmla="*/ 20 w 96"/>
                    <a:gd name="T25" fmla="*/ 4 h 98"/>
                    <a:gd name="T26" fmla="*/ 14 w 96"/>
                    <a:gd name="T27" fmla="*/ 10 h 98"/>
                    <a:gd name="T28" fmla="*/ 8 w 96"/>
                    <a:gd name="T29" fmla="*/ 22 h 98"/>
                    <a:gd name="T30" fmla="*/ 4 w 96"/>
                    <a:gd name="T31" fmla="*/ 32 h 98"/>
                    <a:gd name="T32" fmla="*/ 0 w 96"/>
                    <a:gd name="T33" fmla="*/ 46 h 98"/>
                    <a:gd name="T34" fmla="*/ 0 w 96"/>
                    <a:gd name="T35" fmla="*/ 60 h 98"/>
                    <a:gd name="T36" fmla="*/ 0 w 96"/>
                    <a:gd name="T37" fmla="*/ 74 h 98"/>
                    <a:gd name="T38" fmla="*/ 6 w 96"/>
                    <a:gd name="T39" fmla="*/ 80 h 98"/>
                    <a:gd name="T40" fmla="*/ 6 w 96"/>
                    <a:gd name="T41" fmla="*/ 70 h 98"/>
                    <a:gd name="T42" fmla="*/ 8 w 96"/>
                    <a:gd name="T43" fmla="*/ 56 h 98"/>
                    <a:gd name="T44" fmla="*/ 8 w 96"/>
                    <a:gd name="T45" fmla="*/ 44 h 98"/>
                    <a:gd name="T46" fmla="*/ 12 w 96"/>
                    <a:gd name="T47" fmla="*/ 36 h 98"/>
                    <a:gd name="T48" fmla="*/ 16 w 96"/>
                    <a:gd name="T49" fmla="*/ 30 h 98"/>
                    <a:gd name="T50" fmla="*/ 20 w 96"/>
                    <a:gd name="T51" fmla="*/ 24 h 98"/>
                    <a:gd name="T52" fmla="*/ 30 w 96"/>
                    <a:gd name="T53" fmla="*/ 20 h 98"/>
                    <a:gd name="T54" fmla="*/ 38 w 96"/>
                    <a:gd name="T55" fmla="*/ 18 h 98"/>
                    <a:gd name="T56" fmla="*/ 50 w 96"/>
                    <a:gd name="T57" fmla="*/ 18 h 98"/>
                    <a:gd name="T58" fmla="*/ 58 w 96"/>
                    <a:gd name="T59" fmla="*/ 22 h 98"/>
                    <a:gd name="T60" fmla="*/ 68 w 96"/>
                    <a:gd name="T61" fmla="*/ 30 h 98"/>
                    <a:gd name="T62" fmla="*/ 76 w 96"/>
                    <a:gd name="T63" fmla="*/ 38 h 98"/>
                    <a:gd name="T64" fmla="*/ 80 w 96"/>
                    <a:gd name="T65" fmla="*/ 54 h 98"/>
                    <a:gd name="T66" fmla="*/ 82 w 96"/>
                    <a:gd name="T67" fmla="*/ 70 h 98"/>
                    <a:gd name="T68" fmla="*/ 84 w 96"/>
                    <a:gd name="T69" fmla="*/ 86 h 98"/>
                    <a:gd name="T70" fmla="*/ 84 w 96"/>
                    <a:gd name="T71" fmla="*/ 92 h 98"/>
                    <a:gd name="T72" fmla="*/ 92 w 96"/>
                    <a:gd name="T73" fmla="*/ 98 h 98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w 96"/>
                    <a:gd name="T112" fmla="*/ 0 h 98"/>
                    <a:gd name="T113" fmla="*/ 96 w 96"/>
                    <a:gd name="T114" fmla="*/ 98 h 98"/>
                  </a:gdLst>
                  <a:ahLst/>
                  <a:cxnLst>
                    <a:cxn ang="T74">
                      <a:pos x="T0" y="T1"/>
                    </a:cxn>
                    <a:cxn ang="T75">
                      <a:pos x="T2" y="T3"/>
                    </a:cxn>
                    <a:cxn ang="T76">
                      <a:pos x="T4" y="T5"/>
                    </a:cxn>
                    <a:cxn ang="T77">
                      <a:pos x="T6" y="T7"/>
                    </a:cxn>
                    <a:cxn ang="T78">
                      <a:pos x="T8" y="T9"/>
                    </a:cxn>
                    <a:cxn ang="T79">
                      <a:pos x="T10" y="T11"/>
                    </a:cxn>
                    <a:cxn ang="T80">
                      <a:pos x="T12" y="T13"/>
                    </a:cxn>
                    <a:cxn ang="T81">
                      <a:pos x="T14" y="T15"/>
                    </a:cxn>
                    <a:cxn ang="T82">
                      <a:pos x="T16" y="T17"/>
                    </a:cxn>
                    <a:cxn ang="T83">
                      <a:pos x="T18" y="T19"/>
                    </a:cxn>
                    <a:cxn ang="T84">
                      <a:pos x="T20" y="T21"/>
                    </a:cxn>
                    <a:cxn ang="T85">
                      <a:pos x="T22" y="T23"/>
                    </a:cxn>
                    <a:cxn ang="T86">
                      <a:pos x="T24" y="T25"/>
                    </a:cxn>
                    <a:cxn ang="T87">
                      <a:pos x="T26" y="T27"/>
                    </a:cxn>
                    <a:cxn ang="T88">
                      <a:pos x="T28" y="T29"/>
                    </a:cxn>
                    <a:cxn ang="T89">
                      <a:pos x="T30" y="T31"/>
                    </a:cxn>
                    <a:cxn ang="T90">
                      <a:pos x="T32" y="T33"/>
                    </a:cxn>
                    <a:cxn ang="T91">
                      <a:pos x="T34" y="T35"/>
                    </a:cxn>
                    <a:cxn ang="T92">
                      <a:pos x="T36" y="T37"/>
                    </a:cxn>
                    <a:cxn ang="T93">
                      <a:pos x="T38" y="T39"/>
                    </a:cxn>
                    <a:cxn ang="T94">
                      <a:pos x="T40" y="T41"/>
                    </a:cxn>
                    <a:cxn ang="T95">
                      <a:pos x="T42" y="T43"/>
                    </a:cxn>
                    <a:cxn ang="T96">
                      <a:pos x="T44" y="T45"/>
                    </a:cxn>
                    <a:cxn ang="T97">
                      <a:pos x="T46" y="T47"/>
                    </a:cxn>
                    <a:cxn ang="T98">
                      <a:pos x="T48" y="T49"/>
                    </a:cxn>
                    <a:cxn ang="T99">
                      <a:pos x="T50" y="T51"/>
                    </a:cxn>
                    <a:cxn ang="T100">
                      <a:pos x="T52" y="T53"/>
                    </a:cxn>
                    <a:cxn ang="T101">
                      <a:pos x="T54" y="T55"/>
                    </a:cxn>
                    <a:cxn ang="T102">
                      <a:pos x="T56" y="T57"/>
                    </a:cxn>
                    <a:cxn ang="T103">
                      <a:pos x="T58" y="T59"/>
                    </a:cxn>
                    <a:cxn ang="T104">
                      <a:pos x="T60" y="T61"/>
                    </a:cxn>
                    <a:cxn ang="T105">
                      <a:pos x="T62" y="T63"/>
                    </a:cxn>
                    <a:cxn ang="T106">
                      <a:pos x="T64" y="T65"/>
                    </a:cxn>
                    <a:cxn ang="T107">
                      <a:pos x="T66" y="T67"/>
                    </a:cxn>
                    <a:cxn ang="T108">
                      <a:pos x="T68" y="T69"/>
                    </a:cxn>
                    <a:cxn ang="T109">
                      <a:pos x="T70" y="T71"/>
                    </a:cxn>
                    <a:cxn ang="T110">
                      <a:pos x="T72" y="T73"/>
                    </a:cxn>
                  </a:cxnLst>
                  <a:rect l="T111" t="T112" r="T113" b="T114"/>
                  <a:pathLst>
                    <a:path w="96" h="98">
                      <a:moveTo>
                        <a:pt x="92" y="98"/>
                      </a:moveTo>
                      <a:lnTo>
                        <a:pt x="96" y="76"/>
                      </a:lnTo>
                      <a:lnTo>
                        <a:pt x="96" y="58"/>
                      </a:lnTo>
                      <a:lnTo>
                        <a:pt x="92" y="40"/>
                      </a:lnTo>
                      <a:lnTo>
                        <a:pt x="84" y="24"/>
                      </a:lnTo>
                      <a:lnTo>
                        <a:pt x="76" y="16"/>
                      </a:lnTo>
                      <a:lnTo>
                        <a:pt x="68" y="8"/>
                      </a:lnTo>
                      <a:lnTo>
                        <a:pt x="58" y="2"/>
                      </a:lnTo>
                      <a:lnTo>
                        <a:pt x="50" y="0"/>
                      </a:lnTo>
                      <a:lnTo>
                        <a:pt x="40" y="0"/>
                      </a:lnTo>
                      <a:lnTo>
                        <a:pt x="34" y="0"/>
                      </a:lnTo>
                      <a:lnTo>
                        <a:pt x="26" y="2"/>
                      </a:lnTo>
                      <a:lnTo>
                        <a:pt x="20" y="4"/>
                      </a:lnTo>
                      <a:lnTo>
                        <a:pt x="14" y="10"/>
                      </a:lnTo>
                      <a:lnTo>
                        <a:pt x="8" y="22"/>
                      </a:lnTo>
                      <a:lnTo>
                        <a:pt x="4" y="32"/>
                      </a:lnTo>
                      <a:lnTo>
                        <a:pt x="0" y="46"/>
                      </a:lnTo>
                      <a:lnTo>
                        <a:pt x="0" y="60"/>
                      </a:lnTo>
                      <a:lnTo>
                        <a:pt x="0" y="74"/>
                      </a:lnTo>
                      <a:lnTo>
                        <a:pt x="6" y="80"/>
                      </a:lnTo>
                      <a:lnTo>
                        <a:pt x="6" y="70"/>
                      </a:lnTo>
                      <a:lnTo>
                        <a:pt x="8" y="56"/>
                      </a:lnTo>
                      <a:lnTo>
                        <a:pt x="8" y="44"/>
                      </a:lnTo>
                      <a:lnTo>
                        <a:pt x="12" y="36"/>
                      </a:lnTo>
                      <a:lnTo>
                        <a:pt x="16" y="30"/>
                      </a:lnTo>
                      <a:lnTo>
                        <a:pt x="20" y="24"/>
                      </a:lnTo>
                      <a:lnTo>
                        <a:pt x="30" y="20"/>
                      </a:lnTo>
                      <a:lnTo>
                        <a:pt x="38" y="18"/>
                      </a:lnTo>
                      <a:lnTo>
                        <a:pt x="50" y="18"/>
                      </a:lnTo>
                      <a:lnTo>
                        <a:pt x="58" y="22"/>
                      </a:lnTo>
                      <a:lnTo>
                        <a:pt x="68" y="30"/>
                      </a:lnTo>
                      <a:lnTo>
                        <a:pt x="76" y="38"/>
                      </a:lnTo>
                      <a:lnTo>
                        <a:pt x="80" y="54"/>
                      </a:lnTo>
                      <a:lnTo>
                        <a:pt x="82" y="70"/>
                      </a:lnTo>
                      <a:lnTo>
                        <a:pt x="84" y="86"/>
                      </a:lnTo>
                      <a:lnTo>
                        <a:pt x="84" y="92"/>
                      </a:lnTo>
                      <a:lnTo>
                        <a:pt x="92" y="98"/>
                      </a:lnTo>
                      <a:close/>
                    </a:path>
                  </a:pathLst>
                </a:custGeom>
                <a:solidFill>
                  <a:srgbClr val="DADADA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390" name="Freeform 729">
                  <a:extLst>
                    <a:ext uri="{FF2B5EF4-FFF2-40B4-BE49-F238E27FC236}">
                      <a16:creationId xmlns:a16="http://schemas.microsoft.com/office/drawing/2014/main" xmlns="" id="{5522BF81-6445-497C-A28F-9FC5E1608F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74" y="3500"/>
                  <a:ext cx="96" cy="98"/>
                </a:xfrm>
                <a:custGeom>
                  <a:avLst/>
                  <a:gdLst>
                    <a:gd name="T0" fmla="*/ 92 w 96"/>
                    <a:gd name="T1" fmla="*/ 98 h 98"/>
                    <a:gd name="T2" fmla="*/ 96 w 96"/>
                    <a:gd name="T3" fmla="*/ 76 h 98"/>
                    <a:gd name="T4" fmla="*/ 96 w 96"/>
                    <a:gd name="T5" fmla="*/ 58 h 98"/>
                    <a:gd name="T6" fmla="*/ 92 w 96"/>
                    <a:gd name="T7" fmla="*/ 40 h 98"/>
                    <a:gd name="T8" fmla="*/ 84 w 96"/>
                    <a:gd name="T9" fmla="*/ 24 h 98"/>
                    <a:gd name="T10" fmla="*/ 76 w 96"/>
                    <a:gd name="T11" fmla="*/ 16 h 98"/>
                    <a:gd name="T12" fmla="*/ 68 w 96"/>
                    <a:gd name="T13" fmla="*/ 8 h 98"/>
                    <a:gd name="T14" fmla="*/ 58 w 96"/>
                    <a:gd name="T15" fmla="*/ 2 h 98"/>
                    <a:gd name="T16" fmla="*/ 50 w 96"/>
                    <a:gd name="T17" fmla="*/ 0 h 98"/>
                    <a:gd name="T18" fmla="*/ 40 w 96"/>
                    <a:gd name="T19" fmla="*/ 0 h 98"/>
                    <a:gd name="T20" fmla="*/ 34 w 96"/>
                    <a:gd name="T21" fmla="*/ 0 h 98"/>
                    <a:gd name="T22" fmla="*/ 26 w 96"/>
                    <a:gd name="T23" fmla="*/ 2 h 98"/>
                    <a:gd name="T24" fmla="*/ 20 w 96"/>
                    <a:gd name="T25" fmla="*/ 4 h 98"/>
                    <a:gd name="T26" fmla="*/ 14 w 96"/>
                    <a:gd name="T27" fmla="*/ 10 h 98"/>
                    <a:gd name="T28" fmla="*/ 8 w 96"/>
                    <a:gd name="T29" fmla="*/ 22 h 98"/>
                    <a:gd name="T30" fmla="*/ 4 w 96"/>
                    <a:gd name="T31" fmla="*/ 32 h 98"/>
                    <a:gd name="T32" fmla="*/ 0 w 96"/>
                    <a:gd name="T33" fmla="*/ 46 h 98"/>
                    <a:gd name="T34" fmla="*/ 0 w 96"/>
                    <a:gd name="T35" fmla="*/ 60 h 98"/>
                    <a:gd name="T36" fmla="*/ 0 w 96"/>
                    <a:gd name="T37" fmla="*/ 74 h 98"/>
                    <a:gd name="T38" fmla="*/ 6 w 96"/>
                    <a:gd name="T39" fmla="*/ 80 h 98"/>
                    <a:gd name="T40" fmla="*/ 6 w 96"/>
                    <a:gd name="T41" fmla="*/ 70 h 98"/>
                    <a:gd name="T42" fmla="*/ 8 w 96"/>
                    <a:gd name="T43" fmla="*/ 56 h 98"/>
                    <a:gd name="T44" fmla="*/ 8 w 96"/>
                    <a:gd name="T45" fmla="*/ 44 h 98"/>
                    <a:gd name="T46" fmla="*/ 12 w 96"/>
                    <a:gd name="T47" fmla="*/ 36 h 98"/>
                    <a:gd name="T48" fmla="*/ 16 w 96"/>
                    <a:gd name="T49" fmla="*/ 30 h 98"/>
                    <a:gd name="T50" fmla="*/ 20 w 96"/>
                    <a:gd name="T51" fmla="*/ 24 h 98"/>
                    <a:gd name="T52" fmla="*/ 30 w 96"/>
                    <a:gd name="T53" fmla="*/ 20 h 98"/>
                    <a:gd name="T54" fmla="*/ 38 w 96"/>
                    <a:gd name="T55" fmla="*/ 18 h 98"/>
                    <a:gd name="T56" fmla="*/ 50 w 96"/>
                    <a:gd name="T57" fmla="*/ 18 h 98"/>
                    <a:gd name="T58" fmla="*/ 58 w 96"/>
                    <a:gd name="T59" fmla="*/ 22 h 98"/>
                    <a:gd name="T60" fmla="*/ 68 w 96"/>
                    <a:gd name="T61" fmla="*/ 30 h 98"/>
                    <a:gd name="T62" fmla="*/ 76 w 96"/>
                    <a:gd name="T63" fmla="*/ 38 h 98"/>
                    <a:gd name="T64" fmla="*/ 80 w 96"/>
                    <a:gd name="T65" fmla="*/ 54 h 98"/>
                    <a:gd name="T66" fmla="*/ 82 w 96"/>
                    <a:gd name="T67" fmla="*/ 70 h 98"/>
                    <a:gd name="T68" fmla="*/ 84 w 96"/>
                    <a:gd name="T69" fmla="*/ 86 h 98"/>
                    <a:gd name="T70" fmla="*/ 84 w 96"/>
                    <a:gd name="T71" fmla="*/ 92 h 98"/>
                    <a:gd name="T72" fmla="*/ 92 w 96"/>
                    <a:gd name="T73" fmla="*/ 98 h 98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w 96"/>
                    <a:gd name="T112" fmla="*/ 0 h 98"/>
                    <a:gd name="T113" fmla="*/ 96 w 96"/>
                    <a:gd name="T114" fmla="*/ 98 h 98"/>
                  </a:gdLst>
                  <a:ahLst/>
                  <a:cxnLst>
                    <a:cxn ang="T74">
                      <a:pos x="T0" y="T1"/>
                    </a:cxn>
                    <a:cxn ang="T75">
                      <a:pos x="T2" y="T3"/>
                    </a:cxn>
                    <a:cxn ang="T76">
                      <a:pos x="T4" y="T5"/>
                    </a:cxn>
                    <a:cxn ang="T77">
                      <a:pos x="T6" y="T7"/>
                    </a:cxn>
                    <a:cxn ang="T78">
                      <a:pos x="T8" y="T9"/>
                    </a:cxn>
                    <a:cxn ang="T79">
                      <a:pos x="T10" y="T11"/>
                    </a:cxn>
                    <a:cxn ang="T80">
                      <a:pos x="T12" y="T13"/>
                    </a:cxn>
                    <a:cxn ang="T81">
                      <a:pos x="T14" y="T15"/>
                    </a:cxn>
                    <a:cxn ang="T82">
                      <a:pos x="T16" y="T17"/>
                    </a:cxn>
                    <a:cxn ang="T83">
                      <a:pos x="T18" y="T19"/>
                    </a:cxn>
                    <a:cxn ang="T84">
                      <a:pos x="T20" y="T21"/>
                    </a:cxn>
                    <a:cxn ang="T85">
                      <a:pos x="T22" y="T23"/>
                    </a:cxn>
                    <a:cxn ang="T86">
                      <a:pos x="T24" y="T25"/>
                    </a:cxn>
                    <a:cxn ang="T87">
                      <a:pos x="T26" y="T27"/>
                    </a:cxn>
                    <a:cxn ang="T88">
                      <a:pos x="T28" y="T29"/>
                    </a:cxn>
                    <a:cxn ang="T89">
                      <a:pos x="T30" y="T31"/>
                    </a:cxn>
                    <a:cxn ang="T90">
                      <a:pos x="T32" y="T33"/>
                    </a:cxn>
                    <a:cxn ang="T91">
                      <a:pos x="T34" y="T35"/>
                    </a:cxn>
                    <a:cxn ang="T92">
                      <a:pos x="T36" y="T37"/>
                    </a:cxn>
                    <a:cxn ang="T93">
                      <a:pos x="T38" y="T39"/>
                    </a:cxn>
                    <a:cxn ang="T94">
                      <a:pos x="T40" y="T41"/>
                    </a:cxn>
                    <a:cxn ang="T95">
                      <a:pos x="T42" y="T43"/>
                    </a:cxn>
                    <a:cxn ang="T96">
                      <a:pos x="T44" y="T45"/>
                    </a:cxn>
                    <a:cxn ang="T97">
                      <a:pos x="T46" y="T47"/>
                    </a:cxn>
                    <a:cxn ang="T98">
                      <a:pos x="T48" y="T49"/>
                    </a:cxn>
                    <a:cxn ang="T99">
                      <a:pos x="T50" y="T51"/>
                    </a:cxn>
                    <a:cxn ang="T100">
                      <a:pos x="T52" y="T53"/>
                    </a:cxn>
                    <a:cxn ang="T101">
                      <a:pos x="T54" y="T55"/>
                    </a:cxn>
                    <a:cxn ang="T102">
                      <a:pos x="T56" y="T57"/>
                    </a:cxn>
                    <a:cxn ang="T103">
                      <a:pos x="T58" y="T59"/>
                    </a:cxn>
                    <a:cxn ang="T104">
                      <a:pos x="T60" y="T61"/>
                    </a:cxn>
                    <a:cxn ang="T105">
                      <a:pos x="T62" y="T63"/>
                    </a:cxn>
                    <a:cxn ang="T106">
                      <a:pos x="T64" y="T65"/>
                    </a:cxn>
                    <a:cxn ang="T107">
                      <a:pos x="T66" y="T67"/>
                    </a:cxn>
                    <a:cxn ang="T108">
                      <a:pos x="T68" y="T69"/>
                    </a:cxn>
                    <a:cxn ang="T109">
                      <a:pos x="T70" y="T71"/>
                    </a:cxn>
                    <a:cxn ang="T110">
                      <a:pos x="T72" y="T73"/>
                    </a:cxn>
                  </a:cxnLst>
                  <a:rect l="T111" t="T112" r="T113" b="T114"/>
                  <a:pathLst>
                    <a:path w="96" h="98">
                      <a:moveTo>
                        <a:pt x="92" y="98"/>
                      </a:moveTo>
                      <a:lnTo>
                        <a:pt x="96" y="76"/>
                      </a:lnTo>
                      <a:lnTo>
                        <a:pt x="96" y="58"/>
                      </a:lnTo>
                      <a:lnTo>
                        <a:pt x="92" y="40"/>
                      </a:lnTo>
                      <a:lnTo>
                        <a:pt x="84" y="24"/>
                      </a:lnTo>
                      <a:lnTo>
                        <a:pt x="76" y="16"/>
                      </a:lnTo>
                      <a:lnTo>
                        <a:pt x="68" y="8"/>
                      </a:lnTo>
                      <a:lnTo>
                        <a:pt x="58" y="2"/>
                      </a:lnTo>
                      <a:lnTo>
                        <a:pt x="50" y="0"/>
                      </a:lnTo>
                      <a:lnTo>
                        <a:pt x="40" y="0"/>
                      </a:lnTo>
                      <a:lnTo>
                        <a:pt x="34" y="0"/>
                      </a:lnTo>
                      <a:lnTo>
                        <a:pt x="26" y="2"/>
                      </a:lnTo>
                      <a:lnTo>
                        <a:pt x="20" y="4"/>
                      </a:lnTo>
                      <a:lnTo>
                        <a:pt x="14" y="10"/>
                      </a:lnTo>
                      <a:lnTo>
                        <a:pt x="8" y="22"/>
                      </a:lnTo>
                      <a:lnTo>
                        <a:pt x="4" y="32"/>
                      </a:lnTo>
                      <a:lnTo>
                        <a:pt x="0" y="46"/>
                      </a:lnTo>
                      <a:lnTo>
                        <a:pt x="0" y="60"/>
                      </a:lnTo>
                      <a:lnTo>
                        <a:pt x="0" y="74"/>
                      </a:lnTo>
                      <a:lnTo>
                        <a:pt x="6" y="80"/>
                      </a:lnTo>
                      <a:lnTo>
                        <a:pt x="6" y="70"/>
                      </a:lnTo>
                      <a:lnTo>
                        <a:pt x="8" y="56"/>
                      </a:lnTo>
                      <a:lnTo>
                        <a:pt x="8" y="44"/>
                      </a:lnTo>
                      <a:lnTo>
                        <a:pt x="12" y="36"/>
                      </a:lnTo>
                      <a:lnTo>
                        <a:pt x="16" y="30"/>
                      </a:lnTo>
                      <a:lnTo>
                        <a:pt x="20" y="24"/>
                      </a:lnTo>
                      <a:lnTo>
                        <a:pt x="30" y="20"/>
                      </a:lnTo>
                      <a:lnTo>
                        <a:pt x="38" y="18"/>
                      </a:lnTo>
                      <a:lnTo>
                        <a:pt x="50" y="18"/>
                      </a:lnTo>
                      <a:lnTo>
                        <a:pt x="58" y="22"/>
                      </a:lnTo>
                      <a:lnTo>
                        <a:pt x="68" y="30"/>
                      </a:lnTo>
                      <a:lnTo>
                        <a:pt x="76" y="38"/>
                      </a:lnTo>
                      <a:lnTo>
                        <a:pt x="80" y="54"/>
                      </a:lnTo>
                      <a:lnTo>
                        <a:pt x="82" y="70"/>
                      </a:lnTo>
                      <a:lnTo>
                        <a:pt x="84" y="86"/>
                      </a:lnTo>
                      <a:lnTo>
                        <a:pt x="84" y="92"/>
                      </a:lnTo>
                      <a:lnTo>
                        <a:pt x="92" y="98"/>
                      </a:lnTo>
                    </a:path>
                  </a:pathLst>
                </a:custGeom>
                <a:noFill/>
                <a:ln w="1270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</p:grpSp>
          <p:sp>
            <p:nvSpPr>
              <p:cNvPr id="355" name="Freeform 730">
                <a:extLst>
                  <a:ext uri="{FF2B5EF4-FFF2-40B4-BE49-F238E27FC236}">
                    <a16:creationId xmlns:a16="http://schemas.microsoft.com/office/drawing/2014/main" xmlns="" id="{6B4BC74F-B2EE-4452-B252-3CCD7863D8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04" y="3518"/>
                <a:ext cx="42" cy="26"/>
              </a:xfrm>
              <a:custGeom>
                <a:avLst/>
                <a:gdLst>
                  <a:gd name="T0" fmla="*/ 24 w 42"/>
                  <a:gd name="T1" fmla="*/ 26 h 26"/>
                  <a:gd name="T2" fmla="*/ 30 w 42"/>
                  <a:gd name="T3" fmla="*/ 22 h 26"/>
                  <a:gd name="T4" fmla="*/ 34 w 42"/>
                  <a:gd name="T5" fmla="*/ 18 h 26"/>
                  <a:gd name="T6" fmla="*/ 42 w 42"/>
                  <a:gd name="T7" fmla="*/ 16 h 26"/>
                  <a:gd name="T8" fmla="*/ 24 w 42"/>
                  <a:gd name="T9" fmla="*/ 0 h 26"/>
                  <a:gd name="T10" fmla="*/ 16 w 42"/>
                  <a:gd name="T11" fmla="*/ 0 h 26"/>
                  <a:gd name="T12" fmla="*/ 4 w 42"/>
                  <a:gd name="T13" fmla="*/ 0 h 26"/>
                  <a:gd name="T14" fmla="*/ 0 w 42"/>
                  <a:gd name="T15" fmla="*/ 10 h 26"/>
                  <a:gd name="T16" fmla="*/ 24 w 42"/>
                  <a:gd name="T17" fmla="*/ 26 h 2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42"/>
                  <a:gd name="T28" fmla="*/ 0 h 26"/>
                  <a:gd name="T29" fmla="*/ 42 w 42"/>
                  <a:gd name="T30" fmla="*/ 26 h 2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42" h="26">
                    <a:moveTo>
                      <a:pt x="24" y="26"/>
                    </a:moveTo>
                    <a:lnTo>
                      <a:pt x="30" y="22"/>
                    </a:lnTo>
                    <a:lnTo>
                      <a:pt x="34" y="18"/>
                    </a:lnTo>
                    <a:lnTo>
                      <a:pt x="42" y="16"/>
                    </a:lnTo>
                    <a:lnTo>
                      <a:pt x="24" y="0"/>
                    </a:lnTo>
                    <a:lnTo>
                      <a:pt x="16" y="0"/>
                    </a:lnTo>
                    <a:lnTo>
                      <a:pt x="4" y="0"/>
                    </a:lnTo>
                    <a:lnTo>
                      <a:pt x="0" y="10"/>
                    </a:lnTo>
                    <a:lnTo>
                      <a:pt x="24" y="2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356" name="Oval 731">
                <a:extLst>
                  <a:ext uri="{FF2B5EF4-FFF2-40B4-BE49-F238E27FC236}">
                    <a16:creationId xmlns:a16="http://schemas.microsoft.com/office/drawing/2014/main" xmlns="" id="{83B1A015-8FEA-4A0A-BBEF-583E932B38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26" y="3578"/>
                <a:ext cx="32" cy="91"/>
              </a:xfrm>
              <a:prstGeom prst="ellipse">
                <a:avLst/>
              </a:prstGeom>
              <a:solidFill>
                <a:srgbClr val="DADADA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grpSp>
            <p:nvGrpSpPr>
              <p:cNvPr id="357" name="Group 732">
                <a:extLst>
                  <a:ext uri="{FF2B5EF4-FFF2-40B4-BE49-F238E27FC236}">
                    <a16:creationId xmlns:a16="http://schemas.microsoft.com/office/drawing/2014/main" xmlns="" id="{FA786CDD-08FE-455D-814F-B8F738C00D7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124" y="3582"/>
                <a:ext cx="24" cy="79"/>
                <a:chOff x="2124" y="3582"/>
                <a:chExt cx="24" cy="79"/>
              </a:xfrm>
            </p:grpSpPr>
            <p:sp>
              <p:nvSpPr>
                <p:cNvPr id="387" name="Freeform 733">
                  <a:extLst>
                    <a:ext uri="{FF2B5EF4-FFF2-40B4-BE49-F238E27FC236}">
                      <a16:creationId xmlns:a16="http://schemas.microsoft.com/office/drawing/2014/main" xmlns="" id="{43DEA8A8-0F59-47C5-A953-A99C11669F8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24" y="3582"/>
                  <a:ext cx="24" cy="79"/>
                </a:xfrm>
                <a:custGeom>
                  <a:avLst/>
                  <a:gdLst>
                    <a:gd name="T0" fmla="*/ 0 w 24"/>
                    <a:gd name="T1" fmla="*/ 12 h 79"/>
                    <a:gd name="T2" fmla="*/ 10 w 24"/>
                    <a:gd name="T3" fmla="*/ 0 h 79"/>
                    <a:gd name="T4" fmla="*/ 16 w 24"/>
                    <a:gd name="T5" fmla="*/ 2 h 79"/>
                    <a:gd name="T6" fmla="*/ 18 w 24"/>
                    <a:gd name="T7" fmla="*/ 8 h 79"/>
                    <a:gd name="T8" fmla="*/ 22 w 24"/>
                    <a:gd name="T9" fmla="*/ 14 h 79"/>
                    <a:gd name="T10" fmla="*/ 24 w 24"/>
                    <a:gd name="T11" fmla="*/ 26 h 79"/>
                    <a:gd name="T12" fmla="*/ 24 w 24"/>
                    <a:gd name="T13" fmla="*/ 37 h 79"/>
                    <a:gd name="T14" fmla="*/ 24 w 24"/>
                    <a:gd name="T15" fmla="*/ 53 h 79"/>
                    <a:gd name="T16" fmla="*/ 22 w 24"/>
                    <a:gd name="T17" fmla="*/ 65 h 79"/>
                    <a:gd name="T18" fmla="*/ 16 w 24"/>
                    <a:gd name="T19" fmla="*/ 75 h 79"/>
                    <a:gd name="T20" fmla="*/ 12 w 24"/>
                    <a:gd name="T21" fmla="*/ 79 h 79"/>
                    <a:gd name="T22" fmla="*/ 0 w 24"/>
                    <a:gd name="T23" fmla="*/ 63 h 79"/>
                    <a:gd name="T24" fmla="*/ 0 w 24"/>
                    <a:gd name="T25" fmla="*/ 12 h 79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w 24"/>
                    <a:gd name="T40" fmla="*/ 0 h 79"/>
                    <a:gd name="T41" fmla="*/ 24 w 24"/>
                    <a:gd name="T42" fmla="*/ 79 h 79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T39" t="T40" r="T41" b="T42"/>
                  <a:pathLst>
                    <a:path w="24" h="79">
                      <a:moveTo>
                        <a:pt x="0" y="12"/>
                      </a:moveTo>
                      <a:lnTo>
                        <a:pt x="10" y="0"/>
                      </a:lnTo>
                      <a:lnTo>
                        <a:pt x="16" y="2"/>
                      </a:lnTo>
                      <a:lnTo>
                        <a:pt x="18" y="8"/>
                      </a:lnTo>
                      <a:lnTo>
                        <a:pt x="22" y="14"/>
                      </a:lnTo>
                      <a:lnTo>
                        <a:pt x="24" y="26"/>
                      </a:lnTo>
                      <a:lnTo>
                        <a:pt x="24" y="37"/>
                      </a:lnTo>
                      <a:lnTo>
                        <a:pt x="24" y="53"/>
                      </a:lnTo>
                      <a:lnTo>
                        <a:pt x="22" y="65"/>
                      </a:lnTo>
                      <a:lnTo>
                        <a:pt x="16" y="75"/>
                      </a:lnTo>
                      <a:lnTo>
                        <a:pt x="12" y="79"/>
                      </a:lnTo>
                      <a:lnTo>
                        <a:pt x="0" y="63"/>
                      </a:lnTo>
                      <a:lnTo>
                        <a:pt x="0" y="12"/>
                      </a:lnTo>
                      <a:close/>
                    </a:path>
                  </a:pathLst>
                </a:custGeom>
                <a:solidFill>
                  <a:srgbClr val="676767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388" name="Freeform 734">
                  <a:extLst>
                    <a:ext uri="{FF2B5EF4-FFF2-40B4-BE49-F238E27FC236}">
                      <a16:creationId xmlns:a16="http://schemas.microsoft.com/office/drawing/2014/main" xmlns="" id="{8C4DA44E-1CD8-4EEE-87DF-AC9F88FB335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24" y="3582"/>
                  <a:ext cx="24" cy="79"/>
                </a:xfrm>
                <a:custGeom>
                  <a:avLst/>
                  <a:gdLst>
                    <a:gd name="T0" fmla="*/ 0 w 24"/>
                    <a:gd name="T1" fmla="*/ 12 h 79"/>
                    <a:gd name="T2" fmla="*/ 10 w 24"/>
                    <a:gd name="T3" fmla="*/ 0 h 79"/>
                    <a:gd name="T4" fmla="*/ 16 w 24"/>
                    <a:gd name="T5" fmla="*/ 2 h 79"/>
                    <a:gd name="T6" fmla="*/ 18 w 24"/>
                    <a:gd name="T7" fmla="*/ 8 h 79"/>
                    <a:gd name="T8" fmla="*/ 22 w 24"/>
                    <a:gd name="T9" fmla="*/ 14 h 79"/>
                    <a:gd name="T10" fmla="*/ 24 w 24"/>
                    <a:gd name="T11" fmla="*/ 26 h 79"/>
                    <a:gd name="T12" fmla="*/ 24 w 24"/>
                    <a:gd name="T13" fmla="*/ 37 h 79"/>
                    <a:gd name="T14" fmla="*/ 24 w 24"/>
                    <a:gd name="T15" fmla="*/ 53 h 79"/>
                    <a:gd name="T16" fmla="*/ 22 w 24"/>
                    <a:gd name="T17" fmla="*/ 65 h 79"/>
                    <a:gd name="T18" fmla="*/ 16 w 24"/>
                    <a:gd name="T19" fmla="*/ 75 h 79"/>
                    <a:gd name="T20" fmla="*/ 12 w 24"/>
                    <a:gd name="T21" fmla="*/ 79 h 79"/>
                    <a:gd name="T22" fmla="*/ 0 w 24"/>
                    <a:gd name="T23" fmla="*/ 63 h 79"/>
                    <a:gd name="T24" fmla="*/ 0 w 24"/>
                    <a:gd name="T25" fmla="*/ 12 h 79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w 24"/>
                    <a:gd name="T40" fmla="*/ 0 h 79"/>
                    <a:gd name="T41" fmla="*/ 24 w 24"/>
                    <a:gd name="T42" fmla="*/ 79 h 79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T39" t="T40" r="T41" b="T42"/>
                  <a:pathLst>
                    <a:path w="24" h="79">
                      <a:moveTo>
                        <a:pt x="0" y="12"/>
                      </a:moveTo>
                      <a:lnTo>
                        <a:pt x="10" y="0"/>
                      </a:lnTo>
                      <a:lnTo>
                        <a:pt x="16" y="2"/>
                      </a:lnTo>
                      <a:lnTo>
                        <a:pt x="18" y="8"/>
                      </a:lnTo>
                      <a:lnTo>
                        <a:pt x="22" y="14"/>
                      </a:lnTo>
                      <a:lnTo>
                        <a:pt x="24" y="26"/>
                      </a:lnTo>
                      <a:lnTo>
                        <a:pt x="24" y="37"/>
                      </a:lnTo>
                      <a:lnTo>
                        <a:pt x="24" y="53"/>
                      </a:lnTo>
                      <a:lnTo>
                        <a:pt x="22" y="65"/>
                      </a:lnTo>
                      <a:lnTo>
                        <a:pt x="16" y="75"/>
                      </a:lnTo>
                      <a:lnTo>
                        <a:pt x="12" y="79"/>
                      </a:lnTo>
                      <a:lnTo>
                        <a:pt x="0" y="63"/>
                      </a:lnTo>
                      <a:lnTo>
                        <a:pt x="0" y="12"/>
                      </a:lnTo>
                    </a:path>
                  </a:pathLst>
                </a:custGeom>
                <a:noFill/>
                <a:ln w="1270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</p:grpSp>
          <p:sp>
            <p:nvSpPr>
              <p:cNvPr id="358" name="Oval 735">
                <a:extLst>
                  <a:ext uri="{FF2B5EF4-FFF2-40B4-BE49-F238E27FC236}">
                    <a16:creationId xmlns:a16="http://schemas.microsoft.com/office/drawing/2014/main" xmlns="" id="{77AC242A-8E2F-4D67-A28C-B67971111F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16" y="3596"/>
                <a:ext cx="18" cy="47"/>
              </a:xfrm>
              <a:prstGeom prst="ellipse">
                <a:avLst/>
              </a:prstGeom>
              <a:solidFill>
                <a:srgbClr val="DADADA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grpSp>
            <p:nvGrpSpPr>
              <p:cNvPr id="359" name="Group 736">
                <a:extLst>
                  <a:ext uri="{FF2B5EF4-FFF2-40B4-BE49-F238E27FC236}">
                    <a16:creationId xmlns:a16="http://schemas.microsoft.com/office/drawing/2014/main" xmlns="" id="{64801C59-3761-4DF0-8DFC-F83270CF449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29" y="3379"/>
                <a:ext cx="94" cy="117"/>
                <a:chOff x="1829" y="3379"/>
                <a:chExt cx="94" cy="117"/>
              </a:xfrm>
            </p:grpSpPr>
            <p:sp>
              <p:nvSpPr>
                <p:cNvPr id="363" name="Freeform 737">
                  <a:extLst>
                    <a:ext uri="{FF2B5EF4-FFF2-40B4-BE49-F238E27FC236}">
                      <a16:creationId xmlns:a16="http://schemas.microsoft.com/office/drawing/2014/main" xmlns="" id="{5B242039-E766-4E4C-B530-D845B4BB8D5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29" y="3385"/>
                  <a:ext cx="42" cy="50"/>
                </a:xfrm>
                <a:custGeom>
                  <a:avLst/>
                  <a:gdLst>
                    <a:gd name="T0" fmla="*/ 0 w 42"/>
                    <a:gd name="T1" fmla="*/ 48 h 50"/>
                    <a:gd name="T2" fmla="*/ 32 w 42"/>
                    <a:gd name="T3" fmla="*/ 50 h 50"/>
                    <a:gd name="T4" fmla="*/ 42 w 42"/>
                    <a:gd name="T5" fmla="*/ 8 h 50"/>
                    <a:gd name="T6" fmla="*/ 20 w 42"/>
                    <a:gd name="T7" fmla="*/ 0 h 50"/>
                    <a:gd name="T8" fmla="*/ 6 w 42"/>
                    <a:gd name="T9" fmla="*/ 8 h 50"/>
                    <a:gd name="T10" fmla="*/ 0 w 42"/>
                    <a:gd name="T11" fmla="*/ 48 h 5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42"/>
                    <a:gd name="T19" fmla="*/ 0 h 50"/>
                    <a:gd name="T20" fmla="*/ 42 w 42"/>
                    <a:gd name="T21" fmla="*/ 50 h 50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42" h="50">
                      <a:moveTo>
                        <a:pt x="0" y="48"/>
                      </a:moveTo>
                      <a:lnTo>
                        <a:pt x="32" y="50"/>
                      </a:lnTo>
                      <a:lnTo>
                        <a:pt x="42" y="8"/>
                      </a:lnTo>
                      <a:lnTo>
                        <a:pt x="20" y="0"/>
                      </a:lnTo>
                      <a:lnTo>
                        <a:pt x="6" y="8"/>
                      </a:lnTo>
                      <a:lnTo>
                        <a:pt x="0" y="4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grpSp>
              <p:nvGrpSpPr>
                <p:cNvPr id="364" name="Group 738">
                  <a:extLst>
                    <a:ext uri="{FF2B5EF4-FFF2-40B4-BE49-F238E27FC236}">
                      <a16:creationId xmlns:a16="http://schemas.microsoft.com/office/drawing/2014/main" xmlns="" id="{35BE9157-5DF4-4A27-87F1-C5B1B15593C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841" y="3397"/>
                  <a:ext cx="78" cy="99"/>
                  <a:chOff x="1841" y="3397"/>
                  <a:chExt cx="78" cy="99"/>
                </a:xfrm>
              </p:grpSpPr>
              <p:grpSp>
                <p:nvGrpSpPr>
                  <p:cNvPr id="371" name="Group 739">
                    <a:extLst>
                      <a:ext uri="{FF2B5EF4-FFF2-40B4-BE49-F238E27FC236}">
                        <a16:creationId xmlns:a16="http://schemas.microsoft.com/office/drawing/2014/main" xmlns="" id="{8EF71983-94D0-4E1D-BAE0-68DB3BD05329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859" y="3397"/>
                    <a:ext cx="60" cy="95"/>
                    <a:chOff x="1859" y="3397"/>
                    <a:chExt cx="60" cy="95"/>
                  </a:xfrm>
                </p:grpSpPr>
                <p:grpSp>
                  <p:nvGrpSpPr>
                    <p:cNvPr id="380" name="Group 740">
                      <a:extLst>
                        <a:ext uri="{FF2B5EF4-FFF2-40B4-BE49-F238E27FC236}">
                          <a16:creationId xmlns:a16="http://schemas.microsoft.com/office/drawing/2014/main" xmlns="" id="{C5CC5612-98CA-4E9E-8802-E148DB33EF02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859" y="3397"/>
                      <a:ext cx="60" cy="95"/>
                      <a:chOff x="1859" y="3397"/>
                      <a:chExt cx="60" cy="95"/>
                    </a:xfrm>
                  </p:grpSpPr>
                  <p:grpSp>
                    <p:nvGrpSpPr>
                      <p:cNvPr id="383" name="Group 741">
                        <a:extLst>
                          <a:ext uri="{FF2B5EF4-FFF2-40B4-BE49-F238E27FC236}">
                            <a16:creationId xmlns:a16="http://schemas.microsoft.com/office/drawing/2014/main" xmlns="" id="{3011F304-9EE4-45AD-9843-028920B3F47A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1885" y="3437"/>
                        <a:ext cx="34" cy="55"/>
                        <a:chOff x="1885" y="3437"/>
                        <a:chExt cx="34" cy="55"/>
                      </a:xfrm>
                    </p:grpSpPr>
                    <p:sp>
                      <p:nvSpPr>
                        <p:cNvPr id="385" name="Freeform 742">
                          <a:extLst>
                            <a:ext uri="{FF2B5EF4-FFF2-40B4-BE49-F238E27FC236}">
                              <a16:creationId xmlns:a16="http://schemas.microsoft.com/office/drawing/2014/main" xmlns="" id="{AAD8C6EC-0F06-4D99-9DE1-A8E7D0870F9D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1885" y="3437"/>
                          <a:ext cx="34" cy="55"/>
                        </a:xfrm>
                        <a:custGeom>
                          <a:avLst/>
                          <a:gdLst>
                            <a:gd name="T0" fmla="*/ 0 w 34"/>
                            <a:gd name="T1" fmla="*/ 55 h 55"/>
                            <a:gd name="T2" fmla="*/ 24 w 34"/>
                            <a:gd name="T3" fmla="*/ 51 h 55"/>
                            <a:gd name="T4" fmla="*/ 28 w 34"/>
                            <a:gd name="T5" fmla="*/ 45 h 55"/>
                            <a:gd name="T6" fmla="*/ 32 w 34"/>
                            <a:gd name="T7" fmla="*/ 33 h 55"/>
                            <a:gd name="T8" fmla="*/ 34 w 34"/>
                            <a:gd name="T9" fmla="*/ 28 h 55"/>
                            <a:gd name="T10" fmla="*/ 34 w 34"/>
                            <a:gd name="T11" fmla="*/ 14 h 55"/>
                            <a:gd name="T12" fmla="*/ 4 w 34"/>
                            <a:gd name="T13" fmla="*/ 0 h 55"/>
                            <a:gd name="T14" fmla="*/ 0 w 34"/>
                            <a:gd name="T15" fmla="*/ 55 h 55"/>
                            <a:gd name="T16" fmla="*/ 0 60000 65536"/>
                            <a:gd name="T17" fmla="*/ 0 60000 65536"/>
                            <a:gd name="T18" fmla="*/ 0 60000 65536"/>
                            <a:gd name="T19" fmla="*/ 0 60000 65536"/>
                            <a:gd name="T20" fmla="*/ 0 60000 65536"/>
                            <a:gd name="T21" fmla="*/ 0 60000 65536"/>
                            <a:gd name="T22" fmla="*/ 0 60000 65536"/>
                            <a:gd name="T23" fmla="*/ 0 60000 65536"/>
                            <a:gd name="T24" fmla="*/ 0 w 34"/>
                            <a:gd name="T25" fmla="*/ 0 h 55"/>
                            <a:gd name="T26" fmla="*/ 34 w 34"/>
                            <a:gd name="T27" fmla="*/ 55 h 55"/>
                          </a:gdLst>
                          <a:ahLst/>
                          <a:cxnLst>
                            <a:cxn ang="T16">
                              <a:pos x="T0" y="T1"/>
                            </a:cxn>
                            <a:cxn ang="T17">
                              <a:pos x="T2" y="T3"/>
                            </a:cxn>
                            <a:cxn ang="T18">
                              <a:pos x="T4" y="T5"/>
                            </a:cxn>
                            <a:cxn ang="T19">
                              <a:pos x="T6" y="T7"/>
                            </a:cxn>
                            <a:cxn ang="T20">
                              <a:pos x="T8" y="T9"/>
                            </a:cxn>
                            <a:cxn ang="T21">
                              <a:pos x="T10" y="T11"/>
                            </a:cxn>
                            <a:cxn ang="T22">
                              <a:pos x="T12" y="T13"/>
                            </a:cxn>
                            <a:cxn ang="T23">
                              <a:pos x="T14" y="T15"/>
                            </a:cxn>
                          </a:cxnLst>
                          <a:rect l="T24" t="T25" r="T26" b="T27"/>
                          <a:pathLst>
                            <a:path w="34" h="55">
                              <a:moveTo>
                                <a:pt x="0" y="55"/>
                              </a:moveTo>
                              <a:lnTo>
                                <a:pt x="24" y="51"/>
                              </a:lnTo>
                              <a:lnTo>
                                <a:pt x="28" y="45"/>
                              </a:lnTo>
                              <a:lnTo>
                                <a:pt x="32" y="33"/>
                              </a:lnTo>
                              <a:lnTo>
                                <a:pt x="34" y="28"/>
                              </a:lnTo>
                              <a:lnTo>
                                <a:pt x="34" y="14"/>
                              </a:lnTo>
                              <a:lnTo>
                                <a:pt x="4" y="0"/>
                              </a:lnTo>
                              <a:lnTo>
                                <a:pt x="0" y="55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676767"/>
                        </a:solidFill>
                        <a:ln w="9525">
                          <a:noFill/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endParaRPr lang="zh-CN" altLang="en-US">
                            <a:latin typeface="Microsoft YaHei" panose="020B0503020204020204" pitchFamily="34" charset="-122"/>
                            <a:ea typeface="Microsoft YaHei" panose="020B0503020204020204" pitchFamily="34" charset="-122"/>
                          </a:endParaRPr>
                        </a:p>
                      </p:txBody>
                    </p:sp>
                    <p:sp>
                      <p:nvSpPr>
                        <p:cNvPr id="386" name="Freeform 743">
                          <a:extLst>
                            <a:ext uri="{FF2B5EF4-FFF2-40B4-BE49-F238E27FC236}">
                              <a16:creationId xmlns:a16="http://schemas.microsoft.com/office/drawing/2014/main" xmlns="" id="{0A13EEFD-79F8-4312-96E9-C41C6F373CA3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1885" y="3437"/>
                          <a:ext cx="34" cy="55"/>
                        </a:xfrm>
                        <a:custGeom>
                          <a:avLst/>
                          <a:gdLst>
                            <a:gd name="T0" fmla="*/ 0 w 34"/>
                            <a:gd name="T1" fmla="*/ 55 h 55"/>
                            <a:gd name="T2" fmla="*/ 24 w 34"/>
                            <a:gd name="T3" fmla="*/ 51 h 55"/>
                            <a:gd name="T4" fmla="*/ 28 w 34"/>
                            <a:gd name="T5" fmla="*/ 45 h 55"/>
                            <a:gd name="T6" fmla="*/ 32 w 34"/>
                            <a:gd name="T7" fmla="*/ 33 h 55"/>
                            <a:gd name="T8" fmla="*/ 34 w 34"/>
                            <a:gd name="T9" fmla="*/ 28 h 55"/>
                            <a:gd name="T10" fmla="*/ 34 w 34"/>
                            <a:gd name="T11" fmla="*/ 14 h 55"/>
                            <a:gd name="T12" fmla="*/ 4 w 34"/>
                            <a:gd name="T13" fmla="*/ 0 h 55"/>
                            <a:gd name="T14" fmla="*/ 0 w 34"/>
                            <a:gd name="T15" fmla="*/ 55 h 55"/>
                            <a:gd name="T16" fmla="*/ 0 60000 65536"/>
                            <a:gd name="T17" fmla="*/ 0 60000 65536"/>
                            <a:gd name="T18" fmla="*/ 0 60000 65536"/>
                            <a:gd name="T19" fmla="*/ 0 60000 65536"/>
                            <a:gd name="T20" fmla="*/ 0 60000 65536"/>
                            <a:gd name="T21" fmla="*/ 0 60000 65536"/>
                            <a:gd name="T22" fmla="*/ 0 60000 65536"/>
                            <a:gd name="T23" fmla="*/ 0 60000 65536"/>
                            <a:gd name="T24" fmla="*/ 0 w 34"/>
                            <a:gd name="T25" fmla="*/ 0 h 55"/>
                            <a:gd name="T26" fmla="*/ 34 w 34"/>
                            <a:gd name="T27" fmla="*/ 55 h 55"/>
                          </a:gdLst>
                          <a:ahLst/>
                          <a:cxnLst>
                            <a:cxn ang="T16">
                              <a:pos x="T0" y="T1"/>
                            </a:cxn>
                            <a:cxn ang="T17">
                              <a:pos x="T2" y="T3"/>
                            </a:cxn>
                            <a:cxn ang="T18">
                              <a:pos x="T4" y="T5"/>
                            </a:cxn>
                            <a:cxn ang="T19">
                              <a:pos x="T6" y="T7"/>
                            </a:cxn>
                            <a:cxn ang="T20">
                              <a:pos x="T8" y="T9"/>
                            </a:cxn>
                            <a:cxn ang="T21">
                              <a:pos x="T10" y="T11"/>
                            </a:cxn>
                            <a:cxn ang="T22">
                              <a:pos x="T12" y="T13"/>
                            </a:cxn>
                            <a:cxn ang="T23">
                              <a:pos x="T14" y="T15"/>
                            </a:cxn>
                          </a:cxnLst>
                          <a:rect l="T24" t="T25" r="T26" b="T27"/>
                          <a:pathLst>
                            <a:path w="34" h="55">
                              <a:moveTo>
                                <a:pt x="0" y="55"/>
                              </a:moveTo>
                              <a:lnTo>
                                <a:pt x="24" y="51"/>
                              </a:lnTo>
                              <a:lnTo>
                                <a:pt x="28" y="45"/>
                              </a:lnTo>
                              <a:lnTo>
                                <a:pt x="32" y="33"/>
                              </a:lnTo>
                              <a:lnTo>
                                <a:pt x="34" y="28"/>
                              </a:lnTo>
                              <a:lnTo>
                                <a:pt x="34" y="14"/>
                              </a:lnTo>
                              <a:lnTo>
                                <a:pt x="4" y="0"/>
                              </a:lnTo>
                              <a:lnTo>
                                <a:pt x="0" y="55"/>
                              </a:lnTo>
                            </a:path>
                          </a:pathLst>
                        </a:custGeom>
                        <a:noFill/>
                        <a:ln w="12700">
                          <a:solidFill>
                            <a:srgbClr val="000000"/>
                          </a:solidFill>
                          <a:prstDash val="solid"/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endParaRPr lang="zh-CN" altLang="en-US">
                            <a:latin typeface="Microsoft YaHei" panose="020B0503020204020204" pitchFamily="34" charset="-122"/>
                            <a:ea typeface="Microsoft YaHei" panose="020B0503020204020204" pitchFamily="34" charset="-122"/>
                          </a:endParaRPr>
                        </a:p>
                      </p:txBody>
                    </p:sp>
                  </p:grpSp>
                  <p:sp>
                    <p:nvSpPr>
                      <p:cNvPr id="384" name="Freeform 744">
                        <a:extLst>
                          <a:ext uri="{FF2B5EF4-FFF2-40B4-BE49-F238E27FC236}">
                            <a16:creationId xmlns:a16="http://schemas.microsoft.com/office/drawing/2014/main" xmlns="" id="{23BE76D1-1071-49B6-A241-2BC4C97904AE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1859" y="3397"/>
                        <a:ext cx="44" cy="91"/>
                      </a:xfrm>
                      <a:custGeom>
                        <a:avLst/>
                        <a:gdLst>
                          <a:gd name="T0" fmla="*/ 18 w 44"/>
                          <a:gd name="T1" fmla="*/ 0 h 91"/>
                          <a:gd name="T2" fmla="*/ 22 w 44"/>
                          <a:gd name="T3" fmla="*/ 0 h 91"/>
                          <a:gd name="T4" fmla="*/ 26 w 44"/>
                          <a:gd name="T5" fmla="*/ 2 h 91"/>
                          <a:gd name="T6" fmla="*/ 34 w 44"/>
                          <a:gd name="T7" fmla="*/ 12 h 91"/>
                          <a:gd name="T8" fmla="*/ 40 w 44"/>
                          <a:gd name="T9" fmla="*/ 26 h 91"/>
                          <a:gd name="T10" fmla="*/ 44 w 44"/>
                          <a:gd name="T11" fmla="*/ 44 h 91"/>
                          <a:gd name="T12" fmla="*/ 44 w 44"/>
                          <a:gd name="T13" fmla="*/ 62 h 91"/>
                          <a:gd name="T14" fmla="*/ 40 w 44"/>
                          <a:gd name="T15" fmla="*/ 77 h 91"/>
                          <a:gd name="T16" fmla="*/ 34 w 44"/>
                          <a:gd name="T17" fmla="*/ 87 h 91"/>
                          <a:gd name="T18" fmla="*/ 30 w 44"/>
                          <a:gd name="T19" fmla="*/ 91 h 91"/>
                          <a:gd name="T20" fmla="*/ 24 w 44"/>
                          <a:gd name="T21" fmla="*/ 91 h 91"/>
                          <a:gd name="T22" fmla="*/ 20 w 44"/>
                          <a:gd name="T23" fmla="*/ 91 h 91"/>
                          <a:gd name="T24" fmla="*/ 16 w 44"/>
                          <a:gd name="T25" fmla="*/ 89 h 91"/>
                          <a:gd name="T26" fmla="*/ 8 w 44"/>
                          <a:gd name="T27" fmla="*/ 79 h 91"/>
                          <a:gd name="T28" fmla="*/ 2 w 44"/>
                          <a:gd name="T29" fmla="*/ 66 h 91"/>
                          <a:gd name="T30" fmla="*/ 0 w 44"/>
                          <a:gd name="T31" fmla="*/ 48 h 91"/>
                          <a:gd name="T32" fmla="*/ 0 w 44"/>
                          <a:gd name="T33" fmla="*/ 30 h 91"/>
                          <a:gd name="T34" fmla="*/ 4 w 44"/>
                          <a:gd name="T35" fmla="*/ 14 h 91"/>
                          <a:gd name="T36" fmla="*/ 10 w 44"/>
                          <a:gd name="T37" fmla="*/ 4 h 91"/>
                          <a:gd name="T38" fmla="*/ 14 w 44"/>
                          <a:gd name="T39" fmla="*/ 2 h 91"/>
                          <a:gd name="T40" fmla="*/ 18 w 44"/>
                          <a:gd name="T41" fmla="*/ 0 h 91"/>
                          <a:gd name="T42" fmla="*/ 0 60000 65536"/>
                          <a:gd name="T43" fmla="*/ 0 60000 65536"/>
                          <a:gd name="T44" fmla="*/ 0 60000 65536"/>
                          <a:gd name="T45" fmla="*/ 0 60000 65536"/>
                          <a:gd name="T46" fmla="*/ 0 60000 65536"/>
                          <a:gd name="T47" fmla="*/ 0 60000 65536"/>
                          <a:gd name="T48" fmla="*/ 0 60000 65536"/>
                          <a:gd name="T49" fmla="*/ 0 60000 65536"/>
                          <a:gd name="T50" fmla="*/ 0 60000 65536"/>
                          <a:gd name="T51" fmla="*/ 0 60000 65536"/>
                          <a:gd name="T52" fmla="*/ 0 60000 65536"/>
                          <a:gd name="T53" fmla="*/ 0 60000 65536"/>
                          <a:gd name="T54" fmla="*/ 0 60000 65536"/>
                          <a:gd name="T55" fmla="*/ 0 60000 65536"/>
                          <a:gd name="T56" fmla="*/ 0 60000 65536"/>
                          <a:gd name="T57" fmla="*/ 0 60000 65536"/>
                          <a:gd name="T58" fmla="*/ 0 60000 65536"/>
                          <a:gd name="T59" fmla="*/ 0 60000 65536"/>
                          <a:gd name="T60" fmla="*/ 0 60000 65536"/>
                          <a:gd name="T61" fmla="*/ 0 60000 65536"/>
                          <a:gd name="T62" fmla="*/ 0 60000 65536"/>
                          <a:gd name="T63" fmla="*/ 0 w 44"/>
                          <a:gd name="T64" fmla="*/ 0 h 91"/>
                          <a:gd name="T65" fmla="*/ 44 w 44"/>
                          <a:gd name="T66" fmla="*/ 91 h 91"/>
                        </a:gdLst>
                        <a:ahLst/>
                        <a:cxnLst>
                          <a:cxn ang="T42">
                            <a:pos x="T0" y="T1"/>
                          </a:cxn>
                          <a:cxn ang="T43">
                            <a:pos x="T2" y="T3"/>
                          </a:cxn>
                          <a:cxn ang="T44">
                            <a:pos x="T4" y="T5"/>
                          </a:cxn>
                          <a:cxn ang="T45">
                            <a:pos x="T6" y="T7"/>
                          </a:cxn>
                          <a:cxn ang="T46">
                            <a:pos x="T8" y="T9"/>
                          </a:cxn>
                          <a:cxn ang="T47">
                            <a:pos x="T10" y="T11"/>
                          </a:cxn>
                          <a:cxn ang="T48">
                            <a:pos x="T12" y="T13"/>
                          </a:cxn>
                          <a:cxn ang="T49">
                            <a:pos x="T14" y="T15"/>
                          </a:cxn>
                          <a:cxn ang="T50">
                            <a:pos x="T16" y="T17"/>
                          </a:cxn>
                          <a:cxn ang="T51">
                            <a:pos x="T18" y="T19"/>
                          </a:cxn>
                          <a:cxn ang="T52">
                            <a:pos x="T20" y="T21"/>
                          </a:cxn>
                          <a:cxn ang="T53">
                            <a:pos x="T22" y="T23"/>
                          </a:cxn>
                          <a:cxn ang="T54">
                            <a:pos x="T24" y="T25"/>
                          </a:cxn>
                          <a:cxn ang="T55">
                            <a:pos x="T26" y="T27"/>
                          </a:cxn>
                          <a:cxn ang="T56">
                            <a:pos x="T28" y="T29"/>
                          </a:cxn>
                          <a:cxn ang="T57">
                            <a:pos x="T30" y="T31"/>
                          </a:cxn>
                          <a:cxn ang="T58">
                            <a:pos x="T32" y="T33"/>
                          </a:cxn>
                          <a:cxn ang="T59">
                            <a:pos x="T34" y="T35"/>
                          </a:cxn>
                          <a:cxn ang="T60">
                            <a:pos x="T36" y="T37"/>
                          </a:cxn>
                          <a:cxn ang="T61">
                            <a:pos x="T38" y="T39"/>
                          </a:cxn>
                          <a:cxn ang="T62">
                            <a:pos x="T40" y="T41"/>
                          </a:cxn>
                        </a:cxnLst>
                        <a:rect l="T63" t="T64" r="T65" b="T66"/>
                        <a:pathLst>
                          <a:path w="44" h="91">
                            <a:moveTo>
                              <a:pt x="18" y="0"/>
                            </a:moveTo>
                            <a:lnTo>
                              <a:pt x="22" y="0"/>
                            </a:lnTo>
                            <a:lnTo>
                              <a:pt x="26" y="2"/>
                            </a:lnTo>
                            <a:lnTo>
                              <a:pt x="34" y="12"/>
                            </a:lnTo>
                            <a:lnTo>
                              <a:pt x="40" y="26"/>
                            </a:lnTo>
                            <a:lnTo>
                              <a:pt x="44" y="44"/>
                            </a:lnTo>
                            <a:lnTo>
                              <a:pt x="44" y="62"/>
                            </a:lnTo>
                            <a:lnTo>
                              <a:pt x="40" y="77"/>
                            </a:lnTo>
                            <a:lnTo>
                              <a:pt x="34" y="87"/>
                            </a:lnTo>
                            <a:lnTo>
                              <a:pt x="30" y="91"/>
                            </a:lnTo>
                            <a:lnTo>
                              <a:pt x="24" y="91"/>
                            </a:lnTo>
                            <a:lnTo>
                              <a:pt x="20" y="91"/>
                            </a:lnTo>
                            <a:lnTo>
                              <a:pt x="16" y="89"/>
                            </a:lnTo>
                            <a:lnTo>
                              <a:pt x="8" y="79"/>
                            </a:lnTo>
                            <a:lnTo>
                              <a:pt x="2" y="66"/>
                            </a:lnTo>
                            <a:lnTo>
                              <a:pt x="0" y="48"/>
                            </a:lnTo>
                            <a:lnTo>
                              <a:pt x="0" y="30"/>
                            </a:lnTo>
                            <a:lnTo>
                              <a:pt x="4" y="14"/>
                            </a:lnTo>
                            <a:lnTo>
                              <a:pt x="10" y="4"/>
                            </a:lnTo>
                            <a:lnTo>
                              <a:pt x="14" y="2"/>
                            </a:lnTo>
                            <a:lnTo>
                              <a:pt x="18" y="0"/>
                            </a:lnTo>
                            <a:close/>
                          </a:path>
                        </a:pathLst>
                      </a:custGeom>
                      <a:solidFill>
                        <a:srgbClr val="919191"/>
                      </a:solidFill>
                      <a:ln w="12700">
                        <a:solidFill>
                          <a:srgbClr val="000000"/>
                        </a:solidFill>
                        <a:prstDash val="solid"/>
                        <a:round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zh-CN" altLang="en-US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endParaRPr>
                      </a:p>
                    </p:txBody>
                  </p:sp>
                </p:grpSp>
                <p:sp>
                  <p:nvSpPr>
                    <p:cNvPr id="381" name="Oval 745">
                      <a:extLst>
                        <a:ext uri="{FF2B5EF4-FFF2-40B4-BE49-F238E27FC236}">
                          <a16:creationId xmlns:a16="http://schemas.microsoft.com/office/drawing/2014/main" xmlns="" id="{14C5AC36-39EC-49BD-9856-59614B4C768F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869" y="3415"/>
                      <a:ext cx="16" cy="55"/>
                    </a:xfrm>
                    <a:prstGeom prst="ellipse">
                      <a:avLst/>
                    </a:prstGeom>
                    <a:solidFill>
                      <a:srgbClr val="DADADA"/>
                    </a:solidFill>
                    <a:ln w="12700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CN" altLang="en-US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p:txBody>
                </p:sp>
                <p:sp>
                  <p:nvSpPr>
                    <p:cNvPr id="382" name="Oval 746">
                      <a:extLst>
                        <a:ext uri="{FF2B5EF4-FFF2-40B4-BE49-F238E27FC236}">
                          <a16:creationId xmlns:a16="http://schemas.microsoft.com/office/drawing/2014/main" xmlns="" id="{9BC00DE9-1E0E-4E67-9458-D641174FE1C3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873" y="3417"/>
                      <a:ext cx="16" cy="53"/>
                    </a:xfrm>
                    <a:prstGeom prst="ellipse">
                      <a:avLst/>
                    </a:prstGeom>
                    <a:solidFill>
                      <a:srgbClr val="DADADA"/>
                    </a:solidFill>
                    <a:ln w="12700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CN" altLang="en-US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p:txBody>
                </p:sp>
              </p:grpSp>
              <p:grpSp>
                <p:nvGrpSpPr>
                  <p:cNvPr id="372" name="Group 747">
                    <a:extLst>
                      <a:ext uri="{FF2B5EF4-FFF2-40B4-BE49-F238E27FC236}">
                        <a16:creationId xmlns:a16="http://schemas.microsoft.com/office/drawing/2014/main" xmlns="" id="{11CE2CA0-22FF-44AD-92AD-427D30708457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841" y="3399"/>
                    <a:ext cx="58" cy="97"/>
                    <a:chOff x="1841" y="3399"/>
                    <a:chExt cx="58" cy="97"/>
                  </a:xfrm>
                </p:grpSpPr>
                <p:grpSp>
                  <p:nvGrpSpPr>
                    <p:cNvPr id="373" name="Group 748">
                      <a:extLst>
                        <a:ext uri="{FF2B5EF4-FFF2-40B4-BE49-F238E27FC236}">
                          <a16:creationId xmlns:a16="http://schemas.microsoft.com/office/drawing/2014/main" xmlns="" id="{BB28073E-942F-4A4F-90B9-3F837354B7EB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841" y="3399"/>
                      <a:ext cx="58" cy="97"/>
                      <a:chOff x="1841" y="3399"/>
                      <a:chExt cx="58" cy="97"/>
                    </a:xfrm>
                  </p:grpSpPr>
                  <p:grpSp>
                    <p:nvGrpSpPr>
                      <p:cNvPr id="376" name="Group 749">
                        <a:extLst>
                          <a:ext uri="{FF2B5EF4-FFF2-40B4-BE49-F238E27FC236}">
                            <a16:creationId xmlns:a16="http://schemas.microsoft.com/office/drawing/2014/main" xmlns="" id="{3F49045C-2C6B-4296-8FC6-C8CC31C7A5A9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1865" y="3439"/>
                        <a:ext cx="34" cy="57"/>
                        <a:chOff x="1865" y="3439"/>
                        <a:chExt cx="34" cy="57"/>
                      </a:xfrm>
                    </p:grpSpPr>
                    <p:sp>
                      <p:nvSpPr>
                        <p:cNvPr id="378" name="Freeform 750">
                          <a:extLst>
                            <a:ext uri="{FF2B5EF4-FFF2-40B4-BE49-F238E27FC236}">
                              <a16:creationId xmlns:a16="http://schemas.microsoft.com/office/drawing/2014/main" xmlns="" id="{4A04DD7E-BE6A-4015-BCFE-B55E6112D015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1865" y="3439"/>
                          <a:ext cx="34" cy="57"/>
                        </a:xfrm>
                        <a:custGeom>
                          <a:avLst/>
                          <a:gdLst>
                            <a:gd name="T0" fmla="*/ 0 w 34"/>
                            <a:gd name="T1" fmla="*/ 57 h 57"/>
                            <a:gd name="T2" fmla="*/ 24 w 34"/>
                            <a:gd name="T3" fmla="*/ 51 h 57"/>
                            <a:gd name="T4" fmla="*/ 28 w 34"/>
                            <a:gd name="T5" fmla="*/ 45 h 57"/>
                            <a:gd name="T6" fmla="*/ 32 w 34"/>
                            <a:gd name="T7" fmla="*/ 35 h 57"/>
                            <a:gd name="T8" fmla="*/ 34 w 34"/>
                            <a:gd name="T9" fmla="*/ 28 h 57"/>
                            <a:gd name="T10" fmla="*/ 34 w 34"/>
                            <a:gd name="T11" fmla="*/ 14 h 57"/>
                            <a:gd name="T12" fmla="*/ 6 w 34"/>
                            <a:gd name="T13" fmla="*/ 0 h 57"/>
                            <a:gd name="T14" fmla="*/ 0 w 34"/>
                            <a:gd name="T15" fmla="*/ 57 h 57"/>
                            <a:gd name="T16" fmla="*/ 0 60000 65536"/>
                            <a:gd name="T17" fmla="*/ 0 60000 65536"/>
                            <a:gd name="T18" fmla="*/ 0 60000 65536"/>
                            <a:gd name="T19" fmla="*/ 0 60000 65536"/>
                            <a:gd name="T20" fmla="*/ 0 60000 65536"/>
                            <a:gd name="T21" fmla="*/ 0 60000 65536"/>
                            <a:gd name="T22" fmla="*/ 0 60000 65536"/>
                            <a:gd name="T23" fmla="*/ 0 60000 65536"/>
                            <a:gd name="T24" fmla="*/ 0 w 34"/>
                            <a:gd name="T25" fmla="*/ 0 h 57"/>
                            <a:gd name="T26" fmla="*/ 34 w 34"/>
                            <a:gd name="T27" fmla="*/ 57 h 57"/>
                          </a:gdLst>
                          <a:ahLst/>
                          <a:cxnLst>
                            <a:cxn ang="T16">
                              <a:pos x="T0" y="T1"/>
                            </a:cxn>
                            <a:cxn ang="T17">
                              <a:pos x="T2" y="T3"/>
                            </a:cxn>
                            <a:cxn ang="T18">
                              <a:pos x="T4" y="T5"/>
                            </a:cxn>
                            <a:cxn ang="T19">
                              <a:pos x="T6" y="T7"/>
                            </a:cxn>
                            <a:cxn ang="T20">
                              <a:pos x="T8" y="T9"/>
                            </a:cxn>
                            <a:cxn ang="T21">
                              <a:pos x="T10" y="T11"/>
                            </a:cxn>
                            <a:cxn ang="T22">
                              <a:pos x="T12" y="T13"/>
                            </a:cxn>
                            <a:cxn ang="T23">
                              <a:pos x="T14" y="T15"/>
                            </a:cxn>
                          </a:cxnLst>
                          <a:rect l="T24" t="T25" r="T26" b="T27"/>
                          <a:pathLst>
                            <a:path w="34" h="57">
                              <a:moveTo>
                                <a:pt x="0" y="57"/>
                              </a:moveTo>
                              <a:lnTo>
                                <a:pt x="24" y="51"/>
                              </a:lnTo>
                              <a:lnTo>
                                <a:pt x="28" y="45"/>
                              </a:lnTo>
                              <a:lnTo>
                                <a:pt x="32" y="35"/>
                              </a:lnTo>
                              <a:lnTo>
                                <a:pt x="34" y="28"/>
                              </a:lnTo>
                              <a:lnTo>
                                <a:pt x="34" y="14"/>
                              </a:lnTo>
                              <a:lnTo>
                                <a:pt x="6" y="0"/>
                              </a:lnTo>
                              <a:lnTo>
                                <a:pt x="0" y="57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676767"/>
                        </a:solidFill>
                        <a:ln w="9525">
                          <a:noFill/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endParaRPr lang="zh-CN" altLang="en-US">
                            <a:latin typeface="Microsoft YaHei" panose="020B0503020204020204" pitchFamily="34" charset="-122"/>
                            <a:ea typeface="Microsoft YaHei" panose="020B0503020204020204" pitchFamily="34" charset="-122"/>
                          </a:endParaRPr>
                        </a:p>
                      </p:txBody>
                    </p:sp>
                    <p:sp>
                      <p:nvSpPr>
                        <p:cNvPr id="379" name="Freeform 751">
                          <a:extLst>
                            <a:ext uri="{FF2B5EF4-FFF2-40B4-BE49-F238E27FC236}">
                              <a16:creationId xmlns:a16="http://schemas.microsoft.com/office/drawing/2014/main" xmlns="" id="{3DF41257-498C-48CE-BE52-D5F0340E4D4F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1865" y="3439"/>
                          <a:ext cx="34" cy="57"/>
                        </a:xfrm>
                        <a:custGeom>
                          <a:avLst/>
                          <a:gdLst>
                            <a:gd name="T0" fmla="*/ 0 w 34"/>
                            <a:gd name="T1" fmla="*/ 57 h 57"/>
                            <a:gd name="T2" fmla="*/ 24 w 34"/>
                            <a:gd name="T3" fmla="*/ 51 h 57"/>
                            <a:gd name="T4" fmla="*/ 28 w 34"/>
                            <a:gd name="T5" fmla="*/ 45 h 57"/>
                            <a:gd name="T6" fmla="*/ 32 w 34"/>
                            <a:gd name="T7" fmla="*/ 35 h 57"/>
                            <a:gd name="T8" fmla="*/ 34 w 34"/>
                            <a:gd name="T9" fmla="*/ 28 h 57"/>
                            <a:gd name="T10" fmla="*/ 34 w 34"/>
                            <a:gd name="T11" fmla="*/ 14 h 57"/>
                            <a:gd name="T12" fmla="*/ 6 w 34"/>
                            <a:gd name="T13" fmla="*/ 0 h 57"/>
                            <a:gd name="T14" fmla="*/ 0 w 34"/>
                            <a:gd name="T15" fmla="*/ 57 h 57"/>
                            <a:gd name="T16" fmla="*/ 0 60000 65536"/>
                            <a:gd name="T17" fmla="*/ 0 60000 65536"/>
                            <a:gd name="T18" fmla="*/ 0 60000 65536"/>
                            <a:gd name="T19" fmla="*/ 0 60000 65536"/>
                            <a:gd name="T20" fmla="*/ 0 60000 65536"/>
                            <a:gd name="T21" fmla="*/ 0 60000 65536"/>
                            <a:gd name="T22" fmla="*/ 0 60000 65536"/>
                            <a:gd name="T23" fmla="*/ 0 60000 65536"/>
                            <a:gd name="T24" fmla="*/ 0 w 34"/>
                            <a:gd name="T25" fmla="*/ 0 h 57"/>
                            <a:gd name="T26" fmla="*/ 34 w 34"/>
                            <a:gd name="T27" fmla="*/ 57 h 57"/>
                          </a:gdLst>
                          <a:ahLst/>
                          <a:cxnLst>
                            <a:cxn ang="T16">
                              <a:pos x="T0" y="T1"/>
                            </a:cxn>
                            <a:cxn ang="T17">
                              <a:pos x="T2" y="T3"/>
                            </a:cxn>
                            <a:cxn ang="T18">
                              <a:pos x="T4" y="T5"/>
                            </a:cxn>
                            <a:cxn ang="T19">
                              <a:pos x="T6" y="T7"/>
                            </a:cxn>
                            <a:cxn ang="T20">
                              <a:pos x="T8" y="T9"/>
                            </a:cxn>
                            <a:cxn ang="T21">
                              <a:pos x="T10" y="T11"/>
                            </a:cxn>
                            <a:cxn ang="T22">
                              <a:pos x="T12" y="T13"/>
                            </a:cxn>
                            <a:cxn ang="T23">
                              <a:pos x="T14" y="T15"/>
                            </a:cxn>
                          </a:cxnLst>
                          <a:rect l="T24" t="T25" r="T26" b="T27"/>
                          <a:pathLst>
                            <a:path w="34" h="57">
                              <a:moveTo>
                                <a:pt x="0" y="57"/>
                              </a:moveTo>
                              <a:lnTo>
                                <a:pt x="24" y="51"/>
                              </a:lnTo>
                              <a:lnTo>
                                <a:pt x="28" y="45"/>
                              </a:lnTo>
                              <a:lnTo>
                                <a:pt x="32" y="35"/>
                              </a:lnTo>
                              <a:lnTo>
                                <a:pt x="34" y="28"/>
                              </a:lnTo>
                              <a:lnTo>
                                <a:pt x="34" y="14"/>
                              </a:lnTo>
                              <a:lnTo>
                                <a:pt x="6" y="0"/>
                              </a:lnTo>
                              <a:lnTo>
                                <a:pt x="0" y="57"/>
                              </a:lnTo>
                            </a:path>
                          </a:pathLst>
                        </a:custGeom>
                        <a:noFill/>
                        <a:ln w="12700">
                          <a:solidFill>
                            <a:srgbClr val="000000"/>
                          </a:solidFill>
                          <a:prstDash val="solid"/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endParaRPr lang="zh-CN" altLang="en-US">
                            <a:latin typeface="Microsoft YaHei" panose="020B0503020204020204" pitchFamily="34" charset="-122"/>
                            <a:ea typeface="Microsoft YaHei" panose="020B0503020204020204" pitchFamily="34" charset="-122"/>
                          </a:endParaRPr>
                        </a:p>
                      </p:txBody>
                    </p:sp>
                  </p:grpSp>
                  <p:sp>
                    <p:nvSpPr>
                      <p:cNvPr id="377" name="Freeform 752">
                        <a:extLst>
                          <a:ext uri="{FF2B5EF4-FFF2-40B4-BE49-F238E27FC236}">
                            <a16:creationId xmlns:a16="http://schemas.microsoft.com/office/drawing/2014/main" xmlns="" id="{0A67EE5E-EFE8-4B75-8D18-C9669B608C31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1841" y="3399"/>
                        <a:ext cx="42" cy="93"/>
                      </a:xfrm>
                      <a:custGeom>
                        <a:avLst/>
                        <a:gdLst>
                          <a:gd name="T0" fmla="*/ 18 w 42"/>
                          <a:gd name="T1" fmla="*/ 0 h 93"/>
                          <a:gd name="T2" fmla="*/ 26 w 42"/>
                          <a:gd name="T3" fmla="*/ 4 h 93"/>
                          <a:gd name="T4" fmla="*/ 34 w 42"/>
                          <a:gd name="T5" fmla="*/ 14 h 93"/>
                          <a:gd name="T6" fmla="*/ 40 w 42"/>
                          <a:gd name="T7" fmla="*/ 28 h 93"/>
                          <a:gd name="T8" fmla="*/ 42 w 42"/>
                          <a:gd name="T9" fmla="*/ 46 h 93"/>
                          <a:gd name="T10" fmla="*/ 42 w 42"/>
                          <a:gd name="T11" fmla="*/ 64 h 93"/>
                          <a:gd name="T12" fmla="*/ 38 w 42"/>
                          <a:gd name="T13" fmla="*/ 79 h 93"/>
                          <a:gd name="T14" fmla="*/ 32 w 42"/>
                          <a:gd name="T15" fmla="*/ 89 h 93"/>
                          <a:gd name="T16" fmla="*/ 28 w 42"/>
                          <a:gd name="T17" fmla="*/ 93 h 93"/>
                          <a:gd name="T18" fmla="*/ 24 w 42"/>
                          <a:gd name="T19" fmla="*/ 93 h 93"/>
                          <a:gd name="T20" fmla="*/ 16 w 42"/>
                          <a:gd name="T21" fmla="*/ 89 h 93"/>
                          <a:gd name="T22" fmla="*/ 8 w 42"/>
                          <a:gd name="T23" fmla="*/ 79 h 93"/>
                          <a:gd name="T24" fmla="*/ 2 w 42"/>
                          <a:gd name="T25" fmla="*/ 66 h 93"/>
                          <a:gd name="T26" fmla="*/ 0 w 42"/>
                          <a:gd name="T27" fmla="*/ 48 h 93"/>
                          <a:gd name="T28" fmla="*/ 0 w 42"/>
                          <a:gd name="T29" fmla="*/ 30 h 93"/>
                          <a:gd name="T30" fmla="*/ 4 w 42"/>
                          <a:gd name="T31" fmla="*/ 14 h 93"/>
                          <a:gd name="T32" fmla="*/ 10 w 42"/>
                          <a:gd name="T33" fmla="*/ 4 h 93"/>
                          <a:gd name="T34" fmla="*/ 14 w 42"/>
                          <a:gd name="T35" fmla="*/ 2 h 93"/>
                          <a:gd name="T36" fmla="*/ 18 w 42"/>
                          <a:gd name="T37" fmla="*/ 0 h 93"/>
                          <a:gd name="T38" fmla="*/ 0 60000 65536"/>
                          <a:gd name="T39" fmla="*/ 0 60000 65536"/>
                          <a:gd name="T40" fmla="*/ 0 60000 65536"/>
                          <a:gd name="T41" fmla="*/ 0 60000 65536"/>
                          <a:gd name="T42" fmla="*/ 0 60000 65536"/>
                          <a:gd name="T43" fmla="*/ 0 60000 65536"/>
                          <a:gd name="T44" fmla="*/ 0 60000 65536"/>
                          <a:gd name="T45" fmla="*/ 0 60000 65536"/>
                          <a:gd name="T46" fmla="*/ 0 60000 65536"/>
                          <a:gd name="T47" fmla="*/ 0 60000 65536"/>
                          <a:gd name="T48" fmla="*/ 0 60000 65536"/>
                          <a:gd name="T49" fmla="*/ 0 60000 65536"/>
                          <a:gd name="T50" fmla="*/ 0 60000 65536"/>
                          <a:gd name="T51" fmla="*/ 0 60000 65536"/>
                          <a:gd name="T52" fmla="*/ 0 60000 65536"/>
                          <a:gd name="T53" fmla="*/ 0 60000 65536"/>
                          <a:gd name="T54" fmla="*/ 0 60000 65536"/>
                          <a:gd name="T55" fmla="*/ 0 60000 65536"/>
                          <a:gd name="T56" fmla="*/ 0 60000 65536"/>
                          <a:gd name="T57" fmla="*/ 0 w 42"/>
                          <a:gd name="T58" fmla="*/ 0 h 93"/>
                          <a:gd name="T59" fmla="*/ 42 w 42"/>
                          <a:gd name="T60" fmla="*/ 93 h 93"/>
                        </a:gdLst>
                        <a:ahLst/>
                        <a:cxnLst>
                          <a:cxn ang="T38">
                            <a:pos x="T0" y="T1"/>
                          </a:cxn>
                          <a:cxn ang="T39">
                            <a:pos x="T2" y="T3"/>
                          </a:cxn>
                          <a:cxn ang="T40">
                            <a:pos x="T4" y="T5"/>
                          </a:cxn>
                          <a:cxn ang="T41">
                            <a:pos x="T6" y="T7"/>
                          </a:cxn>
                          <a:cxn ang="T42">
                            <a:pos x="T8" y="T9"/>
                          </a:cxn>
                          <a:cxn ang="T43">
                            <a:pos x="T10" y="T11"/>
                          </a:cxn>
                          <a:cxn ang="T44">
                            <a:pos x="T12" y="T13"/>
                          </a:cxn>
                          <a:cxn ang="T45">
                            <a:pos x="T14" y="T15"/>
                          </a:cxn>
                          <a:cxn ang="T46">
                            <a:pos x="T16" y="T17"/>
                          </a:cxn>
                          <a:cxn ang="T47">
                            <a:pos x="T18" y="T19"/>
                          </a:cxn>
                          <a:cxn ang="T48">
                            <a:pos x="T20" y="T21"/>
                          </a:cxn>
                          <a:cxn ang="T49">
                            <a:pos x="T22" y="T23"/>
                          </a:cxn>
                          <a:cxn ang="T50">
                            <a:pos x="T24" y="T25"/>
                          </a:cxn>
                          <a:cxn ang="T51">
                            <a:pos x="T26" y="T27"/>
                          </a:cxn>
                          <a:cxn ang="T52">
                            <a:pos x="T28" y="T29"/>
                          </a:cxn>
                          <a:cxn ang="T53">
                            <a:pos x="T30" y="T31"/>
                          </a:cxn>
                          <a:cxn ang="T54">
                            <a:pos x="T32" y="T33"/>
                          </a:cxn>
                          <a:cxn ang="T55">
                            <a:pos x="T34" y="T35"/>
                          </a:cxn>
                          <a:cxn ang="T56">
                            <a:pos x="T36" y="T37"/>
                          </a:cxn>
                        </a:cxnLst>
                        <a:rect l="T57" t="T58" r="T59" b="T60"/>
                        <a:pathLst>
                          <a:path w="42" h="93">
                            <a:moveTo>
                              <a:pt x="18" y="0"/>
                            </a:moveTo>
                            <a:lnTo>
                              <a:pt x="26" y="4"/>
                            </a:lnTo>
                            <a:lnTo>
                              <a:pt x="34" y="14"/>
                            </a:lnTo>
                            <a:lnTo>
                              <a:pt x="40" y="28"/>
                            </a:lnTo>
                            <a:lnTo>
                              <a:pt x="42" y="46"/>
                            </a:lnTo>
                            <a:lnTo>
                              <a:pt x="42" y="64"/>
                            </a:lnTo>
                            <a:lnTo>
                              <a:pt x="38" y="79"/>
                            </a:lnTo>
                            <a:lnTo>
                              <a:pt x="32" y="89"/>
                            </a:lnTo>
                            <a:lnTo>
                              <a:pt x="28" y="93"/>
                            </a:lnTo>
                            <a:lnTo>
                              <a:pt x="24" y="93"/>
                            </a:lnTo>
                            <a:lnTo>
                              <a:pt x="16" y="89"/>
                            </a:lnTo>
                            <a:lnTo>
                              <a:pt x="8" y="79"/>
                            </a:lnTo>
                            <a:lnTo>
                              <a:pt x="2" y="66"/>
                            </a:lnTo>
                            <a:lnTo>
                              <a:pt x="0" y="48"/>
                            </a:lnTo>
                            <a:lnTo>
                              <a:pt x="0" y="30"/>
                            </a:lnTo>
                            <a:lnTo>
                              <a:pt x="4" y="14"/>
                            </a:lnTo>
                            <a:lnTo>
                              <a:pt x="10" y="4"/>
                            </a:lnTo>
                            <a:lnTo>
                              <a:pt x="14" y="2"/>
                            </a:lnTo>
                            <a:lnTo>
                              <a:pt x="18" y="0"/>
                            </a:lnTo>
                            <a:close/>
                          </a:path>
                        </a:pathLst>
                      </a:custGeom>
                      <a:solidFill>
                        <a:srgbClr val="919191"/>
                      </a:solidFill>
                      <a:ln w="12700">
                        <a:solidFill>
                          <a:srgbClr val="000000"/>
                        </a:solidFill>
                        <a:prstDash val="solid"/>
                        <a:round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zh-CN" altLang="en-US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endParaRPr>
                      </a:p>
                    </p:txBody>
                  </p:sp>
                </p:grpSp>
                <p:sp>
                  <p:nvSpPr>
                    <p:cNvPr id="374" name="Oval 753">
                      <a:extLst>
                        <a:ext uri="{FF2B5EF4-FFF2-40B4-BE49-F238E27FC236}">
                          <a16:creationId xmlns:a16="http://schemas.microsoft.com/office/drawing/2014/main" xmlns="" id="{D24F38B8-781C-4B96-A348-2314D79F3EE2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849" y="3417"/>
                      <a:ext cx="18" cy="55"/>
                    </a:xfrm>
                    <a:prstGeom prst="ellipse">
                      <a:avLst/>
                    </a:prstGeom>
                    <a:solidFill>
                      <a:srgbClr val="DADADA"/>
                    </a:solidFill>
                    <a:ln w="12700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CN" altLang="en-US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p:txBody>
                </p:sp>
                <p:sp>
                  <p:nvSpPr>
                    <p:cNvPr id="375" name="Oval 754">
                      <a:extLst>
                        <a:ext uri="{FF2B5EF4-FFF2-40B4-BE49-F238E27FC236}">
                          <a16:creationId xmlns:a16="http://schemas.microsoft.com/office/drawing/2014/main" xmlns="" id="{AFB20499-24DD-4DEE-AA94-2B51A0320F97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853" y="3419"/>
                      <a:ext cx="18" cy="55"/>
                    </a:xfrm>
                    <a:prstGeom prst="ellipse">
                      <a:avLst/>
                    </a:prstGeom>
                    <a:solidFill>
                      <a:srgbClr val="DADADA"/>
                    </a:solidFill>
                    <a:ln w="12700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CN" altLang="en-US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p:txBody>
                </p:sp>
              </p:grpSp>
            </p:grpSp>
            <p:grpSp>
              <p:nvGrpSpPr>
                <p:cNvPr id="365" name="Group 755">
                  <a:extLst>
                    <a:ext uri="{FF2B5EF4-FFF2-40B4-BE49-F238E27FC236}">
                      <a16:creationId xmlns:a16="http://schemas.microsoft.com/office/drawing/2014/main" xmlns="" id="{0E8FAE8F-1C1B-4EAD-A120-90210E0FF39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845" y="3379"/>
                  <a:ext cx="78" cy="88"/>
                  <a:chOff x="1845" y="3379"/>
                  <a:chExt cx="78" cy="88"/>
                </a:xfrm>
              </p:grpSpPr>
              <p:sp>
                <p:nvSpPr>
                  <p:cNvPr id="369" name="Freeform 756">
                    <a:extLst>
                      <a:ext uri="{FF2B5EF4-FFF2-40B4-BE49-F238E27FC236}">
                        <a16:creationId xmlns:a16="http://schemas.microsoft.com/office/drawing/2014/main" xmlns="" id="{1DBB3690-FAE5-4040-AEF5-1DB4515647B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845" y="3379"/>
                    <a:ext cx="78" cy="88"/>
                  </a:xfrm>
                  <a:custGeom>
                    <a:avLst/>
                    <a:gdLst>
                      <a:gd name="T0" fmla="*/ 38 w 78"/>
                      <a:gd name="T1" fmla="*/ 88 h 88"/>
                      <a:gd name="T2" fmla="*/ 78 w 78"/>
                      <a:gd name="T3" fmla="*/ 84 h 88"/>
                      <a:gd name="T4" fmla="*/ 78 w 78"/>
                      <a:gd name="T5" fmla="*/ 36 h 88"/>
                      <a:gd name="T6" fmla="*/ 74 w 78"/>
                      <a:gd name="T7" fmla="*/ 22 h 88"/>
                      <a:gd name="T8" fmla="*/ 66 w 78"/>
                      <a:gd name="T9" fmla="*/ 14 h 88"/>
                      <a:gd name="T10" fmla="*/ 62 w 78"/>
                      <a:gd name="T11" fmla="*/ 8 h 88"/>
                      <a:gd name="T12" fmla="*/ 54 w 78"/>
                      <a:gd name="T13" fmla="*/ 2 h 88"/>
                      <a:gd name="T14" fmla="*/ 48 w 78"/>
                      <a:gd name="T15" fmla="*/ 0 h 88"/>
                      <a:gd name="T16" fmla="*/ 0 w 78"/>
                      <a:gd name="T17" fmla="*/ 2 h 88"/>
                      <a:gd name="T18" fmla="*/ 26 w 78"/>
                      <a:gd name="T19" fmla="*/ 14 h 88"/>
                      <a:gd name="T20" fmla="*/ 36 w 78"/>
                      <a:gd name="T21" fmla="*/ 30 h 88"/>
                      <a:gd name="T22" fmla="*/ 38 w 78"/>
                      <a:gd name="T23" fmla="*/ 56 h 88"/>
                      <a:gd name="T24" fmla="*/ 38 w 78"/>
                      <a:gd name="T25" fmla="*/ 88 h 88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  <a:gd name="T39" fmla="*/ 0 w 78"/>
                      <a:gd name="T40" fmla="*/ 0 h 88"/>
                      <a:gd name="T41" fmla="*/ 78 w 78"/>
                      <a:gd name="T42" fmla="*/ 88 h 88"/>
                    </a:gdLst>
                    <a:ahLst/>
                    <a:cxnLst>
                      <a:cxn ang="T26">
                        <a:pos x="T0" y="T1"/>
                      </a:cxn>
                      <a:cxn ang="T27">
                        <a:pos x="T2" y="T3"/>
                      </a:cxn>
                      <a:cxn ang="T28">
                        <a:pos x="T4" y="T5"/>
                      </a:cxn>
                      <a:cxn ang="T29">
                        <a:pos x="T6" y="T7"/>
                      </a:cxn>
                      <a:cxn ang="T30">
                        <a:pos x="T8" y="T9"/>
                      </a:cxn>
                      <a:cxn ang="T31">
                        <a:pos x="T10" y="T11"/>
                      </a:cxn>
                      <a:cxn ang="T32">
                        <a:pos x="T12" y="T13"/>
                      </a:cxn>
                      <a:cxn ang="T33">
                        <a:pos x="T14" y="T15"/>
                      </a:cxn>
                      <a:cxn ang="T34">
                        <a:pos x="T16" y="T17"/>
                      </a:cxn>
                      <a:cxn ang="T35">
                        <a:pos x="T18" y="T19"/>
                      </a:cxn>
                      <a:cxn ang="T36">
                        <a:pos x="T20" y="T21"/>
                      </a:cxn>
                      <a:cxn ang="T37">
                        <a:pos x="T22" y="T23"/>
                      </a:cxn>
                      <a:cxn ang="T38">
                        <a:pos x="T24" y="T25"/>
                      </a:cxn>
                    </a:cxnLst>
                    <a:rect l="T39" t="T40" r="T41" b="T42"/>
                    <a:pathLst>
                      <a:path w="78" h="88">
                        <a:moveTo>
                          <a:pt x="38" y="88"/>
                        </a:moveTo>
                        <a:lnTo>
                          <a:pt x="78" y="84"/>
                        </a:lnTo>
                        <a:lnTo>
                          <a:pt x="78" y="36"/>
                        </a:lnTo>
                        <a:lnTo>
                          <a:pt x="74" y="22"/>
                        </a:lnTo>
                        <a:lnTo>
                          <a:pt x="66" y="14"/>
                        </a:lnTo>
                        <a:lnTo>
                          <a:pt x="62" y="8"/>
                        </a:lnTo>
                        <a:lnTo>
                          <a:pt x="54" y="2"/>
                        </a:lnTo>
                        <a:lnTo>
                          <a:pt x="48" y="0"/>
                        </a:lnTo>
                        <a:lnTo>
                          <a:pt x="0" y="2"/>
                        </a:lnTo>
                        <a:lnTo>
                          <a:pt x="26" y="14"/>
                        </a:lnTo>
                        <a:lnTo>
                          <a:pt x="36" y="30"/>
                        </a:lnTo>
                        <a:lnTo>
                          <a:pt x="38" y="56"/>
                        </a:lnTo>
                        <a:lnTo>
                          <a:pt x="38" y="88"/>
                        </a:lnTo>
                        <a:close/>
                      </a:path>
                    </a:pathLst>
                  </a:custGeom>
                  <a:solidFill>
                    <a:srgbClr val="676767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>
                      <a:latin typeface="Microsoft YaHei" panose="020B0503020204020204" pitchFamily="34" charset="-122"/>
                      <a:ea typeface="Microsoft YaHei" panose="020B0503020204020204" pitchFamily="34" charset="-122"/>
                    </a:endParaRPr>
                  </a:p>
                </p:txBody>
              </p:sp>
              <p:sp>
                <p:nvSpPr>
                  <p:cNvPr id="370" name="Freeform 757">
                    <a:extLst>
                      <a:ext uri="{FF2B5EF4-FFF2-40B4-BE49-F238E27FC236}">
                        <a16:creationId xmlns:a16="http://schemas.microsoft.com/office/drawing/2014/main" xmlns="" id="{1F963142-8FA1-4216-B949-2416A6BCB91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845" y="3379"/>
                    <a:ext cx="78" cy="88"/>
                  </a:xfrm>
                  <a:custGeom>
                    <a:avLst/>
                    <a:gdLst>
                      <a:gd name="T0" fmla="*/ 38 w 78"/>
                      <a:gd name="T1" fmla="*/ 88 h 88"/>
                      <a:gd name="T2" fmla="*/ 78 w 78"/>
                      <a:gd name="T3" fmla="*/ 84 h 88"/>
                      <a:gd name="T4" fmla="*/ 78 w 78"/>
                      <a:gd name="T5" fmla="*/ 36 h 88"/>
                      <a:gd name="T6" fmla="*/ 74 w 78"/>
                      <a:gd name="T7" fmla="*/ 22 h 88"/>
                      <a:gd name="T8" fmla="*/ 66 w 78"/>
                      <a:gd name="T9" fmla="*/ 14 h 88"/>
                      <a:gd name="T10" fmla="*/ 62 w 78"/>
                      <a:gd name="T11" fmla="*/ 8 h 88"/>
                      <a:gd name="T12" fmla="*/ 54 w 78"/>
                      <a:gd name="T13" fmla="*/ 2 h 88"/>
                      <a:gd name="T14" fmla="*/ 48 w 78"/>
                      <a:gd name="T15" fmla="*/ 0 h 88"/>
                      <a:gd name="T16" fmla="*/ 0 w 78"/>
                      <a:gd name="T17" fmla="*/ 2 h 88"/>
                      <a:gd name="T18" fmla="*/ 26 w 78"/>
                      <a:gd name="T19" fmla="*/ 14 h 88"/>
                      <a:gd name="T20" fmla="*/ 36 w 78"/>
                      <a:gd name="T21" fmla="*/ 30 h 88"/>
                      <a:gd name="T22" fmla="*/ 38 w 78"/>
                      <a:gd name="T23" fmla="*/ 56 h 88"/>
                      <a:gd name="T24" fmla="*/ 38 w 78"/>
                      <a:gd name="T25" fmla="*/ 88 h 88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  <a:gd name="T39" fmla="*/ 0 w 78"/>
                      <a:gd name="T40" fmla="*/ 0 h 88"/>
                      <a:gd name="T41" fmla="*/ 78 w 78"/>
                      <a:gd name="T42" fmla="*/ 88 h 88"/>
                    </a:gdLst>
                    <a:ahLst/>
                    <a:cxnLst>
                      <a:cxn ang="T26">
                        <a:pos x="T0" y="T1"/>
                      </a:cxn>
                      <a:cxn ang="T27">
                        <a:pos x="T2" y="T3"/>
                      </a:cxn>
                      <a:cxn ang="T28">
                        <a:pos x="T4" y="T5"/>
                      </a:cxn>
                      <a:cxn ang="T29">
                        <a:pos x="T6" y="T7"/>
                      </a:cxn>
                      <a:cxn ang="T30">
                        <a:pos x="T8" y="T9"/>
                      </a:cxn>
                      <a:cxn ang="T31">
                        <a:pos x="T10" y="T11"/>
                      </a:cxn>
                      <a:cxn ang="T32">
                        <a:pos x="T12" y="T13"/>
                      </a:cxn>
                      <a:cxn ang="T33">
                        <a:pos x="T14" y="T15"/>
                      </a:cxn>
                      <a:cxn ang="T34">
                        <a:pos x="T16" y="T17"/>
                      </a:cxn>
                      <a:cxn ang="T35">
                        <a:pos x="T18" y="T19"/>
                      </a:cxn>
                      <a:cxn ang="T36">
                        <a:pos x="T20" y="T21"/>
                      </a:cxn>
                      <a:cxn ang="T37">
                        <a:pos x="T22" y="T23"/>
                      </a:cxn>
                      <a:cxn ang="T38">
                        <a:pos x="T24" y="T25"/>
                      </a:cxn>
                    </a:cxnLst>
                    <a:rect l="T39" t="T40" r="T41" b="T42"/>
                    <a:pathLst>
                      <a:path w="78" h="88">
                        <a:moveTo>
                          <a:pt x="38" y="88"/>
                        </a:moveTo>
                        <a:lnTo>
                          <a:pt x="78" y="84"/>
                        </a:lnTo>
                        <a:lnTo>
                          <a:pt x="78" y="36"/>
                        </a:lnTo>
                        <a:lnTo>
                          <a:pt x="74" y="22"/>
                        </a:lnTo>
                        <a:lnTo>
                          <a:pt x="66" y="14"/>
                        </a:lnTo>
                        <a:lnTo>
                          <a:pt x="62" y="8"/>
                        </a:lnTo>
                        <a:lnTo>
                          <a:pt x="54" y="2"/>
                        </a:lnTo>
                        <a:lnTo>
                          <a:pt x="48" y="0"/>
                        </a:lnTo>
                        <a:lnTo>
                          <a:pt x="0" y="2"/>
                        </a:lnTo>
                        <a:lnTo>
                          <a:pt x="26" y="14"/>
                        </a:lnTo>
                        <a:lnTo>
                          <a:pt x="36" y="30"/>
                        </a:lnTo>
                        <a:lnTo>
                          <a:pt x="38" y="56"/>
                        </a:lnTo>
                        <a:lnTo>
                          <a:pt x="38" y="88"/>
                        </a:lnTo>
                      </a:path>
                    </a:pathLst>
                  </a:custGeom>
                  <a:noFill/>
                  <a:ln w="1270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>
                      <a:latin typeface="Microsoft YaHei" panose="020B0503020204020204" pitchFamily="34" charset="-122"/>
                      <a:ea typeface="Microsoft YaHei" panose="020B0503020204020204" pitchFamily="34" charset="-122"/>
                    </a:endParaRPr>
                  </a:p>
                </p:txBody>
              </p:sp>
            </p:grpSp>
            <p:grpSp>
              <p:nvGrpSpPr>
                <p:cNvPr id="366" name="Group 758">
                  <a:extLst>
                    <a:ext uri="{FF2B5EF4-FFF2-40B4-BE49-F238E27FC236}">
                      <a16:creationId xmlns:a16="http://schemas.microsoft.com/office/drawing/2014/main" xmlns="" id="{440435AC-C195-4DC0-9AB6-B5F506AE9E5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829" y="3381"/>
                  <a:ext cx="56" cy="86"/>
                  <a:chOff x="1829" y="3381"/>
                  <a:chExt cx="56" cy="86"/>
                </a:xfrm>
              </p:grpSpPr>
              <p:sp>
                <p:nvSpPr>
                  <p:cNvPr id="367" name="Freeform 759">
                    <a:extLst>
                      <a:ext uri="{FF2B5EF4-FFF2-40B4-BE49-F238E27FC236}">
                        <a16:creationId xmlns:a16="http://schemas.microsoft.com/office/drawing/2014/main" xmlns="" id="{F9F192E7-ADF2-466E-ACD6-FCA09E6E4AC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829" y="3381"/>
                    <a:ext cx="56" cy="86"/>
                  </a:xfrm>
                  <a:custGeom>
                    <a:avLst/>
                    <a:gdLst>
                      <a:gd name="T0" fmla="*/ 56 w 56"/>
                      <a:gd name="T1" fmla="*/ 86 h 86"/>
                      <a:gd name="T2" fmla="*/ 52 w 56"/>
                      <a:gd name="T3" fmla="*/ 82 h 86"/>
                      <a:gd name="T4" fmla="*/ 52 w 56"/>
                      <a:gd name="T5" fmla="*/ 42 h 86"/>
                      <a:gd name="T6" fmla="*/ 50 w 56"/>
                      <a:gd name="T7" fmla="*/ 26 h 86"/>
                      <a:gd name="T8" fmla="*/ 44 w 56"/>
                      <a:gd name="T9" fmla="*/ 18 h 86"/>
                      <a:gd name="T10" fmla="*/ 40 w 56"/>
                      <a:gd name="T11" fmla="*/ 12 h 86"/>
                      <a:gd name="T12" fmla="*/ 32 w 56"/>
                      <a:gd name="T13" fmla="*/ 8 h 86"/>
                      <a:gd name="T14" fmla="*/ 24 w 56"/>
                      <a:gd name="T15" fmla="*/ 8 h 86"/>
                      <a:gd name="T16" fmla="*/ 18 w 56"/>
                      <a:gd name="T17" fmla="*/ 8 h 86"/>
                      <a:gd name="T18" fmla="*/ 12 w 56"/>
                      <a:gd name="T19" fmla="*/ 12 h 86"/>
                      <a:gd name="T20" fmla="*/ 6 w 56"/>
                      <a:gd name="T21" fmla="*/ 20 h 86"/>
                      <a:gd name="T22" fmla="*/ 4 w 56"/>
                      <a:gd name="T23" fmla="*/ 38 h 86"/>
                      <a:gd name="T24" fmla="*/ 4 w 56"/>
                      <a:gd name="T25" fmla="*/ 56 h 86"/>
                      <a:gd name="T26" fmla="*/ 0 w 56"/>
                      <a:gd name="T27" fmla="*/ 50 h 86"/>
                      <a:gd name="T28" fmla="*/ 0 w 56"/>
                      <a:gd name="T29" fmla="*/ 14 h 86"/>
                      <a:gd name="T30" fmla="*/ 4 w 56"/>
                      <a:gd name="T31" fmla="*/ 6 h 86"/>
                      <a:gd name="T32" fmla="*/ 6 w 56"/>
                      <a:gd name="T33" fmla="*/ 2 h 86"/>
                      <a:gd name="T34" fmla="*/ 14 w 56"/>
                      <a:gd name="T35" fmla="*/ 0 h 86"/>
                      <a:gd name="T36" fmla="*/ 20 w 56"/>
                      <a:gd name="T37" fmla="*/ 0 h 86"/>
                      <a:gd name="T38" fmla="*/ 26 w 56"/>
                      <a:gd name="T39" fmla="*/ 0 h 86"/>
                      <a:gd name="T40" fmla="*/ 34 w 56"/>
                      <a:gd name="T41" fmla="*/ 2 h 86"/>
                      <a:gd name="T42" fmla="*/ 40 w 56"/>
                      <a:gd name="T43" fmla="*/ 6 h 86"/>
                      <a:gd name="T44" fmla="*/ 46 w 56"/>
                      <a:gd name="T45" fmla="*/ 12 h 86"/>
                      <a:gd name="T46" fmla="*/ 52 w 56"/>
                      <a:gd name="T47" fmla="*/ 20 h 86"/>
                      <a:gd name="T48" fmla="*/ 56 w 56"/>
                      <a:gd name="T49" fmla="*/ 28 h 86"/>
                      <a:gd name="T50" fmla="*/ 56 w 56"/>
                      <a:gd name="T51" fmla="*/ 40 h 86"/>
                      <a:gd name="T52" fmla="*/ 56 w 56"/>
                      <a:gd name="T53" fmla="*/ 86 h 86"/>
                      <a:gd name="T54" fmla="*/ 0 60000 65536"/>
                      <a:gd name="T55" fmla="*/ 0 60000 65536"/>
                      <a:gd name="T56" fmla="*/ 0 60000 65536"/>
                      <a:gd name="T57" fmla="*/ 0 60000 65536"/>
                      <a:gd name="T58" fmla="*/ 0 60000 65536"/>
                      <a:gd name="T59" fmla="*/ 0 60000 65536"/>
                      <a:gd name="T60" fmla="*/ 0 60000 65536"/>
                      <a:gd name="T61" fmla="*/ 0 60000 65536"/>
                      <a:gd name="T62" fmla="*/ 0 60000 65536"/>
                      <a:gd name="T63" fmla="*/ 0 60000 65536"/>
                      <a:gd name="T64" fmla="*/ 0 60000 65536"/>
                      <a:gd name="T65" fmla="*/ 0 60000 65536"/>
                      <a:gd name="T66" fmla="*/ 0 60000 65536"/>
                      <a:gd name="T67" fmla="*/ 0 60000 65536"/>
                      <a:gd name="T68" fmla="*/ 0 60000 65536"/>
                      <a:gd name="T69" fmla="*/ 0 60000 65536"/>
                      <a:gd name="T70" fmla="*/ 0 60000 65536"/>
                      <a:gd name="T71" fmla="*/ 0 60000 65536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w 56"/>
                      <a:gd name="T82" fmla="*/ 0 h 86"/>
                      <a:gd name="T83" fmla="*/ 56 w 56"/>
                      <a:gd name="T84" fmla="*/ 86 h 86"/>
                    </a:gdLst>
                    <a:ahLst/>
                    <a:cxnLst>
                      <a:cxn ang="T54">
                        <a:pos x="T0" y="T1"/>
                      </a:cxn>
                      <a:cxn ang="T55">
                        <a:pos x="T2" y="T3"/>
                      </a:cxn>
                      <a:cxn ang="T56">
                        <a:pos x="T4" y="T5"/>
                      </a:cxn>
                      <a:cxn ang="T57">
                        <a:pos x="T6" y="T7"/>
                      </a:cxn>
                      <a:cxn ang="T58">
                        <a:pos x="T8" y="T9"/>
                      </a:cxn>
                      <a:cxn ang="T59">
                        <a:pos x="T10" y="T11"/>
                      </a:cxn>
                      <a:cxn ang="T60">
                        <a:pos x="T12" y="T13"/>
                      </a:cxn>
                      <a:cxn ang="T61">
                        <a:pos x="T14" y="T15"/>
                      </a:cxn>
                      <a:cxn ang="T62">
                        <a:pos x="T16" y="T17"/>
                      </a:cxn>
                      <a:cxn ang="T63">
                        <a:pos x="T18" y="T19"/>
                      </a:cxn>
                      <a:cxn ang="T64">
                        <a:pos x="T20" y="T21"/>
                      </a:cxn>
                      <a:cxn ang="T65">
                        <a:pos x="T22" y="T23"/>
                      </a:cxn>
                      <a:cxn ang="T66">
                        <a:pos x="T24" y="T25"/>
                      </a:cxn>
                      <a:cxn ang="T67">
                        <a:pos x="T26" y="T27"/>
                      </a:cxn>
                      <a:cxn ang="T68">
                        <a:pos x="T28" y="T29"/>
                      </a:cxn>
                      <a:cxn ang="T69">
                        <a:pos x="T30" y="T31"/>
                      </a:cxn>
                      <a:cxn ang="T70">
                        <a:pos x="T32" y="T33"/>
                      </a:cxn>
                      <a:cxn ang="T71">
                        <a:pos x="T34" y="T35"/>
                      </a:cxn>
                      <a:cxn ang="T72">
                        <a:pos x="T36" y="T37"/>
                      </a:cxn>
                      <a:cxn ang="T73">
                        <a:pos x="T38" y="T39"/>
                      </a:cxn>
                      <a:cxn ang="T74">
                        <a:pos x="T40" y="T41"/>
                      </a:cxn>
                      <a:cxn ang="T75">
                        <a:pos x="T42" y="T43"/>
                      </a:cxn>
                      <a:cxn ang="T76">
                        <a:pos x="T44" y="T45"/>
                      </a:cxn>
                      <a:cxn ang="T77">
                        <a:pos x="T46" y="T47"/>
                      </a:cxn>
                      <a:cxn ang="T78">
                        <a:pos x="T48" y="T49"/>
                      </a:cxn>
                      <a:cxn ang="T79">
                        <a:pos x="T50" y="T51"/>
                      </a:cxn>
                      <a:cxn ang="T80">
                        <a:pos x="T52" y="T53"/>
                      </a:cxn>
                    </a:cxnLst>
                    <a:rect l="T81" t="T82" r="T83" b="T84"/>
                    <a:pathLst>
                      <a:path w="56" h="86">
                        <a:moveTo>
                          <a:pt x="56" y="86"/>
                        </a:moveTo>
                        <a:lnTo>
                          <a:pt x="52" y="82"/>
                        </a:lnTo>
                        <a:lnTo>
                          <a:pt x="52" y="42"/>
                        </a:lnTo>
                        <a:lnTo>
                          <a:pt x="50" y="26"/>
                        </a:lnTo>
                        <a:lnTo>
                          <a:pt x="44" y="18"/>
                        </a:lnTo>
                        <a:lnTo>
                          <a:pt x="40" y="12"/>
                        </a:lnTo>
                        <a:lnTo>
                          <a:pt x="32" y="8"/>
                        </a:lnTo>
                        <a:lnTo>
                          <a:pt x="24" y="8"/>
                        </a:lnTo>
                        <a:lnTo>
                          <a:pt x="18" y="8"/>
                        </a:lnTo>
                        <a:lnTo>
                          <a:pt x="12" y="12"/>
                        </a:lnTo>
                        <a:lnTo>
                          <a:pt x="6" y="20"/>
                        </a:lnTo>
                        <a:lnTo>
                          <a:pt x="4" y="38"/>
                        </a:lnTo>
                        <a:lnTo>
                          <a:pt x="4" y="56"/>
                        </a:lnTo>
                        <a:lnTo>
                          <a:pt x="0" y="50"/>
                        </a:lnTo>
                        <a:lnTo>
                          <a:pt x="0" y="14"/>
                        </a:lnTo>
                        <a:lnTo>
                          <a:pt x="4" y="6"/>
                        </a:lnTo>
                        <a:lnTo>
                          <a:pt x="6" y="2"/>
                        </a:lnTo>
                        <a:lnTo>
                          <a:pt x="14" y="0"/>
                        </a:lnTo>
                        <a:lnTo>
                          <a:pt x="20" y="0"/>
                        </a:lnTo>
                        <a:lnTo>
                          <a:pt x="26" y="0"/>
                        </a:lnTo>
                        <a:lnTo>
                          <a:pt x="34" y="2"/>
                        </a:lnTo>
                        <a:lnTo>
                          <a:pt x="40" y="6"/>
                        </a:lnTo>
                        <a:lnTo>
                          <a:pt x="46" y="12"/>
                        </a:lnTo>
                        <a:lnTo>
                          <a:pt x="52" y="20"/>
                        </a:lnTo>
                        <a:lnTo>
                          <a:pt x="56" y="28"/>
                        </a:lnTo>
                        <a:lnTo>
                          <a:pt x="56" y="40"/>
                        </a:lnTo>
                        <a:lnTo>
                          <a:pt x="56" y="86"/>
                        </a:lnTo>
                        <a:close/>
                      </a:path>
                    </a:pathLst>
                  </a:custGeom>
                  <a:solidFill>
                    <a:srgbClr val="DADADA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>
                      <a:latin typeface="Microsoft YaHei" panose="020B0503020204020204" pitchFamily="34" charset="-122"/>
                      <a:ea typeface="Microsoft YaHei" panose="020B0503020204020204" pitchFamily="34" charset="-122"/>
                    </a:endParaRPr>
                  </a:p>
                </p:txBody>
              </p:sp>
              <p:sp>
                <p:nvSpPr>
                  <p:cNvPr id="368" name="Freeform 760">
                    <a:extLst>
                      <a:ext uri="{FF2B5EF4-FFF2-40B4-BE49-F238E27FC236}">
                        <a16:creationId xmlns:a16="http://schemas.microsoft.com/office/drawing/2014/main" xmlns="" id="{986F8B08-DCE3-4769-A646-14F155CDEA6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829" y="3381"/>
                    <a:ext cx="56" cy="86"/>
                  </a:xfrm>
                  <a:custGeom>
                    <a:avLst/>
                    <a:gdLst>
                      <a:gd name="T0" fmla="*/ 56 w 56"/>
                      <a:gd name="T1" fmla="*/ 86 h 86"/>
                      <a:gd name="T2" fmla="*/ 52 w 56"/>
                      <a:gd name="T3" fmla="*/ 82 h 86"/>
                      <a:gd name="T4" fmla="*/ 52 w 56"/>
                      <a:gd name="T5" fmla="*/ 42 h 86"/>
                      <a:gd name="T6" fmla="*/ 50 w 56"/>
                      <a:gd name="T7" fmla="*/ 26 h 86"/>
                      <a:gd name="T8" fmla="*/ 44 w 56"/>
                      <a:gd name="T9" fmla="*/ 18 h 86"/>
                      <a:gd name="T10" fmla="*/ 40 w 56"/>
                      <a:gd name="T11" fmla="*/ 12 h 86"/>
                      <a:gd name="T12" fmla="*/ 32 w 56"/>
                      <a:gd name="T13" fmla="*/ 8 h 86"/>
                      <a:gd name="T14" fmla="*/ 24 w 56"/>
                      <a:gd name="T15" fmla="*/ 8 h 86"/>
                      <a:gd name="T16" fmla="*/ 18 w 56"/>
                      <a:gd name="T17" fmla="*/ 8 h 86"/>
                      <a:gd name="T18" fmla="*/ 12 w 56"/>
                      <a:gd name="T19" fmla="*/ 12 h 86"/>
                      <a:gd name="T20" fmla="*/ 6 w 56"/>
                      <a:gd name="T21" fmla="*/ 20 h 86"/>
                      <a:gd name="T22" fmla="*/ 4 w 56"/>
                      <a:gd name="T23" fmla="*/ 38 h 86"/>
                      <a:gd name="T24" fmla="*/ 4 w 56"/>
                      <a:gd name="T25" fmla="*/ 56 h 86"/>
                      <a:gd name="T26" fmla="*/ 0 w 56"/>
                      <a:gd name="T27" fmla="*/ 50 h 86"/>
                      <a:gd name="T28" fmla="*/ 0 w 56"/>
                      <a:gd name="T29" fmla="*/ 14 h 86"/>
                      <a:gd name="T30" fmla="*/ 4 w 56"/>
                      <a:gd name="T31" fmla="*/ 6 h 86"/>
                      <a:gd name="T32" fmla="*/ 6 w 56"/>
                      <a:gd name="T33" fmla="*/ 2 h 86"/>
                      <a:gd name="T34" fmla="*/ 14 w 56"/>
                      <a:gd name="T35" fmla="*/ 0 h 86"/>
                      <a:gd name="T36" fmla="*/ 20 w 56"/>
                      <a:gd name="T37" fmla="*/ 0 h 86"/>
                      <a:gd name="T38" fmla="*/ 26 w 56"/>
                      <a:gd name="T39" fmla="*/ 0 h 86"/>
                      <a:gd name="T40" fmla="*/ 34 w 56"/>
                      <a:gd name="T41" fmla="*/ 2 h 86"/>
                      <a:gd name="T42" fmla="*/ 40 w 56"/>
                      <a:gd name="T43" fmla="*/ 6 h 86"/>
                      <a:gd name="T44" fmla="*/ 46 w 56"/>
                      <a:gd name="T45" fmla="*/ 12 h 86"/>
                      <a:gd name="T46" fmla="*/ 52 w 56"/>
                      <a:gd name="T47" fmla="*/ 20 h 86"/>
                      <a:gd name="T48" fmla="*/ 56 w 56"/>
                      <a:gd name="T49" fmla="*/ 28 h 86"/>
                      <a:gd name="T50" fmla="*/ 56 w 56"/>
                      <a:gd name="T51" fmla="*/ 40 h 86"/>
                      <a:gd name="T52" fmla="*/ 56 w 56"/>
                      <a:gd name="T53" fmla="*/ 86 h 86"/>
                      <a:gd name="T54" fmla="*/ 0 60000 65536"/>
                      <a:gd name="T55" fmla="*/ 0 60000 65536"/>
                      <a:gd name="T56" fmla="*/ 0 60000 65536"/>
                      <a:gd name="T57" fmla="*/ 0 60000 65536"/>
                      <a:gd name="T58" fmla="*/ 0 60000 65536"/>
                      <a:gd name="T59" fmla="*/ 0 60000 65536"/>
                      <a:gd name="T60" fmla="*/ 0 60000 65536"/>
                      <a:gd name="T61" fmla="*/ 0 60000 65536"/>
                      <a:gd name="T62" fmla="*/ 0 60000 65536"/>
                      <a:gd name="T63" fmla="*/ 0 60000 65536"/>
                      <a:gd name="T64" fmla="*/ 0 60000 65536"/>
                      <a:gd name="T65" fmla="*/ 0 60000 65536"/>
                      <a:gd name="T66" fmla="*/ 0 60000 65536"/>
                      <a:gd name="T67" fmla="*/ 0 60000 65536"/>
                      <a:gd name="T68" fmla="*/ 0 60000 65536"/>
                      <a:gd name="T69" fmla="*/ 0 60000 65536"/>
                      <a:gd name="T70" fmla="*/ 0 60000 65536"/>
                      <a:gd name="T71" fmla="*/ 0 60000 65536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w 56"/>
                      <a:gd name="T82" fmla="*/ 0 h 86"/>
                      <a:gd name="T83" fmla="*/ 56 w 56"/>
                      <a:gd name="T84" fmla="*/ 86 h 86"/>
                    </a:gdLst>
                    <a:ahLst/>
                    <a:cxnLst>
                      <a:cxn ang="T54">
                        <a:pos x="T0" y="T1"/>
                      </a:cxn>
                      <a:cxn ang="T55">
                        <a:pos x="T2" y="T3"/>
                      </a:cxn>
                      <a:cxn ang="T56">
                        <a:pos x="T4" y="T5"/>
                      </a:cxn>
                      <a:cxn ang="T57">
                        <a:pos x="T6" y="T7"/>
                      </a:cxn>
                      <a:cxn ang="T58">
                        <a:pos x="T8" y="T9"/>
                      </a:cxn>
                      <a:cxn ang="T59">
                        <a:pos x="T10" y="T11"/>
                      </a:cxn>
                      <a:cxn ang="T60">
                        <a:pos x="T12" y="T13"/>
                      </a:cxn>
                      <a:cxn ang="T61">
                        <a:pos x="T14" y="T15"/>
                      </a:cxn>
                      <a:cxn ang="T62">
                        <a:pos x="T16" y="T17"/>
                      </a:cxn>
                      <a:cxn ang="T63">
                        <a:pos x="T18" y="T19"/>
                      </a:cxn>
                      <a:cxn ang="T64">
                        <a:pos x="T20" y="T21"/>
                      </a:cxn>
                      <a:cxn ang="T65">
                        <a:pos x="T22" y="T23"/>
                      </a:cxn>
                      <a:cxn ang="T66">
                        <a:pos x="T24" y="T25"/>
                      </a:cxn>
                      <a:cxn ang="T67">
                        <a:pos x="T26" y="T27"/>
                      </a:cxn>
                      <a:cxn ang="T68">
                        <a:pos x="T28" y="T29"/>
                      </a:cxn>
                      <a:cxn ang="T69">
                        <a:pos x="T30" y="T31"/>
                      </a:cxn>
                      <a:cxn ang="T70">
                        <a:pos x="T32" y="T33"/>
                      </a:cxn>
                      <a:cxn ang="T71">
                        <a:pos x="T34" y="T35"/>
                      </a:cxn>
                      <a:cxn ang="T72">
                        <a:pos x="T36" y="T37"/>
                      </a:cxn>
                      <a:cxn ang="T73">
                        <a:pos x="T38" y="T39"/>
                      </a:cxn>
                      <a:cxn ang="T74">
                        <a:pos x="T40" y="T41"/>
                      </a:cxn>
                      <a:cxn ang="T75">
                        <a:pos x="T42" y="T43"/>
                      </a:cxn>
                      <a:cxn ang="T76">
                        <a:pos x="T44" y="T45"/>
                      </a:cxn>
                      <a:cxn ang="T77">
                        <a:pos x="T46" y="T47"/>
                      </a:cxn>
                      <a:cxn ang="T78">
                        <a:pos x="T48" y="T49"/>
                      </a:cxn>
                      <a:cxn ang="T79">
                        <a:pos x="T50" y="T51"/>
                      </a:cxn>
                      <a:cxn ang="T80">
                        <a:pos x="T52" y="T53"/>
                      </a:cxn>
                    </a:cxnLst>
                    <a:rect l="T81" t="T82" r="T83" b="T84"/>
                    <a:pathLst>
                      <a:path w="56" h="86">
                        <a:moveTo>
                          <a:pt x="56" y="86"/>
                        </a:moveTo>
                        <a:lnTo>
                          <a:pt x="52" y="82"/>
                        </a:lnTo>
                        <a:lnTo>
                          <a:pt x="52" y="42"/>
                        </a:lnTo>
                        <a:lnTo>
                          <a:pt x="50" y="26"/>
                        </a:lnTo>
                        <a:lnTo>
                          <a:pt x="44" y="18"/>
                        </a:lnTo>
                        <a:lnTo>
                          <a:pt x="40" y="12"/>
                        </a:lnTo>
                        <a:lnTo>
                          <a:pt x="32" y="8"/>
                        </a:lnTo>
                        <a:lnTo>
                          <a:pt x="24" y="8"/>
                        </a:lnTo>
                        <a:lnTo>
                          <a:pt x="18" y="8"/>
                        </a:lnTo>
                        <a:lnTo>
                          <a:pt x="12" y="12"/>
                        </a:lnTo>
                        <a:lnTo>
                          <a:pt x="6" y="20"/>
                        </a:lnTo>
                        <a:lnTo>
                          <a:pt x="4" y="38"/>
                        </a:lnTo>
                        <a:lnTo>
                          <a:pt x="4" y="56"/>
                        </a:lnTo>
                        <a:lnTo>
                          <a:pt x="0" y="50"/>
                        </a:lnTo>
                        <a:lnTo>
                          <a:pt x="0" y="14"/>
                        </a:lnTo>
                        <a:lnTo>
                          <a:pt x="4" y="6"/>
                        </a:lnTo>
                        <a:lnTo>
                          <a:pt x="6" y="2"/>
                        </a:lnTo>
                        <a:lnTo>
                          <a:pt x="14" y="0"/>
                        </a:lnTo>
                        <a:lnTo>
                          <a:pt x="20" y="0"/>
                        </a:lnTo>
                        <a:lnTo>
                          <a:pt x="26" y="0"/>
                        </a:lnTo>
                        <a:lnTo>
                          <a:pt x="34" y="2"/>
                        </a:lnTo>
                        <a:lnTo>
                          <a:pt x="40" y="6"/>
                        </a:lnTo>
                        <a:lnTo>
                          <a:pt x="46" y="12"/>
                        </a:lnTo>
                        <a:lnTo>
                          <a:pt x="52" y="20"/>
                        </a:lnTo>
                        <a:lnTo>
                          <a:pt x="56" y="28"/>
                        </a:lnTo>
                        <a:lnTo>
                          <a:pt x="56" y="40"/>
                        </a:lnTo>
                        <a:lnTo>
                          <a:pt x="56" y="86"/>
                        </a:lnTo>
                      </a:path>
                    </a:pathLst>
                  </a:custGeom>
                  <a:noFill/>
                  <a:ln w="1270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>
                      <a:latin typeface="Microsoft YaHei" panose="020B0503020204020204" pitchFamily="34" charset="-122"/>
                      <a:ea typeface="Microsoft YaHei" panose="020B0503020204020204" pitchFamily="34" charset="-122"/>
                    </a:endParaRPr>
                  </a:p>
                </p:txBody>
              </p:sp>
            </p:grpSp>
          </p:grpSp>
          <p:grpSp>
            <p:nvGrpSpPr>
              <p:cNvPr id="360" name="Group 761">
                <a:extLst>
                  <a:ext uri="{FF2B5EF4-FFF2-40B4-BE49-F238E27FC236}">
                    <a16:creationId xmlns:a16="http://schemas.microsoft.com/office/drawing/2014/main" xmlns="" id="{D4AEBE67-7227-4E5C-A8C0-BB1E8AD0BB9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97" y="3117"/>
                <a:ext cx="281" cy="375"/>
                <a:chOff x="1797" y="3117"/>
                <a:chExt cx="281" cy="375"/>
              </a:xfrm>
            </p:grpSpPr>
            <p:sp>
              <p:nvSpPr>
                <p:cNvPr id="361" name="Freeform 762">
                  <a:extLst>
                    <a:ext uri="{FF2B5EF4-FFF2-40B4-BE49-F238E27FC236}">
                      <a16:creationId xmlns:a16="http://schemas.microsoft.com/office/drawing/2014/main" xmlns="" id="{420EFEA5-353C-483F-8577-9C764879A97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97" y="3117"/>
                  <a:ext cx="281" cy="375"/>
                </a:xfrm>
                <a:custGeom>
                  <a:avLst/>
                  <a:gdLst>
                    <a:gd name="T0" fmla="*/ 0 w 281"/>
                    <a:gd name="T1" fmla="*/ 228 h 375"/>
                    <a:gd name="T2" fmla="*/ 281 w 281"/>
                    <a:gd name="T3" fmla="*/ 375 h 375"/>
                    <a:gd name="T4" fmla="*/ 281 w 281"/>
                    <a:gd name="T5" fmla="*/ 6 h 375"/>
                    <a:gd name="T6" fmla="*/ 0 w 281"/>
                    <a:gd name="T7" fmla="*/ 0 h 375"/>
                    <a:gd name="T8" fmla="*/ 0 w 281"/>
                    <a:gd name="T9" fmla="*/ 228 h 375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81"/>
                    <a:gd name="T16" fmla="*/ 0 h 375"/>
                    <a:gd name="T17" fmla="*/ 281 w 281"/>
                    <a:gd name="T18" fmla="*/ 375 h 375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81" h="375">
                      <a:moveTo>
                        <a:pt x="0" y="228"/>
                      </a:moveTo>
                      <a:lnTo>
                        <a:pt x="281" y="375"/>
                      </a:lnTo>
                      <a:lnTo>
                        <a:pt x="281" y="6"/>
                      </a:lnTo>
                      <a:lnTo>
                        <a:pt x="0" y="0"/>
                      </a:lnTo>
                      <a:lnTo>
                        <a:pt x="0" y="22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362" name="Freeform 763">
                  <a:extLst>
                    <a:ext uri="{FF2B5EF4-FFF2-40B4-BE49-F238E27FC236}">
                      <a16:creationId xmlns:a16="http://schemas.microsoft.com/office/drawing/2014/main" xmlns="" id="{55CAAB4F-86D5-4D84-B03F-1067CAF45FA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97" y="3117"/>
                  <a:ext cx="281" cy="375"/>
                </a:xfrm>
                <a:custGeom>
                  <a:avLst/>
                  <a:gdLst>
                    <a:gd name="T0" fmla="*/ 0 w 281"/>
                    <a:gd name="T1" fmla="*/ 228 h 375"/>
                    <a:gd name="T2" fmla="*/ 281 w 281"/>
                    <a:gd name="T3" fmla="*/ 375 h 375"/>
                    <a:gd name="T4" fmla="*/ 281 w 281"/>
                    <a:gd name="T5" fmla="*/ 6 h 375"/>
                    <a:gd name="T6" fmla="*/ 0 w 281"/>
                    <a:gd name="T7" fmla="*/ 0 h 375"/>
                    <a:gd name="T8" fmla="*/ 0 w 281"/>
                    <a:gd name="T9" fmla="*/ 228 h 375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81"/>
                    <a:gd name="T16" fmla="*/ 0 h 375"/>
                    <a:gd name="T17" fmla="*/ 281 w 281"/>
                    <a:gd name="T18" fmla="*/ 375 h 375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81" h="375">
                      <a:moveTo>
                        <a:pt x="0" y="228"/>
                      </a:moveTo>
                      <a:lnTo>
                        <a:pt x="281" y="375"/>
                      </a:lnTo>
                      <a:lnTo>
                        <a:pt x="281" y="6"/>
                      </a:lnTo>
                      <a:lnTo>
                        <a:pt x="0" y="0"/>
                      </a:lnTo>
                      <a:lnTo>
                        <a:pt x="0" y="228"/>
                      </a:lnTo>
                    </a:path>
                  </a:pathLst>
                </a:custGeom>
                <a:noFill/>
                <a:ln w="1270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</p:grpSp>
        </p:grpSp>
        <p:grpSp>
          <p:nvGrpSpPr>
            <p:cNvPr id="232" name="Group 764">
              <a:extLst>
                <a:ext uri="{FF2B5EF4-FFF2-40B4-BE49-F238E27FC236}">
                  <a16:creationId xmlns:a16="http://schemas.microsoft.com/office/drawing/2014/main" xmlns="" id="{9DE2B455-5F21-4514-BD97-E939EACE55B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272" y="2896"/>
              <a:ext cx="1020" cy="1044"/>
              <a:chOff x="4334" y="2825"/>
              <a:chExt cx="1069" cy="1112"/>
            </a:xfrm>
          </p:grpSpPr>
          <p:sp>
            <p:nvSpPr>
              <p:cNvPr id="284" name="Rectangle 765">
                <a:extLst>
                  <a:ext uri="{FF2B5EF4-FFF2-40B4-BE49-F238E27FC236}">
                    <a16:creationId xmlns:a16="http://schemas.microsoft.com/office/drawing/2014/main" xmlns="" id="{A5A12727-1968-4814-BBBC-A22D72BC22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4" y="2825"/>
                <a:ext cx="1053" cy="1096"/>
              </a:xfrm>
              <a:prstGeom prst="rect">
                <a:avLst/>
              </a:prstGeom>
              <a:solidFill>
                <a:srgbClr val="C7DAFE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285" name="Rectangle 766">
                <a:extLst>
                  <a:ext uri="{FF2B5EF4-FFF2-40B4-BE49-F238E27FC236}">
                    <a16:creationId xmlns:a16="http://schemas.microsoft.com/office/drawing/2014/main" xmlns="" id="{20BBBCEE-BE37-4C8B-9F0E-DB2BAFEDD8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50" y="2841"/>
                <a:ext cx="1053" cy="1096"/>
              </a:xfrm>
              <a:prstGeom prst="rect">
                <a:avLst/>
              </a:prstGeom>
              <a:solidFill>
                <a:srgbClr val="617498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286" name="Rectangle 767">
                <a:extLst>
                  <a:ext uri="{FF2B5EF4-FFF2-40B4-BE49-F238E27FC236}">
                    <a16:creationId xmlns:a16="http://schemas.microsoft.com/office/drawing/2014/main" xmlns="" id="{6ED35604-4BD7-4FCD-A194-8C60803D8E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42" y="2833"/>
                <a:ext cx="1053" cy="1096"/>
              </a:xfrm>
              <a:prstGeom prst="rect">
                <a:avLst/>
              </a:prstGeom>
              <a:solidFill>
                <a:srgbClr val="A2C1FE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  <p:grpSp>
          <p:nvGrpSpPr>
            <p:cNvPr id="233" name="Group 768">
              <a:extLst>
                <a:ext uri="{FF2B5EF4-FFF2-40B4-BE49-F238E27FC236}">
                  <a16:creationId xmlns:a16="http://schemas.microsoft.com/office/drawing/2014/main" xmlns="" id="{446C73B9-1032-4EE5-9004-BCF7EC9B807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35" y="3167"/>
              <a:ext cx="917" cy="609"/>
              <a:chOff x="4400" y="3105"/>
              <a:chExt cx="961" cy="646"/>
            </a:xfrm>
          </p:grpSpPr>
          <p:grpSp>
            <p:nvGrpSpPr>
              <p:cNvPr id="234" name="Group 769">
                <a:extLst>
                  <a:ext uri="{FF2B5EF4-FFF2-40B4-BE49-F238E27FC236}">
                    <a16:creationId xmlns:a16="http://schemas.microsoft.com/office/drawing/2014/main" xmlns="" id="{8F41818A-6615-4524-ABAB-87669F0A7C2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400" y="3135"/>
                <a:ext cx="901" cy="616"/>
                <a:chOff x="4400" y="3135"/>
                <a:chExt cx="901" cy="616"/>
              </a:xfrm>
            </p:grpSpPr>
            <p:sp>
              <p:nvSpPr>
                <p:cNvPr id="281" name="Rectangle 770">
                  <a:extLst>
                    <a:ext uri="{FF2B5EF4-FFF2-40B4-BE49-F238E27FC236}">
                      <a16:creationId xmlns:a16="http://schemas.microsoft.com/office/drawing/2014/main" xmlns="" id="{A44DBE03-1646-4CF4-A714-914C8A3CF3D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400" y="3135"/>
                  <a:ext cx="901" cy="616"/>
                </a:xfrm>
                <a:prstGeom prst="rect">
                  <a:avLst/>
                </a:prstGeom>
                <a:solidFill>
                  <a:srgbClr val="A3F25F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282" name="Freeform 771">
                  <a:extLst>
                    <a:ext uri="{FF2B5EF4-FFF2-40B4-BE49-F238E27FC236}">
                      <a16:creationId xmlns:a16="http://schemas.microsoft.com/office/drawing/2014/main" xmlns="" id="{F115F35F-EF4E-4830-B50B-1D2B063CB44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00" y="3135"/>
                  <a:ext cx="901" cy="614"/>
                </a:xfrm>
                <a:custGeom>
                  <a:avLst/>
                  <a:gdLst>
                    <a:gd name="T0" fmla="*/ 901 w 901"/>
                    <a:gd name="T1" fmla="*/ 0 h 614"/>
                    <a:gd name="T2" fmla="*/ 0 w 901"/>
                    <a:gd name="T3" fmla="*/ 0 h 614"/>
                    <a:gd name="T4" fmla="*/ 0 w 901"/>
                    <a:gd name="T5" fmla="*/ 614 h 614"/>
                    <a:gd name="T6" fmla="*/ 0 60000 65536"/>
                    <a:gd name="T7" fmla="*/ 0 60000 65536"/>
                    <a:gd name="T8" fmla="*/ 0 60000 65536"/>
                    <a:gd name="T9" fmla="*/ 0 w 901"/>
                    <a:gd name="T10" fmla="*/ 0 h 614"/>
                    <a:gd name="T11" fmla="*/ 901 w 901"/>
                    <a:gd name="T12" fmla="*/ 614 h 614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901" h="614">
                      <a:moveTo>
                        <a:pt x="901" y="0"/>
                      </a:moveTo>
                      <a:lnTo>
                        <a:pt x="0" y="0"/>
                      </a:lnTo>
                      <a:lnTo>
                        <a:pt x="0" y="614"/>
                      </a:lnTo>
                    </a:path>
                  </a:pathLst>
                </a:custGeom>
                <a:noFill/>
                <a:ln w="25400">
                  <a:solidFill>
                    <a:srgbClr val="FFFFFF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283" name="Freeform 772">
                  <a:extLst>
                    <a:ext uri="{FF2B5EF4-FFF2-40B4-BE49-F238E27FC236}">
                      <a16:creationId xmlns:a16="http://schemas.microsoft.com/office/drawing/2014/main" xmlns="" id="{7FC3268F-94E7-4630-993A-75FC9D49366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00" y="3135"/>
                  <a:ext cx="901" cy="614"/>
                </a:xfrm>
                <a:custGeom>
                  <a:avLst/>
                  <a:gdLst>
                    <a:gd name="T0" fmla="*/ 0 w 901"/>
                    <a:gd name="T1" fmla="*/ 614 h 614"/>
                    <a:gd name="T2" fmla="*/ 901 w 901"/>
                    <a:gd name="T3" fmla="*/ 614 h 614"/>
                    <a:gd name="T4" fmla="*/ 901 w 901"/>
                    <a:gd name="T5" fmla="*/ 0 h 614"/>
                    <a:gd name="T6" fmla="*/ 0 60000 65536"/>
                    <a:gd name="T7" fmla="*/ 0 60000 65536"/>
                    <a:gd name="T8" fmla="*/ 0 60000 65536"/>
                    <a:gd name="T9" fmla="*/ 0 w 901"/>
                    <a:gd name="T10" fmla="*/ 0 h 614"/>
                    <a:gd name="T11" fmla="*/ 901 w 901"/>
                    <a:gd name="T12" fmla="*/ 614 h 614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901" h="614">
                      <a:moveTo>
                        <a:pt x="0" y="614"/>
                      </a:moveTo>
                      <a:lnTo>
                        <a:pt x="901" y="614"/>
                      </a:lnTo>
                      <a:lnTo>
                        <a:pt x="901" y="0"/>
                      </a:lnTo>
                    </a:path>
                  </a:pathLst>
                </a:custGeom>
                <a:noFill/>
                <a:ln w="25400">
                  <a:solidFill>
                    <a:srgbClr val="316501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</p:grpSp>
          <p:sp>
            <p:nvSpPr>
              <p:cNvPr id="235" name="Rectangle 773">
                <a:extLst>
                  <a:ext uri="{FF2B5EF4-FFF2-40B4-BE49-F238E27FC236}">
                    <a16:creationId xmlns:a16="http://schemas.microsoft.com/office/drawing/2014/main" xmlns="" id="{9707466D-7376-49DB-8C6D-35EBC62C7F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30" y="3590"/>
                <a:ext cx="815" cy="1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grpSp>
            <p:nvGrpSpPr>
              <p:cNvPr id="236" name="Group 774">
                <a:extLst>
                  <a:ext uri="{FF2B5EF4-FFF2-40B4-BE49-F238E27FC236}">
                    <a16:creationId xmlns:a16="http://schemas.microsoft.com/office/drawing/2014/main" xmlns="" id="{F0AD2909-46E8-4697-BD1E-A0B063F7837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87" y="3381"/>
                <a:ext cx="293" cy="244"/>
                <a:chOff x="4787" y="3381"/>
                <a:chExt cx="293" cy="244"/>
              </a:xfrm>
            </p:grpSpPr>
            <p:sp>
              <p:nvSpPr>
                <p:cNvPr id="279" name="Freeform 775">
                  <a:extLst>
                    <a:ext uri="{FF2B5EF4-FFF2-40B4-BE49-F238E27FC236}">
                      <a16:creationId xmlns:a16="http://schemas.microsoft.com/office/drawing/2014/main" xmlns="" id="{FB0387B1-3C11-4E1C-AE4D-59F0396E48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11" y="3405"/>
                  <a:ext cx="269" cy="220"/>
                </a:xfrm>
                <a:custGeom>
                  <a:avLst/>
                  <a:gdLst>
                    <a:gd name="T0" fmla="*/ 0 w 269"/>
                    <a:gd name="T1" fmla="*/ 0 h 220"/>
                    <a:gd name="T2" fmla="*/ 107 w 269"/>
                    <a:gd name="T3" fmla="*/ 0 h 220"/>
                    <a:gd name="T4" fmla="*/ 269 w 269"/>
                    <a:gd name="T5" fmla="*/ 113 h 220"/>
                    <a:gd name="T6" fmla="*/ 105 w 269"/>
                    <a:gd name="T7" fmla="*/ 220 h 220"/>
                    <a:gd name="T8" fmla="*/ 2 w 269"/>
                    <a:gd name="T9" fmla="*/ 218 h 220"/>
                    <a:gd name="T10" fmla="*/ 163 w 269"/>
                    <a:gd name="T11" fmla="*/ 113 h 220"/>
                    <a:gd name="T12" fmla="*/ 0 w 269"/>
                    <a:gd name="T13" fmla="*/ 0 h 220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269"/>
                    <a:gd name="T22" fmla="*/ 0 h 220"/>
                    <a:gd name="T23" fmla="*/ 269 w 269"/>
                    <a:gd name="T24" fmla="*/ 220 h 220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269" h="220">
                      <a:moveTo>
                        <a:pt x="0" y="0"/>
                      </a:moveTo>
                      <a:lnTo>
                        <a:pt x="107" y="0"/>
                      </a:lnTo>
                      <a:lnTo>
                        <a:pt x="269" y="113"/>
                      </a:lnTo>
                      <a:lnTo>
                        <a:pt x="105" y="220"/>
                      </a:lnTo>
                      <a:lnTo>
                        <a:pt x="2" y="218"/>
                      </a:lnTo>
                      <a:lnTo>
                        <a:pt x="163" y="11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280" name="Freeform 776">
                  <a:extLst>
                    <a:ext uri="{FF2B5EF4-FFF2-40B4-BE49-F238E27FC236}">
                      <a16:creationId xmlns:a16="http://schemas.microsoft.com/office/drawing/2014/main" xmlns="" id="{34E68BC2-2C6B-4AC6-B64D-A04260A9A8B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87" y="3381"/>
                  <a:ext cx="269" cy="221"/>
                </a:xfrm>
                <a:custGeom>
                  <a:avLst/>
                  <a:gdLst>
                    <a:gd name="T0" fmla="*/ 0 w 269"/>
                    <a:gd name="T1" fmla="*/ 0 h 221"/>
                    <a:gd name="T2" fmla="*/ 107 w 269"/>
                    <a:gd name="T3" fmla="*/ 0 h 221"/>
                    <a:gd name="T4" fmla="*/ 269 w 269"/>
                    <a:gd name="T5" fmla="*/ 113 h 221"/>
                    <a:gd name="T6" fmla="*/ 105 w 269"/>
                    <a:gd name="T7" fmla="*/ 221 h 221"/>
                    <a:gd name="T8" fmla="*/ 2 w 269"/>
                    <a:gd name="T9" fmla="*/ 219 h 221"/>
                    <a:gd name="T10" fmla="*/ 163 w 269"/>
                    <a:gd name="T11" fmla="*/ 113 h 221"/>
                    <a:gd name="T12" fmla="*/ 0 w 269"/>
                    <a:gd name="T13" fmla="*/ 0 h 221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269"/>
                    <a:gd name="T22" fmla="*/ 0 h 221"/>
                    <a:gd name="T23" fmla="*/ 269 w 269"/>
                    <a:gd name="T24" fmla="*/ 221 h 221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269" h="221">
                      <a:moveTo>
                        <a:pt x="0" y="0"/>
                      </a:moveTo>
                      <a:lnTo>
                        <a:pt x="107" y="0"/>
                      </a:lnTo>
                      <a:lnTo>
                        <a:pt x="269" y="113"/>
                      </a:lnTo>
                      <a:lnTo>
                        <a:pt x="105" y="221"/>
                      </a:lnTo>
                      <a:lnTo>
                        <a:pt x="2" y="219"/>
                      </a:lnTo>
                      <a:lnTo>
                        <a:pt x="163" y="11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E0E7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</p:grpSp>
          <p:grpSp>
            <p:nvGrpSpPr>
              <p:cNvPr id="237" name="Group 777">
                <a:extLst>
                  <a:ext uri="{FF2B5EF4-FFF2-40B4-BE49-F238E27FC236}">
                    <a16:creationId xmlns:a16="http://schemas.microsoft.com/office/drawing/2014/main" xmlns="" id="{BAC62F74-08A5-4915-8FAA-20027B93241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928" y="3383"/>
                <a:ext cx="293" cy="244"/>
                <a:chOff x="4928" y="3383"/>
                <a:chExt cx="293" cy="244"/>
              </a:xfrm>
            </p:grpSpPr>
            <p:sp>
              <p:nvSpPr>
                <p:cNvPr id="277" name="Freeform 778">
                  <a:extLst>
                    <a:ext uri="{FF2B5EF4-FFF2-40B4-BE49-F238E27FC236}">
                      <a16:creationId xmlns:a16="http://schemas.microsoft.com/office/drawing/2014/main" xmlns="" id="{2BF06158-0555-44EC-889F-510D4AC61F4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52" y="3407"/>
                  <a:ext cx="269" cy="220"/>
                </a:xfrm>
                <a:custGeom>
                  <a:avLst/>
                  <a:gdLst>
                    <a:gd name="T0" fmla="*/ 0 w 269"/>
                    <a:gd name="T1" fmla="*/ 0 h 220"/>
                    <a:gd name="T2" fmla="*/ 108 w 269"/>
                    <a:gd name="T3" fmla="*/ 0 h 220"/>
                    <a:gd name="T4" fmla="*/ 269 w 269"/>
                    <a:gd name="T5" fmla="*/ 113 h 220"/>
                    <a:gd name="T6" fmla="*/ 106 w 269"/>
                    <a:gd name="T7" fmla="*/ 220 h 220"/>
                    <a:gd name="T8" fmla="*/ 0 w 269"/>
                    <a:gd name="T9" fmla="*/ 218 h 220"/>
                    <a:gd name="T10" fmla="*/ 162 w 269"/>
                    <a:gd name="T11" fmla="*/ 113 h 220"/>
                    <a:gd name="T12" fmla="*/ 0 w 269"/>
                    <a:gd name="T13" fmla="*/ 0 h 220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269"/>
                    <a:gd name="T22" fmla="*/ 0 h 220"/>
                    <a:gd name="T23" fmla="*/ 269 w 269"/>
                    <a:gd name="T24" fmla="*/ 220 h 220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269" h="220">
                      <a:moveTo>
                        <a:pt x="0" y="0"/>
                      </a:moveTo>
                      <a:lnTo>
                        <a:pt x="108" y="0"/>
                      </a:lnTo>
                      <a:lnTo>
                        <a:pt x="269" y="113"/>
                      </a:lnTo>
                      <a:lnTo>
                        <a:pt x="106" y="220"/>
                      </a:lnTo>
                      <a:lnTo>
                        <a:pt x="0" y="218"/>
                      </a:lnTo>
                      <a:lnTo>
                        <a:pt x="162" y="11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278" name="Freeform 779">
                  <a:extLst>
                    <a:ext uri="{FF2B5EF4-FFF2-40B4-BE49-F238E27FC236}">
                      <a16:creationId xmlns:a16="http://schemas.microsoft.com/office/drawing/2014/main" xmlns="" id="{BA6F7F19-C4EA-4391-B009-E5858073B33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28" y="3383"/>
                  <a:ext cx="269" cy="221"/>
                </a:xfrm>
                <a:custGeom>
                  <a:avLst/>
                  <a:gdLst>
                    <a:gd name="T0" fmla="*/ 0 w 269"/>
                    <a:gd name="T1" fmla="*/ 0 h 221"/>
                    <a:gd name="T2" fmla="*/ 108 w 269"/>
                    <a:gd name="T3" fmla="*/ 0 h 221"/>
                    <a:gd name="T4" fmla="*/ 269 w 269"/>
                    <a:gd name="T5" fmla="*/ 113 h 221"/>
                    <a:gd name="T6" fmla="*/ 106 w 269"/>
                    <a:gd name="T7" fmla="*/ 221 h 221"/>
                    <a:gd name="T8" fmla="*/ 0 w 269"/>
                    <a:gd name="T9" fmla="*/ 219 h 221"/>
                    <a:gd name="T10" fmla="*/ 162 w 269"/>
                    <a:gd name="T11" fmla="*/ 113 h 221"/>
                    <a:gd name="T12" fmla="*/ 0 w 269"/>
                    <a:gd name="T13" fmla="*/ 0 h 221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269"/>
                    <a:gd name="T22" fmla="*/ 0 h 221"/>
                    <a:gd name="T23" fmla="*/ 269 w 269"/>
                    <a:gd name="T24" fmla="*/ 221 h 221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269" h="221">
                      <a:moveTo>
                        <a:pt x="0" y="0"/>
                      </a:moveTo>
                      <a:lnTo>
                        <a:pt x="108" y="0"/>
                      </a:lnTo>
                      <a:lnTo>
                        <a:pt x="269" y="113"/>
                      </a:lnTo>
                      <a:lnTo>
                        <a:pt x="106" y="221"/>
                      </a:lnTo>
                      <a:lnTo>
                        <a:pt x="0" y="219"/>
                      </a:lnTo>
                      <a:lnTo>
                        <a:pt x="162" y="11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A2C1FE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</p:grpSp>
          <p:grpSp>
            <p:nvGrpSpPr>
              <p:cNvPr id="238" name="Group 780">
                <a:extLst>
                  <a:ext uri="{FF2B5EF4-FFF2-40B4-BE49-F238E27FC236}">
                    <a16:creationId xmlns:a16="http://schemas.microsoft.com/office/drawing/2014/main" xmlns="" id="{CC830F5F-FB47-4545-B6E3-C868475B93C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470" y="3310"/>
                <a:ext cx="229" cy="19"/>
                <a:chOff x="4470" y="3310"/>
                <a:chExt cx="229" cy="19"/>
              </a:xfrm>
            </p:grpSpPr>
            <p:sp>
              <p:nvSpPr>
                <p:cNvPr id="275" name="Freeform 781">
                  <a:extLst>
                    <a:ext uri="{FF2B5EF4-FFF2-40B4-BE49-F238E27FC236}">
                      <a16:creationId xmlns:a16="http://schemas.microsoft.com/office/drawing/2014/main" xmlns="" id="{A0F1C266-3654-462B-9AC5-9231EFE1853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70" y="3310"/>
                  <a:ext cx="229" cy="19"/>
                </a:xfrm>
                <a:custGeom>
                  <a:avLst/>
                  <a:gdLst>
                    <a:gd name="T0" fmla="*/ 0 w 229"/>
                    <a:gd name="T1" fmla="*/ 19 h 19"/>
                    <a:gd name="T2" fmla="*/ 65 w 229"/>
                    <a:gd name="T3" fmla="*/ 0 h 19"/>
                    <a:gd name="T4" fmla="*/ 229 w 229"/>
                    <a:gd name="T5" fmla="*/ 0 h 19"/>
                    <a:gd name="T6" fmla="*/ 197 w 229"/>
                    <a:gd name="T7" fmla="*/ 17 h 19"/>
                    <a:gd name="T8" fmla="*/ 0 w 229"/>
                    <a:gd name="T9" fmla="*/ 19 h 1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29"/>
                    <a:gd name="T16" fmla="*/ 0 h 19"/>
                    <a:gd name="T17" fmla="*/ 229 w 229"/>
                    <a:gd name="T18" fmla="*/ 19 h 1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29" h="19">
                      <a:moveTo>
                        <a:pt x="0" y="19"/>
                      </a:moveTo>
                      <a:lnTo>
                        <a:pt x="65" y="0"/>
                      </a:lnTo>
                      <a:lnTo>
                        <a:pt x="229" y="0"/>
                      </a:lnTo>
                      <a:lnTo>
                        <a:pt x="197" y="17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rgbClr val="C5B29D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276" name="Freeform 782">
                  <a:extLst>
                    <a:ext uri="{FF2B5EF4-FFF2-40B4-BE49-F238E27FC236}">
                      <a16:creationId xmlns:a16="http://schemas.microsoft.com/office/drawing/2014/main" xmlns="" id="{19ACDCD8-9D94-4FE1-A5F4-723BB3D1FB2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70" y="3310"/>
                  <a:ext cx="229" cy="19"/>
                </a:xfrm>
                <a:custGeom>
                  <a:avLst/>
                  <a:gdLst>
                    <a:gd name="T0" fmla="*/ 0 w 229"/>
                    <a:gd name="T1" fmla="*/ 19 h 19"/>
                    <a:gd name="T2" fmla="*/ 65 w 229"/>
                    <a:gd name="T3" fmla="*/ 0 h 19"/>
                    <a:gd name="T4" fmla="*/ 229 w 229"/>
                    <a:gd name="T5" fmla="*/ 0 h 19"/>
                    <a:gd name="T6" fmla="*/ 197 w 229"/>
                    <a:gd name="T7" fmla="*/ 17 h 19"/>
                    <a:gd name="T8" fmla="*/ 0 w 229"/>
                    <a:gd name="T9" fmla="*/ 19 h 1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29"/>
                    <a:gd name="T16" fmla="*/ 0 h 19"/>
                    <a:gd name="T17" fmla="*/ 229 w 229"/>
                    <a:gd name="T18" fmla="*/ 19 h 1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29" h="19">
                      <a:moveTo>
                        <a:pt x="0" y="19"/>
                      </a:moveTo>
                      <a:lnTo>
                        <a:pt x="65" y="0"/>
                      </a:lnTo>
                      <a:lnTo>
                        <a:pt x="229" y="0"/>
                      </a:lnTo>
                      <a:lnTo>
                        <a:pt x="197" y="17"/>
                      </a:lnTo>
                      <a:lnTo>
                        <a:pt x="0" y="19"/>
                      </a:lnTo>
                    </a:path>
                  </a:pathLst>
                </a:custGeom>
                <a:noFill/>
                <a:ln w="1270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</p:grpSp>
          <p:grpSp>
            <p:nvGrpSpPr>
              <p:cNvPr id="239" name="Group 783">
                <a:extLst>
                  <a:ext uri="{FF2B5EF4-FFF2-40B4-BE49-F238E27FC236}">
                    <a16:creationId xmlns:a16="http://schemas.microsoft.com/office/drawing/2014/main" xmlns="" id="{D5D37831-2926-43CC-91BA-6BDF89A9E79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472" y="3318"/>
                <a:ext cx="209" cy="216"/>
                <a:chOff x="4472" y="3318"/>
                <a:chExt cx="209" cy="216"/>
              </a:xfrm>
            </p:grpSpPr>
            <p:sp>
              <p:nvSpPr>
                <p:cNvPr id="271" name="Rectangle 784">
                  <a:extLst>
                    <a:ext uri="{FF2B5EF4-FFF2-40B4-BE49-F238E27FC236}">
                      <a16:creationId xmlns:a16="http://schemas.microsoft.com/office/drawing/2014/main" xmlns="" id="{D1F79269-237F-4498-82C7-EEAAED5B77C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472" y="3333"/>
                  <a:ext cx="195" cy="201"/>
                </a:xfrm>
                <a:prstGeom prst="rect">
                  <a:avLst/>
                </a:prstGeom>
                <a:solidFill>
                  <a:srgbClr val="DADADA"/>
                </a:solidFill>
                <a:ln w="1270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272" name="Freeform 785">
                  <a:extLst>
                    <a:ext uri="{FF2B5EF4-FFF2-40B4-BE49-F238E27FC236}">
                      <a16:creationId xmlns:a16="http://schemas.microsoft.com/office/drawing/2014/main" xmlns="" id="{1D154F62-9D2A-402F-91F6-33355173970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25" y="3389"/>
                  <a:ext cx="76" cy="34"/>
                </a:xfrm>
                <a:custGeom>
                  <a:avLst/>
                  <a:gdLst>
                    <a:gd name="T0" fmla="*/ 0 w 76"/>
                    <a:gd name="T1" fmla="*/ 0 h 34"/>
                    <a:gd name="T2" fmla="*/ 0 w 76"/>
                    <a:gd name="T3" fmla="*/ 32 h 34"/>
                    <a:gd name="T4" fmla="*/ 76 w 76"/>
                    <a:gd name="T5" fmla="*/ 34 h 34"/>
                    <a:gd name="T6" fmla="*/ 76 w 76"/>
                    <a:gd name="T7" fmla="*/ 2 h 34"/>
                    <a:gd name="T8" fmla="*/ 0 w 76"/>
                    <a:gd name="T9" fmla="*/ 0 h 3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6"/>
                    <a:gd name="T16" fmla="*/ 0 h 34"/>
                    <a:gd name="T17" fmla="*/ 76 w 76"/>
                    <a:gd name="T18" fmla="*/ 34 h 34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6" h="34">
                      <a:moveTo>
                        <a:pt x="0" y="0"/>
                      </a:moveTo>
                      <a:lnTo>
                        <a:pt x="0" y="32"/>
                      </a:lnTo>
                      <a:lnTo>
                        <a:pt x="76" y="34"/>
                      </a:lnTo>
                      <a:lnTo>
                        <a:pt x="76" y="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273" name="Line 786">
                  <a:extLst>
                    <a:ext uri="{FF2B5EF4-FFF2-40B4-BE49-F238E27FC236}">
                      <a16:creationId xmlns:a16="http://schemas.microsoft.com/office/drawing/2014/main" xmlns="" id="{0C577431-1337-40D4-B34F-E62B8A79AA0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539" y="3447"/>
                  <a:ext cx="44" cy="2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274" name="Line 787">
                  <a:extLst>
                    <a:ext uri="{FF2B5EF4-FFF2-40B4-BE49-F238E27FC236}">
                      <a16:creationId xmlns:a16="http://schemas.microsoft.com/office/drawing/2014/main" xmlns="" id="{FFAA4145-73D4-4AF5-A5CB-5E258706DD4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505" y="3318"/>
                  <a:ext cx="176" cy="2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</p:grpSp>
          <p:grpSp>
            <p:nvGrpSpPr>
              <p:cNvPr id="240" name="Group 788">
                <a:extLst>
                  <a:ext uri="{FF2B5EF4-FFF2-40B4-BE49-F238E27FC236}">
                    <a16:creationId xmlns:a16="http://schemas.microsoft.com/office/drawing/2014/main" xmlns="" id="{4ED04452-F370-4E0B-BC24-BF72DFD639C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068" y="3385"/>
                <a:ext cx="293" cy="244"/>
                <a:chOff x="5068" y="3385"/>
                <a:chExt cx="293" cy="244"/>
              </a:xfrm>
            </p:grpSpPr>
            <p:sp>
              <p:nvSpPr>
                <p:cNvPr id="269" name="Freeform 789">
                  <a:extLst>
                    <a:ext uri="{FF2B5EF4-FFF2-40B4-BE49-F238E27FC236}">
                      <a16:creationId xmlns:a16="http://schemas.microsoft.com/office/drawing/2014/main" xmlns="" id="{BCDC4541-904B-48BD-BC3C-8CC66A0F40C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92" y="3409"/>
                  <a:ext cx="269" cy="220"/>
                </a:xfrm>
                <a:custGeom>
                  <a:avLst/>
                  <a:gdLst>
                    <a:gd name="T0" fmla="*/ 0 w 269"/>
                    <a:gd name="T1" fmla="*/ 0 h 220"/>
                    <a:gd name="T2" fmla="*/ 107 w 269"/>
                    <a:gd name="T3" fmla="*/ 0 h 220"/>
                    <a:gd name="T4" fmla="*/ 269 w 269"/>
                    <a:gd name="T5" fmla="*/ 113 h 220"/>
                    <a:gd name="T6" fmla="*/ 105 w 269"/>
                    <a:gd name="T7" fmla="*/ 220 h 220"/>
                    <a:gd name="T8" fmla="*/ 2 w 269"/>
                    <a:gd name="T9" fmla="*/ 218 h 220"/>
                    <a:gd name="T10" fmla="*/ 163 w 269"/>
                    <a:gd name="T11" fmla="*/ 113 h 220"/>
                    <a:gd name="T12" fmla="*/ 0 w 269"/>
                    <a:gd name="T13" fmla="*/ 0 h 220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269"/>
                    <a:gd name="T22" fmla="*/ 0 h 220"/>
                    <a:gd name="T23" fmla="*/ 269 w 269"/>
                    <a:gd name="T24" fmla="*/ 220 h 220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269" h="220">
                      <a:moveTo>
                        <a:pt x="0" y="0"/>
                      </a:moveTo>
                      <a:lnTo>
                        <a:pt x="107" y="0"/>
                      </a:lnTo>
                      <a:lnTo>
                        <a:pt x="269" y="113"/>
                      </a:lnTo>
                      <a:lnTo>
                        <a:pt x="105" y="220"/>
                      </a:lnTo>
                      <a:lnTo>
                        <a:pt x="2" y="218"/>
                      </a:lnTo>
                      <a:lnTo>
                        <a:pt x="163" y="11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270" name="Freeform 790">
                  <a:extLst>
                    <a:ext uri="{FF2B5EF4-FFF2-40B4-BE49-F238E27FC236}">
                      <a16:creationId xmlns:a16="http://schemas.microsoft.com/office/drawing/2014/main" xmlns="" id="{D3011CD5-48E0-45E9-87FD-E0C04505A6C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68" y="3385"/>
                  <a:ext cx="269" cy="221"/>
                </a:xfrm>
                <a:custGeom>
                  <a:avLst/>
                  <a:gdLst>
                    <a:gd name="T0" fmla="*/ 0 w 269"/>
                    <a:gd name="T1" fmla="*/ 0 h 221"/>
                    <a:gd name="T2" fmla="*/ 108 w 269"/>
                    <a:gd name="T3" fmla="*/ 0 h 221"/>
                    <a:gd name="T4" fmla="*/ 269 w 269"/>
                    <a:gd name="T5" fmla="*/ 113 h 221"/>
                    <a:gd name="T6" fmla="*/ 106 w 269"/>
                    <a:gd name="T7" fmla="*/ 221 h 221"/>
                    <a:gd name="T8" fmla="*/ 2 w 269"/>
                    <a:gd name="T9" fmla="*/ 219 h 221"/>
                    <a:gd name="T10" fmla="*/ 163 w 269"/>
                    <a:gd name="T11" fmla="*/ 113 h 221"/>
                    <a:gd name="T12" fmla="*/ 0 w 269"/>
                    <a:gd name="T13" fmla="*/ 0 h 221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269"/>
                    <a:gd name="T22" fmla="*/ 0 h 221"/>
                    <a:gd name="T23" fmla="*/ 269 w 269"/>
                    <a:gd name="T24" fmla="*/ 221 h 221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269" h="221">
                      <a:moveTo>
                        <a:pt x="0" y="0"/>
                      </a:moveTo>
                      <a:lnTo>
                        <a:pt x="108" y="0"/>
                      </a:lnTo>
                      <a:lnTo>
                        <a:pt x="269" y="113"/>
                      </a:lnTo>
                      <a:lnTo>
                        <a:pt x="106" y="221"/>
                      </a:lnTo>
                      <a:lnTo>
                        <a:pt x="2" y="219"/>
                      </a:lnTo>
                      <a:lnTo>
                        <a:pt x="163" y="11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618FFD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</p:grpSp>
          <p:grpSp>
            <p:nvGrpSpPr>
              <p:cNvPr id="241" name="Group 791">
                <a:extLst>
                  <a:ext uri="{FF2B5EF4-FFF2-40B4-BE49-F238E27FC236}">
                    <a16:creationId xmlns:a16="http://schemas.microsoft.com/office/drawing/2014/main" xmlns="" id="{4A30B3B4-81F4-4954-96CF-331DD9A0C9C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669" y="3310"/>
                <a:ext cx="229" cy="222"/>
                <a:chOff x="4669" y="3310"/>
                <a:chExt cx="229" cy="222"/>
              </a:xfrm>
            </p:grpSpPr>
            <p:grpSp>
              <p:nvGrpSpPr>
                <p:cNvPr id="255" name="Group 792">
                  <a:extLst>
                    <a:ext uri="{FF2B5EF4-FFF2-40B4-BE49-F238E27FC236}">
                      <a16:creationId xmlns:a16="http://schemas.microsoft.com/office/drawing/2014/main" xmlns="" id="{FC74A5E5-C781-4981-8A9B-EEC9857638C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669" y="3310"/>
                  <a:ext cx="30" cy="222"/>
                  <a:chOff x="4669" y="3310"/>
                  <a:chExt cx="30" cy="222"/>
                </a:xfrm>
              </p:grpSpPr>
              <p:sp>
                <p:nvSpPr>
                  <p:cNvPr id="267" name="Freeform 793">
                    <a:extLst>
                      <a:ext uri="{FF2B5EF4-FFF2-40B4-BE49-F238E27FC236}">
                        <a16:creationId xmlns:a16="http://schemas.microsoft.com/office/drawing/2014/main" xmlns="" id="{B117D54B-37E0-40DE-9111-00B696D04E6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669" y="3310"/>
                    <a:ext cx="30" cy="222"/>
                  </a:xfrm>
                  <a:custGeom>
                    <a:avLst/>
                    <a:gdLst>
                      <a:gd name="T0" fmla="*/ 0 w 30"/>
                      <a:gd name="T1" fmla="*/ 19 h 222"/>
                      <a:gd name="T2" fmla="*/ 0 w 30"/>
                      <a:gd name="T3" fmla="*/ 222 h 222"/>
                      <a:gd name="T4" fmla="*/ 30 w 30"/>
                      <a:gd name="T5" fmla="*/ 194 h 222"/>
                      <a:gd name="T6" fmla="*/ 30 w 30"/>
                      <a:gd name="T7" fmla="*/ 0 h 222"/>
                      <a:gd name="T8" fmla="*/ 0 w 30"/>
                      <a:gd name="T9" fmla="*/ 19 h 22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30"/>
                      <a:gd name="T16" fmla="*/ 0 h 222"/>
                      <a:gd name="T17" fmla="*/ 30 w 30"/>
                      <a:gd name="T18" fmla="*/ 222 h 222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30" h="222">
                        <a:moveTo>
                          <a:pt x="0" y="19"/>
                        </a:moveTo>
                        <a:lnTo>
                          <a:pt x="0" y="222"/>
                        </a:lnTo>
                        <a:lnTo>
                          <a:pt x="30" y="194"/>
                        </a:lnTo>
                        <a:lnTo>
                          <a:pt x="30" y="0"/>
                        </a:lnTo>
                        <a:lnTo>
                          <a:pt x="0" y="19"/>
                        </a:lnTo>
                        <a:close/>
                      </a:path>
                    </a:pathLst>
                  </a:custGeom>
                  <a:solidFill>
                    <a:srgbClr val="C5B29D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>
                      <a:latin typeface="Microsoft YaHei" panose="020B0503020204020204" pitchFamily="34" charset="-122"/>
                      <a:ea typeface="Microsoft YaHei" panose="020B0503020204020204" pitchFamily="34" charset="-122"/>
                    </a:endParaRPr>
                  </a:p>
                </p:txBody>
              </p:sp>
              <p:sp>
                <p:nvSpPr>
                  <p:cNvPr id="268" name="Freeform 794">
                    <a:extLst>
                      <a:ext uri="{FF2B5EF4-FFF2-40B4-BE49-F238E27FC236}">
                        <a16:creationId xmlns:a16="http://schemas.microsoft.com/office/drawing/2014/main" xmlns="" id="{D40B1B23-EAC2-440B-A3C8-1A3A2F7721F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669" y="3310"/>
                    <a:ext cx="30" cy="222"/>
                  </a:xfrm>
                  <a:custGeom>
                    <a:avLst/>
                    <a:gdLst>
                      <a:gd name="T0" fmla="*/ 0 w 30"/>
                      <a:gd name="T1" fmla="*/ 19 h 222"/>
                      <a:gd name="T2" fmla="*/ 0 w 30"/>
                      <a:gd name="T3" fmla="*/ 222 h 222"/>
                      <a:gd name="T4" fmla="*/ 30 w 30"/>
                      <a:gd name="T5" fmla="*/ 194 h 222"/>
                      <a:gd name="T6" fmla="*/ 30 w 30"/>
                      <a:gd name="T7" fmla="*/ 0 h 222"/>
                      <a:gd name="T8" fmla="*/ 0 w 30"/>
                      <a:gd name="T9" fmla="*/ 19 h 22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30"/>
                      <a:gd name="T16" fmla="*/ 0 h 222"/>
                      <a:gd name="T17" fmla="*/ 30 w 30"/>
                      <a:gd name="T18" fmla="*/ 222 h 222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30" h="222">
                        <a:moveTo>
                          <a:pt x="0" y="19"/>
                        </a:moveTo>
                        <a:lnTo>
                          <a:pt x="0" y="222"/>
                        </a:lnTo>
                        <a:lnTo>
                          <a:pt x="30" y="194"/>
                        </a:lnTo>
                        <a:lnTo>
                          <a:pt x="30" y="0"/>
                        </a:lnTo>
                        <a:lnTo>
                          <a:pt x="0" y="19"/>
                        </a:lnTo>
                      </a:path>
                    </a:pathLst>
                  </a:custGeom>
                  <a:noFill/>
                  <a:ln w="1270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>
                      <a:latin typeface="Microsoft YaHei" panose="020B0503020204020204" pitchFamily="34" charset="-122"/>
                      <a:ea typeface="Microsoft YaHei" panose="020B0503020204020204" pitchFamily="34" charset="-122"/>
                    </a:endParaRPr>
                  </a:p>
                </p:txBody>
              </p:sp>
            </p:grpSp>
            <p:sp>
              <p:nvSpPr>
                <p:cNvPr id="256" name="Rectangle 795">
                  <a:extLst>
                    <a:ext uri="{FF2B5EF4-FFF2-40B4-BE49-F238E27FC236}">
                      <a16:creationId xmlns:a16="http://schemas.microsoft.com/office/drawing/2014/main" xmlns="" id="{239FB44D-DE27-4AA6-887D-1BDBED5F84A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71" y="3331"/>
                  <a:ext cx="195" cy="201"/>
                </a:xfrm>
                <a:prstGeom prst="rect">
                  <a:avLst/>
                </a:prstGeom>
                <a:solidFill>
                  <a:srgbClr val="DADADA"/>
                </a:solidFill>
                <a:ln w="1270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257" name="Rectangle 796">
                  <a:extLst>
                    <a:ext uri="{FF2B5EF4-FFF2-40B4-BE49-F238E27FC236}">
                      <a16:creationId xmlns:a16="http://schemas.microsoft.com/office/drawing/2014/main" xmlns="" id="{48F4EF63-3813-414D-B22E-270B71F1B0A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725" y="3389"/>
                  <a:ext cx="76" cy="32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258" name="Line 797">
                  <a:extLst>
                    <a:ext uri="{FF2B5EF4-FFF2-40B4-BE49-F238E27FC236}">
                      <a16:creationId xmlns:a16="http://schemas.microsoft.com/office/drawing/2014/main" xmlns="" id="{57CCA47A-CD29-411D-862E-E8B7815B606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739" y="3447"/>
                  <a:ext cx="44" cy="1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grpSp>
              <p:nvGrpSpPr>
                <p:cNvPr id="259" name="Group 798">
                  <a:extLst>
                    <a:ext uri="{FF2B5EF4-FFF2-40B4-BE49-F238E27FC236}">
                      <a16:creationId xmlns:a16="http://schemas.microsoft.com/office/drawing/2014/main" xmlns="" id="{6D19E032-23CC-46CD-8248-4501D428542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669" y="3310"/>
                  <a:ext cx="229" cy="19"/>
                  <a:chOff x="4669" y="3310"/>
                  <a:chExt cx="229" cy="19"/>
                </a:xfrm>
              </p:grpSpPr>
              <p:sp>
                <p:nvSpPr>
                  <p:cNvPr id="265" name="Freeform 799">
                    <a:extLst>
                      <a:ext uri="{FF2B5EF4-FFF2-40B4-BE49-F238E27FC236}">
                        <a16:creationId xmlns:a16="http://schemas.microsoft.com/office/drawing/2014/main" xmlns="" id="{F4055A10-ED71-4ACC-98B5-5C1CE1F580C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669" y="3310"/>
                    <a:ext cx="229" cy="19"/>
                  </a:xfrm>
                  <a:custGeom>
                    <a:avLst/>
                    <a:gdLst>
                      <a:gd name="T0" fmla="*/ 0 w 229"/>
                      <a:gd name="T1" fmla="*/ 19 h 19"/>
                      <a:gd name="T2" fmla="*/ 66 w 229"/>
                      <a:gd name="T3" fmla="*/ 0 h 19"/>
                      <a:gd name="T4" fmla="*/ 229 w 229"/>
                      <a:gd name="T5" fmla="*/ 0 h 19"/>
                      <a:gd name="T6" fmla="*/ 197 w 229"/>
                      <a:gd name="T7" fmla="*/ 17 h 19"/>
                      <a:gd name="T8" fmla="*/ 0 w 229"/>
                      <a:gd name="T9" fmla="*/ 19 h 19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29"/>
                      <a:gd name="T16" fmla="*/ 0 h 19"/>
                      <a:gd name="T17" fmla="*/ 229 w 229"/>
                      <a:gd name="T18" fmla="*/ 19 h 19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29" h="19">
                        <a:moveTo>
                          <a:pt x="0" y="19"/>
                        </a:moveTo>
                        <a:lnTo>
                          <a:pt x="66" y="0"/>
                        </a:lnTo>
                        <a:lnTo>
                          <a:pt x="229" y="0"/>
                        </a:lnTo>
                        <a:lnTo>
                          <a:pt x="197" y="17"/>
                        </a:lnTo>
                        <a:lnTo>
                          <a:pt x="0" y="19"/>
                        </a:lnTo>
                        <a:close/>
                      </a:path>
                    </a:pathLst>
                  </a:custGeom>
                  <a:solidFill>
                    <a:srgbClr val="C5B29D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>
                      <a:latin typeface="Microsoft YaHei" panose="020B0503020204020204" pitchFamily="34" charset="-122"/>
                      <a:ea typeface="Microsoft YaHei" panose="020B0503020204020204" pitchFamily="34" charset="-122"/>
                    </a:endParaRPr>
                  </a:p>
                </p:txBody>
              </p:sp>
              <p:sp>
                <p:nvSpPr>
                  <p:cNvPr id="266" name="Freeform 800">
                    <a:extLst>
                      <a:ext uri="{FF2B5EF4-FFF2-40B4-BE49-F238E27FC236}">
                        <a16:creationId xmlns:a16="http://schemas.microsoft.com/office/drawing/2014/main" xmlns="" id="{3F9FD942-30CD-444F-8323-2C652DB63FD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669" y="3310"/>
                    <a:ext cx="229" cy="19"/>
                  </a:xfrm>
                  <a:custGeom>
                    <a:avLst/>
                    <a:gdLst>
                      <a:gd name="T0" fmla="*/ 0 w 229"/>
                      <a:gd name="T1" fmla="*/ 19 h 19"/>
                      <a:gd name="T2" fmla="*/ 66 w 229"/>
                      <a:gd name="T3" fmla="*/ 0 h 19"/>
                      <a:gd name="T4" fmla="*/ 229 w 229"/>
                      <a:gd name="T5" fmla="*/ 0 h 19"/>
                      <a:gd name="T6" fmla="*/ 197 w 229"/>
                      <a:gd name="T7" fmla="*/ 17 h 19"/>
                      <a:gd name="T8" fmla="*/ 0 w 229"/>
                      <a:gd name="T9" fmla="*/ 19 h 19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29"/>
                      <a:gd name="T16" fmla="*/ 0 h 19"/>
                      <a:gd name="T17" fmla="*/ 229 w 229"/>
                      <a:gd name="T18" fmla="*/ 19 h 19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29" h="19">
                        <a:moveTo>
                          <a:pt x="0" y="19"/>
                        </a:moveTo>
                        <a:lnTo>
                          <a:pt x="66" y="0"/>
                        </a:lnTo>
                        <a:lnTo>
                          <a:pt x="229" y="0"/>
                        </a:lnTo>
                        <a:lnTo>
                          <a:pt x="197" y="17"/>
                        </a:lnTo>
                        <a:lnTo>
                          <a:pt x="0" y="19"/>
                        </a:lnTo>
                      </a:path>
                    </a:pathLst>
                  </a:custGeom>
                  <a:noFill/>
                  <a:ln w="1270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>
                      <a:latin typeface="Microsoft YaHei" panose="020B0503020204020204" pitchFamily="34" charset="-122"/>
                      <a:ea typeface="Microsoft YaHei" panose="020B0503020204020204" pitchFamily="34" charset="-122"/>
                    </a:endParaRPr>
                  </a:p>
                </p:txBody>
              </p:sp>
            </p:grpSp>
            <p:grpSp>
              <p:nvGrpSpPr>
                <p:cNvPr id="260" name="Group 801">
                  <a:extLst>
                    <a:ext uri="{FF2B5EF4-FFF2-40B4-BE49-F238E27FC236}">
                      <a16:creationId xmlns:a16="http://schemas.microsoft.com/office/drawing/2014/main" xmlns="" id="{0D8E078C-CBAB-40F9-9447-BE9B5D5C0AE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868" y="3310"/>
                  <a:ext cx="30" cy="222"/>
                  <a:chOff x="4868" y="3310"/>
                  <a:chExt cx="30" cy="222"/>
                </a:xfrm>
              </p:grpSpPr>
              <p:sp>
                <p:nvSpPr>
                  <p:cNvPr id="263" name="Freeform 802">
                    <a:extLst>
                      <a:ext uri="{FF2B5EF4-FFF2-40B4-BE49-F238E27FC236}">
                        <a16:creationId xmlns:a16="http://schemas.microsoft.com/office/drawing/2014/main" xmlns="" id="{E34B0EF3-0F29-4C55-AD4C-0A75BB64A49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868" y="3310"/>
                    <a:ext cx="30" cy="222"/>
                  </a:xfrm>
                  <a:custGeom>
                    <a:avLst/>
                    <a:gdLst>
                      <a:gd name="T0" fmla="*/ 0 w 30"/>
                      <a:gd name="T1" fmla="*/ 19 h 222"/>
                      <a:gd name="T2" fmla="*/ 0 w 30"/>
                      <a:gd name="T3" fmla="*/ 222 h 222"/>
                      <a:gd name="T4" fmla="*/ 30 w 30"/>
                      <a:gd name="T5" fmla="*/ 192 h 222"/>
                      <a:gd name="T6" fmla="*/ 30 w 30"/>
                      <a:gd name="T7" fmla="*/ 0 h 222"/>
                      <a:gd name="T8" fmla="*/ 0 w 30"/>
                      <a:gd name="T9" fmla="*/ 19 h 22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30"/>
                      <a:gd name="T16" fmla="*/ 0 h 222"/>
                      <a:gd name="T17" fmla="*/ 30 w 30"/>
                      <a:gd name="T18" fmla="*/ 222 h 222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30" h="222">
                        <a:moveTo>
                          <a:pt x="0" y="19"/>
                        </a:moveTo>
                        <a:lnTo>
                          <a:pt x="0" y="222"/>
                        </a:lnTo>
                        <a:lnTo>
                          <a:pt x="30" y="192"/>
                        </a:lnTo>
                        <a:lnTo>
                          <a:pt x="30" y="0"/>
                        </a:lnTo>
                        <a:lnTo>
                          <a:pt x="0" y="19"/>
                        </a:lnTo>
                        <a:close/>
                      </a:path>
                    </a:pathLst>
                  </a:custGeom>
                  <a:solidFill>
                    <a:srgbClr val="C5B29D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>
                      <a:latin typeface="Microsoft YaHei" panose="020B0503020204020204" pitchFamily="34" charset="-122"/>
                      <a:ea typeface="Microsoft YaHei" panose="020B0503020204020204" pitchFamily="34" charset="-122"/>
                    </a:endParaRPr>
                  </a:p>
                </p:txBody>
              </p:sp>
              <p:sp>
                <p:nvSpPr>
                  <p:cNvPr id="264" name="Freeform 803">
                    <a:extLst>
                      <a:ext uri="{FF2B5EF4-FFF2-40B4-BE49-F238E27FC236}">
                        <a16:creationId xmlns:a16="http://schemas.microsoft.com/office/drawing/2014/main" xmlns="" id="{5A69BD0B-CD40-4DF1-BD8D-05AB16478D9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868" y="3310"/>
                    <a:ext cx="30" cy="222"/>
                  </a:xfrm>
                  <a:custGeom>
                    <a:avLst/>
                    <a:gdLst>
                      <a:gd name="T0" fmla="*/ 0 w 30"/>
                      <a:gd name="T1" fmla="*/ 19 h 222"/>
                      <a:gd name="T2" fmla="*/ 0 w 30"/>
                      <a:gd name="T3" fmla="*/ 222 h 222"/>
                      <a:gd name="T4" fmla="*/ 30 w 30"/>
                      <a:gd name="T5" fmla="*/ 192 h 222"/>
                      <a:gd name="T6" fmla="*/ 30 w 30"/>
                      <a:gd name="T7" fmla="*/ 0 h 222"/>
                      <a:gd name="T8" fmla="*/ 0 w 30"/>
                      <a:gd name="T9" fmla="*/ 19 h 22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30"/>
                      <a:gd name="T16" fmla="*/ 0 h 222"/>
                      <a:gd name="T17" fmla="*/ 30 w 30"/>
                      <a:gd name="T18" fmla="*/ 222 h 222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30" h="222">
                        <a:moveTo>
                          <a:pt x="0" y="19"/>
                        </a:moveTo>
                        <a:lnTo>
                          <a:pt x="0" y="222"/>
                        </a:lnTo>
                        <a:lnTo>
                          <a:pt x="30" y="192"/>
                        </a:lnTo>
                        <a:lnTo>
                          <a:pt x="30" y="0"/>
                        </a:lnTo>
                        <a:lnTo>
                          <a:pt x="0" y="19"/>
                        </a:lnTo>
                      </a:path>
                    </a:pathLst>
                  </a:custGeom>
                  <a:noFill/>
                  <a:ln w="1270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>
                      <a:latin typeface="Microsoft YaHei" panose="020B0503020204020204" pitchFamily="34" charset="-122"/>
                      <a:ea typeface="Microsoft YaHei" panose="020B0503020204020204" pitchFamily="34" charset="-122"/>
                    </a:endParaRPr>
                  </a:p>
                </p:txBody>
              </p:sp>
            </p:grpSp>
            <p:sp>
              <p:nvSpPr>
                <p:cNvPr id="261" name="Line 804">
                  <a:extLst>
                    <a:ext uri="{FF2B5EF4-FFF2-40B4-BE49-F238E27FC236}">
                      <a16:creationId xmlns:a16="http://schemas.microsoft.com/office/drawing/2014/main" xmlns="" id="{1ED91C5A-E224-408B-8740-F374AA8E3E9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705" y="3318"/>
                  <a:ext cx="175" cy="1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262" name="Freeform 805">
                  <a:extLst>
                    <a:ext uri="{FF2B5EF4-FFF2-40B4-BE49-F238E27FC236}">
                      <a16:creationId xmlns:a16="http://schemas.microsoft.com/office/drawing/2014/main" xmlns="" id="{4AB1D786-A41A-490E-A9F1-4605DF4CAC3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29" y="3321"/>
                  <a:ext cx="27" cy="2"/>
                </a:xfrm>
                <a:custGeom>
                  <a:avLst/>
                  <a:gdLst>
                    <a:gd name="T0" fmla="*/ 0 w 27"/>
                    <a:gd name="T1" fmla="*/ 2 h 2"/>
                    <a:gd name="T2" fmla="*/ 21 w 27"/>
                    <a:gd name="T3" fmla="*/ 2 h 2"/>
                    <a:gd name="T4" fmla="*/ 27 w 27"/>
                    <a:gd name="T5" fmla="*/ 0 h 2"/>
                    <a:gd name="T6" fmla="*/ 4 w 27"/>
                    <a:gd name="T7" fmla="*/ 0 h 2"/>
                    <a:gd name="T8" fmla="*/ 0 w 27"/>
                    <a:gd name="T9" fmla="*/ 2 h 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7"/>
                    <a:gd name="T16" fmla="*/ 0 h 2"/>
                    <a:gd name="T17" fmla="*/ 27 w 27"/>
                    <a:gd name="T18" fmla="*/ 2 h 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7" h="2">
                      <a:moveTo>
                        <a:pt x="0" y="2"/>
                      </a:moveTo>
                      <a:lnTo>
                        <a:pt x="21" y="2"/>
                      </a:lnTo>
                      <a:lnTo>
                        <a:pt x="27" y="0"/>
                      </a:lnTo>
                      <a:lnTo>
                        <a:pt x="4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</p:grpSp>
          <p:grpSp>
            <p:nvGrpSpPr>
              <p:cNvPr id="242" name="Group 806">
                <a:extLst>
                  <a:ext uri="{FF2B5EF4-FFF2-40B4-BE49-F238E27FC236}">
                    <a16:creationId xmlns:a16="http://schemas.microsoft.com/office/drawing/2014/main" xmlns="" id="{6F15B011-90E2-4B6C-A590-54F5046B310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589" y="3105"/>
                <a:ext cx="232" cy="224"/>
                <a:chOff x="4589" y="3105"/>
                <a:chExt cx="232" cy="224"/>
              </a:xfrm>
            </p:grpSpPr>
            <p:sp>
              <p:nvSpPr>
                <p:cNvPr id="243" name="Freeform 807">
                  <a:extLst>
                    <a:ext uri="{FF2B5EF4-FFF2-40B4-BE49-F238E27FC236}">
                      <a16:creationId xmlns:a16="http://schemas.microsoft.com/office/drawing/2014/main" xmlns="" id="{4E81F5AD-E72A-493D-96AA-258A9D4FE6B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29" y="3323"/>
                  <a:ext cx="26" cy="2"/>
                </a:xfrm>
                <a:custGeom>
                  <a:avLst/>
                  <a:gdLst>
                    <a:gd name="T0" fmla="*/ 0 w 26"/>
                    <a:gd name="T1" fmla="*/ 2 h 2"/>
                    <a:gd name="T2" fmla="*/ 22 w 26"/>
                    <a:gd name="T3" fmla="*/ 2 h 2"/>
                    <a:gd name="T4" fmla="*/ 26 w 26"/>
                    <a:gd name="T5" fmla="*/ 0 h 2"/>
                    <a:gd name="T6" fmla="*/ 4 w 26"/>
                    <a:gd name="T7" fmla="*/ 0 h 2"/>
                    <a:gd name="T8" fmla="*/ 0 w 26"/>
                    <a:gd name="T9" fmla="*/ 2 h 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6"/>
                    <a:gd name="T16" fmla="*/ 0 h 2"/>
                    <a:gd name="T17" fmla="*/ 26 w 26"/>
                    <a:gd name="T18" fmla="*/ 2 h 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6" h="2">
                      <a:moveTo>
                        <a:pt x="0" y="2"/>
                      </a:moveTo>
                      <a:lnTo>
                        <a:pt x="22" y="2"/>
                      </a:lnTo>
                      <a:lnTo>
                        <a:pt x="26" y="0"/>
                      </a:lnTo>
                      <a:lnTo>
                        <a:pt x="4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244" name="Rectangle 808">
                  <a:extLst>
                    <a:ext uri="{FF2B5EF4-FFF2-40B4-BE49-F238E27FC236}">
                      <a16:creationId xmlns:a16="http://schemas.microsoft.com/office/drawing/2014/main" xmlns="" id="{419E714C-D191-4915-9349-BD0637198BC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591" y="3129"/>
                  <a:ext cx="196" cy="200"/>
                </a:xfrm>
                <a:prstGeom prst="rect">
                  <a:avLst/>
                </a:prstGeom>
                <a:solidFill>
                  <a:srgbClr val="DADADA"/>
                </a:solidFill>
                <a:ln w="1270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245" name="Freeform 809">
                  <a:extLst>
                    <a:ext uri="{FF2B5EF4-FFF2-40B4-BE49-F238E27FC236}">
                      <a16:creationId xmlns:a16="http://schemas.microsoft.com/office/drawing/2014/main" xmlns="" id="{ACF4A2F1-F283-40B6-A43A-9EE83372E89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45" y="3184"/>
                  <a:ext cx="78" cy="34"/>
                </a:xfrm>
                <a:custGeom>
                  <a:avLst/>
                  <a:gdLst>
                    <a:gd name="T0" fmla="*/ 0 w 78"/>
                    <a:gd name="T1" fmla="*/ 0 h 34"/>
                    <a:gd name="T2" fmla="*/ 0 w 78"/>
                    <a:gd name="T3" fmla="*/ 32 h 34"/>
                    <a:gd name="T4" fmla="*/ 78 w 78"/>
                    <a:gd name="T5" fmla="*/ 34 h 34"/>
                    <a:gd name="T6" fmla="*/ 78 w 78"/>
                    <a:gd name="T7" fmla="*/ 2 h 34"/>
                    <a:gd name="T8" fmla="*/ 0 w 78"/>
                    <a:gd name="T9" fmla="*/ 0 h 3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8"/>
                    <a:gd name="T16" fmla="*/ 0 h 34"/>
                    <a:gd name="T17" fmla="*/ 78 w 78"/>
                    <a:gd name="T18" fmla="*/ 34 h 34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8" h="34">
                      <a:moveTo>
                        <a:pt x="0" y="0"/>
                      </a:moveTo>
                      <a:lnTo>
                        <a:pt x="0" y="32"/>
                      </a:lnTo>
                      <a:lnTo>
                        <a:pt x="78" y="34"/>
                      </a:lnTo>
                      <a:lnTo>
                        <a:pt x="78" y="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246" name="Line 810">
                  <a:extLst>
                    <a:ext uri="{FF2B5EF4-FFF2-40B4-BE49-F238E27FC236}">
                      <a16:creationId xmlns:a16="http://schemas.microsoft.com/office/drawing/2014/main" xmlns="" id="{B7916AEE-F801-4E12-9D1C-6D744F54D2B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659" y="3242"/>
                  <a:ext cx="46" cy="2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grpSp>
              <p:nvGrpSpPr>
                <p:cNvPr id="247" name="Group 811">
                  <a:extLst>
                    <a:ext uri="{FF2B5EF4-FFF2-40B4-BE49-F238E27FC236}">
                      <a16:creationId xmlns:a16="http://schemas.microsoft.com/office/drawing/2014/main" xmlns="" id="{0092D19F-F063-4027-ADE1-0057C9AB8C9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89" y="3105"/>
                  <a:ext cx="232" cy="20"/>
                  <a:chOff x="4589" y="3105"/>
                  <a:chExt cx="232" cy="20"/>
                </a:xfrm>
              </p:grpSpPr>
              <p:sp>
                <p:nvSpPr>
                  <p:cNvPr id="253" name="Freeform 812">
                    <a:extLst>
                      <a:ext uri="{FF2B5EF4-FFF2-40B4-BE49-F238E27FC236}">
                        <a16:creationId xmlns:a16="http://schemas.microsoft.com/office/drawing/2014/main" xmlns="" id="{A0936DFC-887A-4BE4-9BFA-6EFF6841270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589" y="3105"/>
                    <a:ext cx="232" cy="20"/>
                  </a:xfrm>
                  <a:custGeom>
                    <a:avLst/>
                    <a:gdLst>
                      <a:gd name="T0" fmla="*/ 0 w 232"/>
                      <a:gd name="T1" fmla="*/ 20 h 20"/>
                      <a:gd name="T2" fmla="*/ 66 w 232"/>
                      <a:gd name="T3" fmla="*/ 0 h 20"/>
                      <a:gd name="T4" fmla="*/ 232 w 232"/>
                      <a:gd name="T5" fmla="*/ 0 h 20"/>
                      <a:gd name="T6" fmla="*/ 200 w 232"/>
                      <a:gd name="T7" fmla="*/ 18 h 20"/>
                      <a:gd name="T8" fmla="*/ 0 w 232"/>
                      <a:gd name="T9" fmla="*/ 20 h 20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32"/>
                      <a:gd name="T16" fmla="*/ 0 h 20"/>
                      <a:gd name="T17" fmla="*/ 232 w 232"/>
                      <a:gd name="T18" fmla="*/ 20 h 20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32" h="20">
                        <a:moveTo>
                          <a:pt x="0" y="20"/>
                        </a:moveTo>
                        <a:lnTo>
                          <a:pt x="66" y="0"/>
                        </a:lnTo>
                        <a:lnTo>
                          <a:pt x="232" y="0"/>
                        </a:lnTo>
                        <a:lnTo>
                          <a:pt x="200" y="18"/>
                        </a:lnTo>
                        <a:lnTo>
                          <a:pt x="0" y="20"/>
                        </a:lnTo>
                        <a:close/>
                      </a:path>
                    </a:pathLst>
                  </a:custGeom>
                  <a:solidFill>
                    <a:srgbClr val="C5B29D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>
                      <a:latin typeface="Microsoft YaHei" panose="020B0503020204020204" pitchFamily="34" charset="-122"/>
                      <a:ea typeface="Microsoft YaHei" panose="020B0503020204020204" pitchFamily="34" charset="-122"/>
                    </a:endParaRPr>
                  </a:p>
                </p:txBody>
              </p:sp>
              <p:sp>
                <p:nvSpPr>
                  <p:cNvPr id="254" name="Freeform 813">
                    <a:extLst>
                      <a:ext uri="{FF2B5EF4-FFF2-40B4-BE49-F238E27FC236}">
                        <a16:creationId xmlns:a16="http://schemas.microsoft.com/office/drawing/2014/main" xmlns="" id="{BE219DED-DDD9-44BE-A35A-98187F6BFD7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589" y="3105"/>
                    <a:ext cx="232" cy="20"/>
                  </a:xfrm>
                  <a:custGeom>
                    <a:avLst/>
                    <a:gdLst>
                      <a:gd name="T0" fmla="*/ 0 w 232"/>
                      <a:gd name="T1" fmla="*/ 20 h 20"/>
                      <a:gd name="T2" fmla="*/ 66 w 232"/>
                      <a:gd name="T3" fmla="*/ 0 h 20"/>
                      <a:gd name="T4" fmla="*/ 232 w 232"/>
                      <a:gd name="T5" fmla="*/ 0 h 20"/>
                      <a:gd name="T6" fmla="*/ 200 w 232"/>
                      <a:gd name="T7" fmla="*/ 18 h 20"/>
                      <a:gd name="T8" fmla="*/ 0 w 232"/>
                      <a:gd name="T9" fmla="*/ 20 h 20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32"/>
                      <a:gd name="T16" fmla="*/ 0 h 20"/>
                      <a:gd name="T17" fmla="*/ 232 w 232"/>
                      <a:gd name="T18" fmla="*/ 20 h 20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32" h="20">
                        <a:moveTo>
                          <a:pt x="0" y="20"/>
                        </a:moveTo>
                        <a:lnTo>
                          <a:pt x="66" y="0"/>
                        </a:lnTo>
                        <a:lnTo>
                          <a:pt x="232" y="0"/>
                        </a:lnTo>
                        <a:lnTo>
                          <a:pt x="200" y="18"/>
                        </a:lnTo>
                        <a:lnTo>
                          <a:pt x="0" y="20"/>
                        </a:lnTo>
                      </a:path>
                    </a:pathLst>
                  </a:custGeom>
                  <a:noFill/>
                  <a:ln w="1270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>
                      <a:latin typeface="Microsoft YaHei" panose="020B0503020204020204" pitchFamily="34" charset="-122"/>
                      <a:ea typeface="Microsoft YaHei" panose="020B0503020204020204" pitchFamily="34" charset="-122"/>
                    </a:endParaRPr>
                  </a:p>
                </p:txBody>
              </p:sp>
            </p:grpSp>
            <p:grpSp>
              <p:nvGrpSpPr>
                <p:cNvPr id="248" name="Group 814">
                  <a:extLst>
                    <a:ext uri="{FF2B5EF4-FFF2-40B4-BE49-F238E27FC236}">
                      <a16:creationId xmlns:a16="http://schemas.microsoft.com/office/drawing/2014/main" xmlns="" id="{81E50300-B194-4814-AB07-B6F5173991F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89" y="3105"/>
                  <a:ext cx="32" cy="222"/>
                  <a:chOff x="4789" y="3105"/>
                  <a:chExt cx="32" cy="222"/>
                </a:xfrm>
              </p:grpSpPr>
              <p:sp>
                <p:nvSpPr>
                  <p:cNvPr id="251" name="Freeform 815">
                    <a:extLst>
                      <a:ext uri="{FF2B5EF4-FFF2-40B4-BE49-F238E27FC236}">
                        <a16:creationId xmlns:a16="http://schemas.microsoft.com/office/drawing/2014/main" xmlns="" id="{717CDFA3-B62B-4256-8F05-9EA4B405382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789" y="3105"/>
                    <a:ext cx="32" cy="222"/>
                  </a:xfrm>
                  <a:custGeom>
                    <a:avLst/>
                    <a:gdLst>
                      <a:gd name="T0" fmla="*/ 0 w 32"/>
                      <a:gd name="T1" fmla="*/ 20 h 222"/>
                      <a:gd name="T2" fmla="*/ 0 w 32"/>
                      <a:gd name="T3" fmla="*/ 222 h 222"/>
                      <a:gd name="T4" fmla="*/ 32 w 32"/>
                      <a:gd name="T5" fmla="*/ 195 h 222"/>
                      <a:gd name="T6" fmla="*/ 32 w 32"/>
                      <a:gd name="T7" fmla="*/ 0 h 222"/>
                      <a:gd name="T8" fmla="*/ 0 w 32"/>
                      <a:gd name="T9" fmla="*/ 20 h 22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32"/>
                      <a:gd name="T16" fmla="*/ 0 h 222"/>
                      <a:gd name="T17" fmla="*/ 32 w 32"/>
                      <a:gd name="T18" fmla="*/ 222 h 222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32" h="222">
                        <a:moveTo>
                          <a:pt x="0" y="20"/>
                        </a:moveTo>
                        <a:lnTo>
                          <a:pt x="0" y="222"/>
                        </a:lnTo>
                        <a:lnTo>
                          <a:pt x="32" y="195"/>
                        </a:lnTo>
                        <a:lnTo>
                          <a:pt x="32" y="0"/>
                        </a:lnTo>
                        <a:lnTo>
                          <a:pt x="0" y="20"/>
                        </a:lnTo>
                        <a:close/>
                      </a:path>
                    </a:pathLst>
                  </a:custGeom>
                  <a:solidFill>
                    <a:srgbClr val="C5B29D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>
                      <a:latin typeface="Microsoft YaHei" panose="020B0503020204020204" pitchFamily="34" charset="-122"/>
                      <a:ea typeface="Microsoft YaHei" panose="020B0503020204020204" pitchFamily="34" charset="-122"/>
                    </a:endParaRPr>
                  </a:p>
                </p:txBody>
              </p:sp>
              <p:sp>
                <p:nvSpPr>
                  <p:cNvPr id="252" name="Freeform 816">
                    <a:extLst>
                      <a:ext uri="{FF2B5EF4-FFF2-40B4-BE49-F238E27FC236}">
                        <a16:creationId xmlns:a16="http://schemas.microsoft.com/office/drawing/2014/main" xmlns="" id="{187239AB-F607-4A61-8167-BF63F0DBF7D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789" y="3105"/>
                    <a:ext cx="32" cy="222"/>
                  </a:xfrm>
                  <a:custGeom>
                    <a:avLst/>
                    <a:gdLst>
                      <a:gd name="T0" fmla="*/ 0 w 32"/>
                      <a:gd name="T1" fmla="*/ 20 h 222"/>
                      <a:gd name="T2" fmla="*/ 0 w 32"/>
                      <a:gd name="T3" fmla="*/ 222 h 222"/>
                      <a:gd name="T4" fmla="*/ 32 w 32"/>
                      <a:gd name="T5" fmla="*/ 195 h 222"/>
                      <a:gd name="T6" fmla="*/ 32 w 32"/>
                      <a:gd name="T7" fmla="*/ 0 h 222"/>
                      <a:gd name="T8" fmla="*/ 0 w 32"/>
                      <a:gd name="T9" fmla="*/ 20 h 22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32"/>
                      <a:gd name="T16" fmla="*/ 0 h 222"/>
                      <a:gd name="T17" fmla="*/ 32 w 32"/>
                      <a:gd name="T18" fmla="*/ 222 h 222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32" h="222">
                        <a:moveTo>
                          <a:pt x="0" y="20"/>
                        </a:moveTo>
                        <a:lnTo>
                          <a:pt x="0" y="222"/>
                        </a:lnTo>
                        <a:lnTo>
                          <a:pt x="32" y="195"/>
                        </a:lnTo>
                        <a:lnTo>
                          <a:pt x="32" y="0"/>
                        </a:lnTo>
                        <a:lnTo>
                          <a:pt x="0" y="20"/>
                        </a:lnTo>
                      </a:path>
                    </a:pathLst>
                  </a:custGeom>
                  <a:noFill/>
                  <a:ln w="1270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>
                      <a:latin typeface="Microsoft YaHei" panose="020B0503020204020204" pitchFamily="34" charset="-122"/>
                      <a:ea typeface="Microsoft YaHei" panose="020B0503020204020204" pitchFamily="34" charset="-122"/>
                    </a:endParaRPr>
                  </a:p>
                </p:txBody>
              </p:sp>
            </p:grpSp>
            <p:sp>
              <p:nvSpPr>
                <p:cNvPr id="249" name="Line 817">
                  <a:extLst>
                    <a:ext uri="{FF2B5EF4-FFF2-40B4-BE49-F238E27FC236}">
                      <a16:creationId xmlns:a16="http://schemas.microsoft.com/office/drawing/2014/main" xmlns="" id="{F824E3CC-EEF9-453F-9462-4631DCA992E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625" y="3115"/>
                  <a:ext cx="176" cy="1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250" name="Freeform 818">
                  <a:extLst>
                    <a:ext uri="{FF2B5EF4-FFF2-40B4-BE49-F238E27FC236}">
                      <a16:creationId xmlns:a16="http://schemas.microsoft.com/office/drawing/2014/main" xmlns="" id="{1B537B0E-0D6B-483E-9729-AAAD1B01BE0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51" y="3119"/>
                  <a:ext cx="26" cy="2"/>
                </a:xfrm>
                <a:custGeom>
                  <a:avLst/>
                  <a:gdLst>
                    <a:gd name="T0" fmla="*/ 0 w 26"/>
                    <a:gd name="T1" fmla="*/ 2 h 2"/>
                    <a:gd name="T2" fmla="*/ 20 w 26"/>
                    <a:gd name="T3" fmla="*/ 2 h 2"/>
                    <a:gd name="T4" fmla="*/ 26 w 26"/>
                    <a:gd name="T5" fmla="*/ 0 h 2"/>
                    <a:gd name="T6" fmla="*/ 4 w 26"/>
                    <a:gd name="T7" fmla="*/ 0 h 2"/>
                    <a:gd name="T8" fmla="*/ 0 w 26"/>
                    <a:gd name="T9" fmla="*/ 2 h 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6"/>
                    <a:gd name="T16" fmla="*/ 0 h 2"/>
                    <a:gd name="T17" fmla="*/ 26 w 26"/>
                    <a:gd name="T18" fmla="*/ 2 h 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6" h="2">
                      <a:moveTo>
                        <a:pt x="0" y="2"/>
                      </a:moveTo>
                      <a:lnTo>
                        <a:pt x="20" y="2"/>
                      </a:lnTo>
                      <a:lnTo>
                        <a:pt x="26" y="0"/>
                      </a:lnTo>
                      <a:lnTo>
                        <a:pt x="4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703211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交货单</a:t>
            </a:r>
          </a:p>
        </p:txBody>
      </p:sp>
      <p:sp>
        <p:nvSpPr>
          <p:cNvPr id="135" name="Rectangle 1034">
            <a:extLst>
              <a:ext uri="{FF2B5EF4-FFF2-40B4-BE49-F238E27FC236}">
                <a16:creationId xmlns:a16="http://schemas.microsoft.com/office/drawing/2014/main" xmlns="" id="{09109B1D-EEF0-4910-A437-ADCEB3C82A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27700" y="367057"/>
            <a:ext cx="72136" cy="292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zh-TW" sz="1900" b="1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endParaRPr lang="en-US" altLang="zh-TW" sz="2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37" name="Rectangle 3">
            <a:extLst>
              <a:ext uri="{FF2B5EF4-FFF2-40B4-BE49-F238E27FC236}">
                <a16:creationId xmlns:a16="http://schemas.microsoft.com/office/drawing/2014/main" xmlns="" id="{638F4E31-2C1E-43D9-B2BF-6970C59C1B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52129" y="5934764"/>
            <a:ext cx="65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63" name="Rectangle 2">
            <a:extLst>
              <a:ext uri="{FF2B5EF4-FFF2-40B4-BE49-F238E27FC236}">
                <a16:creationId xmlns:a16="http://schemas.microsoft.com/office/drawing/2014/main" xmlns="" id="{39906339-A1D9-47F8-8387-6B677FB798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01963" y="1276694"/>
            <a:ext cx="5842000" cy="4383088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64" name="Rectangle 3">
            <a:extLst>
              <a:ext uri="{FF2B5EF4-FFF2-40B4-BE49-F238E27FC236}">
                <a16:creationId xmlns:a16="http://schemas.microsoft.com/office/drawing/2014/main" xmlns="" id="{C068F71F-54D9-4CB8-AD94-847EB9B7B0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09950" y="5335932"/>
            <a:ext cx="6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defTabSz="762000"/>
            <a:endParaRPr lang="zh-CN" altLang="zh-CN" sz="2400" b="1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965" name="Group 5">
            <a:extLst>
              <a:ext uri="{FF2B5EF4-FFF2-40B4-BE49-F238E27FC236}">
                <a16:creationId xmlns:a16="http://schemas.microsoft.com/office/drawing/2014/main" xmlns="" id="{63269172-2D10-44B1-A074-E8ABC4809D79}"/>
              </a:ext>
            </a:extLst>
          </p:cNvPr>
          <p:cNvGrpSpPr>
            <a:grpSpLocks/>
          </p:cNvGrpSpPr>
          <p:nvPr/>
        </p:nvGrpSpPr>
        <p:grpSpPr bwMode="auto">
          <a:xfrm>
            <a:off x="2109788" y="1276694"/>
            <a:ext cx="7535862" cy="827088"/>
            <a:chOff x="1130" y="1160"/>
            <a:chExt cx="3507" cy="378"/>
          </a:xfrm>
        </p:grpSpPr>
        <p:sp>
          <p:nvSpPr>
            <p:cNvPr id="966" name="Rectangle 6">
              <a:extLst>
                <a:ext uri="{FF2B5EF4-FFF2-40B4-BE49-F238E27FC236}">
                  <a16:creationId xmlns:a16="http://schemas.microsoft.com/office/drawing/2014/main" xmlns="" id="{85B8C02B-DE5B-4F2D-84B8-5DC256E239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0" y="1160"/>
              <a:ext cx="3496" cy="368"/>
            </a:xfrm>
            <a:prstGeom prst="rect">
              <a:avLst/>
            </a:prstGeom>
            <a:solidFill>
              <a:srgbClr val="B6D3E6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967" name="Rectangle 7">
              <a:extLst>
                <a:ext uri="{FF2B5EF4-FFF2-40B4-BE49-F238E27FC236}">
                  <a16:creationId xmlns:a16="http://schemas.microsoft.com/office/drawing/2014/main" xmlns="" id="{09CEA18F-47CB-46AF-9F55-D319869E19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0" y="1170"/>
              <a:ext cx="3497" cy="368"/>
            </a:xfrm>
            <a:prstGeom prst="rect">
              <a:avLst/>
            </a:prstGeom>
            <a:solidFill>
              <a:srgbClr val="506D8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968" name="Rectangle 8">
              <a:extLst>
                <a:ext uri="{FF2B5EF4-FFF2-40B4-BE49-F238E27FC236}">
                  <a16:creationId xmlns:a16="http://schemas.microsoft.com/office/drawing/2014/main" xmlns="" id="{B44699DB-ED0D-4219-B532-D7AC60FEB1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5" y="1165"/>
              <a:ext cx="3496" cy="368"/>
            </a:xfrm>
            <a:prstGeom prst="rect">
              <a:avLst/>
            </a:prstGeom>
            <a:solidFill>
              <a:srgbClr val="85B5D5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sp>
        <p:nvSpPr>
          <p:cNvPr id="969" name="Rectangle 9">
            <a:extLst>
              <a:ext uri="{FF2B5EF4-FFF2-40B4-BE49-F238E27FC236}">
                <a16:creationId xmlns:a16="http://schemas.microsoft.com/office/drawing/2014/main" xmlns="" id="{87981C9D-3E88-4BAC-AEAD-B5B06D3E63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09788" y="4494557"/>
            <a:ext cx="7512050" cy="1611312"/>
          </a:xfrm>
          <a:prstGeom prst="rect">
            <a:avLst/>
          </a:prstGeom>
          <a:solidFill>
            <a:srgbClr val="B6D3E6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70" name="Rectangle 10">
            <a:extLst>
              <a:ext uri="{FF2B5EF4-FFF2-40B4-BE49-F238E27FC236}">
                <a16:creationId xmlns:a16="http://schemas.microsoft.com/office/drawing/2014/main" xmlns="" id="{F0630AE0-90C6-45D0-9BAD-9CE7A0025D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32013" y="4518369"/>
            <a:ext cx="7513637" cy="1609725"/>
          </a:xfrm>
          <a:prstGeom prst="rect">
            <a:avLst/>
          </a:prstGeom>
          <a:solidFill>
            <a:srgbClr val="506D8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71" name="Rectangle 11">
            <a:extLst>
              <a:ext uri="{FF2B5EF4-FFF2-40B4-BE49-F238E27FC236}">
                <a16:creationId xmlns:a16="http://schemas.microsoft.com/office/drawing/2014/main" xmlns="" id="{43C56790-59F9-4E75-BF72-DD0C072605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0900" y="4507257"/>
            <a:ext cx="7512050" cy="1609725"/>
          </a:xfrm>
          <a:prstGeom prst="rect">
            <a:avLst/>
          </a:prstGeom>
          <a:solidFill>
            <a:srgbClr val="85B5D5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972" name="Group 12">
            <a:extLst>
              <a:ext uri="{FF2B5EF4-FFF2-40B4-BE49-F238E27FC236}">
                <a16:creationId xmlns:a16="http://schemas.microsoft.com/office/drawing/2014/main" xmlns="" id="{BAD3A99C-BE14-439E-9CA6-3A1A3D5BA65E}"/>
              </a:ext>
            </a:extLst>
          </p:cNvPr>
          <p:cNvGrpSpPr>
            <a:grpSpLocks/>
          </p:cNvGrpSpPr>
          <p:nvPr/>
        </p:nvGrpSpPr>
        <p:grpSpPr bwMode="auto">
          <a:xfrm>
            <a:off x="2109788" y="2146644"/>
            <a:ext cx="7535862" cy="2305050"/>
            <a:chOff x="1130" y="1558"/>
            <a:chExt cx="3507" cy="1054"/>
          </a:xfrm>
        </p:grpSpPr>
        <p:sp>
          <p:nvSpPr>
            <p:cNvPr id="973" name="Rectangle 13">
              <a:extLst>
                <a:ext uri="{FF2B5EF4-FFF2-40B4-BE49-F238E27FC236}">
                  <a16:creationId xmlns:a16="http://schemas.microsoft.com/office/drawing/2014/main" xmlns="" id="{8A956F27-B4B7-4775-B2DF-C436B5B237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0" y="1558"/>
              <a:ext cx="3496" cy="1044"/>
            </a:xfrm>
            <a:prstGeom prst="rect">
              <a:avLst/>
            </a:prstGeom>
            <a:solidFill>
              <a:srgbClr val="B6D3E6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974" name="Rectangle 14">
              <a:extLst>
                <a:ext uri="{FF2B5EF4-FFF2-40B4-BE49-F238E27FC236}">
                  <a16:creationId xmlns:a16="http://schemas.microsoft.com/office/drawing/2014/main" xmlns="" id="{751752A5-A760-4C40-A740-1942CA6EE5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0" y="1569"/>
              <a:ext cx="3497" cy="1043"/>
            </a:xfrm>
            <a:prstGeom prst="rect">
              <a:avLst/>
            </a:prstGeom>
            <a:solidFill>
              <a:srgbClr val="506D8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975" name="Rectangle 15">
              <a:extLst>
                <a:ext uri="{FF2B5EF4-FFF2-40B4-BE49-F238E27FC236}">
                  <a16:creationId xmlns:a16="http://schemas.microsoft.com/office/drawing/2014/main" xmlns="" id="{EEF8A9AC-84D7-410F-933D-FE3FC3B09B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5" y="1564"/>
              <a:ext cx="3496" cy="1043"/>
            </a:xfrm>
            <a:prstGeom prst="rect">
              <a:avLst/>
            </a:prstGeom>
            <a:solidFill>
              <a:srgbClr val="85B5D5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976" name="Group 16">
            <a:extLst>
              <a:ext uri="{FF2B5EF4-FFF2-40B4-BE49-F238E27FC236}">
                <a16:creationId xmlns:a16="http://schemas.microsoft.com/office/drawing/2014/main" xmlns="" id="{7AC16AEF-1200-4718-9885-05D327D2EA46}"/>
              </a:ext>
            </a:extLst>
          </p:cNvPr>
          <p:cNvGrpSpPr>
            <a:grpSpLocks/>
          </p:cNvGrpSpPr>
          <p:nvPr/>
        </p:nvGrpSpPr>
        <p:grpSpPr bwMode="auto">
          <a:xfrm>
            <a:off x="2549525" y="1364007"/>
            <a:ext cx="2447925" cy="671512"/>
            <a:chOff x="1334" y="1195"/>
            <a:chExt cx="1288" cy="307"/>
          </a:xfrm>
        </p:grpSpPr>
        <p:sp>
          <p:nvSpPr>
            <p:cNvPr id="977" name="Freeform 17">
              <a:extLst>
                <a:ext uri="{FF2B5EF4-FFF2-40B4-BE49-F238E27FC236}">
                  <a16:creationId xmlns:a16="http://schemas.microsoft.com/office/drawing/2014/main" xmlns="" id="{C5A5081D-C3DA-4AAA-91AB-1C61DA0D4E12}"/>
                </a:ext>
              </a:extLst>
            </p:cNvPr>
            <p:cNvSpPr>
              <a:spLocks/>
            </p:cNvSpPr>
            <p:nvPr/>
          </p:nvSpPr>
          <p:spPr bwMode="auto">
            <a:xfrm>
              <a:off x="1334" y="1195"/>
              <a:ext cx="1288" cy="307"/>
            </a:xfrm>
            <a:custGeom>
              <a:avLst/>
              <a:gdLst>
                <a:gd name="T0" fmla="*/ 0 w 1288"/>
                <a:gd name="T1" fmla="*/ 0 h 307"/>
                <a:gd name="T2" fmla="*/ 0 w 1288"/>
                <a:gd name="T3" fmla="*/ 307 h 307"/>
                <a:gd name="T4" fmla="*/ 1135 w 1288"/>
                <a:gd name="T5" fmla="*/ 307 h 307"/>
                <a:gd name="T6" fmla="*/ 1288 w 1288"/>
                <a:gd name="T7" fmla="*/ 0 h 307"/>
                <a:gd name="T8" fmla="*/ 0 w 1288"/>
                <a:gd name="T9" fmla="*/ 0 h 30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288"/>
                <a:gd name="T16" fmla="*/ 0 h 307"/>
                <a:gd name="T17" fmla="*/ 1288 w 1288"/>
                <a:gd name="T18" fmla="*/ 307 h 30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288" h="307">
                  <a:moveTo>
                    <a:pt x="0" y="0"/>
                  </a:moveTo>
                  <a:lnTo>
                    <a:pt x="0" y="307"/>
                  </a:lnTo>
                  <a:lnTo>
                    <a:pt x="1135" y="307"/>
                  </a:lnTo>
                  <a:lnTo>
                    <a:pt x="128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66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978" name="Freeform 18">
              <a:extLst>
                <a:ext uri="{FF2B5EF4-FFF2-40B4-BE49-F238E27FC236}">
                  <a16:creationId xmlns:a16="http://schemas.microsoft.com/office/drawing/2014/main" xmlns="" id="{B490BFCC-8818-4B6C-8B96-BBA5366CC00C}"/>
                </a:ext>
              </a:extLst>
            </p:cNvPr>
            <p:cNvSpPr>
              <a:spLocks/>
            </p:cNvSpPr>
            <p:nvPr/>
          </p:nvSpPr>
          <p:spPr bwMode="auto">
            <a:xfrm>
              <a:off x="1334" y="1195"/>
              <a:ext cx="1288" cy="307"/>
            </a:xfrm>
            <a:custGeom>
              <a:avLst/>
              <a:gdLst>
                <a:gd name="T0" fmla="*/ 0 w 1288"/>
                <a:gd name="T1" fmla="*/ 0 h 307"/>
                <a:gd name="T2" fmla="*/ 0 w 1288"/>
                <a:gd name="T3" fmla="*/ 307 h 307"/>
                <a:gd name="T4" fmla="*/ 1135 w 1288"/>
                <a:gd name="T5" fmla="*/ 307 h 307"/>
                <a:gd name="T6" fmla="*/ 1288 w 1288"/>
                <a:gd name="T7" fmla="*/ 0 h 307"/>
                <a:gd name="T8" fmla="*/ 0 w 1288"/>
                <a:gd name="T9" fmla="*/ 0 h 30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288"/>
                <a:gd name="T16" fmla="*/ 0 h 307"/>
                <a:gd name="T17" fmla="*/ 1288 w 1288"/>
                <a:gd name="T18" fmla="*/ 307 h 30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288" h="307">
                  <a:moveTo>
                    <a:pt x="0" y="0"/>
                  </a:moveTo>
                  <a:lnTo>
                    <a:pt x="0" y="307"/>
                  </a:lnTo>
                  <a:lnTo>
                    <a:pt x="1135" y="307"/>
                  </a:lnTo>
                  <a:lnTo>
                    <a:pt x="1288" y="0"/>
                  </a:lnTo>
                  <a:lnTo>
                    <a:pt x="0" y="0"/>
                  </a:lnTo>
                </a:path>
              </a:pathLst>
            </a:cu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979" name="Group 19">
            <a:extLst>
              <a:ext uri="{FF2B5EF4-FFF2-40B4-BE49-F238E27FC236}">
                <a16:creationId xmlns:a16="http://schemas.microsoft.com/office/drawing/2014/main" xmlns="" id="{F5B6BCA9-77C4-429B-933F-3931F38947D9}"/>
              </a:ext>
            </a:extLst>
          </p:cNvPr>
          <p:cNvGrpSpPr>
            <a:grpSpLocks/>
          </p:cNvGrpSpPr>
          <p:nvPr/>
        </p:nvGrpSpPr>
        <p:grpSpPr bwMode="auto">
          <a:xfrm>
            <a:off x="2549525" y="2938807"/>
            <a:ext cx="2447925" cy="669925"/>
            <a:chOff x="1334" y="1932"/>
            <a:chExt cx="1288" cy="307"/>
          </a:xfrm>
        </p:grpSpPr>
        <p:sp>
          <p:nvSpPr>
            <p:cNvPr id="980" name="Freeform 20">
              <a:extLst>
                <a:ext uri="{FF2B5EF4-FFF2-40B4-BE49-F238E27FC236}">
                  <a16:creationId xmlns:a16="http://schemas.microsoft.com/office/drawing/2014/main" xmlns="" id="{25B93F59-959E-49C5-9CB8-E1256BFBF654}"/>
                </a:ext>
              </a:extLst>
            </p:cNvPr>
            <p:cNvSpPr>
              <a:spLocks/>
            </p:cNvSpPr>
            <p:nvPr/>
          </p:nvSpPr>
          <p:spPr bwMode="auto">
            <a:xfrm>
              <a:off x="1334" y="1932"/>
              <a:ext cx="1288" cy="307"/>
            </a:xfrm>
            <a:custGeom>
              <a:avLst/>
              <a:gdLst>
                <a:gd name="T0" fmla="*/ 0 w 1288"/>
                <a:gd name="T1" fmla="*/ 0 h 307"/>
                <a:gd name="T2" fmla="*/ 0 w 1288"/>
                <a:gd name="T3" fmla="*/ 307 h 307"/>
                <a:gd name="T4" fmla="*/ 1135 w 1288"/>
                <a:gd name="T5" fmla="*/ 307 h 307"/>
                <a:gd name="T6" fmla="*/ 1288 w 1288"/>
                <a:gd name="T7" fmla="*/ 0 h 307"/>
                <a:gd name="T8" fmla="*/ 0 w 1288"/>
                <a:gd name="T9" fmla="*/ 0 h 30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288"/>
                <a:gd name="T16" fmla="*/ 0 h 307"/>
                <a:gd name="T17" fmla="*/ 1288 w 1288"/>
                <a:gd name="T18" fmla="*/ 307 h 30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288" h="307">
                  <a:moveTo>
                    <a:pt x="0" y="0"/>
                  </a:moveTo>
                  <a:lnTo>
                    <a:pt x="0" y="307"/>
                  </a:lnTo>
                  <a:lnTo>
                    <a:pt x="1135" y="307"/>
                  </a:lnTo>
                  <a:lnTo>
                    <a:pt x="128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66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981" name="Freeform 21">
              <a:extLst>
                <a:ext uri="{FF2B5EF4-FFF2-40B4-BE49-F238E27FC236}">
                  <a16:creationId xmlns:a16="http://schemas.microsoft.com/office/drawing/2014/main" xmlns="" id="{CB949837-2BBF-46DB-932B-BD14E9162834}"/>
                </a:ext>
              </a:extLst>
            </p:cNvPr>
            <p:cNvSpPr>
              <a:spLocks/>
            </p:cNvSpPr>
            <p:nvPr/>
          </p:nvSpPr>
          <p:spPr bwMode="auto">
            <a:xfrm>
              <a:off x="1334" y="1932"/>
              <a:ext cx="1288" cy="307"/>
            </a:xfrm>
            <a:custGeom>
              <a:avLst/>
              <a:gdLst>
                <a:gd name="T0" fmla="*/ 0 w 1288"/>
                <a:gd name="T1" fmla="*/ 0 h 307"/>
                <a:gd name="T2" fmla="*/ 0 w 1288"/>
                <a:gd name="T3" fmla="*/ 307 h 307"/>
                <a:gd name="T4" fmla="*/ 1135 w 1288"/>
                <a:gd name="T5" fmla="*/ 307 h 307"/>
                <a:gd name="T6" fmla="*/ 1288 w 1288"/>
                <a:gd name="T7" fmla="*/ 0 h 307"/>
                <a:gd name="T8" fmla="*/ 0 w 1288"/>
                <a:gd name="T9" fmla="*/ 0 h 30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288"/>
                <a:gd name="T16" fmla="*/ 0 h 307"/>
                <a:gd name="T17" fmla="*/ 1288 w 1288"/>
                <a:gd name="T18" fmla="*/ 307 h 30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288" h="307">
                  <a:moveTo>
                    <a:pt x="0" y="0"/>
                  </a:moveTo>
                  <a:lnTo>
                    <a:pt x="0" y="307"/>
                  </a:lnTo>
                  <a:lnTo>
                    <a:pt x="1135" y="307"/>
                  </a:lnTo>
                  <a:lnTo>
                    <a:pt x="1288" y="0"/>
                  </a:lnTo>
                  <a:lnTo>
                    <a:pt x="0" y="0"/>
                  </a:lnTo>
                </a:path>
              </a:pathLst>
            </a:cu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982" name="Group 22">
            <a:extLst>
              <a:ext uri="{FF2B5EF4-FFF2-40B4-BE49-F238E27FC236}">
                <a16:creationId xmlns:a16="http://schemas.microsoft.com/office/drawing/2014/main" xmlns="" id="{C858A179-4D3A-476D-855B-8A28ED2B5B43}"/>
              </a:ext>
            </a:extLst>
          </p:cNvPr>
          <p:cNvGrpSpPr>
            <a:grpSpLocks/>
          </p:cNvGrpSpPr>
          <p:nvPr/>
        </p:nvGrpSpPr>
        <p:grpSpPr bwMode="auto">
          <a:xfrm>
            <a:off x="2549525" y="4996207"/>
            <a:ext cx="2447925" cy="669925"/>
            <a:chOff x="1334" y="2845"/>
            <a:chExt cx="1288" cy="307"/>
          </a:xfrm>
        </p:grpSpPr>
        <p:sp>
          <p:nvSpPr>
            <p:cNvPr id="983" name="Freeform 23">
              <a:extLst>
                <a:ext uri="{FF2B5EF4-FFF2-40B4-BE49-F238E27FC236}">
                  <a16:creationId xmlns:a16="http://schemas.microsoft.com/office/drawing/2014/main" xmlns="" id="{FD9182AF-ABE4-4DD6-8A48-1243BAB88471}"/>
                </a:ext>
              </a:extLst>
            </p:cNvPr>
            <p:cNvSpPr>
              <a:spLocks/>
            </p:cNvSpPr>
            <p:nvPr/>
          </p:nvSpPr>
          <p:spPr bwMode="auto">
            <a:xfrm>
              <a:off x="1334" y="2845"/>
              <a:ext cx="1288" cy="307"/>
            </a:xfrm>
            <a:custGeom>
              <a:avLst/>
              <a:gdLst>
                <a:gd name="T0" fmla="*/ 0 w 1288"/>
                <a:gd name="T1" fmla="*/ 0 h 307"/>
                <a:gd name="T2" fmla="*/ 0 w 1288"/>
                <a:gd name="T3" fmla="*/ 307 h 307"/>
                <a:gd name="T4" fmla="*/ 1135 w 1288"/>
                <a:gd name="T5" fmla="*/ 307 h 307"/>
                <a:gd name="T6" fmla="*/ 1288 w 1288"/>
                <a:gd name="T7" fmla="*/ 0 h 307"/>
                <a:gd name="T8" fmla="*/ 0 w 1288"/>
                <a:gd name="T9" fmla="*/ 0 h 30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288"/>
                <a:gd name="T16" fmla="*/ 0 h 307"/>
                <a:gd name="T17" fmla="*/ 1288 w 1288"/>
                <a:gd name="T18" fmla="*/ 307 h 30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288" h="307">
                  <a:moveTo>
                    <a:pt x="0" y="0"/>
                  </a:moveTo>
                  <a:lnTo>
                    <a:pt x="0" y="307"/>
                  </a:lnTo>
                  <a:lnTo>
                    <a:pt x="1135" y="307"/>
                  </a:lnTo>
                  <a:lnTo>
                    <a:pt x="128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66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984" name="Freeform 24">
              <a:extLst>
                <a:ext uri="{FF2B5EF4-FFF2-40B4-BE49-F238E27FC236}">
                  <a16:creationId xmlns:a16="http://schemas.microsoft.com/office/drawing/2014/main" xmlns="" id="{9E46F2AB-A1E8-448D-929C-5D37C43B99D3}"/>
                </a:ext>
              </a:extLst>
            </p:cNvPr>
            <p:cNvSpPr>
              <a:spLocks/>
            </p:cNvSpPr>
            <p:nvPr/>
          </p:nvSpPr>
          <p:spPr bwMode="auto">
            <a:xfrm>
              <a:off x="1334" y="2845"/>
              <a:ext cx="1288" cy="307"/>
            </a:xfrm>
            <a:custGeom>
              <a:avLst/>
              <a:gdLst>
                <a:gd name="T0" fmla="*/ 0 w 1288"/>
                <a:gd name="T1" fmla="*/ 0 h 307"/>
                <a:gd name="T2" fmla="*/ 0 w 1288"/>
                <a:gd name="T3" fmla="*/ 307 h 307"/>
                <a:gd name="T4" fmla="*/ 1135 w 1288"/>
                <a:gd name="T5" fmla="*/ 307 h 307"/>
                <a:gd name="T6" fmla="*/ 1288 w 1288"/>
                <a:gd name="T7" fmla="*/ 0 h 307"/>
                <a:gd name="T8" fmla="*/ 0 w 1288"/>
                <a:gd name="T9" fmla="*/ 0 h 30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288"/>
                <a:gd name="T16" fmla="*/ 0 h 307"/>
                <a:gd name="T17" fmla="*/ 1288 w 1288"/>
                <a:gd name="T18" fmla="*/ 307 h 30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288" h="307">
                  <a:moveTo>
                    <a:pt x="0" y="0"/>
                  </a:moveTo>
                  <a:lnTo>
                    <a:pt x="0" y="307"/>
                  </a:lnTo>
                  <a:lnTo>
                    <a:pt x="1135" y="307"/>
                  </a:lnTo>
                  <a:lnTo>
                    <a:pt x="1288" y="0"/>
                  </a:lnTo>
                  <a:lnTo>
                    <a:pt x="0" y="0"/>
                  </a:lnTo>
                </a:path>
              </a:pathLst>
            </a:cu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sp>
        <p:nvSpPr>
          <p:cNvPr id="985" name="Rectangle 25">
            <a:extLst>
              <a:ext uri="{FF2B5EF4-FFF2-40B4-BE49-F238E27FC236}">
                <a16:creationId xmlns:a16="http://schemas.microsoft.com/office/drawing/2014/main" xmlns="" id="{ACD6E553-3108-4477-95AC-7A398BEA65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24138" y="1530694"/>
            <a:ext cx="2047875" cy="34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86" name="Rectangle 26">
            <a:extLst>
              <a:ext uri="{FF2B5EF4-FFF2-40B4-BE49-F238E27FC236}">
                <a16:creationId xmlns:a16="http://schemas.microsoft.com/office/drawing/2014/main" xmlns="" id="{BD6FD3D7-AB60-4068-8C4A-4B1AE090F9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13025" y="1519582"/>
            <a:ext cx="2047875" cy="34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87" name="Rectangle 27">
            <a:extLst>
              <a:ext uri="{FF2B5EF4-FFF2-40B4-BE49-F238E27FC236}">
                <a16:creationId xmlns:a16="http://schemas.microsoft.com/office/drawing/2014/main" xmlns="" id="{1A2C1BC5-D04A-4D06-8A76-ACE71A4921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87638" y="1538632"/>
            <a:ext cx="1130118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defTabSz="762000"/>
            <a:r>
              <a:rPr lang="zh-TW" altLang="en-US" b="1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完 整 出 货</a:t>
            </a:r>
            <a:endParaRPr lang="zh-TW" altLang="en-US" b="1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88" name="Rectangle 28">
            <a:extLst>
              <a:ext uri="{FF2B5EF4-FFF2-40B4-BE49-F238E27FC236}">
                <a16:creationId xmlns:a16="http://schemas.microsoft.com/office/drawing/2014/main" xmlns="" id="{0289A091-CDF6-4C10-AB02-526353A06A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24138" y="3138832"/>
            <a:ext cx="1719262" cy="350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89" name="Rectangle 29">
            <a:extLst>
              <a:ext uri="{FF2B5EF4-FFF2-40B4-BE49-F238E27FC236}">
                <a16:creationId xmlns:a16="http://schemas.microsoft.com/office/drawing/2014/main" xmlns="" id="{70E5ADD5-6E03-4616-B9CD-22554CAA4E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41613" y="3148357"/>
            <a:ext cx="1130118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defTabSz="762000"/>
            <a:r>
              <a:rPr lang="zh-TW" altLang="en-US" b="1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部 份 出 货</a:t>
            </a:r>
            <a:endParaRPr lang="zh-TW" altLang="en-US" b="1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90" name="Rectangle 30">
            <a:extLst>
              <a:ext uri="{FF2B5EF4-FFF2-40B4-BE49-F238E27FC236}">
                <a16:creationId xmlns:a16="http://schemas.microsoft.com/office/drawing/2014/main" xmlns="" id="{EB03109A-B8B2-4939-9F17-CA471A3133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41613" y="5164482"/>
            <a:ext cx="1130118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defTabSz="762000"/>
            <a:r>
              <a:rPr lang="zh-TW" altLang="en-US" b="1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并 单 出 货</a:t>
            </a:r>
            <a:endParaRPr lang="zh-TW" altLang="en-US" b="1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91" name="Rectangle 31">
            <a:extLst>
              <a:ext uri="{FF2B5EF4-FFF2-40B4-BE49-F238E27FC236}">
                <a16:creationId xmlns:a16="http://schemas.microsoft.com/office/drawing/2014/main" xmlns="" id="{CDA4A63D-E631-4B5F-BF3D-21DFD7B43D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64163" y="1438619"/>
            <a:ext cx="373500" cy="153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defTabSz="762000"/>
            <a:r>
              <a:rPr lang="en-US" altLang="zh-TW" sz="1000" b="1">
                <a:solidFill>
                  <a:srgbClr val="CECEC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Order</a:t>
            </a:r>
            <a:endParaRPr lang="en-US" altLang="zh-TW" sz="2400" b="1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92" name="Rectangle 32">
            <a:extLst>
              <a:ext uri="{FF2B5EF4-FFF2-40B4-BE49-F238E27FC236}">
                <a16:creationId xmlns:a16="http://schemas.microsoft.com/office/drawing/2014/main" xmlns="" id="{DEC861F0-D434-4A09-A615-06E632E0E2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26050" y="1359244"/>
            <a:ext cx="1443038" cy="663575"/>
          </a:xfrm>
          <a:prstGeom prst="rect">
            <a:avLst/>
          </a:prstGeom>
          <a:solidFill>
            <a:srgbClr val="FFFFFF"/>
          </a:solidFill>
          <a:ln w="79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93" name="Rectangle 33">
            <a:extLst>
              <a:ext uri="{FF2B5EF4-FFF2-40B4-BE49-F238E27FC236}">
                <a16:creationId xmlns:a16="http://schemas.microsoft.com/office/drawing/2014/main" xmlns="" id="{CDC735F8-9CC6-42D2-8895-64479AE524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29238" y="1405282"/>
            <a:ext cx="53219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defTabSz="762000"/>
            <a:r>
              <a:rPr lang="zh-TW" altLang="en-US" sz="1600" b="1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订  单</a:t>
            </a:r>
            <a:endParaRPr lang="zh-TW" altLang="en-US" sz="1400" b="1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94" name="Rectangle 34">
            <a:extLst>
              <a:ext uri="{FF2B5EF4-FFF2-40B4-BE49-F238E27FC236}">
                <a16:creationId xmlns:a16="http://schemas.microsoft.com/office/drawing/2014/main" xmlns="" id="{7C5B7BE1-7434-4050-9D6F-94D33C60DD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91175" y="3049932"/>
            <a:ext cx="373500" cy="153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defTabSz="762000"/>
            <a:r>
              <a:rPr lang="en-US" altLang="zh-TW" sz="1000" b="1">
                <a:solidFill>
                  <a:srgbClr val="CECEC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Order</a:t>
            </a:r>
            <a:endParaRPr lang="en-US" altLang="zh-TW" sz="2400" b="1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95" name="Rectangle 35">
            <a:extLst>
              <a:ext uri="{FF2B5EF4-FFF2-40B4-BE49-F238E27FC236}">
                <a16:creationId xmlns:a16="http://schemas.microsoft.com/office/drawing/2014/main" xmlns="" id="{FB97D157-4CCE-4A99-A820-DDEE2C9961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26050" y="2968969"/>
            <a:ext cx="1443038" cy="661988"/>
          </a:xfrm>
          <a:prstGeom prst="rect">
            <a:avLst/>
          </a:prstGeom>
          <a:solidFill>
            <a:srgbClr val="FFFFFF"/>
          </a:solidFill>
          <a:ln w="79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96" name="Line 37">
            <a:extLst>
              <a:ext uri="{FF2B5EF4-FFF2-40B4-BE49-F238E27FC236}">
                <a16:creationId xmlns:a16="http://schemas.microsoft.com/office/drawing/2014/main" xmlns="" id="{6B48D3B5-CBCD-4C38-A8F2-BEFA74AF2D6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226050" y="3232494"/>
            <a:ext cx="1371600" cy="1588"/>
          </a:xfrm>
          <a:prstGeom prst="line">
            <a:avLst/>
          </a:prstGeom>
          <a:noFill/>
          <a:ln w="7938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97" name="Rectangle 38">
            <a:extLst>
              <a:ext uri="{FF2B5EF4-FFF2-40B4-BE49-F238E27FC236}">
                <a16:creationId xmlns:a16="http://schemas.microsoft.com/office/drawing/2014/main" xmlns="" id="{D3ADFA88-79E0-4446-BFF2-86FCFE4BCD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91175" y="4643782"/>
            <a:ext cx="373500" cy="153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defTabSz="762000"/>
            <a:r>
              <a:rPr lang="en-US" altLang="zh-TW" sz="1000" b="1">
                <a:solidFill>
                  <a:srgbClr val="CECEC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Order</a:t>
            </a:r>
            <a:endParaRPr lang="en-US" altLang="zh-TW" sz="2400" b="1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98" name="Rectangle 39">
            <a:extLst>
              <a:ext uri="{FF2B5EF4-FFF2-40B4-BE49-F238E27FC236}">
                <a16:creationId xmlns:a16="http://schemas.microsoft.com/office/drawing/2014/main" xmlns="" id="{C9ED88B7-2ED4-4269-84C9-0A6EA473D1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26050" y="4562819"/>
            <a:ext cx="1443038" cy="661988"/>
          </a:xfrm>
          <a:prstGeom prst="rect">
            <a:avLst/>
          </a:prstGeom>
          <a:solidFill>
            <a:srgbClr val="FFFFFF"/>
          </a:solidFill>
          <a:ln w="79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99" name="Line 41">
            <a:extLst>
              <a:ext uri="{FF2B5EF4-FFF2-40B4-BE49-F238E27FC236}">
                <a16:creationId xmlns:a16="http://schemas.microsoft.com/office/drawing/2014/main" xmlns="" id="{19CB2D1F-4B23-4DB5-BE80-4D3CC983E459}"/>
              </a:ext>
            </a:extLst>
          </p:cNvPr>
          <p:cNvSpPr>
            <a:spLocks noChangeShapeType="1"/>
          </p:cNvSpPr>
          <p:nvPr/>
        </p:nvSpPr>
        <p:spPr bwMode="auto">
          <a:xfrm>
            <a:off x="5302250" y="4824757"/>
            <a:ext cx="1306513" cy="3175"/>
          </a:xfrm>
          <a:prstGeom prst="line">
            <a:avLst/>
          </a:prstGeom>
          <a:noFill/>
          <a:ln w="7938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00" name="Rectangle 42">
            <a:extLst>
              <a:ext uri="{FF2B5EF4-FFF2-40B4-BE49-F238E27FC236}">
                <a16:creationId xmlns:a16="http://schemas.microsoft.com/office/drawing/2014/main" xmlns="" id="{97601318-2325-4CDF-B37E-0DD3C2B97A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91175" y="5448644"/>
            <a:ext cx="373500" cy="153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defTabSz="762000"/>
            <a:r>
              <a:rPr lang="en-US" altLang="zh-TW" sz="1000" b="1">
                <a:solidFill>
                  <a:srgbClr val="CECEC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Order</a:t>
            </a:r>
            <a:endParaRPr lang="en-US" altLang="zh-TW" sz="2400" b="1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01" name="Rectangle 43">
            <a:extLst>
              <a:ext uri="{FF2B5EF4-FFF2-40B4-BE49-F238E27FC236}">
                <a16:creationId xmlns:a16="http://schemas.microsoft.com/office/drawing/2014/main" xmlns="" id="{F12F7354-76E6-4A93-ADD7-3D62E2ECC1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26050" y="5367682"/>
            <a:ext cx="1443038" cy="661987"/>
          </a:xfrm>
          <a:prstGeom prst="rect">
            <a:avLst/>
          </a:prstGeom>
          <a:solidFill>
            <a:srgbClr val="FFFFFF"/>
          </a:solidFill>
          <a:ln w="79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02" name="Line 45">
            <a:extLst>
              <a:ext uri="{FF2B5EF4-FFF2-40B4-BE49-F238E27FC236}">
                <a16:creationId xmlns:a16="http://schemas.microsoft.com/office/drawing/2014/main" xmlns="" id="{8720E87E-CBE9-4174-9711-742F109E136C}"/>
              </a:ext>
            </a:extLst>
          </p:cNvPr>
          <p:cNvSpPr>
            <a:spLocks noChangeShapeType="1"/>
          </p:cNvSpPr>
          <p:nvPr/>
        </p:nvSpPr>
        <p:spPr bwMode="auto">
          <a:xfrm>
            <a:off x="5302250" y="5631207"/>
            <a:ext cx="1306513" cy="3175"/>
          </a:xfrm>
          <a:prstGeom prst="line">
            <a:avLst/>
          </a:prstGeom>
          <a:noFill/>
          <a:ln w="7938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03" name="Rectangle 46">
            <a:extLst>
              <a:ext uri="{FF2B5EF4-FFF2-40B4-BE49-F238E27FC236}">
                <a16:creationId xmlns:a16="http://schemas.microsoft.com/office/drawing/2014/main" xmlns="" id="{363E12AF-D234-46D6-895C-E3529E7417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77200" y="5051769"/>
            <a:ext cx="662041" cy="153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defTabSz="762000"/>
            <a:r>
              <a:rPr lang="en-US" altLang="zh-TW" sz="1000" b="1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Outbound</a:t>
            </a:r>
            <a:endParaRPr lang="en-US" altLang="zh-TW" sz="2400" b="1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04" name="Rectangle 47">
            <a:extLst>
              <a:ext uri="{FF2B5EF4-FFF2-40B4-BE49-F238E27FC236}">
                <a16:creationId xmlns:a16="http://schemas.microsoft.com/office/drawing/2014/main" xmlns="" id="{B4D756E1-2C40-4640-9B68-5914A99A41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77200" y="5266082"/>
            <a:ext cx="514564" cy="153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defTabSz="762000"/>
            <a:r>
              <a:rPr lang="en-US" altLang="zh-TW" sz="1000" b="1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delivery</a:t>
            </a:r>
            <a:endParaRPr lang="en-US" altLang="zh-TW" sz="2400" b="1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05" name="Rectangle 48">
            <a:extLst>
              <a:ext uri="{FF2B5EF4-FFF2-40B4-BE49-F238E27FC236}">
                <a16:creationId xmlns:a16="http://schemas.microsoft.com/office/drawing/2014/main" xmlns="" id="{8853288F-682B-4F78-BFD8-9DBA1DB3F4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86713" y="4993032"/>
            <a:ext cx="1447800" cy="671512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06" name="Rectangle 49">
            <a:extLst>
              <a:ext uri="{FF2B5EF4-FFF2-40B4-BE49-F238E27FC236}">
                <a16:creationId xmlns:a16="http://schemas.microsoft.com/office/drawing/2014/main" xmlns="" id="{FFD23AEB-0037-4546-A880-000A989C25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6850" y="4964457"/>
            <a:ext cx="1584325" cy="663575"/>
          </a:xfrm>
          <a:prstGeom prst="rect">
            <a:avLst/>
          </a:prstGeom>
          <a:solidFill>
            <a:srgbClr val="FFDFBF"/>
          </a:solidFill>
          <a:ln w="79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07" name="Rectangle 51">
            <a:extLst>
              <a:ext uri="{FF2B5EF4-FFF2-40B4-BE49-F238E27FC236}">
                <a16:creationId xmlns:a16="http://schemas.microsoft.com/office/drawing/2014/main" xmlns="" id="{62644D8B-790C-4366-989C-6897BA186F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77200" y="3792882"/>
            <a:ext cx="662041" cy="153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defTabSz="762000"/>
            <a:r>
              <a:rPr lang="en-US" altLang="zh-TW" sz="1000" b="1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Outbound</a:t>
            </a:r>
            <a:endParaRPr lang="en-US" altLang="zh-TW" sz="2400" b="1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08" name="Rectangle 52">
            <a:extLst>
              <a:ext uri="{FF2B5EF4-FFF2-40B4-BE49-F238E27FC236}">
                <a16:creationId xmlns:a16="http://schemas.microsoft.com/office/drawing/2014/main" xmlns="" id="{ECA5196D-E327-4C4D-9DF2-9ECDCCABBF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77200" y="4008782"/>
            <a:ext cx="514564" cy="153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defTabSz="762000"/>
            <a:r>
              <a:rPr lang="en-US" altLang="zh-TW" sz="1000" b="1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delivery</a:t>
            </a:r>
            <a:endParaRPr lang="en-US" altLang="zh-TW" sz="2400" b="1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09" name="Rectangle 53">
            <a:extLst>
              <a:ext uri="{FF2B5EF4-FFF2-40B4-BE49-F238E27FC236}">
                <a16:creationId xmlns:a16="http://schemas.microsoft.com/office/drawing/2014/main" xmlns="" id="{D57349E0-C1E7-440D-9B17-DAF1D64DEA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86713" y="3735732"/>
            <a:ext cx="1447800" cy="671512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10" name="Rectangle 54">
            <a:extLst>
              <a:ext uri="{FF2B5EF4-FFF2-40B4-BE49-F238E27FC236}">
                <a16:creationId xmlns:a16="http://schemas.microsoft.com/office/drawing/2014/main" xmlns="" id="{6E934953-8126-4B34-AB20-78FF85CD1A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6850" y="3707157"/>
            <a:ext cx="1584325" cy="663575"/>
          </a:xfrm>
          <a:prstGeom prst="rect">
            <a:avLst/>
          </a:prstGeom>
          <a:solidFill>
            <a:srgbClr val="FFDFBF"/>
          </a:solidFill>
          <a:ln w="79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11" name="Line 56">
            <a:extLst>
              <a:ext uri="{FF2B5EF4-FFF2-40B4-BE49-F238E27FC236}">
                <a16:creationId xmlns:a16="http://schemas.microsoft.com/office/drawing/2014/main" xmlns="" id="{74AED9A8-4C49-42DD-8590-963DFE9C9694}"/>
              </a:ext>
            </a:extLst>
          </p:cNvPr>
          <p:cNvSpPr>
            <a:spLocks noChangeShapeType="1"/>
          </p:cNvSpPr>
          <p:nvPr/>
        </p:nvSpPr>
        <p:spPr bwMode="auto">
          <a:xfrm>
            <a:off x="7959725" y="3970682"/>
            <a:ext cx="1304925" cy="1587"/>
          </a:xfrm>
          <a:prstGeom prst="line">
            <a:avLst/>
          </a:prstGeom>
          <a:noFill/>
          <a:ln w="7938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12" name="Rectangle 57">
            <a:extLst>
              <a:ext uri="{FF2B5EF4-FFF2-40B4-BE49-F238E27FC236}">
                <a16:creationId xmlns:a16="http://schemas.microsoft.com/office/drawing/2014/main" xmlns="" id="{12BDFD14-40F2-4A07-9C6B-4792808244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77200" y="3056282"/>
            <a:ext cx="662041" cy="153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defTabSz="762000"/>
            <a:r>
              <a:rPr lang="en-US" altLang="zh-TW" sz="1000" b="1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Outbound</a:t>
            </a:r>
            <a:endParaRPr lang="en-US" altLang="zh-TW" sz="2400" b="1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13" name="Rectangle 58">
            <a:extLst>
              <a:ext uri="{FF2B5EF4-FFF2-40B4-BE49-F238E27FC236}">
                <a16:creationId xmlns:a16="http://schemas.microsoft.com/office/drawing/2014/main" xmlns="" id="{BA2C0A03-4CC6-4E07-8614-5BDFB22455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77200" y="3270594"/>
            <a:ext cx="514564" cy="153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defTabSz="762000"/>
            <a:r>
              <a:rPr lang="en-US" altLang="zh-TW" sz="1000" b="1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delivery</a:t>
            </a:r>
            <a:endParaRPr lang="en-US" altLang="zh-TW" sz="2400" b="1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14" name="Rectangle 59">
            <a:extLst>
              <a:ext uri="{FF2B5EF4-FFF2-40B4-BE49-F238E27FC236}">
                <a16:creationId xmlns:a16="http://schemas.microsoft.com/office/drawing/2014/main" xmlns="" id="{E6B66F4D-E47F-42DC-973A-252425C719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86713" y="2997544"/>
            <a:ext cx="1447800" cy="671513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15" name="Rectangle 60">
            <a:extLst>
              <a:ext uri="{FF2B5EF4-FFF2-40B4-BE49-F238E27FC236}">
                <a16:creationId xmlns:a16="http://schemas.microsoft.com/office/drawing/2014/main" xmlns="" id="{3933120D-18E3-45B3-8DC4-62EADD03AE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6850" y="2968969"/>
            <a:ext cx="1584325" cy="661988"/>
          </a:xfrm>
          <a:prstGeom prst="rect">
            <a:avLst/>
          </a:prstGeom>
          <a:solidFill>
            <a:srgbClr val="FFDFBF"/>
          </a:solidFill>
          <a:ln w="79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16" name="Line 62">
            <a:extLst>
              <a:ext uri="{FF2B5EF4-FFF2-40B4-BE49-F238E27FC236}">
                <a16:creationId xmlns:a16="http://schemas.microsoft.com/office/drawing/2014/main" xmlns="" id="{2F2B770E-5ECF-4F7F-9766-4A1F0F172F6D}"/>
              </a:ext>
            </a:extLst>
          </p:cNvPr>
          <p:cNvSpPr>
            <a:spLocks noChangeShapeType="1"/>
          </p:cNvSpPr>
          <p:nvPr/>
        </p:nvSpPr>
        <p:spPr bwMode="auto">
          <a:xfrm>
            <a:off x="7959725" y="3234082"/>
            <a:ext cx="1304925" cy="1587"/>
          </a:xfrm>
          <a:prstGeom prst="line">
            <a:avLst/>
          </a:prstGeom>
          <a:noFill/>
          <a:ln w="7938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17" name="Rectangle 63">
            <a:extLst>
              <a:ext uri="{FF2B5EF4-FFF2-40B4-BE49-F238E27FC236}">
                <a16:creationId xmlns:a16="http://schemas.microsoft.com/office/drawing/2014/main" xmlns="" id="{5C9693D8-D49E-4D01-85F3-AC461B5AE2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77200" y="2318094"/>
            <a:ext cx="662041" cy="153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defTabSz="762000"/>
            <a:r>
              <a:rPr lang="en-US" altLang="zh-TW" sz="1000" b="1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Outbound</a:t>
            </a:r>
            <a:endParaRPr lang="en-US" altLang="zh-TW" sz="2400" b="1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18" name="Rectangle 64">
            <a:extLst>
              <a:ext uri="{FF2B5EF4-FFF2-40B4-BE49-F238E27FC236}">
                <a16:creationId xmlns:a16="http://schemas.microsoft.com/office/drawing/2014/main" xmlns="" id="{98CC9F3A-C2EC-47A6-9B05-0C72083ED9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77200" y="2533994"/>
            <a:ext cx="514564" cy="153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defTabSz="762000"/>
            <a:r>
              <a:rPr lang="en-US" altLang="zh-TW" sz="1000" b="1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delivery</a:t>
            </a:r>
            <a:endParaRPr lang="en-US" altLang="zh-TW" sz="2400" b="1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19" name="Rectangle 65">
            <a:extLst>
              <a:ext uri="{FF2B5EF4-FFF2-40B4-BE49-F238E27FC236}">
                <a16:creationId xmlns:a16="http://schemas.microsoft.com/office/drawing/2014/main" xmlns="" id="{CCA10FA1-62E1-4F90-BC1B-2EE4B955C5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86713" y="2260944"/>
            <a:ext cx="1447800" cy="668338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20" name="Rectangle 66">
            <a:extLst>
              <a:ext uri="{FF2B5EF4-FFF2-40B4-BE49-F238E27FC236}">
                <a16:creationId xmlns:a16="http://schemas.microsoft.com/office/drawing/2014/main" xmlns="" id="{F98027FA-3E11-4710-9F13-A33DB05CF1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6850" y="2232369"/>
            <a:ext cx="1584325" cy="661988"/>
          </a:xfrm>
          <a:prstGeom prst="rect">
            <a:avLst/>
          </a:prstGeom>
          <a:solidFill>
            <a:srgbClr val="FFDFBF"/>
          </a:solidFill>
          <a:ln w="79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21" name="Line 68">
            <a:extLst>
              <a:ext uri="{FF2B5EF4-FFF2-40B4-BE49-F238E27FC236}">
                <a16:creationId xmlns:a16="http://schemas.microsoft.com/office/drawing/2014/main" xmlns="" id="{2FA04A6F-F230-461E-B565-92A2AF66EAB6}"/>
              </a:ext>
            </a:extLst>
          </p:cNvPr>
          <p:cNvSpPr>
            <a:spLocks noChangeShapeType="1"/>
          </p:cNvSpPr>
          <p:nvPr/>
        </p:nvSpPr>
        <p:spPr bwMode="auto">
          <a:xfrm>
            <a:off x="7959725" y="2494307"/>
            <a:ext cx="1304925" cy="1587"/>
          </a:xfrm>
          <a:prstGeom prst="line">
            <a:avLst/>
          </a:prstGeom>
          <a:noFill/>
          <a:ln w="7938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22" name="Rectangle 69">
            <a:extLst>
              <a:ext uri="{FF2B5EF4-FFF2-40B4-BE49-F238E27FC236}">
                <a16:creationId xmlns:a16="http://schemas.microsoft.com/office/drawing/2014/main" xmlns="" id="{11F6883D-2B96-46D3-BBEC-2FF3AAAE38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77200" y="1444969"/>
            <a:ext cx="662041" cy="153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defTabSz="762000"/>
            <a:r>
              <a:rPr lang="en-US" altLang="zh-TW" sz="1000" b="1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Outbound</a:t>
            </a:r>
            <a:endParaRPr lang="en-US" altLang="zh-TW" sz="2400" b="1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23" name="Rectangle 70">
            <a:extLst>
              <a:ext uri="{FF2B5EF4-FFF2-40B4-BE49-F238E27FC236}">
                <a16:creationId xmlns:a16="http://schemas.microsoft.com/office/drawing/2014/main" xmlns="" id="{3C415F7E-7555-4112-BD09-6015A6CD10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77200" y="1660869"/>
            <a:ext cx="514564" cy="153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defTabSz="762000"/>
            <a:r>
              <a:rPr lang="en-US" altLang="zh-TW" sz="1000" b="1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delivery</a:t>
            </a:r>
            <a:endParaRPr lang="en-US" altLang="zh-TW" sz="2400" b="1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24" name="Rectangle 71">
            <a:extLst>
              <a:ext uri="{FF2B5EF4-FFF2-40B4-BE49-F238E27FC236}">
                <a16:creationId xmlns:a16="http://schemas.microsoft.com/office/drawing/2014/main" xmlns="" id="{21AB5946-D292-4891-B38E-327ADDA9AB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86713" y="1387819"/>
            <a:ext cx="1447800" cy="671513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25" name="Rectangle 72">
            <a:extLst>
              <a:ext uri="{FF2B5EF4-FFF2-40B4-BE49-F238E27FC236}">
                <a16:creationId xmlns:a16="http://schemas.microsoft.com/office/drawing/2014/main" xmlns="" id="{D1668196-A487-4C7D-978D-A7DDC2EB49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6850" y="1359244"/>
            <a:ext cx="1584325" cy="663575"/>
          </a:xfrm>
          <a:prstGeom prst="rect">
            <a:avLst/>
          </a:prstGeom>
          <a:solidFill>
            <a:srgbClr val="FFDFBF"/>
          </a:solidFill>
          <a:ln w="79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26" name="Rectangle 73">
            <a:extLst>
              <a:ext uri="{FF2B5EF4-FFF2-40B4-BE49-F238E27FC236}">
                <a16:creationId xmlns:a16="http://schemas.microsoft.com/office/drawing/2014/main" xmlns="" id="{DFF12B3F-B32E-4159-B41D-4A1F79CC15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5450" y="1403694"/>
            <a:ext cx="737381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defTabSz="762000"/>
            <a:r>
              <a:rPr lang="zh-TW" altLang="en-US" sz="1600" b="1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出 货 单</a:t>
            </a:r>
            <a:endParaRPr lang="zh-TW" altLang="en-US" sz="1600" b="1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27" name="Line 74">
            <a:extLst>
              <a:ext uri="{FF2B5EF4-FFF2-40B4-BE49-F238E27FC236}">
                <a16:creationId xmlns:a16="http://schemas.microsoft.com/office/drawing/2014/main" xmlns="" id="{BD830E5F-0614-4D5E-B2B8-6A4576B1FD29}"/>
              </a:ext>
            </a:extLst>
          </p:cNvPr>
          <p:cNvSpPr>
            <a:spLocks noChangeShapeType="1"/>
          </p:cNvSpPr>
          <p:nvPr/>
        </p:nvSpPr>
        <p:spPr bwMode="auto">
          <a:xfrm>
            <a:off x="7959725" y="1622769"/>
            <a:ext cx="1304925" cy="1588"/>
          </a:xfrm>
          <a:prstGeom prst="line">
            <a:avLst/>
          </a:prstGeom>
          <a:noFill/>
          <a:ln w="7938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1028" name="Group 75">
            <a:extLst>
              <a:ext uri="{FF2B5EF4-FFF2-40B4-BE49-F238E27FC236}">
                <a16:creationId xmlns:a16="http://schemas.microsoft.com/office/drawing/2014/main" xmlns="" id="{89EEA9E4-2BD7-4B4D-AFC3-EC68A0B4C2E4}"/>
              </a:ext>
            </a:extLst>
          </p:cNvPr>
          <p:cNvGrpSpPr>
            <a:grpSpLocks/>
          </p:cNvGrpSpPr>
          <p:nvPr/>
        </p:nvGrpSpPr>
        <p:grpSpPr bwMode="auto">
          <a:xfrm>
            <a:off x="6750050" y="3240432"/>
            <a:ext cx="901700" cy="119062"/>
            <a:chOff x="3394" y="2058"/>
            <a:chExt cx="420" cy="55"/>
          </a:xfrm>
        </p:grpSpPr>
        <p:sp>
          <p:nvSpPr>
            <p:cNvPr id="1029" name="Rectangle 76">
              <a:extLst>
                <a:ext uri="{FF2B5EF4-FFF2-40B4-BE49-F238E27FC236}">
                  <a16:creationId xmlns:a16="http://schemas.microsoft.com/office/drawing/2014/main" xmlns="" id="{3AB7463E-CE1C-44C8-B6E5-96443794BC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4" y="2080"/>
              <a:ext cx="367" cy="10"/>
            </a:xfrm>
            <a:prstGeom prst="rect">
              <a:avLst/>
            </a:prstGeom>
            <a:solidFill>
              <a:srgbClr val="376883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030" name="Freeform 77">
              <a:extLst>
                <a:ext uri="{FF2B5EF4-FFF2-40B4-BE49-F238E27FC236}">
                  <a16:creationId xmlns:a16="http://schemas.microsoft.com/office/drawing/2014/main" xmlns="" id="{6EC6181D-DC89-45A5-9AF1-7536250A7DCD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9" y="2058"/>
              <a:ext cx="55" cy="55"/>
            </a:xfrm>
            <a:custGeom>
              <a:avLst/>
              <a:gdLst>
                <a:gd name="T0" fmla="*/ 0 w 55"/>
                <a:gd name="T1" fmla="*/ 55 h 55"/>
                <a:gd name="T2" fmla="*/ 55 w 55"/>
                <a:gd name="T3" fmla="*/ 27 h 55"/>
                <a:gd name="T4" fmla="*/ 0 w 55"/>
                <a:gd name="T5" fmla="*/ 0 h 55"/>
                <a:gd name="T6" fmla="*/ 0 w 55"/>
                <a:gd name="T7" fmla="*/ 55 h 5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5"/>
                <a:gd name="T13" fmla="*/ 0 h 55"/>
                <a:gd name="T14" fmla="*/ 55 w 55"/>
                <a:gd name="T15" fmla="*/ 55 h 5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5" h="55">
                  <a:moveTo>
                    <a:pt x="0" y="55"/>
                  </a:moveTo>
                  <a:lnTo>
                    <a:pt x="55" y="27"/>
                  </a:lnTo>
                  <a:lnTo>
                    <a:pt x="0" y="0"/>
                  </a:lnTo>
                  <a:lnTo>
                    <a:pt x="0" y="55"/>
                  </a:lnTo>
                  <a:close/>
                </a:path>
              </a:pathLst>
            </a:custGeom>
            <a:solidFill>
              <a:srgbClr val="376883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1031" name="Group 78">
            <a:extLst>
              <a:ext uri="{FF2B5EF4-FFF2-40B4-BE49-F238E27FC236}">
                <a16:creationId xmlns:a16="http://schemas.microsoft.com/office/drawing/2014/main" xmlns="" id="{0AC0D8EE-53FB-4C4B-B27A-A3ECF504DC59}"/>
              </a:ext>
            </a:extLst>
          </p:cNvPr>
          <p:cNvGrpSpPr>
            <a:grpSpLocks/>
          </p:cNvGrpSpPr>
          <p:nvPr/>
        </p:nvGrpSpPr>
        <p:grpSpPr bwMode="auto">
          <a:xfrm>
            <a:off x="6750050" y="3437282"/>
            <a:ext cx="906463" cy="590550"/>
            <a:chOff x="3392" y="2148"/>
            <a:chExt cx="422" cy="270"/>
          </a:xfrm>
        </p:grpSpPr>
        <p:sp>
          <p:nvSpPr>
            <p:cNvPr id="1032" name="Freeform 79">
              <a:extLst>
                <a:ext uri="{FF2B5EF4-FFF2-40B4-BE49-F238E27FC236}">
                  <a16:creationId xmlns:a16="http://schemas.microsoft.com/office/drawing/2014/main" xmlns="" id="{A10FDFD9-008D-47B1-AA53-6D03DADA2C9D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2" y="2148"/>
              <a:ext cx="381" cy="247"/>
            </a:xfrm>
            <a:custGeom>
              <a:avLst/>
              <a:gdLst>
                <a:gd name="T0" fmla="*/ 5 w 381"/>
                <a:gd name="T1" fmla="*/ 0 h 247"/>
                <a:gd name="T2" fmla="*/ 0 w 381"/>
                <a:gd name="T3" fmla="*/ 8 h 247"/>
                <a:gd name="T4" fmla="*/ 376 w 381"/>
                <a:gd name="T5" fmla="*/ 247 h 247"/>
                <a:gd name="T6" fmla="*/ 381 w 381"/>
                <a:gd name="T7" fmla="*/ 239 h 247"/>
                <a:gd name="T8" fmla="*/ 5 w 381"/>
                <a:gd name="T9" fmla="*/ 0 h 2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81"/>
                <a:gd name="T16" fmla="*/ 0 h 247"/>
                <a:gd name="T17" fmla="*/ 381 w 381"/>
                <a:gd name="T18" fmla="*/ 247 h 2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81" h="247">
                  <a:moveTo>
                    <a:pt x="5" y="0"/>
                  </a:moveTo>
                  <a:lnTo>
                    <a:pt x="0" y="8"/>
                  </a:lnTo>
                  <a:lnTo>
                    <a:pt x="376" y="247"/>
                  </a:lnTo>
                  <a:lnTo>
                    <a:pt x="381" y="239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376883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033" name="Freeform 80">
              <a:extLst>
                <a:ext uri="{FF2B5EF4-FFF2-40B4-BE49-F238E27FC236}">
                  <a16:creationId xmlns:a16="http://schemas.microsoft.com/office/drawing/2014/main" xmlns="" id="{05008140-CCF8-41FE-89FE-EE591A561646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2" y="2365"/>
              <a:ext cx="62" cy="53"/>
            </a:xfrm>
            <a:custGeom>
              <a:avLst/>
              <a:gdLst>
                <a:gd name="T0" fmla="*/ 0 w 62"/>
                <a:gd name="T1" fmla="*/ 46 h 53"/>
                <a:gd name="T2" fmla="*/ 62 w 62"/>
                <a:gd name="T3" fmla="*/ 53 h 53"/>
                <a:gd name="T4" fmla="*/ 30 w 62"/>
                <a:gd name="T5" fmla="*/ 0 h 53"/>
                <a:gd name="T6" fmla="*/ 0 w 62"/>
                <a:gd name="T7" fmla="*/ 46 h 5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2"/>
                <a:gd name="T13" fmla="*/ 0 h 53"/>
                <a:gd name="T14" fmla="*/ 62 w 62"/>
                <a:gd name="T15" fmla="*/ 53 h 5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2" h="53">
                  <a:moveTo>
                    <a:pt x="0" y="46"/>
                  </a:moveTo>
                  <a:lnTo>
                    <a:pt x="62" y="53"/>
                  </a:lnTo>
                  <a:lnTo>
                    <a:pt x="30" y="0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rgbClr val="376883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1034" name="Group 81">
            <a:extLst>
              <a:ext uri="{FF2B5EF4-FFF2-40B4-BE49-F238E27FC236}">
                <a16:creationId xmlns:a16="http://schemas.microsoft.com/office/drawing/2014/main" xmlns="" id="{EF1AE3DC-0D70-4845-B15C-72FDF2DD0753}"/>
              </a:ext>
            </a:extLst>
          </p:cNvPr>
          <p:cNvGrpSpPr>
            <a:grpSpLocks/>
          </p:cNvGrpSpPr>
          <p:nvPr/>
        </p:nvGrpSpPr>
        <p:grpSpPr bwMode="auto">
          <a:xfrm>
            <a:off x="6750050" y="2551457"/>
            <a:ext cx="906463" cy="633412"/>
            <a:chOff x="3392" y="1743"/>
            <a:chExt cx="422" cy="290"/>
          </a:xfrm>
        </p:grpSpPr>
        <p:sp>
          <p:nvSpPr>
            <p:cNvPr id="1035" name="Freeform 82">
              <a:extLst>
                <a:ext uri="{FF2B5EF4-FFF2-40B4-BE49-F238E27FC236}">
                  <a16:creationId xmlns:a16="http://schemas.microsoft.com/office/drawing/2014/main" xmlns="" id="{457CC1E7-4539-4EB6-AE00-DA809C4B5D6E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2" y="1767"/>
              <a:ext cx="381" cy="266"/>
            </a:xfrm>
            <a:custGeom>
              <a:avLst/>
              <a:gdLst>
                <a:gd name="T0" fmla="*/ 0 w 381"/>
                <a:gd name="T1" fmla="*/ 258 h 266"/>
                <a:gd name="T2" fmla="*/ 5 w 381"/>
                <a:gd name="T3" fmla="*/ 266 h 266"/>
                <a:gd name="T4" fmla="*/ 381 w 381"/>
                <a:gd name="T5" fmla="*/ 8 h 266"/>
                <a:gd name="T6" fmla="*/ 376 w 381"/>
                <a:gd name="T7" fmla="*/ 0 h 266"/>
                <a:gd name="T8" fmla="*/ 0 w 381"/>
                <a:gd name="T9" fmla="*/ 258 h 26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81"/>
                <a:gd name="T16" fmla="*/ 0 h 266"/>
                <a:gd name="T17" fmla="*/ 381 w 381"/>
                <a:gd name="T18" fmla="*/ 266 h 26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81" h="266">
                  <a:moveTo>
                    <a:pt x="0" y="258"/>
                  </a:moveTo>
                  <a:lnTo>
                    <a:pt x="5" y="266"/>
                  </a:lnTo>
                  <a:lnTo>
                    <a:pt x="381" y="8"/>
                  </a:lnTo>
                  <a:lnTo>
                    <a:pt x="376" y="0"/>
                  </a:lnTo>
                  <a:lnTo>
                    <a:pt x="0" y="258"/>
                  </a:lnTo>
                  <a:close/>
                </a:path>
              </a:pathLst>
            </a:custGeom>
            <a:solidFill>
              <a:srgbClr val="376883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036" name="Freeform 83">
              <a:extLst>
                <a:ext uri="{FF2B5EF4-FFF2-40B4-BE49-F238E27FC236}">
                  <a16:creationId xmlns:a16="http://schemas.microsoft.com/office/drawing/2014/main" xmlns="" id="{3A16446D-2091-4648-B5BA-15EFFCF9B27B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3" y="1743"/>
              <a:ext cx="61" cy="53"/>
            </a:xfrm>
            <a:custGeom>
              <a:avLst/>
              <a:gdLst>
                <a:gd name="T0" fmla="*/ 30 w 61"/>
                <a:gd name="T1" fmla="*/ 53 h 53"/>
                <a:gd name="T2" fmla="*/ 61 w 61"/>
                <a:gd name="T3" fmla="*/ 0 h 53"/>
                <a:gd name="T4" fmla="*/ 0 w 61"/>
                <a:gd name="T5" fmla="*/ 7 h 53"/>
                <a:gd name="T6" fmla="*/ 30 w 61"/>
                <a:gd name="T7" fmla="*/ 53 h 5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1"/>
                <a:gd name="T13" fmla="*/ 0 h 53"/>
                <a:gd name="T14" fmla="*/ 61 w 61"/>
                <a:gd name="T15" fmla="*/ 53 h 5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1" h="53">
                  <a:moveTo>
                    <a:pt x="30" y="53"/>
                  </a:moveTo>
                  <a:lnTo>
                    <a:pt x="61" y="0"/>
                  </a:lnTo>
                  <a:lnTo>
                    <a:pt x="0" y="7"/>
                  </a:lnTo>
                  <a:lnTo>
                    <a:pt x="30" y="53"/>
                  </a:lnTo>
                  <a:close/>
                </a:path>
              </a:pathLst>
            </a:custGeom>
            <a:solidFill>
              <a:srgbClr val="376883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1037" name="Group 84">
            <a:extLst>
              <a:ext uri="{FF2B5EF4-FFF2-40B4-BE49-F238E27FC236}">
                <a16:creationId xmlns:a16="http://schemas.microsoft.com/office/drawing/2014/main" xmlns="" id="{E3B7C9CD-2A00-4CC0-82DD-7467D20E31CF}"/>
              </a:ext>
            </a:extLst>
          </p:cNvPr>
          <p:cNvGrpSpPr>
            <a:grpSpLocks/>
          </p:cNvGrpSpPr>
          <p:nvPr/>
        </p:nvGrpSpPr>
        <p:grpSpPr bwMode="auto">
          <a:xfrm>
            <a:off x="6750050" y="5340694"/>
            <a:ext cx="904875" cy="377825"/>
            <a:chOff x="3393" y="3019"/>
            <a:chExt cx="421" cy="173"/>
          </a:xfrm>
        </p:grpSpPr>
        <p:sp>
          <p:nvSpPr>
            <p:cNvPr id="1038" name="Freeform 85">
              <a:extLst>
                <a:ext uri="{FF2B5EF4-FFF2-40B4-BE49-F238E27FC236}">
                  <a16:creationId xmlns:a16="http://schemas.microsoft.com/office/drawing/2014/main" xmlns="" id="{F631ED29-CBDB-44BE-9BE6-8CF2E9D6B920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3" y="3040"/>
              <a:ext cx="373" cy="152"/>
            </a:xfrm>
            <a:custGeom>
              <a:avLst/>
              <a:gdLst>
                <a:gd name="T0" fmla="*/ 0 w 373"/>
                <a:gd name="T1" fmla="*/ 144 h 152"/>
                <a:gd name="T2" fmla="*/ 3 w 373"/>
                <a:gd name="T3" fmla="*/ 152 h 152"/>
                <a:gd name="T4" fmla="*/ 373 w 373"/>
                <a:gd name="T5" fmla="*/ 9 h 152"/>
                <a:gd name="T6" fmla="*/ 371 w 373"/>
                <a:gd name="T7" fmla="*/ 0 h 152"/>
                <a:gd name="T8" fmla="*/ 0 w 373"/>
                <a:gd name="T9" fmla="*/ 144 h 15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73"/>
                <a:gd name="T16" fmla="*/ 0 h 152"/>
                <a:gd name="T17" fmla="*/ 373 w 373"/>
                <a:gd name="T18" fmla="*/ 152 h 15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73" h="152">
                  <a:moveTo>
                    <a:pt x="0" y="144"/>
                  </a:moveTo>
                  <a:lnTo>
                    <a:pt x="3" y="152"/>
                  </a:lnTo>
                  <a:lnTo>
                    <a:pt x="373" y="9"/>
                  </a:lnTo>
                  <a:lnTo>
                    <a:pt x="371" y="0"/>
                  </a:lnTo>
                  <a:lnTo>
                    <a:pt x="0" y="144"/>
                  </a:lnTo>
                  <a:close/>
                </a:path>
              </a:pathLst>
            </a:custGeom>
            <a:solidFill>
              <a:srgbClr val="376883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039" name="Freeform 86">
              <a:extLst>
                <a:ext uri="{FF2B5EF4-FFF2-40B4-BE49-F238E27FC236}">
                  <a16:creationId xmlns:a16="http://schemas.microsoft.com/office/drawing/2014/main" xmlns="" id="{46FFC95C-F006-44E3-A0AC-FA2DAFA64AE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2" y="3019"/>
              <a:ext cx="62" cy="51"/>
            </a:xfrm>
            <a:custGeom>
              <a:avLst/>
              <a:gdLst>
                <a:gd name="T0" fmla="*/ 21 w 62"/>
                <a:gd name="T1" fmla="*/ 51 h 51"/>
                <a:gd name="T2" fmla="*/ 62 w 62"/>
                <a:gd name="T3" fmla="*/ 5 h 51"/>
                <a:gd name="T4" fmla="*/ 0 w 62"/>
                <a:gd name="T5" fmla="*/ 0 h 51"/>
                <a:gd name="T6" fmla="*/ 21 w 62"/>
                <a:gd name="T7" fmla="*/ 51 h 5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2"/>
                <a:gd name="T13" fmla="*/ 0 h 51"/>
                <a:gd name="T14" fmla="*/ 62 w 62"/>
                <a:gd name="T15" fmla="*/ 51 h 5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2" h="51">
                  <a:moveTo>
                    <a:pt x="21" y="51"/>
                  </a:moveTo>
                  <a:lnTo>
                    <a:pt x="62" y="5"/>
                  </a:lnTo>
                  <a:lnTo>
                    <a:pt x="0" y="0"/>
                  </a:lnTo>
                  <a:lnTo>
                    <a:pt x="21" y="51"/>
                  </a:lnTo>
                  <a:close/>
                </a:path>
              </a:pathLst>
            </a:custGeom>
            <a:solidFill>
              <a:srgbClr val="376883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1040" name="Group 87">
            <a:extLst>
              <a:ext uri="{FF2B5EF4-FFF2-40B4-BE49-F238E27FC236}">
                <a16:creationId xmlns:a16="http://schemas.microsoft.com/office/drawing/2014/main" xmlns="" id="{262BFD8C-DF4B-40E3-8D66-6197DE086780}"/>
              </a:ext>
            </a:extLst>
          </p:cNvPr>
          <p:cNvGrpSpPr>
            <a:grpSpLocks/>
          </p:cNvGrpSpPr>
          <p:nvPr/>
        </p:nvGrpSpPr>
        <p:grpSpPr bwMode="auto">
          <a:xfrm>
            <a:off x="6750050" y="4894607"/>
            <a:ext cx="904875" cy="341312"/>
            <a:chOff x="3393" y="2815"/>
            <a:chExt cx="421" cy="156"/>
          </a:xfrm>
        </p:grpSpPr>
        <p:sp>
          <p:nvSpPr>
            <p:cNvPr id="1041" name="Freeform 88">
              <a:extLst>
                <a:ext uri="{FF2B5EF4-FFF2-40B4-BE49-F238E27FC236}">
                  <a16:creationId xmlns:a16="http://schemas.microsoft.com/office/drawing/2014/main" xmlns="" id="{0FB2A4E3-2983-4C20-AC6E-E689C985967F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3" y="2815"/>
              <a:ext cx="372" cy="135"/>
            </a:xfrm>
            <a:custGeom>
              <a:avLst/>
              <a:gdLst>
                <a:gd name="T0" fmla="*/ 3 w 372"/>
                <a:gd name="T1" fmla="*/ 0 h 135"/>
                <a:gd name="T2" fmla="*/ 0 w 372"/>
                <a:gd name="T3" fmla="*/ 9 h 135"/>
                <a:gd name="T4" fmla="*/ 369 w 372"/>
                <a:gd name="T5" fmla="*/ 135 h 135"/>
                <a:gd name="T6" fmla="*/ 372 w 372"/>
                <a:gd name="T7" fmla="*/ 126 h 135"/>
                <a:gd name="T8" fmla="*/ 3 w 372"/>
                <a:gd name="T9" fmla="*/ 0 h 1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72"/>
                <a:gd name="T16" fmla="*/ 0 h 135"/>
                <a:gd name="T17" fmla="*/ 372 w 372"/>
                <a:gd name="T18" fmla="*/ 135 h 13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72" h="135">
                  <a:moveTo>
                    <a:pt x="3" y="0"/>
                  </a:moveTo>
                  <a:lnTo>
                    <a:pt x="0" y="9"/>
                  </a:lnTo>
                  <a:lnTo>
                    <a:pt x="369" y="135"/>
                  </a:lnTo>
                  <a:lnTo>
                    <a:pt x="372" y="126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376883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042" name="Freeform 89">
              <a:extLst>
                <a:ext uri="{FF2B5EF4-FFF2-40B4-BE49-F238E27FC236}">
                  <a16:creationId xmlns:a16="http://schemas.microsoft.com/office/drawing/2014/main" xmlns="" id="{3C21D7AB-629F-4CDA-B900-26A0A23D4F16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2" y="2919"/>
              <a:ext cx="62" cy="52"/>
            </a:xfrm>
            <a:custGeom>
              <a:avLst/>
              <a:gdLst>
                <a:gd name="T0" fmla="*/ 0 w 62"/>
                <a:gd name="T1" fmla="*/ 52 h 52"/>
                <a:gd name="T2" fmla="*/ 62 w 62"/>
                <a:gd name="T3" fmla="*/ 43 h 52"/>
                <a:gd name="T4" fmla="*/ 18 w 62"/>
                <a:gd name="T5" fmla="*/ 0 h 52"/>
                <a:gd name="T6" fmla="*/ 0 w 62"/>
                <a:gd name="T7" fmla="*/ 52 h 5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2"/>
                <a:gd name="T13" fmla="*/ 0 h 52"/>
                <a:gd name="T14" fmla="*/ 62 w 62"/>
                <a:gd name="T15" fmla="*/ 52 h 5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2" h="52">
                  <a:moveTo>
                    <a:pt x="0" y="52"/>
                  </a:moveTo>
                  <a:lnTo>
                    <a:pt x="62" y="43"/>
                  </a:lnTo>
                  <a:lnTo>
                    <a:pt x="18" y="0"/>
                  </a:lnTo>
                  <a:lnTo>
                    <a:pt x="0" y="52"/>
                  </a:lnTo>
                  <a:close/>
                </a:path>
              </a:pathLst>
            </a:custGeom>
            <a:solidFill>
              <a:srgbClr val="376883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sp>
        <p:nvSpPr>
          <p:cNvPr id="1043" name="Rectangle 90">
            <a:extLst>
              <a:ext uri="{FF2B5EF4-FFF2-40B4-BE49-F238E27FC236}">
                <a16:creationId xmlns:a16="http://schemas.microsoft.com/office/drawing/2014/main" xmlns="" id="{EC87D428-8554-41E8-B322-C19766A1BA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41550" y="3211857"/>
            <a:ext cx="94578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defTabSz="762000"/>
            <a:r>
              <a:rPr lang="en-US" altLang="zh-TW" sz="1200" b="1">
                <a:solidFill>
                  <a:srgbClr val="CECEC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endParaRPr lang="en-US" altLang="zh-TW" sz="2400" b="1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44" name="Oval 91">
            <a:extLst>
              <a:ext uri="{FF2B5EF4-FFF2-40B4-BE49-F238E27FC236}">
                <a16:creationId xmlns:a16="http://schemas.microsoft.com/office/drawing/2014/main" xmlns="" id="{41E34581-D289-4AD5-B731-46D32D7F89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4713" y="3188044"/>
            <a:ext cx="307975" cy="296863"/>
          </a:xfrm>
          <a:prstGeom prst="ellipse">
            <a:avLst/>
          </a:prstGeom>
          <a:solidFill>
            <a:srgbClr val="CECECE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45" name="Oval 92">
            <a:extLst>
              <a:ext uri="{FF2B5EF4-FFF2-40B4-BE49-F238E27FC236}">
                <a16:creationId xmlns:a16="http://schemas.microsoft.com/office/drawing/2014/main" xmlns="" id="{0086FD0C-8CEF-448C-874D-F87B0C8823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12963" y="3154707"/>
            <a:ext cx="306387" cy="295275"/>
          </a:xfrm>
          <a:prstGeom prst="ellipse">
            <a:avLst/>
          </a:prstGeom>
          <a:solidFill>
            <a:srgbClr val="FF505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46" name="Rectangle 93">
            <a:extLst>
              <a:ext uri="{FF2B5EF4-FFF2-40B4-BE49-F238E27FC236}">
                <a16:creationId xmlns:a16="http://schemas.microsoft.com/office/drawing/2014/main" xmlns="" id="{E99438E1-725A-47EF-822D-B7E406AD4F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9800" y="3178519"/>
            <a:ext cx="94578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defTabSz="762000"/>
            <a:r>
              <a:rPr lang="en-US" altLang="zh-TW" sz="1200" b="1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endParaRPr lang="en-US" altLang="zh-TW" sz="2400" b="1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47" name="Rectangle 94">
            <a:extLst>
              <a:ext uri="{FF2B5EF4-FFF2-40B4-BE49-F238E27FC236}">
                <a16:creationId xmlns:a16="http://schemas.microsoft.com/office/drawing/2014/main" xmlns="" id="{260D08A4-D7BF-44EF-95AB-9C444DBCDE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30438" y="5207344"/>
            <a:ext cx="94578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defTabSz="762000"/>
            <a:r>
              <a:rPr lang="en-US" altLang="zh-TW" sz="1200" b="1">
                <a:solidFill>
                  <a:srgbClr val="CECEC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endParaRPr lang="en-US" altLang="zh-TW" sz="2400" b="1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48" name="Oval 95">
            <a:extLst>
              <a:ext uri="{FF2B5EF4-FFF2-40B4-BE49-F238E27FC236}">
                <a16:creationId xmlns:a16="http://schemas.microsoft.com/office/drawing/2014/main" xmlns="" id="{902600AD-9640-4C6A-B5EA-F386CBD888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33600" y="5183532"/>
            <a:ext cx="307975" cy="296862"/>
          </a:xfrm>
          <a:prstGeom prst="ellipse">
            <a:avLst/>
          </a:prstGeom>
          <a:solidFill>
            <a:srgbClr val="CECECE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49" name="Oval 96">
            <a:extLst>
              <a:ext uri="{FF2B5EF4-FFF2-40B4-BE49-F238E27FC236}">
                <a16:creationId xmlns:a16="http://schemas.microsoft.com/office/drawing/2014/main" xmlns="" id="{6FDB9D92-429E-412D-B98E-4191AABE8D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01850" y="5150194"/>
            <a:ext cx="307975" cy="295275"/>
          </a:xfrm>
          <a:prstGeom prst="ellipse">
            <a:avLst/>
          </a:prstGeom>
          <a:solidFill>
            <a:srgbClr val="FF505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50" name="Rectangle 97">
            <a:extLst>
              <a:ext uri="{FF2B5EF4-FFF2-40B4-BE49-F238E27FC236}">
                <a16:creationId xmlns:a16="http://schemas.microsoft.com/office/drawing/2014/main" xmlns="" id="{9A1AF04A-A08D-4580-8D2E-1DFE2F66B8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98688" y="5175594"/>
            <a:ext cx="94578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defTabSz="762000"/>
            <a:r>
              <a:rPr lang="en-US" altLang="zh-TW" sz="1200" b="1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endParaRPr lang="en-US" altLang="zh-TW" sz="2400" b="1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51" name="Rectangle 98">
            <a:extLst>
              <a:ext uri="{FF2B5EF4-FFF2-40B4-BE49-F238E27FC236}">
                <a16:creationId xmlns:a16="http://schemas.microsoft.com/office/drawing/2014/main" xmlns="" id="{DC594DDF-6789-4544-AD53-7C04D592F6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39963" y="1571969"/>
            <a:ext cx="94578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defTabSz="762000"/>
            <a:r>
              <a:rPr lang="en-US" altLang="zh-TW" sz="1200" b="1">
                <a:solidFill>
                  <a:srgbClr val="CECEC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endParaRPr lang="en-US" altLang="zh-TW" sz="2400" b="1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52" name="Oval 99">
            <a:extLst>
              <a:ext uri="{FF2B5EF4-FFF2-40B4-BE49-F238E27FC236}">
                <a16:creationId xmlns:a16="http://schemas.microsoft.com/office/drawing/2014/main" xmlns="" id="{27D28BCD-66D1-47A3-8BA8-6151EE2F5C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39950" y="1543394"/>
            <a:ext cx="309563" cy="296863"/>
          </a:xfrm>
          <a:prstGeom prst="ellipse">
            <a:avLst/>
          </a:prstGeom>
          <a:solidFill>
            <a:srgbClr val="CECECE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53" name="Oval 100">
            <a:extLst>
              <a:ext uri="{FF2B5EF4-FFF2-40B4-BE49-F238E27FC236}">
                <a16:creationId xmlns:a16="http://schemas.microsoft.com/office/drawing/2014/main" xmlns="" id="{9BF30DB7-5387-4A7B-8689-4AE77298F5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06613" y="1510057"/>
            <a:ext cx="311150" cy="295275"/>
          </a:xfrm>
          <a:prstGeom prst="ellipse">
            <a:avLst/>
          </a:prstGeom>
          <a:solidFill>
            <a:srgbClr val="FF505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54" name="Rectangle 101">
            <a:extLst>
              <a:ext uri="{FF2B5EF4-FFF2-40B4-BE49-F238E27FC236}">
                <a16:creationId xmlns:a16="http://schemas.microsoft.com/office/drawing/2014/main" xmlns="" id="{F9714B6D-9F52-48D9-94BB-82E77D8831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5038" y="1537044"/>
            <a:ext cx="94578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defTabSz="762000"/>
            <a:r>
              <a:rPr lang="en-US" altLang="zh-TW" sz="1200" b="1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endParaRPr lang="en-US" altLang="zh-TW" sz="2400" b="1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1055" name="Group 102">
            <a:extLst>
              <a:ext uri="{FF2B5EF4-FFF2-40B4-BE49-F238E27FC236}">
                <a16:creationId xmlns:a16="http://schemas.microsoft.com/office/drawing/2014/main" xmlns="" id="{7B5C1DC3-F817-4873-8A22-ECB071C39A17}"/>
              </a:ext>
            </a:extLst>
          </p:cNvPr>
          <p:cNvGrpSpPr>
            <a:grpSpLocks/>
          </p:cNvGrpSpPr>
          <p:nvPr/>
        </p:nvGrpSpPr>
        <p:grpSpPr bwMode="auto">
          <a:xfrm>
            <a:off x="6826250" y="1652932"/>
            <a:ext cx="857250" cy="120650"/>
            <a:chOff x="3406" y="1332"/>
            <a:chExt cx="399" cy="55"/>
          </a:xfrm>
        </p:grpSpPr>
        <p:sp>
          <p:nvSpPr>
            <p:cNvPr id="1056" name="Rectangle 103">
              <a:extLst>
                <a:ext uri="{FF2B5EF4-FFF2-40B4-BE49-F238E27FC236}">
                  <a16:creationId xmlns:a16="http://schemas.microsoft.com/office/drawing/2014/main" xmlns="" id="{6B13D0A8-0AFC-4A3A-8D4E-3808CCFA65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6" y="1354"/>
              <a:ext cx="346" cy="10"/>
            </a:xfrm>
            <a:prstGeom prst="rect">
              <a:avLst/>
            </a:prstGeom>
            <a:solidFill>
              <a:srgbClr val="376883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057" name="Freeform 104">
              <a:extLst>
                <a:ext uri="{FF2B5EF4-FFF2-40B4-BE49-F238E27FC236}">
                  <a16:creationId xmlns:a16="http://schemas.microsoft.com/office/drawing/2014/main" xmlns="" id="{F8E9D0D2-4C39-49A1-9D4B-C50262947CDE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0" y="1332"/>
              <a:ext cx="55" cy="55"/>
            </a:xfrm>
            <a:custGeom>
              <a:avLst/>
              <a:gdLst>
                <a:gd name="T0" fmla="*/ 0 w 55"/>
                <a:gd name="T1" fmla="*/ 55 h 55"/>
                <a:gd name="T2" fmla="*/ 55 w 55"/>
                <a:gd name="T3" fmla="*/ 27 h 55"/>
                <a:gd name="T4" fmla="*/ 0 w 55"/>
                <a:gd name="T5" fmla="*/ 0 h 55"/>
                <a:gd name="T6" fmla="*/ 0 w 55"/>
                <a:gd name="T7" fmla="*/ 55 h 5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5"/>
                <a:gd name="T13" fmla="*/ 0 h 55"/>
                <a:gd name="T14" fmla="*/ 55 w 55"/>
                <a:gd name="T15" fmla="*/ 55 h 5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5" h="55">
                  <a:moveTo>
                    <a:pt x="0" y="55"/>
                  </a:moveTo>
                  <a:lnTo>
                    <a:pt x="55" y="27"/>
                  </a:lnTo>
                  <a:lnTo>
                    <a:pt x="0" y="0"/>
                  </a:lnTo>
                  <a:lnTo>
                    <a:pt x="0" y="55"/>
                  </a:lnTo>
                  <a:close/>
                </a:path>
              </a:pathLst>
            </a:custGeom>
            <a:solidFill>
              <a:srgbClr val="376883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sp>
        <p:nvSpPr>
          <p:cNvPr id="1058" name="Line 105">
            <a:extLst>
              <a:ext uri="{FF2B5EF4-FFF2-40B4-BE49-F238E27FC236}">
                <a16:creationId xmlns:a16="http://schemas.microsoft.com/office/drawing/2014/main" xmlns="" id="{42D95BE7-62C8-4757-AC93-C445A0B85608}"/>
              </a:ext>
            </a:extLst>
          </p:cNvPr>
          <p:cNvSpPr>
            <a:spLocks noChangeShapeType="1"/>
          </p:cNvSpPr>
          <p:nvPr/>
        </p:nvSpPr>
        <p:spPr bwMode="auto">
          <a:xfrm>
            <a:off x="5302250" y="1622769"/>
            <a:ext cx="1290638" cy="31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59" name="Line 106">
            <a:extLst>
              <a:ext uri="{FF2B5EF4-FFF2-40B4-BE49-F238E27FC236}">
                <a16:creationId xmlns:a16="http://schemas.microsoft.com/office/drawing/2014/main" xmlns="" id="{54628F72-19B1-4FC2-9440-793A1063A15C}"/>
              </a:ext>
            </a:extLst>
          </p:cNvPr>
          <p:cNvSpPr>
            <a:spLocks noChangeShapeType="1"/>
          </p:cNvSpPr>
          <p:nvPr/>
        </p:nvSpPr>
        <p:spPr bwMode="auto">
          <a:xfrm>
            <a:off x="7893050" y="5266082"/>
            <a:ext cx="1371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60" name="Rectangle 108">
            <a:extLst>
              <a:ext uri="{FF2B5EF4-FFF2-40B4-BE49-F238E27FC236}">
                <a16:creationId xmlns:a16="http://schemas.microsoft.com/office/drawing/2014/main" xmlns="" id="{1F70AD26-5AE1-434B-AF01-6D906609748F}"/>
              </a:ext>
            </a:extLst>
          </p:cNvPr>
          <p:cNvSpPr txBox="1">
            <a:spLocks noChangeArrowheads="1"/>
          </p:cNvSpPr>
          <p:nvPr/>
        </p:nvSpPr>
        <p:spPr>
          <a:xfrm>
            <a:off x="1571625" y="694082"/>
            <a:ext cx="8532813" cy="4413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1" kern="1200">
                <a:solidFill>
                  <a:srgbClr val="0070C0"/>
                </a:solidFill>
                <a:latin typeface="Calisto MT" panose="02040603050505030304" pitchFamily="18" charset="0"/>
                <a:ea typeface="微软雅黑" panose="020B0503020204020204" charset="-122"/>
                <a:cs typeface="+mj-cs"/>
              </a:defRPr>
            </a:lvl1pPr>
          </a:lstStyle>
          <a:p>
            <a:r>
              <a:rPr lang="zh-CN" altLang="en-US" sz="20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订单与出货单的关系可能有</a:t>
            </a:r>
            <a:r>
              <a:rPr lang="zh-TW" altLang="en-US" sz="20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en-US" altLang="zh-TW" sz="20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1:1, 1:N, N:1</a:t>
            </a:r>
          </a:p>
        </p:txBody>
      </p:sp>
      <p:sp>
        <p:nvSpPr>
          <p:cNvPr id="1061" name="Rectangle 110">
            <a:extLst>
              <a:ext uri="{FF2B5EF4-FFF2-40B4-BE49-F238E27FC236}">
                <a16:creationId xmlns:a16="http://schemas.microsoft.com/office/drawing/2014/main" xmlns="" id="{EAE75623-CAD6-4058-97DA-69166C9E0C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02250" y="3003894"/>
            <a:ext cx="53219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defTabSz="762000"/>
            <a:r>
              <a:rPr lang="zh-TW" altLang="en-US" sz="1600" b="1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订  单</a:t>
            </a:r>
            <a:endParaRPr lang="zh-TW" altLang="en-US" sz="1400" b="1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62" name="Rectangle 111">
            <a:extLst>
              <a:ext uri="{FF2B5EF4-FFF2-40B4-BE49-F238E27FC236}">
                <a16:creationId xmlns:a16="http://schemas.microsoft.com/office/drawing/2014/main" xmlns="" id="{1BF9A17E-21A7-4D6D-B030-213B28AD96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78450" y="4604094"/>
            <a:ext cx="53219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defTabSz="762000"/>
            <a:r>
              <a:rPr lang="zh-TW" altLang="en-US" sz="1600" b="1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订  单</a:t>
            </a:r>
            <a:endParaRPr lang="zh-TW" altLang="en-US" sz="1400" b="1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63" name="Rectangle 112">
            <a:extLst>
              <a:ext uri="{FF2B5EF4-FFF2-40B4-BE49-F238E27FC236}">
                <a16:creationId xmlns:a16="http://schemas.microsoft.com/office/drawing/2014/main" xmlns="" id="{D80FEBC7-1221-43A9-BD6D-5D5C3B9D0F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78450" y="5366094"/>
            <a:ext cx="53219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defTabSz="762000"/>
            <a:r>
              <a:rPr lang="zh-TW" altLang="en-US" sz="1600" b="1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订  单</a:t>
            </a:r>
            <a:endParaRPr lang="zh-TW" altLang="en-US" sz="1400" b="1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64" name="Rectangle 113">
            <a:extLst>
              <a:ext uri="{FF2B5EF4-FFF2-40B4-BE49-F238E27FC236}">
                <a16:creationId xmlns:a16="http://schemas.microsoft.com/office/drawing/2014/main" xmlns="" id="{EFF0A09B-AEB7-4C30-B757-4FBAABE6EC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5450" y="2241894"/>
            <a:ext cx="737381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defTabSz="762000"/>
            <a:r>
              <a:rPr lang="zh-TW" altLang="en-US" sz="1600" b="1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出 货 单</a:t>
            </a:r>
            <a:endParaRPr lang="zh-TW" altLang="en-US" sz="1600" b="1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65" name="Rectangle 114">
            <a:extLst>
              <a:ext uri="{FF2B5EF4-FFF2-40B4-BE49-F238E27FC236}">
                <a16:creationId xmlns:a16="http://schemas.microsoft.com/office/drawing/2014/main" xmlns="" id="{A4649A78-D6DB-4B46-B917-7369337AFB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5450" y="3689694"/>
            <a:ext cx="737381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defTabSz="762000"/>
            <a:r>
              <a:rPr lang="zh-TW" altLang="en-US" sz="1600" b="1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出 货 单</a:t>
            </a:r>
            <a:endParaRPr lang="zh-TW" altLang="en-US" sz="1600" b="1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66" name="Rectangle 115">
            <a:extLst>
              <a:ext uri="{FF2B5EF4-FFF2-40B4-BE49-F238E27FC236}">
                <a16:creationId xmlns:a16="http://schemas.microsoft.com/office/drawing/2014/main" xmlns="" id="{5596B992-4157-4E1E-A728-3A8A3003CF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5450" y="4985094"/>
            <a:ext cx="737381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defTabSz="762000"/>
            <a:r>
              <a:rPr lang="zh-TW" altLang="en-US" sz="1600" b="1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出 货 单</a:t>
            </a:r>
            <a:endParaRPr lang="zh-TW" altLang="en-US" sz="1600" b="1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67" name="Rectangle 113">
            <a:extLst>
              <a:ext uri="{FF2B5EF4-FFF2-40B4-BE49-F238E27FC236}">
                <a16:creationId xmlns:a16="http://schemas.microsoft.com/office/drawing/2014/main" xmlns="" id="{3EBE22D8-9AFA-4A9B-A0D9-8B8B467D0C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83550" y="2978494"/>
            <a:ext cx="737381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defTabSz="762000"/>
            <a:r>
              <a:rPr lang="zh-TW" altLang="en-US" sz="1600" b="1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出 货 单</a:t>
            </a:r>
            <a:endParaRPr lang="zh-TW" altLang="en-US" sz="1600" b="1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44239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发货过账</a:t>
            </a:r>
          </a:p>
        </p:txBody>
      </p:sp>
      <p:sp>
        <p:nvSpPr>
          <p:cNvPr id="135" name="Rectangle 1034">
            <a:extLst>
              <a:ext uri="{FF2B5EF4-FFF2-40B4-BE49-F238E27FC236}">
                <a16:creationId xmlns="" xmlns:a16="http://schemas.microsoft.com/office/drawing/2014/main" id="{09109B1D-EEF0-4910-A437-ADCEB3C82A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27700" y="367057"/>
            <a:ext cx="72136" cy="292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zh-TW" sz="1900" b="1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endParaRPr lang="en-US" altLang="zh-TW" sz="2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33" name="Freeform 9"/>
          <p:cNvSpPr>
            <a:spLocks/>
          </p:cNvSpPr>
          <p:nvPr/>
        </p:nvSpPr>
        <p:spPr bwMode="auto">
          <a:xfrm>
            <a:off x="2635942" y="3448306"/>
            <a:ext cx="700087" cy="328613"/>
          </a:xfrm>
          <a:custGeom>
            <a:avLst/>
            <a:gdLst>
              <a:gd name="T0" fmla="*/ 2147483647 w 654"/>
              <a:gd name="T1" fmla="*/ 2147483647 h 282"/>
              <a:gd name="T2" fmla="*/ 2147483647 w 654"/>
              <a:gd name="T3" fmla="*/ 0 h 282"/>
              <a:gd name="T4" fmla="*/ 0 w 654"/>
              <a:gd name="T5" fmla="*/ 2147483647 h 282"/>
              <a:gd name="T6" fmla="*/ 2147483647 w 654"/>
              <a:gd name="T7" fmla="*/ 2147483647 h 282"/>
              <a:gd name="T8" fmla="*/ 2147483647 w 654"/>
              <a:gd name="T9" fmla="*/ 2147483647 h 28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54"/>
              <a:gd name="T16" fmla="*/ 0 h 282"/>
              <a:gd name="T17" fmla="*/ 654 w 654"/>
              <a:gd name="T18" fmla="*/ 282 h 28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54" h="282">
                <a:moveTo>
                  <a:pt x="654" y="33"/>
                </a:moveTo>
                <a:lnTo>
                  <a:pt x="639" y="0"/>
                </a:lnTo>
                <a:lnTo>
                  <a:pt x="0" y="246"/>
                </a:lnTo>
                <a:lnTo>
                  <a:pt x="15" y="282"/>
                </a:lnTo>
                <a:lnTo>
                  <a:pt x="654" y="33"/>
                </a:lnTo>
                <a:close/>
              </a:path>
            </a:pathLst>
          </a:custGeom>
          <a:solidFill>
            <a:srgbClr val="698AF1"/>
          </a:solidFill>
          <a:ln w="9525">
            <a:noFill/>
            <a:round/>
            <a:headEnd/>
            <a:tailEnd/>
          </a:ln>
        </p:spPr>
        <p:txBody>
          <a:bodyPr lIns="86457" tIns="43228" rIns="86457" bIns="43228"/>
          <a:lstStyle/>
          <a:p>
            <a:endParaRPr lang="zh-CN" altLang="en-US"/>
          </a:p>
        </p:txBody>
      </p:sp>
      <p:sp>
        <p:nvSpPr>
          <p:cNvPr id="534" name="Freeform 10"/>
          <p:cNvSpPr>
            <a:spLocks/>
          </p:cNvSpPr>
          <p:nvPr/>
        </p:nvSpPr>
        <p:spPr bwMode="auto">
          <a:xfrm>
            <a:off x="2491479" y="3670556"/>
            <a:ext cx="192088" cy="163513"/>
          </a:xfrm>
          <a:custGeom>
            <a:avLst/>
            <a:gdLst>
              <a:gd name="T0" fmla="*/ 2147483647 w 180"/>
              <a:gd name="T1" fmla="*/ 0 h 140"/>
              <a:gd name="T2" fmla="*/ 0 w 180"/>
              <a:gd name="T3" fmla="*/ 2147483647 h 140"/>
              <a:gd name="T4" fmla="*/ 2147483647 w 180"/>
              <a:gd name="T5" fmla="*/ 2147483647 h 140"/>
              <a:gd name="T6" fmla="*/ 2147483647 w 180"/>
              <a:gd name="T7" fmla="*/ 0 h 140"/>
              <a:gd name="T8" fmla="*/ 0 60000 65536"/>
              <a:gd name="T9" fmla="*/ 0 60000 65536"/>
              <a:gd name="T10" fmla="*/ 0 60000 65536"/>
              <a:gd name="T11" fmla="*/ 0 60000 65536"/>
              <a:gd name="T12" fmla="*/ 0 w 180"/>
              <a:gd name="T13" fmla="*/ 0 h 140"/>
              <a:gd name="T14" fmla="*/ 180 w 180"/>
              <a:gd name="T15" fmla="*/ 140 h 14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0" h="140">
                <a:moveTo>
                  <a:pt x="118" y="0"/>
                </a:moveTo>
                <a:lnTo>
                  <a:pt x="0" y="128"/>
                </a:lnTo>
                <a:lnTo>
                  <a:pt x="180" y="140"/>
                </a:lnTo>
                <a:lnTo>
                  <a:pt x="118" y="0"/>
                </a:lnTo>
                <a:close/>
              </a:path>
            </a:pathLst>
          </a:custGeom>
          <a:solidFill>
            <a:srgbClr val="698AF1"/>
          </a:solidFill>
          <a:ln w="9525">
            <a:noFill/>
            <a:round/>
            <a:headEnd/>
            <a:tailEnd/>
          </a:ln>
        </p:spPr>
        <p:txBody>
          <a:bodyPr lIns="86457" tIns="43228" rIns="86457" bIns="43228"/>
          <a:lstStyle/>
          <a:p>
            <a:endParaRPr lang="zh-CN" altLang="en-US"/>
          </a:p>
        </p:txBody>
      </p:sp>
      <p:sp>
        <p:nvSpPr>
          <p:cNvPr id="535" name="Freeform 11"/>
          <p:cNvSpPr>
            <a:spLocks/>
          </p:cNvSpPr>
          <p:nvPr/>
        </p:nvSpPr>
        <p:spPr bwMode="auto">
          <a:xfrm>
            <a:off x="2659754" y="3468944"/>
            <a:ext cx="696913" cy="328612"/>
          </a:xfrm>
          <a:custGeom>
            <a:avLst/>
            <a:gdLst>
              <a:gd name="T0" fmla="*/ 2147483647 w 656"/>
              <a:gd name="T1" fmla="*/ 2147483647 h 282"/>
              <a:gd name="T2" fmla="*/ 2147483647 w 656"/>
              <a:gd name="T3" fmla="*/ 0 h 282"/>
              <a:gd name="T4" fmla="*/ 0 w 656"/>
              <a:gd name="T5" fmla="*/ 2147483647 h 282"/>
              <a:gd name="T6" fmla="*/ 2147483647 w 656"/>
              <a:gd name="T7" fmla="*/ 2147483647 h 282"/>
              <a:gd name="T8" fmla="*/ 2147483647 w 656"/>
              <a:gd name="T9" fmla="*/ 2147483647 h 28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56"/>
              <a:gd name="T16" fmla="*/ 0 h 282"/>
              <a:gd name="T17" fmla="*/ 656 w 656"/>
              <a:gd name="T18" fmla="*/ 282 h 28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56" h="282">
                <a:moveTo>
                  <a:pt x="656" y="35"/>
                </a:moveTo>
                <a:lnTo>
                  <a:pt x="641" y="0"/>
                </a:lnTo>
                <a:lnTo>
                  <a:pt x="0" y="246"/>
                </a:lnTo>
                <a:lnTo>
                  <a:pt x="16" y="282"/>
                </a:lnTo>
                <a:lnTo>
                  <a:pt x="656" y="35"/>
                </a:lnTo>
                <a:close/>
              </a:path>
            </a:pathLst>
          </a:custGeom>
          <a:solidFill>
            <a:srgbClr val="03248B"/>
          </a:solidFill>
          <a:ln w="9525">
            <a:noFill/>
            <a:round/>
            <a:headEnd/>
            <a:tailEnd/>
          </a:ln>
        </p:spPr>
        <p:txBody>
          <a:bodyPr lIns="86457" tIns="43228" rIns="86457" bIns="43228"/>
          <a:lstStyle/>
          <a:p>
            <a:endParaRPr lang="zh-CN" altLang="en-US"/>
          </a:p>
        </p:txBody>
      </p:sp>
      <p:sp>
        <p:nvSpPr>
          <p:cNvPr id="536" name="Freeform 12"/>
          <p:cNvSpPr>
            <a:spLocks/>
          </p:cNvSpPr>
          <p:nvPr/>
        </p:nvSpPr>
        <p:spPr bwMode="auto">
          <a:xfrm>
            <a:off x="2512117" y="3694369"/>
            <a:ext cx="192087" cy="160337"/>
          </a:xfrm>
          <a:custGeom>
            <a:avLst/>
            <a:gdLst>
              <a:gd name="T0" fmla="*/ 2147483647 w 180"/>
              <a:gd name="T1" fmla="*/ 0 h 138"/>
              <a:gd name="T2" fmla="*/ 0 w 180"/>
              <a:gd name="T3" fmla="*/ 2147483647 h 138"/>
              <a:gd name="T4" fmla="*/ 2147483647 w 180"/>
              <a:gd name="T5" fmla="*/ 2147483647 h 138"/>
              <a:gd name="T6" fmla="*/ 2147483647 w 180"/>
              <a:gd name="T7" fmla="*/ 0 h 138"/>
              <a:gd name="T8" fmla="*/ 0 60000 65536"/>
              <a:gd name="T9" fmla="*/ 0 60000 65536"/>
              <a:gd name="T10" fmla="*/ 0 60000 65536"/>
              <a:gd name="T11" fmla="*/ 0 60000 65536"/>
              <a:gd name="T12" fmla="*/ 0 w 180"/>
              <a:gd name="T13" fmla="*/ 0 h 138"/>
              <a:gd name="T14" fmla="*/ 180 w 180"/>
              <a:gd name="T15" fmla="*/ 138 h 13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0" h="138">
                <a:moveTo>
                  <a:pt x="118" y="0"/>
                </a:moveTo>
                <a:lnTo>
                  <a:pt x="0" y="128"/>
                </a:lnTo>
                <a:lnTo>
                  <a:pt x="180" y="138"/>
                </a:lnTo>
                <a:lnTo>
                  <a:pt x="118" y="0"/>
                </a:lnTo>
                <a:close/>
              </a:path>
            </a:pathLst>
          </a:custGeom>
          <a:solidFill>
            <a:srgbClr val="03248B"/>
          </a:solidFill>
          <a:ln w="9525">
            <a:noFill/>
            <a:round/>
            <a:headEnd/>
            <a:tailEnd/>
          </a:ln>
        </p:spPr>
        <p:txBody>
          <a:bodyPr lIns="86457" tIns="43228" rIns="86457" bIns="43228"/>
          <a:lstStyle/>
          <a:p>
            <a:endParaRPr lang="zh-CN" altLang="en-US"/>
          </a:p>
        </p:txBody>
      </p:sp>
      <p:sp>
        <p:nvSpPr>
          <p:cNvPr id="537" name="Freeform 13"/>
          <p:cNvSpPr>
            <a:spLocks/>
          </p:cNvSpPr>
          <p:nvPr/>
        </p:nvSpPr>
        <p:spPr bwMode="auto">
          <a:xfrm>
            <a:off x="2647054" y="3456244"/>
            <a:ext cx="696913" cy="328612"/>
          </a:xfrm>
          <a:custGeom>
            <a:avLst/>
            <a:gdLst>
              <a:gd name="T0" fmla="*/ 2147483647 w 654"/>
              <a:gd name="T1" fmla="*/ 2147483647 h 282"/>
              <a:gd name="T2" fmla="*/ 2147483647 w 654"/>
              <a:gd name="T3" fmla="*/ 0 h 282"/>
              <a:gd name="T4" fmla="*/ 0 w 654"/>
              <a:gd name="T5" fmla="*/ 2147483647 h 282"/>
              <a:gd name="T6" fmla="*/ 2147483647 w 654"/>
              <a:gd name="T7" fmla="*/ 2147483647 h 282"/>
              <a:gd name="T8" fmla="*/ 2147483647 w 654"/>
              <a:gd name="T9" fmla="*/ 2147483647 h 28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54"/>
              <a:gd name="T16" fmla="*/ 0 h 282"/>
              <a:gd name="T17" fmla="*/ 654 w 654"/>
              <a:gd name="T18" fmla="*/ 282 h 28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54" h="282">
                <a:moveTo>
                  <a:pt x="654" y="35"/>
                </a:moveTo>
                <a:lnTo>
                  <a:pt x="638" y="0"/>
                </a:lnTo>
                <a:lnTo>
                  <a:pt x="0" y="248"/>
                </a:lnTo>
                <a:lnTo>
                  <a:pt x="15" y="282"/>
                </a:lnTo>
                <a:lnTo>
                  <a:pt x="654" y="35"/>
                </a:lnTo>
                <a:close/>
              </a:path>
            </a:pathLst>
          </a:custGeom>
          <a:solidFill>
            <a:srgbClr val="063DE8"/>
          </a:solidFill>
          <a:ln w="9525">
            <a:noFill/>
            <a:round/>
            <a:headEnd/>
            <a:tailEnd/>
          </a:ln>
        </p:spPr>
        <p:txBody>
          <a:bodyPr lIns="86457" tIns="43228" rIns="86457" bIns="43228"/>
          <a:lstStyle/>
          <a:p>
            <a:endParaRPr lang="zh-CN" altLang="en-US"/>
          </a:p>
        </p:txBody>
      </p:sp>
      <p:sp>
        <p:nvSpPr>
          <p:cNvPr id="538" name="Freeform 14"/>
          <p:cNvSpPr>
            <a:spLocks/>
          </p:cNvSpPr>
          <p:nvPr/>
        </p:nvSpPr>
        <p:spPr bwMode="auto">
          <a:xfrm>
            <a:off x="2504179" y="3683256"/>
            <a:ext cx="192088" cy="163513"/>
          </a:xfrm>
          <a:custGeom>
            <a:avLst/>
            <a:gdLst>
              <a:gd name="T0" fmla="*/ 2147483647 w 182"/>
              <a:gd name="T1" fmla="*/ 0 h 140"/>
              <a:gd name="T2" fmla="*/ 0 w 182"/>
              <a:gd name="T3" fmla="*/ 2147483647 h 140"/>
              <a:gd name="T4" fmla="*/ 2147483647 w 182"/>
              <a:gd name="T5" fmla="*/ 2147483647 h 140"/>
              <a:gd name="T6" fmla="*/ 2147483647 w 182"/>
              <a:gd name="T7" fmla="*/ 0 h 140"/>
              <a:gd name="T8" fmla="*/ 0 60000 65536"/>
              <a:gd name="T9" fmla="*/ 0 60000 65536"/>
              <a:gd name="T10" fmla="*/ 0 60000 65536"/>
              <a:gd name="T11" fmla="*/ 0 60000 65536"/>
              <a:gd name="T12" fmla="*/ 0 w 182"/>
              <a:gd name="T13" fmla="*/ 0 h 140"/>
              <a:gd name="T14" fmla="*/ 182 w 182"/>
              <a:gd name="T15" fmla="*/ 140 h 14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2" h="140">
                <a:moveTo>
                  <a:pt x="118" y="0"/>
                </a:moveTo>
                <a:lnTo>
                  <a:pt x="0" y="128"/>
                </a:lnTo>
                <a:lnTo>
                  <a:pt x="182" y="140"/>
                </a:lnTo>
                <a:lnTo>
                  <a:pt x="118" y="0"/>
                </a:lnTo>
                <a:close/>
              </a:path>
            </a:pathLst>
          </a:custGeom>
          <a:solidFill>
            <a:srgbClr val="063DE8"/>
          </a:solidFill>
          <a:ln w="9525">
            <a:noFill/>
            <a:round/>
            <a:headEnd/>
            <a:tailEnd/>
          </a:ln>
        </p:spPr>
        <p:txBody>
          <a:bodyPr lIns="86457" tIns="43228" rIns="86457" bIns="43228"/>
          <a:lstStyle/>
          <a:p>
            <a:endParaRPr lang="zh-CN" altLang="en-US"/>
          </a:p>
        </p:txBody>
      </p:sp>
      <p:sp>
        <p:nvSpPr>
          <p:cNvPr id="539" name="Freeform 15"/>
          <p:cNvSpPr>
            <a:spLocks/>
          </p:cNvSpPr>
          <p:nvPr/>
        </p:nvSpPr>
        <p:spPr bwMode="auto">
          <a:xfrm>
            <a:off x="5363267" y="2395794"/>
            <a:ext cx="758825" cy="466725"/>
          </a:xfrm>
          <a:custGeom>
            <a:avLst/>
            <a:gdLst>
              <a:gd name="T0" fmla="*/ 0 w 711"/>
              <a:gd name="T1" fmla="*/ 2147483647 h 400"/>
              <a:gd name="T2" fmla="*/ 2147483647 w 711"/>
              <a:gd name="T3" fmla="*/ 2147483647 h 400"/>
              <a:gd name="T4" fmla="*/ 2147483647 w 711"/>
              <a:gd name="T5" fmla="*/ 2147483647 h 400"/>
              <a:gd name="T6" fmla="*/ 2147483647 w 711"/>
              <a:gd name="T7" fmla="*/ 0 h 400"/>
              <a:gd name="T8" fmla="*/ 0 w 711"/>
              <a:gd name="T9" fmla="*/ 2147483647 h 4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11"/>
              <a:gd name="T16" fmla="*/ 0 h 400"/>
              <a:gd name="T17" fmla="*/ 711 w 711"/>
              <a:gd name="T18" fmla="*/ 400 h 4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11" h="400">
                <a:moveTo>
                  <a:pt x="0" y="367"/>
                </a:moveTo>
                <a:lnTo>
                  <a:pt x="20" y="400"/>
                </a:lnTo>
                <a:lnTo>
                  <a:pt x="711" y="33"/>
                </a:lnTo>
                <a:lnTo>
                  <a:pt x="689" y="0"/>
                </a:lnTo>
                <a:lnTo>
                  <a:pt x="0" y="367"/>
                </a:lnTo>
                <a:close/>
              </a:path>
            </a:pathLst>
          </a:custGeom>
          <a:solidFill>
            <a:srgbClr val="698AF1"/>
          </a:solidFill>
          <a:ln w="9525">
            <a:noFill/>
            <a:round/>
            <a:headEnd/>
            <a:tailEnd/>
          </a:ln>
        </p:spPr>
        <p:txBody>
          <a:bodyPr lIns="86457" tIns="43228" rIns="86457" bIns="43228"/>
          <a:lstStyle/>
          <a:p>
            <a:endParaRPr lang="zh-CN" altLang="en-US"/>
          </a:p>
        </p:txBody>
      </p:sp>
      <p:sp>
        <p:nvSpPr>
          <p:cNvPr id="540" name="Freeform 16"/>
          <p:cNvSpPr>
            <a:spLocks/>
          </p:cNvSpPr>
          <p:nvPr/>
        </p:nvSpPr>
        <p:spPr bwMode="auto">
          <a:xfrm>
            <a:off x="6060179" y="2333881"/>
            <a:ext cx="195263" cy="163513"/>
          </a:xfrm>
          <a:custGeom>
            <a:avLst/>
            <a:gdLst>
              <a:gd name="T0" fmla="*/ 2147483647 w 182"/>
              <a:gd name="T1" fmla="*/ 2147483647 h 140"/>
              <a:gd name="T2" fmla="*/ 2147483647 w 182"/>
              <a:gd name="T3" fmla="*/ 0 h 140"/>
              <a:gd name="T4" fmla="*/ 0 w 182"/>
              <a:gd name="T5" fmla="*/ 2147483647 h 140"/>
              <a:gd name="T6" fmla="*/ 2147483647 w 182"/>
              <a:gd name="T7" fmla="*/ 2147483647 h 140"/>
              <a:gd name="T8" fmla="*/ 0 60000 65536"/>
              <a:gd name="T9" fmla="*/ 0 60000 65536"/>
              <a:gd name="T10" fmla="*/ 0 60000 65536"/>
              <a:gd name="T11" fmla="*/ 0 60000 65536"/>
              <a:gd name="T12" fmla="*/ 0 w 182"/>
              <a:gd name="T13" fmla="*/ 0 h 140"/>
              <a:gd name="T14" fmla="*/ 182 w 182"/>
              <a:gd name="T15" fmla="*/ 140 h 14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2" h="140">
                <a:moveTo>
                  <a:pt x="81" y="140"/>
                </a:moveTo>
                <a:lnTo>
                  <a:pt x="182" y="0"/>
                </a:lnTo>
                <a:lnTo>
                  <a:pt x="0" y="10"/>
                </a:lnTo>
                <a:lnTo>
                  <a:pt x="81" y="140"/>
                </a:lnTo>
                <a:close/>
              </a:path>
            </a:pathLst>
          </a:custGeom>
          <a:solidFill>
            <a:srgbClr val="698AF1"/>
          </a:solidFill>
          <a:ln w="9525">
            <a:noFill/>
            <a:round/>
            <a:headEnd/>
            <a:tailEnd/>
          </a:ln>
        </p:spPr>
        <p:txBody>
          <a:bodyPr lIns="86457" tIns="43228" rIns="86457" bIns="43228"/>
          <a:lstStyle/>
          <a:p>
            <a:endParaRPr lang="zh-CN" altLang="en-US"/>
          </a:p>
        </p:txBody>
      </p:sp>
      <p:sp>
        <p:nvSpPr>
          <p:cNvPr id="541" name="Freeform 17"/>
          <p:cNvSpPr>
            <a:spLocks/>
          </p:cNvSpPr>
          <p:nvPr/>
        </p:nvSpPr>
        <p:spPr bwMode="auto">
          <a:xfrm>
            <a:off x="5382317" y="2418019"/>
            <a:ext cx="760412" cy="468312"/>
          </a:xfrm>
          <a:custGeom>
            <a:avLst/>
            <a:gdLst>
              <a:gd name="T0" fmla="*/ 0 w 710"/>
              <a:gd name="T1" fmla="*/ 2147483647 h 402"/>
              <a:gd name="T2" fmla="*/ 2147483647 w 710"/>
              <a:gd name="T3" fmla="*/ 2147483647 h 402"/>
              <a:gd name="T4" fmla="*/ 2147483647 w 710"/>
              <a:gd name="T5" fmla="*/ 2147483647 h 402"/>
              <a:gd name="T6" fmla="*/ 2147483647 w 710"/>
              <a:gd name="T7" fmla="*/ 0 h 402"/>
              <a:gd name="T8" fmla="*/ 0 w 710"/>
              <a:gd name="T9" fmla="*/ 2147483647 h 40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10"/>
              <a:gd name="T16" fmla="*/ 0 h 402"/>
              <a:gd name="T17" fmla="*/ 710 w 710"/>
              <a:gd name="T18" fmla="*/ 402 h 40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10" h="402">
                <a:moveTo>
                  <a:pt x="0" y="368"/>
                </a:moveTo>
                <a:lnTo>
                  <a:pt x="21" y="402"/>
                </a:lnTo>
                <a:lnTo>
                  <a:pt x="710" y="33"/>
                </a:lnTo>
                <a:lnTo>
                  <a:pt x="691" y="0"/>
                </a:lnTo>
                <a:lnTo>
                  <a:pt x="0" y="368"/>
                </a:lnTo>
                <a:close/>
              </a:path>
            </a:pathLst>
          </a:custGeom>
          <a:solidFill>
            <a:srgbClr val="03248B"/>
          </a:solidFill>
          <a:ln w="9525">
            <a:noFill/>
            <a:round/>
            <a:headEnd/>
            <a:tailEnd/>
          </a:ln>
        </p:spPr>
        <p:txBody>
          <a:bodyPr lIns="86457" tIns="43228" rIns="86457" bIns="43228"/>
          <a:lstStyle/>
          <a:p>
            <a:endParaRPr lang="zh-CN" altLang="en-US"/>
          </a:p>
        </p:txBody>
      </p:sp>
      <p:sp>
        <p:nvSpPr>
          <p:cNvPr id="542" name="Freeform 18"/>
          <p:cNvSpPr>
            <a:spLocks/>
          </p:cNvSpPr>
          <p:nvPr/>
        </p:nvSpPr>
        <p:spPr bwMode="auto">
          <a:xfrm>
            <a:off x="6082404" y="2357694"/>
            <a:ext cx="193675" cy="161925"/>
          </a:xfrm>
          <a:custGeom>
            <a:avLst/>
            <a:gdLst>
              <a:gd name="T0" fmla="*/ 2147483647 w 180"/>
              <a:gd name="T1" fmla="*/ 2147483647 h 140"/>
              <a:gd name="T2" fmla="*/ 2147483647 w 180"/>
              <a:gd name="T3" fmla="*/ 0 h 140"/>
              <a:gd name="T4" fmla="*/ 0 w 180"/>
              <a:gd name="T5" fmla="*/ 2147483647 h 140"/>
              <a:gd name="T6" fmla="*/ 2147483647 w 180"/>
              <a:gd name="T7" fmla="*/ 2147483647 h 140"/>
              <a:gd name="T8" fmla="*/ 0 60000 65536"/>
              <a:gd name="T9" fmla="*/ 0 60000 65536"/>
              <a:gd name="T10" fmla="*/ 0 60000 65536"/>
              <a:gd name="T11" fmla="*/ 0 60000 65536"/>
              <a:gd name="T12" fmla="*/ 0 w 180"/>
              <a:gd name="T13" fmla="*/ 0 h 140"/>
              <a:gd name="T14" fmla="*/ 180 w 180"/>
              <a:gd name="T15" fmla="*/ 140 h 14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0" h="140">
                <a:moveTo>
                  <a:pt x="79" y="140"/>
                </a:moveTo>
                <a:lnTo>
                  <a:pt x="180" y="0"/>
                </a:lnTo>
                <a:lnTo>
                  <a:pt x="0" y="10"/>
                </a:lnTo>
                <a:lnTo>
                  <a:pt x="79" y="140"/>
                </a:lnTo>
                <a:close/>
              </a:path>
            </a:pathLst>
          </a:custGeom>
          <a:solidFill>
            <a:srgbClr val="03248B"/>
          </a:solidFill>
          <a:ln w="9525">
            <a:noFill/>
            <a:round/>
            <a:headEnd/>
            <a:tailEnd/>
          </a:ln>
        </p:spPr>
        <p:txBody>
          <a:bodyPr lIns="86457" tIns="43228" rIns="86457" bIns="43228"/>
          <a:lstStyle/>
          <a:p>
            <a:endParaRPr lang="zh-CN" altLang="en-US"/>
          </a:p>
        </p:txBody>
      </p:sp>
      <p:sp>
        <p:nvSpPr>
          <p:cNvPr id="543" name="Freeform 19"/>
          <p:cNvSpPr>
            <a:spLocks/>
          </p:cNvSpPr>
          <p:nvPr/>
        </p:nvSpPr>
        <p:spPr bwMode="auto">
          <a:xfrm>
            <a:off x="5372792" y="2408494"/>
            <a:ext cx="758825" cy="465137"/>
          </a:xfrm>
          <a:custGeom>
            <a:avLst/>
            <a:gdLst>
              <a:gd name="T0" fmla="*/ 0 w 710"/>
              <a:gd name="T1" fmla="*/ 2147483647 h 400"/>
              <a:gd name="T2" fmla="*/ 2147483647 w 710"/>
              <a:gd name="T3" fmla="*/ 2147483647 h 400"/>
              <a:gd name="T4" fmla="*/ 2147483647 w 710"/>
              <a:gd name="T5" fmla="*/ 2147483647 h 400"/>
              <a:gd name="T6" fmla="*/ 2147483647 w 710"/>
              <a:gd name="T7" fmla="*/ 0 h 400"/>
              <a:gd name="T8" fmla="*/ 0 w 710"/>
              <a:gd name="T9" fmla="*/ 2147483647 h 4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10"/>
              <a:gd name="T16" fmla="*/ 0 h 400"/>
              <a:gd name="T17" fmla="*/ 710 w 710"/>
              <a:gd name="T18" fmla="*/ 400 h 4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10" h="400">
                <a:moveTo>
                  <a:pt x="0" y="366"/>
                </a:moveTo>
                <a:lnTo>
                  <a:pt x="21" y="400"/>
                </a:lnTo>
                <a:lnTo>
                  <a:pt x="710" y="31"/>
                </a:lnTo>
                <a:lnTo>
                  <a:pt x="689" y="0"/>
                </a:lnTo>
                <a:lnTo>
                  <a:pt x="0" y="366"/>
                </a:lnTo>
                <a:close/>
              </a:path>
            </a:pathLst>
          </a:custGeom>
          <a:solidFill>
            <a:srgbClr val="063DE8"/>
          </a:solidFill>
          <a:ln w="9525">
            <a:noFill/>
            <a:round/>
            <a:headEnd/>
            <a:tailEnd/>
          </a:ln>
        </p:spPr>
        <p:txBody>
          <a:bodyPr lIns="86457" tIns="43228" rIns="86457" bIns="43228"/>
          <a:lstStyle/>
          <a:p>
            <a:endParaRPr lang="zh-CN" altLang="en-US"/>
          </a:p>
        </p:txBody>
      </p:sp>
      <p:sp>
        <p:nvSpPr>
          <p:cNvPr id="544" name="Freeform 20"/>
          <p:cNvSpPr>
            <a:spLocks/>
          </p:cNvSpPr>
          <p:nvPr/>
        </p:nvSpPr>
        <p:spPr bwMode="auto">
          <a:xfrm>
            <a:off x="6074467" y="2344994"/>
            <a:ext cx="192087" cy="163512"/>
          </a:xfrm>
          <a:custGeom>
            <a:avLst/>
            <a:gdLst>
              <a:gd name="T0" fmla="*/ 2147483647 w 180"/>
              <a:gd name="T1" fmla="*/ 2147483647 h 140"/>
              <a:gd name="T2" fmla="*/ 2147483647 w 180"/>
              <a:gd name="T3" fmla="*/ 0 h 140"/>
              <a:gd name="T4" fmla="*/ 0 w 180"/>
              <a:gd name="T5" fmla="*/ 2147483647 h 140"/>
              <a:gd name="T6" fmla="*/ 2147483647 w 180"/>
              <a:gd name="T7" fmla="*/ 2147483647 h 140"/>
              <a:gd name="T8" fmla="*/ 0 60000 65536"/>
              <a:gd name="T9" fmla="*/ 0 60000 65536"/>
              <a:gd name="T10" fmla="*/ 0 60000 65536"/>
              <a:gd name="T11" fmla="*/ 0 60000 65536"/>
              <a:gd name="T12" fmla="*/ 0 w 180"/>
              <a:gd name="T13" fmla="*/ 0 h 140"/>
              <a:gd name="T14" fmla="*/ 180 w 180"/>
              <a:gd name="T15" fmla="*/ 140 h 14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0" h="140">
                <a:moveTo>
                  <a:pt x="80" y="140"/>
                </a:moveTo>
                <a:lnTo>
                  <a:pt x="180" y="0"/>
                </a:lnTo>
                <a:lnTo>
                  <a:pt x="0" y="9"/>
                </a:lnTo>
                <a:lnTo>
                  <a:pt x="80" y="140"/>
                </a:lnTo>
                <a:close/>
              </a:path>
            </a:pathLst>
          </a:custGeom>
          <a:solidFill>
            <a:srgbClr val="063DE8"/>
          </a:solidFill>
          <a:ln w="9525">
            <a:noFill/>
            <a:round/>
            <a:headEnd/>
            <a:tailEnd/>
          </a:ln>
        </p:spPr>
        <p:txBody>
          <a:bodyPr lIns="86457" tIns="43228" rIns="86457" bIns="43228"/>
          <a:lstStyle/>
          <a:p>
            <a:endParaRPr lang="zh-CN" altLang="en-US"/>
          </a:p>
        </p:txBody>
      </p:sp>
      <p:sp>
        <p:nvSpPr>
          <p:cNvPr id="545" name="Freeform 21"/>
          <p:cNvSpPr>
            <a:spLocks/>
          </p:cNvSpPr>
          <p:nvPr/>
        </p:nvSpPr>
        <p:spPr bwMode="auto">
          <a:xfrm>
            <a:off x="5391842" y="3429256"/>
            <a:ext cx="528637" cy="528638"/>
          </a:xfrm>
          <a:custGeom>
            <a:avLst/>
            <a:gdLst>
              <a:gd name="T0" fmla="*/ 2147483647 w 495"/>
              <a:gd name="T1" fmla="*/ 0 h 456"/>
              <a:gd name="T2" fmla="*/ 0 w 495"/>
              <a:gd name="T3" fmla="*/ 2147483647 h 456"/>
              <a:gd name="T4" fmla="*/ 2147483647 w 495"/>
              <a:gd name="T5" fmla="*/ 2147483647 h 456"/>
              <a:gd name="T6" fmla="*/ 2147483647 w 495"/>
              <a:gd name="T7" fmla="*/ 2147483647 h 456"/>
              <a:gd name="T8" fmla="*/ 2147483647 w 495"/>
              <a:gd name="T9" fmla="*/ 0 h 45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95"/>
              <a:gd name="T16" fmla="*/ 0 h 456"/>
              <a:gd name="T17" fmla="*/ 495 w 495"/>
              <a:gd name="T18" fmla="*/ 456 h 45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95" h="456">
                <a:moveTo>
                  <a:pt x="29" y="0"/>
                </a:moveTo>
                <a:lnTo>
                  <a:pt x="0" y="26"/>
                </a:lnTo>
                <a:lnTo>
                  <a:pt x="468" y="456"/>
                </a:lnTo>
                <a:lnTo>
                  <a:pt x="495" y="430"/>
                </a:lnTo>
                <a:lnTo>
                  <a:pt x="29" y="0"/>
                </a:lnTo>
                <a:close/>
              </a:path>
            </a:pathLst>
          </a:custGeom>
          <a:solidFill>
            <a:srgbClr val="698AF1"/>
          </a:solidFill>
          <a:ln w="9525">
            <a:noFill/>
            <a:round/>
            <a:headEnd/>
            <a:tailEnd/>
          </a:ln>
        </p:spPr>
        <p:txBody>
          <a:bodyPr lIns="86457" tIns="43228" rIns="86457" bIns="43228"/>
          <a:lstStyle/>
          <a:p>
            <a:endParaRPr lang="zh-CN" altLang="en-US"/>
          </a:p>
        </p:txBody>
      </p:sp>
      <p:sp>
        <p:nvSpPr>
          <p:cNvPr id="546" name="Freeform 22"/>
          <p:cNvSpPr>
            <a:spLocks/>
          </p:cNvSpPr>
          <p:nvPr/>
        </p:nvSpPr>
        <p:spPr bwMode="auto">
          <a:xfrm>
            <a:off x="5836342" y="3878519"/>
            <a:ext cx="185737" cy="184150"/>
          </a:xfrm>
          <a:custGeom>
            <a:avLst/>
            <a:gdLst>
              <a:gd name="T0" fmla="*/ 0 w 174"/>
              <a:gd name="T1" fmla="*/ 2147483647 h 157"/>
              <a:gd name="T2" fmla="*/ 2147483647 w 174"/>
              <a:gd name="T3" fmla="*/ 2147483647 h 157"/>
              <a:gd name="T4" fmla="*/ 2147483647 w 174"/>
              <a:gd name="T5" fmla="*/ 0 h 157"/>
              <a:gd name="T6" fmla="*/ 0 w 174"/>
              <a:gd name="T7" fmla="*/ 2147483647 h 157"/>
              <a:gd name="T8" fmla="*/ 0 60000 65536"/>
              <a:gd name="T9" fmla="*/ 0 60000 65536"/>
              <a:gd name="T10" fmla="*/ 0 60000 65536"/>
              <a:gd name="T11" fmla="*/ 0 60000 65536"/>
              <a:gd name="T12" fmla="*/ 0 w 174"/>
              <a:gd name="T13" fmla="*/ 0 h 157"/>
              <a:gd name="T14" fmla="*/ 174 w 174"/>
              <a:gd name="T15" fmla="*/ 157 h 15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74" h="157">
                <a:moveTo>
                  <a:pt x="0" y="104"/>
                </a:moveTo>
                <a:lnTo>
                  <a:pt x="174" y="157"/>
                </a:lnTo>
                <a:lnTo>
                  <a:pt x="114" y="0"/>
                </a:lnTo>
                <a:lnTo>
                  <a:pt x="0" y="104"/>
                </a:lnTo>
                <a:close/>
              </a:path>
            </a:pathLst>
          </a:custGeom>
          <a:solidFill>
            <a:srgbClr val="698AF1"/>
          </a:solidFill>
          <a:ln w="9525">
            <a:noFill/>
            <a:round/>
            <a:headEnd/>
            <a:tailEnd/>
          </a:ln>
        </p:spPr>
        <p:txBody>
          <a:bodyPr lIns="86457" tIns="43228" rIns="86457" bIns="43228"/>
          <a:lstStyle/>
          <a:p>
            <a:endParaRPr lang="zh-CN" altLang="en-US"/>
          </a:p>
        </p:txBody>
      </p:sp>
      <p:sp>
        <p:nvSpPr>
          <p:cNvPr id="547" name="Freeform 23"/>
          <p:cNvSpPr>
            <a:spLocks/>
          </p:cNvSpPr>
          <p:nvPr/>
        </p:nvSpPr>
        <p:spPr bwMode="auto">
          <a:xfrm>
            <a:off x="5417242" y="3448306"/>
            <a:ext cx="527050" cy="533400"/>
          </a:xfrm>
          <a:custGeom>
            <a:avLst/>
            <a:gdLst>
              <a:gd name="T0" fmla="*/ 2147483647 w 495"/>
              <a:gd name="T1" fmla="*/ 0 h 457"/>
              <a:gd name="T2" fmla="*/ 0 w 495"/>
              <a:gd name="T3" fmla="*/ 2147483647 h 457"/>
              <a:gd name="T4" fmla="*/ 2147483647 w 495"/>
              <a:gd name="T5" fmla="*/ 2147483647 h 457"/>
              <a:gd name="T6" fmla="*/ 2147483647 w 495"/>
              <a:gd name="T7" fmla="*/ 2147483647 h 457"/>
              <a:gd name="T8" fmla="*/ 2147483647 w 495"/>
              <a:gd name="T9" fmla="*/ 0 h 45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95"/>
              <a:gd name="T16" fmla="*/ 0 h 457"/>
              <a:gd name="T17" fmla="*/ 495 w 495"/>
              <a:gd name="T18" fmla="*/ 457 h 457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95" h="457">
                <a:moveTo>
                  <a:pt x="29" y="0"/>
                </a:moveTo>
                <a:lnTo>
                  <a:pt x="0" y="27"/>
                </a:lnTo>
                <a:lnTo>
                  <a:pt x="468" y="457"/>
                </a:lnTo>
                <a:lnTo>
                  <a:pt x="495" y="432"/>
                </a:lnTo>
                <a:lnTo>
                  <a:pt x="29" y="0"/>
                </a:lnTo>
                <a:close/>
              </a:path>
            </a:pathLst>
          </a:custGeom>
          <a:solidFill>
            <a:srgbClr val="03248B"/>
          </a:solidFill>
          <a:ln w="9525">
            <a:noFill/>
            <a:round/>
            <a:headEnd/>
            <a:tailEnd/>
          </a:ln>
        </p:spPr>
        <p:txBody>
          <a:bodyPr lIns="86457" tIns="43228" rIns="86457" bIns="43228"/>
          <a:lstStyle/>
          <a:p>
            <a:endParaRPr lang="zh-CN" altLang="en-US"/>
          </a:p>
        </p:txBody>
      </p:sp>
      <p:sp>
        <p:nvSpPr>
          <p:cNvPr id="548" name="Freeform 24"/>
          <p:cNvSpPr>
            <a:spLocks/>
          </p:cNvSpPr>
          <p:nvPr/>
        </p:nvSpPr>
        <p:spPr bwMode="auto">
          <a:xfrm>
            <a:off x="5860154" y="3902331"/>
            <a:ext cx="185738" cy="179388"/>
          </a:xfrm>
          <a:custGeom>
            <a:avLst/>
            <a:gdLst>
              <a:gd name="T0" fmla="*/ 0 w 172"/>
              <a:gd name="T1" fmla="*/ 2147483647 h 156"/>
              <a:gd name="T2" fmla="*/ 2147483647 w 172"/>
              <a:gd name="T3" fmla="*/ 2147483647 h 156"/>
              <a:gd name="T4" fmla="*/ 2147483647 w 172"/>
              <a:gd name="T5" fmla="*/ 0 h 156"/>
              <a:gd name="T6" fmla="*/ 0 w 172"/>
              <a:gd name="T7" fmla="*/ 2147483647 h 156"/>
              <a:gd name="T8" fmla="*/ 0 60000 65536"/>
              <a:gd name="T9" fmla="*/ 0 60000 65536"/>
              <a:gd name="T10" fmla="*/ 0 60000 65536"/>
              <a:gd name="T11" fmla="*/ 0 60000 65536"/>
              <a:gd name="T12" fmla="*/ 0 w 172"/>
              <a:gd name="T13" fmla="*/ 0 h 156"/>
              <a:gd name="T14" fmla="*/ 172 w 172"/>
              <a:gd name="T15" fmla="*/ 156 h 15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72" h="156">
                <a:moveTo>
                  <a:pt x="0" y="105"/>
                </a:moveTo>
                <a:lnTo>
                  <a:pt x="172" y="156"/>
                </a:lnTo>
                <a:lnTo>
                  <a:pt x="114" y="0"/>
                </a:lnTo>
                <a:lnTo>
                  <a:pt x="0" y="105"/>
                </a:lnTo>
                <a:close/>
              </a:path>
            </a:pathLst>
          </a:custGeom>
          <a:solidFill>
            <a:srgbClr val="03248B"/>
          </a:solidFill>
          <a:ln w="9525">
            <a:noFill/>
            <a:round/>
            <a:headEnd/>
            <a:tailEnd/>
          </a:ln>
        </p:spPr>
        <p:txBody>
          <a:bodyPr lIns="86457" tIns="43228" rIns="86457" bIns="43228"/>
          <a:lstStyle/>
          <a:p>
            <a:endParaRPr lang="zh-CN" altLang="en-US"/>
          </a:p>
        </p:txBody>
      </p:sp>
      <p:sp>
        <p:nvSpPr>
          <p:cNvPr id="549" name="Freeform 25"/>
          <p:cNvSpPr>
            <a:spLocks/>
          </p:cNvSpPr>
          <p:nvPr/>
        </p:nvSpPr>
        <p:spPr bwMode="auto">
          <a:xfrm>
            <a:off x="5404542" y="3438781"/>
            <a:ext cx="528637" cy="530225"/>
          </a:xfrm>
          <a:custGeom>
            <a:avLst/>
            <a:gdLst>
              <a:gd name="T0" fmla="*/ 2147483647 w 496"/>
              <a:gd name="T1" fmla="*/ 0 h 455"/>
              <a:gd name="T2" fmla="*/ 0 w 496"/>
              <a:gd name="T3" fmla="*/ 2147483647 h 455"/>
              <a:gd name="T4" fmla="*/ 2147483647 w 496"/>
              <a:gd name="T5" fmla="*/ 2147483647 h 455"/>
              <a:gd name="T6" fmla="*/ 2147483647 w 496"/>
              <a:gd name="T7" fmla="*/ 2147483647 h 455"/>
              <a:gd name="T8" fmla="*/ 2147483647 w 496"/>
              <a:gd name="T9" fmla="*/ 0 h 45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96"/>
              <a:gd name="T16" fmla="*/ 0 h 455"/>
              <a:gd name="T17" fmla="*/ 496 w 496"/>
              <a:gd name="T18" fmla="*/ 455 h 45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96" h="455">
                <a:moveTo>
                  <a:pt x="27" y="0"/>
                </a:moveTo>
                <a:lnTo>
                  <a:pt x="0" y="26"/>
                </a:lnTo>
                <a:lnTo>
                  <a:pt x="467" y="455"/>
                </a:lnTo>
                <a:lnTo>
                  <a:pt x="496" y="430"/>
                </a:lnTo>
                <a:lnTo>
                  <a:pt x="27" y="0"/>
                </a:lnTo>
                <a:close/>
              </a:path>
            </a:pathLst>
          </a:custGeom>
          <a:solidFill>
            <a:srgbClr val="063DE8"/>
          </a:solidFill>
          <a:ln w="9525">
            <a:noFill/>
            <a:round/>
            <a:headEnd/>
            <a:tailEnd/>
          </a:ln>
        </p:spPr>
        <p:txBody>
          <a:bodyPr lIns="86457" tIns="43228" rIns="86457" bIns="43228"/>
          <a:lstStyle/>
          <a:p>
            <a:endParaRPr lang="zh-CN" altLang="en-US"/>
          </a:p>
        </p:txBody>
      </p:sp>
      <p:sp>
        <p:nvSpPr>
          <p:cNvPr id="550" name="Freeform 26"/>
          <p:cNvSpPr>
            <a:spLocks/>
          </p:cNvSpPr>
          <p:nvPr/>
        </p:nvSpPr>
        <p:spPr bwMode="auto">
          <a:xfrm>
            <a:off x="5850629" y="3889631"/>
            <a:ext cx="182563" cy="184150"/>
          </a:xfrm>
          <a:custGeom>
            <a:avLst/>
            <a:gdLst>
              <a:gd name="T0" fmla="*/ 0 w 172"/>
              <a:gd name="T1" fmla="*/ 2147483647 h 158"/>
              <a:gd name="T2" fmla="*/ 2147483647 w 172"/>
              <a:gd name="T3" fmla="*/ 2147483647 h 158"/>
              <a:gd name="T4" fmla="*/ 2147483647 w 172"/>
              <a:gd name="T5" fmla="*/ 0 h 158"/>
              <a:gd name="T6" fmla="*/ 0 w 172"/>
              <a:gd name="T7" fmla="*/ 2147483647 h 158"/>
              <a:gd name="T8" fmla="*/ 0 60000 65536"/>
              <a:gd name="T9" fmla="*/ 0 60000 65536"/>
              <a:gd name="T10" fmla="*/ 0 60000 65536"/>
              <a:gd name="T11" fmla="*/ 0 60000 65536"/>
              <a:gd name="T12" fmla="*/ 0 w 172"/>
              <a:gd name="T13" fmla="*/ 0 h 158"/>
              <a:gd name="T14" fmla="*/ 172 w 172"/>
              <a:gd name="T15" fmla="*/ 158 h 15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72" h="158">
                <a:moveTo>
                  <a:pt x="0" y="105"/>
                </a:moveTo>
                <a:lnTo>
                  <a:pt x="172" y="158"/>
                </a:lnTo>
                <a:lnTo>
                  <a:pt x="112" y="0"/>
                </a:lnTo>
                <a:lnTo>
                  <a:pt x="0" y="105"/>
                </a:lnTo>
                <a:close/>
              </a:path>
            </a:pathLst>
          </a:custGeom>
          <a:solidFill>
            <a:srgbClr val="063DE8"/>
          </a:solidFill>
          <a:ln w="9525">
            <a:noFill/>
            <a:round/>
            <a:headEnd/>
            <a:tailEnd/>
          </a:ln>
        </p:spPr>
        <p:txBody>
          <a:bodyPr lIns="86457" tIns="43228" rIns="86457" bIns="43228"/>
          <a:lstStyle/>
          <a:p>
            <a:endParaRPr lang="zh-CN" altLang="en-US"/>
          </a:p>
        </p:txBody>
      </p:sp>
      <p:sp>
        <p:nvSpPr>
          <p:cNvPr id="551" name="Freeform 27"/>
          <p:cNvSpPr>
            <a:spLocks/>
          </p:cNvSpPr>
          <p:nvPr/>
        </p:nvSpPr>
        <p:spPr bwMode="auto">
          <a:xfrm>
            <a:off x="3620192" y="3662619"/>
            <a:ext cx="444500" cy="577850"/>
          </a:xfrm>
          <a:custGeom>
            <a:avLst/>
            <a:gdLst>
              <a:gd name="T0" fmla="*/ 2147483647 w 414"/>
              <a:gd name="T1" fmla="*/ 2147483647 h 495"/>
              <a:gd name="T2" fmla="*/ 2147483647 w 414"/>
              <a:gd name="T3" fmla="*/ 0 h 495"/>
              <a:gd name="T4" fmla="*/ 0 w 414"/>
              <a:gd name="T5" fmla="*/ 2147483647 h 495"/>
              <a:gd name="T6" fmla="*/ 2147483647 w 414"/>
              <a:gd name="T7" fmla="*/ 2147483647 h 495"/>
              <a:gd name="T8" fmla="*/ 2147483647 w 414"/>
              <a:gd name="T9" fmla="*/ 2147483647 h 49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14"/>
              <a:gd name="T16" fmla="*/ 0 h 495"/>
              <a:gd name="T17" fmla="*/ 414 w 414"/>
              <a:gd name="T18" fmla="*/ 495 h 49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14" h="495">
                <a:moveTo>
                  <a:pt x="414" y="22"/>
                </a:moveTo>
                <a:lnTo>
                  <a:pt x="381" y="0"/>
                </a:lnTo>
                <a:lnTo>
                  <a:pt x="0" y="473"/>
                </a:lnTo>
                <a:lnTo>
                  <a:pt x="33" y="495"/>
                </a:lnTo>
                <a:lnTo>
                  <a:pt x="414" y="22"/>
                </a:lnTo>
                <a:close/>
              </a:path>
            </a:pathLst>
          </a:custGeom>
          <a:solidFill>
            <a:srgbClr val="698AF1"/>
          </a:solidFill>
          <a:ln w="9525">
            <a:noFill/>
            <a:round/>
            <a:headEnd/>
            <a:tailEnd/>
          </a:ln>
        </p:spPr>
        <p:txBody>
          <a:bodyPr lIns="86457" tIns="43228" rIns="86457" bIns="43228"/>
          <a:lstStyle/>
          <a:p>
            <a:endParaRPr lang="zh-CN" altLang="en-US"/>
          </a:p>
        </p:txBody>
      </p:sp>
      <p:sp>
        <p:nvSpPr>
          <p:cNvPr id="552" name="Freeform 28"/>
          <p:cNvSpPr>
            <a:spLocks/>
          </p:cNvSpPr>
          <p:nvPr/>
        </p:nvSpPr>
        <p:spPr bwMode="auto">
          <a:xfrm>
            <a:off x="3539229" y="4165856"/>
            <a:ext cx="171450" cy="195263"/>
          </a:xfrm>
          <a:custGeom>
            <a:avLst/>
            <a:gdLst>
              <a:gd name="T0" fmla="*/ 2147483647 w 160"/>
              <a:gd name="T1" fmla="*/ 0 h 168"/>
              <a:gd name="T2" fmla="*/ 0 w 160"/>
              <a:gd name="T3" fmla="*/ 2147483647 h 168"/>
              <a:gd name="T4" fmla="*/ 2147483647 w 160"/>
              <a:gd name="T5" fmla="*/ 2147483647 h 168"/>
              <a:gd name="T6" fmla="*/ 2147483647 w 160"/>
              <a:gd name="T7" fmla="*/ 0 h 168"/>
              <a:gd name="T8" fmla="*/ 0 60000 65536"/>
              <a:gd name="T9" fmla="*/ 0 60000 65536"/>
              <a:gd name="T10" fmla="*/ 0 60000 65536"/>
              <a:gd name="T11" fmla="*/ 0 60000 65536"/>
              <a:gd name="T12" fmla="*/ 0 w 160"/>
              <a:gd name="T13" fmla="*/ 0 h 168"/>
              <a:gd name="T14" fmla="*/ 160 w 160"/>
              <a:gd name="T15" fmla="*/ 168 h 16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60" h="168">
                <a:moveTo>
                  <a:pt x="31" y="0"/>
                </a:moveTo>
                <a:lnTo>
                  <a:pt x="0" y="168"/>
                </a:lnTo>
                <a:lnTo>
                  <a:pt x="160" y="91"/>
                </a:lnTo>
                <a:lnTo>
                  <a:pt x="31" y="0"/>
                </a:lnTo>
                <a:close/>
              </a:path>
            </a:pathLst>
          </a:custGeom>
          <a:solidFill>
            <a:srgbClr val="698AF1"/>
          </a:solidFill>
          <a:ln w="9525">
            <a:noFill/>
            <a:round/>
            <a:headEnd/>
            <a:tailEnd/>
          </a:ln>
        </p:spPr>
        <p:txBody>
          <a:bodyPr lIns="86457" tIns="43228" rIns="86457" bIns="43228"/>
          <a:lstStyle/>
          <a:p>
            <a:endParaRPr lang="zh-CN" altLang="en-US"/>
          </a:p>
        </p:txBody>
      </p:sp>
      <p:sp>
        <p:nvSpPr>
          <p:cNvPr id="553" name="Freeform 29"/>
          <p:cNvSpPr>
            <a:spLocks/>
          </p:cNvSpPr>
          <p:nvPr/>
        </p:nvSpPr>
        <p:spPr bwMode="auto">
          <a:xfrm>
            <a:off x="3645592" y="3684844"/>
            <a:ext cx="442912" cy="573087"/>
          </a:xfrm>
          <a:custGeom>
            <a:avLst/>
            <a:gdLst>
              <a:gd name="T0" fmla="*/ 2147483647 w 415"/>
              <a:gd name="T1" fmla="*/ 2147483647 h 493"/>
              <a:gd name="T2" fmla="*/ 2147483647 w 415"/>
              <a:gd name="T3" fmla="*/ 0 h 493"/>
              <a:gd name="T4" fmla="*/ 0 w 415"/>
              <a:gd name="T5" fmla="*/ 2147483647 h 493"/>
              <a:gd name="T6" fmla="*/ 2147483647 w 415"/>
              <a:gd name="T7" fmla="*/ 2147483647 h 493"/>
              <a:gd name="T8" fmla="*/ 2147483647 w 415"/>
              <a:gd name="T9" fmla="*/ 2147483647 h 49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15"/>
              <a:gd name="T16" fmla="*/ 0 h 493"/>
              <a:gd name="T17" fmla="*/ 415 w 415"/>
              <a:gd name="T18" fmla="*/ 493 h 49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15" h="493">
                <a:moveTo>
                  <a:pt x="415" y="22"/>
                </a:moveTo>
                <a:lnTo>
                  <a:pt x="382" y="0"/>
                </a:lnTo>
                <a:lnTo>
                  <a:pt x="0" y="471"/>
                </a:lnTo>
                <a:lnTo>
                  <a:pt x="33" y="493"/>
                </a:lnTo>
                <a:lnTo>
                  <a:pt x="415" y="22"/>
                </a:lnTo>
                <a:close/>
              </a:path>
            </a:pathLst>
          </a:custGeom>
          <a:solidFill>
            <a:srgbClr val="03248B"/>
          </a:solidFill>
          <a:ln w="9525">
            <a:noFill/>
            <a:round/>
            <a:headEnd/>
            <a:tailEnd/>
          </a:ln>
        </p:spPr>
        <p:txBody>
          <a:bodyPr lIns="86457" tIns="43228" rIns="86457" bIns="43228"/>
          <a:lstStyle/>
          <a:p>
            <a:endParaRPr lang="zh-CN" altLang="en-US"/>
          </a:p>
        </p:txBody>
      </p:sp>
      <p:sp>
        <p:nvSpPr>
          <p:cNvPr id="554" name="Freeform 30"/>
          <p:cNvSpPr>
            <a:spLocks/>
          </p:cNvSpPr>
          <p:nvPr/>
        </p:nvSpPr>
        <p:spPr bwMode="auto">
          <a:xfrm>
            <a:off x="3561454" y="4188081"/>
            <a:ext cx="168275" cy="196850"/>
          </a:xfrm>
          <a:custGeom>
            <a:avLst/>
            <a:gdLst>
              <a:gd name="T0" fmla="*/ 2147483647 w 159"/>
              <a:gd name="T1" fmla="*/ 0 h 167"/>
              <a:gd name="T2" fmla="*/ 0 w 159"/>
              <a:gd name="T3" fmla="*/ 2147483647 h 167"/>
              <a:gd name="T4" fmla="*/ 2147483647 w 159"/>
              <a:gd name="T5" fmla="*/ 2147483647 h 167"/>
              <a:gd name="T6" fmla="*/ 2147483647 w 159"/>
              <a:gd name="T7" fmla="*/ 0 h 167"/>
              <a:gd name="T8" fmla="*/ 0 60000 65536"/>
              <a:gd name="T9" fmla="*/ 0 60000 65536"/>
              <a:gd name="T10" fmla="*/ 0 60000 65536"/>
              <a:gd name="T11" fmla="*/ 0 60000 65536"/>
              <a:gd name="T12" fmla="*/ 0 w 159"/>
              <a:gd name="T13" fmla="*/ 0 h 167"/>
              <a:gd name="T14" fmla="*/ 159 w 159"/>
              <a:gd name="T15" fmla="*/ 167 h 16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59" h="167">
                <a:moveTo>
                  <a:pt x="29" y="0"/>
                </a:moveTo>
                <a:lnTo>
                  <a:pt x="0" y="167"/>
                </a:lnTo>
                <a:lnTo>
                  <a:pt x="159" y="90"/>
                </a:lnTo>
                <a:lnTo>
                  <a:pt x="29" y="0"/>
                </a:lnTo>
                <a:close/>
              </a:path>
            </a:pathLst>
          </a:custGeom>
          <a:solidFill>
            <a:srgbClr val="03248B"/>
          </a:solidFill>
          <a:ln w="9525">
            <a:noFill/>
            <a:round/>
            <a:headEnd/>
            <a:tailEnd/>
          </a:ln>
        </p:spPr>
        <p:txBody>
          <a:bodyPr lIns="86457" tIns="43228" rIns="86457" bIns="43228"/>
          <a:lstStyle/>
          <a:p>
            <a:endParaRPr lang="zh-CN" altLang="en-US"/>
          </a:p>
        </p:txBody>
      </p:sp>
      <p:sp>
        <p:nvSpPr>
          <p:cNvPr id="555" name="Freeform 31"/>
          <p:cNvSpPr>
            <a:spLocks/>
          </p:cNvSpPr>
          <p:nvPr/>
        </p:nvSpPr>
        <p:spPr bwMode="auto">
          <a:xfrm>
            <a:off x="3632892" y="3673731"/>
            <a:ext cx="442912" cy="576263"/>
          </a:xfrm>
          <a:custGeom>
            <a:avLst/>
            <a:gdLst>
              <a:gd name="T0" fmla="*/ 2147483647 w 416"/>
              <a:gd name="T1" fmla="*/ 2147483647 h 495"/>
              <a:gd name="T2" fmla="*/ 2147483647 w 416"/>
              <a:gd name="T3" fmla="*/ 0 h 495"/>
              <a:gd name="T4" fmla="*/ 0 w 416"/>
              <a:gd name="T5" fmla="*/ 2147483647 h 495"/>
              <a:gd name="T6" fmla="*/ 2147483647 w 416"/>
              <a:gd name="T7" fmla="*/ 2147483647 h 495"/>
              <a:gd name="T8" fmla="*/ 2147483647 w 416"/>
              <a:gd name="T9" fmla="*/ 2147483647 h 49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16"/>
              <a:gd name="T16" fmla="*/ 0 h 495"/>
              <a:gd name="T17" fmla="*/ 416 w 416"/>
              <a:gd name="T18" fmla="*/ 495 h 49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16" h="495">
                <a:moveTo>
                  <a:pt x="416" y="22"/>
                </a:moveTo>
                <a:lnTo>
                  <a:pt x="383" y="0"/>
                </a:lnTo>
                <a:lnTo>
                  <a:pt x="0" y="473"/>
                </a:lnTo>
                <a:lnTo>
                  <a:pt x="35" y="495"/>
                </a:lnTo>
                <a:lnTo>
                  <a:pt x="416" y="22"/>
                </a:lnTo>
                <a:close/>
              </a:path>
            </a:pathLst>
          </a:custGeom>
          <a:solidFill>
            <a:srgbClr val="063DE8"/>
          </a:solidFill>
          <a:ln w="9525">
            <a:noFill/>
            <a:round/>
            <a:headEnd/>
            <a:tailEnd/>
          </a:ln>
        </p:spPr>
        <p:txBody>
          <a:bodyPr lIns="86457" tIns="43228" rIns="86457" bIns="43228"/>
          <a:lstStyle/>
          <a:p>
            <a:endParaRPr lang="zh-CN" altLang="en-US"/>
          </a:p>
        </p:txBody>
      </p:sp>
      <p:sp>
        <p:nvSpPr>
          <p:cNvPr id="556" name="Freeform 32"/>
          <p:cNvSpPr>
            <a:spLocks/>
          </p:cNvSpPr>
          <p:nvPr/>
        </p:nvSpPr>
        <p:spPr bwMode="auto">
          <a:xfrm>
            <a:off x="3548754" y="4176969"/>
            <a:ext cx="173038" cy="195262"/>
          </a:xfrm>
          <a:custGeom>
            <a:avLst/>
            <a:gdLst>
              <a:gd name="T0" fmla="*/ 2147483647 w 161"/>
              <a:gd name="T1" fmla="*/ 0 h 167"/>
              <a:gd name="T2" fmla="*/ 0 w 161"/>
              <a:gd name="T3" fmla="*/ 2147483647 h 167"/>
              <a:gd name="T4" fmla="*/ 2147483647 w 161"/>
              <a:gd name="T5" fmla="*/ 2147483647 h 167"/>
              <a:gd name="T6" fmla="*/ 2147483647 w 161"/>
              <a:gd name="T7" fmla="*/ 0 h 167"/>
              <a:gd name="T8" fmla="*/ 0 60000 65536"/>
              <a:gd name="T9" fmla="*/ 0 60000 65536"/>
              <a:gd name="T10" fmla="*/ 0 60000 65536"/>
              <a:gd name="T11" fmla="*/ 0 60000 65536"/>
              <a:gd name="T12" fmla="*/ 0 w 161"/>
              <a:gd name="T13" fmla="*/ 0 h 167"/>
              <a:gd name="T14" fmla="*/ 161 w 161"/>
              <a:gd name="T15" fmla="*/ 167 h 16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61" h="167">
                <a:moveTo>
                  <a:pt x="31" y="0"/>
                </a:moveTo>
                <a:lnTo>
                  <a:pt x="0" y="167"/>
                </a:lnTo>
                <a:lnTo>
                  <a:pt x="161" y="90"/>
                </a:lnTo>
                <a:lnTo>
                  <a:pt x="31" y="0"/>
                </a:lnTo>
                <a:close/>
              </a:path>
            </a:pathLst>
          </a:custGeom>
          <a:solidFill>
            <a:srgbClr val="063DE8"/>
          </a:solidFill>
          <a:ln w="9525">
            <a:noFill/>
            <a:round/>
            <a:headEnd/>
            <a:tailEnd/>
          </a:ln>
        </p:spPr>
        <p:txBody>
          <a:bodyPr lIns="86457" tIns="43228" rIns="86457" bIns="43228"/>
          <a:lstStyle/>
          <a:p>
            <a:endParaRPr lang="zh-CN" altLang="en-US"/>
          </a:p>
        </p:txBody>
      </p:sp>
      <p:sp>
        <p:nvSpPr>
          <p:cNvPr id="557" name="Freeform 33"/>
          <p:cNvSpPr>
            <a:spLocks/>
          </p:cNvSpPr>
          <p:nvPr/>
        </p:nvSpPr>
        <p:spPr bwMode="auto">
          <a:xfrm>
            <a:off x="4421879" y="3662619"/>
            <a:ext cx="430213" cy="577850"/>
          </a:xfrm>
          <a:custGeom>
            <a:avLst/>
            <a:gdLst>
              <a:gd name="T0" fmla="*/ 2147483647 w 401"/>
              <a:gd name="T1" fmla="*/ 0 h 495"/>
              <a:gd name="T2" fmla="*/ 0 w 401"/>
              <a:gd name="T3" fmla="*/ 2147483647 h 495"/>
              <a:gd name="T4" fmla="*/ 2147483647 w 401"/>
              <a:gd name="T5" fmla="*/ 2147483647 h 495"/>
              <a:gd name="T6" fmla="*/ 2147483647 w 401"/>
              <a:gd name="T7" fmla="*/ 2147483647 h 495"/>
              <a:gd name="T8" fmla="*/ 2147483647 w 401"/>
              <a:gd name="T9" fmla="*/ 0 h 49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01"/>
              <a:gd name="T16" fmla="*/ 0 h 495"/>
              <a:gd name="T17" fmla="*/ 401 w 401"/>
              <a:gd name="T18" fmla="*/ 495 h 49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01" h="495">
                <a:moveTo>
                  <a:pt x="33" y="0"/>
                </a:moveTo>
                <a:lnTo>
                  <a:pt x="0" y="22"/>
                </a:lnTo>
                <a:lnTo>
                  <a:pt x="366" y="495"/>
                </a:lnTo>
                <a:lnTo>
                  <a:pt x="401" y="473"/>
                </a:lnTo>
                <a:lnTo>
                  <a:pt x="33" y="0"/>
                </a:lnTo>
                <a:close/>
              </a:path>
            </a:pathLst>
          </a:custGeom>
          <a:solidFill>
            <a:srgbClr val="698AF1"/>
          </a:solidFill>
          <a:ln w="9525">
            <a:noFill/>
            <a:round/>
            <a:headEnd/>
            <a:tailEnd/>
          </a:ln>
        </p:spPr>
        <p:txBody>
          <a:bodyPr lIns="86457" tIns="43228" rIns="86457" bIns="43228"/>
          <a:lstStyle/>
          <a:p>
            <a:endParaRPr lang="zh-CN" altLang="en-US"/>
          </a:p>
        </p:txBody>
      </p:sp>
      <p:sp>
        <p:nvSpPr>
          <p:cNvPr id="558" name="Freeform 34"/>
          <p:cNvSpPr>
            <a:spLocks/>
          </p:cNvSpPr>
          <p:nvPr/>
        </p:nvSpPr>
        <p:spPr bwMode="auto">
          <a:xfrm>
            <a:off x="4753667" y="4170619"/>
            <a:ext cx="173037" cy="190500"/>
          </a:xfrm>
          <a:custGeom>
            <a:avLst/>
            <a:gdLst>
              <a:gd name="T0" fmla="*/ 0 w 160"/>
              <a:gd name="T1" fmla="*/ 2147483647 h 164"/>
              <a:gd name="T2" fmla="*/ 2147483647 w 160"/>
              <a:gd name="T3" fmla="*/ 2147483647 h 164"/>
              <a:gd name="T4" fmla="*/ 2147483647 w 160"/>
              <a:gd name="T5" fmla="*/ 0 h 164"/>
              <a:gd name="T6" fmla="*/ 0 w 160"/>
              <a:gd name="T7" fmla="*/ 2147483647 h 164"/>
              <a:gd name="T8" fmla="*/ 0 60000 65536"/>
              <a:gd name="T9" fmla="*/ 0 60000 65536"/>
              <a:gd name="T10" fmla="*/ 0 60000 65536"/>
              <a:gd name="T11" fmla="*/ 0 60000 65536"/>
              <a:gd name="T12" fmla="*/ 0 w 160"/>
              <a:gd name="T13" fmla="*/ 0 h 164"/>
              <a:gd name="T14" fmla="*/ 160 w 160"/>
              <a:gd name="T15" fmla="*/ 164 h 16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60" h="164">
                <a:moveTo>
                  <a:pt x="0" y="85"/>
                </a:moveTo>
                <a:lnTo>
                  <a:pt x="160" y="164"/>
                </a:lnTo>
                <a:lnTo>
                  <a:pt x="131" y="0"/>
                </a:lnTo>
                <a:lnTo>
                  <a:pt x="0" y="85"/>
                </a:lnTo>
                <a:close/>
              </a:path>
            </a:pathLst>
          </a:custGeom>
          <a:solidFill>
            <a:srgbClr val="698AF1"/>
          </a:solidFill>
          <a:ln w="9525">
            <a:noFill/>
            <a:round/>
            <a:headEnd/>
            <a:tailEnd/>
          </a:ln>
        </p:spPr>
        <p:txBody>
          <a:bodyPr lIns="86457" tIns="43228" rIns="86457" bIns="43228"/>
          <a:lstStyle/>
          <a:p>
            <a:endParaRPr lang="zh-CN" altLang="en-US"/>
          </a:p>
        </p:txBody>
      </p:sp>
      <p:sp>
        <p:nvSpPr>
          <p:cNvPr id="559" name="Freeform 35"/>
          <p:cNvSpPr>
            <a:spLocks/>
          </p:cNvSpPr>
          <p:nvPr/>
        </p:nvSpPr>
        <p:spPr bwMode="auto">
          <a:xfrm>
            <a:off x="4447279" y="3684844"/>
            <a:ext cx="423863" cy="573087"/>
          </a:xfrm>
          <a:custGeom>
            <a:avLst/>
            <a:gdLst>
              <a:gd name="T0" fmla="*/ 2147483647 w 399"/>
              <a:gd name="T1" fmla="*/ 0 h 493"/>
              <a:gd name="T2" fmla="*/ 0 w 399"/>
              <a:gd name="T3" fmla="*/ 2147483647 h 493"/>
              <a:gd name="T4" fmla="*/ 2147483647 w 399"/>
              <a:gd name="T5" fmla="*/ 2147483647 h 493"/>
              <a:gd name="T6" fmla="*/ 2147483647 w 399"/>
              <a:gd name="T7" fmla="*/ 2147483647 h 493"/>
              <a:gd name="T8" fmla="*/ 2147483647 w 399"/>
              <a:gd name="T9" fmla="*/ 0 h 49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99"/>
              <a:gd name="T16" fmla="*/ 0 h 493"/>
              <a:gd name="T17" fmla="*/ 399 w 399"/>
              <a:gd name="T18" fmla="*/ 493 h 49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99" h="493">
                <a:moveTo>
                  <a:pt x="33" y="0"/>
                </a:moveTo>
                <a:lnTo>
                  <a:pt x="0" y="22"/>
                </a:lnTo>
                <a:lnTo>
                  <a:pt x="366" y="493"/>
                </a:lnTo>
                <a:lnTo>
                  <a:pt x="399" y="471"/>
                </a:lnTo>
                <a:lnTo>
                  <a:pt x="33" y="0"/>
                </a:lnTo>
                <a:close/>
              </a:path>
            </a:pathLst>
          </a:custGeom>
          <a:solidFill>
            <a:srgbClr val="03248B"/>
          </a:solidFill>
          <a:ln w="9525">
            <a:noFill/>
            <a:round/>
            <a:headEnd/>
            <a:tailEnd/>
          </a:ln>
        </p:spPr>
        <p:txBody>
          <a:bodyPr lIns="86457" tIns="43228" rIns="86457" bIns="43228"/>
          <a:lstStyle/>
          <a:p>
            <a:endParaRPr lang="zh-CN" altLang="en-US"/>
          </a:p>
        </p:txBody>
      </p:sp>
      <p:sp>
        <p:nvSpPr>
          <p:cNvPr id="560" name="Freeform 36"/>
          <p:cNvSpPr>
            <a:spLocks/>
          </p:cNvSpPr>
          <p:nvPr/>
        </p:nvSpPr>
        <p:spPr bwMode="auto">
          <a:xfrm>
            <a:off x="4777479" y="4191256"/>
            <a:ext cx="169863" cy="193675"/>
          </a:xfrm>
          <a:custGeom>
            <a:avLst/>
            <a:gdLst>
              <a:gd name="T0" fmla="*/ 0 w 161"/>
              <a:gd name="T1" fmla="*/ 2147483647 h 165"/>
              <a:gd name="T2" fmla="*/ 2147483647 w 161"/>
              <a:gd name="T3" fmla="*/ 2147483647 h 165"/>
              <a:gd name="T4" fmla="*/ 2147483647 w 161"/>
              <a:gd name="T5" fmla="*/ 0 h 165"/>
              <a:gd name="T6" fmla="*/ 0 w 161"/>
              <a:gd name="T7" fmla="*/ 2147483647 h 165"/>
              <a:gd name="T8" fmla="*/ 0 60000 65536"/>
              <a:gd name="T9" fmla="*/ 0 60000 65536"/>
              <a:gd name="T10" fmla="*/ 0 60000 65536"/>
              <a:gd name="T11" fmla="*/ 0 60000 65536"/>
              <a:gd name="T12" fmla="*/ 0 w 161"/>
              <a:gd name="T13" fmla="*/ 0 h 165"/>
              <a:gd name="T14" fmla="*/ 161 w 161"/>
              <a:gd name="T15" fmla="*/ 165 h 16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61" h="165">
                <a:moveTo>
                  <a:pt x="0" y="86"/>
                </a:moveTo>
                <a:lnTo>
                  <a:pt x="161" y="165"/>
                </a:lnTo>
                <a:lnTo>
                  <a:pt x="131" y="0"/>
                </a:lnTo>
                <a:lnTo>
                  <a:pt x="0" y="86"/>
                </a:lnTo>
                <a:close/>
              </a:path>
            </a:pathLst>
          </a:custGeom>
          <a:solidFill>
            <a:srgbClr val="03248B"/>
          </a:solidFill>
          <a:ln w="9525">
            <a:noFill/>
            <a:round/>
            <a:headEnd/>
            <a:tailEnd/>
          </a:ln>
        </p:spPr>
        <p:txBody>
          <a:bodyPr lIns="86457" tIns="43228" rIns="86457" bIns="43228"/>
          <a:lstStyle/>
          <a:p>
            <a:endParaRPr lang="zh-CN" altLang="en-US"/>
          </a:p>
        </p:txBody>
      </p:sp>
      <p:sp>
        <p:nvSpPr>
          <p:cNvPr id="561" name="Freeform 37"/>
          <p:cNvSpPr>
            <a:spLocks/>
          </p:cNvSpPr>
          <p:nvPr/>
        </p:nvSpPr>
        <p:spPr bwMode="auto">
          <a:xfrm>
            <a:off x="4434579" y="3673731"/>
            <a:ext cx="430213" cy="576263"/>
          </a:xfrm>
          <a:custGeom>
            <a:avLst/>
            <a:gdLst>
              <a:gd name="T0" fmla="*/ 2147483647 w 400"/>
              <a:gd name="T1" fmla="*/ 0 h 495"/>
              <a:gd name="T2" fmla="*/ 0 w 400"/>
              <a:gd name="T3" fmla="*/ 2147483647 h 495"/>
              <a:gd name="T4" fmla="*/ 2147483647 w 400"/>
              <a:gd name="T5" fmla="*/ 2147483647 h 495"/>
              <a:gd name="T6" fmla="*/ 2147483647 w 400"/>
              <a:gd name="T7" fmla="*/ 2147483647 h 495"/>
              <a:gd name="T8" fmla="*/ 2147483647 w 400"/>
              <a:gd name="T9" fmla="*/ 0 h 49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00"/>
              <a:gd name="T16" fmla="*/ 0 h 495"/>
              <a:gd name="T17" fmla="*/ 400 w 400"/>
              <a:gd name="T18" fmla="*/ 495 h 49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00" h="495">
                <a:moveTo>
                  <a:pt x="34" y="0"/>
                </a:moveTo>
                <a:lnTo>
                  <a:pt x="0" y="22"/>
                </a:lnTo>
                <a:lnTo>
                  <a:pt x="367" y="495"/>
                </a:lnTo>
                <a:lnTo>
                  <a:pt x="400" y="473"/>
                </a:lnTo>
                <a:lnTo>
                  <a:pt x="34" y="0"/>
                </a:lnTo>
                <a:close/>
              </a:path>
            </a:pathLst>
          </a:custGeom>
          <a:solidFill>
            <a:srgbClr val="063DE8"/>
          </a:solidFill>
          <a:ln w="9525">
            <a:noFill/>
            <a:round/>
            <a:headEnd/>
            <a:tailEnd/>
          </a:ln>
        </p:spPr>
        <p:txBody>
          <a:bodyPr lIns="86457" tIns="43228" rIns="86457" bIns="43228"/>
          <a:lstStyle/>
          <a:p>
            <a:endParaRPr lang="zh-CN" altLang="en-US"/>
          </a:p>
        </p:txBody>
      </p:sp>
      <p:sp>
        <p:nvSpPr>
          <p:cNvPr id="562" name="Freeform 38"/>
          <p:cNvSpPr>
            <a:spLocks/>
          </p:cNvSpPr>
          <p:nvPr/>
        </p:nvSpPr>
        <p:spPr bwMode="auto">
          <a:xfrm>
            <a:off x="4764779" y="4181731"/>
            <a:ext cx="169863" cy="190500"/>
          </a:xfrm>
          <a:custGeom>
            <a:avLst/>
            <a:gdLst>
              <a:gd name="T0" fmla="*/ 0 w 161"/>
              <a:gd name="T1" fmla="*/ 2147483647 h 163"/>
              <a:gd name="T2" fmla="*/ 2147483647 w 161"/>
              <a:gd name="T3" fmla="*/ 2147483647 h 163"/>
              <a:gd name="T4" fmla="*/ 2147483647 w 161"/>
              <a:gd name="T5" fmla="*/ 0 h 163"/>
              <a:gd name="T6" fmla="*/ 0 w 161"/>
              <a:gd name="T7" fmla="*/ 2147483647 h 163"/>
              <a:gd name="T8" fmla="*/ 0 60000 65536"/>
              <a:gd name="T9" fmla="*/ 0 60000 65536"/>
              <a:gd name="T10" fmla="*/ 0 60000 65536"/>
              <a:gd name="T11" fmla="*/ 0 60000 65536"/>
              <a:gd name="T12" fmla="*/ 0 w 161"/>
              <a:gd name="T13" fmla="*/ 0 h 163"/>
              <a:gd name="T14" fmla="*/ 161 w 161"/>
              <a:gd name="T15" fmla="*/ 163 h 16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61" h="163">
                <a:moveTo>
                  <a:pt x="0" y="85"/>
                </a:moveTo>
                <a:lnTo>
                  <a:pt x="161" y="163"/>
                </a:lnTo>
                <a:lnTo>
                  <a:pt x="134" y="0"/>
                </a:lnTo>
                <a:lnTo>
                  <a:pt x="0" y="85"/>
                </a:lnTo>
                <a:close/>
              </a:path>
            </a:pathLst>
          </a:custGeom>
          <a:solidFill>
            <a:srgbClr val="063DE8"/>
          </a:solidFill>
          <a:ln w="9525">
            <a:noFill/>
            <a:round/>
            <a:headEnd/>
            <a:tailEnd/>
          </a:ln>
        </p:spPr>
        <p:txBody>
          <a:bodyPr lIns="86457" tIns="43228" rIns="86457" bIns="43228"/>
          <a:lstStyle/>
          <a:p>
            <a:endParaRPr lang="zh-CN" altLang="en-US"/>
          </a:p>
        </p:txBody>
      </p:sp>
      <p:sp>
        <p:nvSpPr>
          <p:cNvPr id="563" name="Rectangle 39"/>
          <p:cNvSpPr>
            <a:spLocks noChangeArrowheads="1"/>
          </p:cNvSpPr>
          <p:nvPr/>
        </p:nvSpPr>
        <p:spPr bwMode="auto">
          <a:xfrm>
            <a:off x="3305867" y="2392619"/>
            <a:ext cx="2114550" cy="1330325"/>
          </a:xfrm>
          <a:prstGeom prst="rect">
            <a:avLst/>
          </a:prstGeom>
          <a:solidFill>
            <a:srgbClr val="618FFD"/>
          </a:solidFill>
          <a:ln w="9525">
            <a:noFill/>
            <a:miter lim="800000"/>
            <a:headEnd/>
            <a:tailEnd/>
          </a:ln>
        </p:spPr>
        <p:txBody>
          <a:bodyPr lIns="86457" tIns="43228" rIns="86457" bIns="43228"/>
          <a:lstStyle/>
          <a:p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64" name="Rectangle 45"/>
          <p:cNvSpPr>
            <a:spLocks noChangeArrowheads="1"/>
          </p:cNvSpPr>
          <p:nvPr/>
        </p:nvSpPr>
        <p:spPr bwMode="auto">
          <a:xfrm>
            <a:off x="5352154" y="1529019"/>
            <a:ext cx="1849438" cy="796925"/>
          </a:xfrm>
          <a:prstGeom prst="rect">
            <a:avLst/>
          </a:prstGeom>
          <a:solidFill>
            <a:srgbClr val="A2C1FE"/>
          </a:solidFill>
          <a:ln w="9525">
            <a:noFill/>
            <a:miter lim="800000"/>
            <a:headEnd/>
            <a:tailEnd/>
          </a:ln>
        </p:spPr>
        <p:txBody>
          <a:bodyPr lIns="86457" tIns="43228" rIns="86457" bIns="43228"/>
          <a:lstStyle/>
          <a:p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65" name="Rectangle 46"/>
          <p:cNvSpPr>
            <a:spLocks noChangeArrowheads="1"/>
          </p:cNvSpPr>
          <p:nvPr/>
        </p:nvSpPr>
        <p:spPr bwMode="auto">
          <a:xfrm>
            <a:off x="5448992" y="1617919"/>
            <a:ext cx="663575" cy="266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6457" tIns="43228" rIns="86457" bIns="43228"/>
          <a:lstStyle/>
          <a:p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66" name="Rectangle 47"/>
          <p:cNvSpPr>
            <a:spLocks noChangeArrowheads="1"/>
          </p:cNvSpPr>
          <p:nvPr/>
        </p:nvSpPr>
        <p:spPr bwMode="auto">
          <a:xfrm>
            <a:off x="5448992" y="1617919"/>
            <a:ext cx="835025" cy="20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zh-CN" altLang="en-US" sz="1300" b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库存量更新</a:t>
            </a:r>
          </a:p>
        </p:txBody>
      </p:sp>
      <p:sp>
        <p:nvSpPr>
          <p:cNvPr id="567" name="Rectangle 48"/>
          <p:cNvSpPr>
            <a:spLocks noChangeArrowheads="1"/>
          </p:cNvSpPr>
          <p:nvPr/>
        </p:nvSpPr>
        <p:spPr bwMode="auto">
          <a:xfrm>
            <a:off x="5448992" y="1827469"/>
            <a:ext cx="1030287" cy="268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6457" tIns="43228" rIns="86457" bIns="43228"/>
          <a:lstStyle/>
          <a:p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68" name="Rectangle 49"/>
          <p:cNvSpPr>
            <a:spLocks noChangeArrowheads="1"/>
          </p:cNvSpPr>
          <p:nvPr/>
        </p:nvSpPr>
        <p:spPr bwMode="auto">
          <a:xfrm>
            <a:off x="6323704" y="1830644"/>
            <a:ext cx="33338" cy="138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altLang="zh-CN" sz="90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en-US" altLang="zh-CN" sz="190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69" name="Rectangle 50"/>
          <p:cNvSpPr>
            <a:spLocks noChangeArrowheads="1"/>
          </p:cNvSpPr>
          <p:nvPr/>
        </p:nvSpPr>
        <p:spPr bwMode="auto">
          <a:xfrm>
            <a:off x="6374504" y="1827469"/>
            <a:ext cx="908050" cy="268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6457" tIns="43228" rIns="86457" bIns="43228"/>
          <a:lstStyle/>
          <a:p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70" name="Rectangle 51"/>
          <p:cNvSpPr>
            <a:spLocks noChangeArrowheads="1"/>
          </p:cNvSpPr>
          <p:nvPr/>
        </p:nvSpPr>
        <p:spPr bwMode="auto">
          <a:xfrm>
            <a:off x="5448992" y="2041781"/>
            <a:ext cx="252412" cy="266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6457" tIns="43228" rIns="86457" bIns="43228"/>
          <a:lstStyle/>
          <a:p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71" name="Rectangle 52"/>
          <p:cNvSpPr>
            <a:spLocks noChangeArrowheads="1"/>
          </p:cNvSpPr>
          <p:nvPr/>
        </p:nvSpPr>
        <p:spPr bwMode="auto">
          <a:xfrm>
            <a:off x="5448992" y="2044956"/>
            <a:ext cx="101600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altLang="zh-CN" sz="90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...</a:t>
            </a:r>
          </a:p>
        </p:txBody>
      </p:sp>
      <p:sp>
        <p:nvSpPr>
          <p:cNvPr id="572" name="Freeform 53"/>
          <p:cNvSpPr>
            <a:spLocks/>
          </p:cNvSpPr>
          <p:nvPr/>
        </p:nvSpPr>
        <p:spPr bwMode="auto">
          <a:xfrm>
            <a:off x="5344217" y="1517906"/>
            <a:ext cx="1857375" cy="808038"/>
          </a:xfrm>
          <a:custGeom>
            <a:avLst/>
            <a:gdLst>
              <a:gd name="T0" fmla="*/ 2147483647 w 1744"/>
              <a:gd name="T1" fmla="*/ 2147483647 h 694"/>
              <a:gd name="T2" fmla="*/ 2147483647 w 1744"/>
              <a:gd name="T3" fmla="*/ 0 h 694"/>
              <a:gd name="T4" fmla="*/ 2147483647 w 1744"/>
              <a:gd name="T5" fmla="*/ 0 h 694"/>
              <a:gd name="T6" fmla="*/ 2147483647 w 1744"/>
              <a:gd name="T7" fmla="*/ 0 h 694"/>
              <a:gd name="T8" fmla="*/ 2147483647 w 1744"/>
              <a:gd name="T9" fmla="*/ 2147483647 h 694"/>
              <a:gd name="T10" fmla="*/ 0 w 1744"/>
              <a:gd name="T11" fmla="*/ 2147483647 h 694"/>
              <a:gd name="T12" fmla="*/ 0 w 1744"/>
              <a:gd name="T13" fmla="*/ 2147483647 h 694"/>
              <a:gd name="T14" fmla="*/ 2147483647 w 1744"/>
              <a:gd name="T15" fmla="*/ 2147483647 h 694"/>
              <a:gd name="T16" fmla="*/ 2147483647 w 1744"/>
              <a:gd name="T17" fmla="*/ 2147483647 h 694"/>
              <a:gd name="T18" fmla="*/ 2147483647 w 1744"/>
              <a:gd name="T19" fmla="*/ 2147483647 h 694"/>
              <a:gd name="T20" fmla="*/ 2147483647 w 1744"/>
              <a:gd name="T21" fmla="*/ 2147483647 h 694"/>
              <a:gd name="T22" fmla="*/ 2147483647 w 1744"/>
              <a:gd name="T23" fmla="*/ 2147483647 h 694"/>
              <a:gd name="T24" fmla="*/ 2147483647 w 1744"/>
              <a:gd name="T25" fmla="*/ 2147483647 h 694"/>
              <a:gd name="T26" fmla="*/ 2147483647 w 1744"/>
              <a:gd name="T27" fmla="*/ 2147483647 h 694"/>
              <a:gd name="T28" fmla="*/ 2147483647 w 1744"/>
              <a:gd name="T29" fmla="*/ 2147483647 h 694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w 1744"/>
              <a:gd name="T46" fmla="*/ 0 h 694"/>
              <a:gd name="T47" fmla="*/ 1744 w 1744"/>
              <a:gd name="T48" fmla="*/ 694 h 694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T45" t="T46" r="T47" b="T48"/>
            <a:pathLst>
              <a:path w="1744" h="694">
                <a:moveTo>
                  <a:pt x="1744" y="21"/>
                </a:moveTo>
                <a:lnTo>
                  <a:pt x="1744" y="0"/>
                </a:lnTo>
                <a:lnTo>
                  <a:pt x="10" y="0"/>
                </a:lnTo>
                <a:lnTo>
                  <a:pt x="2" y="2"/>
                </a:lnTo>
                <a:lnTo>
                  <a:pt x="0" y="10"/>
                </a:lnTo>
                <a:lnTo>
                  <a:pt x="0" y="694"/>
                </a:lnTo>
                <a:lnTo>
                  <a:pt x="21" y="694"/>
                </a:lnTo>
                <a:lnTo>
                  <a:pt x="21" y="10"/>
                </a:lnTo>
                <a:lnTo>
                  <a:pt x="10" y="20"/>
                </a:lnTo>
                <a:lnTo>
                  <a:pt x="18" y="18"/>
                </a:lnTo>
                <a:lnTo>
                  <a:pt x="19" y="10"/>
                </a:lnTo>
                <a:lnTo>
                  <a:pt x="10" y="10"/>
                </a:lnTo>
                <a:lnTo>
                  <a:pt x="10" y="21"/>
                </a:lnTo>
                <a:lnTo>
                  <a:pt x="1744" y="21"/>
                </a:lnTo>
                <a:close/>
              </a:path>
            </a:pathLst>
          </a:custGeom>
          <a:solidFill>
            <a:srgbClr val="EAEFFF"/>
          </a:solidFill>
          <a:ln w="9525">
            <a:noFill/>
            <a:round/>
            <a:headEnd/>
            <a:tailEnd/>
          </a:ln>
        </p:spPr>
        <p:txBody>
          <a:bodyPr lIns="86457" tIns="43228" rIns="86457" bIns="43228"/>
          <a:lstStyle/>
          <a:p>
            <a:endParaRPr lang="zh-CN" altLang="en-US"/>
          </a:p>
        </p:txBody>
      </p:sp>
      <p:sp>
        <p:nvSpPr>
          <p:cNvPr id="573" name="Freeform 54"/>
          <p:cNvSpPr>
            <a:spLocks/>
          </p:cNvSpPr>
          <p:nvPr/>
        </p:nvSpPr>
        <p:spPr bwMode="auto">
          <a:xfrm>
            <a:off x="5352154" y="1529019"/>
            <a:ext cx="1862138" cy="811212"/>
          </a:xfrm>
          <a:custGeom>
            <a:avLst/>
            <a:gdLst>
              <a:gd name="T0" fmla="*/ 0 w 1745"/>
              <a:gd name="T1" fmla="*/ 2147483647 h 696"/>
              <a:gd name="T2" fmla="*/ 0 w 1745"/>
              <a:gd name="T3" fmla="*/ 2147483647 h 696"/>
              <a:gd name="T4" fmla="*/ 2147483647 w 1745"/>
              <a:gd name="T5" fmla="*/ 2147483647 h 696"/>
              <a:gd name="T6" fmla="*/ 2147483647 w 1745"/>
              <a:gd name="T7" fmla="*/ 2147483647 h 696"/>
              <a:gd name="T8" fmla="*/ 2147483647 w 1745"/>
              <a:gd name="T9" fmla="*/ 2147483647 h 696"/>
              <a:gd name="T10" fmla="*/ 2147483647 w 1745"/>
              <a:gd name="T11" fmla="*/ 2147483647 h 696"/>
              <a:gd name="T12" fmla="*/ 2147483647 w 1745"/>
              <a:gd name="T13" fmla="*/ 0 h 696"/>
              <a:gd name="T14" fmla="*/ 2147483647 w 1745"/>
              <a:gd name="T15" fmla="*/ 0 h 696"/>
              <a:gd name="T16" fmla="*/ 2147483647 w 1745"/>
              <a:gd name="T17" fmla="*/ 2147483647 h 696"/>
              <a:gd name="T18" fmla="*/ 2147483647 w 1745"/>
              <a:gd name="T19" fmla="*/ 2147483647 h 696"/>
              <a:gd name="T20" fmla="*/ 2147483647 w 1745"/>
              <a:gd name="T21" fmla="*/ 2147483647 h 696"/>
              <a:gd name="T22" fmla="*/ 2147483647 w 1745"/>
              <a:gd name="T23" fmla="*/ 2147483647 h 696"/>
              <a:gd name="T24" fmla="*/ 2147483647 w 1745"/>
              <a:gd name="T25" fmla="*/ 2147483647 h 696"/>
              <a:gd name="T26" fmla="*/ 2147483647 w 1745"/>
              <a:gd name="T27" fmla="*/ 2147483647 h 696"/>
              <a:gd name="T28" fmla="*/ 0 w 1745"/>
              <a:gd name="T29" fmla="*/ 2147483647 h 69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w 1745"/>
              <a:gd name="T46" fmla="*/ 0 h 696"/>
              <a:gd name="T47" fmla="*/ 1745 w 1745"/>
              <a:gd name="T48" fmla="*/ 696 h 69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T45" t="T46" r="T47" b="T48"/>
            <a:pathLst>
              <a:path w="1745" h="696">
                <a:moveTo>
                  <a:pt x="0" y="674"/>
                </a:moveTo>
                <a:lnTo>
                  <a:pt x="0" y="696"/>
                </a:lnTo>
                <a:lnTo>
                  <a:pt x="1734" y="696"/>
                </a:lnTo>
                <a:lnTo>
                  <a:pt x="1734" y="694"/>
                </a:lnTo>
                <a:lnTo>
                  <a:pt x="1742" y="692"/>
                </a:lnTo>
                <a:lnTo>
                  <a:pt x="1745" y="684"/>
                </a:lnTo>
                <a:lnTo>
                  <a:pt x="1745" y="0"/>
                </a:lnTo>
                <a:lnTo>
                  <a:pt x="1724" y="0"/>
                </a:lnTo>
                <a:lnTo>
                  <a:pt x="1724" y="684"/>
                </a:lnTo>
                <a:lnTo>
                  <a:pt x="1734" y="674"/>
                </a:lnTo>
                <a:lnTo>
                  <a:pt x="1726" y="676"/>
                </a:lnTo>
                <a:lnTo>
                  <a:pt x="1724" y="684"/>
                </a:lnTo>
                <a:lnTo>
                  <a:pt x="1734" y="684"/>
                </a:lnTo>
                <a:lnTo>
                  <a:pt x="1734" y="674"/>
                </a:lnTo>
                <a:lnTo>
                  <a:pt x="0" y="674"/>
                </a:lnTo>
                <a:close/>
              </a:path>
            </a:pathLst>
          </a:custGeom>
          <a:solidFill>
            <a:srgbClr val="00279F"/>
          </a:solidFill>
          <a:ln w="9525">
            <a:noFill/>
            <a:round/>
            <a:headEnd/>
            <a:tailEnd/>
          </a:ln>
        </p:spPr>
        <p:txBody>
          <a:bodyPr lIns="86457" tIns="43228" rIns="86457" bIns="43228"/>
          <a:lstStyle/>
          <a:p>
            <a:endParaRPr lang="zh-CN" altLang="en-US"/>
          </a:p>
        </p:txBody>
      </p:sp>
      <p:sp>
        <p:nvSpPr>
          <p:cNvPr id="574" name="Rectangle 55"/>
          <p:cNvSpPr>
            <a:spLocks noChangeArrowheads="1"/>
          </p:cNvSpPr>
          <p:nvPr/>
        </p:nvSpPr>
        <p:spPr bwMode="auto">
          <a:xfrm>
            <a:off x="467417" y="3321306"/>
            <a:ext cx="2046287" cy="1065213"/>
          </a:xfrm>
          <a:prstGeom prst="rect">
            <a:avLst/>
          </a:prstGeom>
          <a:solidFill>
            <a:srgbClr val="A2C1FE"/>
          </a:solidFill>
          <a:ln w="9525">
            <a:noFill/>
            <a:miter lim="800000"/>
            <a:headEnd/>
            <a:tailEnd/>
          </a:ln>
        </p:spPr>
        <p:txBody>
          <a:bodyPr lIns="86457" tIns="43228" rIns="86457" bIns="43228"/>
          <a:lstStyle/>
          <a:p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75" name="Rectangle 56"/>
          <p:cNvSpPr>
            <a:spLocks noChangeArrowheads="1"/>
          </p:cNvSpPr>
          <p:nvPr/>
        </p:nvSpPr>
        <p:spPr bwMode="auto">
          <a:xfrm>
            <a:off x="567429" y="3435606"/>
            <a:ext cx="460375" cy="268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6457" tIns="43228" rIns="86457" bIns="43228"/>
          <a:lstStyle/>
          <a:p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76" name="Rectangle 57"/>
          <p:cNvSpPr>
            <a:spLocks noChangeArrowheads="1"/>
          </p:cNvSpPr>
          <p:nvPr/>
        </p:nvSpPr>
        <p:spPr bwMode="auto">
          <a:xfrm>
            <a:off x="567429" y="3435606"/>
            <a:ext cx="666750" cy="20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zh-CN" altLang="en-US" sz="1300" b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总帐会计</a:t>
            </a:r>
          </a:p>
        </p:txBody>
      </p:sp>
      <p:sp>
        <p:nvSpPr>
          <p:cNvPr id="577" name="Rectangle 58"/>
          <p:cNvSpPr>
            <a:spLocks noChangeArrowheads="1"/>
          </p:cNvSpPr>
          <p:nvPr/>
        </p:nvSpPr>
        <p:spPr bwMode="auto">
          <a:xfrm>
            <a:off x="910329" y="3435606"/>
            <a:ext cx="920750" cy="268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6457" tIns="43228" rIns="86457" bIns="43228"/>
          <a:lstStyle/>
          <a:p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78" name="Rectangle 59"/>
          <p:cNvSpPr>
            <a:spLocks noChangeArrowheads="1"/>
          </p:cNvSpPr>
          <p:nvPr/>
        </p:nvSpPr>
        <p:spPr bwMode="auto">
          <a:xfrm>
            <a:off x="1683442" y="3435606"/>
            <a:ext cx="158750" cy="268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6457" tIns="43228" rIns="86457" bIns="43228"/>
          <a:lstStyle/>
          <a:p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79" name="Rectangle 60"/>
          <p:cNvSpPr>
            <a:spLocks noChangeArrowheads="1"/>
          </p:cNvSpPr>
          <p:nvPr/>
        </p:nvSpPr>
        <p:spPr bwMode="auto">
          <a:xfrm>
            <a:off x="815079" y="3654681"/>
            <a:ext cx="819150" cy="257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6457" tIns="43228" rIns="86457" bIns="43228"/>
          <a:lstStyle/>
          <a:p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80" name="Rectangle 61"/>
          <p:cNvSpPr>
            <a:spLocks noChangeArrowheads="1"/>
          </p:cNvSpPr>
          <p:nvPr/>
        </p:nvSpPr>
        <p:spPr bwMode="auto">
          <a:xfrm>
            <a:off x="815079" y="3773744"/>
            <a:ext cx="704850" cy="168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zh-CN" altLang="en-US" sz="1100" b="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资产负债表</a:t>
            </a:r>
          </a:p>
        </p:txBody>
      </p:sp>
      <p:sp>
        <p:nvSpPr>
          <p:cNvPr id="581" name="Rectangle 62"/>
          <p:cNvSpPr>
            <a:spLocks noChangeArrowheads="1"/>
          </p:cNvSpPr>
          <p:nvPr/>
        </p:nvSpPr>
        <p:spPr bwMode="auto">
          <a:xfrm>
            <a:off x="1496117" y="3654681"/>
            <a:ext cx="950912" cy="257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6457" tIns="43228" rIns="86457" bIns="43228"/>
          <a:lstStyle/>
          <a:p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82" name="Rectangle 63"/>
          <p:cNvSpPr>
            <a:spLocks noChangeArrowheads="1"/>
          </p:cNvSpPr>
          <p:nvPr/>
        </p:nvSpPr>
        <p:spPr bwMode="auto">
          <a:xfrm>
            <a:off x="815079" y="3988056"/>
            <a:ext cx="423863" cy="169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zh-CN" altLang="en-US" sz="1100" b="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损益表</a:t>
            </a:r>
          </a:p>
        </p:txBody>
      </p:sp>
      <p:sp>
        <p:nvSpPr>
          <p:cNvPr id="583" name="Rectangle 64"/>
          <p:cNvSpPr>
            <a:spLocks noChangeArrowheads="1"/>
          </p:cNvSpPr>
          <p:nvPr/>
        </p:nvSpPr>
        <p:spPr bwMode="auto">
          <a:xfrm>
            <a:off x="815079" y="4078544"/>
            <a:ext cx="241300" cy="258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6457" tIns="43228" rIns="86457" bIns="43228"/>
          <a:lstStyle/>
          <a:p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84" name="Rectangle 65"/>
          <p:cNvSpPr>
            <a:spLocks noChangeArrowheads="1"/>
          </p:cNvSpPr>
          <p:nvPr/>
        </p:nvSpPr>
        <p:spPr bwMode="auto">
          <a:xfrm>
            <a:off x="815079" y="4081719"/>
            <a:ext cx="101600" cy="138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altLang="zh-CN" sz="90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...</a:t>
            </a:r>
          </a:p>
        </p:txBody>
      </p:sp>
      <p:sp>
        <p:nvSpPr>
          <p:cNvPr id="585" name="Freeform 66"/>
          <p:cNvSpPr>
            <a:spLocks/>
          </p:cNvSpPr>
          <p:nvPr/>
        </p:nvSpPr>
        <p:spPr bwMode="auto">
          <a:xfrm>
            <a:off x="243579" y="3310194"/>
            <a:ext cx="2268538" cy="1074737"/>
          </a:xfrm>
          <a:custGeom>
            <a:avLst/>
            <a:gdLst>
              <a:gd name="T0" fmla="*/ 2147483647 w 2129"/>
              <a:gd name="T1" fmla="*/ 2147483647 h 920"/>
              <a:gd name="T2" fmla="*/ 2147483647 w 2129"/>
              <a:gd name="T3" fmla="*/ 0 h 920"/>
              <a:gd name="T4" fmla="*/ 2147483647 w 2129"/>
              <a:gd name="T5" fmla="*/ 0 h 920"/>
              <a:gd name="T6" fmla="*/ 2147483647 w 2129"/>
              <a:gd name="T7" fmla="*/ 0 h 920"/>
              <a:gd name="T8" fmla="*/ 2147483647 w 2129"/>
              <a:gd name="T9" fmla="*/ 2147483647 h 920"/>
              <a:gd name="T10" fmla="*/ 0 w 2129"/>
              <a:gd name="T11" fmla="*/ 2147483647 h 920"/>
              <a:gd name="T12" fmla="*/ 0 w 2129"/>
              <a:gd name="T13" fmla="*/ 2147483647 h 920"/>
              <a:gd name="T14" fmla="*/ 2147483647 w 2129"/>
              <a:gd name="T15" fmla="*/ 2147483647 h 920"/>
              <a:gd name="T16" fmla="*/ 2147483647 w 2129"/>
              <a:gd name="T17" fmla="*/ 2147483647 h 920"/>
              <a:gd name="T18" fmla="*/ 2147483647 w 2129"/>
              <a:gd name="T19" fmla="*/ 2147483647 h 920"/>
              <a:gd name="T20" fmla="*/ 2147483647 w 2129"/>
              <a:gd name="T21" fmla="*/ 2147483647 h 920"/>
              <a:gd name="T22" fmla="*/ 2147483647 w 2129"/>
              <a:gd name="T23" fmla="*/ 2147483647 h 920"/>
              <a:gd name="T24" fmla="*/ 2147483647 w 2129"/>
              <a:gd name="T25" fmla="*/ 2147483647 h 920"/>
              <a:gd name="T26" fmla="*/ 2147483647 w 2129"/>
              <a:gd name="T27" fmla="*/ 2147483647 h 920"/>
              <a:gd name="T28" fmla="*/ 2147483647 w 2129"/>
              <a:gd name="T29" fmla="*/ 2147483647 h 920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w 2129"/>
              <a:gd name="T46" fmla="*/ 0 h 920"/>
              <a:gd name="T47" fmla="*/ 2129 w 2129"/>
              <a:gd name="T48" fmla="*/ 920 h 920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T45" t="T46" r="T47" b="T48"/>
            <a:pathLst>
              <a:path w="2129" h="920">
                <a:moveTo>
                  <a:pt x="2129" y="21"/>
                </a:moveTo>
                <a:lnTo>
                  <a:pt x="2129" y="0"/>
                </a:lnTo>
                <a:lnTo>
                  <a:pt x="12" y="0"/>
                </a:lnTo>
                <a:lnTo>
                  <a:pt x="4" y="2"/>
                </a:lnTo>
                <a:lnTo>
                  <a:pt x="0" y="9"/>
                </a:lnTo>
                <a:lnTo>
                  <a:pt x="0" y="920"/>
                </a:lnTo>
                <a:lnTo>
                  <a:pt x="21" y="920"/>
                </a:lnTo>
                <a:lnTo>
                  <a:pt x="21" y="9"/>
                </a:lnTo>
                <a:lnTo>
                  <a:pt x="12" y="19"/>
                </a:lnTo>
                <a:lnTo>
                  <a:pt x="17" y="17"/>
                </a:lnTo>
                <a:lnTo>
                  <a:pt x="21" y="9"/>
                </a:lnTo>
                <a:lnTo>
                  <a:pt x="12" y="9"/>
                </a:lnTo>
                <a:lnTo>
                  <a:pt x="12" y="21"/>
                </a:lnTo>
                <a:lnTo>
                  <a:pt x="2129" y="21"/>
                </a:lnTo>
                <a:close/>
              </a:path>
            </a:pathLst>
          </a:custGeom>
          <a:solidFill>
            <a:srgbClr val="EAEFFF"/>
          </a:solidFill>
          <a:ln w="9525">
            <a:noFill/>
            <a:round/>
            <a:headEnd/>
            <a:tailEnd/>
          </a:ln>
        </p:spPr>
        <p:txBody>
          <a:bodyPr lIns="86457" tIns="43228" rIns="86457" bIns="43228"/>
          <a:lstStyle/>
          <a:p>
            <a:endParaRPr lang="zh-CN" altLang="en-US"/>
          </a:p>
        </p:txBody>
      </p:sp>
      <p:sp>
        <p:nvSpPr>
          <p:cNvPr id="586" name="Freeform 67"/>
          <p:cNvSpPr>
            <a:spLocks/>
          </p:cNvSpPr>
          <p:nvPr/>
        </p:nvSpPr>
        <p:spPr bwMode="auto">
          <a:xfrm>
            <a:off x="665854" y="3321306"/>
            <a:ext cx="1858963" cy="1076325"/>
          </a:xfrm>
          <a:custGeom>
            <a:avLst/>
            <a:gdLst>
              <a:gd name="T0" fmla="*/ 0 w 1743"/>
              <a:gd name="T1" fmla="*/ 2147483647 h 923"/>
              <a:gd name="T2" fmla="*/ 0 w 1743"/>
              <a:gd name="T3" fmla="*/ 2147483647 h 923"/>
              <a:gd name="T4" fmla="*/ 2147483647 w 1743"/>
              <a:gd name="T5" fmla="*/ 2147483647 h 923"/>
              <a:gd name="T6" fmla="*/ 2147483647 w 1743"/>
              <a:gd name="T7" fmla="*/ 2147483647 h 923"/>
              <a:gd name="T8" fmla="*/ 2147483647 w 1743"/>
              <a:gd name="T9" fmla="*/ 2147483647 h 923"/>
              <a:gd name="T10" fmla="*/ 2147483647 w 1743"/>
              <a:gd name="T11" fmla="*/ 2147483647 h 923"/>
              <a:gd name="T12" fmla="*/ 2147483647 w 1743"/>
              <a:gd name="T13" fmla="*/ 0 h 923"/>
              <a:gd name="T14" fmla="*/ 2147483647 w 1743"/>
              <a:gd name="T15" fmla="*/ 0 h 923"/>
              <a:gd name="T16" fmla="*/ 2147483647 w 1743"/>
              <a:gd name="T17" fmla="*/ 2147483647 h 923"/>
              <a:gd name="T18" fmla="*/ 2147483647 w 1743"/>
              <a:gd name="T19" fmla="*/ 2147483647 h 923"/>
              <a:gd name="T20" fmla="*/ 2147483647 w 1743"/>
              <a:gd name="T21" fmla="*/ 2147483647 h 923"/>
              <a:gd name="T22" fmla="*/ 2147483647 w 1743"/>
              <a:gd name="T23" fmla="*/ 2147483647 h 923"/>
              <a:gd name="T24" fmla="*/ 2147483647 w 1743"/>
              <a:gd name="T25" fmla="*/ 2147483647 h 923"/>
              <a:gd name="T26" fmla="*/ 2147483647 w 1743"/>
              <a:gd name="T27" fmla="*/ 2147483647 h 923"/>
              <a:gd name="T28" fmla="*/ 0 w 1743"/>
              <a:gd name="T29" fmla="*/ 2147483647 h 923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w 1743"/>
              <a:gd name="T46" fmla="*/ 0 h 923"/>
              <a:gd name="T47" fmla="*/ 1743 w 1743"/>
              <a:gd name="T48" fmla="*/ 923 h 923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T45" t="T46" r="T47" b="T48"/>
            <a:pathLst>
              <a:path w="1743" h="923">
                <a:moveTo>
                  <a:pt x="0" y="901"/>
                </a:moveTo>
                <a:lnTo>
                  <a:pt x="0" y="923"/>
                </a:lnTo>
                <a:lnTo>
                  <a:pt x="1732" y="923"/>
                </a:lnTo>
                <a:lnTo>
                  <a:pt x="1732" y="921"/>
                </a:lnTo>
                <a:lnTo>
                  <a:pt x="1740" y="919"/>
                </a:lnTo>
                <a:lnTo>
                  <a:pt x="1743" y="911"/>
                </a:lnTo>
                <a:lnTo>
                  <a:pt x="1743" y="0"/>
                </a:lnTo>
                <a:lnTo>
                  <a:pt x="1722" y="0"/>
                </a:lnTo>
                <a:lnTo>
                  <a:pt x="1722" y="911"/>
                </a:lnTo>
                <a:lnTo>
                  <a:pt x="1732" y="901"/>
                </a:lnTo>
                <a:lnTo>
                  <a:pt x="1724" y="903"/>
                </a:lnTo>
                <a:lnTo>
                  <a:pt x="1722" y="911"/>
                </a:lnTo>
                <a:lnTo>
                  <a:pt x="1732" y="911"/>
                </a:lnTo>
                <a:lnTo>
                  <a:pt x="1732" y="901"/>
                </a:lnTo>
                <a:lnTo>
                  <a:pt x="0" y="901"/>
                </a:lnTo>
                <a:close/>
              </a:path>
            </a:pathLst>
          </a:custGeom>
          <a:solidFill>
            <a:srgbClr val="00279F"/>
          </a:solidFill>
          <a:ln w="9525">
            <a:noFill/>
            <a:round/>
            <a:headEnd/>
            <a:tailEnd/>
          </a:ln>
        </p:spPr>
        <p:txBody>
          <a:bodyPr lIns="86457" tIns="43228" rIns="86457" bIns="43228"/>
          <a:lstStyle/>
          <a:p>
            <a:endParaRPr lang="zh-CN" altLang="en-US"/>
          </a:p>
        </p:txBody>
      </p:sp>
      <p:sp>
        <p:nvSpPr>
          <p:cNvPr id="587" name="Rectangle 68"/>
          <p:cNvSpPr>
            <a:spLocks noChangeArrowheads="1"/>
          </p:cNvSpPr>
          <p:nvPr/>
        </p:nvSpPr>
        <p:spPr bwMode="auto">
          <a:xfrm>
            <a:off x="6079229" y="3589594"/>
            <a:ext cx="1849438" cy="1060450"/>
          </a:xfrm>
          <a:prstGeom prst="rect">
            <a:avLst/>
          </a:prstGeom>
          <a:solidFill>
            <a:srgbClr val="A2C1FE"/>
          </a:solidFill>
          <a:ln w="9525">
            <a:noFill/>
            <a:miter lim="800000"/>
            <a:headEnd/>
            <a:tailEnd/>
          </a:ln>
        </p:spPr>
        <p:txBody>
          <a:bodyPr lIns="86457" tIns="43228" rIns="86457" bIns="43228"/>
          <a:lstStyle/>
          <a:p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88" name="Rectangle 69"/>
          <p:cNvSpPr>
            <a:spLocks noChangeArrowheads="1"/>
          </p:cNvSpPr>
          <p:nvPr/>
        </p:nvSpPr>
        <p:spPr bwMode="auto">
          <a:xfrm>
            <a:off x="6177654" y="3703894"/>
            <a:ext cx="333375" cy="20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zh-CN" altLang="en-US" sz="1300" b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成本</a:t>
            </a:r>
          </a:p>
        </p:txBody>
      </p:sp>
      <p:sp>
        <p:nvSpPr>
          <p:cNvPr id="589" name="Rectangle 70"/>
          <p:cNvSpPr>
            <a:spLocks noChangeArrowheads="1"/>
          </p:cNvSpPr>
          <p:nvPr/>
        </p:nvSpPr>
        <p:spPr bwMode="auto">
          <a:xfrm>
            <a:off x="6838054" y="3702306"/>
            <a:ext cx="142875" cy="266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6457" tIns="43228" rIns="86457" bIns="43228"/>
          <a:lstStyle/>
          <a:p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90" name="Rectangle 71"/>
          <p:cNvSpPr>
            <a:spLocks noChangeArrowheads="1"/>
          </p:cNvSpPr>
          <p:nvPr/>
        </p:nvSpPr>
        <p:spPr bwMode="auto">
          <a:xfrm>
            <a:off x="7727054" y="3702306"/>
            <a:ext cx="207963" cy="266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6457" tIns="43228" rIns="86457" bIns="43228"/>
          <a:lstStyle/>
          <a:p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91" name="Rectangle 72"/>
          <p:cNvSpPr>
            <a:spLocks noChangeArrowheads="1"/>
          </p:cNvSpPr>
          <p:nvPr/>
        </p:nvSpPr>
        <p:spPr bwMode="auto">
          <a:xfrm>
            <a:off x="6415779" y="3988056"/>
            <a:ext cx="563563" cy="169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zh-CN" altLang="en-US" sz="1100" b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成本中心</a:t>
            </a:r>
          </a:p>
        </p:txBody>
      </p:sp>
      <p:sp>
        <p:nvSpPr>
          <p:cNvPr id="592" name="Rectangle 73"/>
          <p:cNvSpPr>
            <a:spLocks noChangeArrowheads="1"/>
          </p:cNvSpPr>
          <p:nvPr/>
        </p:nvSpPr>
        <p:spPr bwMode="auto">
          <a:xfrm>
            <a:off x="6426892" y="4216656"/>
            <a:ext cx="338137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altLang="zh-CN" sz="90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Order</a:t>
            </a:r>
          </a:p>
        </p:txBody>
      </p:sp>
      <p:sp>
        <p:nvSpPr>
          <p:cNvPr id="593" name="Rectangle 74"/>
          <p:cNvSpPr>
            <a:spLocks noChangeArrowheads="1"/>
          </p:cNvSpPr>
          <p:nvPr/>
        </p:nvSpPr>
        <p:spPr bwMode="auto">
          <a:xfrm>
            <a:off x="6426892" y="4346831"/>
            <a:ext cx="239712" cy="257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6457" tIns="43228" rIns="86457" bIns="43228"/>
          <a:lstStyle/>
          <a:p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94" name="Rectangle 75"/>
          <p:cNvSpPr>
            <a:spLocks noChangeArrowheads="1"/>
          </p:cNvSpPr>
          <p:nvPr/>
        </p:nvSpPr>
        <p:spPr bwMode="auto">
          <a:xfrm>
            <a:off x="6426892" y="4350006"/>
            <a:ext cx="101600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altLang="zh-CN" sz="90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...</a:t>
            </a:r>
          </a:p>
        </p:txBody>
      </p:sp>
      <p:sp>
        <p:nvSpPr>
          <p:cNvPr id="595" name="Freeform 76"/>
          <p:cNvSpPr>
            <a:spLocks/>
          </p:cNvSpPr>
          <p:nvPr/>
        </p:nvSpPr>
        <p:spPr bwMode="auto">
          <a:xfrm>
            <a:off x="6069704" y="3578481"/>
            <a:ext cx="1858963" cy="1071563"/>
          </a:xfrm>
          <a:custGeom>
            <a:avLst/>
            <a:gdLst>
              <a:gd name="T0" fmla="*/ 2147483647 w 1744"/>
              <a:gd name="T1" fmla="*/ 2147483647 h 921"/>
              <a:gd name="T2" fmla="*/ 2147483647 w 1744"/>
              <a:gd name="T3" fmla="*/ 0 h 921"/>
              <a:gd name="T4" fmla="*/ 2147483647 w 1744"/>
              <a:gd name="T5" fmla="*/ 0 h 921"/>
              <a:gd name="T6" fmla="*/ 2147483647 w 1744"/>
              <a:gd name="T7" fmla="*/ 0 h 921"/>
              <a:gd name="T8" fmla="*/ 2147483647 w 1744"/>
              <a:gd name="T9" fmla="*/ 2147483647 h 921"/>
              <a:gd name="T10" fmla="*/ 0 w 1744"/>
              <a:gd name="T11" fmla="*/ 2147483647 h 921"/>
              <a:gd name="T12" fmla="*/ 0 w 1744"/>
              <a:gd name="T13" fmla="*/ 2147483647 h 921"/>
              <a:gd name="T14" fmla="*/ 2147483647 w 1744"/>
              <a:gd name="T15" fmla="*/ 2147483647 h 921"/>
              <a:gd name="T16" fmla="*/ 2147483647 w 1744"/>
              <a:gd name="T17" fmla="*/ 2147483647 h 921"/>
              <a:gd name="T18" fmla="*/ 2147483647 w 1744"/>
              <a:gd name="T19" fmla="*/ 2147483647 h 921"/>
              <a:gd name="T20" fmla="*/ 2147483647 w 1744"/>
              <a:gd name="T21" fmla="*/ 2147483647 h 921"/>
              <a:gd name="T22" fmla="*/ 2147483647 w 1744"/>
              <a:gd name="T23" fmla="*/ 2147483647 h 921"/>
              <a:gd name="T24" fmla="*/ 2147483647 w 1744"/>
              <a:gd name="T25" fmla="*/ 2147483647 h 921"/>
              <a:gd name="T26" fmla="*/ 2147483647 w 1744"/>
              <a:gd name="T27" fmla="*/ 2147483647 h 921"/>
              <a:gd name="T28" fmla="*/ 2147483647 w 1744"/>
              <a:gd name="T29" fmla="*/ 2147483647 h 921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w 1744"/>
              <a:gd name="T46" fmla="*/ 0 h 921"/>
              <a:gd name="T47" fmla="*/ 1744 w 1744"/>
              <a:gd name="T48" fmla="*/ 921 h 921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T45" t="T46" r="T47" b="T48"/>
            <a:pathLst>
              <a:path w="1744" h="921">
                <a:moveTo>
                  <a:pt x="1744" y="22"/>
                </a:moveTo>
                <a:lnTo>
                  <a:pt x="1744" y="0"/>
                </a:lnTo>
                <a:lnTo>
                  <a:pt x="10" y="0"/>
                </a:lnTo>
                <a:lnTo>
                  <a:pt x="2" y="2"/>
                </a:lnTo>
                <a:lnTo>
                  <a:pt x="0" y="10"/>
                </a:lnTo>
                <a:lnTo>
                  <a:pt x="0" y="921"/>
                </a:lnTo>
                <a:lnTo>
                  <a:pt x="22" y="921"/>
                </a:lnTo>
                <a:lnTo>
                  <a:pt x="22" y="10"/>
                </a:lnTo>
                <a:lnTo>
                  <a:pt x="10" y="20"/>
                </a:lnTo>
                <a:lnTo>
                  <a:pt x="18" y="18"/>
                </a:lnTo>
                <a:lnTo>
                  <a:pt x="20" y="10"/>
                </a:lnTo>
                <a:lnTo>
                  <a:pt x="10" y="10"/>
                </a:lnTo>
                <a:lnTo>
                  <a:pt x="10" y="22"/>
                </a:lnTo>
                <a:lnTo>
                  <a:pt x="1744" y="22"/>
                </a:lnTo>
                <a:close/>
              </a:path>
            </a:pathLst>
          </a:custGeom>
          <a:solidFill>
            <a:srgbClr val="EAEFFF"/>
          </a:solidFill>
          <a:ln w="9525">
            <a:noFill/>
            <a:round/>
            <a:headEnd/>
            <a:tailEnd/>
          </a:ln>
        </p:spPr>
        <p:txBody>
          <a:bodyPr lIns="86457" tIns="43228" rIns="86457" bIns="43228"/>
          <a:lstStyle/>
          <a:p>
            <a:endParaRPr lang="zh-CN" altLang="en-US"/>
          </a:p>
        </p:txBody>
      </p:sp>
      <p:sp>
        <p:nvSpPr>
          <p:cNvPr id="596" name="Freeform 77"/>
          <p:cNvSpPr>
            <a:spLocks/>
          </p:cNvSpPr>
          <p:nvPr/>
        </p:nvSpPr>
        <p:spPr bwMode="auto">
          <a:xfrm>
            <a:off x="6079229" y="3589594"/>
            <a:ext cx="1860550" cy="1074737"/>
          </a:xfrm>
          <a:custGeom>
            <a:avLst/>
            <a:gdLst>
              <a:gd name="T0" fmla="*/ 0 w 1746"/>
              <a:gd name="T1" fmla="*/ 2147483647 h 923"/>
              <a:gd name="T2" fmla="*/ 0 w 1746"/>
              <a:gd name="T3" fmla="*/ 2147483647 h 923"/>
              <a:gd name="T4" fmla="*/ 2147483647 w 1746"/>
              <a:gd name="T5" fmla="*/ 2147483647 h 923"/>
              <a:gd name="T6" fmla="*/ 2147483647 w 1746"/>
              <a:gd name="T7" fmla="*/ 2147483647 h 923"/>
              <a:gd name="T8" fmla="*/ 2147483647 w 1746"/>
              <a:gd name="T9" fmla="*/ 2147483647 h 923"/>
              <a:gd name="T10" fmla="*/ 2147483647 w 1746"/>
              <a:gd name="T11" fmla="*/ 2147483647 h 923"/>
              <a:gd name="T12" fmla="*/ 2147483647 w 1746"/>
              <a:gd name="T13" fmla="*/ 0 h 923"/>
              <a:gd name="T14" fmla="*/ 2147483647 w 1746"/>
              <a:gd name="T15" fmla="*/ 0 h 923"/>
              <a:gd name="T16" fmla="*/ 2147483647 w 1746"/>
              <a:gd name="T17" fmla="*/ 2147483647 h 923"/>
              <a:gd name="T18" fmla="*/ 2147483647 w 1746"/>
              <a:gd name="T19" fmla="*/ 2147483647 h 923"/>
              <a:gd name="T20" fmla="*/ 2147483647 w 1746"/>
              <a:gd name="T21" fmla="*/ 2147483647 h 923"/>
              <a:gd name="T22" fmla="*/ 2147483647 w 1746"/>
              <a:gd name="T23" fmla="*/ 2147483647 h 923"/>
              <a:gd name="T24" fmla="*/ 2147483647 w 1746"/>
              <a:gd name="T25" fmla="*/ 2147483647 h 923"/>
              <a:gd name="T26" fmla="*/ 2147483647 w 1746"/>
              <a:gd name="T27" fmla="*/ 2147483647 h 923"/>
              <a:gd name="T28" fmla="*/ 0 w 1746"/>
              <a:gd name="T29" fmla="*/ 2147483647 h 923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w 1746"/>
              <a:gd name="T46" fmla="*/ 0 h 923"/>
              <a:gd name="T47" fmla="*/ 1746 w 1746"/>
              <a:gd name="T48" fmla="*/ 923 h 923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T45" t="T46" r="T47" b="T48"/>
            <a:pathLst>
              <a:path w="1746" h="923">
                <a:moveTo>
                  <a:pt x="0" y="901"/>
                </a:moveTo>
                <a:lnTo>
                  <a:pt x="0" y="923"/>
                </a:lnTo>
                <a:lnTo>
                  <a:pt x="1734" y="923"/>
                </a:lnTo>
                <a:lnTo>
                  <a:pt x="1734" y="921"/>
                </a:lnTo>
                <a:lnTo>
                  <a:pt x="1742" y="919"/>
                </a:lnTo>
                <a:lnTo>
                  <a:pt x="1746" y="911"/>
                </a:lnTo>
                <a:lnTo>
                  <a:pt x="1746" y="0"/>
                </a:lnTo>
                <a:lnTo>
                  <a:pt x="1724" y="0"/>
                </a:lnTo>
                <a:lnTo>
                  <a:pt x="1724" y="911"/>
                </a:lnTo>
                <a:lnTo>
                  <a:pt x="1734" y="901"/>
                </a:lnTo>
                <a:lnTo>
                  <a:pt x="1726" y="903"/>
                </a:lnTo>
                <a:lnTo>
                  <a:pt x="1724" y="911"/>
                </a:lnTo>
                <a:lnTo>
                  <a:pt x="1734" y="911"/>
                </a:lnTo>
                <a:lnTo>
                  <a:pt x="1734" y="901"/>
                </a:lnTo>
                <a:lnTo>
                  <a:pt x="0" y="901"/>
                </a:lnTo>
                <a:close/>
              </a:path>
            </a:pathLst>
          </a:custGeom>
          <a:solidFill>
            <a:srgbClr val="00279F"/>
          </a:solidFill>
          <a:ln w="9525">
            <a:noFill/>
            <a:round/>
            <a:headEnd/>
            <a:tailEnd/>
          </a:ln>
        </p:spPr>
        <p:txBody>
          <a:bodyPr lIns="86457" tIns="43228" rIns="86457" bIns="43228"/>
          <a:lstStyle/>
          <a:p>
            <a:endParaRPr lang="zh-CN" altLang="en-US"/>
          </a:p>
        </p:txBody>
      </p:sp>
      <p:sp>
        <p:nvSpPr>
          <p:cNvPr id="597" name="Rectangle 78"/>
          <p:cNvSpPr>
            <a:spLocks noChangeArrowheads="1"/>
          </p:cNvSpPr>
          <p:nvPr/>
        </p:nvSpPr>
        <p:spPr bwMode="auto">
          <a:xfrm>
            <a:off x="3866254" y="2781556"/>
            <a:ext cx="979488" cy="284163"/>
          </a:xfrm>
          <a:prstGeom prst="rect">
            <a:avLst/>
          </a:prstGeom>
          <a:solidFill>
            <a:srgbClr val="7FFF00"/>
          </a:solidFill>
          <a:ln w="7938">
            <a:solidFill>
              <a:srgbClr val="000000"/>
            </a:solidFill>
            <a:miter lim="800000"/>
            <a:headEnd/>
            <a:tailEnd/>
          </a:ln>
        </p:spPr>
        <p:txBody>
          <a:bodyPr lIns="86457" tIns="43228" rIns="86457" bIns="43228"/>
          <a:lstStyle/>
          <a:p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98" name="Rectangle 79"/>
          <p:cNvSpPr>
            <a:spLocks noChangeArrowheads="1"/>
          </p:cNvSpPr>
          <p:nvPr/>
        </p:nvSpPr>
        <p:spPr bwMode="auto">
          <a:xfrm>
            <a:off x="4113904" y="2913319"/>
            <a:ext cx="455613" cy="361950"/>
          </a:xfrm>
          <a:prstGeom prst="rect">
            <a:avLst/>
          </a:prstGeom>
          <a:solidFill>
            <a:srgbClr val="FFFFFF"/>
          </a:solidFill>
          <a:ln w="7938">
            <a:solidFill>
              <a:srgbClr val="000000"/>
            </a:solidFill>
            <a:miter lim="800000"/>
            <a:headEnd/>
            <a:tailEnd/>
          </a:ln>
        </p:spPr>
        <p:txBody>
          <a:bodyPr lIns="86457" tIns="43228" rIns="86457" bIns="43228"/>
          <a:lstStyle/>
          <a:p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99" name="Rectangle 80"/>
          <p:cNvSpPr>
            <a:spLocks noChangeArrowheads="1"/>
          </p:cNvSpPr>
          <p:nvPr/>
        </p:nvSpPr>
        <p:spPr bwMode="auto">
          <a:xfrm>
            <a:off x="4544117" y="2467231"/>
            <a:ext cx="207962" cy="812800"/>
          </a:xfrm>
          <a:prstGeom prst="rect">
            <a:avLst/>
          </a:prstGeom>
          <a:solidFill>
            <a:srgbClr val="FFFFFF"/>
          </a:solidFill>
          <a:ln w="7938">
            <a:solidFill>
              <a:srgbClr val="000000"/>
            </a:solidFill>
            <a:miter lim="800000"/>
            <a:headEnd/>
            <a:tailEnd/>
          </a:ln>
        </p:spPr>
        <p:txBody>
          <a:bodyPr lIns="86457" tIns="43228" rIns="86457" bIns="43228"/>
          <a:lstStyle/>
          <a:p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00" name="Rectangle 81"/>
          <p:cNvSpPr>
            <a:spLocks noChangeArrowheads="1"/>
          </p:cNvSpPr>
          <p:nvPr/>
        </p:nvSpPr>
        <p:spPr bwMode="auto">
          <a:xfrm>
            <a:off x="3959917" y="2654556"/>
            <a:ext cx="457200" cy="252413"/>
          </a:xfrm>
          <a:prstGeom prst="rect">
            <a:avLst/>
          </a:prstGeom>
          <a:solidFill>
            <a:srgbClr val="FFFFFF"/>
          </a:solidFill>
          <a:ln w="7938">
            <a:solidFill>
              <a:srgbClr val="000000"/>
            </a:solidFill>
            <a:miter lim="800000"/>
            <a:headEnd/>
            <a:tailEnd/>
          </a:ln>
        </p:spPr>
        <p:txBody>
          <a:bodyPr lIns="86457" tIns="43228" rIns="86457" bIns="43228"/>
          <a:lstStyle/>
          <a:p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01" name="Freeform 82"/>
          <p:cNvSpPr>
            <a:spLocks/>
          </p:cNvSpPr>
          <p:nvPr/>
        </p:nvSpPr>
        <p:spPr bwMode="auto">
          <a:xfrm>
            <a:off x="4885429" y="2641856"/>
            <a:ext cx="387350" cy="587375"/>
          </a:xfrm>
          <a:custGeom>
            <a:avLst/>
            <a:gdLst>
              <a:gd name="T0" fmla="*/ 0 w 364"/>
              <a:gd name="T1" fmla="*/ 0 h 503"/>
              <a:gd name="T2" fmla="*/ 0 w 364"/>
              <a:gd name="T3" fmla="*/ 2147483647 h 503"/>
              <a:gd name="T4" fmla="*/ 2147483647 w 364"/>
              <a:gd name="T5" fmla="*/ 2147483647 h 503"/>
              <a:gd name="T6" fmla="*/ 0 w 364"/>
              <a:gd name="T7" fmla="*/ 0 h 503"/>
              <a:gd name="T8" fmla="*/ 0 60000 65536"/>
              <a:gd name="T9" fmla="*/ 0 60000 65536"/>
              <a:gd name="T10" fmla="*/ 0 60000 65536"/>
              <a:gd name="T11" fmla="*/ 0 60000 65536"/>
              <a:gd name="T12" fmla="*/ 0 w 364"/>
              <a:gd name="T13" fmla="*/ 0 h 503"/>
              <a:gd name="T14" fmla="*/ 364 w 364"/>
              <a:gd name="T15" fmla="*/ 503 h 50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64" h="503">
                <a:moveTo>
                  <a:pt x="0" y="0"/>
                </a:moveTo>
                <a:lnTo>
                  <a:pt x="0" y="503"/>
                </a:lnTo>
                <a:lnTo>
                  <a:pt x="364" y="238"/>
                </a:lnTo>
                <a:lnTo>
                  <a:pt x="0" y="0"/>
                </a:lnTo>
                <a:close/>
              </a:path>
            </a:pathLst>
          </a:custGeom>
          <a:solidFill>
            <a:srgbClr val="B29AF9"/>
          </a:solidFill>
          <a:ln w="9525">
            <a:noFill/>
            <a:round/>
            <a:headEnd/>
            <a:tailEnd/>
          </a:ln>
        </p:spPr>
        <p:txBody>
          <a:bodyPr lIns="86457" tIns="43228" rIns="86457" bIns="43228"/>
          <a:lstStyle/>
          <a:p>
            <a:endParaRPr lang="zh-CN" altLang="en-US"/>
          </a:p>
        </p:txBody>
      </p:sp>
      <p:sp>
        <p:nvSpPr>
          <p:cNvPr id="602" name="Freeform 83"/>
          <p:cNvSpPr>
            <a:spLocks/>
          </p:cNvSpPr>
          <p:nvPr/>
        </p:nvSpPr>
        <p:spPr bwMode="auto">
          <a:xfrm>
            <a:off x="4885429" y="2641856"/>
            <a:ext cx="387350" cy="587375"/>
          </a:xfrm>
          <a:custGeom>
            <a:avLst/>
            <a:gdLst>
              <a:gd name="T0" fmla="*/ 0 w 364"/>
              <a:gd name="T1" fmla="*/ 0 h 503"/>
              <a:gd name="T2" fmla="*/ 0 w 364"/>
              <a:gd name="T3" fmla="*/ 2147483647 h 503"/>
              <a:gd name="T4" fmla="*/ 2147483647 w 364"/>
              <a:gd name="T5" fmla="*/ 2147483647 h 503"/>
              <a:gd name="T6" fmla="*/ 0 w 364"/>
              <a:gd name="T7" fmla="*/ 0 h 503"/>
              <a:gd name="T8" fmla="*/ 0 60000 65536"/>
              <a:gd name="T9" fmla="*/ 0 60000 65536"/>
              <a:gd name="T10" fmla="*/ 0 60000 65536"/>
              <a:gd name="T11" fmla="*/ 0 60000 65536"/>
              <a:gd name="T12" fmla="*/ 0 w 364"/>
              <a:gd name="T13" fmla="*/ 0 h 503"/>
              <a:gd name="T14" fmla="*/ 364 w 364"/>
              <a:gd name="T15" fmla="*/ 503 h 50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64" h="503">
                <a:moveTo>
                  <a:pt x="0" y="0"/>
                </a:moveTo>
                <a:lnTo>
                  <a:pt x="0" y="503"/>
                </a:lnTo>
                <a:lnTo>
                  <a:pt x="364" y="238"/>
                </a:lnTo>
                <a:lnTo>
                  <a:pt x="0" y="0"/>
                </a:lnTo>
              </a:path>
            </a:pathLst>
          </a:custGeom>
          <a:noFill/>
          <a:ln w="7938">
            <a:solidFill>
              <a:srgbClr val="000000"/>
            </a:solidFill>
            <a:round/>
            <a:headEnd/>
            <a:tailEnd/>
          </a:ln>
        </p:spPr>
        <p:txBody>
          <a:bodyPr lIns="86457" tIns="43228" rIns="86457" bIns="43228"/>
          <a:lstStyle/>
          <a:p>
            <a:endParaRPr lang="zh-CN" altLang="en-US"/>
          </a:p>
        </p:txBody>
      </p:sp>
      <p:sp>
        <p:nvSpPr>
          <p:cNvPr id="603" name="Rectangle 84"/>
          <p:cNvSpPr>
            <a:spLocks noChangeArrowheads="1"/>
          </p:cNvSpPr>
          <p:nvPr/>
        </p:nvSpPr>
        <p:spPr bwMode="auto">
          <a:xfrm>
            <a:off x="3537642" y="3237169"/>
            <a:ext cx="1676400" cy="358775"/>
          </a:xfrm>
          <a:prstGeom prst="rect">
            <a:avLst/>
          </a:prstGeom>
          <a:solidFill>
            <a:srgbClr val="FFFFFF"/>
          </a:solidFill>
          <a:ln w="7938">
            <a:solidFill>
              <a:srgbClr val="000000"/>
            </a:solidFill>
            <a:miter lim="800000"/>
            <a:headEnd/>
            <a:tailEnd/>
          </a:ln>
        </p:spPr>
        <p:txBody>
          <a:bodyPr lIns="86457" tIns="43228" rIns="86457" bIns="43228"/>
          <a:lstStyle/>
          <a:p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04" name="Rectangle 85"/>
          <p:cNvSpPr>
            <a:spLocks noChangeArrowheads="1"/>
          </p:cNvSpPr>
          <p:nvPr/>
        </p:nvSpPr>
        <p:spPr bwMode="auto">
          <a:xfrm>
            <a:off x="3883717" y="3219706"/>
            <a:ext cx="644525" cy="255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6457" tIns="43228" rIns="86457" bIns="43228"/>
          <a:lstStyle/>
          <a:p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05" name="Rectangle 86"/>
          <p:cNvSpPr>
            <a:spLocks noChangeArrowheads="1"/>
          </p:cNvSpPr>
          <p:nvPr/>
        </p:nvSpPr>
        <p:spPr bwMode="auto">
          <a:xfrm>
            <a:off x="3748779" y="3318131"/>
            <a:ext cx="1147763" cy="20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zh-CN" altLang="en-US" sz="1300" b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出库处理 </a:t>
            </a:r>
            <a:r>
              <a:rPr lang="en-US" altLang="zh-CN" sz="1300" b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POST</a:t>
            </a:r>
          </a:p>
        </p:txBody>
      </p:sp>
      <p:sp>
        <p:nvSpPr>
          <p:cNvPr id="606" name="Rectangle 87"/>
          <p:cNvSpPr>
            <a:spLocks noChangeArrowheads="1"/>
          </p:cNvSpPr>
          <p:nvPr/>
        </p:nvSpPr>
        <p:spPr bwMode="auto">
          <a:xfrm>
            <a:off x="4404417" y="3219706"/>
            <a:ext cx="139700" cy="255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6457" tIns="43228" rIns="86457" bIns="43228"/>
          <a:lstStyle/>
          <a:p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607" name="Group 88"/>
          <p:cNvGrpSpPr>
            <a:grpSpLocks/>
          </p:cNvGrpSpPr>
          <p:nvPr/>
        </p:nvGrpSpPr>
        <p:grpSpPr bwMode="auto">
          <a:xfrm>
            <a:off x="6798367" y="1254381"/>
            <a:ext cx="1014412" cy="363538"/>
            <a:chOff x="3986" y="1353"/>
            <a:chExt cx="476" cy="156"/>
          </a:xfrm>
        </p:grpSpPr>
        <p:sp>
          <p:nvSpPr>
            <p:cNvPr id="608" name="Freeform 89"/>
            <p:cNvSpPr>
              <a:spLocks/>
            </p:cNvSpPr>
            <p:nvPr/>
          </p:nvSpPr>
          <p:spPr bwMode="auto">
            <a:xfrm>
              <a:off x="3986" y="1353"/>
              <a:ext cx="476" cy="156"/>
            </a:xfrm>
            <a:custGeom>
              <a:avLst/>
              <a:gdLst>
                <a:gd name="T0" fmla="*/ 59 w 953"/>
                <a:gd name="T1" fmla="*/ 1 h 312"/>
                <a:gd name="T2" fmla="*/ 57 w 953"/>
                <a:gd name="T3" fmla="*/ 20 h 312"/>
                <a:gd name="T4" fmla="*/ 0 w 953"/>
                <a:gd name="T5" fmla="*/ 20 h 312"/>
                <a:gd name="T6" fmla="*/ 25 w 953"/>
                <a:gd name="T7" fmla="*/ 0 h 312"/>
                <a:gd name="T8" fmla="*/ 59 w 953"/>
                <a:gd name="T9" fmla="*/ 1 h 31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53"/>
                <a:gd name="T16" fmla="*/ 0 h 312"/>
                <a:gd name="T17" fmla="*/ 953 w 953"/>
                <a:gd name="T18" fmla="*/ 312 h 31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53" h="312">
                  <a:moveTo>
                    <a:pt x="953" y="4"/>
                  </a:moveTo>
                  <a:lnTo>
                    <a:pt x="924" y="312"/>
                  </a:lnTo>
                  <a:lnTo>
                    <a:pt x="0" y="312"/>
                  </a:lnTo>
                  <a:lnTo>
                    <a:pt x="415" y="0"/>
                  </a:lnTo>
                  <a:lnTo>
                    <a:pt x="953" y="4"/>
                  </a:lnTo>
                  <a:close/>
                </a:path>
              </a:pathLst>
            </a:custGeom>
            <a:solidFill>
              <a:srgbClr val="00AE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09" name="Freeform 90"/>
            <p:cNvSpPr>
              <a:spLocks/>
            </p:cNvSpPr>
            <p:nvPr/>
          </p:nvSpPr>
          <p:spPr bwMode="auto">
            <a:xfrm>
              <a:off x="3986" y="1353"/>
              <a:ext cx="476" cy="156"/>
            </a:xfrm>
            <a:custGeom>
              <a:avLst/>
              <a:gdLst>
                <a:gd name="T0" fmla="*/ 59 w 953"/>
                <a:gd name="T1" fmla="*/ 1 h 312"/>
                <a:gd name="T2" fmla="*/ 57 w 953"/>
                <a:gd name="T3" fmla="*/ 20 h 312"/>
                <a:gd name="T4" fmla="*/ 0 w 953"/>
                <a:gd name="T5" fmla="*/ 20 h 312"/>
                <a:gd name="T6" fmla="*/ 25 w 953"/>
                <a:gd name="T7" fmla="*/ 0 h 312"/>
                <a:gd name="T8" fmla="*/ 59 w 953"/>
                <a:gd name="T9" fmla="*/ 1 h 31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53"/>
                <a:gd name="T16" fmla="*/ 0 h 312"/>
                <a:gd name="T17" fmla="*/ 953 w 953"/>
                <a:gd name="T18" fmla="*/ 312 h 31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53" h="312">
                  <a:moveTo>
                    <a:pt x="953" y="4"/>
                  </a:moveTo>
                  <a:lnTo>
                    <a:pt x="924" y="312"/>
                  </a:lnTo>
                  <a:lnTo>
                    <a:pt x="0" y="312"/>
                  </a:lnTo>
                  <a:lnTo>
                    <a:pt x="415" y="0"/>
                  </a:lnTo>
                  <a:lnTo>
                    <a:pt x="953" y="4"/>
                  </a:lnTo>
                </a:path>
              </a:pathLst>
            </a:cu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610" name="Group 91"/>
          <p:cNvGrpSpPr>
            <a:grpSpLocks/>
          </p:cNvGrpSpPr>
          <p:nvPr/>
        </p:nvGrpSpPr>
        <p:grpSpPr bwMode="auto">
          <a:xfrm>
            <a:off x="7015854" y="1302006"/>
            <a:ext cx="693738" cy="90488"/>
            <a:chOff x="4088" y="1373"/>
            <a:chExt cx="325" cy="39"/>
          </a:xfrm>
        </p:grpSpPr>
        <p:sp>
          <p:nvSpPr>
            <p:cNvPr id="611" name="Freeform 92"/>
            <p:cNvSpPr>
              <a:spLocks/>
            </p:cNvSpPr>
            <p:nvPr/>
          </p:nvSpPr>
          <p:spPr bwMode="auto">
            <a:xfrm>
              <a:off x="4088" y="1373"/>
              <a:ext cx="325" cy="39"/>
            </a:xfrm>
            <a:custGeom>
              <a:avLst/>
              <a:gdLst>
                <a:gd name="T0" fmla="*/ 9 w 650"/>
                <a:gd name="T1" fmla="*/ 0 h 78"/>
                <a:gd name="T2" fmla="*/ 0 w 650"/>
                <a:gd name="T3" fmla="*/ 5 h 78"/>
                <a:gd name="T4" fmla="*/ 40 w 650"/>
                <a:gd name="T5" fmla="*/ 5 h 78"/>
                <a:gd name="T6" fmla="*/ 41 w 650"/>
                <a:gd name="T7" fmla="*/ 0 h 78"/>
                <a:gd name="T8" fmla="*/ 9 w 650"/>
                <a:gd name="T9" fmla="*/ 0 h 7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50"/>
                <a:gd name="T16" fmla="*/ 0 h 78"/>
                <a:gd name="T17" fmla="*/ 650 w 650"/>
                <a:gd name="T18" fmla="*/ 78 h 7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50" h="78">
                  <a:moveTo>
                    <a:pt x="133" y="0"/>
                  </a:moveTo>
                  <a:lnTo>
                    <a:pt x="0" y="78"/>
                  </a:lnTo>
                  <a:lnTo>
                    <a:pt x="629" y="78"/>
                  </a:lnTo>
                  <a:lnTo>
                    <a:pt x="650" y="0"/>
                  </a:lnTo>
                  <a:lnTo>
                    <a:pt x="133" y="0"/>
                  </a:lnTo>
                  <a:close/>
                </a:path>
              </a:pathLst>
            </a:custGeom>
            <a:solidFill>
              <a:srgbClr val="9E9E9E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12" name="Freeform 93"/>
            <p:cNvSpPr>
              <a:spLocks/>
            </p:cNvSpPr>
            <p:nvPr/>
          </p:nvSpPr>
          <p:spPr bwMode="auto">
            <a:xfrm>
              <a:off x="4088" y="1373"/>
              <a:ext cx="325" cy="39"/>
            </a:xfrm>
            <a:custGeom>
              <a:avLst/>
              <a:gdLst>
                <a:gd name="T0" fmla="*/ 9 w 650"/>
                <a:gd name="T1" fmla="*/ 0 h 78"/>
                <a:gd name="T2" fmla="*/ 0 w 650"/>
                <a:gd name="T3" fmla="*/ 5 h 78"/>
                <a:gd name="T4" fmla="*/ 40 w 650"/>
                <a:gd name="T5" fmla="*/ 5 h 78"/>
                <a:gd name="T6" fmla="*/ 41 w 650"/>
                <a:gd name="T7" fmla="*/ 0 h 78"/>
                <a:gd name="T8" fmla="*/ 9 w 650"/>
                <a:gd name="T9" fmla="*/ 0 h 7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50"/>
                <a:gd name="T16" fmla="*/ 0 h 78"/>
                <a:gd name="T17" fmla="*/ 650 w 650"/>
                <a:gd name="T18" fmla="*/ 78 h 7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50" h="78">
                  <a:moveTo>
                    <a:pt x="133" y="0"/>
                  </a:moveTo>
                  <a:lnTo>
                    <a:pt x="0" y="78"/>
                  </a:lnTo>
                  <a:lnTo>
                    <a:pt x="629" y="78"/>
                  </a:lnTo>
                  <a:lnTo>
                    <a:pt x="650" y="0"/>
                  </a:lnTo>
                  <a:lnTo>
                    <a:pt x="133" y="0"/>
                  </a:lnTo>
                </a:path>
              </a:pathLst>
            </a:cu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613" name="Rectangle 94"/>
          <p:cNvSpPr>
            <a:spLocks noChangeArrowheads="1"/>
          </p:cNvSpPr>
          <p:nvPr/>
        </p:nvSpPr>
        <p:spPr bwMode="auto">
          <a:xfrm>
            <a:off x="7028554" y="1403606"/>
            <a:ext cx="657225" cy="153988"/>
          </a:xfrm>
          <a:prstGeom prst="rect">
            <a:avLst/>
          </a:prstGeom>
          <a:solidFill>
            <a:srgbClr val="FFFFFF"/>
          </a:solidFill>
          <a:ln w="7938">
            <a:solidFill>
              <a:srgbClr val="000000"/>
            </a:solidFill>
            <a:miter lim="800000"/>
            <a:headEnd/>
            <a:tailEnd/>
          </a:ln>
        </p:spPr>
        <p:txBody>
          <a:bodyPr lIns="86457" tIns="43228" rIns="86457" bIns="43228"/>
          <a:lstStyle/>
          <a:p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14" name="Rectangle 95"/>
          <p:cNvSpPr>
            <a:spLocks noChangeArrowheads="1"/>
          </p:cNvSpPr>
          <p:nvPr/>
        </p:nvSpPr>
        <p:spPr bwMode="auto">
          <a:xfrm>
            <a:off x="7101579" y="1398844"/>
            <a:ext cx="601663" cy="209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6457" tIns="43228" rIns="86457" bIns="43228"/>
          <a:lstStyle/>
          <a:p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15" name="Rectangle 96"/>
          <p:cNvSpPr>
            <a:spLocks noChangeArrowheads="1"/>
          </p:cNvSpPr>
          <p:nvPr/>
        </p:nvSpPr>
        <p:spPr bwMode="auto">
          <a:xfrm>
            <a:off x="7101579" y="1402019"/>
            <a:ext cx="409575" cy="123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altLang="zh-CN" sz="800" b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Material</a:t>
            </a:r>
            <a:endParaRPr lang="en-US" altLang="zh-CN" sz="190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616" name="Group 97"/>
          <p:cNvGrpSpPr>
            <a:grpSpLocks/>
          </p:cNvGrpSpPr>
          <p:nvPr/>
        </p:nvGrpSpPr>
        <p:grpSpPr bwMode="auto">
          <a:xfrm>
            <a:off x="7690542" y="1294069"/>
            <a:ext cx="20637" cy="258762"/>
            <a:chOff x="4404" y="1370"/>
            <a:chExt cx="10" cy="111"/>
          </a:xfrm>
        </p:grpSpPr>
        <p:sp>
          <p:nvSpPr>
            <p:cNvPr id="617" name="Freeform 98"/>
            <p:cNvSpPr>
              <a:spLocks/>
            </p:cNvSpPr>
            <p:nvPr/>
          </p:nvSpPr>
          <p:spPr bwMode="auto">
            <a:xfrm>
              <a:off x="4404" y="1370"/>
              <a:ext cx="10" cy="111"/>
            </a:xfrm>
            <a:custGeom>
              <a:avLst/>
              <a:gdLst>
                <a:gd name="T0" fmla="*/ 0 w 20"/>
                <a:gd name="T1" fmla="*/ 5 h 222"/>
                <a:gd name="T2" fmla="*/ 0 w 20"/>
                <a:gd name="T3" fmla="*/ 14 h 222"/>
                <a:gd name="T4" fmla="*/ 1 w 20"/>
                <a:gd name="T5" fmla="*/ 6 h 222"/>
                <a:gd name="T6" fmla="*/ 1 w 20"/>
                <a:gd name="T7" fmla="*/ 0 h 222"/>
                <a:gd name="T8" fmla="*/ 0 w 20"/>
                <a:gd name="T9" fmla="*/ 5 h 22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0"/>
                <a:gd name="T16" fmla="*/ 0 h 222"/>
                <a:gd name="T17" fmla="*/ 20 w 20"/>
                <a:gd name="T18" fmla="*/ 222 h 22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0" h="222">
                  <a:moveTo>
                    <a:pt x="0" y="78"/>
                  </a:moveTo>
                  <a:lnTo>
                    <a:pt x="0" y="222"/>
                  </a:lnTo>
                  <a:lnTo>
                    <a:pt x="18" y="90"/>
                  </a:lnTo>
                  <a:lnTo>
                    <a:pt x="20" y="0"/>
                  </a:lnTo>
                  <a:lnTo>
                    <a:pt x="0" y="78"/>
                  </a:lnTo>
                  <a:close/>
                </a:path>
              </a:pathLst>
            </a:custGeom>
            <a:solidFill>
              <a:srgbClr val="CECECE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18" name="Freeform 99"/>
            <p:cNvSpPr>
              <a:spLocks/>
            </p:cNvSpPr>
            <p:nvPr/>
          </p:nvSpPr>
          <p:spPr bwMode="auto">
            <a:xfrm>
              <a:off x="4404" y="1370"/>
              <a:ext cx="10" cy="111"/>
            </a:xfrm>
            <a:custGeom>
              <a:avLst/>
              <a:gdLst>
                <a:gd name="T0" fmla="*/ 0 w 20"/>
                <a:gd name="T1" fmla="*/ 5 h 222"/>
                <a:gd name="T2" fmla="*/ 0 w 20"/>
                <a:gd name="T3" fmla="*/ 14 h 222"/>
                <a:gd name="T4" fmla="*/ 1 w 20"/>
                <a:gd name="T5" fmla="*/ 6 h 222"/>
                <a:gd name="T6" fmla="*/ 1 w 20"/>
                <a:gd name="T7" fmla="*/ 0 h 222"/>
                <a:gd name="T8" fmla="*/ 0 w 20"/>
                <a:gd name="T9" fmla="*/ 5 h 22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0"/>
                <a:gd name="T16" fmla="*/ 0 h 222"/>
                <a:gd name="T17" fmla="*/ 20 w 20"/>
                <a:gd name="T18" fmla="*/ 222 h 22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0" h="222">
                  <a:moveTo>
                    <a:pt x="0" y="78"/>
                  </a:moveTo>
                  <a:lnTo>
                    <a:pt x="0" y="222"/>
                  </a:lnTo>
                  <a:lnTo>
                    <a:pt x="18" y="90"/>
                  </a:lnTo>
                  <a:lnTo>
                    <a:pt x="20" y="0"/>
                  </a:lnTo>
                  <a:lnTo>
                    <a:pt x="0" y="78"/>
                  </a:lnTo>
                </a:path>
              </a:pathLst>
            </a:cu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619" name="Group 100"/>
          <p:cNvGrpSpPr>
            <a:grpSpLocks/>
          </p:cNvGrpSpPr>
          <p:nvPr/>
        </p:nvGrpSpPr>
        <p:grpSpPr bwMode="auto">
          <a:xfrm>
            <a:off x="7082529" y="1024194"/>
            <a:ext cx="328613" cy="23812"/>
            <a:chOff x="4119" y="1254"/>
            <a:chExt cx="155" cy="10"/>
          </a:xfrm>
        </p:grpSpPr>
        <p:sp>
          <p:nvSpPr>
            <p:cNvPr id="620" name="Freeform 101"/>
            <p:cNvSpPr>
              <a:spLocks/>
            </p:cNvSpPr>
            <p:nvPr/>
          </p:nvSpPr>
          <p:spPr bwMode="auto">
            <a:xfrm>
              <a:off x="4119" y="1254"/>
              <a:ext cx="155" cy="10"/>
            </a:xfrm>
            <a:custGeom>
              <a:avLst/>
              <a:gdLst>
                <a:gd name="T0" fmla="*/ 0 w 309"/>
                <a:gd name="T1" fmla="*/ 1 h 20"/>
                <a:gd name="T2" fmla="*/ 16 w 309"/>
                <a:gd name="T3" fmla="*/ 1 h 20"/>
                <a:gd name="T4" fmla="*/ 20 w 309"/>
                <a:gd name="T5" fmla="*/ 0 h 20"/>
                <a:gd name="T6" fmla="*/ 7 w 309"/>
                <a:gd name="T7" fmla="*/ 0 h 20"/>
                <a:gd name="T8" fmla="*/ 0 w 309"/>
                <a:gd name="T9" fmla="*/ 1 h 2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9"/>
                <a:gd name="T16" fmla="*/ 0 h 20"/>
                <a:gd name="T17" fmla="*/ 309 w 309"/>
                <a:gd name="T18" fmla="*/ 20 h 2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9" h="20">
                  <a:moveTo>
                    <a:pt x="0" y="20"/>
                  </a:moveTo>
                  <a:lnTo>
                    <a:pt x="241" y="20"/>
                  </a:lnTo>
                  <a:lnTo>
                    <a:pt x="309" y="0"/>
                  </a:lnTo>
                  <a:lnTo>
                    <a:pt x="102" y="0"/>
                  </a:lnTo>
                  <a:lnTo>
                    <a:pt x="0" y="20"/>
                  </a:lnTo>
                  <a:close/>
                </a:path>
              </a:pathLst>
            </a:custGeom>
            <a:solidFill>
              <a:srgbClr val="9E9E9E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21" name="Freeform 102"/>
            <p:cNvSpPr>
              <a:spLocks/>
            </p:cNvSpPr>
            <p:nvPr/>
          </p:nvSpPr>
          <p:spPr bwMode="auto">
            <a:xfrm>
              <a:off x="4119" y="1254"/>
              <a:ext cx="155" cy="10"/>
            </a:xfrm>
            <a:custGeom>
              <a:avLst/>
              <a:gdLst>
                <a:gd name="T0" fmla="*/ 0 w 309"/>
                <a:gd name="T1" fmla="*/ 1 h 20"/>
                <a:gd name="T2" fmla="*/ 16 w 309"/>
                <a:gd name="T3" fmla="*/ 1 h 20"/>
                <a:gd name="T4" fmla="*/ 20 w 309"/>
                <a:gd name="T5" fmla="*/ 0 h 20"/>
                <a:gd name="T6" fmla="*/ 7 w 309"/>
                <a:gd name="T7" fmla="*/ 0 h 20"/>
                <a:gd name="T8" fmla="*/ 0 w 309"/>
                <a:gd name="T9" fmla="*/ 1 h 2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9"/>
                <a:gd name="T16" fmla="*/ 0 h 20"/>
                <a:gd name="T17" fmla="*/ 309 w 309"/>
                <a:gd name="T18" fmla="*/ 20 h 2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9" h="20">
                  <a:moveTo>
                    <a:pt x="0" y="20"/>
                  </a:moveTo>
                  <a:lnTo>
                    <a:pt x="241" y="20"/>
                  </a:lnTo>
                  <a:lnTo>
                    <a:pt x="309" y="0"/>
                  </a:lnTo>
                  <a:lnTo>
                    <a:pt x="102" y="0"/>
                  </a:lnTo>
                  <a:lnTo>
                    <a:pt x="0" y="20"/>
                  </a:lnTo>
                </a:path>
              </a:pathLst>
            </a:cu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622" name="Rectangle 103"/>
          <p:cNvSpPr>
            <a:spLocks noChangeArrowheads="1"/>
          </p:cNvSpPr>
          <p:nvPr/>
        </p:nvSpPr>
        <p:spPr bwMode="auto">
          <a:xfrm>
            <a:off x="7087292" y="1055944"/>
            <a:ext cx="247650" cy="127000"/>
          </a:xfrm>
          <a:prstGeom prst="rect">
            <a:avLst/>
          </a:prstGeom>
          <a:solidFill>
            <a:srgbClr val="FFFFFF"/>
          </a:solidFill>
          <a:ln w="7938">
            <a:solidFill>
              <a:srgbClr val="000000"/>
            </a:solidFill>
            <a:miter lim="800000"/>
            <a:headEnd/>
            <a:tailEnd/>
          </a:ln>
        </p:spPr>
        <p:txBody>
          <a:bodyPr lIns="86457" tIns="43228" rIns="86457" bIns="43228"/>
          <a:lstStyle/>
          <a:p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623" name="Group 104"/>
          <p:cNvGrpSpPr>
            <a:grpSpLocks/>
          </p:cNvGrpSpPr>
          <p:nvPr/>
        </p:nvGrpSpPr>
        <p:grpSpPr bwMode="auto">
          <a:xfrm>
            <a:off x="7334942" y="1024194"/>
            <a:ext cx="80962" cy="169862"/>
            <a:chOff x="4238" y="1254"/>
            <a:chExt cx="37" cy="73"/>
          </a:xfrm>
        </p:grpSpPr>
        <p:sp>
          <p:nvSpPr>
            <p:cNvPr id="624" name="Freeform 105"/>
            <p:cNvSpPr>
              <a:spLocks/>
            </p:cNvSpPr>
            <p:nvPr/>
          </p:nvSpPr>
          <p:spPr bwMode="auto">
            <a:xfrm>
              <a:off x="4238" y="1254"/>
              <a:ext cx="37" cy="73"/>
            </a:xfrm>
            <a:custGeom>
              <a:avLst/>
              <a:gdLst>
                <a:gd name="T0" fmla="*/ 0 w 73"/>
                <a:gd name="T1" fmla="*/ 1 h 146"/>
                <a:gd name="T2" fmla="*/ 0 w 73"/>
                <a:gd name="T3" fmla="*/ 9 h 146"/>
                <a:gd name="T4" fmla="*/ 5 w 73"/>
                <a:gd name="T5" fmla="*/ 5 h 146"/>
                <a:gd name="T6" fmla="*/ 5 w 73"/>
                <a:gd name="T7" fmla="*/ 0 h 146"/>
                <a:gd name="T8" fmla="*/ 0 w 73"/>
                <a:gd name="T9" fmla="*/ 1 h 14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3"/>
                <a:gd name="T16" fmla="*/ 0 h 146"/>
                <a:gd name="T17" fmla="*/ 73 w 73"/>
                <a:gd name="T18" fmla="*/ 146 h 14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3" h="146">
                  <a:moveTo>
                    <a:pt x="0" y="22"/>
                  </a:moveTo>
                  <a:lnTo>
                    <a:pt x="0" y="146"/>
                  </a:lnTo>
                  <a:lnTo>
                    <a:pt x="71" y="89"/>
                  </a:lnTo>
                  <a:lnTo>
                    <a:pt x="73" y="0"/>
                  </a:lnTo>
                  <a:lnTo>
                    <a:pt x="0" y="22"/>
                  </a:lnTo>
                  <a:close/>
                </a:path>
              </a:pathLst>
            </a:custGeom>
            <a:solidFill>
              <a:srgbClr val="CECECE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25" name="Freeform 106"/>
            <p:cNvSpPr>
              <a:spLocks/>
            </p:cNvSpPr>
            <p:nvPr/>
          </p:nvSpPr>
          <p:spPr bwMode="auto">
            <a:xfrm>
              <a:off x="4238" y="1254"/>
              <a:ext cx="37" cy="73"/>
            </a:xfrm>
            <a:custGeom>
              <a:avLst/>
              <a:gdLst>
                <a:gd name="T0" fmla="*/ 0 w 73"/>
                <a:gd name="T1" fmla="*/ 1 h 146"/>
                <a:gd name="T2" fmla="*/ 0 w 73"/>
                <a:gd name="T3" fmla="*/ 9 h 146"/>
                <a:gd name="T4" fmla="*/ 5 w 73"/>
                <a:gd name="T5" fmla="*/ 5 h 146"/>
                <a:gd name="T6" fmla="*/ 5 w 73"/>
                <a:gd name="T7" fmla="*/ 0 h 146"/>
                <a:gd name="T8" fmla="*/ 0 w 73"/>
                <a:gd name="T9" fmla="*/ 1 h 14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3"/>
                <a:gd name="T16" fmla="*/ 0 h 146"/>
                <a:gd name="T17" fmla="*/ 73 w 73"/>
                <a:gd name="T18" fmla="*/ 146 h 14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3" h="146">
                  <a:moveTo>
                    <a:pt x="0" y="22"/>
                  </a:moveTo>
                  <a:lnTo>
                    <a:pt x="0" y="146"/>
                  </a:lnTo>
                  <a:lnTo>
                    <a:pt x="71" y="89"/>
                  </a:lnTo>
                  <a:lnTo>
                    <a:pt x="73" y="0"/>
                  </a:lnTo>
                  <a:lnTo>
                    <a:pt x="0" y="22"/>
                  </a:lnTo>
                </a:path>
              </a:pathLst>
            </a:cu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626" name="Rectangle 107"/>
          <p:cNvSpPr>
            <a:spLocks noChangeArrowheads="1"/>
          </p:cNvSpPr>
          <p:nvPr/>
        </p:nvSpPr>
        <p:spPr bwMode="auto">
          <a:xfrm>
            <a:off x="7157142" y="1194056"/>
            <a:ext cx="234950" cy="190500"/>
          </a:xfrm>
          <a:prstGeom prst="rect">
            <a:avLst/>
          </a:prstGeom>
          <a:solidFill>
            <a:srgbClr val="FFFFFF"/>
          </a:solidFill>
          <a:ln w="7938">
            <a:solidFill>
              <a:srgbClr val="000000"/>
            </a:solidFill>
            <a:miter lim="800000"/>
            <a:headEnd/>
            <a:tailEnd/>
          </a:ln>
        </p:spPr>
        <p:txBody>
          <a:bodyPr lIns="86457" tIns="43228" rIns="86457" bIns="43228"/>
          <a:lstStyle/>
          <a:p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27" name="Rectangle 108"/>
          <p:cNvSpPr>
            <a:spLocks noChangeArrowheads="1"/>
          </p:cNvSpPr>
          <p:nvPr/>
        </p:nvSpPr>
        <p:spPr bwMode="auto">
          <a:xfrm>
            <a:off x="7223817" y="1208344"/>
            <a:ext cx="168275" cy="209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6457" tIns="43228" rIns="86457" bIns="43228"/>
          <a:lstStyle/>
          <a:p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28" name="Rectangle 109"/>
          <p:cNvSpPr>
            <a:spLocks noChangeArrowheads="1"/>
          </p:cNvSpPr>
          <p:nvPr/>
        </p:nvSpPr>
        <p:spPr bwMode="auto">
          <a:xfrm>
            <a:off x="7223817" y="1209931"/>
            <a:ext cx="71437" cy="123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altLang="zh-CN" sz="800" b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A</a:t>
            </a:r>
            <a:endParaRPr lang="en-US" altLang="zh-CN" sz="190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629" name="Group 110"/>
          <p:cNvGrpSpPr>
            <a:grpSpLocks/>
          </p:cNvGrpSpPr>
          <p:nvPr/>
        </p:nvGrpSpPr>
        <p:grpSpPr bwMode="auto">
          <a:xfrm>
            <a:off x="7334942" y="1140081"/>
            <a:ext cx="71437" cy="42863"/>
            <a:chOff x="4238" y="1304"/>
            <a:chExt cx="33" cy="18"/>
          </a:xfrm>
        </p:grpSpPr>
        <p:sp>
          <p:nvSpPr>
            <p:cNvPr id="630" name="Freeform 111"/>
            <p:cNvSpPr>
              <a:spLocks/>
            </p:cNvSpPr>
            <p:nvPr/>
          </p:nvSpPr>
          <p:spPr bwMode="auto">
            <a:xfrm>
              <a:off x="4238" y="1304"/>
              <a:ext cx="33" cy="18"/>
            </a:xfrm>
            <a:custGeom>
              <a:avLst/>
              <a:gdLst>
                <a:gd name="T0" fmla="*/ 5 w 65"/>
                <a:gd name="T1" fmla="*/ 0 h 37"/>
                <a:gd name="T2" fmla="*/ 0 w 65"/>
                <a:gd name="T3" fmla="*/ 2 h 37"/>
                <a:gd name="T4" fmla="*/ 5 w 65"/>
                <a:gd name="T5" fmla="*/ 2 h 37"/>
                <a:gd name="T6" fmla="*/ 5 w 65"/>
                <a:gd name="T7" fmla="*/ 0 h 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5"/>
                <a:gd name="T13" fmla="*/ 0 h 37"/>
                <a:gd name="T14" fmla="*/ 65 w 65"/>
                <a:gd name="T15" fmla="*/ 37 h 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5" h="37">
                  <a:moveTo>
                    <a:pt x="65" y="0"/>
                  </a:moveTo>
                  <a:lnTo>
                    <a:pt x="0" y="37"/>
                  </a:lnTo>
                  <a:lnTo>
                    <a:pt x="65" y="37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9E9E9E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31" name="Freeform 112"/>
            <p:cNvSpPr>
              <a:spLocks/>
            </p:cNvSpPr>
            <p:nvPr/>
          </p:nvSpPr>
          <p:spPr bwMode="auto">
            <a:xfrm>
              <a:off x="4238" y="1304"/>
              <a:ext cx="33" cy="18"/>
            </a:xfrm>
            <a:custGeom>
              <a:avLst/>
              <a:gdLst>
                <a:gd name="T0" fmla="*/ 5 w 65"/>
                <a:gd name="T1" fmla="*/ 0 h 37"/>
                <a:gd name="T2" fmla="*/ 0 w 65"/>
                <a:gd name="T3" fmla="*/ 2 h 37"/>
                <a:gd name="T4" fmla="*/ 5 w 65"/>
                <a:gd name="T5" fmla="*/ 2 h 37"/>
                <a:gd name="T6" fmla="*/ 5 w 65"/>
                <a:gd name="T7" fmla="*/ 0 h 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5"/>
                <a:gd name="T13" fmla="*/ 0 h 37"/>
                <a:gd name="T14" fmla="*/ 65 w 65"/>
                <a:gd name="T15" fmla="*/ 37 h 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5" h="37">
                  <a:moveTo>
                    <a:pt x="65" y="0"/>
                  </a:moveTo>
                  <a:lnTo>
                    <a:pt x="0" y="37"/>
                  </a:lnTo>
                  <a:lnTo>
                    <a:pt x="65" y="37"/>
                  </a:lnTo>
                  <a:lnTo>
                    <a:pt x="65" y="0"/>
                  </a:lnTo>
                </a:path>
              </a:pathLst>
            </a:cu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632" name="Group 113"/>
          <p:cNvGrpSpPr>
            <a:grpSpLocks/>
          </p:cNvGrpSpPr>
          <p:nvPr/>
        </p:nvGrpSpPr>
        <p:grpSpPr bwMode="auto">
          <a:xfrm>
            <a:off x="7395267" y="1179769"/>
            <a:ext cx="28575" cy="212725"/>
            <a:chOff x="4266" y="1321"/>
            <a:chExt cx="13" cy="91"/>
          </a:xfrm>
        </p:grpSpPr>
        <p:sp>
          <p:nvSpPr>
            <p:cNvPr id="633" name="Freeform 114"/>
            <p:cNvSpPr>
              <a:spLocks/>
            </p:cNvSpPr>
            <p:nvPr/>
          </p:nvSpPr>
          <p:spPr bwMode="auto">
            <a:xfrm>
              <a:off x="4266" y="1321"/>
              <a:ext cx="13" cy="91"/>
            </a:xfrm>
            <a:custGeom>
              <a:avLst/>
              <a:gdLst>
                <a:gd name="T0" fmla="*/ 0 w 27"/>
                <a:gd name="T1" fmla="*/ 0 h 183"/>
                <a:gd name="T2" fmla="*/ 0 w 27"/>
                <a:gd name="T3" fmla="*/ 11 h 183"/>
                <a:gd name="T4" fmla="*/ 1 w 27"/>
                <a:gd name="T5" fmla="*/ 8 h 183"/>
                <a:gd name="T6" fmla="*/ 1 w 27"/>
                <a:gd name="T7" fmla="*/ 0 h 183"/>
                <a:gd name="T8" fmla="*/ 0 w 27"/>
                <a:gd name="T9" fmla="*/ 0 h 18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"/>
                <a:gd name="T16" fmla="*/ 0 h 183"/>
                <a:gd name="T17" fmla="*/ 27 w 27"/>
                <a:gd name="T18" fmla="*/ 183 h 18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" h="183">
                  <a:moveTo>
                    <a:pt x="0" y="10"/>
                  </a:moveTo>
                  <a:lnTo>
                    <a:pt x="0" y="183"/>
                  </a:lnTo>
                  <a:lnTo>
                    <a:pt x="27" y="140"/>
                  </a:lnTo>
                  <a:lnTo>
                    <a:pt x="27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CECECE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34" name="Freeform 115"/>
            <p:cNvSpPr>
              <a:spLocks/>
            </p:cNvSpPr>
            <p:nvPr/>
          </p:nvSpPr>
          <p:spPr bwMode="auto">
            <a:xfrm>
              <a:off x="4266" y="1321"/>
              <a:ext cx="13" cy="91"/>
            </a:xfrm>
            <a:custGeom>
              <a:avLst/>
              <a:gdLst>
                <a:gd name="T0" fmla="*/ 0 w 27"/>
                <a:gd name="T1" fmla="*/ 0 h 183"/>
                <a:gd name="T2" fmla="*/ 0 w 27"/>
                <a:gd name="T3" fmla="*/ 11 h 183"/>
                <a:gd name="T4" fmla="*/ 1 w 27"/>
                <a:gd name="T5" fmla="*/ 8 h 183"/>
                <a:gd name="T6" fmla="*/ 1 w 27"/>
                <a:gd name="T7" fmla="*/ 0 h 183"/>
                <a:gd name="T8" fmla="*/ 0 w 27"/>
                <a:gd name="T9" fmla="*/ 0 h 18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"/>
                <a:gd name="T16" fmla="*/ 0 h 183"/>
                <a:gd name="T17" fmla="*/ 27 w 27"/>
                <a:gd name="T18" fmla="*/ 183 h 18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" h="183">
                  <a:moveTo>
                    <a:pt x="0" y="10"/>
                  </a:moveTo>
                  <a:lnTo>
                    <a:pt x="0" y="183"/>
                  </a:lnTo>
                  <a:lnTo>
                    <a:pt x="27" y="140"/>
                  </a:lnTo>
                  <a:lnTo>
                    <a:pt x="27" y="0"/>
                  </a:lnTo>
                  <a:lnTo>
                    <a:pt x="0" y="10"/>
                  </a:lnTo>
                </a:path>
              </a:pathLst>
            </a:cu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635" name="Group 116"/>
          <p:cNvGrpSpPr>
            <a:grpSpLocks/>
          </p:cNvGrpSpPr>
          <p:nvPr/>
        </p:nvGrpSpPr>
        <p:grpSpPr bwMode="auto">
          <a:xfrm>
            <a:off x="7515874" y="1420627"/>
            <a:ext cx="192087" cy="15875"/>
            <a:chOff x="4270" y="1220"/>
            <a:chExt cx="90" cy="7"/>
          </a:xfrm>
        </p:grpSpPr>
        <p:sp>
          <p:nvSpPr>
            <p:cNvPr id="636" name="Freeform 117"/>
            <p:cNvSpPr>
              <a:spLocks/>
            </p:cNvSpPr>
            <p:nvPr/>
          </p:nvSpPr>
          <p:spPr bwMode="auto">
            <a:xfrm>
              <a:off x="4270" y="1220"/>
              <a:ext cx="90" cy="7"/>
            </a:xfrm>
            <a:custGeom>
              <a:avLst/>
              <a:gdLst>
                <a:gd name="T0" fmla="*/ 0 w 180"/>
                <a:gd name="T1" fmla="*/ 1 h 14"/>
                <a:gd name="T2" fmla="*/ 9 w 180"/>
                <a:gd name="T3" fmla="*/ 1 h 14"/>
                <a:gd name="T4" fmla="*/ 11 w 180"/>
                <a:gd name="T5" fmla="*/ 0 h 14"/>
                <a:gd name="T6" fmla="*/ 3 w 180"/>
                <a:gd name="T7" fmla="*/ 0 h 14"/>
                <a:gd name="T8" fmla="*/ 0 w 180"/>
                <a:gd name="T9" fmla="*/ 1 h 1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80"/>
                <a:gd name="T16" fmla="*/ 0 h 14"/>
                <a:gd name="T17" fmla="*/ 180 w 180"/>
                <a:gd name="T18" fmla="*/ 14 h 1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80" h="14">
                  <a:moveTo>
                    <a:pt x="0" y="14"/>
                  </a:moveTo>
                  <a:lnTo>
                    <a:pt x="134" y="14"/>
                  </a:lnTo>
                  <a:lnTo>
                    <a:pt x="180" y="0"/>
                  </a:lnTo>
                  <a:lnTo>
                    <a:pt x="55" y="0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9E9E9E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37" name="Freeform 118"/>
            <p:cNvSpPr>
              <a:spLocks/>
            </p:cNvSpPr>
            <p:nvPr/>
          </p:nvSpPr>
          <p:spPr bwMode="auto">
            <a:xfrm>
              <a:off x="4270" y="1220"/>
              <a:ext cx="90" cy="7"/>
            </a:xfrm>
            <a:custGeom>
              <a:avLst/>
              <a:gdLst>
                <a:gd name="T0" fmla="*/ 0 w 180"/>
                <a:gd name="T1" fmla="*/ 1 h 14"/>
                <a:gd name="T2" fmla="*/ 9 w 180"/>
                <a:gd name="T3" fmla="*/ 1 h 14"/>
                <a:gd name="T4" fmla="*/ 11 w 180"/>
                <a:gd name="T5" fmla="*/ 0 h 14"/>
                <a:gd name="T6" fmla="*/ 3 w 180"/>
                <a:gd name="T7" fmla="*/ 0 h 14"/>
                <a:gd name="T8" fmla="*/ 0 w 180"/>
                <a:gd name="T9" fmla="*/ 1 h 1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80"/>
                <a:gd name="T16" fmla="*/ 0 h 14"/>
                <a:gd name="T17" fmla="*/ 180 w 180"/>
                <a:gd name="T18" fmla="*/ 14 h 1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80" h="14">
                  <a:moveTo>
                    <a:pt x="0" y="14"/>
                  </a:moveTo>
                  <a:lnTo>
                    <a:pt x="134" y="14"/>
                  </a:lnTo>
                  <a:lnTo>
                    <a:pt x="180" y="0"/>
                  </a:lnTo>
                  <a:lnTo>
                    <a:pt x="55" y="0"/>
                  </a:lnTo>
                  <a:lnTo>
                    <a:pt x="0" y="14"/>
                  </a:lnTo>
                </a:path>
              </a:pathLst>
            </a:cu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638" name="Rectangle 119"/>
          <p:cNvSpPr>
            <a:spLocks noChangeArrowheads="1"/>
          </p:cNvSpPr>
          <p:nvPr/>
        </p:nvSpPr>
        <p:spPr bwMode="auto">
          <a:xfrm>
            <a:off x="7409554" y="965456"/>
            <a:ext cx="138113" cy="422275"/>
          </a:xfrm>
          <a:prstGeom prst="rect">
            <a:avLst/>
          </a:prstGeom>
          <a:solidFill>
            <a:srgbClr val="FFFFFF"/>
          </a:solidFill>
          <a:ln w="7938">
            <a:solidFill>
              <a:srgbClr val="000000"/>
            </a:solidFill>
            <a:miter lim="800000"/>
            <a:headEnd/>
            <a:tailEnd/>
          </a:ln>
        </p:spPr>
        <p:txBody>
          <a:bodyPr lIns="86457" tIns="43228" rIns="86457" bIns="43228"/>
          <a:lstStyle/>
          <a:p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639" name="Group 120"/>
          <p:cNvGrpSpPr>
            <a:grpSpLocks/>
          </p:cNvGrpSpPr>
          <p:nvPr/>
        </p:nvGrpSpPr>
        <p:grpSpPr bwMode="auto">
          <a:xfrm>
            <a:off x="7547667" y="940056"/>
            <a:ext cx="42862" cy="452438"/>
            <a:chOff x="4337" y="1218"/>
            <a:chExt cx="20" cy="194"/>
          </a:xfrm>
        </p:grpSpPr>
        <p:sp>
          <p:nvSpPr>
            <p:cNvPr id="640" name="Freeform 121"/>
            <p:cNvSpPr>
              <a:spLocks/>
            </p:cNvSpPr>
            <p:nvPr/>
          </p:nvSpPr>
          <p:spPr bwMode="auto">
            <a:xfrm>
              <a:off x="4337" y="1218"/>
              <a:ext cx="20" cy="194"/>
            </a:xfrm>
            <a:custGeom>
              <a:avLst/>
              <a:gdLst>
                <a:gd name="T0" fmla="*/ 0 w 41"/>
                <a:gd name="T1" fmla="*/ 2 h 388"/>
                <a:gd name="T2" fmla="*/ 0 w 41"/>
                <a:gd name="T3" fmla="*/ 24 h 388"/>
                <a:gd name="T4" fmla="*/ 2 w 41"/>
                <a:gd name="T5" fmla="*/ 19 h 388"/>
                <a:gd name="T6" fmla="*/ 2 w 41"/>
                <a:gd name="T7" fmla="*/ 0 h 388"/>
                <a:gd name="T8" fmla="*/ 0 w 41"/>
                <a:gd name="T9" fmla="*/ 2 h 3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1"/>
                <a:gd name="T16" fmla="*/ 0 h 388"/>
                <a:gd name="T17" fmla="*/ 41 w 41"/>
                <a:gd name="T18" fmla="*/ 388 h 3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1" h="388">
                  <a:moveTo>
                    <a:pt x="0" y="18"/>
                  </a:moveTo>
                  <a:lnTo>
                    <a:pt x="0" y="388"/>
                  </a:lnTo>
                  <a:lnTo>
                    <a:pt x="41" y="298"/>
                  </a:lnTo>
                  <a:lnTo>
                    <a:pt x="41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CECECE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41" name="Freeform 122"/>
            <p:cNvSpPr>
              <a:spLocks/>
            </p:cNvSpPr>
            <p:nvPr/>
          </p:nvSpPr>
          <p:spPr bwMode="auto">
            <a:xfrm>
              <a:off x="4337" y="1218"/>
              <a:ext cx="20" cy="194"/>
            </a:xfrm>
            <a:custGeom>
              <a:avLst/>
              <a:gdLst>
                <a:gd name="T0" fmla="*/ 0 w 41"/>
                <a:gd name="T1" fmla="*/ 2 h 388"/>
                <a:gd name="T2" fmla="*/ 0 w 41"/>
                <a:gd name="T3" fmla="*/ 24 h 388"/>
                <a:gd name="T4" fmla="*/ 2 w 41"/>
                <a:gd name="T5" fmla="*/ 19 h 388"/>
                <a:gd name="T6" fmla="*/ 2 w 41"/>
                <a:gd name="T7" fmla="*/ 0 h 388"/>
                <a:gd name="T8" fmla="*/ 0 w 41"/>
                <a:gd name="T9" fmla="*/ 2 h 3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1"/>
                <a:gd name="T16" fmla="*/ 0 h 388"/>
                <a:gd name="T17" fmla="*/ 41 w 41"/>
                <a:gd name="T18" fmla="*/ 388 h 3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1" h="388">
                  <a:moveTo>
                    <a:pt x="0" y="18"/>
                  </a:moveTo>
                  <a:lnTo>
                    <a:pt x="0" y="388"/>
                  </a:lnTo>
                  <a:lnTo>
                    <a:pt x="41" y="298"/>
                  </a:lnTo>
                  <a:lnTo>
                    <a:pt x="41" y="0"/>
                  </a:lnTo>
                  <a:lnTo>
                    <a:pt x="0" y="18"/>
                  </a:lnTo>
                </a:path>
              </a:pathLst>
            </a:cu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642" name="Group 123"/>
          <p:cNvGrpSpPr>
            <a:grpSpLocks/>
          </p:cNvGrpSpPr>
          <p:nvPr/>
        </p:nvGrpSpPr>
        <p:grpSpPr bwMode="auto">
          <a:xfrm>
            <a:off x="3137592" y="4472244"/>
            <a:ext cx="963612" cy="1174750"/>
            <a:chOff x="2269" y="2734"/>
            <a:chExt cx="452" cy="504"/>
          </a:xfrm>
        </p:grpSpPr>
        <p:sp>
          <p:nvSpPr>
            <p:cNvPr id="643" name="Freeform 124"/>
            <p:cNvSpPr>
              <a:spLocks/>
            </p:cNvSpPr>
            <p:nvPr/>
          </p:nvSpPr>
          <p:spPr bwMode="auto">
            <a:xfrm>
              <a:off x="2269" y="2734"/>
              <a:ext cx="452" cy="504"/>
            </a:xfrm>
            <a:custGeom>
              <a:avLst/>
              <a:gdLst>
                <a:gd name="T0" fmla="*/ 40 w 904"/>
                <a:gd name="T1" fmla="*/ 0 h 1008"/>
                <a:gd name="T2" fmla="*/ 0 w 904"/>
                <a:gd name="T3" fmla="*/ 0 h 1008"/>
                <a:gd name="T4" fmla="*/ 0 w 904"/>
                <a:gd name="T5" fmla="*/ 63 h 1008"/>
                <a:gd name="T6" fmla="*/ 57 w 904"/>
                <a:gd name="T7" fmla="*/ 63 h 1008"/>
                <a:gd name="T8" fmla="*/ 57 w 904"/>
                <a:gd name="T9" fmla="*/ 11 h 1008"/>
                <a:gd name="T10" fmla="*/ 40 w 904"/>
                <a:gd name="T11" fmla="*/ 0 h 100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4"/>
                <a:gd name="T19" fmla="*/ 0 h 1008"/>
                <a:gd name="T20" fmla="*/ 904 w 904"/>
                <a:gd name="T21" fmla="*/ 1008 h 100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4" h="1008">
                  <a:moveTo>
                    <a:pt x="631" y="0"/>
                  </a:moveTo>
                  <a:lnTo>
                    <a:pt x="0" y="0"/>
                  </a:lnTo>
                  <a:lnTo>
                    <a:pt x="0" y="1008"/>
                  </a:lnTo>
                  <a:lnTo>
                    <a:pt x="904" y="1008"/>
                  </a:lnTo>
                  <a:lnTo>
                    <a:pt x="904" y="162"/>
                  </a:lnTo>
                  <a:lnTo>
                    <a:pt x="631" y="0"/>
                  </a:lnTo>
                  <a:close/>
                </a:path>
              </a:pathLst>
            </a:custGeom>
            <a:solidFill>
              <a:srgbClr val="67676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44" name="Freeform 125"/>
            <p:cNvSpPr>
              <a:spLocks/>
            </p:cNvSpPr>
            <p:nvPr/>
          </p:nvSpPr>
          <p:spPr bwMode="auto">
            <a:xfrm>
              <a:off x="2269" y="2734"/>
              <a:ext cx="452" cy="504"/>
            </a:xfrm>
            <a:custGeom>
              <a:avLst/>
              <a:gdLst>
                <a:gd name="T0" fmla="*/ 40 w 904"/>
                <a:gd name="T1" fmla="*/ 0 h 1008"/>
                <a:gd name="T2" fmla="*/ 0 w 904"/>
                <a:gd name="T3" fmla="*/ 0 h 1008"/>
                <a:gd name="T4" fmla="*/ 0 w 904"/>
                <a:gd name="T5" fmla="*/ 63 h 1008"/>
                <a:gd name="T6" fmla="*/ 57 w 904"/>
                <a:gd name="T7" fmla="*/ 63 h 1008"/>
                <a:gd name="T8" fmla="*/ 57 w 904"/>
                <a:gd name="T9" fmla="*/ 11 h 1008"/>
                <a:gd name="T10" fmla="*/ 40 w 904"/>
                <a:gd name="T11" fmla="*/ 0 h 100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4"/>
                <a:gd name="T19" fmla="*/ 0 h 1008"/>
                <a:gd name="T20" fmla="*/ 904 w 904"/>
                <a:gd name="T21" fmla="*/ 1008 h 100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4" h="1008">
                  <a:moveTo>
                    <a:pt x="631" y="0"/>
                  </a:moveTo>
                  <a:lnTo>
                    <a:pt x="0" y="0"/>
                  </a:lnTo>
                  <a:lnTo>
                    <a:pt x="0" y="1008"/>
                  </a:lnTo>
                  <a:lnTo>
                    <a:pt x="904" y="1008"/>
                  </a:lnTo>
                  <a:lnTo>
                    <a:pt x="904" y="162"/>
                  </a:lnTo>
                  <a:lnTo>
                    <a:pt x="631" y="0"/>
                  </a:lnTo>
                </a:path>
              </a:pathLst>
            </a:custGeom>
            <a:noFill/>
            <a:ln w="7938">
              <a:solidFill>
                <a:srgbClr val="91919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645" name="Group 126"/>
          <p:cNvGrpSpPr>
            <a:grpSpLocks/>
          </p:cNvGrpSpPr>
          <p:nvPr/>
        </p:nvGrpSpPr>
        <p:grpSpPr bwMode="auto">
          <a:xfrm>
            <a:off x="3115367" y="4451606"/>
            <a:ext cx="960437" cy="1173163"/>
            <a:chOff x="2259" y="2725"/>
            <a:chExt cx="450" cy="503"/>
          </a:xfrm>
        </p:grpSpPr>
        <p:sp>
          <p:nvSpPr>
            <p:cNvPr id="646" name="Freeform 127"/>
            <p:cNvSpPr>
              <a:spLocks/>
            </p:cNvSpPr>
            <p:nvPr/>
          </p:nvSpPr>
          <p:spPr bwMode="auto">
            <a:xfrm>
              <a:off x="2259" y="2725"/>
              <a:ext cx="450" cy="503"/>
            </a:xfrm>
            <a:custGeom>
              <a:avLst/>
              <a:gdLst>
                <a:gd name="T0" fmla="*/ 40 w 900"/>
                <a:gd name="T1" fmla="*/ 0 h 1006"/>
                <a:gd name="T2" fmla="*/ 0 w 900"/>
                <a:gd name="T3" fmla="*/ 0 h 1006"/>
                <a:gd name="T4" fmla="*/ 0 w 900"/>
                <a:gd name="T5" fmla="*/ 63 h 1006"/>
                <a:gd name="T6" fmla="*/ 56 w 900"/>
                <a:gd name="T7" fmla="*/ 63 h 1006"/>
                <a:gd name="T8" fmla="*/ 56 w 900"/>
                <a:gd name="T9" fmla="*/ 10 h 1006"/>
                <a:gd name="T10" fmla="*/ 40 w 900"/>
                <a:gd name="T11" fmla="*/ 0 h 100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06"/>
                <a:gd name="T20" fmla="*/ 900 w 900"/>
                <a:gd name="T21" fmla="*/ 1006 h 100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06">
                  <a:moveTo>
                    <a:pt x="629" y="0"/>
                  </a:moveTo>
                  <a:lnTo>
                    <a:pt x="0" y="0"/>
                  </a:lnTo>
                  <a:lnTo>
                    <a:pt x="0" y="1006"/>
                  </a:lnTo>
                  <a:lnTo>
                    <a:pt x="900" y="1006"/>
                  </a:lnTo>
                  <a:lnTo>
                    <a:pt x="900" y="160"/>
                  </a:lnTo>
                  <a:lnTo>
                    <a:pt x="629" y="0"/>
                  </a:lnTo>
                  <a:close/>
                </a:path>
              </a:pathLst>
            </a:custGeom>
            <a:solidFill>
              <a:srgbClr val="41414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47" name="Freeform 128"/>
            <p:cNvSpPr>
              <a:spLocks/>
            </p:cNvSpPr>
            <p:nvPr/>
          </p:nvSpPr>
          <p:spPr bwMode="auto">
            <a:xfrm>
              <a:off x="2259" y="2725"/>
              <a:ext cx="450" cy="503"/>
            </a:xfrm>
            <a:custGeom>
              <a:avLst/>
              <a:gdLst>
                <a:gd name="T0" fmla="*/ 40 w 900"/>
                <a:gd name="T1" fmla="*/ 0 h 1006"/>
                <a:gd name="T2" fmla="*/ 0 w 900"/>
                <a:gd name="T3" fmla="*/ 0 h 1006"/>
                <a:gd name="T4" fmla="*/ 0 w 900"/>
                <a:gd name="T5" fmla="*/ 63 h 1006"/>
                <a:gd name="T6" fmla="*/ 56 w 900"/>
                <a:gd name="T7" fmla="*/ 63 h 1006"/>
                <a:gd name="T8" fmla="*/ 56 w 900"/>
                <a:gd name="T9" fmla="*/ 10 h 1006"/>
                <a:gd name="T10" fmla="*/ 40 w 900"/>
                <a:gd name="T11" fmla="*/ 0 h 100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0"/>
                <a:gd name="T19" fmla="*/ 0 h 1006"/>
                <a:gd name="T20" fmla="*/ 900 w 900"/>
                <a:gd name="T21" fmla="*/ 1006 h 100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0" h="1006">
                  <a:moveTo>
                    <a:pt x="629" y="0"/>
                  </a:moveTo>
                  <a:lnTo>
                    <a:pt x="0" y="0"/>
                  </a:lnTo>
                  <a:lnTo>
                    <a:pt x="0" y="1006"/>
                  </a:lnTo>
                  <a:lnTo>
                    <a:pt x="900" y="1006"/>
                  </a:lnTo>
                  <a:lnTo>
                    <a:pt x="900" y="160"/>
                  </a:lnTo>
                  <a:lnTo>
                    <a:pt x="629" y="0"/>
                  </a:lnTo>
                </a:path>
              </a:pathLst>
            </a:custGeom>
            <a:noFill/>
            <a:ln w="7938">
              <a:solidFill>
                <a:srgbClr val="91919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648" name="Group 129"/>
          <p:cNvGrpSpPr>
            <a:grpSpLocks/>
          </p:cNvGrpSpPr>
          <p:nvPr/>
        </p:nvGrpSpPr>
        <p:grpSpPr bwMode="auto">
          <a:xfrm>
            <a:off x="3120129" y="4461131"/>
            <a:ext cx="947738" cy="1155700"/>
            <a:chOff x="2261" y="2729"/>
            <a:chExt cx="444" cy="496"/>
          </a:xfrm>
        </p:grpSpPr>
        <p:sp>
          <p:nvSpPr>
            <p:cNvPr id="649" name="Freeform 130"/>
            <p:cNvSpPr>
              <a:spLocks/>
            </p:cNvSpPr>
            <p:nvPr/>
          </p:nvSpPr>
          <p:spPr bwMode="auto">
            <a:xfrm>
              <a:off x="2261" y="2729"/>
              <a:ext cx="444" cy="496"/>
            </a:xfrm>
            <a:custGeom>
              <a:avLst/>
              <a:gdLst>
                <a:gd name="T0" fmla="*/ 39 w 888"/>
                <a:gd name="T1" fmla="*/ 0 h 992"/>
                <a:gd name="T2" fmla="*/ 0 w 888"/>
                <a:gd name="T3" fmla="*/ 0 h 992"/>
                <a:gd name="T4" fmla="*/ 0 w 888"/>
                <a:gd name="T5" fmla="*/ 62 h 992"/>
                <a:gd name="T6" fmla="*/ 56 w 888"/>
                <a:gd name="T7" fmla="*/ 62 h 992"/>
                <a:gd name="T8" fmla="*/ 56 w 888"/>
                <a:gd name="T9" fmla="*/ 10 h 992"/>
                <a:gd name="T10" fmla="*/ 39 w 888"/>
                <a:gd name="T11" fmla="*/ 0 h 99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888"/>
                <a:gd name="T19" fmla="*/ 0 h 992"/>
                <a:gd name="T20" fmla="*/ 888 w 888"/>
                <a:gd name="T21" fmla="*/ 992 h 99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888" h="992">
                  <a:moveTo>
                    <a:pt x="619" y="0"/>
                  </a:moveTo>
                  <a:lnTo>
                    <a:pt x="0" y="0"/>
                  </a:lnTo>
                  <a:lnTo>
                    <a:pt x="0" y="992"/>
                  </a:lnTo>
                  <a:lnTo>
                    <a:pt x="888" y="992"/>
                  </a:lnTo>
                  <a:lnTo>
                    <a:pt x="888" y="158"/>
                  </a:lnTo>
                  <a:lnTo>
                    <a:pt x="619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50" name="Freeform 131"/>
            <p:cNvSpPr>
              <a:spLocks/>
            </p:cNvSpPr>
            <p:nvPr/>
          </p:nvSpPr>
          <p:spPr bwMode="auto">
            <a:xfrm>
              <a:off x="2261" y="2729"/>
              <a:ext cx="444" cy="496"/>
            </a:xfrm>
            <a:custGeom>
              <a:avLst/>
              <a:gdLst>
                <a:gd name="T0" fmla="*/ 39 w 888"/>
                <a:gd name="T1" fmla="*/ 0 h 992"/>
                <a:gd name="T2" fmla="*/ 0 w 888"/>
                <a:gd name="T3" fmla="*/ 0 h 992"/>
                <a:gd name="T4" fmla="*/ 0 w 888"/>
                <a:gd name="T5" fmla="*/ 62 h 992"/>
                <a:gd name="T6" fmla="*/ 56 w 888"/>
                <a:gd name="T7" fmla="*/ 62 h 992"/>
                <a:gd name="T8" fmla="*/ 56 w 888"/>
                <a:gd name="T9" fmla="*/ 10 h 992"/>
                <a:gd name="T10" fmla="*/ 39 w 888"/>
                <a:gd name="T11" fmla="*/ 0 h 99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888"/>
                <a:gd name="T19" fmla="*/ 0 h 992"/>
                <a:gd name="T20" fmla="*/ 888 w 888"/>
                <a:gd name="T21" fmla="*/ 992 h 99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888" h="992">
                  <a:moveTo>
                    <a:pt x="619" y="0"/>
                  </a:moveTo>
                  <a:lnTo>
                    <a:pt x="0" y="0"/>
                  </a:lnTo>
                  <a:lnTo>
                    <a:pt x="0" y="992"/>
                  </a:lnTo>
                  <a:lnTo>
                    <a:pt x="888" y="992"/>
                  </a:lnTo>
                  <a:lnTo>
                    <a:pt x="888" y="158"/>
                  </a:lnTo>
                  <a:lnTo>
                    <a:pt x="619" y="0"/>
                  </a:lnTo>
                </a:path>
              </a:pathLst>
            </a:custGeom>
            <a:noFill/>
            <a:ln w="7938">
              <a:solidFill>
                <a:srgbClr val="91919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651" name="Group 132"/>
          <p:cNvGrpSpPr>
            <a:grpSpLocks/>
          </p:cNvGrpSpPr>
          <p:nvPr/>
        </p:nvGrpSpPr>
        <p:grpSpPr bwMode="auto">
          <a:xfrm>
            <a:off x="3774179" y="4461131"/>
            <a:ext cx="293688" cy="288925"/>
            <a:chOff x="2568" y="2729"/>
            <a:chExt cx="137" cy="124"/>
          </a:xfrm>
        </p:grpSpPr>
        <p:sp>
          <p:nvSpPr>
            <p:cNvPr id="652" name="Freeform 133"/>
            <p:cNvSpPr>
              <a:spLocks/>
            </p:cNvSpPr>
            <p:nvPr/>
          </p:nvSpPr>
          <p:spPr bwMode="auto">
            <a:xfrm>
              <a:off x="2568" y="2729"/>
              <a:ext cx="137" cy="124"/>
            </a:xfrm>
            <a:custGeom>
              <a:avLst/>
              <a:gdLst>
                <a:gd name="T0" fmla="*/ 0 w 275"/>
                <a:gd name="T1" fmla="*/ 0 h 249"/>
                <a:gd name="T2" fmla="*/ 0 w 275"/>
                <a:gd name="T3" fmla="*/ 0 h 249"/>
                <a:gd name="T4" fmla="*/ 0 w 275"/>
                <a:gd name="T5" fmla="*/ 0 h 249"/>
                <a:gd name="T6" fmla="*/ 0 w 275"/>
                <a:gd name="T7" fmla="*/ 1 h 249"/>
                <a:gd name="T8" fmla="*/ 1 w 275"/>
                <a:gd name="T9" fmla="*/ 2 h 249"/>
                <a:gd name="T10" fmla="*/ 1 w 275"/>
                <a:gd name="T11" fmla="*/ 2 h 249"/>
                <a:gd name="T12" fmla="*/ 2 w 275"/>
                <a:gd name="T13" fmla="*/ 3 h 249"/>
                <a:gd name="T14" fmla="*/ 2 w 275"/>
                <a:gd name="T15" fmla="*/ 3 h 249"/>
                <a:gd name="T16" fmla="*/ 2 w 275"/>
                <a:gd name="T17" fmla="*/ 4 h 249"/>
                <a:gd name="T18" fmla="*/ 2 w 275"/>
                <a:gd name="T19" fmla="*/ 5 h 249"/>
                <a:gd name="T20" fmla="*/ 3 w 275"/>
                <a:gd name="T21" fmla="*/ 6 h 249"/>
                <a:gd name="T22" fmla="*/ 3 w 275"/>
                <a:gd name="T23" fmla="*/ 6 h 249"/>
                <a:gd name="T24" fmla="*/ 3 w 275"/>
                <a:gd name="T25" fmla="*/ 7 h 249"/>
                <a:gd name="T26" fmla="*/ 3 w 275"/>
                <a:gd name="T27" fmla="*/ 8 h 249"/>
                <a:gd name="T28" fmla="*/ 3 w 275"/>
                <a:gd name="T29" fmla="*/ 9 h 249"/>
                <a:gd name="T30" fmla="*/ 4 w 275"/>
                <a:gd name="T31" fmla="*/ 10 h 249"/>
                <a:gd name="T32" fmla="*/ 4 w 275"/>
                <a:gd name="T33" fmla="*/ 11 h 249"/>
                <a:gd name="T34" fmla="*/ 4 w 275"/>
                <a:gd name="T35" fmla="*/ 11 h 249"/>
                <a:gd name="T36" fmla="*/ 4 w 275"/>
                <a:gd name="T37" fmla="*/ 12 h 249"/>
                <a:gd name="T38" fmla="*/ 4 w 275"/>
                <a:gd name="T39" fmla="*/ 13 h 249"/>
                <a:gd name="T40" fmla="*/ 4 w 275"/>
                <a:gd name="T41" fmla="*/ 14 h 249"/>
                <a:gd name="T42" fmla="*/ 4 w 275"/>
                <a:gd name="T43" fmla="*/ 15 h 249"/>
                <a:gd name="T44" fmla="*/ 4 w 275"/>
                <a:gd name="T45" fmla="*/ 14 h 249"/>
                <a:gd name="T46" fmla="*/ 5 w 275"/>
                <a:gd name="T47" fmla="*/ 14 h 249"/>
                <a:gd name="T48" fmla="*/ 5 w 275"/>
                <a:gd name="T49" fmla="*/ 13 h 249"/>
                <a:gd name="T50" fmla="*/ 6 w 275"/>
                <a:gd name="T51" fmla="*/ 13 h 249"/>
                <a:gd name="T52" fmla="*/ 7 w 275"/>
                <a:gd name="T53" fmla="*/ 12 h 249"/>
                <a:gd name="T54" fmla="*/ 7 w 275"/>
                <a:gd name="T55" fmla="*/ 12 h 249"/>
                <a:gd name="T56" fmla="*/ 8 w 275"/>
                <a:gd name="T57" fmla="*/ 11 h 249"/>
                <a:gd name="T58" fmla="*/ 8 w 275"/>
                <a:gd name="T59" fmla="*/ 11 h 249"/>
                <a:gd name="T60" fmla="*/ 9 w 275"/>
                <a:gd name="T61" fmla="*/ 11 h 249"/>
                <a:gd name="T62" fmla="*/ 10 w 275"/>
                <a:gd name="T63" fmla="*/ 10 h 249"/>
                <a:gd name="T64" fmla="*/ 10 w 275"/>
                <a:gd name="T65" fmla="*/ 10 h 249"/>
                <a:gd name="T66" fmla="*/ 11 w 275"/>
                <a:gd name="T67" fmla="*/ 10 h 249"/>
                <a:gd name="T68" fmla="*/ 12 w 275"/>
                <a:gd name="T69" fmla="*/ 10 h 249"/>
                <a:gd name="T70" fmla="*/ 13 w 275"/>
                <a:gd name="T71" fmla="*/ 10 h 249"/>
                <a:gd name="T72" fmla="*/ 14 w 275"/>
                <a:gd name="T73" fmla="*/ 9 h 249"/>
                <a:gd name="T74" fmla="*/ 15 w 275"/>
                <a:gd name="T75" fmla="*/ 9 h 249"/>
                <a:gd name="T76" fmla="*/ 15 w 275"/>
                <a:gd name="T77" fmla="*/ 9 h 249"/>
                <a:gd name="T78" fmla="*/ 16 w 275"/>
                <a:gd name="T79" fmla="*/ 9 h 249"/>
                <a:gd name="T80" fmla="*/ 17 w 275"/>
                <a:gd name="T81" fmla="*/ 10 h 249"/>
                <a:gd name="T82" fmla="*/ 17 w 275"/>
                <a:gd name="T83" fmla="*/ 9 h 249"/>
                <a:gd name="T84" fmla="*/ 0 w 275"/>
                <a:gd name="T85" fmla="*/ 0 h 249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75"/>
                <a:gd name="T130" fmla="*/ 0 h 249"/>
                <a:gd name="T131" fmla="*/ 275 w 275"/>
                <a:gd name="T132" fmla="*/ 249 h 249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75" h="249">
                  <a:moveTo>
                    <a:pt x="8" y="0"/>
                  </a:moveTo>
                  <a:lnTo>
                    <a:pt x="0" y="0"/>
                  </a:lnTo>
                  <a:lnTo>
                    <a:pt x="8" y="10"/>
                  </a:lnTo>
                  <a:lnTo>
                    <a:pt x="14" y="22"/>
                  </a:lnTo>
                  <a:lnTo>
                    <a:pt x="22" y="34"/>
                  </a:lnTo>
                  <a:lnTo>
                    <a:pt x="27" y="44"/>
                  </a:lnTo>
                  <a:lnTo>
                    <a:pt x="35" y="53"/>
                  </a:lnTo>
                  <a:lnTo>
                    <a:pt x="37" y="63"/>
                  </a:lnTo>
                  <a:lnTo>
                    <a:pt x="43" y="71"/>
                  </a:lnTo>
                  <a:lnTo>
                    <a:pt x="47" y="85"/>
                  </a:lnTo>
                  <a:lnTo>
                    <a:pt x="53" y="97"/>
                  </a:lnTo>
                  <a:lnTo>
                    <a:pt x="56" y="111"/>
                  </a:lnTo>
                  <a:lnTo>
                    <a:pt x="58" y="124"/>
                  </a:lnTo>
                  <a:lnTo>
                    <a:pt x="60" y="138"/>
                  </a:lnTo>
                  <a:lnTo>
                    <a:pt x="62" y="152"/>
                  </a:lnTo>
                  <a:lnTo>
                    <a:pt x="66" y="168"/>
                  </a:lnTo>
                  <a:lnTo>
                    <a:pt x="66" y="176"/>
                  </a:lnTo>
                  <a:lnTo>
                    <a:pt x="66" y="191"/>
                  </a:lnTo>
                  <a:lnTo>
                    <a:pt x="68" y="199"/>
                  </a:lnTo>
                  <a:lnTo>
                    <a:pt x="68" y="215"/>
                  </a:lnTo>
                  <a:lnTo>
                    <a:pt x="68" y="229"/>
                  </a:lnTo>
                  <a:lnTo>
                    <a:pt x="68" y="249"/>
                  </a:lnTo>
                  <a:lnTo>
                    <a:pt x="76" y="237"/>
                  </a:lnTo>
                  <a:lnTo>
                    <a:pt x="85" y="227"/>
                  </a:lnTo>
                  <a:lnTo>
                    <a:pt x="95" y="219"/>
                  </a:lnTo>
                  <a:lnTo>
                    <a:pt x="105" y="209"/>
                  </a:lnTo>
                  <a:lnTo>
                    <a:pt x="113" y="203"/>
                  </a:lnTo>
                  <a:lnTo>
                    <a:pt x="120" y="197"/>
                  </a:lnTo>
                  <a:lnTo>
                    <a:pt x="130" y="191"/>
                  </a:lnTo>
                  <a:lnTo>
                    <a:pt x="140" y="186"/>
                  </a:lnTo>
                  <a:lnTo>
                    <a:pt x="151" y="182"/>
                  </a:lnTo>
                  <a:lnTo>
                    <a:pt x="163" y="174"/>
                  </a:lnTo>
                  <a:lnTo>
                    <a:pt x="175" y="172"/>
                  </a:lnTo>
                  <a:lnTo>
                    <a:pt x="184" y="168"/>
                  </a:lnTo>
                  <a:lnTo>
                    <a:pt x="198" y="162"/>
                  </a:lnTo>
                  <a:lnTo>
                    <a:pt x="211" y="160"/>
                  </a:lnTo>
                  <a:lnTo>
                    <a:pt x="229" y="158"/>
                  </a:lnTo>
                  <a:lnTo>
                    <a:pt x="244" y="158"/>
                  </a:lnTo>
                  <a:lnTo>
                    <a:pt x="254" y="158"/>
                  </a:lnTo>
                  <a:lnTo>
                    <a:pt x="265" y="158"/>
                  </a:lnTo>
                  <a:lnTo>
                    <a:pt x="275" y="160"/>
                  </a:lnTo>
                  <a:lnTo>
                    <a:pt x="275" y="150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91919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53" name="Freeform 134"/>
            <p:cNvSpPr>
              <a:spLocks/>
            </p:cNvSpPr>
            <p:nvPr/>
          </p:nvSpPr>
          <p:spPr bwMode="auto">
            <a:xfrm>
              <a:off x="2568" y="2729"/>
              <a:ext cx="137" cy="124"/>
            </a:xfrm>
            <a:custGeom>
              <a:avLst/>
              <a:gdLst>
                <a:gd name="T0" fmla="*/ 0 w 275"/>
                <a:gd name="T1" fmla="*/ 0 h 249"/>
                <a:gd name="T2" fmla="*/ 0 w 275"/>
                <a:gd name="T3" fmla="*/ 0 h 249"/>
                <a:gd name="T4" fmla="*/ 0 w 275"/>
                <a:gd name="T5" fmla="*/ 0 h 249"/>
                <a:gd name="T6" fmla="*/ 0 w 275"/>
                <a:gd name="T7" fmla="*/ 1 h 249"/>
                <a:gd name="T8" fmla="*/ 1 w 275"/>
                <a:gd name="T9" fmla="*/ 2 h 249"/>
                <a:gd name="T10" fmla="*/ 1 w 275"/>
                <a:gd name="T11" fmla="*/ 2 h 249"/>
                <a:gd name="T12" fmla="*/ 2 w 275"/>
                <a:gd name="T13" fmla="*/ 3 h 249"/>
                <a:gd name="T14" fmla="*/ 2 w 275"/>
                <a:gd name="T15" fmla="*/ 3 h 249"/>
                <a:gd name="T16" fmla="*/ 2 w 275"/>
                <a:gd name="T17" fmla="*/ 4 h 249"/>
                <a:gd name="T18" fmla="*/ 2 w 275"/>
                <a:gd name="T19" fmla="*/ 5 h 249"/>
                <a:gd name="T20" fmla="*/ 3 w 275"/>
                <a:gd name="T21" fmla="*/ 6 h 249"/>
                <a:gd name="T22" fmla="*/ 3 w 275"/>
                <a:gd name="T23" fmla="*/ 6 h 249"/>
                <a:gd name="T24" fmla="*/ 3 w 275"/>
                <a:gd name="T25" fmla="*/ 7 h 249"/>
                <a:gd name="T26" fmla="*/ 3 w 275"/>
                <a:gd name="T27" fmla="*/ 8 h 249"/>
                <a:gd name="T28" fmla="*/ 3 w 275"/>
                <a:gd name="T29" fmla="*/ 9 h 249"/>
                <a:gd name="T30" fmla="*/ 4 w 275"/>
                <a:gd name="T31" fmla="*/ 10 h 249"/>
                <a:gd name="T32" fmla="*/ 4 w 275"/>
                <a:gd name="T33" fmla="*/ 11 h 249"/>
                <a:gd name="T34" fmla="*/ 4 w 275"/>
                <a:gd name="T35" fmla="*/ 11 h 249"/>
                <a:gd name="T36" fmla="*/ 4 w 275"/>
                <a:gd name="T37" fmla="*/ 12 h 249"/>
                <a:gd name="T38" fmla="*/ 4 w 275"/>
                <a:gd name="T39" fmla="*/ 13 h 249"/>
                <a:gd name="T40" fmla="*/ 4 w 275"/>
                <a:gd name="T41" fmla="*/ 14 h 249"/>
                <a:gd name="T42" fmla="*/ 4 w 275"/>
                <a:gd name="T43" fmla="*/ 15 h 249"/>
                <a:gd name="T44" fmla="*/ 4 w 275"/>
                <a:gd name="T45" fmla="*/ 14 h 249"/>
                <a:gd name="T46" fmla="*/ 5 w 275"/>
                <a:gd name="T47" fmla="*/ 14 h 249"/>
                <a:gd name="T48" fmla="*/ 5 w 275"/>
                <a:gd name="T49" fmla="*/ 13 h 249"/>
                <a:gd name="T50" fmla="*/ 6 w 275"/>
                <a:gd name="T51" fmla="*/ 13 h 249"/>
                <a:gd name="T52" fmla="*/ 7 w 275"/>
                <a:gd name="T53" fmla="*/ 12 h 249"/>
                <a:gd name="T54" fmla="*/ 7 w 275"/>
                <a:gd name="T55" fmla="*/ 12 h 249"/>
                <a:gd name="T56" fmla="*/ 8 w 275"/>
                <a:gd name="T57" fmla="*/ 11 h 249"/>
                <a:gd name="T58" fmla="*/ 8 w 275"/>
                <a:gd name="T59" fmla="*/ 11 h 249"/>
                <a:gd name="T60" fmla="*/ 9 w 275"/>
                <a:gd name="T61" fmla="*/ 11 h 249"/>
                <a:gd name="T62" fmla="*/ 10 w 275"/>
                <a:gd name="T63" fmla="*/ 10 h 249"/>
                <a:gd name="T64" fmla="*/ 10 w 275"/>
                <a:gd name="T65" fmla="*/ 10 h 249"/>
                <a:gd name="T66" fmla="*/ 11 w 275"/>
                <a:gd name="T67" fmla="*/ 10 h 249"/>
                <a:gd name="T68" fmla="*/ 12 w 275"/>
                <a:gd name="T69" fmla="*/ 10 h 249"/>
                <a:gd name="T70" fmla="*/ 13 w 275"/>
                <a:gd name="T71" fmla="*/ 10 h 249"/>
                <a:gd name="T72" fmla="*/ 14 w 275"/>
                <a:gd name="T73" fmla="*/ 9 h 249"/>
                <a:gd name="T74" fmla="*/ 15 w 275"/>
                <a:gd name="T75" fmla="*/ 9 h 249"/>
                <a:gd name="T76" fmla="*/ 15 w 275"/>
                <a:gd name="T77" fmla="*/ 9 h 249"/>
                <a:gd name="T78" fmla="*/ 16 w 275"/>
                <a:gd name="T79" fmla="*/ 9 h 249"/>
                <a:gd name="T80" fmla="*/ 17 w 275"/>
                <a:gd name="T81" fmla="*/ 10 h 249"/>
                <a:gd name="T82" fmla="*/ 17 w 275"/>
                <a:gd name="T83" fmla="*/ 9 h 249"/>
                <a:gd name="T84" fmla="*/ 0 w 275"/>
                <a:gd name="T85" fmla="*/ 0 h 249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75"/>
                <a:gd name="T130" fmla="*/ 0 h 249"/>
                <a:gd name="T131" fmla="*/ 275 w 275"/>
                <a:gd name="T132" fmla="*/ 249 h 249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75" h="249">
                  <a:moveTo>
                    <a:pt x="8" y="0"/>
                  </a:moveTo>
                  <a:lnTo>
                    <a:pt x="0" y="0"/>
                  </a:lnTo>
                  <a:lnTo>
                    <a:pt x="8" y="10"/>
                  </a:lnTo>
                  <a:lnTo>
                    <a:pt x="14" y="22"/>
                  </a:lnTo>
                  <a:lnTo>
                    <a:pt x="22" y="34"/>
                  </a:lnTo>
                  <a:lnTo>
                    <a:pt x="27" y="44"/>
                  </a:lnTo>
                  <a:lnTo>
                    <a:pt x="35" y="53"/>
                  </a:lnTo>
                  <a:lnTo>
                    <a:pt x="37" y="63"/>
                  </a:lnTo>
                  <a:lnTo>
                    <a:pt x="43" y="71"/>
                  </a:lnTo>
                  <a:lnTo>
                    <a:pt x="47" y="85"/>
                  </a:lnTo>
                  <a:lnTo>
                    <a:pt x="53" y="97"/>
                  </a:lnTo>
                  <a:lnTo>
                    <a:pt x="56" y="111"/>
                  </a:lnTo>
                  <a:lnTo>
                    <a:pt x="58" y="124"/>
                  </a:lnTo>
                  <a:lnTo>
                    <a:pt x="60" y="138"/>
                  </a:lnTo>
                  <a:lnTo>
                    <a:pt x="62" y="152"/>
                  </a:lnTo>
                  <a:lnTo>
                    <a:pt x="66" y="168"/>
                  </a:lnTo>
                  <a:lnTo>
                    <a:pt x="66" y="176"/>
                  </a:lnTo>
                  <a:lnTo>
                    <a:pt x="66" y="191"/>
                  </a:lnTo>
                  <a:lnTo>
                    <a:pt x="68" y="199"/>
                  </a:lnTo>
                  <a:lnTo>
                    <a:pt x="68" y="215"/>
                  </a:lnTo>
                  <a:lnTo>
                    <a:pt x="68" y="229"/>
                  </a:lnTo>
                  <a:lnTo>
                    <a:pt x="68" y="249"/>
                  </a:lnTo>
                  <a:lnTo>
                    <a:pt x="76" y="237"/>
                  </a:lnTo>
                  <a:lnTo>
                    <a:pt x="85" y="227"/>
                  </a:lnTo>
                  <a:lnTo>
                    <a:pt x="95" y="219"/>
                  </a:lnTo>
                  <a:lnTo>
                    <a:pt x="105" y="209"/>
                  </a:lnTo>
                  <a:lnTo>
                    <a:pt x="113" y="203"/>
                  </a:lnTo>
                  <a:lnTo>
                    <a:pt x="120" y="197"/>
                  </a:lnTo>
                  <a:lnTo>
                    <a:pt x="130" y="191"/>
                  </a:lnTo>
                  <a:lnTo>
                    <a:pt x="140" y="186"/>
                  </a:lnTo>
                  <a:lnTo>
                    <a:pt x="151" y="182"/>
                  </a:lnTo>
                  <a:lnTo>
                    <a:pt x="163" y="174"/>
                  </a:lnTo>
                  <a:lnTo>
                    <a:pt x="175" y="172"/>
                  </a:lnTo>
                  <a:lnTo>
                    <a:pt x="184" y="168"/>
                  </a:lnTo>
                  <a:lnTo>
                    <a:pt x="198" y="162"/>
                  </a:lnTo>
                  <a:lnTo>
                    <a:pt x="211" y="160"/>
                  </a:lnTo>
                  <a:lnTo>
                    <a:pt x="229" y="158"/>
                  </a:lnTo>
                  <a:lnTo>
                    <a:pt x="244" y="158"/>
                  </a:lnTo>
                  <a:lnTo>
                    <a:pt x="254" y="158"/>
                  </a:lnTo>
                  <a:lnTo>
                    <a:pt x="265" y="158"/>
                  </a:lnTo>
                  <a:lnTo>
                    <a:pt x="275" y="160"/>
                  </a:lnTo>
                  <a:lnTo>
                    <a:pt x="275" y="150"/>
                  </a:lnTo>
                  <a:lnTo>
                    <a:pt x="8" y="0"/>
                  </a:lnTo>
                </a:path>
              </a:pathLst>
            </a:custGeom>
            <a:noFill/>
            <a:ln w="7938">
              <a:solidFill>
                <a:srgbClr val="91919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654" name="Group 135"/>
          <p:cNvGrpSpPr>
            <a:grpSpLocks/>
          </p:cNvGrpSpPr>
          <p:nvPr/>
        </p:nvGrpSpPr>
        <p:grpSpPr bwMode="auto">
          <a:xfrm>
            <a:off x="3785292" y="4464306"/>
            <a:ext cx="282575" cy="255588"/>
            <a:chOff x="2573" y="2730"/>
            <a:chExt cx="132" cy="110"/>
          </a:xfrm>
        </p:grpSpPr>
        <p:sp>
          <p:nvSpPr>
            <p:cNvPr id="655" name="Freeform 136"/>
            <p:cNvSpPr>
              <a:spLocks/>
            </p:cNvSpPr>
            <p:nvPr/>
          </p:nvSpPr>
          <p:spPr bwMode="auto">
            <a:xfrm>
              <a:off x="2573" y="2730"/>
              <a:ext cx="132" cy="110"/>
            </a:xfrm>
            <a:custGeom>
              <a:avLst/>
              <a:gdLst>
                <a:gd name="T0" fmla="*/ 0 w 263"/>
                <a:gd name="T1" fmla="*/ 0 h 219"/>
                <a:gd name="T2" fmla="*/ 1 w 263"/>
                <a:gd name="T3" fmla="*/ 1 h 219"/>
                <a:gd name="T4" fmla="*/ 2 w 263"/>
                <a:gd name="T5" fmla="*/ 2 h 219"/>
                <a:gd name="T6" fmla="*/ 2 w 263"/>
                <a:gd name="T7" fmla="*/ 2 h 219"/>
                <a:gd name="T8" fmla="*/ 2 w 263"/>
                <a:gd name="T9" fmla="*/ 3 h 219"/>
                <a:gd name="T10" fmla="*/ 3 w 263"/>
                <a:gd name="T11" fmla="*/ 4 h 219"/>
                <a:gd name="T12" fmla="*/ 3 w 263"/>
                <a:gd name="T13" fmla="*/ 5 h 219"/>
                <a:gd name="T14" fmla="*/ 3 w 263"/>
                <a:gd name="T15" fmla="*/ 6 h 219"/>
                <a:gd name="T16" fmla="*/ 4 w 263"/>
                <a:gd name="T17" fmla="*/ 7 h 219"/>
                <a:gd name="T18" fmla="*/ 4 w 263"/>
                <a:gd name="T19" fmla="*/ 8 h 219"/>
                <a:gd name="T20" fmla="*/ 4 w 263"/>
                <a:gd name="T21" fmla="*/ 9 h 219"/>
                <a:gd name="T22" fmla="*/ 4 w 263"/>
                <a:gd name="T23" fmla="*/ 10 h 219"/>
                <a:gd name="T24" fmla="*/ 4 w 263"/>
                <a:gd name="T25" fmla="*/ 10 h 219"/>
                <a:gd name="T26" fmla="*/ 4 w 263"/>
                <a:gd name="T27" fmla="*/ 11 h 219"/>
                <a:gd name="T28" fmla="*/ 4 w 263"/>
                <a:gd name="T29" fmla="*/ 12 h 219"/>
                <a:gd name="T30" fmla="*/ 5 w 263"/>
                <a:gd name="T31" fmla="*/ 13 h 219"/>
                <a:gd name="T32" fmla="*/ 5 w 263"/>
                <a:gd name="T33" fmla="*/ 14 h 219"/>
                <a:gd name="T34" fmla="*/ 5 w 263"/>
                <a:gd name="T35" fmla="*/ 14 h 219"/>
                <a:gd name="T36" fmla="*/ 5 w 263"/>
                <a:gd name="T37" fmla="*/ 13 h 219"/>
                <a:gd name="T38" fmla="*/ 6 w 263"/>
                <a:gd name="T39" fmla="*/ 13 h 219"/>
                <a:gd name="T40" fmla="*/ 7 w 263"/>
                <a:gd name="T41" fmla="*/ 12 h 219"/>
                <a:gd name="T42" fmla="*/ 7 w 263"/>
                <a:gd name="T43" fmla="*/ 12 h 219"/>
                <a:gd name="T44" fmla="*/ 8 w 263"/>
                <a:gd name="T45" fmla="*/ 11 h 219"/>
                <a:gd name="T46" fmla="*/ 9 w 263"/>
                <a:gd name="T47" fmla="*/ 11 h 219"/>
                <a:gd name="T48" fmla="*/ 10 w 263"/>
                <a:gd name="T49" fmla="*/ 11 h 219"/>
                <a:gd name="T50" fmla="*/ 11 w 263"/>
                <a:gd name="T51" fmla="*/ 10 h 219"/>
                <a:gd name="T52" fmla="*/ 11 w 263"/>
                <a:gd name="T53" fmla="*/ 10 h 219"/>
                <a:gd name="T54" fmla="*/ 12 w 263"/>
                <a:gd name="T55" fmla="*/ 10 h 219"/>
                <a:gd name="T56" fmla="*/ 13 w 263"/>
                <a:gd name="T57" fmla="*/ 10 h 219"/>
                <a:gd name="T58" fmla="*/ 14 w 263"/>
                <a:gd name="T59" fmla="*/ 10 h 219"/>
                <a:gd name="T60" fmla="*/ 15 w 263"/>
                <a:gd name="T61" fmla="*/ 9 h 219"/>
                <a:gd name="T62" fmla="*/ 16 w 263"/>
                <a:gd name="T63" fmla="*/ 9 h 219"/>
                <a:gd name="T64" fmla="*/ 17 w 263"/>
                <a:gd name="T65" fmla="*/ 9 h 219"/>
                <a:gd name="T66" fmla="*/ 0 w 263"/>
                <a:gd name="T67" fmla="*/ 0 h 219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263"/>
                <a:gd name="T103" fmla="*/ 0 h 219"/>
                <a:gd name="T104" fmla="*/ 263 w 263"/>
                <a:gd name="T105" fmla="*/ 219 h 219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263" h="219">
                  <a:moveTo>
                    <a:pt x="0" y="0"/>
                  </a:moveTo>
                  <a:lnTo>
                    <a:pt x="8" y="10"/>
                  </a:lnTo>
                  <a:lnTo>
                    <a:pt x="17" y="26"/>
                  </a:lnTo>
                  <a:lnTo>
                    <a:pt x="23" y="32"/>
                  </a:lnTo>
                  <a:lnTo>
                    <a:pt x="27" y="42"/>
                  </a:lnTo>
                  <a:lnTo>
                    <a:pt x="33" y="51"/>
                  </a:lnTo>
                  <a:lnTo>
                    <a:pt x="44" y="67"/>
                  </a:lnTo>
                  <a:lnTo>
                    <a:pt x="48" y="85"/>
                  </a:lnTo>
                  <a:lnTo>
                    <a:pt x="54" y="99"/>
                  </a:lnTo>
                  <a:lnTo>
                    <a:pt x="56" y="113"/>
                  </a:lnTo>
                  <a:lnTo>
                    <a:pt x="62" y="132"/>
                  </a:lnTo>
                  <a:lnTo>
                    <a:pt x="64" y="146"/>
                  </a:lnTo>
                  <a:lnTo>
                    <a:pt x="64" y="160"/>
                  </a:lnTo>
                  <a:lnTo>
                    <a:pt x="64" y="174"/>
                  </a:lnTo>
                  <a:lnTo>
                    <a:pt x="64" y="189"/>
                  </a:lnTo>
                  <a:lnTo>
                    <a:pt x="66" y="205"/>
                  </a:lnTo>
                  <a:lnTo>
                    <a:pt x="66" y="219"/>
                  </a:lnTo>
                  <a:lnTo>
                    <a:pt x="72" y="211"/>
                  </a:lnTo>
                  <a:lnTo>
                    <a:pt x="79" y="205"/>
                  </a:lnTo>
                  <a:lnTo>
                    <a:pt x="87" y="195"/>
                  </a:lnTo>
                  <a:lnTo>
                    <a:pt x="99" y="189"/>
                  </a:lnTo>
                  <a:lnTo>
                    <a:pt x="108" y="182"/>
                  </a:lnTo>
                  <a:lnTo>
                    <a:pt x="122" y="174"/>
                  </a:lnTo>
                  <a:lnTo>
                    <a:pt x="132" y="168"/>
                  </a:lnTo>
                  <a:lnTo>
                    <a:pt x="147" y="164"/>
                  </a:lnTo>
                  <a:lnTo>
                    <a:pt x="161" y="158"/>
                  </a:lnTo>
                  <a:lnTo>
                    <a:pt x="176" y="154"/>
                  </a:lnTo>
                  <a:lnTo>
                    <a:pt x="190" y="148"/>
                  </a:lnTo>
                  <a:lnTo>
                    <a:pt x="205" y="146"/>
                  </a:lnTo>
                  <a:lnTo>
                    <a:pt x="221" y="146"/>
                  </a:lnTo>
                  <a:lnTo>
                    <a:pt x="234" y="144"/>
                  </a:lnTo>
                  <a:lnTo>
                    <a:pt x="244" y="144"/>
                  </a:lnTo>
                  <a:lnTo>
                    <a:pt x="263" y="1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1414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56" name="Freeform 137"/>
            <p:cNvSpPr>
              <a:spLocks/>
            </p:cNvSpPr>
            <p:nvPr/>
          </p:nvSpPr>
          <p:spPr bwMode="auto">
            <a:xfrm>
              <a:off x="2573" y="2730"/>
              <a:ext cx="132" cy="110"/>
            </a:xfrm>
            <a:custGeom>
              <a:avLst/>
              <a:gdLst>
                <a:gd name="T0" fmla="*/ 0 w 263"/>
                <a:gd name="T1" fmla="*/ 0 h 219"/>
                <a:gd name="T2" fmla="*/ 1 w 263"/>
                <a:gd name="T3" fmla="*/ 1 h 219"/>
                <a:gd name="T4" fmla="*/ 2 w 263"/>
                <a:gd name="T5" fmla="*/ 2 h 219"/>
                <a:gd name="T6" fmla="*/ 2 w 263"/>
                <a:gd name="T7" fmla="*/ 2 h 219"/>
                <a:gd name="T8" fmla="*/ 2 w 263"/>
                <a:gd name="T9" fmla="*/ 3 h 219"/>
                <a:gd name="T10" fmla="*/ 3 w 263"/>
                <a:gd name="T11" fmla="*/ 4 h 219"/>
                <a:gd name="T12" fmla="*/ 3 w 263"/>
                <a:gd name="T13" fmla="*/ 5 h 219"/>
                <a:gd name="T14" fmla="*/ 3 w 263"/>
                <a:gd name="T15" fmla="*/ 6 h 219"/>
                <a:gd name="T16" fmla="*/ 4 w 263"/>
                <a:gd name="T17" fmla="*/ 7 h 219"/>
                <a:gd name="T18" fmla="*/ 4 w 263"/>
                <a:gd name="T19" fmla="*/ 8 h 219"/>
                <a:gd name="T20" fmla="*/ 4 w 263"/>
                <a:gd name="T21" fmla="*/ 9 h 219"/>
                <a:gd name="T22" fmla="*/ 4 w 263"/>
                <a:gd name="T23" fmla="*/ 10 h 219"/>
                <a:gd name="T24" fmla="*/ 4 w 263"/>
                <a:gd name="T25" fmla="*/ 10 h 219"/>
                <a:gd name="T26" fmla="*/ 4 w 263"/>
                <a:gd name="T27" fmla="*/ 11 h 219"/>
                <a:gd name="T28" fmla="*/ 4 w 263"/>
                <a:gd name="T29" fmla="*/ 12 h 219"/>
                <a:gd name="T30" fmla="*/ 5 w 263"/>
                <a:gd name="T31" fmla="*/ 13 h 219"/>
                <a:gd name="T32" fmla="*/ 5 w 263"/>
                <a:gd name="T33" fmla="*/ 14 h 219"/>
                <a:gd name="T34" fmla="*/ 5 w 263"/>
                <a:gd name="T35" fmla="*/ 14 h 219"/>
                <a:gd name="T36" fmla="*/ 5 w 263"/>
                <a:gd name="T37" fmla="*/ 13 h 219"/>
                <a:gd name="T38" fmla="*/ 6 w 263"/>
                <a:gd name="T39" fmla="*/ 13 h 219"/>
                <a:gd name="T40" fmla="*/ 7 w 263"/>
                <a:gd name="T41" fmla="*/ 12 h 219"/>
                <a:gd name="T42" fmla="*/ 7 w 263"/>
                <a:gd name="T43" fmla="*/ 12 h 219"/>
                <a:gd name="T44" fmla="*/ 8 w 263"/>
                <a:gd name="T45" fmla="*/ 11 h 219"/>
                <a:gd name="T46" fmla="*/ 9 w 263"/>
                <a:gd name="T47" fmla="*/ 11 h 219"/>
                <a:gd name="T48" fmla="*/ 10 w 263"/>
                <a:gd name="T49" fmla="*/ 11 h 219"/>
                <a:gd name="T50" fmla="*/ 11 w 263"/>
                <a:gd name="T51" fmla="*/ 10 h 219"/>
                <a:gd name="T52" fmla="*/ 11 w 263"/>
                <a:gd name="T53" fmla="*/ 10 h 219"/>
                <a:gd name="T54" fmla="*/ 12 w 263"/>
                <a:gd name="T55" fmla="*/ 10 h 219"/>
                <a:gd name="T56" fmla="*/ 13 w 263"/>
                <a:gd name="T57" fmla="*/ 10 h 219"/>
                <a:gd name="T58" fmla="*/ 14 w 263"/>
                <a:gd name="T59" fmla="*/ 10 h 219"/>
                <a:gd name="T60" fmla="*/ 15 w 263"/>
                <a:gd name="T61" fmla="*/ 9 h 219"/>
                <a:gd name="T62" fmla="*/ 16 w 263"/>
                <a:gd name="T63" fmla="*/ 9 h 219"/>
                <a:gd name="T64" fmla="*/ 17 w 263"/>
                <a:gd name="T65" fmla="*/ 9 h 219"/>
                <a:gd name="T66" fmla="*/ 0 w 263"/>
                <a:gd name="T67" fmla="*/ 0 h 219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263"/>
                <a:gd name="T103" fmla="*/ 0 h 219"/>
                <a:gd name="T104" fmla="*/ 263 w 263"/>
                <a:gd name="T105" fmla="*/ 219 h 219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263" h="219">
                  <a:moveTo>
                    <a:pt x="0" y="0"/>
                  </a:moveTo>
                  <a:lnTo>
                    <a:pt x="8" y="10"/>
                  </a:lnTo>
                  <a:lnTo>
                    <a:pt x="17" y="26"/>
                  </a:lnTo>
                  <a:lnTo>
                    <a:pt x="23" y="32"/>
                  </a:lnTo>
                  <a:lnTo>
                    <a:pt x="27" y="42"/>
                  </a:lnTo>
                  <a:lnTo>
                    <a:pt x="33" y="51"/>
                  </a:lnTo>
                  <a:lnTo>
                    <a:pt x="44" y="67"/>
                  </a:lnTo>
                  <a:lnTo>
                    <a:pt x="48" y="85"/>
                  </a:lnTo>
                  <a:lnTo>
                    <a:pt x="54" y="99"/>
                  </a:lnTo>
                  <a:lnTo>
                    <a:pt x="56" y="113"/>
                  </a:lnTo>
                  <a:lnTo>
                    <a:pt x="62" y="132"/>
                  </a:lnTo>
                  <a:lnTo>
                    <a:pt x="64" y="146"/>
                  </a:lnTo>
                  <a:lnTo>
                    <a:pt x="64" y="160"/>
                  </a:lnTo>
                  <a:lnTo>
                    <a:pt x="64" y="174"/>
                  </a:lnTo>
                  <a:lnTo>
                    <a:pt x="64" y="189"/>
                  </a:lnTo>
                  <a:lnTo>
                    <a:pt x="66" y="205"/>
                  </a:lnTo>
                  <a:lnTo>
                    <a:pt x="66" y="219"/>
                  </a:lnTo>
                  <a:lnTo>
                    <a:pt x="72" y="211"/>
                  </a:lnTo>
                  <a:lnTo>
                    <a:pt x="79" y="205"/>
                  </a:lnTo>
                  <a:lnTo>
                    <a:pt x="87" y="195"/>
                  </a:lnTo>
                  <a:lnTo>
                    <a:pt x="99" y="189"/>
                  </a:lnTo>
                  <a:lnTo>
                    <a:pt x="108" y="182"/>
                  </a:lnTo>
                  <a:lnTo>
                    <a:pt x="122" y="174"/>
                  </a:lnTo>
                  <a:lnTo>
                    <a:pt x="132" y="168"/>
                  </a:lnTo>
                  <a:lnTo>
                    <a:pt x="147" y="164"/>
                  </a:lnTo>
                  <a:lnTo>
                    <a:pt x="161" y="158"/>
                  </a:lnTo>
                  <a:lnTo>
                    <a:pt x="176" y="154"/>
                  </a:lnTo>
                  <a:lnTo>
                    <a:pt x="190" y="148"/>
                  </a:lnTo>
                  <a:lnTo>
                    <a:pt x="205" y="146"/>
                  </a:lnTo>
                  <a:lnTo>
                    <a:pt x="221" y="146"/>
                  </a:lnTo>
                  <a:lnTo>
                    <a:pt x="234" y="144"/>
                  </a:lnTo>
                  <a:lnTo>
                    <a:pt x="244" y="144"/>
                  </a:lnTo>
                  <a:lnTo>
                    <a:pt x="263" y="144"/>
                  </a:lnTo>
                  <a:lnTo>
                    <a:pt x="0" y="0"/>
                  </a:lnTo>
                </a:path>
              </a:pathLst>
            </a:custGeom>
            <a:noFill/>
            <a:ln w="7938">
              <a:solidFill>
                <a:srgbClr val="91919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657" name="Group 138"/>
          <p:cNvGrpSpPr>
            <a:grpSpLocks/>
          </p:cNvGrpSpPr>
          <p:nvPr/>
        </p:nvGrpSpPr>
        <p:grpSpPr bwMode="auto">
          <a:xfrm>
            <a:off x="3796404" y="4464306"/>
            <a:ext cx="244475" cy="241300"/>
            <a:chOff x="2578" y="2730"/>
            <a:chExt cx="115" cy="104"/>
          </a:xfrm>
        </p:grpSpPr>
        <p:sp>
          <p:nvSpPr>
            <p:cNvPr id="658" name="Freeform 139"/>
            <p:cNvSpPr>
              <a:spLocks/>
            </p:cNvSpPr>
            <p:nvPr/>
          </p:nvSpPr>
          <p:spPr bwMode="auto">
            <a:xfrm>
              <a:off x="2578" y="2730"/>
              <a:ext cx="115" cy="104"/>
            </a:xfrm>
            <a:custGeom>
              <a:avLst/>
              <a:gdLst>
                <a:gd name="T0" fmla="*/ 0 w 230"/>
                <a:gd name="T1" fmla="*/ 0 h 207"/>
                <a:gd name="T2" fmla="*/ 1 w 230"/>
                <a:gd name="T3" fmla="*/ 1 h 207"/>
                <a:gd name="T4" fmla="*/ 2 w 230"/>
                <a:gd name="T5" fmla="*/ 2 h 207"/>
                <a:gd name="T6" fmla="*/ 2 w 230"/>
                <a:gd name="T7" fmla="*/ 2 h 207"/>
                <a:gd name="T8" fmla="*/ 2 w 230"/>
                <a:gd name="T9" fmla="*/ 3 h 207"/>
                <a:gd name="T10" fmla="*/ 3 w 230"/>
                <a:gd name="T11" fmla="*/ 4 h 207"/>
                <a:gd name="T12" fmla="*/ 3 w 230"/>
                <a:gd name="T13" fmla="*/ 4 h 207"/>
                <a:gd name="T14" fmla="*/ 3 w 230"/>
                <a:gd name="T15" fmla="*/ 5 h 207"/>
                <a:gd name="T16" fmla="*/ 3 w 230"/>
                <a:gd name="T17" fmla="*/ 6 h 207"/>
                <a:gd name="T18" fmla="*/ 4 w 230"/>
                <a:gd name="T19" fmla="*/ 7 h 207"/>
                <a:gd name="T20" fmla="*/ 4 w 230"/>
                <a:gd name="T21" fmla="*/ 8 h 207"/>
                <a:gd name="T22" fmla="*/ 4 w 230"/>
                <a:gd name="T23" fmla="*/ 8 h 207"/>
                <a:gd name="T24" fmla="*/ 4 w 230"/>
                <a:gd name="T25" fmla="*/ 9 h 207"/>
                <a:gd name="T26" fmla="*/ 4 w 230"/>
                <a:gd name="T27" fmla="*/ 10 h 207"/>
                <a:gd name="T28" fmla="*/ 4 w 230"/>
                <a:gd name="T29" fmla="*/ 11 h 207"/>
                <a:gd name="T30" fmla="*/ 4 w 230"/>
                <a:gd name="T31" fmla="*/ 12 h 207"/>
                <a:gd name="T32" fmla="*/ 4 w 230"/>
                <a:gd name="T33" fmla="*/ 13 h 207"/>
                <a:gd name="T34" fmla="*/ 4 w 230"/>
                <a:gd name="T35" fmla="*/ 13 h 207"/>
                <a:gd name="T36" fmla="*/ 5 w 230"/>
                <a:gd name="T37" fmla="*/ 13 h 207"/>
                <a:gd name="T38" fmla="*/ 5 w 230"/>
                <a:gd name="T39" fmla="*/ 13 h 207"/>
                <a:gd name="T40" fmla="*/ 6 w 230"/>
                <a:gd name="T41" fmla="*/ 12 h 207"/>
                <a:gd name="T42" fmla="*/ 6 w 230"/>
                <a:gd name="T43" fmla="*/ 12 h 207"/>
                <a:gd name="T44" fmla="*/ 7 w 230"/>
                <a:gd name="T45" fmla="*/ 11 h 207"/>
                <a:gd name="T46" fmla="*/ 7 w 230"/>
                <a:gd name="T47" fmla="*/ 11 h 207"/>
                <a:gd name="T48" fmla="*/ 8 w 230"/>
                <a:gd name="T49" fmla="*/ 11 h 207"/>
                <a:gd name="T50" fmla="*/ 9 w 230"/>
                <a:gd name="T51" fmla="*/ 10 h 207"/>
                <a:gd name="T52" fmla="*/ 10 w 230"/>
                <a:gd name="T53" fmla="*/ 10 h 207"/>
                <a:gd name="T54" fmla="*/ 11 w 230"/>
                <a:gd name="T55" fmla="*/ 10 h 207"/>
                <a:gd name="T56" fmla="*/ 11 w 230"/>
                <a:gd name="T57" fmla="*/ 9 h 207"/>
                <a:gd name="T58" fmla="*/ 12 w 230"/>
                <a:gd name="T59" fmla="*/ 9 h 207"/>
                <a:gd name="T60" fmla="*/ 13 w 230"/>
                <a:gd name="T61" fmla="*/ 9 h 207"/>
                <a:gd name="T62" fmla="*/ 14 w 230"/>
                <a:gd name="T63" fmla="*/ 9 h 207"/>
                <a:gd name="T64" fmla="*/ 14 w 230"/>
                <a:gd name="T65" fmla="*/ 9 h 207"/>
                <a:gd name="T66" fmla="*/ 14 w 230"/>
                <a:gd name="T67" fmla="*/ 9 h 207"/>
                <a:gd name="T68" fmla="*/ 0 w 230"/>
                <a:gd name="T69" fmla="*/ 0 h 207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230"/>
                <a:gd name="T106" fmla="*/ 0 h 207"/>
                <a:gd name="T107" fmla="*/ 230 w 230"/>
                <a:gd name="T108" fmla="*/ 207 h 207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230" h="207">
                  <a:moveTo>
                    <a:pt x="0" y="0"/>
                  </a:moveTo>
                  <a:lnTo>
                    <a:pt x="11" y="14"/>
                  </a:lnTo>
                  <a:lnTo>
                    <a:pt x="17" y="22"/>
                  </a:lnTo>
                  <a:lnTo>
                    <a:pt x="23" y="32"/>
                  </a:lnTo>
                  <a:lnTo>
                    <a:pt x="29" y="42"/>
                  </a:lnTo>
                  <a:lnTo>
                    <a:pt x="34" y="51"/>
                  </a:lnTo>
                  <a:lnTo>
                    <a:pt x="38" y="61"/>
                  </a:lnTo>
                  <a:lnTo>
                    <a:pt x="44" y="69"/>
                  </a:lnTo>
                  <a:lnTo>
                    <a:pt x="46" y="83"/>
                  </a:lnTo>
                  <a:lnTo>
                    <a:pt x="52" y="97"/>
                  </a:lnTo>
                  <a:lnTo>
                    <a:pt x="56" y="113"/>
                  </a:lnTo>
                  <a:lnTo>
                    <a:pt x="60" y="126"/>
                  </a:lnTo>
                  <a:lnTo>
                    <a:pt x="62" y="142"/>
                  </a:lnTo>
                  <a:lnTo>
                    <a:pt x="63" y="158"/>
                  </a:lnTo>
                  <a:lnTo>
                    <a:pt x="63" y="172"/>
                  </a:lnTo>
                  <a:lnTo>
                    <a:pt x="63" y="182"/>
                  </a:lnTo>
                  <a:lnTo>
                    <a:pt x="63" y="197"/>
                  </a:lnTo>
                  <a:lnTo>
                    <a:pt x="62" y="207"/>
                  </a:lnTo>
                  <a:lnTo>
                    <a:pt x="69" y="201"/>
                  </a:lnTo>
                  <a:lnTo>
                    <a:pt x="75" y="193"/>
                  </a:lnTo>
                  <a:lnTo>
                    <a:pt x="83" y="188"/>
                  </a:lnTo>
                  <a:lnTo>
                    <a:pt x="91" y="182"/>
                  </a:lnTo>
                  <a:lnTo>
                    <a:pt x="100" y="174"/>
                  </a:lnTo>
                  <a:lnTo>
                    <a:pt x="112" y="168"/>
                  </a:lnTo>
                  <a:lnTo>
                    <a:pt x="123" y="164"/>
                  </a:lnTo>
                  <a:lnTo>
                    <a:pt x="133" y="156"/>
                  </a:lnTo>
                  <a:lnTo>
                    <a:pt x="147" y="154"/>
                  </a:lnTo>
                  <a:lnTo>
                    <a:pt x="162" y="148"/>
                  </a:lnTo>
                  <a:lnTo>
                    <a:pt x="176" y="144"/>
                  </a:lnTo>
                  <a:lnTo>
                    <a:pt x="191" y="142"/>
                  </a:lnTo>
                  <a:lnTo>
                    <a:pt x="205" y="142"/>
                  </a:lnTo>
                  <a:lnTo>
                    <a:pt x="214" y="138"/>
                  </a:lnTo>
                  <a:lnTo>
                    <a:pt x="224" y="138"/>
                  </a:lnTo>
                  <a:lnTo>
                    <a:pt x="230" y="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59" name="Freeform 140"/>
            <p:cNvSpPr>
              <a:spLocks/>
            </p:cNvSpPr>
            <p:nvPr/>
          </p:nvSpPr>
          <p:spPr bwMode="auto">
            <a:xfrm>
              <a:off x="2578" y="2730"/>
              <a:ext cx="115" cy="104"/>
            </a:xfrm>
            <a:custGeom>
              <a:avLst/>
              <a:gdLst>
                <a:gd name="T0" fmla="*/ 0 w 230"/>
                <a:gd name="T1" fmla="*/ 0 h 207"/>
                <a:gd name="T2" fmla="*/ 1 w 230"/>
                <a:gd name="T3" fmla="*/ 1 h 207"/>
                <a:gd name="T4" fmla="*/ 2 w 230"/>
                <a:gd name="T5" fmla="*/ 2 h 207"/>
                <a:gd name="T6" fmla="*/ 2 w 230"/>
                <a:gd name="T7" fmla="*/ 2 h 207"/>
                <a:gd name="T8" fmla="*/ 2 w 230"/>
                <a:gd name="T9" fmla="*/ 3 h 207"/>
                <a:gd name="T10" fmla="*/ 3 w 230"/>
                <a:gd name="T11" fmla="*/ 4 h 207"/>
                <a:gd name="T12" fmla="*/ 3 w 230"/>
                <a:gd name="T13" fmla="*/ 4 h 207"/>
                <a:gd name="T14" fmla="*/ 3 w 230"/>
                <a:gd name="T15" fmla="*/ 5 h 207"/>
                <a:gd name="T16" fmla="*/ 3 w 230"/>
                <a:gd name="T17" fmla="*/ 6 h 207"/>
                <a:gd name="T18" fmla="*/ 4 w 230"/>
                <a:gd name="T19" fmla="*/ 7 h 207"/>
                <a:gd name="T20" fmla="*/ 4 w 230"/>
                <a:gd name="T21" fmla="*/ 8 h 207"/>
                <a:gd name="T22" fmla="*/ 4 w 230"/>
                <a:gd name="T23" fmla="*/ 8 h 207"/>
                <a:gd name="T24" fmla="*/ 4 w 230"/>
                <a:gd name="T25" fmla="*/ 9 h 207"/>
                <a:gd name="T26" fmla="*/ 4 w 230"/>
                <a:gd name="T27" fmla="*/ 10 h 207"/>
                <a:gd name="T28" fmla="*/ 4 w 230"/>
                <a:gd name="T29" fmla="*/ 11 h 207"/>
                <a:gd name="T30" fmla="*/ 4 w 230"/>
                <a:gd name="T31" fmla="*/ 12 h 207"/>
                <a:gd name="T32" fmla="*/ 4 w 230"/>
                <a:gd name="T33" fmla="*/ 13 h 207"/>
                <a:gd name="T34" fmla="*/ 4 w 230"/>
                <a:gd name="T35" fmla="*/ 13 h 207"/>
                <a:gd name="T36" fmla="*/ 5 w 230"/>
                <a:gd name="T37" fmla="*/ 13 h 207"/>
                <a:gd name="T38" fmla="*/ 5 w 230"/>
                <a:gd name="T39" fmla="*/ 13 h 207"/>
                <a:gd name="T40" fmla="*/ 6 w 230"/>
                <a:gd name="T41" fmla="*/ 12 h 207"/>
                <a:gd name="T42" fmla="*/ 6 w 230"/>
                <a:gd name="T43" fmla="*/ 12 h 207"/>
                <a:gd name="T44" fmla="*/ 7 w 230"/>
                <a:gd name="T45" fmla="*/ 11 h 207"/>
                <a:gd name="T46" fmla="*/ 7 w 230"/>
                <a:gd name="T47" fmla="*/ 11 h 207"/>
                <a:gd name="T48" fmla="*/ 8 w 230"/>
                <a:gd name="T49" fmla="*/ 11 h 207"/>
                <a:gd name="T50" fmla="*/ 9 w 230"/>
                <a:gd name="T51" fmla="*/ 10 h 207"/>
                <a:gd name="T52" fmla="*/ 10 w 230"/>
                <a:gd name="T53" fmla="*/ 10 h 207"/>
                <a:gd name="T54" fmla="*/ 11 w 230"/>
                <a:gd name="T55" fmla="*/ 10 h 207"/>
                <a:gd name="T56" fmla="*/ 11 w 230"/>
                <a:gd name="T57" fmla="*/ 9 h 207"/>
                <a:gd name="T58" fmla="*/ 12 w 230"/>
                <a:gd name="T59" fmla="*/ 9 h 207"/>
                <a:gd name="T60" fmla="*/ 13 w 230"/>
                <a:gd name="T61" fmla="*/ 9 h 207"/>
                <a:gd name="T62" fmla="*/ 14 w 230"/>
                <a:gd name="T63" fmla="*/ 9 h 207"/>
                <a:gd name="T64" fmla="*/ 14 w 230"/>
                <a:gd name="T65" fmla="*/ 9 h 207"/>
                <a:gd name="T66" fmla="*/ 14 w 230"/>
                <a:gd name="T67" fmla="*/ 9 h 207"/>
                <a:gd name="T68" fmla="*/ 0 w 230"/>
                <a:gd name="T69" fmla="*/ 0 h 207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230"/>
                <a:gd name="T106" fmla="*/ 0 h 207"/>
                <a:gd name="T107" fmla="*/ 230 w 230"/>
                <a:gd name="T108" fmla="*/ 207 h 207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230" h="207">
                  <a:moveTo>
                    <a:pt x="0" y="0"/>
                  </a:moveTo>
                  <a:lnTo>
                    <a:pt x="11" y="14"/>
                  </a:lnTo>
                  <a:lnTo>
                    <a:pt x="17" y="22"/>
                  </a:lnTo>
                  <a:lnTo>
                    <a:pt x="23" y="32"/>
                  </a:lnTo>
                  <a:lnTo>
                    <a:pt x="29" y="42"/>
                  </a:lnTo>
                  <a:lnTo>
                    <a:pt x="34" y="51"/>
                  </a:lnTo>
                  <a:lnTo>
                    <a:pt x="38" y="61"/>
                  </a:lnTo>
                  <a:lnTo>
                    <a:pt x="44" y="69"/>
                  </a:lnTo>
                  <a:lnTo>
                    <a:pt x="46" y="83"/>
                  </a:lnTo>
                  <a:lnTo>
                    <a:pt x="52" y="97"/>
                  </a:lnTo>
                  <a:lnTo>
                    <a:pt x="56" y="113"/>
                  </a:lnTo>
                  <a:lnTo>
                    <a:pt x="60" y="126"/>
                  </a:lnTo>
                  <a:lnTo>
                    <a:pt x="62" y="142"/>
                  </a:lnTo>
                  <a:lnTo>
                    <a:pt x="63" y="158"/>
                  </a:lnTo>
                  <a:lnTo>
                    <a:pt x="63" y="172"/>
                  </a:lnTo>
                  <a:lnTo>
                    <a:pt x="63" y="182"/>
                  </a:lnTo>
                  <a:lnTo>
                    <a:pt x="63" y="197"/>
                  </a:lnTo>
                  <a:lnTo>
                    <a:pt x="62" y="207"/>
                  </a:lnTo>
                  <a:lnTo>
                    <a:pt x="69" y="201"/>
                  </a:lnTo>
                  <a:lnTo>
                    <a:pt x="75" y="193"/>
                  </a:lnTo>
                  <a:lnTo>
                    <a:pt x="83" y="188"/>
                  </a:lnTo>
                  <a:lnTo>
                    <a:pt x="91" y="182"/>
                  </a:lnTo>
                  <a:lnTo>
                    <a:pt x="100" y="174"/>
                  </a:lnTo>
                  <a:lnTo>
                    <a:pt x="112" y="168"/>
                  </a:lnTo>
                  <a:lnTo>
                    <a:pt x="123" y="164"/>
                  </a:lnTo>
                  <a:lnTo>
                    <a:pt x="133" y="156"/>
                  </a:lnTo>
                  <a:lnTo>
                    <a:pt x="147" y="154"/>
                  </a:lnTo>
                  <a:lnTo>
                    <a:pt x="162" y="148"/>
                  </a:lnTo>
                  <a:lnTo>
                    <a:pt x="176" y="144"/>
                  </a:lnTo>
                  <a:lnTo>
                    <a:pt x="191" y="142"/>
                  </a:lnTo>
                  <a:lnTo>
                    <a:pt x="205" y="142"/>
                  </a:lnTo>
                  <a:lnTo>
                    <a:pt x="214" y="138"/>
                  </a:lnTo>
                  <a:lnTo>
                    <a:pt x="224" y="138"/>
                  </a:lnTo>
                  <a:lnTo>
                    <a:pt x="230" y="138"/>
                  </a:lnTo>
                  <a:lnTo>
                    <a:pt x="0" y="0"/>
                  </a:lnTo>
                </a:path>
              </a:pathLst>
            </a:custGeom>
            <a:noFill/>
            <a:ln w="7938">
              <a:solidFill>
                <a:srgbClr val="91919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660" name="Rectangle 141"/>
          <p:cNvSpPr>
            <a:spLocks noChangeArrowheads="1"/>
          </p:cNvSpPr>
          <p:nvPr/>
        </p:nvSpPr>
        <p:spPr bwMode="auto">
          <a:xfrm>
            <a:off x="3080442" y="4507169"/>
            <a:ext cx="933450" cy="466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6457" tIns="43228" rIns="86457" bIns="43228"/>
          <a:lstStyle/>
          <a:p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61" name="Rectangle 142"/>
          <p:cNvSpPr>
            <a:spLocks noChangeArrowheads="1"/>
          </p:cNvSpPr>
          <p:nvPr/>
        </p:nvSpPr>
        <p:spPr bwMode="auto">
          <a:xfrm>
            <a:off x="3155054" y="4540506"/>
            <a:ext cx="757238" cy="255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6457" tIns="43228" rIns="86457" bIns="43228"/>
          <a:lstStyle/>
          <a:p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62" name="Rectangle 143"/>
          <p:cNvSpPr>
            <a:spLocks noChangeArrowheads="1"/>
          </p:cNvSpPr>
          <p:nvPr/>
        </p:nvSpPr>
        <p:spPr bwMode="auto">
          <a:xfrm>
            <a:off x="3155054" y="4542094"/>
            <a:ext cx="333375" cy="20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zh-CN" altLang="en-US" sz="1300" b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物料</a:t>
            </a:r>
            <a:endParaRPr lang="zh-CN" altLang="en-US" sz="130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63" name="Rectangle 144"/>
          <p:cNvSpPr>
            <a:spLocks noChangeArrowheads="1"/>
          </p:cNvSpPr>
          <p:nvPr/>
        </p:nvSpPr>
        <p:spPr bwMode="auto">
          <a:xfrm>
            <a:off x="3155054" y="4731006"/>
            <a:ext cx="914400" cy="258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6457" tIns="43228" rIns="86457" bIns="43228"/>
          <a:lstStyle/>
          <a:p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64" name="Rectangle 145"/>
          <p:cNvSpPr>
            <a:spLocks noChangeArrowheads="1"/>
          </p:cNvSpPr>
          <p:nvPr/>
        </p:nvSpPr>
        <p:spPr bwMode="auto">
          <a:xfrm>
            <a:off x="3162992" y="4953256"/>
            <a:ext cx="857250" cy="20638"/>
          </a:xfrm>
          <a:prstGeom prst="rect">
            <a:avLst/>
          </a:prstGeom>
          <a:solidFill>
            <a:srgbClr val="919191"/>
          </a:solidFill>
          <a:ln w="9525">
            <a:noFill/>
            <a:miter lim="800000"/>
            <a:headEnd/>
            <a:tailEnd/>
          </a:ln>
        </p:spPr>
        <p:txBody>
          <a:bodyPr lIns="86457" tIns="43228" rIns="86457" bIns="43228"/>
          <a:lstStyle/>
          <a:p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665" name="Group 146"/>
          <p:cNvGrpSpPr>
            <a:grpSpLocks/>
          </p:cNvGrpSpPr>
          <p:nvPr/>
        </p:nvGrpSpPr>
        <p:grpSpPr bwMode="auto">
          <a:xfrm>
            <a:off x="4590154" y="4472244"/>
            <a:ext cx="963613" cy="1174750"/>
            <a:chOff x="2950" y="2734"/>
            <a:chExt cx="452" cy="504"/>
          </a:xfrm>
        </p:grpSpPr>
        <p:sp>
          <p:nvSpPr>
            <p:cNvPr id="666" name="Freeform 147"/>
            <p:cNvSpPr>
              <a:spLocks/>
            </p:cNvSpPr>
            <p:nvPr/>
          </p:nvSpPr>
          <p:spPr bwMode="auto">
            <a:xfrm>
              <a:off x="2950" y="2734"/>
              <a:ext cx="452" cy="504"/>
            </a:xfrm>
            <a:custGeom>
              <a:avLst/>
              <a:gdLst>
                <a:gd name="T0" fmla="*/ 40 w 904"/>
                <a:gd name="T1" fmla="*/ 0 h 1008"/>
                <a:gd name="T2" fmla="*/ 0 w 904"/>
                <a:gd name="T3" fmla="*/ 0 h 1008"/>
                <a:gd name="T4" fmla="*/ 0 w 904"/>
                <a:gd name="T5" fmla="*/ 63 h 1008"/>
                <a:gd name="T6" fmla="*/ 57 w 904"/>
                <a:gd name="T7" fmla="*/ 63 h 1008"/>
                <a:gd name="T8" fmla="*/ 57 w 904"/>
                <a:gd name="T9" fmla="*/ 11 h 1008"/>
                <a:gd name="T10" fmla="*/ 40 w 904"/>
                <a:gd name="T11" fmla="*/ 0 h 100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4"/>
                <a:gd name="T19" fmla="*/ 0 h 1008"/>
                <a:gd name="T20" fmla="*/ 904 w 904"/>
                <a:gd name="T21" fmla="*/ 1008 h 100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4" h="1008">
                  <a:moveTo>
                    <a:pt x="629" y="0"/>
                  </a:moveTo>
                  <a:lnTo>
                    <a:pt x="0" y="0"/>
                  </a:lnTo>
                  <a:lnTo>
                    <a:pt x="0" y="1008"/>
                  </a:lnTo>
                  <a:lnTo>
                    <a:pt x="904" y="1008"/>
                  </a:lnTo>
                  <a:lnTo>
                    <a:pt x="904" y="162"/>
                  </a:lnTo>
                  <a:lnTo>
                    <a:pt x="629" y="0"/>
                  </a:lnTo>
                  <a:close/>
                </a:path>
              </a:pathLst>
            </a:custGeom>
            <a:solidFill>
              <a:srgbClr val="67676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67" name="Freeform 148"/>
            <p:cNvSpPr>
              <a:spLocks/>
            </p:cNvSpPr>
            <p:nvPr/>
          </p:nvSpPr>
          <p:spPr bwMode="auto">
            <a:xfrm>
              <a:off x="2950" y="2734"/>
              <a:ext cx="452" cy="504"/>
            </a:xfrm>
            <a:custGeom>
              <a:avLst/>
              <a:gdLst>
                <a:gd name="T0" fmla="*/ 40 w 904"/>
                <a:gd name="T1" fmla="*/ 0 h 1008"/>
                <a:gd name="T2" fmla="*/ 0 w 904"/>
                <a:gd name="T3" fmla="*/ 0 h 1008"/>
                <a:gd name="T4" fmla="*/ 0 w 904"/>
                <a:gd name="T5" fmla="*/ 63 h 1008"/>
                <a:gd name="T6" fmla="*/ 57 w 904"/>
                <a:gd name="T7" fmla="*/ 63 h 1008"/>
                <a:gd name="T8" fmla="*/ 57 w 904"/>
                <a:gd name="T9" fmla="*/ 11 h 1008"/>
                <a:gd name="T10" fmla="*/ 40 w 904"/>
                <a:gd name="T11" fmla="*/ 0 h 100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4"/>
                <a:gd name="T19" fmla="*/ 0 h 1008"/>
                <a:gd name="T20" fmla="*/ 904 w 904"/>
                <a:gd name="T21" fmla="*/ 1008 h 100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4" h="1008">
                  <a:moveTo>
                    <a:pt x="629" y="0"/>
                  </a:moveTo>
                  <a:lnTo>
                    <a:pt x="0" y="0"/>
                  </a:lnTo>
                  <a:lnTo>
                    <a:pt x="0" y="1008"/>
                  </a:lnTo>
                  <a:lnTo>
                    <a:pt x="904" y="1008"/>
                  </a:lnTo>
                  <a:lnTo>
                    <a:pt x="904" y="162"/>
                  </a:lnTo>
                  <a:lnTo>
                    <a:pt x="629" y="0"/>
                  </a:lnTo>
                </a:path>
              </a:pathLst>
            </a:custGeom>
            <a:noFill/>
            <a:ln w="7938">
              <a:solidFill>
                <a:srgbClr val="91919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668" name="Group 149"/>
          <p:cNvGrpSpPr>
            <a:grpSpLocks/>
          </p:cNvGrpSpPr>
          <p:nvPr/>
        </p:nvGrpSpPr>
        <p:grpSpPr bwMode="auto">
          <a:xfrm>
            <a:off x="4566342" y="4451606"/>
            <a:ext cx="960437" cy="1173163"/>
            <a:chOff x="2939" y="2725"/>
            <a:chExt cx="451" cy="503"/>
          </a:xfrm>
        </p:grpSpPr>
        <p:sp>
          <p:nvSpPr>
            <p:cNvPr id="669" name="Freeform 150"/>
            <p:cNvSpPr>
              <a:spLocks/>
            </p:cNvSpPr>
            <p:nvPr/>
          </p:nvSpPr>
          <p:spPr bwMode="auto">
            <a:xfrm>
              <a:off x="2939" y="2725"/>
              <a:ext cx="451" cy="503"/>
            </a:xfrm>
            <a:custGeom>
              <a:avLst/>
              <a:gdLst>
                <a:gd name="T0" fmla="*/ 40 w 902"/>
                <a:gd name="T1" fmla="*/ 0 h 1006"/>
                <a:gd name="T2" fmla="*/ 0 w 902"/>
                <a:gd name="T3" fmla="*/ 0 h 1006"/>
                <a:gd name="T4" fmla="*/ 0 w 902"/>
                <a:gd name="T5" fmla="*/ 63 h 1006"/>
                <a:gd name="T6" fmla="*/ 56 w 902"/>
                <a:gd name="T7" fmla="*/ 63 h 1006"/>
                <a:gd name="T8" fmla="*/ 56 w 902"/>
                <a:gd name="T9" fmla="*/ 10 h 1006"/>
                <a:gd name="T10" fmla="*/ 40 w 902"/>
                <a:gd name="T11" fmla="*/ 0 h 100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2"/>
                <a:gd name="T19" fmla="*/ 0 h 1006"/>
                <a:gd name="T20" fmla="*/ 902 w 902"/>
                <a:gd name="T21" fmla="*/ 1006 h 100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2" h="1006">
                  <a:moveTo>
                    <a:pt x="631" y="0"/>
                  </a:moveTo>
                  <a:lnTo>
                    <a:pt x="0" y="0"/>
                  </a:lnTo>
                  <a:lnTo>
                    <a:pt x="0" y="1006"/>
                  </a:lnTo>
                  <a:lnTo>
                    <a:pt x="902" y="1006"/>
                  </a:lnTo>
                  <a:lnTo>
                    <a:pt x="902" y="160"/>
                  </a:lnTo>
                  <a:lnTo>
                    <a:pt x="631" y="0"/>
                  </a:lnTo>
                  <a:close/>
                </a:path>
              </a:pathLst>
            </a:custGeom>
            <a:solidFill>
              <a:srgbClr val="41414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70" name="Freeform 151"/>
            <p:cNvSpPr>
              <a:spLocks/>
            </p:cNvSpPr>
            <p:nvPr/>
          </p:nvSpPr>
          <p:spPr bwMode="auto">
            <a:xfrm>
              <a:off x="2939" y="2725"/>
              <a:ext cx="451" cy="503"/>
            </a:xfrm>
            <a:custGeom>
              <a:avLst/>
              <a:gdLst>
                <a:gd name="T0" fmla="*/ 40 w 902"/>
                <a:gd name="T1" fmla="*/ 0 h 1006"/>
                <a:gd name="T2" fmla="*/ 0 w 902"/>
                <a:gd name="T3" fmla="*/ 0 h 1006"/>
                <a:gd name="T4" fmla="*/ 0 w 902"/>
                <a:gd name="T5" fmla="*/ 63 h 1006"/>
                <a:gd name="T6" fmla="*/ 56 w 902"/>
                <a:gd name="T7" fmla="*/ 63 h 1006"/>
                <a:gd name="T8" fmla="*/ 56 w 902"/>
                <a:gd name="T9" fmla="*/ 10 h 1006"/>
                <a:gd name="T10" fmla="*/ 40 w 902"/>
                <a:gd name="T11" fmla="*/ 0 h 100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2"/>
                <a:gd name="T19" fmla="*/ 0 h 1006"/>
                <a:gd name="T20" fmla="*/ 902 w 902"/>
                <a:gd name="T21" fmla="*/ 1006 h 100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2" h="1006">
                  <a:moveTo>
                    <a:pt x="631" y="0"/>
                  </a:moveTo>
                  <a:lnTo>
                    <a:pt x="0" y="0"/>
                  </a:lnTo>
                  <a:lnTo>
                    <a:pt x="0" y="1006"/>
                  </a:lnTo>
                  <a:lnTo>
                    <a:pt x="902" y="1006"/>
                  </a:lnTo>
                  <a:lnTo>
                    <a:pt x="902" y="160"/>
                  </a:lnTo>
                  <a:lnTo>
                    <a:pt x="631" y="0"/>
                  </a:lnTo>
                </a:path>
              </a:pathLst>
            </a:custGeom>
            <a:noFill/>
            <a:ln w="7938">
              <a:solidFill>
                <a:srgbClr val="91919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671" name="Group 152"/>
          <p:cNvGrpSpPr>
            <a:grpSpLocks/>
          </p:cNvGrpSpPr>
          <p:nvPr/>
        </p:nvGrpSpPr>
        <p:grpSpPr bwMode="auto">
          <a:xfrm>
            <a:off x="4571104" y="4461131"/>
            <a:ext cx="947738" cy="1155700"/>
            <a:chOff x="2942" y="2729"/>
            <a:chExt cx="444" cy="496"/>
          </a:xfrm>
        </p:grpSpPr>
        <p:sp>
          <p:nvSpPr>
            <p:cNvPr id="672" name="Freeform 153"/>
            <p:cNvSpPr>
              <a:spLocks/>
            </p:cNvSpPr>
            <p:nvPr/>
          </p:nvSpPr>
          <p:spPr bwMode="auto">
            <a:xfrm>
              <a:off x="2942" y="2729"/>
              <a:ext cx="444" cy="496"/>
            </a:xfrm>
            <a:custGeom>
              <a:avLst/>
              <a:gdLst>
                <a:gd name="T0" fmla="*/ 38 w 889"/>
                <a:gd name="T1" fmla="*/ 0 h 992"/>
                <a:gd name="T2" fmla="*/ 0 w 889"/>
                <a:gd name="T3" fmla="*/ 0 h 992"/>
                <a:gd name="T4" fmla="*/ 0 w 889"/>
                <a:gd name="T5" fmla="*/ 62 h 992"/>
                <a:gd name="T6" fmla="*/ 55 w 889"/>
                <a:gd name="T7" fmla="*/ 62 h 992"/>
                <a:gd name="T8" fmla="*/ 55 w 889"/>
                <a:gd name="T9" fmla="*/ 10 h 992"/>
                <a:gd name="T10" fmla="*/ 38 w 889"/>
                <a:gd name="T11" fmla="*/ 0 h 99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889"/>
                <a:gd name="T19" fmla="*/ 0 h 992"/>
                <a:gd name="T20" fmla="*/ 889 w 889"/>
                <a:gd name="T21" fmla="*/ 992 h 99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889" h="992">
                  <a:moveTo>
                    <a:pt x="620" y="0"/>
                  </a:moveTo>
                  <a:lnTo>
                    <a:pt x="0" y="0"/>
                  </a:lnTo>
                  <a:lnTo>
                    <a:pt x="0" y="992"/>
                  </a:lnTo>
                  <a:lnTo>
                    <a:pt x="889" y="992"/>
                  </a:lnTo>
                  <a:lnTo>
                    <a:pt x="889" y="158"/>
                  </a:lnTo>
                  <a:lnTo>
                    <a:pt x="62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73" name="Freeform 154"/>
            <p:cNvSpPr>
              <a:spLocks/>
            </p:cNvSpPr>
            <p:nvPr/>
          </p:nvSpPr>
          <p:spPr bwMode="auto">
            <a:xfrm>
              <a:off x="2942" y="2729"/>
              <a:ext cx="444" cy="496"/>
            </a:xfrm>
            <a:custGeom>
              <a:avLst/>
              <a:gdLst>
                <a:gd name="T0" fmla="*/ 38 w 889"/>
                <a:gd name="T1" fmla="*/ 0 h 992"/>
                <a:gd name="T2" fmla="*/ 0 w 889"/>
                <a:gd name="T3" fmla="*/ 0 h 992"/>
                <a:gd name="T4" fmla="*/ 0 w 889"/>
                <a:gd name="T5" fmla="*/ 62 h 992"/>
                <a:gd name="T6" fmla="*/ 55 w 889"/>
                <a:gd name="T7" fmla="*/ 62 h 992"/>
                <a:gd name="T8" fmla="*/ 55 w 889"/>
                <a:gd name="T9" fmla="*/ 10 h 992"/>
                <a:gd name="T10" fmla="*/ 38 w 889"/>
                <a:gd name="T11" fmla="*/ 0 h 99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889"/>
                <a:gd name="T19" fmla="*/ 0 h 992"/>
                <a:gd name="T20" fmla="*/ 889 w 889"/>
                <a:gd name="T21" fmla="*/ 992 h 99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889" h="992">
                  <a:moveTo>
                    <a:pt x="620" y="0"/>
                  </a:moveTo>
                  <a:lnTo>
                    <a:pt x="0" y="0"/>
                  </a:lnTo>
                  <a:lnTo>
                    <a:pt x="0" y="992"/>
                  </a:lnTo>
                  <a:lnTo>
                    <a:pt x="889" y="992"/>
                  </a:lnTo>
                  <a:lnTo>
                    <a:pt x="889" y="158"/>
                  </a:lnTo>
                  <a:lnTo>
                    <a:pt x="620" y="0"/>
                  </a:lnTo>
                </a:path>
              </a:pathLst>
            </a:custGeom>
            <a:noFill/>
            <a:ln w="7938">
              <a:solidFill>
                <a:srgbClr val="91919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674" name="Group 155"/>
          <p:cNvGrpSpPr>
            <a:grpSpLocks/>
          </p:cNvGrpSpPr>
          <p:nvPr/>
        </p:nvGrpSpPr>
        <p:grpSpPr bwMode="auto">
          <a:xfrm>
            <a:off x="5226742" y="4461131"/>
            <a:ext cx="292100" cy="288925"/>
            <a:chOff x="3249" y="2729"/>
            <a:chExt cx="137" cy="124"/>
          </a:xfrm>
        </p:grpSpPr>
        <p:sp>
          <p:nvSpPr>
            <p:cNvPr id="675" name="Freeform 156"/>
            <p:cNvSpPr>
              <a:spLocks/>
            </p:cNvSpPr>
            <p:nvPr/>
          </p:nvSpPr>
          <p:spPr bwMode="auto">
            <a:xfrm>
              <a:off x="3249" y="2729"/>
              <a:ext cx="137" cy="124"/>
            </a:xfrm>
            <a:custGeom>
              <a:avLst/>
              <a:gdLst>
                <a:gd name="T0" fmla="*/ 0 w 275"/>
                <a:gd name="T1" fmla="*/ 0 h 249"/>
                <a:gd name="T2" fmla="*/ 0 w 275"/>
                <a:gd name="T3" fmla="*/ 0 h 249"/>
                <a:gd name="T4" fmla="*/ 0 w 275"/>
                <a:gd name="T5" fmla="*/ 0 h 249"/>
                <a:gd name="T6" fmla="*/ 0 w 275"/>
                <a:gd name="T7" fmla="*/ 1 h 249"/>
                <a:gd name="T8" fmla="*/ 1 w 275"/>
                <a:gd name="T9" fmla="*/ 2 h 249"/>
                <a:gd name="T10" fmla="*/ 1 w 275"/>
                <a:gd name="T11" fmla="*/ 2 h 249"/>
                <a:gd name="T12" fmla="*/ 2 w 275"/>
                <a:gd name="T13" fmla="*/ 3 h 249"/>
                <a:gd name="T14" fmla="*/ 2 w 275"/>
                <a:gd name="T15" fmla="*/ 3 h 249"/>
                <a:gd name="T16" fmla="*/ 2 w 275"/>
                <a:gd name="T17" fmla="*/ 4 h 249"/>
                <a:gd name="T18" fmla="*/ 2 w 275"/>
                <a:gd name="T19" fmla="*/ 5 h 249"/>
                <a:gd name="T20" fmla="*/ 3 w 275"/>
                <a:gd name="T21" fmla="*/ 6 h 249"/>
                <a:gd name="T22" fmla="*/ 3 w 275"/>
                <a:gd name="T23" fmla="*/ 6 h 249"/>
                <a:gd name="T24" fmla="*/ 3 w 275"/>
                <a:gd name="T25" fmla="*/ 7 h 249"/>
                <a:gd name="T26" fmla="*/ 3 w 275"/>
                <a:gd name="T27" fmla="*/ 8 h 249"/>
                <a:gd name="T28" fmla="*/ 4 w 275"/>
                <a:gd name="T29" fmla="*/ 9 h 249"/>
                <a:gd name="T30" fmla="*/ 4 w 275"/>
                <a:gd name="T31" fmla="*/ 10 h 249"/>
                <a:gd name="T32" fmla="*/ 4 w 275"/>
                <a:gd name="T33" fmla="*/ 11 h 249"/>
                <a:gd name="T34" fmla="*/ 4 w 275"/>
                <a:gd name="T35" fmla="*/ 11 h 249"/>
                <a:gd name="T36" fmla="*/ 4 w 275"/>
                <a:gd name="T37" fmla="*/ 12 h 249"/>
                <a:gd name="T38" fmla="*/ 4 w 275"/>
                <a:gd name="T39" fmla="*/ 13 h 249"/>
                <a:gd name="T40" fmla="*/ 4 w 275"/>
                <a:gd name="T41" fmla="*/ 14 h 249"/>
                <a:gd name="T42" fmla="*/ 4 w 275"/>
                <a:gd name="T43" fmla="*/ 15 h 249"/>
                <a:gd name="T44" fmla="*/ 4 w 275"/>
                <a:gd name="T45" fmla="*/ 14 h 249"/>
                <a:gd name="T46" fmla="*/ 5 w 275"/>
                <a:gd name="T47" fmla="*/ 14 h 249"/>
                <a:gd name="T48" fmla="*/ 5 w 275"/>
                <a:gd name="T49" fmla="*/ 13 h 249"/>
                <a:gd name="T50" fmla="*/ 6 w 275"/>
                <a:gd name="T51" fmla="*/ 13 h 249"/>
                <a:gd name="T52" fmla="*/ 7 w 275"/>
                <a:gd name="T53" fmla="*/ 12 h 249"/>
                <a:gd name="T54" fmla="*/ 7 w 275"/>
                <a:gd name="T55" fmla="*/ 12 h 249"/>
                <a:gd name="T56" fmla="*/ 8 w 275"/>
                <a:gd name="T57" fmla="*/ 11 h 249"/>
                <a:gd name="T58" fmla="*/ 8 w 275"/>
                <a:gd name="T59" fmla="*/ 11 h 249"/>
                <a:gd name="T60" fmla="*/ 9 w 275"/>
                <a:gd name="T61" fmla="*/ 11 h 249"/>
                <a:gd name="T62" fmla="*/ 10 w 275"/>
                <a:gd name="T63" fmla="*/ 10 h 249"/>
                <a:gd name="T64" fmla="*/ 10 w 275"/>
                <a:gd name="T65" fmla="*/ 10 h 249"/>
                <a:gd name="T66" fmla="*/ 11 w 275"/>
                <a:gd name="T67" fmla="*/ 10 h 249"/>
                <a:gd name="T68" fmla="*/ 12 w 275"/>
                <a:gd name="T69" fmla="*/ 10 h 249"/>
                <a:gd name="T70" fmla="*/ 13 w 275"/>
                <a:gd name="T71" fmla="*/ 10 h 249"/>
                <a:gd name="T72" fmla="*/ 14 w 275"/>
                <a:gd name="T73" fmla="*/ 9 h 249"/>
                <a:gd name="T74" fmla="*/ 15 w 275"/>
                <a:gd name="T75" fmla="*/ 9 h 249"/>
                <a:gd name="T76" fmla="*/ 15 w 275"/>
                <a:gd name="T77" fmla="*/ 9 h 249"/>
                <a:gd name="T78" fmla="*/ 16 w 275"/>
                <a:gd name="T79" fmla="*/ 9 h 249"/>
                <a:gd name="T80" fmla="*/ 17 w 275"/>
                <a:gd name="T81" fmla="*/ 10 h 249"/>
                <a:gd name="T82" fmla="*/ 17 w 275"/>
                <a:gd name="T83" fmla="*/ 9 h 249"/>
                <a:gd name="T84" fmla="*/ 0 w 275"/>
                <a:gd name="T85" fmla="*/ 0 h 249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75"/>
                <a:gd name="T130" fmla="*/ 0 h 249"/>
                <a:gd name="T131" fmla="*/ 275 w 275"/>
                <a:gd name="T132" fmla="*/ 249 h 249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75" h="249">
                  <a:moveTo>
                    <a:pt x="8" y="0"/>
                  </a:moveTo>
                  <a:lnTo>
                    <a:pt x="0" y="0"/>
                  </a:lnTo>
                  <a:lnTo>
                    <a:pt x="8" y="10"/>
                  </a:lnTo>
                  <a:lnTo>
                    <a:pt x="13" y="22"/>
                  </a:lnTo>
                  <a:lnTo>
                    <a:pt x="21" y="34"/>
                  </a:lnTo>
                  <a:lnTo>
                    <a:pt x="27" y="44"/>
                  </a:lnTo>
                  <a:lnTo>
                    <a:pt x="35" y="53"/>
                  </a:lnTo>
                  <a:lnTo>
                    <a:pt x="37" y="63"/>
                  </a:lnTo>
                  <a:lnTo>
                    <a:pt x="42" y="71"/>
                  </a:lnTo>
                  <a:lnTo>
                    <a:pt x="46" y="85"/>
                  </a:lnTo>
                  <a:lnTo>
                    <a:pt x="52" y="97"/>
                  </a:lnTo>
                  <a:lnTo>
                    <a:pt x="54" y="111"/>
                  </a:lnTo>
                  <a:lnTo>
                    <a:pt x="58" y="124"/>
                  </a:lnTo>
                  <a:lnTo>
                    <a:pt x="60" y="138"/>
                  </a:lnTo>
                  <a:lnTo>
                    <a:pt x="64" y="152"/>
                  </a:lnTo>
                  <a:lnTo>
                    <a:pt x="66" y="168"/>
                  </a:lnTo>
                  <a:lnTo>
                    <a:pt x="66" y="176"/>
                  </a:lnTo>
                  <a:lnTo>
                    <a:pt x="66" y="191"/>
                  </a:lnTo>
                  <a:lnTo>
                    <a:pt x="68" y="199"/>
                  </a:lnTo>
                  <a:lnTo>
                    <a:pt x="68" y="215"/>
                  </a:lnTo>
                  <a:lnTo>
                    <a:pt x="68" y="229"/>
                  </a:lnTo>
                  <a:lnTo>
                    <a:pt x="68" y="249"/>
                  </a:lnTo>
                  <a:lnTo>
                    <a:pt x="75" y="237"/>
                  </a:lnTo>
                  <a:lnTo>
                    <a:pt x="85" y="227"/>
                  </a:lnTo>
                  <a:lnTo>
                    <a:pt x="93" y="219"/>
                  </a:lnTo>
                  <a:lnTo>
                    <a:pt x="104" y="209"/>
                  </a:lnTo>
                  <a:lnTo>
                    <a:pt x="112" y="203"/>
                  </a:lnTo>
                  <a:lnTo>
                    <a:pt x="120" y="197"/>
                  </a:lnTo>
                  <a:lnTo>
                    <a:pt x="129" y="191"/>
                  </a:lnTo>
                  <a:lnTo>
                    <a:pt x="141" y="186"/>
                  </a:lnTo>
                  <a:lnTo>
                    <a:pt x="151" y="182"/>
                  </a:lnTo>
                  <a:lnTo>
                    <a:pt x="162" y="174"/>
                  </a:lnTo>
                  <a:lnTo>
                    <a:pt x="174" y="172"/>
                  </a:lnTo>
                  <a:lnTo>
                    <a:pt x="184" y="168"/>
                  </a:lnTo>
                  <a:lnTo>
                    <a:pt x="197" y="162"/>
                  </a:lnTo>
                  <a:lnTo>
                    <a:pt x="209" y="160"/>
                  </a:lnTo>
                  <a:lnTo>
                    <a:pt x="228" y="158"/>
                  </a:lnTo>
                  <a:lnTo>
                    <a:pt x="244" y="158"/>
                  </a:lnTo>
                  <a:lnTo>
                    <a:pt x="253" y="158"/>
                  </a:lnTo>
                  <a:lnTo>
                    <a:pt x="263" y="158"/>
                  </a:lnTo>
                  <a:lnTo>
                    <a:pt x="275" y="160"/>
                  </a:lnTo>
                  <a:lnTo>
                    <a:pt x="275" y="150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91919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76" name="Freeform 157"/>
            <p:cNvSpPr>
              <a:spLocks/>
            </p:cNvSpPr>
            <p:nvPr/>
          </p:nvSpPr>
          <p:spPr bwMode="auto">
            <a:xfrm>
              <a:off x="3249" y="2729"/>
              <a:ext cx="137" cy="124"/>
            </a:xfrm>
            <a:custGeom>
              <a:avLst/>
              <a:gdLst>
                <a:gd name="T0" fmla="*/ 0 w 275"/>
                <a:gd name="T1" fmla="*/ 0 h 249"/>
                <a:gd name="T2" fmla="*/ 0 w 275"/>
                <a:gd name="T3" fmla="*/ 0 h 249"/>
                <a:gd name="T4" fmla="*/ 0 w 275"/>
                <a:gd name="T5" fmla="*/ 0 h 249"/>
                <a:gd name="T6" fmla="*/ 0 w 275"/>
                <a:gd name="T7" fmla="*/ 1 h 249"/>
                <a:gd name="T8" fmla="*/ 1 w 275"/>
                <a:gd name="T9" fmla="*/ 2 h 249"/>
                <a:gd name="T10" fmla="*/ 1 w 275"/>
                <a:gd name="T11" fmla="*/ 2 h 249"/>
                <a:gd name="T12" fmla="*/ 2 w 275"/>
                <a:gd name="T13" fmla="*/ 3 h 249"/>
                <a:gd name="T14" fmla="*/ 2 w 275"/>
                <a:gd name="T15" fmla="*/ 3 h 249"/>
                <a:gd name="T16" fmla="*/ 2 w 275"/>
                <a:gd name="T17" fmla="*/ 4 h 249"/>
                <a:gd name="T18" fmla="*/ 2 w 275"/>
                <a:gd name="T19" fmla="*/ 5 h 249"/>
                <a:gd name="T20" fmla="*/ 3 w 275"/>
                <a:gd name="T21" fmla="*/ 6 h 249"/>
                <a:gd name="T22" fmla="*/ 3 w 275"/>
                <a:gd name="T23" fmla="*/ 6 h 249"/>
                <a:gd name="T24" fmla="*/ 3 w 275"/>
                <a:gd name="T25" fmla="*/ 7 h 249"/>
                <a:gd name="T26" fmla="*/ 3 w 275"/>
                <a:gd name="T27" fmla="*/ 8 h 249"/>
                <a:gd name="T28" fmla="*/ 4 w 275"/>
                <a:gd name="T29" fmla="*/ 9 h 249"/>
                <a:gd name="T30" fmla="*/ 4 w 275"/>
                <a:gd name="T31" fmla="*/ 10 h 249"/>
                <a:gd name="T32" fmla="*/ 4 w 275"/>
                <a:gd name="T33" fmla="*/ 11 h 249"/>
                <a:gd name="T34" fmla="*/ 4 w 275"/>
                <a:gd name="T35" fmla="*/ 11 h 249"/>
                <a:gd name="T36" fmla="*/ 4 w 275"/>
                <a:gd name="T37" fmla="*/ 12 h 249"/>
                <a:gd name="T38" fmla="*/ 4 w 275"/>
                <a:gd name="T39" fmla="*/ 13 h 249"/>
                <a:gd name="T40" fmla="*/ 4 w 275"/>
                <a:gd name="T41" fmla="*/ 14 h 249"/>
                <a:gd name="T42" fmla="*/ 4 w 275"/>
                <a:gd name="T43" fmla="*/ 15 h 249"/>
                <a:gd name="T44" fmla="*/ 4 w 275"/>
                <a:gd name="T45" fmla="*/ 14 h 249"/>
                <a:gd name="T46" fmla="*/ 5 w 275"/>
                <a:gd name="T47" fmla="*/ 14 h 249"/>
                <a:gd name="T48" fmla="*/ 5 w 275"/>
                <a:gd name="T49" fmla="*/ 13 h 249"/>
                <a:gd name="T50" fmla="*/ 6 w 275"/>
                <a:gd name="T51" fmla="*/ 13 h 249"/>
                <a:gd name="T52" fmla="*/ 7 w 275"/>
                <a:gd name="T53" fmla="*/ 12 h 249"/>
                <a:gd name="T54" fmla="*/ 7 w 275"/>
                <a:gd name="T55" fmla="*/ 12 h 249"/>
                <a:gd name="T56" fmla="*/ 8 w 275"/>
                <a:gd name="T57" fmla="*/ 11 h 249"/>
                <a:gd name="T58" fmla="*/ 8 w 275"/>
                <a:gd name="T59" fmla="*/ 11 h 249"/>
                <a:gd name="T60" fmla="*/ 9 w 275"/>
                <a:gd name="T61" fmla="*/ 11 h 249"/>
                <a:gd name="T62" fmla="*/ 10 w 275"/>
                <a:gd name="T63" fmla="*/ 10 h 249"/>
                <a:gd name="T64" fmla="*/ 10 w 275"/>
                <a:gd name="T65" fmla="*/ 10 h 249"/>
                <a:gd name="T66" fmla="*/ 11 w 275"/>
                <a:gd name="T67" fmla="*/ 10 h 249"/>
                <a:gd name="T68" fmla="*/ 12 w 275"/>
                <a:gd name="T69" fmla="*/ 10 h 249"/>
                <a:gd name="T70" fmla="*/ 13 w 275"/>
                <a:gd name="T71" fmla="*/ 10 h 249"/>
                <a:gd name="T72" fmla="*/ 14 w 275"/>
                <a:gd name="T73" fmla="*/ 9 h 249"/>
                <a:gd name="T74" fmla="*/ 15 w 275"/>
                <a:gd name="T75" fmla="*/ 9 h 249"/>
                <a:gd name="T76" fmla="*/ 15 w 275"/>
                <a:gd name="T77" fmla="*/ 9 h 249"/>
                <a:gd name="T78" fmla="*/ 16 w 275"/>
                <a:gd name="T79" fmla="*/ 9 h 249"/>
                <a:gd name="T80" fmla="*/ 17 w 275"/>
                <a:gd name="T81" fmla="*/ 10 h 249"/>
                <a:gd name="T82" fmla="*/ 17 w 275"/>
                <a:gd name="T83" fmla="*/ 9 h 249"/>
                <a:gd name="T84" fmla="*/ 0 w 275"/>
                <a:gd name="T85" fmla="*/ 0 h 249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75"/>
                <a:gd name="T130" fmla="*/ 0 h 249"/>
                <a:gd name="T131" fmla="*/ 275 w 275"/>
                <a:gd name="T132" fmla="*/ 249 h 249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75" h="249">
                  <a:moveTo>
                    <a:pt x="8" y="0"/>
                  </a:moveTo>
                  <a:lnTo>
                    <a:pt x="0" y="0"/>
                  </a:lnTo>
                  <a:lnTo>
                    <a:pt x="8" y="10"/>
                  </a:lnTo>
                  <a:lnTo>
                    <a:pt x="13" y="22"/>
                  </a:lnTo>
                  <a:lnTo>
                    <a:pt x="21" y="34"/>
                  </a:lnTo>
                  <a:lnTo>
                    <a:pt x="27" y="44"/>
                  </a:lnTo>
                  <a:lnTo>
                    <a:pt x="35" y="53"/>
                  </a:lnTo>
                  <a:lnTo>
                    <a:pt x="37" y="63"/>
                  </a:lnTo>
                  <a:lnTo>
                    <a:pt x="42" y="71"/>
                  </a:lnTo>
                  <a:lnTo>
                    <a:pt x="46" y="85"/>
                  </a:lnTo>
                  <a:lnTo>
                    <a:pt x="52" y="97"/>
                  </a:lnTo>
                  <a:lnTo>
                    <a:pt x="54" y="111"/>
                  </a:lnTo>
                  <a:lnTo>
                    <a:pt x="58" y="124"/>
                  </a:lnTo>
                  <a:lnTo>
                    <a:pt x="60" y="138"/>
                  </a:lnTo>
                  <a:lnTo>
                    <a:pt x="64" y="152"/>
                  </a:lnTo>
                  <a:lnTo>
                    <a:pt x="66" y="168"/>
                  </a:lnTo>
                  <a:lnTo>
                    <a:pt x="66" y="176"/>
                  </a:lnTo>
                  <a:lnTo>
                    <a:pt x="66" y="191"/>
                  </a:lnTo>
                  <a:lnTo>
                    <a:pt x="68" y="199"/>
                  </a:lnTo>
                  <a:lnTo>
                    <a:pt x="68" y="215"/>
                  </a:lnTo>
                  <a:lnTo>
                    <a:pt x="68" y="229"/>
                  </a:lnTo>
                  <a:lnTo>
                    <a:pt x="68" y="249"/>
                  </a:lnTo>
                  <a:lnTo>
                    <a:pt x="75" y="237"/>
                  </a:lnTo>
                  <a:lnTo>
                    <a:pt x="85" y="227"/>
                  </a:lnTo>
                  <a:lnTo>
                    <a:pt x="93" y="219"/>
                  </a:lnTo>
                  <a:lnTo>
                    <a:pt x="104" y="209"/>
                  </a:lnTo>
                  <a:lnTo>
                    <a:pt x="112" y="203"/>
                  </a:lnTo>
                  <a:lnTo>
                    <a:pt x="120" y="197"/>
                  </a:lnTo>
                  <a:lnTo>
                    <a:pt x="129" y="191"/>
                  </a:lnTo>
                  <a:lnTo>
                    <a:pt x="141" y="186"/>
                  </a:lnTo>
                  <a:lnTo>
                    <a:pt x="151" y="182"/>
                  </a:lnTo>
                  <a:lnTo>
                    <a:pt x="162" y="174"/>
                  </a:lnTo>
                  <a:lnTo>
                    <a:pt x="174" y="172"/>
                  </a:lnTo>
                  <a:lnTo>
                    <a:pt x="184" y="168"/>
                  </a:lnTo>
                  <a:lnTo>
                    <a:pt x="197" y="162"/>
                  </a:lnTo>
                  <a:lnTo>
                    <a:pt x="209" y="160"/>
                  </a:lnTo>
                  <a:lnTo>
                    <a:pt x="228" y="158"/>
                  </a:lnTo>
                  <a:lnTo>
                    <a:pt x="244" y="158"/>
                  </a:lnTo>
                  <a:lnTo>
                    <a:pt x="253" y="158"/>
                  </a:lnTo>
                  <a:lnTo>
                    <a:pt x="263" y="158"/>
                  </a:lnTo>
                  <a:lnTo>
                    <a:pt x="275" y="160"/>
                  </a:lnTo>
                  <a:lnTo>
                    <a:pt x="275" y="150"/>
                  </a:lnTo>
                  <a:lnTo>
                    <a:pt x="8" y="0"/>
                  </a:lnTo>
                </a:path>
              </a:pathLst>
            </a:custGeom>
            <a:noFill/>
            <a:ln w="7938">
              <a:solidFill>
                <a:srgbClr val="91919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677" name="Group 158"/>
          <p:cNvGrpSpPr>
            <a:grpSpLocks/>
          </p:cNvGrpSpPr>
          <p:nvPr/>
        </p:nvGrpSpPr>
        <p:grpSpPr bwMode="auto">
          <a:xfrm>
            <a:off x="5239442" y="4464306"/>
            <a:ext cx="279400" cy="255588"/>
            <a:chOff x="3255" y="2730"/>
            <a:chExt cx="131" cy="110"/>
          </a:xfrm>
        </p:grpSpPr>
        <p:sp>
          <p:nvSpPr>
            <p:cNvPr id="678" name="Freeform 159"/>
            <p:cNvSpPr>
              <a:spLocks/>
            </p:cNvSpPr>
            <p:nvPr/>
          </p:nvSpPr>
          <p:spPr bwMode="auto">
            <a:xfrm>
              <a:off x="3255" y="2730"/>
              <a:ext cx="131" cy="110"/>
            </a:xfrm>
            <a:custGeom>
              <a:avLst/>
              <a:gdLst>
                <a:gd name="T0" fmla="*/ 0 w 264"/>
                <a:gd name="T1" fmla="*/ 0 h 219"/>
                <a:gd name="T2" fmla="*/ 0 w 264"/>
                <a:gd name="T3" fmla="*/ 1 h 219"/>
                <a:gd name="T4" fmla="*/ 1 w 264"/>
                <a:gd name="T5" fmla="*/ 2 h 219"/>
                <a:gd name="T6" fmla="*/ 1 w 264"/>
                <a:gd name="T7" fmla="*/ 2 h 219"/>
                <a:gd name="T8" fmla="*/ 1 w 264"/>
                <a:gd name="T9" fmla="*/ 3 h 219"/>
                <a:gd name="T10" fmla="*/ 2 w 264"/>
                <a:gd name="T11" fmla="*/ 4 h 219"/>
                <a:gd name="T12" fmla="*/ 2 w 264"/>
                <a:gd name="T13" fmla="*/ 5 h 219"/>
                <a:gd name="T14" fmla="*/ 3 w 264"/>
                <a:gd name="T15" fmla="*/ 6 h 219"/>
                <a:gd name="T16" fmla="*/ 3 w 264"/>
                <a:gd name="T17" fmla="*/ 7 h 219"/>
                <a:gd name="T18" fmla="*/ 3 w 264"/>
                <a:gd name="T19" fmla="*/ 8 h 219"/>
                <a:gd name="T20" fmla="*/ 3 w 264"/>
                <a:gd name="T21" fmla="*/ 9 h 219"/>
                <a:gd name="T22" fmla="*/ 4 w 264"/>
                <a:gd name="T23" fmla="*/ 10 h 219"/>
                <a:gd name="T24" fmla="*/ 4 w 264"/>
                <a:gd name="T25" fmla="*/ 10 h 219"/>
                <a:gd name="T26" fmla="*/ 4 w 264"/>
                <a:gd name="T27" fmla="*/ 11 h 219"/>
                <a:gd name="T28" fmla="*/ 4 w 264"/>
                <a:gd name="T29" fmla="*/ 12 h 219"/>
                <a:gd name="T30" fmla="*/ 4 w 264"/>
                <a:gd name="T31" fmla="*/ 13 h 219"/>
                <a:gd name="T32" fmla="*/ 4 w 264"/>
                <a:gd name="T33" fmla="*/ 14 h 219"/>
                <a:gd name="T34" fmla="*/ 4 w 264"/>
                <a:gd name="T35" fmla="*/ 14 h 219"/>
                <a:gd name="T36" fmla="*/ 5 w 264"/>
                <a:gd name="T37" fmla="*/ 13 h 219"/>
                <a:gd name="T38" fmla="*/ 5 w 264"/>
                <a:gd name="T39" fmla="*/ 13 h 219"/>
                <a:gd name="T40" fmla="*/ 6 w 264"/>
                <a:gd name="T41" fmla="*/ 12 h 219"/>
                <a:gd name="T42" fmla="*/ 6 w 264"/>
                <a:gd name="T43" fmla="*/ 12 h 219"/>
                <a:gd name="T44" fmla="*/ 7 w 264"/>
                <a:gd name="T45" fmla="*/ 11 h 219"/>
                <a:gd name="T46" fmla="*/ 8 w 264"/>
                <a:gd name="T47" fmla="*/ 11 h 219"/>
                <a:gd name="T48" fmla="*/ 9 w 264"/>
                <a:gd name="T49" fmla="*/ 11 h 219"/>
                <a:gd name="T50" fmla="*/ 9 w 264"/>
                <a:gd name="T51" fmla="*/ 10 h 219"/>
                <a:gd name="T52" fmla="*/ 10 w 264"/>
                <a:gd name="T53" fmla="*/ 10 h 219"/>
                <a:gd name="T54" fmla="*/ 11 w 264"/>
                <a:gd name="T55" fmla="*/ 10 h 219"/>
                <a:gd name="T56" fmla="*/ 12 w 264"/>
                <a:gd name="T57" fmla="*/ 10 h 219"/>
                <a:gd name="T58" fmla="*/ 13 w 264"/>
                <a:gd name="T59" fmla="*/ 10 h 219"/>
                <a:gd name="T60" fmla="*/ 14 w 264"/>
                <a:gd name="T61" fmla="*/ 9 h 219"/>
                <a:gd name="T62" fmla="*/ 15 w 264"/>
                <a:gd name="T63" fmla="*/ 9 h 219"/>
                <a:gd name="T64" fmla="*/ 16 w 264"/>
                <a:gd name="T65" fmla="*/ 9 h 219"/>
                <a:gd name="T66" fmla="*/ 0 w 264"/>
                <a:gd name="T67" fmla="*/ 0 h 219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264"/>
                <a:gd name="T103" fmla="*/ 0 h 219"/>
                <a:gd name="T104" fmla="*/ 264 w 264"/>
                <a:gd name="T105" fmla="*/ 219 h 219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264" h="219">
                  <a:moveTo>
                    <a:pt x="0" y="0"/>
                  </a:moveTo>
                  <a:lnTo>
                    <a:pt x="8" y="10"/>
                  </a:lnTo>
                  <a:lnTo>
                    <a:pt x="18" y="26"/>
                  </a:lnTo>
                  <a:lnTo>
                    <a:pt x="24" y="32"/>
                  </a:lnTo>
                  <a:lnTo>
                    <a:pt x="27" y="42"/>
                  </a:lnTo>
                  <a:lnTo>
                    <a:pt x="33" y="51"/>
                  </a:lnTo>
                  <a:lnTo>
                    <a:pt x="43" y="67"/>
                  </a:lnTo>
                  <a:lnTo>
                    <a:pt x="49" y="85"/>
                  </a:lnTo>
                  <a:lnTo>
                    <a:pt x="55" y="99"/>
                  </a:lnTo>
                  <a:lnTo>
                    <a:pt x="57" y="113"/>
                  </a:lnTo>
                  <a:lnTo>
                    <a:pt x="62" y="132"/>
                  </a:lnTo>
                  <a:lnTo>
                    <a:pt x="64" y="146"/>
                  </a:lnTo>
                  <a:lnTo>
                    <a:pt x="64" y="160"/>
                  </a:lnTo>
                  <a:lnTo>
                    <a:pt x="64" y="174"/>
                  </a:lnTo>
                  <a:lnTo>
                    <a:pt x="64" y="189"/>
                  </a:lnTo>
                  <a:lnTo>
                    <a:pt x="66" y="205"/>
                  </a:lnTo>
                  <a:lnTo>
                    <a:pt x="66" y="219"/>
                  </a:lnTo>
                  <a:lnTo>
                    <a:pt x="72" y="211"/>
                  </a:lnTo>
                  <a:lnTo>
                    <a:pt x="80" y="205"/>
                  </a:lnTo>
                  <a:lnTo>
                    <a:pt x="87" y="195"/>
                  </a:lnTo>
                  <a:lnTo>
                    <a:pt x="97" y="189"/>
                  </a:lnTo>
                  <a:lnTo>
                    <a:pt x="109" y="182"/>
                  </a:lnTo>
                  <a:lnTo>
                    <a:pt x="120" y="174"/>
                  </a:lnTo>
                  <a:lnTo>
                    <a:pt x="132" y="168"/>
                  </a:lnTo>
                  <a:lnTo>
                    <a:pt x="147" y="164"/>
                  </a:lnTo>
                  <a:lnTo>
                    <a:pt x="159" y="158"/>
                  </a:lnTo>
                  <a:lnTo>
                    <a:pt x="175" y="154"/>
                  </a:lnTo>
                  <a:lnTo>
                    <a:pt x="190" y="148"/>
                  </a:lnTo>
                  <a:lnTo>
                    <a:pt x="207" y="146"/>
                  </a:lnTo>
                  <a:lnTo>
                    <a:pt x="221" y="146"/>
                  </a:lnTo>
                  <a:lnTo>
                    <a:pt x="235" y="144"/>
                  </a:lnTo>
                  <a:lnTo>
                    <a:pt x="246" y="144"/>
                  </a:lnTo>
                  <a:lnTo>
                    <a:pt x="264" y="1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1414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79" name="Freeform 160"/>
            <p:cNvSpPr>
              <a:spLocks/>
            </p:cNvSpPr>
            <p:nvPr/>
          </p:nvSpPr>
          <p:spPr bwMode="auto">
            <a:xfrm>
              <a:off x="3255" y="2730"/>
              <a:ext cx="131" cy="110"/>
            </a:xfrm>
            <a:custGeom>
              <a:avLst/>
              <a:gdLst>
                <a:gd name="T0" fmla="*/ 0 w 264"/>
                <a:gd name="T1" fmla="*/ 0 h 219"/>
                <a:gd name="T2" fmla="*/ 0 w 264"/>
                <a:gd name="T3" fmla="*/ 1 h 219"/>
                <a:gd name="T4" fmla="*/ 1 w 264"/>
                <a:gd name="T5" fmla="*/ 2 h 219"/>
                <a:gd name="T6" fmla="*/ 1 w 264"/>
                <a:gd name="T7" fmla="*/ 2 h 219"/>
                <a:gd name="T8" fmla="*/ 1 w 264"/>
                <a:gd name="T9" fmla="*/ 3 h 219"/>
                <a:gd name="T10" fmla="*/ 2 w 264"/>
                <a:gd name="T11" fmla="*/ 4 h 219"/>
                <a:gd name="T12" fmla="*/ 2 w 264"/>
                <a:gd name="T13" fmla="*/ 5 h 219"/>
                <a:gd name="T14" fmla="*/ 3 w 264"/>
                <a:gd name="T15" fmla="*/ 6 h 219"/>
                <a:gd name="T16" fmla="*/ 3 w 264"/>
                <a:gd name="T17" fmla="*/ 7 h 219"/>
                <a:gd name="T18" fmla="*/ 3 w 264"/>
                <a:gd name="T19" fmla="*/ 8 h 219"/>
                <a:gd name="T20" fmla="*/ 3 w 264"/>
                <a:gd name="T21" fmla="*/ 9 h 219"/>
                <a:gd name="T22" fmla="*/ 4 w 264"/>
                <a:gd name="T23" fmla="*/ 10 h 219"/>
                <a:gd name="T24" fmla="*/ 4 w 264"/>
                <a:gd name="T25" fmla="*/ 10 h 219"/>
                <a:gd name="T26" fmla="*/ 4 w 264"/>
                <a:gd name="T27" fmla="*/ 11 h 219"/>
                <a:gd name="T28" fmla="*/ 4 w 264"/>
                <a:gd name="T29" fmla="*/ 12 h 219"/>
                <a:gd name="T30" fmla="*/ 4 w 264"/>
                <a:gd name="T31" fmla="*/ 13 h 219"/>
                <a:gd name="T32" fmla="*/ 4 w 264"/>
                <a:gd name="T33" fmla="*/ 14 h 219"/>
                <a:gd name="T34" fmla="*/ 4 w 264"/>
                <a:gd name="T35" fmla="*/ 14 h 219"/>
                <a:gd name="T36" fmla="*/ 5 w 264"/>
                <a:gd name="T37" fmla="*/ 13 h 219"/>
                <a:gd name="T38" fmla="*/ 5 w 264"/>
                <a:gd name="T39" fmla="*/ 13 h 219"/>
                <a:gd name="T40" fmla="*/ 6 w 264"/>
                <a:gd name="T41" fmla="*/ 12 h 219"/>
                <a:gd name="T42" fmla="*/ 6 w 264"/>
                <a:gd name="T43" fmla="*/ 12 h 219"/>
                <a:gd name="T44" fmla="*/ 7 w 264"/>
                <a:gd name="T45" fmla="*/ 11 h 219"/>
                <a:gd name="T46" fmla="*/ 8 w 264"/>
                <a:gd name="T47" fmla="*/ 11 h 219"/>
                <a:gd name="T48" fmla="*/ 9 w 264"/>
                <a:gd name="T49" fmla="*/ 11 h 219"/>
                <a:gd name="T50" fmla="*/ 9 w 264"/>
                <a:gd name="T51" fmla="*/ 10 h 219"/>
                <a:gd name="T52" fmla="*/ 10 w 264"/>
                <a:gd name="T53" fmla="*/ 10 h 219"/>
                <a:gd name="T54" fmla="*/ 11 w 264"/>
                <a:gd name="T55" fmla="*/ 10 h 219"/>
                <a:gd name="T56" fmla="*/ 12 w 264"/>
                <a:gd name="T57" fmla="*/ 10 h 219"/>
                <a:gd name="T58" fmla="*/ 13 w 264"/>
                <a:gd name="T59" fmla="*/ 10 h 219"/>
                <a:gd name="T60" fmla="*/ 14 w 264"/>
                <a:gd name="T61" fmla="*/ 9 h 219"/>
                <a:gd name="T62" fmla="*/ 15 w 264"/>
                <a:gd name="T63" fmla="*/ 9 h 219"/>
                <a:gd name="T64" fmla="*/ 16 w 264"/>
                <a:gd name="T65" fmla="*/ 9 h 219"/>
                <a:gd name="T66" fmla="*/ 0 w 264"/>
                <a:gd name="T67" fmla="*/ 0 h 219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264"/>
                <a:gd name="T103" fmla="*/ 0 h 219"/>
                <a:gd name="T104" fmla="*/ 264 w 264"/>
                <a:gd name="T105" fmla="*/ 219 h 219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264" h="219">
                  <a:moveTo>
                    <a:pt x="0" y="0"/>
                  </a:moveTo>
                  <a:lnTo>
                    <a:pt x="8" y="10"/>
                  </a:lnTo>
                  <a:lnTo>
                    <a:pt x="18" y="26"/>
                  </a:lnTo>
                  <a:lnTo>
                    <a:pt x="24" y="32"/>
                  </a:lnTo>
                  <a:lnTo>
                    <a:pt x="27" y="42"/>
                  </a:lnTo>
                  <a:lnTo>
                    <a:pt x="33" y="51"/>
                  </a:lnTo>
                  <a:lnTo>
                    <a:pt x="43" y="67"/>
                  </a:lnTo>
                  <a:lnTo>
                    <a:pt x="49" y="85"/>
                  </a:lnTo>
                  <a:lnTo>
                    <a:pt x="55" y="99"/>
                  </a:lnTo>
                  <a:lnTo>
                    <a:pt x="57" y="113"/>
                  </a:lnTo>
                  <a:lnTo>
                    <a:pt x="62" y="132"/>
                  </a:lnTo>
                  <a:lnTo>
                    <a:pt x="64" y="146"/>
                  </a:lnTo>
                  <a:lnTo>
                    <a:pt x="64" y="160"/>
                  </a:lnTo>
                  <a:lnTo>
                    <a:pt x="64" y="174"/>
                  </a:lnTo>
                  <a:lnTo>
                    <a:pt x="64" y="189"/>
                  </a:lnTo>
                  <a:lnTo>
                    <a:pt x="66" y="205"/>
                  </a:lnTo>
                  <a:lnTo>
                    <a:pt x="66" y="219"/>
                  </a:lnTo>
                  <a:lnTo>
                    <a:pt x="72" y="211"/>
                  </a:lnTo>
                  <a:lnTo>
                    <a:pt x="80" y="205"/>
                  </a:lnTo>
                  <a:lnTo>
                    <a:pt x="87" y="195"/>
                  </a:lnTo>
                  <a:lnTo>
                    <a:pt x="97" y="189"/>
                  </a:lnTo>
                  <a:lnTo>
                    <a:pt x="109" y="182"/>
                  </a:lnTo>
                  <a:lnTo>
                    <a:pt x="120" y="174"/>
                  </a:lnTo>
                  <a:lnTo>
                    <a:pt x="132" y="168"/>
                  </a:lnTo>
                  <a:lnTo>
                    <a:pt x="147" y="164"/>
                  </a:lnTo>
                  <a:lnTo>
                    <a:pt x="159" y="158"/>
                  </a:lnTo>
                  <a:lnTo>
                    <a:pt x="175" y="154"/>
                  </a:lnTo>
                  <a:lnTo>
                    <a:pt x="190" y="148"/>
                  </a:lnTo>
                  <a:lnTo>
                    <a:pt x="207" y="146"/>
                  </a:lnTo>
                  <a:lnTo>
                    <a:pt x="221" y="146"/>
                  </a:lnTo>
                  <a:lnTo>
                    <a:pt x="235" y="144"/>
                  </a:lnTo>
                  <a:lnTo>
                    <a:pt x="246" y="144"/>
                  </a:lnTo>
                  <a:lnTo>
                    <a:pt x="264" y="144"/>
                  </a:lnTo>
                  <a:lnTo>
                    <a:pt x="0" y="0"/>
                  </a:lnTo>
                </a:path>
              </a:pathLst>
            </a:custGeom>
            <a:noFill/>
            <a:ln w="7938">
              <a:solidFill>
                <a:srgbClr val="91919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680" name="Group 161"/>
          <p:cNvGrpSpPr>
            <a:grpSpLocks/>
          </p:cNvGrpSpPr>
          <p:nvPr/>
        </p:nvGrpSpPr>
        <p:grpSpPr bwMode="auto">
          <a:xfrm>
            <a:off x="5250554" y="4464306"/>
            <a:ext cx="247650" cy="241300"/>
            <a:chOff x="3260" y="2730"/>
            <a:chExt cx="115" cy="104"/>
          </a:xfrm>
        </p:grpSpPr>
        <p:sp>
          <p:nvSpPr>
            <p:cNvPr id="681" name="Freeform 162"/>
            <p:cNvSpPr>
              <a:spLocks/>
            </p:cNvSpPr>
            <p:nvPr/>
          </p:nvSpPr>
          <p:spPr bwMode="auto">
            <a:xfrm>
              <a:off x="3260" y="2730"/>
              <a:ext cx="115" cy="104"/>
            </a:xfrm>
            <a:custGeom>
              <a:avLst/>
              <a:gdLst>
                <a:gd name="T0" fmla="*/ 0 w 230"/>
                <a:gd name="T1" fmla="*/ 0 h 207"/>
                <a:gd name="T2" fmla="*/ 1 w 230"/>
                <a:gd name="T3" fmla="*/ 1 h 207"/>
                <a:gd name="T4" fmla="*/ 2 w 230"/>
                <a:gd name="T5" fmla="*/ 2 h 207"/>
                <a:gd name="T6" fmla="*/ 2 w 230"/>
                <a:gd name="T7" fmla="*/ 2 h 207"/>
                <a:gd name="T8" fmla="*/ 2 w 230"/>
                <a:gd name="T9" fmla="*/ 3 h 207"/>
                <a:gd name="T10" fmla="*/ 3 w 230"/>
                <a:gd name="T11" fmla="*/ 4 h 207"/>
                <a:gd name="T12" fmla="*/ 3 w 230"/>
                <a:gd name="T13" fmla="*/ 4 h 207"/>
                <a:gd name="T14" fmla="*/ 3 w 230"/>
                <a:gd name="T15" fmla="*/ 5 h 207"/>
                <a:gd name="T16" fmla="*/ 3 w 230"/>
                <a:gd name="T17" fmla="*/ 6 h 207"/>
                <a:gd name="T18" fmla="*/ 4 w 230"/>
                <a:gd name="T19" fmla="*/ 7 h 207"/>
                <a:gd name="T20" fmla="*/ 4 w 230"/>
                <a:gd name="T21" fmla="*/ 8 h 207"/>
                <a:gd name="T22" fmla="*/ 4 w 230"/>
                <a:gd name="T23" fmla="*/ 8 h 207"/>
                <a:gd name="T24" fmla="*/ 4 w 230"/>
                <a:gd name="T25" fmla="*/ 9 h 207"/>
                <a:gd name="T26" fmla="*/ 4 w 230"/>
                <a:gd name="T27" fmla="*/ 10 h 207"/>
                <a:gd name="T28" fmla="*/ 4 w 230"/>
                <a:gd name="T29" fmla="*/ 11 h 207"/>
                <a:gd name="T30" fmla="*/ 4 w 230"/>
                <a:gd name="T31" fmla="*/ 12 h 207"/>
                <a:gd name="T32" fmla="*/ 4 w 230"/>
                <a:gd name="T33" fmla="*/ 13 h 207"/>
                <a:gd name="T34" fmla="*/ 4 w 230"/>
                <a:gd name="T35" fmla="*/ 13 h 207"/>
                <a:gd name="T36" fmla="*/ 5 w 230"/>
                <a:gd name="T37" fmla="*/ 13 h 207"/>
                <a:gd name="T38" fmla="*/ 5 w 230"/>
                <a:gd name="T39" fmla="*/ 13 h 207"/>
                <a:gd name="T40" fmla="*/ 6 w 230"/>
                <a:gd name="T41" fmla="*/ 12 h 207"/>
                <a:gd name="T42" fmla="*/ 6 w 230"/>
                <a:gd name="T43" fmla="*/ 12 h 207"/>
                <a:gd name="T44" fmla="*/ 7 w 230"/>
                <a:gd name="T45" fmla="*/ 11 h 207"/>
                <a:gd name="T46" fmla="*/ 7 w 230"/>
                <a:gd name="T47" fmla="*/ 11 h 207"/>
                <a:gd name="T48" fmla="*/ 8 w 230"/>
                <a:gd name="T49" fmla="*/ 11 h 207"/>
                <a:gd name="T50" fmla="*/ 9 w 230"/>
                <a:gd name="T51" fmla="*/ 10 h 207"/>
                <a:gd name="T52" fmla="*/ 10 w 230"/>
                <a:gd name="T53" fmla="*/ 10 h 207"/>
                <a:gd name="T54" fmla="*/ 11 w 230"/>
                <a:gd name="T55" fmla="*/ 10 h 207"/>
                <a:gd name="T56" fmla="*/ 11 w 230"/>
                <a:gd name="T57" fmla="*/ 9 h 207"/>
                <a:gd name="T58" fmla="*/ 12 w 230"/>
                <a:gd name="T59" fmla="*/ 9 h 207"/>
                <a:gd name="T60" fmla="*/ 13 w 230"/>
                <a:gd name="T61" fmla="*/ 9 h 207"/>
                <a:gd name="T62" fmla="*/ 14 w 230"/>
                <a:gd name="T63" fmla="*/ 9 h 207"/>
                <a:gd name="T64" fmla="*/ 14 w 230"/>
                <a:gd name="T65" fmla="*/ 9 h 207"/>
                <a:gd name="T66" fmla="*/ 14 w 230"/>
                <a:gd name="T67" fmla="*/ 9 h 207"/>
                <a:gd name="T68" fmla="*/ 0 w 230"/>
                <a:gd name="T69" fmla="*/ 0 h 207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230"/>
                <a:gd name="T106" fmla="*/ 0 h 207"/>
                <a:gd name="T107" fmla="*/ 230 w 230"/>
                <a:gd name="T108" fmla="*/ 207 h 207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230" h="207">
                  <a:moveTo>
                    <a:pt x="0" y="0"/>
                  </a:moveTo>
                  <a:lnTo>
                    <a:pt x="10" y="14"/>
                  </a:lnTo>
                  <a:lnTo>
                    <a:pt x="17" y="22"/>
                  </a:lnTo>
                  <a:lnTo>
                    <a:pt x="23" y="32"/>
                  </a:lnTo>
                  <a:lnTo>
                    <a:pt x="29" y="42"/>
                  </a:lnTo>
                  <a:lnTo>
                    <a:pt x="33" y="51"/>
                  </a:lnTo>
                  <a:lnTo>
                    <a:pt x="39" y="61"/>
                  </a:lnTo>
                  <a:lnTo>
                    <a:pt x="45" y="69"/>
                  </a:lnTo>
                  <a:lnTo>
                    <a:pt x="47" y="83"/>
                  </a:lnTo>
                  <a:lnTo>
                    <a:pt x="52" y="97"/>
                  </a:lnTo>
                  <a:lnTo>
                    <a:pt x="56" y="113"/>
                  </a:lnTo>
                  <a:lnTo>
                    <a:pt x="60" y="126"/>
                  </a:lnTo>
                  <a:lnTo>
                    <a:pt x="62" y="142"/>
                  </a:lnTo>
                  <a:lnTo>
                    <a:pt x="64" y="158"/>
                  </a:lnTo>
                  <a:lnTo>
                    <a:pt x="64" y="172"/>
                  </a:lnTo>
                  <a:lnTo>
                    <a:pt x="64" y="182"/>
                  </a:lnTo>
                  <a:lnTo>
                    <a:pt x="64" y="197"/>
                  </a:lnTo>
                  <a:lnTo>
                    <a:pt x="62" y="207"/>
                  </a:lnTo>
                  <a:lnTo>
                    <a:pt x="70" y="201"/>
                  </a:lnTo>
                  <a:lnTo>
                    <a:pt x="76" y="193"/>
                  </a:lnTo>
                  <a:lnTo>
                    <a:pt x="83" y="188"/>
                  </a:lnTo>
                  <a:lnTo>
                    <a:pt x="91" y="182"/>
                  </a:lnTo>
                  <a:lnTo>
                    <a:pt x="101" y="174"/>
                  </a:lnTo>
                  <a:lnTo>
                    <a:pt x="110" y="168"/>
                  </a:lnTo>
                  <a:lnTo>
                    <a:pt x="124" y="164"/>
                  </a:lnTo>
                  <a:lnTo>
                    <a:pt x="134" y="156"/>
                  </a:lnTo>
                  <a:lnTo>
                    <a:pt x="147" y="154"/>
                  </a:lnTo>
                  <a:lnTo>
                    <a:pt x="163" y="148"/>
                  </a:lnTo>
                  <a:lnTo>
                    <a:pt x="176" y="144"/>
                  </a:lnTo>
                  <a:lnTo>
                    <a:pt x="192" y="142"/>
                  </a:lnTo>
                  <a:lnTo>
                    <a:pt x="203" y="142"/>
                  </a:lnTo>
                  <a:lnTo>
                    <a:pt x="215" y="138"/>
                  </a:lnTo>
                  <a:lnTo>
                    <a:pt x="225" y="138"/>
                  </a:lnTo>
                  <a:lnTo>
                    <a:pt x="230" y="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82" name="Freeform 163"/>
            <p:cNvSpPr>
              <a:spLocks/>
            </p:cNvSpPr>
            <p:nvPr/>
          </p:nvSpPr>
          <p:spPr bwMode="auto">
            <a:xfrm>
              <a:off x="3260" y="2730"/>
              <a:ext cx="115" cy="104"/>
            </a:xfrm>
            <a:custGeom>
              <a:avLst/>
              <a:gdLst>
                <a:gd name="T0" fmla="*/ 0 w 230"/>
                <a:gd name="T1" fmla="*/ 0 h 207"/>
                <a:gd name="T2" fmla="*/ 1 w 230"/>
                <a:gd name="T3" fmla="*/ 1 h 207"/>
                <a:gd name="T4" fmla="*/ 2 w 230"/>
                <a:gd name="T5" fmla="*/ 2 h 207"/>
                <a:gd name="T6" fmla="*/ 2 w 230"/>
                <a:gd name="T7" fmla="*/ 2 h 207"/>
                <a:gd name="T8" fmla="*/ 2 w 230"/>
                <a:gd name="T9" fmla="*/ 3 h 207"/>
                <a:gd name="T10" fmla="*/ 3 w 230"/>
                <a:gd name="T11" fmla="*/ 4 h 207"/>
                <a:gd name="T12" fmla="*/ 3 w 230"/>
                <a:gd name="T13" fmla="*/ 4 h 207"/>
                <a:gd name="T14" fmla="*/ 3 w 230"/>
                <a:gd name="T15" fmla="*/ 5 h 207"/>
                <a:gd name="T16" fmla="*/ 3 w 230"/>
                <a:gd name="T17" fmla="*/ 6 h 207"/>
                <a:gd name="T18" fmla="*/ 4 w 230"/>
                <a:gd name="T19" fmla="*/ 7 h 207"/>
                <a:gd name="T20" fmla="*/ 4 w 230"/>
                <a:gd name="T21" fmla="*/ 8 h 207"/>
                <a:gd name="T22" fmla="*/ 4 w 230"/>
                <a:gd name="T23" fmla="*/ 8 h 207"/>
                <a:gd name="T24" fmla="*/ 4 w 230"/>
                <a:gd name="T25" fmla="*/ 9 h 207"/>
                <a:gd name="T26" fmla="*/ 4 w 230"/>
                <a:gd name="T27" fmla="*/ 10 h 207"/>
                <a:gd name="T28" fmla="*/ 4 w 230"/>
                <a:gd name="T29" fmla="*/ 11 h 207"/>
                <a:gd name="T30" fmla="*/ 4 w 230"/>
                <a:gd name="T31" fmla="*/ 12 h 207"/>
                <a:gd name="T32" fmla="*/ 4 w 230"/>
                <a:gd name="T33" fmla="*/ 13 h 207"/>
                <a:gd name="T34" fmla="*/ 4 w 230"/>
                <a:gd name="T35" fmla="*/ 13 h 207"/>
                <a:gd name="T36" fmla="*/ 5 w 230"/>
                <a:gd name="T37" fmla="*/ 13 h 207"/>
                <a:gd name="T38" fmla="*/ 5 w 230"/>
                <a:gd name="T39" fmla="*/ 13 h 207"/>
                <a:gd name="T40" fmla="*/ 6 w 230"/>
                <a:gd name="T41" fmla="*/ 12 h 207"/>
                <a:gd name="T42" fmla="*/ 6 w 230"/>
                <a:gd name="T43" fmla="*/ 12 h 207"/>
                <a:gd name="T44" fmla="*/ 7 w 230"/>
                <a:gd name="T45" fmla="*/ 11 h 207"/>
                <a:gd name="T46" fmla="*/ 7 w 230"/>
                <a:gd name="T47" fmla="*/ 11 h 207"/>
                <a:gd name="T48" fmla="*/ 8 w 230"/>
                <a:gd name="T49" fmla="*/ 11 h 207"/>
                <a:gd name="T50" fmla="*/ 9 w 230"/>
                <a:gd name="T51" fmla="*/ 10 h 207"/>
                <a:gd name="T52" fmla="*/ 10 w 230"/>
                <a:gd name="T53" fmla="*/ 10 h 207"/>
                <a:gd name="T54" fmla="*/ 11 w 230"/>
                <a:gd name="T55" fmla="*/ 10 h 207"/>
                <a:gd name="T56" fmla="*/ 11 w 230"/>
                <a:gd name="T57" fmla="*/ 9 h 207"/>
                <a:gd name="T58" fmla="*/ 12 w 230"/>
                <a:gd name="T59" fmla="*/ 9 h 207"/>
                <a:gd name="T60" fmla="*/ 13 w 230"/>
                <a:gd name="T61" fmla="*/ 9 h 207"/>
                <a:gd name="T62" fmla="*/ 14 w 230"/>
                <a:gd name="T63" fmla="*/ 9 h 207"/>
                <a:gd name="T64" fmla="*/ 14 w 230"/>
                <a:gd name="T65" fmla="*/ 9 h 207"/>
                <a:gd name="T66" fmla="*/ 14 w 230"/>
                <a:gd name="T67" fmla="*/ 9 h 207"/>
                <a:gd name="T68" fmla="*/ 0 w 230"/>
                <a:gd name="T69" fmla="*/ 0 h 207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230"/>
                <a:gd name="T106" fmla="*/ 0 h 207"/>
                <a:gd name="T107" fmla="*/ 230 w 230"/>
                <a:gd name="T108" fmla="*/ 207 h 207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230" h="207">
                  <a:moveTo>
                    <a:pt x="0" y="0"/>
                  </a:moveTo>
                  <a:lnTo>
                    <a:pt x="10" y="14"/>
                  </a:lnTo>
                  <a:lnTo>
                    <a:pt x="17" y="22"/>
                  </a:lnTo>
                  <a:lnTo>
                    <a:pt x="23" y="32"/>
                  </a:lnTo>
                  <a:lnTo>
                    <a:pt x="29" y="42"/>
                  </a:lnTo>
                  <a:lnTo>
                    <a:pt x="33" y="51"/>
                  </a:lnTo>
                  <a:lnTo>
                    <a:pt x="39" y="61"/>
                  </a:lnTo>
                  <a:lnTo>
                    <a:pt x="45" y="69"/>
                  </a:lnTo>
                  <a:lnTo>
                    <a:pt x="47" y="83"/>
                  </a:lnTo>
                  <a:lnTo>
                    <a:pt x="52" y="97"/>
                  </a:lnTo>
                  <a:lnTo>
                    <a:pt x="56" y="113"/>
                  </a:lnTo>
                  <a:lnTo>
                    <a:pt x="60" y="126"/>
                  </a:lnTo>
                  <a:lnTo>
                    <a:pt x="62" y="142"/>
                  </a:lnTo>
                  <a:lnTo>
                    <a:pt x="64" y="158"/>
                  </a:lnTo>
                  <a:lnTo>
                    <a:pt x="64" y="172"/>
                  </a:lnTo>
                  <a:lnTo>
                    <a:pt x="64" y="182"/>
                  </a:lnTo>
                  <a:lnTo>
                    <a:pt x="64" y="197"/>
                  </a:lnTo>
                  <a:lnTo>
                    <a:pt x="62" y="207"/>
                  </a:lnTo>
                  <a:lnTo>
                    <a:pt x="70" y="201"/>
                  </a:lnTo>
                  <a:lnTo>
                    <a:pt x="76" y="193"/>
                  </a:lnTo>
                  <a:lnTo>
                    <a:pt x="83" y="188"/>
                  </a:lnTo>
                  <a:lnTo>
                    <a:pt x="91" y="182"/>
                  </a:lnTo>
                  <a:lnTo>
                    <a:pt x="101" y="174"/>
                  </a:lnTo>
                  <a:lnTo>
                    <a:pt x="110" y="168"/>
                  </a:lnTo>
                  <a:lnTo>
                    <a:pt x="124" y="164"/>
                  </a:lnTo>
                  <a:lnTo>
                    <a:pt x="134" y="156"/>
                  </a:lnTo>
                  <a:lnTo>
                    <a:pt x="147" y="154"/>
                  </a:lnTo>
                  <a:lnTo>
                    <a:pt x="163" y="148"/>
                  </a:lnTo>
                  <a:lnTo>
                    <a:pt x="176" y="144"/>
                  </a:lnTo>
                  <a:lnTo>
                    <a:pt x="192" y="142"/>
                  </a:lnTo>
                  <a:lnTo>
                    <a:pt x="203" y="142"/>
                  </a:lnTo>
                  <a:lnTo>
                    <a:pt x="215" y="138"/>
                  </a:lnTo>
                  <a:lnTo>
                    <a:pt x="225" y="138"/>
                  </a:lnTo>
                  <a:lnTo>
                    <a:pt x="230" y="138"/>
                  </a:lnTo>
                  <a:lnTo>
                    <a:pt x="0" y="0"/>
                  </a:lnTo>
                </a:path>
              </a:pathLst>
            </a:custGeom>
            <a:noFill/>
            <a:ln w="7938">
              <a:solidFill>
                <a:srgbClr val="91919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683" name="Rectangle 164"/>
          <p:cNvSpPr>
            <a:spLocks noChangeArrowheads="1"/>
          </p:cNvSpPr>
          <p:nvPr/>
        </p:nvSpPr>
        <p:spPr bwMode="auto">
          <a:xfrm>
            <a:off x="4531417" y="4507169"/>
            <a:ext cx="935037" cy="466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6457" tIns="43228" rIns="86457" bIns="43228"/>
          <a:lstStyle/>
          <a:p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84" name="Rectangle 165"/>
          <p:cNvSpPr>
            <a:spLocks noChangeArrowheads="1"/>
          </p:cNvSpPr>
          <p:nvPr/>
        </p:nvSpPr>
        <p:spPr bwMode="auto">
          <a:xfrm>
            <a:off x="4609204" y="4540506"/>
            <a:ext cx="663575" cy="255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6457" tIns="43228" rIns="86457" bIns="43228"/>
          <a:lstStyle/>
          <a:p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85" name="Rectangle 166"/>
          <p:cNvSpPr>
            <a:spLocks noChangeArrowheads="1"/>
          </p:cNvSpPr>
          <p:nvPr/>
        </p:nvSpPr>
        <p:spPr bwMode="auto">
          <a:xfrm>
            <a:off x="4609204" y="4542094"/>
            <a:ext cx="666750" cy="20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zh-CN" altLang="en-US" sz="1300" b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会计凭证</a:t>
            </a:r>
          </a:p>
        </p:txBody>
      </p:sp>
      <p:sp>
        <p:nvSpPr>
          <p:cNvPr id="686" name="Rectangle 167"/>
          <p:cNvSpPr>
            <a:spLocks noChangeArrowheads="1"/>
          </p:cNvSpPr>
          <p:nvPr/>
        </p:nvSpPr>
        <p:spPr bwMode="auto">
          <a:xfrm>
            <a:off x="4609204" y="4731006"/>
            <a:ext cx="909638" cy="258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6457" tIns="43228" rIns="86457" bIns="43228"/>
          <a:lstStyle/>
          <a:p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87" name="Rectangle 168"/>
          <p:cNvSpPr>
            <a:spLocks noChangeArrowheads="1"/>
          </p:cNvSpPr>
          <p:nvPr/>
        </p:nvSpPr>
        <p:spPr bwMode="auto">
          <a:xfrm>
            <a:off x="4617142" y="4953256"/>
            <a:ext cx="857250" cy="20638"/>
          </a:xfrm>
          <a:prstGeom prst="rect">
            <a:avLst/>
          </a:prstGeom>
          <a:solidFill>
            <a:srgbClr val="919191"/>
          </a:solidFill>
          <a:ln w="9525">
            <a:noFill/>
            <a:miter lim="800000"/>
            <a:headEnd/>
            <a:tailEnd/>
          </a:ln>
        </p:spPr>
        <p:txBody>
          <a:bodyPr lIns="86457" tIns="43228" rIns="86457" bIns="43228"/>
          <a:lstStyle/>
          <a:p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88" name="Freeform 169"/>
          <p:cNvSpPr>
            <a:spLocks/>
          </p:cNvSpPr>
          <p:nvPr/>
        </p:nvSpPr>
        <p:spPr bwMode="auto">
          <a:xfrm>
            <a:off x="491229" y="5204081"/>
            <a:ext cx="620713" cy="361950"/>
          </a:xfrm>
          <a:custGeom>
            <a:avLst/>
            <a:gdLst>
              <a:gd name="T0" fmla="*/ 2147483647 w 583"/>
              <a:gd name="T1" fmla="*/ 2147483647 h 312"/>
              <a:gd name="T2" fmla="*/ 2147483647 w 583"/>
              <a:gd name="T3" fmla="*/ 2147483647 h 312"/>
              <a:gd name="T4" fmla="*/ 2147483647 w 583"/>
              <a:gd name="T5" fmla="*/ 2147483647 h 312"/>
              <a:gd name="T6" fmla="*/ 2147483647 w 583"/>
              <a:gd name="T7" fmla="*/ 2147483647 h 312"/>
              <a:gd name="T8" fmla="*/ 2147483647 w 583"/>
              <a:gd name="T9" fmla="*/ 2147483647 h 312"/>
              <a:gd name="T10" fmla="*/ 2147483647 w 583"/>
              <a:gd name="T11" fmla="*/ 2147483647 h 312"/>
              <a:gd name="T12" fmla="*/ 2147483647 w 583"/>
              <a:gd name="T13" fmla="*/ 2147483647 h 312"/>
              <a:gd name="T14" fmla="*/ 2147483647 w 583"/>
              <a:gd name="T15" fmla="*/ 2147483647 h 312"/>
              <a:gd name="T16" fmla="*/ 2147483647 w 583"/>
              <a:gd name="T17" fmla="*/ 2147483647 h 312"/>
              <a:gd name="T18" fmla="*/ 2147483647 w 583"/>
              <a:gd name="T19" fmla="*/ 2147483647 h 312"/>
              <a:gd name="T20" fmla="*/ 2147483647 w 583"/>
              <a:gd name="T21" fmla="*/ 2147483647 h 312"/>
              <a:gd name="T22" fmla="*/ 2147483647 w 583"/>
              <a:gd name="T23" fmla="*/ 2147483647 h 312"/>
              <a:gd name="T24" fmla="*/ 2147483647 w 583"/>
              <a:gd name="T25" fmla="*/ 2147483647 h 312"/>
              <a:gd name="T26" fmla="*/ 2147483647 w 583"/>
              <a:gd name="T27" fmla="*/ 2147483647 h 312"/>
              <a:gd name="T28" fmla="*/ 2147483647 w 583"/>
              <a:gd name="T29" fmla="*/ 2147483647 h 312"/>
              <a:gd name="T30" fmla="*/ 2147483647 w 583"/>
              <a:gd name="T31" fmla="*/ 2147483647 h 312"/>
              <a:gd name="T32" fmla="*/ 2147483647 w 583"/>
              <a:gd name="T33" fmla="*/ 2147483647 h 312"/>
              <a:gd name="T34" fmla="*/ 2147483647 w 583"/>
              <a:gd name="T35" fmla="*/ 2147483647 h 312"/>
              <a:gd name="T36" fmla="*/ 2147483647 w 583"/>
              <a:gd name="T37" fmla="*/ 2147483647 h 312"/>
              <a:gd name="T38" fmla="*/ 2147483647 w 583"/>
              <a:gd name="T39" fmla="*/ 2147483647 h 312"/>
              <a:gd name="T40" fmla="*/ 2147483647 w 583"/>
              <a:gd name="T41" fmla="*/ 2147483647 h 312"/>
              <a:gd name="T42" fmla="*/ 2147483647 w 583"/>
              <a:gd name="T43" fmla="*/ 2147483647 h 312"/>
              <a:gd name="T44" fmla="*/ 2147483647 w 583"/>
              <a:gd name="T45" fmla="*/ 2147483647 h 312"/>
              <a:gd name="T46" fmla="*/ 2147483647 w 583"/>
              <a:gd name="T47" fmla="*/ 2147483647 h 312"/>
              <a:gd name="T48" fmla="*/ 2147483647 w 583"/>
              <a:gd name="T49" fmla="*/ 2147483647 h 312"/>
              <a:gd name="T50" fmla="*/ 2147483647 w 583"/>
              <a:gd name="T51" fmla="*/ 2147483647 h 312"/>
              <a:gd name="T52" fmla="*/ 2147483647 w 583"/>
              <a:gd name="T53" fmla="*/ 2147483647 h 312"/>
              <a:gd name="T54" fmla="*/ 2147483647 w 583"/>
              <a:gd name="T55" fmla="*/ 2147483647 h 312"/>
              <a:gd name="T56" fmla="*/ 2147483647 w 583"/>
              <a:gd name="T57" fmla="*/ 2147483647 h 312"/>
              <a:gd name="T58" fmla="*/ 2147483647 w 583"/>
              <a:gd name="T59" fmla="*/ 0 h 312"/>
              <a:gd name="T60" fmla="*/ 2147483647 w 583"/>
              <a:gd name="T61" fmla="*/ 2147483647 h 312"/>
              <a:gd name="T62" fmla="*/ 2147483647 w 583"/>
              <a:gd name="T63" fmla="*/ 2147483647 h 312"/>
              <a:gd name="T64" fmla="*/ 2147483647 w 583"/>
              <a:gd name="T65" fmla="*/ 2147483647 h 312"/>
              <a:gd name="T66" fmla="*/ 2147483647 w 583"/>
              <a:gd name="T67" fmla="*/ 2147483647 h 312"/>
              <a:gd name="T68" fmla="*/ 2147483647 w 583"/>
              <a:gd name="T69" fmla="*/ 2147483647 h 312"/>
              <a:gd name="T70" fmla="*/ 2147483647 w 583"/>
              <a:gd name="T71" fmla="*/ 2147483647 h 312"/>
              <a:gd name="T72" fmla="*/ 2147483647 w 583"/>
              <a:gd name="T73" fmla="*/ 2147483647 h 312"/>
              <a:gd name="T74" fmla="*/ 2147483647 w 583"/>
              <a:gd name="T75" fmla="*/ 2147483647 h 312"/>
              <a:gd name="T76" fmla="*/ 2147483647 w 583"/>
              <a:gd name="T77" fmla="*/ 2147483647 h 312"/>
              <a:gd name="T78" fmla="*/ 2147483647 w 583"/>
              <a:gd name="T79" fmla="*/ 2147483647 h 312"/>
              <a:gd name="T80" fmla="*/ 2147483647 w 583"/>
              <a:gd name="T81" fmla="*/ 2147483647 h 312"/>
              <a:gd name="T82" fmla="*/ 2147483647 w 583"/>
              <a:gd name="T83" fmla="*/ 2147483647 h 312"/>
              <a:gd name="T84" fmla="*/ 2147483647 w 583"/>
              <a:gd name="T85" fmla="*/ 2147483647 h 312"/>
              <a:gd name="T86" fmla="*/ 2147483647 w 583"/>
              <a:gd name="T87" fmla="*/ 2147483647 h 312"/>
              <a:gd name="T88" fmla="*/ 2147483647 w 583"/>
              <a:gd name="T89" fmla="*/ 2147483647 h 312"/>
              <a:gd name="T90" fmla="*/ 2147483647 w 583"/>
              <a:gd name="T91" fmla="*/ 2147483647 h 312"/>
              <a:gd name="T92" fmla="*/ 2147483647 w 583"/>
              <a:gd name="T93" fmla="*/ 2147483647 h 312"/>
              <a:gd name="T94" fmla="*/ 2147483647 w 583"/>
              <a:gd name="T95" fmla="*/ 2147483647 h 312"/>
              <a:gd name="T96" fmla="*/ 2147483647 w 583"/>
              <a:gd name="T97" fmla="*/ 2147483647 h 312"/>
              <a:gd name="T98" fmla="*/ 2147483647 w 583"/>
              <a:gd name="T99" fmla="*/ 2147483647 h 312"/>
              <a:gd name="T100" fmla="*/ 2147483647 w 583"/>
              <a:gd name="T101" fmla="*/ 2147483647 h 312"/>
              <a:gd name="T102" fmla="*/ 2147483647 w 583"/>
              <a:gd name="T103" fmla="*/ 2147483647 h 312"/>
              <a:gd name="T104" fmla="*/ 2147483647 w 583"/>
              <a:gd name="T105" fmla="*/ 2147483647 h 312"/>
              <a:gd name="T106" fmla="*/ 2147483647 w 583"/>
              <a:gd name="T107" fmla="*/ 2147483647 h 312"/>
              <a:gd name="T108" fmla="*/ 2147483647 w 583"/>
              <a:gd name="T109" fmla="*/ 2147483647 h 312"/>
              <a:gd name="T110" fmla="*/ 2147483647 w 583"/>
              <a:gd name="T111" fmla="*/ 2147483647 h 312"/>
              <a:gd name="T112" fmla="*/ 2147483647 w 583"/>
              <a:gd name="T113" fmla="*/ 2147483647 h 312"/>
              <a:gd name="T114" fmla="*/ 2147483647 w 583"/>
              <a:gd name="T115" fmla="*/ 2147483647 h 312"/>
              <a:gd name="T116" fmla="*/ 2147483647 w 583"/>
              <a:gd name="T117" fmla="*/ 2147483647 h 312"/>
              <a:gd name="T118" fmla="*/ 2147483647 w 583"/>
              <a:gd name="T119" fmla="*/ 2147483647 h 312"/>
              <a:gd name="T120" fmla="*/ 2147483647 w 583"/>
              <a:gd name="T121" fmla="*/ 2147483647 h 312"/>
              <a:gd name="T122" fmla="*/ 2147483647 w 583"/>
              <a:gd name="T123" fmla="*/ 2147483647 h 312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w 583"/>
              <a:gd name="T187" fmla="*/ 0 h 312"/>
              <a:gd name="T188" fmla="*/ 583 w 583"/>
              <a:gd name="T189" fmla="*/ 312 h 312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T186" t="T187" r="T188" b="T189"/>
            <a:pathLst>
              <a:path w="583" h="312">
                <a:moveTo>
                  <a:pt x="527" y="310"/>
                </a:moveTo>
                <a:lnTo>
                  <a:pt x="538" y="312"/>
                </a:lnTo>
                <a:lnTo>
                  <a:pt x="583" y="268"/>
                </a:lnTo>
                <a:lnTo>
                  <a:pt x="569" y="268"/>
                </a:lnTo>
                <a:lnTo>
                  <a:pt x="562" y="266"/>
                </a:lnTo>
                <a:lnTo>
                  <a:pt x="552" y="264"/>
                </a:lnTo>
                <a:lnTo>
                  <a:pt x="538" y="264"/>
                </a:lnTo>
                <a:lnTo>
                  <a:pt x="529" y="262"/>
                </a:lnTo>
                <a:lnTo>
                  <a:pt x="519" y="258"/>
                </a:lnTo>
                <a:lnTo>
                  <a:pt x="511" y="258"/>
                </a:lnTo>
                <a:lnTo>
                  <a:pt x="498" y="256"/>
                </a:lnTo>
                <a:lnTo>
                  <a:pt x="488" y="254"/>
                </a:lnTo>
                <a:lnTo>
                  <a:pt x="476" y="252"/>
                </a:lnTo>
                <a:lnTo>
                  <a:pt x="467" y="250"/>
                </a:lnTo>
                <a:lnTo>
                  <a:pt x="455" y="250"/>
                </a:lnTo>
                <a:lnTo>
                  <a:pt x="449" y="245"/>
                </a:lnTo>
                <a:lnTo>
                  <a:pt x="442" y="245"/>
                </a:lnTo>
                <a:lnTo>
                  <a:pt x="434" y="243"/>
                </a:lnTo>
                <a:lnTo>
                  <a:pt x="422" y="241"/>
                </a:lnTo>
                <a:lnTo>
                  <a:pt x="414" y="239"/>
                </a:lnTo>
                <a:lnTo>
                  <a:pt x="405" y="235"/>
                </a:lnTo>
                <a:lnTo>
                  <a:pt x="397" y="233"/>
                </a:lnTo>
                <a:lnTo>
                  <a:pt x="389" y="233"/>
                </a:lnTo>
                <a:lnTo>
                  <a:pt x="383" y="229"/>
                </a:lnTo>
                <a:lnTo>
                  <a:pt x="372" y="227"/>
                </a:lnTo>
                <a:lnTo>
                  <a:pt x="364" y="223"/>
                </a:lnTo>
                <a:lnTo>
                  <a:pt x="351" y="219"/>
                </a:lnTo>
                <a:lnTo>
                  <a:pt x="339" y="217"/>
                </a:lnTo>
                <a:lnTo>
                  <a:pt x="327" y="211"/>
                </a:lnTo>
                <a:lnTo>
                  <a:pt x="318" y="207"/>
                </a:lnTo>
                <a:lnTo>
                  <a:pt x="306" y="203"/>
                </a:lnTo>
                <a:lnTo>
                  <a:pt x="296" y="199"/>
                </a:lnTo>
                <a:lnTo>
                  <a:pt x="289" y="195"/>
                </a:lnTo>
                <a:lnTo>
                  <a:pt x="281" y="189"/>
                </a:lnTo>
                <a:lnTo>
                  <a:pt x="271" y="185"/>
                </a:lnTo>
                <a:lnTo>
                  <a:pt x="260" y="181"/>
                </a:lnTo>
                <a:lnTo>
                  <a:pt x="250" y="176"/>
                </a:lnTo>
                <a:lnTo>
                  <a:pt x="242" y="170"/>
                </a:lnTo>
                <a:lnTo>
                  <a:pt x="233" y="164"/>
                </a:lnTo>
                <a:lnTo>
                  <a:pt x="223" y="158"/>
                </a:lnTo>
                <a:lnTo>
                  <a:pt x="217" y="152"/>
                </a:lnTo>
                <a:lnTo>
                  <a:pt x="211" y="148"/>
                </a:lnTo>
                <a:lnTo>
                  <a:pt x="205" y="142"/>
                </a:lnTo>
                <a:lnTo>
                  <a:pt x="198" y="136"/>
                </a:lnTo>
                <a:lnTo>
                  <a:pt x="194" y="130"/>
                </a:lnTo>
                <a:lnTo>
                  <a:pt x="188" y="126"/>
                </a:lnTo>
                <a:lnTo>
                  <a:pt x="182" y="120"/>
                </a:lnTo>
                <a:lnTo>
                  <a:pt x="178" y="114"/>
                </a:lnTo>
                <a:lnTo>
                  <a:pt x="174" y="110"/>
                </a:lnTo>
                <a:lnTo>
                  <a:pt x="171" y="103"/>
                </a:lnTo>
                <a:lnTo>
                  <a:pt x="167" y="99"/>
                </a:lnTo>
                <a:lnTo>
                  <a:pt x="165" y="91"/>
                </a:lnTo>
                <a:lnTo>
                  <a:pt x="163" y="83"/>
                </a:lnTo>
                <a:lnTo>
                  <a:pt x="159" y="77"/>
                </a:lnTo>
                <a:lnTo>
                  <a:pt x="157" y="71"/>
                </a:lnTo>
                <a:lnTo>
                  <a:pt x="157" y="65"/>
                </a:lnTo>
                <a:lnTo>
                  <a:pt x="157" y="57"/>
                </a:lnTo>
                <a:lnTo>
                  <a:pt x="157" y="51"/>
                </a:lnTo>
                <a:lnTo>
                  <a:pt x="198" y="51"/>
                </a:lnTo>
                <a:lnTo>
                  <a:pt x="103" y="0"/>
                </a:lnTo>
                <a:lnTo>
                  <a:pt x="0" y="51"/>
                </a:lnTo>
                <a:lnTo>
                  <a:pt x="39" y="51"/>
                </a:lnTo>
                <a:lnTo>
                  <a:pt x="39" y="59"/>
                </a:lnTo>
                <a:lnTo>
                  <a:pt x="39" y="67"/>
                </a:lnTo>
                <a:lnTo>
                  <a:pt x="41" y="75"/>
                </a:lnTo>
                <a:lnTo>
                  <a:pt x="43" y="81"/>
                </a:lnTo>
                <a:lnTo>
                  <a:pt x="43" y="89"/>
                </a:lnTo>
                <a:lnTo>
                  <a:pt x="47" y="93"/>
                </a:lnTo>
                <a:lnTo>
                  <a:pt x="49" y="101"/>
                </a:lnTo>
                <a:lnTo>
                  <a:pt x="51" y="105"/>
                </a:lnTo>
                <a:lnTo>
                  <a:pt x="54" y="112"/>
                </a:lnTo>
                <a:lnTo>
                  <a:pt x="58" y="116"/>
                </a:lnTo>
                <a:lnTo>
                  <a:pt x="64" y="126"/>
                </a:lnTo>
                <a:lnTo>
                  <a:pt x="66" y="130"/>
                </a:lnTo>
                <a:lnTo>
                  <a:pt x="74" y="136"/>
                </a:lnTo>
                <a:lnTo>
                  <a:pt x="78" y="142"/>
                </a:lnTo>
                <a:lnTo>
                  <a:pt x="85" y="150"/>
                </a:lnTo>
                <a:lnTo>
                  <a:pt x="89" y="154"/>
                </a:lnTo>
                <a:lnTo>
                  <a:pt x="97" y="162"/>
                </a:lnTo>
                <a:lnTo>
                  <a:pt x="103" y="166"/>
                </a:lnTo>
                <a:lnTo>
                  <a:pt x="113" y="174"/>
                </a:lnTo>
                <a:lnTo>
                  <a:pt x="120" y="181"/>
                </a:lnTo>
                <a:lnTo>
                  <a:pt x="128" y="185"/>
                </a:lnTo>
                <a:lnTo>
                  <a:pt x="136" y="189"/>
                </a:lnTo>
                <a:lnTo>
                  <a:pt x="144" y="195"/>
                </a:lnTo>
                <a:lnTo>
                  <a:pt x="155" y="199"/>
                </a:lnTo>
                <a:lnTo>
                  <a:pt x="163" y="207"/>
                </a:lnTo>
                <a:lnTo>
                  <a:pt x="173" y="211"/>
                </a:lnTo>
                <a:lnTo>
                  <a:pt x="182" y="217"/>
                </a:lnTo>
                <a:lnTo>
                  <a:pt x="194" y="221"/>
                </a:lnTo>
                <a:lnTo>
                  <a:pt x="204" y="227"/>
                </a:lnTo>
                <a:lnTo>
                  <a:pt x="213" y="231"/>
                </a:lnTo>
                <a:lnTo>
                  <a:pt x="223" y="235"/>
                </a:lnTo>
                <a:lnTo>
                  <a:pt x="234" y="239"/>
                </a:lnTo>
                <a:lnTo>
                  <a:pt x="244" y="245"/>
                </a:lnTo>
                <a:lnTo>
                  <a:pt x="258" y="248"/>
                </a:lnTo>
                <a:lnTo>
                  <a:pt x="267" y="252"/>
                </a:lnTo>
                <a:lnTo>
                  <a:pt x="281" y="254"/>
                </a:lnTo>
                <a:lnTo>
                  <a:pt x="294" y="258"/>
                </a:lnTo>
                <a:lnTo>
                  <a:pt x="306" y="264"/>
                </a:lnTo>
                <a:lnTo>
                  <a:pt x="320" y="268"/>
                </a:lnTo>
                <a:lnTo>
                  <a:pt x="333" y="272"/>
                </a:lnTo>
                <a:lnTo>
                  <a:pt x="345" y="276"/>
                </a:lnTo>
                <a:lnTo>
                  <a:pt x="356" y="278"/>
                </a:lnTo>
                <a:lnTo>
                  <a:pt x="368" y="280"/>
                </a:lnTo>
                <a:lnTo>
                  <a:pt x="376" y="282"/>
                </a:lnTo>
                <a:lnTo>
                  <a:pt x="383" y="286"/>
                </a:lnTo>
                <a:lnTo>
                  <a:pt x="391" y="286"/>
                </a:lnTo>
                <a:lnTo>
                  <a:pt x="397" y="288"/>
                </a:lnTo>
                <a:lnTo>
                  <a:pt x="405" y="290"/>
                </a:lnTo>
                <a:lnTo>
                  <a:pt x="414" y="290"/>
                </a:lnTo>
                <a:lnTo>
                  <a:pt x="422" y="292"/>
                </a:lnTo>
                <a:lnTo>
                  <a:pt x="430" y="294"/>
                </a:lnTo>
                <a:lnTo>
                  <a:pt x="436" y="294"/>
                </a:lnTo>
                <a:lnTo>
                  <a:pt x="443" y="298"/>
                </a:lnTo>
                <a:lnTo>
                  <a:pt x="453" y="298"/>
                </a:lnTo>
                <a:lnTo>
                  <a:pt x="461" y="300"/>
                </a:lnTo>
                <a:lnTo>
                  <a:pt x="473" y="302"/>
                </a:lnTo>
                <a:lnTo>
                  <a:pt x="480" y="302"/>
                </a:lnTo>
                <a:lnTo>
                  <a:pt x="488" y="304"/>
                </a:lnTo>
                <a:lnTo>
                  <a:pt x="494" y="304"/>
                </a:lnTo>
                <a:lnTo>
                  <a:pt x="503" y="308"/>
                </a:lnTo>
                <a:lnTo>
                  <a:pt x="513" y="308"/>
                </a:lnTo>
                <a:lnTo>
                  <a:pt x="519" y="310"/>
                </a:lnTo>
                <a:lnTo>
                  <a:pt x="527" y="31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lIns="86457" tIns="43228" rIns="86457" bIns="43228"/>
          <a:lstStyle/>
          <a:p>
            <a:endParaRPr lang="zh-CN" altLang="en-US"/>
          </a:p>
        </p:txBody>
      </p:sp>
      <p:sp>
        <p:nvSpPr>
          <p:cNvPr id="689" name="Freeform 170"/>
          <p:cNvSpPr>
            <a:spLocks/>
          </p:cNvSpPr>
          <p:nvPr/>
        </p:nvSpPr>
        <p:spPr bwMode="auto">
          <a:xfrm>
            <a:off x="469004" y="5183444"/>
            <a:ext cx="620713" cy="358775"/>
          </a:xfrm>
          <a:custGeom>
            <a:avLst/>
            <a:gdLst>
              <a:gd name="T0" fmla="*/ 2147483647 w 583"/>
              <a:gd name="T1" fmla="*/ 2147483647 h 310"/>
              <a:gd name="T2" fmla="*/ 2147483647 w 583"/>
              <a:gd name="T3" fmla="*/ 2147483647 h 310"/>
              <a:gd name="T4" fmla="*/ 2147483647 w 583"/>
              <a:gd name="T5" fmla="*/ 2147483647 h 310"/>
              <a:gd name="T6" fmla="*/ 2147483647 w 583"/>
              <a:gd name="T7" fmla="*/ 2147483647 h 310"/>
              <a:gd name="T8" fmla="*/ 2147483647 w 583"/>
              <a:gd name="T9" fmla="*/ 2147483647 h 310"/>
              <a:gd name="T10" fmla="*/ 2147483647 w 583"/>
              <a:gd name="T11" fmla="*/ 2147483647 h 310"/>
              <a:gd name="T12" fmla="*/ 2147483647 w 583"/>
              <a:gd name="T13" fmla="*/ 2147483647 h 310"/>
              <a:gd name="T14" fmla="*/ 2147483647 w 583"/>
              <a:gd name="T15" fmla="*/ 2147483647 h 310"/>
              <a:gd name="T16" fmla="*/ 2147483647 w 583"/>
              <a:gd name="T17" fmla="*/ 2147483647 h 310"/>
              <a:gd name="T18" fmla="*/ 2147483647 w 583"/>
              <a:gd name="T19" fmla="*/ 2147483647 h 310"/>
              <a:gd name="T20" fmla="*/ 2147483647 w 583"/>
              <a:gd name="T21" fmla="*/ 2147483647 h 310"/>
              <a:gd name="T22" fmla="*/ 2147483647 w 583"/>
              <a:gd name="T23" fmla="*/ 2147483647 h 310"/>
              <a:gd name="T24" fmla="*/ 2147483647 w 583"/>
              <a:gd name="T25" fmla="*/ 2147483647 h 310"/>
              <a:gd name="T26" fmla="*/ 2147483647 w 583"/>
              <a:gd name="T27" fmla="*/ 2147483647 h 310"/>
              <a:gd name="T28" fmla="*/ 2147483647 w 583"/>
              <a:gd name="T29" fmla="*/ 2147483647 h 310"/>
              <a:gd name="T30" fmla="*/ 2147483647 w 583"/>
              <a:gd name="T31" fmla="*/ 2147483647 h 310"/>
              <a:gd name="T32" fmla="*/ 2147483647 w 583"/>
              <a:gd name="T33" fmla="*/ 2147483647 h 310"/>
              <a:gd name="T34" fmla="*/ 2147483647 w 583"/>
              <a:gd name="T35" fmla="*/ 2147483647 h 310"/>
              <a:gd name="T36" fmla="*/ 2147483647 w 583"/>
              <a:gd name="T37" fmla="*/ 2147483647 h 310"/>
              <a:gd name="T38" fmla="*/ 2147483647 w 583"/>
              <a:gd name="T39" fmla="*/ 2147483647 h 310"/>
              <a:gd name="T40" fmla="*/ 2147483647 w 583"/>
              <a:gd name="T41" fmla="*/ 2147483647 h 310"/>
              <a:gd name="T42" fmla="*/ 2147483647 w 583"/>
              <a:gd name="T43" fmla="*/ 2147483647 h 310"/>
              <a:gd name="T44" fmla="*/ 2147483647 w 583"/>
              <a:gd name="T45" fmla="*/ 2147483647 h 310"/>
              <a:gd name="T46" fmla="*/ 2147483647 w 583"/>
              <a:gd name="T47" fmla="*/ 2147483647 h 310"/>
              <a:gd name="T48" fmla="*/ 2147483647 w 583"/>
              <a:gd name="T49" fmla="*/ 2147483647 h 310"/>
              <a:gd name="T50" fmla="*/ 2147483647 w 583"/>
              <a:gd name="T51" fmla="*/ 2147483647 h 310"/>
              <a:gd name="T52" fmla="*/ 2147483647 w 583"/>
              <a:gd name="T53" fmla="*/ 2147483647 h 310"/>
              <a:gd name="T54" fmla="*/ 2147483647 w 583"/>
              <a:gd name="T55" fmla="*/ 2147483647 h 310"/>
              <a:gd name="T56" fmla="*/ 2147483647 w 583"/>
              <a:gd name="T57" fmla="*/ 2147483647 h 310"/>
              <a:gd name="T58" fmla="*/ 2147483647 w 583"/>
              <a:gd name="T59" fmla="*/ 0 h 310"/>
              <a:gd name="T60" fmla="*/ 2147483647 w 583"/>
              <a:gd name="T61" fmla="*/ 2147483647 h 310"/>
              <a:gd name="T62" fmla="*/ 2147483647 w 583"/>
              <a:gd name="T63" fmla="*/ 2147483647 h 310"/>
              <a:gd name="T64" fmla="*/ 2147483647 w 583"/>
              <a:gd name="T65" fmla="*/ 2147483647 h 310"/>
              <a:gd name="T66" fmla="*/ 2147483647 w 583"/>
              <a:gd name="T67" fmla="*/ 2147483647 h 310"/>
              <a:gd name="T68" fmla="*/ 2147483647 w 583"/>
              <a:gd name="T69" fmla="*/ 2147483647 h 310"/>
              <a:gd name="T70" fmla="*/ 2147483647 w 583"/>
              <a:gd name="T71" fmla="*/ 2147483647 h 310"/>
              <a:gd name="T72" fmla="*/ 2147483647 w 583"/>
              <a:gd name="T73" fmla="*/ 2147483647 h 310"/>
              <a:gd name="T74" fmla="*/ 2147483647 w 583"/>
              <a:gd name="T75" fmla="*/ 2147483647 h 310"/>
              <a:gd name="T76" fmla="*/ 2147483647 w 583"/>
              <a:gd name="T77" fmla="*/ 2147483647 h 310"/>
              <a:gd name="T78" fmla="*/ 2147483647 w 583"/>
              <a:gd name="T79" fmla="*/ 2147483647 h 310"/>
              <a:gd name="T80" fmla="*/ 2147483647 w 583"/>
              <a:gd name="T81" fmla="*/ 2147483647 h 310"/>
              <a:gd name="T82" fmla="*/ 2147483647 w 583"/>
              <a:gd name="T83" fmla="*/ 2147483647 h 310"/>
              <a:gd name="T84" fmla="*/ 2147483647 w 583"/>
              <a:gd name="T85" fmla="*/ 2147483647 h 310"/>
              <a:gd name="T86" fmla="*/ 2147483647 w 583"/>
              <a:gd name="T87" fmla="*/ 2147483647 h 310"/>
              <a:gd name="T88" fmla="*/ 2147483647 w 583"/>
              <a:gd name="T89" fmla="*/ 2147483647 h 310"/>
              <a:gd name="T90" fmla="*/ 2147483647 w 583"/>
              <a:gd name="T91" fmla="*/ 2147483647 h 310"/>
              <a:gd name="T92" fmla="*/ 2147483647 w 583"/>
              <a:gd name="T93" fmla="*/ 2147483647 h 310"/>
              <a:gd name="T94" fmla="*/ 2147483647 w 583"/>
              <a:gd name="T95" fmla="*/ 2147483647 h 310"/>
              <a:gd name="T96" fmla="*/ 2147483647 w 583"/>
              <a:gd name="T97" fmla="*/ 2147483647 h 310"/>
              <a:gd name="T98" fmla="*/ 2147483647 w 583"/>
              <a:gd name="T99" fmla="*/ 2147483647 h 310"/>
              <a:gd name="T100" fmla="*/ 2147483647 w 583"/>
              <a:gd name="T101" fmla="*/ 2147483647 h 310"/>
              <a:gd name="T102" fmla="*/ 2147483647 w 583"/>
              <a:gd name="T103" fmla="*/ 2147483647 h 310"/>
              <a:gd name="T104" fmla="*/ 2147483647 w 583"/>
              <a:gd name="T105" fmla="*/ 2147483647 h 310"/>
              <a:gd name="T106" fmla="*/ 2147483647 w 583"/>
              <a:gd name="T107" fmla="*/ 2147483647 h 310"/>
              <a:gd name="T108" fmla="*/ 2147483647 w 583"/>
              <a:gd name="T109" fmla="*/ 2147483647 h 310"/>
              <a:gd name="T110" fmla="*/ 2147483647 w 583"/>
              <a:gd name="T111" fmla="*/ 2147483647 h 310"/>
              <a:gd name="T112" fmla="*/ 2147483647 w 583"/>
              <a:gd name="T113" fmla="*/ 2147483647 h 310"/>
              <a:gd name="T114" fmla="*/ 2147483647 w 583"/>
              <a:gd name="T115" fmla="*/ 2147483647 h 310"/>
              <a:gd name="T116" fmla="*/ 2147483647 w 583"/>
              <a:gd name="T117" fmla="*/ 2147483647 h 310"/>
              <a:gd name="T118" fmla="*/ 2147483647 w 583"/>
              <a:gd name="T119" fmla="*/ 2147483647 h 310"/>
              <a:gd name="T120" fmla="*/ 2147483647 w 583"/>
              <a:gd name="T121" fmla="*/ 2147483647 h 310"/>
              <a:gd name="T122" fmla="*/ 2147483647 w 583"/>
              <a:gd name="T123" fmla="*/ 2147483647 h 310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w 583"/>
              <a:gd name="T187" fmla="*/ 0 h 310"/>
              <a:gd name="T188" fmla="*/ 583 w 583"/>
              <a:gd name="T189" fmla="*/ 310 h 310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T186" t="T187" r="T188" b="T189"/>
            <a:pathLst>
              <a:path w="583" h="310">
                <a:moveTo>
                  <a:pt x="526" y="308"/>
                </a:moveTo>
                <a:lnTo>
                  <a:pt x="540" y="310"/>
                </a:lnTo>
                <a:lnTo>
                  <a:pt x="583" y="268"/>
                </a:lnTo>
                <a:lnTo>
                  <a:pt x="571" y="268"/>
                </a:lnTo>
                <a:lnTo>
                  <a:pt x="563" y="266"/>
                </a:lnTo>
                <a:lnTo>
                  <a:pt x="552" y="263"/>
                </a:lnTo>
                <a:lnTo>
                  <a:pt x="540" y="263"/>
                </a:lnTo>
                <a:lnTo>
                  <a:pt x="528" y="261"/>
                </a:lnTo>
                <a:lnTo>
                  <a:pt x="519" y="259"/>
                </a:lnTo>
                <a:lnTo>
                  <a:pt x="511" y="259"/>
                </a:lnTo>
                <a:lnTo>
                  <a:pt x="497" y="257"/>
                </a:lnTo>
                <a:lnTo>
                  <a:pt x="488" y="253"/>
                </a:lnTo>
                <a:lnTo>
                  <a:pt x="476" y="251"/>
                </a:lnTo>
                <a:lnTo>
                  <a:pt x="466" y="249"/>
                </a:lnTo>
                <a:lnTo>
                  <a:pt x="457" y="249"/>
                </a:lnTo>
                <a:lnTo>
                  <a:pt x="449" y="245"/>
                </a:lnTo>
                <a:lnTo>
                  <a:pt x="441" y="245"/>
                </a:lnTo>
                <a:lnTo>
                  <a:pt x="434" y="241"/>
                </a:lnTo>
                <a:lnTo>
                  <a:pt x="424" y="239"/>
                </a:lnTo>
                <a:lnTo>
                  <a:pt x="416" y="237"/>
                </a:lnTo>
                <a:lnTo>
                  <a:pt x="404" y="235"/>
                </a:lnTo>
                <a:lnTo>
                  <a:pt x="397" y="231"/>
                </a:lnTo>
                <a:lnTo>
                  <a:pt x="389" y="231"/>
                </a:lnTo>
                <a:lnTo>
                  <a:pt x="385" y="227"/>
                </a:lnTo>
                <a:lnTo>
                  <a:pt x="372" y="225"/>
                </a:lnTo>
                <a:lnTo>
                  <a:pt x="364" y="223"/>
                </a:lnTo>
                <a:lnTo>
                  <a:pt x="350" y="217"/>
                </a:lnTo>
                <a:lnTo>
                  <a:pt x="341" y="215"/>
                </a:lnTo>
                <a:lnTo>
                  <a:pt x="327" y="211"/>
                </a:lnTo>
                <a:lnTo>
                  <a:pt x="317" y="205"/>
                </a:lnTo>
                <a:lnTo>
                  <a:pt x="308" y="201"/>
                </a:lnTo>
                <a:lnTo>
                  <a:pt x="296" y="199"/>
                </a:lnTo>
                <a:lnTo>
                  <a:pt x="288" y="194"/>
                </a:lnTo>
                <a:lnTo>
                  <a:pt x="281" y="190"/>
                </a:lnTo>
                <a:lnTo>
                  <a:pt x="271" y="184"/>
                </a:lnTo>
                <a:lnTo>
                  <a:pt x="261" y="180"/>
                </a:lnTo>
                <a:lnTo>
                  <a:pt x="250" y="176"/>
                </a:lnTo>
                <a:lnTo>
                  <a:pt x="242" y="168"/>
                </a:lnTo>
                <a:lnTo>
                  <a:pt x="232" y="162"/>
                </a:lnTo>
                <a:lnTo>
                  <a:pt x="225" y="156"/>
                </a:lnTo>
                <a:lnTo>
                  <a:pt x="217" y="152"/>
                </a:lnTo>
                <a:lnTo>
                  <a:pt x="211" y="146"/>
                </a:lnTo>
                <a:lnTo>
                  <a:pt x="205" y="142"/>
                </a:lnTo>
                <a:lnTo>
                  <a:pt x="199" y="134"/>
                </a:lnTo>
                <a:lnTo>
                  <a:pt x="194" y="130"/>
                </a:lnTo>
                <a:lnTo>
                  <a:pt x="188" y="125"/>
                </a:lnTo>
                <a:lnTo>
                  <a:pt x="184" y="119"/>
                </a:lnTo>
                <a:lnTo>
                  <a:pt x="178" y="113"/>
                </a:lnTo>
                <a:lnTo>
                  <a:pt x="176" y="109"/>
                </a:lnTo>
                <a:lnTo>
                  <a:pt x="170" y="101"/>
                </a:lnTo>
                <a:lnTo>
                  <a:pt x="166" y="97"/>
                </a:lnTo>
                <a:lnTo>
                  <a:pt x="165" y="89"/>
                </a:lnTo>
                <a:lnTo>
                  <a:pt x="163" y="83"/>
                </a:lnTo>
                <a:lnTo>
                  <a:pt x="161" y="75"/>
                </a:lnTo>
                <a:lnTo>
                  <a:pt x="157" y="71"/>
                </a:lnTo>
                <a:lnTo>
                  <a:pt x="157" y="63"/>
                </a:lnTo>
                <a:lnTo>
                  <a:pt x="157" y="56"/>
                </a:lnTo>
                <a:lnTo>
                  <a:pt x="157" y="50"/>
                </a:lnTo>
                <a:lnTo>
                  <a:pt x="199" y="50"/>
                </a:lnTo>
                <a:lnTo>
                  <a:pt x="103" y="0"/>
                </a:lnTo>
                <a:lnTo>
                  <a:pt x="0" y="50"/>
                </a:lnTo>
                <a:lnTo>
                  <a:pt x="39" y="50"/>
                </a:lnTo>
                <a:lnTo>
                  <a:pt x="39" y="59"/>
                </a:lnTo>
                <a:lnTo>
                  <a:pt x="39" y="65"/>
                </a:lnTo>
                <a:lnTo>
                  <a:pt x="41" y="73"/>
                </a:lnTo>
                <a:lnTo>
                  <a:pt x="45" y="79"/>
                </a:lnTo>
                <a:lnTo>
                  <a:pt x="45" y="87"/>
                </a:lnTo>
                <a:lnTo>
                  <a:pt x="46" y="93"/>
                </a:lnTo>
                <a:lnTo>
                  <a:pt x="48" y="99"/>
                </a:lnTo>
                <a:lnTo>
                  <a:pt x="50" y="103"/>
                </a:lnTo>
                <a:lnTo>
                  <a:pt x="54" y="111"/>
                </a:lnTo>
                <a:lnTo>
                  <a:pt x="60" y="117"/>
                </a:lnTo>
                <a:lnTo>
                  <a:pt x="64" y="125"/>
                </a:lnTo>
                <a:lnTo>
                  <a:pt x="68" y="130"/>
                </a:lnTo>
                <a:lnTo>
                  <a:pt x="75" y="134"/>
                </a:lnTo>
                <a:lnTo>
                  <a:pt x="77" y="142"/>
                </a:lnTo>
                <a:lnTo>
                  <a:pt x="85" y="148"/>
                </a:lnTo>
                <a:lnTo>
                  <a:pt x="89" y="154"/>
                </a:lnTo>
                <a:lnTo>
                  <a:pt x="99" y="160"/>
                </a:lnTo>
                <a:lnTo>
                  <a:pt x="103" y="166"/>
                </a:lnTo>
                <a:lnTo>
                  <a:pt x="114" y="172"/>
                </a:lnTo>
                <a:lnTo>
                  <a:pt x="122" y="180"/>
                </a:lnTo>
                <a:lnTo>
                  <a:pt x="128" y="184"/>
                </a:lnTo>
                <a:lnTo>
                  <a:pt x="137" y="190"/>
                </a:lnTo>
                <a:lnTo>
                  <a:pt x="145" y="194"/>
                </a:lnTo>
                <a:lnTo>
                  <a:pt x="155" y="199"/>
                </a:lnTo>
                <a:lnTo>
                  <a:pt x="163" y="205"/>
                </a:lnTo>
                <a:lnTo>
                  <a:pt x="172" y="211"/>
                </a:lnTo>
                <a:lnTo>
                  <a:pt x="184" y="215"/>
                </a:lnTo>
                <a:lnTo>
                  <a:pt x="194" y="221"/>
                </a:lnTo>
                <a:lnTo>
                  <a:pt x="203" y="225"/>
                </a:lnTo>
                <a:lnTo>
                  <a:pt x="215" y="229"/>
                </a:lnTo>
                <a:lnTo>
                  <a:pt x="225" y="235"/>
                </a:lnTo>
                <a:lnTo>
                  <a:pt x="234" y="237"/>
                </a:lnTo>
                <a:lnTo>
                  <a:pt x="244" y="245"/>
                </a:lnTo>
                <a:lnTo>
                  <a:pt x="257" y="247"/>
                </a:lnTo>
                <a:lnTo>
                  <a:pt x="269" y="251"/>
                </a:lnTo>
                <a:lnTo>
                  <a:pt x="281" y="253"/>
                </a:lnTo>
                <a:lnTo>
                  <a:pt x="294" y="259"/>
                </a:lnTo>
                <a:lnTo>
                  <a:pt x="308" y="263"/>
                </a:lnTo>
                <a:lnTo>
                  <a:pt x="319" y="268"/>
                </a:lnTo>
                <a:lnTo>
                  <a:pt x="333" y="270"/>
                </a:lnTo>
                <a:lnTo>
                  <a:pt x="346" y="274"/>
                </a:lnTo>
                <a:lnTo>
                  <a:pt x="356" y="276"/>
                </a:lnTo>
                <a:lnTo>
                  <a:pt x="370" y="280"/>
                </a:lnTo>
                <a:lnTo>
                  <a:pt x="377" y="282"/>
                </a:lnTo>
                <a:lnTo>
                  <a:pt x="385" y="284"/>
                </a:lnTo>
                <a:lnTo>
                  <a:pt x="393" y="284"/>
                </a:lnTo>
                <a:lnTo>
                  <a:pt x="397" y="286"/>
                </a:lnTo>
                <a:lnTo>
                  <a:pt x="404" y="290"/>
                </a:lnTo>
                <a:lnTo>
                  <a:pt x="416" y="290"/>
                </a:lnTo>
                <a:lnTo>
                  <a:pt x="424" y="290"/>
                </a:lnTo>
                <a:lnTo>
                  <a:pt x="432" y="294"/>
                </a:lnTo>
                <a:lnTo>
                  <a:pt x="435" y="294"/>
                </a:lnTo>
                <a:lnTo>
                  <a:pt x="443" y="296"/>
                </a:lnTo>
                <a:lnTo>
                  <a:pt x="455" y="296"/>
                </a:lnTo>
                <a:lnTo>
                  <a:pt x="463" y="298"/>
                </a:lnTo>
                <a:lnTo>
                  <a:pt x="472" y="300"/>
                </a:lnTo>
                <a:lnTo>
                  <a:pt x="480" y="300"/>
                </a:lnTo>
                <a:lnTo>
                  <a:pt x="488" y="304"/>
                </a:lnTo>
                <a:lnTo>
                  <a:pt x="495" y="304"/>
                </a:lnTo>
                <a:lnTo>
                  <a:pt x="503" y="306"/>
                </a:lnTo>
                <a:lnTo>
                  <a:pt x="513" y="306"/>
                </a:lnTo>
                <a:lnTo>
                  <a:pt x="519" y="308"/>
                </a:lnTo>
                <a:lnTo>
                  <a:pt x="526" y="308"/>
                </a:lnTo>
                <a:close/>
              </a:path>
            </a:pathLst>
          </a:custGeom>
          <a:solidFill>
            <a:srgbClr val="0019D1"/>
          </a:solidFill>
          <a:ln w="9525">
            <a:noFill/>
            <a:round/>
            <a:headEnd/>
            <a:tailEnd/>
          </a:ln>
        </p:spPr>
        <p:txBody>
          <a:bodyPr lIns="86457" tIns="43228" rIns="86457" bIns="43228"/>
          <a:lstStyle/>
          <a:p>
            <a:endParaRPr lang="zh-CN" altLang="en-US"/>
          </a:p>
        </p:txBody>
      </p:sp>
      <p:sp>
        <p:nvSpPr>
          <p:cNvPr id="690" name="Freeform 171"/>
          <p:cNvSpPr>
            <a:spLocks/>
          </p:cNvSpPr>
          <p:nvPr/>
        </p:nvSpPr>
        <p:spPr bwMode="auto">
          <a:xfrm>
            <a:off x="1510404" y="4964369"/>
            <a:ext cx="620713" cy="363537"/>
          </a:xfrm>
          <a:custGeom>
            <a:avLst/>
            <a:gdLst>
              <a:gd name="T0" fmla="*/ 2147483647 w 583"/>
              <a:gd name="T1" fmla="*/ 0 h 312"/>
              <a:gd name="T2" fmla="*/ 2147483647 w 583"/>
              <a:gd name="T3" fmla="*/ 2147483647 h 312"/>
              <a:gd name="T4" fmla="*/ 2147483647 w 583"/>
              <a:gd name="T5" fmla="*/ 2147483647 h 312"/>
              <a:gd name="T6" fmla="*/ 2147483647 w 583"/>
              <a:gd name="T7" fmla="*/ 2147483647 h 312"/>
              <a:gd name="T8" fmla="*/ 2147483647 w 583"/>
              <a:gd name="T9" fmla="*/ 2147483647 h 312"/>
              <a:gd name="T10" fmla="*/ 2147483647 w 583"/>
              <a:gd name="T11" fmla="*/ 2147483647 h 312"/>
              <a:gd name="T12" fmla="*/ 2147483647 w 583"/>
              <a:gd name="T13" fmla="*/ 2147483647 h 312"/>
              <a:gd name="T14" fmla="*/ 2147483647 w 583"/>
              <a:gd name="T15" fmla="*/ 2147483647 h 312"/>
              <a:gd name="T16" fmla="*/ 2147483647 w 583"/>
              <a:gd name="T17" fmla="*/ 2147483647 h 312"/>
              <a:gd name="T18" fmla="*/ 2147483647 w 583"/>
              <a:gd name="T19" fmla="*/ 2147483647 h 312"/>
              <a:gd name="T20" fmla="*/ 2147483647 w 583"/>
              <a:gd name="T21" fmla="*/ 2147483647 h 312"/>
              <a:gd name="T22" fmla="*/ 2147483647 w 583"/>
              <a:gd name="T23" fmla="*/ 2147483647 h 312"/>
              <a:gd name="T24" fmla="*/ 2147483647 w 583"/>
              <a:gd name="T25" fmla="*/ 2147483647 h 312"/>
              <a:gd name="T26" fmla="*/ 2147483647 w 583"/>
              <a:gd name="T27" fmla="*/ 2147483647 h 312"/>
              <a:gd name="T28" fmla="*/ 2147483647 w 583"/>
              <a:gd name="T29" fmla="*/ 2147483647 h 312"/>
              <a:gd name="T30" fmla="*/ 2147483647 w 583"/>
              <a:gd name="T31" fmla="*/ 2147483647 h 312"/>
              <a:gd name="T32" fmla="*/ 2147483647 w 583"/>
              <a:gd name="T33" fmla="*/ 2147483647 h 312"/>
              <a:gd name="T34" fmla="*/ 2147483647 w 583"/>
              <a:gd name="T35" fmla="*/ 2147483647 h 312"/>
              <a:gd name="T36" fmla="*/ 2147483647 w 583"/>
              <a:gd name="T37" fmla="*/ 2147483647 h 312"/>
              <a:gd name="T38" fmla="*/ 2147483647 w 583"/>
              <a:gd name="T39" fmla="*/ 2147483647 h 312"/>
              <a:gd name="T40" fmla="*/ 2147483647 w 583"/>
              <a:gd name="T41" fmla="*/ 2147483647 h 312"/>
              <a:gd name="T42" fmla="*/ 2147483647 w 583"/>
              <a:gd name="T43" fmla="*/ 2147483647 h 312"/>
              <a:gd name="T44" fmla="*/ 2147483647 w 583"/>
              <a:gd name="T45" fmla="*/ 2147483647 h 312"/>
              <a:gd name="T46" fmla="*/ 2147483647 w 583"/>
              <a:gd name="T47" fmla="*/ 2147483647 h 312"/>
              <a:gd name="T48" fmla="*/ 2147483647 w 583"/>
              <a:gd name="T49" fmla="*/ 2147483647 h 312"/>
              <a:gd name="T50" fmla="*/ 2147483647 w 583"/>
              <a:gd name="T51" fmla="*/ 2147483647 h 312"/>
              <a:gd name="T52" fmla="*/ 2147483647 w 583"/>
              <a:gd name="T53" fmla="*/ 2147483647 h 312"/>
              <a:gd name="T54" fmla="*/ 2147483647 w 583"/>
              <a:gd name="T55" fmla="*/ 2147483647 h 312"/>
              <a:gd name="T56" fmla="*/ 2147483647 w 583"/>
              <a:gd name="T57" fmla="*/ 2147483647 h 312"/>
              <a:gd name="T58" fmla="*/ 2147483647 w 583"/>
              <a:gd name="T59" fmla="*/ 2147483647 h 312"/>
              <a:gd name="T60" fmla="*/ 2147483647 w 583"/>
              <a:gd name="T61" fmla="*/ 2147483647 h 312"/>
              <a:gd name="T62" fmla="*/ 2147483647 w 583"/>
              <a:gd name="T63" fmla="*/ 2147483647 h 312"/>
              <a:gd name="T64" fmla="*/ 2147483647 w 583"/>
              <a:gd name="T65" fmla="*/ 2147483647 h 312"/>
              <a:gd name="T66" fmla="*/ 2147483647 w 583"/>
              <a:gd name="T67" fmla="*/ 2147483647 h 312"/>
              <a:gd name="T68" fmla="*/ 2147483647 w 583"/>
              <a:gd name="T69" fmla="*/ 2147483647 h 312"/>
              <a:gd name="T70" fmla="*/ 2147483647 w 583"/>
              <a:gd name="T71" fmla="*/ 2147483647 h 312"/>
              <a:gd name="T72" fmla="*/ 2147483647 w 583"/>
              <a:gd name="T73" fmla="*/ 2147483647 h 312"/>
              <a:gd name="T74" fmla="*/ 2147483647 w 583"/>
              <a:gd name="T75" fmla="*/ 2147483647 h 312"/>
              <a:gd name="T76" fmla="*/ 2147483647 w 583"/>
              <a:gd name="T77" fmla="*/ 2147483647 h 312"/>
              <a:gd name="T78" fmla="*/ 2147483647 w 583"/>
              <a:gd name="T79" fmla="*/ 2147483647 h 312"/>
              <a:gd name="T80" fmla="*/ 2147483647 w 583"/>
              <a:gd name="T81" fmla="*/ 2147483647 h 312"/>
              <a:gd name="T82" fmla="*/ 2147483647 w 583"/>
              <a:gd name="T83" fmla="*/ 2147483647 h 312"/>
              <a:gd name="T84" fmla="*/ 2147483647 w 583"/>
              <a:gd name="T85" fmla="*/ 2147483647 h 312"/>
              <a:gd name="T86" fmla="*/ 2147483647 w 583"/>
              <a:gd name="T87" fmla="*/ 2147483647 h 312"/>
              <a:gd name="T88" fmla="*/ 2147483647 w 583"/>
              <a:gd name="T89" fmla="*/ 2147483647 h 312"/>
              <a:gd name="T90" fmla="*/ 2147483647 w 583"/>
              <a:gd name="T91" fmla="*/ 2147483647 h 312"/>
              <a:gd name="T92" fmla="*/ 2147483647 w 583"/>
              <a:gd name="T93" fmla="*/ 2147483647 h 312"/>
              <a:gd name="T94" fmla="*/ 2147483647 w 583"/>
              <a:gd name="T95" fmla="*/ 2147483647 h 312"/>
              <a:gd name="T96" fmla="*/ 2147483647 w 583"/>
              <a:gd name="T97" fmla="*/ 2147483647 h 312"/>
              <a:gd name="T98" fmla="*/ 2147483647 w 583"/>
              <a:gd name="T99" fmla="*/ 2147483647 h 312"/>
              <a:gd name="T100" fmla="*/ 2147483647 w 583"/>
              <a:gd name="T101" fmla="*/ 2147483647 h 312"/>
              <a:gd name="T102" fmla="*/ 2147483647 w 583"/>
              <a:gd name="T103" fmla="*/ 2147483647 h 312"/>
              <a:gd name="T104" fmla="*/ 2147483647 w 583"/>
              <a:gd name="T105" fmla="*/ 2147483647 h 312"/>
              <a:gd name="T106" fmla="*/ 2147483647 w 583"/>
              <a:gd name="T107" fmla="*/ 2147483647 h 312"/>
              <a:gd name="T108" fmla="*/ 2147483647 w 583"/>
              <a:gd name="T109" fmla="*/ 2147483647 h 312"/>
              <a:gd name="T110" fmla="*/ 2147483647 w 583"/>
              <a:gd name="T111" fmla="*/ 2147483647 h 312"/>
              <a:gd name="T112" fmla="*/ 2147483647 w 583"/>
              <a:gd name="T113" fmla="*/ 2147483647 h 312"/>
              <a:gd name="T114" fmla="*/ 2147483647 w 583"/>
              <a:gd name="T115" fmla="*/ 2147483647 h 312"/>
              <a:gd name="T116" fmla="*/ 2147483647 w 583"/>
              <a:gd name="T117" fmla="*/ 2147483647 h 312"/>
              <a:gd name="T118" fmla="*/ 2147483647 w 583"/>
              <a:gd name="T119" fmla="*/ 2147483647 h 312"/>
              <a:gd name="T120" fmla="*/ 2147483647 w 583"/>
              <a:gd name="T121" fmla="*/ 2147483647 h 312"/>
              <a:gd name="T122" fmla="*/ 2147483647 w 583"/>
              <a:gd name="T123" fmla="*/ 2147483647 h 312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w 583"/>
              <a:gd name="T187" fmla="*/ 0 h 312"/>
              <a:gd name="T188" fmla="*/ 583 w 583"/>
              <a:gd name="T189" fmla="*/ 312 h 312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T186" t="T187" r="T188" b="T189"/>
            <a:pathLst>
              <a:path w="583" h="312">
                <a:moveTo>
                  <a:pt x="55" y="0"/>
                </a:moveTo>
                <a:lnTo>
                  <a:pt x="41" y="0"/>
                </a:lnTo>
                <a:lnTo>
                  <a:pt x="0" y="41"/>
                </a:lnTo>
                <a:lnTo>
                  <a:pt x="12" y="43"/>
                </a:lnTo>
                <a:lnTo>
                  <a:pt x="22" y="45"/>
                </a:lnTo>
                <a:lnTo>
                  <a:pt x="29" y="45"/>
                </a:lnTo>
                <a:lnTo>
                  <a:pt x="41" y="49"/>
                </a:lnTo>
                <a:lnTo>
                  <a:pt x="53" y="49"/>
                </a:lnTo>
                <a:lnTo>
                  <a:pt x="66" y="51"/>
                </a:lnTo>
                <a:lnTo>
                  <a:pt x="74" y="53"/>
                </a:lnTo>
                <a:lnTo>
                  <a:pt x="85" y="55"/>
                </a:lnTo>
                <a:lnTo>
                  <a:pt x="93" y="59"/>
                </a:lnTo>
                <a:lnTo>
                  <a:pt x="105" y="59"/>
                </a:lnTo>
                <a:lnTo>
                  <a:pt x="115" y="61"/>
                </a:lnTo>
                <a:lnTo>
                  <a:pt x="124" y="63"/>
                </a:lnTo>
                <a:lnTo>
                  <a:pt x="134" y="65"/>
                </a:lnTo>
                <a:lnTo>
                  <a:pt x="144" y="67"/>
                </a:lnTo>
                <a:lnTo>
                  <a:pt x="151" y="69"/>
                </a:lnTo>
                <a:lnTo>
                  <a:pt x="157" y="73"/>
                </a:lnTo>
                <a:lnTo>
                  <a:pt x="169" y="75"/>
                </a:lnTo>
                <a:lnTo>
                  <a:pt x="176" y="75"/>
                </a:lnTo>
                <a:lnTo>
                  <a:pt x="186" y="79"/>
                </a:lnTo>
                <a:lnTo>
                  <a:pt x="192" y="79"/>
                </a:lnTo>
                <a:lnTo>
                  <a:pt x="200" y="83"/>
                </a:lnTo>
                <a:lnTo>
                  <a:pt x="209" y="85"/>
                </a:lnTo>
                <a:lnTo>
                  <a:pt x="221" y="89"/>
                </a:lnTo>
                <a:lnTo>
                  <a:pt x="231" y="93"/>
                </a:lnTo>
                <a:lnTo>
                  <a:pt x="244" y="97"/>
                </a:lnTo>
                <a:lnTo>
                  <a:pt x="254" y="101"/>
                </a:lnTo>
                <a:lnTo>
                  <a:pt x="264" y="103"/>
                </a:lnTo>
                <a:lnTo>
                  <a:pt x="273" y="110"/>
                </a:lnTo>
                <a:lnTo>
                  <a:pt x="285" y="112"/>
                </a:lnTo>
                <a:lnTo>
                  <a:pt x="293" y="118"/>
                </a:lnTo>
                <a:lnTo>
                  <a:pt x="302" y="122"/>
                </a:lnTo>
                <a:lnTo>
                  <a:pt x="312" y="128"/>
                </a:lnTo>
                <a:lnTo>
                  <a:pt x="324" y="132"/>
                </a:lnTo>
                <a:lnTo>
                  <a:pt x="331" y="136"/>
                </a:lnTo>
                <a:lnTo>
                  <a:pt x="341" y="142"/>
                </a:lnTo>
                <a:lnTo>
                  <a:pt x="349" y="148"/>
                </a:lnTo>
                <a:lnTo>
                  <a:pt x="356" y="156"/>
                </a:lnTo>
                <a:lnTo>
                  <a:pt x="364" y="160"/>
                </a:lnTo>
                <a:lnTo>
                  <a:pt x="370" y="166"/>
                </a:lnTo>
                <a:lnTo>
                  <a:pt x="378" y="170"/>
                </a:lnTo>
                <a:lnTo>
                  <a:pt x="384" y="173"/>
                </a:lnTo>
                <a:lnTo>
                  <a:pt x="387" y="181"/>
                </a:lnTo>
                <a:lnTo>
                  <a:pt x="393" y="187"/>
                </a:lnTo>
                <a:lnTo>
                  <a:pt x="399" y="191"/>
                </a:lnTo>
                <a:lnTo>
                  <a:pt x="403" y="197"/>
                </a:lnTo>
                <a:lnTo>
                  <a:pt x="405" y="203"/>
                </a:lnTo>
                <a:lnTo>
                  <a:pt x="411" y="211"/>
                </a:lnTo>
                <a:lnTo>
                  <a:pt x="414" y="217"/>
                </a:lnTo>
                <a:lnTo>
                  <a:pt x="418" y="221"/>
                </a:lnTo>
                <a:lnTo>
                  <a:pt x="422" y="229"/>
                </a:lnTo>
                <a:lnTo>
                  <a:pt x="422" y="235"/>
                </a:lnTo>
                <a:lnTo>
                  <a:pt x="424" y="241"/>
                </a:lnTo>
                <a:lnTo>
                  <a:pt x="424" y="248"/>
                </a:lnTo>
                <a:lnTo>
                  <a:pt x="424" y="256"/>
                </a:lnTo>
                <a:lnTo>
                  <a:pt x="424" y="262"/>
                </a:lnTo>
                <a:lnTo>
                  <a:pt x="384" y="262"/>
                </a:lnTo>
                <a:lnTo>
                  <a:pt x="478" y="312"/>
                </a:lnTo>
                <a:lnTo>
                  <a:pt x="583" y="262"/>
                </a:lnTo>
                <a:lnTo>
                  <a:pt x="542" y="262"/>
                </a:lnTo>
                <a:lnTo>
                  <a:pt x="542" y="252"/>
                </a:lnTo>
                <a:lnTo>
                  <a:pt x="542" y="246"/>
                </a:lnTo>
                <a:lnTo>
                  <a:pt x="540" y="239"/>
                </a:lnTo>
                <a:lnTo>
                  <a:pt x="540" y="231"/>
                </a:lnTo>
                <a:lnTo>
                  <a:pt x="538" y="225"/>
                </a:lnTo>
                <a:lnTo>
                  <a:pt x="534" y="219"/>
                </a:lnTo>
                <a:lnTo>
                  <a:pt x="533" y="213"/>
                </a:lnTo>
                <a:lnTo>
                  <a:pt x="531" y="207"/>
                </a:lnTo>
                <a:lnTo>
                  <a:pt x="527" y="201"/>
                </a:lnTo>
                <a:lnTo>
                  <a:pt x="525" y="193"/>
                </a:lnTo>
                <a:lnTo>
                  <a:pt x="517" y="187"/>
                </a:lnTo>
                <a:lnTo>
                  <a:pt x="515" y="181"/>
                </a:lnTo>
                <a:lnTo>
                  <a:pt x="509" y="173"/>
                </a:lnTo>
                <a:lnTo>
                  <a:pt x="504" y="170"/>
                </a:lnTo>
                <a:lnTo>
                  <a:pt x="496" y="162"/>
                </a:lnTo>
                <a:lnTo>
                  <a:pt x="492" y="156"/>
                </a:lnTo>
                <a:lnTo>
                  <a:pt x="486" y="152"/>
                </a:lnTo>
                <a:lnTo>
                  <a:pt x="478" y="146"/>
                </a:lnTo>
                <a:lnTo>
                  <a:pt x="471" y="138"/>
                </a:lnTo>
                <a:lnTo>
                  <a:pt x="461" y="134"/>
                </a:lnTo>
                <a:lnTo>
                  <a:pt x="455" y="128"/>
                </a:lnTo>
                <a:lnTo>
                  <a:pt x="444" y="122"/>
                </a:lnTo>
                <a:lnTo>
                  <a:pt x="438" y="118"/>
                </a:lnTo>
                <a:lnTo>
                  <a:pt x="428" y="110"/>
                </a:lnTo>
                <a:lnTo>
                  <a:pt x="422" y="106"/>
                </a:lnTo>
                <a:lnTo>
                  <a:pt x="411" y="101"/>
                </a:lnTo>
                <a:lnTo>
                  <a:pt x="401" y="97"/>
                </a:lnTo>
                <a:lnTo>
                  <a:pt x="389" y="91"/>
                </a:lnTo>
                <a:lnTo>
                  <a:pt x="378" y="85"/>
                </a:lnTo>
                <a:lnTo>
                  <a:pt x="370" y="83"/>
                </a:lnTo>
                <a:lnTo>
                  <a:pt x="356" y="77"/>
                </a:lnTo>
                <a:lnTo>
                  <a:pt x="349" y="73"/>
                </a:lnTo>
                <a:lnTo>
                  <a:pt x="337" y="67"/>
                </a:lnTo>
                <a:lnTo>
                  <a:pt x="324" y="63"/>
                </a:lnTo>
                <a:lnTo>
                  <a:pt x="312" y="61"/>
                </a:lnTo>
                <a:lnTo>
                  <a:pt x="300" y="55"/>
                </a:lnTo>
                <a:lnTo>
                  <a:pt x="287" y="53"/>
                </a:lnTo>
                <a:lnTo>
                  <a:pt x="273" y="49"/>
                </a:lnTo>
                <a:lnTo>
                  <a:pt x="264" y="43"/>
                </a:lnTo>
                <a:lnTo>
                  <a:pt x="250" y="41"/>
                </a:lnTo>
                <a:lnTo>
                  <a:pt x="234" y="37"/>
                </a:lnTo>
                <a:lnTo>
                  <a:pt x="225" y="34"/>
                </a:lnTo>
                <a:lnTo>
                  <a:pt x="215" y="32"/>
                </a:lnTo>
                <a:lnTo>
                  <a:pt x="205" y="30"/>
                </a:lnTo>
                <a:lnTo>
                  <a:pt x="196" y="28"/>
                </a:lnTo>
                <a:lnTo>
                  <a:pt x="192" y="24"/>
                </a:lnTo>
                <a:lnTo>
                  <a:pt x="184" y="24"/>
                </a:lnTo>
                <a:lnTo>
                  <a:pt x="176" y="22"/>
                </a:lnTo>
                <a:lnTo>
                  <a:pt x="169" y="20"/>
                </a:lnTo>
                <a:lnTo>
                  <a:pt x="161" y="20"/>
                </a:lnTo>
                <a:lnTo>
                  <a:pt x="153" y="18"/>
                </a:lnTo>
                <a:lnTo>
                  <a:pt x="145" y="16"/>
                </a:lnTo>
                <a:lnTo>
                  <a:pt x="138" y="16"/>
                </a:lnTo>
                <a:lnTo>
                  <a:pt x="130" y="14"/>
                </a:lnTo>
                <a:lnTo>
                  <a:pt x="118" y="14"/>
                </a:lnTo>
                <a:lnTo>
                  <a:pt x="113" y="10"/>
                </a:lnTo>
                <a:lnTo>
                  <a:pt x="105" y="8"/>
                </a:lnTo>
                <a:lnTo>
                  <a:pt x="95" y="8"/>
                </a:lnTo>
                <a:lnTo>
                  <a:pt x="89" y="6"/>
                </a:lnTo>
                <a:lnTo>
                  <a:pt x="78" y="6"/>
                </a:lnTo>
                <a:lnTo>
                  <a:pt x="70" y="4"/>
                </a:lnTo>
                <a:lnTo>
                  <a:pt x="62" y="4"/>
                </a:lnTo>
                <a:lnTo>
                  <a:pt x="55" y="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lIns="86457" tIns="43228" rIns="86457" bIns="43228"/>
          <a:lstStyle/>
          <a:p>
            <a:endParaRPr lang="zh-CN" altLang="en-US"/>
          </a:p>
        </p:txBody>
      </p:sp>
      <p:sp>
        <p:nvSpPr>
          <p:cNvPr id="691" name="Freeform 172"/>
          <p:cNvSpPr>
            <a:spLocks/>
          </p:cNvSpPr>
          <p:nvPr/>
        </p:nvSpPr>
        <p:spPr bwMode="auto">
          <a:xfrm>
            <a:off x="1488179" y="4943731"/>
            <a:ext cx="623888" cy="363538"/>
          </a:xfrm>
          <a:custGeom>
            <a:avLst/>
            <a:gdLst>
              <a:gd name="T0" fmla="*/ 2147483647 w 584"/>
              <a:gd name="T1" fmla="*/ 0 h 312"/>
              <a:gd name="T2" fmla="*/ 2147483647 w 584"/>
              <a:gd name="T3" fmla="*/ 2147483647 h 312"/>
              <a:gd name="T4" fmla="*/ 2147483647 w 584"/>
              <a:gd name="T5" fmla="*/ 2147483647 h 312"/>
              <a:gd name="T6" fmla="*/ 2147483647 w 584"/>
              <a:gd name="T7" fmla="*/ 2147483647 h 312"/>
              <a:gd name="T8" fmla="*/ 2147483647 w 584"/>
              <a:gd name="T9" fmla="*/ 2147483647 h 312"/>
              <a:gd name="T10" fmla="*/ 2147483647 w 584"/>
              <a:gd name="T11" fmla="*/ 2147483647 h 312"/>
              <a:gd name="T12" fmla="*/ 2147483647 w 584"/>
              <a:gd name="T13" fmla="*/ 2147483647 h 312"/>
              <a:gd name="T14" fmla="*/ 2147483647 w 584"/>
              <a:gd name="T15" fmla="*/ 2147483647 h 312"/>
              <a:gd name="T16" fmla="*/ 2147483647 w 584"/>
              <a:gd name="T17" fmla="*/ 2147483647 h 312"/>
              <a:gd name="T18" fmla="*/ 2147483647 w 584"/>
              <a:gd name="T19" fmla="*/ 2147483647 h 312"/>
              <a:gd name="T20" fmla="*/ 2147483647 w 584"/>
              <a:gd name="T21" fmla="*/ 2147483647 h 312"/>
              <a:gd name="T22" fmla="*/ 2147483647 w 584"/>
              <a:gd name="T23" fmla="*/ 2147483647 h 312"/>
              <a:gd name="T24" fmla="*/ 2147483647 w 584"/>
              <a:gd name="T25" fmla="*/ 2147483647 h 312"/>
              <a:gd name="T26" fmla="*/ 2147483647 w 584"/>
              <a:gd name="T27" fmla="*/ 2147483647 h 312"/>
              <a:gd name="T28" fmla="*/ 2147483647 w 584"/>
              <a:gd name="T29" fmla="*/ 2147483647 h 312"/>
              <a:gd name="T30" fmla="*/ 2147483647 w 584"/>
              <a:gd name="T31" fmla="*/ 2147483647 h 312"/>
              <a:gd name="T32" fmla="*/ 2147483647 w 584"/>
              <a:gd name="T33" fmla="*/ 2147483647 h 312"/>
              <a:gd name="T34" fmla="*/ 2147483647 w 584"/>
              <a:gd name="T35" fmla="*/ 2147483647 h 312"/>
              <a:gd name="T36" fmla="*/ 2147483647 w 584"/>
              <a:gd name="T37" fmla="*/ 2147483647 h 312"/>
              <a:gd name="T38" fmla="*/ 2147483647 w 584"/>
              <a:gd name="T39" fmla="*/ 2147483647 h 312"/>
              <a:gd name="T40" fmla="*/ 2147483647 w 584"/>
              <a:gd name="T41" fmla="*/ 2147483647 h 312"/>
              <a:gd name="T42" fmla="*/ 2147483647 w 584"/>
              <a:gd name="T43" fmla="*/ 2147483647 h 312"/>
              <a:gd name="T44" fmla="*/ 2147483647 w 584"/>
              <a:gd name="T45" fmla="*/ 2147483647 h 312"/>
              <a:gd name="T46" fmla="*/ 2147483647 w 584"/>
              <a:gd name="T47" fmla="*/ 2147483647 h 312"/>
              <a:gd name="T48" fmla="*/ 2147483647 w 584"/>
              <a:gd name="T49" fmla="*/ 2147483647 h 312"/>
              <a:gd name="T50" fmla="*/ 2147483647 w 584"/>
              <a:gd name="T51" fmla="*/ 2147483647 h 312"/>
              <a:gd name="T52" fmla="*/ 2147483647 w 584"/>
              <a:gd name="T53" fmla="*/ 2147483647 h 312"/>
              <a:gd name="T54" fmla="*/ 2147483647 w 584"/>
              <a:gd name="T55" fmla="*/ 2147483647 h 312"/>
              <a:gd name="T56" fmla="*/ 2147483647 w 584"/>
              <a:gd name="T57" fmla="*/ 2147483647 h 312"/>
              <a:gd name="T58" fmla="*/ 2147483647 w 584"/>
              <a:gd name="T59" fmla="*/ 2147483647 h 312"/>
              <a:gd name="T60" fmla="*/ 2147483647 w 584"/>
              <a:gd name="T61" fmla="*/ 2147483647 h 312"/>
              <a:gd name="T62" fmla="*/ 2147483647 w 584"/>
              <a:gd name="T63" fmla="*/ 2147483647 h 312"/>
              <a:gd name="T64" fmla="*/ 2147483647 w 584"/>
              <a:gd name="T65" fmla="*/ 2147483647 h 312"/>
              <a:gd name="T66" fmla="*/ 2147483647 w 584"/>
              <a:gd name="T67" fmla="*/ 2147483647 h 312"/>
              <a:gd name="T68" fmla="*/ 2147483647 w 584"/>
              <a:gd name="T69" fmla="*/ 2147483647 h 312"/>
              <a:gd name="T70" fmla="*/ 2147483647 w 584"/>
              <a:gd name="T71" fmla="*/ 2147483647 h 312"/>
              <a:gd name="T72" fmla="*/ 2147483647 w 584"/>
              <a:gd name="T73" fmla="*/ 2147483647 h 312"/>
              <a:gd name="T74" fmla="*/ 2147483647 w 584"/>
              <a:gd name="T75" fmla="*/ 2147483647 h 312"/>
              <a:gd name="T76" fmla="*/ 2147483647 w 584"/>
              <a:gd name="T77" fmla="*/ 2147483647 h 312"/>
              <a:gd name="T78" fmla="*/ 2147483647 w 584"/>
              <a:gd name="T79" fmla="*/ 2147483647 h 312"/>
              <a:gd name="T80" fmla="*/ 2147483647 w 584"/>
              <a:gd name="T81" fmla="*/ 2147483647 h 312"/>
              <a:gd name="T82" fmla="*/ 2147483647 w 584"/>
              <a:gd name="T83" fmla="*/ 2147483647 h 312"/>
              <a:gd name="T84" fmla="*/ 2147483647 w 584"/>
              <a:gd name="T85" fmla="*/ 2147483647 h 312"/>
              <a:gd name="T86" fmla="*/ 2147483647 w 584"/>
              <a:gd name="T87" fmla="*/ 2147483647 h 312"/>
              <a:gd name="T88" fmla="*/ 2147483647 w 584"/>
              <a:gd name="T89" fmla="*/ 2147483647 h 312"/>
              <a:gd name="T90" fmla="*/ 2147483647 w 584"/>
              <a:gd name="T91" fmla="*/ 2147483647 h 312"/>
              <a:gd name="T92" fmla="*/ 2147483647 w 584"/>
              <a:gd name="T93" fmla="*/ 2147483647 h 312"/>
              <a:gd name="T94" fmla="*/ 2147483647 w 584"/>
              <a:gd name="T95" fmla="*/ 2147483647 h 312"/>
              <a:gd name="T96" fmla="*/ 2147483647 w 584"/>
              <a:gd name="T97" fmla="*/ 2147483647 h 312"/>
              <a:gd name="T98" fmla="*/ 2147483647 w 584"/>
              <a:gd name="T99" fmla="*/ 2147483647 h 312"/>
              <a:gd name="T100" fmla="*/ 2147483647 w 584"/>
              <a:gd name="T101" fmla="*/ 2147483647 h 312"/>
              <a:gd name="T102" fmla="*/ 2147483647 w 584"/>
              <a:gd name="T103" fmla="*/ 2147483647 h 312"/>
              <a:gd name="T104" fmla="*/ 2147483647 w 584"/>
              <a:gd name="T105" fmla="*/ 2147483647 h 312"/>
              <a:gd name="T106" fmla="*/ 2147483647 w 584"/>
              <a:gd name="T107" fmla="*/ 2147483647 h 312"/>
              <a:gd name="T108" fmla="*/ 2147483647 w 584"/>
              <a:gd name="T109" fmla="*/ 2147483647 h 312"/>
              <a:gd name="T110" fmla="*/ 2147483647 w 584"/>
              <a:gd name="T111" fmla="*/ 2147483647 h 312"/>
              <a:gd name="T112" fmla="*/ 2147483647 w 584"/>
              <a:gd name="T113" fmla="*/ 2147483647 h 312"/>
              <a:gd name="T114" fmla="*/ 2147483647 w 584"/>
              <a:gd name="T115" fmla="*/ 2147483647 h 312"/>
              <a:gd name="T116" fmla="*/ 2147483647 w 584"/>
              <a:gd name="T117" fmla="*/ 2147483647 h 312"/>
              <a:gd name="T118" fmla="*/ 2147483647 w 584"/>
              <a:gd name="T119" fmla="*/ 2147483647 h 312"/>
              <a:gd name="T120" fmla="*/ 2147483647 w 584"/>
              <a:gd name="T121" fmla="*/ 2147483647 h 312"/>
              <a:gd name="T122" fmla="*/ 2147483647 w 584"/>
              <a:gd name="T123" fmla="*/ 2147483647 h 312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w 584"/>
              <a:gd name="T187" fmla="*/ 0 h 312"/>
              <a:gd name="T188" fmla="*/ 584 w 584"/>
              <a:gd name="T189" fmla="*/ 312 h 312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T186" t="T187" r="T188" b="T189"/>
            <a:pathLst>
              <a:path w="584" h="312">
                <a:moveTo>
                  <a:pt x="56" y="0"/>
                </a:moveTo>
                <a:lnTo>
                  <a:pt x="43" y="0"/>
                </a:lnTo>
                <a:lnTo>
                  <a:pt x="0" y="40"/>
                </a:lnTo>
                <a:lnTo>
                  <a:pt x="12" y="42"/>
                </a:lnTo>
                <a:lnTo>
                  <a:pt x="21" y="46"/>
                </a:lnTo>
                <a:lnTo>
                  <a:pt x="29" y="46"/>
                </a:lnTo>
                <a:lnTo>
                  <a:pt x="43" y="48"/>
                </a:lnTo>
                <a:lnTo>
                  <a:pt x="52" y="48"/>
                </a:lnTo>
                <a:lnTo>
                  <a:pt x="66" y="50"/>
                </a:lnTo>
                <a:lnTo>
                  <a:pt x="74" y="52"/>
                </a:lnTo>
                <a:lnTo>
                  <a:pt x="87" y="55"/>
                </a:lnTo>
                <a:lnTo>
                  <a:pt x="95" y="57"/>
                </a:lnTo>
                <a:lnTo>
                  <a:pt x="105" y="57"/>
                </a:lnTo>
                <a:lnTo>
                  <a:pt x="114" y="59"/>
                </a:lnTo>
                <a:lnTo>
                  <a:pt x="126" y="61"/>
                </a:lnTo>
                <a:lnTo>
                  <a:pt x="136" y="63"/>
                </a:lnTo>
                <a:lnTo>
                  <a:pt x="143" y="67"/>
                </a:lnTo>
                <a:lnTo>
                  <a:pt x="151" y="69"/>
                </a:lnTo>
                <a:lnTo>
                  <a:pt x="159" y="71"/>
                </a:lnTo>
                <a:lnTo>
                  <a:pt x="168" y="73"/>
                </a:lnTo>
                <a:lnTo>
                  <a:pt x="176" y="73"/>
                </a:lnTo>
                <a:lnTo>
                  <a:pt x="188" y="79"/>
                </a:lnTo>
                <a:lnTo>
                  <a:pt x="192" y="79"/>
                </a:lnTo>
                <a:lnTo>
                  <a:pt x="199" y="81"/>
                </a:lnTo>
                <a:lnTo>
                  <a:pt x="211" y="83"/>
                </a:lnTo>
                <a:lnTo>
                  <a:pt x="221" y="87"/>
                </a:lnTo>
                <a:lnTo>
                  <a:pt x="230" y="93"/>
                </a:lnTo>
                <a:lnTo>
                  <a:pt x="244" y="95"/>
                </a:lnTo>
                <a:lnTo>
                  <a:pt x="254" y="101"/>
                </a:lnTo>
                <a:lnTo>
                  <a:pt x="265" y="103"/>
                </a:lnTo>
                <a:lnTo>
                  <a:pt x="275" y="109"/>
                </a:lnTo>
                <a:lnTo>
                  <a:pt x="285" y="111"/>
                </a:lnTo>
                <a:lnTo>
                  <a:pt x="292" y="117"/>
                </a:lnTo>
                <a:lnTo>
                  <a:pt x="304" y="121"/>
                </a:lnTo>
                <a:lnTo>
                  <a:pt x="314" y="126"/>
                </a:lnTo>
                <a:lnTo>
                  <a:pt x="323" y="130"/>
                </a:lnTo>
                <a:lnTo>
                  <a:pt x="331" y="136"/>
                </a:lnTo>
                <a:lnTo>
                  <a:pt x="343" y="140"/>
                </a:lnTo>
                <a:lnTo>
                  <a:pt x="348" y="148"/>
                </a:lnTo>
                <a:lnTo>
                  <a:pt x="358" y="154"/>
                </a:lnTo>
                <a:lnTo>
                  <a:pt x="366" y="160"/>
                </a:lnTo>
                <a:lnTo>
                  <a:pt x="370" y="164"/>
                </a:lnTo>
                <a:lnTo>
                  <a:pt x="377" y="170"/>
                </a:lnTo>
                <a:lnTo>
                  <a:pt x="383" y="174"/>
                </a:lnTo>
                <a:lnTo>
                  <a:pt x="387" y="180"/>
                </a:lnTo>
                <a:lnTo>
                  <a:pt x="393" y="186"/>
                </a:lnTo>
                <a:lnTo>
                  <a:pt x="399" y="190"/>
                </a:lnTo>
                <a:lnTo>
                  <a:pt x="405" y="197"/>
                </a:lnTo>
                <a:lnTo>
                  <a:pt x="406" y="201"/>
                </a:lnTo>
                <a:lnTo>
                  <a:pt x="410" y="209"/>
                </a:lnTo>
                <a:lnTo>
                  <a:pt x="414" y="215"/>
                </a:lnTo>
                <a:lnTo>
                  <a:pt x="420" y="221"/>
                </a:lnTo>
                <a:lnTo>
                  <a:pt x="422" y="229"/>
                </a:lnTo>
                <a:lnTo>
                  <a:pt x="422" y="233"/>
                </a:lnTo>
                <a:lnTo>
                  <a:pt x="424" y="239"/>
                </a:lnTo>
                <a:lnTo>
                  <a:pt x="424" y="247"/>
                </a:lnTo>
                <a:lnTo>
                  <a:pt x="424" y="255"/>
                </a:lnTo>
                <a:lnTo>
                  <a:pt x="424" y="261"/>
                </a:lnTo>
                <a:lnTo>
                  <a:pt x="383" y="261"/>
                </a:lnTo>
                <a:lnTo>
                  <a:pt x="478" y="312"/>
                </a:lnTo>
                <a:lnTo>
                  <a:pt x="584" y="261"/>
                </a:lnTo>
                <a:lnTo>
                  <a:pt x="542" y="261"/>
                </a:lnTo>
                <a:lnTo>
                  <a:pt x="542" y="253"/>
                </a:lnTo>
                <a:lnTo>
                  <a:pt x="542" y="245"/>
                </a:lnTo>
                <a:lnTo>
                  <a:pt x="540" y="237"/>
                </a:lnTo>
                <a:lnTo>
                  <a:pt x="540" y="231"/>
                </a:lnTo>
                <a:lnTo>
                  <a:pt x="538" y="223"/>
                </a:lnTo>
                <a:lnTo>
                  <a:pt x="536" y="219"/>
                </a:lnTo>
                <a:lnTo>
                  <a:pt x="532" y="211"/>
                </a:lnTo>
                <a:lnTo>
                  <a:pt x="530" y="207"/>
                </a:lnTo>
                <a:lnTo>
                  <a:pt x="526" y="199"/>
                </a:lnTo>
                <a:lnTo>
                  <a:pt x="525" y="191"/>
                </a:lnTo>
                <a:lnTo>
                  <a:pt x="517" y="186"/>
                </a:lnTo>
                <a:lnTo>
                  <a:pt x="515" y="180"/>
                </a:lnTo>
                <a:lnTo>
                  <a:pt x="509" y="174"/>
                </a:lnTo>
                <a:lnTo>
                  <a:pt x="503" y="170"/>
                </a:lnTo>
                <a:lnTo>
                  <a:pt x="497" y="162"/>
                </a:lnTo>
                <a:lnTo>
                  <a:pt x="492" y="154"/>
                </a:lnTo>
                <a:lnTo>
                  <a:pt x="486" y="150"/>
                </a:lnTo>
                <a:lnTo>
                  <a:pt x="478" y="146"/>
                </a:lnTo>
                <a:lnTo>
                  <a:pt x="470" y="138"/>
                </a:lnTo>
                <a:lnTo>
                  <a:pt x="461" y="132"/>
                </a:lnTo>
                <a:lnTo>
                  <a:pt x="455" y="126"/>
                </a:lnTo>
                <a:lnTo>
                  <a:pt x="445" y="121"/>
                </a:lnTo>
                <a:lnTo>
                  <a:pt x="437" y="117"/>
                </a:lnTo>
                <a:lnTo>
                  <a:pt x="430" y="109"/>
                </a:lnTo>
                <a:lnTo>
                  <a:pt x="422" y="105"/>
                </a:lnTo>
                <a:lnTo>
                  <a:pt x="410" y="101"/>
                </a:lnTo>
                <a:lnTo>
                  <a:pt x="401" y="95"/>
                </a:lnTo>
                <a:lnTo>
                  <a:pt x="391" y="91"/>
                </a:lnTo>
                <a:lnTo>
                  <a:pt x="377" y="83"/>
                </a:lnTo>
                <a:lnTo>
                  <a:pt x="370" y="81"/>
                </a:lnTo>
                <a:lnTo>
                  <a:pt x="358" y="77"/>
                </a:lnTo>
                <a:lnTo>
                  <a:pt x="348" y="71"/>
                </a:lnTo>
                <a:lnTo>
                  <a:pt x="337" y="67"/>
                </a:lnTo>
                <a:lnTo>
                  <a:pt x="323" y="61"/>
                </a:lnTo>
                <a:lnTo>
                  <a:pt x="314" y="59"/>
                </a:lnTo>
                <a:lnTo>
                  <a:pt x="300" y="55"/>
                </a:lnTo>
                <a:lnTo>
                  <a:pt x="288" y="52"/>
                </a:lnTo>
                <a:lnTo>
                  <a:pt x="275" y="48"/>
                </a:lnTo>
                <a:lnTo>
                  <a:pt x="265" y="42"/>
                </a:lnTo>
                <a:lnTo>
                  <a:pt x="252" y="40"/>
                </a:lnTo>
                <a:lnTo>
                  <a:pt x="236" y="36"/>
                </a:lnTo>
                <a:lnTo>
                  <a:pt x="226" y="34"/>
                </a:lnTo>
                <a:lnTo>
                  <a:pt x="215" y="32"/>
                </a:lnTo>
                <a:lnTo>
                  <a:pt x="205" y="28"/>
                </a:lnTo>
                <a:lnTo>
                  <a:pt x="197" y="26"/>
                </a:lnTo>
                <a:lnTo>
                  <a:pt x="192" y="24"/>
                </a:lnTo>
                <a:lnTo>
                  <a:pt x="184" y="24"/>
                </a:lnTo>
                <a:lnTo>
                  <a:pt x="176" y="22"/>
                </a:lnTo>
                <a:lnTo>
                  <a:pt x="168" y="18"/>
                </a:lnTo>
                <a:lnTo>
                  <a:pt x="161" y="18"/>
                </a:lnTo>
                <a:lnTo>
                  <a:pt x="153" y="18"/>
                </a:lnTo>
                <a:lnTo>
                  <a:pt x="145" y="14"/>
                </a:lnTo>
                <a:lnTo>
                  <a:pt x="137" y="14"/>
                </a:lnTo>
                <a:lnTo>
                  <a:pt x="130" y="12"/>
                </a:lnTo>
                <a:lnTo>
                  <a:pt x="120" y="12"/>
                </a:lnTo>
                <a:lnTo>
                  <a:pt x="112" y="10"/>
                </a:lnTo>
                <a:lnTo>
                  <a:pt x="105" y="8"/>
                </a:lnTo>
                <a:lnTo>
                  <a:pt x="97" y="8"/>
                </a:lnTo>
                <a:lnTo>
                  <a:pt x="89" y="4"/>
                </a:lnTo>
                <a:lnTo>
                  <a:pt x="77" y="4"/>
                </a:lnTo>
                <a:lnTo>
                  <a:pt x="72" y="2"/>
                </a:lnTo>
                <a:lnTo>
                  <a:pt x="62" y="2"/>
                </a:lnTo>
                <a:lnTo>
                  <a:pt x="56" y="0"/>
                </a:lnTo>
                <a:close/>
              </a:path>
            </a:pathLst>
          </a:custGeom>
          <a:solidFill>
            <a:srgbClr val="0019D1"/>
          </a:solidFill>
          <a:ln w="9525">
            <a:noFill/>
            <a:round/>
            <a:headEnd/>
            <a:tailEnd/>
          </a:ln>
        </p:spPr>
        <p:txBody>
          <a:bodyPr lIns="86457" tIns="43228" rIns="86457" bIns="43228"/>
          <a:lstStyle/>
          <a:p>
            <a:endParaRPr lang="zh-CN" altLang="en-US"/>
          </a:p>
        </p:txBody>
      </p:sp>
      <p:sp>
        <p:nvSpPr>
          <p:cNvPr id="692" name="Freeform 173"/>
          <p:cNvSpPr>
            <a:spLocks/>
          </p:cNvSpPr>
          <p:nvPr/>
        </p:nvSpPr>
        <p:spPr bwMode="auto">
          <a:xfrm>
            <a:off x="576954" y="4938969"/>
            <a:ext cx="884238" cy="247650"/>
          </a:xfrm>
          <a:custGeom>
            <a:avLst/>
            <a:gdLst>
              <a:gd name="T0" fmla="*/ 2147483647 w 830"/>
              <a:gd name="T1" fmla="*/ 2147483647 h 211"/>
              <a:gd name="T2" fmla="*/ 2147483647 w 830"/>
              <a:gd name="T3" fmla="*/ 2147483647 h 211"/>
              <a:gd name="T4" fmla="*/ 2147483647 w 830"/>
              <a:gd name="T5" fmla="*/ 2147483647 h 211"/>
              <a:gd name="T6" fmla="*/ 2147483647 w 830"/>
              <a:gd name="T7" fmla="*/ 2147483647 h 211"/>
              <a:gd name="T8" fmla="*/ 2147483647 w 830"/>
              <a:gd name="T9" fmla="*/ 2147483647 h 211"/>
              <a:gd name="T10" fmla="*/ 2147483647 w 830"/>
              <a:gd name="T11" fmla="*/ 2147483647 h 211"/>
              <a:gd name="T12" fmla="*/ 2147483647 w 830"/>
              <a:gd name="T13" fmla="*/ 2147483647 h 211"/>
              <a:gd name="T14" fmla="*/ 2147483647 w 830"/>
              <a:gd name="T15" fmla="*/ 2147483647 h 211"/>
              <a:gd name="T16" fmla="*/ 2147483647 w 830"/>
              <a:gd name="T17" fmla="*/ 2147483647 h 211"/>
              <a:gd name="T18" fmla="*/ 2147483647 w 830"/>
              <a:gd name="T19" fmla="*/ 2147483647 h 211"/>
              <a:gd name="T20" fmla="*/ 2147483647 w 830"/>
              <a:gd name="T21" fmla="*/ 2147483647 h 211"/>
              <a:gd name="T22" fmla="*/ 2147483647 w 830"/>
              <a:gd name="T23" fmla="*/ 2147483647 h 211"/>
              <a:gd name="T24" fmla="*/ 2147483647 w 830"/>
              <a:gd name="T25" fmla="*/ 2147483647 h 211"/>
              <a:gd name="T26" fmla="*/ 2147483647 w 830"/>
              <a:gd name="T27" fmla="*/ 2147483647 h 211"/>
              <a:gd name="T28" fmla="*/ 2147483647 w 830"/>
              <a:gd name="T29" fmla="*/ 2147483647 h 211"/>
              <a:gd name="T30" fmla="*/ 2147483647 w 830"/>
              <a:gd name="T31" fmla="*/ 2147483647 h 211"/>
              <a:gd name="T32" fmla="*/ 2147483647 w 830"/>
              <a:gd name="T33" fmla="*/ 2147483647 h 211"/>
              <a:gd name="T34" fmla="*/ 2147483647 w 830"/>
              <a:gd name="T35" fmla="*/ 2147483647 h 211"/>
              <a:gd name="T36" fmla="*/ 2147483647 w 830"/>
              <a:gd name="T37" fmla="*/ 2147483647 h 211"/>
              <a:gd name="T38" fmla="*/ 2147483647 w 830"/>
              <a:gd name="T39" fmla="*/ 2147483647 h 211"/>
              <a:gd name="T40" fmla="*/ 2147483647 w 830"/>
              <a:gd name="T41" fmla="*/ 2147483647 h 211"/>
              <a:gd name="T42" fmla="*/ 2147483647 w 830"/>
              <a:gd name="T43" fmla="*/ 2147483647 h 211"/>
              <a:gd name="T44" fmla="*/ 2147483647 w 830"/>
              <a:gd name="T45" fmla="*/ 2147483647 h 211"/>
              <a:gd name="T46" fmla="*/ 2147483647 w 830"/>
              <a:gd name="T47" fmla="*/ 2147483647 h 211"/>
              <a:gd name="T48" fmla="*/ 2147483647 w 830"/>
              <a:gd name="T49" fmla="*/ 2147483647 h 211"/>
              <a:gd name="T50" fmla="*/ 2147483647 w 830"/>
              <a:gd name="T51" fmla="*/ 2147483647 h 211"/>
              <a:gd name="T52" fmla="*/ 2147483647 w 830"/>
              <a:gd name="T53" fmla="*/ 2147483647 h 211"/>
              <a:gd name="T54" fmla="*/ 2147483647 w 830"/>
              <a:gd name="T55" fmla="*/ 2147483647 h 211"/>
              <a:gd name="T56" fmla="*/ 2147483647 w 830"/>
              <a:gd name="T57" fmla="*/ 2147483647 h 211"/>
              <a:gd name="T58" fmla="*/ 2147483647 w 830"/>
              <a:gd name="T59" fmla="*/ 2147483647 h 211"/>
              <a:gd name="T60" fmla="*/ 2147483647 w 830"/>
              <a:gd name="T61" fmla="*/ 2147483647 h 211"/>
              <a:gd name="T62" fmla="*/ 2147483647 w 830"/>
              <a:gd name="T63" fmla="*/ 2147483647 h 211"/>
              <a:gd name="T64" fmla="*/ 2147483647 w 830"/>
              <a:gd name="T65" fmla="*/ 2147483647 h 211"/>
              <a:gd name="T66" fmla="*/ 2147483647 w 830"/>
              <a:gd name="T67" fmla="*/ 2147483647 h 211"/>
              <a:gd name="T68" fmla="*/ 2147483647 w 830"/>
              <a:gd name="T69" fmla="*/ 2147483647 h 211"/>
              <a:gd name="T70" fmla="*/ 2147483647 w 830"/>
              <a:gd name="T71" fmla="*/ 2147483647 h 211"/>
              <a:gd name="T72" fmla="*/ 2147483647 w 830"/>
              <a:gd name="T73" fmla="*/ 2147483647 h 211"/>
              <a:gd name="T74" fmla="*/ 2147483647 w 830"/>
              <a:gd name="T75" fmla="*/ 2147483647 h 211"/>
              <a:gd name="T76" fmla="*/ 2147483647 w 830"/>
              <a:gd name="T77" fmla="*/ 2147483647 h 211"/>
              <a:gd name="T78" fmla="*/ 2147483647 w 830"/>
              <a:gd name="T79" fmla="*/ 2147483647 h 211"/>
              <a:gd name="T80" fmla="*/ 2147483647 w 830"/>
              <a:gd name="T81" fmla="*/ 2147483647 h 211"/>
              <a:gd name="T82" fmla="*/ 2147483647 w 830"/>
              <a:gd name="T83" fmla="*/ 2147483647 h 211"/>
              <a:gd name="T84" fmla="*/ 2147483647 w 830"/>
              <a:gd name="T85" fmla="*/ 2147483647 h 211"/>
              <a:gd name="T86" fmla="*/ 2147483647 w 830"/>
              <a:gd name="T87" fmla="*/ 2147483647 h 211"/>
              <a:gd name="T88" fmla="*/ 2147483647 w 830"/>
              <a:gd name="T89" fmla="*/ 2147483647 h 211"/>
              <a:gd name="T90" fmla="*/ 2147483647 w 830"/>
              <a:gd name="T91" fmla="*/ 2147483647 h 211"/>
              <a:gd name="T92" fmla="*/ 2147483647 w 830"/>
              <a:gd name="T93" fmla="*/ 2147483647 h 211"/>
              <a:gd name="T94" fmla="*/ 2147483647 w 830"/>
              <a:gd name="T95" fmla="*/ 2147483647 h 211"/>
              <a:gd name="T96" fmla="*/ 2147483647 w 830"/>
              <a:gd name="T97" fmla="*/ 2147483647 h 211"/>
              <a:gd name="T98" fmla="*/ 2147483647 w 830"/>
              <a:gd name="T99" fmla="*/ 2147483647 h 211"/>
              <a:gd name="T100" fmla="*/ 2147483647 w 830"/>
              <a:gd name="T101" fmla="*/ 2147483647 h 211"/>
              <a:gd name="T102" fmla="*/ 2147483647 w 830"/>
              <a:gd name="T103" fmla="*/ 2147483647 h 211"/>
              <a:gd name="T104" fmla="*/ 2147483647 w 830"/>
              <a:gd name="T105" fmla="*/ 2147483647 h 211"/>
              <a:gd name="T106" fmla="*/ 2147483647 w 830"/>
              <a:gd name="T107" fmla="*/ 2147483647 h 211"/>
              <a:gd name="T108" fmla="*/ 2147483647 w 830"/>
              <a:gd name="T109" fmla="*/ 2147483647 h 211"/>
              <a:gd name="T110" fmla="*/ 2147483647 w 830"/>
              <a:gd name="T111" fmla="*/ 2147483647 h 211"/>
              <a:gd name="T112" fmla="*/ 2147483647 w 830"/>
              <a:gd name="T113" fmla="*/ 2147483647 h 211"/>
              <a:gd name="T114" fmla="*/ 2147483647 w 830"/>
              <a:gd name="T115" fmla="*/ 2147483647 h 211"/>
              <a:gd name="T116" fmla="*/ 2147483647 w 830"/>
              <a:gd name="T117" fmla="*/ 2147483647 h 211"/>
              <a:gd name="T118" fmla="*/ 2147483647 w 830"/>
              <a:gd name="T119" fmla="*/ 2147483647 h 211"/>
              <a:gd name="T120" fmla="*/ 2147483647 w 830"/>
              <a:gd name="T121" fmla="*/ 2147483647 h 211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w 830"/>
              <a:gd name="T184" fmla="*/ 0 h 211"/>
              <a:gd name="T185" fmla="*/ 830 w 830"/>
              <a:gd name="T186" fmla="*/ 211 h 211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T183" t="T184" r="T185" b="T186"/>
            <a:pathLst>
              <a:path w="830" h="211">
                <a:moveTo>
                  <a:pt x="0" y="194"/>
                </a:moveTo>
                <a:lnTo>
                  <a:pt x="110" y="211"/>
                </a:lnTo>
                <a:lnTo>
                  <a:pt x="116" y="209"/>
                </a:lnTo>
                <a:lnTo>
                  <a:pt x="118" y="203"/>
                </a:lnTo>
                <a:lnTo>
                  <a:pt x="124" y="199"/>
                </a:lnTo>
                <a:lnTo>
                  <a:pt x="125" y="194"/>
                </a:lnTo>
                <a:lnTo>
                  <a:pt x="131" y="192"/>
                </a:lnTo>
                <a:lnTo>
                  <a:pt x="137" y="190"/>
                </a:lnTo>
                <a:lnTo>
                  <a:pt x="139" y="184"/>
                </a:lnTo>
                <a:lnTo>
                  <a:pt x="143" y="180"/>
                </a:lnTo>
                <a:lnTo>
                  <a:pt x="153" y="178"/>
                </a:lnTo>
                <a:lnTo>
                  <a:pt x="154" y="174"/>
                </a:lnTo>
                <a:lnTo>
                  <a:pt x="162" y="168"/>
                </a:lnTo>
                <a:lnTo>
                  <a:pt x="168" y="166"/>
                </a:lnTo>
                <a:lnTo>
                  <a:pt x="172" y="164"/>
                </a:lnTo>
                <a:lnTo>
                  <a:pt x="178" y="160"/>
                </a:lnTo>
                <a:lnTo>
                  <a:pt x="182" y="156"/>
                </a:lnTo>
                <a:lnTo>
                  <a:pt x="191" y="154"/>
                </a:lnTo>
                <a:lnTo>
                  <a:pt x="199" y="150"/>
                </a:lnTo>
                <a:lnTo>
                  <a:pt x="203" y="146"/>
                </a:lnTo>
                <a:lnTo>
                  <a:pt x="209" y="144"/>
                </a:lnTo>
                <a:lnTo>
                  <a:pt x="214" y="142"/>
                </a:lnTo>
                <a:lnTo>
                  <a:pt x="220" y="136"/>
                </a:lnTo>
                <a:lnTo>
                  <a:pt x="230" y="134"/>
                </a:lnTo>
                <a:lnTo>
                  <a:pt x="242" y="130"/>
                </a:lnTo>
                <a:lnTo>
                  <a:pt x="249" y="125"/>
                </a:lnTo>
                <a:lnTo>
                  <a:pt x="263" y="121"/>
                </a:lnTo>
                <a:lnTo>
                  <a:pt x="273" y="115"/>
                </a:lnTo>
                <a:lnTo>
                  <a:pt x="286" y="113"/>
                </a:lnTo>
                <a:lnTo>
                  <a:pt x="296" y="111"/>
                </a:lnTo>
                <a:lnTo>
                  <a:pt x="307" y="107"/>
                </a:lnTo>
                <a:lnTo>
                  <a:pt x="319" y="105"/>
                </a:lnTo>
                <a:lnTo>
                  <a:pt x="333" y="99"/>
                </a:lnTo>
                <a:lnTo>
                  <a:pt x="348" y="95"/>
                </a:lnTo>
                <a:lnTo>
                  <a:pt x="362" y="91"/>
                </a:lnTo>
                <a:lnTo>
                  <a:pt x="373" y="89"/>
                </a:lnTo>
                <a:lnTo>
                  <a:pt x="393" y="85"/>
                </a:lnTo>
                <a:lnTo>
                  <a:pt x="408" y="83"/>
                </a:lnTo>
                <a:lnTo>
                  <a:pt x="420" y="81"/>
                </a:lnTo>
                <a:lnTo>
                  <a:pt x="433" y="77"/>
                </a:lnTo>
                <a:lnTo>
                  <a:pt x="449" y="75"/>
                </a:lnTo>
                <a:lnTo>
                  <a:pt x="464" y="73"/>
                </a:lnTo>
                <a:lnTo>
                  <a:pt x="478" y="71"/>
                </a:lnTo>
                <a:lnTo>
                  <a:pt x="491" y="67"/>
                </a:lnTo>
                <a:lnTo>
                  <a:pt x="509" y="67"/>
                </a:lnTo>
                <a:lnTo>
                  <a:pt x="520" y="65"/>
                </a:lnTo>
                <a:lnTo>
                  <a:pt x="540" y="63"/>
                </a:lnTo>
                <a:lnTo>
                  <a:pt x="555" y="63"/>
                </a:lnTo>
                <a:lnTo>
                  <a:pt x="572" y="61"/>
                </a:lnTo>
                <a:lnTo>
                  <a:pt x="588" y="61"/>
                </a:lnTo>
                <a:lnTo>
                  <a:pt x="607" y="59"/>
                </a:lnTo>
                <a:lnTo>
                  <a:pt x="625" y="59"/>
                </a:lnTo>
                <a:lnTo>
                  <a:pt x="640" y="59"/>
                </a:lnTo>
                <a:lnTo>
                  <a:pt x="660" y="59"/>
                </a:lnTo>
                <a:lnTo>
                  <a:pt x="675" y="59"/>
                </a:lnTo>
                <a:lnTo>
                  <a:pt x="694" y="59"/>
                </a:lnTo>
                <a:lnTo>
                  <a:pt x="694" y="73"/>
                </a:lnTo>
                <a:lnTo>
                  <a:pt x="830" y="38"/>
                </a:lnTo>
                <a:lnTo>
                  <a:pt x="694" y="0"/>
                </a:lnTo>
                <a:lnTo>
                  <a:pt x="694" y="14"/>
                </a:lnTo>
                <a:lnTo>
                  <a:pt x="673" y="14"/>
                </a:lnTo>
                <a:lnTo>
                  <a:pt x="656" y="14"/>
                </a:lnTo>
                <a:lnTo>
                  <a:pt x="632" y="14"/>
                </a:lnTo>
                <a:lnTo>
                  <a:pt x="617" y="16"/>
                </a:lnTo>
                <a:lnTo>
                  <a:pt x="598" y="16"/>
                </a:lnTo>
                <a:lnTo>
                  <a:pt x="580" y="16"/>
                </a:lnTo>
                <a:lnTo>
                  <a:pt x="563" y="18"/>
                </a:lnTo>
                <a:lnTo>
                  <a:pt x="547" y="18"/>
                </a:lnTo>
                <a:lnTo>
                  <a:pt x="530" y="22"/>
                </a:lnTo>
                <a:lnTo>
                  <a:pt x="516" y="22"/>
                </a:lnTo>
                <a:lnTo>
                  <a:pt x="495" y="22"/>
                </a:lnTo>
                <a:lnTo>
                  <a:pt x="478" y="26"/>
                </a:lnTo>
                <a:lnTo>
                  <a:pt x="464" y="26"/>
                </a:lnTo>
                <a:lnTo>
                  <a:pt x="449" y="28"/>
                </a:lnTo>
                <a:lnTo>
                  <a:pt x="427" y="30"/>
                </a:lnTo>
                <a:lnTo>
                  <a:pt x="412" y="32"/>
                </a:lnTo>
                <a:lnTo>
                  <a:pt x="396" y="36"/>
                </a:lnTo>
                <a:lnTo>
                  <a:pt x="381" y="38"/>
                </a:lnTo>
                <a:lnTo>
                  <a:pt x="363" y="42"/>
                </a:lnTo>
                <a:lnTo>
                  <a:pt x="348" y="44"/>
                </a:lnTo>
                <a:lnTo>
                  <a:pt x="333" y="46"/>
                </a:lnTo>
                <a:lnTo>
                  <a:pt x="319" y="50"/>
                </a:lnTo>
                <a:lnTo>
                  <a:pt x="303" y="52"/>
                </a:lnTo>
                <a:lnTo>
                  <a:pt x="292" y="56"/>
                </a:lnTo>
                <a:lnTo>
                  <a:pt x="278" y="59"/>
                </a:lnTo>
                <a:lnTo>
                  <a:pt x="263" y="63"/>
                </a:lnTo>
                <a:lnTo>
                  <a:pt x="249" y="67"/>
                </a:lnTo>
                <a:lnTo>
                  <a:pt x="234" y="71"/>
                </a:lnTo>
                <a:lnTo>
                  <a:pt x="220" y="75"/>
                </a:lnTo>
                <a:lnTo>
                  <a:pt x="211" y="77"/>
                </a:lnTo>
                <a:lnTo>
                  <a:pt x="199" y="83"/>
                </a:lnTo>
                <a:lnTo>
                  <a:pt x="187" y="87"/>
                </a:lnTo>
                <a:lnTo>
                  <a:pt x="176" y="89"/>
                </a:lnTo>
                <a:lnTo>
                  <a:pt x="164" y="95"/>
                </a:lnTo>
                <a:lnTo>
                  <a:pt x="154" y="99"/>
                </a:lnTo>
                <a:lnTo>
                  <a:pt x="141" y="105"/>
                </a:lnTo>
                <a:lnTo>
                  <a:pt x="131" y="109"/>
                </a:lnTo>
                <a:lnTo>
                  <a:pt x="122" y="113"/>
                </a:lnTo>
                <a:lnTo>
                  <a:pt x="110" y="119"/>
                </a:lnTo>
                <a:lnTo>
                  <a:pt x="102" y="123"/>
                </a:lnTo>
                <a:lnTo>
                  <a:pt x="93" y="128"/>
                </a:lnTo>
                <a:lnTo>
                  <a:pt x="83" y="132"/>
                </a:lnTo>
                <a:lnTo>
                  <a:pt x="75" y="136"/>
                </a:lnTo>
                <a:lnTo>
                  <a:pt x="69" y="140"/>
                </a:lnTo>
                <a:lnTo>
                  <a:pt x="64" y="142"/>
                </a:lnTo>
                <a:lnTo>
                  <a:pt x="60" y="144"/>
                </a:lnTo>
                <a:lnTo>
                  <a:pt x="56" y="146"/>
                </a:lnTo>
                <a:lnTo>
                  <a:pt x="54" y="150"/>
                </a:lnTo>
                <a:lnTo>
                  <a:pt x="48" y="154"/>
                </a:lnTo>
                <a:lnTo>
                  <a:pt x="44" y="156"/>
                </a:lnTo>
                <a:lnTo>
                  <a:pt x="40" y="158"/>
                </a:lnTo>
                <a:lnTo>
                  <a:pt x="36" y="160"/>
                </a:lnTo>
                <a:lnTo>
                  <a:pt x="33" y="164"/>
                </a:lnTo>
                <a:lnTo>
                  <a:pt x="27" y="168"/>
                </a:lnTo>
                <a:lnTo>
                  <a:pt x="25" y="170"/>
                </a:lnTo>
                <a:lnTo>
                  <a:pt x="21" y="174"/>
                </a:lnTo>
                <a:lnTo>
                  <a:pt x="17" y="178"/>
                </a:lnTo>
                <a:lnTo>
                  <a:pt x="13" y="180"/>
                </a:lnTo>
                <a:lnTo>
                  <a:pt x="9" y="182"/>
                </a:lnTo>
                <a:lnTo>
                  <a:pt x="5" y="188"/>
                </a:lnTo>
                <a:lnTo>
                  <a:pt x="5" y="190"/>
                </a:lnTo>
                <a:lnTo>
                  <a:pt x="2" y="192"/>
                </a:lnTo>
                <a:lnTo>
                  <a:pt x="0" y="19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lIns="86457" tIns="43228" rIns="86457" bIns="43228"/>
          <a:lstStyle/>
          <a:p>
            <a:endParaRPr lang="zh-CN" altLang="en-US"/>
          </a:p>
        </p:txBody>
      </p:sp>
      <p:sp>
        <p:nvSpPr>
          <p:cNvPr id="693" name="Freeform 174"/>
          <p:cNvSpPr>
            <a:spLocks/>
          </p:cNvSpPr>
          <p:nvPr/>
        </p:nvSpPr>
        <p:spPr bwMode="auto">
          <a:xfrm>
            <a:off x="551554" y="4915156"/>
            <a:ext cx="889000" cy="247650"/>
          </a:xfrm>
          <a:custGeom>
            <a:avLst/>
            <a:gdLst>
              <a:gd name="T0" fmla="*/ 2147483647 w 833"/>
              <a:gd name="T1" fmla="*/ 2147483647 h 211"/>
              <a:gd name="T2" fmla="*/ 2147483647 w 833"/>
              <a:gd name="T3" fmla="*/ 2147483647 h 211"/>
              <a:gd name="T4" fmla="*/ 2147483647 w 833"/>
              <a:gd name="T5" fmla="*/ 2147483647 h 211"/>
              <a:gd name="T6" fmla="*/ 2147483647 w 833"/>
              <a:gd name="T7" fmla="*/ 2147483647 h 211"/>
              <a:gd name="T8" fmla="*/ 2147483647 w 833"/>
              <a:gd name="T9" fmla="*/ 2147483647 h 211"/>
              <a:gd name="T10" fmla="*/ 2147483647 w 833"/>
              <a:gd name="T11" fmla="*/ 2147483647 h 211"/>
              <a:gd name="T12" fmla="*/ 2147483647 w 833"/>
              <a:gd name="T13" fmla="*/ 2147483647 h 211"/>
              <a:gd name="T14" fmla="*/ 2147483647 w 833"/>
              <a:gd name="T15" fmla="*/ 2147483647 h 211"/>
              <a:gd name="T16" fmla="*/ 2147483647 w 833"/>
              <a:gd name="T17" fmla="*/ 2147483647 h 211"/>
              <a:gd name="T18" fmla="*/ 2147483647 w 833"/>
              <a:gd name="T19" fmla="*/ 2147483647 h 211"/>
              <a:gd name="T20" fmla="*/ 2147483647 w 833"/>
              <a:gd name="T21" fmla="*/ 2147483647 h 211"/>
              <a:gd name="T22" fmla="*/ 2147483647 w 833"/>
              <a:gd name="T23" fmla="*/ 2147483647 h 211"/>
              <a:gd name="T24" fmla="*/ 2147483647 w 833"/>
              <a:gd name="T25" fmla="*/ 2147483647 h 211"/>
              <a:gd name="T26" fmla="*/ 2147483647 w 833"/>
              <a:gd name="T27" fmla="*/ 2147483647 h 211"/>
              <a:gd name="T28" fmla="*/ 2147483647 w 833"/>
              <a:gd name="T29" fmla="*/ 2147483647 h 211"/>
              <a:gd name="T30" fmla="*/ 2147483647 w 833"/>
              <a:gd name="T31" fmla="*/ 2147483647 h 211"/>
              <a:gd name="T32" fmla="*/ 2147483647 w 833"/>
              <a:gd name="T33" fmla="*/ 2147483647 h 211"/>
              <a:gd name="T34" fmla="*/ 2147483647 w 833"/>
              <a:gd name="T35" fmla="*/ 2147483647 h 211"/>
              <a:gd name="T36" fmla="*/ 2147483647 w 833"/>
              <a:gd name="T37" fmla="*/ 2147483647 h 211"/>
              <a:gd name="T38" fmla="*/ 2147483647 w 833"/>
              <a:gd name="T39" fmla="*/ 2147483647 h 211"/>
              <a:gd name="T40" fmla="*/ 2147483647 w 833"/>
              <a:gd name="T41" fmla="*/ 2147483647 h 211"/>
              <a:gd name="T42" fmla="*/ 2147483647 w 833"/>
              <a:gd name="T43" fmla="*/ 2147483647 h 211"/>
              <a:gd name="T44" fmla="*/ 2147483647 w 833"/>
              <a:gd name="T45" fmla="*/ 2147483647 h 211"/>
              <a:gd name="T46" fmla="*/ 2147483647 w 833"/>
              <a:gd name="T47" fmla="*/ 2147483647 h 211"/>
              <a:gd name="T48" fmla="*/ 2147483647 w 833"/>
              <a:gd name="T49" fmla="*/ 2147483647 h 211"/>
              <a:gd name="T50" fmla="*/ 2147483647 w 833"/>
              <a:gd name="T51" fmla="*/ 2147483647 h 211"/>
              <a:gd name="T52" fmla="*/ 2147483647 w 833"/>
              <a:gd name="T53" fmla="*/ 2147483647 h 211"/>
              <a:gd name="T54" fmla="*/ 2147483647 w 833"/>
              <a:gd name="T55" fmla="*/ 2147483647 h 211"/>
              <a:gd name="T56" fmla="*/ 2147483647 w 833"/>
              <a:gd name="T57" fmla="*/ 2147483647 h 211"/>
              <a:gd name="T58" fmla="*/ 2147483647 w 833"/>
              <a:gd name="T59" fmla="*/ 2147483647 h 211"/>
              <a:gd name="T60" fmla="*/ 2147483647 w 833"/>
              <a:gd name="T61" fmla="*/ 2147483647 h 211"/>
              <a:gd name="T62" fmla="*/ 2147483647 w 833"/>
              <a:gd name="T63" fmla="*/ 2147483647 h 211"/>
              <a:gd name="T64" fmla="*/ 2147483647 w 833"/>
              <a:gd name="T65" fmla="*/ 2147483647 h 211"/>
              <a:gd name="T66" fmla="*/ 2147483647 w 833"/>
              <a:gd name="T67" fmla="*/ 2147483647 h 211"/>
              <a:gd name="T68" fmla="*/ 2147483647 w 833"/>
              <a:gd name="T69" fmla="*/ 2147483647 h 211"/>
              <a:gd name="T70" fmla="*/ 2147483647 w 833"/>
              <a:gd name="T71" fmla="*/ 2147483647 h 211"/>
              <a:gd name="T72" fmla="*/ 2147483647 w 833"/>
              <a:gd name="T73" fmla="*/ 2147483647 h 211"/>
              <a:gd name="T74" fmla="*/ 2147483647 w 833"/>
              <a:gd name="T75" fmla="*/ 2147483647 h 211"/>
              <a:gd name="T76" fmla="*/ 2147483647 w 833"/>
              <a:gd name="T77" fmla="*/ 2147483647 h 211"/>
              <a:gd name="T78" fmla="*/ 2147483647 w 833"/>
              <a:gd name="T79" fmla="*/ 2147483647 h 211"/>
              <a:gd name="T80" fmla="*/ 2147483647 w 833"/>
              <a:gd name="T81" fmla="*/ 2147483647 h 211"/>
              <a:gd name="T82" fmla="*/ 2147483647 w 833"/>
              <a:gd name="T83" fmla="*/ 2147483647 h 211"/>
              <a:gd name="T84" fmla="*/ 2147483647 w 833"/>
              <a:gd name="T85" fmla="*/ 2147483647 h 211"/>
              <a:gd name="T86" fmla="*/ 2147483647 w 833"/>
              <a:gd name="T87" fmla="*/ 2147483647 h 211"/>
              <a:gd name="T88" fmla="*/ 2147483647 w 833"/>
              <a:gd name="T89" fmla="*/ 2147483647 h 211"/>
              <a:gd name="T90" fmla="*/ 2147483647 w 833"/>
              <a:gd name="T91" fmla="*/ 2147483647 h 211"/>
              <a:gd name="T92" fmla="*/ 2147483647 w 833"/>
              <a:gd name="T93" fmla="*/ 2147483647 h 211"/>
              <a:gd name="T94" fmla="*/ 2147483647 w 833"/>
              <a:gd name="T95" fmla="*/ 2147483647 h 211"/>
              <a:gd name="T96" fmla="*/ 2147483647 w 833"/>
              <a:gd name="T97" fmla="*/ 2147483647 h 211"/>
              <a:gd name="T98" fmla="*/ 2147483647 w 833"/>
              <a:gd name="T99" fmla="*/ 2147483647 h 211"/>
              <a:gd name="T100" fmla="*/ 2147483647 w 833"/>
              <a:gd name="T101" fmla="*/ 2147483647 h 211"/>
              <a:gd name="T102" fmla="*/ 2147483647 w 833"/>
              <a:gd name="T103" fmla="*/ 2147483647 h 211"/>
              <a:gd name="T104" fmla="*/ 2147483647 w 833"/>
              <a:gd name="T105" fmla="*/ 2147483647 h 211"/>
              <a:gd name="T106" fmla="*/ 2147483647 w 833"/>
              <a:gd name="T107" fmla="*/ 2147483647 h 211"/>
              <a:gd name="T108" fmla="*/ 2147483647 w 833"/>
              <a:gd name="T109" fmla="*/ 2147483647 h 211"/>
              <a:gd name="T110" fmla="*/ 2147483647 w 833"/>
              <a:gd name="T111" fmla="*/ 2147483647 h 211"/>
              <a:gd name="T112" fmla="*/ 2147483647 w 833"/>
              <a:gd name="T113" fmla="*/ 2147483647 h 211"/>
              <a:gd name="T114" fmla="*/ 2147483647 w 833"/>
              <a:gd name="T115" fmla="*/ 2147483647 h 211"/>
              <a:gd name="T116" fmla="*/ 2147483647 w 833"/>
              <a:gd name="T117" fmla="*/ 2147483647 h 211"/>
              <a:gd name="T118" fmla="*/ 2147483647 w 833"/>
              <a:gd name="T119" fmla="*/ 2147483647 h 211"/>
              <a:gd name="T120" fmla="*/ 2147483647 w 833"/>
              <a:gd name="T121" fmla="*/ 2147483647 h 211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w 833"/>
              <a:gd name="T184" fmla="*/ 0 h 211"/>
              <a:gd name="T185" fmla="*/ 833 w 833"/>
              <a:gd name="T186" fmla="*/ 211 h 211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T183" t="T184" r="T185" b="T186"/>
            <a:pathLst>
              <a:path w="833" h="211">
                <a:moveTo>
                  <a:pt x="0" y="193"/>
                </a:moveTo>
                <a:lnTo>
                  <a:pt x="113" y="211"/>
                </a:lnTo>
                <a:lnTo>
                  <a:pt x="116" y="209"/>
                </a:lnTo>
                <a:lnTo>
                  <a:pt x="120" y="203"/>
                </a:lnTo>
                <a:lnTo>
                  <a:pt x="124" y="199"/>
                </a:lnTo>
                <a:lnTo>
                  <a:pt x="126" y="193"/>
                </a:lnTo>
                <a:lnTo>
                  <a:pt x="132" y="193"/>
                </a:lnTo>
                <a:lnTo>
                  <a:pt x="138" y="189"/>
                </a:lnTo>
                <a:lnTo>
                  <a:pt x="140" y="185"/>
                </a:lnTo>
                <a:lnTo>
                  <a:pt x="146" y="179"/>
                </a:lnTo>
                <a:lnTo>
                  <a:pt x="153" y="177"/>
                </a:lnTo>
                <a:lnTo>
                  <a:pt x="155" y="173"/>
                </a:lnTo>
                <a:lnTo>
                  <a:pt x="163" y="169"/>
                </a:lnTo>
                <a:lnTo>
                  <a:pt x="169" y="165"/>
                </a:lnTo>
                <a:lnTo>
                  <a:pt x="175" y="163"/>
                </a:lnTo>
                <a:lnTo>
                  <a:pt x="178" y="161"/>
                </a:lnTo>
                <a:lnTo>
                  <a:pt x="184" y="155"/>
                </a:lnTo>
                <a:lnTo>
                  <a:pt x="192" y="153"/>
                </a:lnTo>
                <a:lnTo>
                  <a:pt x="200" y="149"/>
                </a:lnTo>
                <a:lnTo>
                  <a:pt x="204" y="147"/>
                </a:lnTo>
                <a:lnTo>
                  <a:pt x="209" y="144"/>
                </a:lnTo>
                <a:lnTo>
                  <a:pt x="215" y="142"/>
                </a:lnTo>
                <a:lnTo>
                  <a:pt x="223" y="138"/>
                </a:lnTo>
                <a:lnTo>
                  <a:pt x="231" y="134"/>
                </a:lnTo>
                <a:lnTo>
                  <a:pt x="242" y="130"/>
                </a:lnTo>
                <a:lnTo>
                  <a:pt x="252" y="126"/>
                </a:lnTo>
                <a:lnTo>
                  <a:pt x="264" y="120"/>
                </a:lnTo>
                <a:lnTo>
                  <a:pt x="275" y="116"/>
                </a:lnTo>
                <a:lnTo>
                  <a:pt x="287" y="114"/>
                </a:lnTo>
                <a:lnTo>
                  <a:pt x="298" y="110"/>
                </a:lnTo>
                <a:lnTo>
                  <a:pt x="308" y="106"/>
                </a:lnTo>
                <a:lnTo>
                  <a:pt x="320" y="104"/>
                </a:lnTo>
                <a:lnTo>
                  <a:pt x="333" y="100"/>
                </a:lnTo>
                <a:lnTo>
                  <a:pt x="349" y="94"/>
                </a:lnTo>
                <a:lnTo>
                  <a:pt x="362" y="92"/>
                </a:lnTo>
                <a:lnTo>
                  <a:pt x="376" y="90"/>
                </a:lnTo>
                <a:lnTo>
                  <a:pt x="393" y="84"/>
                </a:lnTo>
                <a:lnTo>
                  <a:pt x="409" y="82"/>
                </a:lnTo>
                <a:lnTo>
                  <a:pt x="422" y="80"/>
                </a:lnTo>
                <a:lnTo>
                  <a:pt x="434" y="78"/>
                </a:lnTo>
                <a:lnTo>
                  <a:pt x="449" y="75"/>
                </a:lnTo>
                <a:lnTo>
                  <a:pt x="465" y="73"/>
                </a:lnTo>
                <a:lnTo>
                  <a:pt x="478" y="71"/>
                </a:lnTo>
                <a:lnTo>
                  <a:pt x="494" y="69"/>
                </a:lnTo>
                <a:lnTo>
                  <a:pt x="509" y="69"/>
                </a:lnTo>
                <a:lnTo>
                  <a:pt x="523" y="65"/>
                </a:lnTo>
                <a:lnTo>
                  <a:pt x="540" y="63"/>
                </a:lnTo>
                <a:lnTo>
                  <a:pt x="556" y="63"/>
                </a:lnTo>
                <a:lnTo>
                  <a:pt x="573" y="61"/>
                </a:lnTo>
                <a:lnTo>
                  <a:pt x="589" y="61"/>
                </a:lnTo>
                <a:lnTo>
                  <a:pt x="610" y="59"/>
                </a:lnTo>
                <a:lnTo>
                  <a:pt x="625" y="59"/>
                </a:lnTo>
                <a:lnTo>
                  <a:pt x="641" y="59"/>
                </a:lnTo>
                <a:lnTo>
                  <a:pt x="662" y="59"/>
                </a:lnTo>
                <a:lnTo>
                  <a:pt x="678" y="59"/>
                </a:lnTo>
                <a:lnTo>
                  <a:pt x="695" y="59"/>
                </a:lnTo>
                <a:lnTo>
                  <a:pt x="695" y="73"/>
                </a:lnTo>
                <a:lnTo>
                  <a:pt x="833" y="37"/>
                </a:lnTo>
                <a:lnTo>
                  <a:pt x="695" y="0"/>
                </a:lnTo>
                <a:lnTo>
                  <a:pt x="695" y="13"/>
                </a:lnTo>
                <a:lnTo>
                  <a:pt x="674" y="13"/>
                </a:lnTo>
                <a:lnTo>
                  <a:pt x="656" y="13"/>
                </a:lnTo>
                <a:lnTo>
                  <a:pt x="633" y="13"/>
                </a:lnTo>
                <a:lnTo>
                  <a:pt x="618" y="15"/>
                </a:lnTo>
                <a:lnTo>
                  <a:pt x="600" y="15"/>
                </a:lnTo>
                <a:lnTo>
                  <a:pt x="581" y="15"/>
                </a:lnTo>
                <a:lnTo>
                  <a:pt x="564" y="19"/>
                </a:lnTo>
                <a:lnTo>
                  <a:pt x="548" y="19"/>
                </a:lnTo>
                <a:lnTo>
                  <a:pt x="533" y="21"/>
                </a:lnTo>
                <a:lnTo>
                  <a:pt x="517" y="21"/>
                </a:lnTo>
                <a:lnTo>
                  <a:pt x="496" y="23"/>
                </a:lnTo>
                <a:lnTo>
                  <a:pt x="478" y="25"/>
                </a:lnTo>
                <a:lnTo>
                  <a:pt x="465" y="25"/>
                </a:lnTo>
                <a:lnTo>
                  <a:pt x="449" y="27"/>
                </a:lnTo>
                <a:lnTo>
                  <a:pt x="430" y="31"/>
                </a:lnTo>
                <a:lnTo>
                  <a:pt x="415" y="33"/>
                </a:lnTo>
                <a:lnTo>
                  <a:pt x="397" y="35"/>
                </a:lnTo>
                <a:lnTo>
                  <a:pt x="384" y="37"/>
                </a:lnTo>
                <a:lnTo>
                  <a:pt x="364" y="41"/>
                </a:lnTo>
                <a:lnTo>
                  <a:pt x="349" y="45"/>
                </a:lnTo>
                <a:lnTo>
                  <a:pt x="333" y="47"/>
                </a:lnTo>
                <a:lnTo>
                  <a:pt x="320" y="49"/>
                </a:lnTo>
                <a:lnTo>
                  <a:pt x="306" y="51"/>
                </a:lnTo>
                <a:lnTo>
                  <a:pt x="293" y="57"/>
                </a:lnTo>
                <a:lnTo>
                  <a:pt x="279" y="59"/>
                </a:lnTo>
                <a:lnTo>
                  <a:pt x="264" y="63"/>
                </a:lnTo>
                <a:lnTo>
                  <a:pt x="252" y="69"/>
                </a:lnTo>
                <a:lnTo>
                  <a:pt x="236" y="71"/>
                </a:lnTo>
                <a:lnTo>
                  <a:pt x="223" y="75"/>
                </a:lnTo>
                <a:lnTo>
                  <a:pt x="213" y="78"/>
                </a:lnTo>
                <a:lnTo>
                  <a:pt x="200" y="82"/>
                </a:lnTo>
                <a:lnTo>
                  <a:pt x="190" y="86"/>
                </a:lnTo>
                <a:lnTo>
                  <a:pt x="176" y="90"/>
                </a:lnTo>
                <a:lnTo>
                  <a:pt x="165" y="94"/>
                </a:lnTo>
                <a:lnTo>
                  <a:pt x="155" y="100"/>
                </a:lnTo>
                <a:lnTo>
                  <a:pt x="144" y="104"/>
                </a:lnTo>
                <a:lnTo>
                  <a:pt x="132" y="108"/>
                </a:lnTo>
                <a:lnTo>
                  <a:pt x="122" y="114"/>
                </a:lnTo>
                <a:lnTo>
                  <a:pt x="113" y="118"/>
                </a:lnTo>
                <a:lnTo>
                  <a:pt x="105" y="124"/>
                </a:lnTo>
                <a:lnTo>
                  <a:pt x="93" y="128"/>
                </a:lnTo>
                <a:lnTo>
                  <a:pt x="84" y="132"/>
                </a:lnTo>
                <a:lnTo>
                  <a:pt x="76" y="138"/>
                </a:lnTo>
                <a:lnTo>
                  <a:pt x="70" y="140"/>
                </a:lnTo>
                <a:lnTo>
                  <a:pt x="66" y="142"/>
                </a:lnTo>
                <a:lnTo>
                  <a:pt x="60" y="144"/>
                </a:lnTo>
                <a:lnTo>
                  <a:pt x="58" y="147"/>
                </a:lnTo>
                <a:lnTo>
                  <a:pt x="55" y="149"/>
                </a:lnTo>
                <a:lnTo>
                  <a:pt x="49" y="153"/>
                </a:lnTo>
                <a:lnTo>
                  <a:pt x="45" y="155"/>
                </a:lnTo>
                <a:lnTo>
                  <a:pt x="43" y="159"/>
                </a:lnTo>
                <a:lnTo>
                  <a:pt x="37" y="161"/>
                </a:lnTo>
                <a:lnTo>
                  <a:pt x="35" y="163"/>
                </a:lnTo>
                <a:lnTo>
                  <a:pt x="29" y="169"/>
                </a:lnTo>
                <a:lnTo>
                  <a:pt x="27" y="171"/>
                </a:lnTo>
                <a:lnTo>
                  <a:pt x="22" y="175"/>
                </a:lnTo>
                <a:lnTo>
                  <a:pt x="20" y="177"/>
                </a:lnTo>
                <a:lnTo>
                  <a:pt x="14" y="179"/>
                </a:lnTo>
                <a:lnTo>
                  <a:pt x="10" y="183"/>
                </a:lnTo>
                <a:lnTo>
                  <a:pt x="6" y="187"/>
                </a:lnTo>
                <a:lnTo>
                  <a:pt x="6" y="189"/>
                </a:lnTo>
                <a:lnTo>
                  <a:pt x="4" y="193"/>
                </a:lnTo>
                <a:lnTo>
                  <a:pt x="0" y="193"/>
                </a:lnTo>
                <a:close/>
              </a:path>
            </a:pathLst>
          </a:custGeom>
          <a:solidFill>
            <a:srgbClr val="0019D1"/>
          </a:solidFill>
          <a:ln w="9525">
            <a:noFill/>
            <a:round/>
            <a:headEnd/>
            <a:tailEnd/>
          </a:ln>
        </p:spPr>
        <p:txBody>
          <a:bodyPr lIns="86457" tIns="43228" rIns="86457" bIns="43228"/>
          <a:lstStyle/>
          <a:p>
            <a:endParaRPr lang="zh-CN" altLang="en-US"/>
          </a:p>
        </p:txBody>
      </p:sp>
      <p:sp>
        <p:nvSpPr>
          <p:cNvPr id="694" name="Freeform 175"/>
          <p:cNvSpPr>
            <a:spLocks/>
          </p:cNvSpPr>
          <p:nvPr/>
        </p:nvSpPr>
        <p:spPr bwMode="auto">
          <a:xfrm>
            <a:off x="1164329" y="5351719"/>
            <a:ext cx="889000" cy="244475"/>
          </a:xfrm>
          <a:custGeom>
            <a:avLst/>
            <a:gdLst>
              <a:gd name="T0" fmla="*/ 2147483647 w 834"/>
              <a:gd name="T1" fmla="*/ 0 h 211"/>
              <a:gd name="T2" fmla="*/ 2147483647 w 834"/>
              <a:gd name="T3" fmla="*/ 2147483647 h 211"/>
              <a:gd name="T4" fmla="*/ 2147483647 w 834"/>
              <a:gd name="T5" fmla="*/ 2147483647 h 211"/>
              <a:gd name="T6" fmla="*/ 2147483647 w 834"/>
              <a:gd name="T7" fmla="*/ 2147483647 h 211"/>
              <a:gd name="T8" fmla="*/ 2147483647 w 834"/>
              <a:gd name="T9" fmla="*/ 2147483647 h 211"/>
              <a:gd name="T10" fmla="*/ 2147483647 w 834"/>
              <a:gd name="T11" fmla="*/ 2147483647 h 211"/>
              <a:gd name="T12" fmla="*/ 2147483647 w 834"/>
              <a:gd name="T13" fmla="*/ 2147483647 h 211"/>
              <a:gd name="T14" fmla="*/ 2147483647 w 834"/>
              <a:gd name="T15" fmla="*/ 2147483647 h 211"/>
              <a:gd name="T16" fmla="*/ 2147483647 w 834"/>
              <a:gd name="T17" fmla="*/ 2147483647 h 211"/>
              <a:gd name="T18" fmla="*/ 2147483647 w 834"/>
              <a:gd name="T19" fmla="*/ 2147483647 h 211"/>
              <a:gd name="T20" fmla="*/ 2147483647 w 834"/>
              <a:gd name="T21" fmla="*/ 2147483647 h 211"/>
              <a:gd name="T22" fmla="*/ 2147483647 w 834"/>
              <a:gd name="T23" fmla="*/ 2147483647 h 211"/>
              <a:gd name="T24" fmla="*/ 2147483647 w 834"/>
              <a:gd name="T25" fmla="*/ 2147483647 h 211"/>
              <a:gd name="T26" fmla="*/ 2147483647 w 834"/>
              <a:gd name="T27" fmla="*/ 2147483647 h 211"/>
              <a:gd name="T28" fmla="*/ 2147483647 w 834"/>
              <a:gd name="T29" fmla="*/ 2147483647 h 211"/>
              <a:gd name="T30" fmla="*/ 2147483647 w 834"/>
              <a:gd name="T31" fmla="*/ 2147483647 h 211"/>
              <a:gd name="T32" fmla="*/ 2147483647 w 834"/>
              <a:gd name="T33" fmla="*/ 2147483647 h 211"/>
              <a:gd name="T34" fmla="*/ 2147483647 w 834"/>
              <a:gd name="T35" fmla="*/ 2147483647 h 211"/>
              <a:gd name="T36" fmla="*/ 2147483647 w 834"/>
              <a:gd name="T37" fmla="*/ 2147483647 h 211"/>
              <a:gd name="T38" fmla="*/ 2147483647 w 834"/>
              <a:gd name="T39" fmla="*/ 2147483647 h 211"/>
              <a:gd name="T40" fmla="*/ 2147483647 w 834"/>
              <a:gd name="T41" fmla="*/ 2147483647 h 211"/>
              <a:gd name="T42" fmla="*/ 2147483647 w 834"/>
              <a:gd name="T43" fmla="*/ 2147483647 h 211"/>
              <a:gd name="T44" fmla="*/ 2147483647 w 834"/>
              <a:gd name="T45" fmla="*/ 2147483647 h 211"/>
              <a:gd name="T46" fmla="*/ 2147483647 w 834"/>
              <a:gd name="T47" fmla="*/ 2147483647 h 211"/>
              <a:gd name="T48" fmla="*/ 2147483647 w 834"/>
              <a:gd name="T49" fmla="*/ 2147483647 h 211"/>
              <a:gd name="T50" fmla="*/ 2147483647 w 834"/>
              <a:gd name="T51" fmla="*/ 2147483647 h 211"/>
              <a:gd name="T52" fmla="*/ 2147483647 w 834"/>
              <a:gd name="T53" fmla="*/ 2147483647 h 211"/>
              <a:gd name="T54" fmla="*/ 2147483647 w 834"/>
              <a:gd name="T55" fmla="*/ 2147483647 h 211"/>
              <a:gd name="T56" fmla="*/ 0 w 834"/>
              <a:gd name="T57" fmla="*/ 2147483647 h 211"/>
              <a:gd name="T58" fmla="*/ 2147483647 w 834"/>
              <a:gd name="T59" fmla="*/ 2147483647 h 211"/>
              <a:gd name="T60" fmla="*/ 2147483647 w 834"/>
              <a:gd name="T61" fmla="*/ 2147483647 h 211"/>
              <a:gd name="T62" fmla="*/ 2147483647 w 834"/>
              <a:gd name="T63" fmla="*/ 2147483647 h 211"/>
              <a:gd name="T64" fmla="*/ 2147483647 w 834"/>
              <a:gd name="T65" fmla="*/ 2147483647 h 211"/>
              <a:gd name="T66" fmla="*/ 2147483647 w 834"/>
              <a:gd name="T67" fmla="*/ 2147483647 h 211"/>
              <a:gd name="T68" fmla="*/ 2147483647 w 834"/>
              <a:gd name="T69" fmla="*/ 2147483647 h 211"/>
              <a:gd name="T70" fmla="*/ 2147483647 w 834"/>
              <a:gd name="T71" fmla="*/ 2147483647 h 211"/>
              <a:gd name="T72" fmla="*/ 2147483647 w 834"/>
              <a:gd name="T73" fmla="*/ 2147483647 h 211"/>
              <a:gd name="T74" fmla="*/ 2147483647 w 834"/>
              <a:gd name="T75" fmla="*/ 2147483647 h 211"/>
              <a:gd name="T76" fmla="*/ 2147483647 w 834"/>
              <a:gd name="T77" fmla="*/ 2147483647 h 211"/>
              <a:gd name="T78" fmla="*/ 2147483647 w 834"/>
              <a:gd name="T79" fmla="*/ 2147483647 h 211"/>
              <a:gd name="T80" fmla="*/ 2147483647 w 834"/>
              <a:gd name="T81" fmla="*/ 2147483647 h 211"/>
              <a:gd name="T82" fmla="*/ 2147483647 w 834"/>
              <a:gd name="T83" fmla="*/ 2147483647 h 211"/>
              <a:gd name="T84" fmla="*/ 2147483647 w 834"/>
              <a:gd name="T85" fmla="*/ 2147483647 h 211"/>
              <a:gd name="T86" fmla="*/ 2147483647 w 834"/>
              <a:gd name="T87" fmla="*/ 2147483647 h 211"/>
              <a:gd name="T88" fmla="*/ 2147483647 w 834"/>
              <a:gd name="T89" fmla="*/ 2147483647 h 211"/>
              <a:gd name="T90" fmla="*/ 2147483647 w 834"/>
              <a:gd name="T91" fmla="*/ 2147483647 h 211"/>
              <a:gd name="T92" fmla="*/ 2147483647 w 834"/>
              <a:gd name="T93" fmla="*/ 2147483647 h 211"/>
              <a:gd name="T94" fmla="*/ 2147483647 w 834"/>
              <a:gd name="T95" fmla="*/ 2147483647 h 211"/>
              <a:gd name="T96" fmla="*/ 2147483647 w 834"/>
              <a:gd name="T97" fmla="*/ 2147483647 h 211"/>
              <a:gd name="T98" fmla="*/ 2147483647 w 834"/>
              <a:gd name="T99" fmla="*/ 2147483647 h 211"/>
              <a:gd name="T100" fmla="*/ 2147483647 w 834"/>
              <a:gd name="T101" fmla="*/ 2147483647 h 211"/>
              <a:gd name="T102" fmla="*/ 2147483647 w 834"/>
              <a:gd name="T103" fmla="*/ 2147483647 h 211"/>
              <a:gd name="T104" fmla="*/ 2147483647 w 834"/>
              <a:gd name="T105" fmla="*/ 2147483647 h 211"/>
              <a:gd name="T106" fmla="*/ 2147483647 w 834"/>
              <a:gd name="T107" fmla="*/ 2147483647 h 211"/>
              <a:gd name="T108" fmla="*/ 2147483647 w 834"/>
              <a:gd name="T109" fmla="*/ 2147483647 h 211"/>
              <a:gd name="T110" fmla="*/ 2147483647 w 834"/>
              <a:gd name="T111" fmla="*/ 2147483647 h 211"/>
              <a:gd name="T112" fmla="*/ 2147483647 w 834"/>
              <a:gd name="T113" fmla="*/ 2147483647 h 211"/>
              <a:gd name="T114" fmla="*/ 2147483647 w 834"/>
              <a:gd name="T115" fmla="*/ 2147483647 h 211"/>
              <a:gd name="T116" fmla="*/ 2147483647 w 834"/>
              <a:gd name="T117" fmla="*/ 2147483647 h 211"/>
              <a:gd name="T118" fmla="*/ 2147483647 w 834"/>
              <a:gd name="T119" fmla="*/ 2147483647 h 211"/>
              <a:gd name="T120" fmla="*/ 2147483647 w 834"/>
              <a:gd name="T121" fmla="*/ 2147483647 h 211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w 834"/>
              <a:gd name="T184" fmla="*/ 0 h 211"/>
              <a:gd name="T185" fmla="*/ 834 w 834"/>
              <a:gd name="T186" fmla="*/ 211 h 211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T183" t="T184" r="T185" b="T186"/>
            <a:pathLst>
              <a:path w="834" h="211">
                <a:moveTo>
                  <a:pt x="834" y="14"/>
                </a:moveTo>
                <a:lnTo>
                  <a:pt x="720" y="0"/>
                </a:lnTo>
                <a:lnTo>
                  <a:pt x="714" y="2"/>
                </a:lnTo>
                <a:lnTo>
                  <a:pt x="712" y="4"/>
                </a:lnTo>
                <a:lnTo>
                  <a:pt x="709" y="10"/>
                </a:lnTo>
                <a:lnTo>
                  <a:pt x="705" y="14"/>
                </a:lnTo>
                <a:lnTo>
                  <a:pt x="701" y="18"/>
                </a:lnTo>
                <a:lnTo>
                  <a:pt x="695" y="22"/>
                </a:lnTo>
                <a:lnTo>
                  <a:pt x="691" y="26"/>
                </a:lnTo>
                <a:lnTo>
                  <a:pt x="687" y="28"/>
                </a:lnTo>
                <a:lnTo>
                  <a:pt x="679" y="34"/>
                </a:lnTo>
                <a:lnTo>
                  <a:pt x="676" y="38"/>
                </a:lnTo>
                <a:lnTo>
                  <a:pt x="670" y="40"/>
                </a:lnTo>
                <a:lnTo>
                  <a:pt x="664" y="46"/>
                </a:lnTo>
                <a:lnTo>
                  <a:pt x="658" y="48"/>
                </a:lnTo>
                <a:lnTo>
                  <a:pt x="652" y="50"/>
                </a:lnTo>
                <a:lnTo>
                  <a:pt x="649" y="55"/>
                </a:lnTo>
                <a:lnTo>
                  <a:pt x="641" y="57"/>
                </a:lnTo>
                <a:lnTo>
                  <a:pt x="635" y="59"/>
                </a:lnTo>
                <a:lnTo>
                  <a:pt x="627" y="63"/>
                </a:lnTo>
                <a:lnTo>
                  <a:pt x="623" y="67"/>
                </a:lnTo>
                <a:lnTo>
                  <a:pt x="618" y="69"/>
                </a:lnTo>
                <a:lnTo>
                  <a:pt x="610" y="73"/>
                </a:lnTo>
                <a:lnTo>
                  <a:pt x="602" y="77"/>
                </a:lnTo>
                <a:lnTo>
                  <a:pt x="592" y="81"/>
                </a:lnTo>
                <a:lnTo>
                  <a:pt x="581" y="85"/>
                </a:lnTo>
                <a:lnTo>
                  <a:pt x="569" y="87"/>
                </a:lnTo>
                <a:lnTo>
                  <a:pt x="558" y="93"/>
                </a:lnTo>
                <a:lnTo>
                  <a:pt x="548" y="97"/>
                </a:lnTo>
                <a:lnTo>
                  <a:pt x="534" y="101"/>
                </a:lnTo>
                <a:lnTo>
                  <a:pt x="525" y="103"/>
                </a:lnTo>
                <a:lnTo>
                  <a:pt x="511" y="107"/>
                </a:lnTo>
                <a:lnTo>
                  <a:pt x="498" y="113"/>
                </a:lnTo>
                <a:lnTo>
                  <a:pt x="482" y="115"/>
                </a:lnTo>
                <a:lnTo>
                  <a:pt x="472" y="117"/>
                </a:lnTo>
                <a:lnTo>
                  <a:pt x="457" y="122"/>
                </a:lnTo>
                <a:lnTo>
                  <a:pt x="440" y="124"/>
                </a:lnTo>
                <a:lnTo>
                  <a:pt x="424" y="126"/>
                </a:lnTo>
                <a:lnTo>
                  <a:pt x="410" y="128"/>
                </a:lnTo>
                <a:lnTo>
                  <a:pt x="399" y="132"/>
                </a:lnTo>
                <a:lnTo>
                  <a:pt x="385" y="132"/>
                </a:lnTo>
                <a:lnTo>
                  <a:pt x="370" y="138"/>
                </a:lnTo>
                <a:lnTo>
                  <a:pt x="354" y="138"/>
                </a:lnTo>
                <a:lnTo>
                  <a:pt x="339" y="140"/>
                </a:lnTo>
                <a:lnTo>
                  <a:pt x="323" y="142"/>
                </a:lnTo>
                <a:lnTo>
                  <a:pt x="310" y="142"/>
                </a:lnTo>
                <a:lnTo>
                  <a:pt x="292" y="146"/>
                </a:lnTo>
                <a:lnTo>
                  <a:pt x="277" y="146"/>
                </a:lnTo>
                <a:lnTo>
                  <a:pt x="260" y="146"/>
                </a:lnTo>
                <a:lnTo>
                  <a:pt x="244" y="150"/>
                </a:lnTo>
                <a:lnTo>
                  <a:pt x="223" y="150"/>
                </a:lnTo>
                <a:lnTo>
                  <a:pt x="207" y="150"/>
                </a:lnTo>
                <a:lnTo>
                  <a:pt x="192" y="152"/>
                </a:lnTo>
                <a:lnTo>
                  <a:pt x="171" y="152"/>
                </a:lnTo>
                <a:lnTo>
                  <a:pt x="155" y="152"/>
                </a:lnTo>
                <a:lnTo>
                  <a:pt x="138" y="152"/>
                </a:lnTo>
                <a:lnTo>
                  <a:pt x="138" y="138"/>
                </a:lnTo>
                <a:lnTo>
                  <a:pt x="0" y="174"/>
                </a:lnTo>
                <a:lnTo>
                  <a:pt x="138" y="211"/>
                </a:lnTo>
                <a:lnTo>
                  <a:pt x="138" y="195"/>
                </a:lnTo>
                <a:lnTo>
                  <a:pt x="159" y="195"/>
                </a:lnTo>
                <a:lnTo>
                  <a:pt x="178" y="195"/>
                </a:lnTo>
                <a:lnTo>
                  <a:pt x="200" y="195"/>
                </a:lnTo>
                <a:lnTo>
                  <a:pt x="215" y="195"/>
                </a:lnTo>
                <a:lnTo>
                  <a:pt x="232" y="195"/>
                </a:lnTo>
                <a:lnTo>
                  <a:pt x="250" y="191"/>
                </a:lnTo>
                <a:lnTo>
                  <a:pt x="269" y="191"/>
                </a:lnTo>
                <a:lnTo>
                  <a:pt x="285" y="189"/>
                </a:lnTo>
                <a:lnTo>
                  <a:pt x="300" y="189"/>
                </a:lnTo>
                <a:lnTo>
                  <a:pt x="316" y="188"/>
                </a:lnTo>
                <a:lnTo>
                  <a:pt x="337" y="186"/>
                </a:lnTo>
                <a:lnTo>
                  <a:pt x="354" y="186"/>
                </a:lnTo>
                <a:lnTo>
                  <a:pt x="370" y="184"/>
                </a:lnTo>
                <a:lnTo>
                  <a:pt x="385" y="182"/>
                </a:lnTo>
                <a:lnTo>
                  <a:pt x="403" y="178"/>
                </a:lnTo>
                <a:lnTo>
                  <a:pt x="418" y="176"/>
                </a:lnTo>
                <a:lnTo>
                  <a:pt x="434" y="174"/>
                </a:lnTo>
                <a:lnTo>
                  <a:pt x="449" y="172"/>
                </a:lnTo>
                <a:lnTo>
                  <a:pt x="469" y="168"/>
                </a:lnTo>
                <a:lnTo>
                  <a:pt x="482" y="166"/>
                </a:lnTo>
                <a:lnTo>
                  <a:pt x="498" y="164"/>
                </a:lnTo>
                <a:lnTo>
                  <a:pt x="511" y="160"/>
                </a:lnTo>
                <a:lnTo>
                  <a:pt x="525" y="156"/>
                </a:lnTo>
                <a:lnTo>
                  <a:pt x="540" y="154"/>
                </a:lnTo>
                <a:lnTo>
                  <a:pt x="554" y="150"/>
                </a:lnTo>
                <a:lnTo>
                  <a:pt x="569" y="146"/>
                </a:lnTo>
                <a:lnTo>
                  <a:pt x="585" y="142"/>
                </a:lnTo>
                <a:lnTo>
                  <a:pt x="596" y="138"/>
                </a:lnTo>
                <a:lnTo>
                  <a:pt x="610" y="136"/>
                </a:lnTo>
                <a:lnTo>
                  <a:pt x="619" y="130"/>
                </a:lnTo>
                <a:lnTo>
                  <a:pt x="633" y="128"/>
                </a:lnTo>
                <a:lnTo>
                  <a:pt x="643" y="124"/>
                </a:lnTo>
                <a:lnTo>
                  <a:pt x="656" y="119"/>
                </a:lnTo>
                <a:lnTo>
                  <a:pt x="666" y="115"/>
                </a:lnTo>
                <a:lnTo>
                  <a:pt x="679" y="113"/>
                </a:lnTo>
                <a:lnTo>
                  <a:pt x="689" y="107"/>
                </a:lnTo>
                <a:lnTo>
                  <a:pt x="701" y="103"/>
                </a:lnTo>
                <a:lnTo>
                  <a:pt x="710" y="97"/>
                </a:lnTo>
                <a:lnTo>
                  <a:pt x="720" y="93"/>
                </a:lnTo>
                <a:lnTo>
                  <a:pt x="730" y="87"/>
                </a:lnTo>
                <a:lnTo>
                  <a:pt x="739" y="81"/>
                </a:lnTo>
                <a:lnTo>
                  <a:pt x="749" y="79"/>
                </a:lnTo>
                <a:lnTo>
                  <a:pt x="757" y="73"/>
                </a:lnTo>
                <a:lnTo>
                  <a:pt x="763" y="71"/>
                </a:lnTo>
                <a:lnTo>
                  <a:pt x="767" y="69"/>
                </a:lnTo>
                <a:lnTo>
                  <a:pt x="772" y="63"/>
                </a:lnTo>
                <a:lnTo>
                  <a:pt x="774" y="63"/>
                </a:lnTo>
                <a:lnTo>
                  <a:pt x="778" y="59"/>
                </a:lnTo>
                <a:lnTo>
                  <a:pt x="782" y="57"/>
                </a:lnTo>
                <a:lnTo>
                  <a:pt x="788" y="55"/>
                </a:lnTo>
                <a:lnTo>
                  <a:pt x="790" y="50"/>
                </a:lnTo>
                <a:lnTo>
                  <a:pt x="796" y="48"/>
                </a:lnTo>
                <a:lnTo>
                  <a:pt x="798" y="46"/>
                </a:lnTo>
                <a:lnTo>
                  <a:pt x="803" y="44"/>
                </a:lnTo>
                <a:lnTo>
                  <a:pt x="805" y="38"/>
                </a:lnTo>
                <a:lnTo>
                  <a:pt x="811" y="36"/>
                </a:lnTo>
                <a:lnTo>
                  <a:pt x="813" y="34"/>
                </a:lnTo>
                <a:lnTo>
                  <a:pt x="819" y="28"/>
                </a:lnTo>
                <a:lnTo>
                  <a:pt x="821" y="26"/>
                </a:lnTo>
                <a:lnTo>
                  <a:pt x="827" y="24"/>
                </a:lnTo>
                <a:lnTo>
                  <a:pt x="827" y="22"/>
                </a:lnTo>
                <a:lnTo>
                  <a:pt x="829" y="16"/>
                </a:lnTo>
                <a:lnTo>
                  <a:pt x="834" y="1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lIns="86457" tIns="43228" rIns="86457" bIns="43228"/>
          <a:lstStyle/>
          <a:p>
            <a:endParaRPr lang="zh-CN" altLang="en-US"/>
          </a:p>
        </p:txBody>
      </p:sp>
      <p:sp>
        <p:nvSpPr>
          <p:cNvPr id="695" name="Freeform 176"/>
          <p:cNvSpPr>
            <a:spLocks/>
          </p:cNvSpPr>
          <p:nvPr/>
        </p:nvSpPr>
        <p:spPr bwMode="auto">
          <a:xfrm>
            <a:off x="1142104" y="5327906"/>
            <a:ext cx="890588" cy="244475"/>
          </a:xfrm>
          <a:custGeom>
            <a:avLst/>
            <a:gdLst>
              <a:gd name="T0" fmla="*/ 2147483647 w 834"/>
              <a:gd name="T1" fmla="*/ 0 h 210"/>
              <a:gd name="T2" fmla="*/ 2147483647 w 834"/>
              <a:gd name="T3" fmla="*/ 2147483647 h 210"/>
              <a:gd name="T4" fmla="*/ 2147483647 w 834"/>
              <a:gd name="T5" fmla="*/ 2147483647 h 210"/>
              <a:gd name="T6" fmla="*/ 2147483647 w 834"/>
              <a:gd name="T7" fmla="*/ 2147483647 h 210"/>
              <a:gd name="T8" fmla="*/ 2147483647 w 834"/>
              <a:gd name="T9" fmla="*/ 2147483647 h 210"/>
              <a:gd name="T10" fmla="*/ 2147483647 w 834"/>
              <a:gd name="T11" fmla="*/ 2147483647 h 210"/>
              <a:gd name="T12" fmla="*/ 2147483647 w 834"/>
              <a:gd name="T13" fmla="*/ 2147483647 h 210"/>
              <a:gd name="T14" fmla="*/ 2147483647 w 834"/>
              <a:gd name="T15" fmla="*/ 2147483647 h 210"/>
              <a:gd name="T16" fmla="*/ 2147483647 w 834"/>
              <a:gd name="T17" fmla="*/ 2147483647 h 210"/>
              <a:gd name="T18" fmla="*/ 2147483647 w 834"/>
              <a:gd name="T19" fmla="*/ 2147483647 h 210"/>
              <a:gd name="T20" fmla="*/ 2147483647 w 834"/>
              <a:gd name="T21" fmla="*/ 2147483647 h 210"/>
              <a:gd name="T22" fmla="*/ 2147483647 w 834"/>
              <a:gd name="T23" fmla="*/ 2147483647 h 210"/>
              <a:gd name="T24" fmla="*/ 2147483647 w 834"/>
              <a:gd name="T25" fmla="*/ 2147483647 h 210"/>
              <a:gd name="T26" fmla="*/ 2147483647 w 834"/>
              <a:gd name="T27" fmla="*/ 2147483647 h 210"/>
              <a:gd name="T28" fmla="*/ 2147483647 w 834"/>
              <a:gd name="T29" fmla="*/ 2147483647 h 210"/>
              <a:gd name="T30" fmla="*/ 2147483647 w 834"/>
              <a:gd name="T31" fmla="*/ 2147483647 h 210"/>
              <a:gd name="T32" fmla="*/ 2147483647 w 834"/>
              <a:gd name="T33" fmla="*/ 2147483647 h 210"/>
              <a:gd name="T34" fmla="*/ 2147483647 w 834"/>
              <a:gd name="T35" fmla="*/ 2147483647 h 210"/>
              <a:gd name="T36" fmla="*/ 2147483647 w 834"/>
              <a:gd name="T37" fmla="*/ 2147483647 h 210"/>
              <a:gd name="T38" fmla="*/ 2147483647 w 834"/>
              <a:gd name="T39" fmla="*/ 2147483647 h 210"/>
              <a:gd name="T40" fmla="*/ 2147483647 w 834"/>
              <a:gd name="T41" fmla="*/ 2147483647 h 210"/>
              <a:gd name="T42" fmla="*/ 2147483647 w 834"/>
              <a:gd name="T43" fmla="*/ 2147483647 h 210"/>
              <a:gd name="T44" fmla="*/ 2147483647 w 834"/>
              <a:gd name="T45" fmla="*/ 2147483647 h 210"/>
              <a:gd name="T46" fmla="*/ 2147483647 w 834"/>
              <a:gd name="T47" fmla="*/ 2147483647 h 210"/>
              <a:gd name="T48" fmla="*/ 2147483647 w 834"/>
              <a:gd name="T49" fmla="*/ 2147483647 h 210"/>
              <a:gd name="T50" fmla="*/ 2147483647 w 834"/>
              <a:gd name="T51" fmla="*/ 2147483647 h 210"/>
              <a:gd name="T52" fmla="*/ 2147483647 w 834"/>
              <a:gd name="T53" fmla="*/ 2147483647 h 210"/>
              <a:gd name="T54" fmla="*/ 2147483647 w 834"/>
              <a:gd name="T55" fmla="*/ 2147483647 h 210"/>
              <a:gd name="T56" fmla="*/ 0 w 834"/>
              <a:gd name="T57" fmla="*/ 2147483647 h 210"/>
              <a:gd name="T58" fmla="*/ 2147483647 w 834"/>
              <a:gd name="T59" fmla="*/ 2147483647 h 210"/>
              <a:gd name="T60" fmla="*/ 2147483647 w 834"/>
              <a:gd name="T61" fmla="*/ 2147483647 h 210"/>
              <a:gd name="T62" fmla="*/ 2147483647 w 834"/>
              <a:gd name="T63" fmla="*/ 2147483647 h 210"/>
              <a:gd name="T64" fmla="*/ 2147483647 w 834"/>
              <a:gd name="T65" fmla="*/ 2147483647 h 210"/>
              <a:gd name="T66" fmla="*/ 2147483647 w 834"/>
              <a:gd name="T67" fmla="*/ 2147483647 h 210"/>
              <a:gd name="T68" fmla="*/ 2147483647 w 834"/>
              <a:gd name="T69" fmla="*/ 2147483647 h 210"/>
              <a:gd name="T70" fmla="*/ 2147483647 w 834"/>
              <a:gd name="T71" fmla="*/ 2147483647 h 210"/>
              <a:gd name="T72" fmla="*/ 2147483647 w 834"/>
              <a:gd name="T73" fmla="*/ 2147483647 h 210"/>
              <a:gd name="T74" fmla="*/ 2147483647 w 834"/>
              <a:gd name="T75" fmla="*/ 2147483647 h 210"/>
              <a:gd name="T76" fmla="*/ 2147483647 w 834"/>
              <a:gd name="T77" fmla="*/ 2147483647 h 210"/>
              <a:gd name="T78" fmla="*/ 2147483647 w 834"/>
              <a:gd name="T79" fmla="*/ 2147483647 h 210"/>
              <a:gd name="T80" fmla="*/ 2147483647 w 834"/>
              <a:gd name="T81" fmla="*/ 2147483647 h 210"/>
              <a:gd name="T82" fmla="*/ 2147483647 w 834"/>
              <a:gd name="T83" fmla="*/ 2147483647 h 210"/>
              <a:gd name="T84" fmla="*/ 2147483647 w 834"/>
              <a:gd name="T85" fmla="*/ 2147483647 h 210"/>
              <a:gd name="T86" fmla="*/ 2147483647 w 834"/>
              <a:gd name="T87" fmla="*/ 2147483647 h 210"/>
              <a:gd name="T88" fmla="*/ 2147483647 w 834"/>
              <a:gd name="T89" fmla="*/ 2147483647 h 210"/>
              <a:gd name="T90" fmla="*/ 2147483647 w 834"/>
              <a:gd name="T91" fmla="*/ 2147483647 h 210"/>
              <a:gd name="T92" fmla="*/ 2147483647 w 834"/>
              <a:gd name="T93" fmla="*/ 2147483647 h 210"/>
              <a:gd name="T94" fmla="*/ 2147483647 w 834"/>
              <a:gd name="T95" fmla="*/ 2147483647 h 210"/>
              <a:gd name="T96" fmla="*/ 2147483647 w 834"/>
              <a:gd name="T97" fmla="*/ 2147483647 h 210"/>
              <a:gd name="T98" fmla="*/ 2147483647 w 834"/>
              <a:gd name="T99" fmla="*/ 2147483647 h 210"/>
              <a:gd name="T100" fmla="*/ 2147483647 w 834"/>
              <a:gd name="T101" fmla="*/ 2147483647 h 210"/>
              <a:gd name="T102" fmla="*/ 2147483647 w 834"/>
              <a:gd name="T103" fmla="*/ 2147483647 h 210"/>
              <a:gd name="T104" fmla="*/ 2147483647 w 834"/>
              <a:gd name="T105" fmla="*/ 2147483647 h 210"/>
              <a:gd name="T106" fmla="*/ 2147483647 w 834"/>
              <a:gd name="T107" fmla="*/ 2147483647 h 210"/>
              <a:gd name="T108" fmla="*/ 2147483647 w 834"/>
              <a:gd name="T109" fmla="*/ 2147483647 h 210"/>
              <a:gd name="T110" fmla="*/ 2147483647 w 834"/>
              <a:gd name="T111" fmla="*/ 2147483647 h 210"/>
              <a:gd name="T112" fmla="*/ 2147483647 w 834"/>
              <a:gd name="T113" fmla="*/ 2147483647 h 210"/>
              <a:gd name="T114" fmla="*/ 2147483647 w 834"/>
              <a:gd name="T115" fmla="*/ 2147483647 h 210"/>
              <a:gd name="T116" fmla="*/ 2147483647 w 834"/>
              <a:gd name="T117" fmla="*/ 2147483647 h 210"/>
              <a:gd name="T118" fmla="*/ 2147483647 w 834"/>
              <a:gd name="T119" fmla="*/ 2147483647 h 210"/>
              <a:gd name="T120" fmla="*/ 2147483647 w 834"/>
              <a:gd name="T121" fmla="*/ 2147483647 h 210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w 834"/>
              <a:gd name="T184" fmla="*/ 0 h 210"/>
              <a:gd name="T185" fmla="*/ 834 w 834"/>
              <a:gd name="T186" fmla="*/ 210 h 210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T183" t="T184" r="T185" b="T186"/>
            <a:pathLst>
              <a:path w="834" h="210">
                <a:moveTo>
                  <a:pt x="834" y="13"/>
                </a:moveTo>
                <a:lnTo>
                  <a:pt x="722" y="0"/>
                </a:lnTo>
                <a:lnTo>
                  <a:pt x="716" y="3"/>
                </a:lnTo>
                <a:lnTo>
                  <a:pt x="712" y="5"/>
                </a:lnTo>
                <a:lnTo>
                  <a:pt x="708" y="9"/>
                </a:lnTo>
                <a:lnTo>
                  <a:pt x="706" y="13"/>
                </a:lnTo>
                <a:lnTo>
                  <a:pt x="700" y="19"/>
                </a:lnTo>
                <a:lnTo>
                  <a:pt x="695" y="21"/>
                </a:lnTo>
                <a:lnTo>
                  <a:pt x="693" y="27"/>
                </a:lnTo>
                <a:lnTo>
                  <a:pt x="687" y="29"/>
                </a:lnTo>
                <a:lnTo>
                  <a:pt x="679" y="33"/>
                </a:lnTo>
                <a:lnTo>
                  <a:pt x="677" y="37"/>
                </a:lnTo>
                <a:lnTo>
                  <a:pt x="670" y="41"/>
                </a:lnTo>
                <a:lnTo>
                  <a:pt x="664" y="45"/>
                </a:lnTo>
                <a:lnTo>
                  <a:pt x="658" y="47"/>
                </a:lnTo>
                <a:lnTo>
                  <a:pt x="654" y="51"/>
                </a:lnTo>
                <a:lnTo>
                  <a:pt x="648" y="55"/>
                </a:lnTo>
                <a:lnTo>
                  <a:pt x="640" y="57"/>
                </a:lnTo>
                <a:lnTo>
                  <a:pt x="635" y="59"/>
                </a:lnTo>
                <a:lnTo>
                  <a:pt x="629" y="65"/>
                </a:lnTo>
                <a:lnTo>
                  <a:pt x="623" y="67"/>
                </a:lnTo>
                <a:lnTo>
                  <a:pt x="617" y="69"/>
                </a:lnTo>
                <a:lnTo>
                  <a:pt x="610" y="74"/>
                </a:lnTo>
                <a:lnTo>
                  <a:pt x="602" y="76"/>
                </a:lnTo>
                <a:lnTo>
                  <a:pt x="592" y="80"/>
                </a:lnTo>
                <a:lnTo>
                  <a:pt x="580" y="86"/>
                </a:lnTo>
                <a:lnTo>
                  <a:pt x="569" y="88"/>
                </a:lnTo>
                <a:lnTo>
                  <a:pt x="557" y="92"/>
                </a:lnTo>
                <a:lnTo>
                  <a:pt x="548" y="98"/>
                </a:lnTo>
                <a:lnTo>
                  <a:pt x="536" y="100"/>
                </a:lnTo>
                <a:lnTo>
                  <a:pt x="524" y="102"/>
                </a:lnTo>
                <a:lnTo>
                  <a:pt x="513" y="106"/>
                </a:lnTo>
                <a:lnTo>
                  <a:pt x="499" y="112"/>
                </a:lnTo>
                <a:lnTo>
                  <a:pt x="484" y="114"/>
                </a:lnTo>
                <a:lnTo>
                  <a:pt x="474" y="116"/>
                </a:lnTo>
                <a:lnTo>
                  <a:pt x="459" y="122"/>
                </a:lnTo>
                <a:lnTo>
                  <a:pt x="439" y="124"/>
                </a:lnTo>
                <a:lnTo>
                  <a:pt x="424" y="126"/>
                </a:lnTo>
                <a:lnTo>
                  <a:pt x="412" y="128"/>
                </a:lnTo>
                <a:lnTo>
                  <a:pt x="399" y="134"/>
                </a:lnTo>
                <a:lnTo>
                  <a:pt x="385" y="134"/>
                </a:lnTo>
                <a:lnTo>
                  <a:pt x="370" y="138"/>
                </a:lnTo>
                <a:lnTo>
                  <a:pt x="354" y="138"/>
                </a:lnTo>
                <a:lnTo>
                  <a:pt x="339" y="141"/>
                </a:lnTo>
                <a:lnTo>
                  <a:pt x="323" y="143"/>
                </a:lnTo>
                <a:lnTo>
                  <a:pt x="310" y="143"/>
                </a:lnTo>
                <a:lnTo>
                  <a:pt x="292" y="145"/>
                </a:lnTo>
                <a:lnTo>
                  <a:pt x="277" y="147"/>
                </a:lnTo>
                <a:lnTo>
                  <a:pt x="259" y="147"/>
                </a:lnTo>
                <a:lnTo>
                  <a:pt x="244" y="149"/>
                </a:lnTo>
                <a:lnTo>
                  <a:pt x="222" y="149"/>
                </a:lnTo>
                <a:lnTo>
                  <a:pt x="207" y="149"/>
                </a:lnTo>
                <a:lnTo>
                  <a:pt x="192" y="151"/>
                </a:lnTo>
                <a:lnTo>
                  <a:pt x="170" y="151"/>
                </a:lnTo>
                <a:lnTo>
                  <a:pt x="155" y="151"/>
                </a:lnTo>
                <a:lnTo>
                  <a:pt x="137" y="151"/>
                </a:lnTo>
                <a:lnTo>
                  <a:pt x="137" y="138"/>
                </a:lnTo>
                <a:lnTo>
                  <a:pt x="0" y="173"/>
                </a:lnTo>
                <a:lnTo>
                  <a:pt x="137" y="210"/>
                </a:lnTo>
                <a:lnTo>
                  <a:pt x="137" y="195"/>
                </a:lnTo>
                <a:lnTo>
                  <a:pt x="159" y="195"/>
                </a:lnTo>
                <a:lnTo>
                  <a:pt x="180" y="195"/>
                </a:lnTo>
                <a:lnTo>
                  <a:pt x="199" y="195"/>
                </a:lnTo>
                <a:lnTo>
                  <a:pt x="215" y="195"/>
                </a:lnTo>
                <a:lnTo>
                  <a:pt x="232" y="195"/>
                </a:lnTo>
                <a:lnTo>
                  <a:pt x="251" y="193"/>
                </a:lnTo>
                <a:lnTo>
                  <a:pt x="269" y="193"/>
                </a:lnTo>
                <a:lnTo>
                  <a:pt x="284" y="191"/>
                </a:lnTo>
                <a:lnTo>
                  <a:pt x="300" y="191"/>
                </a:lnTo>
                <a:lnTo>
                  <a:pt x="315" y="187"/>
                </a:lnTo>
                <a:lnTo>
                  <a:pt x="337" y="185"/>
                </a:lnTo>
                <a:lnTo>
                  <a:pt x="354" y="185"/>
                </a:lnTo>
                <a:lnTo>
                  <a:pt x="370" y="183"/>
                </a:lnTo>
                <a:lnTo>
                  <a:pt x="385" y="181"/>
                </a:lnTo>
                <a:lnTo>
                  <a:pt x="402" y="179"/>
                </a:lnTo>
                <a:lnTo>
                  <a:pt x="420" y="175"/>
                </a:lnTo>
                <a:lnTo>
                  <a:pt x="435" y="173"/>
                </a:lnTo>
                <a:lnTo>
                  <a:pt x="451" y="171"/>
                </a:lnTo>
                <a:lnTo>
                  <a:pt x="468" y="169"/>
                </a:lnTo>
                <a:lnTo>
                  <a:pt x="484" y="165"/>
                </a:lnTo>
                <a:lnTo>
                  <a:pt x="499" y="165"/>
                </a:lnTo>
                <a:lnTo>
                  <a:pt x="513" y="159"/>
                </a:lnTo>
                <a:lnTo>
                  <a:pt x="524" y="157"/>
                </a:lnTo>
                <a:lnTo>
                  <a:pt x="540" y="155"/>
                </a:lnTo>
                <a:lnTo>
                  <a:pt x="553" y="149"/>
                </a:lnTo>
                <a:lnTo>
                  <a:pt x="569" y="147"/>
                </a:lnTo>
                <a:lnTo>
                  <a:pt x="584" y="143"/>
                </a:lnTo>
                <a:lnTo>
                  <a:pt x="596" y="138"/>
                </a:lnTo>
                <a:lnTo>
                  <a:pt x="610" y="136"/>
                </a:lnTo>
                <a:lnTo>
                  <a:pt x="619" y="132"/>
                </a:lnTo>
                <a:lnTo>
                  <a:pt x="633" y="128"/>
                </a:lnTo>
                <a:lnTo>
                  <a:pt x="644" y="124"/>
                </a:lnTo>
                <a:lnTo>
                  <a:pt x="656" y="120"/>
                </a:lnTo>
                <a:lnTo>
                  <a:pt x="668" y="114"/>
                </a:lnTo>
                <a:lnTo>
                  <a:pt x="679" y="112"/>
                </a:lnTo>
                <a:lnTo>
                  <a:pt x="691" y="106"/>
                </a:lnTo>
                <a:lnTo>
                  <a:pt x="700" y="102"/>
                </a:lnTo>
                <a:lnTo>
                  <a:pt x="710" y="98"/>
                </a:lnTo>
                <a:lnTo>
                  <a:pt x="722" y="92"/>
                </a:lnTo>
                <a:lnTo>
                  <a:pt x="731" y="88"/>
                </a:lnTo>
                <a:lnTo>
                  <a:pt x="739" y="80"/>
                </a:lnTo>
                <a:lnTo>
                  <a:pt x="749" y="78"/>
                </a:lnTo>
                <a:lnTo>
                  <a:pt x="757" y="74"/>
                </a:lnTo>
                <a:lnTo>
                  <a:pt x="762" y="72"/>
                </a:lnTo>
                <a:lnTo>
                  <a:pt x="768" y="69"/>
                </a:lnTo>
                <a:lnTo>
                  <a:pt x="772" y="65"/>
                </a:lnTo>
                <a:lnTo>
                  <a:pt x="774" y="65"/>
                </a:lnTo>
                <a:lnTo>
                  <a:pt x="778" y="59"/>
                </a:lnTo>
                <a:lnTo>
                  <a:pt x="784" y="57"/>
                </a:lnTo>
                <a:lnTo>
                  <a:pt x="788" y="55"/>
                </a:lnTo>
                <a:lnTo>
                  <a:pt x="790" y="51"/>
                </a:lnTo>
                <a:lnTo>
                  <a:pt x="795" y="47"/>
                </a:lnTo>
                <a:lnTo>
                  <a:pt x="799" y="45"/>
                </a:lnTo>
                <a:lnTo>
                  <a:pt x="803" y="43"/>
                </a:lnTo>
                <a:lnTo>
                  <a:pt x="807" y="37"/>
                </a:lnTo>
                <a:lnTo>
                  <a:pt x="811" y="35"/>
                </a:lnTo>
                <a:lnTo>
                  <a:pt x="813" y="33"/>
                </a:lnTo>
                <a:lnTo>
                  <a:pt x="819" y="29"/>
                </a:lnTo>
                <a:lnTo>
                  <a:pt x="822" y="27"/>
                </a:lnTo>
                <a:lnTo>
                  <a:pt x="826" y="23"/>
                </a:lnTo>
                <a:lnTo>
                  <a:pt x="826" y="21"/>
                </a:lnTo>
                <a:lnTo>
                  <a:pt x="828" y="17"/>
                </a:lnTo>
                <a:lnTo>
                  <a:pt x="834" y="13"/>
                </a:lnTo>
                <a:close/>
              </a:path>
            </a:pathLst>
          </a:custGeom>
          <a:solidFill>
            <a:srgbClr val="0019D1"/>
          </a:solidFill>
          <a:ln w="9525">
            <a:noFill/>
            <a:round/>
            <a:headEnd/>
            <a:tailEnd/>
          </a:ln>
        </p:spPr>
        <p:txBody>
          <a:bodyPr lIns="86457" tIns="43228" rIns="86457" bIns="43228"/>
          <a:lstStyle/>
          <a:p>
            <a:endParaRPr lang="zh-CN" altLang="en-US"/>
          </a:p>
        </p:txBody>
      </p:sp>
      <p:grpSp>
        <p:nvGrpSpPr>
          <p:cNvPr id="696" name="Group 177"/>
          <p:cNvGrpSpPr>
            <a:grpSpLocks/>
          </p:cNvGrpSpPr>
          <p:nvPr/>
        </p:nvGrpSpPr>
        <p:grpSpPr bwMode="auto">
          <a:xfrm>
            <a:off x="1511992" y="5069144"/>
            <a:ext cx="947737" cy="671512"/>
            <a:chOff x="1507" y="2990"/>
            <a:chExt cx="444" cy="288"/>
          </a:xfrm>
        </p:grpSpPr>
        <p:grpSp>
          <p:nvGrpSpPr>
            <p:cNvPr id="697" name="Group 178"/>
            <p:cNvGrpSpPr>
              <a:grpSpLocks/>
            </p:cNvGrpSpPr>
            <p:nvPr/>
          </p:nvGrpSpPr>
          <p:grpSpPr bwMode="auto">
            <a:xfrm>
              <a:off x="1582" y="3133"/>
              <a:ext cx="117" cy="57"/>
              <a:chOff x="1582" y="3133"/>
              <a:chExt cx="117" cy="57"/>
            </a:xfrm>
          </p:grpSpPr>
          <p:sp>
            <p:nvSpPr>
              <p:cNvPr id="1009" name="Freeform 179"/>
              <p:cNvSpPr>
                <a:spLocks/>
              </p:cNvSpPr>
              <p:nvPr/>
            </p:nvSpPr>
            <p:spPr bwMode="auto">
              <a:xfrm>
                <a:off x="1582" y="3133"/>
                <a:ext cx="117" cy="57"/>
              </a:xfrm>
              <a:custGeom>
                <a:avLst/>
                <a:gdLst>
                  <a:gd name="T0" fmla="*/ 0 w 234"/>
                  <a:gd name="T1" fmla="*/ 2 h 114"/>
                  <a:gd name="T2" fmla="*/ 12 w 234"/>
                  <a:gd name="T3" fmla="*/ 1 h 114"/>
                  <a:gd name="T4" fmla="*/ 15 w 234"/>
                  <a:gd name="T5" fmla="*/ 0 h 114"/>
                  <a:gd name="T6" fmla="*/ 13 w 234"/>
                  <a:gd name="T7" fmla="*/ 7 h 114"/>
                  <a:gd name="T8" fmla="*/ 5 w 234"/>
                  <a:gd name="T9" fmla="*/ 7 h 114"/>
                  <a:gd name="T10" fmla="*/ 0 w 234"/>
                  <a:gd name="T11" fmla="*/ 2 h 114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34"/>
                  <a:gd name="T19" fmla="*/ 0 h 114"/>
                  <a:gd name="T20" fmla="*/ 234 w 234"/>
                  <a:gd name="T21" fmla="*/ 114 h 114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34" h="114">
                    <a:moveTo>
                      <a:pt x="0" y="17"/>
                    </a:moveTo>
                    <a:lnTo>
                      <a:pt x="182" y="2"/>
                    </a:lnTo>
                    <a:lnTo>
                      <a:pt x="234" y="0"/>
                    </a:lnTo>
                    <a:lnTo>
                      <a:pt x="205" y="114"/>
                    </a:lnTo>
                    <a:lnTo>
                      <a:pt x="74" y="106"/>
                    </a:lnTo>
                    <a:lnTo>
                      <a:pt x="0" y="17"/>
                    </a:lnTo>
                    <a:close/>
                  </a:path>
                </a:pathLst>
              </a:custGeom>
              <a:solidFill>
                <a:srgbClr val="91919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10" name="Freeform 180"/>
              <p:cNvSpPr>
                <a:spLocks/>
              </p:cNvSpPr>
              <p:nvPr/>
            </p:nvSpPr>
            <p:spPr bwMode="auto">
              <a:xfrm>
                <a:off x="1582" y="3133"/>
                <a:ext cx="117" cy="57"/>
              </a:xfrm>
              <a:custGeom>
                <a:avLst/>
                <a:gdLst>
                  <a:gd name="T0" fmla="*/ 0 w 234"/>
                  <a:gd name="T1" fmla="*/ 2 h 114"/>
                  <a:gd name="T2" fmla="*/ 12 w 234"/>
                  <a:gd name="T3" fmla="*/ 1 h 114"/>
                  <a:gd name="T4" fmla="*/ 15 w 234"/>
                  <a:gd name="T5" fmla="*/ 0 h 114"/>
                  <a:gd name="T6" fmla="*/ 13 w 234"/>
                  <a:gd name="T7" fmla="*/ 7 h 114"/>
                  <a:gd name="T8" fmla="*/ 5 w 234"/>
                  <a:gd name="T9" fmla="*/ 7 h 114"/>
                  <a:gd name="T10" fmla="*/ 0 w 234"/>
                  <a:gd name="T11" fmla="*/ 2 h 114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34"/>
                  <a:gd name="T19" fmla="*/ 0 h 114"/>
                  <a:gd name="T20" fmla="*/ 234 w 234"/>
                  <a:gd name="T21" fmla="*/ 114 h 114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34" h="114">
                    <a:moveTo>
                      <a:pt x="0" y="17"/>
                    </a:moveTo>
                    <a:lnTo>
                      <a:pt x="182" y="2"/>
                    </a:lnTo>
                    <a:lnTo>
                      <a:pt x="234" y="0"/>
                    </a:lnTo>
                    <a:lnTo>
                      <a:pt x="205" y="114"/>
                    </a:lnTo>
                    <a:lnTo>
                      <a:pt x="74" y="106"/>
                    </a:lnTo>
                    <a:lnTo>
                      <a:pt x="0" y="17"/>
                    </a:lnTo>
                  </a:path>
                </a:pathLst>
              </a:custGeom>
              <a:noFill/>
              <a:ln w="793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698" name="Group 181"/>
            <p:cNvGrpSpPr>
              <a:grpSpLocks/>
            </p:cNvGrpSpPr>
            <p:nvPr/>
          </p:nvGrpSpPr>
          <p:grpSpPr bwMode="auto">
            <a:xfrm>
              <a:off x="1667" y="3011"/>
              <a:ext cx="22" cy="128"/>
              <a:chOff x="1667" y="3011"/>
              <a:chExt cx="22" cy="128"/>
            </a:xfrm>
          </p:grpSpPr>
          <p:sp>
            <p:nvSpPr>
              <p:cNvPr id="1007" name="Freeform 182"/>
              <p:cNvSpPr>
                <a:spLocks/>
              </p:cNvSpPr>
              <p:nvPr/>
            </p:nvSpPr>
            <p:spPr bwMode="auto">
              <a:xfrm>
                <a:off x="1667" y="3011"/>
                <a:ext cx="22" cy="128"/>
              </a:xfrm>
              <a:custGeom>
                <a:avLst/>
                <a:gdLst>
                  <a:gd name="T0" fmla="*/ 3 w 44"/>
                  <a:gd name="T1" fmla="*/ 1 h 256"/>
                  <a:gd name="T2" fmla="*/ 1 w 44"/>
                  <a:gd name="T3" fmla="*/ 16 h 256"/>
                  <a:gd name="T4" fmla="*/ 1 w 44"/>
                  <a:gd name="T5" fmla="*/ 16 h 256"/>
                  <a:gd name="T6" fmla="*/ 0 w 44"/>
                  <a:gd name="T7" fmla="*/ 16 h 256"/>
                  <a:gd name="T8" fmla="*/ 2 w 44"/>
                  <a:gd name="T9" fmla="*/ 0 h 256"/>
                  <a:gd name="T10" fmla="*/ 3 w 44"/>
                  <a:gd name="T11" fmla="*/ 1 h 25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44"/>
                  <a:gd name="T19" fmla="*/ 0 h 256"/>
                  <a:gd name="T20" fmla="*/ 44 w 44"/>
                  <a:gd name="T21" fmla="*/ 256 h 25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44" h="256">
                    <a:moveTo>
                      <a:pt x="44" y="12"/>
                    </a:moveTo>
                    <a:lnTo>
                      <a:pt x="17" y="256"/>
                    </a:lnTo>
                    <a:lnTo>
                      <a:pt x="9" y="256"/>
                    </a:lnTo>
                    <a:lnTo>
                      <a:pt x="0" y="256"/>
                    </a:lnTo>
                    <a:lnTo>
                      <a:pt x="27" y="0"/>
                    </a:lnTo>
                    <a:lnTo>
                      <a:pt x="44" y="12"/>
                    </a:lnTo>
                    <a:close/>
                  </a:path>
                </a:pathLst>
              </a:custGeom>
              <a:solidFill>
                <a:srgbClr val="91919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08" name="Freeform 183"/>
              <p:cNvSpPr>
                <a:spLocks/>
              </p:cNvSpPr>
              <p:nvPr/>
            </p:nvSpPr>
            <p:spPr bwMode="auto">
              <a:xfrm>
                <a:off x="1667" y="3011"/>
                <a:ext cx="22" cy="128"/>
              </a:xfrm>
              <a:custGeom>
                <a:avLst/>
                <a:gdLst>
                  <a:gd name="T0" fmla="*/ 3 w 44"/>
                  <a:gd name="T1" fmla="*/ 1 h 256"/>
                  <a:gd name="T2" fmla="*/ 1 w 44"/>
                  <a:gd name="T3" fmla="*/ 16 h 256"/>
                  <a:gd name="T4" fmla="*/ 1 w 44"/>
                  <a:gd name="T5" fmla="*/ 16 h 256"/>
                  <a:gd name="T6" fmla="*/ 0 w 44"/>
                  <a:gd name="T7" fmla="*/ 16 h 256"/>
                  <a:gd name="T8" fmla="*/ 2 w 44"/>
                  <a:gd name="T9" fmla="*/ 0 h 256"/>
                  <a:gd name="T10" fmla="*/ 3 w 44"/>
                  <a:gd name="T11" fmla="*/ 1 h 25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44"/>
                  <a:gd name="T19" fmla="*/ 0 h 256"/>
                  <a:gd name="T20" fmla="*/ 44 w 44"/>
                  <a:gd name="T21" fmla="*/ 256 h 25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44" h="256">
                    <a:moveTo>
                      <a:pt x="44" y="12"/>
                    </a:moveTo>
                    <a:lnTo>
                      <a:pt x="17" y="256"/>
                    </a:lnTo>
                    <a:lnTo>
                      <a:pt x="9" y="256"/>
                    </a:lnTo>
                    <a:lnTo>
                      <a:pt x="0" y="256"/>
                    </a:lnTo>
                    <a:lnTo>
                      <a:pt x="27" y="0"/>
                    </a:lnTo>
                    <a:lnTo>
                      <a:pt x="44" y="12"/>
                    </a:lnTo>
                  </a:path>
                </a:pathLst>
              </a:custGeom>
              <a:noFill/>
              <a:ln w="793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699" name="Group 184"/>
            <p:cNvGrpSpPr>
              <a:grpSpLocks/>
            </p:cNvGrpSpPr>
            <p:nvPr/>
          </p:nvGrpSpPr>
          <p:grpSpPr bwMode="auto">
            <a:xfrm>
              <a:off x="1672" y="3017"/>
              <a:ext cx="16" cy="122"/>
              <a:chOff x="1672" y="3017"/>
              <a:chExt cx="16" cy="122"/>
            </a:xfrm>
          </p:grpSpPr>
          <p:sp>
            <p:nvSpPr>
              <p:cNvPr id="1005" name="Freeform 185"/>
              <p:cNvSpPr>
                <a:spLocks/>
              </p:cNvSpPr>
              <p:nvPr/>
            </p:nvSpPr>
            <p:spPr bwMode="auto">
              <a:xfrm>
                <a:off x="1672" y="3017"/>
                <a:ext cx="16" cy="122"/>
              </a:xfrm>
              <a:custGeom>
                <a:avLst/>
                <a:gdLst>
                  <a:gd name="T0" fmla="*/ 2 w 33"/>
                  <a:gd name="T1" fmla="*/ 0 h 244"/>
                  <a:gd name="T2" fmla="*/ 1 w 33"/>
                  <a:gd name="T3" fmla="*/ 0 h 244"/>
                  <a:gd name="T4" fmla="*/ 1 w 33"/>
                  <a:gd name="T5" fmla="*/ 2 h 244"/>
                  <a:gd name="T6" fmla="*/ 0 w 33"/>
                  <a:gd name="T7" fmla="*/ 15 h 244"/>
                  <a:gd name="T8" fmla="*/ 0 w 33"/>
                  <a:gd name="T9" fmla="*/ 15 h 244"/>
                  <a:gd name="T10" fmla="*/ 2 w 33"/>
                  <a:gd name="T11" fmla="*/ 0 h 244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33"/>
                  <a:gd name="T19" fmla="*/ 0 h 244"/>
                  <a:gd name="T20" fmla="*/ 33 w 33"/>
                  <a:gd name="T21" fmla="*/ 244 h 244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33" h="244">
                    <a:moveTo>
                      <a:pt x="33" y="0"/>
                    </a:moveTo>
                    <a:lnTo>
                      <a:pt x="25" y="0"/>
                    </a:lnTo>
                    <a:lnTo>
                      <a:pt x="23" y="18"/>
                    </a:lnTo>
                    <a:lnTo>
                      <a:pt x="0" y="244"/>
                    </a:lnTo>
                    <a:lnTo>
                      <a:pt x="8" y="244"/>
                    </a:lnTo>
                    <a:lnTo>
                      <a:pt x="33" y="0"/>
                    </a:lnTo>
                    <a:close/>
                  </a:path>
                </a:pathLst>
              </a:custGeom>
              <a:solidFill>
                <a:srgbClr val="676767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06" name="Freeform 186"/>
              <p:cNvSpPr>
                <a:spLocks/>
              </p:cNvSpPr>
              <p:nvPr/>
            </p:nvSpPr>
            <p:spPr bwMode="auto">
              <a:xfrm>
                <a:off x="1672" y="3017"/>
                <a:ext cx="16" cy="122"/>
              </a:xfrm>
              <a:custGeom>
                <a:avLst/>
                <a:gdLst>
                  <a:gd name="T0" fmla="*/ 2 w 33"/>
                  <a:gd name="T1" fmla="*/ 0 h 244"/>
                  <a:gd name="T2" fmla="*/ 1 w 33"/>
                  <a:gd name="T3" fmla="*/ 0 h 244"/>
                  <a:gd name="T4" fmla="*/ 1 w 33"/>
                  <a:gd name="T5" fmla="*/ 2 h 244"/>
                  <a:gd name="T6" fmla="*/ 0 w 33"/>
                  <a:gd name="T7" fmla="*/ 15 h 244"/>
                  <a:gd name="T8" fmla="*/ 0 w 33"/>
                  <a:gd name="T9" fmla="*/ 15 h 244"/>
                  <a:gd name="T10" fmla="*/ 2 w 33"/>
                  <a:gd name="T11" fmla="*/ 0 h 244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33"/>
                  <a:gd name="T19" fmla="*/ 0 h 244"/>
                  <a:gd name="T20" fmla="*/ 33 w 33"/>
                  <a:gd name="T21" fmla="*/ 244 h 244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33" h="244">
                    <a:moveTo>
                      <a:pt x="33" y="0"/>
                    </a:moveTo>
                    <a:lnTo>
                      <a:pt x="25" y="0"/>
                    </a:lnTo>
                    <a:lnTo>
                      <a:pt x="23" y="18"/>
                    </a:lnTo>
                    <a:lnTo>
                      <a:pt x="0" y="244"/>
                    </a:lnTo>
                    <a:lnTo>
                      <a:pt x="8" y="244"/>
                    </a:lnTo>
                    <a:lnTo>
                      <a:pt x="33" y="0"/>
                    </a:lnTo>
                  </a:path>
                </a:pathLst>
              </a:custGeom>
              <a:noFill/>
              <a:ln w="793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700" name="Group 187"/>
            <p:cNvGrpSpPr>
              <a:grpSpLocks/>
            </p:cNvGrpSpPr>
            <p:nvPr/>
          </p:nvGrpSpPr>
          <p:grpSpPr bwMode="auto">
            <a:xfrm>
              <a:off x="1661" y="3158"/>
              <a:ext cx="30" cy="23"/>
              <a:chOff x="1661" y="3158"/>
              <a:chExt cx="30" cy="23"/>
            </a:xfrm>
          </p:grpSpPr>
          <p:sp>
            <p:nvSpPr>
              <p:cNvPr id="1003" name="Freeform 188"/>
              <p:cNvSpPr>
                <a:spLocks/>
              </p:cNvSpPr>
              <p:nvPr/>
            </p:nvSpPr>
            <p:spPr bwMode="auto">
              <a:xfrm>
                <a:off x="1661" y="3158"/>
                <a:ext cx="30" cy="23"/>
              </a:xfrm>
              <a:custGeom>
                <a:avLst/>
                <a:gdLst>
                  <a:gd name="T0" fmla="*/ 0 w 60"/>
                  <a:gd name="T1" fmla="*/ 0 h 45"/>
                  <a:gd name="T2" fmla="*/ 4 w 60"/>
                  <a:gd name="T3" fmla="*/ 0 h 45"/>
                  <a:gd name="T4" fmla="*/ 4 w 60"/>
                  <a:gd name="T5" fmla="*/ 3 h 45"/>
                  <a:gd name="T6" fmla="*/ 2 w 60"/>
                  <a:gd name="T7" fmla="*/ 3 h 45"/>
                  <a:gd name="T8" fmla="*/ 0 w 60"/>
                  <a:gd name="T9" fmla="*/ 3 h 45"/>
                  <a:gd name="T10" fmla="*/ 0 w 60"/>
                  <a:gd name="T11" fmla="*/ 0 h 45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60"/>
                  <a:gd name="T19" fmla="*/ 0 h 45"/>
                  <a:gd name="T20" fmla="*/ 60 w 60"/>
                  <a:gd name="T21" fmla="*/ 45 h 45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60" h="45">
                    <a:moveTo>
                      <a:pt x="0" y="0"/>
                    </a:moveTo>
                    <a:lnTo>
                      <a:pt x="60" y="0"/>
                    </a:lnTo>
                    <a:lnTo>
                      <a:pt x="50" y="45"/>
                    </a:lnTo>
                    <a:lnTo>
                      <a:pt x="23" y="43"/>
                    </a:lnTo>
                    <a:lnTo>
                      <a:pt x="0" y="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76767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04" name="Freeform 189"/>
              <p:cNvSpPr>
                <a:spLocks/>
              </p:cNvSpPr>
              <p:nvPr/>
            </p:nvSpPr>
            <p:spPr bwMode="auto">
              <a:xfrm>
                <a:off x="1661" y="3158"/>
                <a:ext cx="30" cy="23"/>
              </a:xfrm>
              <a:custGeom>
                <a:avLst/>
                <a:gdLst>
                  <a:gd name="T0" fmla="*/ 0 w 60"/>
                  <a:gd name="T1" fmla="*/ 0 h 45"/>
                  <a:gd name="T2" fmla="*/ 4 w 60"/>
                  <a:gd name="T3" fmla="*/ 0 h 45"/>
                  <a:gd name="T4" fmla="*/ 4 w 60"/>
                  <a:gd name="T5" fmla="*/ 3 h 45"/>
                  <a:gd name="T6" fmla="*/ 2 w 60"/>
                  <a:gd name="T7" fmla="*/ 3 h 45"/>
                  <a:gd name="T8" fmla="*/ 0 w 60"/>
                  <a:gd name="T9" fmla="*/ 3 h 45"/>
                  <a:gd name="T10" fmla="*/ 0 w 60"/>
                  <a:gd name="T11" fmla="*/ 0 h 45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60"/>
                  <a:gd name="T19" fmla="*/ 0 h 45"/>
                  <a:gd name="T20" fmla="*/ 60 w 60"/>
                  <a:gd name="T21" fmla="*/ 45 h 45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60" h="45">
                    <a:moveTo>
                      <a:pt x="0" y="0"/>
                    </a:moveTo>
                    <a:lnTo>
                      <a:pt x="60" y="0"/>
                    </a:lnTo>
                    <a:lnTo>
                      <a:pt x="50" y="45"/>
                    </a:lnTo>
                    <a:lnTo>
                      <a:pt x="23" y="43"/>
                    </a:lnTo>
                    <a:lnTo>
                      <a:pt x="0" y="43"/>
                    </a:lnTo>
                    <a:lnTo>
                      <a:pt x="0" y="0"/>
                    </a:lnTo>
                  </a:path>
                </a:pathLst>
              </a:custGeom>
              <a:noFill/>
              <a:ln w="793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701" name="Freeform 190"/>
            <p:cNvSpPr>
              <a:spLocks/>
            </p:cNvSpPr>
            <p:nvPr/>
          </p:nvSpPr>
          <p:spPr bwMode="auto">
            <a:xfrm>
              <a:off x="1621" y="3134"/>
              <a:ext cx="75" cy="50"/>
            </a:xfrm>
            <a:custGeom>
              <a:avLst/>
              <a:gdLst>
                <a:gd name="T0" fmla="*/ 9 w 149"/>
                <a:gd name="T1" fmla="*/ 1 h 98"/>
                <a:gd name="T2" fmla="*/ 0 w 149"/>
                <a:gd name="T3" fmla="*/ 1 h 98"/>
                <a:gd name="T4" fmla="*/ 0 w 149"/>
                <a:gd name="T5" fmla="*/ 7 h 98"/>
                <a:gd name="T6" fmla="*/ 5 w 149"/>
                <a:gd name="T7" fmla="*/ 6 h 98"/>
                <a:gd name="T8" fmla="*/ 5 w 149"/>
                <a:gd name="T9" fmla="*/ 3 h 98"/>
                <a:gd name="T10" fmla="*/ 9 w 149"/>
                <a:gd name="T11" fmla="*/ 3 h 98"/>
                <a:gd name="T12" fmla="*/ 10 w 149"/>
                <a:gd name="T13" fmla="*/ 0 h 98"/>
                <a:gd name="T14" fmla="*/ 9 w 149"/>
                <a:gd name="T15" fmla="*/ 1 h 9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9"/>
                <a:gd name="T25" fmla="*/ 0 h 98"/>
                <a:gd name="T26" fmla="*/ 149 w 149"/>
                <a:gd name="T27" fmla="*/ 98 h 98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9" h="98">
                  <a:moveTo>
                    <a:pt x="129" y="2"/>
                  </a:moveTo>
                  <a:lnTo>
                    <a:pt x="0" y="13"/>
                  </a:lnTo>
                  <a:lnTo>
                    <a:pt x="0" y="98"/>
                  </a:lnTo>
                  <a:lnTo>
                    <a:pt x="77" y="84"/>
                  </a:lnTo>
                  <a:lnTo>
                    <a:pt x="79" y="45"/>
                  </a:lnTo>
                  <a:lnTo>
                    <a:pt x="141" y="37"/>
                  </a:lnTo>
                  <a:lnTo>
                    <a:pt x="149" y="0"/>
                  </a:lnTo>
                  <a:lnTo>
                    <a:pt x="129" y="2"/>
                  </a:lnTo>
                </a:path>
              </a:pathLst>
            </a:cu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702" name="Group 191"/>
            <p:cNvGrpSpPr>
              <a:grpSpLocks/>
            </p:cNvGrpSpPr>
            <p:nvPr/>
          </p:nvGrpSpPr>
          <p:grpSpPr bwMode="auto">
            <a:xfrm>
              <a:off x="1517" y="3121"/>
              <a:ext cx="216" cy="125"/>
              <a:chOff x="1517" y="3121"/>
              <a:chExt cx="216" cy="125"/>
            </a:xfrm>
          </p:grpSpPr>
          <p:grpSp>
            <p:nvGrpSpPr>
              <p:cNvPr id="997" name="Group 192"/>
              <p:cNvGrpSpPr>
                <a:grpSpLocks/>
              </p:cNvGrpSpPr>
              <p:nvPr/>
            </p:nvGrpSpPr>
            <p:grpSpPr bwMode="auto">
              <a:xfrm>
                <a:off x="1517" y="3121"/>
                <a:ext cx="216" cy="125"/>
                <a:chOff x="1517" y="3121"/>
                <a:chExt cx="216" cy="125"/>
              </a:xfrm>
            </p:grpSpPr>
            <p:sp>
              <p:nvSpPr>
                <p:cNvPr id="1001" name="Freeform 193"/>
                <p:cNvSpPr>
                  <a:spLocks/>
                </p:cNvSpPr>
                <p:nvPr/>
              </p:nvSpPr>
              <p:spPr bwMode="auto">
                <a:xfrm>
                  <a:off x="1517" y="3121"/>
                  <a:ext cx="216" cy="125"/>
                </a:xfrm>
                <a:custGeom>
                  <a:avLst/>
                  <a:gdLst>
                    <a:gd name="T0" fmla="*/ 27 w 431"/>
                    <a:gd name="T1" fmla="*/ 0 h 248"/>
                    <a:gd name="T2" fmla="*/ 23 w 431"/>
                    <a:gd name="T3" fmla="*/ 1 h 248"/>
                    <a:gd name="T4" fmla="*/ 21 w 431"/>
                    <a:gd name="T5" fmla="*/ 9 h 248"/>
                    <a:gd name="T6" fmla="*/ 13 w 431"/>
                    <a:gd name="T7" fmla="*/ 9 h 248"/>
                    <a:gd name="T8" fmla="*/ 13 w 431"/>
                    <a:gd name="T9" fmla="*/ 3 h 248"/>
                    <a:gd name="T10" fmla="*/ 8 w 431"/>
                    <a:gd name="T11" fmla="*/ 3 h 248"/>
                    <a:gd name="T12" fmla="*/ 8 w 431"/>
                    <a:gd name="T13" fmla="*/ 8 h 248"/>
                    <a:gd name="T14" fmla="*/ 4 w 431"/>
                    <a:gd name="T15" fmla="*/ 8 h 248"/>
                    <a:gd name="T16" fmla="*/ 1 w 431"/>
                    <a:gd name="T17" fmla="*/ 8 h 248"/>
                    <a:gd name="T18" fmla="*/ 0 w 431"/>
                    <a:gd name="T19" fmla="*/ 9 h 248"/>
                    <a:gd name="T20" fmla="*/ 5 w 431"/>
                    <a:gd name="T21" fmla="*/ 9 h 248"/>
                    <a:gd name="T22" fmla="*/ 7 w 431"/>
                    <a:gd name="T23" fmla="*/ 15 h 248"/>
                    <a:gd name="T24" fmla="*/ 16 w 431"/>
                    <a:gd name="T25" fmla="*/ 16 h 248"/>
                    <a:gd name="T26" fmla="*/ 20 w 431"/>
                    <a:gd name="T27" fmla="*/ 15 h 248"/>
                    <a:gd name="T28" fmla="*/ 26 w 431"/>
                    <a:gd name="T29" fmla="*/ 15 h 248"/>
                    <a:gd name="T30" fmla="*/ 27 w 431"/>
                    <a:gd name="T31" fmla="*/ 10 h 248"/>
                    <a:gd name="T32" fmla="*/ 27 w 431"/>
                    <a:gd name="T33" fmla="*/ 0 h 248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431"/>
                    <a:gd name="T52" fmla="*/ 0 h 248"/>
                    <a:gd name="T53" fmla="*/ 431 w 431"/>
                    <a:gd name="T54" fmla="*/ 248 h 248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431" h="248">
                      <a:moveTo>
                        <a:pt x="418" y="0"/>
                      </a:moveTo>
                      <a:lnTo>
                        <a:pt x="362" y="4"/>
                      </a:lnTo>
                      <a:lnTo>
                        <a:pt x="327" y="130"/>
                      </a:lnTo>
                      <a:lnTo>
                        <a:pt x="207" y="128"/>
                      </a:lnTo>
                      <a:lnTo>
                        <a:pt x="203" y="41"/>
                      </a:lnTo>
                      <a:lnTo>
                        <a:pt x="125" y="45"/>
                      </a:lnTo>
                      <a:lnTo>
                        <a:pt x="125" y="120"/>
                      </a:lnTo>
                      <a:lnTo>
                        <a:pt x="62" y="118"/>
                      </a:lnTo>
                      <a:lnTo>
                        <a:pt x="2" y="124"/>
                      </a:lnTo>
                      <a:lnTo>
                        <a:pt x="0" y="130"/>
                      </a:lnTo>
                      <a:lnTo>
                        <a:pt x="71" y="132"/>
                      </a:lnTo>
                      <a:lnTo>
                        <a:pt x="108" y="236"/>
                      </a:lnTo>
                      <a:lnTo>
                        <a:pt x="255" y="248"/>
                      </a:lnTo>
                      <a:lnTo>
                        <a:pt x="317" y="233"/>
                      </a:lnTo>
                      <a:lnTo>
                        <a:pt x="404" y="235"/>
                      </a:lnTo>
                      <a:lnTo>
                        <a:pt x="431" y="146"/>
                      </a:lnTo>
                      <a:lnTo>
                        <a:pt x="418" y="0"/>
                      </a:lnTo>
                      <a:close/>
                    </a:path>
                  </a:pathLst>
                </a:custGeom>
                <a:solidFill>
                  <a:srgbClr val="676767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002" name="Freeform 194"/>
                <p:cNvSpPr>
                  <a:spLocks/>
                </p:cNvSpPr>
                <p:nvPr/>
              </p:nvSpPr>
              <p:spPr bwMode="auto">
                <a:xfrm>
                  <a:off x="1517" y="3121"/>
                  <a:ext cx="216" cy="125"/>
                </a:xfrm>
                <a:custGeom>
                  <a:avLst/>
                  <a:gdLst>
                    <a:gd name="T0" fmla="*/ 27 w 431"/>
                    <a:gd name="T1" fmla="*/ 0 h 248"/>
                    <a:gd name="T2" fmla="*/ 23 w 431"/>
                    <a:gd name="T3" fmla="*/ 1 h 248"/>
                    <a:gd name="T4" fmla="*/ 21 w 431"/>
                    <a:gd name="T5" fmla="*/ 9 h 248"/>
                    <a:gd name="T6" fmla="*/ 13 w 431"/>
                    <a:gd name="T7" fmla="*/ 9 h 248"/>
                    <a:gd name="T8" fmla="*/ 13 w 431"/>
                    <a:gd name="T9" fmla="*/ 3 h 248"/>
                    <a:gd name="T10" fmla="*/ 8 w 431"/>
                    <a:gd name="T11" fmla="*/ 3 h 248"/>
                    <a:gd name="T12" fmla="*/ 8 w 431"/>
                    <a:gd name="T13" fmla="*/ 8 h 248"/>
                    <a:gd name="T14" fmla="*/ 4 w 431"/>
                    <a:gd name="T15" fmla="*/ 8 h 248"/>
                    <a:gd name="T16" fmla="*/ 1 w 431"/>
                    <a:gd name="T17" fmla="*/ 8 h 248"/>
                    <a:gd name="T18" fmla="*/ 0 w 431"/>
                    <a:gd name="T19" fmla="*/ 9 h 248"/>
                    <a:gd name="T20" fmla="*/ 5 w 431"/>
                    <a:gd name="T21" fmla="*/ 9 h 248"/>
                    <a:gd name="T22" fmla="*/ 7 w 431"/>
                    <a:gd name="T23" fmla="*/ 15 h 248"/>
                    <a:gd name="T24" fmla="*/ 16 w 431"/>
                    <a:gd name="T25" fmla="*/ 16 h 248"/>
                    <a:gd name="T26" fmla="*/ 20 w 431"/>
                    <a:gd name="T27" fmla="*/ 15 h 248"/>
                    <a:gd name="T28" fmla="*/ 26 w 431"/>
                    <a:gd name="T29" fmla="*/ 15 h 248"/>
                    <a:gd name="T30" fmla="*/ 27 w 431"/>
                    <a:gd name="T31" fmla="*/ 10 h 248"/>
                    <a:gd name="T32" fmla="*/ 27 w 431"/>
                    <a:gd name="T33" fmla="*/ 0 h 248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431"/>
                    <a:gd name="T52" fmla="*/ 0 h 248"/>
                    <a:gd name="T53" fmla="*/ 431 w 431"/>
                    <a:gd name="T54" fmla="*/ 248 h 248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431" h="248">
                      <a:moveTo>
                        <a:pt x="418" y="0"/>
                      </a:moveTo>
                      <a:lnTo>
                        <a:pt x="362" y="4"/>
                      </a:lnTo>
                      <a:lnTo>
                        <a:pt x="327" y="130"/>
                      </a:lnTo>
                      <a:lnTo>
                        <a:pt x="207" y="128"/>
                      </a:lnTo>
                      <a:lnTo>
                        <a:pt x="203" y="41"/>
                      </a:lnTo>
                      <a:lnTo>
                        <a:pt x="125" y="45"/>
                      </a:lnTo>
                      <a:lnTo>
                        <a:pt x="125" y="120"/>
                      </a:lnTo>
                      <a:lnTo>
                        <a:pt x="62" y="118"/>
                      </a:lnTo>
                      <a:lnTo>
                        <a:pt x="2" y="124"/>
                      </a:lnTo>
                      <a:lnTo>
                        <a:pt x="0" y="130"/>
                      </a:lnTo>
                      <a:lnTo>
                        <a:pt x="71" y="132"/>
                      </a:lnTo>
                      <a:lnTo>
                        <a:pt x="108" y="236"/>
                      </a:lnTo>
                      <a:lnTo>
                        <a:pt x="255" y="248"/>
                      </a:lnTo>
                      <a:lnTo>
                        <a:pt x="317" y="233"/>
                      </a:lnTo>
                      <a:lnTo>
                        <a:pt x="404" y="235"/>
                      </a:lnTo>
                      <a:lnTo>
                        <a:pt x="431" y="146"/>
                      </a:lnTo>
                      <a:lnTo>
                        <a:pt x="418" y="0"/>
                      </a:lnTo>
                    </a:path>
                  </a:pathLst>
                </a:custGeom>
                <a:noFill/>
                <a:ln w="7938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98" name="Group 195"/>
              <p:cNvGrpSpPr>
                <a:grpSpLocks/>
              </p:cNvGrpSpPr>
              <p:nvPr/>
            </p:nvGrpSpPr>
            <p:grpSpPr bwMode="auto">
              <a:xfrm>
                <a:off x="1548" y="3145"/>
                <a:ext cx="35" cy="39"/>
                <a:chOff x="1548" y="3145"/>
                <a:chExt cx="35" cy="39"/>
              </a:xfrm>
            </p:grpSpPr>
            <p:sp>
              <p:nvSpPr>
                <p:cNvPr id="999" name="Freeform 196"/>
                <p:cNvSpPr>
                  <a:spLocks/>
                </p:cNvSpPr>
                <p:nvPr/>
              </p:nvSpPr>
              <p:spPr bwMode="auto">
                <a:xfrm>
                  <a:off x="1548" y="3145"/>
                  <a:ext cx="35" cy="39"/>
                </a:xfrm>
                <a:custGeom>
                  <a:avLst/>
                  <a:gdLst>
                    <a:gd name="T0" fmla="*/ 5 w 69"/>
                    <a:gd name="T1" fmla="*/ 0 h 77"/>
                    <a:gd name="T2" fmla="*/ 5 w 69"/>
                    <a:gd name="T3" fmla="*/ 0 h 77"/>
                    <a:gd name="T4" fmla="*/ 5 w 69"/>
                    <a:gd name="T5" fmla="*/ 0 h 77"/>
                    <a:gd name="T6" fmla="*/ 4 w 69"/>
                    <a:gd name="T7" fmla="*/ 0 h 77"/>
                    <a:gd name="T8" fmla="*/ 4 w 69"/>
                    <a:gd name="T9" fmla="*/ 0 h 77"/>
                    <a:gd name="T10" fmla="*/ 4 w 69"/>
                    <a:gd name="T11" fmla="*/ 0 h 77"/>
                    <a:gd name="T12" fmla="*/ 4 w 69"/>
                    <a:gd name="T13" fmla="*/ 0 h 77"/>
                    <a:gd name="T14" fmla="*/ 3 w 69"/>
                    <a:gd name="T15" fmla="*/ 0 h 77"/>
                    <a:gd name="T16" fmla="*/ 3 w 69"/>
                    <a:gd name="T17" fmla="*/ 0 h 77"/>
                    <a:gd name="T18" fmla="*/ 3 w 69"/>
                    <a:gd name="T19" fmla="*/ 0 h 77"/>
                    <a:gd name="T20" fmla="*/ 3 w 69"/>
                    <a:gd name="T21" fmla="*/ 0 h 77"/>
                    <a:gd name="T22" fmla="*/ 2 w 69"/>
                    <a:gd name="T23" fmla="*/ 0 h 77"/>
                    <a:gd name="T24" fmla="*/ 2 w 69"/>
                    <a:gd name="T25" fmla="*/ 0 h 77"/>
                    <a:gd name="T26" fmla="*/ 2 w 69"/>
                    <a:gd name="T27" fmla="*/ 1 h 77"/>
                    <a:gd name="T28" fmla="*/ 2 w 69"/>
                    <a:gd name="T29" fmla="*/ 1 h 77"/>
                    <a:gd name="T30" fmla="*/ 2 w 69"/>
                    <a:gd name="T31" fmla="*/ 1 h 77"/>
                    <a:gd name="T32" fmla="*/ 2 w 69"/>
                    <a:gd name="T33" fmla="*/ 1 h 77"/>
                    <a:gd name="T34" fmla="*/ 1 w 69"/>
                    <a:gd name="T35" fmla="*/ 1 h 77"/>
                    <a:gd name="T36" fmla="*/ 0 w 69"/>
                    <a:gd name="T37" fmla="*/ 5 h 77"/>
                    <a:gd name="T38" fmla="*/ 5 w 69"/>
                    <a:gd name="T39" fmla="*/ 5 h 77"/>
                    <a:gd name="T40" fmla="*/ 5 w 69"/>
                    <a:gd name="T41" fmla="*/ 0 h 77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w 69"/>
                    <a:gd name="T64" fmla="*/ 0 h 77"/>
                    <a:gd name="T65" fmla="*/ 69 w 69"/>
                    <a:gd name="T66" fmla="*/ 77 h 77"/>
                  </a:gdLst>
                  <a:ahLst/>
                  <a:cxnLst>
                    <a:cxn ang="T42">
                      <a:pos x="T0" y="T1"/>
                    </a:cxn>
                    <a:cxn ang="T43">
                      <a:pos x="T2" y="T3"/>
                    </a:cxn>
                    <a:cxn ang="T44">
                      <a:pos x="T4" y="T5"/>
                    </a:cxn>
                    <a:cxn ang="T45">
                      <a:pos x="T6" y="T7"/>
                    </a:cxn>
                    <a:cxn ang="T46">
                      <a:pos x="T8" y="T9"/>
                    </a:cxn>
                    <a:cxn ang="T47">
                      <a:pos x="T10" y="T11"/>
                    </a:cxn>
                    <a:cxn ang="T48">
                      <a:pos x="T12" y="T13"/>
                    </a:cxn>
                    <a:cxn ang="T49">
                      <a:pos x="T14" y="T15"/>
                    </a:cxn>
                    <a:cxn ang="T50">
                      <a:pos x="T16" y="T17"/>
                    </a:cxn>
                    <a:cxn ang="T51">
                      <a:pos x="T18" y="T19"/>
                    </a:cxn>
                    <a:cxn ang="T52">
                      <a:pos x="T20" y="T21"/>
                    </a:cxn>
                    <a:cxn ang="T53">
                      <a:pos x="T22" y="T23"/>
                    </a:cxn>
                    <a:cxn ang="T54">
                      <a:pos x="T24" y="T25"/>
                    </a:cxn>
                    <a:cxn ang="T55">
                      <a:pos x="T26" y="T27"/>
                    </a:cxn>
                    <a:cxn ang="T56">
                      <a:pos x="T28" y="T29"/>
                    </a:cxn>
                    <a:cxn ang="T57">
                      <a:pos x="T30" y="T31"/>
                    </a:cxn>
                    <a:cxn ang="T58">
                      <a:pos x="T32" y="T33"/>
                    </a:cxn>
                    <a:cxn ang="T59">
                      <a:pos x="T34" y="T35"/>
                    </a:cxn>
                    <a:cxn ang="T60">
                      <a:pos x="T36" y="T37"/>
                    </a:cxn>
                    <a:cxn ang="T61">
                      <a:pos x="T38" y="T39"/>
                    </a:cxn>
                    <a:cxn ang="T62">
                      <a:pos x="T40" y="T41"/>
                    </a:cxn>
                  </a:cxnLst>
                  <a:rect l="T63" t="T64" r="T65" b="T66"/>
                  <a:pathLst>
                    <a:path w="69" h="77">
                      <a:moveTo>
                        <a:pt x="69" y="0"/>
                      </a:moveTo>
                      <a:lnTo>
                        <a:pt x="69" y="0"/>
                      </a:lnTo>
                      <a:lnTo>
                        <a:pt x="67" y="0"/>
                      </a:lnTo>
                      <a:lnTo>
                        <a:pt x="63" y="0"/>
                      </a:lnTo>
                      <a:lnTo>
                        <a:pt x="61" y="0"/>
                      </a:lnTo>
                      <a:lnTo>
                        <a:pt x="56" y="0"/>
                      </a:lnTo>
                      <a:lnTo>
                        <a:pt x="50" y="0"/>
                      </a:lnTo>
                      <a:lnTo>
                        <a:pt x="46" y="0"/>
                      </a:lnTo>
                      <a:lnTo>
                        <a:pt x="40" y="0"/>
                      </a:lnTo>
                      <a:lnTo>
                        <a:pt x="38" y="0"/>
                      </a:lnTo>
                      <a:lnTo>
                        <a:pt x="34" y="0"/>
                      </a:lnTo>
                      <a:lnTo>
                        <a:pt x="32" y="0"/>
                      </a:lnTo>
                      <a:lnTo>
                        <a:pt x="31" y="0"/>
                      </a:lnTo>
                      <a:lnTo>
                        <a:pt x="29" y="2"/>
                      </a:lnTo>
                      <a:lnTo>
                        <a:pt x="23" y="4"/>
                      </a:lnTo>
                      <a:lnTo>
                        <a:pt x="21" y="8"/>
                      </a:lnTo>
                      <a:lnTo>
                        <a:pt x="17" y="12"/>
                      </a:lnTo>
                      <a:lnTo>
                        <a:pt x="15" y="16"/>
                      </a:lnTo>
                      <a:lnTo>
                        <a:pt x="0" y="71"/>
                      </a:lnTo>
                      <a:lnTo>
                        <a:pt x="69" y="77"/>
                      </a:lnTo>
                      <a:lnTo>
                        <a:pt x="69" y="0"/>
                      </a:lnTo>
                      <a:close/>
                    </a:path>
                  </a:pathLst>
                </a:custGeom>
                <a:solidFill>
                  <a:srgbClr val="676767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000" name="Freeform 197"/>
                <p:cNvSpPr>
                  <a:spLocks/>
                </p:cNvSpPr>
                <p:nvPr/>
              </p:nvSpPr>
              <p:spPr bwMode="auto">
                <a:xfrm>
                  <a:off x="1548" y="3145"/>
                  <a:ext cx="35" cy="39"/>
                </a:xfrm>
                <a:custGeom>
                  <a:avLst/>
                  <a:gdLst>
                    <a:gd name="T0" fmla="*/ 5 w 69"/>
                    <a:gd name="T1" fmla="*/ 0 h 77"/>
                    <a:gd name="T2" fmla="*/ 5 w 69"/>
                    <a:gd name="T3" fmla="*/ 0 h 77"/>
                    <a:gd name="T4" fmla="*/ 5 w 69"/>
                    <a:gd name="T5" fmla="*/ 0 h 77"/>
                    <a:gd name="T6" fmla="*/ 4 w 69"/>
                    <a:gd name="T7" fmla="*/ 0 h 77"/>
                    <a:gd name="T8" fmla="*/ 4 w 69"/>
                    <a:gd name="T9" fmla="*/ 0 h 77"/>
                    <a:gd name="T10" fmla="*/ 4 w 69"/>
                    <a:gd name="T11" fmla="*/ 0 h 77"/>
                    <a:gd name="T12" fmla="*/ 4 w 69"/>
                    <a:gd name="T13" fmla="*/ 0 h 77"/>
                    <a:gd name="T14" fmla="*/ 3 w 69"/>
                    <a:gd name="T15" fmla="*/ 0 h 77"/>
                    <a:gd name="T16" fmla="*/ 3 w 69"/>
                    <a:gd name="T17" fmla="*/ 0 h 77"/>
                    <a:gd name="T18" fmla="*/ 3 w 69"/>
                    <a:gd name="T19" fmla="*/ 0 h 77"/>
                    <a:gd name="T20" fmla="*/ 3 w 69"/>
                    <a:gd name="T21" fmla="*/ 0 h 77"/>
                    <a:gd name="T22" fmla="*/ 2 w 69"/>
                    <a:gd name="T23" fmla="*/ 0 h 77"/>
                    <a:gd name="T24" fmla="*/ 2 w 69"/>
                    <a:gd name="T25" fmla="*/ 0 h 77"/>
                    <a:gd name="T26" fmla="*/ 2 w 69"/>
                    <a:gd name="T27" fmla="*/ 1 h 77"/>
                    <a:gd name="T28" fmla="*/ 2 w 69"/>
                    <a:gd name="T29" fmla="*/ 1 h 77"/>
                    <a:gd name="T30" fmla="*/ 2 w 69"/>
                    <a:gd name="T31" fmla="*/ 1 h 77"/>
                    <a:gd name="T32" fmla="*/ 2 w 69"/>
                    <a:gd name="T33" fmla="*/ 1 h 77"/>
                    <a:gd name="T34" fmla="*/ 1 w 69"/>
                    <a:gd name="T35" fmla="*/ 1 h 77"/>
                    <a:gd name="T36" fmla="*/ 0 w 69"/>
                    <a:gd name="T37" fmla="*/ 5 h 77"/>
                    <a:gd name="T38" fmla="*/ 5 w 69"/>
                    <a:gd name="T39" fmla="*/ 5 h 77"/>
                    <a:gd name="T40" fmla="*/ 5 w 69"/>
                    <a:gd name="T41" fmla="*/ 0 h 77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w 69"/>
                    <a:gd name="T64" fmla="*/ 0 h 77"/>
                    <a:gd name="T65" fmla="*/ 69 w 69"/>
                    <a:gd name="T66" fmla="*/ 77 h 77"/>
                  </a:gdLst>
                  <a:ahLst/>
                  <a:cxnLst>
                    <a:cxn ang="T42">
                      <a:pos x="T0" y="T1"/>
                    </a:cxn>
                    <a:cxn ang="T43">
                      <a:pos x="T2" y="T3"/>
                    </a:cxn>
                    <a:cxn ang="T44">
                      <a:pos x="T4" y="T5"/>
                    </a:cxn>
                    <a:cxn ang="T45">
                      <a:pos x="T6" y="T7"/>
                    </a:cxn>
                    <a:cxn ang="T46">
                      <a:pos x="T8" y="T9"/>
                    </a:cxn>
                    <a:cxn ang="T47">
                      <a:pos x="T10" y="T11"/>
                    </a:cxn>
                    <a:cxn ang="T48">
                      <a:pos x="T12" y="T13"/>
                    </a:cxn>
                    <a:cxn ang="T49">
                      <a:pos x="T14" y="T15"/>
                    </a:cxn>
                    <a:cxn ang="T50">
                      <a:pos x="T16" y="T17"/>
                    </a:cxn>
                    <a:cxn ang="T51">
                      <a:pos x="T18" y="T19"/>
                    </a:cxn>
                    <a:cxn ang="T52">
                      <a:pos x="T20" y="T21"/>
                    </a:cxn>
                    <a:cxn ang="T53">
                      <a:pos x="T22" y="T23"/>
                    </a:cxn>
                    <a:cxn ang="T54">
                      <a:pos x="T24" y="T25"/>
                    </a:cxn>
                    <a:cxn ang="T55">
                      <a:pos x="T26" y="T27"/>
                    </a:cxn>
                    <a:cxn ang="T56">
                      <a:pos x="T28" y="T29"/>
                    </a:cxn>
                    <a:cxn ang="T57">
                      <a:pos x="T30" y="T31"/>
                    </a:cxn>
                    <a:cxn ang="T58">
                      <a:pos x="T32" y="T33"/>
                    </a:cxn>
                    <a:cxn ang="T59">
                      <a:pos x="T34" y="T35"/>
                    </a:cxn>
                    <a:cxn ang="T60">
                      <a:pos x="T36" y="T37"/>
                    </a:cxn>
                    <a:cxn ang="T61">
                      <a:pos x="T38" y="T39"/>
                    </a:cxn>
                    <a:cxn ang="T62">
                      <a:pos x="T40" y="T41"/>
                    </a:cxn>
                  </a:cxnLst>
                  <a:rect l="T63" t="T64" r="T65" b="T66"/>
                  <a:pathLst>
                    <a:path w="69" h="77">
                      <a:moveTo>
                        <a:pt x="69" y="0"/>
                      </a:moveTo>
                      <a:lnTo>
                        <a:pt x="69" y="0"/>
                      </a:lnTo>
                      <a:lnTo>
                        <a:pt x="67" y="0"/>
                      </a:lnTo>
                      <a:lnTo>
                        <a:pt x="63" y="0"/>
                      </a:lnTo>
                      <a:lnTo>
                        <a:pt x="61" y="0"/>
                      </a:lnTo>
                      <a:lnTo>
                        <a:pt x="56" y="0"/>
                      </a:lnTo>
                      <a:lnTo>
                        <a:pt x="50" y="0"/>
                      </a:lnTo>
                      <a:lnTo>
                        <a:pt x="46" y="0"/>
                      </a:lnTo>
                      <a:lnTo>
                        <a:pt x="40" y="0"/>
                      </a:lnTo>
                      <a:lnTo>
                        <a:pt x="38" y="0"/>
                      </a:lnTo>
                      <a:lnTo>
                        <a:pt x="34" y="0"/>
                      </a:lnTo>
                      <a:lnTo>
                        <a:pt x="32" y="0"/>
                      </a:lnTo>
                      <a:lnTo>
                        <a:pt x="31" y="0"/>
                      </a:lnTo>
                      <a:lnTo>
                        <a:pt x="29" y="2"/>
                      </a:lnTo>
                      <a:lnTo>
                        <a:pt x="23" y="4"/>
                      </a:lnTo>
                      <a:lnTo>
                        <a:pt x="21" y="8"/>
                      </a:lnTo>
                      <a:lnTo>
                        <a:pt x="17" y="12"/>
                      </a:lnTo>
                      <a:lnTo>
                        <a:pt x="15" y="16"/>
                      </a:lnTo>
                      <a:lnTo>
                        <a:pt x="0" y="71"/>
                      </a:lnTo>
                      <a:lnTo>
                        <a:pt x="69" y="77"/>
                      </a:lnTo>
                      <a:lnTo>
                        <a:pt x="69" y="0"/>
                      </a:lnTo>
                    </a:path>
                  </a:pathLst>
                </a:custGeom>
                <a:noFill/>
                <a:ln w="7938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703" name="Group 198"/>
            <p:cNvGrpSpPr>
              <a:grpSpLocks/>
            </p:cNvGrpSpPr>
            <p:nvPr/>
          </p:nvGrpSpPr>
          <p:grpSpPr bwMode="auto">
            <a:xfrm>
              <a:off x="1676" y="3134"/>
              <a:ext cx="34" cy="23"/>
              <a:chOff x="1676" y="3134"/>
              <a:chExt cx="34" cy="23"/>
            </a:xfrm>
          </p:grpSpPr>
          <p:sp>
            <p:nvSpPr>
              <p:cNvPr id="995" name="Freeform 199"/>
              <p:cNvSpPr>
                <a:spLocks/>
              </p:cNvSpPr>
              <p:nvPr/>
            </p:nvSpPr>
            <p:spPr bwMode="auto">
              <a:xfrm>
                <a:off x="1676" y="3134"/>
                <a:ext cx="34" cy="23"/>
              </a:xfrm>
              <a:custGeom>
                <a:avLst/>
                <a:gdLst>
                  <a:gd name="T0" fmla="*/ 0 w 68"/>
                  <a:gd name="T1" fmla="*/ 0 h 45"/>
                  <a:gd name="T2" fmla="*/ 4 w 68"/>
                  <a:gd name="T3" fmla="*/ 0 h 45"/>
                  <a:gd name="T4" fmla="*/ 4 w 68"/>
                  <a:gd name="T5" fmla="*/ 3 h 45"/>
                  <a:gd name="T6" fmla="*/ 0 w 68"/>
                  <a:gd name="T7" fmla="*/ 3 h 45"/>
                  <a:gd name="T8" fmla="*/ 0 w 68"/>
                  <a:gd name="T9" fmla="*/ 0 h 4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8"/>
                  <a:gd name="T16" fmla="*/ 0 h 45"/>
                  <a:gd name="T17" fmla="*/ 68 w 68"/>
                  <a:gd name="T18" fmla="*/ 45 h 4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8" h="45">
                    <a:moveTo>
                      <a:pt x="0" y="0"/>
                    </a:moveTo>
                    <a:lnTo>
                      <a:pt x="68" y="0"/>
                    </a:lnTo>
                    <a:lnTo>
                      <a:pt x="60" y="45"/>
                    </a:lnTo>
                    <a:lnTo>
                      <a:pt x="0" y="4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76767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96" name="Freeform 200"/>
              <p:cNvSpPr>
                <a:spLocks/>
              </p:cNvSpPr>
              <p:nvPr/>
            </p:nvSpPr>
            <p:spPr bwMode="auto">
              <a:xfrm>
                <a:off x="1676" y="3134"/>
                <a:ext cx="34" cy="23"/>
              </a:xfrm>
              <a:custGeom>
                <a:avLst/>
                <a:gdLst>
                  <a:gd name="T0" fmla="*/ 0 w 68"/>
                  <a:gd name="T1" fmla="*/ 0 h 45"/>
                  <a:gd name="T2" fmla="*/ 4 w 68"/>
                  <a:gd name="T3" fmla="*/ 0 h 45"/>
                  <a:gd name="T4" fmla="*/ 4 w 68"/>
                  <a:gd name="T5" fmla="*/ 3 h 45"/>
                  <a:gd name="T6" fmla="*/ 0 w 68"/>
                  <a:gd name="T7" fmla="*/ 3 h 45"/>
                  <a:gd name="T8" fmla="*/ 0 w 68"/>
                  <a:gd name="T9" fmla="*/ 0 h 4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8"/>
                  <a:gd name="T16" fmla="*/ 0 h 45"/>
                  <a:gd name="T17" fmla="*/ 68 w 68"/>
                  <a:gd name="T18" fmla="*/ 45 h 4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8" h="45">
                    <a:moveTo>
                      <a:pt x="0" y="0"/>
                    </a:moveTo>
                    <a:lnTo>
                      <a:pt x="68" y="0"/>
                    </a:lnTo>
                    <a:lnTo>
                      <a:pt x="60" y="45"/>
                    </a:lnTo>
                    <a:lnTo>
                      <a:pt x="0" y="45"/>
                    </a:lnTo>
                    <a:lnTo>
                      <a:pt x="0" y="0"/>
                    </a:lnTo>
                  </a:path>
                </a:pathLst>
              </a:custGeom>
              <a:noFill/>
              <a:ln w="793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704" name="Group 201"/>
            <p:cNvGrpSpPr>
              <a:grpSpLocks/>
            </p:cNvGrpSpPr>
            <p:nvPr/>
          </p:nvGrpSpPr>
          <p:grpSpPr bwMode="auto">
            <a:xfrm>
              <a:off x="1552" y="3182"/>
              <a:ext cx="47" cy="56"/>
              <a:chOff x="1552" y="3182"/>
              <a:chExt cx="47" cy="56"/>
            </a:xfrm>
          </p:grpSpPr>
          <p:sp>
            <p:nvSpPr>
              <p:cNvPr id="993" name="Freeform 202"/>
              <p:cNvSpPr>
                <a:spLocks/>
              </p:cNvSpPr>
              <p:nvPr/>
            </p:nvSpPr>
            <p:spPr bwMode="auto">
              <a:xfrm>
                <a:off x="1552" y="3182"/>
                <a:ext cx="47" cy="56"/>
              </a:xfrm>
              <a:custGeom>
                <a:avLst/>
                <a:gdLst>
                  <a:gd name="T0" fmla="*/ 3 w 95"/>
                  <a:gd name="T1" fmla="*/ 0 h 113"/>
                  <a:gd name="T2" fmla="*/ 4 w 95"/>
                  <a:gd name="T3" fmla="*/ 1 h 113"/>
                  <a:gd name="T4" fmla="*/ 5 w 95"/>
                  <a:gd name="T5" fmla="*/ 6 h 113"/>
                  <a:gd name="T6" fmla="*/ 2 w 95"/>
                  <a:gd name="T7" fmla="*/ 7 h 113"/>
                  <a:gd name="T8" fmla="*/ 0 w 95"/>
                  <a:gd name="T9" fmla="*/ 0 h 113"/>
                  <a:gd name="T10" fmla="*/ 3 w 95"/>
                  <a:gd name="T11" fmla="*/ 0 h 11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95"/>
                  <a:gd name="T19" fmla="*/ 0 h 113"/>
                  <a:gd name="T20" fmla="*/ 95 w 95"/>
                  <a:gd name="T21" fmla="*/ 113 h 11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95" h="113">
                    <a:moveTo>
                      <a:pt x="60" y="0"/>
                    </a:moveTo>
                    <a:lnTo>
                      <a:pt x="66" y="22"/>
                    </a:lnTo>
                    <a:lnTo>
                      <a:pt x="95" y="101"/>
                    </a:lnTo>
                    <a:lnTo>
                      <a:pt x="39" y="113"/>
                    </a:lnTo>
                    <a:lnTo>
                      <a:pt x="0" y="4"/>
                    </a:lnTo>
                    <a:lnTo>
                      <a:pt x="60" y="0"/>
                    </a:lnTo>
                    <a:close/>
                  </a:path>
                </a:pathLst>
              </a:custGeom>
              <a:solidFill>
                <a:srgbClr val="91919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94" name="Freeform 203"/>
              <p:cNvSpPr>
                <a:spLocks/>
              </p:cNvSpPr>
              <p:nvPr/>
            </p:nvSpPr>
            <p:spPr bwMode="auto">
              <a:xfrm>
                <a:off x="1552" y="3182"/>
                <a:ext cx="47" cy="56"/>
              </a:xfrm>
              <a:custGeom>
                <a:avLst/>
                <a:gdLst>
                  <a:gd name="T0" fmla="*/ 3 w 95"/>
                  <a:gd name="T1" fmla="*/ 0 h 113"/>
                  <a:gd name="T2" fmla="*/ 4 w 95"/>
                  <a:gd name="T3" fmla="*/ 1 h 113"/>
                  <a:gd name="T4" fmla="*/ 5 w 95"/>
                  <a:gd name="T5" fmla="*/ 6 h 113"/>
                  <a:gd name="T6" fmla="*/ 2 w 95"/>
                  <a:gd name="T7" fmla="*/ 7 h 113"/>
                  <a:gd name="T8" fmla="*/ 0 w 95"/>
                  <a:gd name="T9" fmla="*/ 0 h 113"/>
                  <a:gd name="T10" fmla="*/ 3 w 95"/>
                  <a:gd name="T11" fmla="*/ 0 h 11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95"/>
                  <a:gd name="T19" fmla="*/ 0 h 113"/>
                  <a:gd name="T20" fmla="*/ 95 w 95"/>
                  <a:gd name="T21" fmla="*/ 113 h 11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95" h="113">
                    <a:moveTo>
                      <a:pt x="60" y="0"/>
                    </a:moveTo>
                    <a:lnTo>
                      <a:pt x="66" y="22"/>
                    </a:lnTo>
                    <a:lnTo>
                      <a:pt x="95" y="101"/>
                    </a:lnTo>
                    <a:lnTo>
                      <a:pt x="39" y="113"/>
                    </a:lnTo>
                    <a:lnTo>
                      <a:pt x="0" y="4"/>
                    </a:lnTo>
                    <a:lnTo>
                      <a:pt x="60" y="0"/>
                    </a:lnTo>
                  </a:path>
                </a:pathLst>
              </a:custGeom>
              <a:noFill/>
              <a:ln w="793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705" name="Group 204"/>
            <p:cNvGrpSpPr>
              <a:grpSpLocks/>
            </p:cNvGrpSpPr>
            <p:nvPr/>
          </p:nvGrpSpPr>
          <p:grpSpPr bwMode="auto">
            <a:xfrm>
              <a:off x="1521" y="3182"/>
              <a:ext cx="62" cy="2"/>
              <a:chOff x="1521" y="3182"/>
              <a:chExt cx="62" cy="2"/>
            </a:xfrm>
          </p:grpSpPr>
          <p:sp>
            <p:nvSpPr>
              <p:cNvPr id="991" name="Freeform 205"/>
              <p:cNvSpPr>
                <a:spLocks/>
              </p:cNvSpPr>
              <p:nvPr/>
            </p:nvSpPr>
            <p:spPr bwMode="auto">
              <a:xfrm>
                <a:off x="1521" y="3182"/>
                <a:ext cx="62" cy="2"/>
              </a:xfrm>
              <a:custGeom>
                <a:avLst/>
                <a:gdLst>
                  <a:gd name="T0" fmla="*/ 8 w 124"/>
                  <a:gd name="T1" fmla="*/ 0 h 4"/>
                  <a:gd name="T2" fmla="*/ 5 w 124"/>
                  <a:gd name="T3" fmla="*/ 1 h 4"/>
                  <a:gd name="T4" fmla="*/ 0 w 124"/>
                  <a:gd name="T5" fmla="*/ 1 h 4"/>
                  <a:gd name="T6" fmla="*/ 3 w 124"/>
                  <a:gd name="T7" fmla="*/ 0 h 4"/>
                  <a:gd name="T8" fmla="*/ 4 w 124"/>
                  <a:gd name="T9" fmla="*/ 0 h 4"/>
                  <a:gd name="T10" fmla="*/ 8 w 124"/>
                  <a:gd name="T11" fmla="*/ 0 h 4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24"/>
                  <a:gd name="T19" fmla="*/ 0 h 4"/>
                  <a:gd name="T20" fmla="*/ 124 w 124"/>
                  <a:gd name="T21" fmla="*/ 4 h 4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24" h="4">
                    <a:moveTo>
                      <a:pt x="124" y="0"/>
                    </a:moveTo>
                    <a:lnTo>
                      <a:pt x="70" y="4"/>
                    </a:lnTo>
                    <a:lnTo>
                      <a:pt x="0" y="4"/>
                    </a:lnTo>
                    <a:lnTo>
                      <a:pt x="39" y="0"/>
                    </a:lnTo>
                    <a:lnTo>
                      <a:pt x="56" y="0"/>
                    </a:lnTo>
                    <a:lnTo>
                      <a:pt x="124" y="0"/>
                    </a:lnTo>
                    <a:close/>
                  </a:path>
                </a:pathLst>
              </a:custGeom>
              <a:solidFill>
                <a:srgbClr val="DADADA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92" name="Freeform 206"/>
              <p:cNvSpPr>
                <a:spLocks/>
              </p:cNvSpPr>
              <p:nvPr/>
            </p:nvSpPr>
            <p:spPr bwMode="auto">
              <a:xfrm>
                <a:off x="1521" y="3182"/>
                <a:ext cx="62" cy="2"/>
              </a:xfrm>
              <a:custGeom>
                <a:avLst/>
                <a:gdLst>
                  <a:gd name="T0" fmla="*/ 8 w 124"/>
                  <a:gd name="T1" fmla="*/ 0 h 4"/>
                  <a:gd name="T2" fmla="*/ 5 w 124"/>
                  <a:gd name="T3" fmla="*/ 1 h 4"/>
                  <a:gd name="T4" fmla="*/ 0 w 124"/>
                  <a:gd name="T5" fmla="*/ 1 h 4"/>
                  <a:gd name="T6" fmla="*/ 3 w 124"/>
                  <a:gd name="T7" fmla="*/ 0 h 4"/>
                  <a:gd name="T8" fmla="*/ 4 w 124"/>
                  <a:gd name="T9" fmla="*/ 0 h 4"/>
                  <a:gd name="T10" fmla="*/ 8 w 124"/>
                  <a:gd name="T11" fmla="*/ 0 h 4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24"/>
                  <a:gd name="T19" fmla="*/ 0 h 4"/>
                  <a:gd name="T20" fmla="*/ 124 w 124"/>
                  <a:gd name="T21" fmla="*/ 4 h 4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24" h="4">
                    <a:moveTo>
                      <a:pt x="124" y="0"/>
                    </a:moveTo>
                    <a:lnTo>
                      <a:pt x="70" y="4"/>
                    </a:lnTo>
                    <a:lnTo>
                      <a:pt x="0" y="4"/>
                    </a:lnTo>
                    <a:lnTo>
                      <a:pt x="39" y="0"/>
                    </a:lnTo>
                    <a:lnTo>
                      <a:pt x="56" y="0"/>
                    </a:lnTo>
                    <a:lnTo>
                      <a:pt x="124" y="0"/>
                    </a:lnTo>
                  </a:path>
                </a:pathLst>
              </a:custGeom>
              <a:noFill/>
              <a:ln w="793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706" name="Freeform 207"/>
            <p:cNvSpPr>
              <a:spLocks/>
            </p:cNvSpPr>
            <p:nvPr/>
          </p:nvSpPr>
          <p:spPr bwMode="auto">
            <a:xfrm>
              <a:off x="1659" y="3198"/>
              <a:ext cx="33" cy="13"/>
            </a:xfrm>
            <a:custGeom>
              <a:avLst/>
              <a:gdLst>
                <a:gd name="T0" fmla="*/ 1 w 66"/>
                <a:gd name="T1" fmla="*/ 0 h 25"/>
                <a:gd name="T2" fmla="*/ 0 w 66"/>
                <a:gd name="T3" fmla="*/ 2 h 25"/>
                <a:gd name="T4" fmla="*/ 1 w 66"/>
                <a:gd name="T5" fmla="*/ 2 h 25"/>
                <a:gd name="T6" fmla="*/ 4 w 66"/>
                <a:gd name="T7" fmla="*/ 1 h 25"/>
                <a:gd name="T8" fmla="*/ 4 w 66"/>
                <a:gd name="T9" fmla="*/ 0 h 25"/>
                <a:gd name="T10" fmla="*/ 1 w 66"/>
                <a:gd name="T11" fmla="*/ 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6"/>
                <a:gd name="T19" fmla="*/ 0 h 25"/>
                <a:gd name="T20" fmla="*/ 66 w 66"/>
                <a:gd name="T21" fmla="*/ 25 h 2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6" h="25">
                  <a:moveTo>
                    <a:pt x="6" y="0"/>
                  </a:moveTo>
                  <a:lnTo>
                    <a:pt x="0" y="25"/>
                  </a:lnTo>
                  <a:lnTo>
                    <a:pt x="4" y="23"/>
                  </a:lnTo>
                  <a:lnTo>
                    <a:pt x="60" y="12"/>
                  </a:lnTo>
                  <a:lnTo>
                    <a:pt x="66" y="0"/>
                  </a:lnTo>
                  <a:lnTo>
                    <a:pt x="6" y="0"/>
                  </a:lnTo>
                </a:path>
              </a:pathLst>
            </a:cu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707" name="Group 208"/>
            <p:cNvGrpSpPr>
              <a:grpSpLocks/>
            </p:cNvGrpSpPr>
            <p:nvPr/>
          </p:nvGrpSpPr>
          <p:grpSpPr bwMode="auto">
            <a:xfrm>
              <a:off x="1661" y="3190"/>
              <a:ext cx="52" cy="6"/>
              <a:chOff x="1661" y="3190"/>
              <a:chExt cx="52" cy="6"/>
            </a:xfrm>
          </p:grpSpPr>
          <p:sp>
            <p:nvSpPr>
              <p:cNvPr id="989" name="Freeform 209"/>
              <p:cNvSpPr>
                <a:spLocks/>
              </p:cNvSpPr>
              <p:nvPr/>
            </p:nvSpPr>
            <p:spPr bwMode="auto">
              <a:xfrm>
                <a:off x="1661" y="3190"/>
                <a:ext cx="52" cy="6"/>
              </a:xfrm>
              <a:custGeom>
                <a:avLst/>
                <a:gdLst>
                  <a:gd name="T0" fmla="*/ 7 w 104"/>
                  <a:gd name="T1" fmla="*/ 1 h 12"/>
                  <a:gd name="T2" fmla="*/ 5 w 104"/>
                  <a:gd name="T3" fmla="*/ 0 h 12"/>
                  <a:gd name="T4" fmla="*/ 3 w 104"/>
                  <a:gd name="T5" fmla="*/ 0 h 12"/>
                  <a:gd name="T6" fmla="*/ 0 w 104"/>
                  <a:gd name="T7" fmla="*/ 1 h 12"/>
                  <a:gd name="T8" fmla="*/ 5 w 104"/>
                  <a:gd name="T9" fmla="*/ 1 h 12"/>
                  <a:gd name="T10" fmla="*/ 7 w 104"/>
                  <a:gd name="T11" fmla="*/ 1 h 1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04"/>
                  <a:gd name="T19" fmla="*/ 0 h 12"/>
                  <a:gd name="T20" fmla="*/ 104 w 104"/>
                  <a:gd name="T21" fmla="*/ 12 h 12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04" h="12">
                    <a:moveTo>
                      <a:pt x="104" y="2"/>
                    </a:moveTo>
                    <a:lnTo>
                      <a:pt x="68" y="0"/>
                    </a:lnTo>
                    <a:lnTo>
                      <a:pt x="44" y="0"/>
                    </a:lnTo>
                    <a:lnTo>
                      <a:pt x="0" y="6"/>
                    </a:lnTo>
                    <a:lnTo>
                      <a:pt x="68" y="12"/>
                    </a:lnTo>
                    <a:lnTo>
                      <a:pt x="104" y="2"/>
                    </a:lnTo>
                    <a:close/>
                  </a:path>
                </a:pathLst>
              </a:custGeom>
              <a:solidFill>
                <a:srgbClr val="DADADA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90" name="Freeform 210"/>
              <p:cNvSpPr>
                <a:spLocks/>
              </p:cNvSpPr>
              <p:nvPr/>
            </p:nvSpPr>
            <p:spPr bwMode="auto">
              <a:xfrm>
                <a:off x="1661" y="3190"/>
                <a:ext cx="52" cy="6"/>
              </a:xfrm>
              <a:custGeom>
                <a:avLst/>
                <a:gdLst>
                  <a:gd name="T0" fmla="*/ 7 w 104"/>
                  <a:gd name="T1" fmla="*/ 1 h 12"/>
                  <a:gd name="T2" fmla="*/ 5 w 104"/>
                  <a:gd name="T3" fmla="*/ 0 h 12"/>
                  <a:gd name="T4" fmla="*/ 3 w 104"/>
                  <a:gd name="T5" fmla="*/ 0 h 12"/>
                  <a:gd name="T6" fmla="*/ 0 w 104"/>
                  <a:gd name="T7" fmla="*/ 1 h 12"/>
                  <a:gd name="T8" fmla="*/ 5 w 104"/>
                  <a:gd name="T9" fmla="*/ 1 h 12"/>
                  <a:gd name="T10" fmla="*/ 7 w 104"/>
                  <a:gd name="T11" fmla="*/ 1 h 1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04"/>
                  <a:gd name="T19" fmla="*/ 0 h 12"/>
                  <a:gd name="T20" fmla="*/ 104 w 104"/>
                  <a:gd name="T21" fmla="*/ 12 h 12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04" h="12">
                    <a:moveTo>
                      <a:pt x="104" y="2"/>
                    </a:moveTo>
                    <a:lnTo>
                      <a:pt x="68" y="0"/>
                    </a:lnTo>
                    <a:lnTo>
                      <a:pt x="44" y="0"/>
                    </a:lnTo>
                    <a:lnTo>
                      <a:pt x="0" y="6"/>
                    </a:lnTo>
                    <a:lnTo>
                      <a:pt x="68" y="12"/>
                    </a:lnTo>
                    <a:lnTo>
                      <a:pt x="104" y="2"/>
                    </a:lnTo>
                  </a:path>
                </a:pathLst>
              </a:custGeom>
              <a:noFill/>
              <a:ln w="793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708" name="Group 211"/>
            <p:cNvGrpSpPr>
              <a:grpSpLocks/>
            </p:cNvGrpSpPr>
            <p:nvPr/>
          </p:nvGrpSpPr>
          <p:grpSpPr bwMode="auto">
            <a:xfrm>
              <a:off x="1517" y="3184"/>
              <a:ext cx="175" cy="62"/>
              <a:chOff x="1517" y="3184"/>
              <a:chExt cx="175" cy="62"/>
            </a:xfrm>
          </p:grpSpPr>
          <p:sp>
            <p:nvSpPr>
              <p:cNvPr id="987" name="Freeform 212"/>
              <p:cNvSpPr>
                <a:spLocks/>
              </p:cNvSpPr>
              <p:nvPr/>
            </p:nvSpPr>
            <p:spPr bwMode="auto">
              <a:xfrm>
                <a:off x="1517" y="3184"/>
                <a:ext cx="175" cy="62"/>
              </a:xfrm>
              <a:custGeom>
                <a:avLst/>
                <a:gdLst>
                  <a:gd name="T0" fmla="*/ 22 w 350"/>
                  <a:gd name="T1" fmla="*/ 2 h 124"/>
                  <a:gd name="T2" fmla="*/ 18 w 350"/>
                  <a:gd name="T3" fmla="*/ 2 h 124"/>
                  <a:gd name="T4" fmla="*/ 15 w 350"/>
                  <a:gd name="T5" fmla="*/ 8 h 124"/>
                  <a:gd name="T6" fmla="*/ 7 w 350"/>
                  <a:gd name="T7" fmla="*/ 7 h 124"/>
                  <a:gd name="T8" fmla="*/ 5 w 350"/>
                  <a:gd name="T9" fmla="*/ 0 h 124"/>
                  <a:gd name="T10" fmla="*/ 1 w 350"/>
                  <a:gd name="T11" fmla="*/ 0 h 124"/>
                  <a:gd name="T12" fmla="*/ 0 w 350"/>
                  <a:gd name="T13" fmla="*/ 1 h 124"/>
                  <a:gd name="T14" fmla="*/ 5 w 350"/>
                  <a:gd name="T15" fmla="*/ 1 h 124"/>
                  <a:gd name="T16" fmla="*/ 7 w 350"/>
                  <a:gd name="T17" fmla="*/ 7 h 124"/>
                  <a:gd name="T18" fmla="*/ 16 w 350"/>
                  <a:gd name="T19" fmla="*/ 8 h 124"/>
                  <a:gd name="T20" fmla="*/ 19 w 350"/>
                  <a:gd name="T21" fmla="*/ 2 h 124"/>
                  <a:gd name="T22" fmla="*/ 22 w 350"/>
                  <a:gd name="T23" fmla="*/ 2 h 124"/>
                  <a:gd name="T24" fmla="*/ 22 w 350"/>
                  <a:gd name="T25" fmla="*/ 2 h 124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350"/>
                  <a:gd name="T40" fmla="*/ 0 h 124"/>
                  <a:gd name="T41" fmla="*/ 350 w 350"/>
                  <a:gd name="T42" fmla="*/ 124 h 124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350" h="124">
                    <a:moveTo>
                      <a:pt x="350" y="26"/>
                    </a:moveTo>
                    <a:lnTo>
                      <a:pt x="286" y="22"/>
                    </a:lnTo>
                    <a:lnTo>
                      <a:pt x="249" y="120"/>
                    </a:lnTo>
                    <a:lnTo>
                      <a:pt x="112" y="109"/>
                    </a:lnTo>
                    <a:lnTo>
                      <a:pt x="79" y="0"/>
                    </a:lnTo>
                    <a:lnTo>
                      <a:pt x="2" y="0"/>
                    </a:lnTo>
                    <a:lnTo>
                      <a:pt x="0" y="4"/>
                    </a:lnTo>
                    <a:lnTo>
                      <a:pt x="71" y="8"/>
                    </a:lnTo>
                    <a:lnTo>
                      <a:pt x="108" y="112"/>
                    </a:lnTo>
                    <a:lnTo>
                      <a:pt x="251" y="124"/>
                    </a:lnTo>
                    <a:lnTo>
                      <a:pt x="294" y="28"/>
                    </a:lnTo>
                    <a:lnTo>
                      <a:pt x="348" y="30"/>
                    </a:lnTo>
                    <a:lnTo>
                      <a:pt x="350" y="26"/>
                    </a:lnTo>
                    <a:close/>
                  </a:path>
                </a:pathLst>
              </a:custGeom>
              <a:solidFill>
                <a:srgbClr val="91919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88" name="Freeform 213"/>
              <p:cNvSpPr>
                <a:spLocks/>
              </p:cNvSpPr>
              <p:nvPr/>
            </p:nvSpPr>
            <p:spPr bwMode="auto">
              <a:xfrm>
                <a:off x="1517" y="3184"/>
                <a:ext cx="175" cy="62"/>
              </a:xfrm>
              <a:custGeom>
                <a:avLst/>
                <a:gdLst>
                  <a:gd name="T0" fmla="*/ 22 w 350"/>
                  <a:gd name="T1" fmla="*/ 2 h 124"/>
                  <a:gd name="T2" fmla="*/ 18 w 350"/>
                  <a:gd name="T3" fmla="*/ 2 h 124"/>
                  <a:gd name="T4" fmla="*/ 15 w 350"/>
                  <a:gd name="T5" fmla="*/ 8 h 124"/>
                  <a:gd name="T6" fmla="*/ 7 w 350"/>
                  <a:gd name="T7" fmla="*/ 7 h 124"/>
                  <a:gd name="T8" fmla="*/ 5 w 350"/>
                  <a:gd name="T9" fmla="*/ 0 h 124"/>
                  <a:gd name="T10" fmla="*/ 1 w 350"/>
                  <a:gd name="T11" fmla="*/ 0 h 124"/>
                  <a:gd name="T12" fmla="*/ 0 w 350"/>
                  <a:gd name="T13" fmla="*/ 1 h 124"/>
                  <a:gd name="T14" fmla="*/ 5 w 350"/>
                  <a:gd name="T15" fmla="*/ 1 h 124"/>
                  <a:gd name="T16" fmla="*/ 7 w 350"/>
                  <a:gd name="T17" fmla="*/ 7 h 124"/>
                  <a:gd name="T18" fmla="*/ 16 w 350"/>
                  <a:gd name="T19" fmla="*/ 8 h 124"/>
                  <a:gd name="T20" fmla="*/ 19 w 350"/>
                  <a:gd name="T21" fmla="*/ 2 h 124"/>
                  <a:gd name="T22" fmla="*/ 22 w 350"/>
                  <a:gd name="T23" fmla="*/ 2 h 124"/>
                  <a:gd name="T24" fmla="*/ 22 w 350"/>
                  <a:gd name="T25" fmla="*/ 2 h 124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350"/>
                  <a:gd name="T40" fmla="*/ 0 h 124"/>
                  <a:gd name="T41" fmla="*/ 350 w 350"/>
                  <a:gd name="T42" fmla="*/ 124 h 124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350" h="124">
                    <a:moveTo>
                      <a:pt x="350" y="26"/>
                    </a:moveTo>
                    <a:lnTo>
                      <a:pt x="286" y="22"/>
                    </a:lnTo>
                    <a:lnTo>
                      <a:pt x="249" y="120"/>
                    </a:lnTo>
                    <a:lnTo>
                      <a:pt x="112" y="109"/>
                    </a:lnTo>
                    <a:lnTo>
                      <a:pt x="79" y="0"/>
                    </a:lnTo>
                    <a:lnTo>
                      <a:pt x="2" y="0"/>
                    </a:lnTo>
                    <a:lnTo>
                      <a:pt x="0" y="4"/>
                    </a:lnTo>
                    <a:lnTo>
                      <a:pt x="71" y="8"/>
                    </a:lnTo>
                    <a:lnTo>
                      <a:pt x="108" y="112"/>
                    </a:lnTo>
                    <a:lnTo>
                      <a:pt x="251" y="124"/>
                    </a:lnTo>
                    <a:lnTo>
                      <a:pt x="294" y="28"/>
                    </a:lnTo>
                    <a:lnTo>
                      <a:pt x="348" y="30"/>
                    </a:lnTo>
                    <a:lnTo>
                      <a:pt x="350" y="26"/>
                    </a:lnTo>
                  </a:path>
                </a:pathLst>
              </a:custGeom>
              <a:noFill/>
              <a:ln w="793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709" name="Line 214"/>
            <p:cNvSpPr>
              <a:spLocks noChangeShapeType="1"/>
            </p:cNvSpPr>
            <p:nvPr/>
          </p:nvSpPr>
          <p:spPr bwMode="auto">
            <a:xfrm>
              <a:off x="1521" y="3184"/>
              <a:ext cx="1" cy="1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710" name="Group 215"/>
            <p:cNvGrpSpPr>
              <a:grpSpLocks/>
            </p:cNvGrpSpPr>
            <p:nvPr/>
          </p:nvGrpSpPr>
          <p:grpSpPr bwMode="auto">
            <a:xfrm>
              <a:off x="1661" y="3193"/>
              <a:ext cx="1" cy="1"/>
              <a:chOff x="1661" y="3193"/>
              <a:chExt cx="1" cy="1"/>
            </a:xfrm>
          </p:grpSpPr>
          <p:sp>
            <p:nvSpPr>
              <p:cNvPr id="985" name="Freeform 216"/>
              <p:cNvSpPr>
                <a:spLocks/>
              </p:cNvSpPr>
              <p:nvPr/>
            </p:nvSpPr>
            <p:spPr bwMode="auto">
              <a:xfrm>
                <a:off x="1661" y="3193"/>
                <a:ext cx="1" cy="1"/>
              </a:xfrm>
              <a:custGeom>
                <a:avLst/>
                <a:gdLst>
                  <a:gd name="T0" fmla="*/ 0 w 1"/>
                  <a:gd name="T1" fmla="*/ 0 h 2"/>
                  <a:gd name="T2" fmla="*/ 0 w 1"/>
                  <a:gd name="T3" fmla="*/ 0 h 2"/>
                  <a:gd name="T4" fmla="*/ 0 w 1"/>
                  <a:gd name="T5" fmla="*/ 1 h 2"/>
                  <a:gd name="T6" fmla="*/ 0 w 1"/>
                  <a:gd name="T7" fmla="*/ 0 h 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"/>
                  <a:gd name="T13" fmla="*/ 0 h 2"/>
                  <a:gd name="T14" fmla="*/ 1 w 1"/>
                  <a:gd name="T15" fmla="*/ 2 h 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" h="2">
                    <a:moveTo>
                      <a:pt x="0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86" name="Freeform 217"/>
              <p:cNvSpPr>
                <a:spLocks/>
              </p:cNvSpPr>
              <p:nvPr/>
            </p:nvSpPr>
            <p:spPr bwMode="auto">
              <a:xfrm>
                <a:off x="1661" y="3193"/>
                <a:ext cx="1" cy="1"/>
              </a:xfrm>
              <a:custGeom>
                <a:avLst/>
                <a:gdLst>
                  <a:gd name="T0" fmla="*/ 0 w 1"/>
                  <a:gd name="T1" fmla="*/ 0 h 2"/>
                  <a:gd name="T2" fmla="*/ 0 w 1"/>
                  <a:gd name="T3" fmla="*/ 0 h 2"/>
                  <a:gd name="T4" fmla="*/ 0 w 1"/>
                  <a:gd name="T5" fmla="*/ 1 h 2"/>
                  <a:gd name="T6" fmla="*/ 0 w 1"/>
                  <a:gd name="T7" fmla="*/ 0 h 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"/>
                  <a:gd name="T13" fmla="*/ 0 h 2"/>
                  <a:gd name="T14" fmla="*/ 1 w 1"/>
                  <a:gd name="T15" fmla="*/ 2 h 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" h="2">
                    <a:moveTo>
                      <a:pt x="0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0"/>
                    </a:lnTo>
                  </a:path>
                </a:pathLst>
              </a:custGeom>
              <a:noFill/>
              <a:ln w="793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711" name="Group 218"/>
            <p:cNvGrpSpPr>
              <a:grpSpLocks/>
            </p:cNvGrpSpPr>
            <p:nvPr/>
          </p:nvGrpSpPr>
          <p:grpSpPr bwMode="auto">
            <a:xfrm>
              <a:off x="1676" y="3201"/>
              <a:ext cx="1" cy="1"/>
              <a:chOff x="1676" y="3201"/>
              <a:chExt cx="1" cy="1"/>
            </a:xfrm>
          </p:grpSpPr>
          <p:sp>
            <p:nvSpPr>
              <p:cNvPr id="983" name="Freeform 219"/>
              <p:cNvSpPr>
                <a:spLocks/>
              </p:cNvSpPr>
              <p:nvPr/>
            </p:nvSpPr>
            <p:spPr bwMode="auto">
              <a:xfrm>
                <a:off x="1676" y="3201"/>
                <a:ext cx="1" cy="1"/>
              </a:xfrm>
              <a:custGeom>
                <a:avLst/>
                <a:gdLst>
                  <a:gd name="T0" fmla="*/ 0 w 1"/>
                  <a:gd name="T1" fmla="*/ 0 h 2"/>
                  <a:gd name="T2" fmla="*/ 0 w 1"/>
                  <a:gd name="T3" fmla="*/ 0 h 2"/>
                  <a:gd name="T4" fmla="*/ 0 w 1"/>
                  <a:gd name="T5" fmla="*/ 1 h 2"/>
                  <a:gd name="T6" fmla="*/ 0 w 1"/>
                  <a:gd name="T7" fmla="*/ 0 h 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"/>
                  <a:gd name="T13" fmla="*/ 0 h 2"/>
                  <a:gd name="T14" fmla="*/ 1 w 1"/>
                  <a:gd name="T15" fmla="*/ 2 h 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" h="2">
                    <a:moveTo>
                      <a:pt x="0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84" name="Freeform 220"/>
              <p:cNvSpPr>
                <a:spLocks/>
              </p:cNvSpPr>
              <p:nvPr/>
            </p:nvSpPr>
            <p:spPr bwMode="auto">
              <a:xfrm>
                <a:off x="1676" y="3201"/>
                <a:ext cx="1" cy="1"/>
              </a:xfrm>
              <a:custGeom>
                <a:avLst/>
                <a:gdLst>
                  <a:gd name="T0" fmla="*/ 0 w 1"/>
                  <a:gd name="T1" fmla="*/ 0 h 2"/>
                  <a:gd name="T2" fmla="*/ 0 w 1"/>
                  <a:gd name="T3" fmla="*/ 0 h 2"/>
                  <a:gd name="T4" fmla="*/ 0 w 1"/>
                  <a:gd name="T5" fmla="*/ 1 h 2"/>
                  <a:gd name="T6" fmla="*/ 0 w 1"/>
                  <a:gd name="T7" fmla="*/ 0 h 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"/>
                  <a:gd name="T13" fmla="*/ 0 h 2"/>
                  <a:gd name="T14" fmla="*/ 1 w 1"/>
                  <a:gd name="T15" fmla="*/ 2 h 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" h="2">
                    <a:moveTo>
                      <a:pt x="0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0"/>
                    </a:lnTo>
                  </a:path>
                </a:pathLst>
              </a:custGeom>
              <a:noFill/>
              <a:ln w="793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712" name="Group 221"/>
            <p:cNvGrpSpPr>
              <a:grpSpLocks/>
            </p:cNvGrpSpPr>
            <p:nvPr/>
          </p:nvGrpSpPr>
          <p:grpSpPr bwMode="auto">
            <a:xfrm>
              <a:off x="1584" y="3021"/>
              <a:ext cx="15" cy="121"/>
              <a:chOff x="1584" y="3021"/>
              <a:chExt cx="15" cy="121"/>
            </a:xfrm>
          </p:grpSpPr>
          <p:sp>
            <p:nvSpPr>
              <p:cNvPr id="981" name="Freeform 222"/>
              <p:cNvSpPr>
                <a:spLocks/>
              </p:cNvSpPr>
              <p:nvPr/>
            </p:nvSpPr>
            <p:spPr bwMode="auto">
              <a:xfrm>
                <a:off x="1584" y="3021"/>
                <a:ext cx="15" cy="121"/>
              </a:xfrm>
              <a:custGeom>
                <a:avLst/>
                <a:gdLst>
                  <a:gd name="T0" fmla="*/ 1 w 31"/>
                  <a:gd name="T1" fmla="*/ 0 h 242"/>
                  <a:gd name="T2" fmla="*/ 1 w 31"/>
                  <a:gd name="T3" fmla="*/ 0 h 242"/>
                  <a:gd name="T4" fmla="*/ 0 w 31"/>
                  <a:gd name="T5" fmla="*/ 12 h 242"/>
                  <a:gd name="T6" fmla="*/ 0 w 31"/>
                  <a:gd name="T7" fmla="*/ 15 h 242"/>
                  <a:gd name="T8" fmla="*/ 0 w 31"/>
                  <a:gd name="T9" fmla="*/ 15 h 242"/>
                  <a:gd name="T10" fmla="*/ 1 w 31"/>
                  <a:gd name="T11" fmla="*/ 0 h 24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31"/>
                  <a:gd name="T19" fmla="*/ 0 h 242"/>
                  <a:gd name="T20" fmla="*/ 31 w 31"/>
                  <a:gd name="T21" fmla="*/ 242 h 242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31" h="242">
                    <a:moveTo>
                      <a:pt x="31" y="0"/>
                    </a:moveTo>
                    <a:lnTo>
                      <a:pt x="23" y="0"/>
                    </a:lnTo>
                    <a:lnTo>
                      <a:pt x="8" y="177"/>
                    </a:lnTo>
                    <a:lnTo>
                      <a:pt x="0" y="242"/>
                    </a:lnTo>
                    <a:lnTo>
                      <a:pt x="8" y="240"/>
                    </a:lnTo>
                    <a:lnTo>
                      <a:pt x="31" y="0"/>
                    </a:lnTo>
                    <a:close/>
                  </a:path>
                </a:pathLst>
              </a:custGeom>
              <a:solidFill>
                <a:srgbClr val="676767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82" name="Freeform 223"/>
              <p:cNvSpPr>
                <a:spLocks/>
              </p:cNvSpPr>
              <p:nvPr/>
            </p:nvSpPr>
            <p:spPr bwMode="auto">
              <a:xfrm>
                <a:off x="1584" y="3021"/>
                <a:ext cx="15" cy="121"/>
              </a:xfrm>
              <a:custGeom>
                <a:avLst/>
                <a:gdLst>
                  <a:gd name="T0" fmla="*/ 1 w 31"/>
                  <a:gd name="T1" fmla="*/ 0 h 242"/>
                  <a:gd name="T2" fmla="*/ 1 w 31"/>
                  <a:gd name="T3" fmla="*/ 0 h 242"/>
                  <a:gd name="T4" fmla="*/ 0 w 31"/>
                  <a:gd name="T5" fmla="*/ 12 h 242"/>
                  <a:gd name="T6" fmla="*/ 0 w 31"/>
                  <a:gd name="T7" fmla="*/ 15 h 242"/>
                  <a:gd name="T8" fmla="*/ 0 w 31"/>
                  <a:gd name="T9" fmla="*/ 15 h 242"/>
                  <a:gd name="T10" fmla="*/ 1 w 31"/>
                  <a:gd name="T11" fmla="*/ 0 h 24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31"/>
                  <a:gd name="T19" fmla="*/ 0 h 242"/>
                  <a:gd name="T20" fmla="*/ 31 w 31"/>
                  <a:gd name="T21" fmla="*/ 242 h 242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31" h="242">
                    <a:moveTo>
                      <a:pt x="31" y="0"/>
                    </a:moveTo>
                    <a:lnTo>
                      <a:pt x="23" y="0"/>
                    </a:lnTo>
                    <a:lnTo>
                      <a:pt x="8" y="177"/>
                    </a:lnTo>
                    <a:lnTo>
                      <a:pt x="0" y="242"/>
                    </a:lnTo>
                    <a:lnTo>
                      <a:pt x="8" y="240"/>
                    </a:lnTo>
                    <a:lnTo>
                      <a:pt x="31" y="0"/>
                    </a:lnTo>
                  </a:path>
                </a:pathLst>
              </a:custGeom>
              <a:noFill/>
              <a:ln w="793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713" name="Line 224"/>
            <p:cNvSpPr>
              <a:spLocks noChangeShapeType="1"/>
            </p:cNvSpPr>
            <p:nvPr/>
          </p:nvSpPr>
          <p:spPr bwMode="auto">
            <a:xfrm flipV="1">
              <a:off x="1662" y="3187"/>
              <a:ext cx="18" cy="9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714" name="Group 225"/>
            <p:cNvGrpSpPr>
              <a:grpSpLocks/>
            </p:cNvGrpSpPr>
            <p:nvPr/>
          </p:nvGrpSpPr>
          <p:grpSpPr bwMode="auto">
            <a:xfrm>
              <a:off x="1618" y="3141"/>
              <a:ext cx="4" cy="1"/>
              <a:chOff x="1618" y="3141"/>
              <a:chExt cx="4" cy="1"/>
            </a:xfrm>
          </p:grpSpPr>
          <p:sp>
            <p:nvSpPr>
              <p:cNvPr id="979" name="Rectangle 226"/>
              <p:cNvSpPr>
                <a:spLocks noChangeArrowheads="1"/>
              </p:cNvSpPr>
              <p:nvPr/>
            </p:nvSpPr>
            <p:spPr bwMode="auto">
              <a:xfrm>
                <a:off x="1618" y="3141"/>
                <a:ext cx="3" cy="1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980" name="Rectangle 227"/>
              <p:cNvSpPr>
                <a:spLocks noChangeArrowheads="1"/>
              </p:cNvSpPr>
              <p:nvPr/>
            </p:nvSpPr>
            <p:spPr bwMode="auto">
              <a:xfrm>
                <a:off x="1618" y="3141"/>
                <a:ext cx="4" cy="1"/>
              </a:xfrm>
              <a:prstGeom prst="rect">
                <a:avLst/>
              </a:prstGeom>
              <a:noFill/>
              <a:ln w="7938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grpSp>
          <p:nvGrpSpPr>
            <p:cNvPr id="715" name="Group 228"/>
            <p:cNvGrpSpPr>
              <a:grpSpLocks/>
            </p:cNvGrpSpPr>
            <p:nvPr/>
          </p:nvGrpSpPr>
          <p:grpSpPr bwMode="auto">
            <a:xfrm>
              <a:off x="1584" y="3142"/>
              <a:ext cx="1" cy="1"/>
              <a:chOff x="1584" y="3142"/>
              <a:chExt cx="1" cy="1"/>
            </a:xfrm>
          </p:grpSpPr>
          <p:sp>
            <p:nvSpPr>
              <p:cNvPr id="977" name="Rectangle 229"/>
              <p:cNvSpPr>
                <a:spLocks noChangeArrowheads="1"/>
              </p:cNvSpPr>
              <p:nvPr/>
            </p:nvSpPr>
            <p:spPr bwMode="auto">
              <a:xfrm>
                <a:off x="1584" y="3142"/>
                <a:ext cx="1" cy="1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978" name="Rectangle 230"/>
              <p:cNvSpPr>
                <a:spLocks noChangeArrowheads="1"/>
              </p:cNvSpPr>
              <p:nvPr/>
            </p:nvSpPr>
            <p:spPr bwMode="auto">
              <a:xfrm>
                <a:off x="1584" y="3142"/>
                <a:ext cx="1" cy="1"/>
              </a:xfrm>
              <a:prstGeom prst="rect">
                <a:avLst/>
              </a:prstGeom>
              <a:noFill/>
              <a:ln w="7938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sp>
          <p:nvSpPr>
            <p:cNvPr id="716" name="Line 231"/>
            <p:cNvSpPr>
              <a:spLocks noChangeShapeType="1"/>
            </p:cNvSpPr>
            <p:nvPr/>
          </p:nvSpPr>
          <p:spPr bwMode="auto">
            <a:xfrm>
              <a:off x="1621" y="3184"/>
              <a:ext cx="1" cy="1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17" name="Line 232"/>
            <p:cNvSpPr>
              <a:spLocks noChangeShapeType="1"/>
            </p:cNvSpPr>
            <p:nvPr/>
          </p:nvSpPr>
          <p:spPr bwMode="auto">
            <a:xfrm>
              <a:off x="1676" y="3156"/>
              <a:ext cx="1" cy="1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718" name="Group 233"/>
            <p:cNvGrpSpPr>
              <a:grpSpLocks/>
            </p:cNvGrpSpPr>
            <p:nvPr/>
          </p:nvGrpSpPr>
          <p:grpSpPr bwMode="auto">
            <a:xfrm>
              <a:off x="1599" y="3232"/>
              <a:ext cx="47" cy="5"/>
              <a:chOff x="1599" y="3232"/>
              <a:chExt cx="47" cy="5"/>
            </a:xfrm>
          </p:grpSpPr>
          <p:sp>
            <p:nvSpPr>
              <p:cNvPr id="975" name="Freeform 234"/>
              <p:cNvSpPr>
                <a:spLocks/>
              </p:cNvSpPr>
              <p:nvPr/>
            </p:nvSpPr>
            <p:spPr bwMode="auto">
              <a:xfrm>
                <a:off x="1599" y="3232"/>
                <a:ext cx="47" cy="5"/>
              </a:xfrm>
              <a:custGeom>
                <a:avLst/>
                <a:gdLst>
                  <a:gd name="T0" fmla="*/ 6 w 93"/>
                  <a:gd name="T1" fmla="*/ 1 h 10"/>
                  <a:gd name="T2" fmla="*/ 6 w 93"/>
                  <a:gd name="T3" fmla="*/ 1 h 10"/>
                  <a:gd name="T4" fmla="*/ 0 w 93"/>
                  <a:gd name="T5" fmla="*/ 0 h 10"/>
                  <a:gd name="T6" fmla="*/ 0 w 93"/>
                  <a:gd name="T7" fmla="*/ 1 h 10"/>
                  <a:gd name="T8" fmla="*/ 6 w 93"/>
                  <a:gd name="T9" fmla="*/ 1 h 10"/>
                  <a:gd name="T10" fmla="*/ 6 w 93"/>
                  <a:gd name="T11" fmla="*/ 1 h 1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93"/>
                  <a:gd name="T19" fmla="*/ 0 h 10"/>
                  <a:gd name="T20" fmla="*/ 93 w 93"/>
                  <a:gd name="T21" fmla="*/ 10 h 10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93" h="10">
                    <a:moveTo>
                      <a:pt x="93" y="2"/>
                    </a:moveTo>
                    <a:lnTo>
                      <a:pt x="93" y="8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93" y="10"/>
                    </a:lnTo>
                    <a:lnTo>
                      <a:pt x="93" y="2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76" name="Freeform 235"/>
              <p:cNvSpPr>
                <a:spLocks/>
              </p:cNvSpPr>
              <p:nvPr/>
            </p:nvSpPr>
            <p:spPr bwMode="auto">
              <a:xfrm>
                <a:off x="1599" y="3232"/>
                <a:ext cx="47" cy="5"/>
              </a:xfrm>
              <a:custGeom>
                <a:avLst/>
                <a:gdLst>
                  <a:gd name="T0" fmla="*/ 6 w 93"/>
                  <a:gd name="T1" fmla="*/ 1 h 10"/>
                  <a:gd name="T2" fmla="*/ 6 w 93"/>
                  <a:gd name="T3" fmla="*/ 1 h 10"/>
                  <a:gd name="T4" fmla="*/ 0 w 93"/>
                  <a:gd name="T5" fmla="*/ 0 h 10"/>
                  <a:gd name="T6" fmla="*/ 0 w 93"/>
                  <a:gd name="T7" fmla="*/ 1 h 10"/>
                  <a:gd name="T8" fmla="*/ 6 w 93"/>
                  <a:gd name="T9" fmla="*/ 1 h 10"/>
                  <a:gd name="T10" fmla="*/ 6 w 93"/>
                  <a:gd name="T11" fmla="*/ 1 h 1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93"/>
                  <a:gd name="T19" fmla="*/ 0 h 10"/>
                  <a:gd name="T20" fmla="*/ 93 w 93"/>
                  <a:gd name="T21" fmla="*/ 10 h 10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93" h="10">
                    <a:moveTo>
                      <a:pt x="93" y="2"/>
                    </a:moveTo>
                    <a:lnTo>
                      <a:pt x="93" y="8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93" y="10"/>
                    </a:lnTo>
                    <a:lnTo>
                      <a:pt x="93" y="2"/>
                    </a:lnTo>
                  </a:path>
                </a:pathLst>
              </a:custGeom>
              <a:noFill/>
              <a:ln w="793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719" name="Group 236"/>
            <p:cNvGrpSpPr>
              <a:grpSpLocks/>
            </p:cNvGrpSpPr>
            <p:nvPr/>
          </p:nvGrpSpPr>
          <p:grpSpPr bwMode="auto">
            <a:xfrm>
              <a:off x="1565" y="3032"/>
              <a:ext cx="19" cy="150"/>
              <a:chOff x="1565" y="3032"/>
              <a:chExt cx="19" cy="150"/>
            </a:xfrm>
          </p:grpSpPr>
          <p:grpSp>
            <p:nvGrpSpPr>
              <p:cNvPr id="966" name="Group 237"/>
              <p:cNvGrpSpPr>
                <a:grpSpLocks/>
              </p:cNvGrpSpPr>
              <p:nvPr/>
            </p:nvGrpSpPr>
            <p:grpSpPr bwMode="auto">
              <a:xfrm>
                <a:off x="1565" y="3032"/>
                <a:ext cx="19" cy="150"/>
                <a:chOff x="1565" y="3032"/>
                <a:chExt cx="19" cy="150"/>
              </a:xfrm>
            </p:grpSpPr>
            <p:sp>
              <p:nvSpPr>
                <p:cNvPr id="973" name="Freeform 238"/>
                <p:cNvSpPr>
                  <a:spLocks/>
                </p:cNvSpPr>
                <p:nvPr/>
              </p:nvSpPr>
              <p:spPr bwMode="auto">
                <a:xfrm>
                  <a:off x="1565" y="3032"/>
                  <a:ext cx="19" cy="150"/>
                </a:xfrm>
                <a:custGeom>
                  <a:avLst/>
                  <a:gdLst>
                    <a:gd name="T0" fmla="*/ 3 w 37"/>
                    <a:gd name="T1" fmla="*/ 0 h 300"/>
                    <a:gd name="T2" fmla="*/ 2 w 37"/>
                    <a:gd name="T3" fmla="*/ 19 h 300"/>
                    <a:gd name="T4" fmla="*/ 2 w 37"/>
                    <a:gd name="T5" fmla="*/ 19 h 300"/>
                    <a:gd name="T6" fmla="*/ 2 w 37"/>
                    <a:gd name="T7" fmla="*/ 19 h 300"/>
                    <a:gd name="T8" fmla="*/ 1 w 37"/>
                    <a:gd name="T9" fmla="*/ 19 h 300"/>
                    <a:gd name="T10" fmla="*/ 1 w 37"/>
                    <a:gd name="T11" fmla="*/ 19 h 300"/>
                    <a:gd name="T12" fmla="*/ 1 w 37"/>
                    <a:gd name="T13" fmla="*/ 19 h 300"/>
                    <a:gd name="T14" fmla="*/ 1 w 37"/>
                    <a:gd name="T15" fmla="*/ 19 h 300"/>
                    <a:gd name="T16" fmla="*/ 1 w 37"/>
                    <a:gd name="T17" fmla="*/ 19 h 300"/>
                    <a:gd name="T18" fmla="*/ 1 w 37"/>
                    <a:gd name="T19" fmla="*/ 19 h 300"/>
                    <a:gd name="T20" fmla="*/ 0 w 37"/>
                    <a:gd name="T21" fmla="*/ 19 h 300"/>
                    <a:gd name="T22" fmla="*/ 1 w 37"/>
                    <a:gd name="T23" fmla="*/ 0 h 300"/>
                    <a:gd name="T24" fmla="*/ 3 w 37"/>
                    <a:gd name="T25" fmla="*/ 0 h 300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w 37"/>
                    <a:gd name="T40" fmla="*/ 0 h 300"/>
                    <a:gd name="T41" fmla="*/ 37 w 37"/>
                    <a:gd name="T42" fmla="*/ 300 h 300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T39" t="T40" r="T41" b="T42"/>
                  <a:pathLst>
                    <a:path w="37" h="300">
                      <a:moveTo>
                        <a:pt x="37" y="0"/>
                      </a:moveTo>
                      <a:lnTo>
                        <a:pt x="26" y="300"/>
                      </a:lnTo>
                      <a:lnTo>
                        <a:pt x="22" y="300"/>
                      </a:lnTo>
                      <a:lnTo>
                        <a:pt x="20" y="300"/>
                      </a:lnTo>
                      <a:lnTo>
                        <a:pt x="16" y="300"/>
                      </a:lnTo>
                      <a:lnTo>
                        <a:pt x="14" y="300"/>
                      </a:lnTo>
                      <a:lnTo>
                        <a:pt x="12" y="300"/>
                      </a:lnTo>
                      <a:lnTo>
                        <a:pt x="10" y="300"/>
                      </a:lnTo>
                      <a:lnTo>
                        <a:pt x="6" y="300"/>
                      </a:lnTo>
                      <a:lnTo>
                        <a:pt x="4" y="300"/>
                      </a:lnTo>
                      <a:lnTo>
                        <a:pt x="0" y="300"/>
                      </a:lnTo>
                      <a:lnTo>
                        <a:pt x="12" y="0"/>
                      </a:lnTo>
                      <a:lnTo>
                        <a:pt x="37" y="0"/>
                      </a:lnTo>
                      <a:close/>
                    </a:path>
                  </a:pathLst>
                </a:custGeom>
                <a:solidFill>
                  <a:srgbClr val="91919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974" name="Freeform 239"/>
                <p:cNvSpPr>
                  <a:spLocks/>
                </p:cNvSpPr>
                <p:nvPr/>
              </p:nvSpPr>
              <p:spPr bwMode="auto">
                <a:xfrm>
                  <a:off x="1565" y="3032"/>
                  <a:ext cx="19" cy="150"/>
                </a:xfrm>
                <a:custGeom>
                  <a:avLst/>
                  <a:gdLst>
                    <a:gd name="T0" fmla="*/ 3 w 37"/>
                    <a:gd name="T1" fmla="*/ 0 h 300"/>
                    <a:gd name="T2" fmla="*/ 2 w 37"/>
                    <a:gd name="T3" fmla="*/ 19 h 300"/>
                    <a:gd name="T4" fmla="*/ 2 w 37"/>
                    <a:gd name="T5" fmla="*/ 19 h 300"/>
                    <a:gd name="T6" fmla="*/ 2 w 37"/>
                    <a:gd name="T7" fmla="*/ 19 h 300"/>
                    <a:gd name="T8" fmla="*/ 1 w 37"/>
                    <a:gd name="T9" fmla="*/ 19 h 300"/>
                    <a:gd name="T10" fmla="*/ 1 w 37"/>
                    <a:gd name="T11" fmla="*/ 19 h 300"/>
                    <a:gd name="T12" fmla="*/ 1 w 37"/>
                    <a:gd name="T13" fmla="*/ 19 h 300"/>
                    <a:gd name="T14" fmla="*/ 1 w 37"/>
                    <a:gd name="T15" fmla="*/ 19 h 300"/>
                    <a:gd name="T16" fmla="*/ 1 w 37"/>
                    <a:gd name="T17" fmla="*/ 19 h 300"/>
                    <a:gd name="T18" fmla="*/ 1 w 37"/>
                    <a:gd name="T19" fmla="*/ 19 h 300"/>
                    <a:gd name="T20" fmla="*/ 0 w 37"/>
                    <a:gd name="T21" fmla="*/ 19 h 300"/>
                    <a:gd name="T22" fmla="*/ 1 w 37"/>
                    <a:gd name="T23" fmla="*/ 0 h 300"/>
                    <a:gd name="T24" fmla="*/ 3 w 37"/>
                    <a:gd name="T25" fmla="*/ 0 h 300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w 37"/>
                    <a:gd name="T40" fmla="*/ 0 h 300"/>
                    <a:gd name="T41" fmla="*/ 37 w 37"/>
                    <a:gd name="T42" fmla="*/ 300 h 300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T39" t="T40" r="T41" b="T42"/>
                  <a:pathLst>
                    <a:path w="37" h="300">
                      <a:moveTo>
                        <a:pt x="37" y="0"/>
                      </a:moveTo>
                      <a:lnTo>
                        <a:pt x="26" y="300"/>
                      </a:lnTo>
                      <a:lnTo>
                        <a:pt x="22" y="300"/>
                      </a:lnTo>
                      <a:lnTo>
                        <a:pt x="20" y="300"/>
                      </a:lnTo>
                      <a:lnTo>
                        <a:pt x="16" y="300"/>
                      </a:lnTo>
                      <a:lnTo>
                        <a:pt x="14" y="300"/>
                      </a:lnTo>
                      <a:lnTo>
                        <a:pt x="12" y="300"/>
                      </a:lnTo>
                      <a:lnTo>
                        <a:pt x="10" y="300"/>
                      </a:lnTo>
                      <a:lnTo>
                        <a:pt x="6" y="300"/>
                      </a:lnTo>
                      <a:lnTo>
                        <a:pt x="4" y="300"/>
                      </a:lnTo>
                      <a:lnTo>
                        <a:pt x="0" y="300"/>
                      </a:lnTo>
                      <a:lnTo>
                        <a:pt x="12" y="0"/>
                      </a:lnTo>
                      <a:lnTo>
                        <a:pt x="37" y="0"/>
                      </a:lnTo>
                    </a:path>
                  </a:pathLst>
                </a:custGeom>
                <a:noFill/>
                <a:ln w="7938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67" name="Group 240"/>
              <p:cNvGrpSpPr>
                <a:grpSpLocks/>
              </p:cNvGrpSpPr>
              <p:nvPr/>
            </p:nvGrpSpPr>
            <p:grpSpPr bwMode="auto">
              <a:xfrm>
                <a:off x="1568" y="3134"/>
                <a:ext cx="11" cy="7"/>
                <a:chOff x="1568" y="3134"/>
                <a:chExt cx="11" cy="7"/>
              </a:xfrm>
            </p:grpSpPr>
            <p:sp>
              <p:nvSpPr>
                <p:cNvPr id="971" name="Freeform 241"/>
                <p:cNvSpPr>
                  <a:spLocks/>
                </p:cNvSpPr>
                <p:nvPr/>
              </p:nvSpPr>
              <p:spPr bwMode="auto">
                <a:xfrm>
                  <a:off x="1568" y="3134"/>
                  <a:ext cx="11" cy="7"/>
                </a:xfrm>
                <a:custGeom>
                  <a:avLst/>
                  <a:gdLst>
                    <a:gd name="T0" fmla="*/ 2 w 21"/>
                    <a:gd name="T1" fmla="*/ 0 h 13"/>
                    <a:gd name="T2" fmla="*/ 2 w 21"/>
                    <a:gd name="T3" fmla="*/ 0 h 13"/>
                    <a:gd name="T4" fmla="*/ 2 w 21"/>
                    <a:gd name="T5" fmla="*/ 0 h 13"/>
                    <a:gd name="T6" fmla="*/ 1 w 21"/>
                    <a:gd name="T7" fmla="*/ 0 h 13"/>
                    <a:gd name="T8" fmla="*/ 1 w 21"/>
                    <a:gd name="T9" fmla="*/ 0 h 13"/>
                    <a:gd name="T10" fmla="*/ 1 w 21"/>
                    <a:gd name="T11" fmla="*/ 0 h 13"/>
                    <a:gd name="T12" fmla="*/ 1 w 21"/>
                    <a:gd name="T13" fmla="*/ 0 h 13"/>
                    <a:gd name="T14" fmla="*/ 1 w 21"/>
                    <a:gd name="T15" fmla="*/ 0 h 13"/>
                    <a:gd name="T16" fmla="*/ 0 w 21"/>
                    <a:gd name="T17" fmla="*/ 0 h 13"/>
                    <a:gd name="T18" fmla="*/ 0 w 21"/>
                    <a:gd name="T19" fmla="*/ 1 h 13"/>
                    <a:gd name="T20" fmla="*/ 0 w 21"/>
                    <a:gd name="T21" fmla="*/ 1 h 13"/>
                    <a:gd name="T22" fmla="*/ 1 w 21"/>
                    <a:gd name="T23" fmla="*/ 1 h 13"/>
                    <a:gd name="T24" fmla="*/ 1 w 21"/>
                    <a:gd name="T25" fmla="*/ 1 h 13"/>
                    <a:gd name="T26" fmla="*/ 1 w 21"/>
                    <a:gd name="T27" fmla="*/ 1 h 13"/>
                    <a:gd name="T28" fmla="*/ 1 w 21"/>
                    <a:gd name="T29" fmla="*/ 1 h 13"/>
                    <a:gd name="T30" fmla="*/ 1 w 21"/>
                    <a:gd name="T31" fmla="*/ 1 h 13"/>
                    <a:gd name="T32" fmla="*/ 1 w 21"/>
                    <a:gd name="T33" fmla="*/ 1 h 13"/>
                    <a:gd name="T34" fmla="*/ 2 w 21"/>
                    <a:gd name="T35" fmla="*/ 1 h 13"/>
                    <a:gd name="T36" fmla="*/ 2 w 21"/>
                    <a:gd name="T37" fmla="*/ 1 h 13"/>
                    <a:gd name="T38" fmla="*/ 2 w 21"/>
                    <a:gd name="T39" fmla="*/ 0 h 13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w 21"/>
                    <a:gd name="T61" fmla="*/ 0 h 13"/>
                    <a:gd name="T62" fmla="*/ 21 w 21"/>
                    <a:gd name="T63" fmla="*/ 13 h 13"/>
                  </a:gdLst>
                  <a:ahLst/>
                  <a:cxnLst>
                    <a:cxn ang="T40">
                      <a:pos x="T0" y="T1"/>
                    </a:cxn>
                    <a:cxn ang="T41">
                      <a:pos x="T2" y="T3"/>
                    </a:cxn>
                    <a:cxn ang="T42">
                      <a:pos x="T4" y="T5"/>
                    </a:cxn>
                    <a:cxn ang="T43">
                      <a:pos x="T6" y="T7"/>
                    </a:cxn>
                    <a:cxn ang="T44">
                      <a:pos x="T8" y="T9"/>
                    </a:cxn>
                    <a:cxn ang="T45">
                      <a:pos x="T10" y="T11"/>
                    </a:cxn>
                    <a:cxn ang="T46">
                      <a:pos x="T12" y="T13"/>
                    </a:cxn>
                    <a:cxn ang="T47">
                      <a:pos x="T14" y="T15"/>
                    </a:cxn>
                    <a:cxn ang="T48">
                      <a:pos x="T16" y="T17"/>
                    </a:cxn>
                    <a:cxn ang="T49">
                      <a:pos x="T18" y="T19"/>
                    </a:cxn>
                    <a:cxn ang="T50">
                      <a:pos x="T20" y="T21"/>
                    </a:cxn>
                    <a:cxn ang="T51">
                      <a:pos x="T22" y="T23"/>
                    </a:cxn>
                    <a:cxn ang="T52">
                      <a:pos x="T24" y="T25"/>
                    </a:cxn>
                    <a:cxn ang="T53">
                      <a:pos x="T26" y="T27"/>
                    </a:cxn>
                    <a:cxn ang="T54">
                      <a:pos x="T28" y="T29"/>
                    </a:cxn>
                    <a:cxn ang="T55">
                      <a:pos x="T30" y="T31"/>
                    </a:cxn>
                    <a:cxn ang="T56">
                      <a:pos x="T32" y="T33"/>
                    </a:cxn>
                    <a:cxn ang="T57">
                      <a:pos x="T34" y="T35"/>
                    </a:cxn>
                    <a:cxn ang="T58">
                      <a:pos x="T36" y="T37"/>
                    </a:cxn>
                    <a:cxn ang="T59">
                      <a:pos x="T38" y="T39"/>
                    </a:cxn>
                  </a:cxnLst>
                  <a:rect l="T60" t="T61" r="T62" b="T63"/>
                  <a:pathLst>
                    <a:path w="21" h="13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20" y="0"/>
                      </a:lnTo>
                      <a:lnTo>
                        <a:pt x="16" y="0"/>
                      </a:lnTo>
                      <a:lnTo>
                        <a:pt x="14" y="0"/>
                      </a:lnTo>
                      <a:lnTo>
                        <a:pt x="10" y="0"/>
                      </a:lnTo>
                      <a:lnTo>
                        <a:pt x="6" y="0"/>
                      </a:lnTo>
                      <a:lnTo>
                        <a:pt x="4" y="0"/>
                      </a:lnTo>
                      <a:lnTo>
                        <a:pt x="0" y="0"/>
                      </a:lnTo>
                      <a:lnTo>
                        <a:pt x="0" y="11"/>
                      </a:lnTo>
                      <a:lnTo>
                        <a:pt x="0" y="13"/>
                      </a:lnTo>
                      <a:lnTo>
                        <a:pt x="4" y="13"/>
                      </a:lnTo>
                      <a:lnTo>
                        <a:pt x="6" y="13"/>
                      </a:lnTo>
                      <a:lnTo>
                        <a:pt x="8" y="13"/>
                      </a:lnTo>
                      <a:lnTo>
                        <a:pt x="10" y="13"/>
                      </a:lnTo>
                      <a:lnTo>
                        <a:pt x="14" y="13"/>
                      </a:lnTo>
                      <a:lnTo>
                        <a:pt x="16" y="13"/>
                      </a:lnTo>
                      <a:lnTo>
                        <a:pt x="20" y="13"/>
                      </a:lnTo>
                      <a:lnTo>
                        <a:pt x="21" y="13"/>
                      </a:lnTo>
                      <a:lnTo>
                        <a:pt x="21" y="0"/>
                      </a:lnTo>
                      <a:close/>
                    </a:path>
                  </a:pathLst>
                </a:custGeom>
                <a:solidFill>
                  <a:srgbClr val="676767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972" name="Freeform 242"/>
                <p:cNvSpPr>
                  <a:spLocks/>
                </p:cNvSpPr>
                <p:nvPr/>
              </p:nvSpPr>
              <p:spPr bwMode="auto">
                <a:xfrm>
                  <a:off x="1568" y="3134"/>
                  <a:ext cx="11" cy="7"/>
                </a:xfrm>
                <a:custGeom>
                  <a:avLst/>
                  <a:gdLst>
                    <a:gd name="T0" fmla="*/ 2 w 21"/>
                    <a:gd name="T1" fmla="*/ 0 h 13"/>
                    <a:gd name="T2" fmla="*/ 2 w 21"/>
                    <a:gd name="T3" fmla="*/ 0 h 13"/>
                    <a:gd name="T4" fmla="*/ 2 w 21"/>
                    <a:gd name="T5" fmla="*/ 0 h 13"/>
                    <a:gd name="T6" fmla="*/ 1 w 21"/>
                    <a:gd name="T7" fmla="*/ 0 h 13"/>
                    <a:gd name="T8" fmla="*/ 1 w 21"/>
                    <a:gd name="T9" fmla="*/ 0 h 13"/>
                    <a:gd name="T10" fmla="*/ 1 w 21"/>
                    <a:gd name="T11" fmla="*/ 0 h 13"/>
                    <a:gd name="T12" fmla="*/ 1 w 21"/>
                    <a:gd name="T13" fmla="*/ 0 h 13"/>
                    <a:gd name="T14" fmla="*/ 1 w 21"/>
                    <a:gd name="T15" fmla="*/ 0 h 13"/>
                    <a:gd name="T16" fmla="*/ 0 w 21"/>
                    <a:gd name="T17" fmla="*/ 0 h 13"/>
                    <a:gd name="T18" fmla="*/ 0 w 21"/>
                    <a:gd name="T19" fmla="*/ 1 h 13"/>
                    <a:gd name="T20" fmla="*/ 0 w 21"/>
                    <a:gd name="T21" fmla="*/ 1 h 13"/>
                    <a:gd name="T22" fmla="*/ 1 w 21"/>
                    <a:gd name="T23" fmla="*/ 1 h 13"/>
                    <a:gd name="T24" fmla="*/ 1 w 21"/>
                    <a:gd name="T25" fmla="*/ 1 h 13"/>
                    <a:gd name="T26" fmla="*/ 1 w 21"/>
                    <a:gd name="T27" fmla="*/ 1 h 13"/>
                    <a:gd name="T28" fmla="*/ 1 w 21"/>
                    <a:gd name="T29" fmla="*/ 1 h 13"/>
                    <a:gd name="T30" fmla="*/ 1 w 21"/>
                    <a:gd name="T31" fmla="*/ 1 h 13"/>
                    <a:gd name="T32" fmla="*/ 1 w 21"/>
                    <a:gd name="T33" fmla="*/ 1 h 13"/>
                    <a:gd name="T34" fmla="*/ 2 w 21"/>
                    <a:gd name="T35" fmla="*/ 1 h 13"/>
                    <a:gd name="T36" fmla="*/ 2 w 21"/>
                    <a:gd name="T37" fmla="*/ 1 h 13"/>
                    <a:gd name="T38" fmla="*/ 2 w 21"/>
                    <a:gd name="T39" fmla="*/ 0 h 13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w 21"/>
                    <a:gd name="T61" fmla="*/ 0 h 13"/>
                    <a:gd name="T62" fmla="*/ 21 w 21"/>
                    <a:gd name="T63" fmla="*/ 13 h 13"/>
                  </a:gdLst>
                  <a:ahLst/>
                  <a:cxnLst>
                    <a:cxn ang="T40">
                      <a:pos x="T0" y="T1"/>
                    </a:cxn>
                    <a:cxn ang="T41">
                      <a:pos x="T2" y="T3"/>
                    </a:cxn>
                    <a:cxn ang="T42">
                      <a:pos x="T4" y="T5"/>
                    </a:cxn>
                    <a:cxn ang="T43">
                      <a:pos x="T6" y="T7"/>
                    </a:cxn>
                    <a:cxn ang="T44">
                      <a:pos x="T8" y="T9"/>
                    </a:cxn>
                    <a:cxn ang="T45">
                      <a:pos x="T10" y="T11"/>
                    </a:cxn>
                    <a:cxn ang="T46">
                      <a:pos x="T12" y="T13"/>
                    </a:cxn>
                    <a:cxn ang="T47">
                      <a:pos x="T14" y="T15"/>
                    </a:cxn>
                    <a:cxn ang="T48">
                      <a:pos x="T16" y="T17"/>
                    </a:cxn>
                    <a:cxn ang="T49">
                      <a:pos x="T18" y="T19"/>
                    </a:cxn>
                    <a:cxn ang="T50">
                      <a:pos x="T20" y="T21"/>
                    </a:cxn>
                    <a:cxn ang="T51">
                      <a:pos x="T22" y="T23"/>
                    </a:cxn>
                    <a:cxn ang="T52">
                      <a:pos x="T24" y="T25"/>
                    </a:cxn>
                    <a:cxn ang="T53">
                      <a:pos x="T26" y="T27"/>
                    </a:cxn>
                    <a:cxn ang="T54">
                      <a:pos x="T28" y="T29"/>
                    </a:cxn>
                    <a:cxn ang="T55">
                      <a:pos x="T30" y="T31"/>
                    </a:cxn>
                    <a:cxn ang="T56">
                      <a:pos x="T32" y="T33"/>
                    </a:cxn>
                    <a:cxn ang="T57">
                      <a:pos x="T34" y="T35"/>
                    </a:cxn>
                    <a:cxn ang="T58">
                      <a:pos x="T36" y="T37"/>
                    </a:cxn>
                    <a:cxn ang="T59">
                      <a:pos x="T38" y="T39"/>
                    </a:cxn>
                  </a:cxnLst>
                  <a:rect l="T60" t="T61" r="T62" b="T63"/>
                  <a:pathLst>
                    <a:path w="21" h="13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20" y="0"/>
                      </a:lnTo>
                      <a:lnTo>
                        <a:pt x="16" y="0"/>
                      </a:lnTo>
                      <a:lnTo>
                        <a:pt x="14" y="0"/>
                      </a:lnTo>
                      <a:lnTo>
                        <a:pt x="10" y="0"/>
                      </a:lnTo>
                      <a:lnTo>
                        <a:pt x="6" y="0"/>
                      </a:lnTo>
                      <a:lnTo>
                        <a:pt x="4" y="0"/>
                      </a:lnTo>
                      <a:lnTo>
                        <a:pt x="0" y="0"/>
                      </a:lnTo>
                      <a:lnTo>
                        <a:pt x="0" y="11"/>
                      </a:lnTo>
                      <a:lnTo>
                        <a:pt x="0" y="13"/>
                      </a:lnTo>
                      <a:lnTo>
                        <a:pt x="4" y="13"/>
                      </a:lnTo>
                      <a:lnTo>
                        <a:pt x="6" y="13"/>
                      </a:lnTo>
                      <a:lnTo>
                        <a:pt x="8" y="13"/>
                      </a:lnTo>
                      <a:lnTo>
                        <a:pt x="10" y="13"/>
                      </a:lnTo>
                      <a:lnTo>
                        <a:pt x="14" y="13"/>
                      </a:lnTo>
                      <a:lnTo>
                        <a:pt x="16" y="13"/>
                      </a:lnTo>
                      <a:lnTo>
                        <a:pt x="20" y="13"/>
                      </a:lnTo>
                      <a:lnTo>
                        <a:pt x="21" y="13"/>
                      </a:lnTo>
                      <a:lnTo>
                        <a:pt x="21" y="0"/>
                      </a:lnTo>
                    </a:path>
                  </a:pathLst>
                </a:custGeom>
                <a:noFill/>
                <a:ln w="7938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68" name="Group 243"/>
              <p:cNvGrpSpPr>
                <a:grpSpLocks/>
              </p:cNvGrpSpPr>
              <p:nvPr/>
            </p:nvGrpSpPr>
            <p:grpSpPr bwMode="auto">
              <a:xfrm>
                <a:off x="1570" y="3041"/>
                <a:ext cx="14" cy="6"/>
                <a:chOff x="1570" y="3041"/>
                <a:chExt cx="14" cy="6"/>
              </a:xfrm>
            </p:grpSpPr>
            <p:sp>
              <p:nvSpPr>
                <p:cNvPr id="969" name="Freeform 244"/>
                <p:cNvSpPr>
                  <a:spLocks/>
                </p:cNvSpPr>
                <p:nvPr/>
              </p:nvSpPr>
              <p:spPr bwMode="auto">
                <a:xfrm>
                  <a:off x="1570" y="3041"/>
                  <a:ext cx="14" cy="6"/>
                </a:xfrm>
                <a:custGeom>
                  <a:avLst/>
                  <a:gdLst>
                    <a:gd name="T0" fmla="*/ 2 w 27"/>
                    <a:gd name="T1" fmla="*/ 0 h 12"/>
                    <a:gd name="T2" fmla="*/ 2 w 27"/>
                    <a:gd name="T3" fmla="*/ 0 h 12"/>
                    <a:gd name="T4" fmla="*/ 2 w 27"/>
                    <a:gd name="T5" fmla="*/ 0 h 12"/>
                    <a:gd name="T6" fmla="*/ 2 w 27"/>
                    <a:gd name="T7" fmla="*/ 0 h 12"/>
                    <a:gd name="T8" fmla="*/ 2 w 27"/>
                    <a:gd name="T9" fmla="*/ 0 h 12"/>
                    <a:gd name="T10" fmla="*/ 1 w 27"/>
                    <a:gd name="T11" fmla="*/ 0 h 12"/>
                    <a:gd name="T12" fmla="*/ 1 w 27"/>
                    <a:gd name="T13" fmla="*/ 0 h 12"/>
                    <a:gd name="T14" fmla="*/ 1 w 27"/>
                    <a:gd name="T15" fmla="*/ 0 h 12"/>
                    <a:gd name="T16" fmla="*/ 1 w 27"/>
                    <a:gd name="T17" fmla="*/ 0 h 12"/>
                    <a:gd name="T18" fmla="*/ 0 w 27"/>
                    <a:gd name="T19" fmla="*/ 0 h 12"/>
                    <a:gd name="T20" fmla="*/ 0 w 27"/>
                    <a:gd name="T21" fmla="*/ 1 h 12"/>
                    <a:gd name="T22" fmla="*/ 1 w 27"/>
                    <a:gd name="T23" fmla="*/ 1 h 12"/>
                    <a:gd name="T24" fmla="*/ 1 w 27"/>
                    <a:gd name="T25" fmla="*/ 1 h 12"/>
                    <a:gd name="T26" fmla="*/ 1 w 27"/>
                    <a:gd name="T27" fmla="*/ 1 h 12"/>
                    <a:gd name="T28" fmla="*/ 1 w 27"/>
                    <a:gd name="T29" fmla="*/ 1 h 12"/>
                    <a:gd name="T30" fmla="*/ 1 w 27"/>
                    <a:gd name="T31" fmla="*/ 1 h 12"/>
                    <a:gd name="T32" fmla="*/ 2 w 27"/>
                    <a:gd name="T33" fmla="*/ 1 h 12"/>
                    <a:gd name="T34" fmla="*/ 2 w 27"/>
                    <a:gd name="T35" fmla="*/ 1 h 12"/>
                    <a:gd name="T36" fmla="*/ 2 w 27"/>
                    <a:gd name="T37" fmla="*/ 1 h 12"/>
                    <a:gd name="T38" fmla="*/ 2 w 27"/>
                    <a:gd name="T39" fmla="*/ 1 h 12"/>
                    <a:gd name="T40" fmla="*/ 2 w 27"/>
                    <a:gd name="T41" fmla="*/ 0 h 12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w 27"/>
                    <a:gd name="T64" fmla="*/ 0 h 12"/>
                    <a:gd name="T65" fmla="*/ 27 w 27"/>
                    <a:gd name="T66" fmla="*/ 12 h 12"/>
                  </a:gdLst>
                  <a:ahLst/>
                  <a:cxnLst>
                    <a:cxn ang="T42">
                      <a:pos x="T0" y="T1"/>
                    </a:cxn>
                    <a:cxn ang="T43">
                      <a:pos x="T2" y="T3"/>
                    </a:cxn>
                    <a:cxn ang="T44">
                      <a:pos x="T4" y="T5"/>
                    </a:cxn>
                    <a:cxn ang="T45">
                      <a:pos x="T6" y="T7"/>
                    </a:cxn>
                    <a:cxn ang="T46">
                      <a:pos x="T8" y="T9"/>
                    </a:cxn>
                    <a:cxn ang="T47">
                      <a:pos x="T10" y="T11"/>
                    </a:cxn>
                    <a:cxn ang="T48">
                      <a:pos x="T12" y="T13"/>
                    </a:cxn>
                    <a:cxn ang="T49">
                      <a:pos x="T14" y="T15"/>
                    </a:cxn>
                    <a:cxn ang="T50">
                      <a:pos x="T16" y="T17"/>
                    </a:cxn>
                    <a:cxn ang="T51">
                      <a:pos x="T18" y="T19"/>
                    </a:cxn>
                    <a:cxn ang="T52">
                      <a:pos x="T20" y="T21"/>
                    </a:cxn>
                    <a:cxn ang="T53">
                      <a:pos x="T22" y="T23"/>
                    </a:cxn>
                    <a:cxn ang="T54">
                      <a:pos x="T24" y="T25"/>
                    </a:cxn>
                    <a:cxn ang="T55">
                      <a:pos x="T26" y="T27"/>
                    </a:cxn>
                    <a:cxn ang="T56">
                      <a:pos x="T28" y="T29"/>
                    </a:cxn>
                    <a:cxn ang="T57">
                      <a:pos x="T30" y="T31"/>
                    </a:cxn>
                    <a:cxn ang="T58">
                      <a:pos x="T32" y="T33"/>
                    </a:cxn>
                    <a:cxn ang="T59">
                      <a:pos x="T34" y="T35"/>
                    </a:cxn>
                    <a:cxn ang="T60">
                      <a:pos x="T36" y="T37"/>
                    </a:cxn>
                    <a:cxn ang="T61">
                      <a:pos x="T38" y="T39"/>
                    </a:cxn>
                    <a:cxn ang="T62">
                      <a:pos x="T40" y="T41"/>
                    </a:cxn>
                  </a:cxnLst>
                  <a:rect l="T63" t="T64" r="T65" b="T66"/>
                  <a:pathLst>
                    <a:path w="27" h="12">
                      <a:moveTo>
                        <a:pt x="27" y="0"/>
                      </a:moveTo>
                      <a:lnTo>
                        <a:pt x="27" y="0"/>
                      </a:lnTo>
                      <a:lnTo>
                        <a:pt x="25" y="0"/>
                      </a:lnTo>
                      <a:lnTo>
                        <a:pt x="23" y="0"/>
                      </a:lnTo>
                      <a:lnTo>
                        <a:pt x="19" y="0"/>
                      </a:lnTo>
                      <a:lnTo>
                        <a:pt x="16" y="0"/>
                      </a:lnTo>
                      <a:lnTo>
                        <a:pt x="12" y="0"/>
                      </a:lnTo>
                      <a:lnTo>
                        <a:pt x="6" y="0"/>
                      </a:lnTo>
                      <a:lnTo>
                        <a:pt x="2" y="0"/>
                      </a:lnTo>
                      <a:lnTo>
                        <a:pt x="0" y="0"/>
                      </a:lnTo>
                      <a:lnTo>
                        <a:pt x="0" y="10"/>
                      </a:lnTo>
                      <a:lnTo>
                        <a:pt x="2" y="12"/>
                      </a:lnTo>
                      <a:lnTo>
                        <a:pt x="6" y="12"/>
                      </a:lnTo>
                      <a:lnTo>
                        <a:pt x="10" y="12"/>
                      </a:lnTo>
                      <a:lnTo>
                        <a:pt x="12" y="12"/>
                      </a:lnTo>
                      <a:lnTo>
                        <a:pt x="16" y="12"/>
                      </a:lnTo>
                      <a:lnTo>
                        <a:pt x="19" y="12"/>
                      </a:lnTo>
                      <a:lnTo>
                        <a:pt x="23" y="12"/>
                      </a:lnTo>
                      <a:lnTo>
                        <a:pt x="25" y="12"/>
                      </a:lnTo>
                      <a:lnTo>
                        <a:pt x="27" y="12"/>
                      </a:lnTo>
                      <a:lnTo>
                        <a:pt x="27" y="0"/>
                      </a:lnTo>
                      <a:close/>
                    </a:path>
                  </a:pathLst>
                </a:custGeom>
                <a:solidFill>
                  <a:srgbClr val="676767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970" name="Freeform 245"/>
                <p:cNvSpPr>
                  <a:spLocks/>
                </p:cNvSpPr>
                <p:nvPr/>
              </p:nvSpPr>
              <p:spPr bwMode="auto">
                <a:xfrm>
                  <a:off x="1570" y="3041"/>
                  <a:ext cx="14" cy="6"/>
                </a:xfrm>
                <a:custGeom>
                  <a:avLst/>
                  <a:gdLst>
                    <a:gd name="T0" fmla="*/ 2 w 27"/>
                    <a:gd name="T1" fmla="*/ 0 h 12"/>
                    <a:gd name="T2" fmla="*/ 2 w 27"/>
                    <a:gd name="T3" fmla="*/ 0 h 12"/>
                    <a:gd name="T4" fmla="*/ 2 w 27"/>
                    <a:gd name="T5" fmla="*/ 0 h 12"/>
                    <a:gd name="T6" fmla="*/ 2 w 27"/>
                    <a:gd name="T7" fmla="*/ 0 h 12"/>
                    <a:gd name="T8" fmla="*/ 2 w 27"/>
                    <a:gd name="T9" fmla="*/ 0 h 12"/>
                    <a:gd name="T10" fmla="*/ 1 w 27"/>
                    <a:gd name="T11" fmla="*/ 0 h 12"/>
                    <a:gd name="T12" fmla="*/ 1 w 27"/>
                    <a:gd name="T13" fmla="*/ 0 h 12"/>
                    <a:gd name="T14" fmla="*/ 1 w 27"/>
                    <a:gd name="T15" fmla="*/ 0 h 12"/>
                    <a:gd name="T16" fmla="*/ 1 w 27"/>
                    <a:gd name="T17" fmla="*/ 0 h 12"/>
                    <a:gd name="T18" fmla="*/ 0 w 27"/>
                    <a:gd name="T19" fmla="*/ 0 h 12"/>
                    <a:gd name="T20" fmla="*/ 0 w 27"/>
                    <a:gd name="T21" fmla="*/ 1 h 12"/>
                    <a:gd name="T22" fmla="*/ 1 w 27"/>
                    <a:gd name="T23" fmla="*/ 1 h 12"/>
                    <a:gd name="T24" fmla="*/ 1 w 27"/>
                    <a:gd name="T25" fmla="*/ 1 h 12"/>
                    <a:gd name="T26" fmla="*/ 1 w 27"/>
                    <a:gd name="T27" fmla="*/ 1 h 12"/>
                    <a:gd name="T28" fmla="*/ 1 w 27"/>
                    <a:gd name="T29" fmla="*/ 1 h 12"/>
                    <a:gd name="T30" fmla="*/ 1 w 27"/>
                    <a:gd name="T31" fmla="*/ 1 h 12"/>
                    <a:gd name="T32" fmla="*/ 2 w 27"/>
                    <a:gd name="T33" fmla="*/ 1 h 12"/>
                    <a:gd name="T34" fmla="*/ 2 w 27"/>
                    <a:gd name="T35" fmla="*/ 1 h 12"/>
                    <a:gd name="T36" fmla="*/ 2 w 27"/>
                    <a:gd name="T37" fmla="*/ 1 h 12"/>
                    <a:gd name="T38" fmla="*/ 2 w 27"/>
                    <a:gd name="T39" fmla="*/ 1 h 12"/>
                    <a:gd name="T40" fmla="*/ 2 w 27"/>
                    <a:gd name="T41" fmla="*/ 0 h 12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w 27"/>
                    <a:gd name="T64" fmla="*/ 0 h 12"/>
                    <a:gd name="T65" fmla="*/ 27 w 27"/>
                    <a:gd name="T66" fmla="*/ 12 h 12"/>
                  </a:gdLst>
                  <a:ahLst/>
                  <a:cxnLst>
                    <a:cxn ang="T42">
                      <a:pos x="T0" y="T1"/>
                    </a:cxn>
                    <a:cxn ang="T43">
                      <a:pos x="T2" y="T3"/>
                    </a:cxn>
                    <a:cxn ang="T44">
                      <a:pos x="T4" y="T5"/>
                    </a:cxn>
                    <a:cxn ang="T45">
                      <a:pos x="T6" y="T7"/>
                    </a:cxn>
                    <a:cxn ang="T46">
                      <a:pos x="T8" y="T9"/>
                    </a:cxn>
                    <a:cxn ang="T47">
                      <a:pos x="T10" y="T11"/>
                    </a:cxn>
                    <a:cxn ang="T48">
                      <a:pos x="T12" y="T13"/>
                    </a:cxn>
                    <a:cxn ang="T49">
                      <a:pos x="T14" y="T15"/>
                    </a:cxn>
                    <a:cxn ang="T50">
                      <a:pos x="T16" y="T17"/>
                    </a:cxn>
                    <a:cxn ang="T51">
                      <a:pos x="T18" y="T19"/>
                    </a:cxn>
                    <a:cxn ang="T52">
                      <a:pos x="T20" y="T21"/>
                    </a:cxn>
                    <a:cxn ang="T53">
                      <a:pos x="T22" y="T23"/>
                    </a:cxn>
                    <a:cxn ang="T54">
                      <a:pos x="T24" y="T25"/>
                    </a:cxn>
                    <a:cxn ang="T55">
                      <a:pos x="T26" y="T27"/>
                    </a:cxn>
                    <a:cxn ang="T56">
                      <a:pos x="T28" y="T29"/>
                    </a:cxn>
                    <a:cxn ang="T57">
                      <a:pos x="T30" y="T31"/>
                    </a:cxn>
                    <a:cxn ang="T58">
                      <a:pos x="T32" y="T33"/>
                    </a:cxn>
                    <a:cxn ang="T59">
                      <a:pos x="T34" y="T35"/>
                    </a:cxn>
                    <a:cxn ang="T60">
                      <a:pos x="T36" y="T37"/>
                    </a:cxn>
                    <a:cxn ang="T61">
                      <a:pos x="T38" y="T39"/>
                    </a:cxn>
                    <a:cxn ang="T62">
                      <a:pos x="T40" y="T41"/>
                    </a:cxn>
                  </a:cxnLst>
                  <a:rect l="T63" t="T64" r="T65" b="T66"/>
                  <a:pathLst>
                    <a:path w="27" h="12">
                      <a:moveTo>
                        <a:pt x="27" y="0"/>
                      </a:moveTo>
                      <a:lnTo>
                        <a:pt x="27" y="0"/>
                      </a:lnTo>
                      <a:lnTo>
                        <a:pt x="25" y="0"/>
                      </a:lnTo>
                      <a:lnTo>
                        <a:pt x="23" y="0"/>
                      </a:lnTo>
                      <a:lnTo>
                        <a:pt x="19" y="0"/>
                      </a:lnTo>
                      <a:lnTo>
                        <a:pt x="16" y="0"/>
                      </a:lnTo>
                      <a:lnTo>
                        <a:pt x="12" y="0"/>
                      </a:lnTo>
                      <a:lnTo>
                        <a:pt x="6" y="0"/>
                      </a:lnTo>
                      <a:lnTo>
                        <a:pt x="2" y="0"/>
                      </a:lnTo>
                      <a:lnTo>
                        <a:pt x="0" y="0"/>
                      </a:lnTo>
                      <a:lnTo>
                        <a:pt x="0" y="10"/>
                      </a:lnTo>
                      <a:lnTo>
                        <a:pt x="2" y="12"/>
                      </a:lnTo>
                      <a:lnTo>
                        <a:pt x="6" y="12"/>
                      </a:lnTo>
                      <a:lnTo>
                        <a:pt x="10" y="12"/>
                      </a:lnTo>
                      <a:lnTo>
                        <a:pt x="12" y="12"/>
                      </a:lnTo>
                      <a:lnTo>
                        <a:pt x="16" y="12"/>
                      </a:lnTo>
                      <a:lnTo>
                        <a:pt x="19" y="12"/>
                      </a:lnTo>
                      <a:lnTo>
                        <a:pt x="23" y="12"/>
                      </a:lnTo>
                      <a:lnTo>
                        <a:pt x="25" y="12"/>
                      </a:lnTo>
                      <a:lnTo>
                        <a:pt x="27" y="12"/>
                      </a:lnTo>
                      <a:lnTo>
                        <a:pt x="27" y="0"/>
                      </a:lnTo>
                    </a:path>
                  </a:pathLst>
                </a:custGeom>
                <a:noFill/>
                <a:ln w="7938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720" name="Group 246"/>
            <p:cNvGrpSpPr>
              <a:grpSpLocks/>
            </p:cNvGrpSpPr>
            <p:nvPr/>
          </p:nvGrpSpPr>
          <p:grpSpPr bwMode="auto">
            <a:xfrm>
              <a:off x="1507" y="3187"/>
              <a:ext cx="71" cy="74"/>
              <a:chOff x="1507" y="3187"/>
              <a:chExt cx="71" cy="74"/>
            </a:xfrm>
          </p:grpSpPr>
          <p:grpSp>
            <p:nvGrpSpPr>
              <p:cNvPr id="960" name="Group 247"/>
              <p:cNvGrpSpPr>
                <a:grpSpLocks/>
              </p:cNvGrpSpPr>
              <p:nvPr/>
            </p:nvGrpSpPr>
            <p:grpSpPr bwMode="auto">
              <a:xfrm>
                <a:off x="1507" y="3187"/>
                <a:ext cx="71" cy="74"/>
                <a:chOff x="1507" y="3187"/>
                <a:chExt cx="71" cy="74"/>
              </a:xfrm>
            </p:grpSpPr>
            <p:sp>
              <p:nvSpPr>
                <p:cNvPr id="964" name="Freeform 248"/>
                <p:cNvSpPr>
                  <a:spLocks/>
                </p:cNvSpPr>
                <p:nvPr/>
              </p:nvSpPr>
              <p:spPr bwMode="auto">
                <a:xfrm>
                  <a:off x="1507" y="3187"/>
                  <a:ext cx="71" cy="74"/>
                </a:xfrm>
                <a:custGeom>
                  <a:avLst/>
                  <a:gdLst>
                    <a:gd name="T0" fmla="*/ 3 w 142"/>
                    <a:gd name="T1" fmla="*/ 0 h 150"/>
                    <a:gd name="T2" fmla="*/ 2 w 142"/>
                    <a:gd name="T3" fmla="*/ 0 h 150"/>
                    <a:gd name="T4" fmla="*/ 2 w 142"/>
                    <a:gd name="T5" fmla="*/ 0 h 150"/>
                    <a:gd name="T6" fmla="*/ 1 w 142"/>
                    <a:gd name="T7" fmla="*/ 1 h 150"/>
                    <a:gd name="T8" fmla="*/ 1 w 142"/>
                    <a:gd name="T9" fmla="*/ 2 h 150"/>
                    <a:gd name="T10" fmla="*/ 1 w 142"/>
                    <a:gd name="T11" fmla="*/ 2 h 150"/>
                    <a:gd name="T12" fmla="*/ 0 w 142"/>
                    <a:gd name="T13" fmla="*/ 3 h 150"/>
                    <a:gd name="T14" fmla="*/ 0 w 142"/>
                    <a:gd name="T15" fmla="*/ 5 h 150"/>
                    <a:gd name="T16" fmla="*/ 1 w 142"/>
                    <a:gd name="T17" fmla="*/ 5 h 150"/>
                    <a:gd name="T18" fmla="*/ 1 w 142"/>
                    <a:gd name="T19" fmla="*/ 6 h 150"/>
                    <a:gd name="T20" fmla="*/ 1 w 142"/>
                    <a:gd name="T21" fmla="*/ 7 h 150"/>
                    <a:gd name="T22" fmla="*/ 2 w 142"/>
                    <a:gd name="T23" fmla="*/ 8 h 150"/>
                    <a:gd name="T24" fmla="*/ 3 w 142"/>
                    <a:gd name="T25" fmla="*/ 9 h 150"/>
                    <a:gd name="T26" fmla="*/ 4 w 142"/>
                    <a:gd name="T27" fmla="*/ 9 h 150"/>
                    <a:gd name="T28" fmla="*/ 5 w 142"/>
                    <a:gd name="T29" fmla="*/ 9 h 150"/>
                    <a:gd name="T30" fmla="*/ 6 w 142"/>
                    <a:gd name="T31" fmla="*/ 9 h 150"/>
                    <a:gd name="T32" fmla="*/ 7 w 142"/>
                    <a:gd name="T33" fmla="*/ 8 h 150"/>
                    <a:gd name="T34" fmla="*/ 8 w 142"/>
                    <a:gd name="T35" fmla="*/ 8 h 150"/>
                    <a:gd name="T36" fmla="*/ 9 w 142"/>
                    <a:gd name="T37" fmla="*/ 7 h 150"/>
                    <a:gd name="T38" fmla="*/ 9 w 142"/>
                    <a:gd name="T39" fmla="*/ 6 h 150"/>
                    <a:gd name="T40" fmla="*/ 9 w 142"/>
                    <a:gd name="T41" fmla="*/ 6 h 150"/>
                    <a:gd name="T42" fmla="*/ 8 w 142"/>
                    <a:gd name="T43" fmla="*/ 5 h 150"/>
                    <a:gd name="T44" fmla="*/ 6 w 142"/>
                    <a:gd name="T45" fmla="*/ 0 h 150"/>
                    <a:gd name="T46" fmla="*/ 4 w 142"/>
                    <a:gd name="T47" fmla="*/ 0 h 150"/>
                    <a:gd name="T48" fmla="*/ 3 w 142"/>
                    <a:gd name="T49" fmla="*/ 0 h 150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w 142"/>
                    <a:gd name="T76" fmla="*/ 0 h 150"/>
                    <a:gd name="T77" fmla="*/ 142 w 142"/>
                    <a:gd name="T78" fmla="*/ 150 h 150"/>
                  </a:gdLst>
                  <a:ahLst/>
                  <a:cxnLst>
                    <a:cxn ang="T50">
                      <a:pos x="T0" y="T1"/>
                    </a:cxn>
                    <a:cxn ang="T51">
                      <a:pos x="T2" y="T3"/>
                    </a:cxn>
                    <a:cxn ang="T52">
                      <a:pos x="T4" y="T5"/>
                    </a:cxn>
                    <a:cxn ang="T53">
                      <a:pos x="T6" y="T7"/>
                    </a:cxn>
                    <a:cxn ang="T54">
                      <a:pos x="T8" y="T9"/>
                    </a:cxn>
                    <a:cxn ang="T55">
                      <a:pos x="T10" y="T11"/>
                    </a:cxn>
                    <a:cxn ang="T56">
                      <a:pos x="T12" y="T13"/>
                    </a:cxn>
                    <a:cxn ang="T57">
                      <a:pos x="T14" y="T15"/>
                    </a:cxn>
                    <a:cxn ang="T58">
                      <a:pos x="T16" y="T17"/>
                    </a:cxn>
                    <a:cxn ang="T59">
                      <a:pos x="T18" y="T19"/>
                    </a:cxn>
                    <a:cxn ang="T60">
                      <a:pos x="T20" y="T21"/>
                    </a:cxn>
                    <a:cxn ang="T61">
                      <a:pos x="T22" y="T23"/>
                    </a:cxn>
                    <a:cxn ang="T62">
                      <a:pos x="T24" y="T25"/>
                    </a:cxn>
                    <a:cxn ang="T63">
                      <a:pos x="T26" y="T27"/>
                    </a:cxn>
                    <a:cxn ang="T64">
                      <a:pos x="T28" y="T29"/>
                    </a:cxn>
                    <a:cxn ang="T65">
                      <a:pos x="T30" y="T31"/>
                    </a:cxn>
                    <a:cxn ang="T66">
                      <a:pos x="T32" y="T33"/>
                    </a:cxn>
                    <a:cxn ang="T67">
                      <a:pos x="T34" y="T35"/>
                    </a:cxn>
                    <a:cxn ang="T68">
                      <a:pos x="T36" y="T37"/>
                    </a:cxn>
                    <a:cxn ang="T69">
                      <a:pos x="T38" y="T39"/>
                    </a:cxn>
                    <a:cxn ang="T70">
                      <a:pos x="T40" y="T41"/>
                    </a:cxn>
                    <a:cxn ang="T71">
                      <a:pos x="T42" y="T43"/>
                    </a:cxn>
                    <a:cxn ang="T72">
                      <a:pos x="T44" y="T45"/>
                    </a:cxn>
                    <a:cxn ang="T73">
                      <a:pos x="T46" y="T47"/>
                    </a:cxn>
                    <a:cxn ang="T74">
                      <a:pos x="T48" y="T49"/>
                    </a:cxn>
                  </a:cxnLst>
                  <a:rect l="T75" t="T76" r="T77" b="T78"/>
                  <a:pathLst>
                    <a:path w="142" h="150">
                      <a:moveTo>
                        <a:pt x="53" y="0"/>
                      </a:moveTo>
                      <a:lnTo>
                        <a:pt x="37" y="4"/>
                      </a:lnTo>
                      <a:lnTo>
                        <a:pt x="27" y="12"/>
                      </a:lnTo>
                      <a:lnTo>
                        <a:pt x="16" y="24"/>
                      </a:lnTo>
                      <a:lnTo>
                        <a:pt x="10" y="36"/>
                      </a:lnTo>
                      <a:lnTo>
                        <a:pt x="4" y="47"/>
                      </a:lnTo>
                      <a:lnTo>
                        <a:pt x="0" y="63"/>
                      </a:lnTo>
                      <a:lnTo>
                        <a:pt x="0" y="81"/>
                      </a:lnTo>
                      <a:lnTo>
                        <a:pt x="4" y="95"/>
                      </a:lnTo>
                      <a:lnTo>
                        <a:pt x="10" y="112"/>
                      </a:lnTo>
                      <a:lnTo>
                        <a:pt x="20" y="124"/>
                      </a:lnTo>
                      <a:lnTo>
                        <a:pt x="33" y="138"/>
                      </a:lnTo>
                      <a:lnTo>
                        <a:pt x="45" y="146"/>
                      </a:lnTo>
                      <a:lnTo>
                        <a:pt x="60" y="150"/>
                      </a:lnTo>
                      <a:lnTo>
                        <a:pt x="78" y="148"/>
                      </a:lnTo>
                      <a:lnTo>
                        <a:pt x="93" y="148"/>
                      </a:lnTo>
                      <a:lnTo>
                        <a:pt x="113" y="140"/>
                      </a:lnTo>
                      <a:lnTo>
                        <a:pt x="122" y="132"/>
                      </a:lnTo>
                      <a:lnTo>
                        <a:pt x="136" y="122"/>
                      </a:lnTo>
                      <a:lnTo>
                        <a:pt x="138" y="112"/>
                      </a:lnTo>
                      <a:lnTo>
                        <a:pt x="142" y="105"/>
                      </a:lnTo>
                      <a:lnTo>
                        <a:pt x="128" y="93"/>
                      </a:lnTo>
                      <a:lnTo>
                        <a:pt x="91" y="0"/>
                      </a:lnTo>
                      <a:lnTo>
                        <a:pt x="60" y="0"/>
                      </a:lnTo>
                      <a:lnTo>
                        <a:pt x="53" y="0"/>
                      </a:lnTo>
                      <a:close/>
                    </a:path>
                  </a:pathLst>
                </a:custGeom>
                <a:solidFill>
                  <a:srgbClr val="CECECE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965" name="Freeform 249"/>
                <p:cNvSpPr>
                  <a:spLocks/>
                </p:cNvSpPr>
                <p:nvPr/>
              </p:nvSpPr>
              <p:spPr bwMode="auto">
                <a:xfrm>
                  <a:off x="1507" y="3187"/>
                  <a:ext cx="71" cy="74"/>
                </a:xfrm>
                <a:custGeom>
                  <a:avLst/>
                  <a:gdLst>
                    <a:gd name="T0" fmla="*/ 3 w 142"/>
                    <a:gd name="T1" fmla="*/ 0 h 150"/>
                    <a:gd name="T2" fmla="*/ 2 w 142"/>
                    <a:gd name="T3" fmla="*/ 0 h 150"/>
                    <a:gd name="T4" fmla="*/ 2 w 142"/>
                    <a:gd name="T5" fmla="*/ 0 h 150"/>
                    <a:gd name="T6" fmla="*/ 1 w 142"/>
                    <a:gd name="T7" fmla="*/ 1 h 150"/>
                    <a:gd name="T8" fmla="*/ 1 w 142"/>
                    <a:gd name="T9" fmla="*/ 2 h 150"/>
                    <a:gd name="T10" fmla="*/ 1 w 142"/>
                    <a:gd name="T11" fmla="*/ 2 h 150"/>
                    <a:gd name="T12" fmla="*/ 0 w 142"/>
                    <a:gd name="T13" fmla="*/ 3 h 150"/>
                    <a:gd name="T14" fmla="*/ 0 w 142"/>
                    <a:gd name="T15" fmla="*/ 5 h 150"/>
                    <a:gd name="T16" fmla="*/ 1 w 142"/>
                    <a:gd name="T17" fmla="*/ 5 h 150"/>
                    <a:gd name="T18" fmla="*/ 1 w 142"/>
                    <a:gd name="T19" fmla="*/ 6 h 150"/>
                    <a:gd name="T20" fmla="*/ 1 w 142"/>
                    <a:gd name="T21" fmla="*/ 7 h 150"/>
                    <a:gd name="T22" fmla="*/ 2 w 142"/>
                    <a:gd name="T23" fmla="*/ 8 h 150"/>
                    <a:gd name="T24" fmla="*/ 3 w 142"/>
                    <a:gd name="T25" fmla="*/ 9 h 150"/>
                    <a:gd name="T26" fmla="*/ 4 w 142"/>
                    <a:gd name="T27" fmla="*/ 9 h 150"/>
                    <a:gd name="T28" fmla="*/ 5 w 142"/>
                    <a:gd name="T29" fmla="*/ 9 h 150"/>
                    <a:gd name="T30" fmla="*/ 6 w 142"/>
                    <a:gd name="T31" fmla="*/ 9 h 150"/>
                    <a:gd name="T32" fmla="*/ 7 w 142"/>
                    <a:gd name="T33" fmla="*/ 8 h 150"/>
                    <a:gd name="T34" fmla="*/ 8 w 142"/>
                    <a:gd name="T35" fmla="*/ 8 h 150"/>
                    <a:gd name="T36" fmla="*/ 9 w 142"/>
                    <a:gd name="T37" fmla="*/ 7 h 150"/>
                    <a:gd name="T38" fmla="*/ 9 w 142"/>
                    <a:gd name="T39" fmla="*/ 6 h 150"/>
                    <a:gd name="T40" fmla="*/ 9 w 142"/>
                    <a:gd name="T41" fmla="*/ 6 h 150"/>
                    <a:gd name="T42" fmla="*/ 8 w 142"/>
                    <a:gd name="T43" fmla="*/ 5 h 150"/>
                    <a:gd name="T44" fmla="*/ 6 w 142"/>
                    <a:gd name="T45" fmla="*/ 0 h 150"/>
                    <a:gd name="T46" fmla="*/ 4 w 142"/>
                    <a:gd name="T47" fmla="*/ 0 h 150"/>
                    <a:gd name="T48" fmla="*/ 3 w 142"/>
                    <a:gd name="T49" fmla="*/ 0 h 150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w 142"/>
                    <a:gd name="T76" fmla="*/ 0 h 150"/>
                    <a:gd name="T77" fmla="*/ 142 w 142"/>
                    <a:gd name="T78" fmla="*/ 150 h 150"/>
                  </a:gdLst>
                  <a:ahLst/>
                  <a:cxnLst>
                    <a:cxn ang="T50">
                      <a:pos x="T0" y="T1"/>
                    </a:cxn>
                    <a:cxn ang="T51">
                      <a:pos x="T2" y="T3"/>
                    </a:cxn>
                    <a:cxn ang="T52">
                      <a:pos x="T4" y="T5"/>
                    </a:cxn>
                    <a:cxn ang="T53">
                      <a:pos x="T6" y="T7"/>
                    </a:cxn>
                    <a:cxn ang="T54">
                      <a:pos x="T8" y="T9"/>
                    </a:cxn>
                    <a:cxn ang="T55">
                      <a:pos x="T10" y="T11"/>
                    </a:cxn>
                    <a:cxn ang="T56">
                      <a:pos x="T12" y="T13"/>
                    </a:cxn>
                    <a:cxn ang="T57">
                      <a:pos x="T14" y="T15"/>
                    </a:cxn>
                    <a:cxn ang="T58">
                      <a:pos x="T16" y="T17"/>
                    </a:cxn>
                    <a:cxn ang="T59">
                      <a:pos x="T18" y="T19"/>
                    </a:cxn>
                    <a:cxn ang="T60">
                      <a:pos x="T20" y="T21"/>
                    </a:cxn>
                    <a:cxn ang="T61">
                      <a:pos x="T22" y="T23"/>
                    </a:cxn>
                    <a:cxn ang="T62">
                      <a:pos x="T24" y="T25"/>
                    </a:cxn>
                    <a:cxn ang="T63">
                      <a:pos x="T26" y="T27"/>
                    </a:cxn>
                    <a:cxn ang="T64">
                      <a:pos x="T28" y="T29"/>
                    </a:cxn>
                    <a:cxn ang="T65">
                      <a:pos x="T30" y="T31"/>
                    </a:cxn>
                    <a:cxn ang="T66">
                      <a:pos x="T32" y="T33"/>
                    </a:cxn>
                    <a:cxn ang="T67">
                      <a:pos x="T34" y="T35"/>
                    </a:cxn>
                    <a:cxn ang="T68">
                      <a:pos x="T36" y="T37"/>
                    </a:cxn>
                    <a:cxn ang="T69">
                      <a:pos x="T38" y="T39"/>
                    </a:cxn>
                    <a:cxn ang="T70">
                      <a:pos x="T40" y="T41"/>
                    </a:cxn>
                    <a:cxn ang="T71">
                      <a:pos x="T42" y="T43"/>
                    </a:cxn>
                    <a:cxn ang="T72">
                      <a:pos x="T44" y="T45"/>
                    </a:cxn>
                    <a:cxn ang="T73">
                      <a:pos x="T46" y="T47"/>
                    </a:cxn>
                    <a:cxn ang="T74">
                      <a:pos x="T48" y="T49"/>
                    </a:cxn>
                  </a:cxnLst>
                  <a:rect l="T75" t="T76" r="T77" b="T78"/>
                  <a:pathLst>
                    <a:path w="142" h="150">
                      <a:moveTo>
                        <a:pt x="53" y="0"/>
                      </a:moveTo>
                      <a:lnTo>
                        <a:pt x="37" y="4"/>
                      </a:lnTo>
                      <a:lnTo>
                        <a:pt x="27" y="12"/>
                      </a:lnTo>
                      <a:lnTo>
                        <a:pt x="16" y="24"/>
                      </a:lnTo>
                      <a:lnTo>
                        <a:pt x="10" y="36"/>
                      </a:lnTo>
                      <a:lnTo>
                        <a:pt x="4" y="47"/>
                      </a:lnTo>
                      <a:lnTo>
                        <a:pt x="0" y="63"/>
                      </a:lnTo>
                      <a:lnTo>
                        <a:pt x="0" y="81"/>
                      </a:lnTo>
                      <a:lnTo>
                        <a:pt x="4" y="95"/>
                      </a:lnTo>
                      <a:lnTo>
                        <a:pt x="10" y="112"/>
                      </a:lnTo>
                      <a:lnTo>
                        <a:pt x="20" y="124"/>
                      </a:lnTo>
                      <a:lnTo>
                        <a:pt x="33" y="138"/>
                      </a:lnTo>
                      <a:lnTo>
                        <a:pt x="45" y="146"/>
                      </a:lnTo>
                      <a:lnTo>
                        <a:pt x="60" y="150"/>
                      </a:lnTo>
                      <a:lnTo>
                        <a:pt x="78" y="148"/>
                      </a:lnTo>
                      <a:lnTo>
                        <a:pt x="93" y="148"/>
                      </a:lnTo>
                      <a:lnTo>
                        <a:pt x="113" y="140"/>
                      </a:lnTo>
                      <a:lnTo>
                        <a:pt x="122" y="132"/>
                      </a:lnTo>
                      <a:lnTo>
                        <a:pt x="136" y="122"/>
                      </a:lnTo>
                      <a:lnTo>
                        <a:pt x="138" y="112"/>
                      </a:lnTo>
                      <a:lnTo>
                        <a:pt x="142" y="105"/>
                      </a:lnTo>
                      <a:lnTo>
                        <a:pt x="128" y="93"/>
                      </a:lnTo>
                      <a:lnTo>
                        <a:pt x="91" y="0"/>
                      </a:lnTo>
                      <a:lnTo>
                        <a:pt x="60" y="0"/>
                      </a:lnTo>
                      <a:lnTo>
                        <a:pt x="53" y="0"/>
                      </a:lnTo>
                    </a:path>
                  </a:pathLst>
                </a:custGeom>
                <a:noFill/>
                <a:ln w="7938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61" name="Group 250"/>
              <p:cNvGrpSpPr>
                <a:grpSpLocks/>
              </p:cNvGrpSpPr>
              <p:nvPr/>
            </p:nvGrpSpPr>
            <p:grpSpPr bwMode="auto">
              <a:xfrm>
                <a:off x="1521" y="3205"/>
                <a:ext cx="31" cy="43"/>
                <a:chOff x="1521" y="3205"/>
                <a:chExt cx="31" cy="43"/>
              </a:xfrm>
            </p:grpSpPr>
            <p:sp>
              <p:nvSpPr>
                <p:cNvPr id="962" name="Freeform 251"/>
                <p:cNvSpPr>
                  <a:spLocks/>
                </p:cNvSpPr>
                <p:nvPr/>
              </p:nvSpPr>
              <p:spPr bwMode="auto">
                <a:xfrm>
                  <a:off x="1521" y="3205"/>
                  <a:ext cx="31" cy="43"/>
                </a:xfrm>
                <a:custGeom>
                  <a:avLst/>
                  <a:gdLst>
                    <a:gd name="T0" fmla="*/ 2 w 62"/>
                    <a:gd name="T1" fmla="*/ 0 h 85"/>
                    <a:gd name="T2" fmla="*/ 1 w 62"/>
                    <a:gd name="T3" fmla="*/ 1 h 85"/>
                    <a:gd name="T4" fmla="*/ 1 w 62"/>
                    <a:gd name="T5" fmla="*/ 2 h 85"/>
                    <a:gd name="T6" fmla="*/ 0 w 62"/>
                    <a:gd name="T7" fmla="*/ 3 h 85"/>
                    <a:gd name="T8" fmla="*/ 0 w 62"/>
                    <a:gd name="T9" fmla="*/ 3 h 85"/>
                    <a:gd name="T10" fmla="*/ 1 w 62"/>
                    <a:gd name="T11" fmla="*/ 5 h 85"/>
                    <a:gd name="T12" fmla="*/ 2 w 62"/>
                    <a:gd name="T13" fmla="*/ 5 h 85"/>
                    <a:gd name="T14" fmla="*/ 2 w 62"/>
                    <a:gd name="T15" fmla="*/ 6 h 85"/>
                    <a:gd name="T16" fmla="*/ 3 w 62"/>
                    <a:gd name="T17" fmla="*/ 6 h 85"/>
                    <a:gd name="T18" fmla="*/ 4 w 62"/>
                    <a:gd name="T19" fmla="*/ 5 h 85"/>
                    <a:gd name="T20" fmla="*/ 4 w 62"/>
                    <a:gd name="T21" fmla="*/ 4 h 85"/>
                    <a:gd name="T22" fmla="*/ 4 w 62"/>
                    <a:gd name="T23" fmla="*/ 3 h 85"/>
                    <a:gd name="T24" fmla="*/ 4 w 62"/>
                    <a:gd name="T25" fmla="*/ 2 h 85"/>
                    <a:gd name="T26" fmla="*/ 4 w 62"/>
                    <a:gd name="T27" fmla="*/ 1 h 85"/>
                    <a:gd name="T28" fmla="*/ 3 w 62"/>
                    <a:gd name="T29" fmla="*/ 0 h 85"/>
                    <a:gd name="T30" fmla="*/ 2 w 62"/>
                    <a:gd name="T31" fmla="*/ 0 h 85"/>
                    <a:gd name="T32" fmla="*/ 2 w 62"/>
                    <a:gd name="T33" fmla="*/ 0 h 85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62"/>
                    <a:gd name="T52" fmla="*/ 0 h 85"/>
                    <a:gd name="T53" fmla="*/ 62 w 62"/>
                    <a:gd name="T54" fmla="*/ 85 h 85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62" h="85">
                      <a:moveTo>
                        <a:pt x="18" y="0"/>
                      </a:moveTo>
                      <a:lnTo>
                        <a:pt x="10" y="8"/>
                      </a:lnTo>
                      <a:lnTo>
                        <a:pt x="2" y="20"/>
                      </a:lnTo>
                      <a:lnTo>
                        <a:pt x="0" y="34"/>
                      </a:lnTo>
                      <a:lnTo>
                        <a:pt x="0" y="46"/>
                      </a:lnTo>
                      <a:lnTo>
                        <a:pt x="6" y="66"/>
                      </a:lnTo>
                      <a:lnTo>
                        <a:pt x="18" y="79"/>
                      </a:lnTo>
                      <a:lnTo>
                        <a:pt x="31" y="85"/>
                      </a:lnTo>
                      <a:lnTo>
                        <a:pt x="47" y="81"/>
                      </a:lnTo>
                      <a:lnTo>
                        <a:pt x="55" y="71"/>
                      </a:lnTo>
                      <a:lnTo>
                        <a:pt x="60" y="64"/>
                      </a:lnTo>
                      <a:lnTo>
                        <a:pt x="62" y="40"/>
                      </a:lnTo>
                      <a:lnTo>
                        <a:pt x="56" y="20"/>
                      </a:lnTo>
                      <a:lnTo>
                        <a:pt x="49" y="10"/>
                      </a:lnTo>
                      <a:lnTo>
                        <a:pt x="39" y="0"/>
                      </a:lnTo>
                      <a:lnTo>
                        <a:pt x="27" y="0"/>
                      </a:lnTo>
                      <a:lnTo>
                        <a:pt x="18" y="0"/>
                      </a:lnTo>
                      <a:close/>
                    </a:path>
                  </a:pathLst>
                </a:custGeom>
                <a:solidFill>
                  <a:srgbClr val="CECECE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963" name="Freeform 252"/>
                <p:cNvSpPr>
                  <a:spLocks/>
                </p:cNvSpPr>
                <p:nvPr/>
              </p:nvSpPr>
              <p:spPr bwMode="auto">
                <a:xfrm>
                  <a:off x="1521" y="3205"/>
                  <a:ext cx="31" cy="43"/>
                </a:xfrm>
                <a:custGeom>
                  <a:avLst/>
                  <a:gdLst>
                    <a:gd name="T0" fmla="*/ 2 w 62"/>
                    <a:gd name="T1" fmla="*/ 0 h 85"/>
                    <a:gd name="T2" fmla="*/ 1 w 62"/>
                    <a:gd name="T3" fmla="*/ 1 h 85"/>
                    <a:gd name="T4" fmla="*/ 1 w 62"/>
                    <a:gd name="T5" fmla="*/ 2 h 85"/>
                    <a:gd name="T6" fmla="*/ 0 w 62"/>
                    <a:gd name="T7" fmla="*/ 3 h 85"/>
                    <a:gd name="T8" fmla="*/ 0 w 62"/>
                    <a:gd name="T9" fmla="*/ 3 h 85"/>
                    <a:gd name="T10" fmla="*/ 1 w 62"/>
                    <a:gd name="T11" fmla="*/ 5 h 85"/>
                    <a:gd name="T12" fmla="*/ 2 w 62"/>
                    <a:gd name="T13" fmla="*/ 5 h 85"/>
                    <a:gd name="T14" fmla="*/ 2 w 62"/>
                    <a:gd name="T15" fmla="*/ 6 h 85"/>
                    <a:gd name="T16" fmla="*/ 3 w 62"/>
                    <a:gd name="T17" fmla="*/ 6 h 85"/>
                    <a:gd name="T18" fmla="*/ 4 w 62"/>
                    <a:gd name="T19" fmla="*/ 5 h 85"/>
                    <a:gd name="T20" fmla="*/ 4 w 62"/>
                    <a:gd name="T21" fmla="*/ 4 h 85"/>
                    <a:gd name="T22" fmla="*/ 4 w 62"/>
                    <a:gd name="T23" fmla="*/ 3 h 85"/>
                    <a:gd name="T24" fmla="*/ 4 w 62"/>
                    <a:gd name="T25" fmla="*/ 2 h 85"/>
                    <a:gd name="T26" fmla="*/ 4 w 62"/>
                    <a:gd name="T27" fmla="*/ 1 h 85"/>
                    <a:gd name="T28" fmla="*/ 3 w 62"/>
                    <a:gd name="T29" fmla="*/ 0 h 85"/>
                    <a:gd name="T30" fmla="*/ 2 w 62"/>
                    <a:gd name="T31" fmla="*/ 0 h 85"/>
                    <a:gd name="T32" fmla="*/ 2 w 62"/>
                    <a:gd name="T33" fmla="*/ 0 h 85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62"/>
                    <a:gd name="T52" fmla="*/ 0 h 85"/>
                    <a:gd name="T53" fmla="*/ 62 w 62"/>
                    <a:gd name="T54" fmla="*/ 85 h 85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62" h="85">
                      <a:moveTo>
                        <a:pt x="18" y="0"/>
                      </a:moveTo>
                      <a:lnTo>
                        <a:pt x="10" y="8"/>
                      </a:lnTo>
                      <a:lnTo>
                        <a:pt x="2" y="20"/>
                      </a:lnTo>
                      <a:lnTo>
                        <a:pt x="0" y="34"/>
                      </a:lnTo>
                      <a:lnTo>
                        <a:pt x="0" y="46"/>
                      </a:lnTo>
                      <a:lnTo>
                        <a:pt x="6" y="66"/>
                      </a:lnTo>
                      <a:lnTo>
                        <a:pt x="18" y="79"/>
                      </a:lnTo>
                      <a:lnTo>
                        <a:pt x="31" y="85"/>
                      </a:lnTo>
                      <a:lnTo>
                        <a:pt x="47" y="81"/>
                      </a:lnTo>
                      <a:lnTo>
                        <a:pt x="55" y="71"/>
                      </a:lnTo>
                      <a:lnTo>
                        <a:pt x="60" y="64"/>
                      </a:lnTo>
                      <a:lnTo>
                        <a:pt x="62" y="40"/>
                      </a:lnTo>
                      <a:lnTo>
                        <a:pt x="56" y="20"/>
                      </a:lnTo>
                      <a:lnTo>
                        <a:pt x="49" y="10"/>
                      </a:lnTo>
                      <a:lnTo>
                        <a:pt x="39" y="0"/>
                      </a:lnTo>
                      <a:lnTo>
                        <a:pt x="27" y="0"/>
                      </a:lnTo>
                      <a:lnTo>
                        <a:pt x="18" y="0"/>
                      </a:lnTo>
                    </a:path>
                  </a:pathLst>
                </a:custGeom>
                <a:noFill/>
                <a:ln w="7938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721" name="Group 253"/>
            <p:cNvGrpSpPr>
              <a:grpSpLocks/>
            </p:cNvGrpSpPr>
            <p:nvPr/>
          </p:nvGrpSpPr>
          <p:grpSpPr bwMode="auto">
            <a:xfrm>
              <a:off x="1661" y="3069"/>
              <a:ext cx="59" cy="70"/>
              <a:chOff x="1661" y="3069"/>
              <a:chExt cx="59" cy="70"/>
            </a:xfrm>
          </p:grpSpPr>
          <p:sp>
            <p:nvSpPr>
              <p:cNvPr id="958" name="Freeform 254"/>
              <p:cNvSpPr>
                <a:spLocks/>
              </p:cNvSpPr>
              <p:nvPr/>
            </p:nvSpPr>
            <p:spPr bwMode="auto">
              <a:xfrm>
                <a:off x="1661" y="3069"/>
                <a:ext cx="59" cy="70"/>
              </a:xfrm>
              <a:custGeom>
                <a:avLst/>
                <a:gdLst>
                  <a:gd name="T0" fmla="*/ 7 w 118"/>
                  <a:gd name="T1" fmla="*/ 7 h 140"/>
                  <a:gd name="T2" fmla="*/ 7 w 118"/>
                  <a:gd name="T3" fmla="*/ 6 h 140"/>
                  <a:gd name="T4" fmla="*/ 7 w 118"/>
                  <a:gd name="T5" fmla="*/ 6 h 140"/>
                  <a:gd name="T6" fmla="*/ 7 w 118"/>
                  <a:gd name="T7" fmla="*/ 6 h 140"/>
                  <a:gd name="T8" fmla="*/ 6 w 118"/>
                  <a:gd name="T9" fmla="*/ 6 h 140"/>
                  <a:gd name="T10" fmla="*/ 6 w 118"/>
                  <a:gd name="T11" fmla="*/ 5 h 140"/>
                  <a:gd name="T12" fmla="*/ 6 w 118"/>
                  <a:gd name="T13" fmla="*/ 5 h 140"/>
                  <a:gd name="T14" fmla="*/ 5 w 118"/>
                  <a:gd name="T15" fmla="*/ 5 h 140"/>
                  <a:gd name="T16" fmla="*/ 5 w 118"/>
                  <a:gd name="T17" fmla="*/ 4 h 140"/>
                  <a:gd name="T18" fmla="*/ 5 w 118"/>
                  <a:gd name="T19" fmla="*/ 3 h 140"/>
                  <a:gd name="T20" fmla="*/ 4 w 118"/>
                  <a:gd name="T21" fmla="*/ 2 h 140"/>
                  <a:gd name="T22" fmla="*/ 4 w 118"/>
                  <a:gd name="T23" fmla="*/ 1 h 140"/>
                  <a:gd name="T24" fmla="*/ 4 w 118"/>
                  <a:gd name="T25" fmla="*/ 1 h 140"/>
                  <a:gd name="T26" fmla="*/ 3 w 118"/>
                  <a:gd name="T27" fmla="*/ 1 h 140"/>
                  <a:gd name="T28" fmla="*/ 3 w 118"/>
                  <a:gd name="T29" fmla="*/ 0 h 140"/>
                  <a:gd name="T30" fmla="*/ 2 w 118"/>
                  <a:gd name="T31" fmla="*/ 0 h 140"/>
                  <a:gd name="T32" fmla="*/ 1 w 118"/>
                  <a:gd name="T33" fmla="*/ 1 h 140"/>
                  <a:gd name="T34" fmla="*/ 1 w 118"/>
                  <a:gd name="T35" fmla="*/ 1 h 140"/>
                  <a:gd name="T36" fmla="*/ 0 w 118"/>
                  <a:gd name="T37" fmla="*/ 1 h 140"/>
                  <a:gd name="T38" fmla="*/ 0 w 118"/>
                  <a:gd name="T39" fmla="*/ 2 h 140"/>
                  <a:gd name="T40" fmla="*/ 0 w 118"/>
                  <a:gd name="T41" fmla="*/ 3 h 140"/>
                  <a:gd name="T42" fmla="*/ 1 w 118"/>
                  <a:gd name="T43" fmla="*/ 4 h 140"/>
                  <a:gd name="T44" fmla="*/ 1 w 118"/>
                  <a:gd name="T45" fmla="*/ 6 h 140"/>
                  <a:gd name="T46" fmla="*/ 1 w 118"/>
                  <a:gd name="T47" fmla="*/ 8 h 140"/>
                  <a:gd name="T48" fmla="*/ 1 w 118"/>
                  <a:gd name="T49" fmla="*/ 9 h 140"/>
                  <a:gd name="T50" fmla="*/ 2 w 118"/>
                  <a:gd name="T51" fmla="*/ 9 h 140"/>
                  <a:gd name="T52" fmla="*/ 2 w 118"/>
                  <a:gd name="T53" fmla="*/ 9 h 140"/>
                  <a:gd name="T54" fmla="*/ 2 w 118"/>
                  <a:gd name="T55" fmla="*/ 9 h 140"/>
                  <a:gd name="T56" fmla="*/ 3 w 118"/>
                  <a:gd name="T57" fmla="*/ 9 h 140"/>
                  <a:gd name="T58" fmla="*/ 3 w 118"/>
                  <a:gd name="T59" fmla="*/ 9 h 140"/>
                  <a:gd name="T60" fmla="*/ 4 w 118"/>
                  <a:gd name="T61" fmla="*/ 9 h 140"/>
                  <a:gd name="T62" fmla="*/ 4 w 118"/>
                  <a:gd name="T63" fmla="*/ 9 h 140"/>
                  <a:gd name="T64" fmla="*/ 5 w 118"/>
                  <a:gd name="T65" fmla="*/ 9 h 140"/>
                  <a:gd name="T66" fmla="*/ 6 w 118"/>
                  <a:gd name="T67" fmla="*/ 9 h 140"/>
                  <a:gd name="T68" fmla="*/ 6 w 118"/>
                  <a:gd name="T69" fmla="*/ 9 h 140"/>
                  <a:gd name="T70" fmla="*/ 7 w 118"/>
                  <a:gd name="T71" fmla="*/ 9 h 140"/>
                  <a:gd name="T72" fmla="*/ 7 w 118"/>
                  <a:gd name="T73" fmla="*/ 9 h 140"/>
                  <a:gd name="T74" fmla="*/ 7 w 118"/>
                  <a:gd name="T75" fmla="*/ 8 h 140"/>
                  <a:gd name="T76" fmla="*/ 7 w 118"/>
                  <a:gd name="T77" fmla="*/ 7 h 140"/>
                  <a:gd name="T78" fmla="*/ 7 w 118"/>
                  <a:gd name="T79" fmla="*/ 7 h 140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w 118"/>
                  <a:gd name="T121" fmla="*/ 0 h 140"/>
                  <a:gd name="T122" fmla="*/ 118 w 118"/>
                  <a:gd name="T123" fmla="*/ 140 h 140"/>
                </a:gdLst>
                <a:ahLst/>
                <a:cxnLst>
                  <a:cxn ang="T80">
                    <a:pos x="T0" y="T1"/>
                  </a:cxn>
                  <a:cxn ang="T81">
                    <a:pos x="T2" y="T3"/>
                  </a:cxn>
                  <a:cxn ang="T82">
                    <a:pos x="T4" y="T5"/>
                  </a:cxn>
                  <a:cxn ang="T83">
                    <a:pos x="T6" y="T7"/>
                  </a:cxn>
                  <a:cxn ang="T84">
                    <a:pos x="T8" y="T9"/>
                  </a:cxn>
                  <a:cxn ang="T85">
                    <a:pos x="T10" y="T11"/>
                  </a:cxn>
                  <a:cxn ang="T86">
                    <a:pos x="T12" y="T13"/>
                  </a:cxn>
                  <a:cxn ang="T87">
                    <a:pos x="T14" y="T15"/>
                  </a:cxn>
                  <a:cxn ang="T88">
                    <a:pos x="T16" y="T17"/>
                  </a:cxn>
                  <a:cxn ang="T89">
                    <a:pos x="T18" y="T19"/>
                  </a:cxn>
                  <a:cxn ang="T90">
                    <a:pos x="T20" y="T21"/>
                  </a:cxn>
                  <a:cxn ang="T91">
                    <a:pos x="T22" y="T23"/>
                  </a:cxn>
                  <a:cxn ang="T92">
                    <a:pos x="T24" y="T25"/>
                  </a:cxn>
                  <a:cxn ang="T93">
                    <a:pos x="T26" y="T27"/>
                  </a:cxn>
                  <a:cxn ang="T94">
                    <a:pos x="T28" y="T29"/>
                  </a:cxn>
                  <a:cxn ang="T95">
                    <a:pos x="T30" y="T31"/>
                  </a:cxn>
                  <a:cxn ang="T96">
                    <a:pos x="T32" y="T33"/>
                  </a:cxn>
                  <a:cxn ang="T97">
                    <a:pos x="T34" y="T35"/>
                  </a:cxn>
                  <a:cxn ang="T98">
                    <a:pos x="T36" y="T37"/>
                  </a:cxn>
                  <a:cxn ang="T99">
                    <a:pos x="T38" y="T39"/>
                  </a:cxn>
                  <a:cxn ang="T100">
                    <a:pos x="T40" y="T41"/>
                  </a:cxn>
                  <a:cxn ang="T101">
                    <a:pos x="T42" y="T43"/>
                  </a:cxn>
                  <a:cxn ang="T102">
                    <a:pos x="T44" y="T45"/>
                  </a:cxn>
                  <a:cxn ang="T103">
                    <a:pos x="T46" y="T47"/>
                  </a:cxn>
                  <a:cxn ang="T104">
                    <a:pos x="T48" y="T49"/>
                  </a:cxn>
                  <a:cxn ang="T105">
                    <a:pos x="T50" y="T51"/>
                  </a:cxn>
                  <a:cxn ang="T106">
                    <a:pos x="T52" y="T53"/>
                  </a:cxn>
                  <a:cxn ang="T107">
                    <a:pos x="T54" y="T55"/>
                  </a:cxn>
                  <a:cxn ang="T108">
                    <a:pos x="T56" y="T57"/>
                  </a:cxn>
                  <a:cxn ang="T109">
                    <a:pos x="T58" y="T59"/>
                  </a:cxn>
                  <a:cxn ang="T110">
                    <a:pos x="T60" y="T61"/>
                  </a:cxn>
                  <a:cxn ang="T111">
                    <a:pos x="T62" y="T63"/>
                  </a:cxn>
                  <a:cxn ang="T112">
                    <a:pos x="T64" y="T65"/>
                  </a:cxn>
                  <a:cxn ang="T113">
                    <a:pos x="T66" y="T67"/>
                  </a:cxn>
                  <a:cxn ang="T114">
                    <a:pos x="T68" y="T69"/>
                  </a:cxn>
                  <a:cxn ang="T115">
                    <a:pos x="T70" y="T71"/>
                  </a:cxn>
                  <a:cxn ang="T116">
                    <a:pos x="T72" y="T73"/>
                  </a:cxn>
                  <a:cxn ang="T117">
                    <a:pos x="T74" y="T75"/>
                  </a:cxn>
                  <a:cxn ang="T118">
                    <a:pos x="T76" y="T77"/>
                  </a:cxn>
                  <a:cxn ang="T119">
                    <a:pos x="T78" y="T79"/>
                  </a:cxn>
                </a:cxnLst>
                <a:rect l="T120" t="T121" r="T122" b="T123"/>
                <a:pathLst>
                  <a:path w="118" h="140">
                    <a:moveTo>
                      <a:pt x="114" y="109"/>
                    </a:moveTo>
                    <a:lnTo>
                      <a:pt x="114" y="109"/>
                    </a:lnTo>
                    <a:lnTo>
                      <a:pt x="112" y="107"/>
                    </a:lnTo>
                    <a:lnTo>
                      <a:pt x="108" y="105"/>
                    </a:lnTo>
                    <a:lnTo>
                      <a:pt x="106" y="101"/>
                    </a:lnTo>
                    <a:lnTo>
                      <a:pt x="104" y="99"/>
                    </a:lnTo>
                    <a:lnTo>
                      <a:pt x="101" y="97"/>
                    </a:lnTo>
                    <a:lnTo>
                      <a:pt x="99" y="95"/>
                    </a:lnTo>
                    <a:lnTo>
                      <a:pt x="93" y="93"/>
                    </a:lnTo>
                    <a:lnTo>
                      <a:pt x="91" y="93"/>
                    </a:lnTo>
                    <a:lnTo>
                      <a:pt x="89" y="91"/>
                    </a:lnTo>
                    <a:lnTo>
                      <a:pt x="85" y="87"/>
                    </a:lnTo>
                    <a:lnTo>
                      <a:pt x="85" y="85"/>
                    </a:lnTo>
                    <a:lnTo>
                      <a:pt x="83" y="83"/>
                    </a:lnTo>
                    <a:lnTo>
                      <a:pt x="79" y="81"/>
                    </a:lnTo>
                    <a:lnTo>
                      <a:pt x="79" y="77"/>
                    </a:lnTo>
                    <a:lnTo>
                      <a:pt x="77" y="73"/>
                    </a:lnTo>
                    <a:lnTo>
                      <a:pt x="75" y="67"/>
                    </a:lnTo>
                    <a:lnTo>
                      <a:pt x="74" y="60"/>
                    </a:lnTo>
                    <a:lnTo>
                      <a:pt x="68" y="50"/>
                    </a:lnTo>
                    <a:lnTo>
                      <a:pt x="66" y="40"/>
                    </a:lnTo>
                    <a:lnTo>
                      <a:pt x="60" y="34"/>
                    </a:lnTo>
                    <a:lnTo>
                      <a:pt x="60" y="26"/>
                    </a:lnTo>
                    <a:lnTo>
                      <a:pt x="56" y="22"/>
                    </a:lnTo>
                    <a:lnTo>
                      <a:pt x="54" y="16"/>
                    </a:lnTo>
                    <a:lnTo>
                      <a:pt x="52" y="12"/>
                    </a:lnTo>
                    <a:lnTo>
                      <a:pt x="46" y="8"/>
                    </a:lnTo>
                    <a:lnTo>
                      <a:pt x="44" y="4"/>
                    </a:lnTo>
                    <a:lnTo>
                      <a:pt x="39" y="2"/>
                    </a:lnTo>
                    <a:lnTo>
                      <a:pt x="35" y="0"/>
                    </a:lnTo>
                    <a:lnTo>
                      <a:pt x="29" y="0"/>
                    </a:lnTo>
                    <a:lnTo>
                      <a:pt x="23" y="0"/>
                    </a:lnTo>
                    <a:lnTo>
                      <a:pt x="17" y="0"/>
                    </a:lnTo>
                    <a:lnTo>
                      <a:pt x="14" y="2"/>
                    </a:lnTo>
                    <a:lnTo>
                      <a:pt x="12" y="8"/>
                    </a:lnTo>
                    <a:lnTo>
                      <a:pt x="6" y="10"/>
                    </a:lnTo>
                    <a:lnTo>
                      <a:pt x="2" y="14"/>
                    </a:lnTo>
                    <a:lnTo>
                      <a:pt x="0" y="22"/>
                    </a:lnTo>
                    <a:lnTo>
                      <a:pt x="0" y="32"/>
                    </a:lnTo>
                    <a:lnTo>
                      <a:pt x="0" y="40"/>
                    </a:lnTo>
                    <a:lnTo>
                      <a:pt x="0" y="42"/>
                    </a:lnTo>
                    <a:lnTo>
                      <a:pt x="0" y="50"/>
                    </a:lnTo>
                    <a:lnTo>
                      <a:pt x="0" y="62"/>
                    </a:lnTo>
                    <a:lnTo>
                      <a:pt x="2" y="73"/>
                    </a:lnTo>
                    <a:lnTo>
                      <a:pt x="6" y="87"/>
                    </a:lnTo>
                    <a:lnTo>
                      <a:pt x="6" y="101"/>
                    </a:lnTo>
                    <a:lnTo>
                      <a:pt x="8" y="115"/>
                    </a:lnTo>
                    <a:lnTo>
                      <a:pt x="12" y="123"/>
                    </a:lnTo>
                    <a:lnTo>
                      <a:pt x="14" y="127"/>
                    </a:lnTo>
                    <a:lnTo>
                      <a:pt x="14" y="129"/>
                    </a:lnTo>
                    <a:lnTo>
                      <a:pt x="15" y="131"/>
                    </a:lnTo>
                    <a:lnTo>
                      <a:pt x="17" y="133"/>
                    </a:lnTo>
                    <a:lnTo>
                      <a:pt x="21" y="133"/>
                    </a:lnTo>
                    <a:lnTo>
                      <a:pt x="23" y="136"/>
                    </a:lnTo>
                    <a:lnTo>
                      <a:pt x="27" y="136"/>
                    </a:lnTo>
                    <a:lnTo>
                      <a:pt x="29" y="138"/>
                    </a:lnTo>
                    <a:lnTo>
                      <a:pt x="35" y="138"/>
                    </a:lnTo>
                    <a:lnTo>
                      <a:pt x="37" y="140"/>
                    </a:lnTo>
                    <a:lnTo>
                      <a:pt x="41" y="140"/>
                    </a:lnTo>
                    <a:lnTo>
                      <a:pt x="44" y="140"/>
                    </a:lnTo>
                    <a:lnTo>
                      <a:pt x="50" y="140"/>
                    </a:lnTo>
                    <a:lnTo>
                      <a:pt x="54" y="140"/>
                    </a:lnTo>
                    <a:lnTo>
                      <a:pt x="60" y="140"/>
                    </a:lnTo>
                    <a:lnTo>
                      <a:pt x="62" y="140"/>
                    </a:lnTo>
                    <a:lnTo>
                      <a:pt x="68" y="140"/>
                    </a:lnTo>
                    <a:lnTo>
                      <a:pt x="74" y="140"/>
                    </a:lnTo>
                    <a:lnTo>
                      <a:pt x="79" y="140"/>
                    </a:lnTo>
                    <a:lnTo>
                      <a:pt x="83" y="140"/>
                    </a:lnTo>
                    <a:lnTo>
                      <a:pt x="89" y="138"/>
                    </a:lnTo>
                    <a:lnTo>
                      <a:pt x="95" y="138"/>
                    </a:lnTo>
                    <a:lnTo>
                      <a:pt x="101" y="136"/>
                    </a:lnTo>
                    <a:lnTo>
                      <a:pt x="104" y="136"/>
                    </a:lnTo>
                    <a:lnTo>
                      <a:pt x="108" y="133"/>
                    </a:lnTo>
                    <a:lnTo>
                      <a:pt x="112" y="131"/>
                    </a:lnTo>
                    <a:lnTo>
                      <a:pt x="114" y="129"/>
                    </a:lnTo>
                    <a:lnTo>
                      <a:pt x="116" y="127"/>
                    </a:lnTo>
                    <a:lnTo>
                      <a:pt x="118" y="123"/>
                    </a:lnTo>
                    <a:lnTo>
                      <a:pt x="118" y="119"/>
                    </a:lnTo>
                    <a:lnTo>
                      <a:pt x="116" y="115"/>
                    </a:lnTo>
                    <a:lnTo>
                      <a:pt x="114" y="109"/>
                    </a:lnTo>
                    <a:close/>
                  </a:path>
                </a:pathLst>
              </a:custGeom>
              <a:solidFill>
                <a:srgbClr val="676767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59" name="Freeform 255"/>
              <p:cNvSpPr>
                <a:spLocks/>
              </p:cNvSpPr>
              <p:nvPr/>
            </p:nvSpPr>
            <p:spPr bwMode="auto">
              <a:xfrm>
                <a:off x="1661" y="3069"/>
                <a:ext cx="59" cy="70"/>
              </a:xfrm>
              <a:custGeom>
                <a:avLst/>
                <a:gdLst>
                  <a:gd name="T0" fmla="*/ 7 w 118"/>
                  <a:gd name="T1" fmla="*/ 7 h 140"/>
                  <a:gd name="T2" fmla="*/ 7 w 118"/>
                  <a:gd name="T3" fmla="*/ 6 h 140"/>
                  <a:gd name="T4" fmla="*/ 7 w 118"/>
                  <a:gd name="T5" fmla="*/ 6 h 140"/>
                  <a:gd name="T6" fmla="*/ 7 w 118"/>
                  <a:gd name="T7" fmla="*/ 6 h 140"/>
                  <a:gd name="T8" fmla="*/ 6 w 118"/>
                  <a:gd name="T9" fmla="*/ 6 h 140"/>
                  <a:gd name="T10" fmla="*/ 6 w 118"/>
                  <a:gd name="T11" fmla="*/ 5 h 140"/>
                  <a:gd name="T12" fmla="*/ 6 w 118"/>
                  <a:gd name="T13" fmla="*/ 5 h 140"/>
                  <a:gd name="T14" fmla="*/ 5 w 118"/>
                  <a:gd name="T15" fmla="*/ 5 h 140"/>
                  <a:gd name="T16" fmla="*/ 5 w 118"/>
                  <a:gd name="T17" fmla="*/ 4 h 140"/>
                  <a:gd name="T18" fmla="*/ 5 w 118"/>
                  <a:gd name="T19" fmla="*/ 3 h 140"/>
                  <a:gd name="T20" fmla="*/ 4 w 118"/>
                  <a:gd name="T21" fmla="*/ 2 h 140"/>
                  <a:gd name="T22" fmla="*/ 4 w 118"/>
                  <a:gd name="T23" fmla="*/ 1 h 140"/>
                  <a:gd name="T24" fmla="*/ 4 w 118"/>
                  <a:gd name="T25" fmla="*/ 1 h 140"/>
                  <a:gd name="T26" fmla="*/ 3 w 118"/>
                  <a:gd name="T27" fmla="*/ 1 h 140"/>
                  <a:gd name="T28" fmla="*/ 3 w 118"/>
                  <a:gd name="T29" fmla="*/ 0 h 140"/>
                  <a:gd name="T30" fmla="*/ 2 w 118"/>
                  <a:gd name="T31" fmla="*/ 0 h 140"/>
                  <a:gd name="T32" fmla="*/ 1 w 118"/>
                  <a:gd name="T33" fmla="*/ 1 h 140"/>
                  <a:gd name="T34" fmla="*/ 1 w 118"/>
                  <a:gd name="T35" fmla="*/ 1 h 140"/>
                  <a:gd name="T36" fmla="*/ 0 w 118"/>
                  <a:gd name="T37" fmla="*/ 1 h 140"/>
                  <a:gd name="T38" fmla="*/ 0 w 118"/>
                  <a:gd name="T39" fmla="*/ 2 h 140"/>
                  <a:gd name="T40" fmla="*/ 0 w 118"/>
                  <a:gd name="T41" fmla="*/ 3 h 140"/>
                  <a:gd name="T42" fmla="*/ 1 w 118"/>
                  <a:gd name="T43" fmla="*/ 4 h 140"/>
                  <a:gd name="T44" fmla="*/ 1 w 118"/>
                  <a:gd name="T45" fmla="*/ 6 h 140"/>
                  <a:gd name="T46" fmla="*/ 1 w 118"/>
                  <a:gd name="T47" fmla="*/ 8 h 140"/>
                  <a:gd name="T48" fmla="*/ 1 w 118"/>
                  <a:gd name="T49" fmla="*/ 9 h 140"/>
                  <a:gd name="T50" fmla="*/ 2 w 118"/>
                  <a:gd name="T51" fmla="*/ 9 h 140"/>
                  <a:gd name="T52" fmla="*/ 2 w 118"/>
                  <a:gd name="T53" fmla="*/ 9 h 140"/>
                  <a:gd name="T54" fmla="*/ 2 w 118"/>
                  <a:gd name="T55" fmla="*/ 9 h 140"/>
                  <a:gd name="T56" fmla="*/ 3 w 118"/>
                  <a:gd name="T57" fmla="*/ 9 h 140"/>
                  <a:gd name="T58" fmla="*/ 3 w 118"/>
                  <a:gd name="T59" fmla="*/ 9 h 140"/>
                  <a:gd name="T60" fmla="*/ 4 w 118"/>
                  <a:gd name="T61" fmla="*/ 9 h 140"/>
                  <a:gd name="T62" fmla="*/ 4 w 118"/>
                  <a:gd name="T63" fmla="*/ 9 h 140"/>
                  <a:gd name="T64" fmla="*/ 5 w 118"/>
                  <a:gd name="T65" fmla="*/ 9 h 140"/>
                  <a:gd name="T66" fmla="*/ 6 w 118"/>
                  <a:gd name="T67" fmla="*/ 9 h 140"/>
                  <a:gd name="T68" fmla="*/ 6 w 118"/>
                  <a:gd name="T69" fmla="*/ 9 h 140"/>
                  <a:gd name="T70" fmla="*/ 7 w 118"/>
                  <a:gd name="T71" fmla="*/ 9 h 140"/>
                  <a:gd name="T72" fmla="*/ 7 w 118"/>
                  <a:gd name="T73" fmla="*/ 9 h 140"/>
                  <a:gd name="T74" fmla="*/ 7 w 118"/>
                  <a:gd name="T75" fmla="*/ 8 h 140"/>
                  <a:gd name="T76" fmla="*/ 7 w 118"/>
                  <a:gd name="T77" fmla="*/ 7 h 140"/>
                  <a:gd name="T78" fmla="*/ 7 w 118"/>
                  <a:gd name="T79" fmla="*/ 7 h 140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w 118"/>
                  <a:gd name="T121" fmla="*/ 0 h 140"/>
                  <a:gd name="T122" fmla="*/ 118 w 118"/>
                  <a:gd name="T123" fmla="*/ 140 h 140"/>
                </a:gdLst>
                <a:ahLst/>
                <a:cxnLst>
                  <a:cxn ang="T80">
                    <a:pos x="T0" y="T1"/>
                  </a:cxn>
                  <a:cxn ang="T81">
                    <a:pos x="T2" y="T3"/>
                  </a:cxn>
                  <a:cxn ang="T82">
                    <a:pos x="T4" y="T5"/>
                  </a:cxn>
                  <a:cxn ang="T83">
                    <a:pos x="T6" y="T7"/>
                  </a:cxn>
                  <a:cxn ang="T84">
                    <a:pos x="T8" y="T9"/>
                  </a:cxn>
                  <a:cxn ang="T85">
                    <a:pos x="T10" y="T11"/>
                  </a:cxn>
                  <a:cxn ang="T86">
                    <a:pos x="T12" y="T13"/>
                  </a:cxn>
                  <a:cxn ang="T87">
                    <a:pos x="T14" y="T15"/>
                  </a:cxn>
                  <a:cxn ang="T88">
                    <a:pos x="T16" y="T17"/>
                  </a:cxn>
                  <a:cxn ang="T89">
                    <a:pos x="T18" y="T19"/>
                  </a:cxn>
                  <a:cxn ang="T90">
                    <a:pos x="T20" y="T21"/>
                  </a:cxn>
                  <a:cxn ang="T91">
                    <a:pos x="T22" y="T23"/>
                  </a:cxn>
                  <a:cxn ang="T92">
                    <a:pos x="T24" y="T25"/>
                  </a:cxn>
                  <a:cxn ang="T93">
                    <a:pos x="T26" y="T27"/>
                  </a:cxn>
                  <a:cxn ang="T94">
                    <a:pos x="T28" y="T29"/>
                  </a:cxn>
                  <a:cxn ang="T95">
                    <a:pos x="T30" y="T31"/>
                  </a:cxn>
                  <a:cxn ang="T96">
                    <a:pos x="T32" y="T33"/>
                  </a:cxn>
                  <a:cxn ang="T97">
                    <a:pos x="T34" y="T35"/>
                  </a:cxn>
                  <a:cxn ang="T98">
                    <a:pos x="T36" y="T37"/>
                  </a:cxn>
                  <a:cxn ang="T99">
                    <a:pos x="T38" y="T39"/>
                  </a:cxn>
                  <a:cxn ang="T100">
                    <a:pos x="T40" y="T41"/>
                  </a:cxn>
                  <a:cxn ang="T101">
                    <a:pos x="T42" y="T43"/>
                  </a:cxn>
                  <a:cxn ang="T102">
                    <a:pos x="T44" y="T45"/>
                  </a:cxn>
                  <a:cxn ang="T103">
                    <a:pos x="T46" y="T47"/>
                  </a:cxn>
                  <a:cxn ang="T104">
                    <a:pos x="T48" y="T49"/>
                  </a:cxn>
                  <a:cxn ang="T105">
                    <a:pos x="T50" y="T51"/>
                  </a:cxn>
                  <a:cxn ang="T106">
                    <a:pos x="T52" y="T53"/>
                  </a:cxn>
                  <a:cxn ang="T107">
                    <a:pos x="T54" y="T55"/>
                  </a:cxn>
                  <a:cxn ang="T108">
                    <a:pos x="T56" y="T57"/>
                  </a:cxn>
                  <a:cxn ang="T109">
                    <a:pos x="T58" y="T59"/>
                  </a:cxn>
                  <a:cxn ang="T110">
                    <a:pos x="T60" y="T61"/>
                  </a:cxn>
                  <a:cxn ang="T111">
                    <a:pos x="T62" y="T63"/>
                  </a:cxn>
                  <a:cxn ang="T112">
                    <a:pos x="T64" y="T65"/>
                  </a:cxn>
                  <a:cxn ang="T113">
                    <a:pos x="T66" y="T67"/>
                  </a:cxn>
                  <a:cxn ang="T114">
                    <a:pos x="T68" y="T69"/>
                  </a:cxn>
                  <a:cxn ang="T115">
                    <a:pos x="T70" y="T71"/>
                  </a:cxn>
                  <a:cxn ang="T116">
                    <a:pos x="T72" y="T73"/>
                  </a:cxn>
                  <a:cxn ang="T117">
                    <a:pos x="T74" y="T75"/>
                  </a:cxn>
                  <a:cxn ang="T118">
                    <a:pos x="T76" y="T77"/>
                  </a:cxn>
                  <a:cxn ang="T119">
                    <a:pos x="T78" y="T79"/>
                  </a:cxn>
                </a:cxnLst>
                <a:rect l="T120" t="T121" r="T122" b="T123"/>
                <a:pathLst>
                  <a:path w="118" h="140">
                    <a:moveTo>
                      <a:pt x="114" y="109"/>
                    </a:moveTo>
                    <a:lnTo>
                      <a:pt x="114" y="109"/>
                    </a:lnTo>
                    <a:lnTo>
                      <a:pt x="112" y="107"/>
                    </a:lnTo>
                    <a:lnTo>
                      <a:pt x="108" y="105"/>
                    </a:lnTo>
                    <a:lnTo>
                      <a:pt x="106" y="101"/>
                    </a:lnTo>
                    <a:lnTo>
                      <a:pt x="104" y="99"/>
                    </a:lnTo>
                    <a:lnTo>
                      <a:pt x="101" y="97"/>
                    </a:lnTo>
                    <a:lnTo>
                      <a:pt x="99" y="95"/>
                    </a:lnTo>
                    <a:lnTo>
                      <a:pt x="93" y="93"/>
                    </a:lnTo>
                    <a:lnTo>
                      <a:pt x="91" y="93"/>
                    </a:lnTo>
                    <a:lnTo>
                      <a:pt x="89" y="91"/>
                    </a:lnTo>
                    <a:lnTo>
                      <a:pt x="85" y="87"/>
                    </a:lnTo>
                    <a:lnTo>
                      <a:pt x="85" y="85"/>
                    </a:lnTo>
                    <a:lnTo>
                      <a:pt x="83" y="83"/>
                    </a:lnTo>
                    <a:lnTo>
                      <a:pt x="79" y="81"/>
                    </a:lnTo>
                    <a:lnTo>
                      <a:pt x="79" y="77"/>
                    </a:lnTo>
                    <a:lnTo>
                      <a:pt x="77" y="73"/>
                    </a:lnTo>
                    <a:lnTo>
                      <a:pt x="75" y="67"/>
                    </a:lnTo>
                    <a:lnTo>
                      <a:pt x="74" y="60"/>
                    </a:lnTo>
                    <a:lnTo>
                      <a:pt x="68" y="50"/>
                    </a:lnTo>
                    <a:lnTo>
                      <a:pt x="66" y="40"/>
                    </a:lnTo>
                    <a:lnTo>
                      <a:pt x="60" y="34"/>
                    </a:lnTo>
                    <a:lnTo>
                      <a:pt x="60" y="26"/>
                    </a:lnTo>
                    <a:lnTo>
                      <a:pt x="56" y="22"/>
                    </a:lnTo>
                    <a:lnTo>
                      <a:pt x="54" y="16"/>
                    </a:lnTo>
                    <a:lnTo>
                      <a:pt x="52" y="12"/>
                    </a:lnTo>
                    <a:lnTo>
                      <a:pt x="46" y="8"/>
                    </a:lnTo>
                    <a:lnTo>
                      <a:pt x="44" y="4"/>
                    </a:lnTo>
                    <a:lnTo>
                      <a:pt x="39" y="2"/>
                    </a:lnTo>
                    <a:lnTo>
                      <a:pt x="35" y="0"/>
                    </a:lnTo>
                    <a:lnTo>
                      <a:pt x="29" y="0"/>
                    </a:lnTo>
                    <a:lnTo>
                      <a:pt x="23" y="0"/>
                    </a:lnTo>
                    <a:lnTo>
                      <a:pt x="17" y="0"/>
                    </a:lnTo>
                    <a:lnTo>
                      <a:pt x="14" y="2"/>
                    </a:lnTo>
                    <a:lnTo>
                      <a:pt x="12" y="8"/>
                    </a:lnTo>
                    <a:lnTo>
                      <a:pt x="6" y="10"/>
                    </a:lnTo>
                    <a:lnTo>
                      <a:pt x="2" y="14"/>
                    </a:lnTo>
                    <a:lnTo>
                      <a:pt x="0" y="22"/>
                    </a:lnTo>
                    <a:lnTo>
                      <a:pt x="0" y="32"/>
                    </a:lnTo>
                    <a:lnTo>
                      <a:pt x="0" y="40"/>
                    </a:lnTo>
                    <a:lnTo>
                      <a:pt x="0" y="42"/>
                    </a:lnTo>
                    <a:lnTo>
                      <a:pt x="0" y="50"/>
                    </a:lnTo>
                    <a:lnTo>
                      <a:pt x="0" y="62"/>
                    </a:lnTo>
                    <a:lnTo>
                      <a:pt x="2" y="73"/>
                    </a:lnTo>
                    <a:lnTo>
                      <a:pt x="6" y="87"/>
                    </a:lnTo>
                    <a:lnTo>
                      <a:pt x="6" y="101"/>
                    </a:lnTo>
                    <a:lnTo>
                      <a:pt x="8" y="115"/>
                    </a:lnTo>
                    <a:lnTo>
                      <a:pt x="12" y="123"/>
                    </a:lnTo>
                    <a:lnTo>
                      <a:pt x="14" y="127"/>
                    </a:lnTo>
                    <a:lnTo>
                      <a:pt x="14" y="129"/>
                    </a:lnTo>
                    <a:lnTo>
                      <a:pt x="15" y="131"/>
                    </a:lnTo>
                    <a:lnTo>
                      <a:pt x="17" y="133"/>
                    </a:lnTo>
                    <a:lnTo>
                      <a:pt x="21" y="133"/>
                    </a:lnTo>
                    <a:lnTo>
                      <a:pt x="23" y="136"/>
                    </a:lnTo>
                    <a:lnTo>
                      <a:pt x="27" y="136"/>
                    </a:lnTo>
                    <a:lnTo>
                      <a:pt x="29" y="138"/>
                    </a:lnTo>
                    <a:lnTo>
                      <a:pt x="35" y="138"/>
                    </a:lnTo>
                    <a:lnTo>
                      <a:pt x="37" y="140"/>
                    </a:lnTo>
                    <a:lnTo>
                      <a:pt x="41" y="140"/>
                    </a:lnTo>
                    <a:lnTo>
                      <a:pt x="44" y="140"/>
                    </a:lnTo>
                    <a:lnTo>
                      <a:pt x="50" y="140"/>
                    </a:lnTo>
                    <a:lnTo>
                      <a:pt x="54" y="140"/>
                    </a:lnTo>
                    <a:lnTo>
                      <a:pt x="60" y="140"/>
                    </a:lnTo>
                    <a:lnTo>
                      <a:pt x="62" y="140"/>
                    </a:lnTo>
                    <a:lnTo>
                      <a:pt x="68" y="140"/>
                    </a:lnTo>
                    <a:lnTo>
                      <a:pt x="74" y="140"/>
                    </a:lnTo>
                    <a:lnTo>
                      <a:pt x="79" y="140"/>
                    </a:lnTo>
                    <a:lnTo>
                      <a:pt x="83" y="140"/>
                    </a:lnTo>
                    <a:lnTo>
                      <a:pt x="89" y="138"/>
                    </a:lnTo>
                    <a:lnTo>
                      <a:pt x="95" y="138"/>
                    </a:lnTo>
                    <a:lnTo>
                      <a:pt x="101" y="136"/>
                    </a:lnTo>
                    <a:lnTo>
                      <a:pt x="104" y="136"/>
                    </a:lnTo>
                    <a:lnTo>
                      <a:pt x="108" y="133"/>
                    </a:lnTo>
                    <a:lnTo>
                      <a:pt x="112" y="131"/>
                    </a:lnTo>
                    <a:lnTo>
                      <a:pt x="114" y="129"/>
                    </a:lnTo>
                    <a:lnTo>
                      <a:pt x="116" y="127"/>
                    </a:lnTo>
                    <a:lnTo>
                      <a:pt x="118" y="123"/>
                    </a:lnTo>
                    <a:lnTo>
                      <a:pt x="118" y="119"/>
                    </a:lnTo>
                    <a:lnTo>
                      <a:pt x="116" y="115"/>
                    </a:lnTo>
                    <a:lnTo>
                      <a:pt x="114" y="109"/>
                    </a:lnTo>
                  </a:path>
                </a:pathLst>
              </a:custGeom>
              <a:noFill/>
              <a:ln w="793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722" name="Group 256"/>
            <p:cNvGrpSpPr>
              <a:grpSpLocks/>
            </p:cNvGrpSpPr>
            <p:nvPr/>
          </p:nvGrpSpPr>
          <p:grpSpPr bwMode="auto">
            <a:xfrm>
              <a:off x="1662" y="3070"/>
              <a:ext cx="57" cy="62"/>
              <a:chOff x="1662" y="3070"/>
              <a:chExt cx="57" cy="62"/>
            </a:xfrm>
          </p:grpSpPr>
          <p:sp>
            <p:nvSpPr>
              <p:cNvPr id="956" name="Freeform 257"/>
              <p:cNvSpPr>
                <a:spLocks/>
              </p:cNvSpPr>
              <p:nvPr/>
            </p:nvSpPr>
            <p:spPr bwMode="auto">
              <a:xfrm>
                <a:off x="1662" y="3070"/>
                <a:ext cx="57" cy="62"/>
              </a:xfrm>
              <a:custGeom>
                <a:avLst/>
                <a:gdLst>
                  <a:gd name="T0" fmla="*/ 0 w 114"/>
                  <a:gd name="T1" fmla="*/ 1 h 125"/>
                  <a:gd name="T2" fmla="*/ 0 w 114"/>
                  <a:gd name="T3" fmla="*/ 2 h 125"/>
                  <a:gd name="T4" fmla="*/ 1 w 114"/>
                  <a:gd name="T5" fmla="*/ 5 h 125"/>
                  <a:gd name="T6" fmla="*/ 1 w 114"/>
                  <a:gd name="T7" fmla="*/ 5 h 125"/>
                  <a:gd name="T8" fmla="*/ 1 w 114"/>
                  <a:gd name="T9" fmla="*/ 6 h 125"/>
                  <a:gd name="T10" fmla="*/ 1 w 114"/>
                  <a:gd name="T11" fmla="*/ 6 h 125"/>
                  <a:gd name="T12" fmla="*/ 1 w 114"/>
                  <a:gd name="T13" fmla="*/ 6 h 125"/>
                  <a:gd name="T14" fmla="*/ 2 w 114"/>
                  <a:gd name="T15" fmla="*/ 6 h 125"/>
                  <a:gd name="T16" fmla="*/ 2 w 114"/>
                  <a:gd name="T17" fmla="*/ 6 h 125"/>
                  <a:gd name="T18" fmla="*/ 2 w 114"/>
                  <a:gd name="T19" fmla="*/ 7 h 125"/>
                  <a:gd name="T20" fmla="*/ 2 w 114"/>
                  <a:gd name="T21" fmla="*/ 7 h 125"/>
                  <a:gd name="T22" fmla="*/ 2 w 114"/>
                  <a:gd name="T23" fmla="*/ 7 h 125"/>
                  <a:gd name="T24" fmla="*/ 2 w 114"/>
                  <a:gd name="T25" fmla="*/ 7 h 125"/>
                  <a:gd name="T26" fmla="*/ 2 w 114"/>
                  <a:gd name="T27" fmla="*/ 7 h 125"/>
                  <a:gd name="T28" fmla="*/ 3 w 114"/>
                  <a:gd name="T29" fmla="*/ 7 h 125"/>
                  <a:gd name="T30" fmla="*/ 3 w 114"/>
                  <a:gd name="T31" fmla="*/ 7 h 125"/>
                  <a:gd name="T32" fmla="*/ 3 w 114"/>
                  <a:gd name="T33" fmla="*/ 7 h 125"/>
                  <a:gd name="T34" fmla="*/ 3 w 114"/>
                  <a:gd name="T35" fmla="*/ 7 h 125"/>
                  <a:gd name="T36" fmla="*/ 4 w 114"/>
                  <a:gd name="T37" fmla="*/ 7 h 125"/>
                  <a:gd name="T38" fmla="*/ 5 w 114"/>
                  <a:gd name="T39" fmla="*/ 7 h 125"/>
                  <a:gd name="T40" fmla="*/ 5 w 114"/>
                  <a:gd name="T41" fmla="*/ 7 h 125"/>
                  <a:gd name="T42" fmla="*/ 6 w 114"/>
                  <a:gd name="T43" fmla="*/ 7 h 125"/>
                  <a:gd name="T44" fmla="*/ 6 w 114"/>
                  <a:gd name="T45" fmla="*/ 7 h 125"/>
                  <a:gd name="T46" fmla="*/ 7 w 114"/>
                  <a:gd name="T47" fmla="*/ 7 h 125"/>
                  <a:gd name="T48" fmla="*/ 7 w 114"/>
                  <a:gd name="T49" fmla="*/ 7 h 125"/>
                  <a:gd name="T50" fmla="*/ 7 w 114"/>
                  <a:gd name="T51" fmla="*/ 7 h 125"/>
                  <a:gd name="T52" fmla="*/ 7 w 114"/>
                  <a:gd name="T53" fmla="*/ 6 h 125"/>
                  <a:gd name="T54" fmla="*/ 7 w 114"/>
                  <a:gd name="T55" fmla="*/ 6 h 125"/>
                  <a:gd name="T56" fmla="*/ 7 w 114"/>
                  <a:gd name="T57" fmla="*/ 5 h 125"/>
                  <a:gd name="T58" fmla="*/ 6 w 114"/>
                  <a:gd name="T59" fmla="*/ 5 h 125"/>
                  <a:gd name="T60" fmla="*/ 6 w 114"/>
                  <a:gd name="T61" fmla="*/ 5 h 125"/>
                  <a:gd name="T62" fmla="*/ 5 w 114"/>
                  <a:gd name="T63" fmla="*/ 4 h 125"/>
                  <a:gd name="T64" fmla="*/ 4 w 114"/>
                  <a:gd name="T65" fmla="*/ 2 h 125"/>
                  <a:gd name="T66" fmla="*/ 4 w 114"/>
                  <a:gd name="T67" fmla="*/ 1 h 125"/>
                  <a:gd name="T68" fmla="*/ 4 w 114"/>
                  <a:gd name="T69" fmla="*/ 0 h 125"/>
                  <a:gd name="T70" fmla="*/ 3 w 114"/>
                  <a:gd name="T71" fmla="*/ 0 h 125"/>
                  <a:gd name="T72" fmla="*/ 2 w 114"/>
                  <a:gd name="T73" fmla="*/ 0 h 125"/>
                  <a:gd name="T74" fmla="*/ 1 w 114"/>
                  <a:gd name="T75" fmla="*/ 0 h 125"/>
                  <a:gd name="T76" fmla="*/ 0 w 114"/>
                  <a:gd name="T77" fmla="*/ 1 h 125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114"/>
                  <a:gd name="T118" fmla="*/ 0 h 125"/>
                  <a:gd name="T119" fmla="*/ 114 w 114"/>
                  <a:gd name="T120" fmla="*/ 125 h 125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114" h="125">
                    <a:moveTo>
                      <a:pt x="0" y="22"/>
                    </a:moveTo>
                    <a:lnTo>
                      <a:pt x="0" y="22"/>
                    </a:lnTo>
                    <a:lnTo>
                      <a:pt x="0" y="30"/>
                    </a:lnTo>
                    <a:lnTo>
                      <a:pt x="0" y="46"/>
                    </a:lnTo>
                    <a:lnTo>
                      <a:pt x="6" y="67"/>
                    </a:lnTo>
                    <a:lnTo>
                      <a:pt x="10" y="83"/>
                    </a:lnTo>
                    <a:lnTo>
                      <a:pt x="10" y="85"/>
                    </a:lnTo>
                    <a:lnTo>
                      <a:pt x="13" y="91"/>
                    </a:lnTo>
                    <a:lnTo>
                      <a:pt x="13" y="97"/>
                    </a:lnTo>
                    <a:lnTo>
                      <a:pt x="13" y="103"/>
                    </a:lnTo>
                    <a:lnTo>
                      <a:pt x="12" y="105"/>
                    </a:lnTo>
                    <a:lnTo>
                      <a:pt x="10" y="105"/>
                    </a:lnTo>
                    <a:lnTo>
                      <a:pt x="12" y="105"/>
                    </a:lnTo>
                    <a:lnTo>
                      <a:pt x="13" y="105"/>
                    </a:lnTo>
                    <a:lnTo>
                      <a:pt x="15" y="105"/>
                    </a:lnTo>
                    <a:lnTo>
                      <a:pt x="19" y="105"/>
                    </a:lnTo>
                    <a:lnTo>
                      <a:pt x="19" y="107"/>
                    </a:lnTo>
                    <a:lnTo>
                      <a:pt x="21" y="107"/>
                    </a:lnTo>
                    <a:lnTo>
                      <a:pt x="21" y="109"/>
                    </a:lnTo>
                    <a:lnTo>
                      <a:pt x="21" y="113"/>
                    </a:lnTo>
                    <a:lnTo>
                      <a:pt x="25" y="113"/>
                    </a:lnTo>
                    <a:lnTo>
                      <a:pt x="25" y="115"/>
                    </a:lnTo>
                    <a:lnTo>
                      <a:pt x="21" y="117"/>
                    </a:lnTo>
                    <a:lnTo>
                      <a:pt x="19" y="119"/>
                    </a:lnTo>
                    <a:lnTo>
                      <a:pt x="21" y="119"/>
                    </a:lnTo>
                    <a:lnTo>
                      <a:pt x="21" y="117"/>
                    </a:lnTo>
                    <a:lnTo>
                      <a:pt x="25" y="117"/>
                    </a:lnTo>
                    <a:lnTo>
                      <a:pt x="27" y="117"/>
                    </a:lnTo>
                    <a:lnTo>
                      <a:pt x="29" y="117"/>
                    </a:lnTo>
                    <a:lnTo>
                      <a:pt x="33" y="117"/>
                    </a:lnTo>
                    <a:lnTo>
                      <a:pt x="35" y="117"/>
                    </a:lnTo>
                    <a:lnTo>
                      <a:pt x="35" y="119"/>
                    </a:lnTo>
                    <a:lnTo>
                      <a:pt x="37" y="119"/>
                    </a:lnTo>
                    <a:lnTo>
                      <a:pt x="39" y="121"/>
                    </a:lnTo>
                    <a:lnTo>
                      <a:pt x="44" y="121"/>
                    </a:lnTo>
                    <a:lnTo>
                      <a:pt x="48" y="121"/>
                    </a:lnTo>
                    <a:lnTo>
                      <a:pt x="52" y="125"/>
                    </a:lnTo>
                    <a:lnTo>
                      <a:pt x="58" y="125"/>
                    </a:lnTo>
                    <a:lnTo>
                      <a:pt x="60" y="125"/>
                    </a:lnTo>
                    <a:lnTo>
                      <a:pt x="66" y="125"/>
                    </a:lnTo>
                    <a:lnTo>
                      <a:pt x="68" y="125"/>
                    </a:lnTo>
                    <a:lnTo>
                      <a:pt x="73" y="125"/>
                    </a:lnTo>
                    <a:lnTo>
                      <a:pt x="77" y="125"/>
                    </a:lnTo>
                    <a:lnTo>
                      <a:pt x="83" y="125"/>
                    </a:lnTo>
                    <a:lnTo>
                      <a:pt x="89" y="125"/>
                    </a:lnTo>
                    <a:lnTo>
                      <a:pt x="93" y="121"/>
                    </a:lnTo>
                    <a:lnTo>
                      <a:pt x="99" y="121"/>
                    </a:lnTo>
                    <a:lnTo>
                      <a:pt x="102" y="121"/>
                    </a:lnTo>
                    <a:lnTo>
                      <a:pt x="106" y="119"/>
                    </a:lnTo>
                    <a:lnTo>
                      <a:pt x="110" y="117"/>
                    </a:lnTo>
                    <a:lnTo>
                      <a:pt x="112" y="117"/>
                    </a:lnTo>
                    <a:lnTo>
                      <a:pt x="114" y="115"/>
                    </a:lnTo>
                    <a:lnTo>
                      <a:pt x="114" y="113"/>
                    </a:lnTo>
                    <a:lnTo>
                      <a:pt x="114" y="109"/>
                    </a:lnTo>
                    <a:lnTo>
                      <a:pt x="112" y="105"/>
                    </a:lnTo>
                    <a:lnTo>
                      <a:pt x="106" y="99"/>
                    </a:lnTo>
                    <a:lnTo>
                      <a:pt x="102" y="97"/>
                    </a:lnTo>
                    <a:lnTo>
                      <a:pt x="97" y="95"/>
                    </a:lnTo>
                    <a:lnTo>
                      <a:pt x="91" y="91"/>
                    </a:lnTo>
                    <a:lnTo>
                      <a:pt x="87" y="89"/>
                    </a:lnTo>
                    <a:lnTo>
                      <a:pt x="83" y="85"/>
                    </a:lnTo>
                    <a:lnTo>
                      <a:pt x="81" y="81"/>
                    </a:lnTo>
                    <a:lnTo>
                      <a:pt x="77" y="75"/>
                    </a:lnTo>
                    <a:lnTo>
                      <a:pt x="73" y="69"/>
                    </a:lnTo>
                    <a:lnTo>
                      <a:pt x="68" y="58"/>
                    </a:lnTo>
                    <a:lnTo>
                      <a:pt x="64" y="46"/>
                    </a:lnTo>
                    <a:lnTo>
                      <a:pt x="58" y="34"/>
                    </a:lnTo>
                    <a:lnTo>
                      <a:pt x="52" y="24"/>
                    </a:lnTo>
                    <a:lnTo>
                      <a:pt x="52" y="16"/>
                    </a:lnTo>
                    <a:lnTo>
                      <a:pt x="50" y="14"/>
                    </a:lnTo>
                    <a:lnTo>
                      <a:pt x="44" y="8"/>
                    </a:lnTo>
                    <a:lnTo>
                      <a:pt x="39" y="2"/>
                    </a:lnTo>
                    <a:lnTo>
                      <a:pt x="33" y="0"/>
                    </a:lnTo>
                    <a:lnTo>
                      <a:pt x="25" y="0"/>
                    </a:lnTo>
                    <a:lnTo>
                      <a:pt x="13" y="0"/>
                    </a:lnTo>
                    <a:lnTo>
                      <a:pt x="10" y="2"/>
                    </a:lnTo>
                    <a:lnTo>
                      <a:pt x="0" y="10"/>
                    </a:lnTo>
                    <a:lnTo>
                      <a:pt x="0" y="22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57" name="Freeform 258"/>
              <p:cNvSpPr>
                <a:spLocks/>
              </p:cNvSpPr>
              <p:nvPr/>
            </p:nvSpPr>
            <p:spPr bwMode="auto">
              <a:xfrm>
                <a:off x="1662" y="3070"/>
                <a:ext cx="57" cy="62"/>
              </a:xfrm>
              <a:custGeom>
                <a:avLst/>
                <a:gdLst>
                  <a:gd name="T0" fmla="*/ 0 w 114"/>
                  <a:gd name="T1" fmla="*/ 1 h 125"/>
                  <a:gd name="T2" fmla="*/ 0 w 114"/>
                  <a:gd name="T3" fmla="*/ 2 h 125"/>
                  <a:gd name="T4" fmla="*/ 1 w 114"/>
                  <a:gd name="T5" fmla="*/ 5 h 125"/>
                  <a:gd name="T6" fmla="*/ 1 w 114"/>
                  <a:gd name="T7" fmla="*/ 5 h 125"/>
                  <a:gd name="T8" fmla="*/ 1 w 114"/>
                  <a:gd name="T9" fmla="*/ 6 h 125"/>
                  <a:gd name="T10" fmla="*/ 1 w 114"/>
                  <a:gd name="T11" fmla="*/ 6 h 125"/>
                  <a:gd name="T12" fmla="*/ 1 w 114"/>
                  <a:gd name="T13" fmla="*/ 6 h 125"/>
                  <a:gd name="T14" fmla="*/ 2 w 114"/>
                  <a:gd name="T15" fmla="*/ 6 h 125"/>
                  <a:gd name="T16" fmla="*/ 2 w 114"/>
                  <a:gd name="T17" fmla="*/ 6 h 125"/>
                  <a:gd name="T18" fmla="*/ 2 w 114"/>
                  <a:gd name="T19" fmla="*/ 7 h 125"/>
                  <a:gd name="T20" fmla="*/ 2 w 114"/>
                  <a:gd name="T21" fmla="*/ 7 h 125"/>
                  <a:gd name="T22" fmla="*/ 2 w 114"/>
                  <a:gd name="T23" fmla="*/ 7 h 125"/>
                  <a:gd name="T24" fmla="*/ 2 w 114"/>
                  <a:gd name="T25" fmla="*/ 7 h 125"/>
                  <a:gd name="T26" fmla="*/ 2 w 114"/>
                  <a:gd name="T27" fmla="*/ 7 h 125"/>
                  <a:gd name="T28" fmla="*/ 3 w 114"/>
                  <a:gd name="T29" fmla="*/ 7 h 125"/>
                  <a:gd name="T30" fmla="*/ 3 w 114"/>
                  <a:gd name="T31" fmla="*/ 7 h 125"/>
                  <a:gd name="T32" fmla="*/ 3 w 114"/>
                  <a:gd name="T33" fmla="*/ 7 h 125"/>
                  <a:gd name="T34" fmla="*/ 3 w 114"/>
                  <a:gd name="T35" fmla="*/ 7 h 125"/>
                  <a:gd name="T36" fmla="*/ 4 w 114"/>
                  <a:gd name="T37" fmla="*/ 7 h 125"/>
                  <a:gd name="T38" fmla="*/ 5 w 114"/>
                  <a:gd name="T39" fmla="*/ 7 h 125"/>
                  <a:gd name="T40" fmla="*/ 5 w 114"/>
                  <a:gd name="T41" fmla="*/ 7 h 125"/>
                  <a:gd name="T42" fmla="*/ 6 w 114"/>
                  <a:gd name="T43" fmla="*/ 7 h 125"/>
                  <a:gd name="T44" fmla="*/ 6 w 114"/>
                  <a:gd name="T45" fmla="*/ 7 h 125"/>
                  <a:gd name="T46" fmla="*/ 7 w 114"/>
                  <a:gd name="T47" fmla="*/ 7 h 125"/>
                  <a:gd name="T48" fmla="*/ 7 w 114"/>
                  <a:gd name="T49" fmla="*/ 7 h 125"/>
                  <a:gd name="T50" fmla="*/ 7 w 114"/>
                  <a:gd name="T51" fmla="*/ 7 h 125"/>
                  <a:gd name="T52" fmla="*/ 7 w 114"/>
                  <a:gd name="T53" fmla="*/ 6 h 125"/>
                  <a:gd name="T54" fmla="*/ 7 w 114"/>
                  <a:gd name="T55" fmla="*/ 6 h 125"/>
                  <a:gd name="T56" fmla="*/ 7 w 114"/>
                  <a:gd name="T57" fmla="*/ 5 h 125"/>
                  <a:gd name="T58" fmla="*/ 6 w 114"/>
                  <a:gd name="T59" fmla="*/ 5 h 125"/>
                  <a:gd name="T60" fmla="*/ 6 w 114"/>
                  <a:gd name="T61" fmla="*/ 5 h 125"/>
                  <a:gd name="T62" fmla="*/ 5 w 114"/>
                  <a:gd name="T63" fmla="*/ 4 h 125"/>
                  <a:gd name="T64" fmla="*/ 4 w 114"/>
                  <a:gd name="T65" fmla="*/ 2 h 125"/>
                  <a:gd name="T66" fmla="*/ 4 w 114"/>
                  <a:gd name="T67" fmla="*/ 1 h 125"/>
                  <a:gd name="T68" fmla="*/ 4 w 114"/>
                  <a:gd name="T69" fmla="*/ 0 h 125"/>
                  <a:gd name="T70" fmla="*/ 3 w 114"/>
                  <a:gd name="T71" fmla="*/ 0 h 125"/>
                  <a:gd name="T72" fmla="*/ 2 w 114"/>
                  <a:gd name="T73" fmla="*/ 0 h 125"/>
                  <a:gd name="T74" fmla="*/ 1 w 114"/>
                  <a:gd name="T75" fmla="*/ 0 h 125"/>
                  <a:gd name="T76" fmla="*/ 0 w 114"/>
                  <a:gd name="T77" fmla="*/ 1 h 125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114"/>
                  <a:gd name="T118" fmla="*/ 0 h 125"/>
                  <a:gd name="T119" fmla="*/ 114 w 114"/>
                  <a:gd name="T120" fmla="*/ 125 h 125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114" h="125">
                    <a:moveTo>
                      <a:pt x="0" y="22"/>
                    </a:moveTo>
                    <a:lnTo>
                      <a:pt x="0" y="22"/>
                    </a:lnTo>
                    <a:lnTo>
                      <a:pt x="0" y="30"/>
                    </a:lnTo>
                    <a:lnTo>
                      <a:pt x="0" y="46"/>
                    </a:lnTo>
                    <a:lnTo>
                      <a:pt x="6" y="67"/>
                    </a:lnTo>
                    <a:lnTo>
                      <a:pt x="10" y="83"/>
                    </a:lnTo>
                    <a:lnTo>
                      <a:pt x="10" y="85"/>
                    </a:lnTo>
                    <a:lnTo>
                      <a:pt x="13" y="91"/>
                    </a:lnTo>
                    <a:lnTo>
                      <a:pt x="13" y="97"/>
                    </a:lnTo>
                    <a:lnTo>
                      <a:pt x="13" y="103"/>
                    </a:lnTo>
                    <a:lnTo>
                      <a:pt x="12" y="105"/>
                    </a:lnTo>
                    <a:lnTo>
                      <a:pt x="10" y="105"/>
                    </a:lnTo>
                    <a:lnTo>
                      <a:pt x="12" y="105"/>
                    </a:lnTo>
                    <a:lnTo>
                      <a:pt x="13" y="105"/>
                    </a:lnTo>
                    <a:lnTo>
                      <a:pt x="15" y="105"/>
                    </a:lnTo>
                    <a:lnTo>
                      <a:pt x="19" y="105"/>
                    </a:lnTo>
                    <a:lnTo>
                      <a:pt x="19" y="107"/>
                    </a:lnTo>
                    <a:lnTo>
                      <a:pt x="21" y="107"/>
                    </a:lnTo>
                    <a:lnTo>
                      <a:pt x="21" y="109"/>
                    </a:lnTo>
                    <a:lnTo>
                      <a:pt x="21" y="113"/>
                    </a:lnTo>
                    <a:lnTo>
                      <a:pt x="25" y="113"/>
                    </a:lnTo>
                    <a:lnTo>
                      <a:pt x="25" y="115"/>
                    </a:lnTo>
                    <a:lnTo>
                      <a:pt x="21" y="117"/>
                    </a:lnTo>
                    <a:lnTo>
                      <a:pt x="19" y="119"/>
                    </a:lnTo>
                    <a:lnTo>
                      <a:pt x="21" y="119"/>
                    </a:lnTo>
                    <a:lnTo>
                      <a:pt x="21" y="117"/>
                    </a:lnTo>
                    <a:lnTo>
                      <a:pt x="25" y="117"/>
                    </a:lnTo>
                    <a:lnTo>
                      <a:pt x="27" y="117"/>
                    </a:lnTo>
                    <a:lnTo>
                      <a:pt x="29" y="117"/>
                    </a:lnTo>
                    <a:lnTo>
                      <a:pt x="33" y="117"/>
                    </a:lnTo>
                    <a:lnTo>
                      <a:pt x="35" y="117"/>
                    </a:lnTo>
                    <a:lnTo>
                      <a:pt x="35" y="119"/>
                    </a:lnTo>
                    <a:lnTo>
                      <a:pt x="37" y="119"/>
                    </a:lnTo>
                    <a:lnTo>
                      <a:pt x="39" y="121"/>
                    </a:lnTo>
                    <a:lnTo>
                      <a:pt x="44" y="121"/>
                    </a:lnTo>
                    <a:lnTo>
                      <a:pt x="48" y="121"/>
                    </a:lnTo>
                    <a:lnTo>
                      <a:pt x="52" y="125"/>
                    </a:lnTo>
                    <a:lnTo>
                      <a:pt x="58" y="125"/>
                    </a:lnTo>
                    <a:lnTo>
                      <a:pt x="60" y="125"/>
                    </a:lnTo>
                    <a:lnTo>
                      <a:pt x="66" y="125"/>
                    </a:lnTo>
                    <a:lnTo>
                      <a:pt x="68" y="125"/>
                    </a:lnTo>
                    <a:lnTo>
                      <a:pt x="73" y="125"/>
                    </a:lnTo>
                    <a:lnTo>
                      <a:pt x="77" y="125"/>
                    </a:lnTo>
                    <a:lnTo>
                      <a:pt x="83" y="125"/>
                    </a:lnTo>
                    <a:lnTo>
                      <a:pt x="89" y="125"/>
                    </a:lnTo>
                    <a:lnTo>
                      <a:pt x="93" y="121"/>
                    </a:lnTo>
                    <a:lnTo>
                      <a:pt x="99" y="121"/>
                    </a:lnTo>
                    <a:lnTo>
                      <a:pt x="102" y="121"/>
                    </a:lnTo>
                    <a:lnTo>
                      <a:pt x="106" y="119"/>
                    </a:lnTo>
                    <a:lnTo>
                      <a:pt x="110" y="117"/>
                    </a:lnTo>
                    <a:lnTo>
                      <a:pt x="112" y="117"/>
                    </a:lnTo>
                    <a:lnTo>
                      <a:pt x="114" y="115"/>
                    </a:lnTo>
                    <a:lnTo>
                      <a:pt x="114" y="113"/>
                    </a:lnTo>
                    <a:lnTo>
                      <a:pt x="114" y="109"/>
                    </a:lnTo>
                    <a:lnTo>
                      <a:pt x="112" y="105"/>
                    </a:lnTo>
                    <a:lnTo>
                      <a:pt x="106" y="99"/>
                    </a:lnTo>
                    <a:lnTo>
                      <a:pt x="102" y="97"/>
                    </a:lnTo>
                    <a:lnTo>
                      <a:pt x="97" y="95"/>
                    </a:lnTo>
                    <a:lnTo>
                      <a:pt x="91" y="91"/>
                    </a:lnTo>
                    <a:lnTo>
                      <a:pt x="87" y="89"/>
                    </a:lnTo>
                    <a:lnTo>
                      <a:pt x="83" y="85"/>
                    </a:lnTo>
                    <a:lnTo>
                      <a:pt x="81" y="81"/>
                    </a:lnTo>
                    <a:lnTo>
                      <a:pt x="77" y="75"/>
                    </a:lnTo>
                    <a:lnTo>
                      <a:pt x="73" y="69"/>
                    </a:lnTo>
                    <a:lnTo>
                      <a:pt x="68" y="58"/>
                    </a:lnTo>
                    <a:lnTo>
                      <a:pt x="64" y="46"/>
                    </a:lnTo>
                    <a:lnTo>
                      <a:pt x="58" y="34"/>
                    </a:lnTo>
                    <a:lnTo>
                      <a:pt x="52" y="24"/>
                    </a:lnTo>
                    <a:lnTo>
                      <a:pt x="52" y="16"/>
                    </a:lnTo>
                    <a:lnTo>
                      <a:pt x="50" y="14"/>
                    </a:lnTo>
                    <a:lnTo>
                      <a:pt x="44" y="8"/>
                    </a:lnTo>
                    <a:lnTo>
                      <a:pt x="39" y="2"/>
                    </a:lnTo>
                    <a:lnTo>
                      <a:pt x="33" y="0"/>
                    </a:lnTo>
                    <a:lnTo>
                      <a:pt x="25" y="0"/>
                    </a:lnTo>
                    <a:lnTo>
                      <a:pt x="13" y="0"/>
                    </a:lnTo>
                    <a:lnTo>
                      <a:pt x="10" y="2"/>
                    </a:lnTo>
                    <a:lnTo>
                      <a:pt x="0" y="10"/>
                    </a:lnTo>
                    <a:lnTo>
                      <a:pt x="0" y="22"/>
                    </a:lnTo>
                  </a:path>
                </a:pathLst>
              </a:custGeom>
              <a:noFill/>
              <a:ln w="793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723" name="Group 259"/>
            <p:cNvGrpSpPr>
              <a:grpSpLocks/>
            </p:cNvGrpSpPr>
            <p:nvPr/>
          </p:nvGrpSpPr>
          <p:grpSpPr bwMode="auto">
            <a:xfrm>
              <a:off x="1662" y="3076"/>
              <a:ext cx="10" cy="45"/>
              <a:chOff x="1662" y="3076"/>
              <a:chExt cx="10" cy="45"/>
            </a:xfrm>
          </p:grpSpPr>
          <p:sp>
            <p:nvSpPr>
              <p:cNvPr id="954" name="Freeform 260"/>
              <p:cNvSpPr>
                <a:spLocks/>
              </p:cNvSpPr>
              <p:nvPr/>
            </p:nvSpPr>
            <p:spPr bwMode="auto">
              <a:xfrm>
                <a:off x="1662" y="3076"/>
                <a:ext cx="10" cy="45"/>
              </a:xfrm>
              <a:custGeom>
                <a:avLst/>
                <a:gdLst>
                  <a:gd name="T0" fmla="*/ 1 w 19"/>
                  <a:gd name="T1" fmla="*/ 0 h 91"/>
                  <a:gd name="T2" fmla="*/ 1 w 19"/>
                  <a:gd name="T3" fmla="*/ 0 h 91"/>
                  <a:gd name="T4" fmla="*/ 0 w 19"/>
                  <a:gd name="T5" fmla="*/ 0 h 91"/>
                  <a:gd name="T6" fmla="*/ 0 w 19"/>
                  <a:gd name="T7" fmla="*/ 1 h 91"/>
                  <a:gd name="T8" fmla="*/ 1 w 19"/>
                  <a:gd name="T9" fmla="*/ 2 h 91"/>
                  <a:gd name="T10" fmla="*/ 1 w 19"/>
                  <a:gd name="T11" fmla="*/ 3 h 91"/>
                  <a:gd name="T12" fmla="*/ 1 w 19"/>
                  <a:gd name="T13" fmla="*/ 3 h 91"/>
                  <a:gd name="T14" fmla="*/ 1 w 19"/>
                  <a:gd name="T15" fmla="*/ 4 h 91"/>
                  <a:gd name="T16" fmla="*/ 1 w 19"/>
                  <a:gd name="T17" fmla="*/ 4 h 91"/>
                  <a:gd name="T18" fmla="*/ 1 w 19"/>
                  <a:gd name="T19" fmla="*/ 4 h 91"/>
                  <a:gd name="T20" fmla="*/ 1 w 19"/>
                  <a:gd name="T21" fmla="*/ 5 h 91"/>
                  <a:gd name="T22" fmla="*/ 2 w 19"/>
                  <a:gd name="T23" fmla="*/ 5 h 91"/>
                  <a:gd name="T24" fmla="*/ 2 w 19"/>
                  <a:gd name="T25" fmla="*/ 5 h 91"/>
                  <a:gd name="T26" fmla="*/ 1 w 19"/>
                  <a:gd name="T27" fmla="*/ 5 h 91"/>
                  <a:gd name="T28" fmla="*/ 1 w 19"/>
                  <a:gd name="T29" fmla="*/ 5 h 91"/>
                  <a:gd name="T30" fmla="*/ 1 w 19"/>
                  <a:gd name="T31" fmla="*/ 5 h 91"/>
                  <a:gd name="T32" fmla="*/ 1 w 19"/>
                  <a:gd name="T33" fmla="*/ 4 h 91"/>
                  <a:gd name="T34" fmla="*/ 1 w 19"/>
                  <a:gd name="T35" fmla="*/ 4 h 91"/>
                  <a:gd name="T36" fmla="*/ 1 w 19"/>
                  <a:gd name="T37" fmla="*/ 3 h 91"/>
                  <a:gd name="T38" fmla="*/ 1 w 19"/>
                  <a:gd name="T39" fmla="*/ 3 h 91"/>
                  <a:gd name="T40" fmla="*/ 0 w 19"/>
                  <a:gd name="T41" fmla="*/ 2 h 91"/>
                  <a:gd name="T42" fmla="*/ 0 w 19"/>
                  <a:gd name="T43" fmla="*/ 1 h 91"/>
                  <a:gd name="T44" fmla="*/ 0 w 19"/>
                  <a:gd name="T45" fmla="*/ 0 h 91"/>
                  <a:gd name="T46" fmla="*/ 0 w 19"/>
                  <a:gd name="T47" fmla="*/ 0 h 91"/>
                  <a:gd name="T48" fmla="*/ 1 w 19"/>
                  <a:gd name="T49" fmla="*/ 0 h 91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19"/>
                  <a:gd name="T76" fmla="*/ 0 h 91"/>
                  <a:gd name="T77" fmla="*/ 19 w 19"/>
                  <a:gd name="T78" fmla="*/ 91 h 91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19" h="91">
                    <a:moveTo>
                      <a:pt x="4" y="0"/>
                    </a:moveTo>
                    <a:lnTo>
                      <a:pt x="4" y="0"/>
                    </a:lnTo>
                    <a:lnTo>
                      <a:pt x="0" y="12"/>
                    </a:lnTo>
                    <a:lnTo>
                      <a:pt x="0" y="26"/>
                    </a:lnTo>
                    <a:lnTo>
                      <a:pt x="4" y="38"/>
                    </a:lnTo>
                    <a:lnTo>
                      <a:pt x="6" y="50"/>
                    </a:lnTo>
                    <a:lnTo>
                      <a:pt x="10" y="59"/>
                    </a:lnTo>
                    <a:lnTo>
                      <a:pt x="10" y="67"/>
                    </a:lnTo>
                    <a:lnTo>
                      <a:pt x="12" y="73"/>
                    </a:lnTo>
                    <a:lnTo>
                      <a:pt x="13" y="79"/>
                    </a:lnTo>
                    <a:lnTo>
                      <a:pt x="15" y="83"/>
                    </a:lnTo>
                    <a:lnTo>
                      <a:pt x="19" y="87"/>
                    </a:lnTo>
                    <a:lnTo>
                      <a:pt x="19" y="91"/>
                    </a:lnTo>
                    <a:lnTo>
                      <a:pt x="15" y="87"/>
                    </a:lnTo>
                    <a:lnTo>
                      <a:pt x="13" y="85"/>
                    </a:lnTo>
                    <a:lnTo>
                      <a:pt x="12" y="81"/>
                    </a:lnTo>
                    <a:lnTo>
                      <a:pt x="10" y="73"/>
                    </a:lnTo>
                    <a:lnTo>
                      <a:pt x="10" y="69"/>
                    </a:lnTo>
                    <a:lnTo>
                      <a:pt x="6" y="63"/>
                    </a:lnTo>
                    <a:lnTo>
                      <a:pt x="4" y="53"/>
                    </a:lnTo>
                    <a:lnTo>
                      <a:pt x="0" y="38"/>
                    </a:lnTo>
                    <a:lnTo>
                      <a:pt x="0" y="24"/>
                    </a:lnTo>
                    <a:lnTo>
                      <a:pt x="0" y="12"/>
                    </a:lnTo>
                    <a:lnTo>
                      <a:pt x="0" y="4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CECECE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55" name="Freeform 261"/>
              <p:cNvSpPr>
                <a:spLocks/>
              </p:cNvSpPr>
              <p:nvPr/>
            </p:nvSpPr>
            <p:spPr bwMode="auto">
              <a:xfrm>
                <a:off x="1662" y="3076"/>
                <a:ext cx="10" cy="45"/>
              </a:xfrm>
              <a:custGeom>
                <a:avLst/>
                <a:gdLst>
                  <a:gd name="T0" fmla="*/ 1 w 19"/>
                  <a:gd name="T1" fmla="*/ 0 h 91"/>
                  <a:gd name="T2" fmla="*/ 1 w 19"/>
                  <a:gd name="T3" fmla="*/ 0 h 91"/>
                  <a:gd name="T4" fmla="*/ 0 w 19"/>
                  <a:gd name="T5" fmla="*/ 0 h 91"/>
                  <a:gd name="T6" fmla="*/ 0 w 19"/>
                  <a:gd name="T7" fmla="*/ 1 h 91"/>
                  <a:gd name="T8" fmla="*/ 1 w 19"/>
                  <a:gd name="T9" fmla="*/ 2 h 91"/>
                  <a:gd name="T10" fmla="*/ 1 w 19"/>
                  <a:gd name="T11" fmla="*/ 3 h 91"/>
                  <a:gd name="T12" fmla="*/ 1 w 19"/>
                  <a:gd name="T13" fmla="*/ 3 h 91"/>
                  <a:gd name="T14" fmla="*/ 1 w 19"/>
                  <a:gd name="T15" fmla="*/ 4 h 91"/>
                  <a:gd name="T16" fmla="*/ 1 w 19"/>
                  <a:gd name="T17" fmla="*/ 4 h 91"/>
                  <a:gd name="T18" fmla="*/ 1 w 19"/>
                  <a:gd name="T19" fmla="*/ 4 h 91"/>
                  <a:gd name="T20" fmla="*/ 1 w 19"/>
                  <a:gd name="T21" fmla="*/ 5 h 91"/>
                  <a:gd name="T22" fmla="*/ 2 w 19"/>
                  <a:gd name="T23" fmla="*/ 5 h 91"/>
                  <a:gd name="T24" fmla="*/ 2 w 19"/>
                  <a:gd name="T25" fmla="*/ 5 h 91"/>
                  <a:gd name="T26" fmla="*/ 1 w 19"/>
                  <a:gd name="T27" fmla="*/ 5 h 91"/>
                  <a:gd name="T28" fmla="*/ 1 w 19"/>
                  <a:gd name="T29" fmla="*/ 5 h 91"/>
                  <a:gd name="T30" fmla="*/ 1 w 19"/>
                  <a:gd name="T31" fmla="*/ 5 h 91"/>
                  <a:gd name="T32" fmla="*/ 1 w 19"/>
                  <a:gd name="T33" fmla="*/ 4 h 91"/>
                  <a:gd name="T34" fmla="*/ 1 w 19"/>
                  <a:gd name="T35" fmla="*/ 4 h 91"/>
                  <a:gd name="T36" fmla="*/ 1 w 19"/>
                  <a:gd name="T37" fmla="*/ 3 h 91"/>
                  <a:gd name="T38" fmla="*/ 1 w 19"/>
                  <a:gd name="T39" fmla="*/ 3 h 91"/>
                  <a:gd name="T40" fmla="*/ 0 w 19"/>
                  <a:gd name="T41" fmla="*/ 2 h 91"/>
                  <a:gd name="T42" fmla="*/ 0 w 19"/>
                  <a:gd name="T43" fmla="*/ 1 h 91"/>
                  <a:gd name="T44" fmla="*/ 0 w 19"/>
                  <a:gd name="T45" fmla="*/ 0 h 91"/>
                  <a:gd name="T46" fmla="*/ 0 w 19"/>
                  <a:gd name="T47" fmla="*/ 0 h 91"/>
                  <a:gd name="T48" fmla="*/ 1 w 19"/>
                  <a:gd name="T49" fmla="*/ 0 h 91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19"/>
                  <a:gd name="T76" fmla="*/ 0 h 91"/>
                  <a:gd name="T77" fmla="*/ 19 w 19"/>
                  <a:gd name="T78" fmla="*/ 91 h 91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19" h="91">
                    <a:moveTo>
                      <a:pt x="4" y="0"/>
                    </a:moveTo>
                    <a:lnTo>
                      <a:pt x="4" y="0"/>
                    </a:lnTo>
                    <a:lnTo>
                      <a:pt x="0" y="12"/>
                    </a:lnTo>
                    <a:lnTo>
                      <a:pt x="0" y="26"/>
                    </a:lnTo>
                    <a:lnTo>
                      <a:pt x="4" y="38"/>
                    </a:lnTo>
                    <a:lnTo>
                      <a:pt x="6" y="50"/>
                    </a:lnTo>
                    <a:lnTo>
                      <a:pt x="10" y="59"/>
                    </a:lnTo>
                    <a:lnTo>
                      <a:pt x="10" y="67"/>
                    </a:lnTo>
                    <a:lnTo>
                      <a:pt x="12" y="73"/>
                    </a:lnTo>
                    <a:lnTo>
                      <a:pt x="13" y="79"/>
                    </a:lnTo>
                    <a:lnTo>
                      <a:pt x="15" y="83"/>
                    </a:lnTo>
                    <a:lnTo>
                      <a:pt x="19" y="87"/>
                    </a:lnTo>
                    <a:lnTo>
                      <a:pt x="19" y="91"/>
                    </a:lnTo>
                    <a:lnTo>
                      <a:pt x="15" y="87"/>
                    </a:lnTo>
                    <a:lnTo>
                      <a:pt x="13" y="85"/>
                    </a:lnTo>
                    <a:lnTo>
                      <a:pt x="12" y="81"/>
                    </a:lnTo>
                    <a:lnTo>
                      <a:pt x="10" y="73"/>
                    </a:lnTo>
                    <a:lnTo>
                      <a:pt x="10" y="69"/>
                    </a:lnTo>
                    <a:lnTo>
                      <a:pt x="6" y="63"/>
                    </a:lnTo>
                    <a:lnTo>
                      <a:pt x="4" y="53"/>
                    </a:lnTo>
                    <a:lnTo>
                      <a:pt x="0" y="38"/>
                    </a:lnTo>
                    <a:lnTo>
                      <a:pt x="0" y="24"/>
                    </a:lnTo>
                    <a:lnTo>
                      <a:pt x="0" y="12"/>
                    </a:lnTo>
                    <a:lnTo>
                      <a:pt x="0" y="4"/>
                    </a:lnTo>
                    <a:lnTo>
                      <a:pt x="4" y="0"/>
                    </a:lnTo>
                  </a:path>
                </a:pathLst>
              </a:custGeom>
              <a:noFill/>
              <a:ln w="793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724" name="Group 262"/>
            <p:cNvGrpSpPr>
              <a:grpSpLocks/>
            </p:cNvGrpSpPr>
            <p:nvPr/>
          </p:nvGrpSpPr>
          <p:grpSpPr bwMode="auto">
            <a:xfrm>
              <a:off x="1672" y="3122"/>
              <a:ext cx="4" cy="5"/>
              <a:chOff x="1672" y="3122"/>
              <a:chExt cx="4" cy="5"/>
            </a:xfrm>
          </p:grpSpPr>
          <p:sp>
            <p:nvSpPr>
              <p:cNvPr id="952" name="Freeform 263"/>
              <p:cNvSpPr>
                <a:spLocks/>
              </p:cNvSpPr>
              <p:nvPr/>
            </p:nvSpPr>
            <p:spPr bwMode="auto">
              <a:xfrm>
                <a:off x="1672" y="3122"/>
                <a:ext cx="4" cy="5"/>
              </a:xfrm>
              <a:custGeom>
                <a:avLst/>
                <a:gdLst>
                  <a:gd name="T0" fmla="*/ 0 w 10"/>
                  <a:gd name="T1" fmla="*/ 0 h 10"/>
                  <a:gd name="T2" fmla="*/ 0 w 10"/>
                  <a:gd name="T3" fmla="*/ 0 h 10"/>
                  <a:gd name="T4" fmla="*/ 0 w 10"/>
                  <a:gd name="T5" fmla="*/ 0 h 10"/>
                  <a:gd name="T6" fmla="*/ 0 w 10"/>
                  <a:gd name="T7" fmla="*/ 0 h 10"/>
                  <a:gd name="T8" fmla="*/ 0 w 10"/>
                  <a:gd name="T9" fmla="*/ 1 h 10"/>
                  <a:gd name="T10" fmla="*/ 0 w 10"/>
                  <a:gd name="T11" fmla="*/ 1 h 10"/>
                  <a:gd name="T12" fmla="*/ 0 w 10"/>
                  <a:gd name="T13" fmla="*/ 1 h 10"/>
                  <a:gd name="T14" fmla="*/ 0 w 10"/>
                  <a:gd name="T15" fmla="*/ 1 h 10"/>
                  <a:gd name="T16" fmla="*/ 0 w 10"/>
                  <a:gd name="T17" fmla="*/ 1 h 10"/>
                  <a:gd name="T18" fmla="*/ 0 w 10"/>
                  <a:gd name="T19" fmla="*/ 1 h 10"/>
                  <a:gd name="T20" fmla="*/ 0 w 10"/>
                  <a:gd name="T21" fmla="*/ 1 h 10"/>
                  <a:gd name="T22" fmla="*/ 0 w 10"/>
                  <a:gd name="T23" fmla="*/ 1 h 10"/>
                  <a:gd name="T24" fmla="*/ 0 w 10"/>
                  <a:gd name="T25" fmla="*/ 0 h 10"/>
                  <a:gd name="T26" fmla="*/ 0 w 10"/>
                  <a:gd name="T27" fmla="*/ 0 h 10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w 10"/>
                  <a:gd name="T43" fmla="*/ 0 h 10"/>
                  <a:gd name="T44" fmla="*/ 10 w 10"/>
                  <a:gd name="T45" fmla="*/ 10 h 10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T42" t="T43" r="T44" b="T45"/>
                <a:pathLst>
                  <a:path w="10" h="10">
                    <a:moveTo>
                      <a:pt x="0" y="0"/>
                    </a:moveTo>
                    <a:lnTo>
                      <a:pt x="0" y="0"/>
                    </a:lnTo>
                    <a:lnTo>
                      <a:pt x="2" y="0"/>
                    </a:lnTo>
                    <a:lnTo>
                      <a:pt x="6" y="0"/>
                    </a:lnTo>
                    <a:lnTo>
                      <a:pt x="6" y="2"/>
                    </a:lnTo>
                    <a:lnTo>
                      <a:pt x="8" y="2"/>
                    </a:lnTo>
                    <a:lnTo>
                      <a:pt x="8" y="4"/>
                    </a:lnTo>
                    <a:lnTo>
                      <a:pt x="10" y="8"/>
                    </a:lnTo>
                    <a:lnTo>
                      <a:pt x="8" y="10"/>
                    </a:lnTo>
                    <a:lnTo>
                      <a:pt x="8" y="8"/>
                    </a:lnTo>
                    <a:lnTo>
                      <a:pt x="6" y="4"/>
                    </a:lnTo>
                    <a:lnTo>
                      <a:pt x="6" y="2"/>
                    </a:lnTo>
                    <a:lnTo>
                      <a:pt x="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53" name="Freeform 264"/>
              <p:cNvSpPr>
                <a:spLocks/>
              </p:cNvSpPr>
              <p:nvPr/>
            </p:nvSpPr>
            <p:spPr bwMode="auto">
              <a:xfrm>
                <a:off x="1672" y="3122"/>
                <a:ext cx="4" cy="5"/>
              </a:xfrm>
              <a:custGeom>
                <a:avLst/>
                <a:gdLst>
                  <a:gd name="T0" fmla="*/ 0 w 10"/>
                  <a:gd name="T1" fmla="*/ 0 h 10"/>
                  <a:gd name="T2" fmla="*/ 0 w 10"/>
                  <a:gd name="T3" fmla="*/ 0 h 10"/>
                  <a:gd name="T4" fmla="*/ 0 w 10"/>
                  <a:gd name="T5" fmla="*/ 0 h 10"/>
                  <a:gd name="T6" fmla="*/ 0 w 10"/>
                  <a:gd name="T7" fmla="*/ 0 h 10"/>
                  <a:gd name="T8" fmla="*/ 0 w 10"/>
                  <a:gd name="T9" fmla="*/ 1 h 10"/>
                  <a:gd name="T10" fmla="*/ 0 w 10"/>
                  <a:gd name="T11" fmla="*/ 1 h 10"/>
                  <a:gd name="T12" fmla="*/ 0 w 10"/>
                  <a:gd name="T13" fmla="*/ 1 h 10"/>
                  <a:gd name="T14" fmla="*/ 0 w 10"/>
                  <a:gd name="T15" fmla="*/ 1 h 10"/>
                  <a:gd name="T16" fmla="*/ 0 w 10"/>
                  <a:gd name="T17" fmla="*/ 1 h 10"/>
                  <a:gd name="T18" fmla="*/ 0 w 10"/>
                  <a:gd name="T19" fmla="*/ 1 h 10"/>
                  <a:gd name="T20" fmla="*/ 0 w 10"/>
                  <a:gd name="T21" fmla="*/ 1 h 10"/>
                  <a:gd name="T22" fmla="*/ 0 w 10"/>
                  <a:gd name="T23" fmla="*/ 1 h 10"/>
                  <a:gd name="T24" fmla="*/ 0 w 10"/>
                  <a:gd name="T25" fmla="*/ 0 h 10"/>
                  <a:gd name="T26" fmla="*/ 0 w 10"/>
                  <a:gd name="T27" fmla="*/ 0 h 10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w 10"/>
                  <a:gd name="T43" fmla="*/ 0 h 10"/>
                  <a:gd name="T44" fmla="*/ 10 w 10"/>
                  <a:gd name="T45" fmla="*/ 10 h 10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T42" t="T43" r="T44" b="T45"/>
                <a:pathLst>
                  <a:path w="10" h="10">
                    <a:moveTo>
                      <a:pt x="0" y="0"/>
                    </a:moveTo>
                    <a:lnTo>
                      <a:pt x="0" y="0"/>
                    </a:lnTo>
                    <a:lnTo>
                      <a:pt x="2" y="0"/>
                    </a:lnTo>
                    <a:lnTo>
                      <a:pt x="6" y="0"/>
                    </a:lnTo>
                    <a:lnTo>
                      <a:pt x="6" y="2"/>
                    </a:lnTo>
                    <a:lnTo>
                      <a:pt x="8" y="2"/>
                    </a:lnTo>
                    <a:lnTo>
                      <a:pt x="8" y="4"/>
                    </a:lnTo>
                    <a:lnTo>
                      <a:pt x="10" y="8"/>
                    </a:lnTo>
                    <a:lnTo>
                      <a:pt x="8" y="10"/>
                    </a:lnTo>
                    <a:lnTo>
                      <a:pt x="8" y="8"/>
                    </a:lnTo>
                    <a:lnTo>
                      <a:pt x="6" y="4"/>
                    </a:lnTo>
                    <a:lnTo>
                      <a:pt x="6" y="2"/>
                    </a:lnTo>
                    <a:lnTo>
                      <a:pt x="2" y="0"/>
                    </a:lnTo>
                    <a:lnTo>
                      <a:pt x="0" y="0"/>
                    </a:lnTo>
                  </a:path>
                </a:pathLst>
              </a:custGeom>
              <a:noFill/>
              <a:ln w="793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725" name="Freeform 265"/>
            <p:cNvSpPr>
              <a:spLocks/>
            </p:cNvSpPr>
            <p:nvPr/>
          </p:nvSpPr>
          <p:spPr bwMode="auto">
            <a:xfrm>
              <a:off x="1679" y="3127"/>
              <a:ext cx="13" cy="5"/>
            </a:xfrm>
            <a:custGeom>
              <a:avLst/>
              <a:gdLst>
                <a:gd name="T0" fmla="*/ 2 w 25"/>
                <a:gd name="T1" fmla="*/ 1 h 10"/>
                <a:gd name="T2" fmla="*/ 2 w 25"/>
                <a:gd name="T3" fmla="*/ 1 h 10"/>
                <a:gd name="T4" fmla="*/ 2 w 25"/>
                <a:gd name="T5" fmla="*/ 1 h 10"/>
                <a:gd name="T6" fmla="*/ 2 w 25"/>
                <a:gd name="T7" fmla="*/ 1 h 10"/>
                <a:gd name="T8" fmla="*/ 2 w 25"/>
                <a:gd name="T9" fmla="*/ 1 h 10"/>
                <a:gd name="T10" fmla="*/ 2 w 25"/>
                <a:gd name="T11" fmla="*/ 1 h 10"/>
                <a:gd name="T12" fmla="*/ 2 w 25"/>
                <a:gd name="T13" fmla="*/ 1 h 10"/>
                <a:gd name="T14" fmla="*/ 2 w 25"/>
                <a:gd name="T15" fmla="*/ 1 h 10"/>
                <a:gd name="T16" fmla="*/ 2 w 25"/>
                <a:gd name="T17" fmla="*/ 1 h 10"/>
                <a:gd name="T18" fmla="*/ 1 w 25"/>
                <a:gd name="T19" fmla="*/ 1 h 10"/>
                <a:gd name="T20" fmla="*/ 1 w 25"/>
                <a:gd name="T21" fmla="*/ 1 h 10"/>
                <a:gd name="T22" fmla="*/ 1 w 25"/>
                <a:gd name="T23" fmla="*/ 1 h 10"/>
                <a:gd name="T24" fmla="*/ 1 w 25"/>
                <a:gd name="T25" fmla="*/ 1 h 10"/>
                <a:gd name="T26" fmla="*/ 1 w 25"/>
                <a:gd name="T27" fmla="*/ 0 h 10"/>
                <a:gd name="T28" fmla="*/ 0 w 25"/>
                <a:gd name="T29" fmla="*/ 0 h 10"/>
                <a:gd name="T30" fmla="*/ 1 w 25"/>
                <a:gd name="T31" fmla="*/ 1 h 10"/>
                <a:gd name="T32" fmla="*/ 1 w 25"/>
                <a:gd name="T33" fmla="*/ 1 h 10"/>
                <a:gd name="T34" fmla="*/ 1 w 25"/>
                <a:gd name="T35" fmla="*/ 1 h 10"/>
                <a:gd name="T36" fmla="*/ 1 w 25"/>
                <a:gd name="T37" fmla="*/ 1 h 10"/>
                <a:gd name="T38" fmla="*/ 1 w 25"/>
                <a:gd name="T39" fmla="*/ 1 h 10"/>
                <a:gd name="T40" fmla="*/ 1 w 25"/>
                <a:gd name="T41" fmla="*/ 1 h 10"/>
                <a:gd name="T42" fmla="*/ 1 w 25"/>
                <a:gd name="T43" fmla="*/ 1 h 10"/>
                <a:gd name="T44" fmla="*/ 1 w 25"/>
                <a:gd name="T45" fmla="*/ 1 h 10"/>
                <a:gd name="T46" fmla="*/ 2 w 25"/>
                <a:gd name="T47" fmla="*/ 1 h 10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w 25"/>
                <a:gd name="T73" fmla="*/ 0 h 10"/>
                <a:gd name="T74" fmla="*/ 25 w 25"/>
                <a:gd name="T75" fmla="*/ 10 h 10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T72" t="T73" r="T74" b="T75"/>
              <a:pathLst>
                <a:path w="25" h="10">
                  <a:moveTo>
                    <a:pt x="17" y="10"/>
                  </a:moveTo>
                  <a:lnTo>
                    <a:pt x="17" y="10"/>
                  </a:lnTo>
                  <a:lnTo>
                    <a:pt x="19" y="10"/>
                  </a:lnTo>
                  <a:lnTo>
                    <a:pt x="23" y="10"/>
                  </a:lnTo>
                  <a:lnTo>
                    <a:pt x="25" y="10"/>
                  </a:lnTo>
                  <a:lnTo>
                    <a:pt x="25" y="6"/>
                  </a:lnTo>
                  <a:lnTo>
                    <a:pt x="23" y="6"/>
                  </a:lnTo>
                  <a:lnTo>
                    <a:pt x="19" y="6"/>
                  </a:lnTo>
                  <a:lnTo>
                    <a:pt x="17" y="6"/>
                  </a:lnTo>
                  <a:lnTo>
                    <a:pt x="13" y="4"/>
                  </a:lnTo>
                  <a:lnTo>
                    <a:pt x="7" y="4"/>
                  </a:lnTo>
                  <a:lnTo>
                    <a:pt x="4" y="2"/>
                  </a:lnTo>
                  <a:lnTo>
                    <a:pt x="2" y="2"/>
                  </a:ln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2" y="4"/>
                  </a:lnTo>
                  <a:lnTo>
                    <a:pt x="4" y="4"/>
                  </a:lnTo>
                  <a:lnTo>
                    <a:pt x="7" y="4"/>
                  </a:lnTo>
                  <a:lnTo>
                    <a:pt x="7" y="6"/>
                  </a:lnTo>
                  <a:lnTo>
                    <a:pt x="9" y="6"/>
                  </a:lnTo>
                  <a:lnTo>
                    <a:pt x="13" y="10"/>
                  </a:lnTo>
                  <a:lnTo>
                    <a:pt x="15" y="10"/>
                  </a:lnTo>
                  <a:lnTo>
                    <a:pt x="17" y="10"/>
                  </a:lnTo>
                </a:path>
              </a:pathLst>
            </a:cu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6" name="Freeform 266"/>
            <p:cNvSpPr>
              <a:spLocks/>
            </p:cNvSpPr>
            <p:nvPr/>
          </p:nvSpPr>
          <p:spPr bwMode="auto">
            <a:xfrm>
              <a:off x="1687" y="3073"/>
              <a:ext cx="16" cy="19"/>
            </a:xfrm>
            <a:custGeom>
              <a:avLst/>
              <a:gdLst>
                <a:gd name="T0" fmla="*/ 2 w 31"/>
                <a:gd name="T1" fmla="*/ 2 h 38"/>
                <a:gd name="T2" fmla="*/ 2 w 31"/>
                <a:gd name="T3" fmla="*/ 2 h 38"/>
                <a:gd name="T4" fmla="*/ 2 w 31"/>
                <a:gd name="T5" fmla="*/ 1 h 38"/>
                <a:gd name="T6" fmla="*/ 2 w 31"/>
                <a:gd name="T7" fmla="*/ 1 h 38"/>
                <a:gd name="T8" fmla="*/ 2 w 31"/>
                <a:gd name="T9" fmla="*/ 1 h 38"/>
                <a:gd name="T10" fmla="*/ 2 w 31"/>
                <a:gd name="T11" fmla="*/ 1 h 38"/>
                <a:gd name="T12" fmla="*/ 2 w 31"/>
                <a:gd name="T13" fmla="*/ 1 h 38"/>
                <a:gd name="T14" fmla="*/ 2 w 31"/>
                <a:gd name="T15" fmla="*/ 1 h 38"/>
                <a:gd name="T16" fmla="*/ 2 w 31"/>
                <a:gd name="T17" fmla="*/ 1 h 38"/>
                <a:gd name="T18" fmla="*/ 2 w 31"/>
                <a:gd name="T19" fmla="*/ 1 h 38"/>
                <a:gd name="T20" fmla="*/ 2 w 31"/>
                <a:gd name="T21" fmla="*/ 1 h 38"/>
                <a:gd name="T22" fmla="*/ 2 w 31"/>
                <a:gd name="T23" fmla="*/ 1 h 38"/>
                <a:gd name="T24" fmla="*/ 2 w 31"/>
                <a:gd name="T25" fmla="*/ 1 h 38"/>
                <a:gd name="T26" fmla="*/ 2 w 31"/>
                <a:gd name="T27" fmla="*/ 0 h 38"/>
                <a:gd name="T28" fmla="*/ 2 w 31"/>
                <a:gd name="T29" fmla="*/ 1 h 38"/>
                <a:gd name="T30" fmla="*/ 2 w 31"/>
                <a:gd name="T31" fmla="*/ 1 h 38"/>
                <a:gd name="T32" fmla="*/ 2 w 31"/>
                <a:gd name="T33" fmla="*/ 1 h 38"/>
                <a:gd name="T34" fmla="*/ 2 w 31"/>
                <a:gd name="T35" fmla="*/ 1 h 38"/>
                <a:gd name="T36" fmla="*/ 2 w 31"/>
                <a:gd name="T37" fmla="*/ 1 h 38"/>
                <a:gd name="T38" fmla="*/ 2 w 31"/>
                <a:gd name="T39" fmla="*/ 2 h 38"/>
                <a:gd name="T40" fmla="*/ 2 w 31"/>
                <a:gd name="T41" fmla="*/ 2 h 38"/>
                <a:gd name="T42" fmla="*/ 2 w 31"/>
                <a:gd name="T43" fmla="*/ 2 h 38"/>
                <a:gd name="T44" fmla="*/ 2 w 31"/>
                <a:gd name="T45" fmla="*/ 2 h 38"/>
                <a:gd name="T46" fmla="*/ 1 w 31"/>
                <a:gd name="T47" fmla="*/ 2 h 38"/>
                <a:gd name="T48" fmla="*/ 1 w 31"/>
                <a:gd name="T49" fmla="*/ 2 h 38"/>
                <a:gd name="T50" fmla="*/ 1 w 31"/>
                <a:gd name="T51" fmla="*/ 2 h 38"/>
                <a:gd name="T52" fmla="*/ 1 w 31"/>
                <a:gd name="T53" fmla="*/ 2 h 38"/>
                <a:gd name="T54" fmla="*/ 1 w 31"/>
                <a:gd name="T55" fmla="*/ 2 h 38"/>
                <a:gd name="T56" fmla="*/ 1 w 31"/>
                <a:gd name="T57" fmla="*/ 2 h 38"/>
                <a:gd name="T58" fmla="*/ 0 w 31"/>
                <a:gd name="T59" fmla="*/ 2 h 38"/>
                <a:gd name="T60" fmla="*/ 1 w 31"/>
                <a:gd name="T61" fmla="*/ 2 h 38"/>
                <a:gd name="T62" fmla="*/ 1 w 31"/>
                <a:gd name="T63" fmla="*/ 2 h 38"/>
                <a:gd name="T64" fmla="*/ 1 w 31"/>
                <a:gd name="T65" fmla="*/ 2 h 38"/>
                <a:gd name="T66" fmla="*/ 1 w 31"/>
                <a:gd name="T67" fmla="*/ 2 h 38"/>
                <a:gd name="T68" fmla="*/ 1 w 31"/>
                <a:gd name="T69" fmla="*/ 2 h 38"/>
                <a:gd name="T70" fmla="*/ 2 w 31"/>
                <a:gd name="T71" fmla="*/ 2 h 38"/>
                <a:gd name="T72" fmla="*/ 2 w 31"/>
                <a:gd name="T73" fmla="*/ 2 h 38"/>
                <a:gd name="T74" fmla="*/ 2 w 31"/>
                <a:gd name="T75" fmla="*/ 2 h 38"/>
                <a:gd name="T76" fmla="*/ 2 w 31"/>
                <a:gd name="T77" fmla="*/ 2 h 38"/>
                <a:gd name="T78" fmla="*/ 2 w 31"/>
                <a:gd name="T79" fmla="*/ 2 h 38"/>
                <a:gd name="T80" fmla="*/ 2 w 31"/>
                <a:gd name="T81" fmla="*/ 2 h 38"/>
                <a:gd name="T82" fmla="*/ 2 w 31"/>
                <a:gd name="T83" fmla="*/ 2 h 38"/>
                <a:gd name="T84" fmla="*/ 2 w 31"/>
                <a:gd name="T85" fmla="*/ 2 h 38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31"/>
                <a:gd name="T130" fmla="*/ 0 h 38"/>
                <a:gd name="T131" fmla="*/ 31 w 31"/>
                <a:gd name="T132" fmla="*/ 38 h 38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31" h="38">
                  <a:moveTo>
                    <a:pt x="27" y="26"/>
                  </a:moveTo>
                  <a:lnTo>
                    <a:pt x="27" y="26"/>
                  </a:lnTo>
                  <a:lnTo>
                    <a:pt x="27" y="20"/>
                  </a:lnTo>
                  <a:lnTo>
                    <a:pt x="27" y="16"/>
                  </a:lnTo>
                  <a:lnTo>
                    <a:pt x="27" y="14"/>
                  </a:lnTo>
                  <a:lnTo>
                    <a:pt x="27" y="10"/>
                  </a:lnTo>
                  <a:lnTo>
                    <a:pt x="31" y="8"/>
                  </a:lnTo>
                  <a:lnTo>
                    <a:pt x="27" y="14"/>
                  </a:lnTo>
                  <a:lnTo>
                    <a:pt x="27" y="10"/>
                  </a:lnTo>
                  <a:lnTo>
                    <a:pt x="27" y="8"/>
                  </a:lnTo>
                  <a:lnTo>
                    <a:pt x="27" y="6"/>
                  </a:lnTo>
                  <a:lnTo>
                    <a:pt x="25" y="4"/>
                  </a:lnTo>
                  <a:lnTo>
                    <a:pt x="25" y="2"/>
                  </a:lnTo>
                  <a:lnTo>
                    <a:pt x="25" y="0"/>
                  </a:lnTo>
                  <a:lnTo>
                    <a:pt x="25" y="4"/>
                  </a:lnTo>
                  <a:lnTo>
                    <a:pt x="25" y="6"/>
                  </a:lnTo>
                  <a:lnTo>
                    <a:pt x="25" y="8"/>
                  </a:lnTo>
                  <a:lnTo>
                    <a:pt x="25" y="14"/>
                  </a:lnTo>
                  <a:lnTo>
                    <a:pt x="25" y="18"/>
                  </a:lnTo>
                  <a:lnTo>
                    <a:pt x="23" y="26"/>
                  </a:lnTo>
                  <a:lnTo>
                    <a:pt x="22" y="28"/>
                  </a:lnTo>
                  <a:lnTo>
                    <a:pt x="22" y="30"/>
                  </a:lnTo>
                  <a:lnTo>
                    <a:pt x="18" y="30"/>
                  </a:lnTo>
                  <a:lnTo>
                    <a:pt x="16" y="32"/>
                  </a:lnTo>
                  <a:lnTo>
                    <a:pt x="14" y="32"/>
                  </a:lnTo>
                  <a:lnTo>
                    <a:pt x="10" y="32"/>
                  </a:lnTo>
                  <a:lnTo>
                    <a:pt x="8" y="32"/>
                  </a:lnTo>
                  <a:lnTo>
                    <a:pt x="4" y="32"/>
                  </a:lnTo>
                  <a:lnTo>
                    <a:pt x="2" y="34"/>
                  </a:lnTo>
                  <a:lnTo>
                    <a:pt x="0" y="38"/>
                  </a:lnTo>
                  <a:lnTo>
                    <a:pt x="2" y="38"/>
                  </a:lnTo>
                  <a:lnTo>
                    <a:pt x="4" y="38"/>
                  </a:lnTo>
                  <a:lnTo>
                    <a:pt x="8" y="38"/>
                  </a:lnTo>
                  <a:lnTo>
                    <a:pt x="10" y="34"/>
                  </a:lnTo>
                  <a:lnTo>
                    <a:pt x="16" y="34"/>
                  </a:lnTo>
                  <a:lnTo>
                    <a:pt x="18" y="34"/>
                  </a:lnTo>
                  <a:lnTo>
                    <a:pt x="18" y="32"/>
                  </a:lnTo>
                  <a:lnTo>
                    <a:pt x="22" y="32"/>
                  </a:lnTo>
                  <a:lnTo>
                    <a:pt x="23" y="32"/>
                  </a:lnTo>
                  <a:lnTo>
                    <a:pt x="23" y="30"/>
                  </a:lnTo>
                  <a:lnTo>
                    <a:pt x="25" y="30"/>
                  </a:lnTo>
                  <a:lnTo>
                    <a:pt x="25" y="26"/>
                  </a:lnTo>
                  <a:lnTo>
                    <a:pt x="27" y="26"/>
                  </a:lnTo>
                </a:path>
              </a:pathLst>
            </a:cu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7" name="Freeform 267"/>
            <p:cNvSpPr>
              <a:spLocks/>
            </p:cNvSpPr>
            <p:nvPr/>
          </p:nvSpPr>
          <p:spPr bwMode="auto">
            <a:xfrm>
              <a:off x="1667" y="3086"/>
              <a:ext cx="33" cy="20"/>
            </a:xfrm>
            <a:custGeom>
              <a:avLst/>
              <a:gdLst>
                <a:gd name="T0" fmla="*/ 0 w 65"/>
                <a:gd name="T1" fmla="*/ 0 h 39"/>
                <a:gd name="T2" fmla="*/ 0 w 65"/>
                <a:gd name="T3" fmla="*/ 0 h 39"/>
                <a:gd name="T4" fmla="*/ 0 w 65"/>
                <a:gd name="T5" fmla="*/ 1 h 39"/>
                <a:gd name="T6" fmla="*/ 1 w 65"/>
                <a:gd name="T7" fmla="*/ 1 h 39"/>
                <a:gd name="T8" fmla="*/ 1 w 65"/>
                <a:gd name="T9" fmla="*/ 1 h 39"/>
                <a:gd name="T10" fmla="*/ 1 w 65"/>
                <a:gd name="T11" fmla="*/ 1 h 39"/>
                <a:gd name="T12" fmla="*/ 1 w 65"/>
                <a:gd name="T13" fmla="*/ 2 h 39"/>
                <a:gd name="T14" fmla="*/ 1 w 65"/>
                <a:gd name="T15" fmla="*/ 2 h 39"/>
                <a:gd name="T16" fmla="*/ 1 w 65"/>
                <a:gd name="T17" fmla="*/ 2 h 39"/>
                <a:gd name="T18" fmla="*/ 1 w 65"/>
                <a:gd name="T19" fmla="*/ 2 h 39"/>
                <a:gd name="T20" fmla="*/ 1 w 65"/>
                <a:gd name="T21" fmla="*/ 2 h 39"/>
                <a:gd name="T22" fmla="*/ 1 w 65"/>
                <a:gd name="T23" fmla="*/ 3 h 39"/>
                <a:gd name="T24" fmla="*/ 1 w 65"/>
                <a:gd name="T25" fmla="*/ 3 h 39"/>
                <a:gd name="T26" fmla="*/ 2 w 65"/>
                <a:gd name="T27" fmla="*/ 3 h 39"/>
                <a:gd name="T28" fmla="*/ 2 w 65"/>
                <a:gd name="T29" fmla="*/ 3 h 39"/>
                <a:gd name="T30" fmla="*/ 2 w 65"/>
                <a:gd name="T31" fmla="*/ 3 h 39"/>
                <a:gd name="T32" fmla="*/ 2 w 65"/>
                <a:gd name="T33" fmla="*/ 3 h 39"/>
                <a:gd name="T34" fmla="*/ 2 w 65"/>
                <a:gd name="T35" fmla="*/ 3 h 39"/>
                <a:gd name="T36" fmla="*/ 2 w 65"/>
                <a:gd name="T37" fmla="*/ 3 h 39"/>
                <a:gd name="T38" fmla="*/ 2 w 65"/>
                <a:gd name="T39" fmla="*/ 3 h 39"/>
                <a:gd name="T40" fmla="*/ 3 w 65"/>
                <a:gd name="T41" fmla="*/ 3 h 39"/>
                <a:gd name="T42" fmla="*/ 3 w 65"/>
                <a:gd name="T43" fmla="*/ 3 h 39"/>
                <a:gd name="T44" fmla="*/ 3 w 65"/>
                <a:gd name="T45" fmla="*/ 2 h 39"/>
                <a:gd name="T46" fmla="*/ 3 w 65"/>
                <a:gd name="T47" fmla="*/ 2 h 39"/>
                <a:gd name="T48" fmla="*/ 4 w 65"/>
                <a:gd name="T49" fmla="*/ 2 h 39"/>
                <a:gd name="T50" fmla="*/ 4 w 65"/>
                <a:gd name="T51" fmla="*/ 2 h 39"/>
                <a:gd name="T52" fmla="*/ 4 w 65"/>
                <a:gd name="T53" fmla="*/ 2 h 39"/>
                <a:gd name="T54" fmla="*/ 4 w 65"/>
                <a:gd name="T55" fmla="*/ 2 h 39"/>
                <a:gd name="T56" fmla="*/ 4 w 65"/>
                <a:gd name="T57" fmla="*/ 2 h 39"/>
                <a:gd name="T58" fmla="*/ 4 w 65"/>
                <a:gd name="T59" fmla="*/ 2 h 39"/>
                <a:gd name="T60" fmla="*/ 4 w 65"/>
                <a:gd name="T61" fmla="*/ 2 h 39"/>
                <a:gd name="T62" fmla="*/ 5 w 65"/>
                <a:gd name="T63" fmla="*/ 2 h 39"/>
                <a:gd name="T64" fmla="*/ 5 w 65"/>
                <a:gd name="T65" fmla="*/ 1 h 39"/>
                <a:gd name="T66" fmla="*/ 4 w 65"/>
                <a:gd name="T67" fmla="*/ 1 h 39"/>
                <a:gd name="T68" fmla="*/ 4 w 65"/>
                <a:gd name="T69" fmla="*/ 1 h 39"/>
                <a:gd name="T70" fmla="*/ 3 w 65"/>
                <a:gd name="T71" fmla="*/ 1 h 39"/>
                <a:gd name="T72" fmla="*/ 3 w 65"/>
                <a:gd name="T73" fmla="*/ 1 h 39"/>
                <a:gd name="T74" fmla="*/ 2 w 65"/>
                <a:gd name="T75" fmla="*/ 1 h 39"/>
                <a:gd name="T76" fmla="*/ 2 w 65"/>
                <a:gd name="T77" fmla="*/ 1 h 39"/>
                <a:gd name="T78" fmla="*/ 2 w 65"/>
                <a:gd name="T79" fmla="*/ 1 h 39"/>
                <a:gd name="T80" fmla="*/ 2 w 65"/>
                <a:gd name="T81" fmla="*/ 1 h 39"/>
                <a:gd name="T82" fmla="*/ 2 w 65"/>
                <a:gd name="T83" fmla="*/ 1 h 39"/>
                <a:gd name="T84" fmla="*/ 1 w 65"/>
                <a:gd name="T85" fmla="*/ 1 h 39"/>
                <a:gd name="T86" fmla="*/ 1 w 65"/>
                <a:gd name="T87" fmla="*/ 1 h 39"/>
                <a:gd name="T88" fmla="*/ 1 w 65"/>
                <a:gd name="T89" fmla="*/ 1 h 39"/>
                <a:gd name="T90" fmla="*/ 1 w 65"/>
                <a:gd name="T91" fmla="*/ 0 h 39"/>
                <a:gd name="T92" fmla="*/ 0 w 65"/>
                <a:gd name="T93" fmla="*/ 0 h 39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w 65"/>
                <a:gd name="T142" fmla="*/ 0 h 39"/>
                <a:gd name="T143" fmla="*/ 65 w 65"/>
                <a:gd name="T144" fmla="*/ 39 h 39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T141" t="T142" r="T143" b="T144"/>
              <a:pathLst>
                <a:path w="65" h="39">
                  <a:moveTo>
                    <a:pt x="0" y="0"/>
                  </a:moveTo>
                  <a:lnTo>
                    <a:pt x="0" y="0"/>
                  </a:lnTo>
                  <a:lnTo>
                    <a:pt x="0" y="4"/>
                  </a:lnTo>
                  <a:lnTo>
                    <a:pt x="2" y="8"/>
                  </a:lnTo>
                  <a:lnTo>
                    <a:pt x="3" y="14"/>
                  </a:lnTo>
                  <a:lnTo>
                    <a:pt x="5" y="16"/>
                  </a:lnTo>
                  <a:lnTo>
                    <a:pt x="5" y="18"/>
                  </a:lnTo>
                  <a:lnTo>
                    <a:pt x="5" y="22"/>
                  </a:lnTo>
                  <a:lnTo>
                    <a:pt x="9" y="24"/>
                  </a:lnTo>
                  <a:lnTo>
                    <a:pt x="11" y="28"/>
                  </a:lnTo>
                  <a:lnTo>
                    <a:pt x="11" y="30"/>
                  </a:lnTo>
                  <a:lnTo>
                    <a:pt x="15" y="33"/>
                  </a:lnTo>
                  <a:lnTo>
                    <a:pt x="15" y="35"/>
                  </a:lnTo>
                  <a:lnTo>
                    <a:pt x="17" y="35"/>
                  </a:lnTo>
                  <a:lnTo>
                    <a:pt x="17" y="37"/>
                  </a:lnTo>
                  <a:lnTo>
                    <a:pt x="19" y="37"/>
                  </a:lnTo>
                  <a:lnTo>
                    <a:pt x="23" y="39"/>
                  </a:lnTo>
                  <a:lnTo>
                    <a:pt x="25" y="39"/>
                  </a:lnTo>
                  <a:lnTo>
                    <a:pt x="27" y="39"/>
                  </a:lnTo>
                  <a:lnTo>
                    <a:pt x="29" y="37"/>
                  </a:lnTo>
                  <a:lnTo>
                    <a:pt x="34" y="35"/>
                  </a:lnTo>
                  <a:lnTo>
                    <a:pt x="38" y="33"/>
                  </a:lnTo>
                  <a:lnTo>
                    <a:pt x="42" y="30"/>
                  </a:lnTo>
                  <a:lnTo>
                    <a:pt x="44" y="28"/>
                  </a:lnTo>
                  <a:lnTo>
                    <a:pt x="50" y="26"/>
                  </a:lnTo>
                  <a:lnTo>
                    <a:pt x="54" y="26"/>
                  </a:lnTo>
                  <a:lnTo>
                    <a:pt x="54" y="24"/>
                  </a:lnTo>
                  <a:lnTo>
                    <a:pt x="56" y="24"/>
                  </a:lnTo>
                  <a:lnTo>
                    <a:pt x="58" y="22"/>
                  </a:lnTo>
                  <a:lnTo>
                    <a:pt x="62" y="18"/>
                  </a:lnTo>
                  <a:lnTo>
                    <a:pt x="63" y="18"/>
                  </a:lnTo>
                  <a:lnTo>
                    <a:pt x="65" y="18"/>
                  </a:lnTo>
                  <a:lnTo>
                    <a:pt x="65" y="16"/>
                  </a:lnTo>
                  <a:lnTo>
                    <a:pt x="62" y="16"/>
                  </a:lnTo>
                  <a:lnTo>
                    <a:pt x="56" y="16"/>
                  </a:lnTo>
                  <a:lnTo>
                    <a:pt x="48" y="16"/>
                  </a:lnTo>
                  <a:lnTo>
                    <a:pt x="40" y="16"/>
                  </a:lnTo>
                  <a:lnTo>
                    <a:pt x="32" y="16"/>
                  </a:lnTo>
                  <a:lnTo>
                    <a:pt x="27" y="16"/>
                  </a:lnTo>
                  <a:lnTo>
                    <a:pt x="25" y="16"/>
                  </a:lnTo>
                  <a:lnTo>
                    <a:pt x="23" y="14"/>
                  </a:lnTo>
                  <a:lnTo>
                    <a:pt x="17" y="12"/>
                  </a:lnTo>
                  <a:lnTo>
                    <a:pt x="15" y="8"/>
                  </a:lnTo>
                  <a:lnTo>
                    <a:pt x="9" y="6"/>
                  </a:lnTo>
                  <a:lnTo>
                    <a:pt x="5" y="2"/>
                  </a:lnTo>
                  <a:lnTo>
                    <a:pt x="2" y="0"/>
                  </a:lnTo>
                  <a:lnTo>
                    <a:pt x="0" y="0"/>
                  </a:lnTo>
                </a:path>
              </a:pathLst>
            </a:cu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728" name="Group 268"/>
            <p:cNvGrpSpPr>
              <a:grpSpLocks/>
            </p:cNvGrpSpPr>
            <p:nvPr/>
          </p:nvGrpSpPr>
          <p:grpSpPr bwMode="auto">
            <a:xfrm>
              <a:off x="1725" y="3081"/>
              <a:ext cx="2" cy="5"/>
              <a:chOff x="1725" y="3081"/>
              <a:chExt cx="2" cy="5"/>
            </a:xfrm>
          </p:grpSpPr>
          <p:sp>
            <p:nvSpPr>
              <p:cNvPr id="950" name="Freeform 269"/>
              <p:cNvSpPr>
                <a:spLocks/>
              </p:cNvSpPr>
              <p:nvPr/>
            </p:nvSpPr>
            <p:spPr bwMode="auto">
              <a:xfrm>
                <a:off x="1725" y="3081"/>
                <a:ext cx="2" cy="5"/>
              </a:xfrm>
              <a:custGeom>
                <a:avLst/>
                <a:gdLst>
                  <a:gd name="T0" fmla="*/ 0 w 4"/>
                  <a:gd name="T1" fmla="*/ 1 h 10"/>
                  <a:gd name="T2" fmla="*/ 1 w 4"/>
                  <a:gd name="T3" fmla="*/ 1 h 10"/>
                  <a:gd name="T4" fmla="*/ 1 w 4"/>
                  <a:gd name="T5" fmla="*/ 1 h 10"/>
                  <a:gd name="T6" fmla="*/ 1 w 4"/>
                  <a:gd name="T7" fmla="*/ 1 h 10"/>
                  <a:gd name="T8" fmla="*/ 1 w 4"/>
                  <a:gd name="T9" fmla="*/ 0 h 10"/>
                  <a:gd name="T10" fmla="*/ 0 w 4"/>
                  <a:gd name="T11" fmla="*/ 0 h 10"/>
                  <a:gd name="T12" fmla="*/ 0 w 4"/>
                  <a:gd name="T13" fmla="*/ 1 h 1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4"/>
                  <a:gd name="T22" fmla="*/ 0 h 10"/>
                  <a:gd name="T23" fmla="*/ 4 w 4"/>
                  <a:gd name="T24" fmla="*/ 10 h 10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4" h="10">
                    <a:moveTo>
                      <a:pt x="0" y="10"/>
                    </a:moveTo>
                    <a:lnTo>
                      <a:pt x="2" y="8"/>
                    </a:lnTo>
                    <a:lnTo>
                      <a:pt x="4" y="4"/>
                    </a:lnTo>
                    <a:lnTo>
                      <a:pt x="4" y="2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51" name="Freeform 270"/>
              <p:cNvSpPr>
                <a:spLocks/>
              </p:cNvSpPr>
              <p:nvPr/>
            </p:nvSpPr>
            <p:spPr bwMode="auto">
              <a:xfrm>
                <a:off x="1725" y="3081"/>
                <a:ext cx="2" cy="5"/>
              </a:xfrm>
              <a:custGeom>
                <a:avLst/>
                <a:gdLst>
                  <a:gd name="T0" fmla="*/ 0 w 4"/>
                  <a:gd name="T1" fmla="*/ 1 h 10"/>
                  <a:gd name="T2" fmla="*/ 1 w 4"/>
                  <a:gd name="T3" fmla="*/ 1 h 10"/>
                  <a:gd name="T4" fmla="*/ 1 w 4"/>
                  <a:gd name="T5" fmla="*/ 1 h 10"/>
                  <a:gd name="T6" fmla="*/ 1 w 4"/>
                  <a:gd name="T7" fmla="*/ 1 h 10"/>
                  <a:gd name="T8" fmla="*/ 1 w 4"/>
                  <a:gd name="T9" fmla="*/ 0 h 10"/>
                  <a:gd name="T10" fmla="*/ 0 w 4"/>
                  <a:gd name="T11" fmla="*/ 0 h 10"/>
                  <a:gd name="T12" fmla="*/ 0 w 4"/>
                  <a:gd name="T13" fmla="*/ 1 h 1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4"/>
                  <a:gd name="T22" fmla="*/ 0 h 10"/>
                  <a:gd name="T23" fmla="*/ 4 w 4"/>
                  <a:gd name="T24" fmla="*/ 10 h 10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4" h="10">
                    <a:moveTo>
                      <a:pt x="0" y="10"/>
                    </a:moveTo>
                    <a:lnTo>
                      <a:pt x="2" y="8"/>
                    </a:lnTo>
                    <a:lnTo>
                      <a:pt x="4" y="4"/>
                    </a:lnTo>
                    <a:lnTo>
                      <a:pt x="4" y="2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0" y="10"/>
                    </a:lnTo>
                  </a:path>
                </a:pathLst>
              </a:custGeom>
              <a:noFill/>
              <a:ln w="793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729" name="Group 271"/>
            <p:cNvGrpSpPr>
              <a:grpSpLocks/>
            </p:cNvGrpSpPr>
            <p:nvPr/>
          </p:nvGrpSpPr>
          <p:grpSpPr bwMode="auto">
            <a:xfrm>
              <a:off x="1715" y="3097"/>
              <a:ext cx="12" cy="7"/>
              <a:chOff x="1715" y="3097"/>
              <a:chExt cx="12" cy="7"/>
            </a:xfrm>
          </p:grpSpPr>
          <p:sp>
            <p:nvSpPr>
              <p:cNvPr id="948" name="Freeform 272"/>
              <p:cNvSpPr>
                <a:spLocks/>
              </p:cNvSpPr>
              <p:nvPr/>
            </p:nvSpPr>
            <p:spPr bwMode="auto">
              <a:xfrm>
                <a:off x="1715" y="3097"/>
                <a:ext cx="12" cy="7"/>
              </a:xfrm>
              <a:custGeom>
                <a:avLst/>
                <a:gdLst>
                  <a:gd name="T0" fmla="*/ 1 w 24"/>
                  <a:gd name="T1" fmla="*/ 0 h 13"/>
                  <a:gd name="T2" fmla="*/ 1 w 24"/>
                  <a:gd name="T3" fmla="*/ 0 h 13"/>
                  <a:gd name="T4" fmla="*/ 1 w 24"/>
                  <a:gd name="T5" fmla="*/ 1 h 13"/>
                  <a:gd name="T6" fmla="*/ 1 w 24"/>
                  <a:gd name="T7" fmla="*/ 1 h 13"/>
                  <a:gd name="T8" fmla="*/ 1 w 24"/>
                  <a:gd name="T9" fmla="*/ 1 h 13"/>
                  <a:gd name="T10" fmla="*/ 0 w 24"/>
                  <a:gd name="T11" fmla="*/ 1 h 13"/>
                  <a:gd name="T12" fmla="*/ 1 w 24"/>
                  <a:gd name="T13" fmla="*/ 1 h 13"/>
                  <a:gd name="T14" fmla="*/ 1 w 24"/>
                  <a:gd name="T15" fmla="*/ 1 h 13"/>
                  <a:gd name="T16" fmla="*/ 1 w 24"/>
                  <a:gd name="T17" fmla="*/ 1 h 13"/>
                  <a:gd name="T18" fmla="*/ 1 w 24"/>
                  <a:gd name="T19" fmla="*/ 1 h 13"/>
                  <a:gd name="T20" fmla="*/ 1 w 24"/>
                  <a:gd name="T21" fmla="*/ 1 h 13"/>
                  <a:gd name="T22" fmla="*/ 1 w 24"/>
                  <a:gd name="T23" fmla="*/ 1 h 13"/>
                  <a:gd name="T24" fmla="*/ 2 w 24"/>
                  <a:gd name="T25" fmla="*/ 1 h 13"/>
                  <a:gd name="T26" fmla="*/ 2 w 24"/>
                  <a:gd name="T27" fmla="*/ 1 h 13"/>
                  <a:gd name="T28" fmla="*/ 1 w 24"/>
                  <a:gd name="T29" fmla="*/ 0 h 13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24"/>
                  <a:gd name="T46" fmla="*/ 0 h 13"/>
                  <a:gd name="T47" fmla="*/ 24 w 24"/>
                  <a:gd name="T48" fmla="*/ 13 h 13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24" h="13">
                    <a:moveTo>
                      <a:pt x="14" y="0"/>
                    </a:moveTo>
                    <a:lnTo>
                      <a:pt x="14" y="0"/>
                    </a:lnTo>
                    <a:lnTo>
                      <a:pt x="10" y="2"/>
                    </a:lnTo>
                    <a:lnTo>
                      <a:pt x="8" y="4"/>
                    </a:lnTo>
                    <a:lnTo>
                      <a:pt x="4" y="4"/>
                    </a:lnTo>
                    <a:lnTo>
                      <a:pt x="0" y="6"/>
                    </a:lnTo>
                    <a:lnTo>
                      <a:pt x="4" y="13"/>
                    </a:lnTo>
                    <a:lnTo>
                      <a:pt x="6" y="13"/>
                    </a:lnTo>
                    <a:lnTo>
                      <a:pt x="8" y="13"/>
                    </a:lnTo>
                    <a:lnTo>
                      <a:pt x="10" y="11"/>
                    </a:lnTo>
                    <a:lnTo>
                      <a:pt x="14" y="11"/>
                    </a:lnTo>
                    <a:lnTo>
                      <a:pt x="16" y="8"/>
                    </a:lnTo>
                    <a:lnTo>
                      <a:pt x="22" y="6"/>
                    </a:lnTo>
                    <a:lnTo>
                      <a:pt x="24" y="4"/>
                    </a:lnTo>
                    <a:lnTo>
                      <a:pt x="14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49" name="Freeform 273"/>
              <p:cNvSpPr>
                <a:spLocks/>
              </p:cNvSpPr>
              <p:nvPr/>
            </p:nvSpPr>
            <p:spPr bwMode="auto">
              <a:xfrm>
                <a:off x="1715" y="3097"/>
                <a:ext cx="12" cy="7"/>
              </a:xfrm>
              <a:custGeom>
                <a:avLst/>
                <a:gdLst>
                  <a:gd name="T0" fmla="*/ 1 w 24"/>
                  <a:gd name="T1" fmla="*/ 0 h 13"/>
                  <a:gd name="T2" fmla="*/ 1 w 24"/>
                  <a:gd name="T3" fmla="*/ 0 h 13"/>
                  <a:gd name="T4" fmla="*/ 1 w 24"/>
                  <a:gd name="T5" fmla="*/ 1 h 13"/>
                  <a:gd name="T6" fmla="*/ 1 w 24"/>
                  <a:gd name="T7" fmla="*/ 1 h 13"/>
                  <a:gd name="T8" fmla="*/ 1 w 24"/>
                  <a:gd name="T9" fmla="*/ 1 h 13"/>
                  <a:gd name="T10" fmla="*/ 0 w 24"/>
                  <a:gd name="T11" fmla="*/ 1 h 13"/>
                  <a:gd name="T12" fmla="*/ 1 w 24"/>
                  <a:gd name="T13" fmla="*/ 1 h 13"/>
                  <a:gd name="T14" fmla="*/ 1 w 24"/>
                  <a:gd name="T15" fmla="*/ 1 h 13"/>
                  <a:gd name="T16" fmla="*/ 1 w 24"/>
                  <a:gd name="T17" fmla="*/ 1 h 13"/>
                  <a:gd name="T18" fmla="*/ 1 w 24"/>
                  <a:gd name="T19" fmla="*/ 1 h 13"/>
                  <a:gd name="T20" fmla="*/ 1 w 24"/>
                  <a:gd name="T21" fmla="*/ 1 h 13"/>
                  <a:gd name="T22" fmla="*/ 1 w 24"/>
                  <a:gd name="T23" fmla="*/ 1 h 13"/>
                  <a:gd name="T24" fmla="*/ 2 w 24"/>
                  <a:gd name="T25" fmla="*/ 1 h 13"/>
                  <a:gd name="T26" fmla="*/ 2 w 24"/>
                  <a:gd name="T27" fmla="*/ 1 h 13"/>
                  <a:gd name="T28" fmla="*/ 1 w 24"/>
                  <a:gd name="T29" fmla="*/ 0 h 13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24"/>
                  <a:gd name="T46" fmla="*/ 0 h 13"/>
                  <a:gd name="T47" fmla="*/ 24 w 24"/>
                  <a:gd name="T48" fmla="*/ 13 h 13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24" h="13">
                    <a:moveTo>
                      <a:pt x="14" y="0"/>
                    </a:moveTo>
                    <a:lnTo>
                      <a:pt x="14" y="0"/>
                    </a:lnTo>
                    <a:lnTo>
                      <a:pt x="10" y="2"/>
                    </a:lnTo>
                    <a:lnTo>
                      <a:pt x="8" y="4"/>
                    </a:lnTo>
                    <a:lnTo>
                      <a:pt x="4" y="4"/>
                    </a:lnTo>
                    <a:lnTo>
                      <a:pt x="0" y="6"/>
                    </a:lnTo>
                    <a:lnTo>
                      <a:pt x="4" y="13"/>
                    </a:lnTo>
                    <a:lnTo>
                      <a:pt x="6" y="13"/>
                    </a:lnTo>
                    <a:lnTo>
                      <a:pt x="8" y="13"/>
                    </a:lnTo>
                    <a:lnTo>
                      <a:pt x="10" y="11"/>
                    </a:lnTo>
                    <a:lnTo>
                      <a:pt x="14" y="11"/>
                    </a:lnTo>
                    <a:lnTo>
                      <a:pt x="16" y="8"/>
                    </a:lnTo>
                    <a:lnTo>
                      <a:pt x="22" y="6"/>
                    </a:lnTo>
                    <a:lnTo>
                      <a:pt x="24" y="4"/>
                    </a:lnTo>
                    <a:lnTo>
                      <a:pt x="14" y="0"/>
                    </a:lnTo>
                  </a:path>
                </a:pathLst>
              </a:custGeom>
              <a:noFill/>
              <a:ln w="793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730" name="Group 274"/>
            <p:cNvGrpSpPr>
              <a:grpSpLocks/>
            </p:cNvGrpSpPr>
            <p:nvPr/>
          </p:nvGrpSpPr>
          <p:grpSpPr bwMode="auto">
            <a:xfrm>
              <a:off x="1723" y="3094"/>
              <a:ext cx="5" cy="4"/>
              <a:chOff x="1723" y="3094"/>
              <a:chExt cx="5" cy="4"/>
            </a:xfrm>
          </p:grpSpPr>
          <p:sp>
            <p:nvSpPr>
              <p:cNvPr id="946" name="Freeform 275"/>
              <p:cNvSpPr>
                <a:spLocks/>
              </p:cNvSpPr>
              <p:nvPr/>
            </p:nvSpPr>
            <p:spPr bwMode="auto">
              <a:xfrm>
                <a:off x="1723" y="3094"/>
                <a:ext cx="5" cy="4"/>
              </a:xfrm>
              <a:custGeom>
                <a:avLst/>
                <a:gdLst>
                  <a:gd name="T0" fmla="*/ 1 w 10"/>
                  <a:gd name="T1" fmla="*/ 1 h 8"/>
                  <a:gd name="T2" fmla="*/ 1 w 10"/>
                  <a:gd name="T3" fmla="*/ 1 h 8"/>
                  <a:gd name="T4" fmla="*/ 1 w 10"/>
                  <a:gd name="T5" fmla="*/ 1 h 8"/>
                  <a:gd name="T6" fmla="*/ 1 w 10"/>
                  <a:gd name="T7" fmla="*/ 0 h 8"/>
                  <a:gd name="T8" fmla="*/ 1 w 10"/>
                  <a:gd name="T9" fmla="*/ 0 h 8"/>
                  <a:gd name="T10" fmla="*/ 1 w 10"/>
                  <a:gd name="T11" fmla="*/ 0 h 8"/>
                  <a:gd name="T12" fmla="*/ 0 w 10"/>
                  <a:gd name="T13" fmla="*/ 1 h 8"/>
                  <a:gd name="T14" fmla="*/ 1 w 10"/>
                  <a:gd name="T15" fmla="*/ 1 h 8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0"/>
                  <a:gd name="T25" fmla="*/ 0 h 8"/>
                  <a:gd name="T26" fmla="*/ 10 w 10"/>
                  <a:gd name="T27" fmla="*/ 8 h 8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0" h="8">
                    <a:moveTo>
                      <a:pt x="8" y="8"/>
                    </a:moveTo>
                    <a:lnTo>
                      <a:pt x="10" y="6"/>
                    </a:lnTo>
                    <a:lnTo>
                      <a:pt x="8" y="2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8" y="8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47" name="Freeform 276"/>
              <p:cNvSpPr>
                <a:spLocks/>
              </p:cNvSpPr>
              <p:nvPr/>
            </p:nvSpPr>
            <p:spPr bwMode="auto">
              <a:xfrm>
                <a:off x="1723" y="3094"/>
                <a:ext cx="5" cy="4"/>
              </a:xfrm>
              <a:custGeom>
                <a:avLst/>
                <a:gdLst>
                  <a:gd name="T0" fmla="*/ 1 w 10"/>
                  <a:gd name="T1" fmla="*/ 1 h 8"/>
                  <a:gd name="T2" fmla="*/ 1 w 10"/>
                  <a:gd name="T3" fmla="*/ 1 h 8"/>
                  <a:gd name="T4" fmla="*/ 1 w 10"/>
                  <a:gd name="T5" fmla="*/ 1 h 8"/>
                  <a:gd name="T6" fmla="*/ 1 w 10"/>
                  <a:gd name="T7" fmla="*/ 0 h 8"/>
                  <a:gd name="T8" fmla="*/ 1 w 10"/>
                  <a:gd name="T9" fmla="*/ 0 h 8"/>
                  <a:gd name="T10" fmla="*/ 1 w 10"/>
                  <a:gd name="T11" fmla="*/ 0 h 8"/>
                  <a:gd name="T12" fmla="*/ 0 w 10"/>
                  <a:gd name="T13" fmla="*/ 1 h 8"/>
                  <a:gd name="T14" fmla="*/ 1 w 10"/>
                  <a:gd name="T15" fmla="*/ 1 h 8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0"/>
                  <a:gd name="T25" fmla="*/ 0 h 8"/>
                  <a:gd name="T26" fmla="*/ 10 w 10"/>
                  <a:gd name="T27" fmla="*/ 8 h 8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0" h="8">
                    <a:moveTo>
                      <a:pt x="8" y="8"/>
                    </a:moveTo>
                    <a:lnTo>
                      <a:pt x="10" y="6"/>
                    </a:lnTo>
                    <a:lnTo>
                      <a:pt x="8" y="2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8" y="8"/>
                    </a:lnTo>
                  </a:path>
                </a:pathLst>
              </a:custGeom>
              <a:noFill/>
              <a:ln w="793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731" name="Group 277"/>
            <p:cNvGrpSpPr>
              <a:grpSpLocks/>
            </p:cNvGrpSpPr>
            <p:nvPr/>
          </p:nvGrpSpPr>
          <p:grpSpPr bwMode="auto">
            <a:xfrm>
              <a:off x="1700" y="3100"/>
              <a:ext cx="1" cy="1"/>
              <a:chOff x="1700" y="3100"/>
              <a:chExt cx="1" cy="1"/>
            </a:xfrm>
          </p:grpSpPr>
          <p:sp>
            <p:nvSpPr>
              <p:cNvPr id="944" name="Rectangle 278"/>
              <p:cNvSpPr>
                <a:spLocks noChangeArrowheads="1"/>
              </p:cNvSpPr>
              <p:nvPr/>
            </p:nvSpPr>
            <p:spPr bwMode="auto">
              <a:xfrm>
                <a:off x="1700" y="3100"/>
                <a:ext cx="1" cy="1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945" name="Rectangle 279"/>
              <p:cNvSpPr>
                <a:spLocks noChangeArrowheads="1"/>
              </p:cNvSpPr>
              <p:nvPr/>
            </p:nvSpPr>
            <p:spPr bwMode="auto">
              <a:xfrm>
                <a:off x="1700" y="3100"/>
                <a:ext cx="1" cy="1"/>
              </a:xfrm>
              <a:prstGeom prst="rect">
                <a:avLst/>
              </a:prstGeom>
              <a:noFill/>
              <a:ln w="7938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grpSp>
          <p:nvGrpSpPr>
            <p:cNvPr id="732" name="Group 280"/>
            <p:cNvGrpSpPr>
              <a:grpSpLocks/>
            </p:cNvGrpSpPr>
            <p:nvPr/>
          </p:nvGrpSpPr>
          <p:grpSpPr bwMode="auto">
            <a:xfrm>
              <a:off x="1717" y="3086"/>
              <a:ext cx="2" cy="1"/>
              <a:chOff x="1717" y="3086"/>
              <a:chExt cx="2" cy="1"/>
            </a:xfrm>
          </p:grpSpPr>
          <p:sp>
            <p:nvSpPr>
              <p:cNvPr id="942" name="Freeform 281"/>
              <p:cNvSpPr>
                <a:spLocks/>
              </p:cNvSpPr>
              <p:nvPr/>
            </p:nvSpPr>
            <p:spPr bwMode="auto">
              <a:xfrm>
                <a:off x="1717" y="3086"/>
                <a:ext cx="2" cy="1"/>
              </a:xfrm>
              <a:custGeom>
                <a:avLst/>
                <a:gdLst>
                  <a:gd name="T0" fmla="*/ 1 w 4"/>
                  <a:gd name="T1" fmla="*/ 0 h 1"/>
                  <a:gd name="T2" fmla="*/ 1 w 4"/>
                  <a:gd name="T3" fmla="*/ 0 h 1"/>
                  <a:gd name="T4" fmla="*/ 1 w 4"/>
                  <a:gd name="T5" fmla="*/ 0 h 1"/>
                  <a:gd name="T6" fmla="*/ 0 w 4"/>
                  <a:gd name="T7" fmla="*/ 0 h 1"/>
                  <a:gd name="T8" fmla="*/ 1 w 4"/>
                  <a:gd name="T9" fmla="*/ 0 h 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"/>
                  <a:gd name="T16" fmla="*/ 0 h 1"/>
                  <a:gd name="T17" fmla="*/ 4 w 4"/>
                  <a:gd name="T18" fmla="*/ 1 h 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" h="1">
                    <a:moveTo>
                      <a:pt x="4" y="0"/>
                    </a:moveTo>
                    <a:lnTo>
                      <a:pt x="4" y="0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43" name="Freeform 282"/>
              <p:cNvSpPr>
                <a:spLocks/>
              </p:cNvSpPr>
              <p:nvPr/>
            </p:nvSpPr>
            <p:spPr bwMode="auto">
              <a:xfrm>
                <a:off x="1717" y="3086"/>
                <a:ext cx="2" cy="1"/>
              </a:xfrm>
              <a:custGeom>
                <a:avLst/>
                <a:gdLst>
                  <a:gd name="T0" fmla="*/ 1 w 4"/>
                  <a:gd name="T1" fmla="*/ 0 h 1"/>
                  <a:gd name="T2" fmla="*/ 1 w 4"/>
                  <a:gd name="T3" fmla="*/ 0 h 1"/>
                  <a:gd name="T4" fmla="*/ 1 w 4"/>
                  <a:gd name="T5" fmla="*/ 0 h 1"/>
                  <a:gd name="T6" fmla="*/ 0 w 4"/>
                  <a:gd name="T7" fmla="*/ 0 h 1"/>
                  <a:gd name="T8" fmla="*/ 1 w 4"/>
                  <a:gd name="T9" fmla="*/ 0 h 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"/>
                  <a:gd name="T16" fmla="*/ 0 h 1"/>
                  <a:gd name="T17" fmla="*/ 4 w 4"/>
                  <a:gd name="T18" fmla="*/ 1 h 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" h="1">
                    <a:moveTo>
                      <a:pt x="4" y="0"/>
                    </a:moveTo>
                    <a:lnTo>
                      <a:pt x="4" y="0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4" y="0"/>
                    </a:lnTo>
                  </a:path>
                </a:pathLst>
              </a:custGeom>
              <a:noFill/>
              <a:ln w="793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733" name="Freeform 283"/>
            <p:cNvSpPr>
              <a:spLocks/>
            </p:cNvSpPr>
            <p:nvPr/>
          </p:nvSpPr>
          <p:spPr bwMode="auto">
            <a:xfrm>
              <a:off x="1664" y="3070"/>
              <a:ext cx="39" cy="34"/>
            </a:xfrm>
            <a:custGeom>
              <a:avLst/>
              <a:gdLst>
                <a:gd name="T0" fmla="*/ 1 w 77"/>
                <a:gd name="T1" fmla="*/ 1 h 67"/>
                <a:gd name="T2" fmla="*/ 1 w 77"/>
                <a:gd name="T3" fmla="*/ 1 h 67"/>
                <a:gd name="T4" fmla="*/ 0 w 77"/>
                <a:gd name="T5" fmla="*/ 1 h 67"/>
                <a:gd name="T6" fmla="*/ 0 w 77"/>
                <a:gd name="T7" fmla="*/ 1 h 67"/>
                <a:gd name="T8" fmla="*/ 0 w 77"/>
                <a:gd name="T9" fmla="*/ 1 h 67"/>
                <a:gd name="T10" fmla="*/ 0 w 77"/>
                <a:gd name="T11" fmla="*/ 1 h 67"/>
                <a:gd name="T12" fmla="*/ 0 w 77"/>
                <a:gd name="T13" fmla="*/ 2 h 67"/>
                <a:gd name="T14" fmla="*/ 0 w 77"/>
                <a:gd name="T15" fmla="*/ 2 h 67"/>
                <a:gd name="T16" fmla="*/ 1 w 77"/>
                <a:gd name="T17" fmla="*/ 2 h 67"/>
                <a:gd name="T18" fmla="*/ 1 w 77"/>
                <a:gd name="T19" fmla="*/ 3 h 67"/>
                <a:gd name="T20" fmla="*/ 1 w 77"/>
                <a:gd name="T21" fmla="*/ 3 h 67"/>
                <a:gd name="T22" fmla="*/ 1 w 77"/>
                <a:gd name="T23" fmla="*/ 3 h 67"/>
                <a:gd name="T24" fmla="*/ 1 w 77"/>
                <a:gd name="T25" fmla="*/ 3 h 67"/>
                <a:gd name="T26" fmla="*/ 1 w 77"/>
                <a:gd name="T27" fmla="*/ 4 h 67"/>
                <a:gd name="T28" fmla="*/ 2 w 77"/>
                <a:gd name="T29" fmla="*/ 4 h 67"/>
                <a:gd name="T30" fmla="*/ 2 w 77"/>
                <a:gd name="T31" fmla="*/ 4 h 67"/>
                <a:gd name="T32" fmla="*/ 2 w 77"/>
                <a:gd name="T33" fmla="*/ 5 h 67"/>
                <a:gd name="T34" fmla="*/ 2 w 77"/>
                <a:gd name="T35" fmla="*/ 5 h 67"/>
                <a:gd name="T36" fmla="*/ 2 w 77"/>
                <a:gd name="T37" fmla="*/ 5 h 67"/>
                <a:gd name="T38" fmla="*/ 3 w 77"/>
                <a:gd name="T39" fmla="*/ 4 h 67"/>
                <a:gd name="T40" fmla="*/ 3 w 77"/>
                <a:gd name="T41" fmla="*/ 4 h 67"/>
                <a:gd name="T42" fmla="*/ 4 w 77"/>
                <a:gd name="T43" fmla="*/ 4 h 67"/>
                <a:gd name="T44" fmla="*/ 4 w 77"/>
                <a:gd name="T45" fmla="*/ 4 h 67"/>
                <a:gd name="T46" fmla="*/ 5 w 77"/>
                <a:gd name="T47" fmla="*/ 3 h 67"/>
                <a:gd name="T48" fmla="*/ 5 w 77"/>
                <a:gd name="T49" fmla="*/ 3 h 67"/>
                <a:gd name="T50" fmla="*/ 5 w 77"/>
                <a:gd name="T51" fmla="*/ 3 h 67"/>
                <a:gd name="T52" fmla="*/ 5 w 77"/>
                <a:gd name="T53" fmla="*/ 3 h 67"/>
                <a:gd name="T54" fmla="*/ 5 w 77"/>
                <a:gd name="T55" fmla="*/ 3 h 67"/>
                <a:gd name="T56" fmla="*/ 5 w 77"/>
                <a:gd name="T57" fmla="*/ 3 h 67"/>
                <a:gd name="T58" fmla="*/ 5 w 77"/>
                <a:gd name="T59" fmla="*/ 3 h 67"/>
                <a:gd name="T60" fmla="*/ 5 w 77"/>
                <a:gd name="T61" fmla="*/ 3 h 67"/>
                <a:gd name="T62" fmla="*/ 5 w 77"/>
                <a:gd name="T63" fmla="*/ 3 h 67"/>
                <a:gd name="T64" fmla="*/ 4 w 77"/>
                <a:gd name="T65" fmla="*/ 3 h 67"/>
                <a:gd name="T66" fmla="*/ 4 w 77"/>
                <a:gd name="T67" fmla="*/ 3 h 67"/>
                <a:gd name="T68" fmla="*/ 4 w 77"/>
                <a:gd name="T69" fmla="*/ 3 h 67"/>
                <a:gd name="T70" fmla="*/ 3 w 77"/>
                <a:gd name="T71" fmla="*/ 3 h 67"/>
                <a:gd name="T72" fmla="*/ 3 w 77"/>
                <a:gd name="T73" fmla="*/ 3 h 67"/>
                <a:gd name="T74" fmla="*/ 3 w 77"/>
                <a:gd name="T75" fmla="*/ 3 h 67"/>
                <a:gd name="T76" fmla="*/ 3 w 77"/>
                <a:gd name="T77" fmla="*/ 3 h 67"/>
                <a:gd name="T78" fmla="*/ 3 w 77"/>
                <a:gd name="T79" fmla="*/ 3 h 67"/>
                <a:gd name="T80" fmla="*/ 2 w 77"/>
                <a:gd name="T81" fmla="*/ 2 h 67"/>
                <a:gd name="T82" fmla="*/ 2 w 77"/>
                <a:gd name="T83" fmla="*/ 2 h 67"/>
                <a:gd name="T84" fmla="*/ 2 w 77"/>
                <a:gd name="T85" fmla="*/ 1 h 67"/>
                <a:gd name="T86" fmla="*/ 2 w 77"/>
                <a:gd name="T87" fmla="*/ 1 h 67"/>
                <a:gd name="T88" fmla="*/ 2 w 77"/>
                <a:gd name="T89" fmla="*/ 1 h 67"/>
                <a:gd name="T90" fmla="*/ 2 w 77"/>
                <a:gd name="T91" fmla="*/ 1 h 67"/>
                <a:gd name="T92" fmla="*/ 1 w 77"/>
                <a:gd name="T93" fmla="*/ 0 h 67"/>
                <a:gd name="T94" fmla="*/ 1 w 77"/>
                <a:gd name="T95" fmla="*/ 0 h 67"/>
                <a:gd name="T96" fmla="*/ 1 w 77"/>
                <a:gd name="T97" fmla="*/ 0 h 67"/>
                <a:gd name="T98" fmla="*/ 1 w 77"/>
                <a:gd name="T99" fmla="*/ 1 h 67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77"/>
                <a:gd name="T151" fmla="*/ 0 h 67"/>
                <a:gd name="T152" fmla="*/ 77 w 77"/>
                <a:gd name="T153" fmla="*/ 67 h 67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77" h="67">
                  <a:moveTo>
                    <a:pt x="2" y="6"/>
                  </a:moveTo>
                  <a:lnTo>
                    <a:pt x="2" y="6"/>
                  </a:lnTo>
                  <a:lnTo>
                    <a:pt x="0" y="6"/>
                  </a:lnTo>
                  <a:lnTo>
                    <a:pt x="0" y="8"/>
                  </a:lnTo>
                  <a:lnTo>
                    <a:pt x="0" y="10"/>
                  </a:lnTo>
                  <a:lnTo>
                    <a:pt x="0" y="12"/>
                  </a:lnTo>
                  <a:lnTo>
                    <a:pt x="0" y="20"/>
                  </a:lnTo>
                  <a:lnTo>
                    <a:pt x="0" y="24"/>
                  </a:lnTo>
                  <a:lnTo>
                    <a:pt x="6" y="32"/>
                  </a:lnTo>
                  <a:lnTo>
                    <a:pt x="8" y="38"/>
                  </a:lnTo>
                  <a:lnTo>
                    <a:pt x="9" y="38"/>
                  </a:lnTo>
                  <a:lnTo>
                    <a:pt x="9" y="44"/>
                  </a:lnTo>
                  <a:lnTo>
                    <a:pt x="11" y="48"/>
                  </a:lnTo>
                  <a:lnTo>
                    <a:pt x="15" y="54"/>
                  </a:lnTo>
                  <a:lnTo>
                    <a:pt x="17" y="58"/>
                  </a:lnTo>
                  <a:lnTo>
                    <a:pt x="21" y="62"/>
                  </a:lnTo>
                  <a:lnTo>
                    <a:pt x="25" y="65"/>
                  </a:lnTo>
                  <a:lnTo>
                    <a:pt x="29" y="67"/>
                  </a:lnTo>
                  <a:lnTo>
                    <a:pt x="31" y="65"/>
                  </a:lnTo>
                  <a:lnTo>
                    <a:pt x="38" y="62"/>
                  </a:lnTo>
                  <a:lnTo>
                    <a:pt x="46" y="60"/>
                  </a:lnTo>
                  <a:lnTo>
                    <a:pt x="56" y="56"/>
                  </a:lnTo>
                  <a:lnTo>
                    <a:pt x="64" y="54"/>
                  </a:lnTo>
                  <a:lnTo>
                    <a:pt x="69" y="48"/>
                  </a:lnTo>
                  <a:lnTo>
                    <a:pt x="73" y="46"/>
                  </a:lnTo>
                  <a:lnTo>
                    <a:pt x="77" y="46"/>
                  </a:lnTo>
                  <a:lnTo>
                    <a:pt x="73" y="46"/>
                  </a:lnTo>
                  <a:lnTo>
                    <a:pt x="73" y="44"/>
                  </a:lnTo>
                  <a:lnTo>
                    <a:pt x="73" y="40"/>
                  </a:lnTo>
                  <a:lnTo>
                    <a:pt x="77" y="34"/>
                  </a:lnTo>
                  <a:lnTo>
                    <a:pt x="73" y="34"/>
                  </a:lnTo>
                  <a:lnTo>
                    <a:pt x="69" y="34"/>
                  </a:lnTo>
                  <a:lnTo>
                    <a:pt x="64" y="36"/>
                  </a:lnTo>
                  <a:lnTo>
                    <a:pt x="60" y="38"/>
                  </a:lnTo>
                  <a:lnTo>
                    <a:pt x="50" y="38"/>
                  </a:lnTo>
                  <a:lnTo>
                    <a:pt x="46" y="40"/>
                  </a:lnTo>
                  <a:lnTo>
                    <a:pt x="40" y="40"/>
                  </a:lnTo>
                  <a:lnTo>
                    <a:pt x="38" y="40"/>
                  </a:lnTo>
                  <a:lnTo>
                    <a:pt x="35" y="38"/>
                  </a:lnTo>
                  <a:lnTo>
                    <a:pt x="35" y="34"/>
                  </a:lnTo>
                  <a:lnTo>
                    <a:pt x="31" y="24"/>
                  </a:lnTo>
                  <a:lnTo>
                    <a:pt x="29" y="20"/>
                  </a:lnTo>
                  <a:lnTo>
                    <a:pt x="29" y="16"/>
                  </a:lnTo>
                  <a:lnTo>
                    <a:pt x="25" y="12"/>
                  </a:lnTo>
                  <a:lnTo>
                    <a:pt x="21" y="8"/>
                  </a:lnTo>
                  <a:lnTo>
                    <a:pt x="17" y="6"/>
                  </a:lnTo>
                  <a:lnTo>
                    <a:pt x="11" y="0"/>
                  </a:lnTo>
                  <a:lnTo>
                    <a:pt x="8" y="0"/>
                  </a:lnTo>
                  <a:lnTo>
                    <a:pt x="6" y="0"/>
                  </a:lnTo>
                  <a:lnTo>
                    <a:pt x="2" y="6"/>
                  </a:lnTo>
                </a:path>
              </a:pathLst>
            </a:cu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734" name="Group 284"/>
            <p:cNvGrpSpPr>
              <a:grpSpLocks/>
            </p:cNvGrpSpPr>
            <p:nvPr/>
          </p:nvGrpSpPr>
          <p:grpSpPr bwMode="auto">
            <a:xfrm>
              <a:off x="1676" y="3135"/>
              <a:ext cx="1" cy="1"/>
              <a:chOff x="1676" y="3135"/>
              <a:chExt cx="1" cy="1"/>
            </a:xfrm>
          </p:grpSpPr>
          <p:sp>
            <p:nvSpPr>
              <p:cNvPr id="940" name="Rectangle 285"/>
              <p:cNvSpPr>
                <a:spLocks noChangeArrowheads="1"/>
              </p:cNvSpPr>
              <p:nvPr/>
            </p:nvSpPr>
            <p:spPr bwMode="auto">
              <a:xfrm>
                <a:off x="1676" y="3135"/>
                <a:ext cx="1" cy="1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941" name="Rectangle 286"/>
              <p:cNvSpPr>
                <a:spLocks noChangeArrowheads="1"/>
              </p:cNvSpPr>
              <p:nvPr/>
            </p:nvSpPr>
            <p:spPr bwMode="auto">
              <a:xfrm>
                <a:off x="1676" y="3135"/>
                <a:ext cx="1" cy="1"/>
              </a:xfrm>
              <a:prstGeom prst="rect">
                <a:avLst/>
              </a:prstGeom>
              <a:noFill/>
              <a:ln w="7938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grpSp>
          <p:nvGrpSpPr>
            <p:cNvPr id="735" name="Group 287"/>
            <p:cNvGrpSpPr>
              <a:grpSpLocks/>
            </p:cNvGrpSpPr>
            <p:nvPr/>
          </p:nvGrpSpPr>
          <p:grpSpPr bwMode="auto">
            <a:xfrm>
              <a:off x="1662" y="3070"/>
              <a:ext cx="57" cy="51"/>
              <a:chOff x="1662" y="3070"/>
              <a:chExt cx="57" cy="51"/>
            </a:xfrm>
          </p:grpSpPr>
          <p:sp>
            <p:nvSpPr>
              <p:cNvPr id="938" name="Freeform 288"/>
              <p:cNvSpPr>
                <a:spLocks/>
              </p:cNvSpPr>
              <p:nvPr/>
            </p:nvSpPr>
            <p:spPr bwMode="auto">
              <a:xfrm>
                <a:off x="1662" y="3070"/>
                <a:ext cx="57" cy="51"/>
              </a:xfrm>
              <a:custGeom>
                <a:avLst/>
                <a:gdLst>
                  <a:gd name="T0" fmla="*/ 1 w 114"/>
                  <a:gd name="T1" fmla="*/ 0 h 103"/>
                  <a:gd name="T2" fmla="*/ 1 w 114"/>
                  <a:gd name="T3" fmla="*/ 0 h 103"/>
                  <a:gd name="T4" fmla="*/ 1 w 114"/>
                  <a:gd name="T5" fmla="*/ 0 h 103"/>
                  <a:gd name="T6" fmla="*/ 0 w 114"/>
                  <a:gd name="T7" fmla="*/ 1 h 103"/>
                  <a:gd name="T8" fmla="*/ 0 w 114"/>
                  <a:gd name="T9" fmla="*/ 1 h 103"/>
                  <a:gd name="T10" fmla="*/ 0 w 114"/>
                  <a:gd name="T11" fmla="*/ 3 h 103"/>
                  <a:gd name="T12" fmla="*/ 1 w 114"/>
                  <a:gd name="T13" fmla="*/ 4 h 103"/>
                  <a:gd name="T14" fmla="*/ 1 w 114"/>
                  <a:gd name="T15" fmla="*/ 4 h 103"/>
                  <a:gd name="T16" fmla="*/ 1 w 114"/>
                  <a:gd name="T17" fmla="*/ 5 h 103"/>
                  <a:gd name="T18" fmla="*/ 1 w 114"/>
                  <a:gd name="T19" fmla="*/ 6 h 103"/>
                  <a:gd name="T20" fmla="*/ 2 w 114"/>
                  <a:gd name="T21" fmla="*/ 5 h 103"/>
                  <a:gd name="T22" fmla="*/ 3 w 114"/>
                  <a:gd name="T23" fmla="*/ 5 h 103"/>
                  <a:gd name="T24" fmla="*/ 3 w 114"/>
                  <a:gd name="T25" fmla="*/ 5 h 103"/>
                  <a:gd name="T26" fmla="*/ 4 w 114"/>
                  <a:gd name="T27" fmla="*/ 5 h 103"/>
                  <a:gd name="T28" fmla="*/ 4 w 114"/>
                  <a:gd name="T29" fmla="*/ 5 h 103"/>
                  <a:gd name="T30" fmla="*/ 5 w 114"/>
                  <a:gd name="T31" fmla="*/ 5 h 103"/>
                  <a:gd name="T32" fmla="*/ 5 w 114"/>
                  <a:gd name="T33" fmla="*/ 5 h 103"/>
                  <a:gd name="T34" fmla="*/ 5 w 114"/>
                  <a:gd name="T35" fmla="*/ 5 h 103"/>
                  <a:gd name="T36" fmla="*/ 5 w 114"/>
                  <a:gd name="T37" fmla="*/ 5 h 103"/>
                  <a:gd name="T38" fmla="*/ 5 w 114"/>
                  <a:gd name="T39" fmla="*/ 4 h 103"/>
                  <a:gd name="T40" fmla="*/ 5 w 114"/>
                  <a:gd name="T41" fmla="*/ 4 h 103"/>
                  <a:gd name="T42" fmla="*/ 5 w 114"/>
                  <a:gd name="T43" fmla="*/ 4 h 103"/>
                  <a:gd name="T44" fmla="*/ 5 w 114"/>
                  <a:gd name="T45" fmla="*/ 2 h 103"/>
                  <a:gd name="T46" fmla="*/ 5 w 114"/>
                  <a:gd name="T47" fmla="*/ 2 h 103"/>
                  <a:gd name="T48" fmla="*/ 6 w 114"/>
                  <a:gd name="T49" fmla="*/ 2 h 103"/>
                  <a:gd name="T50" fmla="*/ 6 w 114"/>
                  <a:gd name="T51" fmla="*/ 3 h 103"/>
                  <a:gd name="T52" fmla="*/ 7 w 114"/>
                  <a:gd name="T53" fmla="*/ 3 h 103"/>
                  <a:gd name="T54" fmla="*/ 7 w 114"/>
                  <a:gd name="T55" fmla="*/ 3 h 103"/>
                  <a:gd name="T56" fmla="*/ 7 w 114"/>
                  <a:gd name="T57" fmla="*/ 2 h 103"/>
                  <a:gd name="T58" fmla="*/ 7 w 114"/>
                  <a:gd name="T59" fmla="*/ 2 h 103"/>
                  <a:gd name="T60" fmla="*/ 6 w 114"/>
                  <a:gd name="T61" fmla="*/ 1 h 103"/>
                  <a:gd name="T62" fmla="*/ 6 w 114"/>
                  <a:gd name="T63" fmla="*/ 1 h 103"/>
                  <a:gd name="T64" fmla="*/ 6 w 114"/>
                  <a:gd name="T65" fmla="*/ 0 h 103"/>
                  <a:gd name="T66" fmla="*/ 5 w 114"/>
                  <a:gd name="T67" fmla="*/ 0 h 103"/>
                  <a:gd name="T68" fmla="*/ 5 w 114"/>
                  <a:gd name="T69" fmla="*/ 0 h 103"/>
                  <a:gd name="T70" fmla="*/ 4 w 114"/>
                  <a:gd name="T71" fmla="*/ 0 h 103"/>
                  <a:gd name="T72" fmla="*/ 4 w 114"/>
                  <a:gd name="T73" fmla="*/ 0 h 103"/>
                  <a:gd name="T74" fmla="*/ 3 w 114"/>
                  <a:gd name="T75" fmla="*/ 0 h 103"/>
                  <a:gd name="T76" fmla="*/ 2 w 114"/>
                  <a:gd name="T77" fmla="*/ 0 h 103"/>
                  <a:gd name="T78" fmla="*/ 1 w 114"/>
                  <a:gd name="T79" fmla="*/ 0 h 103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w 114"/>
                  <a:gd name="T121" fmla="*/ 0 h 103"/>
                  <a:gd name="T122" fmla="*/ 114 w 114"/>
                  <a:gd name="T123" fmla="*/ 103 h 103"/>
                </a:gdLst>
                <a:ahLst/>
                <a:cxnLst>
                  <a:cxn ang="T80">
                    <a:pos x="T0" y="T1"/>
                  </a:cxn>
                  <a:cxn ang="T81">
                    <a:pos x="T2" y="T3"/>
                  </a:cxn>
                  <a:cxn ang="T82">
                    <a:pos x="T4" y="T5"/>
                  </a:cxn>
                  <a:cxn ang="T83">
                    <a:pos x="T6" y="T7"/>
                  </a:cxn>
                  <a:cxn ang="T84">
                    <a:pos x="T8" y="T9"/>
                  </a:cxn>
                  <a:cxn ang="T85">
                    <a:pos x="T10" y="T11"/>
                  </a:cxn>
                  <a:cxn ang="T86">
                    <a:pos x="T12" y="T13"/>
                  </a:cxn>
                  <a:cxn ang="T87">
                    <a:pos x="T14" y="T15"/>
                  </a:cxn>
                  <a:cxn ang="T88">
                    <a:pos x="T16" y="T17"/>
                  </a:cxn>
                  <a:cxn ang="T89">
                    <a:pos x="T18" y="T19"/>
                  </a:cxn>
                  <a:cxn ang="T90">
                    <a:pos x="T20" y="T21"/>
                  </a:cxn>
                  <a:cxn ang="T91">
                    <a:pos x="T22" y="T23"/>
                  </a:cxn>
                  <a:cxn ang="T92">
                    <a:pos x="T24" y="T25"/>
                  </a:cxn>
                  <a:cxn ang="T93">
                    <a:pos x="T26" y="T27"/>
                  </a:cxn>
                  <a:cxn ang="T94">
                    <a:pos x="T28" y="T29"/>
                  </a:cxn>
                  <a:cxn ang="T95">
                    <a:pos x="T30" y="T31"/>
                  </a:cxn>
                  <a:cxn ang="T96">
                    <a:pos x="T32" y="T33"/>
                  </a:cxn>
                  <a:cxn ang="T97">
                    <a:pos x="T34" y="T35"/>
                  </a:cxn>
                  <a:cxn ang="T98">
                    <a:pos x="T36" y="T37"/>
                  </a:cxn>
                  <a:cxn ang="T99">
                    <a:pos x="T38" y="T39"/>
                  </a:cxn>
                  <a:cxn ang="T100">
                    <a:pos x="T40" y="T41"/>
                  </a:cxn>
                  <a:cxn ang="T101">
                    <a:pos x="T42" y="T43"/>
                  </a:cxn>
                  <a:cxn ang="T102">
                    <a:pos x="T44" y="T45"/>
                  </a:cxn>
                  <a:cxn ang="T103">
                    <a:pos x="T46" y="T47"/>
                  </a:cxn>
                  <a:cxn ang="T104">
                    <a:pos x="T48" y="T49"/>
                  </a:cxn>
                  <a:cxn ang="T105">
                    <a:pos x="T50" y="T51"/>
                  </a:cxn>
                  <a:cxn ang="T106">
                    <a:pos x="T52" y="T53"/>
                  </a:cxn>
                  <a:cxn ang="T107">
                    <a:pos x="T54" y="T55"/>
                  </a:cxn>
                  <a:cxn ang="T108">
                    <a:pos x="T56" y="T57"/>
                  </a:cxn>
                  <a:cxn ang="T109">
                    <a:pos x="T58" y="T59"/>
                  </a:cxn>
                  <a:cxn ang="T110">
                    <a:pos x="T60" y="T61"/>
                  </a:cxn>
                  <a:cxn ang="T111">
                    <a:pos x="T62" y="T63"/>
                  </a:cxn>
                  <a:cxn ang="T112">
                    <a:pos x="T64" y="T65"/>
                  </a:cxn>
                  <a:cxn ang="T113">
                    <a:pos x="T66" y="T67"/>
                  </a:cxn>
                  <a:cxn ang="T114">
                    <a:pos x="T68" y="T69"/>
                  </a:cxn>
                  <a:cxn ang="T115">
                    <a:pos x="T70" y="T71"/>
                  </a:cxn>
                  <a:cxn ang="T116">
                    <a:pos x="T72" y="T73"/>
                  </a:cxn>
                  <a:cxn ang="T117">
                    <a:pos x="T74" y="T75"/>
                  </a:cxn>
                  <a:cxn ang="T118">
                    <a:pos x="T76" y="T77"/>
                  </a:cxn>
                  <a:cxn ang="T119">
                    <a:pos x="T78" y="T79"/>
                  </a:cxn>
                </a:cxnLst>
                <a:rect l="T120" t="T121" r="T122" b="T123"/>
                <a:pathLst>
                  <a:path w="114" h="103">
                    <a:moveTo>
                      <a:pt x="13" y="2"/>
                    </a:moveTo>
                    <a:lnTo>
                      <a:pt x="6" y="6"/>
                    </a:lnTo>
                    <a:lnTo>
                      <a:pt x="4" y="10"/>
                    </a:lnTo>
                    <a:lnTo>
                      <a:pt x="0" y="16"/>
                    </a:lnTo>
                    <a:lnTo>
                      <a:pt x="0" y="26"/>
                    </a:lnTo>
                    <a:lnTo>
                      <a:pt x="0" y="48"/>
                    </a:lnTo>
                    <a:lnTo>
                      <a:pt x="6" y="65"/>
                    </a:lnTo>
                    <a:lnTo>
                      <a:pt x="10" y="79"/>
                    </a:lnTo>
                    <a:lnTo>
                      <a:pt x="12" y="91"/>
                    </a:lnTo>
                    <a:lnTo>
                      <a:pt x="13" y="103"/>
                    </a:lnTo>
                    <a:lnTo>
                      <a:pt x="27" y="95"/>
                    </a:lnTo>
                    <a:lnTo>
                      <a:pt x="35" y="93"/>
                    </a:lnTo>
                    <a:lnTo>
                      <a:pt x="39" y="93"/>
                    </a:lnTo>
                    <a:lnTo>
                      <a:pt x="50" y="93"/>
                    </a:lnTo>
                    <a:lnTo>
                      <a:pt x="60" y="93"/>
                    </a:lnTo>
                    <a:lnTo>
                      <a:pt x="66" y="93"/>
                    </a:lnTo>
                    <a:lnTo>
                      <a:pt x="73" y="91"/>
                    </a:lnTo>
                    <a:lnTo>
                      <a:pt x="77" y="91"/>
                    </a:lnTo>
                    <a:lnTo>
                      <a:pt x="77" y="89"/>
                    </a:lnTo>
                    <a:lnTo>
                      <a:pt x="75" y="79"/>
                    </a:lnTo>
                    <a:lnTo>
                      <a:pt x="75" y="75"/>
                    </a:lnTo>
                    <a:lnTo>
                      <a:pt x="75" y="65"/>
                    </a:lnTo>
                    <a:lnTo>
                      <a:pt x="75" y="44"/>
                    </a:lnTo>
                    <a:lnTo>
                      <a:pt x="75" y="36"/>
                    </a:lnTo>
                    <a:lnTo>
                      <a:pt x="83" y="46"/>
                    </a:lnTo>
                    <a:lnTo>
                      <a:pt x="93" y="56"/>
                    </a:lnTo>
                    <a:lnTo>
                      <a:pt x="106" y="62"/>
                    </a:lnTo>
                    <a:lnTo>
                      <a:pt x="114" y="50"/>
                    </a:lnTo>
                    <a:lnTo>
                      <a:pt x="114" y="34"/>
                    </a:lnTo>
                    <a:lnTo>
                      <a:pt x="102" y="34"/>
                    </a:lnTo>
                    <a:lnTo>
                      <a:pt x="93" y="26"/>
                    </a:lnTo>
                    <a:lnTo>
                      <a:pt x="87" y="20"/>
                    </a:lnTo>
                    <a:lnTo>
                      <a:pt x="83" y="10"/>
                    </a:lnTo>
                    <a:lnTo>
                      <a:pt x="77" y="6"/>
                    </a:lnTo>
                    <a:lnTo>
                      <a:pt x="68" y="0"/>
                    </a:lnTo>
                    <a:lnTo>
                      <a:pt x="60" y="0"/>
                    </a:lnTo>
                    <a:lnTo>
                      <a:pt x="52" y="0"/>
                    </a:lnTo>
                    <a:lnTo>
                      <a:pt x="33" y="0"/>
                    </a:lnTo>
                    <a:lnTo>
                      <a:pt x="21" y="2"/>
                    </a:lnTo>
                    <a:lnTo>
                      <a:pt x="13" y="2"/>
                    </a:lnTo>
                    <a:close/>
                  </a:path>
                </a:pathLst>
              </a:custGeom>
              <a:solidFill>
                <a:srgbClr val="CF0E3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39" name="Freeform 289"/>
              <p:cNvSpPr>
                <a:spLocks/>
              </p:cNvSpPr>
              <p:nvPr/>
            </p:nvSpPr>
            <p:spPr bwMode="auto">
              <a:xfrm>
                <a:off x="1662" y="3070"/>
                <a:ext cx="57" cy="51"/>
              </a:xfrm>
              <a:custGeom>
                <a:avLst/>
                <a:gdLst>
                  <a:gd name="T0" fmla="*/ 1 w 114"/>
                  <a:gd name="T1" fmla="*/ 0 h 103"/>
                  <a:gd name="T2" fmla="*/ 1 w 114"/>
                  <a:gd name="T3" fmla="*/ 0 h 103"/>
                  <a:gd name="T4" fmla="*/ 1 w 114"/>
                  <a:gd name="T5" fmla="*/ 0 h 103"/>
                  <a:gd name="T6" fmla="*/ 0 w 114"/>
                  <a:gd name="T7" fmla="*/ 1 h 103"/>
                  <a:gd name="T8" fmla="*/ 0 w 114"/>
                  <a:gd name="T9" fmla="*/ 1 h 103"/>
                  <a:gd name="T10" fmla="*/ 0 w 114"/>
                  <a:gd name="T11" fmla="*/ 3 h 103"/>
                  <a:gd name="T12" fmla="*/ 1 w 114"/>
                  <a:gd name="T13" fmla="*/ 4 h 103"/>
                  <a:gd name="T14" fmla="*/ 1 w 114"/>
                  <a:gd name="T15" fmla="*/ 4 h 103"/>
                  <a:gd name="T16" fmla="*/ 1 w 114"/>
                  <a:gd name="T17" fmla="*/ 5 h 103"/>
                  <a:gd name="T18" fmla="*/ 1 w 114"/>
                  <a:gd name="T19" fmla="*/ 6 h 103"/>
                  <a:gd name="T20" fmla="*/ 2 w 114"/>
                  <a:gd name="T21" fmla="*/ 5 h 103"/>
                  <a:gd name="T22" fmla="*/ 3 w 114"/>
                  <a:gd name="T23" fmla="*/ 5 h 103"/>
                  <a:gd name="T24" fmla="*/ 3 w 114"/>
                  <a:gd name="T25" fmla="*/ 5 h 103"/>
                  <a:gd name="T26" fmla="*/ 4 w 114"/>
                  <a:gd name="T27" fmla="*/ 5 h 103"/>
                  <a:gd name="T28" fmla="*/ 4 w 114"/>
                  <a:gd name="T29" fmla="*/ 5 h 103"/>
                  <a:gd name="T30" fmla="*/ 5 w 114"/>
                  <a:gd name="T31" fmla="*/ 5 h 103"/>
                  <a:gd name="T32" fmla="*/ 5 w 114"/>
                  <a:gd name="T33" fmla="*/ 5 h 103"/>
                  <a:gd name="T34" fmla="*/ 5 w 114"/>
                  <a:gd name="T35" fmla="*/ 5 h 103"/>
                  <a:gd name="T36" fmla="*/ 5 w 114"/>
                  <a:gd name="T37" fmla="*/ 5 h 103"/>
                  <a:gd name="T38" fmla="*/ 5 w 114"/>
                  <a:gd name="T39" fmla="*/ 4 h 103"/>
                  <a:gd name="T40" fmla="*/ 5 w 114"/>
                  <a:gd name="T41" fmla="*/ 4 h 103"/>
                  <a:gd name="T42" fmla="*/ 5 w 114"/>
                  <a:gd name="T43" fmla="*/ 4 h 103"/>
                  <a:gd name="T44" fmla="*/ 5 w 114"/>
                  <a:gd name="T45" fmla="*/ 2 h 103"/>
                  <a:gd name="T46" fmla="*/ 5 w 114"/>
                  <a:gd name="T47" fmla="*/ 2 h 103"/>
                  <a:gd name="T48" fmla="*/ 6 w 114"/>
                  <a:gd name="T49" fmla="*/ 2 h 103"/>
                  <a:gd name="T50" fmla="*/ 6 w 114"/>
                  <a:gd name="T51" fmla="*/ 3 h 103"/>
                  <a:gd name="T52" fmla="*/ 7 w 114"/>
                  <a:gd name="T53" fmla="*/ 3 h 103"/>
                  <a:gd name="T54" fmla="*/ 7 w 114"/>
                  <a:gd name="T55" fmla="*/ 3 h 103"/>
                  <a:gd name="T56" fmla="*/ 7 w 114"/>
                  <a:gd name="T57" fmla="*/ 2 h 103"/>
                  <a:gd name="T58" fmla="*/ 7 w 114"/>
                  <a:gd name="T59" fmla="*/ 2 h 103"/>
                  <a:gd name="T60" fmla="*/ 6 w 114"/>
                  <a:gd name="T61" fmla="*/ 1 h 103"/>
                  <a:gd name="T62" fmla="*/ 6 w 114"/>
                  <a:gd name="T63" fmla="*/ 1 h 103"/>
                  <a:gd name="T64" fmla="*/ 6 w 114"/>
                  <a:gd name="T65" fmla="*/ 0 h 103"/>
                  <a:gd name="T66" fmla="*/ 5 w 114"/>
                  <a:gd name="T67" fmla="*/ 0 h 103"/>
                  <a:gd name="T68" fmla="*/ 5 w 114"/>
                  <a:gd name="T69" fmla="*/ 0 h 103"/>
                  <a:gd name="T70" fmla="*/ 4 w 114"/>
                  <a:gd name="T71" fmla="*/ 0 h 103"/>
                  <a:gd name="T72" fmla="*/ 4 w 114"/>
                  <a:gd name="T73" fmla="*/ 0 h 103"/>
                  <a:gd name="T74" fmla="*/ 3 w 114"/>
                  <a:gd name="T75" fmla="*/ 0 h 103"/>
                  <a:gd name="T76" fmla="*/ 2 w 114"/>
                  <a:gd name="T77" fmla="*/ 0 h 103"/>
                  <a:gd name="T78" fmla="*/ 1 w 114"/>
                  <a:gd name="T79" fmla="*/ 0 h 103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w 114"/>
                  <a:gd name="T121" fmla="*/ 0 h 103"/>
                  <a:gd name="T122" fmla="*/ 114 w 114"/>
                  <a:gd name="T123" fmla="*/ 103 h 103"/>
                </a:gdLst>
                <a:ahLst/>
                <a:cxnLst>
                  <a:cxn ang="T80">
                    <a:pos x="T0" y="T1"/>
                  </a:cxn>
                  <a:cxn ang="T81">
                    <a:pos x="T2" y="T3"/>
                  </a:cxn>
                  <a:cxn ang="T82">
                    <a:pos x="T4" y="T5"/>
                  </a:cxn>
                  <a:cxn ang="T83">
                    <a:pos x="T6" y="T7"/>
                  </a:cxn>
                  <a:cxn ang="T84">
                    <a:pos x="T8" y="T9"/>
                  </a:cxn>
                  <a:cxn ang="T85">
                    <a:pos x="T10" y="T11"/>
                  </a:cxn>
                  <a:cxn ang="T86">
                    <a:pos x="T12" y="T13"/>
                  </a:cxn>
                  <a:cxn ang="T87">
                    <a:pos x="T14" y="T15"/>
                  </a:cxn>
                  <a:cxn ang="T88">
                    <a:pos x="T16" y="T17"/>
                  </a:cxn>
                  <a:cxn ang="T89">
                    <a:pos x="T18" y="T19"/>
                  </a:cxn>
                  <a:cxn ang="T90">
                    <a:pos x="T20" y="T21"/>
                  </a:cxn>
                  <a:cxn ang="T91">
                    <a:pos x="T22" y="T23"/>
                  </a:cxn>
                  <a:cxn ang="T92">
                    <a:pos x="T24" y="T25"/>
                  </a:cxn>
                  <a:cxn ang="T93">
                    <a:pos x="T26" y="T27"/>
                  </a:cxn>
                  <a:cxn ang="T94">
                    <a:pos x="T28" y="T29"/>
                  </a:cxn>
                  <a:cxn ang="T95">
                    <a:pos x="T30" y="T31"/>
                  </a:cxn>
                  <a:cxn ang="T96">
                    <a:pos x="T32" y="T33"/>
                  </a:cxn>
                  <a:cxn ang="T97">
                    <a:pos x="T34" y="T35"/>
                  </a:cxn>
                  <a:cxn ang="T98">
                    <a:pos x="T36" y="T37"/>
                  </a:cxn>
                  <a:cxn ang="T99">
                    <a:pos x="T38" y="T39"/>
                  </a:cxn>
                  <a:cxn ang="T100">
                    <a:pos x="T40" y="T41"/>
                  </a:cxn>
                  <a:cxn ang="T101">
                    <a:pos x="T42" y="T43"/>
                  </a:cxn>
                  <a:cxn ang="T102">
                    <a:pos x="T44" y="T45"/>
                  </a:cxn>
                  <a:cxn ang="T103">
                    <a:pos x="T46" y="T47"/>
                  </a:cxn>
                  <a:cxn ang="T104">
                    <a:pos x="T48" y="T49"/>
                  </a:cxn>
                  <a:cxn ang="T105">
                    <a:pos x="T50" y="T51"/>
                  </a:cxn>
                  <a:cxn ang="T106">
                    <a:pos x="T52" y="T53"/>
                  </a:cxn>
                  <a:cxn ang="T107">
                    <a:pos x="T54" y="T55"/>
                  </a:cxn>
                  <a:cxn ang="T108">
                    <a:pos x="T56" y="T57"/>
                  </a:cxn>
                  <a:cxn ang="T109">
                    <a:pos x="T58" y="T59"/>
                  </a:cxn>
                  <a:cxn ang="T110">
                    <a:pos x="T60" y="T61"/>
                  </a:cxn>
                  <a:cxn ang="T111">
                    <a:pos x="T62" y="T63"/>
                  </a:cxn>
                  <a:cxn ang="T112">
                    <a:pos x="T64" y="T65"/>
                  </a:cxn>
                  <a:cxn ang="T113">
                    <a:pos x="T66" y="T67"/>
                  </a:cxn>
                  <a:cxn ang="T114">
                    <a:pos x="T68" y="T69"/>
                  </a:cxn>
                  <a:cxn ang="T115">
                    <a:pos x="T70" y="T71"/>
                  </a:cxn>
                  <a:cxn ang="T116">
                    <a:pos x="T72" y="T73"/>
                  </a:cxn>
                  <a:cxn ang="T117">
                    <a:pos x="T74" y="T75"/>
                  </a:cxn>
                  <a:cxn ang="T118">
                    <a:pos x="T76" y="T77"/>
                  </a:cxn>
                  <a:cxn ang="T119">
                    <a:pos x="T78" y="T79"/>
                  </a:cxn>
                </a:cxnLst>
                <a:rect l="T120" t="T121" r="T122" b="T123"/>
                <a:pathLst>
                  <a:path w="114" h="103">
                    <a:moveTo>
                      <a:pt x="13" y="2"/>
                    </a:moveTo>
                    <a:lnTo>
                      <a:pt x="6" y="6"/>
                    </a:lnTo>
                    <a:lnTo>
                      <a:pt x="4" y="10"/>
                    </a:lnTo>
                    <a:lnTo>
                      <a:pt x="0" y="16"/>
                    </a:lnTo>
                    <a:lnTo>
                      <a:pt x="0" y="26"/>
                    </a:lnTo>
                    <a:lnTo>
                      <a:pt x="0" y="48"/>
                    </a:lnTo>
                    <a:lnTo>
                      <a:pt x="6" y="65"/>
                    </a:lnTo>
                    <a:lnTo>
                      <a:pt x="10" y="79"/>
                    </a:lnTo>
                    <a:lnTo>
                      <a:pt x="12" y="91"/>
                    </a:lnTo>
                    <a:lnTo>
                      <a:pt x="13" y="103"/>
                    </a:lnTo>
                    <a:lnTo>
                      <a:pt x="27" y="95"/>
                    </a:lnTo>
                    <a:lnTo>
                      <a:pt x="35" y="93"/>
                    </a:lnTo>
                    <a:lnTo>
                      <a:pt x="39" y="93"/>
                    </a:lnTo>
                    <a:lnTo>
                      <a:pt x="50" y="93"/>
                    </a:lnTo>
                    <a:lnTo>
                      <a:pt x="60" y="93"/>
                    </a:lnTo>
                    <a:lnTo>
                      <a:pt x="66" y="93"/>
                    </a:lnTo>
                    <a:lnTo>
                      <a:pt x="73" y="91"/>
                    </a:lnTo>
                    <a:lnTo>
                      <a:pt x="77" y="91"/>
                    </a:lnTo>
                    <a:lnTo>
                      <a:pt x="77" y="89"/>
                    </a:lnTo>
                    <a:lnTo>
                      <a:pt x="75" y="79"/>
                    </a:lnTo>
                    <a:lnTo>
                      <a:pt x="75" y="75"/>
                    </a:lnTo>
                    <a:lnTo>
                      <a:pt x="75" y="65"/>
                    </a:lnTo>
                    <a:lnTo>
                      <a:pt x="75" y="44"/>
                    </a:lnTo>
                    <a:lnTo>
                      <a:pt x="75" y="36"/>
                    </a:lnTo>
                    <a:lnTo>
                      <a:pt x="83" y="46"/>
                    </a:lnTo>
                    <a:lnTo>
                      <a:pt x="93" y="56"/>
                    </a:lnTo>
                    <a:lnTo>
                      <a:pt x="106" y="62"/>
                    </a:lnTo>
                    <a:lnTo>
                      <a:pt x="114" y="50"/>
                    </a:lnTo>
                    <a:lnTo>
                      <a:pt x="114" y="34"/>
                    </a:lnTo>
                    <a:lnTo>
                      <a:pt x="102" y="34"/>
                    </a:lnTo>
                    <a:lnTo>
                      <a:pt x="93" y="26"/>
                    </a:lnTo>
                    <a:lnTo>
                      <a:pt x="87" y="20"/>
                    </a:lnTo>
                    <a:lnTo>
                      <a:pt x="83" y="10"/>
                    </a:lnTo>
                    <a:lnTo>
                      <a:pt x="77" y="6"/>
                    </a:lnTo>
                    <a:lnTo>
                      <a:pt x="68" y="0"/>
                    </a:lnTo>
                    <a:lnTo>
                      <a:pt x="60" y="0"/>
                    </a:lnTo>
                    <a:lnTo>
                      <a:pt x="52" y="0"/>
                    </a:lnTo>
                    <a:lnTo>
                      <a:pt x="33" y="0"/>
                    </a:lnTo>
                    <a:lnTo>
                      <a:pt x="21" y="2"/>
                    </a:lnTo>
                    <a:lnTo>
                      <a:pt x="13" y="2"/>
                    </a:lnTo>
                  </a:path>
                </a:pathLst>
              </a:custGeom>
              <a:noFill/>
              <a:ln w="793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736" name="Group 290"/>
            <p:cNvGrpSpPr>
              <a:grpSpLocks/>
            </p:cNvGrpSpPr>
            <p:nvPr/>
          </p:nvGrpSpPr>
          <p:grpSpPr bwMode="auto">
            <a:xfrm>
              <a:off x="1672" y="3117"/>
              <a:ext cx="53" cy="16"/>
              <a:chOff x="1672" y="3117"/>
              <a:chExt cx="53" cy="16"/>
            </a:xfrm>
          </p:grpSpPr>
          <p:sp>
            <p:nvSpPr>
              <p:cNvPr id="936" name="Freeform 291"/>
              <p:cNvSpPr>
                <a:spLocks/>
              </p:cNvSpPr>
              <p:nvPr/>
            </p:nvSpPr>
            <p:spPr bwMode="auto">
              <a:xfrm>
                <a:off x="1672" y="3117"/>
                <a:ext cx="53" cy="16"/>
              </a:xfrm>
              <a:custGeom>
                <a:avLst/>
                <a:gdLst>
                  <a:gd name="T0" fmla="*/ 0 w 107"/>
                  <a:gd name="T1" fmla="*/ 0 h 34"/>
                  <a:gd name="T2" fmla="*/ 0 w 107"/>
                  <a:gd name="T3" fmla="*/ 1 h 34"/>
                  <a:gd name="T4" fmla="*/ 0 w 107"/>
                  <a:gd name="T5" fmla="*/ 1 h 34"/>
                  <a:gd name="T6" fmla="*/ 1 w 107"/>
                  <a:gd name="T7" fmla="*/ 1 h 34"/>
                  <a:gd name="T8" fmla="*/ 2 w 107"/>
                  <a:gd name="T9" fmla="*/ 2 h 34"/>
                  <a:gd name="T10" fmla="*/ 3 w 107"/>
                  <a:gd name="T11" fmla="*/ 1 h 34"/>
                  <a:gd name="T12" fmla="*/ 6 w 107"/>
                  <a:gd name="T13" fmla="*/ 0 h 34"/>
                  <a:gd name="T14" fmla="*/ 6 w 107"/>
                  <a:gd name="T15" fmla="*/ 0 h 34"/>
                  <a:gd name="T16" fmla="*/ 5 w 107"/>
                  <a:gd name="T17" fmla="*/ 0 h 34"/>
                  <a:gd name="T18" fmla="*/ 5 w 107"/>
                  <a:gd name="T19" fmla="*/ 0 h 34"/>
                  <a:gd name="T20" fmla="*/ 4 w 107"/>
                  <a:gd name="T21" fmla="*/ 0 h 34"/>
                  <a:gd name="T22" fmla="*/ 3 w 107"/>
                  <a:gd name="T23" fmla="*/ 0 h 34"/>
                  <a:gd name="T24" fmla="*/ 3 w 107"/>
                  <a:gd name="T25" fmla="*/ 0 h 34"/>
                  <a:gd name="T26" fmla="*/ 3 w 107"/>
                  <a:gd name="T27" fmla="*/ 0 h 34"/>
                  <a:gd name="T28" fmla="*/ 3 w 107"/>
                  <a:gd name="T29" fmla="*/ 0 h 34"/>
                  <a:gd name="T30" fmla="*/ 2 w 107"/>
                  <a:gd name="T31" fmla="*/ 0 h 34"/>
                  <a:gd name="T32" fmla="*/ 2 w 107"/>
                  <a:gd name="T33" fmla="*/ 0 h 34"/>
                  <a:gd name="T34" fmla="*/ 1 w 107"/>
                  <a:gd name="T35" fmla="*/ 0 h 34"/>
                  <a:gd name="T36" fmla="*/ 1 w 107"/>
                  <a:gd name="T37" fmla="*/ 0 h 34"/>
                  <a:gd name="T38" fmla="*/ 1 w 107"/>
                  <a:gd name="T39" fmla="*/ 0 h 34"/>
                  <a:gd name="T40" fmla="*/ 0 w 107"/>
                  <a:gd name="T41" fmla="*/ 0 h 34"/>
                  <a:gd name="T42" fmla="*/ 0 w 107"/>
                  <a:gd name="T43" fmla="*/ 0 h 34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w 107"/>
                  <a:gd name="T67" fmla="*/ 0 h 34"/>
                  <a:gd name="T68" fmla="*/ 107 w 107"/>
                  <a:gd name="T69" fmla="*/ 34 h 34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T66" t="T67" r="T68" b="T69"/>
                <a:pathLst>
                  <a:path w="107" h="34">
                    <a:moveTo>
                      <a:pt x="0" y="6"/>
                    </a:moveTo>
                    <a:lnTo>
                      <a:pt x="2" y="16"/>
                    </a:lnTo>
                    <a:lnTo>
                      <a:pt x="10" y="24"/>
                    </a:lnTo>
                    <a:lnTo>
                      <a:pt x="23" y="32"/>
                    </a:lnTo>
                    <a:lnTo>
                      <a:pt x="35" y="34"/>
                    </a:lnTo>
                    <a:lnTo>
                      <a:pt x="53" y="16"/>
                    </a:lnTo>
                    <a:lnTo>
                      <a:pt x="107" y="12"/>
                    </a:lnTo>
                    <a:lnTo>
                      <a:pt x="103" y="2"/>
                    </a:lnTo>
                    <a:lnTo>
                      <a:pt x="93" y="2"/>
                    </a:lnTo>
                    <a:lnTo>
                      <a:pt x="85" y="2"/>
                    </a:lnTo>
                    <a:lnTo>
                      <a:pt x="70" y="0"/>
                    </a:lnTo>
                    <a:lnTo>
                      <a:pt x="62" y="0"/>
                    </a:lnTo>
                    <a:lnTo>
                      <a:pt x="58" y="0"/>
                    </a:lnTo>
                    <a:lnTo>
                      <a:pt x="53" y="2"/>
                    </a:lnTo>
                    <a:lnTo>
                      <a:pt x="49" y="2"/>
                    </a:lnTo>
                    <a:lnTo>
                      <a:pt x="41" y="0"/>
                    </a:lnTo>
                    <a:lnTo>
                      <a:pt x="35" y="0"/>
                    </a:lnTo>
                    <a:lnTo>
                      <a:pt x="25" y="0"/>
                    </a:lnTo>
                    <a:lnTo>
                      <a:pt x="18" y="0"/>
                    </a:lnTo>
                    <a:lnTo>
                      <a:pt x="16" y="2"/>
                    </a:lnTo>
                    <a:lnTo>
                      <a:pt x="6" y="4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5CB9F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37" name="Freeform 292"/>
              <p:cNvSpPr>
                <a:spLocks/>
              </p:cNvSpPr>
              <p:nvPr/>
            </p:nvSpPr>
            <p:spPr bwMode="auto">
              <a:xfrm>
                <a:off x="1672" y="3117"/>
                <a:ext cx="53" cy="16"/>
              </a:xfrm>
              <a:custGeom>
                <a:avLst/>
                <a:gdLst>
                  <a:gd name="T0" fmla="*/ 0 w 107"/>
                  <a:gd name="T1" fmla="*/ 0 h 34"/>
                  <a:gd name="T2" fmla="*/ 0 w 107"/>
                  <a:gd name="T3" fmla="*/ 1 h 34"/>
                  <a:gd name="T4" fmla="*/ 0 w 107"/>
                  <a:gd name="T5" fmla="*/ 1 h 34"/>
                  <a:gd name="T6" fmla="*/ 1 w 107"/>
                  <a:gd name="T7" fmla="*/ 1 h 34"/>
                  <a:gd name="T8" fmla="*/ 2 w 107"/>
                  <a:gd name="T9" fmla="*/ 2 h 34"/>
                  <a:gd name="T10" fmla="*/ 3 w 107"/>
                  <a:gd name="T11" fmla="*/ 1 h 34"/>
                  <a:gd name="T12" fmla="*/ 6 w 107"/>
                  <a:gd name="T13" fmla="*/ 0 h 34"/>
                  <a:gd name="T14" fmla="*/ 6 w 107"/>
                  <a:gd name="T15" fmla="*/ 0 h 34"/>
                  <a:gd name="T16" fmla="*/ 5 w 107"/>
                  <a:gd name="T17" fmla="*/ 0 h 34"/>
                  <a:gd name="T18" fmla="*/ 5 w 107"/>
                  <a:gd name="T19" fmla="*/ 0 h 34"/>
                  <a:gd name="T20" fmla="*/ 4 w 107"/>
                  <a:gd name="T21" fmla="*/ 0 h 34"/>
                  <a:gd name="T22" fmla="*/ 3 w 107"/>
                  <a:gd name="T23" fmla="*/ 0 h 34"/>
                  <a:gd name="T24" fmla="*/ 3 w 107"/>
                  <a:gd name="T25" fmla="*/ 0 h 34"/>
                  <a:gd name="T26" fmla="*/ 3 w 107"/>
                  <a:gd name="T27" fmla="*/ 0 h 34"/>
                  <a:gd name="T28" fmla="*/ 3 w 107"/>
                  <a:gd name="T29" fmla="*/ 0 h 34"/>
                  <a:gd name="T30" fmla="*/ 2 w 107"/>
                  <a:gd name="T31" fmla="*/ 0 h 34"/>
                  <a:gd name="T32" fmla="*/ 2 w 107"/>
                  <a:gd name="T33" fmla="*/ 0 h 34"/>
                  <a:gd name="T34" fmla="*/ 1 w 107"/>
                  <a:gd name="T35" fmla="*/ 0 h 34"/>
                  <a:gd name="T36" fmla="*/ 1 w 107"/>
                  <a:gd name="T37" fmla="*/ 0 h 34"/>
                  <a:gd name="T38" fmla="*/ 1 w 107"/>
                  <a:gd name="T39" fmla="*/ 0 h 34"/>
                  <a:gd name="T40" fmla="*/ 0 w 107"/>
                  <a:gd name="T41" fmla="*/ 0 h 34"/>
                  <a:gd name="T42" fmla="*/ 0 w 107"/>
                  <a:gd name="T43" fmla="*/ 0 h 34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w 107"/>
                  <a:gd name="T67" fmla="*/ 0 h 34"/>
                  <a:gd name="T68" fmla="*/ 107 w 107"/>
                  <a:gd name="T69" fmla="*/ 34 h 34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T66" t="T67" r="T68" b="T69"/>
                <a:pathLst>
                  <a:path w="107" h="34">
                    <a:moveTo>
                      <a:pt x="0" y="6"/>
                    </a:moveTo>
                    <a:lnTo>
                      <a:pt x="2" y="16"/>
                    </a:lnTo>
                    <a:lnTo>
                      <a:pt x="10" y="24"/>
                    </a:lnTo>
                    <a:lnTo>
                      <a:pt x="23" y="32"/>
                    </a:lnTo>
                    <a:lnTo>
                      <a:pt x="35" y="34"/>
                    </a:lnTo>
                    <a:lnTo>
                      <a:pt x="53" y="16"/>
                    </a:lnTo>
                    <a:lnTo>
                      <a:pt x="107" y="12"/>
                    </a:lnTo>
                    <a:lnTo>
                      <a:pt x="103" y="2"/>
                    </a:lnTo>
                    <a:lnTo>
                      <a:pt x="93" y="2"/>
                    </a:lnTo>
                    <a:lnTo>
                      <a:pt x="85" y="2"/>
                    </a:lnTo>
                    <a:lnTo>
                      <a:pt x="70" y="0"/>
                    </a:lnTo>
                    <a:lnTo>
                      <a:pt x="62" y="0"/>
                    </a:lnTo>
                    <a:lnTo>
                      <a:pt x="58" y="0"/>
                    </a:lnTo>
                    <a:lnTo>
                      <a:pt x="53" y="2"/>
                    </a:lnTo>
                    <a:lnTo>
                      <a:pt x="49" y="2"/>
                    </a:lnTo>
                    <a:lnTo>
                      <a:pt x="41" y="0"/>
                    </a:lnTo>
                    <a:lnTo>
                      <a:pt x="35" y="0"/>
                    </a:lnTo>
                    <a:lnTo>
                      <a:pt x="25" y="0"/>
                    </a:lnTo>
                    <a:lnTo>
                      <a:pt x="18" y="0"/>
                    </a:lnTo>
                    <a:lnTo>
                      <a:pt x="16" y="2"/>
                    </a:lnTo>
                    <a:lnTo>
                      <a:pt x="6" y="4"/>
                    </a:lnTo>
                    <a:lnTo>
                      <a:pt x="0" y="6"/>
                    </a:lnTo>
                  </a:path>
                </a:pathLst>
              </a:custGeom>
              <a:noFill/>
              <a:ln w="793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737" name="Group 293"/>
            <p:cNvGrpSpPr>
              <a:grpSpLocks/>
            </p:cNvGrpSpPr>
            <p:nvPr/>
          </p:nvGrpSpPr>
          <p:grpSpPr bwMode="auto">
            <a:xfrm>
              <a:off x="1664" y="3081"/>
              <a:ext cx="35" cy="29"/>
              <a:chOff x="1664" y="3081"/>
              <a:chExt cx="35" cy="29"/>
            </a:xfrm>
          </p:grpSpPr>
          <p:sp>
            <p:nvSpPr>
              <p:cNvPr id="934" name="Freeform 294"/>
              <p:cNvSpPr>
                <a:spLocks/>
              </p:cNvSpPr>
              <p:nvPr/>
            </p:nvSpPr>
            <p:spPr bwMode="auto">
              <a:xfrm>
                <a:off x="1664" y="3081"/>
                <a:ext cx="35" cy="29"/>
              </a:xfrm>
              <a:custGeom>
                <a:avLst/>
                <a:gdLst>
                  <a:gd name="T0" fmla="*/ 0 w 69"/>
                  <a:gd name="T1" fmla="*/ 0 h 57"/>
                  <a:gd name="T2" fmla="*/ 0 w 69"/>
                  <a:gd name="T3" fmla="*/ 1 h 57"/>
                  <a:gd name="T4" fmla="*/ 1 w 69"/>
                  <a:gd name="T5" fmla="*/ 1 h 57"/>
                  <a:gd name="T6" fmla="*/ 1 w 69"/>
                  <a:gd name="T7" fmla="*/ 2 h 57"/>
                  <a:gd name="T8" fmla="*/ 1 w 69"/>
                  <a:gd name="T9" fmla="*/ 3 h 57"/>
                  <a:gd name="T10" fmla="*/ 2 w 69"/>
                  <a:gd name="T11" fmla="*/ 3 h 57"/>
                  <a:gd name="T12" fmla="*/ 2 w 69"/>
                  <a:gd name="T13" fmla="*/ 4 h 57"/>
                  <a:gd name="T14" fmla="*/ 3 w 69"/>
                  <a:gd name="T15" fmla="*/ 4 h 57"/>
                  <a:gd name="T16" fmla="*/ 3 w 69"/>
                  <a:gd name="T17" fmla="*/ 4 h 57"/>
                  <a:gd name="T18" fmla="*/ 3 w 69"/>
                  <a:gd name="T19" fmla="*/ 3 h 57"/>
                  <a:gd name="T20" fmla="*/ 4 w 69"/>
                  <a:gd name="T21" fmla="*/ 3 h 57"/>
                  <a:gd name="T22" fmla="*/ 4 w 69"/>
                  <a:gd name="T23" fmla="*/ 3 h 57"/>
                  <a:gd name="T24" fmla="*/ 5 w 69"/>
                  <a:gd name="T25" fmla="*/ 3 h 57"/>
                  <a:gd name="T26" fmla="*/ 5 w 69"/>
                  <a:gd name="T27" fmla="*/ 3 h 57"/>
                  <a:gd name="T28" fmla="*/ 4 w 69"/>
                  <a:gd name="T29" fmla="*/ 3 h 57"/>
                  <a:gd name="T30" fmla="*/ 3 w 69"/>
                  <a:gd name="T31" fmla="*/ 3 h 57"/>
                  <a:gd name="T32" fmla="*/ 3 w 69"/>
                  <a:gd name="T33" fmla="*/ 3 h 57"/>
                  <a:gd name="T34" fmla="*/ 2 w 69"/>
                  <a:gd name="T35" fmla="*/ 4 h 57"/>
                  <a:gd name="T36" fmla="*/ 2 w 69"/>
                  <a:gd name="T37" fmla="*/ 3 h 57"/>
                  <a:gd name="T38" fmla="*/ 2 w 69"/>
                  <a:gd name="T39" fmla="*/ 3 h 57"/>
                  <a:gd name="T40" fmla="*/ 1 w 69"/>
                  <a:gd name="T41" fmla="*/ 3 h 57"/>
                  <a:gd name="T42" fmla="*/ 1 w 69"/>
                  <a:gd name="T43" fmla="*/ 2 h 57"/>
                  <a:gd name="T44" fmla="*/ 0 w 69"/>
                  <a:gd name="T45" fmla="*/ 1 h 57"/>
                  <a:gd name="T46" fmla="*/ 0 w 69"/>
                  <a:gd name="T47" fmla="*/ 0 h 57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w 69"/>
                  <a:gd name="T73" fmla="*/ 0 h 57"/>
                  <a:gd name="T74" fmla="*/ 69 w 69"/>
                  <a:gd name="T75" fmla="*/ 57 h 57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T72" t="T73" r="T74" b="T75"/>
                <a:pathLst>
                  <a:path w="69" h="57">
                    <a:moveTo>
                      <a:pt x="0" y="0"/>
                    </a:moveTo>
                    <a:lnTo>
                      <a:pt x="0" y="8"/>
                    </a:lnTo>
                    <a:lnTo>
                      <a:pt x="2" y="14"/>
                    </a:lnTo>
                    <a:lnTo>
                      <a:pt x="8" y="26"/>
                    </a:lnTo>
                    <a:lnTo>
                      <a:pt x="11" y="38"/>
                    </a:lnTo>
                    <a:lnTo>
                      <a:pt x="17" y="47"/>
                    </a:lnTo>
                    <a:lnTo>
                      <a:pt x="23" y="53"/>
                    </a:lnTo>
                    <a:lnTo>
                      <a:pt x="33" y="57"/>
                    </a:lnTo>
                    <a:lnTo>
                      <a:pt x="40" y="53"/>
                    </a:lnTo>
                    <a:lnTo>
                      <a:pt x="46" y="47"/>
                    </a:lnTo>
                    <a:lnTo>
                      <a:pt x="54" y="43"/>
                    </a:lnTo>
                    <a:lnTo>
                      <a:pt x="64" y="38"/>
                    </a:lnTo>
                    <a:lnTo>
                      <a:pt x="68" y="36"/>
                    </a:lnTo>
                    <a:lnTo>
                      <a:pt x="69" y="34"/>
                    </a:lnTo>
                    <a:lnTo>
                      <a:pt x="60" y="38"/>
                    </a:lnTo>
                    <a:lnTo>
                      <a:pt x="46" y="43"/>
                    </a:lnTo>
                    <a:lnTo>
                      <a:pt x="35" y="47"/>
                    </a:lnTo>
                    <a:lnTo>
                      <a:pt x="29" y="49"/>
                    </a:lnTo>
                    <a:lnTo>
                      <a:pt x="23" y="47"/>
                    </a:lnTo>
                    <a:lnTo>
                      <a:pt x="17" y="43"/>
                    </a:lnTo>
                    <a:lnTo>
                      <a:pt x="11" y="34"/>
                    </a:lnTo>
                    <a:lnTo>
                      <a:pt x="8" y="22"/>
                    </a:lnTo>
                    <a:lnTo>
                      <a:pt x="0" y="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9001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35" name="Freeform 295"/>
              <p:cNvSpPr>
                <a:spLocks/>
              </p:cNvSpPr>
              <p:nvPr/>
            </p:nvSpPr>
            <p:spPr bwMode="auto">
              <a:xfrm>
                <a:off x="1664" y="3081"/>
                <a:ext cx="35" cy="29"/>
              </a:xfrm>
              <a:custGeom>
                <a:avLst/>
                <a:gdLst>
                  <a:gd name="T0" fmla="*/ 0 w 69"/>
                  <a:gd name="T1" fmla="*/ 0 h 57"/>
                  <a:gd name="T2" fmla="*/ 0 w 69"/>
                  <a:gd name="T3" fmla="*/ 1 h 57"/>
                  <a:gd name="T4" fmla="*/ 1 w 69"/>
                  <a:gd name="T5" fmla="*/ 1 h 57"/>
                  <a:gd name="T6" fmla="*/ 1 w 69"/>
                  <a:gd name="T7" fmla="*/ 2 h 57"/>
                  <a:gd name="T8" fmla="*/ 1 w 69"/>
                  <a:gd name="T9" fmla="*/ 3 h 57"/>
                  <a:gd name="T10" fmla="*/ 2 w 69"/>
                  <a:gd name="T11" fmla="*/ 3 h 57"/>
                  <a:gd name="T12" fmla="*/ 2 w 69"/>
                  <a:gd name="T13" fmla="*/ 4 h 57"/>
                  <a:gd name="T14" fmla="*/ 3 w 69"/>
                  <a:gd name="T15" fmla="*/ 4 h 57"/>
                  <a:gd name="T16" fmla="*/ 3 w 69"/>
                  <a:gd name="T17" fmla="*/ 4 h 57"/>
                  <a:gd name="T18" fmla="*/ 3 w 69"/>
                  <a:gd name="T19" fmla="*/ 3 h 57"/>
                  <a:gd name="T20" fmla="*/ 4 w 69"/>
                  <a:gd name="T21" fmla="*/ 3 h 57"/>
                  <a:gd name="T22" fmla="*/ 4 w 69"/>
                  <a:gd name="T23" fmla="*/ 3 h 57"/>
                  <a:gd name="T24" fmla="*/ 5 w 69"/>
                  <a:gd name="T25" fmla="*/ 3 h 57"/>
                  <a:gd name="T26" fmla="*/ 5 w 69"/>
                  <a:gd name="T27" fmla="*/ 3 h 57"/>
                  <a:gd name="T28" fmla="*/ 4 w 69"/>
                  <a:gd name="T29" fmla="*/ 3 h 57"/>
                  <a:gd name="T30" fmla="*/ 3 w 69"/>
                  <a:gd name="T31" fmla="*/ 3 h 57"/>
                  <a:gd name="T32" fmla="*/ 3 w 69"/>
                  <a:gd name="T33" fmla="*/ 3 h 57"/>
                  <a:gd name="T34" fmla="*/ 2 w 69"/>
                  <a:gd name="T35" fmla="*/ 4 h 57"/>
                  <a:gd name="T36" fmla="*/ 2 w 69"/>
                  <a:gd name="T37" fmla="*/ 3 h 57"/>
                  <a:gd name="T38" fmla="*/ 2 w 69"/>
                  <a:gd name="T39" fmla="*/ 3 h 57"/>
                  <a:gd name="T40" fmla="*/ 1 w 69"/>
                  <a:gd name="T41" fmla="*/ 3 h 57"/>
                  <a:gd name="T42" fmla="*/ 1 w 69"/>
                  <a:gd name="T43" fmla="*/ 2 h 57"/>
                  <a:gd name="T44" fmla="*/ 0 w 69"/>
                  <a:gd name="T45" fmla="*/ 1 h 57"/>
                  <a:gd name="T46" fmla="*/ 0 w 69"/>
                  <a:gd name="T47" fmla="*/ 0 h 57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w 69"/>
                  <a:gd name="T73" fmla="*/ 0 h 57"/>
                  <a:gd name="T74" fmla="*/ 69 w 69"/>
                  <a:gd name="T75" fmla="*/ 57 h 57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T72" t="T73" r="T74" b="T75"/>
                <a:pathLst>
                  <a:path w="69" h="57">
                    <a:moveTo>
                      <a:pt x="0" y="0"/>
                    </a:moveTo>
                    <a:lnTo>
                      <a:pt x="0" y="8"/>
                    </a:lnTo>
                    <a:lnTo>
                      <a:pt x="2" y="14"/>
                    </a:lnTo>
                    <a:lnTo>
                      <a:pt x="8" y="26"/>
                    </a:lnTo>
                    <a:lnTo>
                      <a:pt x="11" y="38"/>
                    </a:lnTo>
                    <a:lnTo>
                      <a:pt x="17" y="47"/>
                    </a:lnTo>
                    <a:lnTo>
                      <a:pt x="23" y="53"/>
                    </a:lnTo>
                    <a:lnTo>
                      <a:pt x="33" y="57"/>
                    </a:lnTo>
                    <a:lnTo>
                      <a:pt x="40" y="53"/>
                    </a:lnTo>
                    <a:lnTo>
                      <a:pt x="46" y="47"/>
                    </a:lnTo>
                    <a:lnTo>
                      <a:pt x="54" y="43"/>
                    </a:lnTo>
                    <a:lnTo>
                      <a:pt x="64" y="38"/>
                    </a:lnTo>
                    <a:lnTo>
                      <a:pt x="68" y="36"/>
                    </a:lnTo>
                    <a:lnTo>
                      <a:pt x="69" y="34"/>
                    </a:lnTo>
                    <a:lnTo>
                      <a:pt x="60" y="38"/>
                    </a:lnTo>
                    <a:lnTo>
                      <a:pt x="46" y="43"/>
                    </a:lnTo>
                    <a:lnTo>
                      <a:pt x="35" y="47"/>
                    </a:lnTo>
                    <a:lnTo>
                      <a:pt x="29" y="49"/>
                    </a:lnTo>
                    <a:lnTo>
                      <a:pt x="23" y="47"/>
                    </a:lnTo>
                    <a:lnTo>
                      <a:pt x="17" y="43"/>
                    </a:lnTo>
                    <a:lnTo>
                      <a:pt x="11" y="34"/>
                    </a:lnTo>
                    <a:lnTo>
                      <a:pt x="8" y="22"/>
                    </a:lnTo>
                    <a:lnTo>
                      <a:pt x="0" y="8"/>
                    </a:lnTo>
                    <a:lnTo>
                      <a:pt x="0" y="0"/>
                    </a:lnTo>
                  </a:path>
                </a:pathLst>
              </a:custGeom>
              <a:noFill/>
              <a:ln w="793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738" name="Group 296"/>
            <p:cNvGrpSpPr>
              <a:grpSpLocks/>
            </p:cNvGrpSpPr>
            <p:nvPr/>
          </p:nvGrpSpPr>
          <p:grpSpPr bwMode="auto">
            <a:xfrm>
              <a:off x="1687" y="3074"/>
              <a:ext cx="16" cy="19"/>
              <a:chOff x="1687" y="3074"/>
              <a:chExt cx="16" cy="19"/>
            </a:xfrm>
          </p:grpSpPr>
          <p:sp>
            <p:nvSpPr>
              <p:cNvPr id="932" name="Freeform 297"/>
              <p:cNvSpPr>
                <a:spLocks/>
              </p:cNvSpPr>
              <p:nvPr/>
            </p:nvSpPr>
            <p:spPr bwMode="auto">
              <a:xfrm>
                <a:off x="1687" y="3074"/>
                <a:ext cx="16" cy="19"/>
              </a:xfrm>
              <a:custGeom>
                <a:avLst/>
                <a:gdLst>
                  <a:gd name="T0" fmla="*/ 2 w 31"/>
                  <a:gd name="T1" fmla="*/ 0 h 38"/>
                  <a:gd name="T2" fmla="*/ 2 w 31"/>
                  <a:gd name="T3" fmla="*/ 1 h 38"/>
                  <a:gd name="T4" fmla="*/ 2 w 31"/>
                  <a:gd name="T5" fmla="*/ 1 h 38"/>
                  <a:gd name="T6" fmla="*/ 2 w 31"/>
                  <a:gd name="T7" fmla="*/ 1 h 38"/>
                  <a:gd name="T8" fmla="*/ 2 w 31"/>
                  <a:gd name="T9" fmla="*/ 2 h 38"/>
                  <a:gd name="T10" fmla="*/ 2 w 31"/>
                  <a:gd name="T11" fmla="*/ 2 h 38"/>
                  <a:gd name="T12" fmla="*/ 1 w 31"/>
                  <a:gd name="T13" fmla="*/ 2 h 38"/>
                  <a:gd name="T14" fmla="*/ 1 w 31"/>
                  <a:gd name="T15" fmla="*/ 2 h 38"/>
                  <a:gd name="T16" fmla="*/ 1 w 31"/>
                  <a:gd name="T17" fmla="*/ 2 h 38"/>
                  <a:gd name="T18" fmla="*/ 0 w 31"/>
                  <a:gd name="T19" fmla="*/ 2 h 38"/>
                  <a:gd name="T20" fmla="*/ 1 w 31"/>
                  <a:gd name="T21" fmla="*/ 2 h 38"/>
                  <a:gd name="T22" fmla="*/ 1 w 31"/>
                  <a:gd name="T23" fmla="*/ 2 h 38"/>
                  <a:gd name="T24" fmla="*/ 2 w 31"/>
                  <a:gd name="T25" fmla="*/ 2 h 38"/>
                  <a:gd name="T26" fmla="*/ 2 w 31"/>
                  <a:gd name="T27" fmla="*/ 2 h 38"/>
                  <a:gd name="T28" fmla="*/ 2 w 31"/>
                  <a:gd name="T29" fmla="*/ 1 h 38"/>
                  <a:gd name="T30" fmla="*/ 2 w 31"/>
                  <a:gd name="T31" fmla="*/ 1 h 38"/>
                  <a:gd name="T32" fmla="*/ 2 w 31"/>
                  <a:gd name="T33" fmla="*/ 1 h 38"/>
                  <a:gd name="T34" fmla="*/ 2 w 31"/>
                  <a:gd name="T35" fmla="*/ 1 h 38"/>
                  <a:gd name="T36" fmla="*/ 2 w 31"/>
                  <a:gd name="T37" fmla="*/ 1 h 38"/>
                  <a:gd name="T38" fmla="*/ 2 w 31"/>
                  <a:gd name="T39" fmla="*/ 0 h 38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w 31"/>
                  <a:gd name="T61" fmla="*/ 0 h 38"/>
                  <a:gd name="T62" fmla="*/ 31 w 31"/>
                  <a:gd name="T63" fmla="*/ 38 h 38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T60" t="T61" r="T62" b="T63"/>
                <a:pathLst>
                  <a:path w="31" h="38">
                    <a:moveTo>
                      <a:pt x="25" y="0"/>
                    </a:moveTo>
                    <a:lnTo>
                      <a:pt x="27" y="8"/>
                    </a:lnTo>
                    <a:lnTo>
                      <a:pt x="25" y="16"/>
                    </a:lnTo>
                    <a:lnTo>
                      <a:pt x="25" y="22"/>
                    </a:lnTo>
                    <a:lnTo>
                      <a:pt x="23" y="26"/>
                    </a:lnTo>
                    <a:lnTo>
                      <a:pt x="22" y="30"/>
                    </a:lnTo>
                    <a:lnTo>
                      <a:pt x="16" y="32"/>
                    </a:lnTo>
                    <a:lnTo>
                      <a:pt x="8" y="36"/>
                    </a:lnTo>
                    <a:lnTo>
                      <a:pt x="4" y="36"/>
                    </a:lnTo>
                    <a:lnTo>
                      <a:pt x="0" y="38"/>
                    </a:lnTo>
                    <a:lnTo>
                      <a:pt x="2" y="38"/>
                    </a:lnTo>
                    <a:lnTo>
                      <a:pt x="10" y="36"/>
                    </a:lnTo>
                    <a:lnTo>
                      <a:pt x="23" y="32"/>
                    </a:lnTo>
                    <a:lnTo>
                      <a:pt x="25" y="32"/>
                    </a:lnTo>
                    <a:lnTo>
                      <a:pt x="27" y="24"/>
                    </a:lnTo>
                    <a:lnTo>
                      <a:pt x="27" y="18"/>
                    </a:lnTo>
                    <a:lnTo>
                      <a:pt x="31" y="12"/>
                    </a:lnTo>
                    <a:lnTo>
                      <a:pt x="31" y="8"/>
                    </a:lnTo>
                    <a:lnTo>
                      <a:pt x="27" y="12"/>
                    </a:ln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79001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33" name="Freeform 298"/>
              <p:cNvSpPr>
                <a:spLocks/>
              </p:cNvSpPr>
              <p:nvPr/>
            </p:nvSpPr>
            <p:spPr bwMode="auto">
              <a:xfrm>
                <a:off x="1687" y="3074"/>
                <a:ext cx="16" cy="19"/>
              </a:xfrm>
              <a:custGeom>
                <a:avLst/>
                <a:gdLst>
                  <a:gd name="T0" fmla="*/ 2 w 31"/>
                  <a:gd name="T1" fmla="*/ 0 h 38"/>
                  <a:gd name="T2" fmla="*/ 2 w 31"/>
                  <a:gd name="T3" fmla="*/ 1 h 38"/>
                  <a:gd name="T4" fmla="*/ 2 w 31"/>
                  <a:gd name="T5" fmla="*/ 1 h 38"/>
                  <a:gd name="T6" fmla="*/ 2 w 31"/>
                  <a:gd name="T7" fmla="*/ 1 h 38"/>
                  <a:gd name="T8" fmla="*/ 2 w 31"/>
                  <a:gd name="T9" fmla="*/ 2 h 38"/>
                  <a:gd name="T10" fmla="*/ 2 w 31"/>
                  <a:gd name="T11" fmla="*/ 2 h 38"/>
                  <a:gd name="T12" fmla="*/ 1 w 31"/>
                  <a:gd name="T13" fmla="*/ 2 h 38"/>
                  <a:gd name="T14" fmla="*/ 1 w 31"/>
                  <a:gd name="T15" fmla="*/ 2 h 38"/>
                  <a:gd name="T16" fmla="*/ 1 w 31"/>
                  <a:gd name="T17" fmla="*/ 2 h 38"/>
                  <a:gd name="T18" fmla="*/ 0 w 31"/>
                  <a:gd name="T19" fmla="*/ 2 h 38"/>
                  <a:gd name="T20" fmla="*/ 1 w 31"/>
                  <a:gd name="T21" fmla="*/ 2 h 38"/>
                  <a:gd name="T22" fmla="*/ 1 w 31"/>
                  <a:gd name="T23" fmla="*/ 2 h 38"/>
                  <a:gd name="T24" fmla="*/ 2 w 31"/>
                  <a:gd name="T25" fmla="*/ 2 h 38"/>
                  <a:gd name="T26" fmla="*/ 2 w 31"/>
                  <a:gd name="T27" fmla="*/ 2 h 38"/>
                  <a:gd name="T28" fmla="*/ 2 w 31"/>
                  <a:gd name="T29" fmla="*/ 1 h 38"/>
                  <a:gd name="T30" fmla="*/ 2 w 31"/>
                  <a:gd name="T31" fmla="*/ 1 h 38"/>
                  <a:gd name="T32" fmla="*/ 2 w 31"/>
                  <a:gd name="T33" fmla="*/ 1 h 38"/>
                  <a:gd name="T34" fmla="*/ 2 w 31"/>
                  <a:gd name="T35" fmla="*/ 1 h 38"/>
                  <a:gd name="T36" fmla="*/ 2 w 31"/>
                  <a:gd name="T37" fmla="*/ 1 h 38"/>
                  <a:gd name="T38" fmla="*/ 2 w 31"/>
                  <a:gd name="T39" fmla="*/ 0 h 38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w 31"/>
                  <a:gd name="T61" fmla="*/ 0 h 38"/>
                  <a:gd name="T62" fmla="*/ 31 w 31"/>
                  <a:gd name="T63" fmla="*/ 38 h 38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T60" t="T61" r="T62" b="T63"/>
                <a:pathLst>
                  <a:path w="31" h="38">
                    <a:moveTo>
                      <a:pt x="25" y="0"/>
                    </a:moveTo>
                    <a:lnTo>
                      <a:pt x="27" y="8"/>
                    </a:lnTo>
                    <a:lnTo>
                      <a:pt x="25" y="16"/>
                    </a:lnTo>
                    <a:lnTo>
                      <a:pt x="25" y="22"/>
                    </a:lnTo>
                    <a:lnTo>
                      <a:pt x="23" y="26"/>
                    </a:lnTo>
                    <a:lnTo>
                      <a:pt x="22" y="30"/>
                    </a:lnTo>
                    <a:lnTo>
                      <a:pt x="16" y="32"/>
                    </a:lnTo>
                    <a:lnTo>
                      <a:pt x="8" y="36"/>
                    </a:lnTo>
                    <a:lnTo>
                      <a:pt x="4" y="36"/>
                    </a:lnTo>
                    <a:lnTo>
                      <a:pt x="0" y="38"/>
                    </a:lnTo>
                    <a:lnTo>
                      <a:pt x="2" y="38"/>
                    </a:lnTo>
                    <a:lnTo>
                      <a:pt x="10" y="36"/>
                    </a:lnTo>
                    <a:lnTo>
                      <a:pt x="23" y="32"/>
                    </a:lnTo>
                    <a:lnTo>
                      <a:pt x="25" y="32"/>
                    </a:lnTo>
                    <a:lnTo>
                      <a:pt x="27" y="24"/>
                    </a:lnTo>
                    <a:lnTo>
                      <a:pt x="27" y="18"/>
                    </a:lnTo>
                    <a:lnTo>
                      <a:pt x="31" y="12"/>
                    </a:lnTo>
                    <a:lnTo>
                      <a:pt x="31" y="8"/>
                    </a:lnTo>
                    <a:lnTo>
                      <a:pt x="27" y="12"/>
                    </a:lnTo>
                    <a:lnTo>
                      <a:pt x="25" y="0"/>
                    </a:lnTo>
                  </a:path>
                </a:pathLst>
              </a:custGeom>
              <a:noFill/>
              <a:ln w="793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739" name="Group 299"/>
            <p:cNvGrpSpPr>
              <a:grpSpLocks/>
            </p:cNvGrpSpPr>
            <p:nvPr/>
          </p:nvGrpSpPr>
          <p:grpSpPr bwMode="auto">
            <a:xfrm>
              <a:off x="1676" y="3051"/>
              <a:ext cx="23" cy="27"/>
              <a:chOff x="1676" y="3051"/>
              <a:chExt cx="23" cy="27"/>
            </a:xfrm>
          </p:grpSpPr>
          <p:sp>
            <p:nvSpPr>
              <p:cNvPr id="930" name="Freeform 300"/>
              <p:cNvSpPr>
                <a:spLocks/>
              </p:cNvSpPr>
              <p:nvPr/>
            </p:nvSpPr>
            <p:spPr bwMode="auto">
              <a:xfrm>
                <a:off x="1676" y="3051"/>
                <a:ext cx="23" cy="27"/>
              </a:xfrm>
              <a:custGeom>
                <a:avLst/>
                <a:gdLst>
                  <a:gd name="T0" fmla="*/ 1 w 44"/>
                  <a:gd name="T1" fmla="*/ 1 h 53"/>
                  <a:gd name="T2" fmla="*/ 2 w 44"/>
                  <a:gd name="T3" fmla="*/ 1 h 53"/>
                  <a:gd name="T4" fmla="*/ 3 w 44"/>
                  <a:gd name="T5" fmla="*/ 0 h 53"/>
                  <a:gd name="T6" fmla="*/ 3 w 44"/>
                  <a:gd name="T7" fmla="*/ 0 h 53"/>
                  <a:gd name="T8" fmla="*/ 3 w 44"/>
                  <a:gd name="T9" fmla="*/ 1 h 53"/>
                  <a:gd name="T10" fmla="*/ 3 w 44"/>
                  <a:gd name="T11" fmla="*/ 1 h 53"/>
                  <a:gd name="T12" fmla="*/ 3 w 44"/>
                  <a:gd name="T13" fmla="*/ 1 h 53"/>
                  <a:gd name="T14" fmla="*/ 3 w 44"/>
                  <a:gd name="T15" fmla="*/ 2 h 53"/>
                  <a:gd name="T16" fmla="*/ 3 w 44"/>
                  <a:gd name="T17" fmla="*/ 2 h 53"/>
                  <a:gd name="T18" fmla="*/ 3 w 44"/>
                  <a:gd name="T19" fmla="*/ 2 h 53"/>
                  <a:gd name="T20" fmla="*/ 3 w 44"/>
                  <a:gd name="T21" fmla="*/ 3 h 53"/>
                  <a:gd name="T22" fmla="*/ 2 w 44"/>
                  <a:gd name="T23" fmla="*/ 2 h 53"/>
                  <a:gd name="T24" fmla="*/ 2 w 44"/>
                  <a:gd name="T25" fmla="*/ 3 h 53"/>
                  <a:gd name="T26" fmla="*/ 2 w 44"/>
                  <a:gd name="T27" fmla="*/ 4 h 53"/>
                  <a:gd name="T28" fmla="*/ 2 w 44"/>
                  <a:gd name="T29" fmla="*/ 4 h 53"/>
                  <a:gd name="T30" fmla="*/ 2 w 44"/>
                  <a:gd name="T31" fmla="*/ 3 h 53"/>
                  <a:gd name="T32" fmla="*/ 2 w 44"/>
                  <a:gd name="T33" fmla="*/ 3 h 53"/>
                  <a:gd name="T34" fmla="*/ 1 w 44"/>
                  <a:gd name="T35" fmla="*/ 3 h 53"/>
                  <a:gd name="T36" fmla="*/ 1 w 44"/>
                  <a:gd name="T37" fmla="*/ 3 h 53"/>
                  <a:gd name="T38" fmla="*/ 1 w 44"/>
                  <a:gd name="T39" fmla="*/ 2 h 53"/>
                  <a:gd name="T40" fmla="*/ 0 w 44"/>
                  <a:gd name="T41" fmla="*/ 1 h 53"/>
                  <a:gd name="T42" fmla="*/ 0 w 44"/>
                  <a:gd name="T43" fmla="*/ 1 h 53"/>
                  <a:gd name="T44" fmla="*/ 0 w 44"/>
                  <a:gd name="T45" fmla="*/ 1 h 53"/>
                  <a:gd name="T46" fmla="*/ 1 w 44"/>
                  <a:gd name="T47" fmla="*/ 1 h 53"/>
                  <a:gd name="T48" fmla="*/ 1 w 44"/>
                  <a:gd name="T49" fmla="*/ 2 h 53"/>
                  <a:gd name="T50" fmla="*/ 1 w 44"/>
                  <a:gd name="T51" fmla="*/ 2 h 53"/>
                  <a:gd name="T52" fmla="*/ 1 w 44"/>
                  <a:gd name="T53" fmla="*/ 1 h 53"/>
                  <a:gd name="T54" fmla="*/ 1 w 44"/>
                  <a:gd name="T55" fmla="*/ 1 h 53"/>
                  <a:gd name="T56" fmla="*/ 1 w 44"/>
                  <a:gd name="T57" fmla="*/ 1 h 53"/>
                  <a:gd name="T58" fmla="*/ 1 w 44"/>
                  <a:gd name="T59" fmla="*/ 1 h 53"/>
                  <a:gd name="T60" fmla="*/ 1 w 44"/>
                  <a:gd name="T61" fmla="*/ 1 h 53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w 44"/>
                  <a:gd name="T94" fmla="*/ 0 h 53"/>
                  <a:gd name="T95" fmla="*/ 44 w 44"/>
                  <a:gd name="T96" fmla="*/ 53 h 53"/>
                </a:gdLst>
                <a:ahLst/>
                <a:cxnLst>
                  <a:cxn ang="T62">
                    <a:pos x="T0" y="T1"/>
                  </a:cxn>
                  <a:cxn ang="T63">
                    <a:pos x="T2" y="T3"/>
                  </a:cxn>
                  <a:cxn ang="T64">
                    <a:pos x="T4" y="T5"/>
                  </a:cxn>
                  <a:cxn ang="T65">
                    <a:pos x="T6" y="T7"/>
                  </a:cxn>
                  <a:cxn ang="T66">
                    <a:pos x="T8" y="T9"/>
                  </a:cxn>
                  <a:cxn ang="T67">
                    <a:pos x="T10" y="T11"/>
                  </a:cxn>
                  <a:cxn ang="T68">
                    <a:pos x="T12" y="T13"/>
                  </a:cxn>
                  <a:cxn ang="T69">
                    <a:pos x="T14" y="T15"/>
                  </a:cxn>
                  <a:cxn ang="T70">
                    <a:pos x="T16" y="T17"/>
                  </a:cxn>
                  <a:cxn ang="T71">
                    <a:pos x="T18" y="T19"/>
                  </a:cxn>
                  <a:cxn ang="T72">
                    <a:pos x="T20" y="T21"/>
                  </a:cxn>
                  <a:cxn ang="T73">
                    <a:pos x="T22" y="T23"/>
                  </a:cxn>
                  <a:cxn ang="T74">
                    <a:pos x="T24" y="T25"/>
                  </a:cxn>
                  <a:cxn ang="T75">
                    <a:pos x="T26" y="T27"/>
                  </a:cxn>
                  <a:cxn ang="T76">
                    <a:pos x="T28" y="T29"/>
                  </a:cxn>
                  <a:cxn ang="T77">
                    <a:pos x="T30" y="T31"/>
                  </a:cxn>
                  <a:cxn ang="T78">
                    <a:pos x="T32" y="T33"/>
                  </a:cxn>
                  <a:cxn ang="T79">
                    <a:pos x="T34" y="T35"/>
                  </a:cxn>
                  <a:cxn ang="T80">
                    <a:pos x="T36" y="T37"/>
                  </a:cxn>
                  <a:cxn ang="T81">
                    <a:pos x="T38" y="T39"/>
                  </a:cxn>
                  <a:cxn ang="T82">
                    <a:pos x="T40" y="T41"/>
                  </a:cxn>
                  <a:cxn ang="T83">
                    <a:pos x="T42" y="T43"/>
                  </a:cxn>
                  <a:cxn ang="T84">
                    <a:pos x="T44" y="T45"/>
                  </a:cxn>
                  <a:cxn ang="T85">
                    <a:pos x="T46" y="T47"/>
                  </a:cxn>
                  <a:cxn ang="T86">
                    <a:pos x="T48" y="T49"/>
                  </a:cxn>
                  <a:cxn ang="T87">
                    <a:pos x="T50" y="T51"/>
                  </a:cxn>
                  <a:cxn ang="T88">
                    <a:pos x="T52" y="T53"/>
                  </a:cxn>
                  <a:cxn ang="T89">
                    <a:pos x="T54" y="T55"/>
                  </a:cxn>
                  <a:cxn ang="T90">
                    <a:pos x="T56" y="T57"/>
                  </a:cxn>
                  <a:cxn ang="T91">
                    <a:pos x="T58" y="T59"/>
                  </a:cxn>
                  <a:cxn ang="T92">
                    <a:pos x="T60" y="T61"/>
                  </a:cxn>
                </a:cxnLst>
                <a:rect l="T93" t="T94" r="T95" b="T96"/>
                <a:pathLst>
                  <a:path w="44" h="53">
                    <a:moveTo>
                      <a:pt x="10" y="4"/>
                    </a:moveTo>
                    <a:lnTo>
                      <a:pt x="23" y="2"/>
                    </a:lnTo>
                    <a:lnTo>
                      <a:pt x="35" y="0"/>
                    </a:lnTo>
                    <a:lnTo>
                      <a:pt x="39" y="0"/>
                    </a:lnTo>
                    <a:lnTo>
                      <a:pt x="39" y="4"/>
                    </a:lnTo>
                    <a:lnTo>
                      <a:pt x="39" y="8"/>
                    </a:lnTo>
                    <a:lnTo>
                      <a:pt x="44" y="14"/>
                    </a:lnTo>
                    <a:lnTo>
                      <a:pt x="39" y="18"/>
                    </a:lnTo>
                    <a:lnTo>
                      <a:pt x="37" y="26"/>
                    </a:lnTo>
                    <a:lnTo>
                      <a:pt x="39" y="28"/>
                    </a:lnTo>
                    <a:lnTo>
                      <a:pt x="35" y="33"/>
                    </a:lnTo>
                    <a:lnTo>
                      <a:pt x="25" y="30"/>
                    </a:lnTo>
                    <a:lnTo>
                      <a:pt x="25" y="39"/>
                    </a:lnTo>
                    <a:lnTo>
                      <a:pt x="31" y="49"/>
                    </a:lnTo>
                    <a:lnTo>
                      <a:pt x="31" y="53"/>
                    </a:lnTo>
                    <a:lnTo>
                      <a:pt x="29" y="47"/>
                    </a:lnTo>
                    <a:lnTo>
                      <a:pt x="25" y="45"/>
                    </a:lnTo>
                    <a:lnTo>
                      <a:pt x="10" y="39"/>
                    </a:lnTo>
                    <a:lnTo>
                      <a:pt x="8" y="39"/>
                    </a:lnTo>
                    <a:lnTo>
                      <a:pt x="4" y="24"/>
                    </a:lnTo>
                    <a:lnTo>
                      <a:pt x="0" y="16"/>
                    </a:lnTo>
                    <a:lnTo>
                      <a:pt x="0" y="14"/>
                    </a:lnTo>
                    <a:lnTo>
                      <a:pt x="0" y="12"/>
                    </a:lnTo>
                    <a:lnTo>
                      <a:pt x="6" y="14"/>
                    </a:lnTo>
                    <a:lnTo>
                      <a:pt x="8" y="18"/>
                    </a:lnTo>
                    <a:lnTo>
                      <a:pt x="10" y="22"/>
                    </a:lnTo>
                    <a:lnTo>
                      <a:pt x="8" y="16"/>
                    </a:lnTo>
                    <a:lnTo>
                      <a:pt x="10" y="8"/>
                    </a:lnTo>
                    <a:lnTo>
                      <a:pt x="13" y="8"/>
                    </a:lnTo>
                    <a:lnTo>
                      <a:pt x="13" y="6"/>
                    </a:lnTo>
                    <a:lnTo>
                      <a:pt x="10" y="4"/>
                    </a:lnTo>
                    <a:close/>
                  </a:path>
                </a:pathLst>
              </a:custGeom>
              <a:solidFill>
                <a:srgbClr val="FDE3BA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31" name="Freeform 301"/>
              <p:cNvSpPr>
                <a:spLocks/>
              </p:cNvSpPr>
              <p:nvPr/>
            </p:nvSpPr>
            <p:spPr bwMode="auto">
              <a:xfrm>
                <a:off x="1676" y="3051"/>
                <a:ext cx="23" cy="27"/>
              </a:xfrm>
              <a:custGeom>
                <a:avLst/>
                <a:gdLst>
                  <a:gd name="T0" fmla="*/ 1 w 44"/>
                  <a:gd name="T1" fmla="*/ 1 h 53"/>
                  <a:gd name="T2" fmla="*/ 2 w 44"/>
                  <a:gd name="T3" fmla="*/ 1 h 53"/>
                  <a:gd name="T4" fmla="*/ 3 w 44"/>
                  <a:gd name="T5" fmla="*/ 0 h 53"/>
                  <a:gd name="T6" fmla="*/ 3 w 44"/>
                  <a:gd name="T7" fmla="*/ 0 h 53"/>
                  <a:gd name="T8" fmla="*/ 3 w 44"/>
                  <a:gd name="T9" fmla="*/ 1 h 53"/>
                  <a:gd name="T10" fmla="*/ 3 w 44"/>
                  <a:gd name="T11" fmla="*/ 1 h 53"/>
                  <a:gd name="T12" fmla="*/ 3 w 44"/>
                  <a:gd name="T13" fmla="*/ 1 h 53"/>
                  <a:gd name="T14" fmla="*/ 3 w 44"/>
                  <a:gd name="T15" fmla="*/ 2 h 53"/>
                  <a:gd name="T16" fmla="*/ 3 w 44"/>
                  <a:gd name="T17" fmla="*/ 2 h 53"/>
                  <a:gd name="T18" fmla="*/ 3 w 44"/>
                  <a:gd name="T19" fmla="*/ 2 h 53"/>
                  <a:gd name="T20" fmla="*/ 3 w 44"/>
                  <a:gd name="T21" fmla="*/ 3 h 53"/>
                  <a:gd name="T22" fmla="*/ 2 w 44"/>
                  <a:gd name="T23" fmla="*/ 2 h 53"/>
                  <a:gd name="T24" fmla="*/ 2 w 44"/>
                  <a:gd name="T25" fmla="*/ 3 h 53"/>
                  <a:gd name="T26" fmla="*/ 2 w 44"/>
                  <a:gd name="T27" fmla="*/ 4 h 53"/>
                  <a:gd name="T28" fmla="*/ 2 w 44"/>
                  <a:gd name="T29" fmla="*/ 4 h 53"/>
                  <a:gd name="T30" fmla="*/ 2 w 44"/>
                  <a:gd name="T31" fmla="*/ 3 h 53"/>
                  <a:gd name="T32" fmla="*/ 2 w 44"/>
                  <a:gd name="T33" fmla="*/ 3 h 53"/>
                  <a:gd name="T34" fmla="*/ 1 w 44"/>
                  <a:gd name="T35" fmla="*/ 3 h 53"/>
                  <a:gd name="T36" fmla="*/ 1 w 44"/>
                  <a:gd name="T37" fmla="*/ 3 h 53"/>
                  <a:gd name="T38" fmla="*/ 1 w 44"/>
                  <a:gd name="T39" fmla="*/ 2 h 53"/>
                  <a:gd name="T40" fmla="*/ 0 w 44"/>
                  <a:gd name="T41" fmla="*/ 1 h 53"/>
                  <a:gd name="T42" fmla="*/ 0 w 44"/>
                  <a:gd name="T43" fmla="*/ 1 h 53"/>
                  <a:gd name="T44" fmla="*/ 0 w 44"/>
                  <a:gd name="T45" fmla="*/ 1 h 53"/>
                  <a:gd name="T46" fmla="*/ 1 w 44"/>
                  <a:gd name="T47" fmla="*/ 1 h 53"/>
                  <a:gd name="T48" fmla="*/ 1 w 44"/>
                  <a:gd name="T49" fmla="*/ 2 h 53"/>
                  <a:gd name="T50" fmla="*/ 1 w 44"/>
                  <a:gd name="T51" fmla="*/ 2 h 53"/>
                  <a:gd name="T52" fmla="*/ 1 w 44"/>
                  <a:gd name="T53" fmla="*/ 1 h 53"/>
                  <a:gd name="T54" fmla="*/ 1 w 44"/>
                  <a:gd name="T55" fmla="*/ 1 h 53"/>
                  <a:gd name="T56" fmla="*/ 1 w 44"/>
                  <a:gd name="T57" fmla="*/ 1 h 53"/>
                  <a:gd name="T58" fmla="*/ 1 w 44"/>
                  <a:gd name="T59" fmla="*/ 1 h 53"/>
                  <a:gd name="T60" fmla="*/ 1 w 44"/>
                  <a:gd name="T61" fmla="*/ 1 h 53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w 44"/>
                  <a:gd name="T94" fmla="*/ 0 h 53"/>
                  <a:gd name="T95" fmla="*/ 44 w 44"/>
                  <a:gd name="T96" fmla="*/ 53 h 53"/>
                </a:gdLst>
                <a:ahLst/>
                <a:cxnLst>
                  <a:cxn ang="T62">
                    <a:pos x="T0" y="T1"/>
                  </a:cxn>
                  <a:cxn ang="T63">
                    <a:pos x="T2" y="T3"/>
                  </a:cxn>
                  <a:cxn ang="T64">
                    <a:pos x="T4" y="T5"/>
                  </a:cxn>
                  <a:cxn ang="T65">
                    <a:pos x="T6" y="T7"/>
                  </a:cxn>
                  <a:cxn ang="T66">
                    <a:pos x="T8" y="T9"/>
                  </a:cxn>
                  <a:cxn ang="T67">
                    <a:pos x="T10" y="T11"/>
                  </a:cxn>
                  <a:cxn ang="T68">
                    <a:pos x="T12" y="T13"/>
                  </a:cxn>
                  <a:cxn ang="T69">
                    <a:pos x="T14" y="T15"/>
                  </a:cxn>
                  <a:cxn ang="T70">
                    <a:pos x="T16" y="T17"/>
                  </a:cxn>
                  <a:cxn ang="T71">
                    <a:pos x="T18" y="T19"/>
                  </a:cxn>
                  <a:cxn ang="T72">
                    <a:pos x="T20" y="T21"/>
                  </a:cxn>
                  <a:cxn ang="T73">
                    <a:pos x="T22" y="T23"/>
                  </a:cxn>
                  <a:cxn ang="T74">
                    <a:pos x="T24" y="T25"/>
                  </a:cxn>
                  <a:cxn ang="T75">
                    <a:pos x="T26" y="T27"/>
                  </a:cxn>
                  <a:cxn ang="T76">
                    <a:pos x="T28" y="T29"/>
                  </a:cxn>
                  <a:cxn ang="T77">
                    <a:pos x="T30" y="T31"/>
                  </a:cxn>
                  <a:cxn ang="T78">
                    <a:pos x="T32" y="T33"/>
                  </a:cxn>
                  <a:cxn ang="T79">
                    <a:pos x="T34" y="T35"/>
                  </a:cxn>
                  <a:cxn ang="T80">
                    <a:pos x="T36" y="T37"/>
                  </a:cxn>
                  <a:cxn ang="T81">
                    <a:pos x="T38" y="T39"/>
                  </a:cxn>
                  <a:cxn ang="T82">
                    <a:pos x="T40" y="T41"/>
                  </a:cxn>
                  <a:cxn ang="T83">
                    <a:pos x="T42" y="T43"/>
                  </a:cxn>
                  <a:cxn ang="T84">
                    <a:pos x="T44" y="T45"/>
                  </a:cxn>
                  <a:cxn ang="T85">
                    <a:pos x="T46" y="T47"/>
                  </a:cxn>
                  <a:cxn ang="T86">
                    <a:pos x="T48" y="T49"/>
                  </a:cxn>
                  <a:cxn ang="T87">
                    <a:pos x="T50" y="T51"/>
                  </a:cxn>
                  <a:cxn ang="T88">
                    <a:pos x="T52" y="T53"/>
                  </a:cxn>
                  <a:cxn ang="T89">
                    <a:pos x="T54" y="T55"/>
                  </a:cxn>
                  <a:cxn ang="T90">
                    <a:pos x="T56" y="T57"/>
                  </a:cxn>
                  <a:cxn ang="T91">
                    <a:pos x="T58" y="T59"/>
                  </a:cxn>
                  <a:cxn ang="T92">
                    <a:pos x="T60" y="T61"/>
                  </a:cxn>
                </a:cxnLst>
                <a:rect l="T93" t="T94" r="T95" b="T96"/>
                <a:pathLst>
                  <a:path w="44" h="53">
                    <a:moveTo>
                      <a:pt x="10" y="4"/>
                    </a:moveTo>
                    <a:lnTo>
                      <a:pt x="23" y="2"/>
                    </a:lnTo>
                    <a:lnTo>
                      <a:pt x="35" y="0"/>
                    </a:lnTo>
                    <a:lnTo>
                      <a:pt x="39" y="0"/>
                    </a:lnTo>
                    <a:lnTo>
                      <a:pt x="39" y="4"/>
                    </a:lnTo>
                    <a:lnTo>
                      <a:pt x="39" y="8"/>
                    </a:lnTo>
                    <a:lnTo>
                      <a:pt x="44" y="14"/>
                    </a:lnTo>
                    <a:lnTo>
                      <a:pt x="39" y="18"/>
                    </a:lnTo>
                    <a:lnTo>
                      <a:pt x="37" y="26"/>
                    </a:lnTo>
                    <a:lnTo>
                      <a:pt x="39" y="28"/>
                    </a:lnTo>
                    <a:lnTo>
                      <a:pt x="35" y="33"/>
                    </a:lnTo>
                    <a:lnTo>
                      <a:pt x="25" y="30"/>
                    </a:lnTo>
                    <a:lnTo>
                      <a:pt x="25" y="39"/>
                    </a:lnTo>
                    <a:lnTo>
                      <a:pt x="31" y="49"/>
                    </a:lnTo>
                    <a:lnTo>
                      <a:pt x="31" y="53"/>
                    </a:lnTo>
                    <a:lnTo>
                      <a:pt x="29" y="47"/>
                    </a:lnTo>
                    <a:lnTo>
                      <a:pt x="25" y="45"/>
                    </a:lnTo>
                    <a:lnTo>
                      <a:pt x="10" y="39"/>
                    </a:lnTo>
                    <a:lnTo>
                      <a:pt x="8" y="39"/>
                    </a:lnTo>
                    <a:lnTo>
                      <a:pt x="4" y="24"/>
                    </a:lnTo>
                    <a:lnTo>
                      <a:pt x="0" y="16"/>
                    </a:lnTo>
                    <a:lnTo>
                      <a:pt x="0" y="14"/>
                    </a:lnTo>
                    <a:lnTo>
                      <a:pt x="0" y="12"/>
                    </a:lnTo>
                    <a:lnTo>
                      <a:pt x="6" y="14"/>
                    </a:lnTo>
                    <a:lnTo>
                      <a:pt x="8" y="18"/>
                    </a:lnTo>
                    <a:lnTo>
                      <a:pt x="10" y="22"/>
                    </a:lnTo>
                    <a:lnTo>
                      <a:pt x="8" y="16"/>
                    </a:lnTo>
                    <a:lnTo>
                      <a:pt x="10" y="8"/>
                    </a:lnTo>
                    <a:lnTo>
                      <a:pt x="13" y="8"/>
                    </a:lnTo>
                    <a:lnTo>
                      <a:pt x="13" y="6"/>
                    </a:lnTo>
                    <a:lnTo>
                      <a:pt x="10" y="4"/>
                    </a:lnTo>
                  </a:path>
                </a:pathLst>
              </a:custGeom>
              <a:noFill/>
              <a:ln w="793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740" name="Group 302"/>
            <p:cNvGrpSpPr>
              <a:grpSpLocks/>
            </p:cNvGrpSpPr>
            <p:nvPr/>
          </p:nvGrpSpPr>
          <p:grpSpPr bwMode="auto">
            <a:xfrm>
              <a:off x="1676" y="3044"/>
              <a:ext cx="28" cy="10"/>
              <a:chOff x="1676" y="3044"/>
              <a:chExt cx="28" cy="10"/>
            </a:xfrm>
          </p:grpSpPr>
          <p:grpSp>
            <p:nvGrpSpPr>
              <p:cNvPr id="924" name="Group 303"/>
              <p:cNvGrpSpPr>
                <a:grpSpLocks/>
              </p:cNvGrpSpPr>
              <p:nvPr/>
            </p:nvGrpSpPr>
            <p:grpSpPr bwMode="auto">
              <a:xfrm>
                <a:off x="1676" y="3044"/>
                <a:ext cx="24" cy="10"/>
                <a:chOff x="1676" y="3044"/>
                <a:chExt cx="24" cy="10"/>
              </a:xfrm>
            </p:grpSpPr>
            <p:sp>
              <p:nvSpPr>
                <p:cNvPr id="928" name="Freeform 304"/>
                <p:cNvSpPr>
                  <a:spLocks/>
                </p:cNvSpPr>
                <p:nvPr/>
              </p:nvSpPr>
              <p:spPr bwMode="auto">
                <a:xfrm>
                  <a:off x="1676" y="3044"/>
                  <a:ext cx="24" cy="10"/>
                </a:xfrm>
                <a:custGeom>
                  <a:avLst/>
                  <a:gdLst>
                    <a:gd name="T0" fmla="*/ 1 w 48"/>
                    <a:gd name="T1" fmla="*/ 1 h 22"/>
                    <a:gd name="T2" fmla="*/ 1 w 48"/>
                    <a:gd name="T3" fmla="*/ 1 h 22"/>
                    <a:gd name="T4" fmla="*/ 2 w 48"/>
                    <a:gd name="T5" fmla="*/ 1 h 22"/>
                    <a:gd name="T6" fmla="*/ 2 w 48"/>
                    <a:gd name="T7" fmla="*/ 0 h 22"/>
                    <a:gd name="T8" fmla="*/ 3 w 48"/>
                    <a:gd name="T9" fmla="*/ 0 h 22"/>
                    <a:gd name="T10" fmla="*/ 3 w 48"/>
                    <a:gd name="T11" fmla="*/ 0 h 22"/>
                    <a:gd name="T12" fmla="*/ 3 w 48"/>
                    <a:gd name="T13" fmla="*/ 0 h 22"/>
                    <a:gd name="T14" fmla="*/ 3 w 48"/>
                    <a:gd name="T15" fmla="*/ 0 h 22"/>
                    <a:gd name="T16" fmla="*/ 3 w 48"/>
                    <a:gd name="T17" fmla="*/ 0 h 22"/>
                    <a:gd name="T18" fmla="*/ 2 w 48"/>
                    <a:gd name="T19" fmla="*/ 0 h 22"/>
                    <a:gd name="T20" fmla="*/ 2 w 48"/>
                    <a:gd name="T21" fmla="*/ 0 h 22"/>
                    <a:gd name="T22" fmla="*/ 2 w 48"/>
                    <a:gd name="T23" fmla="*/ 0 h 22"/>
                    <a:gd name="T24" fmla="*/ 1 w 48"/>
                    <a:gd name="T25" fmla="*/ 0 h 22"/>
                    <a:gd name="T26" fmla="*/ 1 w 48"/>
                    <a:gd name="T27" fmla="*/ 0 h 22"/>
                    <a:gd name="T28" fmla="*/ 0 w 48"/>
                    <a:gd name="T29" fmla="*/ 0 h 22"/>
                    <a:gd name="T30" fmla="*/ 0 w 48"/>
                    <a:gd name="T31" fmla="*/ 0 h 22"/>
                    <a:gd name="T32" fmla="*/ 0 w 48"/>
                    <a:gd name="T33" fmla="*/ 0 h 22"/>
                    <a:gd name="T34" fmla="*/ 1 w 48"/>
                    <a:gd name="T35" fmla="*/ 1 h 22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48"/>
                    <a:gd name="T55" fmla="*/ 0 h 22"/>
                    <a:gd name="T56" fmla="*/ 48 w 48"/>
                    <a:gd name="T57" fmla="*/ 22 h 22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48" h="22">
                      <a:moveTo>
                        <a:pt x="2" y="22"/>
                      </a:moveTo>
                      <a:lnTo>
                        <a:pt x="12" y="18"/>
                      </a:lnTo>
                      <a:lnTo>
                        <a:pt x="21" y="18"/>
                      </a:lnTo>
                      <a:lnTo>
                        <a:pt x="31" y="16"/>
                      </a:lnTo>
                      <a:lnTo>
                        <a:pt x="41" y="14"/>
                      </a:lnTo>
                      <a:lnTo>
                        <a:pt x="48" y="10"/>
                      </a:lnTo>
                      <a:lnTo>
                        <a:pt x="39" y="10"/>
                      </a:lnTo>
                      <a:lnTo>
                        <a:pt x="37" y="10"/>
                      </a:lnTo>
                      <a:lnTo>
                        <a:pt x="37" y="6"/>
                      </a:lnTo>
                      <a:lnTo>
                        <a:pt x="31" y="0"/>
                      </a:lnTo>
                      <a:lnTo>
                        <a:pt x="27" y="0"/>
                      </a:lnTo>
                      <a:lnTo>
                        <a:pt x="23" y="0"/>
                      </a:lnTo>
                      <a:lnTo>
                        <a:pt x="12" y="0"/>
                      </a:lnTo>
                      <a:lnTo>
                        <a:pt x="8" y="6"/>
                      </a:lnTo>
                      <a:lnTo>
                        <a:pt x="0" y="8"/>
                      </a:lnTo>
                      <a:lnTo>
                        <a:pt x="0" y="10"/>
                      </a:lnTo>
                      <a:lnTo>
                        <a:pt x="0" y="14"/>
                      </a:lnTo>
                      <a:lnTo>
                        <a:pt x="2" y="22"/>
                      </a:lnTo>
                      <a:close/>
                    </a:path>
                  </a:pathLst>
                </a:custGeom>
                <a:solidFill>
                  <a:srgbClr val="FC0128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929" name="Freeform 305"/>
                <p:cNvSpPr>
                  <a:spLocks/>
                </p:cNvSpPr>
                <p:nvPr/>
              </p:nvSpPr>
              <p:spPr bwMode="auto">
                <a:xfrm>
                  <a:off x="1676" y="3044"/>
                  <a:ext cx="24" cy="10"/>
                </a:xfrm>
                <a:custGeom>
                  <a:avLst/>
                  <a:gdLst>
                    <a:gd name="T0" fmla="*/ 1 w 48"/>
                    <a:gd name="T1" fmla="*/ 1 h 22"/>
                    <a:gd name="T2" fmla="*/ 1 w 48"/>
                    <a:gd name="T3" fmla="*/ 1 h 22"/>
                    <a:gd name="T4" fmla="*/ 2 w 48"/>
                    <a:gd name="T5" fmla="*/ 1 h 22"/>
                    <a:gd name="T6" fmla="*/ 2 w 48"/>
                    <a:gd name="T7" fmla="*/ 0 h 22"/>
                    <a:gd name="T8" fmla="*/ 3 w 48"/>
                    <a:gd name="T9" fmla="*/ 0 h 22"/>
                    <a:gd name="T10" fmla="*/ 3 w 48"/>
                    <a:gd name="T11" fmla="*/ 0 h 22"/>
                    <a:gd name="T12" fmla="*/ 3 w 48"/>
                    <a:gd name="T13" fmla="*/ 0 h 22"/>
                    <a:gd name="T14" fmla="*/ 3 w 48"/>
                    <a:gd name="T15" fmla="*/ 0 h 22"/>
                    <a:gd name="T16" fmla="*/ 3 w 48"/>
                    <a:gd name="T17" fmla="*/ 0 h 22"/>
                    <a:gd name="T18" fmla="*/ 2 w 48"/>
                    <a:gd name="T19" fmla="*/ 0 h 22"/>
                    <a:gd name="T20" fmla="*/ 2 w 48"/>
                    <a:gd name="T21" fmla="*/ 0 h 22"/>
                    <a:gd name="T22" fmla="*/ 2 w 48"/>
                    <a:gd name="T23" fmla="*/ 0 h 22"/>
                    <a:gd name="T24" fmla="*/ 1 w 48"/>
                    <a:gd name="T25" fmla="*/ 0 h 22"/>
                    <a:gd name="T26" fmla="*/ 1 w 48"/>
                    <a:gd name="T27" fmla="*/ 0 h 22"/>
                    <a:gd name="T28" fmla="*/ 0 w 48"/>
                    <a:gd name="T29" fmla="*/ 0 h 22"/>
                    <a:gd name="T30" fmla="*/ 0 w 48"/>
                    <a:gd name="T31" fmla="*/ 0 h 22"/>
                    <a:gd name="T32" fmla="*/ 0 w 48"/>
                    <a:gd name="T33" fmla="*/ 0 h 22"/>
                    <a:gd name="T34" fmla="*/ 1 w 48"/>
                    <a:gd name="T35" fmla="*/ 1 h 22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48"/>
                    <a:gd name="T55" fmla="*/ 0 h 22"/>
                    <a:gd name="T56" fmla="*/ 48 w 48"/>
                    <a:gd name="T57" fmla="*/ 22 h 22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48" h="22">
                      <a:moveTo>
                        <a:pt x="2" y="22"/>
                      </a:moveTo>
                      <a:lnTo>
                        <a:pt x="12" y="18"/>
                      </a:lnTo>
                      <a:lnTo>
                        <a:pt x="21" y="18"/>
                      </a:lnTo>
                      <a:lnTo>
                        <a:pt x="31" y="16"/>
                      </a:lnTo>
                      <a:lnTo>
                        <a:pt x="41" y="14"/>
                      </a:lnTo>
                      <a:lnTo>
                        <a:pt x="48" y="10"/>
                      </a:lnTo>
                      <a:lnTo>
                        <a:pt x="39" y="10"/>
                      </a:lnTo>
                      <a:lnTo>
                        <a:pt x="37" y="10"/>
                      </a:lnTo>
                      <a:lnTo>
                        <a:pt x="37" y="6"/>
                      </a:lnTo>
                      <a:lnTo>
                        <a:pt x="31" y="0"/>
                      </a:lnTo>
                      <a:lnTo>
                        <a:pt x="27" y="0"/>
                      </a:lnTo>
                      <a:lnTo>
                        <a:pt x="23" y="0"/>
                      </a:lnTo>
                      <a:lnTo>
                        <a:pt x="12" y="0"/>
                      </a:lnTo>
                      <a:lnTo>
                        <a:pt x="8" y="6"/>
                      </a:lnTo>
                      <a:lnTo>
                        <a:pt x="0" y="8"/>
                      </a:lnTo>
                      <a:lnTo>
                        <a:pt x="0" y="10"/>
                      </a:lnTo>
                      <a:lnTo>
                        <a:pt x="0" y="14"/>
                      </a:lnTo>
                      <a:lnTo>
                        <a:pt x="2" y="22"/>
                      </a:lnTo>
                    </a:path>
                  </a:pathLst>
                </a:custGeom>
                <a:noFill/>
                <a:ln w="7938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25" name="Group 306"/>
              <p:cNvGrpSpPr>
                <a:grpSpLocks/>
              </p:cNvGrpSpPr>
              <p:nvPr/>
            </p:nvGrpSpPr>
            <p:grpSpPr bwMode="auto">
              <a:xfrm>
                <a:off x="1696" y="3049"/>
                <a:ext cx="8" cy="3"/>
                <a:chOff x="1696" y="3049"/>
                <a:chExt cx="8" cy="3"/>
              </a:xfrm>
            </p:grpSpPr>
            <p:sp>
              <p:nvSpPr>
                <p:cNvPr id="926" name="Freeform 307"/>
                <p:cNvSpPr>
                  <a:spLocks/>
                </p:cNvSpPr>
                <p:nvPr/>
              </p:nvSpPr>
              <p:spPr bwMode="auto">
                <a:xfrm>
                  <a:off x="1696" y="3049"/>
                  <a:ext cx="8" cy="3"/>
                </a:xfrm>
                <a:custGeom>
                  <a:avLst/>
                  <a:gdLst>
                    <a:gd name="T0" fmla="*/ 0 w 15"/>
                    <a:gd name="T1" fmla="*/ 0 h 8"/>
                    <a:gd name="T2" fmla="*/ 1 w 15"/>
                    <a:gd name="T3" fmla="*/ 0 h 8"/>
                    <a:gd name="T4" fmla="*/ 1 w 15"/>
                    <a:gd name="T5" fmla="*/ 0 h 8"/>
                    <a:gd name="T6" fmla="*/ 1 w 15"/>
                    <a:gd name="T7" fmla="*/ 0 h 8"/>
                    <a:gd name="T8" fmla="*/ 1 w 15"/>
                    <a:gd name="T9" fmla="*/ 0 h 8"/>
                    <a:gd name="T10" fmla="*/ 1 w 15"/>
                    <a:gd name="T11" fmla="*/ 0 h 8"/>
                    <a:gd name="T12" fmla="*/ 1 w 15"/>
                    <a:gd name="T13" fmla="*/ 0 h 8"/>
                    <a:gd name="T14" fmla="*/ 1 w 15"/>
                    <a:gd name="T15" fmla="*/ 0 h 8"/>
                    <a:gd name="T16" fmla="*/ 0 w 15"/>
                    <a:gd name="T17" fmla="*/ 0 h 8"/>
                    <a:gd name="T18" fmla="*/ 0 w 15"/>
                    <a:gd name="T19" fmla="*/ 0 h 8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15"/>
                    <a:gd name="T31" fmla="*/ 0 h 8"/>
                    <a:gd name="T32" fmla="*/ 15 w 15"/>
                    <a:gd name="T33" fmla="*/ 8 h 8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15" h="8">
                      <a:moveTo>
                        <a:pt x="0" y="4"/>
                      </a:moveTo>
                      <a:lnTo>
                        <a:pt x="5" y="0"/>
                      </a:lnTo>
                      <a:lnTo>
                        <a:pt x="9" y="0"/>
                      </a:lnTo>
                      <a:lnTo>
                        <a:pt x="15" y="0"/>
                      </a:lnTo>
                      <a:lnTo>
                        <a:pt x="15" y="4"/>
                      </a:lnTo>
                      <a:lnTo>
                        <a:pt x="9" y="4"/>
                      </a:lnTo>
                      <a:lnTo>
                        <a:pt x="7" y="6"/>
                      </a:lnTo>
                      <a:lnTo>
                        <a:pt x="5" y="6"/>
                      </a:lnTo>
                      <a:lnTo>
                        <a:pt x="0" y="8"/>
                      </a:lnTo>
                      <a:lnTo>
                        <a:pt x="0" y="4"/>
                      </a:lnTo>
                      <a:close/>
                    </a:path>
                  </a:pathLst>
                </a:custGeom>
                <a:solidFill>
                  <a:srgbClr val="C70023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927" name="Freeform 308"/>
                <p:cNvSpPr>
                  <a:spLocks/>
                </p:cNvSpPr>
                <p:nvPr/>
              </p:nvSpPr>
              <p:spPr bwMode="auto">
                <a:xfrm>
                  <a:off x="1696" y="3049"/>
                  <a:ext cx="8" cy="3"/>
                </a:xfrm>
                <a:custGeom>
                  <a:avLst/>
                  <a:gdLst>
                    <a:gd name="T0" fmla="*/ 0 w 15"/>
                    <a:gd name="T1" fmla="*/ 0 h 8"/>
                    <a:gd name="T2" fmla="*/ 1 w 15"/>
                    <a:gd name="T3" fmla="*/ 0 h 8"/>
                    <a:gd name="T4" fmla="*/ 1 w 15"/>
                    <a:gd name="T5" fmla="*/ 0 h 8"/>
                    <a:gd name="T6" fmla="*/ 1 w 15"/>
                    <a:gd name="T7" fmla="*/ 0 h 8"/>
                    <a:gd name="T8" fmla="*/ 1 w 15"/>
                    <a:gd name="T9" fmla="*/ 0 h 8"/>
                    <a:gd name="T10" fmla="*/ 1 w 15"/>
                    <a:gd name="T11" fmla="*/ 0 h 8"/>
                    <a:gd name="T12" fmla="*/ 1 w 15"/>
                    <a:gd name="T13" fmla="*/ 0 h 8"/>
                    <a:gd name="T14" fmla="*/ 1 w 15"/>
                    <a:gd name="T15" fmla="*/ 0 h 8"/>
                    <a:gd name="T16" fmla="*/ 0 w 15"/>
                    <a:gd name="T17" fmla="*/ 0 h 8"/>
                    <a:gd name="T18" fmla="*/ 0 w 15"/>
                    <a:gd name="T19" fmla="*/ 0 h 8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15"/>
                    <a:gd name="T31" fmla="*/ 0 h 8"/>
                    <a:gd name="T32" fmla="*/ 15 w 15"/>
                    <a:gd name="T33" fmla="*/ 8 h 8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15" h="8">
                      <a:moveTo>
                        <a:pt x="0" y="4"/>
                      </a:moveTo>
                      <a:lnTo>
                        <a:pt x="5" y="0"/>
                      </a:lnTo>
                      <a:lnTo>
                        <a:pt x="9" y="0"/>
                      </a:lnTo>
                      <a:lnTo>
                        <a:pt x="15" y="0"/>
                      </a:lnTo>
                      <a:lnTo>
                        <a:pt x="15" y="4"/>
                      </a:lnTo>
                      <a:lnTo>
                        <a:pt x="9" y="4"/>
                      </a:lnTo>
                      <a:lnTo>
                        <a:pt x="7" y="6"/>
                      </a:lnTo>
                      <a:lnTo>
                        <a:pt x="5" y="6"/>
                      </a:lnTo>
                      <a:lnTo>
                        <a:pt x="0" y="8"/>
                      </a:lnTo>
                      <a:lnTo>
                        <a:pt x="0" y="4"/>
                      </a:lnTo>
                    </a:path>
                  </a:pathLst>
                </a:custGeom>
                <a:noFill/>
                <a:ln w="7938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741" name="Group 309"/>
            <p:cNvGrpSpPr>
              <a:grpSpLocks/>
            </p:cNvGrpSpPr>
            <p:nvPr/>
          </p:nvGrpSpPr>
          <p:grpSpPr bwMode="auto">
            <a:xfrm>
              <a:off x="1676" y="3050"/>
              <a:ext cx="20" cy="12"/>
              <a:chOff x="1676" y="3050"/>
              <a:chExt cx="20" cy="12"/>
            </a:xfrm>
          </p:grpSpPr>
          <p:sp>
            <p:nvSpPr>
              <p:cNvPr id="922" name="Freeform 310"/>
              <p:cNvSpPr>
                <a:spLocks/>
              </p:cNvSpPr>
              <p:nvPr/>
            </p:nvSpPr>
            <p:spPr bwMode="auto">
              <a:xfrm>
                <a:off x="1676" y="3050"/>
                <a:ext cx="20" cy="12"/>
              </a:xfrm>
              <a:custGeom>
                <a:avLst/>
                <a:gdLst>
                  <a:gd name="T0" fmla="*/ 1 w 39"/>
                  <a:gd name="T1" fmla="*/ 2 h 24"/>
                  <a:gd name="T2" fmla="*/ 1 w 39"/>
                  <a:gd name="T3" fmla="*/ 2 h 24"/>
                  <a:gd name="T4" fmla="*/ 1 w 39"/>
                  <a:gd name="T5" fmla="*/ 1 h 24"/>
                  <a:gd name="T6" fmla="*/ 1 w 39"/>
                  <a:gd name="T7" fmla="*/ 1 h 24"/>
                  <a:gd name="T8" fmla="*/ 1 w 39"/>
                  <a:gd name="T9" fmla="*/ 1 h 24"/>
                  <a:gd name="T10" fmla="*/ 1 w 39"/>
                  <a:gd name="T11" fmla="*/ 1 h 24"/>
                  <a:gd name="T12" fmla="*/ 2 w 39"/>
                  <a:gd name="T13" fmla="*/ 1 h 24"/>
                  <a:gd name="T14" fmla="*/ 2 w 39"/>
                  <a:gd name="T15" fmla="*/ 1 h 24"/>
                  <a:gd name="T16" fmla="*/ 3 w 39"/>
                  <a:gd name="T17" fmla="*/ 1 h 24"/>
                  <a:gd name="T18" fmla="*/ 3 w 39"/>
                  <a:gd name="T19" fmla="*/ 1 h 24"/>
                  <a:gd name="T20" fmla="*/ 3 w 39"/>
                  <a:gd name="T21" fmla="*/ 0 h 24"/>
                  <a:gd name="T22" fmla="*/ 2 w 39"/>
                  <a:gd name="T23" fmla="*/ 0 h 24"/>
                  <a:gd name="T24" fmla="*/ 1 w 39"/>
                  <a:gd name="T25" fmla="*/ 1 h 24"/>
                  <a:gd name="T26" fmla="*/ 1 w 39"/>
                  <a:gd name="T27" fmla="*/ 1 h 24"/>
                  <a:gd name="T28" fmla="*/ 0 w 39"/>
                  <a:gd name="T29" fmla="*/ 1 h 24"/>
                  <a:gd name="T30" fmla="*/ 0 w 39"/>
                  <a:gd name="T31" fmla="*/ 1 h 24"/>
                  <a:gd name="T32" fmla="*/ 0 w 39"/>
                  <a:gd name="T33" fmla="*/ 1 h 24"/>
                  <a:gd name="T34" fmla="*/ 0 w 39"/>
                  <a:gd name="T35" fmla="*/ 1 h 24"/>
                  <a:gd name="T36" fmla="*/ 1 w 39"/>
                  <a:gd name="T37" fmla="*/ 1 h 24"/>
                  <a:gd name="T38" fmla="*/ 1 w 39"/>
                  <a:gd name="T39" fmla="*/ 2 h 24"/>
                  <a:gd name="T40" fmla="*/ 1 w 39"/>
                  <a:gd name="T41" fmla="*/ 2 h 24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w 39"/>
                  <a:gd name="T64" fmla="*/ 0 h 24"/>
                  <a:gd name="T65" fmla="*/ 39 w 39"/>
                  <a:gd name="T66" fmla="*/ 24 h 24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T63" t="T64" r="T65" b="T66"/>
                <a:pathLst>
                  <a:path w="39" h="24">
                    <a:moveTo>
                      <a:pt x="10" y="24"/>
                    </a:moveTo>
                    <a:lnTo>
                      <a:pt x="10" y="18"/>
                    </a:lnTo>
                    <a:lnTo>
                      <a:pt x="10" y="14"/>
                    </a:lnTo>
                    <a:lnTo>
                      <a:pt x="13" y="10"/>
                    </a:lnTo>
                    <a:lnTo>
                      <a:pt x="13" y="8"/>
                    </a:lnTo>
                    <a:lnTo>
                      <a:pt x="13" y="6"/>
                    </a:lnTo>
                    <a:lnTo>
                      <a:pt x="21" y="4"/>
                    </a:lnTo>
                    <a:lnTo>
                      <a:pt x="29" y="4"/>
                    </a:lnTo>
                    <a:lnTo>
                      <a:pt x="37" y="4"/>
                    </a:lnTo>
                    <a:lnTo>
                      <a:pt x="39" y="2"/>
                    </a:lnTo>
                    <a:lnTo>
                      <a:pt x="39" y="0"/>
                    </a:lnTo>
                    <a:lnTo>
                      <a:pt x="29" y="0"/>
                    </a:lnTo>
                    <a:lnTo>
                      <a:pt x="15" y="4"/>
                    </a:lnTo>
                    <a:lnTo>
                      <a:pt x="8" y="4"/>
                    </a:lnTo>
                    <a:lnTo>
                      <a:pt x="0" y="6"/>
                    </a:lnTo>
                    <a:lnTo>
                      <a:pt x="0" y="8"/>
                    </a:lnTo>
                    <a:lnTo>
                      <a:pt x="0" y="10"/>
                    </a:lnTo>
                    <a:lnTo>
                      <a:pt x="0" y="14"/>
                    </a:lnTo>
                    <a:lnTo>
                      <a:pt x="6" y="16"/>
                    </a:lnTo>
                    <a:lnTo>
                      <a:pt x="8" y="18"/>
                    </a:lnTo>
                    <a:lnTo>
                      <a:pt x="10" y="24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23" name="Freeform 311"/>
              <p:cNvSpPr>
                <a:spLocks/>
              </p:cNvSpPr>
              <p:nvPr/>
            </p:nvSpPr>
            <p:spPr bwMode="auto">
              <a:xfrm>
                <a:off x="1676" y="3050"/>
                <a:ext cx="20" cy="12"/>
              </a:xfrm>
              <a:custGeom>
                <a:avLst/>
                <a:gdLst>
                  <a:gd name="T0" fmla="*/ 1 w 39"/>
                  <a:gd name="T1" fmla="*/ 2 h 24"/>
                  <a:gd name="T2" fmla="*/ 1 w 39"/>
                  <a:gd name="T3" fmla="*/ 2 h 24"/>
                  <a:gd name="T4" fmla="*/ 1 w 39"/>
                  <a:gd name="T5" fmla="*/ 1 h 24"/>
                  <a:gd name="T6" fmla="*/ 1 w 39"/>
                  <a:gd name="T7" fmla="*/ 1 h 24"/>
                  <a:gd name="T8" fmla="*/ 1 w 39"/>
                  <a:gd name="T9" fmla="*/ 1 h 24"/>
                  <a:gd name="T10" fmla="*/ 1 w 39"/>
                  <a:gd name="T11" fmla="*/ 1 h 24"/>
                  <a:gd name="T12" fmla="*/ 2 w 39"/>
                  <a:gd name="T13" fmla="*/ 1 h 24"/>
                  <a:gd name="T14" fmla="*/ 2 w 39"/>
                  <a:gd name="T15" fmla="*/ 1 h 24"/>
                  <a:gd name="T16" fmla="*/ 3 w 39"/>
                  <a:gd name="T17" fmla="*/ 1 h 24"/>
                  <a:gd name="T18" fmla="*/ 3 w 39"/>
                  <a:gd name="T19" fmla="*/ 1 h 24"/>
                  <a:gd name="T20" fmla="*/ 3 w 39"/>
                  <a:gd name="T21" fmla="*/ 0 h 24"/>
                  <a:gd name="T22" fmla="*/ 2 w 39"/>
                  <a:gd name="T23" fmla="*/ 0 h 24"/>
                  <a:gd name="T24" fmla="*/ 1 w 39"/>
                  <a:gd name="T25" fmla="*/ 1 h 24"/>
                  <a:gd name="T26" fmla="*/ 1 w 39"/>
                  <a:gd name="T27" fmla="*/ 1 h 24"/>
                  <a:gd name="T28" fmla="*/ 0 w 39"/>
                  <a:gd name="T29" fmla="*/ 1 h 24"/>
                  <a:gd name="T30" fmla="*/ 0 w 39"/>
                  <a:gd name="T31" fmla="*/ 1 h 24"/>
                  <a:gd name="T32" fmla="*/ 0 w 39"/>
                  <a:gd name="T33" fmla="*/ 1 h 24"/>
                  <a:gd name="T34" fmla="*/ 0 w 39"/>
                  <a:gd name="T35" fmla="*/ 1 h 24"/>
                  <a:gd name="T36" fmla="*/ 1 w 39"/>
                  <a:gd name="T37" fmla="*/ 1 h 24"/>
                  <a:gd name="T38" fmla="*/ 1 w 39"/>
                  <a:gd name="T39" fmla="*/ 2 h 24"/>
                  <a:gd name="T40" fmla="*/ 1 w 39"/>
                  <a:gd name="T41" fmla="*/ 2 h 24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w 39"/>
                  <a:gd name="T64" fmla="*/ 0 h 24"/>
                  <a:gd name="T65" fmla="*/ 39 w 39"/>
                  <a:gd name="T66" fmla="*/ 24 h 24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T63" t="T64" r="T65" b="T66"/>
                <a:pathLst>
                  <a:path w="39" h="24">
                    <a:moveTo>
                      <a:pt x="10" y="24"/>
                    </a:moveTo>
                    <a:lnTo>
                      <a:pt x="10" y="18"/>
                    </a:lnTo>
                    <a:lnTo>
                      <a:pt x="10" y="14"/>
                    </a:lnTo>
                    <a:lnTo>
                      <a:pt x="13" y="10"/>
                    </a:lnTo>
                    <a:lnTo>
                      <a:pt x="13" y="8"/>
                    </a:lnTo>
                    <a:lnTo>
                      <a:pt x="13" y="6"/>
                    </a:lnTo>
                    <a:lnTo>
                      <a:pt x="21" y="4"/>
                    </a:lnTo>
                    <a:lnTo>
                      <a:pt x="29" y="4"/>
                    </a:lnTo>
                    <a:lnTo>
                      <a:pt x="37" y="4"/>
                    </a:lnTo>
                    <a:lnTo>
                      <a:pt x="39" y="2"/>
                    </a:lnTo>
                    <a:lnTo>
                      <a:pt x="39" y="0"/>
                    </a:lnTo>
                    <a:lnTo>
                      <a:pt x="29" y="0"/>
                    </a:lnTo>
                    <a:lnTo>
                      <a:pt x="15" y="4"/>
                    </a:lnTo>
                    <a:lnTo>
                      <a:pt x="8" y="4"/>
                    </a:lnTo>
                    <a:lnTo>
                      <a:pt x="0" y="6"/>
                    </a:lnTo>
                    <a:lnTo>
                      <a:pt x="0" y="8"/>
                    </a:lnTo>
                    <a:lnTo>
                      <a:pt x="0" y="10"/>
                    </a:lnTo>
                    <a:lnTo>
                      <a:pt x="0" y="14"/>
                    </a:lnTo>
                    <a:lnTo>
                      <a:pt x="6" y="16"/>
                    </a:lnTo>
                    <a:lnTo>
                      <a:pt x="8" y="18"/>
                    </a:lnTo>
                    <a:lnTo>
                      <a:pt x="10" y="24"/>
                    </a:lnTo>
                  </a:path>
                </a:pathLst>
              </a:custGeom>
              <a:noFill/>
              <a:ln w="793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742" name="Group 312"/>
            <p:cNvGrpSpPr>
              <a:grpSpLocks/>
            </p:cNvGrpSpPr>
            <p:nvPr/>
          </p:nvGrpSpPr>
          <p:grpSpPr bwMode="auto">
            <a:xfrm>
              <a:off x="1689" y="3063"/>
              <a:ext cx="6" cy="1"/>
              <a:chOff x="1689" y="3063"/>
              <a:chExt cx="6" cy="1"/>
            </a:xfrm>
          </p:grpSpPr>
          <p:sp>
            <p:nvSpPr>
              <p:cNvPr id="920" name="Freeform 313"/>
              <p:cNvSpPr>
                <a:spLocks/>
              </p:cNvSpPr>
              <p:nvPr/>
            </p:nvSpPr>
            <p:spPr bwMode="auto">
              <a:xfrm>
                <a:off x="1689" y="3063"/>
                <a:ext cx="6" cy="1"/>
              </a:xfrm>
              <a:custGeom>
                <a:avLst/>
                <a:gdLst>
                  <a:gd name="T0" fmla="*/ 0 w 12"/>
                  <a:gd name="T1" fmla="*/ 0 h 1"/>
                  <a:gd name="T2" fmla="*/ 1 w 12"/>
                  <a:gd name="T3" fmla="*/ 0 h 1"/>
                  <a:gd name="T4" fmla="*/ 1 w 12"/>
                  <a:gd name="T5" fmla="*/ 0 h 1"/>
                  <a:gd name="T6" fmla="*/ 1 w 12"/>
                  <a:gd name="T7" fmla="*/ 0 h 1"/>
                  <a:gd name="T8" fmla="*/ 1 w 12"/>
                  <a:gd name="T9" fmla="*/ 0 h 1"/>
                  <a:gd name="T10" fmla="*/ 1 w 12"/>
                  <a:gd name="T11" fmla="*/ 0 h 1"/>
                  <a:gd name="T12" fmla="*/ 1 w 12"/>
                  <a:gd name="T13" fmla="*/ 0 h 1"/>
                  <a:gd name="T14" fmla="*/ 0 w 12"/>
                  <a:gd name="T15" fmla="*/ 0 h 1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2"/>
                  <a:gd name="T25" fmla="*/ 0 h 1"/>
                  <a:gd name="T26" fmla="*/ 12 w 12"/>
                  <a:gd name="T27" fmla="*/ 1 h 1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2" h="1">
                    <a:moveTo>
                      <a:pt x="0" y="0"/>
                    </a:moveTo>
                    <a:lnTo>
                      <a:pt x="4" y="0"/>
                    </a:lnTo>
                    <a:lnTo>
                      <a:pt x="10" y="0"/>
                    </a:lnTo>
                    <a:lnTo>
                      <a:pt x="12" y="0"/>
                    </a:lnTo>
                    <a:lnTo>
                      <a:pt x="10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21" name="Freeform 314"/>
              <p:cNvSpPr>
                <a:spLocks/>
              </p:cNvSpPr>
              <p:nvPr/>
            </p:nvSpPr>
            <p:spPr bwMode="auto">
              <a:xfrm>
                <a:off x="1689" y="3063"/>
                <a:ext cx="6" cy="1"/>
              </a:xfrm>
              <a:custGeom>
                <a:avLst/>
                <a:gdLst>
                  <a:gd name="T0" fmla="*/ 0 w 12"/>
                  <a:gd name="T1" fmla="*/ 0 h 1"/>
                  <a:gd name="T2" fmla="*/ 1 w 12"/>
                  <a:gd name="T3" fmla="*/ 0 h 1"/>
                  <a:gd name="T4" fmla="*/ 1 w 12"/>
                  <a:gd name="T5" fmla="*/ 0 h 1"/>
                  <a:gd name="T6" fmla="*/ 1 w 12"/>
                  <a:gd name="T7" fmla="*/ 0 h 1"/>
                  <a:gd name="T8" fmla="*/ 1 w 12"/>
                  <a:gd name="T9" fmla="*/ 0 h 1"/>
                  <a:gd name="T10" fmla="*/ 1 w 12"/>
                  <a:gd name="T11" fmla="*/ 0 h 1"/>
                  <a:gd name="T12" fmla="*/ 1 w 12"/>
                  <a:gd name="T13" fmla="*/ 0 h 1"/>
                  <a:gd name="T14" fmla="*/ 0 w 12"/>
                  <a:gd name="T15" fmla="*/ 0 h 1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2"/>
                  <a:gd name="T25" fmla="*/ 0 h 1"/>
                  <a:gd name="T26" fmla="*/ 12 w 12"/>
                  <a:gd name="T27" fmla="*/ 1 h 1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2" h="1">
                    <a:moveTo>
                      <a:pt x="0" y="0"/>
                    </a:moveTo>
                    <a:lnTo>
                      <a:pt x="4" y="0"/>
                    </a:lnTo>
                    <a:lnTo>
                      <a:pt x="10" y="0"/>
                    </a:lnTo>
                    <a:lnTo>
                      <a:pt x="12" y="0"/>
                    </a:lnTo>
                    <a:lnTo>
                      <a:pt x="10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0" y="0"/>
                    </a:lnTo>
                  </a:path>
                </a:pathLst>
              </a:custGeom>
              <a:noFill/>
              <a:ln w="793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743" name="Group 315"/>
            <p:cNvGrpSpPr>
              <a:grpSpLocks/>
            </p:cNvGrpSpPr>
            <p:nvPr/>
          </p:nvGrpSpPr>
          <p:grpSpPr bwMode="auto">
            <a:xfrm>
              <a:off x="1691" y="3054"/>
              <a:ext cx="5" cy="6"/>
              <a:chOff x="1691" y="3054"/>
              <a:chExt cx="5" cy="6"/>
            </a:xfrm>
          </p:grpSpPr>
          <p:sp>
            <p:nvSpPr>
              <p:cNvPr id="918" name="Freeform 316"/>
              <p:cNvSpPr>
                <a:spLocks/>
              </p:cNvSpPr>
              <p:nvPr/>
            </p:nvSpPr>
            <p:spPr bwMode="auto">
              <a:xfrm>
                <a:off x="1691" y="3054"/>
                <a:ext cx="5" cy="6"/>
              </a:xfrm>
              <a:custGeom>
                <a:avLst/>
                <a:gdLst>
                  <a:gd name="T0" fmla="*/ 1 w 10"/>
                  <a:gd name="T1" fmla="*/ 0 h 12"/>
                  <a:gd name="T2" fmla="*/ 1 w 10"/>
                  <a:gd name="T3" fmla="*/ 0 h 12"/>
                  <a:gd name="T4" fmla="*/ 0 w 10"/>
                  <a:gd name="T5" fmla="*/ 1 h 12"/>
                  <a:gd name="T6" fmla="*/ 1 w 10"/>
                  <a:gd name="T7" fmla="*/ 1 h 12"/>
                  <a:gd name="T8" fmla="*/ 1 w 10"/>
                  <a:gd name="T9" fmla="*/ 1 h 12"/>
                  <a:gd name="T10" fmla="*/ 1 w 10"/>
                  <a:gd name="T11" fmla="*/ 1 h 12"/>
                  <a:gd name="T12" fmla="*/ 1 w 10"/>
                  <a:gd name="T13" fmla="*/ 1 h 12"/>
                  <a:gd name="T14" fmla="*/ 0 w 10"/>
                  <a:gd name="T15" fmla="*/ 1 h 12"/>
                  <a:gd name="T16" fmla="*/ 1 w 10"/>
                  <a:gd name="T17" fmla="*/ 1 h 12"/>
                  <a:gd name="T18" fmla="*/ 1 w 10"/>
                  <a:gd name="T19" fmla="*/ 1 h 12"/>
                  <a:gd name="T20" fmla="*/ 1 w 10"/>
                  <a:gd name="T21" fmla="*/ 1 h 12"/>
                  <a:gd name="T22" fmla="*/ 0 w 10"/>
                  <a:gd name="T23" fmla="*/ 1 h 12"/>
                  <a:gd name="T24" fmla="*/ 1 w 10"/>
                  <a:gd name="T25" fmla="*/ 0 h 12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0"/>
                  <a:gd name="T40" fmla="*/ 0 h 12"/>
                  <a:gd name="T41" fmla="*/ 10 w 10"/>
                  <a:gd name="T42" fmla="*/ 12 h 12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0" h="12">
                    <a:moveTo>
                      <a:pt x="10" y="0"/>
                    </a:moveTo>
                    <a:lnTo>
                      <a:pt x="6" y="0"/>
                    </a:lnTo>
                    <a:lnTo>
                      <a:pt x="0" y="2"/>
                    </a:lnTo>
                    <a:lnTo>
                      <a:pt x="2" y="6"/>
                    </a:lnTo>
                    <a:lnTo>
                      <a:pt x="8" y="8"/>
                    </a:lnTo>
                    <a:lnTo>
                      <a:pt x="10" y="10"/>
                    </a:lnTo>
                    <a:lnTo>
                      <a:pt x="8" y="12"/>
                    </a:lnTo>
                    <a:lnTo>
                      <a:pt x="0" y="12"/>
                    </a:lnTo>
                    <a:lnTo>
                      <a:pt x="6" y="12"/>
                    </a:lnTo>
                    <a:lnTo>
                      <a:pt x="8" y="10"/>
                    </a:lnTo>
                    <a:lnTo>
                      <a:pt x="2" y="6"/>
                    </a:lnTo>
                    <a:lnTo>
                      <a:pt x="0" y="6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19" name="Freeform 317"/>
              <p:cNvSpPr>
                <a:spLocks/>
              </p:cNvSpPr>
              <p:nvPr/>
            </p:nvSpPr>
            <p:spPr bwMode="auto">
              <a:xfrm>
                <a:off x="1691" y="3054"/>
                <a:ext cx="5" cy="6"/>
              </a:xfrm>
              <a:custGeom>
                <a:avLst/>
                <a:gdLst>
                  <a:gd name="T0" fmla="*/ 1 w 10"/>
                  <a:gd name="T1" fmla="*/ 0 h 12"/>
                  <a:gd name="T2" fmla="*/ 1 w 10"/>
                  <a:gd name="T3" fmla="*/ 0 h 12"/>
                  <a:gd name="T4" fmla="*/ 0 w 10"/>
                  <a:gd name="T5" fmla="*/ 1 h 12"/>
                  <a:gd name="T6" fmla="*/ 1 w 10"/>
                  <a:gd name="T7" fmla="*/ 1 h 12"/>
                  <a:gd name="T8" fmla="*/ 1 w 10"/>
                  <a:gd name="T9" fmla="*/ 1 h 12"/>
                  <a:gd name="T10" fmla="*/ 1 w 10"/>
                  <a:gd name="T11" fmla="*/ 1 h 12"/>
                  <a:gd name="T12" fmla="*/ 1 w 10"/>
                  <a:gd name="T13" fmla="*/ 1 h 12"/>
                  <a:gd name="T14" fmla="*/ 0 w 10"/>
                  <a:gd name="T15" fmla="*/ 1 h 12"/>
                  <a:gd name="T16" fmla="*/ 1 w 10"/>
                  <a:gd name="T17" fmla="*/ 1 h 12"/>
                  <a:gd name="T18" fmla="*/ 1 w 10"/>
                  <a:gd name="T19" fmla="*/ 1 h 12"/>
                  <a:gd name="T20" fmla="*/ 1 w 10"/>
                  <a:gd name="T21" fmla="*/ 1 h 12"/>
                  <a:gd name="T22" fmla="*/ 0 w 10"/>
                  <a:gd name="T23" fmla="*/ 1 h 12"/>
                  <a:gd name="T24" fmla="*/ 1 w 10"/>
                  <a:gd name="T25" fmla="*/ 0 h 12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0"/>
                  <a:gd name="T40" fmla="*/ 0 h 12"/>
                  <a:gd name="T41" fmla="*/ 10 w 10"/>
                  <a:gd name="T42" fmla="*/ 12 h 12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0" h="12">
                    <a:moveTo>
                      <a:pt x="10" y="0"/>
                    </a:moveTo>
                    <a:lnTo>
                      <a:pt x="6" y="0"/>
                    </a:lnTo>
                    <a:lnTo>
                      <a:pt x="0" y="2"/>
                    </a:lnTo>
                    <a:lnTo>
                      <a:pt x="2" y="6"/>
                    </a:lnTo>
                    <a:lnTo>
                      <a:pt x="8" y="8"/>
                    </a:lnTo>
                    <a:lnTo>
                      <a:pt x="10" y="10"/>
                    </a:lnTo>
                    <a:lnTo>
                      <a:pt x="8" y="12"/>
                    </a:lnTo>
                    <a:lnTo>
                      <a:pt x="0" y="12"/>
                    </a:lnTo>
                    <a:lnTo>
                      <a:pt x="6" y="12"/>
                    </a:lnTo>
                    <a:lnTo>
                      <a:pt x="8" y="10"/>
                    </a:lnTo>
                    <a:lnTo>
                      <a:pt x="2" y="6"/>
                    </a:lnTo>
                    <a:lnTo>
                      <a:pt x="0" y="6"/>
                    </a:lnTo>
                    <a:lnTo>
                      <a:pt x="10" y="0"/>
                    </a:lnTo>
                  </a:path>
                </a:pathLst>
              </a:custGeom>
              <a:noFill/>
              <a:ln w="793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744" name="Group 318"/>
            <p:cNvGrpSpPr>
              <a:grpSpLocks/>
            </p:cNvGrpSpPr>
            <p:nvPr/>
          </p:nvGrpSpPr>
          <p:grpSpPr bwMode="auto">
            <a:xfrm>
              <a:off x="1692" y="3054"/>
              <a:ext cx="7" cy="4"/>
              <a:chOff x="1692" y="3054"/>
              <a:chExt cx="7" cy="4"/>
            </a:xfrm>
          </p:grpSpPr>
          <p:sp>
            <p:nvSpPr>
              <p:cNvPr id="916" name="Freeform 319"/>
              <p:cNvSpPr>
                <a:spLocks/>
              </p:cNvSpPr>
              <p:nvPr/>
            </p:nvSpPr>
            <p:spPr bwMode="auto">
              <a:xfrm>
                <a:off x="1692" y="3054"/>
                <a:ext cx="7" cy="4"/>
              </a:xfrm>
              <a:custGeom>
                <a:avLst/>
                <a:gdLst>
                  <a:gd name="T0" fmla="*/ 1 w 13"/>
                  <a:gd name="T1" fmla="*/ 0 h 8"/>
                  <a:gd name="T2" fmla="*/ 1 w 13"/>
                  <a:gd name="T3" fmla="*/ 0 h 8"/>
                  <a:gd name="T4" fmla="*/ 1 w 13"/>
                  <a:gd name="T5" fmla="*/ 0 h 8"/>
                  <a:gd name="T6" fmla="*/ 0 w 13"/>
                  <a:gd name="T7" fmla="*/ 1 h 8"/>
                  <a:gd name="T8" fmla="*/ 0 w 13"/>
                  <a:gd name="T9" fmla="*/ 1 h 8"/>
                  <a:gd name="T10" fmla="*/ 1 w 13"/>
                  <a:gd name="T11" fmla="*/ 1 h 8"/>
                  <a:gd name="T12" fmla="*/ 1 w 13"/>
                  <a:gd name="T13" fmla="*/ 1 h 8"/>
                  <a:gd name="T14" fmla="*/ 1 w 13"/>
                  <a:gd name="T15" fmla="*/ 1 h 8"/>
                  <a:gd name="T16" fmla="*/ 1 w 13"/>
                  <a:gd name="T17" fmla="*/ 0 h 8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13"/>
                  <a:gd name="T28" fmla="*/ 0 h 8"/>
                  <a:gd name="T29" fmla="*/ 13 w 13"/>
                  <a:gd name="T30" fmla="*/ 8 h 8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13" h="8">
                    <a:moveTo>
                      <a:pt x="12" y="0"/>
                    </a:moveTo>
                    <a:lnTo>
                      <a:pt x="6" y="0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0" y="6"/>
                    </a:lnTo>
                    <a:lnTo>
                      <a:pt x="6" y="8"/>
                    </a:lnTo>
                    <a:lnTo>
                      <a:pt x="12" y="8"/>
                    </a:lnTo>
                    <a:lnTo>
                      <a:pt x="13" y="6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CECECE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17" name="Freeform 320"/>
              <p:cNvSpPr>
                <a:spLocks/>
              </p:cNvSpPr>
              <p:nvPr/>
            </p:nvSpPr>
            <p:spPr bwMode="auto">
              <a:xfrm>
                <a:off x="1692" y="3054"/>
                <a:ext cx="7" cy="4"/>
              </a:xfrm>
              <a:custGeom>
                <a:avLst/>
                <a:gdLst>
                  <a:gd name="T0" fmla="*/ 1 w 13"/>
                  <a:gd name="T1" fmla="*/ 0 h 8"/>
                  <a:gd name="T2" fmla="*/ 1 w 13"/>
                  <a:gd name="T3" fmla="*/ 0 h 8"/>
                  <a:gd name="T4" fmla="*/ 1 w 13"/>
                  <a:gd name="T5" fmla="*/ 0 h 8"/>
                  <a:gd name="T6" fmla="*/ 0 w 13"/>
                  <a:gd name="T7" fmla="*/ 1 h 8"/>
                  <a:gd name="T8" fmla="*/ 0 w 13"/>
                  <a:gd name="T9" fmla="*/ 1 h 8"/>
                  <a:gd name="T10" fmla="*/ 1 w 13"/>
                  <a:gd name="T11" fmla="*/ 1 h 8"/>
                  <a:gd name="T12" fmla="*/ 1 w 13"/>
                  <a:gd name="T13" fmla="*/ 1 h 8"/>
                  <a:gd name="T14" fmla="*/ 1 w 13"/>
                  <a:gd name="T15" fmla="*/ 1 h 8"/>
                  <a:gd name="T16" fmla="*/ 1 w 13"/>
                  <a:gd name="T17" fmla="*/ 0 h 8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13"/>
                  <a:gd name="T28" fmla="*/ 0 h 8"/>
                  <a:gd name="T29" fmla="*/ 13 w 13"/>
                  <a:gd name="T30" fmla="*/ 8 h 8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13" h="8">
                    <a:moveTo>
                      <a:pt x="12" y="0"/>
                    </a:moveTo>
                    <a:lnTo>
                      <a:pt x="6" y="0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0" y="6"/>
                    </a:lnTo>
                    <a:lnTo>
                      <a:pt x="6" y="8"/>
                    </a:lnTo>
                    <a:lnTo>
                      <a:pt x="12" y="8"/>
                    </a:lnTo>
                    <a:lnTo>
                      <a:pt x="13" y="6"/>
                    </a:lnTo>
                    <a:lnTo>
                      <a:pt x="12" y="0"/>
                    </a:lnTo>
                  </a:path>
                </a:pathLst>
              </a:custGeom>
              <a:noFill/>
              <a:ln w="793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745" name="Group 321"/>
            <p:cNvGrpSpPr>
              <a:grpSpLocks/>
            </p:cNvGrpSpPr>
            <p:nvPr/>
          </p:nvGrpSpPr>
          <p:grpSpPr bwMode="auto">
            <a:xfrm>
              <a:off x="1684" y="3057"/>
              <a:ext cx="7" cy="3"/>
              <a:chOff x="1684" y="3057"/>
              <a:chExt cx="7" cy="3"/>
            </a:xfrm>
          </p:grpSpPr>
          <p:sp>
            <p:nvSpPr>
              <p:cNvPr id="914" name="Freeform 322"/>
              <p:cNvSpPr>
                <a:spLocks/>
              </p:cNvSpPr>
              <p:nvPr/>
            </p:nvSpPr>
            <p:spPr bwMode="auto">
              <a:xfrm>
                <a:off x="1684" y="3057"/>
                <a:ext cx="7" cy="3"/>
              </a:xfrm>
              <a:custGeom>
                <a:avLst/>
                <a:gdLst>
                  <a:gd name="T0" fmla="*/ 1 w 14"/>
                  <a:gd name="T1" fmla="*/ 0 h 6"/>
                  <a:gd name="T2" fmla="*/ 1 w 14"/>
                  <a:gd name="T3" fmla="*/ 0 h 6"/>
                  <a:gd name="T4" fmla="*/ 1 w 14"/>
                  <a:gd name="T5" fmla="*/ 0 h 6"/>
                  <a:gd name="T6" fmla="*/ 0 w 14"/>
                  <a:gd name="T7" fmla="*/ 0 h 6"/>
                  <a:gd name="T8" fmla="*/ 0 w 14"/>
                  <a:gd name="T9" fmla="*/ 1 h 6"/>
                  <a:gd name="T10" fmla="*/ 1 w 14"/>
                  <a:gd name="T11" fmla="*/ 1 h 6"/>
                  <a:gd name="T12" fmla="*/ 1 w 14"/>
                  <a:gd name="T13" fmla="*/ 1 h 6"/>
                  <a:gd name="T14" fmla="*/ 1 w 14"/>
                  <a:gd name="T15" fmla="*/ 1 h 6"/>
                  <a:gd name="T16" fmla="*/ 1 w 14"/>
                  <a:gd name="T17" fmla="*/ 1 h 6"/>
                  <a:gd name="T18" fmla="*/ 1 w 14"/>
                  <a:gd name="T19" fmla="*/ 0 h 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4"/>
                  <a:gd name="T31" fmla="*/ 0 h 6"/>
                  <a:gd name="T32" fmla="*/ 14 w 14"/>
                  <a:gd name="T33" fmla="*/ 6 h 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4" h="6">
                    <a:moveTo>
                      <a:pt x="14" y="0"/>
                    </a:moveTo>
                    <a:lnTo>
                      <a:pt x="10" y="0"/>
                    </a:lnTo>
                    <a:lnTo>
                      <a:pt x="6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4" y="4"/>
                    </a:lnTo>
                    <a:lnTo>
                      <a:pt x="8" y="6"/>
                    </a:lnTo>
                    <a:lnTo>
                      <a:pt x="10" y="4"/>
                    </a:lnTo>
                    <a:lnTo>
                      <a:pt x="14" y="2"/>
                    </a:lnTo>
                    <a:lnTo>
                      <a:pt x="14" y="0"/>
                    </a:lnTo>
                    <a:close/>
                  </a:path>
                </a:pathLst>
              </a:custGeom>
              <a:solidFill>
                <a:srgbClr val="CECECE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15" name="Freeform 323"/>
              <p:cNvSpPr>
                <a:spLocks/>
              </p:cNvSpPr>
              <p:nvPr/>
            </p:nvSpPr>
            <p:spPr bwMode="auto">
              <a:xfrm>
                <a:off x="1684" y="3057"/>
                <a:ext cx="7" cy="3"/>
              </a:xfrm>
              <a:custGeom>
                <a:avLst/>
                <a:gdLst>
                  <a:gd name="T0" fmla="*/ 1 w 14"/>
                  <a:gd name="T1" fmla="*/ 0 h 6"/>
                  <a:gd name="T2" fmla="*/ 1 w 14"/>
                  <a:gd name="T3" fmla="*/ 0 h 6"/>
                  <a:gd name="T4" fmla="*/ 1 w 14"/>
                  <a:gd name="T5" fmla="*/ 0 h 6"/>
                  <a:gd name="T6" fmla="*/ 0 w 14"/>
                  <a:gd name="T7" fmla="*/ 0 h 6"/>
                  <a:gd name="T8" fmla="*/ 0 w 14"/>
                  <a:gd name="T9" fmla="*/ 1 h 6"/>
                  <a:gd name="T10" fmla="*/ 1 w 14"/>
                  <a:gd name="T11" fmla="*/ 1 h 6"/>
                  <a:gd name="T12" fmla="*/ 1 w 14"/>
                  <a:gd name="T13" fmla="*/ 1 h 6"/>
                  <a:gd name="T14" fmla="*/ 1 w 14"/>
                  <a:gd name="T15" fmla="*/ 1 h 6"/>
                  <a:gd name="T16" fmla="*/ 1 w 14"/>
                  <a:gd name="T17" fmla="*/ 1 h 6"/>
                  <a:gd name="T18" fmla="*/ 1 w 14"/>
                  <a:gd name="T19" fmla="*/ 0 h 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4"/>
                  <a:gd name="T31" fmla="*/ 0 h 6"/>
                  <a:gd name="T32" fmla="*/ 14 w 14"/>
                  <a:gd name="T33" fmla="*/ 6 h 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4" h="6">
                    <a:moveTo>
                      <a:pt x="14" y="0"/>
                    </a:moveTo>
                    <a:lnTo>
                      <a:pt x="10" y="0"/>
                    </a:lnTo>
                    <a:lnTo>
                      <a:pt x="6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4" y="4"/>
                    </a:lnTo>
                    <a:lnTo>
                      <a:pt x="8" y="6"/>
                    </a:lnTo>
                    <a:lnTo>
                      <a:pt x="10" y="4"/>
                    </a:lnTo>
                    <a:lnTo>
                      <a:pt x="14" y="2"/>
                    </a:lnTo>
                    <a:lnTo>
                      <a:pt x="14" y="0"/>
                    </a:lnTo>
                  </a:path>
                </a:pathLst>
              </a:custGeom>
              <a:noFill/>
              <a:ln w="793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746" name="Group 324"/>
            <p:cNvGrpSpPr>
              <a:grpSpLocks/>
            </p:cNvGrpSpPr>
            <p:nvPr/>
          </p:nvGrpSpPr>
          <p:grpSpPr bwMode="auto">
            <a:xfrm>
              <a:off x="1681" y="3057"/>
              <a:ext cx="3" cy="1"/>
              <a:chOff x="1681" y="3057"/>
              <a:chExt cx="3" cy="1"/>
            </a:xfrm>
          </p:grpSpPr>
          <p:sp>
            <p:nvSpPr>
              <p:cNvPr id="912" name="Freeform 325"/>
              <p:cNvSpPr>
                <a:spLocks/>
              </p:cNvSpPr>
              <p:nvPr/>
            </p:nvSpPr>
            <p:spPr bwMode="auto">
              <a:xfrm>
                <a:off x="1681" y="3057"/>
                <a:ext cx="3" cy="1"/>
              </a:xfrm>
              <a:custGeom>
                <a:avLst/>
                <a:gdLst>
                  <a:gd name="T0" fmla="*/ 1 w 5"/>
                  <a:gd name="T1" fmla="*/ 0 h 1"/>
                  <a:gd name="T2" fmla="*/ 1 w 5"/>
                  <a:gd name="T3" fmla="*/ 0 h 1"/>
                  <a:gd name="T4" fmla="*/ 0 w 5"/>
                  <a:gd name="T5" fmla="*/ 0 h 1"/>
                  <a:gd name="T6" fmla="*/ 1 w 5"/>
                  <a:gd name="T7" fmla="*/ 0 h 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5"/>
                  <a:gd name="T13" fmla="*/ 0 h 1"/>
                  <a:gd name="T14" fmla="*/ 5 w 5"/>
                  <a:gd name="T15" fmla="*/ 1 h 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5" h="1">
                    <a:moveTo>
                      <a:pt x="5" y="0"/>
                    </a:moveTo>
                    <a:lnTo>
                      <a:pt x="3" y="0"/>
                    </a:lnTo>
                    <a:lnTo>
                      <a:pt x="0" y="0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13" name="Freeform 326"/>
              <p:cNvSpPr>
                <a:spLocks/>
              </p:cNvSpPr>
              <p:nvPr/>
            </p:nvSpPr>
            <p:spPr bwMode="auto">
              <a:xfrm>
                <a:off x="1681" y="3057"/>
                <a:ext cx="3" cy="1"/>
              </a:xfrm>
              <a:custGeom>
                <a:avLst/>
                <a:gdLst>
                  <a:gd name="T0" fmla="*/ 1 w 5"/>
                  <a:gd name="T1" fmla="*/ 0 h 1"/>
                  <a:gd name="T2" fmla="*/ 1 w 5"/>
                  <a:gd name="T3" fmla="*/ 0 h 1"/>
                  <a:gd name="T4" fmla="*/ 0 w 5"/>
                  <a:gd name="T5" fmla="*/ 0 h 1"/>
                  <a:gd name="T6" fmla="*/ 1 w 5"/>
                  <a:gd name="T7" fmla="*/ 0 h 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5"/>
                  <a:gd name="T13" fmla="*/ 0 h 1"/>
                  <a:gd name="T14" fmla="*/ 5 w 5"/>
                  <a:gd name="T15" fmla="*/ 1 h 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5" h="1">
                    <a:moveTo>
                      <a:pt x="5" y="0"/>
                    </a:moveTo>
                    <a:lnTo>
                      <a:pt x="3" y="0"/>
                    </a:lnTo>
                    <a:lnTo>
                      <a:pt x="0" y="0"/>
                    </a:lnTo>
                    <a:lnTo>
                      <a:pt x="5" y="0"/>
                    </a:lnTo>
                  </a:path>
                </a:pathLst>
              </a:custGeom>
              <a:noFill/>
              <a:ln w="793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747" name="Group 327"/>
            <p:cNvGrpSpPr>
              <a:grpSpLocks/>
            </p:cNvGrpSpPr>
            <p:nvPr/>
          </p:nvGrpSpPr>
          <p:grpSpPr bwMode="auto">
            <a:xfrm>
              <a:off x="1680" y="3063"/>
              <a:ext cx="9" cy="7"/>
              <a:chOff x="1680" y="3063"/>
              <a:chExt cx="9" cy="7"/>
            </a:xfrm>
          </p:grpSpPr>
          <p:sp>
            <p:nvSpPr>
              <p:cNvPr id="910" name="Freeform 328"/>
              <p:cNvSpPr>
                <a:spLocks/>
              </p:cNvSpPr>
              <p:nvPr/>
            </p:nvSpPr>
            <p:spPr bwMode="auto">
              <a:xfrm>
                <a:off x="1680" y="3063"/>
                <a:ext cx="9" cy="7"/>
              </a:xfrm>
              <a:custGeom>
                <a:avLst/>
                <a:gdLst>
                  <a:gd name="T0" fmla="*/ 0 w 17"/>
                  <a:gd name="T1" fmla="*/ 0 h 13"/>
                  <a:gd name="T2" fmla="*/ 1 w 17"/>
                  <a:gd name="T3" fmla="*/ 0 h 13"/>
                  <a:gd name="T4" fmla="*/ 1 w 17"/>
                  <a:gd name="T5" fmla="*/ 1 h 13"/>
                  <a:gd name="T6" fmla="*/ 1 w 17"/>
                  <a:gd name="T7" fmla="*/ 1 h 13"/>
                  <a:gd name="T8" fmla="*/ 1 w 17"/>
                  <a:gd name="T9" fmla="*/ 1 h 13"/>
                  <a:gd name="T10" fmla="*/ 1 w 17"/>
                  <a:gd name="T11" fmla="*/ 1 h 13"/>
                  <a:gd name="T12" fmla="*/ 1 w 17"/>
                  <a:gd name="T13" fmla="*/ 1 h 13"/>
                  <a:gd name="T14" fmla="*/ 2 w 17"/>
                  <a:gd name="T15" fmla="*/ 1 h 13"/>
                  <a:gd name="T16" fmla="*/ 2 w 17"/>
                  <a:gd name="T17" fmla="*/ 1 h 13"/>
                  <a:gd name="T18" fmla="*/ 2 w 17"/>
                  <a:gd name="T19" fmla="*/ 1 h 13"/>
                  <a:gd name="T20" fmla="*/ 1 w 17"/>
                  <a:gd name="T21" fmla="*/ 1 h 13"/>
                  <a:gd name="T22" fmla="*/ 1 w 17"/>
                  <a:gd name="T23" fmla="*/ 1 h 13"/>
                  <a:gd name="T24" fmla="*/ 1 w 17"/>
                  <a:gd name="T25" fmla="*/ 1 h 13"/>
                  <a:gd name="T26" fmla="*/ 1 w 17"/>
                  <a:gd name="T27" fmla="*/ 0 h 13"/>
                  <a:gd name="T28" fmla="*/ 0 w 17"/>
                  <a:gd name="T29" fmla="*/ 0 h 13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17"/>
                  <a:gd name="T46" fmla="*/ 0 h 13"/>
                  <a:gd name="T47" fmla="*/ 17 w 17"/>
                  <a:gd name="T48" fmla="*/ 13 h 13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17" h="13">
                    <a:moveTo>
                      <a:pt x="0" y="0"/>
                    </a:moveTo>
                    <a:lnTo>
                      <a:pt x="2" y="0"/>
                    </a:lnTo>
                    <a:lnTo>
                      <a:pt x="5" y="2"/>
                    </a:lnTo>
                    <a:lnTo>
                      <a:pt x="7" y="6"/>
                    </a:lnTo>
                    <a:lnTo>
                      <a:pt x="11" y="6"/>
                    </a:lnTo>
                    <a:lnTo>
                      <a:pt x="15" y="6"/>
                    </a:lnTo>
                    <a:lnTo>
                      <a:pt x="15" y="9"/>
                    </a:lnTo>
                    <a:lnTo>
                      <a:pt x="17" y="13"/>
                    </a:lnTo>
                    <a:lnTo>
                      <a:pt x="17" y="11"/>
                    </a:lnTo>
                    <a:lnTo>
                      <a:pt x="17" y="6"/>
                    </a:lnTo>
                    <a:lnTo>
                      <a:pt x="13" y="6"/>
                    </a:lnTo>
                    <a:lnTo>
                      <a:pt x="11" y="6"/>
                    </a:lnTo>
                    <a:lnTo>
                      <a:pt x="5" y="2"/>
                    </a:lnTo>
                    <a:lnTo>
                      <a:pt x="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11" name="Freeform 329"/>
              <p:cNvSpPr>
                <a:spLocks/>
              </p:cNvSpPr>
              <p:nvPr/>
            </p:nvSpPr>
            <p:spPr bwMode="auto">
              <a:xfrm>
                <a:off x="1680" y="3063"/>
                <a:ext cx="9" cy="7"/>
              </a:xfrm>
              <a:custGeom>
                <a:avLst/>
                <a:gdLst>
                  <a:gd name="T0" fmla="*/ 0 w 17"/>
                  <a:gd name="T1" fmla="*/ 0 h 13"/>
                  <a:gd name="T2" fmla="*/ 1 w 17"/>
                  <a:gd name="T3" fmla="*/ 0 h 13"/>
                  <a:gd name="T4" fmla="*/ 1 w 17"/>
                  <a:gd name="T5" fmla="*/ 1 h 13"/>
                  <a:gd name="T6" fmla="*/ 1 w 17"/>
                  <a:gd name="T7" fmla="*/ 1 h 13"/>
                  <a:gd name="T8" fmla="*/ 1 w 17"/>
                  <a:gd name="T9" fmla="*/ 1 h 13"/>
                  <a:gd name="T10" fmla="*/ 1 w 17"/>
                  <a:gd name="T11" fmla="*/ 1 h 13"/>
                  <a:gd name="T12" fmla="*/ 1 w 17"/>
                  <a:gd name="T13" fmla="*/ 1 h 13"/>
                  <a:gd name="T14" fmla="*/ 2 w 17"/>
                  <a:gd name="T15" fmla="*/ 1 h 13"/>
                  <a:gd name="T16" fmla="*/ 2 w 17"/>
                  <a:gd name="T17" fmla="*/ 1 h 13"/>
                  <a:gd name="T18" fmla="*/ 2 w 17"/>
                  <a:gd name="T19" fmla="*/ 1 h 13"/>
                  <a:gd name="T20" fmla="*/ 1 w 17"/>
                  <a:gd name="T21" fmla="*/ 1 h 13"/>
                  <a:gd name="T22" fmla="*/ 1 w 17"/>
                  <a:gd name="T23" fmla="*/ 1 h 13"/>
                  <a:gd name="T24" fmla="*/ 1 w 17"/>
                  <a:gd name="T25" fmla="*/ 1 h 13"/>
                  <a:gd name="T26" fmla="*/ 1 w 17"/>
                  <a:gd name="T27" fmla="*/ 0 h 13"/>
                  <a:gd name="T28" fmla="*/ 0 w 17"/>
                  <a:gd name="T29" fmla="*/ 0 h 13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17"/>
                  <a:gd name="T46" fmla="*/ 0 h 13"/>
                  <a:gd name="T47" fmla="*/ 17 w 17"/>
                  <a:gd name="T48" fmla="*/ 13 h 13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17" h="13">
                    <a:moveTo>
                      <a:pt x="0" y="0"/>
                    </a:moveTo>
                    <a:lnTo>
                      <a:pt x="2" y="0"/>
                    </a:lnTo>
                    <a:lnTo>
                      <a:pt x="5" y="2"/>
                    </a:lnTo>
                    <a:lnTo>
                      <a:pt x="7" y="6"/>
                    </a:lnTo>
                    <a:lnTo>
                      <a:pt x="11" y="6"/>
                    </a:lnTo>
                    <a:lnTo>
                      <a:pt x="15" y="6"/>
                    </a:lnTo>
                    <a:lnTo>
                      <a:pt x="15" y="9"/>
                    </a:lnTo>
                    <a:lnTo>
                      <a:pt x="17" y="13"/>
                    </a:lnTo>
                    <a:lnTo>
                      <a:pt x="17" y="11"/>
                    </a:lnTo>
                    <a:lnTo>
                      <a:pt x="17" y="6"/>
                    </a:lnTo>
                    <a:lnTo>
                      <a:pt x="13" y="6"/>
                    </a:lnTo>
                    <a:lnTo>
                      <a:pt x="11" y="6"/>
                    </a:lnTo>
                    <a:lnTo>
                      <a:pt x="5" y="2"/>
                    </a:lnTo>
                    <a:lnTo>
                      <a:pt x="2" y="0"/>
                    </a:lnTo>
                    <a:lnTo>
                      <a:pt x="0" y="0"/>
                    </a:lnTo>
                  </a:path>
                </a:pathLst>
              </a:custGeom>
              <a:noFill/>
              <a:ln w="793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748" name="Group 330"/>
            <p:cNvGrpSpPr>
              <a:grpSpLocks/>
            </p:cNvGrpSpPr>
            <p:nvPr/>
          </p:nvGrpSpPr>
          <p:grpSpPr bwMode="auto">
            <a:xfrm>
              <a:off x="1684" y="3054"/>
              <a:ext cx="5" cy="3"/>
              <a:chOff x="1684" y="3054"/>
              <a:chExt cx="5" cy="3"/>
            </a:xfrm>
          </p:grpSpPr>
          <p:sp>
            <p:nvSpPr>
              <p:cNvPr id="908" name="Freeform 331"/>
              <p:cNvSpPr>
                <a:spLocks/>
              </p:cNvSpPr>
              <p:nvPr/>
            </p:nvSpPr>
            <p:spPr bwMode="auto">
              <a:xfrm>
                <a:off x="1684" y="3054"/>
                <a:ext cx="5" cy="3"/>
              </a:xfrm>
              <a:custGeom>
                <a:avLst/>
                <a:gdLst>
                  <a:gd name="T0" fmla="*/ 1 w 10"/>
                  <a:gd name="T1" fmla="*/ 0 h 6"/>
                  <a:gd name="T2" fmla="*/ 1 w 10"/>
                  <a:gd name="T3" fmla="*/ 0 h 6"/>
                  <a:gd name="T4" fmla="*/ 1 w 10"/>
                  <a:gd name="T5" fmla="*/ 0 h 6"/>
                  <a:gd name="T6" fmla="*/ 1 w 10"/>
                  <a:gd name="T7" fmla="*/ 1 h 6"/>
                  <a:gd name="T8" fmla="*/ 0 w 10"/>
                  <a:gd name="T9" fmla="*/ 1 h 6"/>
                  <a:gd name="T10" fmla="*/ 1 w 10"/>
                  <a:gd name="T11" fmla="*/ 1 h 6"/>
                  <a:gd name="T12" fmla="*/ 1 w 10"/>
                  <a:gd name="T13" fmla="*/ 0 h 6"/>
                  <a:gd name="T14" fmla="*/ 1 w 10"/>
                  <a:gd name="T15" fmla="*/ 0 h 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0"/>
                  <a:gd name="T25" fmla="*/ 0 h 6"/>
                  <a:gd name="T26" fmla="*/ 10 w 10"/>
                  <a:gd name="T27" fmla="*/ 6 h 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0" h="6">
                    <a:moveTo>
                      <a:pt x="10" y="0"/>
                    </a:moveTo>
                    <a:lnTo>
                      <a:pt x="8" y="0"/>
                    </a:lnTo>
                    <a:lnTo>
                      <a:pt x="4" y="0"/>
                    </a:lnTo>
                    <a:lnTo>
                      <a:pt x="4" y="2"/>
                    </a:lnTo>
                    <a:lnTo>
                      <a:pt x="0" y="6"/>
                    </a:lnTo>
                    <a:lnTo>
                      <a:pt x="6" y="2"/>
                    </a:lnTo>
                    <a:lnTo>
                      <a:pt x="8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09" name="Freeform 332"/>
              <p:cNvSpPr>
                <a:spLocks/>
              </p:cNvSpPr>
              <p:nvPr/>
            </p:nvSpPr>
            <p:spPr bwMode="auto">
              <a:xfrm>
                <a:off x="1684" y="3054"/>
                <a:ext cx="5" cy="3"/>
              </a:xfrm>
              <a:custGeom>
                <a:avLst/>
                <a:gdLst>
                  <a:gd name="T0" fmla="*/ 1 w 10"/>
                  <a:gd name="T1" fmla="*/ 0 h 6"/>
                  <a:gd name="T2" fmla="*/ 1 w 10"/>
                  <a:gd name="T3" fmla="*/ 0 h 6"/>
                  <a:gd name="T4" fmla="*/ 1 w 10"/>
                  <a:gd name="T5" fmla="*/ 0 h 6"/>
                  <a:gd name="T6" fmla="*/ 1 w 10"/>
                  <a:gd name="T7" fmla="*/ 1 h 6"/>
                  <a:gd name="T8" fmla="*/ 0 w 10"/>
                  <a:gd name="T9" fmla="*/ 1 h 6"/>
                  <a:gd name="T10" fmla="*/ 1 w 10"/>
                  <a:gd name="T11" fmla="*/ 1 h 6"/>
                  <a:gd name="T12" fmla="*/ 1 w 10"/>
                  <a:gd name="T13" fmla="*/ 0 h 6"/>
                  <a:gd name="T14" fmla="*/ 1 w 10"/>
                  <a:gd name="T15" fmla="*/ 0 h 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0"/>
                  <a:gd name="T25" fmla="*/ 0 h 6"/>
                  <a:gd name="T26" fmla="*/ 10 w 10"/>
                  <a:gd name="T27" fmla="*/ 6 h 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0" h="6">
                    <a:moveTo>
                      <a:pt x="10" y="0"/>
                    </a:moveTo>
                    <a:lnTo>
                      <a:pt x="8" y="0"/>
                    </a:lnTo>
                    <a:lnTo>
                      <a:pt x="4" y="0"/>
                    </a:lnTo>
                    <a:lnTo>
                      <a:pt x="4" y="2"/>
                    </a:lnTo>
                    <a:lnTo>
                      <a:pt x="0" y="6"/>
                    </a:lnTo>
                    <a:lnTo>
                      <a:pt x="6" y="2"/>
                    </a:lnTo>
                    <a:lnTo>
                      <a:pt x="8" y="0"/>
                    </a:lnTo>
                    <a:lnTo>
                      <a:pt x="10" y="0"/>
                    </a:lnTo>
                  </a:path>
                </a:pathLst>
              </a:custGeom>
              <a:noFill/>
              <a:ln w="793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749" name="Group 333"/>
            <p:cNvGrpSpPr>
              <a:grpSpLocks/>
            </p:cNvGrpSpPr>
            <p:nvPr/>
          </p:nvGrpSpPr>
          <p:grpSpPr bwMode="auto">
            <a:xfrm>
              <a:off x="1689" y="3070"/>
              <a:ext cx="24" cy="16"/>
              <a:chOff x="1689" y="3070"/>
              <a:chExt cx="24" cy="16"/>
            </a:xfrm>
          </p:grpSpPr>
          <p:sp>
            <p:nvSpPr>
              <p:cNvPr id="906" name="Freeform 334"/>
              <p:cNvSpPr>
                <a:spLocks/>
              </p:cNvSpPr>
              <p:nvPr/>
            </p:nvSpPr>
            <p:spPr bwMode="auto">
              <a:xfrm>
                <a:off x="1689" y="3070"/>
                <a:ext cx="24" cy="16"/>
              </a:xfrm>
              <a:custGeom>
                <a:avLst/>
                <a:gdLst>
                  <a:gd name="T0" fmla="*/ 3 w 48"/>
                  <a:gd name="T1" fmla="*/ 2 h 32"/>
                  <a:gd name="T2" fmla="*/ 3 w 48"/>
                  <a:gd name="T3" fmla="*/ 2 h 32"/>
                  <a:gd name="T4" fmla="*/ 3 w 48"/>
                  <a:gd name="T5" fmla="*/ 1 h 32"/>
                  <a:gd name="T6" fmla="*/ 3 w 48"/>
                  <a:gd name="T7" fmla="*/ 1 h 32"/>
                  <a:gd name="T8" fmla="*/ 3 w 48"/>
                  <a:gd name="T9" fmla="*/ 1 h 32"/>
                  <a:gd name="T10" fmla="*/ 3 w 48"/>
                  <a:gd name="T11" fmla="*/ 1 h 32"/>
                  <a:gd name="T12" fmla="*/ 2 w 48"/>
                  <a:gd name="T13" fmla="*/ 1 h 32"/>
                  <a:gd name="T14" fmla="*/ 2 w 48"/>
                  <a:gd name="T15" fmla="*/ 1 h 32"/>
                  <a:gd name="T16" fmla="*/ 1 w 48"/>
                  <a:gd name="T17" fmla="*/ 0 h 32"/>
                  <a:gd name="T18" fmla="*/ 1 w 48"/>
                  <a:gd name="T19" fmla="*/ 0 h 32"/>
                  <a:gd name="T20" fmla="*/ 1 w 48"/>
                  <a:gd name="T21" fmla="*/ 0 h 32"/>
                  <a:gd name="T22" fmla="*/ 0 w 48"/>
                  <a:gd name="T23" fmla="*/ 0 h 32"/>
                  <a:gd name="T24" fmla="*/ 1 w 48"/>
                  <a:gd name="T25" fmla="*/ 0 h 32"/>
                  <a:gd name="T26" fmla="*/ 2 w 48"/>
                  <a:gd name="T27" fmla="*/ 1 h 32"/>
                  <a:gd name="T28" fmla="*/ 2 w 48"/>
                  <a:gd name="T29" fmla="*/ 1 h 32"/>
                  <a:gd name="T30" fmla="*/ 2 w 48"/>
                  <a:gd name="T31" fmla="*/ 1 h 32"/>
                  <a:gd name="T32" fmla="*/ 3 w 48"/>
                  <a:gd name="T33" fmla="*/ 1 h 32"/>
                  <a:gd name="T34" fmla="*/ 3 w 48"/>
                  <a:gd name="T35" fmla="*/ 1 h 32"/>
                  <a:gd name="T36" fmla="*/ 3 w 48"/>
                  <a:gd name="T37" fmla="*/ 1 h 32"/>
                  <a:gd name="T38" fmla="*/ 3 w 48"/>
                  <a:gd name="T39" fmla="*/ 2 h 32"/>
                  <a:gd name="T40" fmla="*/ 3 w 48"/>
                  <a:gd name="T41" fmla="*/ 2 h 32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w 48"/>
                  <a:gd name="T64" fmla="*/ 0 h 32"/>
                  <a:gd name="T65" fmla="*/ 48 w 48"/>
                  <a:gd name="T66" fmla="*/ 32 h 32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T63" t="T64" r="T65" b="T66"/>
                <a:pathLst>
                  <a:path w="48" h="32">
                    <a:moveTo>
                      <a:pt x="48" y="32"/>
                    </a:moveTo>
                    <a:lnTo>
                      <a:pt x="45" y="26"/>
                    </a:lnTo>
                    <a:lnTo>
                      <a:pt x="39" y="22"/>
                    </a:lnTo>
                    <a:lnTo>
                      <a:pt x="37" y="20"/>
                    </a:lnTo>
                    <a:lnTo>
                      <a:pt x="35" y="14"/>
                    </a:lnTo>
                    <a:lnTo>
                      <a:pt x="33" y="8"/>
                    </a:lnTo>
                    <a:lnTo>
                      <a:pt x="27" y="6"/>
                    </a:lnTo>
                    <a:lnTo>
                      <a:pt x="21" y="2"/>
                    </a:lnTo>
                    <a:lnTo>
                      <a:pt x="14" y="0"/>
                    </a:lnTo>
                    <a:lnTo>
                      <a:pt x="10" y="0"/>
                    </a:lnTo>
                    <a:lnTo>
                      <a:pt x="4" y="0"/>
                    </a:lnTo>
                    <a:lnTo>
                      <a:pt x="0" y="0"/>
                    </a:lnTo>
                    <a:lnTo>
                      <a:pt x="6" y="0"/>
                    </a:lnTo>
                    <a:lnTo>
                      <a:pt x="18" y="2"/>
                    </a:lnTo>
                    <a:lnTo>
                      <a:pt x="23" y="2"/>
                    </a:lnTo>
                    <a:lnTo>
                      <a:pt x="29" y="8"/>
                    </a:lnTo>
                    <a:lnTo>
                      <a:pt x="33" y="12"/>
                    </a:lnTo>
                    <a:lnTo>
                      <a:pt x="37" y="16"/>
                    </a:lnTo>
                    <a:lnTo>
                      <a:pt x="37" y="22"/>
                    </a:lnTo>
                    <a:lnTo>
                      <a:pt x="43" y="26"/>
                    </a:lnTo>
                    <a:lnTo>
                      <a:pt x="48" y="32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07" name="Freeform 335"/>
              <p:cNvSpPr>
                <a:spLocks/>
              </p:cNvSpPr>
              <p:nvPr/>
            </p:nvSpPr>
            <p:spPr bwMode="auto">
              <a:xfrm>
                <a:off x="1689" y="3070"/>
                <a:ext cx="24" cy="16"/>
              </a:xfrm>
              <a:custGeom>
                <a:avLst/>
                <a:gdLst>
                  <a:gd name="T0" fmla="*/ 3 w 48"/>
                  <a:gd name="T1" fmla="*/ 2 h 32"/>
                  <a:gd name="T2" fmla="*/ 3 w 48"/>
                  <a:gd name="T3" fmla="*/ 2 h 32"/>
                  <a:gd name="T4" fmla="*/ 3 w 48"/>
                  <a:gd name="T5" fmla="*/ 1 h 32"/>
                  <a:gd name="T6" fmla="*/ 3 w 48"/>
                  <a:gd name="T7" fmla="*/ 1 h 32"/>
                  <a:gd name="T8" fmla="*/ 3 w 48"/>
                  <a:gd name="T9" fmla="*/ 1 h 32"/>
                  <a:gd name="T10" fmla="*/ 3 w 48"/>
                  <a:gd name="T11" fmla="*/ 1 h 32"/>
                  <a:gd name="T12" fmla="*/ 2 w 48"/>
                  <a:gd name="T13" fmla="*/ 1 h 32"/>
                  <a:gd name="T14" fmla="*/ 2 w 48"/>
                  <a:gd name="T15" fmla="*/ 1 h 32"/>
                  <a:gd name="T16" fmla="*/ 1 w 48"/>
                  <a:gd name="T17" fmla="*/ 0 h 32"/>
                  <a:gd name="T18" fmla="*/ 1 w 48"/>
                  <a:gd name="T19" fmla="*/ 0 h 32"/>
                  <a:gd name="T20" fmla="*/ 1 w 48"/>
                  <a:gd name="T21" fmla="*/ 0 h 32"/>
                  <a:gd name="T22" fmla="*/ 0 w 48"/>
                  <a:gd name="T23" fmla="*/ 0 h 32"/>
                  <a:gd name="T24" fmla="*/ 1 w 48"/>
                  <a:gd name="T25" fmla="*/ 0 h 32"/>
                  <a:gd name="T26" fmla="*/ 2 w 48"/>
                  <a:gd name="T27" fmla="*/ 1 h 32"/>
                  <a:gd name="T28" fmla="*/ 2 w 48"/>
                  <a:gd name="T29" fmla="*/ 1 h 32"/>
                  <a:gd name="T30" fmla="*/ 2 w 48"/>
                  <a:gd name="T31" fmla="*/ 1 h 32"/>
                  <a:gd name="T32" fmla="*/ 3 w 48"/>
                  <a:gd name="T33" fmla="*/ 1 h 32"/>
                  <a:gd name="T34" fmla="*/ 3 w 48"/>
                  <a:gd name="T35" fmla="*/ 1 h 32"/>
                  <a:gd name="T36" fmla="*/ 3 w 48"/>
                  <a:gd name="T37" fmla="*/ 1 h 32"/>
                  <a:gd name="T38" fmla="*/ 3 w 48"/>
                  <a:gd name="T39" fmla="*/ 2 h 32"/>
                  <a:gd name="T40" fmla="*/ 3 w 48"/>
                  <a:gd name="T41" fmla="*/ 2 h 32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w 48"/>
                  <a:gd name="T64" fmla="*/ 0 h 32"/>
                  <a:gd name="T65" fmla="*/ 48 w 48"/>
                  <a:gd name="T66" fmla="*/ 32 h 32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T63" t="T64" r="T65" b="T66"/>
                <a:pathLst>
                  <a:path w="48" h="32">
                    <a:moveTo>
                      <a:pt x="48" y="32"/>
                    </a:moveTo>
                    <a:lnTo>
                      <a:pt x="45" y="26"/>
                    </a:lnTo>
                    <a:lnTo>
                      <a:pt x="39" y="22"/>
                    </a:lnTo>
                    <a:lnTo>
                      <a:pt x="37" y="20"/>
                    </a:lnTo>
                    <a:lnTo>
                      <a:pt x="35" y="14"/>
                    </a:lnTo>
                    <a:lnTo>
                      <a:pt x="33" y="8"/>
                    </a:lnTo>
                    <a:lnTo>
                      <a:pt x="27" y="6"/>
                    </a:lnTo>
                    <a:lnTo>
                      <a:pt x="21" y="2"/>
                    </a:lnTo>
                    <a:lnTo>
                      <a:pt x="14" y="0"/>
                    </a:lnTo>
                    <a:lnTo>
                      <a:pt x="10" y="0"/>
                    </a:lnTo>
                    <a:lnTo>
                      <a:pt x="4" y="0"/>
                    </a:lnTo>
                    <a:lnTo>
                      <a:pt x="0" y="0"/>
                    </a:lnTo>
                    <a:lnTo>
                      <a:pt x="6" y="0"/>
                    </a:lnTo>
                    <a:lnTo>
                      <a:pt x="18" y="2"/>
                    </a:lnTo>
                    <a:lnTo>
                      <a:pt x="23" y="2"/>
                    </a:lnTo>
                    <a:lnTo>
                      <a:pt x="29" y="8"/>
                    </a:lnTo>
                    <a:lnTo>
                      <a:pt x="33" y="12"/>
                    </a:lnTo>
                    <a:lnTo>
                      <a:pt x="37" y="16"/>
                    </a:lnTo>
                    <a:lnTo>
                      <a:pt x="37" y="22"/>
                    </a:lnTo>
                    <a:lnTo>
                      <a:pt x="43" y="26"/>
                    </a:lnTo>
                    <a:lnTo>
                      <a:pt x="48" y="32"/>
                    </a:lnTo>
                  </a:path>
                </a:pathLst>
              </a:custGeom>
              <a:noFill/>
              <a:ln w="793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750" name="Group 336"/>
            <p:cNvGrpSpPr>
              <a:grpSpLocks/>
            </p:cNvGrpSpPr>
            <p:nvPr/>
          </p:nvGrpSpPr>
          <p:grpSpPr bwMode="auto">
            <a:xfrm>
              <a:off x="1683" y="3070"/>
              <a:ext cx="9" cy="8"/>
              <a:chOff x="1683" y="3070"/>
              <a:chExt cx="9" cy="8"/>
            </a:xfrm>
          </p:grpSpPr>
          <p:sp>
            <p:nvSpPr>
              <p:cNvPr id="904" name="Freeform 337"/>
              <p:cNvSpPr>
                <a:spLocks/>
              </p:cNvSpPr>
              <p:nvPr/>
            </p:nvSpPr>
            <p:spPr bwMode="auto">
              <a:xfrm>
                <a:off x="1683" y="3070"/>
                <a:ext cx="9" cy="8"/>
              </a:xfrm>
              <a:custGeom>
                <a:avLst/>
                <a:gdLst>
                  <a:gd name="T0" fmla="*/ 0 w 18"/>
                  <a:gd name="T1" fmla="*/ 0 h 16"/>
                  <a:gd name="T2" fmla="*/ 1 w 18"/>
                  <a:gd name="T3" fmla="*/ 1 h 16"/>
                  <a:gd name="T4" fmla="*/ 1 w 18"/>
                  <a:gd name="T5" fmla="*/ 1 h 16"/>
                  <a:gd name="T6" fmla="*/ 1 w 18"/>
                  <a:gd name="T7" fmla="*/ 1 h 16"/>
                  <a:gd name="T8" fmla="*/ 1 w 18"/>
                  <a:gd name="T9" fmla="*/ 1 h 16"/>
                  <a:gd name="T10" fmla="*/ 1 w 18"/>
                  <a:gd name="T11" fmla="*/ 1 h 16"/>
                  <a:gd name="T12" fmla="*/ 1 w 18"/>
                  <a:gd name="T13" fmla="*/ 1 h 16"/>
                  <a:gd name="T14" fmla="*/ 1 w 18"/>
                  <a:gd name="T15" fmla="*/ 1 h 16"/>
                  <a:gd name="T16" fmla="*/ 0 w 18"/>
                  <a:gd name="T17" fmla="*/ 0 h 1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18"/>
                  <a:gd name="T28" fmla="*/ 0 h 16"/>
                  <a:gd name="T29" fmla="*/ 18 w 18"/>
                  <a:gd name="T30" fmla="*/ 16 h 1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18" h="16">
                    <a:moveTo>
                      <a:pt x="0" y="0"/>
                    </a:moveTo>
                    <a:lnTo>
                      <a:pt x="6" y="6"/>
                    </a:lnTo>
                    <a:lnTo>
                      <a:pt x="12" y="6"/>
                    </a:lnTo>
                    <a:lnTo>
                      <a:pt x="12" y="10"/>
                    </a:lnTo>
                    <a:lnTo>
                      <a:pt x="18" y="16"/>
                    </a:lnTo>
                    <a:lnTo>
                      <a:pt x="12" y="10"/>
                    </a:lnTo>
                    <a:lnTo>
                      <a:pt x="12" y="6"/>
                    </a:lnTo>
                    <a:lnTo>
                      <a:pt x="6" y="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05" name="Freeform 338"/>
              <p:cNvSpPr>
                <a:spLocks/>
              </p:cNvSpPr>
              <p:nvPr/>
            </p:nvSpPr>
            <p:spPr bwMode="auto">
              <a:xfrm>
                <a:off x="1683" y="3070"/>
                <a:ext cx="9" cy="8"/>
              </a:xfrm>
              <a:custGeom>
                <a:avLst/>
                <a:gdLst>
                  <a:gd name="T0" fmla="*/ 0 w 18"/>
                  <a:gd name="T1" fmla="*/ 0 h 16"/>
                  <a:gd name="T2" fmla="*/ 1 w 18"/>
                  <a:gd name="T3" fmla="*/ 1 h 16"/>
                  <a:gd name="T4" fmla="*/ 1 w 18"/>
                  <a:gd name="T5" fmla="*/ 1 h 16"/>
                  <a:gd name="T6" fmla="*/ 1 w 18"/>
                  <a:gd name="T7" fmla="*/ 1 h 16"/>
                  <a:gd name="T8" fmla="*/ 1 w 18"/>
                  <a:gd name="T9" fmla="*/ 1 h 16"/>
                  <a:gd name="T10" fmla="*/ 1 w 18"/>
                  <a:gd name="T11" fmla="*/ 1 h 16"/>
                  <a:gd name="T12" fmla="*/ 1 w 18"/>
                  <a:gd name="T13" fmla="*/ 1 h 16"/>
                  <a:gd name="T14" fmla="*/ 1 w 18"/>
                  <a:gd name="T15" fmla="*/ 1 h 16"/>
                  <a:gd name="T16" fmla="*/ 0 w 18"/>
                  <a:gd name="T17" fmla="*/ 0 h 1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18"/>
                  <a:gd name="T28" fmla="*/ 0 h 16"/>
                  <a:gd name="T29" fmla="*/ 18 w 18"/>
                  <a:gd name="T30" fmla="*/ 16 h 1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18" h="16">
                    <a:moveTo>
                      <a:pt x="0" y="0"/>
                    </a:moveTo>
                    <a:lnTo>
                      <a:pt x="6" y="6"/>
                    </a:lnTo>
                    <a:lnTo>
                      <a:pt x="12" y="6"/>
                    </a:lnTo>
                    <a:lnTo>
                      <a:pt x="12" y="10"/>
                    </a:lnTo>
                    <a:lnTo>
                      <a:pt x="18" y="16"/>
                    </a:lnTo>
                    <a:lnTo>
                      <a:pt x="12" y="10"/>
                    </a:lnTo>
                    <a:lnTo>
                      <a:pt x="12" y="6"/>
                    </a:lnTo>
                    <a:lnTo>
                      <a:pt x="6" y="6"/>
                    </a:lnTo>
                    <a:lnTo>
                      <a:pt x="0" y="0"/>
                    </a:lnTo>
                  </a:path>
                </a:pathLst>
              </a:custGeom>
              <a:noFill/>
              <a:ln w="793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751" name="Group 339"/>
            <p:cNvGrpSpPr>
              <a:grpSpLocks/>
            </p:cNvGrpSpPr>
            <p:nvPr/>
          </p:nvGrpSpPr>
          <p:grpSpPr bwMode="auto">
            <a:xfrm>
              <a:off x="1662" y="3081"/>
              <a:ext cx="10" cy="40"/>
              <a:chOff x="1662" y="3081"/>
              <a:chExt cx="10" cy="40"/>
            </a:xfrm>
          </p:grpSpPr>
          <p:sp>
            <p:nvSpPr>
              <p:cNvPr id="902" name="Freeform 340"/>
              <p:cNvSpPr>
                <a:spLocks/>
              </p:cNvSpPr>
              <p:nvPr/>
            </p:nvSpPr>
            <p:spPr bwMode="auto">
              <a:xfrm>
                <a:off x="1662" y="3081"/>
                <a:ext cx="10" cy="40"/>
              </a:xfrm>
              <a:custGeom>
                <a:avLst/>
                <a:gdLst>
                  <a:gd name="T0" fmla="*/ 0 w 19"/>
                  <a:gd name="T1" fmla="*/ 0 h 81"/>
                  <a:gd name="T2" fmla="*/ 0 w 19"/>
                  <a:gd name="T3" fmla="*/ 0 h 81"/>
                  <a:gd name="T4" fmla="*/ 0 w 19"/>
                  <a:gd name="T5" fmla="*/ 1 h 81"/>
                  <a:gd name="T6" fmla="*/ 1 w 19"/>
                  <a:gd name="T7" fmla="*/ 1 h 81"/>
                  <a:gd name="T8" fmla="*/ 1 w 19"/>
                  <a:gd name="T9" fmla="*/ 2 h 81"/>
                  <a:gd name="T10" fmla="*/ 1 w 19"/>
                  <a:gd name="T11" fmla="*/ 3 h 81"/>
                  <a:gd name="T12" fmla="*/ 1 w 19"/>
                  <a:gd name="T13" fmla="*/ 3 h 81"/>
                  <a:gd name="T14" fmla="*/ 1 w 19"/>
                  <a:gd name="T15" fmla="*/ 4 h 81"/>
                  <a:gd name="T16" fmla="*/ 2 w 19"/>
                  <a:gd name="T17" fmla="*/ 5 h 81"/>
                  <a:gd name="T18" fmla="*/ 2 w 19"/>
                  <a:gd name="T19" fmla="*/ 4 h 81"/>
                  <a:gd name="T20" fmla="*/ 1 w 19"/>
                  <a:gd name="T21" fmla="*/ 4 h 81"/>
                  <a:gd name="T22" fmla="*/ 1 w 19"/>
                  <a:gd name="T23" fmla="*/ 3 h 81"/>
                  <a:gd name="T24" fmla="*/ 1 w 19"/>
                  <a:gd name="T25" fmla="*/ 3 h 81"/>
                  <a:gd name="T26" fmla="*/ 1 w 19"/>
                  <a:gd name="T27" fmla="*/ 2 h 81"/>
                  <a:gd name="T28" fmla="*/ 1 w 19"/>
                  <a:gd name="T29" fmla="*/ 1 h 81"/>
                  <a:gd name="T30" fmla="*/ 0 w 19"/>
                  <a:gd name="T31" fmla="*/ 0 h 81"/>
                  <a:gd name="T32" fmla="*/ 0 w 19"/>
                  <a:gd name="T33" fmla="*/ 0 h 81"/>
                  <a:gd name="T34" fmla="*/ 0 w 19"/>
                  <a:gd name="T35" fmla="*/ 0 h 81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9"/>
                  <a:gd name="T55" fmla="*/ 0 h 81"/>
                  <a:gd name="T56" fmla="*/ 19 w 19"/>
                  <a:gd name="T57" fmla="*/ 81 h 81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9" h="81">
                    <a:moveTo>
                      <a:pt x="0" y="0"/>
                    </a:moveTo>
                    <a:lnTo>
                      <a:pt x="0" y="8"/>
                    </a:lnTo>
                    <a:lnTo>
                      <a:pt x="0" y="16"/>
                    </a:lnTo>
                    <a:lnTo>
                      <a:pt x="4" y="28"/>
                    </a:lnTo>
                    <a:lnTo>
                      <a:pt x="6" y="38"/>
                    </a:lnTo>
                    <a:lnTo>
                      <a:pt x="10" y="53"/>
                    </a:lnTo>
                    <a:lnTo>
                      <a:pt x="13" y="63"/>
                    </a:lnTo>
                    <a:lnTo>
                      <a:pt x="15" y="73"/>
                    </a:lnTo>
                    <a:lnTo>
                      <a:pt x="19" y="81"/>
                    </a:lnTo>
                    <a:lnTo>
                      <a:pt x="19" y="77"/>
                    </a:lnTo>
                    <a:lnTo>
                      <a:pt x="13" y="71"/>
                    </a:lnTo>
                    <a:lnTo>
                      <a:pt x="12" y="61"/>
                    </a:lnTo>
                    <a:lnTo>
                      <a:pt x="10" y="49"/>
                    </a:lnTo>
                    <a:lnTo>
                      <a:pt x="10" y="36"/>
                    </a:lnTo>
                    <a:lnTo>
                      <a:pt x="4" y="26"/>
                    </a:lnTo>
                    <a:lnTo>
                      <a:pt x="0" y="14"/>
                    </a:lnTo>
                    <a:lnTo>
                      <a:pt x="0" y="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03" name="Freeform 341"/>
              <p:cNvSpPr>
                <a:spLocks/>
              </p:cNvSpPr>
              <p:nvPr/>
            </p:nvSpPr>
            <p:spPr bwMode="auto">
              <a:xfrm>
                <a:off x="1662" y="3081"/>
                <a:ext cx="10" cy="40"/>
              </a:xfrm>
              <a:custGeom>
                <a:avLst/>
                <a:gdLst>
                  <a:gd name="T0" fmla="*/ 0 w 19"/>
                  <a:gd name="T1" fmla="*/ 0 h 81"/>
                  <a:gd name="T2" fmla="*/ 0 w 19"/>
                  <a:gd name="T3" fmla="*/ 0 h 81"/>
                  <a:gd name="T4" fmla="*/ 0 w 19"/>
                  <a:gd name="T5" fmla="*/ 1 h 81"/>
                  <a:gd name="T6" fmla="*/ 1 w 19"/>
                  <a:gd name="T7" fmla="*/ 1 h 81"/>
                  <a:gd name="T8" fmla="*/ 1 w 19"/>
                  <a:gd name="T9" fmla="*/ 2 h 81"/>
                  <a:gd name="T10" fmla="*/ 1 w 19"/>
                  <a:gd name="T11" fmla="*/ 3 h 81"/>
                  <a:gd name="T12" fmla="*/ 1 w 19"/>
                  <a:gd name="T13" fmla="*/ 3 h 81"/>
                  <a:gd name="T14" fmla="*/ 1 w 19"/>
                  <a:gd name="T15" fmla="*/ 4 h 81"/>
                  <a:gd name="T16" fmla="*/ 2 w 19"/>
                  <a:gd name="T17" fmla="*/ 5 h 81"/>
                  <a:gd name="T18" fmla="*/ 2 w 19"/>
                  <a:gd name="T19" fmla="*/ 4 h 81"/>
                  <a:gd name="T20" fmla="*/ 1 w 19"/>
                  <a:gd name="T21" fmla="*/ 4 h 81"/>
                  <a:gd name="T22" fmla="*/ 1 w 19"/>
                  <a:gd name="T23" fmla="*/ 3 h 81"/>
                  <a:gd name="T24" fmla="*/ 1 w 19"/>
                  <a:gd name="T25" fmla="*/ 3 h 81"/>
                  <a:gd name="T26" fmla="*/ 1 w 19"/>
                  <a:gd name="T27" fmla="*/ 2 h 81"/>
                  <a:gd name="T28" fmla="*/ 1 w 19"/>
                  <a:gd name="T29" fmla="*/ 1 h 81"/>
                  <a:gd name="T30" fmla="*/ 0 w 19"/>
                  <a:gd name="T31" fmla="*/ 0 h 81"/>
                  <a:gd name="T32" fmla="*/ 0 w 19"/>
                  <a:gd name="T33" fmla="*/ 0 h 81"/>
                  <a:gd name="T34" fmla="*/ 0 w 19"/>
                  <a:gd name="T35" fmla="*/ 0 h 81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9"/>
                  <a:gd name="T55" fmla="*/ 0 h 81"/>
                  <a:gd name="T56" fmla="*/ 19 w 19"/>
                  <a:gd name="T57" fmla="*/ 81 h 81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9" h="81">
                    <a:moveTo>
                      <a:pt x="0" y="0"/>
                    </a:moveTo>
                    <a:lnTo>
                      <a:pt x="0" y="8"/>
                    </a:lnTo>
                    <a:lnTo>
                      <a:pt x="0" y="16"/>
                    </a:lnTo>
                    <a:lnTo>
                      <a:pt x="4" y="28"/>
                    </a:lnTo>
                    <a:lnTo>
                      <a:pt x="6" y="38"/>
                    </a:lnTo>
                    <a:lnTo>
                      <a:pt x="10" y="53"/>
                    </a:lnTo>
                    <a:lnTo>
                      <a:pt x="13" y="63"/>
                    </a:lnTo>
                    <a:lnTo>
                      <a:pt x="15" y="73"/>
                    </a:lnTo>
                    <a:lnTo>
                      <a:pt x="19" y="81"/>
                    </a:lnTo>
                    <a:lnTo>
                      <a:pt x="19" y="77"/>
                    </a:lnTo>
                    <a:lnTo>
                      <a:pt x="13" y="71"/>
                    </a:lnTo>
                    <a:lnTo>
                      <a:pt x="12" y="61"/>
                    </a:lnTo>
                    <a:lnTo>
                      <a:pt x="10" y="49"/>
                    </a:lnTo>
                    <a:lnTo>
                      <a:pt x="10" y="36"/>
                    </a:lnTo>
                    <a:lnTo>
                      <a:pt x="4" y="26"/>
                    </a:lnTo>
                    <a:lnTo>
                      <a:pt x="0" y="14"/>
                    </a:lnTo>
                    <a:lnTo>
                      <a:pt x="0" y="8"/>
                    </a:lnTo>
                    <a:lnTo>
                      <a:pt x="0" y="0"/>
                    </a:lnTo>
                  </a:path>
                </a:pathLst>
              </a:custGeom>
              <a:noFill/>
              <a:ln w="793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752" name="Group 342"/>
            <p:cNvGrpSpPr>
              <a:grpSpLocks/>
            </p:cNvGrpSpPr>
            <p:nvPr/>
          </p:nvGrpSpPr>
          <p:grpSpPr bwMode="auto">
            <a:xfrm>
              <a:off x="1672" y="3106"/>
              <a:ext cx="31" cy="15"/>
              <a:chOff x="1672" y="3106"/>
              <a:chExt cx="31" cy="15"/>
            </a:xfrm>
          </p:grpSpPr>
          <p:sp>
            <p:nvSpPr>
              <p:cNvPr id="900" name="Freeform 343"/>
              <p:cNvSpPr>
                <a:spLocks/>
              </p:cNvSpPr>
              <p:nvPr/>
            </p:nvSpPr>
            <p:spPr bwMode="auto">
              <a:xfrm>
                <a:off x="1672" y="3106"/>
                <a:ext cx="31" cy="15"/>
              </a:xfrm>
              <a:custGeom>
                <a:avLst/>
                <a:gdLst>
                  <a:gd name="T0" fmla="*/ 0 w 62"/>
                  <a:gd name="T1" fmla="*/ 1 h 32"/>
                  <a:gd name="T2" fmla="*/ 1 w 62"/>
                  <a:gd name="T3" fmla="*/ 1 h 32"/>
                  <a:gd name="T4" fmla="*/ 1 w 62"/>
                  <a:gd name="T5" fmla="*/ 1 h 32"/>
                  <a:gd name="T6" fmla="*/ 1 w 62"/>
                  <a:gd name="T7" fmla="*/ 1 h 32"/>
                  <a:gd name="T8" fmla="*/ 2 w 62"/>
                  <a:gd name="T9" fmla="*/ 1 h 32"/>
                  <a:gd name="T10" fmla="*/ 2 w 62"/>
                  <a:gd name="T11" fmla="*/ 1 h 32"/>
                  <a:gd name="T12" fmla="*/ 2 w 62"/>
                  <a:gd name="T13" fmla="*/ 1 h 32"/>
                  <a:gd name="T14" fmla="*/ 3 w 62"/>
                  <a:gd name="T15" fmla="*/ 1 h 32"/>
                  <a:gd name="T16" fmla="*/ 3 w 62"/>
                  <a:gd name="T17" fmla="*/ 1 h 32"/>
                  <a:gd name="T18" fmla="*/ 4 w 62"/>
                  <a:gd name="T19" fmla="*/ 1 h 32"/>
                  <a:gd name="T20" fmla="*/ 4 w 62"/>
                  <a:gd name="T21" fmla="*/ 1 h 32"/>
                  <a:gd name="T22" fmla="*/ 4 w 62"/>
                  <a:gd name="T23" fmla="*/ 1 h 32"/>
                  <a:gd name="T24" fmla="*/ 4 w 62"/>
                  <a:gd name="T25" fmla="*/ 1 h 32"/>
                  <a:gd name="T26" fmla="*/ 4 w 62"/>
                  <a:gd name="T27" fmla="*/ 0 h 32"/>
                  <a:gd name="T28" fmla="*/ 4 w 62"/>
                  <a:gd name="T29" fmla="*/ 0 h 32"/>
                  <a:gd name="T30" fmla="*/ 4 w 62"/>
                  <a:gd name="T31" fmla="*/ 0 h 32"/>
                  <a:gd name="T32" fmla="*/ 4 w 62"/>
                  <a:gd name="T33" fmla="*/ 0 h 32"/>
                  <a:gd name="T34" fmla="*/ 4 w 62"/>
                  <a:gd name="T35" fmla="*/ 0 h 32"/>
                  <a:gd name="T36" fmla="*/ 4 w 62"/>
                  <a:gd name="T37" fmla="*/ 0 h 32"/>
                  <a:gd name="T38" fmla="*/ 4 w 62"/>
                  <a:gd name="T39" fmla="*/ 0 h 32"/>
                  <a:gd name="T40" fmla="*/ 4 w 62"/>
                  <a:gd name="T41" fmla="*/ 0 h 32"/>
                  <a:gd name="T42" fmla="*/ 4 w 62"/>
                  <a:gd name="T43" fmla="*/ 1 h 32"/>
                  <a:gd name="T44" fmla="*/ 4 w 62"/>
                  <a:gd name="T45" fmla="*/ 1 h 32"/>
                  <a:gd name="T46" fmla="*/ 4 w 62"/>
                  <a:gd name="T47" fmla="*/ 1 h 32"/>
                  <a:gd name="T48" fmla="*/ 4 w 62"/>
                  <a:gd name="T49" fmla="*/ 1 h 32"/>
                  <a:gd name="T50" fmla="*/ 3 w 62"/>
                  <a:gd name="T51" fmla="*/ 1 h 32"/>
                  <a:gd name="T52" fmla="*/ 3 w 62"/>
                  <a:gd name="T53" fmla="*/ 1 h 32"/>
                  <a:gd name="T54" fmla="*/ 3 w 62"/>
                  <a:gd name="T55" fmla="*/ 1 h 32"/>
                  <a:gd name="T56" fmla="*/ 2 w 62"/>
                  <a:gd name="T57" fmla="*/ 1 h 32"/>
                  <a:gd name="T58" fmla="*/ 1 w 62"/>
                  <a:gd name="T59" fmla="*/ 1 h 32"/>
                  <a:gd name="T60" fmla="*/ 1 w 62"/>
                  <a:gd name="T61" fmla="*/ 1 h 32"/>
                  <a:gd name="T62" fmla="*/ 1 w 62"/>
                  <a:gd name="T63" fmla="*/ 1 h 32"/>
                  <a:gd name="T64" fmla="*/ 0 w 62"/>
                  <a:gd name="T65" fmla="*/ 1 h 32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62"/>
                  <a:gd name="T100" fmla="*/ 0 h 32"/>
                  <a:gd name="T101" fmla="*/ 62 w 62"/>
                  <a:gd name="T102" fmla="*/ 32 h 32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62" h="32">
                    <a:moveTo>
                      <a:pt x="0" y="32"/>
                    </a:moveTo>
                    <a:lnTo>
                      <a:pt x="6" y="26"/>
                    </a:lnTo>
                    <a:lnTo>
                      <a:pt x="8" y="24"/>
                    </a:lnTo>
                    <a:lnTo>
                      <a:pt x="14" y="22"/>
                    </a:lnTo>
                    <a:lnTo>
                      <a:pt x="18" y="22"/>
                    </a:lnTo>
                    <a:lnTo>
                      <a:pt x="23" y="20"/>
                    </a:lnTo>
                    <a:lnTo>
                      <a:pt x="31" y="20"/>
                    </a:lnTo>
                    <a:lnTo>
                      <a:pt x="39" y="22"/>
                    </a:lnTo>
                    <a:lnTo>
                      <a:pt x="47" y="22"/>
                    </a:lnTo>
                    <a:lnTo>
                      <a:pt x="49" y="22"/>
                    </a:lnTo>
                    <a:lnTo>
                      <a:pt x="54" y="20"/>
                    </a:lnTo>
                    <a:lnTo>
                      <a:pt x="58" y="20"/>
                    </a:lnTo>
                    <a:lnTo>
                      <a:pt x="62" y="18"/>
                    </a:lnTo>
                    <a:lnTo>
                      <a:pt x="62" y="12"/>
                    </a:lnTo>
                    <a:lnTo>
                      <a:pt x="58" y="10"/>
                    </a:lnTo>
                    <a:lnTo>
                      <a:pt x="58" y="8"/>
                    </a:lnTo>
                    <a:lnTo>
                      <a:pt x="58" y="4"/>
                    </a:lnTo>
                    <a:lnTo>
                      <a:pt x="56" y="0"/>
                    </a:lnTo>
                    <a:lnTo>
                      <a:pt x="54" y="4"/>
                    </a:lnTo>
                    <a:lnTo>
                      <a:pt x="56" y="4"/>
                    </a:lnTo>
                    <a:lnTo>
                      <a:pt x="58" y="12"/>
                    </a:lnTo>
                    <a:lnTo>
                      <a:pt x="62" y="18"/>
                    </a:lnTo>
                    <a:lnTo>
                      <a:pt x="56" y="18"/>
                    </a:lnTo>
                    <a:lnTo>
                      <a:pt x="54" y="20"/>
                    </a:lnTo>
                    <a:lnTo>
                      <a:pt x="49" y="20"/>
                    </a:lnTo>
                    <a:lnTo>
                      <a:pt x="47" y="22"/>
                    </a:lnTo>
                    <a:lnTo>
                      <a:pt x="39" y="20"/>
                    </a:lnTo>
                    <a:lnTo>
                      <a:pt x="33" y="20"/>
                    </a:lnTo>
                    <a:lnTo>
                      <a:pt x="20" y="20"/>
                    </a:lnTo>
                    <a:lnTo>
                      <a:pt x="14" y="22"/>
                    </a:lnTo>
                    <a:lnTo>
                      <a:pt x="6" y="24"/>
                    </a:lnTo>
                    <a:lnTo>
                      <a:pt x="2" y="24"/>
                    </a:lnTo>
                    <a:lnTo>
                      <a:pt x="0" y="32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01" name="Freeform 344"/>
              <p:cNvSpPr>
                <a:spLocks/>
              </p:cNvSpPr>
              <p:nvPr/>
            </p:nvSpPr>
            <p:spPr bwMode="auto">
              <a:xfrm>
                <a:off x="1672" y="3106"/>
                <a:ext cx="31" cy="15"/>
              </a:xfrm>
              <a:custGeom>
                <a:avLst/>
                <a:gdLst>
                  <a:gd name="T0" fmla="*/ 0 w 62"/>
                  <a:gd name="T1" fmla="*/ 1 h 32"/>
                  <a:gd name="T2" fmla="*/ 1 w 62"/>
                  <a:gd name="T3" fmla="*/ 1 h 32"/>
                  <a:gd name="T4" fmla="*/ 1 w 62"/>
                  <a:gd name="T5" fmla="*/ 1 h 32"/>
                  <a:gd name="T6" fmla="*/ 1 w 62"/>
                  <a:gd name="T7" fmla="*/ 1 h 32"/>
                  <a:gd name="T8" fmla="*/ 2 w 62"/>
                  <a:gd name="T9" fmla="*/ 1 h 32"/>
                  <a:gd name="T10" fmla="*/ 2 w 62"/>
                  <a:gd name="T11" fmla="*/ 1 h 32"/>
                  <a:gd name="T12" fmla="*/ 2 w 62"/>
                  <a:gd name="T13" fmla="*/ 1 h 32"/>
                  <a:gd name="T14" fmla="*/ 3 w 62"/>
                  <a:gd name="T15" fmla="*/ 1 h 32"/>
                  <a:gd name="T16" fmla="*/ 3 w 62"/>
                  <a:gd name="T17" fmla="*/ 1 h 32"/>
                  <a:gd name="T18" fmla="*/ 4 w 62"/>
                  <a:gd name="T19" fmla="*/ 1 h 32"/>
                  <a:gd name="T20" fmla="*/ 4 w 62"/>
                  <a:gd name="T21" fmla="*/ 1 h 32"/>
                  <a:gd name="T22" fmla="*/ 4 w 62"/>
                  <a:gd name="T23" fmla="*/ 1 h 32"/>
                  <a:gd name="T24" fmla="*/ 4 w 62"/>
                  <a:gd name="T25" fmla="*/ 1 h 32"/>
                  <a:gd name="T26" fmla="*/ 4 w 62"/>
                  <a:gd name="T27" fmla="*/ 0 h 32"/>
                  <a:gd name="T28" fmla="*/ 4 w 62"/>
                  <a:gd name="T29" fmla="*/ 0 h 32"/>
                  <a:gd name="T30" fmla="*/ 4 w 62"/>
                  <a:gd name="T31" fmla="*/ 0 h 32"/>
                  <a:gd name="T32" fmla="*/ 4 w 62"/>
                  <a:gd name="T33" fmla="*/ 0 h 32"/>
                  <a:gd name="T34" fmla="*/ 4 w 62"/>
                  <a:gd name="T35" fmla="*/ 0 h 32"/>
                  <a:gd name="T36" fmla="*/ 4 w 62"/>
                  <a:gd name="T37" fmla="*/ 0 h 32"/>
                  <a:gd name="T38" fmla="*/ 4 w 62"/>
                  <a:gd name="T39" fmla="*/ 0 h 32"/>
                  <a:gd name="T40" fmla="*/ 4 w 62"/>
                  <a:gd name="T41" fmla="*/ 0 h 32"/>
                  <a:gd name="T42" fmla="*/ 4 w 62"/>
                  <a:gd name="T43" fmla="*/ 1 h 32"/>
                  <a:gd name="T44" fmla="*/ 4 w 62"/>
                  <a:gd name="T45" fmla="*/ 1 h 32"/>
                  <a:gd name="T46" fmla="*/ 4 w 62"/>
                  <a:gd name="T47" fmla="*/ 1 h 32"/>
                  <a:gd name="T48" fmla="*/ 4 w 62"/>
                  <a:gd name="T49" fmla="*/ 1 h 32"/>
                  <a:gd name="T50" fmla="*/ 3 w 62"/>
                  <a:gd name="T51" fmla="*/ 1 h 32"/>
                  <a:gd name="T52" fmla="*/ 3 w 62"/>
                  <a:gd name="T53" fmla="*/ 1 h 32"/>
                  <a:gd name="T54" fmla="*/ 3 w 62"/>
                  <a:gd name="T55" fmla="*/ 1 h 32"/>
                  <a:gd name="T56" fmla="*/ 2 w 62"/>
                  <a:gd name="T57" fmla="*/ 1 h 32"/>
                  <a:gd name="T58" fmla="*/ 1 w 62"/>
                  <a:gd name="T59" fmla="*/ 1 h 32"/>
                  <a:gd name="T60" fmla="*/ 1 w 62"/>
                  <a:gd name="T61" fmla="*/ 1 h 32"/>
                  <a:gd name="T62" fmla="*/ 1 w 62"/>
                  <a:gd name="T63" fmla="*/ 1 h 32"/>
                  <a:gd name="T64" fmla="*/ 0 w 62"/>
                  <a:gd name="T65" fmla="*/ 1 h 32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62"/>
                  <a:gd name="T100" fmla="*/ 0 h 32"/>
                  <a:gd name="T101" fmla="*/ 62 w 62"/>
                  <a:gd name="T102" fmla="*/ 32 h 32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62" h="32">
                    <a:moveTo>
                      <a:pt x="0" y="32"/>
                    </a:moveTo>
                    <a:lnTo>
                      <a:pt x="6" y="26"/>
                    </a:lnTo>
                    <a:lnTo>
                      <a:pt x="8" y="24"/>
                    </a:lnTo>
                    <a:lnTo>
                      <a:pt x="14" y="22"/>
                    </a:lnTo>
                    <a:lnTo>
                      <a:pt x="18" y="22"/>
                    </a:lnTo>
                    <a:lnTo>
                      <a:pt x="23" y="20"/>
                    </a:lnTo>
                    <a:lnTo>
                      <a:pt x="31" y="20"/>
                    </a:lnTo>
                    <a:lnTo>
                      <a:pt x="39" y="22"/>
                    </a:lnTo>
                    <a:lnTo>
                      <a:pt x="47" y="22"/>
                    </a:lnTo>
                    <a:lnTo>
                      <a:pt x="49" y="22"/>
                    </a:lnTo>
                    <a:lnTo>
                      <a:pt x="54" y="20"/>
                    </a:lnTo>
                    <a:lnTo>
                      <a:pt x="58" y="20"/>
                    </a:lnTo>
                    <a:lnTo>
                      <a:pt x="62" y="18"/>
                    </a:lnTo>
                    <a:lnTo>
                      <a:pt x="62" y="12"/>
                    </a:lnTo>
                    <a:lnTo>
                      <a:pt x="58" y="10"/>
                    </a:lnTo>
                    <a:lnTo>
                      <a:pt x="58" y="8"/>
                    </a:lnTo>
                    <a:lnTo>
                      <a:pt x="58" y="4"/>
                    </a:lnTo>
                    <a:lnTo>
                      <a:pt x="56" y="0"/>
                    </a:lnTo>
                    <a:lnTo>
                      <a:pt x="54" y="4"/>
                    </a:lnTo>
                    <a:lnTo>
                      <a:pt x="56" y="4"/>
                    </a:lnTo>
                    <a:lnTo>
                      <a:pt x="58" y="12"/>
                    </a:lnTo>
                    <a:lnTo>
                      <a:pt x="62" y="18"/>
                    </a:lnTo>
                    <a:lnTo>
                      <a:pt x="56" y="18"/>
                    </a:lnTo>
                    <a:lnTo>
                      <a:pt x="54" y="20"/>
                    </a:lnTo>
                    <a:lnTo>
                      <a:pt x="49" y="20"/>
                    </a:lnTo>
                    <a:lnTo>
                      <a:pt x="47" y="22"/>
                    </a:lnTo>
                    <a:lnTo>
                      <a:pt x="39" y="20"/>
                    </a:lnTo>
                    <a:lnTo>
                      <a:pt x="33" y="20"/>
                    </a:lnTo>
                    <a:lnTo>
                      <a:pt x="20" y="20"/>
                    </a:lnTo>
                    <a:lnTo>
                      <a:pt x="14" y="22"/>
                    </a:lnTo>
                    <a:lnTo>
                      <a:pt x="6" y="24"/>
                    </a:lnTo>
                    <a:lnTo>
                      <a:pt x="2" y="24"/>
                    </a:lnTo>
                    <a:lnTo>
                      <a:pt x="0" y="32"/>
                    </a:lnTo>
                  </a:path>
                </a:pathLst>
              </a:custGeom>
              <a:noFill/>
              <a:ln w="793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753" name="Group 345"/>
            <p:cNvGrpSpPr>
              <a:grpSpLocks/>
            </p:cNvGrpSpPr>
            <p:nvPr/>
          </p:nvGrpSpPr>
          <p:grpSpPr bwMode="auto">
            <a:xfrm>
              <a:off x="1705" y="3086"/>
              <a:ext cx="20" cy="8"/>
              <a:chOff x="1705" y="3086"/>
              <a:chExt cx="20" cy="8"/>
            </a:xfrm>
          </p:grpSpPr>
          <p:sp>
            <p:nvSpPr>
              <p:cNvPr id="898" name="Freeform 346"/>
              <p:cNvSpPr>
                <a:spLocks/>
              </p:cNvSpPr>
              <p:nvPr/>
            </p:nvSpPr>
            <p:spPr bwMode="auto">
              <a:xfrm>
                <a:off x="1705" y="3086"/>
                <a:ext cx="20" cy="8"/>
              </a:xfrm>
              <a:custGeom>
                <a:avLst/>
                <a:gdLst>
                  <a:gd name="T0" fmla="*/ 1 w 39"/>
                  <a:gd name="T1" fmla="*/ 1 h 16"/>
                  <a:gd name="T2" fmla="*/ 1 w 39"/>
                  <a:gd name="T3" fmla="*/ 1 h 16"/>
                  <a:gd name="T4" fmla="*/ 1 w 39"/>
                  <a:gd name="T5" fmla="*/ 1 h 16"/>
                  <a:gd name="T6" fmla="*/ 2 w 39"/>
                  <a:gd name="T7" fmla="*/ 1 h 16"/>
                  <a:gd name="T8" fmla="*/ 2 w 39"/>
                  <a:gd name="T9" fmla="*/ 1 h 16"/>
                  <a:gd name="T10" fmla="*/ 2 w 39"/>
                  <a:gd name="T11" fmla="*/ 1 h 16"/>
                  <a:gd name="T12" fmla="*/ 2 w 39"/>
                  <a:gd name="T13" fmla="*/ 1 h 16"/>
                  <a:gd name="T14" fmla="*/ 3 w 39"/>
                  <a:gd name="T15" fmla="*/ 1 h 16"/>
                  <a:gd name="T16" fmla="*/ 3 w 39"/>
                  <a:gd name="T17" fmla="*/ 1 h 16"/>
                  <a:gd name="T18" fmla="*/ 3 w 39"/>
                  <a:gd name="T19" fmla="*/ 0 h 16"/>
                  <a:gd name="T20" fmla="*/ 3 w 39"/>
                  <a:gd name="T21" fmla="*/ 0 h 16"/>
                  <a:gd name="T22" fmla="*/ 2 w 39"/>
                  <a:gd name="T23" fmla="*/ 0 h 16"/>
                  <a:gd name="T24" fmla="*/ 2 w 39"/>
                  <a:gd name="T25" fmla="*/ 0 h 16"/>
                  <a:gd name="T26" fmla="*/ 2 w 39"/>
                  <a:gd name="T27" fmla="*/ 0 h 16"/>
                  <a:gd name="T28" fmla="*/ 2 w 39"/>
                  <a:gd name="T29" fmla="*/ 1 h 16"/>
                  <a:gd name="T30" fmla="*/ 1 w 39"/>
                  <a:gd name="T31" fmla="*/ 1 h 16"/>
                  <a:gd name="T32" fmla="*/ 1 w 39"/>
                  <a:gd name="T33" fmla="*/ 1 h 16"/>
                  <a:gd name="T34" fmla="*/ 0 w 39"/>
                  <a:gd name="T35" fmla="*/ 1 h 16"/>
                  <a:gd name="T36" fmla="*/ 1 w 39"/>
                  <a:gd name="T37" fmla="*/ 1 h 1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39"/>
                  <a:gd name="T58" fmla="*/ 0 h 16"/>
                  <a:gd name="T59" fmla="*/ 39 w 39"/>
                  <a:gd name="T60" fmla="*/ 16 h 1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39" h="16">
                    <a:moveTo>
                      <a:pt x="6" y="16"/>
                    </a:moveTo>
                    <a:lnTo>
                      <a:pt x="6" y="16"/>
                    </a:lnTo>
                    <a:lnTo>
                      <a:pt x="12" y="12"/>
                    </a:lnTo>
                    <a:lnTo>
                      <a:pt x="17" y="12"/>
                    </a:lnTo>
                    <a:lnTo>
                      <a:pt x="23" y="8"/>
                    </a:lnTo>
                    <a:lnTo>
                      <a:pt x="25" y="8"/>
                    </a:lnTo>
                    <a:lnTo>
                      <a:pt x="29" y="6"/>
                    </a:lnTo>
                    <a:lnTo>
                      <a:pt x="33" y="6"/>
                    </a:lnTo>
                    <a:lnTo>
                      <a:pt x="39" y="6"/>
                    </a:lnTo>
                    <a:lnTo>
                      <a:pt x="35" y="0"/>
                    </a:lnTo>
                    <a:lnTo>
                      <a:pt x="33" y="0"/>
                    </a:lnTo>
                    <a:lnTo>
                      <a:pt x="29" y="0"/>
                    </a:lnTo>
                    <a:lnTo>
                      <a:pt x="25" y="0"/>
                    </a:lnTo>
                    <a:lnTo>
                      <a:pt x="23" y="0"/>
                    </a:lnTo>
                    <a:lnTo>
                      <a:pt x="17" y="2"/>
                    </a:lnTo>
                    <a:lnTo>
                      <a:pt x="12" y="4"/>
                    </a:lnTo>
                    <a:lnTo>
                      <a:pt x="6" y="4"/>
                    </a:lnTo>
                    <a:lnTo>
                      <a:pt x="0" y="8"/>
                    </a:lnTo>
                    <a:lnTo>
                      <a:pt x="6" y="1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99" name="Freeform 347"/>
              <p:cNvSpPr>
                <a:spLocks/>
              </p:cNvSpPr>
              <p:nvPr/>
            </p:nvSpPr>
            <p:spPr bwMode="auto">
              <a:xfrm>
                <a:off x="1705" y="3086"/>
                <a:ext cx="20" cy="8"/>
              </a:xfrm>
              <a:custGeom>
                <a:avLst/>
                <a:gdLst>
                  <a:gd name="T0" fmla="*/ 1 w 39"/>
                  <a:gd name="T1" fmla="*/ 1 h 16"/>
                  <a:gd name="T2" fmla="*/ 1 w 39"/>
                  <a:gd name="T3" fmla="*/ 1 h 16"/>
                  <a:gd name="T4" fmla="*/ 1 w 39"/>
                  <a:gd name="T5" fmla="*/ 1 h 16"/>
                  <a:gd name="T6" fmla="*/ 2 w 39"/>
                  <a:gd name="T7" fmla="*/ 1 h 16"/>
                  <a:gd name="T8" fmla="*/ 2 w 39"/>
                  <a:gd name="T9" fmla="*/ 1 h 16"/>
                  <a:gd name="T10" fmla="*/ 2 w 39"/>
                  <a:gd name="T11" fmla="*/ 1 h 16"/>
                  <a:gd name="T12" fmla="*/ 2 w 39"/>
                  <a:gd name="T13" fmla="*/ 1 h 16"/>
                  <a:gd name="T14" fmla="*/ 3 w 39"/>
                  <a:gd name="T15" fmla="*/ 1 h 16"/>
                  <a:gd name="T16" fmla="*/ 3 w 39"/>
                  <a:gd name="T17" fmla="*/ 1 h 16"/>
                  <a:gd name="T18" fmla="*/ 3 w 39"/>
                  <a:gd name="T19" fmla="*/ 0 h 16"/>
                  <a:gd name="T20" fmla="*/ 3 w 39"/>
                  <a:gd name="T21" fmla="*/ 0 h 16"/>
                  <a:gd name="T22" fmla="*/ 2 w 39"/>
                  <a:gd name="T23" fmla="*/ 0 h 16"/>
                  <a:gd name="T24" fmla="*/ 2 w 39"/>
                  <a:gd name="T25" fmla="*/ 0 h 16"/>
                  <a:gd name="T26" fmla="*/ 2 w 39"/>
                  <a:gd name="T27" fmla="*/ 0 h 16"/>
                  <a:gd name="T28" fmla="*/ 2 w 39"/>
                  <a:gd name="T29" fmla="*/ 1 h 16"/>
                  <a:gd name="T30" fmla="*/ 1 w 39"/>
                  <a:gd name="T31" fmla="*/ 1 h 16"/>
                  <a:gd name="T32" fmla="*/ 1 w 39"/>
                  <a:gd name="T33" fmla="*/ 1 h 16"/>
                  <a:gd name="T34" fmla="*/ 0 w 39"/>
                  <a:gd name="T35" fmla="*/ 1 h 16"/>
                  <a:gd name="T36" fmla="*/ 1 w 39"/>
                  <a:gd name="T37" fmla="*/ 1 h 1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39"/>
                  <a:gd name="T58" fmla="*/ 0 h 16"/>
                  <a:gd name="T59" fmla="*/ 39 w 39"/>
                  <a:gd name="T60" fmla="*/ 16 h 1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39" h="16">
                    <a:moveTo>
                      <a:pt x="6" y="16"/>
                    </a:moveTo>
                    <a:lnTo>
                      <a:pt x="6" y="16"/>
                    </a:lnTo>
                    <a:lnTo>
                      <a:pt x="12" y="12"/>
                    </a:lnTo>
                    <a:lnTo>
                      <a:pt x="17" y="12"/>
                    </a:lnTo>
                    <a:lnTo>
                      <a:pt x="23" y="8"/>
                    </a:lnTo>
                    <a:lnTo>
                      <a:pt x="25" y="8"/>
                    </a:lnTo>
                    <a:lnTo>
                      <a:pt x="29" y="6"/>
                    </a:lnTo>
                    <a:lnTo>
                      <a:pt x="33" y="6"/>
                    </a:lnTo>
                    <a:lnTo>
                      <a:pt x="39" y="6"/>
                    </a:lnTo>
                    <a:lnTo>
                      <a:pt x="35" y="0"/>
                    </a:lnTo>
                    <a:lnTo>
                      <a:pt x="33" y="0"/>
                    </a:lnTo>
                    <a:lnTo>
                      <a:pt x="29" y="0"/>
                    </a:lnTo>
                    <a:lnTo>
                      <a:pt x="25" y="0"/>
                    </a:lnTo>
                    <a:lnTo>
                      <a:pt x="23" y="0"/>
                    </a:lnTo>
                    <a:lnTo>
                      <a:pt x="17" y="2"/>
                    </a:lnTo>
                    <a:lnTo>
                      <a:pt x="12" y="4"/>
                    </a:lnTo>
                    <a:lnTo>
                      <a:pt x="6" y="4"/>
                    </a:lnTo>
                    <a:lnTo>
                      <a:pt x="0" y="8"/>
                    </a:lnTo>
                    <a:lnTo>
                      <a:pt x="6" y="16"/>
                    </a:lnTo>
                  </a:path>
                </a:pathLst>
              </a:custGeom>
              <a:noFill/>
              <a:ln w="793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754" name="Group 348"/>
            <p:cNvGrpSpPr>
              <a:grpSpLocks/>
            </p:cNvGrpSpPr>
            <p:nvPr/>
          </p:nvGrpSpPr>
          <p:grpSpPr bwMode="auto">
            <a:xfrm>
              <a:off x="1696" y="3092"/>
              <a:ext cx="19" cy="16"/>
              <a:chOff x="1696" y="3092"/>
              <a:chExt cx="19" cy="16"/>
            </a:xfrm>
          </p:grpSpPr>
          <p:sp>
            <p:nvSpPr>
              <p:cNvPr id="896" name="Freeform 349"/>
              <p:cNvSpPr>
                <a:spLocks/>
              </p:cNvSpPr>
              <p:nvPr/>
            </p:nvSpPr>
            <p:spPr bwMode="auto">
              <a:xfrm>
                <a:off x="1696" y="3092"/>
                <a:ext cx="19" cy="16"/>
              </a:xfrm>
              <a:custGeom>
                <a:avLst/>
                <a:gdLst>
                  <a:gd name="T0" fmla="*/ 2 w 38"/>
                  <a:gd name="T1" fmla="*/ 2 h 31"/>
                  <a:gd name="T2" fmla="*/ 2 w 38"/>
                  <a:gd name="T3" fmla="*/ 2 h 31"/>
                  <a:gd name="T4" fmla="*/ 1 w 38"/>
                  <a:gd name="T5" fmla="*/ 2 h 31"/>
                  <a:gd name="T6" fmla="*/ 1 w 38"/>
                  <a:gd name="T7" fmla="*/ 2 h 31"/>
                  <a:gd name="T8" fmla="*/ 1 w 38"/>
                  <a:gd name="T9" fmla="*/ 2 h 31"/>
                  <a:gd name="T10" fmla="*/ 1 w 38"/>
                  <a:gd name="T11" fmla="*/ 2 h 31"/>
                  <a:gd name="T12" fmla="*/ 1 w 38"/>
                  <a:gd name="T13" fmla="*/ 1 h 31"/>
                  <a:gd name="T14" fmla="*/ 1 w 38"/>
                  <a:gd name="T15" fmla="*/ 1 h 31"/>
                  <a:gd name="T16" fmla="*/ 1 w 38"/>
                  <a:gd name="T17" fmla="*/ 1 h 31"/>
                  <a:gd name="T18" fmla="*/ 1 w 38"/>
                  <a:gd name="T19" fmla="*/ 0 h 31"/>
                  <a:gd name="T20" fmla="*/ 1 w 38"/>
                  <a:gd name="T21" fmla="*/ 1 h 31"/>
                  <a:gd name="T22" fmla="*/ 1 w 38"/>
                  <a:gd name="T23" fmla="*/ 1 h 31"/>
                  <a:gd name="T24" fmla="*/ 1 w 38"/>
                  <a:gd name="T25" fmla="*/ 1 h 31"/>
                  <a:gd name="T26" fmla="*/ 0 w 38"/>
                  <a:gd name="T27" fmla="*/ 2 h 31"/>
                  <a:gd name="T28" fmla="*/ 1 w 38"/>
                  <a:gd name="T29" fmla="*/ 2 h 31"/>
                  <a:gd name="T30" fmla="*/ 1 w 38"/>
                  <a:gd name="T31" fmla="*/ 2 h 31"/>
                  <a:gd name="T32" fmla="*/ 1 w 38"/>
                  <a:gd name="T33" fmla="*/ 2 h 31"/>
                  <a:gd name="T34" fmla="*/ 2 w 38"/>
                  <a:gd name="T35" fmla="*/ 2 h 31"/>
                  <a:gd name="T36" fmla="*/ 2 w 38"/>
                  <a:gd name="T37" fmla="*/ 2 h 31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38"/>
                  <a:gd name="T58" fmla="*/ 0 h 31"/>
                  <a:gd name="T59" fmla="*/ 38 w 38"/>
                  <a:gd name="T60" fmla="*/ 31 h 31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38" h="31">
                    <a:moveTo>
                      <a:pt x="36" y="21"/>
                    </a:moveTo>
                    <a:lnTo>
                      <a:pt x="36" y="21"/>
                    </a:lnTo>
                    <a:lnTo>
                      <a:pt x="23" y="23"/>
                    </a:lnTo>
                    <a:lnTo>
                      <a:pt x="13" y="23"/>
                    </a:lnTo>
                    <a:lnTo>
                      <a:pt x="13" y="21"/>
                    </a:lnTo>
                    <a:lnTo>
                      <a:pt x="13" y="18"/>
                    </a:lnTo>
                    <a:lnTo>
                      <a:pt x="15" y="14"/>
                    </a:lnTo>
                    <a:lnTo>
                      <a:pt x="21" y="10"/>
                    </a:lnTo>
                    <a:lnTo>
                      <a:pt x="23" y="6"/>
                    </a:lnTo>
                    <a:lnTo>
                      <a:pt x="19" y="0"/>
                    </a:lnTo>
                    <a:lnTo>
                      <a:pt x="9" y="2"/>
                    </a:lnTo>
                    <a:lnTo>
                      <a:pt x="7" y="6"/>
                    </a:lnTo>
                    <a:lnTo>
                      <a:pt x="4" y="14"/>
                    </a:lnTo>
                    <a:lnTo>
                      <a:pt x="0" y="21"/>
                    </a:lnTo>
                    <a:lnTo>
                      <a:pt x="4" y="27"/>
                    </a:lnTo>
                    <a:lnTo>
                      <a:pt x="9" y="31"/>
                    </a:lnTo>
                    <a:lnTo>
                      <a:pt x="23" y="31"/>
                    </a:lnTo>
                    <a:lnTo>
                      <a:pt x="38" y="31"/>
                    </a:lnTo>
                    <a:lnTo>
                      <a:pt x="36" y="21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97" name="Freeform 350"/>
              <p:cNvSpPr>
                <a:spLocks/>
              </p:cNvSpPr>
              <p:nvPr/>
            </p:nvSpPr>
            <p:spPr bwMode="auto">
              <a:xfrm>
                <a:off x="1696" y="3092"/>
                <a:ext cx="19" cy="16"/>
              </a:xfrm>
              <a:custGeom>
                <a:avLst/>
                <a:gdLst>
                  <a:gd name="T0" fmla="*/ 2 w 38"/>
                  <a:gd name="T1" fmla="*/ 2 h 31"/>
                  <a:gd name="T2" fmla="*/ 2 w 38"/>
                  <a:gd name="T3" fmla="*/ 2 h 31"/>
                  <a:gd name="T4" fmla="*/ 1 w 38"/>
                  <a:gd name="T5" fmla="*/ 2 h 31"/>
                  <a:gd name="T6" fmla="*/ 1 w 38"/>
                  <a:gd name="T7" fmla="*/ 2 h 31"/>
                  <a:gd name="T8" fmla="*/ 1 w 38"/>
                  <a:gd name="T9" fmla="*/ 2 h 31"/>
                  <a:gd name="T10" fmla="*/ 1 w 38"/>
                  <a:gd name="T11" fmla="*/ 2 h 31"/>
                  <a:gd name="T12" fmla="*/ 1 w 38"/>
                  <a:gd name="T13" fmla="*/ 1 h 31"/>
                  <a:gd name="T14" fmla="*/ 1 w 38"/>
                  <a:gd name="T15" fmla="*/ 1 h 31"/>
                  <a:gd name="T16" fmla="*/ 1 w 38"/>
                  <a:gd name="T17" fmla="*/ 1 h 31"/>
                  <a:gd name="T18" fmla="*/ 1 w 38"/>
                  <a:gd name="T19" fmla="*/ 0 h 31"/>
                  <a:gd name="T20" fmla="*/ 1 w 38"/>
                  <a:gd name="T21" fmla="*/ 1 h 31"/>
                  <a:gd name="T22" fmla="*/ 1 w 38"/>
                  <a:gd name="T23" fmla="*/ 1 h 31"/>
                  <a:gd name="T24" fmla="*/ 1 w 38"/>
                  <a:gd name="T25" fmla="*/ 1 h 31"/>
                  <a:gd name="T26" fmla="*/ 0 w 38"/>
                  <a:gd name="T27" fmla="*/ 2 h 31"/>
                  <a:gd name="T28" fmla="*/ 1 w 38"/>
                  <a:gd name="T29" fmla="*/ 2 h 31"/>
                  <a:gd name="T30" fmla="*/ 1 w 38"/>
                  <a:gd name="T31" fmla="*/ 2 h 31"/>
                  <a:gd name="T32" fmla="*/ 1 w 38"/>
                  <a:gd name="T33" fmla="*/ 2 h 31"/>
                  <a:gd name="T34" fmla="*/ 2 w 38"/>
                  <a:gd name="T35" fmla="*/ 2 h 31"/>
                  <a:gd name="T36" fmla="*/ 2 w 38"/>
                  <a:gd name="T37" fmla="*/ 2 h 31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38"/>
                  <a:gd name="T58" fmla="*/ 0 h 31"/>
                  <a:gd name="T59" fmla="*/ 38 w 38"/>
                  <a:gd name="T60" fmla="*/ 31 h 31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38" h="31">
                    <a:moveTo>
                      <a:pt x="36" y="21"/>
                    </a:moveTo>
                    <a:lnTo>
                      <a:pt x="36" y="21"/>
                    </a:lnTo>
                    <a:lnTo>
                      <a:pt x="23" y="23"/>
                    </a:lnTo>
                    <a:lnTo>
                      <a:pt x="13" y="23"/>
                    </a:lnTo>
                    <a:lnTo>
                      <a:pt x="13" y="21"/>
                    </a:lnTo>
                    <a:lnTo>
                      <a:pt x="13" y="18"/>
                    </a:lnTo>
                    <a:lnTo>
                      <a:pt x="15" y="14"/>
                    </a:lnTo>
                    <a:lnTo>
                      <a:pt x="21" y="10"/>
                    </a:lnTo>
                    <a:lnTo>
                      <a:pt x="23" y="6"/>
                    </a:lnTo>
                    <a:lnTo>
                      <a:pt x="19" y="0"/>
                    </a:lnTo>
                    <a:lnTo>
                      <a:pt x="9" y="2"/>
                    </a:lnTo>
                    <a:lnTo>
                      <a:pt x="7" y="6"/>
                    </a:lnTo>
                    <a:lnTo>
                      <a:pt x="4" y="14"/>
                    </a:lnTo>
                    <a:lnTo>
                      <a:pt x="0" y="21"/>
                    </a:lnTo>
                    <a:lnTo>
                      <a:pt x="4" y="27"/>
                    </a:lnTo>
                    <a:lnTo>
                      <a:pt x="9" y="31"/>
                    </a:lnTo>
                    <a:lnTo>
                      <a:pt x="23" y="31"/>
                    </a:lnTo>
                    <a:lnTo>
                      <a:pt x="38" y="31"/>
                    </a:lnTo>
                    <a:lnTo>
                      <a:pt x="36" y="21"/>
                    </a:lnTo>
                  </a:path>
                </a:pathLst>
              </a:custGeom>
              <a:noFill/>
              <a:ln w="793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755" name="Group 351"/>
            <p:cNvGrpSpPr>
              <a:grpSpLocks/>
            </p:cNvGrpSpPr>
            <p:nvPr/>
          </p:nvGrpSpPr>
          <p:grpSpPr bwMode="auto">
            <a:xfrm>
              <a:off x="1700" y="3099"/>
              <a:ext cx="15" cy="6"/>
              <a:chOff x="1700" y="3099"/>
              <a:chExt cx="15" cy="6"/>
            </a:xfrm>
          </p:grpSpPr>
          <p:sp>
            <p:nvSpPr>
              <p:cNvPr id="894" name="Freeform 352"/>
              <p:cNvSpPr>
                <a:spLocks/>
              </p:cNvSpPr>
              <p:nvPr/>
            </p:nvSpPr>
            <p:spPr bwMode="auto">
              <a:xfrm>
                <a:off x="1700" y="3099"/>
                <a:ext cx="15" cy="6"/>
              </a:xfrm>
              <a:custGeom>
                <a:avLst/>
                <a:gdLst>
                  <a:gd name="T0" fmla="*/ 0 w 31"/>
                  <a:gd name="T1" fmla="*/ 1 h 11"/>
                  <a:gd name="T2" fmla="*/ 0 w 31"/>
                  <a:gd name="T3" fmla="*/ 1 h 11"/>
                  <a:gd name="T4" fmla="*/ 1 w 31"/>
                  <a:gd name="T5" fmla="*/ 1 h 11"/>
                  <a:gd name="T6" fmla="*/ 1 w 31"/>
                  <a:gd name="T7" fmla="*/ 0 h 11"/>
                  <a:gd name="T8" fmla="*/ 0 w 31"/>
                  <a:gd name="T9" fmla="*/ 1 h 11"/>
                  <a:gd name="T10" fmla="*/ 0 w 31"/>
                  <a:gd name="T11" fmla="*/ 1 h 11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31"/>
                  <a:gd name="T19" fmla="*/ 0 h 11"/>
                  <a:gd name="T20" fmla="*/ 31 w 31"/>
                  <a:gd name="T21" fmla="*/ 11 h 11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31" h="11">
                    <a:moveTo>
                      <a:pt x="0" y="9"/>
                    </a:moveTo>
                    <a:lnTo>
                      <a:pt x="0" y="11"/>
                    </a:lnTo>
                    <a:lnTo>
                      <a:pt x="31" y="2"/>
                    </a:lnTo>
                    <a:lnTo>
                      <a:pt x="31" y="0"/>
                    </a:lnTo>
                    <a:lnTo>
                      <a:pt x="0" y="7"/>
                    </a:lnTo>
                    <a:lnTo>
                      <a:pt x="0" y="9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95" name="Freeform 353"/>
              <p:cNvSpPr>
                <a:spLocks/>
              </p:cNvSpPr>
              <p:nvPr/>
            </p:nvSpPr>
            <p:spPr bwMode="auto">
              <a:xfrm>
                <a:off x="1700" y="3099"/>
                <a:ext cx="15" cy="6"/>
              </a:xfrm>
              <a:custGeom>
                <a:avLst/>
                <a:gdLst>
                  <a:gd name="T0" fmla="*/ 0 w 31"/>
                  <a:gd name="T1" fmla="*/ 1 h 11"/>
                  <a:gd name="T2" fmla="*/ 0 w 31"/>
                  <a:gd name="T3" fmla="*/ 1 h 11"/>
                  <a:gd name="T4" fmla="*/ 1 w 31"/>
                  <a:gd name="T5" fmla="*/ 1 h 11"/>
                  <a:gd name="T6" fmla="*/ 1 w 31"/>
                  <a:gd name="T7" fmla="*/ 0 h 11"/>
                  <a:gd name="T8" fmla="*/ 0 w 31"/>
                  <a:gd name="T9" fmla="*/ 1 h 11"/>
                  <a:gd name="T10" fmla="*/ 0 w 31"/>
                  <a:gd name="T11" fmla="*/ 1 h 11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31"/>
                  <a:gd name="T19" fmla="*/ 0 h 11"/>
                  <a:gd name="T20" fmla="*/ 31 w 31"/>
                  <a:gd name="T21" fmla="*/ 11 h 11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31" h="11">
                    <a:moveTo>
                      <a:pt x="0" y="9"/>
                    </a:moveTo>
                    <a:lnTo>
                      <a:pt x="0" y="11"/>
                    </a:lnTo>
                    <a:lnTo>
                      <a:pt x="31" y="2"/>
                    </a:lnTo>
                    <a:lnTo>
                      <a:pt x="31" y="0"/>
                    </a:lnTo>
                    <a:lnTo>
                      <a:pt x="0" y="7"/>
                    </a:lnTo>
                    <a:lnTo>
                      <a:pt x="0" y="9"/>
                    </a:lnTo>
                  </a:path>
                </a:pathLst>
              </a:custGeom>
              <a:noFill/>
              <a:ln w="793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756" name="Group 354"/>
            <p:cNvGrpSpPr>
              <a:grpSpLocks/>
            </p:cNvGrpSpPr>
            <p:nvPr/>
          </p:nvGrpSpPr>
          <p:grpSpPr bwMode="auto">
            <a:xfrm>
              <a:off x="1700" y="3086"/>
              <a:ext cx="17" cy="9"/>
              <a:chOff x="1700" y="3086"/>
              <a:chExt cx="17" cy="9"/>
            </a:xfrm>
          </p:grpSpPr>
          <p:sp>
            <p:nvSpPr>
              <p:cNvPr id="892" name="Freeform 355"/>
              <p:cNvSpPr>
                <a:spLocks/>
              </p:cNvSpPr>
              <p:nvPr/>
            </p:nvSpPr>
            <p:spPr bwMode="auto">
              <a:xfrm>
                <a:off x="1700" y="3086"/>
                <a:ext cx="17" cy="9"/>
              </a:xfrm>
              <a:custGeom>
                <a:avLst/>
                <a:gdLst>
                  <a:gd name="T0" fmla="*/ 0 w 35"/>
                  <a:gd name="T1" fmla="*/ 1 h 18"/>
                  <a:gd name="T2" fmla="*/ 0 w 35"/>
                  <a:gd name="T3" fmla="*/ 1 h 18"/>
                  <a:gd name="T4" fmla="*/ 0 w 35"/>
                  <a:gd name="T5" fmla="*/ 1 h 18"/>
                  <a:gd name="T6" fmla="*/ 0 w 35"/>
                  <a:gd name="T7" fmla="*/ 1 h 18"/>
                  <a:gd name="T8" fmla="*/ 1 w 35"/>
                  <a:gd name="T9" fmla="*/ 1 h 18"/>
                  <a:gd name="T10" fmla="*/ 1 w 35"/>
                  <a:gd name="T11" fmla="*/ 1 h 18"/>
                  <a:gd name="T12" fmla="*/ 1 w 35"/>
                  <a:gd name="T13" fmla="*/ 1 h 18"/>
                  <a:gd name="T14" fmla="*/ 1 w 35"/>
                  <a:gd name="T15" fmla="*/ 1 h 18"/>
                  <a:gd name="T16" fmla="*/ 1 w 35"/>
                  <a:gd name="T17" fmla="*/ 1 h 18"/>
                  <a:gd name="T18" fmla="*/ 1 w 35"/>
                  <a:gd name="T19" fmla="*/ 1 h 18"/>
                  <a:gd name="T20" fmla="*/ 2 w 35"/>
                  <a:gd name="T21" fmla="*/ 1 h 18"/>
                  <a:gd name="T22" fmla="*/ 2 w 35"/>
                  <a:gd name="T23" fmla="*/ 1 h 18"/>
                  <a:gd name="T24" fmla="*/ 1 w 35"/>
                  <a:gd name="T25" fmla="*/ 1 h 18"/>
                  <a:gd name="T26" fmla="*/ 1 w 35"/>
                  <a:gd name="T27" fmla="*/ 0 h 18"/>
                  <a:gd name="T28" fmla="*/ 1 w 35"/>
                  <a:gd name="T29" fmla="*/ 0 h 18"/>
                  <a:gd name="T30" fmla="*/ 1 w 35"/>
                  <a:gd name="T31" fmla="*/ 1 h 18"/>
                  <a:gd name="T32" fmla="*/ 1 w 35"/>
                  <a:gd name="T33" fmla="*/ 1 h 18"/>
                  <a:gd name="T34" fmla="*/ 1 w 35"/>
                  <a:gd name="T35" fmla="*/ 1 h 18"/>
                  <a:gd name="T36" fmla="*/ 0 w 35"/>
                  <a:gd name="T37" fmla="*/ 1 h 18"/>
                  <a:gd name="T38" fmla="*/ 0 w 35"/>
                  <a:gd name="T39" fmla="*/ 1 h 18"/>
                  <a:gd name="T40" fmla="*/ 0 w 35"/>
                  <a:gd name="T41" fmla="*/ 1 h 18"/>
                  <a:gd name="T42" fmla="*/ 0 w 35"/>
                  <a:gd name="T43" fmla="*/ 1 h 18"/>
                  <a:gd name="T44" fmla="*/ 0 w 35"/>
                  <a:gd name="T45" fmla="*/ 1 h 18"/>
                  <a:gd name="T46" fmla="*/ 0 w 35"/>
                  <a:gd name="T47" fmla="*/ 1 h 18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w 35"/>
                  <a:gd name="T73" fmla="*/ 0 h 18"/>
                  <a:gd name="T74" fmla="*/ 35 w 35"/>
                  <a:gd name="T75" fmla="*/ 18 h 18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T72" t="T73" r="T74" b="T75"/>
                <a:pathLst>
                  <a:path w="35" h="18">
                    <a:moveTo>
                      <a:pt x="2" y="16"/>
                    </a:moveTo>
                    <a:lnTo>
                      <a:pt x="6" y="16"/>
                    </a:lnTo>
                    <a:lnTo>
                      <a:pt x="12" y="14"/>
                    </a:lnTo>
                    <a:lnTo>
                      <a:pt x="14" y="12"/>
                    </a:lnTo>
                    <a:lnTo>
                      <a:pt x="18" y="14"/>
                    </a:lnTo>
                    <a:lnTo>
                      <a:pt x="16" y="14"/>
                    </a:lnTo>
                    <a:lnTo>
                      <a:pt x="16" y="16"/>
                    </a:lnTo>
                    <a:lnTo>
                      <a:pt x="24" y="18"/>
                    </a:lnTo>
                    <a:lnTo>
                      <a:pt x="27" y="16"/>
                    </a:lnTo>
                    <a:lnTo>
                      <a:pt x="31" y="14"/>
                    </a:lnTo>
                    <a:lnTo>
                      <a:pt x="35" y="12"/>
                    </a:lnTo>
                    <a:lnTo>
                      <a:pt x="35" y="8"/>
                    </a:lnTo>
                    <a:lnTo>
                      <a:pt x="31" y="4"/>
                    </a:lnTo>
                    <a:lnTo>
                      <a:pt x="29" y="0"/>
                    </a:lnTo>
                    <a:lnTo>
                      <a:pt x="27" y="0"/>
                    </a:lnTo>
                    <a:lnTo>
                      <a:pt x="22" y="2"/>
                    </a:lnTo>
                    <a:lnTo>
                      <a:pt x="18" y="2"/>
                    </a:lnTo>
                    <a:lnTo>
                      <a:pt x="16" y="2"/>
                    </a:lnTo>
                    <a:lnTo>
                      <a:pt x="14" y="4"/>
                    </a:lnTo>
                    <a:lnTo>
                      <a:pt x="8" y="4"/>
                    </a:lnTo>
                    <a:lnTo>
                      <a:pt x="6" y="6"/>
                    </a:lnTo>
                    <a:lnTo>
                      <a:pt x="2" y="8"/>
                    </a:lnTo>
                    <a:lnTo>
                      <a:pt x="0" y="12"/>
                    </a:lnTo>
                    <a:lnTo>
                      <a:pt x="2" y="16"/>
                    </a:lnTo>
                    <a:close/>
                  </a:path>
                </a:pathLst>
              </a:custGeom>
              <a:solidFill>
                <a:srgbClr val="FDE3BA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93" name="Freeform 356"/>
              <p:cNvSpPr>
                <a:spLocks/>
              </p:cNvSpPr>
              <p:nvPr/>
            </p:nvSpPr>
            <p:spPr bwMode="auto">
              <a:xfrm>
                <a:off x="1700" y="3086"/>
                <a:ext cx="17" cy="9"/>
              </a:xfrm>
              <a:custGeom>
                <a:avLst/>
                <a:gdLst>
                  <a:gd name="T0" fmla="*/ 0 w 35"/>
                  <a:gd name="T1" fmla="*/ 1 h 18"/>
                  <a:gd name="T2" fmla="*/ 0 w 35"/>
                  <a:gd name="T3" fmla="*/ 1 h 18"/>
                  <a:gd name="T4" fmla="*/ 0 w 35"/>
                  <a:gd name="T5" fmla="*/ 1 h 18"/>
                  <a:gd name="T6" fmla="*/ 0 w 35"/>
                  <a:gd name="T7" fmla="*/ 1 h 18"/>
                  <a:gd name="T8" fmla="*/ 1 w 35"/>
                  <a:gd name="T9" fmla="*/ 1 h 18"/>
                  <a:gd name="T10" fmla="*/ 1 w 35"/>
                  <a:gd name="T11" fmla="*/ 1 h 18"/>
                  <a:gd name="T12" fmla="*/ 1 w 35"/>
                  <a:gd name="T13" fmla="*/ 1 h 18"/>
                  <a:gd name="T14" fmla="*/ 1 w 35"/>
                  <a:gd name="T15" fmla="*/ 1 h 18"/>
                  <a:gd name="T16" fmla="*/ 1 w 35"/>
                  <a:gd name="T17" fmla="*/ 1 h 18"/>
                  <a:gd name="T18" fmla="*/ 1 w 35"/>
                  <a:gd name="T19" fmla="*/ 1 h 18"/>
                  <a:gd name="T20" fmla="*/ 2 w 35"/>
                  <a:gd name="T21" fmla="*/ 1 h 18"/>
                  <a:gd name="T22" fmla="*/ 2 w 35"/>
                  <a:gd name="T23" fmla="*/ 1 h 18"/>
                  <a:gd name="T24" fmla="*/ 1 w 35"/>
                  <a:gd name="T25" fmla="*/ 1 h 18"/>
                  <a:gd name="T26" fmla="*/ 1 w 35"/>
                  <a:gd name="T27" fmla="*/ 0 h 18"/>
                  <a:gd name="T28" fmla="*/ 1 w 35"/>
                  <a:gd name="T29" fmla="*/ 0 h 18"/>
                  <a:gd name="T30" fmla="*/ 1 w 35"/>
                  <a:gd name="T31" fmla="*/ 1 h 18"/>
                  <a:gd name="T32" fmla="*/ 1 w 35"/>
                  <a:gd name="T33" fmla="*/ 1 h 18"/>
                  <a:gd name="T34" fmla="*/ 1 w 35"/>
                  <a:gd name="T35" fmla="*/ 1 h 18"/>
                  <a:gd name="T36" fmla="*/ 0 w 35"/>
                  <a:gd name="T37" fmla="*/ 1 h 18"/>
                  <a:gd name="T38" fmla="*/ 0 w 35"/>
                  <a:gd name="T39" fmla="*/ 1 h 18"/>
                  <a:gd name="T40" fmla="*/ 0 w 35"/>
                  <a:gd name="T41" fmla="*/ 1 h 18"/>
                  <a:gd name="T42" fmla="*/ 0 w 35"/>
                  <a:gd name="T43" fmla="*/ 1 h 18"/>
                  <a:gd name="T44" fmla="*/ 0 w 35"/>
                  <a:gd name="T45" fmla="*/ 1 h 18"/>
                  <a:gd name="T46" fmla="*/ 0 w 35"/>
                  <a:gd name="T47" fmla="*/ 1 h 18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w 35"/>
                  <a:gd name="T73" fmla="*/ 0 h 18"/>
                  <a:gd name="T74" fmla="*/ 35 w 35"/>
                  <a:gd name="T75" fmla="*/ 18 h 18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T72" t="T73" r="T74" b="T75"/>
                <a:pathLst>
                  <a:path w="35" h="18">
                    <a:moveTo>
                      <a:pt x="2" y="16"/>
                    </a:moveTo>
                    <a:lnTo>
                      <a:pt x="6" y="16"/>
                    </a:lnTo>
                    <a:lnTo>
                      <a:pt x="12" y="14"/>
                    </a:lnTo>
                    <a:lnTo>
                      <a:pt x="14" y="12"/>
                    </a:lnTo>
                    <a:lnTo>
                      <a:pt x="18" y="14"/>
                    </a:lnTo>
                    <a:lnTo>
                      <a:pt x="16" y="14"/>
                    </a:lnTo>
                    <a:lnTo>
                      <a:pt x="16" y="16"/>
                    </a:lnTo>
                    <a:lnTo>
                      <a:pt x="24" y="18"/>
                    </a:lnTo>
                    <a:lnTo>
                      <a:pt x="27" y="16"/>
                    </a:lnTo>
                    <a:lnTo>
                      <a:pt x="31" y="14"/>
                    </a:lnTo>
                    <a:lnTo>
                      <a:pt x="35" y="12"/>
                    </a:lnTo>
                    <a:lnTo>
                      <a:pt x="35" y="8"/>
                    </a:lnTo>
                    <a:lnTo>
                      <a:pt x="31" y="4"/>
                    </a:lnTo>
                    <a:lnTo>
                      <a:pt x="29" y="0"/>
                    </a:lnTo>
                    <a:lnTo>
                      <a:pt x="27" y="0"/>
                    </a:lnTo>
                    <a:lnTo>
                      <a:pt x="22" y="2"/>
                    </a:lnTo>
                    <a:lnTo>
                      <a:pt x="18" y="2"/>
                    </a:lnTo>
                    <a:lnTo>
                      <a:pt x="16" y="2"/>
                    </a:lnTo>
                    <a:lnTo>
                      <a:pt x="14" y="4"/>
                    </a:lnTo>
                    <a:lnTo>
                      <a:pt x="8" y="4"/>
                    </a:lnTo>
                    <a:lnTo>
                      <a:pt x="6" y="6"/>
                    </a:lnTo>
                    <a:lnTo>
                      <a:pt x="2" y="8"/>
                    </a:lnTo>
                    <a:lnTo>
                      <a:pt x="0" y="12"/>
                    </a:lnTo>
                    <a:lnTo>
                      <a:pt x="2" y="16"/>
                    </a:lnTo>
                  </a:path>
                </a:pathLst>
              </a:custGeom>
              <a:noFill/>
              <a:ln w="793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757" name="Line 357"/>
            <p:cNvSpPr>
              <a:spLocks noChangeShapeType="1"/>
            </p:cNvSpPr>
            <p:nvPr/>
          </p:nvSpPr>
          <p:spPr bwMode="auto">
            <a:xfrm>
              <a:off x="1643" y="3243"/>
              <a:ext cx="1" cy="1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758" name="Group 358"/>
            <p:cNvGrpSpPr>
              <a:grpSpLocks/>
            </p:cNvGrpSpPr>
            <p:nvPr/>
          </p:nvGrpSpPr>
          <p:grpSpPr bwMode="auto">
            <a:xfrm>
              <a:off x="1580" y="3010"/>
              <a:ext cx="139" cy="184"/>
              <a:chOff x="1580" y="3010"/>
              <a:chExt cx="139" cy="184"/>
            </a:xfrm>
          </p:grpSpPr>
          <p:sp>
            <p:nvSpPr>
              <p:cNvPr id="890" name="Freeform 359"/>
              <p:cNvSpPr>
                <a:spLocks/>
              </p:cNvSpPr>
              <p:nvPr/>
            </p:nvSpPr>
            <p:spPr bwMode="auto">
              <a:xfrm>
                <a:off x="1580" y="3010"/>
                <a:ext cx="139" cy="184"/>
              </a:xfrm>
              <a:custGeom>
                <a:avLst/>
                <a:gdLst>
                  <a:gd name="T0" fmla="*/ 17 w 279"/>
                  <a:gd name="T1" fmla="*/ 23 h 369"/>
                  <a:gd name="T2" fmla="*/ 10 w 279"/>
                  <a:gd name="T3" fmla="*/ 1 h 369"/>
                  <a:gd name="T4" fmla="*/ 17 w 279"/>
                  <a:gd name="T5" fmla="*/ 0 h 369"/>
                  <a:gd name="T6" fmla="*/ 17 w 279"/>
                  <a:gd name="T7" fmla="*/ 0 h 369"/>
                  <a:gd name="T8" fmla="*/ 10 w 279"/>
                  <a:gd name="T9" fmla="*/ 0 h 369"/>
                  <a:gd name="T10" fmla="*/ 1 w 279"/>
                  <a:gd name="T11" fmla="*/ 0 h 369"/>
                  <a:gd name="T12" fmla="*/ 0 w 279"/>
                  <a:gd name="T13" fmla="*/ 16 h 369"/>
                  <a:gd name="T14" fmla="*/ 0 w 279"/>
                  <a:gd name="T15" fmla="*/ 16 h 369"/>
                  <a:gd name="T16" fmla="*/ 1 w 279"/>
                  <a:gd name="T17" fmla="*/ 16 h 369"/>
                  <a:gd name="T18" fmla="*/ 2 w 279"/>
                  <a:gd name="T19" fmla="*/ 1 h 369"/>
                  <a:gd name="T20" fmla="*/ 9 w 279"/>
                  <a:gd name="T21" fmla="*/ 1 h 369"/>
                  <a:gd name="T22" fmla="*/ 16 w 279"/>
                  <a:gd name="T23" fmla="*/ 23 h 369"/>
                  <a:gd name="T24" fmla="*/ 17 w 279"/>
                  <a:gd name="T25" fmla="*/ 23 h 369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279"/>
                  <a:gd name="T40" fmla="*/ 0 h 369"/>
                  <a:gd name="T41" fmla="*/ 279 w 279"/>
                  <a:gd name="T42" fmla="*/ 369 h 369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279" h="369">
                    <a:moveTo>
                      <a:pt x="279" y="369"/>
                    </a:moveTo>
                    <a:lnTo>
                      <a:pt x="175" y="16"/>
                    </a:lnTo>
                    <a:lnTo>
                      <a:pt x="275" y="12"/>
                    </a:lnTo>
                    <a:lnTo>
                      <a:pt x="275" y="0"/>
                    </a:lnTo>
                    <a:lnTo>
                      <a:pt x="161" y="2"/>
                    </a:lnTo>
                    <a:lnTo>
                      <a:pt x="26" y="8"/>
                    </a:lnTo>
                    <a:lnTo>
                      <a:pt x="0" y="264"/>
                    </a:lnTo>
                    <a:lnTo>
                      <a:pt x="8" y="264"/>
                    </a:lnTo>
                    <a:lnTo>
                      <a:pt x="20" y="264"/>
                    </a:lnTo>
                    <a:lnTo>
                      <a:pt x="43" y="22"/>
                    </a:lnTo>
                    <a:lnTo>
                      <a:pt x="153" y="18"/>
                    </a:lnTo>
                    <a:lnTo>
                      <a:pt x="258" y="369"/>
                    </a:lnTo>
                    <a:lnTo>
                      <a:pt x="279" y="369"/>
                    </a:lnTo>
                    <a:close/>
                  </a:path>
                </a:pathLst>
              </a:custGeom>
              <a:solidFill>
                <a:srgbClr val="91919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91" name="Freeform 360"/>
              <p:cNvSpPr>
                <a:spLocks/>
              </p:cNvSpPr>
              <p:nvPr/>
            </p:nvSpPr>
            <p:spPr bwMode="auto">
              <a:xfrm>
                <a:off x="1580" y="3010"/>
                <a:ext cx="139" cy="184"/>
              </a:xfrm>
              <a:custGeom>
                <a:avLst/>
                <a:gdLst>
                  <a:gd name="T0" fmla="*/ 17 w 279"/>
                  <a:gd name="T1" fmla="*/ 23 h 369"/>
                  <a:gd name="T2" fmla="*/ 10 w 279"/>
                  <a:gd name="T3" fmla="*/ 1 h 369"/>
                  <a:gd name="T4" fmla="*/ 17 w 279"/>
                  <a:gd name="T5" fmla="*/ 0 h 369"/>
                  <a:gd name="T6" fmla="*/ 17 w 279"/>
                  <a:gd name="T7" fmla="*/ 0 h 369"/>
                  <a:gd name="T8" fmla="*/ 10 w 279"/>
                  <a:gd name="T9" fmla="*/ 0 h 369"/>
                  <a:gd name="T10" fmla="*/ 1 w 279"/>
                  <a:gd name="T11" fmla="*/ 0 h 369"/>
                  <a:gd name="T12" fmla="*/ 0 w 279"/>
                  <a:gd name="T13" fmla="*/ 16 h 369"/>
                  <a:gd name="T14" fmla="*/ 0 w 279"/>
                  <a:gd name="T15" fmla="*/ 16 h 369"/>
                  <a:gd name="T16" fmla="*/ 1 w 279"/>
                  <a:gd name="T17" fmla="*/ 16 h 369"/>
                  <a:gd name="T18" fmla="*/ 2 w 279"/>
                  <a:gd name="T19" fmla="*/ 1 h 369"/>
                  <a:gd name="T20" fmla="*/ 9 w 279"/>
                  <a:gd name="T21" fmla="*/ 1 h 369"/>
                  <a:gd name="T22" fmla="*/ 16 w 279"/>
                  <a:gd name="T23" fmla="*/ 23 h 369"/>
                  <a:gd name="T24" fmla="*/ 17 w 279"/>
                  <a:gd name="T25" fmla="*/ 23 h 369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279"/>
                  <a:gd name="T40" fmla="*/ 0 h 369"/>
                  <a:gd name="T41" fmla="*/ 279 w 279"/>
                  <a:gd name="T42" fmla="*/ 369 h 369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279" h="369">
                    <a:moveTo>
                      <a:pt x="279" y="369"/>
                    </a:moveTo>
                    <a:lnTo>
                      <a:pt x="175" y="16"/>
                    </a:lnTo>
                    <a:lnTo>
                      <a:pt x="275" y="12"/>
                    </a:lnTo>
                    <a:lnTo>
                      <a:pt x="275" y="0"/>
                    </a:lnTo>
                    <a:lnTo>
                      <a:pt x="161" y="2"/>
                    </a:lnTo>
                    <a:lnTo>
                      <a:pt x="26" y="8"/>
                    </a:lnTo>
                    <a:lnTo>
                      <a:pt x="0" y="264"/>
                    </a:lnTo>
                    <a:lnTo>
                      <a:pt x="8" y="264"/>
                    </a:lnTo>
                    <a:lnTo>
                      <a:pt x="20" y="264"/>
                    </a:lnTo>
                    <a:lnTo>
                      <a:pt x="43" y="22"/>
                    </a:lnTo>
                    <a:lnTo>
                      <a:pt x="153" y="18"/>
                    </a:lnTo>
                    <a:lnTo>
                      <a:pt x="258" y="369"/>
                    </a:lnTo>
                    <a:lnTo>
                      <a:pt x="279" y="369"/>
                    </a:lnTo>
                  </a:path>
                </a:pathLst>
              </a:custGeom>
              <a:noFill/>
              <a:ln w="793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759" name="Line 361"/>
            <p:cNvSpPr>
              <a:spLocks noChangeShapeType="1"/>
            </p:cNvSpPr>
            <p:nvPr/>
          </p:nvSpPr>
          <p:spPr bwMode="auto">
            <a:xfrm>
              <a:off x="1695" y="3196"/>
              <a:ext cx="1" cy="1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760" name="Group 362"/>
            <p:cNvGrpSpPr>
              <a:grpSpLocks/>
            </p:cNvGrpSpPr>
            <p:nvPr/>
          </p:nvGrpSpPr>
          <p:grpSpPr bwMode="auto">
            <a:xfrm>
              <a:off x="1681" y="3186"/>
              <a:ext cx="2" cy="1"/>
              <a:chOff x="1681" y="3186"/>
              <a:chExt cx="2" cy="1"/>
            </a:xfrm>
          </p:grpSpPr>
          <p:sp>
            <p:nvSpPr>
              <p:cNvPr id="888" name="Freeform 363"/>
              <p:cNvSpPr>
                <a:spLocks/>
              </p:cNvSpPr>
              <p:nvPr/>
            </p:nvSpPr>
            <p:spPr bwMode="auto">
              <a:xfrm>
                <a:off x="1681" y="3186"/>
                <a:ext cx="2" cy="1"/>
              </a:xfrm>
              <a:custGeom>
                <a:avLst/>
                <a:gdLst>
                  <a:gd name="T0" fmla="*/ 1 w 3"/>
                  <a:gd name="T1" fmla="*/ 0 h 1"/>
                  <a:gd name="T2" fmla="*/ 0 w 3"/>
                  <a:gd name="T3" fmla="*/ 0 h 1"/>
                  <a:gd name="T4" fmla="*/ 1 w 3"/>
                  <a:gd name="T5" fmla="*/ 0 h 1"/>
                  <a:gd name="T6" fmla="*/ 0 60000 65536"/>
                  <a:gd name="T7" fmla="*/ 0 60000 65536"/>
                  <a:gd name="T8" fmla="*/ 0 60000 65536"/>
                  <a:gd name="T9" fmla="*/ 0 w 3"/>
                  <a:gd name="T10" fmla="*/ 0 h 1"/>
                  <a:gd name="T11" fmla="*/ 3 w 3"/>
                  <a:gd name="T12" fmla="*/ 1 h 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" h="1">
                    <a:moveTo>
                      <a:pt x="3" y="0"/>
                    </a:moveTo>
                    <a:lnTo>
                      <a:pt x="0" y="0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89" name="Freeform 364"/>
              <p:cNvSpPr>
                <a:spLocks/>
              </p:cNvSpPr>
              <p:nvPr/>
            </p:nvSpPr>
            <p:spPr bwMode="auto">
              <a:xfrm>
                <a:off x="1681" y="3186"/>
                <a:ext cx="2" cy="1"/>
              </a:xfrm>
              <a:custGeom>
                <a:avLst/>
                <a:gdLst>
                  <a:gd name="T0" fmla="*/ 1 w 3"/>
                  <a:gd name="T1" fmla="*/ 0 h 1"/>
                  <a:gd name="T2" fmla="*/ 0 w 3"/>
                  <a:gd name="T3" fmla="*/ 0 h 1"/>
                  <a:gd name="T4" fmla="*/ 1 w 3"/>
                  <a:gd name="T5" fmla="*/ 0 h 1"/>
                  <a:gd name="T6" fmla="*/ 0 60000 65536"/>
                  <a:gd name="T7" fmla="*/ 0 60000 65536"/>
                  <a:gd name="T8" fmla="*/ 0 60000 65536"/>
                  <a:gd name="T9" fmla="*/ 0 w 3"/>
                  <a:gd name="T10" fmla="*/ 0 h 1"/>
                  <a:gd name="T11" fmla="*/ 3 w 3"/>
                  <a:gd name="T12" fmla="*/ 1 h 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" h="1">
                    <a:moveTo>
                      <a:pt x="3" y="0"/>
                    </a:moveTo>
                    <a:lnTo>
                      <a:pt x="0" y="0"/>
                    </a:lnTo>
                    <a:lnTo>
                      <a:pt x="3" y="0"/>
                    </a:lnTo>
                  </a:path>
                </a:pathLst>
              </a:custGeom>
              <a:noFill/>
              <a:ln w="793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761" name="Group 365"/>
            <p:cNvGrpSpPr>
              <a:grpSpLocks/>
            </p:cNvGrpSpPr>
            <p:nvPr/>
          </p:nvGrpSpPr>
          <p:grpSpPr bwMode="auto">
            <a:xfrm>
              <a:off x="1744" y="2996"/>
              <a:ext cx="63" cy="194"/>
              <a:chOff x="1744" y="2996"/>
              <a:chExt cx="63" cy="194"/>
            </a:xfrm>
          </p:grpSpPr>
          <p:grpSp>
            <p:nvGrpSpPr>
              <p:cNvPr id="881" name="Group 366"/>
              <p:cNvGrpSpPr>
                <a:grpSpLocks/>
              </p:cNvGrpSpPr>
              <p:nvPr/>
            </p:nvGrpSpPr>
            <p:grpSpPr bwMode="auto">
              <a:xfrm>
                <a:off x="1744" y="3009"/>
                <a:ext cx="63" cy="181"/>
                <a:chOff x="1744" y="3009"/>
                <a:chExt cx="63" cy="181"/>
              </a:xfrm>
            </p:grpSpPr>
            <p:sp>
              <p:nvSpPr>
                <p:cNvPr id="886" name="Freeform 367"/>
                <p:cNvSpPr>
                  <a:spLocks/>
                </p:cNvSpPr>
                <p:nvPr/>
              </p:nvSpPr>
              <p:spPr bwMode="auto">
                <a:xfrm>
                  <a:off x="1744" y="3009"/>
                  <a:ext cx="63" cy="181"/>
                </a:xfrm>
                <a:custGeom>
                  <a:avLst/>
                  <a:gdLst>
                    <a:gd name="T0" fmla="*/ 0 w 126"/>
                    <a:gd name="T1" fmla="*/ 0 h 363"/>
                    <a:gd name="T2" fmla="*/ 7 w 126"/>
                    <a:gd name="T3" fmla="*/ 22 h 363"/>
                    <a:gd name="T4" fmla="*/ 8 w 126"/>
                    <a:gd name="T5" fmla="*/ 22 h 363"/>
                    <a:gd name="T6" fmla="*/ 1 w 126"/>
                    <a:gd name="T7" fmla="*/ 0 h 363"/>
                    <a:gd name="T8" fmla="*/ 0 w 126"/>
                    <a:gd name="T9" fmla="*/ 0 h 363"/>
                    <a:gd name="T10" fmla="*/ 0 w 126"/>
                    <a:gd name="T11" fmla="*/ 0 h 36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126"/>
                    <a:gd name="T19" fmla="*/ 0 h 363"/>
                    <a:gd name="T20" fmla="*/ 126 w 126"/>
                    <a:gd name="T21" fmla="*/ 363 h 36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126" h="363">
                      <a:moveTo>
                        <a:pt x="0" y="14"/>
                      </a:moveTo>
                      <a:lnTo>
                        <a:pt x="105" y="363"/>
                      </a:lnTo>
                      <a:lnTo>
                        <a:pt x="126" y="359"/>
                      </a:lnTo>
                      <a:lnTo>
                        <a:pt x="16" y="0"/>
                      </a:lnTo>
                      <a:lnTo>
                        <a:pt x="0" y="0"/>
                      </a:lnTo>
                      <a:lnTo>
                        <a:pt x="0" y="14"/>
                      </a:lnTo>
                      <a:close/>
                    </a:path>
                  </a:pathLst>
                </a:custGeom>
                <a:solidFill>
                  <a:srgbClr val="676767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887" name="Freeform 368"/>
                <p:cNvSpPr>
                  <a:spLocks/>
                </p:cNvSpPr>
                <p:nvPr/>
              </p:nvSpPr>
              <p:spPr bwMode="auto">
                <a:xfrm>
                  <a:off x="1744" y="3009"/>
                  <a:ext cx="63" cy="181"/>
                </a:xfrm>
                <a:custGeom>
                  <a:avLst/>
                  <a:gdLst>
                    <a:gd name="T0" fmla="*/ 0 w 126"/>
                    <a:gd name="T1" fmla="*/ 0 h 363"/>
                    <a:gd name="T2" fmla="*/ 7 w 126"/>
                    <a:gd name="T3" fmla="*/ 22 h 363"/>
                    <a:gd name="T4" fmla="*/ 8 w 126"/>
                    <a:gd name="T5" fmla="*/ 22 h 363"/>
                    <a:gd name="T6" fmla="*/ 1 w 126"/>
                    <a:gd name="T7" fmla="*/ 0 h 363"/>
                    <a:gd name="T8" fmla="*/ 0 w 126"/>
                    <a:gd name="T9" fmla="*/ 0 h 363"/>
                    <a:gd name="T10" fmla="*/ 0 w 126"/>
                    <a:gd name="T11" fmla="*/ 0 h 36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126"/>
                    <a:gd name="T19" fmla="*/ 0 h 363"/>
                    <a:gd name="T20" fmla="*/ 126 w 126"/>
                    <a:gd name="T21" fmla="*/ 363 h 36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126" h="363">
                      <a:moveTo>
                        <a:pt x="0" y="14"/>
                      </a:moveTo>
                      <a:lnTo>
                        <a:pt x="105" y="363"/>
                      </a:lnTo>
                      <a:lnTo>
                        <a:pt x="126" y="359"/>
                      </a:lnTo>
                      <a:lnTo>
                        <a:pt x="16" y="0"/>
                      </a:lnTo>
                      <a:lnTo>
                        <a:pt x="0" y="0"/>
                      </a:lnTo>
                      <a:lnTo>
                        <a:pt x="0" y="14"/>
                      </a:lnTo>
                    </a:path>
                  </a:pathLst>
                </a:custGeom>
                <a:noFill/>
                <a:ln w="7938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882" name="Group 369"/>
              <p:cNvGrpSpPr>
                <a:grpSpLocks/>
              </p:cNvGrpSpPr>
              <p:nvPr/>
            </p:nvGrpSpPr>
            <p:grpSpPr bwMode="auto">
              <a:xfrm>
                <a:off x="1746" y="3009"/>
                <a:ext cx="59" cy="179"/>
                <a:chOff x="1746" y="3009"/>
                <a:chExt cx="59" cy="179"/>
              </a:xfrm>
            </p:grpSpPr>
            <p:sp>
              <p:nvSpPr>
                <p:cNvPr id="884" name="Freeform 370"/>
                <p:cNvSpPr>
                  <a:spLocks/>
                </p:cNvSpPr>
                <p:nvPr/>
              </p:nvSpPr>
              <p:spPr bwMode="auto">
                <a:xfrm>
                  <a:off x="1746" y="3009"/>
                  <a:ext cx="59" cy="179"/>
                </a:xfrm>
                <a:custGeom>
                  <a:avLst/>
                  <a:gdLst>
                    <a:gd name="T0" fmla="*/ 0 w 118"/>
                    <a:gd name="T1" fmla="*/ 0 h 359"/>
                    <a:gd name="T2" fmla="*/ 7 w 118"/>
                    <a:gd name="T3" fmla="*/ 22 h 359"/>
                    <a:gd name="T4" fmla="*/ 7 w 118"/>
                    <a:gd name="T5" fmla="*/ 22 h 359"/>
                    <a:gd name="T6" fmla="*/ 1 w 118"/>
                    <a:gd name="T7" fmla="*/ 0 h 359"/>
                    <a:gd name="T8" fmla="*/ 0 w 118"/>
                    <a:gd name="T9" fmla="*/ 0 h 35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8"/>
                    <a:gd name="T16" fmla="*/ 0 h 359"/>
                    <a:gd name="T17" fmla="*/ 118 w 118"/>
                    <a:gd name="T18" fmla="*/ 359 h 35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8" h="359">
                      <a:moveTo>
                        <a:pt x="0" y="0"/>
                      </a:moveTo>
                      <a:lnTo>
                        <a:pt x="109" y="359"/>
                      </a:lnTo>
                      <a:lnTo>
                        <a:pt x="118" y="359"/>
                      </a:lnTo>
                      <a:lnTo>
                        <a:pt x="8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91919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885" name="Freeform 371"/>
                <p:cNvSpPr>
                  <a:spLocks/>
                </p:cNvSpPr>
                <p:nvPr/>
              </p:nvSpPr>
              <p:spPr bwMode="auto">
                <a:xfrm>
                  <a:off x="1746" y="3009"/>
                  <a:ext cx="59" cy="179"/>
                </a:xfrm>
                <a:custGeom>
                  <a:avLst/>
                  <a:gdLst>
                    <a:gd name="T0" fmla="*/ 0 w 118"/>
                    <a:gd name="T1" fmla="*/ 0 h 359"/>
                    <a:gd name="T2" fmla="*/ 7 w 118"/>
                    <a:gd name="T3" fmla="*/ 22 h 359"/>
                    <a:gd name="T4" fmla="*/ 7 w 118"/>
                    <a:gd name="T5" fmla="*/ 22 h 359"/>
                    <a:gd name="T6" fmla="*/ 1 w 118"/>
                    <a:gd name="T7" fmla="*/ 0 h 359"/>
                    <a:gd name="T8" fmla="*/ 0 w 118"/>
                    <a:gd name="T9" fmla="*/ 0 h 35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8"/>
                    <a:gd name="T16" fmla="*/ 0 h 359"/>
                    <a:gd name="T17" fmla="*/ 118 w 118"/>
                    <a:gd name="T18" fmla="*/ 359 h 35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8" h="359">
                      <a:moveTo>
                        <a:pt x="0" y="0"/>
                      </a:moveTo>
                      <a:lnTo>
                        <a:pt x="109" y="359"/>
                      </a:lnTo>
                      <a:lnTo>
                        <a:pt x="118" y="359"/>
                      </a:lnTo>
                      <a:lnTo>
                        <a:pt x="8" y="0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7938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883" name="Freeform 372"/>
              <p:cNvSpPr>
                <a:spLocks/>
              </p:cNvSpPr>
              <p:nvPr/>
            </p:nvSpPr>
            <p:spPr bwMode="auto">
              <a:xfrm>
                <a:off x="1765" y="2996"/>
                <a:ext cx="28" cy="186"/>
              </a:xfrm>
              <a:custGeom>
                <a:avLst/>
                <a:gdLst>
                  <a:gd name="T0" fmla="*/ 2 w 54"/>
                  <a:gd name="T1" fmla="*/ 0 h 370"/>
                  <a:gd name="T2" fmla="*/ 4 w 54"/>
                  <a:gd name="T3" fmla="*/ 24 h 370"/>
                  <a:gd name="T4" fmla="*/ 3 w 54"/>
                  <a:gd name="T5" fmla="*/ 24 h 370"/>
                  <a:gd name="T6" fmla="*/ 2 w 54"/>
                  <a:gd name="T7" fmla="*/ 24 h 370"/>
                  <a:gd name="T8" fmla="*/ 0 w 54"/>
                  <a:gd name="T9" fmla="*/ 2 h 370"/>
                  <a:gd name="T10" fmla="*/ 1 w 54"/>
                  <a:gd name="T11" fmla="*/ 2 h 370"/>
                  <a:gd name="T12" fmla="*/ 1 w 54"/>
                  <a:gd name="T13" fmla="*/ 0 h 370"/>
                  <a:gd name="T14" fmla="*/ 2 w 54"/>
                  <a:gd name="T15" fmla="*/ 0 h 37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54"/>
                  <a:gd name="T25" fmla="*/ 0 h 370"/>
                  <a:gd name="T26" fmla="*/ 54 w 54"/>
                  <a:gd name="T27" fmla="*/ 370 h 370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54" h="370">
                    <a:moveTo>
                      <a:pt x="23" y="0"/>
                    </a:moveTo>
                    <a:lnTo>
                      <a:pt x="54" y="368"/>
                    </a:lnTo>
                    <a:lnTo>
                      <a:pt x="41" y="370"/>
                    </a:lnTo>
                    <a:lnTo>
                      <a:pt x="31" y="370"/>
                    </a:lnTo>
                    <a:lnTo>
                      <a:pt x="0" y="25"/>
                    </a:lnTo>
                    <a:lnTo>
                      <a:pt x="12" y="25"/>
                    </a:lnTo>
                    <a:lnTo>
                      <a:pt x="8" y="0"/>
                    </a:lnTo>
                    <a:lnTo>
                      <a:pt x="23" y="0"/>
                    </a:lnTo>
                  </a:path>
                </a:pathLst>
              </a:custGeom>
              <a:noFill/>
              <a:ln w="793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762" name="Group 373"/>
            <p:cNvGrpSpPr>
              <a:grpSpLocks/>
            </p:cNvGrpSpPr>
            <p:nvPr/>
          </p:nvGrpSpPr>
          <p:grpSpPr bwMode="auto">
            <a:xfrm>
              <a:off x="1706" y="2996"/>
              <a:ext cx="51" cy="263"/>
              <a:chOff x="1706" y="2996"/>
              <a:chExt cx="51" cy="263"/>
            </a:xfrm>
          </p:grpSpPr>
          <p:grpSp>
            <p:nvGrpSpPr>
              <p:cNvPr id="875" name="Group 374"/>
              <p:cNvGrpSpPr>
                <a:grpSpLocks/>
              </p:cNvGrpSpPr>
              <p:nvPr/>
            </p:nvGrpSpPr>
            <p:grpSpPr bwMode="auto">
              <a:xfrm>
                <a:off x="1715" y="3017"/>
                <a:ext cx="42" cy="242"/>
                <a:chOff x="1715" y="3017"/>
                <a:chExt cx="42" cy="242"/>
              </a:xfrm>
            </p:grpSpPr>
            <p:sp>
              <p:nvSpPr>
                <p:cNvPr id="879" name="Freeform 375"/>
                <p:cNvSpPr>
                  <a:spLocks/>
                </p:cNvSpPr>
                <p:nvPr/>
              </p:nvSpPr>
              <p:spPr bwMode="auto">
                <a:xfrm>
                  <a:off x="1715" y="3017"/>
                  <a:ext cx="42" cy="242"/>
                </a:xfrm>
                <a:custGeom>
                  <a:avLst/>
                  <a:gdLst>
                    <a:gd name="T0" fmla="*/ 0 w 84"/>
                    <a:gd name="T1" fmla="*/ 0 h 485"/>
                    <a:gd name="T2" fmla="*/ 1 w 84"/>
                    <a:gd name="T3" fmla="*/ 2 h 485"/>
                    <a:gd name="T4" fmla="*/ 2 w 84"/>
                    <a:gd name="T5" fmla="*/ 22 h 485"/>
                    <a:gd name="T6" fmla="*/ 5 w 84"/>
                    <a:gd name="T7" fmla="*/ 30 h 485"/>
                    <a:gd name="T8" fmla="*/ 3 w 84"/>
                    <a:gd name="T9" fmla="*/ 0 h 485"/>
                    <a:gd name="T10" fmla="*/ 0 w 84"/>
                    <a:gd name="T11" fmla="*/ 0 h 485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84"/>
                    <a:gd name="T19" fmla="*/ 0 h 485"/>
                    <a:gd name="T20" fmla="*/ 84 w 84"/>
                    <a:gd name="T21" fmla="*/ 485 h 485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84" h="485">
                      <a:moveTo>
                        <a:pt x="0" y="8"/>
                      </a:moveTo>
                      <a:lnTo>
                        <a:pt x="4" y="43"/>
                      </a:lnTo>
                      <a:lnTo>
                        <a:pt x="31" y="355"/>
                      </a:lnTo>
                      <a:lnTo>
                        <a:pt x="84" y="485"/>
                      </a:lnTo>
                      <a:lnTo>
                        <a:pt x="47" y="0"/>
                      </a:lnTo>
                      <a:lnTo>
                        <a:pt x="0" y="8"/>
                      </a:lnTo>
                      <a:close/>
                    </a:path>
                  </a:pathLst>
                </a:custGeom>
                <a:solidFill>
                  <a:srgbClr val="91919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880" name="Freeform 376"/>
                <p:cNvSpPr>
                  <a:spLocks/>
                </p:cNvSpPr>
                <p:nvPr/>
              </p:nvSpPr>
              <p:spPr bwMode="auto">
                <a:xfrm>
                  <a:off x="1715" y="3017"/>
                  <a:ext cx="42" cy="242"/>
                </a:xfrm>
                <a:custGeom>
                  <a:avLst/>
                  <a:gdLst>
                    <a:gd name="T0" fmla="*/ 0 w 84"/>
                    <a:gd name="T1" fmla="*/ 0 h 485"/>
                    <a:gd name="T2" fmla="*/ 1 w 84"/>
                    <a:gd name="T3" fmla="*/ 2 h 485"/>
                    <a:gd name="T4" fmla="*/ 2 w 84"/>
                    <a:gd name="T5" fmla="*/ 22 h 485"/>
                    <a:gd name="T6" fmla="*/ 5 w 84"/>
                    <a:gd name="T7" fmla="*/ 30 h 485"/>
                    <a:gd name="T8" fmla="*/ 3 w 84"/>
                    <a:gd name="T9" fmla="*/ 0 h 485"/>
                    <a:gd name="T10" fmla="*/ 0 w 84"/>
                    <a:gd name="T11" fmla="*/ 0 h 485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84"/>
                    <a:gd name="T19" fmla="*/ 0 h 485"/>
                    <a:gd name="T20" fmla="*/ 84 w 84"/>
                    <a:gd name="T21" fmla="*/ 485 h 485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84" h="485">
                      <a:moveTo>
                        <a:pt x="0" y="8"/>
                      </a:moveTo>
                      <a:lnTo>
                        <a:pt x="4" y="43"/>
                      </a:lnTo>
                      <a:lnTo>
                        <a:pt x="31" y="355"/>
                      </a:lnTo>
                      <a:lnTo>
                        <a:pt x="84" y="485"/>
                      </a:lnTo>
                      <a:lnTo>
                        <a:pt x="47" y="0"/>
                      </a:lnTo>
                      <a:lnTo>
                        <a:pt x="0" y="8"/>
                      </a:lnTo>
                    </a:path>
                  </a:pathLst>
                </a:custGeom>
                <a:noFill/>
                <a:ln w="7938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876" name="Group 377"/>
              <p:cNvGrpSpPr>
                <a:grpSpLocks/>
              </p:cNvGrpSpPr>
              <p:nvPr/>
            </p:nvGrpSpPr>
            <p:grpSpPr bwMode="auto">
              <a:xfrm>
                <a:off x="1706" y="2996"/>
                <a:ext cx="30" cy="29"/>
                <a:chOff x="1706" y="2996"/>
                <a:chExt cx="30" cy="29"/>
              </a:xfrm>
            </p:grpSpPr>
            <p:sp>
              <p:nvSpPr>
                <p:cNvPr id="877" name="Freeform 378"/>
                <p:cNvSpPr>
                  <a:spLocks/>
                </p:cNvSpPr>
                <p:nvPr/>
              </p:nvSpPr>
              <p:spPr bwMode="auto">
                <a:xfrm>
                  <a:off x="1706" y="2996"/>
                  <a:ext cx="30" cy="29"/>
                </a:xfrm>
                <a:custGeom>
                  <a:avLst/>
                  <a:gdLst>
                    <a:gd name="T0" fmla="*/ 4 w 60"/>
                    <a:gd name="T1" fmla="*/ 0 h 57"/>
                    <a:gd name="T2" fmla="*/ 0 w 60"/>
                    <a:gd name="T3" fmla="*/ 1 h 57"/>
                    <a:gd name="T4" fmla="*/ 1 w 60"/>
                    <a:gd name="T5" fmla="*/ 4 h 57"/>
                    <a:gd name="T6" fmla="*/ 1 w 60"/>
                    <a:gd name="T7" fmla="*/ 4 h 57"/>
                    <a:gd name="T8" fmla="*/ 4 w 60"/>
                    <a:gd name="T9" fmla="*/ 4 h 57"/>
                    <a:gd name="T10" fmla="*/ 4 w 60"/>
                    <a:gd name="T11" fmla="*/ 0 h 57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60"/>
                    <a:gd name="T19" fmla="*/ 0 h 57"/>
                    <a:gd name="T20" fmla="*/ 60 w 60"/>
                    <a:gd name="T21" fmla="*/ 57 h 57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60" h="57">
                      <a:moveTo>
                        <a:pt x="52" y="0"/>
                      </a:moveTo>
                      <a:lnTo>
                        <a:pt x="0" y="7"/>
                      </a:lnTo>
                      <a:lnTo>
                        <a:pt x="4" y="49"/>
                      </a:lnTo>
                      <a:lnTo>
                        <a:pt x="4" y="57"/>
                      </a:lnTo>
                      <a:lnTo>
                        <a:pt x="60" y="49"/>
                      </a:lnTo>
                      <a:lnTo>
                        <a:pt x="52" y="0"/>
                      </a:lnTo>
                      <a:close/>
                    </a:path>
                  </a:pathLst>
                </a:custGeom>
                <a:solidFill>
                  <a:srgbClr val="9E9E9E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878" name="Freeform 379"/>
                <p:cNvSpPr>
                  <a:spLocks/>
                </p:cNvSpPr>
                <p:nvPr/>
              </p:nvSpPr>
              <p:spPr bwMode="auto">
                <a:xfrm>
                  <a:off x="1706" y="2996"/>
                  <a:ext cx="30" cy="29"/>
                </a:xfrm>
                <a:custGeom>
                  <a:avLst/>
                  <a:gdLst>
                    <a:gd name="T0" fmla="*/ 4 w 60"/>
                    <a:gd name="T1" fmla="*/ 0 h 57"/>
                    <a:gd name="T2" fmla="*/ 0 w 60"/>
                    <a:gd name="T3" fmla="*/ 1 h 57"/>
                    <a:gd name="T4" fmla="*/ 1 w 60"/>
                    <a:gd name="T5" fmla="*/ 4 h 57"/>
                    <a:gd name="T6" fmla="*/ 1 w 60"/>
                    <a:gd name="T7" fmla="*/ 4 h 57"/>
                    <a:gd name="T8" fmla="*/ 4 w 60"/>
                    <a:gd name="T9" fmla="*/ 4 h 57"/>
                    <a:gd name="T10" fmla="*/ 4 w 60"/>
                    <a:gd name="T11" fmla="*/ 0 h 57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60"/>
                    <a:gd name="T19" fmla="*/ 0 h 57"/>
                    <a:gd name="T20" fmla="*/ 60 w 60"/>
                    <a:gd name="T21" fmla="*/ 57 h 57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60" h="57">
                      <a:moveTo>
                        <a:pt x="52" y="0"/>
                      </a:moveTo>
                      <a:lnTo>
                        <a:pt x="0" y="7"/>
                      </a:lnTo>
                      <a:lnTo>
                        <a:pt x="4" y="49"/>
                      </a:lnTo>
                      <a:lnTo>
                        <a:pt x="4" y="57"/>
                      </a:lnTo>
                      <a:lnTo>
                        <a:pt x="60" y="49"/>
                      </a:lnTo>
                      <a:lnTo>
                        <a:pt x="52" y="0"/>
                      </a:lnTo>
                    </a:path>
                  </a:pathLst>
                </a:custGeom>
                <a:noFill/>
                <a:ln w="7938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763" name="Group 380"/>
            <p:cNvGrpSpPr>
              <a:grpSpLocks/>
            </p:cNvGrpSpPr>
            <p:nvPr/>
          </p:nvGrpSpPr>
          <p:grpSpPr bwMode="auto">
            <a:xfrm>
              <a:off x="1750" y="3116"/>
              <a:ext cx="52" cy="71"/>
              <a:chOff x="1750" y="3116"/>
              <a:chExt cx="52" cy="71"/>
            </a:xfrm>
          </p:grpSpPr>
          <p:sp>
            <p:nvSpPr>
              <p:cNvPr id="873" name="Freeform 381"/>
              <p:cNvSpPr>
                <a:spLocks/>
              </p:cNvSpPr>
              <p:nvPr/>
            </p:nvSpPr>
            <p:spPr bwMode="auto">
              <a:xfrm>
                <a:off x="1750" y="3116"/>
                <a:ext cx="52" cy="71"/>
              </a:xfrm>
              <a:custGeom>
                <a:avLst/>
                <a:gdLst>
                  <a:gd name="T0" fmla="*/ 0 w 105"/>
                  <a:gd name="T1" fmla="*/ 0 h 144"/>
                  <a:gd name="T2" fmla="*/ 1 w 105"/>
                  <a:gd name="T3" fmla="*/ 0 h 144"/>
                  <a:gd name="T4" fmla="*/ 5 w 105"/>
                  <a:gd name="T5" fmla="*/ 0 h 144"/>
                  <a:gd name="T6" fmla="*/ 6 w 105"/>
                  <a:gd name="T7" fmla="*/ 8 h 144"/>
                  <a:gd name="T8" fmla="*/ 0 w 105"/>
                  <a:gd name="T9" fmla="*/ 8 h 144"/>
                  <a:gd name="T10" fmla="*/ 0 w 105"/>
                  <a:gd name="T11" fmla="*/ 0 h 144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05"/>
                  <a:gd name="T19" fmla="*/ 0 h 144"/>
                  <a:gd name="T20" fmla="*/ 105 w 105"/>
                  <a:gd name="T21" fmla="*/ 144 h 144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05" h="144">
                    <a:moveTo>
                      <a:pt x="0" y="6"/>
                    </a:moveTo>
                    <a:lnTo>
                      <a:pt x="21" y="4"/>
                    </a:lnTo>
                    <a:lnTo>
                      <a:pt x="89" y="0"/>
                    </a:lnTo>
                    <a:lnTo>
                      <a:pt x="105" y="132"/>
                    </a:lnTo>
                    <a:lnTo>
                      <a:pt x="8" y="144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9E9E9E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74" name="Freeform 382"/>
              <p:cNvSpPr>
                <a:spLocks/>
              </p:cNvSpPr>
              <p:nvPr/>
            </p:nvSpPr>
            <p:spPr bwMode="auto">
              <a:xfrm>
                <a:off x="1750" y="3116"/>
                <a:ext cx="52" cy="71"/>
              </a:xfrm>
              <a:custGeom>
                <a:avLst/>
                <a:gdLst>
                  <a:gd name="T0" fmla="*/ 0 w 105"/>
                  <a:gd name="T1" fmla="*/ 0 h 144"/>
                  <a:gd name="T2" fmla="*/ 1 w 105"/>
                  <a:gd name="T3" fmla="*/ 0 h 144"/>
                  <a:gd name="T4" fmla="*/ 5 w 105"/>
                  <a:gd name="T5" fmla="*/ 0 h 144"/>
                  <a:gd name="T6" fmla="*/ 6 w 105"/>
                  <a:gd name="T7" fmla="*/ 8 h 144"/>
                  <a:gd name="T8" fmla="*/ 0 w 105"/>
                  <a:gd name="T9" fmla="*/ 8 h 144"/>
                  <a:gd name="T10" fmla="*/ 0 w 105"/>
                  <a:gd name="T11" fmla="*/ 0 h 144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05"/>
                  <a:gd name="T19" fmla="*/ 0 h 144"/>
                  <a:gd name="T20" fmla="*/ 105 w 105"/>
                  <a:gd name="T21" fmla="*/ 144 h 144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05" h="144">
                    <a:moveTo>
                      <a:pt x="0" y="6"/>
                    </a:moveTo>
                    <a:lnTo>
                      <a:pt x="21" y="4"/>
                    </a:lnTo>
                    <a:lnTo>
                      <a:pt x="89" y="0"/>
                    </a:lnTo>
                    <a:lnTo>
                      <a:pt x="105" y="132"/>
                    </a:lnTo>
                    <a:lnTo>
                      <a:pt x="8" y="144"/>
                    </a:lnTo>
                    <a:lnTo>
                      <a:pt x="0" y="6"/>
                    </a:lnTo>
                  </a:path>
                </a:pathLst>
              </a:custGeom>
              <a:noFill/>
              <a:ln w="793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764" name="Group 383"/>
            <p:cNvGrpSpPr>
              <a:grpSpLocks/>
            </p:cNvGrpSpPr>
            <p:nvPr/>
          </p:nvGrpSpPr>
          <p:grpSpPr bwMode="auto">
            <a:xfrm>
              <a:off x="1730" y="2990"/>
              <a:ext cx="94" cy="198"/>
              <a:chOff x="1730" y="2990"/>
              <a:chExt cx="94" cy="198"/>
            </a:xfrm>
          </p:grpSpPr>
          <p:sp>
            <p:nvSpPr>
              <p:cNvPr id="871" name="Freeform 384"/>
              <p:cNvSpPr>
                <a:spLocks/>
              </p:cNvSpPr>
              <p:nvPr/>
            </p:nvSpPr>
            <p:spPr bwMode="auto">
              <a:xfrm>
                <a:off x="1730" y="2990"/>
                <a:ext cx="94" cy="198"/>
              </a:xfrm>
              <a:custGeom>
                <a:avLst/>
                <a:gdLst>
                  <a:gd name="T0" fmla="*/ 12 w 188"/>
                  <a:gd name="T1" fmla="*/ 23 h 396"/>
                  <a:gd name="T2" fmla="*/ 10 w 188"/>
                  <a:gd name="T3" fmla="*/ 0 h 396"/>
                  <a:gd name="T4" fmla="*/ 1 w 188"/>
                  <a:gd name="T5" fmla="*/ 1 h 396"/>
                  <a:gd name="T6" fmla="*/ 0 w 188"/>
                  <a:gd name="T7" fmla="*/ 1 h 396"/>
                  <a:gd name="T8" fmla="*/ 3 w 188"/>
                  <a:gd name="T9" fmla="*/ 25 h 396"/>
                  <a:gd name="T10" fmla="*/ 4 w 188"/>
                  <a:gd name="T11" fmla="*/ 24 h 396"/>
                  <a:gd name="T12" fmla="*/ 2 w 188"/>
                  <a:gd name="T13" fmla="*/ 2 h 396"/>
                  <a:gd name="T14" fmla="*/ 8 w 188"/>
                  <a:gd name="T15" fmla="*/ 1 h 396"/>
                  <a:gd name="T16" fmla="*/ 11 w 188"/>
                  <a:gd name="T17" fmla="*/ 24 h 396"/>
                  <a:gd name="T18" fmla="*/ 12 w 188"/>
                  <a:gd name="T19" fmla="*/ 23 h 39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88"/>
                  <a:gd name="T31" fmla="*/ 0 h 396"/>
                  <a:gd name="T32" fmla="*/ 188 w 188"/>
                  <a:gd name="T33" fmla="*/ 396 h 39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88" h="396">
                    <a:moveTo>
                      <a:pt x="188" y="368"/>
                    </a:moveTo>
                    <a:lnTo>
                      <a:pt x="151" y="0"/>
                    </a:lnTo>
                    <a:lnTo>
                      <a:pt x="18" y="8"/>
                    </a:lnTo>
                    <a:lnTo>
                      <a:pt x="0" y="10"/>
                    </a:lnTo>
                    <a:lnTo>
                      <a:pt x="33" y="396"/>
                    </a:lnTo>
                    <a:lnTo>
                      <a:pt x="58" y="382"/>
                    </a:lnTo>
                    <a:lnTo>
                      <a:pt x="26" y="17"/>
                    </a:lnTo>
                    <a:lnTo>
                      <a:pt x="126" y="10"/>
                    </a:lnTo>
                    <a:lnTo>
                      <a:pt x="163" y="370"/>
                    </a:lnTo>
                    <a:lnTo>
                      <a:pt x="188" y="368"/>
                    </a:lnTo>
                    <a:close/>
                  </a:path>
                </a:pathLst>
              </a:custGeom>
              <a:solidFill>
                <a:srgbClr val="91919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72" name="Freeform 385"/>
              <p:cNvSpPr>
                <a:spLocks/>
              </p:cNvSpPr>
              <p:nvPr/>
            </p:nvSpPr>
            <p:spPr bwMode="auto">
              <a:xfrm>
                <a:off x="1730" y="2990"/>
                <a:ext cx="94" cy="198"/>
              </a:xfrm>
              <a:custGeom>
                <a:avLst/>
                <a:gdLst>
                  <a:gd name="T0" fmla="*/ 12 w 188"/>
                  <a:gd name="T1" fmla="*/ 23 h 396"/>
                  <a:gd name="T2" fmla="*/ 10 w 188"/>
                  <a:gd name="T3" fmla="*/ 0 h 396"/>
                  <a:gd name="T4" fmla="*/ 1 w 188"/>
                  <a:gd name="T5" fmla="*/ 1 h 396"/>
                  <a:gd name="T6" fmla="*/ 0 w 188"/>
                  <a:gd name="T7" fmla="*/ 1 h 396"/>
                  <a:gd name="T8" fmla="*/ 3 w 188"/>
                  <a:gd name="T9" fmla="*/ 25 h 396"/>
                  <a:gd name="T10" fmla="*/ 4 w 188"/>
                  <a:gd name="T11" fmla="*/ 24 h 396"/>
                  <a:gd name="T12" fmla="*/ 2 w 188"/>
                  <a:gd name="T13" fmla="*/ 2 h 396"/>
                  <a:gd name="T14" fmla="*/ 8 w 188"/>
                  <a:gd name="T15" fmla="*/ 1 h 396"/>
                  <a:gd name="T16" fmla="*/ 11 w 188"/>
                  <a:gd name="T17" fmla="*/ 24 h 396"/>
                  <a:gd name="T18" fmla="*/ 12 w 188"/>
                  <a:gd name="T19" fmla="*/ 23 h 39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88"/>
                  <a:gd name="T31" fmla="*/ 0 h 396"/>
                  <a:gd name="T32" fmla="*/ 188 w 188"/>
                  <a:gd name="T33" fmla="*/ 396 h 39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88" h="396">
                    <a:moveTo>
                      <a:pt x="188" y="368"/>
                    </a:moveTo>
                    <a:lnTo>
                      <a:pt x="151" y="0"/>
                    </a:lnTo>
                    <a:lnTo>
                      <a:pt x="18" y="8"/>
                    </a:lnTo>
                    <a:lnTo>
                      <a:pt x="0" y="10"/>
                    </a:lnTo>
                    <a:lnTo>
                      <a:pt x="33" y="396"/>
                    </a:lnTo>
                    <a:lnTo>
                      <a:pt x="58" y="382"/>
                    </a:lnTo>
                    <a:lnTo>
                      <a:pt x="26" y="17"/>
                    </a:lnTo>
                    <a:lnTo>
                      <a:pt x="126" y="10"/>
                    </a:lnTo>
                    <a:lnTo>
                      <a:pt x="163" y="370"/>
                    </a:lnTo>
                    <a:lnTo>
                      <a:pt x="188" y="368"/>
                    </a:lnTo>
                  </a:path>
                </a:pathLst>
              </a:custGeom>
              <a:noFill/>
              <a:ln w="793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765" name="Group 386"/>
            <p:cNvGrpSpPr>
              <a:grpSpLocks/>
            </p:cNvGrpSpPr>
            <p:nvPr/>
          </p:nvGrpSpPr>
          <p:grpSpPr bwMode="auto">
            <a:xfrm>
              <a:off x="1730" y="2996"/>
              <a:ext cx="24" cy="191"/>
              <a:chOff x="1730" y="2996"/>
              <a:chExt cx="24" cy="191"/>
            </a:xfrm>
          </p:grpSpPr>
          <p:sp>
            <p:nvSpPr>
              <p:cNvPr id="869" name="Freeform 387"/>
              <p:cNvSpPr>
                <a:spLocks/>
              </p:cNvSpPr>
              <p:nvPr/>
            </p:nvSpPr>
            <p:spPr bwMode="auto">
              <a:xfrm>
                <a:off x="1730" y="2996"/>
                <a:ext cx="24" cy="191"/>
              </a:xfrm>
              <a:custGeom>
                <a:avLst/>
                <a:gdLst>
                  <a:gd name="T0" fmla="*/ 1 w 49"/>
                  <a:gd name="T1" fmla="*/ 0 h 380"/>
                  <a:gd name="T2" fmla="*/ 3 w 49"/>
                  <a:gd name="T3" fmla="*/ 24 h 380"/>
                  <a:gd name="T4" fmla="*/ 2 w 49"/>
                  <a:gd name="T5" fmla="*/ 24 h 380"/>
                  <a:gd name="T6" fmla="*/ 0 w 49"/>
                  <a:gd name="T7" fmla="*/ 0 h 380"/>
                  <a:gd name="T8" fmla="*/ 1 w 49"/>
                  <a:gd name="T9" fmla="*/ 0 h 38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9"/>
                  <a:gd name="T16" fmla="*/ 0 h 380"/>
                  <a:gd name="T17" fmla="*/ 49 w 49"/>
                  <a:gd name="T18" fmla="*/ 380 h 38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9" h="380">
                    <a:moveTo>
                      <a:pt x="16" y="0"/>
                    </a:moveTo>
                    <a:lnTo>
                      <a:pt x="49" y="374"/>
                    </a:lnTo>
                    <a:lnTo>
                      <a:pt x="33" y="380"/>
                    </a:lnTo>
                    <a:lnTo>
                      <a:pt x="0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rgbClr val="676767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70" name="Freeform 388"/>
              <p:cNvSpPr>
                <a:spLocks/>
              </p:cNvSpPr>
              <p:nvPr/>
            </p:nvSpPr>
            <p:spPr bwMode="auto">
              <a:xfrm>
                <a:off x="1730" y="2996"/>
                <a:ext cx="24" cy="191"/>
              </a:xfrm>
              <a:custGeom>
                <a:avLst/>
                <a:gdLst>
                  <a:gd name="T0" fmla="*/ 1 w 49"/>
                  <a:gd name="T1" fmla="*/ 0 h 380"/>
                  <a:gd name="T2" fmla="*/ 3 w 49"/>
                  <a:gd name="T3" fmla="*/ 24 h 380"/>
                  <a:gd name="T4" fmla="*/ 2 w 49"/>
                  <a:gd name="T5" fmla="*/ 24 h 380"/>
                  <a:gd name="T6" fmla="*/ 0 w 49"/>
                  <a:gd name="T7" fmla="*/ 0 h 380"/>
                  <a:gd name="T8" fmla="*/ 1 w 49"/>
                  <a:gd name="T9" fmla="*/ 0 h 38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9"/>
                  <a:gd name="T16" fmla="*/ 0 h 380"/>
                  <a:gd name="T17" fmla="*/ 49 w 49"/>
                  <a:gd name="T18" fmla="*/ 380 h 38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9" h="380">
                    <a:moveTo>
                      <a:pt x="16" y="0"/>
                    </a:moveTo>
                    <a:lnTo>
                      <a:pt x="49" y="374"/>
                    </a:lnTo>
                    <a:lnTo>
                      <a:pt x="33" y="380"/>
                    </a:lnTo>
                    <a:lnTo>
                      <a:pt x="0" y="0"/>
                    </a:lnTo>
                    <a:lnTo>
                      <a:pt x="16" y="0"/>
                    </a:lnTo>
                  </a:path>
                </a:pathLst>
              </a:custGeom>
              <a:noFill/>
              <a:ln w="793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766" name="Group 389"/>
            <p:cNvGrpSpPr>
              <a:grpSpLocks/>
            </p:cNvGrpSpPr>
            <p:nvPr/>
          </p:nvGrpSpPr>
          <p:grpSpPr bwMode="auto">
            <a:xfrm>
              <a:off x="1795" y="2996"/>
              <a:ext cx="24" cy="180"/>
              <a:chOff x="1795" y="2996"/>
              <a:chExt cx="24" cy="180"/>
            </a:xfrm>
          </p:grpSpPr>
          <p:sp>
            <p:nvSpPr>
              <p:cNvPr id="867" name="Freeform 390"/>
              <p:cNvSpPr>
                <a:spLocks/>
              </p:cNvSpPr>
              <p:nvPr/>
            </p:nvSpPr>
            <p:spPr bwMode="auto">
              <a:xfrm>
                <a:off x="1795" y="2996"/>
                <a:ext cx="24" cy="180"/>
              </a:xfrm>
              <a:custGeom>
                <a:avLst/>
                <a:gdLst>
                  <a:gd name="T0" fmla="*/ 1 w 48"/>
                  <a:gd name="T1" fmla="*/ 0 h 358"/>
                  <a:gd name="T2" fmla="*/ 3 w 48"/>
                  <a:gd name="T3" fmla="*/ 23 h 358"/>
                  <a:gd name="T4" fmla="*/ 3 w 48"/>
                  <a:gd name="T5" fmla="*/ 23 h 358"/>
                  <a:gd name="T6" fmla="*/ 0 w 48"/>
                  <a:gd name="T7" fmla="*/ 0 h 358"/>
                  <a:gd name="T8" fmla="*/ 1 w 48"/>
                  <a:gd name="T9" fmla="*/ 0 h 35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8"/>
                  <a:gd name="T16" fmla="*/ 0 h 358"/>
                  <a:gd name="T17" fmla="*/ 48 w 48"/>
                  <a:gd name="T18" fmla="*/ 358 h 35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8" h="358">
                    <a:moveTo>
                      <a:pt x="12" y="0"/>
                    </a:moveTo>
                    <a:lnTo>
                      <a:pt x="48" y="356"/>
                    </a:lnTo>
                    <a:lnTo>
                      <a:pt x="33" y="358"/>
                    </a:lnTo>
                    <a:lnTo>
                      <a:pt x="0" y="0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676767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68" name="Freeform 391"/>
              <p:cNvSpPr>
                <a:spLocks/>
              </p:cNvSpPr>
              <p:nvPr/>
            </p:nvSpPr>
            <p:spPr bwMode="auto">
              <a:xfrm>
                <a:off x="1795" y="2996"/>
                <a:ext cx="24" cy="180"/>
              </a:xfrm>
              <a:custGeom>
                <a:avLst/>
                <a:gdLst>
                  <a:gd name="T0" fmla="*/ 1 w 48"/>
                  <a:gd name="T1" fmla="*/ 0 h 358"/>
                  <a:gd name="T2" fmla="*/ 3 w 48"/>
                  <a:gd name="T3" fmla="*/ 23 h 358"/>
                  <a:gd name="T4" fmla="*/ 3 w 48"/>
                  <a:gd name="T5" fmla="*/ 23 h 358"/>
                  <a:gd name="T6" fmla="*/ 0 w 48"/>
                  <a:gd name="T7" fmla="*/ 0 h 358"/>
                  <a:gd name="T8" fmla="*/ 1 w 48"/>
                  <a:gd name="T9" fmla="*/ 0 h 35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8"/>
                  <a:gd name="T16" fmla="*/ 0 h 358"/>
                  <a:gd name="T17" fmla="*/ 48 w 48"/>
                  <a:gd name="T18" fmla="*/ 358 h 35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8" h="358">
                    <a:moveTo>
                      <a:pt x="12" y="0"/>
                    </a:moveTo>
                    <a:lnTo>
                      <a:pt x="48" y="356"/>
                    </a:lnTo>
                    <a:lnTo>
                      <a:pt x="33" y="358"/>
                    </a:lnTo>
                    <a:lnTo>
                      <a:pt x="0" y="0"/>
                    </a:lnTo>
                    <a:lnTo>
                      <a:pt x="12" y="0"/>
                    </a:lnTo>
                  </a:path>
                </a:pathLst>
              </a:custGeom>
              <a:noFill/>
              <a:ln w="793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767" name="Group 392"/>
            <p:cNvGrpSpPr>
              <a:grpSpLocks/>
            </p:cNvGrpSpPr>
            <p:nvPr/>
          </p:nvGrpSpPr>
          <p:grpSpPr bwMode="auto">
            <a:xfrm>
              <a:off x="1745" y="2996"/>
              <a:ext cx="57" cy="15"/>
              <a:chOff x="1745" y="2996"/>
              <a:chExt cx="57" cy="15"/>
            </a:xfrm>
          </p:grpSpPr>
          <p:sp>
            <p:nvSpPr>
              <p:cNvPr id="865" name="Freeform 393"/>
              <p:cNvSpPr>
                <a:spLocks/>
              </p:cNvSpPr>
              <p:nvPr/>
            </p:nvSpPr>
            <p:spPr bwMode="auto">
              <a:xfrm>
                <a:off x="1745" y="2996"/>
                <a:ext cx="57" cy="15"/>
              </a:xfrm>
              <a:custGeom>
                <a:avLst/>
                <a:gdLst>
                  <a:gd name="T0" fmla="*/ 0 w 115"/>
                  <a:gd name="T1" fmla="*/ 1 h 29"/>
                  <a:gd name="T2" fmla="*/ 6 w 115"/>
                  <a:gd name="T3" fmla="*/ 0 h 29"/>
                  <a:gd name="T4" fmla="*/ 7 w 115"/>
                  <a:gd name="T5" fmla="*/ 2 h 29"/>
                  <a:gd name="T6" fmla="*/ 5 w 115"/>
                  <a:gd name="T7" fmla="*/ 2 h 29"/>
                  <a:gd name="T8" fmla="*/ 0 w 115"/>
                  <a:gd name="T9" fmla="*/ 2 h 29"/>
                  <a:gd name="T10" fmla="*/ 0 w 115"/>
                  <a:gd name="T11" fmla="*/ 1 h 2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15"/>
                  <a:gd name="T19" fmla="*/ 0 h 29"/>
                  <a:gd name="T20" fmla="*/ 115 w 115"/>
                  <a:gd name="T21" fmla="*/ 29 h 29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15" h="29">
                    <a:moveTo>
                      <a:pt x="0" y="5"/>
                    </a:moveTo>
                    <a:lnTo>
                      <a:pt x="111" y="0"/>
                    </a:lnTo>
                    <a:lnTo>
                      <a:pt x="115" y="21"/>
                    </a:lnTo>
                    <a:lnTo>
                      <a:pt x="85" y="25"/>
                    </a:lnTo>
                    <a:lnTo>
                      <a:pt x="0" y="29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9E9E9E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66" name="Freeform 394"/>
              <p:cNvSpPr>
                <a:spLocks/>
              </p:cNvSpPr>
              <p:nvPr/>
            </p:nvSpPr>
            <p:spPr bwMode="auto">
              <a:xfrm>
                <a:off x="1745" y="2996"/>
                <a:ext cx="57" cy="15"/>
              </a:xfrm>
              <a:custGeom>
                <a:avLst/>
                <a:gdLst>
                  <a:gd name="T0" fmla="*/ 0 w 115"/>
                  <a:gd name="T1" fmla="*/ 1 h 29"/>
                  <a:gd name="T2" fmla="*/ 6 w 115"/>
                  <a:gd name="T3" fmla="*/ 0 h 29"/>
                  <a:gd name="T4" fmla="*/ 7 w 115"/>
                  <a:gd name="T5" fmla="*/ 2 h 29"/>
                  <a:gd name="T6" fmla="*/ 5 w 115"/>
                  <a:gd name="T7" fmla="*/ 2 h 29"/>
                  <a:gd name="T8" fmla="*/ 0 w 115"/>
                  <a:gd name="T9" fmla="*/ 2 h 29"/>
                  <a:gd name="T10" fmla="*/ 0 w 115"/>
                  <a:gd name="T11" fmla="*/ 1 h 2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15"/>
                  <a:gd name="T19" fmla="*/ 0 h 29"/>
                  <a:gd name="T20" fmla="*/ 115 w 115"/>
                  <a:gd name="T21" fmla="*/ 29 h 29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15" h="29">
                    <a:moveTo>
                      <a:pt x="0" y="5"/>
                    </a:moveTo>
                    <a:lnTo>
                      <a:pt x="111" y="0"/>
                    </a:lnTo>
                    <a:lnTo>
                      <a:pt x="115" y="21"/>
                    </a:lnTo>
                    <a:lnTo>
                      <a:pt x="85" y="25"/>
                    </a:lnTo>
                    <a:lnTo>
                      <a:pt x="0" y="29"/>
                    </a:lnTo>
                    <a:lnTo>
                      <a:pt x="0" y="5"/>
                    </a:lnTo>
                  </a:path>
                </a:pathLst>
              </a:custGeom>
              <a:noFill/>
              <a:ln w="793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768" name="Group 395"/>
            <p:cNvGrpSpPr>
              <a:grpSpLocks/>
            </p:cNvGrpSpPr>
            <p:nvPr/>
          </p:nvGrpSpPr>
          <p:grpSpPr bwMode="auto">
            <a:xfrm>
              <a:off x="1765" y="2996"/>
              <a:ext cx="23" cy="185"/>
              <a:chOff x="1765" y="2996"/>
              <a:chExt cx="23" cy="185"/>
            </a:xfrm>
          </p:grpSpPr>
          <p:sp>
            <p:nvSpPr>
              <p:cNvPr id="863" name="Freeform 396"/>
              <p:cNvSpPr>
                <a:spLocks/>
              </p:cNvSpPr>
              <p:nvPr/>
            </p:nvSpPr>
            <p:spPr bwMode="auto">
              <a:xfrm>
                <a:off x="1765" y="2996"/>
                <a:ext cx="23" cy="185"/>
              </a:xfrm>
              <a:custGeom>
                <a:avLst/>
                <a:gdLst>
                  <a:gd name="T0" fmla="*/ 1 w 44"/>
                  <a:gd name="T1" fmla="*/ 0 h 368"/>
                  <a:gd name="T2" fmla="*/ 3 w 44"/>
                  <a:gd name="T3" fmla="*/ 24 h 368"/>
                  <a:gd name="T4" fmla="*/ 2 w 44"/>
                  <a:gd name="T5" fmla="*/ 24 h 368"/>
                  <a:gd name="T6" fmla="*/ 0 w 44"/>
                  <a:gd name="T7" fmla="*/ 2 h 368"/>
                  <a:gd name="T8" fmla="*/ 1 w 44"/>
                  <a:gd name="T9" fmla="*/ 2 h 368"/>
                  <a:gd name="T10" fmla="*/ 1 w 44"/>
                  <a:gd name="T11" fmla="*/ 0 h 368"/>
                  <a:gd name="T12" fmla="*/ 1 w 44"/>
                  <a:gd name="T13" fmla="*/ 0 h 36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44"/>
                  <a:gd name="T22" fmla="*/ 0 h 368"/>
                  <a:gd name="T23" fmla="*/ 44 w 44"/>
                  <a:gd name="T24" fmla="*/ 368 h 368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44" h="368">
                    <a:moveTo>
                      <a:pt x="14" y="0"/>
                    </a:moveTo>
                    <a:lnTo>
                      <a:pt x="44" y="368"/>
                    </a:lnTo>
                    <a:lnTo>
                      <a:pt x="31" y="366"/>
                    </a:lnTo>
                    <a:lnTo>
                      <a:pt x="0" y="25"/>
                    </a:lnTo>
                    <a:lnTo>
                      <a:pt x="12" y="25"/>
                    </a:lnTo>
                    <a:lnTo>
                      <a:pt x="8" y="0"/>
                    </a:lnTo>
                    <a:lnTo>
                      <a:pt x="14" y="0"/>
                    </a:lnTo>
                    <a:close/>
                  </a:path>
                </a:pathLst>
              </a:custGeom>
              <a:solidFill>
                <a:srgbClr val="676767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64" name="Freeform 397"/>
              <p:cNvSpPr>
                <a:spLocks/>
              </p:cNvSpPr>
              <p:nvPr/>
            </p:nvSpPr>
            <p:spPr bwMode="auto">
              <a:xfrm>
                <a:off x="1765" y="2996"/>
                <a:ext cx="23" cy="185"/>
              </a:xfrm>
              <a:custGeom>
                <a:avLst/>
                <a:gdLst>
                  <a:gd name="T0" fmla="*/ 1 w 44"/>
                  <a:gd name="T1" fmla="*/ 0 h 368"/>
                  <a:gd name="T2" fmla="*/ 3 w 44"/>
                  <a:gd name="T3" fmla="*/ 24 h 368"/>
                  <a:gd name="T4" fmla="*/ 2 w 44"/>
                  <a:gd name="T5" fmla="*/ 24 h 368"/>
                  <a:gd name="T6" fmla="*/ 0 w 44"/>
                  <a:gd name="T7" fmla="*/ 2 h 368"/>
                  <a:gd name="T8" fmla="*/ 1 w 44"/>
                  <a:gd name="T9" fmla="*/ 2 h 368"/>
                  <a:gd name="T10" fmla="*/ 1 w 44"/>
                  <a:gd name="T11" fmla="*/ 0 h 368"/>
                  <a:gd name="T12" fmla="*/ 1 w 44"/>
                  <a:gd name="T13" fmla="*/ 0 h 36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44"/>
                  <a:gd name="T22" fmla="*/ 0 h 368"/>
                  <a:gd name="T23" fmla="*/ 44 w 44"/>
                  <a:gd name="T24" fmla="*/ 368 h 368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44" h="368">
                    <a:moveTo>
                      <a:pt x="14" y="0"/>
                    </a:moveTo>
                    <a:lnTo>
                      <a:pt x="44" y="368"/>
                    </a:lnTo>
                    <a:lnTo>
                      <a:pt x="31" y="366"/>
                    </a:lnTo>
                    <a:lnTo>
                      <a:pt x="0" y="25"/>
                    </a:lnTo>
                    <a:lnTo>
                      <a:pt x="12" y="25"/>
                    </a:lnTo>
                    <a:lnTo>
                      <a:pt x="8" y="0"/>
                    </a:lnTo>
                    <a:lnTo>
                      <a:pt x="14" y="0"/>
                    </a:lnTo>
                  </a:path>
                </a:pathLst>
              </a:custGeom>
              <a:noFill/>
              <a:ln w="793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769" name="Group 398"/>
            <p:cNvGrpSpPr>
              <a:grpSpLocks/>
            </p:cNvGrpSpPr>
            <p:nvPr/>
          </p:nvGrpSpPr>
          <p:grpSpPr bwMode="auto">
            <a:xfrm>
              <a:off x="1656" y="3201"/>
              <a:ext cx="77" cy="77"/>
              <a:chOff x="1656" y="3201"/>
              <a:chExt cx="77" cy="77"/>
            </a:xfrm>
          </p:grpSpPr>
          <p:grpSp>
            <p:nvGrpSpPr>
              <p:cNvPr id="857" name="Group 399"/>
              <p:cNvGrpSpPr>
                <a:grpSpLocks/>
              </p:cNvGrpSpPr>
              <p:nvPr/>
            </p:nvGrpSpPr>
            <p:grpSpPr bwMode="auto">
              <a:xfrm>
                <a:off x="1656" y="3201"/>
                <a:ext cx="77" cy="77"/>
                <a:chOff x="1656" y="3201"/>
                <a:chExt cx="77" cy="77"/>
              </a:xfrm>
            </p:grpSpPr>
            <p:sp>
              <p:nvSpPr>
                <p:cNvPr id="861" name="Freeform 400"/>
                <p:cNvSpPr>
                  <a:spLocks/>
                </p:cNvSpPr>
                <p:nvPr/>
              </p:nvSpPr>
              <p:spPr bwMode="auto">
                <a:xfrm>
                  <a:off x="1656" y="3201"/>
                  <a:ext cx="77" cy="77"/>
                </a:xfrm>
                <a:custGeom>
                  <a:avLst/>
                  <a:gdLst>
                    <a:gd name="T0" fmla="*/ 4 w 153"/>
                    <a:gd name="T1" fmla="*/ 10 h 153"/>
                    <a:gd name="T2" fmla="*/ 4 w 153"/>
                    <a:gd name="T3" fmla="*/ 10 h 153"/>
                    <a:gd name="T4" fmla="*/ 3 w 153"/>
                    <a:gd name="T5" fmla="*/ 10 h 153"/>
                    <a:gd name="T6" fmla="*/ 2 w 153"/>
                    <a:gd name="T7" fmla="*/ 9 h 153"/>
                    <a:gd name="T8" fmla="*/ 2 w 153"/>
                    <a:gd name="T9" fmla="*/ 9 h 153"/>
                    <a:gd name="T10" fmla="*/ 1 w 153"/>
                    <a:gd name="T11" fmla="*/ 8 h 153"/>
                    <a:gd name="T12" fmla="*/ 1 w 153"/>
                    <a:gd name="T13" fmla="*/ 7 h 153"/>
                    <a:gd name="T14" fmla="*/ 1 w 153"/>
                    <a:gd name="T15" fmla="*/ 6 h 153"/>
                    <a:gd name="T16" fmla="*/ 0 w 153"/>
                    <a:gd name="T17" fmla="*/ 5 h 153"/>
                    <a:gd name="T18" fmla="*/ 1 w 153"/>
                    <a:gd name="T19" fmla="*/ 4 h 153"/>
                    <a:gd name="T20" fmla="*/ 1 w 153"/>
                    <a:gd name="T21" fmla="*/ 3 h 153"/>
                    <a:gd name="T22" fmla="*/ 1 w 153"/>
                    <a:gd name="T23" fmla="*/ 2 h 153"/>
                    <a:gd name="T24" fmla="*/ 2 w 153"/>
                    <a:gd name="T25" fmla="*/ 1 h 153"/>
                    <a:gd name="T26" fmla="*/ 2 w 153"/>
                    <a:gd name="T27" fmla="*/ 1 h 153"/>
                    <a:gd name="T28" fmla="*/ 3 w 153"/>
                    <a:gd name="T29" fmla="*/ 1 h 153"/>
                    <a:gd name="T30" fmla="*/ 4 w 153"/>
                    <a:gd name="T31" fmla="*/ 0 h 153"/>
                    <a:gd name="T32" fmla="*/ 5 w 153"/>
                    <a:gd name="T33" fmla="*/ 0 h 153"/>
                    <a:gd name="T34" fmla="*/ 8 w 153"/>
                    <a:gd name="T35" fmla="*/ 0 h 153"/>
                    <a:gd name="T36" fmla="*/ 8 w 153"/>
                    <a:gd name="T37" fmla="*/ 0 h 153"/>
                    <a:gd name="T38" fmla="*/ 9 w 153"/>
                    <a:gd name="T39" fmla="*/ 1 h 153"/>
                    <a:gd name="T40" fmla="*/ 10 w 153"/>
                    <a:gd name="T41" fmla="*/ 7 h 153"/>
                    <a:gd name="T42" fmla="*/ 9 w 153"/>
                    <a:gd name="T43" fmla="*/ 9 h 153"/>
                    <a:gd name="T44" fmla="*/ 9 w 153"/>
                    <a:gd name="T45" fmla="*/ 9 h 153"/>
                    <a:gd name="T46" fmla="*/ 9 w 153"/>
                    <a:gd name="T47" fmla="*/ 9 h 153"/>
                    <a:gd name="T48" fmla="*/ 8 w 153"/>
                    <a:gd name="T49" fmla="*/ 9 h 153"/>
                    <a:gd name="T50" fmla="*/ 7 w 153"/>
                    <a:gd name="T51" fmla="*/ 10 h 153"/>
                    <a:gd name="T52" fmla="*/ 7 w 153"/>
                    <a:gd name="T53" fmla="*/ 10 h 153"/>
                    <a:gd name="T54" fmla="*/ 5 w 153"/>
                    <a:gd name="T55" fmla="*/ 10 h 153"/>
                    <a:gd name="T56" fmla="*/ 4 w 153"/>
                    <a:gd name="T57" fmla="*/ 10 h 153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w 153"/>
                    <a:gd name="T88" fmla="*/ 0 h 153"/>
                    <a:gd name="T89" fmla="*/ 153 w 153"/>
                    <a:gd name="T90" fmla="*/ 153 h 153"/>
                  </a:gdLst>
                  <a:ahLst/>
                  <a:cxnLst>
                    <a:cxn ang="T58">
                      <a:pos x="T0" y="T1"/>
                    </a:cxn>
                    <a:cxn ang="T59">
                      <a:pos x="T2" y="T3"/>
                    </a:cxn>
                    <a:cxn ang="T60">
                      <a:pos x="T4" y="T5"/>
                    </a:cxn>
                    <a:cxn ang="T61">
                      <a:pos x="T6" y="T7"/>
                    </a:cxn>
                    <a:cxn ang="T62">
                      <a:pos x="T8" y="T9"/>
                    </a:cxn>
                    <a:cxn ang="T63">
                      <a:pos x="T10" y="T11"/>
                    </a:cxn>
                    <a:cxn ang="T64">
                      <a:pos x="T12" y="T13"/>
                    </a:cxn>
                    <a:cxn ang="T65">
                      <a:pos x="T14" y="T15"/>
                    </a:cxn>
                    <a:cxn ang="T66">
                      <a:pos x="T16" y="T17"/>
                    </a:cxn>
                    <a:cxn ang="T67">
                      <a:pos x="T18" y="T19"/>
                    </a:cxn>
                    <a:cxn ang="T68">
                      <a:pos x="T20" y="T21"/>
                    </a:cxn>
                    <a:cxn ang="T69">
                      <a:pos x="T22" y="T23"/>
                    </a:cxn>
                    <a:cxn ang="T70">
                      <a:pos x="T24" y="T25"/>
                    </a:cxn>
                    <a:cxn ang="T71">
                      <a:pos x="T26" y="T27"/>
                    </a:cxn>
                    <a:cxn ang="T72">
                      <a:pos x="T28" y="T29"/>
                    </a:cxn>
                    <a:cxn ang="T73">
                      <a:pos x="T30" y="T31"/>
                    </a:cxn>
                    <a:cxn ang="T74">
                      <a:pos x="T32" y="T33"/>
                    </a:cxn>
                    <a:cxn ang="T75">
                      <a:pos x="T34" y="T35"/>
                    </a:cxn>
                    <a:cxn ang="T76">
                      <a:pos x="T36" y="T37"/>
                    </a:cxn>
                    <a:cxn ang="T77">
                      <a:pos x="T38" y="T39"/>
                    </a:cxn>
                    <a:cxn ang="T78">
                      <a:pos x="T40" y="T41"/>
                    </a:cxn>
                    <a:cxn ang="T79">
                      <a:pos x="T42" y="T43"/>
                    </a:cxn>
                    <a:cxn ang="T80">
                      <a:pos x="T44" y="T45"/>
                    </a:cxn>
                    <a:cxn ang="T81">
                      <a:pos x="T46" y="T47"/>
                    </a:cxn>
                    <a:cxn ang="T82">
                      <a:pos x="T48" y="T49"/>
                    </a:cxn>
                    <a:cxn ang="T83">
                      <a:pos x="T50" y="T51"/>
                    </a:cxn>
                    <a:cxn ang="T84">
                      <a:pos x="T52" y="T53"/>
                    </a:cxn>
                    <a:cxn ang="T85">
                      <a:pos x="T54" y="T55"/>
                    </a:cxn>
                    <a:cxn ang="T86">
                      <a:pos x="T56" y="T57"/>
                    </a:cxn>
                  </a:cxnLst>
                  <a:rect l="T87" t="T88" r="T89" b="T90"/>
                  <a:pathLst>
                    <a:path w="153" h="153">
                      <a:moveTo>
                        <a:pt x="64" y="153"/>
                      </a:moveTo>
                      <a:lnTo>
                        <a:pt x="51" y="151"/>
                      </a:lnTo>
                      <a:lnTo>
                        <a:pt x="41" y="147"/>
                      </a:lnTo>
                      <a:lnTo>
                        <a:pt x="27" y="138"/>
                      </a:lnTo>
                      <a:lnTo>
                        <a:pt x="22" y="132"/>
                      </a:lnTo>
                      <a:lnTo>
                        <a:pt x="12" y="122"/>
                      </a:lnTo>
                      <a:lnTo>
                        <a:pt x="6" y="106"/>
                      </a:lnTo>
                      <a:lnTo>
                        <a:pt x="2" y="88"/>
                      </a:lnTo>
                      <a:lnTo>
                        <a:pt x="0" y="73"/>
                      </a:lnTo>
                      <a:lnTo>
                        <a:pt x="2" y="51"/>
                      </a:lnTo>
                      <a:lnTo>
                        <a:pt x="6" y="39"/>
                      </a:lnTo>
                      <a:lnTo>
                        <a:pt x="12" y="25"/>
                      </a:lnTo>
                      <a:lnTo>
                        <a:pt x="24" y="15"/>
                      </a:lnTo>
                      <a:lnTo>
                        <a:pt x="31" y="9"/>
                      </a:lnTo>
                      <a:lnTo>
                        <a:pt x="41" y="4"/>
                      </a:lnTo>
                      <a:lnTo>
                        <a:pt x="56" y="0"/>
                      </a:lnTo>
                      <a:lnTo>
                        <a:pt x="80" y="0"/>
                      </a:lnTo>
                      <a:lnTo>
                        <a:pt x="116" y="0"/>
                      </a:lnTo>
                      <a:lnTo>
                        <a:pt x="126" y="0"/>
                      </a:lnTo>
                      <a:lnTo>
                        <a:pt x="138" y="6"/>
                      </a:lnTo>
                      <a:lnTo>
                        <a:pt x="153" y="106"/>
                      </a:lnTo>
                      <a:lnTo>
                        <a:pt x="134" y="130"/>
                      </a:lnTo>
                      <a:lnTo>
                        <a:pt x="132" y="138"/>
                      </a:lnTo>
                      <a:lnTo>
                        <a:pt x="118" y="144"/>
                      </a:lnTo>
                      <a:lnTo>
                        <a:pt x="109" y="145"/>
                      </a:lnTo>
                      <a:lnTo>
                        <a:pt x="99" y="145"/>
                      </a:lnTo>
                      <a:lnTo>
                        <a:pt x="80" y="151"/>
                      </a:lnTo>
                      <a:lnTo>
                        <a:pt x="64" y="153"/>
                      </a:lnTo>
                      <a:close/>
                    </a:path>
                  </a:pathLst>
                </a:custGeom>
                <a:solidFill>
                  <a:srgbClr val="CECECE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862" name="Freeform 401"/>
                <p:cNvSpPr>
                  <a:spLocks/>
                </p:cNvSpPr>
                <p:nvPr/>
              </p:nvSpPr>
              <p:spPr bwMode="auto">
                <a:xfrm>
                  <a:off x="1656" y="3201"/>
                  <a:ext cx="77" cy="77"/>
                </a:xfrm>
                <a:custGeom>
                  <a:avLst/>
                  <a:gdLst>
                    <a:gd name="T0" fmla="*/ 4 w 153"/>
                    <a:gd name="T1" fmla="*/ 10 h 153"/>
                    <a:gd name="T2" fmla="*/ 4 w 153"/>
                    <a:gd name="T3" fmla="*/ 10 h 153"/>
                    <a:gd name="T4" fmla="*/ 3 w 153"/>
                    <a:gd name="T5" fmla="*/ 10 h 153"/>
                    <a:gd name="T6" fmla="*/ 2 w 153"/>
                    <a:gd name="T7" fmla="*/ 9 h 153"/>
                    <a:gd name="T8" fmla="*/ 2 w 153"/>
                    <a:gd name="T9" fmla="*/ 9 h 153"/>
                    <a:gd name="T10" fmla="*/ 1 w 153"/>
                    <a:gd name="T11" fmla="*/ 8 h 153"/>
                    <a:gd name="T12" fmla="*/ 1 w 153"/>
                    <a:gd name="T13" fmla="*/ 7 h 153"/>
                    <a:gd name="T14" fmla="*/ 1 w 153"/>
                    <a:gd name="T15" fmla="*/ 6 h 153"/>
                    <a:gd name="T16" fmla="*/ 0 w 153"/>
                    <a:gd name="T17" fmla="*/ 5 h 153"/>
                    <a:gd name="T18" fmla="*/ 1 w 153"/>
                    <a:gd name="T19" fmla="*/ 4 h 153"/>
                    <a:gd name="T20" fmla="*/ 1 w 153"/>
                    <a:gd name="T21" fmla="*/ 3 h 153"/>
                    <a:gd name="T22" fmla="*/ 1 w 153"/>
                    <a:gd name="T23" fmla="*/ 2 h 153"/>
                    <a:gd name="T24" fmla="*/ 2 w 153"/>
                    <a:gd name="T25" fmla="*/ 1 h 153"/>
                    <a:gd name="T26" fmla="*/ 2 w 153"/>
                    <a:gd name="T27" fmla="*/ 1 h 153"/>
                    <a:gd name="T28" fmla="*/ 3 w 153"/>
                    <a:gd name="T29" fmla="*/ 1 h 153"/>
                    <a:gd name="T30" fmla="*/ 4 w 153"/>
                    <a:gd name="T31" fmla="*/ 0 h 153"/>
                    <a:gd name="T32" fmla="*/ 5 w 153"/>
                    <a:gd name="T33" fmla="*/ 0 h 153"/>
                    <a:gd name="T34" fmla="*/ 8 w 153"/>
                    <a:gd name="T35" fmla="*/ 0 h 153"/>
                    <a:gd name="T36" fmla="*/ 8 w 153"/>
                    <a:gd name="T37" fmla="*/ 0 h 153"/>
                    <a:gd name="T38" fmla="*/ 9 w 153"/>
                    <a:gd name="T39" fmla="*/ 1 h 153"/>
                    <a:gd name="T40" fmla="*/ 10 w 153"/>
                    <a:gd name="T41" fmla="*/ 7 h 153"/>
                    <a:gd name="T42" fmla="*/ 9 w 153"/>
                    <a:gd name="T43" fmla="*/ 9 h 153"/>
                    <a:gd name="T44" fmla="*/ 9 w 153"/>
                    <a:gd name="T45" fmla="*/ 9 h 153"/>
                    <a:gd name="T46" fmla="*/ 9 w 153"/>
                    <a:gd name="T47" fmla="*/ 9 h 153"/>
                    <a:gd name="T48" fmla="*/ 8 w 153"/>
                    <a:gd name="T49" fmla="*/ 9 h 153"/>
                    <a:gd name="T50" fmla="*/ 7 w 153"/>
                    <a:gd name="T51" fmla="*/ 10 h 153"/>
                    <a:gd name="T52" fmla="*/ 7 w 153"/>
                    <a:gd name="T53" fmla="*/ 10 h 153"/>
                    <a:gd name="T54" fmla="*/ 5 w 153"/>
                    <a:gd name="T55" fmla="*/ 10 h 153"/>
                    <a:gd name="T56" fmla="*/ 4 w 153"/>
                    <a:gd name="T57" fmla="*/ 10 h 153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w 153"/>
                    <a:gd name="T88" fmla="*/ 0 h 153"/>
                    <a:gd name="T89" fmla="*/ 153 w 153"/>
                    <a:gd name="T90" fmla="*/ 153 h 153"/>
                  </a:gdLst>
                  <a:ahLst/>
                  <a:cxnLst>
                    <a:cxn ang="T58">
                      <a:pos x="T0" y="T1"/>
                    </a:cxn>
                    <a:cxn ang="T59">
                      <a:pos x="T2" y="T3"/>
                    </a:cxn>
                    <a:cxn ang="T60">
                      <a:pos x="T4" y="T5"/>
                    </a:cxn>
                    <a:cxn ang="T61">
                      <a:pos x="T6" y="T7"/>
                    </a:cxn>
                    <a:cxn ang="T62">
                      <a:pos x="T8" y="T9"/>
                    </a:cxn>
                    <a:cxn ang="T63">
                      <a:pos x="T10" y="T11"/>
                    </a:cxn>
                    <a:cxn ang="T64">
                      <a:pos x="T12" y="T13"/>
                    </a:cxn>
                    <a:cxn ang="T65">
                      <a:pos x="T14" y="T15"/>
                    </a:cxn>
                    <a:cxn ang="T66">
                      <a:pos x="T16" y="T17"/>
                    </a:cxn>
                    <a:cxn ang="T67">
                      <a:pos x="T18" y="T19"/>
                    </a:cxn>
                    <a:cxn ang="T68">
                      <a:pos x="T20" y="T21"/>
                    </a:cxn>
                    <a:cxn ang="T69">
                      <a:pos x="T22" y="T23"/>
                    </a:cxn>
                    <a:cxn ang="T70">
                      <a:pos x="T24" y="T25"/>
                    </a:cxn>
                    <a:cxn ang="T71">
                      <a:pos x="T26" y="T27"/>
                    </a:cxn>
                    <a:cxn ang="T72">
                      <a:pos x="T28" y="T29"/>
                    </a:cxn>
                    <a:cxn ang="T73">
                      <a:pos x="T30" y="T31"/>
                    </a:cxn>
                    <a:cxn ang="T74">
                      <a:pos x="T32" y="T33"/>
                    </a:cxn>
                    <a:cxn ang="T75">
                      <a:pos x="T34" y="T35"/>
                    </a:cxn>
                    <a:cxn ang="T76">
                      <a:pos x="T36" y="T37"/>
                    </a:cxn>
                    <a:cxn ang="T77">
                      <a:pos x="T38" y="T39"/>
                    </a:cxn>
                    <a:cxn ang="T78">
                      <a:pos x="T40" y="T41"/>
                    </a:cxn>
                    <a:cxn ang="T79">
                      <a:pos x="T42" y="T43"/>
                    </a:cxn>
                    <a:cxn ang="T80">
                      <a:pos x="T44" y="T45"/>
                    </a:cxn>
                    <a:cxn ang="T81">
                      <a:pos x="T46" y="T47"/>
                    </a:cxn>
                    <a:cxn ang="T82">
                      <a:pos x="T48" y="T49"/>
                    </a:cxn>
                    <a:cxn ang="T83">
                      <a:pos x="T50" y="T51"/>
                    </a:cxn>
                    <a:cxn ang="T84">
                      <a:pos x="T52" y="T53"/>
                    </a:cxn>
                    <a:cxn ang="T85">
                      <a:pos x="T54" y="T55"/>
                    </a:cxn>
                    <a:cxn ang="T86">
                      <a:pos x="T56" y="T57"/>
                    </a:cxn>
                  </a:cxnLst>
                  <a:rect l="T87" t="T88" r="T89" b="T90"/>
                  <a:pathLst>
                    <a:path w="153" h="153">
                      <a:moveTo>
                        <a:pt x="64" y="153"/>
                      </a:moveTo>
                      <a:lnTo>
                        <a:pt x="51" y="151"/>
                      </a:lnTo>
                      <a:lnTo>
                        <a:pt x="41" y="147"/>
                      </a:lnTo>
                      <a:lnTo>
                        <a:pt x="27" y="138"/>
                      </a:lnTo>
                      <a:lnTo>
                        <a:pt x="22" y="132"/>
                      </a:lnTo>
                      <a:lnTo>
                        <a:pt x="12" y="122"/>
                      </a:lnTo>
                      <a:lnTo>
                        <a:pt x="6" y="106"/>
                      </a:lnTo>
                      <a:lnTo>
                        <a:pt x="2" y="88"/>
                      </a:lnTo>
                      <a:lnTo>
                        <a:pt x="0" y="73"/>
                      </a:lnTo>
                      <a:lnTo>
                        <a:pt x="2" y="51"/>
                      </a:lnTo>
                      <a:lnTo>
                        <a:pt x="6" y="39"/>
                      </a:lnTo>
                      <a:lnTo>
                        <a:pt x="12" y="25"/>
                      </a:lnTo>
                      <a:lnTo>
                        <a:pt x="24" y="15"/>
                      </a:lnTo>
                      <a:lnTo>
                        <a:pt x="31" y="9"/>
                      </a:lnTo>
                      <a:lnTo>
                        <a:pt x="41" y="4"/>
                      </a:lnTo>
                      <a:lnTo>
                        <a:pt x="56" y="0"/>
                      </a:lnTo>
                      <a:lnTo>
                        <a:pt x="80" y="0"/>
                      </a:lnTo>
                      <a:lnTo>
                        <a:pt x="116" y="0"/>
                      </a:lnTo>
                      <a:lnTo>
                        <a:pt x="126" y="0"/>
                      </a:lnTo>
                      <a:lnTo>
                        <a:pt x="138" y="6"/>
                      </a:lnTo>
                      <a:lnTo>
                        <a:pt x="153" y="106"/>
                      </a:lnTo>
                      <a:lnTo>
                        <a:pt x="134" y="130"/>
                      </a:lnTo>
                      <a:lnTo>
                        <a:pt x="132" y="138"/>
                      </a:lnTo>
                      <a:lnTo>
                        <a:pt x="118" y="144"/>
                      </a:lnTo>
                      <a:lnTo>
                        <a:pt x="109" y="145"/>
                      </a:lnTo>
                      <a:lnTo>
                        <a:pt x="99" y="145"/>
                      </a:lnTo>
                      <a:lnTo>
                        <a:pt x="80" y="151"/>
                      </a:lnTo>
                      <a:lnTo>
                        <a:pt x="64" y="153"/>
                      </a:lnTo>
                    </a:path>
                  </a:pathLst>
                </a:custGeom>
                <a:noFill/>
                <a:ln w="7938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858" name="Group 402"/>
              <p:cNvGrpSpPr>
                <a:grpSpLocks/>
              </p:cNvGrpSpPr>
              <p:nvPr/>
            </p:nvGrpSpPr>
            <p:grpSpPr bwMode="auto">
              <a:xfrm>
                <a:off x="1667" y="3220"/>
                <a:ext cx="29" cy="43"/>
                <a:chOff x="1667" y="3220"/>
                <a:chExt cx="29" cy="43"/>
              </a:xfrm>
            </p:grpSpPr>
            <p:sp>
              <p:nvSpPr>
                <p:cNvPr id="859" name="Freeform 403"/>
                <p:cNvSpPr>
                  <a:spLocks/>
                </p:cNvSpPr>
                <p:nvPr/>
              </p:nvSpPr>
              <p:spPr bwMode="auto">
                <a:xfrm>
                  <a:off x="1667" y="3220"/>
                  <a:ext cx="29" cy="43"/>
                </a:xfrm>
                <a:custGeom>
                  <a:avLst/>
                  <a:gdLst>
                    <a:gd name="T0" fmla="*/ 2 w 58"/>
                    <a:gd name="T1" fmla="*/ 0 h 87"/>
                    <a:gd name="T2" fmla="*/ 2 w 58"/>
                    <a:gd name="T3" fmla="*/ 0 h 87"/>
                    <a:gd name="T4" fmla="*/ 1 w 58"/>
                    <a:gd name="T5" fmla="*/ 0 h 87"/>
                    <a:gd name="T6" fmla="*/ 1 w 58"/>
                    <a:gd name="T7" fmla="*/ 1 h 87"/>
                    <a:gd name="T8" fmla="*/ 0 w 58"/>
                    <a:gd name="T9" fmla="*/ 2 h 87"/>
                    <a:gd name="T10" fmla="*/ 1 w 58"/>
                    <a:gd name="T11" fmla="*/ 3 h 87"/>
                    <a:gd name="T12" fmla="*/ 1 w 58"/>
                    <a:gd name="T13" fmla="*/ 3 h 87"/>
                    <a:gd name="T14" fmla="*/ 1 w 58"/>
                    <a:gd name="T15" fmla="*/ 4 h 87"/>
                    <a:gd name="T16" fmla="*/ 2 w 58"/>
                    <a:gd name="T17" fmla="*/ 5 h 87"/>
                    <a:gd name="T18" fmla="*/ 3 w 58"/>
                    <a:gd name="T19" fmla="*/ 5 h 87"/>
                    <a:gd name="T20" fmla="*/ 4 w 58"/>
                    <a:gd name="T21" fmla="*/ 5 h 87"/>
                    <a:gd name="T22" fmla="*/ 4 w 58"/>
                    <a:gd name="T23" fmla="*/ 5 h 87"/>
                    <a:gd name="T24" fmla="*/ 4 w 58"/>
                    <a:gd name="T25" fmla="*/ 4 h 87"/>
                    <a:gd name="T26" fmla="*/ 4 w 58"/>
                    <a:gd name="T27" fmla="*/ 0 h 87"/>
                    <a:gd name="T28" fmla="*/ 3 w 58"/>
                    <a:gd name="T29" fmla="*/ 0 h 87"/>
                    <a:gd name="T30" fmla="*/ 2 w 58"/>
                    <a:gd name="T31" fmla="*/ 0 h 87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w 58"/>
                    <a:gd name="T49" fmla="*/ 0 h 87"/>
                    <a:gd name="T50" fmla="*/ 58 w 58"/>
                    <a:gd name="T51" fmla="*/ 87 h 87"/>
                  </a:gdLst>
                  <a:ahLst/>
                  <a:cxnLst>
                    <a:cxn ang="T32">
                      <a:pos x="T0" y="T1"/>
                    </a:cxn>
                    <a:cxn ang="T33">
                      <a:pos x="T2" y="T3"/>
                    </a:cxn>
                    <a:cxn ang="T34">
                      <a:pos x="T4" y="T5"/>
                    </a:cxn>
                    <a:cxn ang="T35">
                      <a:pos x="T6" y="T7"/>
                    </a:cxn>
                    <a:cxn ang="T36">
                      <a:pos x="T8" y="T9"/>
                    </a:cxn>
                    <a:cxn ang="T37">
                      <a:pos x="T10" y="T11"/>
                    </a:cxn>
                    <a:cxn ang="T38">
                      <a:pos x="T12" y="T13"/>
                    </a:cxn>
                    <a:cxn ang="T39">
                      <a:pos x="T14" y="T15"/>
                    </a:cxn>
                    <a:cxn ang="T40">
                      <a:pos x="T16" y="T17"/>
                    </a:cxn>
                    <a:cxn ang="T41">
                      <a:pos x="T18" y="T19"/>
                    </a:cxn>
                    <a:cxn ang="T42">
                      <a:pos x="T20" y="T21"/>
                    </a:cxn>
                    <a:cxn ang="T43">
                      <a:pos x="T22" y="T23"/>
                    </a:cxn>
                    <a:cxn ang="T44">
                      <a:pos x="T24" y="T25"/>
                    </a:cxn>
                    <a:cxn ang="T45">
                      <a:pos x="T26" y="T27"/>
                    </a:cxn>
                    <a:cxn ang="T46">
                      <a:pos x="T28" y="T29"/>
                    </a:cxn>
                    <a:cxn ang="T47">
                      <a:pos x="T30" y="T31"/>
                    </a:cxn>
                  </a:cxnLst>
                  <a:rect l="T48" t="T49" r="T50" b="T51"/>
                  <a:pathLst>
                    <a:path w="58" h="87">
                      <a:moveTo>
                        <a:pt x="29" y="0"/>
                      </a:moveTo>
                      <a:lnTo>
                        <a:pt x="17" y="2"/>
                      </a:lnTo>
                      <a:lnTo>
                        <a:pt x="5" y="10"/>
                      </a:lnTo>
                      <a:lnTo>
                        <a:pt x="2" y="22"/>
                      </a:lnTo>
                      <a:lnTo>
                        <a:pt x="0" y="36"/>
                      </a:lnTo>
                      <a:lnTo>
                        <a:pt x="2" y="49"/>
                      </a:lnTo>
                      <a:lnTo>
                        <a:pt x="3" y="63"/>
                      </a:lnTo>
                      <a:lnTo>
                        <a:pt x="15" y="79"/>
                      </a:lnTo>
                      <a:lnTo>
                        <a:pt x="25" y="85"/>
                      </a:lnTo>
                      <a:lnTo>
                        <a:pt x="34" y="87"/>
                      </a:lnTo>
                      <a:lnTo>
                        <a:pt x="50" y="87"/>
                      </a:lnTo>
                      <a:lnTo>
                        <a:pt x="58" y="83"/>
                      </a:lnTo>
                      <a:lnTo>
                        <a:pt x="54" y="65"/>
                      </a:lnTo>
                      <a:lnTo>
                        <a:pt x="50" y="4"/>
                      </a:lnTo>
                      <a:lnTo>
                        <a:pt x="44" y="0"/>
                      </a:lnTo>
                      <a:lnTo>
                        <a:pt x="29" y="0"/>
                      </a:lnTo>
                      <a:close/>
                    </a:path>
                  </a:pathLst>
                </a:custGeom>
                <a:solidFill>
                  <a:srgbClr val="CECECE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860" name="Freeform 404"/>
                <p:cNvSpPr>
                  <a:spLocks/>
                </p:cNvSpPr>
                <p:nvPr/>
              </p:nvSpPr>
              <p:spPr bwMode="auto">
                <a:xfrm>
                  <a:off x="1667" y="3220"/>
                  <a:ext cx="29" cy="43"/>
                </a:xfrm>
                <a:custGeom>
                  <a:avLst/>
                  <a:gdLst>
                    <a:gd name="T0" fmla="*/ 2 w 58"/>
                    <a:gd name="T1" fmla="*/ 0 h 87"/>
                    <a:gd name="T2" fmla="*/ 2 w 58"/>
                    <a:gd name="T3" fmla="*/ 0 h 87"/>
                    <a:gd name="T4" fmla="*/ 1 w 58"/>
                    <a:gd name="T5" fmla="*/ 0 h 87"/>
                    <a:gd name="T6" fmla="*/ 1 w 58"/>
                    <a:gd name="T7" fmla="*/ 1 h 87"/>
                    <a:gd name="T8" fmla="*/ 0 w 58"/>
                    <a:gd name="T9" fmla="*/ 2 h 87"/>
                    <a:gd name="T10" fmla="*/ 1 w 58"/>
                    <a:gd name="T11" fmla="*/ 3 h 87"/>
                    <a:gd name="T12" fmla="*/ 1 w 58"/>
                    <a:gd name="T13" fmla="*/ 3 h 87"/>
                    <a:gd name="T14" fmla="*/ 1 w 58"/>
                    <a:gd name="T15" fmla="*/ 4 h 87"/>
                    <a:gd name="T16" fmla="*/ 2 w 58"/>
                    <a:gd name="T17" fmla="*/ 5 h 87"/>
                    <a:gd name="T18" fmla="*/ 3 w 58"/>
                    <a:gd name="T19" fmla="*/ 5 h 87"/>
                    <a:gd name="T20" fmla="*/ 4 w 58"/>
                    <a:gd name="T21" fmla="*/ 5 h 87"/>
                    <a:gd name="T22" fmla="*/ 4 w 58"/>
                    <a:gd name="T23" fmla="*/ 5 h 87"/>
                    <a:gd name="T24" fmla="*/ 4 w 58"/>
                    <a:gd name="T25" fmla="*/ 4 h 87"/>
                    <a:gd name="T26" fmla="*/ 4 w 58"/>
                    <a:gd name="T27" fmla="*/ 0 h 87"/>
                    <a:gd name="T28" fmla="*/ 3 w 58"/>
                    <a:gd name="T29" fmla="*/ 0 h 87"/>
                    <a:gd name="T30" fmla="*/ 2 w 58"/>
                    <a:gd name="T31" fmla="*/ 0 h 87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w 58"/>
                    <a:gd name="T49" fmla="*/ 0 h 87"/>
                    <a:gd name="T50" fmla="*/ 58 w 58"/>
                    <a:gd name="T51" fmla="*/ 87 h 87"/>
                  </a:gdLst>
                  <a:ahLst/>
                  <a:cxnLst>
                    <a:cxn ang="T32">
                      <a:pos x="T0" y="T1"/>
                    </a:cxn>
                    <a:cxn ang="T33">
                      <a:pos x="T2" y="T3"/>
                    </a:cxn>
                    <a:cxn ang="T34">
                      <a:pos x="T4" y="T5"/>
                    </a:cxn>
                    <a:cxn ang="T35">
                      <a:pos x="T6" y="T7"/>
                    </a:cxn>
                    <a:cxn ang="T36">
                      <a:pos x="T8" y="T9"/>
                    </a:cxn>
                    <a:cxn ang="T37">
                      <a:pos x="T10" y="T11"/>
                    </a:cxn>
                    <a:cxn ang="T38">
                      <a:pos x="T12" y="T13"/>
                    </a:cxn>
                    <a:cxn ang="T39">
                      <a:pos x="T14" y="T15"/>
                    </a:cxn>
                    <a:cxn ang="T40">
                      <a:pos x="T16" y="T17"/>
                    </a:cxn>
                    <a:cxn ang="T41">
                      <a:pos x="T18" y="T19"/>
                    </a:cxn>
                    <a:cxn ang="T42">
                      <a:pos x="T20" y="T21"/>
                    </a:cxn>
                    <a:cxn ang="T43">
                      <a:pos x="T22" y="T23"/>
                    </a:cxn>
                    <a:cxn ang="T44">
                      <a:pos x="T24" y="T25"/>
                    </a:cxn>
                    <a:cxn ang="T45">
                      <a:pos x="T26" y="T27"/>
                    </a:cxn>
                    <a:cxn ang="T46">
                      <a:pos x="T28" y="T29"/>
                    </a:cxn>
                    <a:cxn ang="T47">
                      <a:pos x="T30" y="T31"/>
                    </a:cxn>
                  </a:cxnLst>
                  <a:rect l="T48" t="T49" r="T50" b="T51"/>
                  <a:pathLst>
                    <a:path w="58" h="87">
                      <a:moveTo>
                        <a:pt x="29" y="0"/>
                      </a:moveTo>
                      <a:lnTo>
                        <a:pt x="17" y="2"/>
                      </a:lnTo>
                      <a:lnTo>
                        <a:pt x="5" y="10"/>
                      </a:lnTo>
                      <a:lnTo>
                        <a:pt x="2" y="22"/>
                      </a:lnTo>
                      <a:lnTo>
                        <a:pt x="0" y="36"/>
                      </a:lnTo>
                      <a:lnTo>
                        <a:pt x="2" y="49"/>
                      </a:lnTo>
                      <a:lnTo>
                        <a:pt x="3" y="63"/>
                      </a:lnTo>
                      <a:lnTo>
                        <a:pt x="15" y="79"/>
                      </a:lnTo>
                      <a:lnTo>
                        <a:pt x="25" y="85"/>
                      </a:lnTo>
                      <a:lnTo>
                        <a:pt x="34" y="87"/>
                      </a:lnTo>
                      <a:lnTo>
                        <a:pt x="50" y="87"/>
                      </a:lnTo>
                      <a:lnTo>
                        <a:pt x="58" y="83"/>
                      </a:lnTo>
                      <a:lnTo>
                        <a:pt x="54" y="65"/>
                      </a:lnTo>
                      <a:lnTo>
                        <a:pt x="50" y="4"/>
                      </a:lnTo>
                      <a:lnTo>
                        <a:pt x="44" y="0"/>
                      </a:lnTo>
                      <a:lnTo>
                        <a:pt x="29" y="0"/>
                      </a:lnTo>
                    </a:path>
                  </a:pathLst>
                </a:custGeom>
                <a:noFill/>
                <a:ln w="7938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770" name="Group 405"/>
            <p:cNvGrpSpPr>
              <a:grpSpLocks/>
            </p:cNvGrpSpPr>
            <p:nvPr/>
          </p:nvGrpSpPr>
          <p:grpSpPr bwMode="auto">
            <a:xfrm>
              <a:off x="1822" y="3176"/>
              <a:ext cx="36" cy="64"/>
              <a:chOff x="1822" y="3176"/>
              <a:chExt cx="36" cy="64"/>
            </a:xfrm>
          </p:grpSpPr>
          <p:sp>
            <p:nvSpPr>
              <p:cNvPr id="855" name="Freeform 406"/>
              <p:cNvSpPr>
                <a:spLocks/>
              </p:cNvSpPr>
              <p:nvPr/>
            </p:nvSpPr>
            <p:spPr bwMode="auto">
              <a:xfrm>
                <a:off x="1822" y="3176"/>
                <a:ext cx="36" cy="64"/>
              </a:xfrm>
              <a:custGeom>
                <a:avLst/>
                <a:gdLst>
                  <a:gd name="T0" fmla="*/ 2 w 74"/>
                  <a:gd name="T1" fmla="*/ 0 h 128"/>
                  <a:gd name="T2" fmla="*/ 2 w 74"/>
                  <a:gd name="T3" fmla="*/ 1 h 128"/>
                  <a:gd name="T4" fmla="*/ 3 w 74"/>
                  <a:gd name="T5" fmla="*/ 1 h 128"/>
                  <a:gd name="T6" fmla="*/ 4 w 74"/>
                  <a:gd name="T7" fmla="*/ 2 h 128"/>
                  <a:gd name="T8" fmla="*/ 4 w 74"/>
                  <a:gd name="T9" fmla="*/ 4 h 128"/>
                  <a:gd name="T10" fmla="*/ 4 w 74"/>
                  <a:gd name="T11" fmla="*/ 5 h 128"/>
                  <a:gd name="T12" fmla="*/ 4 w 74"/>
                  <a:gd name="T13" fmla="*/ 6 h 128"/>
                  <a:gd name="T14" fmla="*/ 3 w 74"/>
                  <a:gd name="T15" fmla="*/ 7 h 128"/>
                  <a:gd name="T16" fmla="*/ 1 w 74"/>
                  <a:gd name="T17" fmla="*/ 8 h 128"/>
                  <a:gd name="T18" fmla="*/ 0 w 74"/>
                  <a:gd name="T19" fmla="*/ 4 h 128"/>
                  <a:gd name="T20" fmla="*/ 0 w 74"/>
                  <a:gd name="T21" fmla="*/ 1 h 128"/>
                  <a:gd name="T22" fmla="*/ 2 w 74"/>
                  <a:gd name="T23" fmla="*/ 0 h 128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74"/>
                  <a:gd name="T37" fmla="*/ 0 h 128"/>
                  <a:gd name="T38" fmla="*/ 74 w 74"/>
                  <a:gd name="T39" fmla="*/ 128 h 128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74" h="128">
                    <a:moveTo>
                      <a:pt x="33" y="0"/>
                    </a:moveTo>
                    <a:lnTo>
                      <a:pt x="45" y="8"/>
                    </a:lnTo>
                    <a:lnTo>
                      <a:pt x="58" y="20"/>
                    </a:lnTo>
                    <a:lnTo>
                      <a:pt x="68" y="38"/>
                    </a:lnTo>
                    <a:lnTo>
                      <a:pt x="74" y="61"/>
                    </a:lnTo>
                    <a:lnTo>
                      <a:pt x="74" y="85"/>
                    </a:lnTo>
                    <a:lnTo>
                      <a:pt x="68" y="101"/>
                    </a:lnTo>
                    <a:lnTo>
                      <a:pt x="58" y="117"/>
                    </a:lnTo>
                    <a:lnTo>
                      <a:pt x="16" y="128"/>
                    </a:lnTo>
                    <a:lnTo>
                      <a:pt x="2" y="61"/>
                    </a:lnTo>
                    <a:lnTo>
                      <a:pt x="0" y="2"/>
                    </a:lnTo>
                    <a:lnTo>
                      <a:pt x="33" y="0"/>
                    </a:lnTo>
                    <a:close/>
                  </a:path>
                </a:pathLst>
              </a:custGeom>
              <a:solidFill>
                <a:srgbClr val="CECECE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56" name="Freeform 407"/>
              <p:cNvSpPr>
                <a:spLocks/>
              </p:cNvSpPr>
              <p:nvPr/>
            </p:nvSpPr>
            <p:spPr bwMode="auto">
              <a:xfrm>
                <a:off x="1822" y="3176"/>
                <a:ext cx="36" cy="64"/>
              </a:xfrm>
              <a:custGeom>
                <a:avLst/>
                <a:gdLst>
                  <a:gd name="T0" fmla="*/ 2 w 74"/>
                  <a:gd name="T1" fmla="*/ 0 h 128"/>
                  <a:gd name="T2" fmla="*/ 2 w 74"/>
                  <a:gd name="T3" fmla="*/ 1 h 128"/>
                  <a:gd name="T4" fmla="*/ 3 w 74"/>
                  <a:gd name="T5" fmla="*/ 1 h 128"/>
                  <a:gd name="T6" fmla="*/ 4 w 74"/>
                  <a:gd name="T7" fmla="*/ 2 h 128"/>
                  <a:gd name="T8" fmla="*/ 4 w 74"/>
                  <a:gd name="T9" fmla="*/ 4 h 128"/>
                  <a:gd name="T10" fmla="*/ 4 w 74"/>
                  <a:gd name="T11" fmla="*/ 5 h 128"/>
                  <a:gd name="T12" fmla="*/ 4 w 74"/>
                  <a:gd name="T13" fmla="*/ 6 h 128"/>
                  <a:gd name="T14" fmla="*/ 3 w 74"/>
                  <a:gd name="T15" fmla="*/ 7 h 128"/>
                  <a:gd name="T16" fmla="*/ 1 w 74"/>
                  <a:gd name="T17" fmla="*/ 8 h 128"/>
                  <a:gd name="T18" fmla="*/ 0 w 74"/>
                  <a:gd name="T19" fmla="*/ 4 h 128"/>
                  <a:gd name="T20" fmla="*/ 0 w 74"/>
                  <a:gd name="T21" fmla="*/ 1 h 128"/>
                  <a:gd name="T22" fmla="*/ 2 w 74"/>
                  <a:gd name="T23" fmla="*/ 0 h 128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74"/>
                  <a:gd name="T37" fmla="*/ 0 h 128"/>
                  <a:gd name="T38" fmla="*/ 74 w 74"/>
                  <a:gd name="T39" fmla="*/ 128 h 128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74" h="128">
                    <a:moveTo>
                      <a:pt x="33" y="0"/>
                    </a:moveTo>
                    <a:lnTo>
                      <a:pt x="45" y="8"/>
                    </a:lnTo>
                    <a:lnTo>
                      <a:pt x="58" y="20"/>
                    </a:lnTo>
                    <a:lnTo>
                      <a:pt x="68" y="38"/>
                    </a:lnTo>
                    <a:lnTo>
                      <a:pt x="74" y="61"/>
                    </a:lnTo>
                    <a:lnTo>
                      <a:pt x="74" y="85"/>
                    </a:lnTo>
                    <a:lnTo>
                      <a:pt x="68" y="101"/>
                    </a:lnTo>
                    <a:lnTo>
                      <a:pt x="58" y="117"/>
                    </a:lnTo>
                    <a:lnTo>
                      <a:pt x="16" y="128"/>
                    </a:lnTo>
                    <a:lnTo>
                      <a:pt x="2" y="61"/>
                    </a:lnTo>
                    <a:lnTo>
                      <a:pt x="0" y="2"/>
                    </a:lnTo>
                    <a:lnTo>
                      <a:pt x="33" y="0"/>
                    </a:lnTo>
                  </a:path>
                </a:pathLst>
              </a:custGeom>
              <a:noFill/>
              <a:ln w="793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771" name="Group 408"/>
            <p:cNvGrpSpPr>
              <a:grpSpLocks/>
            </p:cNvGrpSpPr>
            <p:nvPr/>
          </p:nvGrpSpPr>
          <p:grpSpPr bwMode="auto">
            <a:xfrm>
              <a:off x="1676" y="3142"/>
              <a:ext cx="270" cy="133"/>
              <a:chOff x="1676" y="3142"/>
              <a:chExt cx="270" cy="133"/>
            </a:xfrm>
          </p:grpSpPr>
          <p:grpSp>
            <p:nvGrpSpPr>
              <p:cNvPr id="796" name="Group 409"/>
              <p:cNvGrpSpPr>
                <a:grpSpLocks/>
              </p:cNvGrpSpPr>
              <p:nvPr/>
            </p:nvGrpSpPr>
            <p:grpSpPr bwMode="auto">
              <a:xfrm>
                <a:off x="1730" y="3179"/>
                <a:ext cx="105" cy="80"/>
                <a:chOff x="1730" y="3179"/>
                <a:chExt cx="105" cy="80"/>
              </a:xfrm>
            </p:grpSpPr>
            <p:sp>
              <p:nvSpPr>
                <p:cNvPr id="853" name="Freeform 410"/>
                <p:cNvSpPr>
                  <a:spLocks/>
                </p:cNvSpPr>
                <p:nvPr/>
              </p:nvSpPr>
              <p:spPr bwMode="auto">
                <a:xfrm>
                  <a:off x="1730" y="3179"/>
                  <a:ext cx="105" cy="80"/>
                </a:xfrm>
                <a:custGeom>
                  <a:avLst/>
                  <a:gdLst>
                    <a:gd name="T0" fmla="*/ 12 w 211"/>
                    <a:gd name="T1" fmla="*/ 0 h 162"/>
                    <a:gd name="T2" fmla="*/ 13 w 211"/>
                    <a:gd name="T3" fmla="*/ 7 h 162"/>
                    <a:gd name="T4" fmla="*/ 0 w 211"/>
                    <a:gd name="T5" fmla="*/ 10 h 162"/>
                    <a:gd name="T6" fmla="*/ 0 w 211"/>
                    <a:gd name="T7" fmla="*/ 2 h 162"/>
                    <a:gd name="T8" fmla="*/ 12 w 211"/>
                    <a:gd name="T9" fmla="*/ 0 h 16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11"/>
                    <a:gd name="T16" fmla="*/ 0 h 162"/>
                    <a:gd name="T17" fmla="*/ 211 w 211"/>
                    <a:gd name="T18" fmla="*/ 162 h 16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11" h="162">
                      <a:moveTo>
                        <a:pt x="200" y="0"/>
                      </a:moveTo>
                      <a:lnTo>
                        <a:pt x="211" y="122"/>
                      </a:lnTo>
                      <a:lnTo>
                        <a:pt x="14" y="162"/>
                      </a:lnTo>
                      <a:lnTo>
                        <a:pt x="0" y="32"/>
                      </a:lnTo>
                      <a:lnTo>
                        <a:pt x="200" y="0"/>
                      </a:lnTo>
                      <a:close/>
                    </a:path>
                  </a:pathLst>
                </a:custGeom>
                <a:solidFill>
                  <a:srgbClr val="A2A2A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854" name="Freeform 411"/>
                <p:cNvSpPr>
                  <a:spLocks/>
                </p:cNvSpPr>
                <p:nvPr/>
              </p:nvSpPr>
              <p:spPr bwMode="auto">
                <a:xfrm>
                  <a:off x="1730" y="3179"/>
                  <a:ext cx="105" cy="80"/>
                </a:xfrm>
                <a:custGeom>
                  <a:avLst/>
                  <a:gdLst>
                    <a:gd name="T0" fmla="*/ 12 w 211"/>
                    <a:gd name="T1" fmla="*/ 0 h 162"/>
                    <a:gd name="T2" fmla="*/ 13 w 211"/>
                    <a:gd name="T3" fmla="*/ 7 h 162"/>
                    <a:gd name="T4" fmla="*/ 0 w 211"/>
                    <a:gd name="T5" fmla="*/ 10 h 162"/>
                    <a:gd name="T6" fmla="*/ 0 w 211"/>
                    <a:gd name="T7" fmla="*/ 2 h 162"/>
                    <a:gd name="T8" fmla="*/ 12 w 211"/>
                    <a:gd name="T9" fmla="*/ 0 h 16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11"/>
                    <a:gd name="T16" fmla="*/ 0 h 162"/>
                    <a:gd name="T17" fmla="*/ 211 w 211"/>
                    <a:gd name="T18" fmla="*/ 162 h 16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11" h="162">
                      <a:moveTo>
                        <a:pt x="200" y="0"/>
                      </a:moveTo>
                      <a:lnTo>
                        <a:pt x="211" y="122"/>
                      </a:lnTo>
                      <a:lnTo>
                        <a:pt x="14" y="162"/>
                      </a:lnTo>
                      <a:lnTo>
                        <a:pt x="0" y="32"/>
                      </a:lnTo>
                      <a:lnTo>
                        <a:pt x="200" y="0"/>
                      </a:lnTo>
                    </a:path>
                  </a:pathLst>
                </a:custGeom>
                <a:noFill/>
                <a:ln w="7938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797" name="Group 412"/>
              <p:cNvGrpSpPr>
                <a:grpSpLocks/>
              </p:cNvGrpSpPr>
              <p:nvPr/>
            </p:nvGrpSpPr>
            <p:grpSpPr bwMode="auto">
              <a:xfrm>
                <a:off x="1676" y="3142"/>
                <a:ext cx="270" cy="133"/>
                <a:chOff x="1676" y="3142"/>
                <a:chExt cx="270" cy="133"/>
              </a:xfrm>
            </p:grpSpPr>
            <p:grpSp>
              <p:nvGrpSpPr>
                <p:cNvPr id="798" name="Group 413"/>
                <p:cNvGrpSpPr>
                  <a:grpSpLocks/>
                </p:cNvGrpSpPr>
                <p:nvPr/>
              </p:nvGrpSpPr>
              <p:grpSpPr bwMode="auto">
                <a:xfrm>
                  <a:off x="1676" y="3142"/>
                  <a:ext cx="202" cy="130"/>
                  <a:chOff x="1676" y="3142"/>
                  <a:chExt cx="202" cy="130"/>
                </a:xfrm>
              </p:grpSpPr>
              <p:grpSp>
                <p:nvGrpSpPr>
                  <p:cNvPr id="819" name="Group 414"/>
                  <p:cNvGrpSpPr>
                    <a:grpSpLocks/>
                  </p:cNvGrpSpPr>
                  <p:nvPr/>
                </p:nvGrpSpPr>
                <p:grpSpPr bwMode="auto">
                  <a:xfrm>
                    <a:off x="1686" y="3142"/>
                    <a:ext cx="192" cy="130"/>
                    <a:chOff x="1686" y="3142"/>
                    <a:chExt cx="192" cy="130"/>
                  </a:xfrm>
                </p:grpSpPr>
                <p:grpSp>
                  <p:nvGrpSpPr>
                    <p:cNvPr id="844" name="Group 415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686" y="3142"/>
                      <a:ext cx="192" cy="130"/>
                      <a:chOff x="1686" y="3142"/>
                      <a:chExt cx="192" cy="130"/>
                    </a:xfrm>
                  </p:grpSpPr>
                  <p:sp>
                    <p:nvSpPr>
                      <p:cNvPr id="851" name="Freeform 416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1686" y="3142"/>
                        <a:ext cx="192" cy="130"/>
                      </a:xfrm>
                      <a:custGeom>
                        <a:avLst/>
                        <a:gdLst>
                          <a:gd name="T0" fmla="*/ 3 w 383"/>
                          <a:gd name="T1" fmla="*/ 6 h 261"/>
                          <a:gd name="T2" fmla="*/ 22 w 383"/>
                          <a:gd name="T3" fmla="*/ 3 h 261"/>
                          <a:gd name="T4" fmla="*/ 22 w 383"/>
                          <a:gd name="T5" fmla="*/ 0 h 261"/>
                          <a:gd name="T6" fmla="*/ 23 w 383"/>
                          <a:gd name="T7" fmla="*/ 0 h 261"/>
                          <a:gd name="T8" fmla="*/ 23 w 383"/>
                          <a:gd name="T9" fmla="*/ 0 h 261"/>
                          <a:gd name="T10" fmla="*/ 24 w 383"/>
                          <a:gd name="T11" fmla="*/ 11 h 261"/>
                          <a:gd name="T12" fmla="*/ 3 w 383"/>
                          <a:gd name="T13" fmla="*/ 16 h 261"/>
                          <a:gd name="T14" fmla="*/ 2 w 383"/>
                          <a:gd name="T15" fmla="*/ 16 h 261"/>
                          <a:gd name="T16" fmla="*/ 0 w 383"/>
                          <a:gd name="T17" fmla="*/ 2 h 261"/>
                          <a:gd name="T18" fmla="*/ 1 w 383"/>
                          <a:gd name="T19" fmla="*/ 2 h 261"/>
                          <a:gd name="T20" fmla="*/ 2 w 383"/>
                          <a:gd name="T21" fmla="*/ 2 h 261"/>
                          <a:gd name="T22" fmla="*/ 3 w 383"/>
                          <a:gd name="T23" fmla="*/ 14 h 261"/>
                          <a:gd name="T24" fmla="*/ 23 w 383"/>
                          <a:gd name="T25" fmla="*/ 10 h 261"/>
                          <a:gd name="T26" fmla="*/ 22 w 383"/>
                          <a:gd name="T27" fmla="*/ 4 h 261"/>
                          <a:gd name="T28" fmla="*/ 3 w 383"/>
                          <a:gd name="T29" fmla="*/ 7 h 261"/>
                          <a:gd name="T30" fmla="*/ 3 w 383"/>
                          <a:gd name="T31" fmla="*/ 6 h 261"/>
                          <a:gd name="T32" fmla="*/ 0 60000 65536"/>
                          <a:gd name="T33" fmla="*/ 0 60000 65536"/>
                          <a:gd name="T34" fmla="*/ 0 60000 65536"/>
                          <a:gd name="T35" fmla="*/ 0 60000 65536"/>
                          <a:gd name="T36" fmla="*/ 0 60000 65536"/>
                          <a:gd name="T37" fmla="*/ 0 60000 65536"/>
                          <a:gd name="T38" fmla="*/ 0 60000 65536"/>
                          <a:gd name="T39" fmla="*/ 0 60000 65536"/>
                          <a:gd name="T40" fmla="*/ 0 60000 65536"/>
                          <a:gd name="T41" fmla="*/ 0 60000 65536"/>
                          <a:gd name="T42" fmla="*/ 0 60000 65536"/>
                          <a:gd name="T43" fmla="*/ 0 60000 65536"/>
                          <a:gd name="T44" fmla="*/ 0 60000 65536"/>
                          <a:gd name="T45" fmla="*/ 0 60000 65536"/>
                          <a:gd name="T46" fmla="*/ 0 60000 65536"/>
                          <a:gd name="T47" fmla="*/ 0 60000 65536"/>
                          <a:gd name="T48" fmla="*/ 0 w 383"/>
                          <a:gd name="T49" fmla="*/ 0 h 261"/>
                          <a:gd name="T50" fmla="*/ 383 w 383"/>
                          <a:gd name="T51" fmla="*/ 261 h 261"/>
                        </a:gdLst>
                        <a:ahLst/>
                        <a:cxnLst>
                          <a:cxn ang="T32">
                            <a:pos x="T0" y="T1"/>
                          </a:cxn>
                          <a:cxn ang="T33">
                            <a:pos x="T2" y="T3"/>
                          </a:cxn>
                          <a:cxn ang="T34">
                            <a:pos x="T4" y="T5"/>
                          </a:cxn>
                          <a:cxn ang="T35">
                            <a:pos x="T6" y="T7"/>
                          </a:cxn>
                          <a:cxn ang="T36">
                            <a:pos x="T8" y="T9"/>
                          </a:cxn>
                          <a:cxn ang="T37">
                            <a:pos x="T10" y="T11"/>
                          </a:cxn>
                          <a:cxn ang="T38">
                            <a:pos x="T12" y="T13"/>
                          </a:cxn>
                          <a:cxn ang="T39">
                            <a:pos x="T14" y="T15"/>
                          </a:cxn>
                          <a:cxn ang="T40">
                            <a:pos x="T16" y="T17"/>
                          </a:cxn>
                          <a:cxn ang="T41">
                            <a:pos x="T18" y="T19"/>
                          </a:cxn>
                          <a:cxn ang="T42">
                            <a:pos x="T20" y="T21"/>
                          </a:cxn>
                          <a:cxn ang="T43">
                            <a:pos x="T22" y="T23"/>
                          </a:cxn>
                          <a:cxn ang="T44">
                            <a:pos x="T24" y="T25"/>
                          </a:cxn>
                          <a:cxn ang="T45">
                            <a:pos x="T26" y="T27"/>
                          </a:cxn>
                          <a:cxn ang="T46">
                            <a:pos x="T28" y="T29"/>
                          </a:cxn>
                          <a:cxn ang="T47">
                            <a:pos x="T30" y="T31"/>
                          </a:cxn>
                        </a:cxnLst>
                        <a:rect l="T48" t="T49" r="T50" b="T51"/>
                        <a:pathLst>
                          <a:path w="383" h="261">
                            <a:moveTo>
                              <a:pt x="33" y="99"/>
                            </a:moveTo>
                            <a:lnTo>
                              <a:pt x="345" y="50"/>
                            </a:lnTo>
                            <a:lnTo>
                              <a:pt x="343" y="4"/>
                            </a:lnTo>
                            <a:lnTo>
                              <a:pt x="354" y="0"/>
                            </a:lnTo>
                            <a:lnTo>
                              <a:pt x="368" y="0"/>
                            </a:lnTo>
                            <a:lnTo>
                              <a:pt x="383" y="184"/>
                            </a:lnTo>
                            <a:lnTo>
                              <a:pt x="35" y="261"/>
                            </a:lnTo>
                            <a:lnTo>
                              <a:pt x="18" y="261"/>
                            </a:lnTo>
                            <a:lnTo>
                              <a:pt x="0" y="40"/>
                            </a:lnTo>
                            <a:lnTo>
                              <a:pt x="12" y="38"/>
                            </a:lnTo>
                            <a:lnTo>
                              <a:pt x="27" y="38"/>
                            </a:lnTo>
                            <a:lnTo>
                              <a:pt x="43" y="235"/>
                            </a:lnTo>
                            <a:lnTo>
                              <a:pt x="354" y="172"/>
                            </a:lnTo>
                            <a:lnTo>
                              <a:pt x="349" y="69"/>
                            </a:lnTo>
                            <a:lnTo>
                              <a:pt x="35" y="121"/>
                            </a:lnTo>
                            <a:lnTo>
                              <a:pt x="33" y="99"/>
                            </a:lnTo>
                            <a:close/>
                          </a:path>
                        </a:pathLst>
                      </a:custGeom>
                      <a:solidFill>
                        <a:srgbClr val="919191"/>
                      </a:solidFill>
                      <a:ln w="9525">
                        <a:noFill/>
                        <a:round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852" name="Freeform 417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1686" y="3142"/>
                        <a:ext cx="192" cy="130"/>
                      </a:xfrm>
                      <a:custGeom>
                        <a:avLst/>
                        <a:gdLst>
                          <a:gd name="T0" fmla="*/ 3 w 383"/>
                          <a:gd name="T1" fmla="*/ 6 h 261"/>
                          <a:gd name="T2" fmla="*/ 22 w 383"/>
                          <a:gd name="T3" fmla="*/ 3 h 261"/>
                          <a:gd name="T4" fmla="*/ 22 w 383"/>
                          <a:gd name="T5" fmla="*/ 0 h 261"/>
                          <a:gd name="T6" fmla="*/ 23 w 383"/>
                          <a:gd name="T7" fmla="*/ 0 h 261"/>
                          <a:gd name="T8" fmla="*/ 23 w 383"/>
                          <a:gd name="T9" fmla="*/ 0 h 261"/>
                          <a:gd name="T10" fmla="*/ 24 w 383"/>
                          <a:gd name="T11" fmla="*/ 11 h 261"/>
                          <a:gd name="T12" fmla="*/ 3 w 383"/>
                          <a:gd name="T13" fmla="*/ 16 h 261"/>
                          <a:gd name="T14" fmla="*/ 2 w 383"/>
                          <a:gd name="T15" fmla="*/ 16 h 261"/>
                          <a:gd name="T16" fmla="*/ 0 w 383"/>
                          <a:gd name="T17" fmla="*/ 2 h 261"/>
                          <a:gd name="T18" fmla="*/ 1 w 383"/>
                          <a:gd name="T19" fmla="*/ 2 h 261"/>
                          <a:gd name="T20" fmla="*/ 2 w 383"/>
                          <a:gd name="T21" fmla="*/ 2 h 261"/>
                          <a:gd name="T22" fmla="*/ 3 w 383"/>
                          <a:gd name="T23" fmla="*/ 14 h 261"/>
                          <a:gd name="T24" fmla="*/ 23 w 383"/>
                          <a:gd name="T25" fmla="*/ 10 h 261"/>
                          <a:gd name="T26" fmla="*/ 22 w 383"/>
                          <a:gd name="T27" fmla="*/ 4 h 261"/>
                          <a:gd name="T28" fmla="*/ 3 w 383"/>
                          <a:gd name="T29" fmla="*/ 7 h 261"/>
                          <a:gd name="T30" fmla="*/ 3 w 383"/>
                          <a:gd name="T31" fmla="*/ 6 h 261"/>
                          <a:gd name="T32" fmla="*/ 0 60000 65536"/>
                          <a:gd name="T33" fmla="*/ 0 60000 65536"/>
                          <a:gd name="T34" fmla="*/ 0 60000 65536"/>
                          <a:gd name="T35" fmla="*/ 0 60000 65536"/>
                          <a:gd name="T36" fmla="*/ 0 60000 65536"/>
                          <a:gd name="T37" fmla="*/ 0 60000 65536"/>
                          <a:gd name="T38" fmla="*/ 0 60000 65536"/>
                          <a:gd name="T39" fmla="*/ 0 60000 65536"/>
                          <a:gd name="T40" fmla="*/ 0 60000 65536"/>
                          <a:gd name="T41" fmla="*/ 0 60000 65536"/>
                          <a:gd name="T42" fmla="*/ 0 60000 65536"/>
                          <a:gd name="T43" fmla="*/ 0 60000 65536"/>
                          <a:gd name="T44" fmla="*/ 0 60000 65536"/>
                          <a:gd name="T45" fmla="*/ 0 60000 65536"/>
                          <a:gd name="T46" fmla="*/ 0 60000 65536"/>
                          <a:gd name="T47" fmla="*/ 0 60000 65536"/>
                          <a:gd name="T48" fmla="*/ 0 w 383"/>
                          <a:gd name="T49" fmla="*/ 0 h 261"/>
                          <a:gd name="T50" fmla="*/ 383 w 383"/>
                          <a:gd name="T51" fmla="*/ 261 h 261"/>
                        </a:gdLst>
                        <a:ahLst/>
                        <a:cxnLst>
                          <a:cxn ang="T32">
                            <a:pos x="T0" y="T1"/>
                          </a:cxn>
                          <a:cxn ang="T33">
                            <a:pos x="T2" y="T3"/>
                          </a:cxn>
                          <a:cxn ang="T34">
                            <a:pos x="T4" y="T5"/>
                          </a:cxn>
                          <a:cxn ang="T35">
                            <a:pos x="T6" y="T7"/>
                          </a:cxn>
                          <a:cxn ang="T36">
                            <a:pos x="T8" y="T9"/>
                          </a:cxn>
                          <a:cxn ang="T37">
                            <a:pos x="T10" y="T11"/>
                          </a:cxn>
                          <a:cxn ang="T38">
                            <a:pos x="T12" y="T13"/>
                          </a:cxn>
                          <a:cxn ang="T39">
                            <a:pos x="T14" y="T15"/>
                          </a:cxn>
                          <a:cxn ang="T40">
                            <a:pos x="T16" y="T17"/>
                          </a:cxn>
                          <a:cxn ang="T41">
                            <a:pos x="T18" y="T19"/>
                          </a:cxn>
                          <a:cxn ang="T42">
                            <a:pos x="T20" y="T21"/>
                          </a:cxn>
                          <a:cxn ang="T43">
                            <a:pos x="T22" y="T23"/>
                          </a:cxn>
                          <a:cxn ang="T44">
                            <a:pos x="T24" y="T25"/>
                          </a:cxn>
                          <a:cxn ang="T45">
                            <a:pos x="T26" y="T27"/>
                          </a:cxn>
                          <a:cxn ang="T46">
                            <a:pos x="T28" y="T29"/>
                          </a:cxn>
                          <a:cxn ang="T47">
                            <a:pos x="T30" y="T31"/>
                          </a:cxn>
                        </a:cxnLst>
                        <a:rect l="T48" t="T49" r="T50" b="T51"/>
                        <a:pathLst>
                          <a:path w="383" h="261">
                            <a:moveTo>
                              <a:pt x="33" y="99"/>
                            </a:moveTo>
                            <a:lnTo>
                              <a:pt x="345" y="50"/>
                            </a:lnTo>
                            <a:lnTo>
                              <a:pt x="343" y="4"/>
                            </a:lnTo>
                            <a:lnTo>
                              <a:pt x="354" y="0"/>
                            </a:lnTo>
                            <a:lnTo>
                              <a:pt x="368" y="0"/>
                            </a:lnTo>
                            <a:lnTo>
                              <a:pt x="383" y="184"/>
                            </a:lnTo>
                            <a:lnTo>
                              <a:pt x="35" y="261"/>
                            </a:lnTo>
                            <a:lnTo>
                              <a:pt x="18" y="261"/>
                            </a:lnTo>
                            <a:lnTo>
                              <a:pt x="0" y="40"/>
                            </a:lnTo>
                            <a:lnTo>
                              <a:pt x="12" y="38"/>
                            </a:lnTo>
                            <a:lnTo>
                              <a:pt x="27" y="38"/>
                            </a:lnTo>
                            <a:lnTo>
                              <a:pt x="43" y="235"/>
                            </a:lnTo>
                            <a:lnTo>
                              <a:pt x="354" y="172"/>
                            </a:lnTo>
                            <a:lnTo>
                              <a:pt x="349" y="69"/>
                            </a:lnTo>
                            <a:lnTo>
                              <a:pt x="35" y="121"/>
                            </a:lnTo>
                            <a:lnTo>
                              <a:pt x="33" y="99"/>
                            </a:lnTo>
                          </a:path>
                        </a:pathLst>
                      </a:custGeom>
                      <a:noFill/>
                      <a:ln w="7938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zh-CN" altLang="en-US"/>
                      </a:p>
                    </p:txBody>
                  </p:sp>
                </p:grpSp>
                <p:grpSp>
                  <p:nvGrpSpPr>
                    <p:cNvPr id="845" name="Group 418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704" y="3167"/>
                      <a:ext cx="162" cy="26"/>
                      <a:chOff x="1704" y="3167"/>
                      <a:chExt cx="162" cy="26"/>
                    </a:xfrm>
                  </p:grpSpPr>
                  <p:sp>
                    <p:nvSpPr>
                      <p:cNvPr id="849" name="Freeform 419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1704" y="3167"/>
                        <a:ext cx="162" cy="26"/>
                      </a:xfrm>
                      <a:custGeom>
                        <a:avLst/>
                        <a:gdLst>
                          <a:gd name="T0" fmla="*/ 20 w 325"/>
                          <a:gd name="T1" fmla="*/ 0 h 53"/>
                          <a:gd name="T2" fmla="*/ 18 w 325"/>
                          <a:gd name="T3" fmla="*/ 0 h 53"/>
                          <a:gd name="T4" fmla="*/ 0 w 325"/>
                          <a:gd name="T5" fmla="*/ 3 h 53"/>
                          <a:gd name="T6" fmla="*/ 0 w 325"/>
                          <a:gd name="T7" fmla="*/ 3 h 53"/>
                          <a:gd name="T8" fmla="*/ 19 w 325"/>
                          <a:gd name="T9" fmla="*/ 0 h 53"/>
                          <a:gd name="T10" fmla="*/ 20 w 325"/>
                          <a:gd name="T11" fmla="*/ 0 h 53"/>
                          <a:gd name="T12" fmla="*/ 0 60000 65536"/>
                          <a:gd name="T13" fmla="*/ 0 60000 65536"/>
                          <a:gd name="T14" fmla="*/ 0 60000 65536"/>
                          <a:gd name="T15" fmla="*/ 0 60000 65536"/>
                          <a:gd name="T16" fmla="*/ 0 60000 65536"/>
                          <a:gd name="T17" fmla="*/ 0 60000 65536"/>
                          <a:gd name="T18" fmla="*/ 0 w 325"/>
                          <a:gd name="T19" fmla="*/ 0 h 53"/>
                          <a:gd name="T20" fmla="*/ 325 w 325"/>
                          <a:gd name="T21" fmla="*/ 53 h 53"/>
                        </a:gdLst>
                        <a:ahLst/>
                        <a:cxnLst>
                          <a:cxn ang="T12">
                            <a:pos x="T0" y="T1"/>
                          </a:cxn>
                          <a:cxn ang="T13">
                            <a:pos x="T2" y="T3"/>
                          </a:cxn>
                          <a:cxn ang="T14">
                            <a:pos x="T4" y="T5"/>
                          </a:cxn>
                          <a:cxn ang="T15">
                            <a:pos x="T6" y="T7"/>
                          </a:cxn>
                          <a:cxn ang="T16">
                            <a:pos x="T8" y="T9"/>
                          </a:cxn>
                          <a:cxn ang="T17">
                            <a:pos x="T10" y="T11"/>
                          </a:cxn>
                        </a:cxnLst>
                        <a:rect l="T18" t="T19" r="T20" b="T21"/>
                        <a:pathLst>
                          <a:path w="325" h="53">
                            <a:moveTo>
                              <a:pt x="325" y="0"/>
                            </a:moveTo>
                            <a:lnTo>
                              <a:pt x="292" y="6"/>
                            </a:lnTo>
                            <a:lnTo>
                              <a:pt x="0" y="53"/>
                            </a:lnTo>
                            <a:lnTo>
                              <a:pt x="0" y="49"/>
                            </a:lnTo>
                            <a:lnTo>
                              <a:pt x="314" y="0"/>
                            </a:lnTo>
                            <a:lnTo>
                              <a:pt x="325" y="0"/>
                            </a:lnTo>
                            <a:close/>
                          </a:path>
                        </a:pathLst>
                      </a:custGeom>
                      <a:solidFill>
                        <a:srgbClr val="CECECE"/>
                      </a:solidFill>
                      <a:ln w="9525">
                        <a:noFill/>
                        <a:round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850" name="Freeform 420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1704" y="3167"/>
                        <a:ext cx="162" cy="26"/>
                      </a:xfrm>
                      <a:custGeom>
                        <a:avLst/>
                        <a:gdLst>
                          <a:gd name="T0" fmla="*/ 20 w 325"/>
                          <a:gd name="T1" fmla="*/ 0 h 53"/>
                          <a:gd name="T2" fmla="*/ 18 w 325"/>
                          <a:gd name="T3" fmla="*/ 0 h 53"/>
                          <a:gd name="T4" fmla="*/ 0 w 325"/>
                          <a:gd name="T5" fmla="*/ 3 h 53"/>
                          <a:gd name="T6" fmla="*/ 0 w 325"/>
                          <a:gd name="T7" fmla="*/ 3 h 53"/>
                          <a:gd name="T8" fmla="*/ 19 w 325"/>
                          <a:gd name="T9" fmla="*/ 0 h 53"/>
                          <a:gd name="T10" fmla="*/ 20 w 325"/>
                          <a:gd name="T11" fmla="*/ 0 h 53"/>
                          <a:gd name="T12" fmla="*/ 0 60000 65536"/>
                          <a:gd name="T13" fmla="*/ 0 60000 65536"/>
                          <a:gd name="T14" fmla="*/ 0 60000 65536"/>
                          <a:gd name="T15" fmla="*/ 0 60000 65536"/>
                          <a:gd name="T16" fmla="*/ 0 60000 65536"/>
                          <a:gd name="T17" fmla="*/ 0 60000 65536"/>
                          <a:gd name="T18" fmla="*/ 0 w 325"/>
                          <a:gd name="T19" fmla="*/ 0 h 53"/>
                          <a:gd name="T20" fmla="*/ 325 w 325"/>
                          <a:gd name="T21" fmla="*/ 53 h 53"/>
                        </a:gdLst>
                        <a:ahLst/>
                        <a:cxnLst>
                          <a:cxn ang="T12">
                            <a:pos x="T0" y="T1"/>
                          </a:cxn>
                          <a:cxn ang="T13">
                            <a:pos x="T2" y="T3"/>
                          </a:cxn>
                          <a:cxn ang="T14">
                            <a:pos x="T4" y="T5"/>
                          </a:cxn>
                          <a:cxn ang="T15">
                            <a:pos x="T6" y="T7"/>
                          </a:cxn>
                          <a:cxn ang="T16">
                            <a:pos x="T8" y="T9"/>
                          </a:cxn>
                          <a:cxn ang="T17">
                            <a:pos x="T10" y="T11"/>
                          </a:cxn>
                        </a:cxnLst>
                        <a:rect l="T18" t="T19" r="T20" b="T21"/>
                        <a:pathLst>
                          <a:path w="325" h="53">
                            <a:moveTo>
                              <a:pt x="325" y="0"/>
                            </a:moveTo>
                            <a:lnTo>
                              <a:pt x="292" y="6"/>
                            </a:lnTo>
                            <a:lnTo>
                              <a:pt x="0" y="53"/>
                            </a:lnTo>
                            <a:lnTo>
                              <a:pt x="0" y="49"/>
                            </a:lnTo>
                            <a:lnTo>
                              <a:pt x="314" y="0"/>
                            </a:lnTo>
                            <a:lnTo>
                              <a:pt x="325" y="0"/>
                            </a:lnTo>
                          </a:path>
                        </a:pathLst>
                      </a:custGeom>
                      <a:noFill/>
                      <a:ln w="7938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zh-CN" altLang="en-US"/>
                      </a:p>
                    </p:txBody>
                  </p:sp>
                </p:grpSp>
                <p:grpSp>
                  <p:nvGrpSpPr>
                    <p:cNvPr id="846" name="Group 421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710" y="3228"/>
                      <a:ext cx="159" cy="32"/>
                      <a:chOff x="1710" y="3228"/>
                      <a:chExt cx="159" cy="32"/>
                    </a:xfrm>
                  </p:grpSpPr>
                  <p:sp>
                    <p:nvSpPr>
                      <p:cNvPr id="847" name="Freeform 422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1710" y="3228"/>
                        <a:ext cx="159" cy="32"/>
                      </a:xfrm>
                      <a:custGeom>
                        <a:avLst/>
                        <a:gdLst>
                          <a:gd name="T0" fmla="*/ 20 w 317"/>
                          <a:gd name="T1" fmla="*/ 0 h 65"/>
                          <a:gd name="T2" fmla="*/ 18 w 317"/>
                          <a:gd name="T3" fmla="*/ 0 h 65"/>
                          <a:gd name="T4" fmla="*/ 0 w 317"/>
                          <a:gd name="T5" fmla="*/ 4 h 65"/>
                          <a:gd name="T6" fmla="*/ 0 w 317"/>
                          <a:gd name="T7" fmla="*/ 3 h 65"/>
                          <a:gd name="T8" fmla="*/ 20 w 317"/>
                          <a:gd name="T9" fmla="*/ 0 h 65"/>
                          <a:gd name="T10" fmla="*/ 20 w 317"/>
                          <a:gd name="T11" fmla="*/ 0 h 65"/>
                          <a:gd name="T12" fmla="*/ 0 60000 65536"/>
                          <a:gd name="T13" fmla="*/ 0 60000 65536"/>
                          <a:gd name="T14" fmla="*/ 0 60000 65536"/>
                          <a:gd name="T15" fmla="*/ 0 60000 65536"/>
                          <a:gd name="T16" fmla="*/ 0 60000 65536"/>
                          <a:gd name="T17" fmla="*/ 0 60000 65536"/>
                          <a:gd name="T18" fmla="*/ 0 w 317"/>
                          <a:gd name="T19" fmla="*/ 0 h 65"/>
                          <a:gd name="T20" fmla="*/ 317 w 317"/>
                          <a:gd name="T21" fmla="*/ 65 h 65"/>
                        </a:gdLst>
                        <a:ahLst/>
                        <a:cxnLst>
                          <a:cxn ang="T12">
                            <a:pos x="T0" y="T1"/>
                          </a:cxn>
                          <a:cxn ang="T13">
                            <a:pos x="T2" y="T3"/>
                          </a:cxn>
                          <a:cxn ang="T14">
                            <a:pos x="T4" y="T5"/>
                          </a:cxn>
                          <a:cxn ang="T15">
                            <a:pos x="T6" y="T7"/>
                          </a:cxn>
                          <a:cxn ang="T16">
                            <a:pos x="T8" y="T9"/>
                          </a:cxn>
                          <a:cxn ang="T17">
                            <a:pos x="T10" y="T11"/>
                          </a:cxn>
                        </a:cxnLst>
                        <a:rect l="T18" t="T19" r="T20" b="T21"/>
                        <a:pathLst>
                          <a:path w="317" h="65">
                            <a:moveTo>
                              <a:pt x="317" y="0"/>
                            </a:moveTo>
                            <a:lnTo>
                              <a:pt x="286" y="8"/>
                            </a:lnTo>
                            <a:lnTo>
                              <a:pt x="0" y="65"/>
                            </a:lnTo>
                            <a:lnTo>
                              <a:pt x="0" y="63"/>
                            </a:lnTo>
                            <a:lnTo>
                              <a:pt x="305" y="0"/>
                            </a:lnTo>
                            <a:lnTo>
                              <a:pt x="317" y="0"/>
                            </a:lnTo>
                            <a:close/>
                          </a:path>
                        </a:pathLst>
                      </a:custGeom>
                      <a:solidFill>
                        <a:srgbClr val="DADADA"/>
                      </a:solidFill>
                      <a:ln w="9525">
                        <a:noFill/>
                        <a:round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848" name="Freeform 423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1710" y="3228"/>
                        <a:ext cx="159" cy="32"/>
                      </a:xfrm>
                      <a:custGeom>
                        <a:avLst/>
                        <a:gdLst>
                          <a:gd name="T0" fmla="*/ 20 w 317"/>
                          <a:gd name="T1" fmla="*/ 0 h 65"/>
                          <a:gd name="T2" fmla="*/ 18 w 317"/>
                          <a:gd name="T3" fmla="*/ 0 h 65"/>
                          <a:gd name="T4" fmla="*/ 0 w 317"/>
                          <a:gd name="T5" fmla="*/ 4 h 65"/>
                          <a:gd name="T6" fmla="*/ 0 w 317"/>
                          <a:gd name="T7" fmla="*/ 3 h 65"/>
                          <a:gd name="T8" fmla="*/ 20 w 317"/>
                          <a:gd name="T9" fmla="*/ 0 h 65"/>
                          <a:gd name="T10" fmla="*/ 20 w 317"/>
                          <a:gd name="T11" fmla="*/ 0 h 65"/>
                          <a:gd name="T12" fmla="*/ 0 60000 65536"/>
                          <a:gd name="T13" fmla="*/ 0 60000 65536"/>
                          <a:gd name="T14" fmla="*/ 0 60000 65536"/>
                          <a:gd name="T15" fmla="*/ 0 60000 65536"/>
                          <a:gd name="T16" fmla="*/ 0 60000 65536"/>
                          <a:gd name="T17" fmla="*/ 0 60000 65536"/>
                          <a:gd name="T18" fmla="*/ 0 w 317"/>
                          <a:gd name="T19" fmla="*/ 0 h 65"/>
                          <a:gd name="T20" fmla="*/ 317 w 317"/>
                          <a:gd name="T21" fmla="*/ 65 h 65"/>
                        </a:gdLst>
                        <a:ahLst/>
                        <a:cxnLst>
                          <a:cxn ang="T12">
                            <a:pos x="T0" y="T1"/>
                          </a:cxn>
                          <a:cxn ang="T13">
                            <a:pos x="T2" y="T3"/>
                          </a:cxn>
                          <a:cxn ang="T14">
                            <a:pos x="T4" y="T5"/>
                          </a:cxn>
                          <a:cxn ang="T15">
                            <a:pos x="T6" y="T7"/>
                          </a:cxn>
                          <a:cxn ang="T16">
                            <a:pos x="T8" y="T9"/>
                          </a:cxn>
                          <a:cxn ang="T17">
                            <a:pos x="T10" y="T11"/>
                          </a:cxn>
                        </a:cxnLst>
                        <a:rect l="T18" t="T19" r="T20" b="T21"/>
                        <a:pathLst>
                          <a:path w="317" h="65">
                            <a:moveTo>
                              <a:pt x="317" y="0"/>
                            </a:moveTo>
                            <a:lnTo>
                              <a:pt x="286" y="8"/>
                            </a:lnTo>
                            <a:lnTo>
                              <a:pt x="0" y="65"/>
                            </a:lnTo>
                            <a:lnTo>
                              <a:pt x="0" y="63"/>
                            </a:lnTo>
                            <a:lnTo>
                              <a:pt x="305" y="0"/>
                            </a:lnTo>
                            <a:lnTo>
                              <a:pt x="317" y="0"/>
                            </a:lnTo>
                          </a:path>
                        </a:pathLst>
                      </a:custGeom>
                      <a:noFill/>
                      <a:ln w="7938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zh-CN" altLang="en-US"/>
                      </a:p>
                    </p:txBody>
                  </p:sp>
                </p:grpSp>
              </p:grpSp>
              <p:grpSp>
                <p:nvGrpSpPr>
                  <p:cNvPr id="820" name="Group 424"/>
                  <p:cNvGrpSpPr>
                    <a:grpSpLocks/>
                  </p:cNvGrpSpPr>
                  <p:nvPr/>
                </p:nvGrpSpPr>
                <p:grpSpPr bwMode="auto">
                  <a:xfrm>
                    <a:off x="1676" y="3161"/>
                    <a:ext cx="28" cy="111"/>
                    <a:chOff x="1676" y="3161"/>
                    <a:chExt cx="28" cy="111"/>
                  </a:xfrm>
                </p:grpSpPr>
                <p:grpSp>
                  <p:nvGrpSpPr>
                    <p:cNvPr id="831" name="Group 425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676" y="3201"/>
                      <a:ext cx="1" cy="1"/>
                      <a:chOff x="1676" y="3201"/>
                      <a:chExt cx="1" cy="1"/>
                    </a:xfrm>
                  </p:grpSpPr>
                  <p:sp>
                    <p:nvSpPr>
                      <p:cNvPr id="842" name="Freeform 426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1676" y="3201"/>
                        <a:ext cx="1" cy="1"/>
                      </a:xfrm>
                      <a:custGeom>
                        <a:avLst/>
                        <a:gdLst>
                          <a:gd name="T0" fmla="*/ 0 w 1"/>
                          <a:gd name="T1" fmla="*/ 0 h 2"/>
                          <a:gd name="T2" fmla="*/ 0 w 1"/>
                          <a:gd name="T3" fmla="*/ 0 h 2"/>
                          <a:gd name="T4" fmla="*/ 0 w 1"/>
                          <a:gd name="T5" fmla="*/ 1 h 2"/>
                          <a:gd name="T6" fmla="*/ 0 w 1"/>
                          <a:gd name="T7" fmla="*/ 0 h 2"/>
                          <a:gd name="T8" fmla="*/ 0 60000 65536"/>
                          <a:gd name="T9" fmla="*/ 0 60000 65536"/>
                          <a:gd name="T10" fmla="*/ 0 60000 65536"/>
                          <a:gd name="T11" fmla="*/ 0 60000 65536"/>
                          <a:gd name="T12" fmla="*/ 0 w 1"/>
                          <a:gd name="T13" fmla="*/ 0 h 2"/>
                          <a:gd name="T14" fmla="*/ 1 w 1"/>
                          <a:gd name="T15" fmla="*/ 2 h 2"/>
                        </a:gdLst>
                        <a:ahLst/>
                        <a:cxnLst>
                          <a:cxn ang="T8">
                            <a:pos x="T0" y="T1"/>
                          </a:cxn>
                          <a:cxn ang="T9">
                            <a:pos x="T2" y="T3"/>
                          </a:cxn>
                          <a:cxn ang="T10">
                            <a:pos x="T4" y="T5"/>
                          </a:cxn>
                          <a:cxn ang="T11">
                            <a:pos x="T6" y="T7"/>
                          </a:cxn>
                        </a:cxnLst>
                        <a:rect l="T12" t="T13" r="T14" b="T15"/>
                        <a:pathLst>
                          <a:path w="1" h="2">
                            <a:moveTo>
                              <a:pt x="0" y="0"/>
                            </a:moveTo>
                            <a:lnTo>
                              <a:pt x="0" y="0"/>
                            </a:lnTo>
                            <a:lnTo>
                              <a:pt x="0" y="2"/>
                            </a:ln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solidFill>
                        <a:srgbClr val="000000"/>
                      </a:solidFill>
                      <a:ln w="9525">
                        <a:noFill/>
                        <a:round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843" name="Freeform 427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1676" y="3201"/>
                        <a:ext cx="1" cy="1"/>
                      </a:xfrm>
                      <a:custGeom>
                        <a:avLst/>
                        <a:gdLst>
                          <a:gd name="T0" fmla="*/ 0 w 1"/>
                          <a:gd name="T1" fmla="*/ 0 h 2"/>
                          <a:gd name="T2" fmla="*/ 0 w 1"/>
                          <a:gd name="T3" fmla="*/ 0 h 2"/>
                          <a:gd name="T4" fmla="*/ 0 w 1"/>
                          <a:gd name="T5" fmla="*/ 1 h 2"/>
                          <a:gd name="T6" fmla="*/ 0 w 1"/>
                          <a:gd name="T7" fmla="*/ 0 h 2"/>
                          <a:gd name="T8" fmla="*/ 0 60000 65536"/>
                          <a:gd name="T9" fmla="*/ 0 60000 65536"/>
                          <a:gd name="T10" fmla="*/ 0 60000 65536"/>
                          <a:gd name="T11" fmla="*/ 0 60000 65536"/>
                          <a:gd name="T12" fmla="*/ 0 w 1"/>
                          <a:gd name="T13" fmla="*/ 0 h 2"/>
                          <a:gd name="T14" fmla="*/ 1 w 1"/>
                          <a:gd name="T15" fmla="*/ 2 h 2"/>
                        </a:gdLst>
                        <a:ahLst/>
                        <a:cxnLst>
                          <a:cxn ang="T8">
                            <a:pos x="T0" y="T1"/>
                          </a:cxn>
                          <a:cxn ang="T9">
                            <a:pos x="T2" y="T3"/>
                          </a:cxn>
                          <a:cxn ang="T10">
                            <a:pos x="T4" y="T5"/>
                          </a:cxn>
                          <a:cxn ang="T11">
                            <a:pos x="T6" y="T7"/>
                          </a:cxn>
                        </a:cxnLst>
                        <a:rect l="T12" t="T13" r="T14" b="T15"/>
                        <a:pathLst>
                          <a:path w="1" h="2">
                            <a:moveTo>
                              <a:pt x="0" y="0"/>
                            </a:moveTo>
                            <a:lnTo>
                              <a:pt x="0" y="0"/>
                            </a:lnTo>
                            <a:lnTo>
                              <a:pt x="0" y="2"/>
                            </a:lnTo>
                            <a:lnTo>
                              <a:pt x="0" y="0"/>
                            </a:lnTo>
                          </a:path>
                        </a:pathLst>
                      </a:custGeom>
                      <a:noFill/>
                      <a:ln w="7938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zh-CN" altLang="en-US"/>
                      </a:p>
                    </p:txBody>
                  </p:sp>
                </p:grpSp>
                <p:sp>
                  <p:nvSpPr>
                    <p:cNvPr id="832" name="Line 428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1694" y="3196"/>
                      <a:ext cx="1" cy="1"/>
                    </a:xfrm>
                    <a:prstGeom prst="line">
                      <a:avLst/>
                    </a:prstGeom>
                    <a:noFill/>
                    <a:ln w="7938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grpSp>
                  <p:nvGrpSpPr>
                    <p:cNvPr id="833" name="Group 429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682" y="3186"/>
                      <a:ext cx="1" cy="1"/>
                      <a:chOff x="1682" y="3186"/>
                      <a:chExt cx="1" cy="1"/>
                    </a:xfrm>
                  </p:grpSpPr>
                  <p:sp>
                    <p:nvSpPr>
                      <p:cNvPr id="840" name="Line 430"/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1682" y="3186"/>
                        <a:ext cx="1" cy="1"/>
                      </a:xfrm>
                      <a:prstGeom prst="line">
                        <a:avLst/>
                      </a:prstGeom>
                      <a:noFill/>
                      <a:ln w="1588">
                        <a:noFill/>
                        <a:round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841" name="Line 431"/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1682" y="3186"/>
                        <a:ext cx="1" cy="1"/>
                      </a:xfrm>
                      <a:prstGeom prst="line">
                        <a:avLst/>
                      </a:prstGeom>
                      <a:noFill/>
                      <a:ln w="7938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zh-CN" altLang="en-US"/>
                      </a:p>
                    </p:txBody>
                  </p:sp>
                </p:grpSp>
                <p:grpSp>
                  <p:nvGrpSpPr>
                    <p:cNvPr id="834" name="Group 432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687" y="3164"/>
                      <a:ext cx="17" cy="108"/>
                      <a:chOff x="1687" y="3164"/>
                      <a:chExt cx="17" cy="108"/>
                    </a:xfrm>
                  </p:grpSpPr>
                  <p:sp>
                    <p:nvSpPr>
                      <p:cNvPr id="838" name="Freeform 433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1687" y="3164"/>
                        <a:ext cx="17" cy="108"/>
                      </a:xfrm>
                      <a:custGeom>
                        <a:avLst/>
                        <a:gdLst>
                          <a:gd name="T0" fmla="*/ 1 w 33"/>
                          <a:gd name="T1" fmla="*/ 0 h 217"/>
                          <a:gd name="T2" fmla="*/ 1 w 33"/>
                          <a:gd name="T3" fmla="*/ 1 h 217"/>
                          <a:gd name="T4" fmla="*/ 3 w 33"/>
                          <a:gd name="T5" fmla="*/ 13 h 217"/>
                          <a:gd name="T6" fmla="*/ 2 w 33"/>
                          <a:gd name="T7" fmla="*/ 13 h 217"/>
                          <a:gd name="T8" fmla="*/ 0 w 33"/>
                          <a:gd name="T9" fmla="*/ 0 h 217"/>
                          <a:gd name="T10" fmla="*/ 1 w 33"/>
                          <a:gd name="T11" fmla="*/ 0 h 217"/>
                          <a:gd name="T12" fmla="*/ 0 60000 65536"/>
                          <a:gd name="T13" fmla="*/ 0 60000 65536"/>
                          <a:gd name="T14" fmla="*/ 0 60000 65536"/>
                          <a:gd name="T15" fmla="*/ 0 60000 65536"/>
                          <a:gd name="T16" fmla="*/ 0 60000 65536"/>
                          <a:gd name="T17" fmla="*/ 0 60000 65536"/>
                          <a:gd name="T18" fmla="*/ 0 w 33"/>
                          <a:gd name="T19" fmla="*/ 0 h 217"/>
                          <a:gd name="T20" fmla="*/ 33 w 33"/>
                          <a:gd name="T21" fmla="*/ 217 h 217"/>
                        </a:gdLst>
                        <a:ahLst/>
                        <a:cxnLst>
                          <a:cxn ang="T12">
                            <a:pos x="T0" y="T1"/>
                          </a:cxn>
                          <a:cxn ang="T13">
                            <a:pos x="T2" y="T3"/>
                          </a:cxn>
                          <a:cxn ang="T14">
                            <a:pos x="T4" y="T5"/>
                          </a:cxn>
                          <a:cxn ang="T15">
                            <a:pos x="T6" y="T7"/>
                          </a:cxn>
                          <a:cxn ang="T16">
                            <a:pos x="T8" y="T9"/>
                          </a:cxn>
                          <a:cxn ang="T17">
                            <a:pos x="T10" y="T11"/>
                          </a:cxn>
                        </a:cxnLst>
                        <a:rect l="T18" t="T19" r="T20" b="T21"/>
                        <a:pathLst>
                          <a:path w="33" h="217">
                            <a:moveTo>
                              <a:pt x="14" y="0"/>
                            </a:moveTo>
                            <a:lnTo>
                              <a:pt x="16" y="21"/>
                            </a:lnTo>
                            <a:lnTo>
                              <a:pt x="33" y="217"/>
                            </a:lnTo>
                            <a:lnTo>
                              <a:pt x="18" y="217"/>
                            </a:lnTo>
                            <a:lnTo>
                              <a:pt x="0" y="0"/>
                            </a:lnTo>
                            <a:lnTo>
                              <a:pt x="14" y="0"/>
                            </a:lnTo>
                            <a:close/>
                          </a:path>
                        </a:pathLst>
                      </a:custGeom>
                      <a:solidFill>
                        <a:srgbClr val="676767"/>
                      </a:solidFill>
                      <a:ln w="9525">
                        <a:noFill/>
                        <a:round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839" name="Freeform 434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1687" y="3164"/>
                        <a:ext cx="17" cy="108"/>
                      </a:xfrm>
                      <a:custGeom>
                        <a:avLst/>
                        <a:gdLst>
                          <a:gd name="T0" fmla="*/ 1 w 33"/>
                          <a:gd name="T1" fmla="*/ 0 h 217"/>
                          <a:gd name="T2" fmla="*/ 1 w 33"/>
                          <a:gd name="T3" fmla="*/ 1 h 217"/>
                          <a:gd name="T4" fmla="*/ 3 w 33"/>
                          <a:gd name="T5" fmla="*/ 13 h 217"/>
                          <a:gd name="T6" fmla="*/ 2 w 33"/>
                          <a:gd name="T7" fmla="*/ 13 h 217"/>
                          <a:gd name="T8" fmla="*/ 0 w 33"/>
                          <a:gd name="T9" fmla="*/ 0 h 217"/>
                          <a:gd name="T10" fmla="*/ 1 w 33"/>
                          <a:gd name="T11" fmla="*/ 0 h 217"/>
                          <a:gd name="T12" fmla="*/ 0 60000 65536"/>
                          <a:gd name="T13" fmla="*/ 0 60000 65536"/>
                          <a:gd name="T14" fmla="*/ 0 60000 65536"/>
                          <a:gd name="T15" fmla="*/ 0 60000 65536"/>
                          <a:gd name="T16" fmla="*/ 0 60000 65536"/>
                          <a:gd name="T17" fmla="*/ 0 60000 65536"/>
                          <a:gd name="T18" fmla="*/ 0 w 33"/>
                          <a:gd name="T19" fmla="*/ 0 h 217"/>
                          <a:gd name="T20" fmla="*/ 33 w 33"/>
                          <a:gd name="T21" fmla="*/ 217 h 217"/>
                        </a:gdLst>
                        <a:ahLst/>
                        <a:cxnLst>
                          <a:cxn ang="T12">
                            <a:pos x="T0" y="T1"/>
                          </a:cxn>
                          <a:cxn ang="T13">
                            <a:pos x="T2" y="T3"/>
                          </a:cxn>
                          <a:cxn ang="T14">
                            <a:pos x="T4" y="T5"/>
                          </a:cxn>
                          <a:cxn ang="T15">
                            <a:pos x="T6" y="T7"/>
                          </a:cxn>
                          <a:cxn ang="T16">
                            <a:pos x="T8" y="T9"/>
                          </a:cxn>
                          <a:cxn ang="T17">
                            <a:pos x="T10" y="T11"/>
                          </a:cxn>
                        </a:cxnLst>
                        <a:rect l="T18" t="T19" r="T20" b="T21"/>
                        <a:pathLst>
                          <a:path w="33" h="217">
                            <a:moveTo>
                              <a:pt x="14" y="0"/>
                            </a:moveTo>
                            <a:lnTo>
                              <a:pt x="16" y="21"/>
                            </a:lnTo>
                            <a:lnTo>
                              <a:pt x="33" y="217"/>
                            </a:lnTo>
                            <a:lnTo>
                              <a:pt x="18" y="217"/>
                            </a:lnTo>
                            <a:lnTo>
                              <a:pt x="0" y="0"/>
                            </a:lnTo>
                            <a:lnTo>
                              <a:pt x="14" y="0"/>
                            </a:lnTo>
                          </a:path>
                        </a:pathLst>
                      </a:custGeom>
                      <a:noFill/>
                      <a:ln w="7938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zh-CN" altLang="en-US"/>
                      </a:p>
                    </p:txBody>
                  </p:sp>
                </p:grpSp>
                <p:grpSp>
                  <p:nvGrpSpPr>
                    <p:cNvPr id="835" name="Group 435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687" y="3161"/>
                      <a:ext cx="13" cy="2"/>
                      <a:chOff x="1687" y="3161"/>
                      <a:chExt cx="13" cy="2"/>
                    </a:xfrm>
                  </p:grpSpPr>
                  <p:sp>
                    <p:nvSpPr>
                      <p:cNvPr id="836" name="Freeform 436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1687" y="3161"/>
                        <a:ext cx="13" cy="2"/>
                      </a:xfrm>
                      <a:custGeom>
                        <a:avLst/>
                        <a:gdLst>
                          <a:gd name="T0" fmla="*/ 2 w 25"/>
                          <a:gd name="T1" fmla="*/ 0 h 4"/>
                          <a:gd name="T2" fmla="*/ 2 w 25"/>
                          <a:gd name="T3" fmla="*/ 1 h 4"/>
                          <a:gd name="T4" fmla="*/ 1 w 25"/>
                          <a:gd name="T5" fmla="*/ 1 h 4"/>
                          <a:gd name="T6" fmla="*/ 0 w 25"/>
                          <a:gd name="T7" fmla="*/ 1 h 4"/>
                          <a:gd name="T8" fmla="*/ 1 w 25"/>
                          <a:gd name="T9" fmla="*/ 0 h 4"/>
                          <a:gd name="T10" fmla="*/ 2 w 25"/>
                          <a:gd name="T11" fmla="*/ 0 h 4"/>
                          <a:gd name="T12" fmla="*/ 0 60000 65536"/>
                          <a:gd name="T13" fmla="*/ 0 60000 65536"/>
                          <a:gd name="T14" fmla="*/ 0 60000 65536"/>
                          <a:gd name="T15" fmla="*/ 0 60000 65536"/>
                          <a:gd name="T16" fmla="*/ 0 60000 65536"/>
                          <a:gd name="T17" fmla="*/ 0 60000 65536"/>
                          <a:gd name="T18" fmla="*/ 0 w 25"/>
                          <a:gd name="T19" fmla="*/ 0 h 4"/>
                          <a:gd name="T20" fmla="*/ 25 w 25"/>
                          <a:gd name="T21" fmla="*/ 4 h 4"/>
                        </a:gdLst>
                        <a:ahLst/>
                        <a:cxnLst>
                          <a:cxn ang="T12">
                            <a:pos x="T0" y="T1"/>
                          </a:cxn>
                          <a:cxn ang="T13">
                            <a:pos x="T2" y="T3"/>
                          </a:cxn>
                          <a:cxn ang="T14">
                            <a:pos x="T4" y="T5"/>
                          </a:cxn>
                          <a:cxn ang="T15">
                            <a:pos x="T6" y="T7"/>
                          </a:cxn>
                          <a:cxn ang="T16">
                            <a:pos x="T8" y="T9"/>
                          </a:cxn>
                          <a:cxn ang="T17">
                            <a:pos x="T10" y="T11"/>
                          </a:cxn>
                        </a:cxnLst>
                        <a:rect l="T18" t="T19" r="T20" b="T21"/>
                        <a:pathLst>
                          <a:path w="25" h="4">
                            <a:moveTo>
                              <a:pt x="25" y="0"/>
                            </a:moveTo>
                            <a:lnTo>
                              <a:pt x="18" y="2"/>
                            </a:lnTo>
                            <a:lnTo>
                              <a:pt x="14" y="4"/>
                            </a:lnTo>
                            <a:lnTo>
                              <a:pt x="0" y="4"/>
                            </a:lnTo>
                            <a:lnTo>
                              <a:pt x="14" y="0"/>
                            </a:lnTo>
                            <a:lnTo>
                              <a:pt x="25" y="0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9525">
                        <a:noFill/>
                        <a:round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837" name="Freeform 437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1687" y="3161"/>
                        <a:ext cx="13" cy="2"/>
                      </a:xfrm>
                      <a:custGeom>
                        <a:avLst/>
                        <a:gdLst>
                          <a:gd name="T0" fmla="*/ 2 w 25"/>
                          <a:gd name="T1" fmla="*/ 0 h 4"/>
                          <a:gd name="T2" fmla="*/ 2 w 25"/>
                          <a:gd name="T3" fmla="*/ 1 h 4"/>
                          <a:gd name="T4" fmla="*/ 1 w 25"/>
                          <a:gd name="T5" fmla="*/ 1 h 4"/>
                          <a:gd name="T6" fmla="*/ 0 w 25"/>
                          <a:gd name="T7" fmla="*/ 1 h 4"/>
                          <a:gd name="T8" fmla="*/ 1 w 25"/>
                          <a:gd name="T9" fmla="*/ 0 h 4"/>
                          <a:gd name="T10" fmla="*/ 2 w 25"/>
                          <a:gd name="T11" fmla="*/ 0 h 4"/>
                          <a:gd name="T12" fmla="*/ 0 60000 65536"/>
                          <a:gd name="T13" fmla="*/ 0 60000 65536"/>
                          <a:gd name="T14" fmla="*/ 0 60000 65536"/>
                          <a:gd name="T15" fmla="*/ 0 60000 65536"/>
                          <a:gd name="T16" fmla="*/ 0 60000 65536"/>
                          <a:gd name="T17" fmla="*/ 0 60000 65536"/>
                          <a:gd name="T18" fmla="*/ 0 w 25"/>
                          <a:gd name="T19" fmla="*/ 0 h 4"/>
                          <a:gd name="T20" fmla="*/ 25 w 25"/>
                          <a:gd name="T21" fmla="*/ 4 h 4"/>
                        </a:gdLst>
                        <a:ahLst/>
                        <a:cxnLst>
                          <a:cxn ang="T12">
                            <a:pos x="T0" y="T1"/>
                          </a:cxn>
                          <a:cxn ang="T13">
                            <a:pos x="T2" y="T3"/>
                          </a:cxn>
                          <a:cxn ang="T14">
                            <a:pos x="T4" y="T5"/>
                          </a:cxn>
                          <a:cxn ang="T15">
                            <a:pos x="T6" y="T7"/>
                          </a:cxn>
                          <a:cxn ang="T16">
                            <a:pos x="T8" y="T9"/>
                          </a:cxn>
                          <a:cxn ang="T17">
                            <a:pos x="T10" y="T11"/>
                          </a:cxn>
                        </a:cxnLst>
                        <a:rect l="T18" t="T19" r="T20" b="T21"/>
                        <a:pathLst>
                          <a:path w="25" h="4">
                            <a:moveTo>
                              <a:pt x="25" y="0"/>
                            </a:moveTo>
                            <a:lnTo>
                              <a:pt x="18" y="2"/>
                            </a:lnTo>
                            <a:lnTo>
                              <a:pt x="14" y="4"/>
                            </a:lnTo>
                            <a:lnTo>
                              <a:pt x="0" y="4"/>
                            </a:lnTo>
                            <a:lnTo>
                              <a:pt x="14" y="0"/>
                            </a:lnTo>
                            <a:lnTo>
                              <a:pt x="25" y="0"/>
                            </a:lnTo>
                          </a:path>
                        </a:pathLst>
                      </a:custGeom>
                      <a:noFill/>
                      <a:ln w="7938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zh-CN" altLang="en-US"/>
                      </a:p>
                    </p:txBody>
                  </p:sp>
                </p:grpSp>
              </p:grpSp>
              <p:grpSp>
                <p:nvGrpSpPr>
                  <p:cNvPr id="821" name="Group 438"/>
                  <p:cNvGrpSpPr>
                    <a:grpSpLocks/>
                  </p:cNvGrpSpPr>
                  <p:nvPr/>
                </p:nvGrpSpPr>
                <p:grpSpPr bwMode="auto">
                  <a:xfrm>
                    <a:off x="1858" y="3142"/>
                    <a:ext cx="11" cy="86"/>
                    <a:chOff x="1858" y="3142"/>
                    <a:chExt cx="11" cy="86"/>
                  </a:xfrm>
                </p:grpSpPr>
                <p:grpSp>
                  <p:nvGrpSpPr>
                    <p:cNvPr id="822" name="Group 439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858" y="3145"/>
                      <a:ext cx="8" cy="23"/>
                      <a:chOff x="1858" y="3145"/>
                      <a:chExt cx="8" cy="23"/>
                    </a:xfrm>
                  </p:grpSpPr>
                  <p:sp>
                    <p:nvSpPr>
                      <p:cNvPr id="829" name="Freeform 440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1858" y="3145"/>
                        <a:ext cx="8" cy="23"/>
                      </a:xfrm>
                      <a:custGeom>
                        <a:avLst/>
                        <a:gdLst>
                          <a:gd name="T0" fmla="*/ 1 w 15"/>
                          <a:gd name="T1" fmla="*/ 0 h 46"/>
                          <a:gd name="T2" fmla="*/ 1 w 15"/>
                          <a:gd name="T3" fmla="*/ 1 h 46"/>
                          <a:gd name="T4" fmla="*/ 1 w 15"/>
                          <a:gd name="T5" fmla="*/ 3 h 46"/>
                          <a:gd name="T6" fmla="*/ 1 w 15"/>
                          <a:gd name="T7" fmla="*/ 3 h 46"/>
                          <a:gd name="T8" fmla="*/ 0 w 15"/>
                          <a:gd name="T9" fmla="*/ 0 h 46"/>
                          <a:gd name="T10" fmla="*/ 1 w 15"/>
                          <a:gd name="T11" fmla="*/ 0 h 46"/>
                          <a:gd name="T12" fmla="*/ 0 60000 65536"/>
                          <a:gd name="T13" fmla="*/ 0 60000 65536"/>
                          <a:gd name="T14" fmla="*/ 0 60000 65536"/>
                          <a:gd name="T15" fmla="*/ 0 60000 65536"/>
                          <a:gd name="T16" fmla="*/ 0 60000 65536"/>
                          <a:gd name="T17" fmla="*/ 0 60000 65536"/>
                          <a:gd name="T18" fmla="*/ 0 w 15"/>
                          <a:gd name="T19" fmla="*/ 0 h 46"/>
                          <a:gd name="T20" fmla="*/ 15 w 15"/>
                          <a:gd name="T21" fmla="*/ 46 h 46"/>
                        </a:gdLst>
                        <a:ahLst/>
                        <a:cxnLst>
                          <a:cxn ang="T12">
                            <a:pos x="T0" y="T1"/>
                          </a:cxn>
                          <a:cxn ang="T13">
                            <a:pos x="T2" y="T3"/>
                          </a:cxn>
                          <a:cxn ang="T14">
                            <a:pos x="T4" y="T5"/>
                          </a:cxn>
                          <a:cxn ang="T15">
                            <a:pos x="T6" y="T7"/>
                          </a:cxn>
                          <a:cxn ang="T16">
                            <a:pos x="T8" y="T9"/>
                          </a:cxn>
                          <a:cxn ang="T17">
                            <a:pos x="T10" y="T11"/>
                          </a:cxn>
                        </a:cxnLst>
                        <a:rect l="T18" t="T19" r="T20" b="T21"/>
                        <a:pathLst>
                          <a:path w="15" h="46">
                            <a:moveTo>
                              <a:pt x="9" y="0"/>
                            </a:moveTo>
                            <a:lnTo>
                              <a:pt x="13" y="18"/>
                            </a:lnTo>
                            <a:lnTo>
                              <a:pt x="15" y="46"/>
                            </a:lnTo>
                            <a:lnTo>
                              <a:pt x="4" y="46"/>
                            </a:lnTo>
                            <a:lnTo>
                              <a:pt x="0" y="0"/>
                            </a:lnTo>
                            <a:lnTo>
                              <a:pt x="9" y="0"/>
                            </a:lnTo>
                            <a:close/>
                          </a:path>
                        </a:pathLst>
                      </a:custGeom>
                      <a:solidFill>
                        <a:srgbClr val="676767"/>
                      </a:solidFill>
                      <a:ln w="9525">
                        <a:noFill/>
                        <a:round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830" name="Freeform 441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1858" y="3145"/>
                        <a:ext cx="8" cy="23"/>
                      </a:xfrm>
                      <a:custGeom>
                        <a:avLst/>
                        <a:gdLst>
                          <a:gd name="T0" fmla="*/ 1 w 15"/>
                          <a:gd name="T1" fmla="*/ 0 h 46"/>
                          <a:gd name="T2" fmla="*/ 1 w 15"/>
                          <a:gd name="T3" fmla="*/ 1 h 46"/>
                          <a:gd name="T4" fmla="*/ 1 w 15"/>
                          <a:gd name="T5" fmla="*/ 3 h 46"/>
                          <a:gd name="T6" fmla="*/ 1 w 15"/>
                          <a:gd name="T7" fmla="*/ 3 h 46"/>
                          <a:gd name="T8" fmla="*/ 0 w 15"/>
                          <a:gd name="T9" fmla="*/ 0 h 46"/>
                          <a:gd name="T10" fmla="*/ 1 w 15"/>
                          <a:gd name="T11" fmla="*/ 0 h 46"/>
                          <a:gd name="T12" fmla="*/ 0 60000 65536"/>
                          <a:gd name="T13" fmla="*/ 0 60000 65536"/>
                          <a:gd name="T14" fmla="*/ 0 60000 65536"/>
                          <a:gd name="T15" fmla="*/ 0 60000 65536"/>
                          <a:gd name="T16" fmla="*/ 0 60000 65536"/>
                          <a:gd name="T17" fmla="*/ 0 60000 65536"/>
                          <a:gd name="T18" fmla="*/ 0 w 15"/>
                          <a:gd name="T19" fmla="*/ 0 h 46"/>
                          <a:gd name="T20" fmla="*/ 15 w 15"/>
                          <a:gd name="T21" fmla="*/ 46 h 46"/>
                        </a:gdLst>
                        <a:ahLst/>
                        <a:cxnLst>
                          <a:cxn ang="T12">
                            <a:pos x="T0" y="T1"/>
                          </a:cxn>
                          <a:cxn ang="T13">
                            <a:pos x="T2" y="T3"/>
                          </a:cxn>
                          <a:cxn ang="T14">
                            <a:pos x="T4" y="T5"/>
                          </a:cxn>
                          <a:cxn ang="T15">
                            <a:pos x="T6" y="T7"/>
                          </a:cxn>
                          <a:cxn ang="T16">
                            <a:pos x="T8" y="T9"/>
                          </a:cxn>
                          <a:cxn ang="T17">
                            <a:pos x="T10" y="T11"/>
                          </a:cxn>
                        </a:cxnLst>
                        <a:rect l="T18" t="T19" r="T20" b="T21"/>
                        <a:pathLst>
                          <a:path w="15" h="46">
                            <a:moveTo>
                              <a:pt x="9" y="0"/>
                            </a:moveTo>
                            <a:lnTo>
                              <a:pt x="13" y="18"/>
                            </a:lnTo>
                            <a:lnTo>
                              <a:pt x="15" y="46"/>
                            </a:lnTo>
                            <a:lnTo>
                              <a:pt x="4" y="46"/>
                            </a:lnTo>
                            <a:lnTo>
                              <a:pt x="0" y="0"/>
                            </a:lnTo>
                            <a:lnTo>
                              <a:pt x="9" y="0"/>
                            </a:lnTo>
                          </a:path>
                        </a:pathLst>
                      </a:custGeom>
                      <a:noFill/>
                      <a:ln w="7938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zh-CN" altLang="en-US"/>
                      </a:p>
                    </p:txBody>
                  </p:sp>
                </p:grpSp>
                <p:grpSp>
                  <p:nvGrpSpPr>
                    <p:cNvPr id="823" name="Group 442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858" y="3142"/>
                      <a:ext cx="11" cy="3"/>
                      <a:chOff x="1858" y="3142"/>
                      <a:chExt cx="11" cy="3"/>
                    </a:xfrm>
                  </p:grpSpPr>
                  <p:sp>
                    <p:nvSpPr>
                      <p:cNvPr id="827" name="Freeform 443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1858" y="3142"/>
                        <a:ext cx="11" cy="3"/>
                      </a:xfrm>
                      <a:custGeom>
                        <a:avLst/>
                        <a:gdLst>
                          <a:gd name="T0" fmla="*/ 2 w 21"/>
                          <a:gd name="T1" fmla="*/ 0 h 6"/>
                          <a:gd name="T2" fmla="*/ 1 w 21"/>
                          <a:gd name="T3" fmla="*/ 1 h 6"/>
                          <a:gd name="T4" fmla="*/ 1 w 21"/>
                          <a:gd name="T5" fmla="*/ 1 h 6"/>
                          <a:gd name="T6" fmla="*/ 0 w 21"/>
                          <a:gd name="T7" fmla="*/ 1 h 6"/>
                          <a:gd name="T8" fmla="*/ 1 w 21"/>
                          <a:gd name="T9" fmla="*/ 0 h 6"/>
                          <a:gd name="T10" fmla="*/ 2 w 21"/>
                          <a:gd name="T11" fmla="*/ 0 h 6"/>
                          <a:gd name="T12" fmla="*/ 0 60000 65536"/>
                          <a:gd name="T13" fmla="*/ 0 60000 65536"/>
                          <a:gd name="T14" fmla="*/ 0 60000 65536"/>
                          <a:gd name="T15" fmla="*/ 0 60000 65536"/>
                          <a:gd name="T16" fmla="*/ 0 60000 65536"/>
                          <a:gd name="T17" fmla="*/ 0 60000 65536"/>
                          <a:gd name="T18" fmla="*/ 0 w 21"/>
                          <a:gd name="T19" fmla="*/ 0 h 6"/>
                          <a:gd name="T20" fmla="*/ 21 w 21"/>
                          <a:gd name="T21" fmla="*/ 6 h 6"/>
                        </a:gdLst>
                        <a:ahLst/>
                        <a:cxnLst>
                          <a:cxn ang="T12">
                            <a:pos x="T0" y="T1"/>
                          </a:cxn>
                          <a:cxn ang="T13">
                            <a:pos x="T2" y="T3"/>
                          </a:cxn>
                          <a:cxn ang="T14">
                            <a:pos x="T4" y="T5"/>
                          </a:cxn>
                          <a:cxn ang="T15">
                            <a:pos x="T6" y="T7"/>
                          </a:cxn>
                          <a:cxn ang="T16">
                            <a:pos x="T8" y="T9"/>
                          </a:cxn>
                          <a:cxn ang="T17">
                            <a:pos x="T10" y="T11"/>
                          </a:cxn>
                        </a:cxnLst>
                        <a:rect l="T18" t="T19" r="T20" b="T21"/>
                        <a:pathLst>
                          <a:path w="21" h="6">
                            <a:moveTo>
                              <a:pt x="21" y="0"/>
                            </a:moveTo>
                            <a:lnTo>
                              <a:pt x="15" y="4"/>
                            </a:lnTo>
                            <a:lnTo>
                              <a:pt x="9" y="6"/>
                            </a:lnTo>
                            <a:lnTo>
                              <a:pt x="0" y="6"/>
                            </a:lnTo>
                            <a:lnTo>
                              <a:pt x="9" y="0"/>
                            </a:lnTo>
                            <a:lnTo>
                              <a:pt x="21" y="0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9525">
                        <a:noFill/>
                        <a:round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828" name="Freeform 444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1858" y="3142"/>
                        <a:ext cx="11" cy="3"/>
                      </a:xfrm>
                      <a:custGeom>
                        <a:avLst/>
                        <a:gdLst>
                          <a:gd name="T0" fmla="*/ 2 w 21"/>
                          <a:gd name="T1" fmla="*/ 0 h 6"/>
                          <a:gd name="T2" fmla="*/ 1 w 21"/>
                          <a:gd name="T3" fmla="*/ 1 h 6"/>
                          <a:gd name="T4" fmla="*/ 1 w 21"/>
                          <a:gd name="T5" fmla="*/ 1 h 6"/>
                          <a:gd name="T6" fmla="*/ 0 w 21"/>
                          <a:gd name="T7" fmla="*/ 1 h 6"/>
                          <a:gd name="T8" fmla="*/ 1 w 21"/>
                          <a:gd name="T9" fmla="*/ 0 h 6"/>
                          <a:gd name="T10" fmla="*/ 2 w 21"/>
                          <a:gd name="T11" fmla="*/ 0 h 6"/>
                          <a:gd name="T12" fmla="*/ 0 60000 65536"/>
                          <a:gd name="T13" fmla="*/ 0 60000 65536"/>
                          <a:gd name="T14" fmla="*/ 0 60000 65536"/>
                          <a:gd name="T15" fmla="*/ 0 60000 65536"/>
                          <a:gd name="T16" fmla="*/ 0 60000 65536"/>
                          <a:gd name="T17" fmla="*/ 0 60000 65536"/>
                          <a:gd name="T18" fmla="*/ 0 w 21"/>
                          <a:gd name="T19" fmla="*/ 0 h 6"/>
                          <a:gd name="T20" fmla="*/ 21 w 21"/>
                          <a:gd name="T21" fmla="*/ 6 h 6"/>
                        </a:gdLst>
                        <a:ahLst/>
                        <a:cxnLst>
                          <a:cxn ang="T12">
                            <a:pos x="T0" y="T1"/>
                          </a:cxn>
                          <a:cxn ang="T13">
                            <a:pos x="T2" y="T3"/>
                          </a:cxn>
                          <a:cxn ang="T14">
                            <a:pos x="T4" y="T5"/>
                          </a:cxn>
                          <a:cxn ang="T15">
                            <a:pos x="T6" y="T7"/>
                          </a:cxn>
                          <a:cxn ang="T16">
                            <a:pos x="T8" y="T9"/>
                          </a:cxn>
                          <a:cxn ang="T17">
                            <a:pos x="T10" y="T11"/>
                          </a:cxn>
                        </a:cxnLst>
                        <a:rect l="T18" t="T19" r="T20" b="T21"/>
                        <a:pathLst>
                          <a:path w="21" h="6">
                            <a:moveTo>
                              <a:pt x="21" y="0"/>
                            </a:moveTo>
                            <a:lnTo>
                              <a:pt x="15" y="4"/>
                            </a:lnTo>
                            <a:lnTo>
                              <a:pt x="9" y="6"/>
                            </a:lnTo>
                            <a:lnTo>
                              <a:pt x="0" y="6"/>
                            </a:lnTo>
                            <a:lnTo>
                              <a:pt x="9" y="0"/>
                            </a:lnTo>
                            <a:lnTo>
                              <a:pt x="21" y="0"/>
                            </a:lnTo>
                          </a:path>
                        </a:pathLst>
                      </a:custGeom>
                      <a:noFill/>
                      <a:ln w="7938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zh-CN" altLang="en-US"/>
                      </a:p>
                    </p:txBody>
                  </p:sp>
                </p:grpSp>
                <p:grpSp>
                  <p:nvGrpSpPr>
                    <p:cNvPr id="824" name="Group 445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860" y="3176"/>
                      <a:ext cx="9" cy="52"/>
                      <a:chOff x="1860" y="3176"/>
                      <a:chExt cx="9" cy="52"/>
                    </a:xfrm>
                  </p:grpSpPr>
                  <p:sp>
                    <p:nvSpPr>
                      <p:cNvPr id="825" name="Freeform 446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1860" y="3176"/>
                        <a:ext cx="9" cy="52"/>
                      </a:xfrm>
                      <a:custGeom>
                        <a:avLst/>
                        <a:gdLst>
                          <a:gd name="T0" fmla="*/ 1 w 17"/>
                          <a:gd name="T1" fmla="*/ 2 h 105"/>
                          <a:gd name="T2" fmla="*/ 2 w 17"/>
                          <a:gd name="T3" fmla="*/ 6 h 105"/>
                          <a:gd name="T4" fmla="*/ 1 w 17"/>
                          <a:gd name="T5" fmla="*/ 6 h 105"/>
                          <a:gd name="T6" fmla="*/ 0 w 17"/>
                          <a:gd name="T7" fmla="*/ 0 h 105"/>
                          <a:gd name="T8" fmla="*/ 1 w 17"/>
                          <a:gd name="T9" fmla="*/ 0 h 105"/>
                          <a:gd name="T10" fmla="*/ 1 w 17"/>
                          <a:gd name="T11" fmla="*/ 2 h 105"/>
                          <a:gd name="T12" fmla="*/ 0 60000 65536"/>
                          <a:gd name="T13" fmla="*/ 0 60000 65536"/>
                          <a:gd name="T14" fmla="*/ 0 60000 65536"/>
                          <a:gd name="T15" fmla="*/ 0 60000 65536"/>
                          <a:gd name="T16" fmla="*/ 0 60000 65536"/>
                          <a:gd name="T17" fmla="*/ 0 60000 65536"/>
                          <a:gd name="T18" fmla="*/ 0 w 17"/>
                          <a:gd name="T19" fmla="*/ 0 h 105"/>
                          <a:gd name="T20" fmla="*/ 17 w 17"/>
                          <a:gd name="T21" fmla="*/ 105 h 105"/>
                        </a:gdLst>
                        <a:ahLst/>
                        <a:cxnLst>
                          <a:cxn ang="T12">
                            <a:pos x="T0" y="T1"/>
                          </a:cxn>
                          <a:cxn ang="T13">
                            <a:pos x="T2" y="T3"/>
                          </a:cxn>
                          <a:cxn ang="T14">
                            <a:pos x="T4" y="T5"/>
                          </a:cxn>
                          <a:cxn ang="T15">
                            <a:pos x="T6" y="T7"/>
                          </a:cxn>
                          <a:cxn ang="T16">
                            <a:pos x="T8" y="T9"/>
                          </a:cxn>
                          <a:cxn ang="T17">
                            <a:pos x="T10" y="T11"/>
                          </a:cxn>
                        </a:cxnLst>
                        <a:rect l="T18" t="T19" r="T20" b="T21"/>
                        <a:pathLst>
                          <a:path w="17" h="105">
                            <a:moveTo>
                              <a:pt x="15" y="46"/>
                            </a:moveTo>
                            <a:lnTo>
                              <a:pt x="17" y="105"/>
                            </a:lnTo>
                            <a:lnTo>
                              <a:pt x="5" y="105"/>
                            </a:lnTo>
                            <a:lnTo>
                              <a:pt x="0" y="0"/>
                            </a:lnTo>
                            <a:lnTo>
                              <a:pt x="9" y="0"/>
                            </a:lnTo>
                            <a:lnTo>
                              <a:pt x="15" y="46"/>
                            </a:lnTo>
                            <a:close/>
                          </a:path>
                        </a:pathLst>
                      </a:custGeom>
                      <a:solidFill>
                        <a:srgbClr val="676767"/>
                      </a:solidFill>
                      <a:ln w="9525">
                        <a:noFill/>
                        <a:round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826" name="Freeform 447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1860" y="3176"/>
                        <a:ext cx="9" cy="52"/>
                      </a:xfrm>
                      <a:custGeom>
                        <a:avLst/>
                        <a:gdLst>
                          <a:gd name="T0" fmla="*/ 1 w 17"/>
                          <a:gd name="T1" fmla="*/ 2 h 105"/>
                          <a:gd name="T2" fmla="*/ 2 w 17"/>
                          <a:gd name="T3" fmla="*/ 6 h 105"/>
                          <a:gd name="T4" fmla="*/ 1 w 17"/>
                          <a:gd name="T5" fmla="*/ 6 h 105"/>
                          <a:gd name="T6" fmla="*/ 0 w 17"/>
                          <a:gd name="T7" fmla="*/ 0 h 105"/>
                          <a:gd name="T8" fmla="*/ 1 w 17"/>
                          <a:gd name="T9" fmla="*/ 0 h 105"/>
                          <a:gd name="T10" fmla="*/ 0 60000 65536"/>
                          <a:gd name="T11" fmla="*/ 0 60000 65536"/>
                          <a:gd name="T12" fmla="*/ 0 60000 65536"/>
                          <a:gd name="T13" fmla="*/ 0 60000 65536"/>
                          <a:gd name="T14" fmla="*/ 0 60000 65536"/>
                          <a:gd name="T15" fmla="*/ 0 w 17"/>
                          <a:gd name="T16" fmla="*/ 0 h 105"/>
                          <a:gd name="T17" fmla="*/ 17 w 17"/>
                          <a:gd name="T18" fmla="*/ 105 h 105"/>
                        </a:gdLst>
                        <a:ahLst/>
                        <a:cxnLst>
                          <a:cxn ang="T10">
                            <a:pos x="T0" y="T1"/>
                          </a:cxn>
                          <a:cxn ang="T11">
                            <a:pos x="T2" y="T3"/>
                          </a:cxn>
                          <a:cxn ang="T12">
                            <a:pos x="T4" y="T5"/>
                          </a:cxn>
                          <a:cxn ang="T13">
                            <a:pos x="T6" y="T7"/>
                          </a:cxn>
                          <a:cxn ang="T14">
                            <a:pos x="T8" y="T9"/>
                          </a:cxn>
                        </a:cxnLst>
                        <a:rect l="T15" t="T16" r="T17" b="T18"/>
                        <a:pathLst>
                          <a:path w="17" h="105">
                            <a:moveTo>
                              <a:pt x="15" y="46"/>
                            </a:moveTo>
                            <a:lnTo>
                              <a:pt x="17" y="105"/>
                            </a:lnTo>
                            <a:lnTo>
                              <a:pt x="5" y="105"/>
                            </a:lnTo>
                            <a:lnTo>
                              <a:pt x="0" y="0"/>
                            </a:lnTo>
                            <a:lnTo>
                              <a:pt x="9" y="0"/>
                            </a:lnTo>
                          </a:path>
                        </a:pathLst>
                      </a:custGeom>
                      <a:noFill/>
                      <a:ln w="7938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zh-CN" altLang="en-US"/>
                      </a:p>
                    </p:txBody>
                  </p:sp>
                </p:grpSp>
              </p:grpSp>
            </p:grpSp>
            <p:grpSp>
              <p:nvGrpSpPr>
                <p:cNvPr id="799" name="Group 448"/>
                <p:cNvGrpSpPr>
                  <a:grpSpLocks/>
                </p:cNvGrpSpPr>
                <p:nvPr/>
              </p:nvGrpSpPr>
              <p:grpSpPr bwMode="auto">
                <a:xfrm>
                  <a:off x="1725" y="3190"/>
                  <a:ext cx="110" cy="85"/>
                  <a:chOff x="1725" y="3190"/>
                  <a:chExt cx="110" cy="85"/>
                </a:xfrm>
              </p:grpSpPr>
              <p:grpSp>
                <p:nvGrpSpPr>
                  <p:cNvPr id="810" name="Group 449"/>
                  <p:cNvGrpSpPr>
                    <a:grpSpLocks/>
                  </p:cNvGrpSpPr>
                  <p:nvPr/>
                </p:nvGrpSpPr>
                <p:grpSpPr bwMode="auto">
                  <a:xfrm>
                    <a:off x="1725" y="3190"/>
                    <a:ext cx="110" cy="85"/>
                    <a:chOff x="1725" y="3190"/>
                    <a:chExt cx="110" cy="85"/>
                  </a:xfrm>
                </p:grpSpPr>
                <p:sp>
                  <p:nvSpPr>
                    <p:cNvPr id="817" name="Freeform 450"/>
                    <p:cNvSpPr>
                      <a:spLocks/>
                    </p:cNvSpPr>
                    <p:nvPr/>
                  </p:nvSpPr>
                  <p:spPr bwMode="auto">
                    <a:xfrm>
                      <a:off x="1725" y="3190"/>
                      <a:ext cx="110" cy="85"/>
                    </a:xfrm>
                    <a:custGeom>
                      <a:avLst/>
                      <a:gdLst>
                        <a:gd name="T0" fmla="*/ 2 w 220"/>
                        <a:gd name="T1" fmla="*/ 0 h 169"/>
                        <a:gd name="T2" fmla="*/ 2 w 220"/>
                        <a:gd name="T3" fmla="*/ 1 h 169"/>
                        <a:gd name="T4" fmla="*/ 3 w 220"/>
                        <a:gd name="T5" fmla="*/ 10 h 169"/>
                        <a:gd name="T6" fmla="*/ 3 w 220"/>
                        <a:gd name="T7" fmla="*/ 10 h 169"/>
                        <a:gd name="T8" fmla="*/ 3 w 220"/>
                        <a:gd name="T9" fmla="*/ 10 h 169"/>
                        <a:gd name="T10" fmla="*/ 3 w 220"/>
                        <a:gd name="T11" fmla="*/ 10 h 169"/>
                        <a:gd name="T12" fmla="*/ 4 w 220"/>
                        <a:gd name="T13" fmla="*/ 10 h 169"/>
                        <a:gd name="T14" fmla="*/ 5 w 220"/>
                        <a:gd name="T15" fmla="*/ 10 h 169"/>
                        <a:gd name="T16" fmla="*/ 6 w 220"/>
                        <a:gd name="T17" fmla="*/ 10 h 169"/>
                        <a:gd name="T18" fmla="*/ 7 w 220"/>
                        <a:gd name="T19" fmla="*/ 10 h 169"/>
                        <a:gd name="T20" fmla="*/ 8 w 220"/>
                        <a:gd name="T21" fmla="*/ 10 h 169"/>
                        <a:gd name="T22" fmla="*/ 9 w 220"/>
                        <a:gd name="T23" fmla="*/ 10 h 169"/>
                        <a:gd name="T24" fmla="*/ 10 w 220"/>
                        <a:gd name="T25" fmla="*/ 10 h 169"/>
                        <a:gd name="T26" fmla="*/ 11 w 220"/>
                        <a:gd name="T27" fmla="*/ 10 h 169"/>
                        <a:gd name="T28" fmla="*/ 12 w 220"/>
                        <a:gd name="T29" fmla="*/ 10 h 169"/>
                        <a:gd name="T30" fmla="*/ 13 w 220"/>
                        <a:gd name="T31" fmla="*/ 10 h 169"/>
                        <a:gd name="T32" fmla="*/ 14 w 220"/>
                        <a:gd name="T33" fmla="*/ 10 h 169"/>
                        <a:gd name="T34" fmla="*/ 14 w 220"/>
                        <a:gd name="T35" fmla="*/ 10 h 169"/>
                        <a:gd name="T36" fmla="*/ 14 w 220"/>
                        <a:gd name="T37" fmla="*/ 10 h 169"/>
                        <a:gd name="T38" fmla="*/ 14 w 220"/>
                        <a:gd name="T39" fmla="*/ 10 h 169"/>
                        <a:gd name="T40" fmla="*/ 14 w 220"/>
                        <a:gd name="T41" fmla="*/ 10 h 169"/>
                        <a:gd name="T42" fmla="*/ 14 w 220"/>
                        <a:gd name="T43" fmla="*/ 11 h 169"/>
                        <a:gd name="T44" fmla="*/ 14 w 220"/>
                        <a:gd name="T45" fmla="*/ 11 h 169"/>
                        <a:gd name="T46" fmla="*/ 14 w 220"/>
                        <a:gd name="T47" fmla="*/ 11 h 169"/>
                        <a:gd name="T48" fmla="*/ 13 w 220"/>
                        <a:gd name="T49" fmla="*/ 11 h 169"/>
                        <a:gd name="T50" fmla="*/ 13 w 220"/>
                        <a:gd name="T51" fmla="*/ 11 h 169"/>
                        <a:gd name="T52" fmla="*/ 13 w 220"/>
                        <a:gd name="T53" fmla="*/ 11 h 169"/>
                        <a:gd name="T54" fmla="*/ 13 w 220"/>
                        <a:gd name="T55" fmla="*/ 11 h 169"/>
                        <a:gd name="T56" fmla="*/ 12 w 220"/>
                        <a:gd name="T57" fmla="*/ 11 h 169"/>
                        <a:gd name="T58" fmla="*/ 12 w 220"/>
                        <a:gd name="T59" fmla="*/ 11 h 169"/>
                        <a:gd name="T60" fmla="*/ 12 w 220"/>
                        <a:gd name="T61" fmla="*/ 11 h 169"/>
                        <a:gd name="T62" fmla="*/ 11 w 220"/>
                        <a:gd name="T63" fmla="*/ 11 h 169"/>
                        <a:gd name="T64" fmla="*/ 11 w 220"/>
                        <a:gd name="T65" fmla="*/ 11 h 169"/>
                        <a:gd name="T66" fmla="*/ 10 w 220"/>
                        <a:gd name="T67" fmla="*/ 11 h 169"/>
                        <a:gd name="T68" fmla="*/ 9 w 220"/>
                        <a:gd name="T69" fmla="*/ 11 h 169"/>
                        <a:gd name="T70" fmla="*/ 8 w 220"/>
                        <a:gd name="T71" fmla="*/ 11 h 169"/>
                        <a:gd name="T72" fmla="*/ 7 w 220"/>
                        <a:gd name="T73" fmla="*/ 11 h 169"/>
                        <a:gd name="T74" fmla="*/ 7 w 220"/>
                        <a:gd name="T75" fmla="*/ 11 h 169"/>
                        <a:gd name="T76" fmla="*/ 6 w 220"/>
                        <a:gd name="T77" fmla="*/ 11 h 169"/>
                        <a:gd name="T78" fmla="*/ 5 w 220"/>
                        <a:gd name="T79" fmla="*/ 11 h 169"/>
                        <a:gd name="T80" fmla="*/ 4 w 220"/>
                        <a:gd name="T81" fmla="*/ 11 h 169"/>
                        <a:gd name="T82" fmla="*/ 3 w 220"/>
                        <a:gd name="T83" fmla="*/ 11 h 169"/>
                        <a:gd name="T84" fmla="*/ 3 w 220"/>
                        <a:gd name="T85" fmla="*/ 11 h 169"/>
                        <a:gd name="T86" fmla="*/ 2 w 220"/>
                        <a:gd name="T87" fmla="*/ 11 h 169"/>
                        <a:gd name="T88" fmla="*/ 2 w 220"/>
                        <a:gd name="T89" fmla="*/ 11 h 169"/>
                        <a:gd name="T90" fmla="*/ 2 w 220"/>
                        <a:gd name="T91" fmla="*/ 11 h 169"/>
                        <a:gd name="T92" fmla="*/ 2 w 220"/>
                        <a:gd name="T93" fmla="*/ 11 h 169"/>
                        <a:gd name="T94" fmla="*/ 2 w 220"/>
                        <a:gd name="T95" fmla="*/ 11 h 169"/>
                        <a:gd name="T96" fmla="*/ 1 w 220"/>
                        <a:gd name="T97" fmla="*/ 11 h 169"/>
                        <a:gd name="T98" fmla="*/ 1 w 220"/>
                        <a:gd name="T99" fmla="*/ 11 h 169"/>
                        <a:gd name="T100" fmla="*/ 1 w 220"/>
                        <a:gd name="T101" fmla="*/ 11 h 169"/>
                        <a:gd name="T102" fmla="*/ 1 w 220"/>
                        <a:gd name="T103" fmla="*/ 10 h 169"/>
                        <a:gd name="T104" fmla="*/ 1 w 220"/>
                        <a:gd name="T105" fmla="*/ 10 h 169"/>
                        <a:gd name="T106" fmla="*/ 1 w 220"/>
                        <a:gd name="T107" fmla="*/ 10 h 169"/>
                        <a:gd name="T108" fmla="*/ 1 w 220"/>
                        <a:gd name="T109" fmla="*/ 8 h 169"/>
                        <a:gd name="T110" fmla="*/ 1 w 220"/>
                        <a:gd name="T111" fmla="*/ 7 h 169"/>
                        <a:gd name="T112" fmla="*/ 1 w 220"/>
                        <a:gd name="T113" fmla="*/ 5 h 169"/>
                        <a:gd name="T114" fmla="*/ 1 w 220"/>
                        <a:gd name="T115" fmla="*/ 3 h 169"/>
                        <a:gd name="T116" fmla="*/ 1 w 220"/>
                        <a:gd name="T117" fmla="*/ 2 h 169"/>
                        <a:gd name="T118" fmla="*/ 0 w 220"/>
                        <a:gd name="T119" fmla="*/ 1 h 169"/>
                        <a:gd name="T120" fmla="*/ 0 w 220"/>
                        <a:gd name="T121" fmla="*/ 1 h 169"/>
                        <a:gd name="T122" fmla="*/ 2 w 220"/>
                        <a:gd name="T123" fmla="*/ 0 h 169"/>
                        <a:gd name="T124" fmla="*/ 0 60000 65536"/>
                        <a:gd name="T125" fmla="*/ 0 60000 65536"/>
                        <a:gd name="T126" fmla="*/ 0 60000 65536"/>
                        <a:gd name="T127" fmla="*/ 0 60000 65536"/>
                        <a:gd name="T128" fmla="*/ 0 60000 65536"/>
                        <a:gd name="T129" fmla="*/ 0 60000 65536"/>
                        <a:gd name="T130" fmla="*/ 0 60000 65536"/>
                        <a:gd name="T131" fmla="*/ 0 60000 65536"/>
                        <a:gd name="T132" fmla="*/ 0 60000 65536"/>
                        <a:gd name="T133" fmla="*/ 0 60000 65536"/>
                        <a:gd name="T134" fmla="*/ 0 60000 65536"/>
                        <a:gd name="T135" fmla="*/ 0 60000 65536"/>
                        <a:gd name="T136" fmla="*/ 0 60000 65536"/>
                        <a:gd name="T137" fmla="*/ 0 60000 65536"/>
                        <a:gd name="T138" fmla="*/ 0 60000 65536"/>
                        <a:gd name="T139" fmla="*/ 0 60000 65536"/>
                        <a:gd name="T140" fmla="*/ 0 60000 65536"/>
                        <a:gd name="T141" fmla="*/ 0 60000 65536"/>
                        <a:gd name="T142" fmla="*/ 0 60000 65536"/>
                        <a:gd name="T143" fmla="*/ 0 60000 65536"/>
                        <a:gd name="T144" fmla="*/ 0 60000 65536"/>
                        <a:gd name="T145" fmla="*/ 0 60000 65536"/>
                        <a:gd name="T146" fmla="*/ 0 60000 65536"/>
                        <a:gd name="T147" fmla="*/ 0 60000 65536"/>
                        <a:gd name="T148" fmla="*/ 0 60000 65536"/>
                        <a:gd name="T149" fmla="*/ 0 60000 65536"/>
                        <a:gd name="T150" fmla="*/ 0 60000 65536"/>
                        <a:gd name="T151" fmla="*/ 0 60000 65536"/>
                        <a:gd name="T152" fmla="*/ 0 60000 65536"/>
                        <a:gd name="T153" fmla="*/ 0 60000 65536"/>
                        <a:gd name="T154" fmla="*/ 0 60000 65536"/>
                        <a:gd name="T155" fmla="*/ 0 60000 65536"/>
                        <a:gd name="T156" fmla="*/ 0 60000 65536"/>
                        <a:gd name="T157" fmla="*/ 0 60000 65536"/>
                        <a:gd name="T158" fmla="*/ 0 60000 65536"/>
                        <a:gd name="T159" fmla="*/ 0 60000 65536"/>
                        <a:gd name="T160" fmla="*/ 0 60000 65536"/>
                        <a:gd name="T161" fmla="*/ 0 60000 65536"/>
                        <a:gd name="T162" fmla="*/ 0 60000 65536"/>
                        <a:gd name="T163" fmla="*/ 0 60000 65536"/>
                        <a:gd name="T164" fmla="*/ 0 60000 65536"/>
                        <a:gd name="T165" fmla="*/ 0 60000 65536"/>
                        <a:gd name="T166" fmla="*/ 0 60000 65536"/>
                        <a:gd name="T167" fmla="*/ 0 60000 65536"/>
                        <a:gd name="T168" fmla="*/ 0 60000 65536"/>
                        <a:gd name="T169" fmla="*/ 0 60000 65536"/>
                        <a:gd name="T170" fmla="*/ 0 60000 65536"/>
                        <a:gd name="T171" fmla="*/ 0 60000 65536"/>
                        <a:gd name="T172" fmla="*/ 0 60000 65536"/>
                        <a:gd name="T173" fmla="*/ 0 60000 65536"/>
                        <a:gd name="T174" fmla="*/ 0 60000 65536"/>
                        <a:gd name="T175" fmla="*/ 0 60000 65536"/>
                        <a:gd name="T176" fmla="*/ 0 60000 65536"/>
                        <a:gd name="T177" fmla="*/ 0 60000 65536"/>
                        <a:gd name="T178" fmla="*/ 0 60000 65536"/>
                        <a:gd name="T179" fmla="*/ 0 60000 65536"/>
                        <a:gd name="T180" fmla="*/ 0 60000 65536"/>
                        <a:gd name="T181" fmla="*/ 0 60000 65536"/>
                        <a:gd name="T182" fmla="*/ 0 60000 65536"/>
                        <a:gd name="T183" fmla="*/ 0 60000 65536"/>
                        <a:gd name="T184" fmla="*/ 0 60000 65536"/>
                        <a:gd name="T185" fmla="*/ 0 60000 65536"/>
                        <a:gd name="T186" fmla="*/ 0 w 220"/>
                        <a:gd name="T187" fmla="*/ 0 h 169"/>
                        <a:gd name="T188" fmla="*/ 220 w 220"/>
                        <a:gd name="T189" fmla="*/ 169 h 169"/>
                      </a:gdLst>
                      <a:ahLst/>
                      <a:cxnLst>
                        <a:cxn ang="T124">
                          <a:pos x="T0" y="T1"/>
                        </a:cxn>
                        <a:cxn ang="T125">
                          <a:pos x="T2" y="T3"/>
                        </a:cxn>
                        <a:cxn ang="T126">
                          <a:pos x="T4" y="T5"/>
                        </a:cxn>
                        <a:cxn ang="T127">
                          <a:pos x="T6" y="T7"/>
                        </a:cxn>
                        <a:cxn ang="T128">
                          <a:pos x="T8" y="T9"/>
                        </a:cxn>
                        <a:cxn ang="T129">
                          <a:pos x="T10" y="T11"/>
                        </a:cxn>
                        <a:cxn ang="T130">
                          <a:pos x="T12" y="T13"/>
                        </a:cxn>
                        <a:cxn ang="T131">
                          <a:pos x="T14" y="T15"/>
                        </a:cxn>
                        <a:cxn ang="T132">
                          <a:pos x="T16" y="T17"/>
                        </a:cxn>
                        <a:cxn ang="T133">
                          <a:pos x="T18" y="T19"/>
                        </a:cxn>
                        <a:cxn ang="T134">
                          <a:pos x="T20" y="T21"/>
                        </a:cxn>
                        <a:cxn ang="T135">
                          <a:pos x="T22" y="T23"/>
                        </a:cxn>
                        <a:cxn ang="T136">
                          <a:pos x="T24" y="T25"/>
                        </a:cxn>
                        <a:cxn ang="T137">
                          <a:pos x="T26" y="T27"/>
                        </a:cxn>
                        <a:cxn ang="T138">
                          <a:pos x="T28" y="T29"/>
                        </a:cxn>
                        <a:cxn ang="T139">
                          <a:pos x="T30" y="T31"/>
                        </a:cxn>
                        <a:cxn ang="T140">
                          <a:pos x="T32" y="T33"/>
                        </a:cxn>
                        <a:cxn ang="T141">
                          <a:pos x="T34" y="T35"/>
                        </a:cxn>
                        <a:cxn ang="T142">
                          <a:pos x="T36" y="T37"/>
                        </a:cxn>
                        <a:cxn ang="T143">
                          <a:pos x="T38" y="T39"/>
                        </a:cxn>
                        <a:cxn ang="T144">
                          <a:pos x="T40" y="T41"/>
                        </a:cxn>
                        <a:cxn ang="T145">
                          <a:pos x="T42" y="T43"/>
                        </a:cxn>
                        <a:cxn ang="T146">
                          <a:pos x="T44" y="T45"/>
                        </a:cxn>
                        <a:cxn ang="T147">
                          <a:pos x="T46" y="T47"/>
                        </a:cxn>
                        <a:cxn ang="T148">
                          <a:pos x="T48" y="T49"/>
                        </a:cxn>
                        <a:cxn ang="T149">
                          <a:pos x="T50" y="T51"/>
                        </a:cxn>
                        <a:cxn ang="T150">
                          <a:pos x="T52" y="T53"/>
                        </a:cxn>
                        <a:cxn ang="T151">
                          <a:pos x="T54" y="T55"/>
                        </a:cxn>
                        <a:cxn ang="T152">
                          <a:pos x="T56" y="T57"/>
                        </a:cxn>
                        <a:cxn ang="T153">
                          <a:pos x="T58" y="T59"/>
                        </a:cxn>
                        <a:cxn ang="T154">
                          <a:pos x="T60" y="T61"/>
                        </a:cxn>
                        <a:cxn ang="T155">
                          <a:pos x="T62" y="T63"/>
                        </a:cxn>
                        <a:cxn ang="T156">
                          <a:pos x="T64" y="T65"/>
                        </a:cxn>
                        <a:cxn ang="T157">
                          <a:pos x="T66" y="T67"/>
                        </a:cxn>
                        <a:cxn ang="T158">
                          <a:pos x="T68" y="T69"/>
                        </a:cxn>
                        <a:cxn ang="T159">
                          <a:pos x="T70" y="T71"/>
                        </a:cxn>
                        <a:cxn ang="T160">
                          <a:pos x="T72" y="T73"/>
                        </a:cxn>
                        <a:cxn ang="T161">
                          <a:pos x="T74" y="T75"/>
                        </a:cxn>
                        <a:cxn ang="T162">
                          <a:pos x="T76" y="T77"/>
                        </a:cxn>
                        <a:cxn ang="T163">
                          <a:pos x="T78" y="T79"/>
                        </a:cxn>
                        <a:cxn ang="T164">
                          <a:pos x="T80" y="T81"/>
                        </a:cxn>
                        <a:cxn ang="T165">
                          <a:pos x="T82" y="T83"/>
                        </a:cxn>
                        <a:cxn ang="T166">
                          <a:pos x="T84" y="T85"/>
                        </a:cxn>
                        <a:cxn ang="T167">
                          <a:pos x="T86" y="T87"/>
                        </a:cxn>
                        <a:cxn ang="T168">
                          <a:pos x="T88" y="T89"/>
                        </a:cxn>
                        <a:cxn ang="T169">
                          <a:pos x="T90" y="T91"/>
                        </a:cxn>
                        <a:cxn ang="T170">
                          <a:pos x="T92" y="T93"/>
                        </a:cxn>
                        <a:cxn ang="T171">
                          <a:pos x="T94" y="T95"/>
                        </a:cxn>
                        <a:cxn ang="T172">
                          <a:pos x="T96" y="T97"/>
                        </a:cxn>
                        <a:cxn ang="T173">
                          <a:pos x="T98" y="T99"/>
                        </a:cxn>
                        <a:cxn ang="T174">
                          <a:pos x="T100" y="T101"/>
                        </a:cxn>
                        <a:cxn ang="T175">
                          <a:pos x="T102" y="T103"/>
                        </a:cxn>
                        <a:cxn ang="T176">
                          <a:pos x="T104" y="T105"/>
                        </a:cxn>
                        <a:cxn ang="T177">
                          <a:pos x="T106" y="T107"/>
                        </a:cxn>
                        <a:cxn ang="T178">
                          <a:pos x="T108" y="T109"/>
                        </a:cxn>
                        <a:cxn ang="T179">
                          <a:pos x="T110" y="T111"/>
                        </a:cxn>
                        <a:cxn ang="T180">
                          <a:pos x="T112" y="T113"/>
                        </a:cxn>
                        <a:cxn ang="T181">
                          <a:pos x="T114" y="T115"/>
                        </a:cxn>
                        <a:cxn ang="T182">
                          <a:pos x="T116" y="T117"/>
                        </a:cxn>
                        <a:cxn ang="T183">
                          <a:pos x="T118" y="T119"/>
                        </a:cxn>
                        <a:cxn ang="T184">
                          <a:pos x="T120" y="T121"/>
                        </a:cxn>
                        <a:cxn ang="T185">
                          <a:pos x="T122" y="T123"/>
                        </a:cxn>
                      </a:cxnLst>
                      <a:rect l="T186" t="T187" r="T188" b="T189"/>
                      <a:pathLst>
                        <a:path w="220" h="169">
                          <a:moveTo>
                            <a:pt x="17" y="0"/>
                          </a:moveTo>
                          <a:lnTo>
                            <a:pt x="23" y="2"/>
                          </a:lnTo>
                          <a:lnTo>
                            <a:pt x="35" y="154"/>
                          </a:lnTo>
                          <a:lnTo>
                            <a:pt x="38" y="154"/>
                          </a:lnTo>
                          <a:lnTo>
                            <a:pt x="42" y="154"/>
                          </a:lnTo>
                          <a:lnTo>
                            <a:pt x="50" y="154"/>
                          </a:lnTo>
                          <a:lnTo>
                            <a:pt x="64" y="154"/>
                          </a:lnTo>
                          <a:lnTo>
                            <a:pt x="77" y="154"/>
                          </a:lnTo>
                          <a:lnTo>
                            <a:pt x="93" y="154"/>
                          </a:lnTo>
                          <a:lnTo>
                            <a:pt x="106" y="156"/>
                          </a:lnTo>
                          <a:lnTo>
                            <a:pt x="125" y="156"/>
                          </a:lnTo>
                          <a:lnTo>
                            <a:pt x="141" y="156"/>
                          </a:lnTo>
                          <a:lnTo>
                            <a:pt x="156" y="156"/>
                          </a:lnTo>
                          <a:lnTo>
                            <a:pt x="172" y="156"/>
                          </a:lnTo>
                          <a:lnTo>
                            <a:pt x="187" y="156"/>
                          </a:lnTo>
                          <a:lnTo>
                            <a:pt x="197" y="160"/>
                          </a:lnTo>
                          <a:lnTo>
                            <a:pt x="209" y="160"/>
                          </a:lnTo>
                          <a:lnTo>
                            <a:pt x="213" y="160"/>
                          </a:lnTo>
                          <a:lnTo>
                            <a:pt x="218" y="160"/>
                          </a:lnTo>
                          <a:lnTo>
                            <a:pt x="220" y="160"/>
                          </a:lnTo>
                          <a:lnTo>
                            <a:pt x="218" y="160"/>
                          </a:lnTo>
                          <a:lnTo>
                            <a:pt x="216" y="164"/>
                          </a:lnTo>
                          <a:lnTo>
                            <a:pt x="213" y="164"/>
                          </a:lnTo>
                          <a:lnTo>
                            <a:pt x="211" y="164"/>
                          </a:lnTo>
                          <a:lnTo>
                            <a:pt x="205" y="166"/>
                          </a:lnTo>
                          <a:lnTo>
                            <a:pt x="203" y="166"/>
                          </a:lnTo>
                          <a:lnTo>
                            <a:pt x="199" y="167"/>
                          </a:lnTo>
                          <a:lnTo>
                            <a:pt x="195" y="167"/>
                          </a:lnTo>
                          <a:lnTo>
                            <a:pt x="189" y="169"/>
                          </a:lnTo>
                          <a:lnTo>
                            <a:pt x="184" y="169"/>
                          </a:lnTo>
                          <a:lnTo>
                            <a:pt x="180" y="169"/>
                          </a:lnTo>
                          <a:lnTo>
                            <a:pt x="172" y="169"/>
                          </a:lnTo>
                          <a:lnTo>
                            <a:pt x="164" y="169"/>
                          </a:lnTo>
                          <a:lnTo>
                            <a:pt x="155" y="169"/>
                          </a:lnTo>
                          <a:lnTo>
                            <a:pt x="141" y="169"/>
                          </a:lnTo>
                          <a:lnTo>
                            <a:pt x="127" y="169"/>
                          </a:lnTo>
                          <a:lnTo>
                            <a:pt x="116" y="169"/>
                          </a:lnTo>
                          <a:lnTo>
                            <a:pt x="100" y="169"/>
                          </a:lnTo>
                          <a:lnTo>
                            <a:pt x="87" y="169"/>
                          </a:lnTo>
                          <a:lnTo>
                            <a:pt x="73" y="169"/>
                          </a:lnTo>
                          <a:lnTo>
                            <a:pt x="58" y="169"/>
                          </a:lnTo>
                          <a:lnTo>
                            <a:pt x="48" y="169"/>
                          </a:lnTo>
                          <a:lnTo>
                            <a:pt x="38" y="169"/>
                          </a:lnTo>
                          <a:lnTo>
                            <a:pt x="29" y="169"/>
                          </a:lnTo>
                          <a:lnTo>
                            <a:pt x="25" y="169"/>
                          </a:lnTo>
                          <a:lnTo>
                            <a:pt x="23" y="169"/>
                          </a:lnTo>
                          <a:lnTo>
                            <a:pt x="19" y="169"/>
                          </a:lnTo>
                          <a:lnTo>
                            <a:pt x="17" y="167"/>
                          </a:lnTo>
                          <a:lnTo>
                            <a:pt x="15" y="167"/>
                          </a:lnTo>
                          <a:lnTo>
                            <a:pt x="15" y="166"/>
                          </a:lnTo>
                          <a:lnTo>
                            <a:pt x="15" y="164"/>
                          </a:lnTo>
                          <a:lnTo>
                            <a:pt x="15" y="160"/>
                          </a:lnTo>
                          <a:lnTo>
                            <a:pt x="11" y="156"/>
                          </a:lnTo>
                          <a:lnTo>
                            <a:pt x="11" y="146"/>
                          </a:lnTo>
                          <a:lnTo>
                            <a:pt x="9" y="128"/>
                          </a:lnTo>
                          <a:lnTo>
                            <a:pt x="6" y="100"/>
                          </a:lnTo>
                          <a:lnTo>
                            <a:pt x="6" y="75"/>
                          </a:lnTo>
                          <a:lnTo>
                            <a:pt x="4" y="47"/>
                          </a:lnTo>
                          <a:lnTo>
                            <a:pt x="2" y="24"/>
                          </a:lnTo>
                          <a:lnTo>
                            <a:pt x="0" y="6"/>
                          </a:lnTo>
                          <a:lnTo>
                            <a:pt x="0" y="2"/>
                          </a:lnTo>
                          <a:lnTo>
                            <a:pt x="17" y="0"/>
                          </a:lnTo>
                          <a:close/>
                        </a:path>
                      </a:pathLst>
                    </a:custGeom>
                    <a:solidFill>
                      <a:srgbClr val="919191"/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818" name="Freeform 451"/>
                    <p:cNvSpPr>
                      <a:spLocks/>
                    </p:cNvSpPr>
                    <p:nvPr/>
                  </p:nvSpPr>
                  <p:spPr bwMode="auto">
                    <a:xfrm>
                      <a:off x="1725" y="3190"/>
                      <a:ext cx="110" cy="85"/>
                    </a:xfrm>
                    <a:custGeom>
                      <a:avLst/>
                      <a:gdLst>
                        <a:gd name="T0" fmla="*/ 2 w 220"/>
                        <a:gd name="T1" fmla="*/ 0 h 169"/>
                        <a:gd name="T2" fmla="*/ 2 w 220"/>
                        <a:gd name="T3" fmla="*/ 1 h 169"/>
                        <a:gd name="T4" fmla="*/ 3 w 220"/>
                        <a:gd name="T5" fmla="*/ 10 h 169"/>
                        <a:gd name="T6" fmla="*/ 3 w 220"/>
                        <a:gd name="T7" fmla="*/ 10 h 169"/>
                        <a:gd name="T8" fmla="*/ 3 w 220"/>
                        <a:gd name="T9" fmla="*/ 10 h 169"/>
                        <a:gd name="T10" fmla="*/ 3 w 220"/>
                        <a:gd name="T11" fmla="*/ 10 h 169"/>
                        <a:gd name="T12" fmla="*/ 4 w 220"/>
                        <a:gd name="T13" fmla="*/ 10 h 169"/>
                        <a:gd name="T14" fmla="*/ 5 w 220"/>
                        <a:gd name="T15" fmla="*/ 10 h 169"/>
                        <a:gd name="T16" fmla="*/ 6 w 220"/>
                        <a:gd name="T17" fmla="*/ 10 h 169"/>
                        <a:gd name="T18" fmla="*/ 7 w 220"/>
                        <a:gd name="T19" fmla="*/ 10 h 169"/>
                        <a:gd name="T20" fmla="*/ 8 w 220"/>
                        <a:gd name="T21" fmla="*/ 10 h 169"/>
                        <a:gd name="T22" fmla="*/ 9 w 220"/>
                        <a:gd name="T23" fmla="*/ 10 h 169"/>
                        <a:gd name="T24" fmla="*/ 10 w 220"/>
                        <a:gd name="T25" fmla="*/ 10 h 169"/>
                        <a:gd name="T26" fmla="*/ 11 w 220"/>
                        <a:gd name="T27" fmla="*/ 10 h 169"/>
                        <a:gd name="T28" fmla="*/ 12 w 220"/>
                        <a:gd name="T29" fmla="*/ 10 h 169"/>
                        <a:gd name="T30" fmla="*/ 13 w 220"/>
                        <a:gd name="T31" fmla="*/ 10 h 169"/>
                        <a:gd name="T32" fmla="*/ 14 w 220"/>
                        <a:gd name="T33" fmla="*/ 10 h 169"/>
                        <a:gd name="T34" fmla="*/ 14 w 220"/>
                        <a:gd name="T35" fmla="*/ 10 h 169"/>
                        <a:gd name="T36" fmla="*/ 14 w 220"/>
                        <a:gd name="T37" fmla="*/ 10 h 169"/>
                        <a:gd name="T38" fmla="*/ 14 w 220"/>
                        <a:gd name="T39" fmla="*/ 10 h 169"/>
                        <a:gd name="T40" fmla="*/ 14 w 220"/>
                        <a:gd name="T41" fmla="*/ 10 h 169"/>
                        <a:gd name="T42" fmla="*/ 14 w 220"/>
                        <a:gd name="T43" fmla="*/ 11 h 169"/>
                        <a:gd name="T44" fmla="*/ 14 w 220"/>
                        <a:gd name="T45" fmla="*/ 11 h 169"/>
                        <a:gd name="T46" fmla="*/ 14 w 220"/>
                        <a:gd name="T47" fmla="*/ 11 h 169"/>
                        <a:gd name="T48" fmla="*/ 13 w 220"/>
                        <a:gd name="T49" fmla="*/ 11 h 169"/>
                        <a:gd name="T50" fmla="*/ 13 w 220"/>
                        <a:gd name="T51" fmla="*/ 11 h 169"/>
                        <a:gd name="T52" fmla="*/ 13 w 220"/>
                        <a:gd name="T53" fmla="*/ 11 h 169"/>
                        <a:gd name="T54" fmla="*/ 13 w 220"/>
                        <a:gd name="T55" fmla="*/ 11 h 169"/>
                        <a:gd name="T56" fmla="*/ 12 w 220"/>
                        <a:gd name="T57" fmla="*/ 11 h 169"/>
                        <a:gd name="T58" fmla="*/ 12 w 220"/>
                        <a:gd name="T59" fmla="*/ 11 h 169"/>
                        <a:gd name="T60" fmla="*/ 12 w 220"/>
                        <a:gd name="T61" fmla="*/ 11 h 169"/>
                        <a:gd name="T62" fmla="*/ 11 w 220"/>
                        <a:gd name="T63" fmla="*/ 11 h 169"/>
                        <a:gd name="T64" fmla="*/ 11 w 220"/>
                        <a:gd name="T65" fmla="*/ 11 h 169"/>
                        <a:gd name="T66" fmla="*/ 10 w 220"/>
                        <a:gd name="T67" fmla="*/ 11 h 169"/>
                        <a:gd name="T68" fmla="*/ 9 w 220"/>
                        <a:gd name="T69" fmla="*/ 11 h 169"/>
                        <a:gd name="T70" fmla="*/ 8 w 220"/>
                        <a:gd name="T71" fmla="*/ 11 h 169"/>
                        <a:gd name="T72" fmla="*/ 7 w 220"/>
                        <a:gd name="T73" fmla="*/ 11 h 169"/>
                        <a:gd name="T74" fmla="*/ 7 w 220"/>
                        <a:gd name="T75" fmla="*/ 11 h 169"/>
                        <a:gd name="T76" fmla="*/ 6 w 220"/>
                        <a:gd name="T77" fmla="*/ 11 h 169"/>
                        <a:gd name="T78" fmla="*/ 5 w 220"/>
                        <a:gd name="T79" fmla="*/ 11 h 169"/>
                        <a:gd name="T80" fmla="*/ 4 w 220"/>
                        <a:gd name="T81" fmla="*/ 11 h 169"/>
                        <a:gd name="T82" fmla="*/ 3 w 220"/>
                        <a:gd name="T83" fmla="*/ 11 h 169"/>
                        <a:gd name="T84" fmla="*/ 3 w 220"/>
                        <a:gd name="T85" fmla="*/ 11 h 169"/>
                        <a:gd name="T86" fmla="*/ 2 w 220"/>
                        <a:gd name="T87" fmla="*/ 11 h 169"/>
                        <a:gd name="T88" fmla="*/ 2 w 220"/>
                        <a:gd name="T89" fmla="*/ 11 h 169"/>
                        <a:gd name="T90" fmla="*/ 2 w 220"/>
                        <a:gd name="T91" fmla="*/ 11 h 169"/>
                        <a:gd name="T92" fmla="*/ 2 w 220"/>
                        <a:gd name="T93" fmla="*/ 11 h 169"/>
                        <a:gd name="T94" fmla="*/ 2 w 220"/>
                        <a:gd name="T95" fmla="*/ 11 h 169"/>
                        <a:gd name="T96" fmla="*/ 1 w 220"/>
                        <a:gd name="T97" fmla="*/ 11 h 169"/>
                        <a:gd name="T98" fmla="*/ 1 w 220"/>
                        <a:gd name="T99" fmla="*/ 11 h 169"/>
                        <a:gd name="T100" fmla="*/ 1 w 220"/>
                        <a:gd name="T101" fmla="*/ 11 h 169"/>
                        <a:gd name="T102" fmla="*/ 1 w 220"/>
                        <a:gd name="T103" fmla="*/ 10 h 169"/>
                        <a:gd name="T104" fmla="*/ 1 w 220"/>
                        <a:gd name="T105" fmla="*/ 10 h 169"/>
                        <a:gd name="T106" fmla="*/ 1 w 220"/>
                        <a:gd name="T107" fmla="*/ 10 h 169"/>
                        <a:gd name="T108" fmla="*/ 1 w 220"/>
                        <a:gd name="T109" fmla="*/ 8 h 169"/>
                        <a:gd name="T110" fmla="*/ 1 w 220"/>
                        <a:gd name="T111" fmla="*/ 7 h 169"/>
                        <a:gd name="T112" fmla="*/ 1 w 220"/>
                        <a:gd name="T113" fmla="*/ 5 h 169"/>
                        <a:gd name="T114" fmla="*/ 1 w 220"/>
                        <a:gd name="T115" fmla="*/ 3 h 169"/>
                        <a:gd name="T116" fmla="*/ 1 w 220"/>
                        <a:gd name="T117" fmla="*/ 2 h 169"/>
                        <a:gd name="T118" fmla="*/ 0 w 220"/>
                        <a:gd name="T119" fmla="*/ 1 h 169"/>
                        <a:gd name="T120" fmla="*/ 0 w 220"/>
                        <a:gd name="T121" fmla="*/ 1 h 169"/>
                        <a:gd name="T122" fmla="*/ 2 w 220"/>
                        <a:gd name="T123" fmla="*/ 0 h 169"/>
                        <a:gd name="T124" fmla="*/ 0 60000 65536"/>
                        <a:gd name="T125" fmla="*/ 0 60000 65536"/>
                        <a:gd name="T126" fmla="*/ 0 60000 65536"/>
                        <a:gd name="T127" fmla="*/ 0 60000 65536"/>
                        <a:gd name="T128" fmla="*/ 0 60000 65536"/>
                        <a:gd name="T129" fmla="*/ 0 60000 65536"/>
                        <a:gd name="T130" fmla="*/ 0 60000 65536"/>
                        <a:gd name="T131" fmla="*/ 0 60000 65536"/>
                        <a:gd name="T132" fmla="*/ 0 60000 65536"/>
                        <a:gd name="T133" fmla="*/ 0 60000 65536"/>
                        <a:gd name="T134" fmla="*/ 0 60000 65536"/>
                        <a:gd name="T135" fmla="*/ 0 60000 65536"/>
                        <a:gd name="T136" fmla="*/ 0 60000 65536"/>
                        <a:gd name="T137" fmla="*/ 0 60000 65536"/>
                        <a:gd name="T138" fmla="*/ 0 60000 65536"/>
                        <a:gd name="T139" fmla="*/ 0 60000 65536"/>
                        <a:gd name="T140" fmla="*/ 0 60000 65536"/>
                        <a:gd name="T141" fmla="*/ 0 60000 65536"/>
                        <a:gd name="T142" fmla="*/ 0 60000 65536"/>
                        <a:gd name="T143" fmla="*/ 0 60000 65536"/>
                        <a:gd name="T144" fmla="*/ 0 60000 65536"/>
                        <a:gd name="T145" fmla="*/ 0 60000 65536"/>
                        <a:gd name="T146" fmla="*/ 0 60000 65536"/>
                        <a:gd name="T147" fmla="*/ 0 60000 65536"/>
                        <a:gd name="T148" fmla="*/ 0 60000 65536"/>
                        <a:gd name="T149" fmla="*/ 0 60000 65536"/>
                        <a:gd name="T150" fmla="*/ 0 60000 65536"/>
                        <a:gd name="T151" fmla="*/ 0 60000 65536"/>
                        <a:gd name="T152" fmla="*/ 0 60000 65536"/>
                        <a:gd name="T153" fmla="*/ 0 60000 65536"/>
                        <a:gd name="T154" fmla="*/ 0 60000 65536"/>
                        <a:gd name="T155" fmla="*/ 0 60000 65536"/>
                        <a:gd name="T156" fmla="*/ 0 60000 65536"/>
                        <a:gd name="T157" fmla="*/ 0 60000 65536"/>
                        <a:gd name="T158" fmla="*/ 0 60000 65536"/>
                        <a:gd name="T159" fmla="*/ 0 60000 65536"/>
                        <a:gd name="T160" fmla="*/ 0 60000 65536"/>
                        <a:gd name="T161" fmla="*/ 0 60000 65536"/>
                        <a:gd name="T162" fmla="*/ 0 60000 65536"/>
                        <a:gd name="T163" fmla="*/ 0 60000 65536"/>
                        <a:gd name="T164" fmla="*/ 0 60000 65536"/>
                        <a:gd name="T165" fmla="*/ 0 60000 65536"/>
                        <a:gd name="T166" fmla="*/ 0 60000 65536"/>
                        <a:gd name="T167" fmla="*/ 0 60000 65536"/>
                        <a:gd name="T168" fmla="*/ 0 60000 65536"/>
                        <a:gd name="T169" fmla="*/ 0 60000 65536"/>
                        <a:gd name="T170" fmla="*/ 0 60000 65536"/>
                        <a:gd name="T171" fmla="*/ 0 60000 65536"/>
                        <a:gd name="T172" fmla="*/ 0 60000 65536"/>
                        <a:gd name="T173" fmla="*/ 0 60000 65536"/>
                        <a:gd name="T174" fmla="*/ 0 60000 65536"/>
                        <a:gd name="T175" fmla="*/ 0 60000 65536"/>
                        <a:gd name="T176" fmla="*/ 0 60000 65536"/>
                        <a:gd name="T177" fmla="*/ 0 60000 65536"/>
                        <a:gd name="T178" fmla="*/ 0 60000 65536"/>
                        <a:gd name="T179" fmla="*/ 0 60000 65536"/>
                        <a:gd name="T180" fmla="*/ 0 60000 65536"/>
                        <a:gd name="T181" fmla="*/ 0 60000 65536"/>
                        <a:gd name="T182" fmla="*/ 0 60000 65536"/>
                        <a:gd name="T183" fmla="*/ 0 60000 65536"/>
                        <a:gd name="T184" fmla="*/ 0 60000 65536"/>
                        <a:gd name="T185" fmla="*/ 0 60000 65536"/>
                        <a:gd name="T186" fmla="*/ 0 w 220"/>
                        <a:gd name="T187" fmla="*/ 0 h 169"/>
                        <a:gd name="T188" fmla="*/ 220 w 220"/>
                        <a:gd name="T189" fmla="*/ 169 h 169"/>
                      </a:gdLst>
                      <a:ahLst/>
                      <a:cxnLst>
                        <a:cxn ang="T124">
                          <a:pos x="T0" y="T1"/>
                        </a:cxn>
                        <a:cxn ang="T125">
                          <a:pos x="T2" y="T3"/>
                        </a:cxn>
                        <a:cxn ang="T126">
                          <a:pos x="T4" y="T5"/>
                        </a:cxn>
                        <a:cxn ang="T127">
                          <a:pos x="T6" y="T7"/>
                        </a:cxn>
                        <a:cxn ang="T128">
                          <a:pos x="T8" y="T9"/>
                        </a:cxn>
                        <a:cxn ang="T129">
                          <a:pos x="T10" y="T11"/>
                        </a:cxn>
                        <a:cxn ang="T130">
                          <a:pos x="T12" y="T13"/>
                        </a:cxn>
                        <a:cxn ang="T131">
                          <a:pos x="T14" y="T15"/>
                        </a:cxn>
                        <a:cxn ang="T132">
                          <a:pos x="T16" y="T17"/>
                        </a:cxn>
                        <a:cxn ang="T133">
                          <a:pos x="T18" y="T19"/>
                        </a:cxn>
                        <a:cxn ang="T134">
                          <a:pos x="T20" y="T21"/>
                        </a:cxn>
                        <a:cxn ang="T135">
                          <a:pos x="T22" y="T23"/>
                        </a:cxn>
                        <a:cxn ang="T136">
                          <a:pos x="T24" y="T25"/>
                        </a:cxn>
                        <a:cxn ang="T137">
                          <a:pos x="T26" y="T27"/>
                        </a:cxn>
                        <a:cxn ang="T138">
                          <a:pos x="T28" y="T29"/>
                        </a:cxn>
                        <a:cxn ang="T139">
                          <a:pos x="T30" y="T31"/>
                        </a:cxn>
                        <a:cxn ang="T140">
                          <a:pos x="T32" y="T33"/>
                        </a:cxn>
                        <a:cxn ang="T141">
                          <a:pos x="T34" y="T35"/>
                        </a:cxn>
                        <a:cxn ang="T142">
                          <a:pos x="T36" y="T37"/>
                        </a:cxn>
                        <a:cxn ang="T143">
                          <a:pos x="T38" y="T39"/>
                        </a:cxn>
                        <a:cxn ang="T144">
                          <a:pos x="T40" y="T41"/>
                        </a:cxn>
                        <a:cxn ang="T145">
                          <a:pos x="T42" y="T43"/>
                        </a:cxn>
                        <a:cxn ang="T146">
                          <a:pos x="T44" y="T45"/>
                        </a:cxn>
                        <a:cxn ang="T147">
                          <a:pos x="T46" y="T47"/>
                        </a:cxn>
                        <a:cxn ang="T148">
                          <a:pos x="T48" y="T49"/>
                        </a:cxn>
                        <a:cxn ang="T149">
                          <a:pos x="T50" y="T51"/>
                        </a:cxn>
                        <a:cxn ang="T150">
                          <a:pos x="T52" y="T53"/>
                        </a:cxn>
                        <a:cxn ang="T151">
                          <a:pos x="T54" y="T55"/>
                        </a:cxn>
                        <a:cxn ang="T152">
                          <a:pos x="T56" y="T57"/>
                        </a:cxn>
                        <a:cxn ang="T153">
                          <a:pos x="T58" y="T59"/>
                        </a:cxn>
                        <a:cxn ang="T154">
                          <a:pos x="T60" y="T61"/>
                        </a:cxn>
                        <a:cxn ang="T155">
                          <a:pos x="T62" y="T63"/>
                        </a:cxn>
                        <a:cxn ang="T156">
                          <a:pos x="T64" y="T65"/>
                        </a:cxn>
                        <a:cxn ang="T157">
                          <a:pos x="T66" y="T67"/>
                        </a:cxn>
                        <a:cxn ang="T158">
                          <a:pos x="T68" y="T69"/>
                        </a:cxn>
                        <a:cxn ang="T159">
                          <a:pos x="T70" y="T71"/>
                        </a:cxn>
                        <a:cxn ang="T160">
                          <a:pos x="T72" y="T73"/>
                        </a:cxn>
                        <a:cxn ang="T161">
                          <a:pos x="T74" y="T75"/>
                        </a:cxn>
                        <a:cxn ang="T162">
                          <a:pos x="T76" y="T77"/>
                        </a:cxn>
                        <a:cxn ang="T163">
                          <a:pos x="T78" y="T79"/>
                        </a:cxn>
                        <a:cxn ang="T164">
                          <a:pos x="T80" y="T81"/>
                        </a:cxn>
                        <a:cxn ang="T165">
                          <a:pos x="T82" y="T83"/>
                        </a:cxn>
                        <a:cxn ang="T166">
                          <a:pos x="T84" y="T85"/>
                        </a:cxn>
                        <a:cxn ang="T167">
                          <a:pos x="T86" y="T87"/>
                        </a:cxn>
                        <a:cxn ang="T168">
                          <a:pos x="T88" y="T89"/>
                        </a:cxn>
                        <a:cxn ang="T169">
                          <a:pos x="T90" y="T91"/>
                        </a:cxn>
                        <a:cxn ang="T170">
                          <a:pos x="T92" y="T93"/>
                        </a:cxn>
                        <a:cxn ang="T171">
                          <a:pos x="T94" y="T95"/>
                        </a:cxn>
                        <a:cxn ang="T172">
                          <a:pos x="T96" y="T97"/>
                        </a:cxn>
                        <a:cxn ang="T173">
                          <a:pos x="T98" y="T99"/>
                        </a:cxn>
                        <a:cxn ang="T174">
                          <a:pos x="T100" y="T101"/>
                        </a:cxn>
                        <a:cxn ang="T175">
                          <a:pos x="T102" y="T103"/>
                        </a:cxn>
                        <a:cxn ang="T176">
                          <a:pos x="T104" y="T105"/>
                        </a:cxn>
                        <a:cxn ang="T177">
                          <a:pos x="T106" y="T107"/>
                        </a:cxn>
                        <a:cxn ang="T178">
                          <a:pos x="T108" y="T109"/>
                        </a:cxn>
                        <a:cxn ang="T179">
                          <a:pos x="T110" y="T111"/>
                        </a:cxn>
                        <a:cxn ang="T180">
                          <a:pos x="T112" y="T113"/>
                        </a:cxn>
                        <a:cxn ang="T181">
                          <a:pos x="T114" y="T115"/>
                        </a:cxn>
                        <a:cxn ang="T182">
                          <a:pos x="T116" y="T117"/>
                        </a:cxn>
                        <a:cxn ang="T183">
                          <a:pos x="T118" y="T119"/>
                        </a:cxn>
                        <a:cxn ang="T184">
                          <a:pos x="T120" y="T121"/>
                        </a:cxn>
                        <a:cxn ang="T185">
                          <a:pos x="T122" y="T123"/>
                        </a:cxn>
                      </a:cxnLst>
                      <a:rect l="T186" t="T187" r="T188" b="T189"/>
                      <a:pathLst>
                        <a:path w="220" h="169">
                          <a:moveTo>
                            <a:pt x="17" y="0"/>
                          </a:moveTo>
                          <a:lnTo>
                            <a:pt x="23" y="2"/>
                          </a:lnTo>
                          <a:lnTo>
                            <a:pt x="35" y="154"/>
                          </a:lnTo>
                          <a:lnTo>
                            <a:pt x="38" y="154"/>
                          </a:lnTo>
                          <a:lnTo>
                            <a:pt x="42" y="154"/>
                          </a:lnTo>
                          <a:lnTo>
                            <a:pt x="50" y="154"/>
                          </a:lnTo>
                          <a:lnTo>
                            <a:pt x="64" y="154"/>
                          </a:lnTo>
                          <a:lnTo>
                            <a:pt x="77" y="154"/>
                          </a:lnTo>
                          <a:lnTo>
                            <a:pt x="93" y="154"/>
                          </a:lnTo>
                          <a:lnTo>
                            <a:pt x="106" y="156"/>
                          </a:lnTo>
                          <a:lnTo>
                            <a:pt x="125" y="156"/>
                          </a:lnTo>
                          <a:lnTo>
                            <a:pt x="141" y="156"/>
                          </a:lnTo>
                          <a:lnTo>
                            <a:pt x="156" y="156"/>
                          </a:lnTo>
                          <a:lnTo>
                            <a:pt x="172" y="156"/>
                          </a:lnTo>
                          <a:lnTo>
                            <a:pt x="187" y="156"/>
                          </a:lnTo>
                          <a:lnTo>
                            <a:pt x="197" y="160"/>
                          </a:lnTo>
                          <a:lnTo>
                            <a:pt x="209" y="160"/>
                          </a:lnTo>
                          <a:lnTo>
                            <a:pt x="213" y="160"/>
                          </a:lnTo>
                          <a:lnTo>
                            <a:pt x="218" y="160"/>
                          </a:lnTo>
                          <a:lnTo>
                            <a:pt x="220" y="160"/>
                          </a:lnTo>
                          <a:lnTo>
                            <a:pt x="218" y="160"/>
                          </a:lnTo>
                          <a:lnTo>
                            <a:pt x="216" y="164"/>
                          </a:lnTo>
                          <a:lnTo>
                            <a:pt x="213" y="164"/>
                          </a:lnTo>
                          <a:lnTo>
                            <a:pt x="211" y="164"/>
                          </a:lnTo>
                          <a:lnTo>
                            <a:pt x="205" y="166"/>
                          </a:lnTo>
                          <a:lnTo>
                            <a:pt x="203" y="166"/>
                          </a:lnTo>
                          <a:lnTo>
                            <a:pt x="199" y="167"/>
                          </a:lnTo>
                          <a:lnTo>
                            <a:pt x="195" y="167"/>
                          </a:lnTo>
                          <a:lnTo>
                            <a:pt x="189" y="169"/>
                          </a:lnTo>
                          <a:lnTo>
                            <a:pt x="184" y="169"/>
                          </a:lnTo>
                          <a:lnTo>
                            <a:pt x="180" y="169"/>
                          </a:lnTo>
                          <a:lnTo>
                            <a:pt x="172" y="169"/>
                          </a:lnTo>
                          <a:lnTo>
                            <a:pt x="164" y="169"/>
                          </a:lnTo>
                          <a:lnTo>
                            <a:pt x="155" y="169"/>
                          </a:lnTo>
                          <a:lnTo>
                            <a:pt x="141" y="169"/>
                          </a:lnTo>
                          <a:lnTo>
                            <a:pt x="127" y="169"/>
                          </a:lnTo>
                          <a:lnTo>
                            <a:pt x="116" y="169"/>
                          </a:lnTo>
                          <a:lnTo>
                            <a:pt x="100" y="169"/>
                          </a:lnTo>
                          <a:lnTo>
                            <a:pt x="87" y="169"/>
                          </a:lnTo>
                          <a:lnTo>
                            <a:pt x="73" y="169"/>
                          </a:lnTo>
                          <a:lnTo>
                            <a:pt x="58" y="169"/>
                          </a:lnTo>
                          <a:lnTo>
                            <a:pt x="48" y="169"/>
                          </a:lnTo>
                          <a:lnTo>
                            <a:pt x="38" y="169"/>
                          </a:lnTo>
                          <a:lnTo>
                            <a:pt x="29" y="169"/>
                          </a:lnTo>
                          <a:lnTo>
                            <a:pt x="25" y="169"/>
                          </a:lnTo>
                          <a:lnTo>
                            <a:pt x="23" y="169"/>
                          </a:lnTo>
                          <a:lnTo>
                            <a:pt x="19" y="169"/>
                          </a:lnTo>
                          <a:lnTo>
                            <a:pt x="17" y="167"/>
                          </a:lnTo>
                          <a:lnTo>
                            <a:pt x="15" y="167"/>
                          </a:lnTo>
                          <a:lnTo>
                            <a:pt x="15" y="166"/>
                          </a:lnTo>
                          <a:lnTo>
                            <a:pt x="15" y="164"/>
                          </a:lnTo>
                          <a:lnTo>
                            <a:pt x="15" y="160"/>
                          </a:lnTo>
                          <a:lnTo>
                            <a:pt x="11" y="156"/>
                          </a:lnTo>
                          <a:lnTo>
                            <a:pt x="11" y="146"/>
                          </a:lnTo>
                          <a:lnTo>
                            <a:pt x="9" y="128"/>
                          </a:lnTo>
                          <a:lnTo>
                            <a:pt x="6" y="100"/>
                          </a:lnTo>
                          <a:lnTo>
                            <a:pt x="6" y="75"/>
                          </a:lnTo>
                          <a:lnTo>
                            <a:pt x="4" y="47"/>
                          </a:lnTo>
                          <a:lnTo>
                            <a:pt x="2" y="24"/>
                          </a:lnTo>
                          <a:lnTo>
                            <a:pt x="0" y="6"/>
                          </a:lnTo>
                          <a:lnTo>
                            <a:pt x="0" y="2"/>
                          </a:lnTo>
                          <a:lnTo>
                            <a:pt x="17" y="0"/>
                          </a:lnTo>
                        </a:path>
                      </a:pathLst>
                    </a:custGeom>
                    <a:noFill/>
                    <a:ln w="7938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</p:grpSp>
              <p:grpSp>
                <p:nvGrpSpPr>
                  <p:cNvPr id="811" name="Group 452"/>
                  <p:cNvGrpSpPr>
                    <a:grpSpLocks/>
                  </p:cNvGrpSpPr>
                  <p:nvPr/>
                </p:nvGrpSpPr>
                <p:grpSpPr bwMode="auto">
                  <a:xfrm>
                    <a:off x="1727" y="3190"/>
                    <a:ext cx="9" cy="3"/>
                    <a:chOff x="1727" y="3190"/>
                    <a:chExt cx="9" cy="3"/>
                  </a:xfrm>
                </p:grpSpPr>
                <p:sp>
                  <p:nvSpPr>
                    <p:cNvPr id="815" name="Freeform 453"/>
                    <p:cNvSpPr>
                      <a:spLocks/>
                    </p:cNvSpPr>
                    <p:nvPr/>
                  </p:nvSpPr>
                  <p:spPr bwMode="auto">
                    <a:xfrm>
                      <a:off x="1727" y="3190"/>
                      <a:ext cx="9" cy="3"/>
                    </a:xfrm>
                    <a:custGeom>
                      <a:avLst/>
                      <a:gdLst>
                        <a:gd name="T0" fmla="*/ 0 w 19"/>
                        <a:gd name="T1" fmla="*/ 1 h 6"/>
                        <a:gd name="T2" fmla="*/ 1 w 19"/>
                        <a:gd name="T3" fmla="*/ 1 h 6"/>
                        <a:gd name="T4" fmla="*/ 0 w 19"/>
                        <a:gd name="T5" fmla="*/ 0 h 6"/>
                        <a:gd name="T6" fmla="*/ 0 w 19"/>
                        <a:gd name="T7" fmla="*/ 1 h 6"/>
                        <a:gd name="T8" fmla="*/ 0 w 19"/>
                        <a:gd name="T9" fmla="*/ 1 h 6"/>
                        <a:gd name="T10" fmla="*/ 0 w 19"/>
                        <a:gd name="T11" fmla="*/ 1 h 6"/>
                        <a:gd name="T12" fmla="*/ 0 60000 65536"/>
                        <a:gd name="T13" fmla="*/ 0 60000 65536"/>
                        <a:gd name="T14" fmla="*/ 0 60000 65536"/>
                        <a:gd name="T15" fmla="*/ 0 60000 65536"/>
                        <a:gd name="T16" fmla="*/ 0 60000 65536"/>
                        <a:gd name="T17" fmla="*/ 0 60000 65536"/>
                        <a:gd name="T18" fmla="*/ 0 w 19"/>
                        <a:gd name="T19" fmla="*/ 0 h 6"/>
                        <a:gd name="T20" fmla="*/ 19 w 19"/>
                        <a:gd name="T21" fmla="*/ 6 h 6"/>
                      </a:gdLst>
                      <a:ahLst/>
                      <a:cxnLst>
                        <a:cxn ang="T12">
                          <a:pos x="T0" y="T1"/>
                        </a:cxn>
                        <a:cxn ang="T13">
                          <a:pos x="T2" y="T3"/>
                        </a:cxn>
                        <a:cxn ang="T14">
                          <a:pos x="T4" y="T5"/>
                        </a:cxn>
                        <a:cxn ang="T15">
                          <a:pos x="T6" y="T7"/>
                        </a:cxn>
                        <a:cxn ang="T16">
                          <a:pos x="T8" y="T9"/>
                        </a:cxn>
                        <a:cxn ang="T17">
                          <a:pos x="T10" y="T11"/>
                        </a:cxn>
                      </a:cxnLst>
                      <a:rect l="T18" t="T19" r="T20" b="T21"/>
                      <a:pathLst>
                        <a:path w="19" h="6">
                          <a:moveTo>
                            <a:pt x="11" y="4"/>
                          </a:moveTo>
                          <a:lnTo>
                            <a:pt x="19" y="2"/>
                          </a:lnTo>
                          <a:lnTo>
                            <a:pt x="13" y="0"/>
                          </a:lnTo>
                          <a:lnTo>
                            <a:pt x="0" y="2"/>
                          </a:lnTo>
                          <a:lnTo>
                            <a:pt x="2" y="6"/>
                          </a:lnTo>
                          <a:lnTo>
                            <a:pt x="11" y="4"/>
                          </a:lnTo>
                          <a:close/>
                        </a:path>
                      </a:pathLst>
                    </a:custGeom>
                    <a:solidFill>
                      <a:srgbClr val="CECECE"/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816" name="Freeform 454"/>
                    <p:cNvSpPr>
                      <a:spLocks/>
                    </p:cNvSpPr>
                    <p:nvPr/>
                  </p:nvSpPr>
                  <p:spPr bwMode="auto">
                    <a:xfrm>
                      <a:off x="1727" y="3190"/>
                      <a:ext cx="9" cy="3"/>
                    </a:xfrm>
                    <a:custGeom>
                      <a:avLst/>
                      <a:gdLst>
                        <a:gd name="T0" fmla="*/ 0 w 19"/>
                        <a:gd name="T1" fmla="*/ 1 h 6"/>
                        <a:gd name="T2" fmla="*/ 1 w 19"/>
                        <a:gd name="T3" fmla="*/ 1 h 6"/>
                        <a:gd name="T4" fmla="*/ 0 w 19"/>
                        <a:gd name="T5" fmla="*/ 0 h 6"/>
                        <a:gd name="T6" fmla="*/ 0 w 19"/>
                        <a:gd name="T7" fmla="*/ 1 h 6"/>
                        <a:gd name="T8" fmla="*/ 0 w 19"/>
                        <a:gd name="T9" fmla="*/ 1 h 6"/>
                        <a:gd name="T10" fmla="*/ 0 w 19"/>
                        <a:gd name="T11" fmla="*/ 1 h 6"/>
                        <a:gd name="T12" fmla="*/ 0 60000 65536"/>
                        <a:gd name="T13" fmla="*/ 0 60000 65536"/>
                        <a:gd name="T14" fmla="*/ 0 60000 65536"/>
                        <a:gd name="T15" fmla="*/ 0 60000 65536"/>
                        <a:gd name="T16" fmla="*/ 0 60000 65536"/>
                        <a:gd name="T17" fmla="*/ 0 60000 65536"/>
                        <a:gd name="T18" fmla="*/ 0 w 19"/>
                        <a:gd name="T19" fmla="*/ 0 h 6"/>
                        <a:gd name="T20" fmla="*/ 19 w 19"/>
                        <a:gd name="T21" fmla="*/ 6 h 6"/>
                      </a:gdLst>
                      <a:ahLst/>
                      <a:cxnLst>
                        <a:cxn ang="T12">
                          <a:pos x="T0" y="T1"/>
                        </a:cxn>
                        <a:cxn ang="T13">
                          <a:pos x="T2" y="T3"/>
                        </a:cxn>
                        <a:cxn ang="T14">
                          <a:pos x="T4" y="T5"/>
                        </a:cxn>
                        <a:cxn ang="T15">
                          <a:pos x="T6" y="T7"/>
                        </a:cxn>
                        <a:cxn ang="T16">
                          <a:pos x="T8" y="T9"/>
                        </a:cxn>
                        <a:cxn ang="T17">
                          <a:pos x="T10" y="T11"/>
                        </a:cxn>
                      </a:cxnLst>
                      <a:rect l="T18" t="T19" r="T20" b="T21"/>
                      <a:pathLst>
                        <a:path w="19" h="6">
                          <a:moveTo>
                            <a:pt x="11" y="4"/>
                          </a:moveTo>
                          <a:lnTo>
                            <a:pt x="19" y="2"/>
                          </a:lnTo>
                          <a:lnTo>
                            <a:pt x="13" y="0"/>
                          </a:lnTo>
                          <a:lnTo>
                            <a:pt x="0" y="2"/>
                          </a:lnTo>
                          <a:lnTo>
                            <a:pt x="2" y="6"/>
                          </a:lnTo>
                          <a:lnTo>
                            <a:pt x="11" y="4"/>
                          </a:lnTo>
                        </a:path>
                      </a:pathLst>
                    </a:custGeom>
                    <a:noFill/>
                    <a:ln w="7938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</p:grpSp>
              <p:grpSp>
                <p:nvGrpSpPr>
                  <p:cNvPr id="812" name="Group 455"/>
                  <p:cNvGrpSpPr>
                    <a:grpSpLocks/>
                  </p:cNvGrpSpPr>
                  <p:nvPr/>
                </p:nvGrpSpPr>
                <p:grpSpPr bwMode="auto">
                  <a:xfrm>
                    <a:off x="1727" y="3191"/>
                    <a:ext cx="99" cy="84"/>
                    <a:chOff x="1727" y="3191"/>
                    <a:chExt cx="99" cy="84"/>
                  </a:xfrm>
                </p:grpSpPr>
                <p:sp>
                  <p:nvSpPr>
                    <p:cNvPr id="813" name="Freeform 456"/>
                    <p:cNvSpPr>
                      <a:spLocks/>
                    </p:cNvSpPr>
                    <p:nvPr/>
                  </p:nvSpPr>
                  <p:spPr bwMode="auto">
                    <a:xfrm>
                      <a:off x="1727" y="3191"/>
                      <a:ext cx="99" cy="84"/>
                    </a:xfrm>
                    <a:custGeom>
                      <a:avLst/>
                      <a:gdLst>
                        <a:gd name="T0" fmla="*/ 0 w 199"/>
                        <a:gd name="T1" fmla="*/ 1 h 167"/>
                        <a:gd name="T2" fmla="*/ 0 w 199"/>
                        <a:gd name="T3" fmla="*/ 1 h 167"/>
                        <a:gd name="T4" fmla="*/ 0 w 199"/>
                        <a:gd name="T5" fmla="*/ 10 h 167"/>
                        <a:gd name="T6" fmla="*/ 12 w 199"/>
                        <a:gd name="T7" fmla="*/ 11 h 167"/>
                        <a:gd name="T8" fmla="*/ 12 w 199"/>
                        <a:gd name="T9" fmla="*/ 11 h 167"/>
                        <a:gd name="T10" fmla="*/ 12 w 199"/>
                        <a:gd name="T11" fmla="*/ 11 h 167"/>
                        <a:gd name="T12" fmla="*/ 11 w 199"/>
                        <a:gd name="T13" fmla="*/ 11 h 167"/>
                        <a:gd name="T14" fmla="*/ 11 w 199"/>
                        <a:gd name="T15" fmla="*/ 11 h 167"/>
                        <a:gd name="T16" fmla="*/ 11 w 199"/>
                        <a:gd name="T17" fmla="*/ 11 h 167"/>
                        <a:gd name="T18" fmla="*/ 11 w 199"/>
                        <a:gd name="T19" fmla="*/ 11 h 167"/>
                        <a:gd name="T20" fmla="*/ 11 w 199"/>
                        <a:gd name="T21" fmla="*/ 11 h 167"/>
                        <a:gd name="T22" fmla="*/ 10 w 199"/>
                        <a:gd name="T23" fmla="*/ 11 h 167"/>
                        <a:gd name="T24" fmla="*/ 10 w 199"/>
                        <a:gd name="T25" fmla="*/ 11 h 167"/>
                        <a:gd name="T26" fmla="*/ 9 w 199"/>
                        <a:gd name="T27" fmla="*/ 11 h 167"/>
                        <a:gd name="T28" fmla="*/ 8 w 199"/>
                        <a:gd name="T29" fmla="*/ 11 h 167"/>
                        <a:gd name="T30" fmla="*/ 8 w 199"/>
                        <a:gd name="T31" fmla="*/ 11 h 167"/>
                        <a:gd name="T32" fmla="*/ 7 w 199"/>
                        <a:gd name="T33" fmla="*/ 11 h 167"/>
                        <a:gd name="T34" fmla="*/ 6 w 199"/>
                        <a:gd name="T35" fmla="*/ 11 h 167"/>
                        <a:gd name="T36" fmla="*/ 5 w 199"/>
                        <a:gd name="T37" fmla="*/ 11 h 167"/>
                        <a:gd name="T38" fmla="*/ 4 w 199"/>
                        <a:gd name="T39" fmla="*/ 11 h 167"/>
                        <a:gd name="T40" fmla="*/ 3 w 199"/>
                        <a:gd name="T41" fmla="*/ 11 h 167"/>
                        <a:gd name="T42" fmla="*/ 2 w 199"/>
                        <a:gd name="T43" fmla="*/ 11 h 167"/>
                        <a:gd name="T44" fmla="*/ 2 w 199"/>
                        <a:gd name="T45" fmla="*/ 11 h 167"/>
                        <a:gd name="T46" fmla="*/ 1 w 199"/>
                        <a:gd name="T47" fmla="*/ 11 h 167"/>
                        <a:gd name="T48" fmla="*/ 1 w 199"/>
                        <a:gd name="T49" fmla="*/ 11 h 167"/>
                        <a:gd name="T50" fmla="*/ 1 w 199"/>
                        <a:gd name="T51" fmla="*/ 11 h 167"/>
                        <a:gd name="T52" fmla="*/ 1 w 199"/>
                        <a:gd name="T53" fmla="*/ 11 h 167"/>
                        <a:gd name="T54" fmla="*/ 0 w 199"/>
                        <a:gd name="T55" fmla="*/ 11 h 167"/>
                        <a:gd name="T56" fmla="*/ 0 w 199"/>
                        <a:gd name="T57" fmla="*/ 11 h 167"/>
                        <a:gd name="T58" fmla="*/ 0 w 199"/>
                        <a:gd name="T59" fmla="*/ 11 h 167"/>
                        <a:gd name="T60" fmla="*/ 0 w 199"/>
                        <a:gd name="T61" fmla="*/ 10 h 167"/>
                        <a:gd name="T62" fmla="*/ 0 w 199"/>
                        <a:gd name="T63" fmla="*/ 10 h 167"/>
                        <a:gd name="T64" fmla="*/ 0 w 199"/>
                        <a:gd name="T65" fmla="*/ 0 h 167"/>
                        <a:gd name="T66" fmla="*/ 0 w 199"/>
                        <a:gd name="T67" fmla="*/ 1 h 167"/>
                        <a:gd name="T68" fmla="*/ 0 60000 65536"/>
                        <a:gd name="T69" fmla="*/ 0 60000 65536"/>
                        <a:gd name="T70" fmla="*/ 0 60000 65536"/>
                        <a:gd name="T71" fmla="*/ 0 60000 65536"/>
                        <a:gd name="T72" fmla="*/ 0 60000 65536"/>
                        <a:gd name="T73" fmla="*/ 0 60000 65536"/>
                        <a:gd name="T74" fmla="*/ 0 60000 65536"/>
                        <a:gd name="T75" fmla="*/ 0 60000 65536"/>
                        <a:gd name="T76" fmla="*/ 0 60000 65536"/>
                        <a:gd name="T77" fmla="*/ 0 60000 65536"/>
                        <a:gd name="T78" fmla="*/ 0 60000 65536"/>
                        <a:gd name="T79" fmla="*/ 0 60000 65536"/>
                        <a:gd name="T80" fmla="*/ 0 60000 65536"/>
                        <a:gd name="T81" fmla="*/ 0 60000 65536"/>
                        <a:gd name="T82" fmla="*/ 0 60000 65536"/>
                        <a:gd name="T83" fmla="*/ 0 60000 65536"/>
                        <a:gd name="T84" fmla="*/ 0 60000 65536"/>
                        <a:gd name="T85" fmla="*/ 0 60000 65536"/>
                        <a:gd name="T86" fmla="*/ 0 60000 65536"/>
                        <a:gd name="T87" fmla="*/ 0 60000 65536"/>
                        <a:gd name="T88" fmla="*/ 0 60000 65536"/>
                        <a:gd name="T89" fmla="*/ 0 60000 65536"/>
                        <a:gd name="T90" fmla="*/ 0 60000 65536"/>
                        <a:gd name="T91" fmla="*/ 0 60000 65536"/>
                        <a:gd name="T92" fmla="*/ 0 60000 65536"/>
                        <a:gd name="T93" fmla="*/ 0 60000 65536"/>
                        <a:gd name="T94" fmla="*/ 0 60000 65536"/>
                        <a:gd name="T95" fmla="*/ 0 60000 65536"/>
                        <a:gd name="T96" fmla="*/ 0 60000 65536"/>
                        <a:gd name="T97" fmla="*/ 0 60000 65536"/>
                        <a:gd name="T98" fmla="*/ 0 60000 65536"/>
                        <a:gd name="T99" fmla="*/ 0 60000 65536"/>
                        <a:gd name="T100" fmla="*/ 0 60000 65536"/>
                        <a:gd name="T101" fmla="*/ 0 60000 65536"/>
                        <a:gd name="T102" fmla="*/ 0 w 199"/>
                        <a:gd name="T103" fmla="*/ 0 h 167"/>
                        <a:gd name="T104" fmla="*/ 199 w 199"/>
                        <a:gd name="T105" fmla="*/ 167 h 167"/>
                      </a:gdLst>
                      <a:ahLst/>
                      <a:cxnLst>
                        <a:cxn ang="T68">
                          <a:pos x="T0" y="T1"/>
                        </a:cxn>
                        <a:cxn ang="T69">
                          <a:pos x="T2" y="T3"/>
                        </a:cxn>
                        <a:cxn ang="T70">
                          <a:pos x="T4" y="T5"/>
                        </a:cxn>
                        <a:cxn ang="T71">
                          <a:pos x="T6" y="T7"/>
                        </a:cxn>
                        <a:cxn ang="T72">
                          <a:pos x="T8" y="T9"/>
                        </a:cxn>
                        <a:cxn ang="T73">
                          <a:pos x="T10" y="T11"/>
                        </a:cxn>
                        <a:cxn ang="T74">
                          <a:pos x="T12" y="T13"/>
                        </a:cxn>
                        <a:cxn ang="T75">
                          <a:pos x="T14" y="T15"/>
                        </a:cxn>
                        <a:cxn ang="T76">
                          <a:pos x="T16" y="T17"/>
                        </a:cxn>
                        <a:cxn ang="T77">
                          <a:pos x="T18" y="T19"/>
                        </a:cxn>
                        <a:cxn ang="T78">
                          <a:pos x="T20" y="T21"/>
                        </a:cxn>
                        <a:cxn ang="T79">
                          <a:pos x="T22" y="T23"/>
                        </a:cxn>
                        <a:cxn ang="T80">
                          <a:pos x="T24" y="T25"/>
                        </a:cxn>
                        <a:cxn ang="T81">
                          <a:pos x="T26" y="T27"/>
                        </a:cxn>
                        <a:cxn ang="T82">
                          <a:pos x="T28" y="T29"/>
                        </a:cxn>
                        <a:cxn ang="T83">
                          <a:pos x="T30" y="T31"/>
                        </a:cxn>
                        <a:cxn ang="T84">
                          <a:pos x="T32" y="T33"/>
                        </a:cxn>
                        <a:cxn ang="T85">
                          <a:pos x="T34" y="T35"/>
                        </a:cxn>
                        <a:cxn ang="T86">
                          <a:pos x="T36" y="T37"/>
                        </a:cxn>
                        <a:cxn ang="T87">
                          <a:pos x="T38" y="T39"/>
                        </a:cxn>
                        <a:cxn ang="T88">
                          <a:pos x="T40" y="T41"/>
                        </a:cxn>
                        <a:cxn ang="T89">
                          <a:pos x="T42" y="T43"/>
                        </a:cxn>
                        <a:cxn ang="T90">
                          <a:pos x="T44" y="T45"/>
                        </a:cxn>
                        <a:cxn ang="T91">
                          <a:pos x="T46" y="T47"/>
                        </a:cxn>
                        <a:cxn ang="T92">
                          <a:pos x="T48" y="T49"/>
                        </a:cxn>
                        <a:cxn ang="T93">
                          <a:pos x="T50" y="T51"/>
                        </a:cxn>
                        <a:cxn ang="T94">
                          <a:pos x="T52" y="T53"/>
                        </a:cxn>
                        <a:cxn ang="T95">
                          <a:pos x="T54" y="T55"/>
                        </a:cxn>
                        <a:cxn ang="T96">
                          <a:pos x="T56" y="T57"/>
                        </a:cxn>
                        <a:cxn ang="T97">
                          <a:pos x="T58" y="T59"/>
                        </a:cxn>
                        <a:cxn ang="T98">
                          <a:pos x="T60" y="T61"/>
                        </a:cxn>
                        <a:cxn ang="T99">
                          <a:pos x="T62" y="T63"/>
                        </a:cxn>
                        <a:cxn ang="T100">
                          <a:pos x="T64" y="T65"/>
                        </a:cxn>
                        <a:cxn ang="T101">
                          <a:pos x="T66" y="T67"/>
                        </a:cxn>
                      </a:cxnLst>
                      <a:rect l="T102" t="T103" r="T104" b="T105"/>
                      <a:pathLst>
                        <a:path w="199" h="167">
                          <a:moveTo>
                            <a:pt x="2" y="2"/>
                          </a:moveTo>
                          <a:lnTo>
                            <a:pt x="2" y="10"/>
                          </a:lnTo>
                          <a:lnTo>
                            <a:pt x="15" y="158"/>
                          </a:lnTo>
                          <a:lnTo>
                            <a:pt x="199" y="164"/>
                          </a:lnTo>
                          <a:lnTo>
                            <a:pt x="195" y="164"/>
                          </a:lnTo>
                          <a:lnTo>
                            <a:pt x="193" y="164"/>
                          </a:lnTo>
                          <a:lnTo>
                            <a:pt x="191" y="165"/>
                          </a:lnTo>
                          <a:lnTo>
                            <a:pt x="189" y="165"/>
                          </a:lnTo>
                          <a:lnTo>
                            <a:pt x="183" y="165"/>
                          </a:lnTo>
                          <a:lnTo>
                            <a:pt x="180" y="165"/>
                          </a:lnTo>
                          <a:lnTo>
                            <a:pt x="178" y="165"/>
                          </a:lnTo>
                          <a:lnTo>
                            <a:pt x="174" y="167"/>
                          </a:lnTo>
                          <a:lnTo>
                            <a:pt x="166" y="167"/>
                          </a:lnTo>
                          <a:lnTo>
                            <a:pt x="154" y="167"/>
                          </a:lnTo>
                          <a:lnTo>
                            <a:pt x="141" y="167"/>
                          </a:lnTo>
                          <a:lnTo>
                            <a:pt x="129" y="167"/>
                          </a:lnTo>
                          <a:lnTo>
                            <a:pt x="114" y="167"/>
                          </a:lnTo>
                          <a:lnTo>
                            <a:pt x="100" y="167"/>
                          </a:lnTo>
                          <a:lnTo>
                            <a:pt x="89" y="167"/>
                          </a:lnTo>
                          <a:lnTo>
                            <a:pt x="73" y="167"/>
                          </a:lnTo>
                          <a:lnTo>
                            <a:pt x="60" y="167"/>
                          </a:lnTo>
                          <a:lnTo>
                            <a:pt x="46" y="167"/>
                          </a:lnTo>
                          <a:lnTo>
                            <a:pt x="36" y="167"/>
                          </a:lnTo>
                          <a:lnTo>
                            <a:pt x="29" y="167"/>
                          </a:lnTo>
                          <a:lnTo>
                            <a:pt x="23" y="167"/>
                          </a:lnTo>
                          <a:lnTo>
                            <a:pt x="21" y="167"/>
                          </a:lnTo>
                          <a:lnTo>
                            <a:pt x="19" y="165"/>
                          </a:lnTo>
                          <a:lnTo>
                            <a:pt x="15" y="165"/>
                          </a:lnTo>
                          <a:lnTo>
                            <a:pt x="15" y="164"/>
                          </a:lnTo>
                          <a:lnTo>
                            <a:pt x="13" y="162"/>
                          </a:lnTo>
                          <a:lnTo>
                            <a:pt x="13" y="158"/>
                          </a:lnTo>
                          <a:lnTo>
                            <a:pt x="13" y="154"/>
                          </a:lnTo>
                          <a:lnTo>
                            <a:pt x="0" y="0"/>
                          </a:lnTo>
                          <a:lnTo>
                            <a:pt x="2" y="2"/>
                          </a:lnTo>
                          <a:close/>
                        </a:path>
                      </a:pathLst>
                    </a:custGeom>
                    <a:solidFill>
                      <a:srgbClr val="676767"/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814" name="Freeform 457"/>
                    <p:cNvSpPr>
                      <a:spLocks/>
                    </p:cNvSpPr>
                    <p:nvPr/>
                  </p:nvSpPr>
                  <p:spPr bwMode="auto">
                    <a:xfrm>
                      <a:off x="1727" y="3191"/>
                      <a:ext cx="99" cy="84"/>
                    </a:xfrm>
                    <a:custGeom>
                      <a:avLst/>
                      <a:gdLst>
                        <a:gd name="T0" fmla="*/ 0 w 199"/>
                        <a:gd name="T1" fmla="*/ 1 h 167"/>
                        <a:gd name="T2" fmla="*/ 0 w 199"/>
                        <a:gd name="T3" fmla="*/ 1 h 167"/>
                        <a:gd name="T4" fmla="*/ 0 w 199"/>
                        <a:gd name="T5" fmla="*/ 10 h 167"/>
                        <a:gd name="T6" fmla="*/ 12 w 199"/>
                        <a:gd name="T7" fmla="*/ 11 h 167"/>
                        <a:gd name="T8" fmla="*/ 12 w 199"/>
                        <a:gd name="T9" fmla="*/ 11 h 167"/>
                        <a:gd name="T10" fmla="*/ 12 w 199"/>
                        <a:gd name="T11" fmla="*/ 11 h 167"/>
                        <a:gd name="T12" fmla="*/ 11 w 199"/>
                        <a:gd name="T13" fmla="*/ 11 h 167"/>
                        <a:gd name="T14" fmla="*/ 11 w 199"/>
                        <a:gd name="T15" fmla="*/ 11 h 167"/>
                        <a:gd name="T16" fmla="*/ 11 w 199"/>
                        <a:gd name="T17" fmla="*/ 11 h 167"/>
                        <a:gd name="T18" fmla="*/ 11 w 199"/>
                        <a:gd name="T19" fmla="*/ 11 h 167"/>
                        <a:gd name="T20" fmla="*/ 11 w 199"/>
                        <a:gd name="T21" fmla="*/ 11 h 167"/>
                        <a:gd name="T22" fmla="*/ 10 w 199"/>
                        <a:gd name="T23" fmla="*/ 11 h 167"/>
                        <a:gd name="T24" fmla="*/ 10 w 199"/>
                        <a:gd name="T25" fmla="*/ 11 h 167"/>
                        <a:gd name="T26" fmla="*/ 9 w 199"/>
                        <a:gd name="T27" fmla="*/ 11 h 167"/>
                        <a:gd name="T28" fmla="*/ 8 w 199"/>
                        <a:gd name="T29" fmla="*/ 11 h 167"/>
                        <a:gd name="T30" fmla="*/ 8 w 199"/>
                        <a:gd name="T31" fmla="*/ 11 h 167"/>
                        <a:gd name="T32" fmla="*/ 7 w 199"/>
                        <a:gd name="T33" fmla="*/ 11 h 167"/>
                        <a:gd name="T34" fmla="*/ 6 w 199"/>
                        <a:gd name="T35" fmla="*/ 11 h 167"/>
                        <a:gd name="T36" fmla="*/ 5 w 199"/>
                        <a:gd name="T37" fmla="*/ 11 h 167"/>
                        <a:gd name="T38" fmla="*/ 4 w 199"/>
                        <a:gd name="T39" fmla="*/ 11 h 167"/>
                        <a:gd name="T40" fmla="*/ 3 w 199"/>
                        <a:gd name="T41" fmla="*/ 11 h 167"/>
                        <a:gd name="T42" fmla="*/ 2 w 199"/>
                        <a:gd name="T43" fmla="*/ 11 h 167"/>
                        <a:gd name="T44" fmla="*/ 2 w 199"/>
                        <a:gd name="T45" fmla="*/ 11 h 167"/>
                        <a:gd name="T46" fmla="*/ 1 w 199"/>
                        <a:gd name="T47" fmla="*/ 11 h 167"/>
                        <a:gd name="T48" fmla="*/ 1 w 199"/>
                        <a:gd name="T49" fmla="*/ 11 h 167"/>
                        <a:gd name="T50" fmla="*/ 1 w 199"/>
                        <a:gd name="T51" fmla="*/ 11 h 167"/>
                        <a:gd name="T52" fmla="*/ 1 w 199"/>
                        <a:gd name="T53" fmla="*/ 11 h 167"/>
                        <a:gd name="T54" fmla="*/ 0 w 199"/>
                        <a:gd name="T55" fmla="*/ 11 h 167"/>
                        <a:gd name="T56" fmla="*/ 0 w 199"/>
                        <a:gd name="T57" fmla="*/ 11 h 167"/>
                        <a:gd name="T58" fmla="*/ 0 w 199"/>
                        <a:gd name="T59" fmla="*/ 11 h 167"/>
                        <a:gd name="T60" fmla="*/ 0 w 199"/>
                        <a:gd name="T61" fmla="*/ 10 h 167"/>
                        <a:gd name="T62" fmla="*/ 0 w 199"/>
                        <a:gd name="T63" fmla="*/ 10 h 167"/>
                        <a:gd name="T64" fmla="*/ 0 w 199"/>
                        <a:gd name="T65" fmla="*/ 0 h 167"/>
                        <a:gd name="T66" fmla="*/ 0 w 199"/>
                        <a:gd name="T67" fmla="*/ 1 h 167"/>
                        <a:gd name="T68" fmla="*/ 0 60000 65536"/>
                        <a:gd name="T69" fmla="*/ 0 60000 65536"/>
                        <a:gd name="T70" fmla="*/ 0 60000 65536"/>
                        <a:gd name="T71" fmla="*/ 0 60000 65536"/>
                        <a:gd name="T72" fmla="*/ 0 60000 65536"/>
                        <a:gd name="T73" fmla="*/ 0 60000 65536"/>
                        <a:gd name="T74" fmla="*/ 0 60000 65536"/>
                        <a:gd name="T75" fmla="*/ 0 60000 65536"/>
                        <a:gd name="T76" fmla="*/ 0 60000 65536"/>
                        <a:gd name="T77" fmla="*/ 0 60000 65536"/>
                        <a:gd name="T78" fmla="*/ 0 60000 65536"/>
                        <a:gd name="T79" fmla="*/ 0 60000 65536"/>
                        <a:gd name="T80" fmla="*/ 0 60000 65536"/>
                        <a:gd name="T81" fmla="*/ 0 60000 65536"/>
                        <a:gd name="T82" fmla="*/ 0 60000 65536"/>
                        <a:gd name="T83" fmla="*/ 0 60000 65536"/>
                        <a:gd name="T84" fmla="*/ 0 60000 65536"/>
                        <a:gd name="T85" fmla="*/ 0 60000 65536"/>
                        <a:gd name="T86" fmla="*/ 0 60000 65536"/>
                        <a:gd name="T87" fmla="*/ 0 60000 65536"/>
                        <a:gd name="T88" fmla="*/ 0 60000 65536"/>
                        <a:gd name="T89" fmla="*/ 0 60000 65536"/>
                        <a:gd name="T90" fmla="*/ 0 60000 65536"/>
                        <a:gd name="T91" fmla="*/ 0 60000 65536"/>
                        <a:gd name="T92" fmla="*/ 0 60000 65536"/>
                        <a:gd name="T93" fmla="*/ 0 60000 65536"/>
                        <a:gd name="T94" fmla="*/ 0 60000 65536"/>
                        <a:gd name="T95" fmla="*/ 0 60000 65536"/>
                        <a:gd name="T96" fmla="*/ 0 60000 65536"/>
                        <a:gd name="T97" fmla="*/ 0 60000 65536"/>
                        <a:gd name="T98" fmla="*/ 0 60000 65536"/>
                        <a:gd name="T99" fmla="*/ 0 60000 65536"/>
                        <a:gd name="T100" fmla="*/ 0 60000 65536"/>
                        <a:gd name="T101" fmla="*/ 0 60000 65536"/>
                        <a:gd name="T102" fmla="*/ 0 w 199"/>
                        <a:gd name="T103" fmla="*/ 0 h 167"/>
                        <a:gd name="T104" fmla="*/ 199 w 199"/>
                        <a:gd name="T105" fmla="*/ 167 h 167"/>
                      </a:gdLst>
                      <a:ahLst/>
                      <a:cxnLst>
                        <a:cxn ang="T68">
                          <a:pos x="T0" y="T1"/>
                        </a:cxn>
                        <a:cxn ang="T69">
                          <a:pos x="T2" y="T3"/>
                        </a:cxn>
                        <a:cxn ang="T70">
                          <a:pos x="T4" y="T5"/>
                        </a:cxn>
                        <a:cxn ang="T71">
                          <a:pos x="T6" y="T7"/>
                        </a:cxn>
                        <a:cxn ang="T72">
                          <a:pos x="T8" y="T9"/>
                        </a:cxn>
                        <a:cxn ang="T73">
                          <a:pos x="T10" y="T11"/>
                        </a:cxn>
                        <a:cxn ang="T74">
                          <a:pos x="T12" y="T13"/>
                        </a:cxn>
                        <a:cxn ang="T75">
                          <a:pos x="T14" y="T15"/>
                        </a:cxn>
                        <a:cxn ang="T76">
                          <a:pos x="T16" y="T17"/>
                        </a:cxn>
                        <a:cxn ang="T77">
                          <a:pos x="T18" y="T19"/>
                        </a:cxn>
                        <a:cxn ang="T78">
                          <a:pos x="T20" y="T21"/>
                        </a:cxn>
                        <a:cxn ang="T79">
                          <a:pos x="T22" y="T23"/>
                        </a:cxn>
                        <a:cxn ang="T80">
                          <a:pos x="T24" y="T25"/>
                        </a:cxn>
                        <a:cxn ang="T81">
                          <a:pos x="T26" y="T27"/>
                        </a:cxn>
                        <a:cxn ang="T82">
                          <a:pos x="T28" y="T29"/>
                        </a:cxn>
                        <a:cxn ang="T83">
                          <a:pos x="T30" y="T31"/>
                        </a:cxn>
                        <a:cxn ang="T84">
                          <a:pos x="T32" y="T33"/>
                        </a:cxn>
                        <a:cxn ang="T85">
                          <a:pos x="T34" y="T35"/>
                        </a:cxn>
                        <a:cxn ang="T86">
                          <a:pos x="T36" y="T37"/>
                        </a:cxn>
                        <a:cxn ang="T87">
                          <a:pos x="T38" y="T39"/>
                        </a:cxn>
                        <a:cxn ang="T88">
                          <a:pos x="T40" y="T41"/>
                        </a:cxn>
                        <a:cxn ang="T89">
                          <a:pos x="T42" y="T43"/>
                        </a:cxn>
                        <a:cxn ang="T90">
                          <a:pos x="T44" y="T45"/>
                        </a:cxn>
                        <a:cxn ang="T91">
                          <a:pos x="T46" y="T47"/>
                        </a:cxn>
                        <a:cxn ang="T92">
                          <a:pos x="T48" y="T49"/>
                        </a:cxn>
                        <a:cxn ang="T93">
                          <a:pos x="T50" y="T51"/>
                        </a:cxn>
                        <a:cxn ang="T94">
                          <a:pos x="T52" y="T53"/>
                        </a:cxn>
                        <a:cxn ang="T95">
                          <a:pos x="T54" y="T55"/>
                        </a:cxn>
                        <a:cxn ang="T96">
                          <a:pos x="T56" y="T57"/>
                        </a:cxn>
                        <a:cxn ang="T97">
                          <a:pos x="T58" y="T59"/>
                        </a:cxn>
                        <a:cxn ang="T98">
                          <a:pos x="T60" y="T61"/>
                        </a:cxn>
                        <a:cxn ang="T99">
                          <a:pos x="T62" y="T63"/>
                        </a:cxn>
                        <a:cxn ang="T100">
                          <a:pos x="T64" y="T65"/>
                        </a:cxn>
                        <a:cxn ang="T101">
                          <a:pos x="T66" y="T67"/>
                        </a:cxn>
                      </a:cxnLst>
                      <a:rect l="T102" t="T103" r="T104" b="T105"/>
                      <a:pathLst>
                        <a:path w="199" h="167">
                          <a:moveTo>
                            <a:pt x="2" y="2"/>
                          </a:moveTo>
                          <a:lnTo>
                            <a:pt x="2" y="10"/>
                          </a:lnTo>
                          <a:lnTo>
                            <a:pt x="15" y="158"/>
                          </a:lnTo>
                          <a:lnTo>
                            <a:pt x="199" y="164"/>
                          </a:lnTo>
                          <a:lnTo>
                            <a:pt x="195" y="164"/>
                          </a:lnTo>
                          <a:lnTo>
                            <a:pt x="193" y="164"/>
                          </a:lnTo>
                          <a:lnTo>
                            <a:pt x="191" y="165"/>
                          </a:lnTo>
                          <a:lnTo>
                            <a:pt x="189" y="165"/>
                          </a:lnTo>
                          <a:lnTo>
                            <a:pt x="183" y="165"/>
                          </a:lnTo>
                          <a:lnTo>
                            <a:pt x="180" y="165"/>
                          </a:lnTo>
                          <a:lnTo>
                            <a:pt x="178" y="165"/>
                          </a:lnTo>
                          <a:lnTo>
                            <a:pt x="174" y="167"/>
                          </a:lnTo>
                          <a:lnTo>
                            <a:pt x="166" y="167"/>
                          </a:lnTo>
                          <a:lnTo>
                            <a:pt x="154" y="167"/>
                          </a:lnTo>
                          <a:lnTo>
                            <a:pt x="141" y="167"/>
                          </a:lnTo>
                          <a:lnTo>
                            <a:pt x="129" y="167"/>
                          </a:lnTo>
                          <a:lnTo>
                            <a:pt x="114" y="167"/>
                          </a:lnTo>
                          <a:lnTo>
                            <a:pt x="100" y="167"/>
                          </a:lnTo>
                          <a:lnTo>
                            <a:pt x="89" y="167"/>
                          </a:lnTo>
                          <a:lnTo>
                            <a:pt x="73" y="167"/>
                          </a:lnTo>
                          <a:lnTo>
                            <a:pt x="60" y="167"/>
                          </a:lnTo>
                          <a:lnTo>
                            <a:pt x="46" y="167"/>
                          </a:lnTo>
                          <a:lnTo>
                            <a:pt x="36" y="167"/>
                          </a:lnTo>
                          <a:lnTo>
                            <a:pt x="29" y="167"/>
                          </a:lnTo>
                          <a:lnTo>
                            <a:pt x="23" y="167"/>
                          </a:lnTo>
                          <a:lnTo>
                            <a:pt x="21" y="167"/>
                          </a:lnTo>
                          <a:lnTo>
                            <a:pt x="19" y="165"/>
                          </a:lnTo>
                          <a:lnTo>
                            <a:pt x="15" y="165"/>
                          </a:lnTo>
                          <a:lnTo>
                            <a:pt x="15" y="164"/>
                          </a:lnTo>
                          <a:lnTo>
                            <a:pt x="13" y="162"/>
                          </a:lnTo>
                          <a:lnTo>
                            <a:pt x="13" y="158"/>
                          </a:lnTo>
                          <a:lnTo>
                            <a:pt x="13" y="154"/>
                          </a:lnTo>
                          <a:lnTo>
                            <a:pt x="0" y="0"/>
                          </a:lnTo>
                          <a:lnTo>
                            <a:pt x="2" y="2"/>
                          </a:lnTo>
                        </a:path>
                      </a:pathLst>
                    </a:custGeom>
                    <a:noFill/>
                    <a:ln w="7938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</p:grpSp>
            </p:grpSp>
            <p:grpSp>
              <p:nvGrpSpPr>
                <p:cNvPr id="800" name="Group 458"/>
                <p:cNvGrpSpPr>
                  <a:grpSpLocks/>
                </p:cNvGrpSpPr>
                <p:nvPr/>
              </p:nvGrpSpPr>
              <p:grpSpPr bwMode="auto">
                <a:xfrm>
                  <a:off x="1834" y="3173"/>
                  <a:ext cx="112" cy="80"/>
                  <a:chOff x="1834" y="3173"/>
                  <a:chExt cx="112" cy="80"/>
                </a:xfrm>
              </p:grpSpPr>
              <p:grpSp>
                <p:nvGrpSpPr>
                  <p:cNvPr id="801" name="Group 459"/>
                  <p:cNvGrpSpPr>
                    <a:grpSpLocks/>
                  </p:cNvGrpSpPr>
                  <p:nvPr/>
                </p:nvGrpSpPr>
                <p:grpSpPr bwMode="auto">
                  <a:xfrm>
                    <a:off x="1834" y="3173"/>
                    <a:ext cx="112" cy="80"/>
                    <a:chOff x="1834" y="3173"/>
                    <a:chExt cx="112" cy="80"/>
                  </a:xfrm>
                </p:grpSpPr>
                <p:sp>
                  <p:nvSpPr>
                    <p:cNvPr id="808" name="Freeform 460"/>
                    <p:cNvSpPr>
                      <a:spLocks/>
                    </p:cNvSpPr>
                    <p:nvPr/>
                  </p:nvSpPr>
                  <p:spPr bwMode="auto">
                    <a:xfrm>
                      <a:off x="1834" y="3173"/>
                      <a:ext cx="112" cy="80"/>
                    </a:xfrm>
                    <a:custGeom>
                      <a:avLst/>
                      <a:gdLst>
                        <a:gd name="T0" fmla="*/ 1 w 225"/>
                        <a:gd name="T1" fmla="*/ 0 h 160"/>
                        <a:gd name="T2" fmla="*/ 1 w 225"/>
                        <a:gd name="T3" fmla="*/ 1 h 160"/>
                        <a:gd name="T4" fmla="*/ 2 w 225"/>
                        <a:gd name="T5" fmla="*/ 9 h 160"/>
                        <a:gd name="T6" fmla="*/ 2 w 225"/>
                        <a:gd name="T7" fmla="*/ 9 h 160"/>
                        <a:gd name="T8" fmla="*/ 2 w 225"/>
                        <a:gd name="T9" fmla="*/ 9 h 160"/>
                        <a:gd name="T10" fmla="*/ 3 w 225"/>
                        <a:gd name="T11" fmla="*/ 9 h 160"/>
                        <a:gd name="T12" fmla="*/ 4 w 225"/>
                        <a:gd name="T13" fmla="*/ 9 h 160"/>
                        <a:gd name="T14" fmla="*/ 4 w 225"/>
                        <a:gd name="T15" fmla="*/ 9 h 160"/>
                        <a:gd name="T16" fmla="*/ 5 w 225"/>
                        <a:gd name="T17" fmla="*/ 9 h 160"/>
                        <a:gd name="T18" fmla="*/ 6 w 225"/>
                        <a:gd name="T19" fmla="*/ 10 h 160"/>
                        <a:gd name="T20" fmla="*/ 7 w 225"/>
                        <a:gd name="T21" fmla="*/ 10 h 160"/>
                        <a:gd name="T22" fmla="*/ 9 w 225"/>
                        <a:gd name="T23" fmla="*/ 10 h 160"/>
                        <a:gd name="T24" fmla="*/ 9 w 225"/>
                        <a:gd name="T25" fmla="*/ 10 h 160"/>
                        <a:gd name="T26" fmla="*/ 10 w 225"/>
                        <a:gd name="T27" fmla="*/ 10 h 160"/>
                        <a:gd name="T28" fmla="*/ 11 w 225"/>
                        <a:gd name="T29" fmla="*/ 10 h 160"/>
                        <a:gd name="T30" fmla="*/ 12 w 225"/>
                        <a:gd name="T31" fmla="*/ 10 h 160"/>
                        <a:gd name="T32" fmla="*/ 13 w 225"/>
                        <a:gd name="T33" fmla="*/ 10 h 160"/>
                        <a:gd name="T34" fmla="*/ 13 w 225"/>
                        <a:gd name="T35" fmla="*/ 10 h 160"/>
                        <a:gd name="T36" fmla="*/ 13 w 225"/>
                        <a:gd name="T37" fmla="*/ 10 h 160"/>
                        <a:gd name="T38" fmla="*/ 14 w 225"/>
                        <a:gd name="T39" fmla="*/ 10 h 160"/>
                        <a:gd name="T40" fmla="*/ 13 w 225"/>
                        <a:gd name="T41" fmla="*/ 10 h 160"/>
                        <a:gd name="T42" fmla="*/ 13 w 225"/>
                        <a:gd name="T43" fmla="*/ 10 h 160"/>
                        <a:gd name="T44" fmla="*/ 13 w 225"/>
                        <a:gd name="T45" fmla="*/ 10 h 160"/>
                        <a:gd name="T46" fmla="*/ 13 w 225"/>
                        <a:gd name="T47" fmla="*/ 10 h 160"/>
                        <a:gd name="T48" fmla="*/ 13 w 225"/>
                        <a:gd name="T49" fmla="*/ 10 h 160"/>
                        <a:gd name="T50" fmla="*/ 12 w 225"/>
                        <a:gd name="T51" fmla="*/ 10 h 160"/>
                        <a:gd name="T52" fmla="*/ 12 w 225"/>
                        <a:gd name="T53" fmla="*/ 10 h 160"/>
                        <a:gd name="T54" fmla="*/ 12 w 225"/>
                        <a:gd name="T55" fmla="*/ 10 h 160"/>
                        <a:gd name="T56" fmla="*/ 12 w 225"/>
                        <a:gd name="T57" fmla="*/ 10 h 160"/>
                        <a:gd name="T58" fmla="*/ 11 w 225"/>
                        <a:gd name="T59" fmla="*/ 10 h 160"/>
                        <a:gd name="T60" fmla="*/ 11 w 225"/>
                        <a:gd name="T61" fmla="*/ 10 h 160"/>
                        <a:gd name="T62" fmla="*/ 10 w 225"/>
                        <a:gd name="T63" fmla="*/ 10 h 160"/>
                        <a:gd name="T64" fmla="*/ 10 w 225"/>
                        <a:gd name="T65" fmla="*/ 10 h 160"/>
                        <a:gd name="T66" fmla="*/ 9 w 225"/>
                        <a:gd name="T67" fmla="*/ 10 h 160"/>
                        <a:gd name="T68" fmla="*/ 9 w 225"/>
                        <a:gd name="T69" fmla="*/ 10 h 160"/>
                        <a:gd name="T70" fmla="*/ 8 w 225"/>
                        <a:gd name="T71" fmla="*/ 10 h 160"/>
                        <a:gd name="T72" fmla="*/ 7 w 225"/>
                        <a:gd name="T73" fmla="*/ 10 h 160"/>
                        <a:gd name="T74" fmla="*/ 6 w 225"/>
                        <a:gd name="T75" fmla="*/ 10 h 160"/>
                        <a:gd name="T76" fmla="*/ 5 w 225"/>
                        <a:gd name="T77" fmla="*/ 10 h 160"/>
                        <a:gd name="T78" fmla="*/ 4 w 225"/>
                        <a:gd name="T79" fmla="*/ 10 h 160"/>
                        <a:gd name="T80" fmla="*/ 3 w 225"/>
                        <a:gd name="T81" fmla="*/ 10 h 160"/>
                        <a:gd name="T82" fmla="*/ 3 w 225"/>
                        <a:gd name="T83" fmla="*/ 10 h 160"/>
                        <a:gd name="T84" fmla="*/ 2 w 225"/>
                        <a:gd name="T85" fmla="*/ 10 h 160"/>
                        <a:gd name="T86" fmla="*/ 1 w 225"/>
                        <a:gd name="T87" fmla="*/ 10 h 160"/>
                        <a:gd name="T88" fmla="*/ 1 w 225"/>
                        <a:gd name="T89" fmla="*/ 10 h 160"/>
                        <a:gd name="T90" fmla="*/ 1 w 225"/>
                        <a:gd name="T91" fmla="*/ 10 h 160"/>
                        <a:gd name="T92" fmla="*/ 1 w 225"/>
                        <a:gd name="T93" fmla="*/ 10 h 160"/>
                        <a:gd name="T94" fmla="*/ 1 w 225"/>
                        <a:gd name="T95" fmla="*/ 10 h 160"/>
                        <a:gd name="T96" fmla="*/ 1 w 225"/>
                        <a:gd name="T97" fmla="*/ 10 h 160"/>
                        <a:gd name="T98" fmla="*/ 0 w 225"/>
                        <a:gd name="T99" fmla="*/ 10 h 160"/>
                        <a:gd name="T100" fmla="*/ 0 w 225"/>
                        <a:gd name="T101" fmla="*/ 10 h 160"/>
                        <a:gd name="T102" fmla="*/ 0 w 225"/>
                        <a:gd name="T103" fmla="*/ 9 h 160"/>
                        <a:gd name="T104" fmla="*/ 0 w 225"/>
                        <a:gd name="T105" fmla="*/ 7 h 160"/>
                        <a:gd name="T106" fmla="*/ 0 w 225"/>
                        <a:gd name="T107" fmla="*/ 6 h 160"/>
                        <a:gd name="T108" fmla="*/ 0 w 225"/>
                        <a:gd name="T109" fmla="*/ 5 h 160"/>
                        <a:gd name="T110" fmla="*/ 0 w 225"/>
                        <a:gd name="T111" fmla="*/ 3 h 160"/>
                        <a:gd name="T112" fmla="*/ 0 w 225"/>
                        <a:gd name="T113" fmla="*/ 1 h 160"/>
                        <a:gd name="T114" fmla="*/ 0 w 225"/>
                        <a:gd name="T115" fmla="*/ 1 h 160"/>
                        <a:gd name="T116" fmla="*/ 0 w 225"/>
                        <a:gd name="T117" fmla="*/ 1 h 160"/>
                        <a:gd name="T118" fmla="*/ 1 w 225"/>
                        <a:gd name="T119" fmla="*/ 0 h 160"/>
                        <a:gd name="T120" fmla="*/ 0 60000 65536"/>
                        <a:gd name="T121" fmla="*/ 0 60000 65536"/>
                        <a:gd name="T122" fmla="*/ 0 60000 65536"/>
                        <a:gd name="T123" fmla="*/ 0 60000 65536"/>
                        <a:gd name="T124" fmla="*/ 0 60000 65536"/>
                        <a:gd name="T125" fmla="*/ 0 60000 65536"/>
                        <a:gd name="T126" fmla="*/ 0 60000 65536"/>
                        <a:gd name="T127" fmla="*/ 0 60000 65536"/>
                        <a:gd name="T128" fmla="*/ 0 60000 65536"/>
                        <a:gd name="T129" fmla="*/ 0 60000 65536"/>
                        <a:gd name="T130" fmla="*/ 0 60000 65536"/>
                        <a:gd name="T131" fmla="*/ 0 60000 65536"/>
                        <a:gd name="T132" fmla="*/ 0 60000 65536"/>
                        <a:gd name="T133" fmla="*/ 0 60000 65536"/>
                        <a:gd name="T134" fmla="*/ 0 60000 65536"/>
                        <a:gd name="T135" fmla="*/ 0 60000 65536"/>
                        <a:gd name="T136" fmla="*/ 0 60000 65536"/>
                        <a:gd name="T137" fmla="*/ 0 60000 65536"/>
                        <a:gd name="T138" fmla="*/ 0 60000 65536"/>
                        <a:gd name="T139" fmla="*/ 0 60000 65536"/>
                        <a:gd name="T140" fmla="*/ 0 60000 65536"/>
                        <a:gd name="T141" fmla="*/ 0 60000 65536"/>
                        <a:gd name="T142" fmla="*/ 0 60000 65536"/>
                        <a:gd name="T143" fmla="*/ 0 60000 65536"/>
                        <a:gd name="T144" fmla="*/ 0 60000 65536"/>
                        <a:gd name="T145" fmla="*/ 0 60000 65536"/>
                        <a:gd name="T146" fmla="*/ 0 60000 65536"/>
                        <a:gd name="T147" fmla="*/ 0 60000 65536"/>
                        <a:gd name="T148" fmla="*/ 0 60000 65536"/>
                        <a:gd name="T149" fmla="*/ 0 60000 65536"/>
                        <a:gd name="T150" fmla="*/ 0 60000 65536"/>
                        <a:gd name="T151" fmla="*/ 0 60000 65536"/>
                        <a:gd name="T152" fmla="*/ 0 60000 65536"/>
                        <a:gd name="T153" fmla="*/ 0 60000 65536"/>
                        <a:gd name="T154" fmla="*/ 0 60000 65536"/>
                        <a:gd name="T155" fmla="*/ 0 60000 65536"/>
                        <a:gd name="T156" fmla="*/ 0 60000 65536"/>
                        <a:gd name="T157" fmla="*/ 0 60000 65536"/>
                        <a:gd name="T158" fmla="*/ 0 60000 65536"/>
                        <a:gd name="T159" fmla="*/ 0 60000 65536"/>
                        <a:gd name="T160" fmla="*/ 0 60000 65536"/>
                        <a:gd name="T161" fmla="*/ 0 60000 65536"/>
                        <a:gd name="T162" fmla="*/ 0 60000 65536"/>
                        <a:gd name="T163" fmla="*/ 0 60000 65536"/>
                        <a:gd name="T164" fmla="*/ 0 60000 65536"/>
                        <a:gd name="T165" fmla="*/ 0 60000 65536"/>
                        <a:gd name="T166" fmla="*/ 0 60000 65536"/>
                        <a:gd name="T167" fmla="*/ 0 60000 65536"/>
                        <a:gd name="T168" fmla="*/ 0 60000 65536"/>
                        <a:gd name="T169" fmla="*/ 0 60000 65536"/>
                        <a:gd name="T170" fmla="*/ 0 60000 65536"/>
                        <a:gd name="T171" fmla="*/ 0 60000 65536"/>
                        <a:gd name="T172" fmla="*/ 0 60000 65536"/>
                        <a:gd name="T173" fmla="*/ 0 60000 65536"/>
                        <a:gd name="T174" fmla="*/ 0 60000 65536"/>
                        <a:gd name="T175" fmla="*/ 0 60000 65536"/>
                        <a:gd name="T176" fmla="*/ 0 60000 65536"/>
                        <a:gd name="T177" fmla="*/ 0 60000 65536"/>
                        <a:gd name="T178" fmla="*/ 0 60000 65536"/>
                        <a:gd name="T179" fmla="*/ 0 60000 65536"/>
                        <a:gd name="T180" fmla="*/ 0 w 225"/>
                        <a:gd name="T181" fmla="*/ 0 h 160"/>
                        <a:gd name="T182" fmla="*/ 225 w 225"/>
                        <a:gd name="T183" fmla="*/ 160 h 160"/>
                      </a:gdLst>
                      <a:ahLst/>
                      <a:cxnLst>
                        <a:cxn ang="T120">
                          <a:pos x="T0" y="T1"/>
                        </a:cxn>
                        <a:cxn ang="T121">
                          <a:pos x="T2" y="T3"/>
                        </a:cxn>
                        <a:cxn ang="T122">
                          <a:pos x="T4" y="T5"/>
                        </a:cxn>
                        <a:cxn ang="T123">
                          <a:pos x="T6" y="T7"/>
                        </a:cxn>
                        <a:cxn ang="T124">
                          <a:pos x="T8" y="T9"/>
                        </a:cxn>
                        <a:cxn ang="T125">
                          <a:pos x="T10" y="T11"/>
                        </a:cxn>
                        <a:cxn ang="T126">
                          <a:pos x="T12" y="T13"/>
                        </a:cxn>
                        <a:cxn ang="T127">
                          <a:pos x="T14" y="T15"/>
                        </a:cxn>
                        <a:cxn ang="T128">
                          <a:pos x="T16" y="T17"/>
                        </a:cxn>
                        <a:cxn ang="T129">
                          <a:pos x="T18" y="T19"/>
                        </a:cxn>
                        <a:cxn ang="T130">
                          <a:pos x="T20" y="T21"/>
                        </a:cxn>
                        <a:cxn ang="T131">
                          <a:pos x="T22" y="T23"/>
                        </a:cxn>
                        <a:cxn ang="T132">
                          <a:pos x="T24" y="T25"/>
                        </a:cxn>
                        <a:cxn ang="T133">
                          <a:pos x="T26" y="T27"/>
                        </a:cxn>
                        <a:cxn ang="T134">
                          <a:pos x="T28" y="T29"/>
                        </a:cxn>
                        <a:cxn ang="T135">
                          <a:pos x="T30" y="T31"/>
                        </a:cxn>
                        <a:cxn ang="T136">
                          <a:pos x="T32" y="T33"/>
                        </a:cxn>
                        <a:cxn ang="T137">
                          <a:pos x="T34" y="T35"/>
                        </a:cxn>
                        <a:cxn ang="T138">
                          <a:pos x="T36" y="T37"/>
                        </a:cxn>
                        <a:cxn ang="T139">
                          <a:pos x="T38" y="T39"/>
                        </a:cxn>
                        <a:cxn ang="T140">
                          <a:pos x="T40" y="T41"/>
                        </a:cxn>
                        <a:cxn ang="T141">
                          <a:pos x="T42" y="T43"/>
                        </a:cxn>
                        <a:cxn ang="T142">
                          <a:pos x="T44" y="T45"/>
                        </a:cxn>
                        <a:cxn ang="T143">
                          <a:pos x="T46" y="T47"/>
                        </a:cxn>
                        <a:cxn ang="T144">
                          <a:pos x="T48" y="T49"/>
                        </a:cxn>
                        <a:cxn ang="T145">
                          <a:pos x="T50" y="T51"/>
                        </a:cxn>
                        <a:cxn ang="T146">
                          <a:pos x="T52" y="T53"/>
                        </a:cxn>
                        <a:cxn ang="T147">
                          <a:pos x="T54" y="T55"/>
                        </a:cxn>
                        <a:cxn ang="T148">
                          <a:pos x="T56" y="T57"/>
                        </a:cxn>
                        <a:cxn ang="T149">
                          <a:pos x="T58" y="T59"/>
                        </a:cxn>
                        <a:cxn ang="T150">
                          <a:pos x="T60" y="T61"/>
                        </a:cxn>
                        <a:cxn ang="T151">
                          <a:pos x="T62" y="T63"/>
                        </a:cxn>
                        <a:cxn ang="T152">
                          <a:pos x="T64" y="T65"/>
                        </a:cxn>
                        <a:cxn ang="T153">
                          <a:pos x="T66" y="T67"/>
                        </a:cxn>
                        <a:cxn ang="T154">
                          <a:pos x="T68" y="T69"/>
                        </a:cxn>
                        <a:cxn ang="T155">
                          <a:pos x="T70" y="T71"/>
                        </a:cxn>
                        <a:cxn ang="T156">
                          <a:pos x="T72" y="T73"/>
                        </a:cxn>
                        <a:cxn ang="T157">
                          <a:pos x="T74" y="T75"/>
                        </a:cxn>
                        <a:cxn ang="T158">
                          <a:pos x="T76" y="T77"/>
                        </a:cxn>
                        <a:cxn ang="T159">
                          <a:pos x="T78" y="T79"/>
                        </a:cxn>
                        <a:cxn ang="T160">
                          <a:pos x="T80" y="T81"/>
                        </a:cxn>
                        <a:cxn ang="T161">
                          <a:pos x="T82" y="T83"/>
                        </a:cxn>
                        <a:cxn ang="T162">
                          <a:pos x="T84" y="T85"/>
                        </a:cxn>
                        <a:cxn ang="T163">
                          <a:pos x="T86" y="T87"/>
                        </a:cxn>
                        <a:cxn ang="T164">
                          <a:pos x="T88" y="T89"/>
                        </a:cxn>
                        <a:cxn ang="T165">
                          <a:pos x="T90" y="T91"/>
                        </a:cxn>
                        <a:cxn ang="T166">
                          <a:pos x="T92" y="T93"/>
                        </a:cxn>
                        <a:cxn ang="T167">
                          <a:pos x="T94" y="T95"/>
                        </a:cxn>
                        <a:cxn ang="T168">
                          <a:pos x="T96" y="T97"/>
                        </a:cxn>
                        <a:cxn ang="T169">
                          <a:pos x="T98" y="T99"/>
                        </a:cxn>
                        <a:cxn ang="T170">
                          <a:pos x="T100" y="T101"/>
                        </a:cxn>
                        <a:cxn ang="T171">
                          <a:pos x="T102" y="T103"/>
                        </a:cxn>
                        <a:cxn ang="T172">
                          <a:pos x="T104" y="T105"/>
                        </a:cxn>
                        <a:cxn ang="T173">
                          <a:pos x="T106" y="T107"/>
                        </a:cxn>
                        <a:cxn ang="T174">
                          <a:pos x="T108" y="T109"/>
                        </a:cxn>
                        <a:cxn ang="T175">
                          <a:pos x="T110" y="T111"/>
                        </a:cxn>
                        <a:cxn ang="T176">
                          <a:pos x="T112" y="T113"/>
                        </a:cxn>
                        <a:cxn ang="T177">
                          <a:pos x="T114" y="T115"/>
                        </a:cxn>
                        <a:cxn ang="T178">
                          <a:pos x="T116" y="T117"/>
                        </a:cxn>
                        <a:cxn ang="T179">
                          <a:pos x="T118" y="T119"/>
                        </a:cxn>
                      </a:cxnLst>
                      <a:rect l="T180" t="T181" r="T182" b="T183"/>
                      <a:pathLst>
                        <a:path w="225" h="160">
                          <a:moveTo>
                            <a:pt x="16" y="0"/>
                          </a:moveTo>
                          <a:lnTo>
                            <a:pt x="20" y="2"/>
                          </a:lnTo>
                          <a:lnTo>
                            <a:pt x="37" y="144"/>
                          </a:lnTo>
                          <a:lnTo>
                            <a:pt x="39" y="144"/>
                          </a:lnTo>
                          <a:lnTo>
                            <a:pt x="43" y="144"/>
                          </a:lnTo>
                          <a:lnTo>
                            <a:pt x="53" y="144"/>
                          </a:lnTo>
                          <a:lnTo>
                            <a:pt x="64" y="144"/>
                          </a:lnTo>
                          <a:lnTo>
                            <a:pt x="78" y="144"/>
                          </a:lnTo>
                          <a:lnTo>
                            <a:pt x="93" y="144"/>
                          </a:lnTo>
                          <a:lnTo>
                            <a:pt x="109" y="146"/>
                          </a:lnTo>
                          <a:lnTo>
                            <a:pt x="126" y="146"/>
                          </a:lnTo>
                          <a:lnTo>
                            <a:pt x="146" y="146"/>
                          </a:lnTo>
                          <a:lnTo>
                            <a:pt x="159" y="146"/>
                          </a:lnTo>
                          <a:lnTo>
                            <a:pt x="175" y="146"/>
                          </a:lnTo>
                          <a:lnTo>
                            <a:pt x="188" y="146"/>
                          </a:lnTo>
                          <a:lnTo>
                            <a:pt x="202" y="150"/>
                          </a:lnTo>
                          <a:lnTo>
                            <a:pt x="211" y="150"/>
                          </a:lnTo>
                          <a:lnTo>
                            <a:pt x="217" y="150"/>
                          </a:lnTo>
                          <a:lnTo>
                            <a:pt x="223" y="150"/>
                          </a:lnTo>
                          <a:lnTo>
                            <a:pt x="225" y="150"/>
                          </a:lnTo>
                          <a:lnTo>
                            <a:pt x="223" y="152"/>
                          </a:lnTo>
                          <a:lnTo>
                            <a:pt x="219" y="152"/>
                          </a:lnTo>
                          <a:lnTo>
                            <a:pt x="217" y="154"/>
                          </a:lnTo>
                          <a:lnTo>
                            <a:pt x="213" y="154"/>
                          </a:lnTo>
                          <a:lnTo>
                            <a:pt x="209" y="156"/>
                          </a:lnTo>
                          <a:lnTo>
                            <a:pt x="207" y="156"/>
                          </a:lnTo>
                          <a:lnTo>
                            <a:pt x="204" y="156"/>
                          </a:lnTo>
                          <a:lnTo>
                            <a:pt x="198" y="158"/>
                          </a:lnTo>
                          <a:lnTo>
                            <a:pt x="194" y="158"/>
                          </a:lnTo>
                          <a:lnTo>
                            <a:pt x="186" y="158"/>
                          </a:lnTo>
                          <a:lnTo>
                            <a:pt x="180" y="160"/>
                          </a:lnTo>
                          <a:lnTo>
                            <a:pt x="175" y="160"/>
                          </a:lnTo>
                          <a:lnTo>
                            <a:pt x="165" y="160"/>
                          </a:lnTo>
                          <a:lnTo>
                            <a:pt x="155" y="160"/>
                          </a:lnTo>
                          <a:lnTo>
                            <a:pt x="146" y="160"/>
                          </a:lnTo>
                          <a:lnTo>
                            <a:pt x="130" y="160"/>
                          </a:lnTo>
                          <a:lnTo>
                            <a:pt x="117" y="160"/>
                          </a:lnTo>
                          <a:lnTo>
                            <a:pt x="101" y="160"/>
                          </a:lnTo>
                          <a:lnTo>
                            <a:pt x="87" y="160"/>
                          </a:lnTo>
                          <a:lnTo>
                            <a:pt x="72" y="160"/>
                          </a:lnTo>
                          <a:lnTo>
                            <a:pt x="58" y="160"/>
                          </a:lnTo>
                          <a:lnTo>
                            <a:pt x="49" y="160"/>
                          </a:lnTo>
                          <a:lnTo>
                            <a:pt x="39" y="160"/>
                          </a:lnTo>
                          <a:lnTo>
                            <a:pt x="31" y="160"/>
                          </a:lnTo>
                          <a:lnTo>
                            <a:pt x="26" y="160"/>
                          </a:lnTo>
                          <a:lnTo>
                            <a:pt x="24" y="160"/>
                          </a:lnTo>
                          <a:lnTo>
                            <a:pt x="20" y="158"/>
                          </a:lnTo>
                          <a:lnTo>
                            <a:pt x="18" y="158"/>
                          </a:lnTo>
                          <a:lnTo>
                            <a:pt x="16" y="156"/>
                          </a:lnTo>
                          <a:lnTo>
                            <a:pt x="14" y="152"/>
                          </a:lnTo>
                          <a:lnTo>
                            <a:pt x="14" y="146"/>
                          </a:lnTo>
                          <a:lnTo>
                            <a:pt x="14" y="136"/>
                          </a:lnTo>
                          <a:lnTo>
                            <a:pt x="10" y="121"/>
                          </a:lnTo>
                          <a:lnTo>
                            <a:pt x="8" y="97"/>
                          </a:lnTo>
                          <a:lnTo>
                            <a:pt x="4" y="71"/>
                          </a:lnTo>
                          <a:lnTo>
                            <a:pt x="2" y="44"/>
                          </a:lnTo>
                          <a:lnTo>
                            <a:pt x="0" y="22"/>
                          </a:lnTo>
                          <a:lnTo>
                            <a:pt x="0" y="6"/>
                          </a:lnTo>
                          <a:lnTo>
                            <a:pt x="0" y="2"/>
                          </a:lnTo>
                          <a:lnTo>
                            <a:pt x="16" y="0"/>
                          </a:lnTo>
                          <a:close/>
                        </a:path>
                      </a:pathLst>
                    </a:custGeom>
                    <a:solidFill>
                      <a:srgbClr val="919191"/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809" name="Freeform 461"/>
                    <p:cNvSpPr>
                      <a:spLocks/>
                    </p:cNvSpPr>
                    <p:nvPr/>
                  </p:nvSpPr>
                  <p:spPr bwMode="auto">
                    <a:xfrm>
                      <a:off x="1834" y="3173"/>
                      <a:ext cx="112" cy="80"/>
                    </a:xfrm>
                    <a:custGeom>
                      <a:avLst/>
                      <a:gdLst>
                        <a:gd name="T0" fmla="*/ 1 w 225"/>
                        <a:gd name="T1" fmla="*/ 0 h 160"/>
                        <a:gd name="T2" fmla="*/ 1 w 225"/>
                        <a:gd name="T3" fmla="*/ 1 h 160"/>
                        <a:gd name="T4" fmla="*/ 2 w 225"/>
                        <a:gd name="T5" fmla="*/ 9 h 160"/>
                        <a:gd name="T6" fmla="*/ 2 w 225"/>
                        <a:gd name="T7" fmla="*/ 9 h 160"/>
                        <a:gd name="T8" fmla="*/ 2 w 225"/>
                        <a:gd name="T9" fmla="*/ 9 h 160"/>
                        <a:gd name="T10" fmla="*/ 3 w 225"/>
                        <a:gd name="T11" fmla="*/ 9 h 160"/>
                        <a:gd name="T12" fmla="*/ 4 w 225"/>
                        <a:gd name="T13" fmla="*/ 9 h 160"/>
                        <a:gd name="T14" fmla="*/ 4 w 225"/>
                        <a:gd name="T15" fmla="*/ 9 h 160"/>
                        <a:gd name="T16" fmla="*/ 5 w 225"/>
                        <a:gd name="T17" fmla="*/ 9 h 160"/>
                        <a:gd name="T18" fmla="*/ 6 w 225"/>
                        <a:gd name="T19" fmla="*/ 10 h 160"/>
                        <a:gd name="T20" fmla="*/ 7 w 225"/>
                        <a:gd name="T21" fmla="*/ 10 h 160"/>
                        <a:gd name="T22" fmla="*/ 9 w 225"/>
                        <a:gd name="T23" fmla="*/ 10 h 160"/>
                        <a:gd name="T24" fmla="*/ 9 w 225"/>
                        <a:gd name="T25" fmla="*/ 10 h 160"/>
                        <a:gd name="T26" fmla="*/ 10 w 225"/>
                        <a:gd name="T27" fmla="*/ 10 h 160"/>
                        <a:gd name="T28" fmla="*/ 11 w 225"/>
                        <a:gd name="T29" fmla="*/ 10 h 160"/>
                        <a:gd name="T30" fmla="*/ 12 w 225"/>
                        <a:gd name="T31" fmla="*/ 10 h 160"/>
                        <a:gd name="T32" fmla="*/ 13 w 225"/>
                        <a:gd name="T33" fmla="*/ 10 h 160"/>
                        <a:gd name="T34" fmla="*/ 13 w 225"/>
                        <a:gd name="T35" fmla="*/ 10 h 160"/>
                        <a:gd name="T36" fmla="*/ 13 w 225"/>
                        <a:gd name="T37" fmla="*/ 10 h 160"/>
                        <a:gd name="T38" fmla="*/ 14 w 225"/>
                        <a:gd name="T39" fmla="*/ 10 h 160"/>
                        <a:gd name="T40" fmla="*/ 13 w 225"/>
                        <a:gd name="T41" fmla="*/ 10 h 160"/>
                        <a:gd name="T42" fmla="*/ 13 w 225"/>
                        <a:gd name="T43" fmla="*/ 10 h 160"/>
                        <a:gd name="T44" fmla="*/ 13 w 225"/>
                        <a:gd name="T45" fmla="*/ 10 h 160"/>
                        <a:gd name="T46" fmla="*/ 13 w 225"/>
                        <a:gd name="T47" fmla="*/ 10 h 160"/>
                        <a:gd name="T48" fmla="*/ 13 w 225"/>
                        <a:gd name="T49" fmla="*/ 10 h 160"/>
                        <a:gd name="T50" fmla="*/ 12 w 225"/>
                        <a:gd name="T51" fmla="*/ 10 h 160"/>
                        <a:gd name="T52" fmla="*/ 12 w 225"/>
                        <a:gd name="T53" fmla="*/ 10 h 160"/>
                        <a:gd name="T54" fmla="*/ 12 w 225"/>
                        <a:gd name="T55" fmla="*/ 10 h 160"/>
                        <a:gd name="T56" fmla="*/ 12 w 225"/>
                        <a:gd name="T57" fmla="*/ 10 h 160"/>
                        <a:gd name="T58" fmla="*/ 11 w 225"/>
                        <a:gd name="T59" fmla="*/ 10 h 160"/>
                        <a:gd name="T60" fmla="*/ 11 w 225"/>
                        <a:gd name="T61" fmla="*/ 10 h 160"/>
                        <a:gd name="T62" fmla="*/ 10 w 225"/>
                        <a:gd name="T63" fmla="*/ 10 h 160"/>
                        <a:gd name="T64" fmla="*/ 10 w 225"/>
                        <a:gd name="T65" fmla="*/ 10 h 160"/>
                        <a:gd name="T66" fmla="*/ 9 w 225"/>
                        <a:gd name="T67" fmla="*/ 10 h 160"/>
                        <a:gd name="T68" fmla="*/ 9 w 225"/>
                        <a:gd name="T69" fmla="*/ 10 h 160"/>
                        <a:gd name="T70" fmla="*/ 8 w 225"/>
                        <a:gd name="T71" fmla="*/ 10 h 160"/>
                        <a:gd name="T72" fmla="*/ 7 w 225"/>
                        <a:gd name="T73" fmla="*/ 10 h 160"/>
                        <a:gd name="T74" fmla="*/ 6 w 225"/>
                        <a:gd name="T75" fmla="*/ 10 h 160"/>
                        <a:gd name="T76" fmla="*/ 5 w 225"/>
                        <a:gd name="T77" fmla="*/ 10 h 160"/>
                        <a:gd name="T78" fmla="*/ 4 w 225"/>
                        <a:gd name="T79" fmla="*/ 10 h 160"/>
                        <a:gd name="T80" fmla="*/ 3 w 225"/>
                        <a:gd name="T81" fmla="*/ 10 h 160"/>
                        <a:gd name="T82" fmla="*/ 3 w 225"/>
                        <a:gd name="T83" fmla="*/ 10 h 160"/>
                        <a:gd name="T84" fmla="*/ 2 w 225"/>
                        <a:gd name="T85" fmla="*/ 10 h 160"/>
                        <a:gd name="T86" fmla="*/ 1 w 225"/>
                        <a:gd name="T87" fmla="*/ 10 h 160"/>
                        <a:gd name="T88" fmla="*/ 1 w 225"/>
                        <a:gd name="T89" fmla="*/ 10 h 160"/>
                        <a:gd name="T90" fmla="*/ 1 w 225"/>
                        <a:gd name="T91" fmla="*/ 10 h 160"/>
                        <a:gd name="T92" fmla="*/ 1 w 225"/>
                        <a:gd name="T93" fmla="*/ 10 h 160"/>
                        <a:gd name="T94" fmla="*/ 1 w 225"/>
                        <a:gd name="T95" fmla="*/ 10 h 160"/>
                        <a:gd name="T96" fmla="*/ 1 w 225"/>
                        <a:gd name="T97" fmla="*/ 10 h 160"/>
                        <a:gd name="T98" fmla="*/ 0 w 225"/>
                        <a:gd name="T99" fmla="*/ 10 h 160"/>
                        <a:gd name="T100" fmla="*/ 0 w 225"/>
                        <a:gd name="T101" fmla="*/ 10 h 160"/>
                        <a:gd name="T102" fmla="*/ 0 w 225"/>
                        <a:gd name="T103" fmla="*/ 9 h 160"/>
                        <a:gd name="T104" fmla="*/ 0 w 225"/>
                        <a:gd name="T105" fmla="*/ 7 h 160"/>
                        <a:gd name="T106" fmla="*/ 0 w 225"/>
                        <a:gd name="T107" fmla="*/ 6 h 160"/>
                        <a:gd name="T108" fmla="*/ 0 w 225"/>
                        <a:gd name="T109" fmla="*/ 5 h 160"/>
                        <a:gd name="T110" fmla="*/ 0 w 225"/>
                        <a:gd name="T111" fmla="*/ 3 h 160"/>
                        <a:gd name="T112" fmla="*/ 0 w 225"/>
                        <a:gd name="T113" fmla="*/ 1 h 160"/>
                        <a:gd name="T114" fmla="*/ 0 w 225"/>
                        <a:gd name="T115" fmla="*/ 1 h 160"/>
                        <a:gd name="T116" fmla="*/ 0 w 225"/>
                        <a:gd name="T117" fmla="*/ 1 h 160"/>
                        <a:gd name="T118" fmla="*/ 1 w 225"/>
                        <a:gd name="T119" fmla="*/ 0 h 160"/>
                        <a:gd name="T120" fmla="*/ 0 60000 65536"/>
                        <a:gd name="T121" fmla="*/ 0 60000 65536"/>
                        <a:gd name="T122" fmla="*/ 0 60000 65536"/>
                        <a:gd name="T123" fmla="*/ 0 60000 65536"/>
                        <a:gd name="T124" fmla="*/ 0 60000 65536"/>
                        <a:gd name="T125" fmla="*/ 0 60000 65536"/>
                        <a:gd name="T126" fmla="*/ 0 60000 65536"/>
                        <a:gd name="T127" fmla="*/ 0 60000 65536"/>
                        <a:gd name="T128" fmla="*/ 0 60000 65536"/>
                        <a:gd name="T129" fmla="*/ 0 60000 65536"/>
                        <a:gd name="T130" fmla="*/ 0 60000 65536"/>
                        <a:gd name="T131" fmla="*/ 0 60000 65536"/>
                        <a:gd name="T132" fmla="*/ 0 60000 65536"/>
                        <a:gd name="T133" fmla="*/ 0 60000 65536"/>
                        <a:gd name="T134" fmla="*/ 0 60000 65536"/>
                        <a:gd name="T135" fmla="*/ 0 60000 65536"/>
                        <a:gd name="T136" fmla="*/ 0 60000 65536"/>
                        <a:gd name="T137" fmla="*/ 0 60000 65536"/>
                        <a:gd name="T138" fmla="*/ 0 60000 65536"/>
                        <a:gd name="T139" fmla="*/ 0 60000 65536"/>
                        <a:gd name="T140" fmla="*/ 0 60000 65536"/>
                        <a:gd name="T141" fmla="*/ 0 60000 65536"/>
                        <a:gd name="T142" fmla="*/ 0 60000 65536"/>
                        <a:gd name="T143" fmla="*/ 0 60000 65536"/>
                        <a:gd name="T144" fmla="*/ 0 60000 65536"/>
                        <a:gd name="T145" fmla="*/ 0 60000 65536"/>
                        <a:gd name="T146" fmla="*/ 0 60000 65536"/>
                        <a:gd name="T147" fmla="*/ 0 60000 65536"/>
                        <a:gd name="T148" fmla="*/ 0 60000 65536"/>
                        <a:gd name="T149" fmla="*/ 0 60000 65536"/>
                        <a:gd name="T150" fmla="*/ 0 60000 65536"/>
                        <a:gd name="T151" fmla="*/ 0 60000 65536"/>
                        <a:gd name="T152" fmla="*/ 0 60000 65536"/>
                        <a:gd name="T153" fmla="*/ 0 60000 65536"/>
                        <a:gd name="T154" fmla="*/ 0 60000 65536"/>
                        <a:gd name="T155" fmla="*/ 0 60000 65536"/>
                        <a:gd name="T156" fmla="*/ 0 60000 65536"/>
                        <a:gd name="T157" fmla="*/ 0 60000 65536"/>
                        <a:gd name="T158" fmla="*/ 0 60000 65536"/>
                        <a:gd name="T159" fmla="*/ 0 60000 65536"/>
                        <a:gd name="T160" fmla="*/ 0 60000 65536"/>
                        <a:gd name="T161" fmla="*/ 0 60000 65536"/>
                        <a:gd name="T162" fmla="*/ 0 60000 65536"/>
                        <a:gd name="T163" fmla="*/ 0 60000 65536"/>
                        <a:gd name="T164" fmla="*/ 0 60000 65536"/>
                        <a:gd name="T165" fmla="*/ 0 60000 65536"/>
                        <a:gd name="T166" fmla="*/ 0 60000 65536"/>
                        <a:gd name="T167" fmla="*/ 0 60000 65536"/>
                        <a:gd name="T168" fmla="*/ 0 60000 65536"/>
                        <a:gd name="T169" fmla="*/ 0 60000 65536"/>
                        <a:gd name="T170" fmla="*/ 0 60000 65536"/>
                        <a:gd name="T171" fmla="*/ 0 60000 65536"/>
                        <a:gd name="T172" fmla="*/ 0 60000 65536"/>
                        <a:gd name="T173" fmla="*/ 0 60000 65536"/>
                        <a:gd name="T174" fmla="*/ 0 60000 65536"/>
                        <a:gd name="T175" fmla="*/ 0 60000 65536"/>
                        <a:gd name="T176" fmla="*/ 0 60000 65536"/>
                        <a:gd name="T177" fmla="*/ 0 60000 65536"/>
                        <a:gd name="T178" fmla="*/ 0 60000 65536"/>
                        <a:gd name="T179" fmla="*/ 0 60000 65536"/>
                        <a:gd name="T180" fmla="*/ 0 w 225"/>
                        <a:gd name="T181" fmla="*/ 0 h 160"/>
                        <a:gd name="T182" fmla="*/ 225 w 225"/>
                        <a:gd name="T183" fmla="*/ 160 h 160"/>
                      </a:gdLst>
                      <a:ahLst/>
                      <a:cxnLst>
                        <a:cxn ang="T120">
                          <a:pos x="T0" y="T1"/>
                        </a:cxn>
                        <a:cxn ang="T121">
                          <a:pos x="T2" y="T3"/>
                        </a:cxn>
                        <a:cxn ang="T122">
                          <a:pos x="T4" y="T5"/>
                        </a:cxn>
                        <a:cxn ang="T123">
                          <a:pos x="T6" y="T7"/>
                        </a:cxn>
                        <a:cxn ang="T124">
                          <a:pos x="T8" y="T9"/>
                        </a:cxn>
                        <a:cxn ang="T125">
                          <a:pos x="T10" y="T11"/>
                        </a:cxn>
                        <a:cxn ang="T126">
                          <a:pos x="T12" y="T13"/>
                        </a:cxn>
                        <a:cxn ang="T127">
                          <a:pos x="T14" y="T15"/>
                        </a:cxn>
                        <a:cxn ang="T128">
                          <a:pos x="T16" y="T17"/>
                        </a:cxn>
                        <a:cxn ang="T129">
                          <a:pos x="T18" y="T19"/>
                        </a:cxn>
                        <a:cxn ang="T130">
                          <a:pos x="T20" y="T21"/>
                        </a:cxn>
                        <a:cxn ang="T131">
                          <a:pos x="T22" y="T23"/>
                        </a:cxn>
                        <a:cxn ang="T132">
                          <a:pos x="T24" y="T25"/>
                        </a:cxn>
                        <a:cxn ang="T133">
                          <a:pos x="T26" y="T27"/>
                        </a:cxn>
                        <a:cxn ang="T134">
                          <a:pos x="T28" y="T29"/>
                        </a:cxn>
                        <a:cxn ang="T135">
                          <a:pos x="T30" y="T31"/>
                        </a:cxn>
                        <a:cxn ang="T136">
                          <a:pos x="T32" y="T33"/>
                        </a:cxn>
                        <a:cxn ang="T137">
                          <a:pos x="T34" y="T35"/>
                        </a:cxn>
                        <a:cxn ang="T138">
                          <a:pos x="T36" y="T37"/>
                        </a:cxn>
                        <a:cxn ang="T139">
                          <a:pos x="T38" y="T39"/>
                        </a:cxn>
                        <a:cxn ang="T140">
                          <a:pos x="T40" y="T41"/>
                        </a:cxn>
                        <a:cxn ang="T141">
                          <a:pos x="T42" y="T43"/>
                        </a:cxn>
                        <a:cxn ang="T142">
                          <a:pos x="T44" y="T45"/>
                        </a:cxn>
                        <a:cxn ang="T143">
                          <a:pos x="T46" y="T47"/>
                        </a:cxn>
                        <a:cxn ang="T144">
                          <a:pos x="T48" y="T49"/>
                        </a:cxn>
                        <a:cxn ang="T145">
                          <a:pos x="T50" y="T51"/>
                        </a:cxn>
                        <a:cxn ang="T146">
                          <a:pos x="T52" y="T53"/>
                        </a:cxn>
                        <a:cxn ang="T147">
                          <a:pos x="T54" y="T55"/>
                        </a:cxn>
                        <a:cxn ang="T148">
                          <a:pos x="T56" y="T57"/>
                        </a:cxn>
                        <a:cxn ang="T149">
                          <a:pos x="T58" y="T59"/>
                        </a:cxn>
                        <a:cxn ang="T150">
                          <a:pos x="T60" y="T61"/>
                        </a:cxn>
                        <a:cxn ang="T151">
                          <a:pos x="T62" y="T63"/>
                        </a:cxn>
                        <a:cxn ang="T152">
                          <a:pos x="T64" y="T65"/>
                        </a:cxn>
                        <a:cxn ang="T153">
                          <a:pos x="T66" y="T67"/>
                        </a:cxn>
                        <a:cxn ang="T154">
                          <a:pos x="T68" y="T69"/>
                        </a:cxn>
                        <a:cxn ang="T155">
                          <a:pos x="T70" y="T71"/>
                        </a:cxn>
                        <a:cxn ang="T156">
                          <a:pos x="T72" y="T73"/>
                        </a:cxn>
                        <a:cxn ang="T157">
                          <a:pos x="T74" y="T75"/>
                        </a:cxn>
                        <a:cxn ang="T158">
                          <a:pos x="T76" y="T77"/>
                        </a:cxn>
                        <a:cxn ang="T159">
                          <a:pos x="T78" y="T79"/>
                        </a:cxn>
                        <a:cxn ang="T160">
                          <a:pos x="T80" y="T81"/>
                        </a:cxn>
                        <a:cxn ang="T161">
                          <a:pos x="T82" y="T83"/>
                        </a:cxn>
                        <a:cxn ang="T162">
                          <a:pos x="T84" y="T85"/>
                        </a:cxn>
                        <a:cxn ang="T163">
                          <a:pos x="T86" y="T87"/>
                        </a:cxn>
                        <a:cxn ang="T164">
                          <a:pos x="T88" y="T89"/>
                        </a:cxn>
                        <a:cxn ang="T165">
                          <a:pos x="T90" y="T91"/>
                        </a:cxn>
                        <a:cxn ang="T166">
                          <a:pos x="T92" y="T93"/>
                        </a:cxn>
                        <a:cxn ang="T167">
                          <a:pos x="T94" y="T95"/>
                        </a:cxn>
                        <a:cxn ang="T168">
                          <a:pos x="T96" y="T97"/>
                        </a:cxn>
                        <a:cxn ang="T169">
                          <a:pos x="T98" y="T99"/>
                        </a:cxn>
                        <a:cxn ang="T170">
                          <a:pos x="T100" y="T101"/>
                        </a:cxn>
                        <a:cxn ang="T171">
                          <a:pos x="T102" y="T103"/>
                        </a:cxn>
                        <a:cxn ang="T172">
                          <a:pos x="T104" y="T105"/>
                        </a:cxn>
                        <a:cxn ang="T173">
                          <a:pos x="T106" y="T107"/>
                        </a:cxn>
                        <a:cxn ang="T174">
                          <a:pos x="T108" y="T109"/>
                        </a:cxn>
                        <a:cxn ang="T175">
                          <a:pos x="T110" y="T111"/>
                        </a:cxn>
                        <a:cxn ang="T176">
                          <a:pos x="T112" y="T113"/>
                        </a:cxn>
                        <a:cxn ang="T177">
                          <a:pos x="T114" y="T115"/>
                        </a:cxn>
                        <a:cxn ang="T178">
                          <a:pos x="T116" y="T117"/>
                        </a:cxn>
                        <a:cxn ang="T179">
                          <a:pos x="T118" y="T119"/>
                        </a:cxn>
                      </a:cxnLst>
                      <a:rect l="T180" t="T181" r="T182" b="T183"/>
                      <a:pathLst>
                        <a:path w="225" h="160">
                          <a:moveTo>
                            <a:pt x="16" y="0"/>
                          </a:moveTo>
                          <a:lnTo>
                            <a:pt x="20" y="2"/>
                          </a:lnTo>
                          <a:lnTo>
                            <a:pt x="37" y="144"/>
                          </a:lnTo>
                          <a:lnTo>
                            <a:pt x="39" y="144"/>
                          </a:lnTo>
                          <a:lnTo>
                            <a:pt x="43" y="144"/>
                          </a:lnTo>
                          <a:lnTo>
                            <a:pt x="53" y="144"/>
                          </a:lnTo>
                          <a:lnTo>
                            <a:pt x="64" y="144"/>
                          </a:lnTo>
                          <a:lnTo>
                            <a:pt x="78" y="144"/>
                          </a:lnTo>
                          <a:lnTo>
                            <a:pt x="93" y="144"/>
                          </a:lnTo>
                          <a:lnTo>
                            <a:pt x="109" y="146"/>
                          </a:lnTo>
                          <a:lnTo>
                            <a:pt x="126" y="146"/>
                          </a:lnTo>
                          <a:lnTo>
                            <a:pt x="146" y="146"/>
                          </a:lnTo>
                          <a:lnTo>
                            <a:pt x="159" y="146"/>
                          </a:lnTo>
                          <a:lnTo>
                            <a:pt x="175" y="146"/>
                          </a:lnTo>
                          <a:lnTo>
                            <a:pt x="188" y="146"/>
                          </a:lnTo>
                          <a:lnTo>
                            <a:pt x="202" y="150"/>
                          </a:lnTo>
                          <a:lnTo>
                            <a:pt x="211" y="150"/>
                          </a:lnTo>
                          <a:lnTo>
                            <a:pt x="217" y="150"/>
                          </a:lnTo>
                          <a:lnTo>
                            <a:pt x="223" y="150"/>
                          </a:lnTo>
                          <a:lnTo>
                            <a:pt x="225" y="150"/>
                          </a:lnTo>
                          <a:lnTo>
                            <a:pt x="223" y="152"/>
                          </a:lnTo>
                          <a:lnTo>
                            <a:pt x="219" y="152"/>
                          </a:lnTo>
                          <a:lnTo>
                            <a:pt x="217" y="154"/>
                          </a:lnTo>
                          <a:lnTo>
                            <a:pt x="213" y="154"/>
                          </a:lnTo>
                          <a:lnTo>
                            <a:pt x="209" y="156"/>
                          </a:lnTo>
                          <a:lnTo>
                            <a:pt x="207" y="156"/>
                          </a:lnTo>
                          <a:lnTo>
                            <a:pt x="204" y="156"/>
                          </a:lnTo>
                          <a:lnTo>
                            <a:pt x="198" y="158"/>
                          </a:lnTo>
                          <a:lnTo>
                            <a:pt x="194" y="158"/>
                          </a:lnTo>
                          <a:lnTo>
                            <a:pt x="186" y="158"/>
                          </a:lnTo>
                          <a:lnTo>
                            <a:pt x="180" y="160"/>
                          </a:lnTo>
                          <a:lnTo>
                            <a:pt x="175" y="160"/>
                          </a:lnTo>
                          <a:lnTo>
                            <a:pt x="165" y="160"/>
                          </a:lnTo>
                          <a:lnTo>
                            <a:pt x="155" y="160"/>
                          </a:lnTo>
                          <a:lnTo>
                            <a:pt x="146" y="160"/>
                          </a:lnTo>
                          <a:lnTo>
                            <a:pt x="130" y="160"/>
                          </a:lnTo>
                          <a:lnTo>
                            <a:pt x="117" y="160"/>
                          </a:lnTo>
                          <a:lnTo>
                            <a:pt x="101" y="160"/>
                          </a:lnTo>
                          <a:lnTo>
                            <a:pt x="87" y="160"/>
                          </a:lnTo>
                          <a:lnTo>
                            <a:pt x="72" y="160"/>
                          </a:lnTo>
                          <a:lnTo>
                            <a:pt x="58" y="160"/>
                          </a:lnTo>
                          <a:lnTo>
                            <a:pt x="49" y="160"/>
                          </a:lnTo>
                          <a:lnTo>
                            <a:pt x="39" y="160"/>
                          </a:lnTo>
                          <a:lnTo>
                            <a:pt x="31" y="160"/>
                          </a:lnTo>
                          <a:lnTo>
                            <a:pt x="26" y="160"/>
                          </a:lnTo>
                          <a:lnTo>
                            <a:pt x="24" y="160"/>
                          </a:lnTo>
                          <a:lnTo>
                            <a:pt x="20" y="158"/>
                          </a:lnTo>
                          <a:lnTo>
                            <a:pt x="18" y="158"/>
                          </a:lnTo>
                          <a:lnTo>
                            <a:pt x="16" y="156"/>
                          </a:lnTo>
                          <a:lnTo>
                            <a:pt x="14" y="152"/>
                          </a:lnTo>
                          <a:lnTo>
                            <a:pt x="14" y="146"/>
                          </a:lnTo>
                          <a:lnTo>
                            <a:pt x="14" y="136"/>
                          </a:lnTo>
                          <a:lnTo>
                            <a:pt x="10" y="121"/>
                          </a:lnTo>
                          <a:lnTo>
                            <a:pt x="8" y="97"/>
                          </a:lnTo>
                          <a:lnTo>
                            <a:pt x="4" y="71"/>
                          </a:lnTo>
                          <a:lnTo>
                            <a:pt x="2" y="44"/>
                          </a:lnTo>
                          <a:lnTo>
                            <a:pt x="0" y="22"/>
                          </a:lnTo>
                          <a:lnTo>
                            <a:pt x="0" y="6"/>
                          </a:lnTo>
                          <a:lnTo>
                            <a:pt x="0" y="2"/>
                          </a:lnTo>
                          <a:lnTo>
                            <a:pt x="16" y="0"/>
                          </a:lnTo>
                        </a:path>
                      </a:pathLst>
                    </a:custGeom>
                    <a:noFill/>
                    <a:ln w="7938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</p:grpSp>
              <p:grpSp>
                <p:nvGrpSpPr>
                  <p:cNvPr id="802" name="Group 462"/>
                  <p:cNvGrpSpPr>
                    <a:grpSpLocks/>
                  </p:cNvGrpSpPr>
                  <p:nvPr/>
                </p:nvGrpSpPr>
                <p:grpSpPr bwMode="auto">
                  <a:xfrm>
                    <a:off x="1835" y="3173"/>
                    <a:ext cx="11" cy="3"/>
                    <a:chOff x="1835" y="3173"/>
                    <a:chExt cx="11" cy="3"/>
                  </a:xfrm>
                </p:grpSpPr>
                <p:sp>
                  <p:nvSpPr>
                    <p:cNvPr id="806" name="Freeform 463"/>
                    <p:cNvSpPr>
                      <a:spLocks/>
                    </p:cNvSpPr>
                    <p:nvPr/>
                  </p:nvSpPr>
                  <p:spPr bwMode="auto">
                    <a:xfrm>
                      <a:off x="1835" y="3173"/>
                      <a:ext cx="11" cy="3"/>
                    </a:xfrm>
                    <a:custGeom>
                      <a:avLst/>
                      <a:gdLst>
                        <a:gd name="T0" fmla="*/ 1 w 22"/>
                        <a:gd name="T1" fmla="*/ 1 h 6"/>
                        <a:gd name="T2" fmla="*/ 1 w 22"/>
                        <a:gd name="T3" fmla="*/ 1 h 6"/>
                        <a:gd name="T4" fmla="*/ 1 w 22"/>
                        <a:gd name="T5" fmla="*/ 0 h 6"/>
                        <a:gd name="T6" fmla="*/ 0 w 22"/>
                        <a:gd name="T7" fmla="*/ 1 h 6"/>
                        <a:gd name="T8" fmla="*/ 1 w 22"/>
                        <a:gd name="T9" fmla="*/ 1 h 6"/>
                        <a:gd name="T10" fmla="*/ 1 w 22"/>
                        <a:gd name="T11" fmla="*/ 1 h 6"/>
                        <a:gd name="T12" fmla="*/ 0 60000 65536"/>
                        <a:gd name="T13" fmla="*/ 0 60000 65536"/>
                        <a:gd name="T14" fmla="*/ 0 60000 65536"/>
                        <a:gd name="T15" fmla="*/ 0 60000 65536"/>
                        <a:gd name="T16" fmla="*/ 0 60000 65536"/>
                        <a:gd name="T17" fmla="*/ 0 60000 65536"/>
                        <a:gd name="T18" fmla="*/ 0 w 22"/>
                        <a:gd name="T19" fmla="*/ 0 h 6"/>
                        <a:gd name="T20" fmla="*/ 22 w 22"/>
                        <a:gd name="T21" fmla="*/ 6 h 6"/>
                      </a:gdLst>
                      <a:ahLst/>
                      <a:cxnLst>
                        <a:cxn ang="T12">
                          <a:pos x="T0" y="T1"/>
                        </a:cxn>
                        <a:cxn ang="T13">
                          <a:pos x="T2" y="T3"/>
                        </a:cxn>
                        <a:cxn ang="T14">
                          <a:pos x="T4" y="T5"/>
                        </a:cxn>
                        <a:cxn ang="T15">
                          <a:pos x="T6" y="T7"/>
                        </a:cxn>
                        <a:cxn ang="T16">
                          <a:pos x="T8" y="T9"/>
                        </a:cxn>
                        <a:cxn ang="T17">
                          <a:pos x="T10" y="T11"/>
                        </a:cxn>
                      </a:cxnLst>
                      <a:rect l="T18" t="T19" r="T20" b="T21"/>
                      <a:pathLst>
                        <a:path w="22" h="6">
                          <a:moveTo>
                            <a:pt x="14" y="4"/>
                          </a:moveTo>
                          <a:lnTo>
                            <a:pt x="22" y="2"/>
                          </a:lnTo>
                          <a:lnTo>
                            <a:pt x="16" y="0"/>
                          </a:lnTo>
                          <a:lnTo>
                            <a:pt x="0" y="2"/>
                          </a:lnTo>
                          <a:lnTo>
                            <a:pt x="6" y="6"/>
                          </a:lnTo>
                          <a:lnTo>
                            <a:pt x="14" y="4"/>
                          </a:lnTo>
                          <a:close/>
                        </a:path>
                      </a:pathLst>
                    </a:custGeom>
                    <a:solidFill>
                      <a:srgbClr val="CECECE"/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807" name="Freeform 464"/>
                    <p:cNvSpPr>
                      <a:spLocks/>
                    </p:cNvSpPr>
                    <p:nvPr/>
                  </p:nvSpPr>
                  <p:spPr bwMode="auto">
                    <a:xfrm>
                      <a:off x="1835" y="3173"/>
                      <a:ext cx="11" cy="3"/>
                    </a:xfrm>
                    <a:custGeom>
                      <a:avLst/>
                      <a:gdLst>
                        <a:gd name="T0" fmla="*/ 1 w 22"/>
                        <a:gd name="T1" fmla="*/ 1 h 6"/>
                        <a:gd name="T2" fmla="*/ 1 w 22"/>
                        <a:gd name="T3" fmla="*/ 1 h 6"/>
                        <a:gd name="T4" fmla="*/ 1 w 22"/>
                        <a:gd name="T5" fmla="*/ 0 h 6"/>
                        <a:gd name="T6" fmla="*/ 0 w 22"/>
                        <a:gd name="T7" fmla="*/ 1 h 6"/>
                        <a:gd name="T8" fmla="*/ 1 w 22"/>
                        <a:gd name="T9" fmla="*/ 1 h 6"/>
                        <a:gd name="T10" fmla="*/ 1 w 22"/>
                        <a:gd name="T11" fmla="*/ 1 h 6"/>
                        <a:gd name="T12" fmla="*/ 0 60000 65536"/>
                        <a:gd name="T13" fmla="*/ 0 60000 65536"/>
                        <a:gd name="T14" fmla="*/ 0 60000 65536"/>
                        <a:gd name="T15" fmla="*/ 0 60000 65536"/>
                        <a:gd name="T16" fmla="*/ 0 60000 65536"/>
                        <a:gd name="T17" fmla="*/ 0 60000 65536"/>
                        <a:gd name="T18" fmla="*/ 0 w 22"/>
                        <a:gd name="T19" fmla="*/ 0 h 6"/>
                        <a:gd name="T20" fmla="*/ 22 w 22"/>
                        <a:gd name="T21" fmla="*/ 6 h 6"/>
                      </a:gdLst>
                      <a:ahLst/>
                      <a:cxnLst>
                        <a:cxn ang="T12">
                          <a:pos x="T0" y="T1"/>
                        </a:cxn>
                        <a:cxn ang="T13">
                          <a:pos x="T2" y="T3"/>
                        </a:cxn>
                        <a:cxn ang="T14">
                          <a:pos x="T4" y="T5"/>
                        </a:cxn>
                        <a:cxn ang="T15">
                          <a:pos x="T6" y="T7"/>
                        </a:cxn>
                        <a:cxn ang="T16">
                          <a:pos x="T8" y="T9"/>
                        </a:cxn>
                        <a:cxn ang="T17">
                          <a:pos x="T10" y="T11"/>
                        </a:cxn>
                      </a:cxnLst>
                      <a:rect l="T18" t="T19" r="T20" b="T21"/>
                      <a:pathLst>
                        <a:path w="22" h="6">
                          <a:moveTo>
                            <a:pt x="14" y="4"/>
                          </a:moveTo>
                          <a:lnTo>
                            <a:pt x="22" y="2"/>
                          </a:lnTo>
                          <a:lnTo>
                            <a:pt x="16" y="0"/>
                          </a:lnTo>
                          <a:lnTo>
                            <a:pt x="0" y="2"/>
                          </a:lnTo>
                          <a:lnTo>
                            <a:pt x="6" y="6"/>
                          </a:lnTo>
                          <a:lnTo>
                            <a:pt x="14" y="4"/>
                          </a:lnTo>
                        </a:path>
                      </a:pathLst>
                    </a:custGeom>
                    <a:noFill/>
                    <a:ln w="7938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</p:grpSp>
              <p:grpSp>
                <p:nvGrpSpPr>
                  <p:cNvPr id="803" name="Group 465"/>
                  <p:cNvGrpSpPr>
                    <a:grpSpLocks/>
                  </p:cNvGrpSpPr>
                  <p:nvPr/>
                </p:nvGrpSpPr>
                <p:grpSpPr bwMode="auto">
                  <a:xfrm>
                    <a:off x="1835" y="3175"/>
                    <a:ext cx="100" cy="77"/>
                    <a:chOff x="1835" y="3175"/>
                    <a:chExt cx="100" cy="77"/>
                  </a:xfrm>
                </p:grpSpPr>
                <p:sp>
                  <p:nvSpPr>
                    <p:cNvPr id="804" name="Freeform 466"/>
                    <p:cNvSpPr>
                      <a:spLocks/>
                    </p:cNvSpPr>
                    <p:nvPr/>
                  </p:nvSpPr>
                  <p:spPr bwMode="auto">
                    <a:xfrm>
                      <a:off x="1835" y="3175"/>
                      <a:ext cx="100" cy="77"/>
                    </a:xfrm>
                    <a:custGeom>
                      <a:avLst/>
                      <a:gdLst>
                        <a:gd name="T0" fmla="*/ 1 w 200"/>
                        <a:gd name="T1" fmla="*/ 1 h 154"/>
                        <a:gd name="T2" fmla="*/ 1 w 200"/>
                        <a:gd name="T3" fmla="*/ 1 h 154"/>
                        <a:gd name="T4" fmla="*/ 2 w 200"/>
                        <a:gd name="T5" fmla="*/ 10 h 154"/>
                        <a:gd name="T6" fmla="*/ 13 w 200"/>
                        <a:gd name="T7" fmla="*/ 10 h 154"/>
                        <a:gd name="T8" fmla="*/ 13 w 200"/>
                        <a:gd name="T9" fmla="*/ 10 h 154"/>
                        <a:gd name="T10" fmla="*/ 13 w 200"/>
                        <a:gd name="T11" fmla="*/ 10 h 154"/>
                        <a:gd name="T12" fmla="*/ 12 w 200"/>
                        <a:gd name="T13" fmla="*/ 10 h 154"/>
                        <a:gd name="T14" fmla="*/ 12 w 200"/>
                        <a:gd name="T15" fmla="*/ 10 h 154"/>
                        <a:gd name="T16" fmla="*/ 12 w 200"/>
                        <a:gd name="T17" fmla="*/ 10 h 154"/>
                        <a:gd name="T18" fmla="*/ 12 w 200"/>
                        <a:gd name="T19" fmla="*/ 10 h 154"/>
                        <a:gd name="T20" fmla="*/ 12 w 200"/>
                        <a:gd name="T21" fmla="*/ 10 h 154"/>
                        <a:gd name="T22" fmla="*/ 11 w 200"/>
                        <a:gd name="T23" fmla="*/ 10 h 154"/>
                        <a:gd name="T24" fmla="*/ 11 w 200"/>
                        <a:gd name="T25" fmla="*/ 10 h 154"/>
                        <a:gd name="T26" fmla="*/ 10 w 200"/>
                        <a:gd name="T27" fmla="*/ 10 h 154"/>
                        <a:gd name="T28" fmla="*/ 9 w 200"/>
                        <a:gd name="T29" fmla="*/ 10 h 154"/>
                        <a:gd name="T30" fmla="*/ 9 w 200"/>
                        <a:gd name="T31" fmla="*/ 10 h 154"/>
                        <a:gd name="T32" fmla="*/ 7 w 200"/>
                        <a:gd name="T33" fmla="*/ 10 h 154"/>
                        <a:gd name="T34" fmla="*/ 6 w 200"/>
                        <a:gd name="T35" fmla="*/ 10 h 154"/>
                        <a:gd name="T36" fmla="*/ 6 w 200"/>
                        <a:gd name="T37" fmla="*/ 10 h 154"/>
                        <a:gd name="T38" fmla="*/ 5 w 200"/>
                        <a:gd name="T39" fmla="*/ 10 h 154"/>
                        <a:gd name="T40" fmla="*/ 4 w 200"/>
                        <a:gd name="T41" fmla="*/ 10 h 154"/>
                        <a:gd name="T42" fmla="*/ 3 w 200"/>
                        <a:gd name="T43" fmla="*/ 10 h 154"/>
                        <a:gd name="T44" fmla="*/ 3 w 200"/>
                        <a:gd name="T45" fmla="*/ 10 h 154"/>
                        <a:gd name="T46" fmla="*/ 2 w 200"/>
                        <a:gd name="T47" fmla="*/ 10 h 154"/>
                        <a:gd name="T48" fmla="*/ 2 w 200"/>
                        <a:gd name="T49" fmla="*/ 10 h 154"/>
                        <a:gd name="T50" fmla="*/ 2 w 200"/>
                        <a:gd name="T51" fmla="*/ 10 h 154"/>
                        <a:gd name="T52" fmla="*/ 2 w 200"/>
                        <a:gd name="T53" fmla="*/ 10 h 154"/>
                        <a:gd name="T54" fmla="*/ 2 w 200"/>
                        <a:gd name="T55" fmla="*/ 10 h 154"/>
                        <a:gd name="T56" fmla="*/ 1 w 200"/>
                        <a:gd name="T57" fmla="*/ 10 h 154"/>
                        <a:gd name="T58" fmla="*/ 1 w 200"/>
                        <a:gd name="T59" fmla="*/ 10 h 154"/>
                        <a:gd name="T60" fmla="*/ 1 w 200"/>
                        <a:gd name="T61" fmla="*/ 10 h 154"/>
                        <a:gd name="T62" fmla="*/ 1 w 200"/>
                        <a:gd name="T63" fmla="*/ 9 h 154"/>
                        <a:gd name="T64" fmla="*/ 0 w 200"/>
                        <a:gd name="T65" fmla="*/ 0 h 154"/>
                        <a:gd name="T66" fmla="*/ 1 w 200"/>
                        <a:gd name="T67" fmla="*/ 1 h 154"/>
                        <a:gd name="T68" fmla="*/ 0 60000 65536"/>
                        <a:gd name="T69" fmla="*/ 0 60000 65536"/>
                        <a:gd name="T70" fmla="*/ 0 60000 65536"/>
                        <a:gd name="T71" fmla="*/ 0 60000 65536"/>
                        <a:gd name="T72" fmla="*/ 0 60000 65536"/>
                        <a:gd name="T73" fmla="*/ 0 60000 65536"/>
                        <a:gd name="T74" fmla="*/ 0 60000 65536"/>
                        <a:gd name="T75" fmla="*/ 0 60000 65536"/>
                        <a:gd name="T76" fmla="*/ 0 60000 65536"/>
                        <a:gd name="T77" fmla="*/ 0 60000 65536"/>
                        <a:gd name="T78" fmla="*/ 0 60000 65536"/>
                        <a:gd name="T79" fmla="*/ 0 60000 65536"/>
                        <a:gd name="T80" fmla="*/ 0 60000 65536"/>
                        <a:gd name="T81" fmla="*/ 0 60000 65536"/>
                        <a:gd name="T82" fmla="*/ 0 60000 65536"/>
                        <a:gd name="T83" fmla="*/ 0 60000 65536"/>
                        <a:gd name="T84" fmla="*/ 0 60000 65536"/>
                        <a:gd name="T85" fmla="*/ 0 60000 65536"/>
                        <a:gd name="T86" fmla="*/ 0 60000 65536"/>
                        <a:gd name="T87" fmla="*/ 0 60000 65536"/>
                        <a:gd name="T88" fmla="*/ 0 60000 65536"/>
                        <a:gd name="T89" fmla="*/ 0 60000 65536"/>
                        <a:gd name="T90" fmla="*/ 0 60000 65536"/>
                        <a:gd name="T91" fmla="*/ 0 60000 65536"/>
                        <a:gd name="T92" fmla="*/ 0 60000 65536"/>
                        <a:gd name="T93" fmla="*/ 0 60000 65536"/>
                        <a:gd name="T94" fmla="*/ 0 60000 65536"/>
                        <a:gd name="T95" fmla="*/ 0 60000 65536"/>
                        <a:gd name="T96" fmla="*/ 0 60000 65536"/>
                        <a:gd name="T97" fmla="*/ 0 60000 65536"/>
                        <a:gd name="T98" fmla="*/ 0 60000 65536"/>
                        <a:gd name="T99" fmla="*/ 0 60000 65536"/>
                        <a:gd name="T100" fmla="*/ 0 60000 65536"/>
                        <a:gd name="T101" fmla="*/ 0 60000 65536"/>
                        <a:gd name="T102" fmla="*/ 0 w 200"/>
                        <a:gd name="T103" fmla="*/ 0 h 154"/>
                        <a:gd name="T104" fmla="*/ 200 w 200"/>
                        <a:gd name="T105" fmla="*/ 154 h 154"/>
                      </a:gdLst>
                      <a:ahLst/>
                      <a:cxnLst>
                        <a:cxn ang="T68">
                          <a:pos x="T0" y="T1"/>
                        </a:cxn>
                        <a:cxn ang="T69">
                          <a:pos x="T2" y="T3"/>
                        </a:cxn>
                        <a:cxn ang="T70">
                          <a:pos x="T4" y="T5"/>
                        </a:cxn>
                        <a:cxn ang="T71">
                          <a:pos x="T6" y="T7"/>
                        </a:cxn>
                        <a:cxn ang="T72">
                          <a:pos x="T8" y="T9"/>
                        </a:cxn>
                        <a:cxn ang="T73">
                          <a:pos x="T10" y="T11"/>
                        </a:cxn>
                        <a:cxn ang="T74">
                          <a:pos x="T12" y="T13"/>
                        </a:cxn>
                        <a:cxn ang="T75">
                          <a:pos x="T14" y="T15"/>
                        </a:cxn>
                        <a:cxn ang="T76">
                          <a:pos x="T16" y="T17"/>
                        </a:cxn>
                        <a:cxn ang="T77">
                          <a:pos x="T18" y="T19"/>
                        </a:cxn>
                        <a:cxn ang="T78">
                          <a:pos x="T20" y="T21"/>
                        </a:cxn>
                        <a:cxn ang="T79">
                          <a:pos x="T22" y="T23"/>
                        </a:cxn>
                        <a:cxn ang="T80">
                          <a:pos x="T24" y="T25"/>
                        </a:cxn>
                        <a:cxn ang="T81">
                          <a:pos x="T26" y="T27"/>
                        </a:cxn>
                        <a:cxn ang="T82">
                          <a:pos x="T28" y="T29"/>
                        </a:cxn>
                        <a:cxn ang="T83">
                          <a:pos x="T30" y="T31"/>
                        </a:cxn>
                        <a:cxn ang="T84">
                          <a:pos x="T32" y="T33"/>
                        </a:cxn>
                        <a:cxn ang="T85">
                          <a:pos x="T34" y="T35"/>
                        </a:cxn>
                        <a:cxn ang="T86">
                          <a:pos x="T36" y="T37"/>
                        </a:cxn>
                        <a:cxn ang="T87">
                          <a:pos x="T38" y="T39"/>
                        </a:cxn>
                        <a:cxn ang="T88">
                          <a:pos x="T40" y="T41"/>
                        </a:cxn>
                        <a:cxn ang="T89">
                          <a:pos x="T42" y="T43"/>
                        </a:cxn>
                        <a:cxn ang="T90">
                          <a:pos x="T44" y="T45"/>
                        </a:cxn>
                        <a:cxn ang="T91">
                          <a:pos x="T46" y="T47"/>
                        </a:cxn>
                        <a:cxn ang="T92">
                          <a:pos x="T48" y="T49"/>
                        </a:cxn>
                        <a:cxn ang="T93">
                          <a:pos x="T50" y="T51"/>
                        </a:cxn>
                        <a:cxn ang="T94">
                          <a:pos x="T52" y="T53"/>
                        </a:cxn>
                        <a:cxn ang="T95">
                          <a:pos x="T54" y="T55"/>
                        </a:cxn>
                        <a:cxn ang="T96">
                          <a:pos x="T56" y="T57"/>
                        </a:cxn>
                        <a:cxn ang="T97">
                          <a:pos x="T58" y="T59"/>
                        </a:cxn>
                        <a:cxn ang="T98">
                          <a:pos x="T60" y="T61"/>
                        </a:cxn>
                        <a:cxn ang="T99">
                          <a:pos x="T62" y="T63"/>
                        </a:cxn>
                        <a:cxn ang="T100">
                          <a:pos x="T64" y="T65"/>
                        </a:cxn>
                        <a:cxn ang="T101">
                          <a:pos x="T66" y="T67"/>
                        </a:cxn>
                      </a:cxnLst>
                      <a:rect l="T102" t="T103" r="T104" b="T105"/>
                      <a:pathLst>
                        <a:path w="200" h="154">
                          <a:moveTo>
                            <a:pt x="6" y="4"/>
                          </a:moveTo>
                          <a:lnTo>
                            <a:pt x="6" y="10"/>
                          </a:lnTo>
                          <a:lnTo>
                            <a:pt x="18" y="146"/>
                          </a:lnTo>
                          <a:lnTo>
                            <a:pt x="200" y="150"/>
                          </a:lnTo>
                          <a:lnTo>
                            <a:pt x="196" y="150"/>
                          </a:lnTo>
                          <a:lnTo>
                            <a:pt x="194" y="150"/>
                          </a:lnTo>
                          <a:lnTo>
                            <a:pt x="192" y="152"/>
                          </a:lnTo>
                          <a:lnTo>
                            <a:pt x="190" y="152"/>
                          </a:lnTo>
                          <a:lnTo>
                            <a:pt x="184" y="152"/>
                          </a:lnTo>
                          <a:lnTo>
                            <a:pt x="182" y="152"/>
                          </a:lnTo>
                          <a:lnTo>
                            <a:pt x="178" y="152"/>
                          </a:lnTo>
                          <a:lnTo>
                            <a:pt x="173" y="154"/>
                          </a:lnTo>
                          <a:lnTo>
                            <a:pt x="167" y="154"/>
                          </a:lnTo>
                          <a:lnTo>
                            <a:pt x="155" y="154"/>
                          </a:lnTo>
                          <a:lnTo>
                            <a:pt x="144" y="154"/>
                          </a:lnTo>
                          <a:lnTo>
                            <a:pt x="130" y="154"/>
                          </a:lnTo>
                          <a:lnTo>
                            <a:pt x="115" y="154"/>
                          </a:lnTo>
                          <a:lnTo>
                            <a:pt x="101" y="154"/>
                          </a:lnTo>
                          <a:lnTo>
                            <a:pt x="89" y="154"/>
                          </a:lnTo>
                          <a:lnTo>
                            <a:pt x="74" y="154"/>
                          </a:lnTo>
                          <a:lnTo>
                            <a:pt x="60" y="154"/>
                          </a:lnTo>
                          <a:lnTo>
                            <a:pt x="51" y="154"/>
                          </a:lnTo>
                          <a:lnTo>
                            <a:pt x="39" y="154"/>
                          </a:lnTo>
                          <a:lnTo>
                            <a:pt x="31" y="154"/>
                          </a:lnTo>
                          <a:lnTo>
                            <a:pt x="27" y="154"/>
                          </a:lnTo>
                          <a:lnTo>
                            <a:pt x="22" y="154"/>
                          </a:lnTo>
                          <a:lnTo>
                            <a:pt x="22" y="152"/>
                          </a:lnTo>
                          <a:lnTo>
                            <a:pt x="18" y="152"/>
                          </a:lnTo>
                          <a:lnTo>
                            <a:pt x="16" y="150"/>
                          </a:lnTo>
                          <a:lnTo>
                            <a:pt x="14" y="150"/>
                          </a:lnTo>
                          <a:lnTo>
                            <a:pt x="14" y="146"/>
                          </a:lnTo>
                          <a:lnTo>
                            <a:pt x="14" y="142"/>
                          </a:lnTo>
                          <a:lnTo>
                            <a:pt x="0" y="0"/>
                          </a:lnTo>
                          <a:lnTo>
                            <a:pt x="6" y="4"/>
                          </a:lnTo>
                          <a:close/>
                        </a:path>
                      </a:pathLst>
                    </a:custGeom>
                    <a:solidFill>
                      <a:srgbClr val="676767"/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805" name="Freeform 467"/>
                    <p:cNvSpPr>
                      <a:spLocks/>
                    </p:cNvSpPr>
                    <p:nvPr/>
                  </p:nvSpPr>
                  <p:spPr bwMode="auto">
                    <a:xfrm>
                      <a:off x="1835" y="3175"/>
                      <a:ext cx="100" cy="77"/>
                    </a:xfrm>
                    <a:custGeom>
                      <a:avLst/>
                      <a:gdLst>
                        <a:gd name="T0" fmla="*/ 1 w 200"/>
                        <a:gd name="T1" fmla="*/ 1 h 154"/>
                        <a:gd name="T2" fmla="*/ 1 w 200"/>
                        <a:gd name="T3" fmla="*/ 1 h 154"/>
                        <a:gd name="T4" fmla="*/ 2 w 200"/>
                        <a:gd name="T5" fmla="*/ 10 h 154"/>
                        <a:gd name="T6" fmla="*/ 13 w 200"/>
                        <a:gd name="T7" fmla="*/ 10 h 154"/>
                        <a:gd name="T8" fmla="*/ 13 w 200"/>
                        <a:gd name="T9" fmla="*/ 10 h 154"/>
                        <a:gd name="T10" fmla="*/ 13 w 200"/>
                        <a:gd name="T11" fmla="*/ 10 h 154"/>
                        <a:gd name="T12" fmla="*/ 12 w 200"/>
                        <a:gd name="T13" fmla="*/ 10 h 154"/>
                        <a:gd name="T14" fmla="*/ 12 w 200"/>
                        <a:gd name="T15" fmla="*/ 10 h 154"/>
                        <a:gd name="T16" fmla="*/ 12 w 200"/>
                        <a:gd name="T17" fmla="*/ 10 h 154"/>
                        <a:gd name="T18" fmla="*/ 12 w 200"/>
                        <a:gd name="T19" fmla="*/ 10 h 154"/>
                        <a:gd name="T20" fmla="*/ 12 w 200"/>
                        <a:gd name="T21" fmla="*/ 10 h 154"/>
                        <a:gd name="T22" fmla="*/ 11 w 200"/>
                        <a:gd name="T23" fmla="*/ 10 h 154"/>
                        <a:gd name="T24" fmla="*/ 11 w 200"/>
                        <a:gd name="T25" fmla="*/ 10 h 154"/>
                        <a:gd name="T26" fmla="*/ 10 w 200"/>
                        <a:gd name="T27" fmla="*/ 10 h 154"/>
                        <a:gd name="T28" fmla="*/ 9 w 200"/>
                        <a:gd name="T29" fmla="*/ 10 h 154"/>
                        <a:gd name="T30" fmla="*/ 9 w 200"/>
                        <a:gd name="T31" fmla="*/ 10 h 154"/>
                        <a:gd name="T32" fmla="*/ 7 w 200"/>
                        <a:gd name="T33" fmla="*/ 10 h 154"/>
                        <a:gd name="T34" fmla="*/ 6 w 200"/>
                        <a:gd name="T35" fmla="*/ 10 h 154"/>
                        <a:gd name="T36" fmla="*/ 6 w 200"/>
                        <a:gd name="T37" fmla="*/ 10 h 154"/>
                        <a:gd name="T38" fmla="*/ 5 w 200"/>
                        <a:gd name="T39" fmla="*/ 10 h 154"/>
                        <a:gd name="T40" fmla="*/ 4 w 200"/>
                        <a:gd name="T41" fmla="*/ 10 h 154"/>
                        <a:gd name="T42" fmla="*/ 3 w 200"/>
                        <a:gd name="T43" fmla="*/ 10 h 154"/>
                        <a:gd name="T44" fmla="*/ 3 w 200"/>
                        <a:gd name="T45" fmla="*/ 10 h 154"/>
                        <a:gd name="T46" fmla="*/ 2 w 200"/>
                        <a:gd name="T47" fmla="*/ 10 h 154"/>
                        <a:gd name="T48" fmla="*/ 2 w 200"/>
                        <a:gd name="T49" fmla="*/ 10 h 154"/>
                        <a:gd name="T50" fmla="*/ 2 w 200"/>
                        <a:gd name="T51" fmla="*/ 10 h 154"/>
                        <a:gd name="T52" fmla="*/ 2 w 200"/>
                        <a:gd name="T53" fmla="*/ 10 h 154"/>
                        <a:gd name="T54" fmla="*/ 2 w 200"/>
                        <a:gd name="T55" fmla="*/ 10 h 154"/>
                        <a:gd name="T56" fmla="*/ 1 w 200"/>
                        <a:gd name="T57" fmla="*/ 10 h 154"/>
                        <a:gd name="T58" fmla="*/ 1 w 200"/>
                        <a:gd name="T59" fmla="*/ 10 h 154"/>
                        <a:gd name="T60" fmla="*/ 1 w 200"/>
                        <a:gd name="T61" fmla="*/ 10 h 154"/>
                        <a:gd name="T62" fmla="*/ 1 w 200"/>
                        <a:gd name="T63" fmla="*/ 9 h 154"/>
                        <a:gd name="T64" fmla="*/ 0 w 200"/>
                        <a:gd name="T65" fmla="*/ 0 h 154"/>
                        <a:gd name="T66" fmla="*/ 1 w 200"/>
                        <a:gd name="T67" fmla="*/ 1 h 154"/>
                        <a:gd name="T68" fmla="*/ 0 60000 65536"/>
                        <a:gd name="T69" fmla="*/ 0 60000 65536"/>
                        <a:gd name="T70" fmla="*/ 0 60000 65536"/>
                        <a:gd name="T71" fmla="*/ 0 60000 65536"/>
                        <a:gd name="T72" fmla="*/ 0 60000 65536"/>
                        <a:gd name="T73" fmla="*/ 0 60000 65536"/>
                        <a:gd name="T74" fmla="*/ 0 60000 65536"/>
                        <a:gd name="T75" fmla="*/ 0 60000 65536"/>
                        <a:gd name="T76" fmla="*/ 0 60000 65536"/>
                        <a:gd name="T77" fmla="*/ 0 60000 65536"/>
                        <a:gd name="T78" fmla="*/ 0 60000 65536"/>
                        <a:gd name="T79" fmla="*/ 0 60000 65536"/>
                        <a:gd name="T80" fmla="*/ 0 60000 65536"/>
                        <a:gd name="T81" fmla="*/ 0 60000 65536"/>
                        <a:gd name="T82" fmla="*/ 0 60000 65536"/>
                        <a:gd name="T83" fmla="*/ 0 60000 65536"/>
                        <a:gd name="T84" fmla="*/ 0 60000 65536"/>
                        <a:gd name="T85" fmla="*/ 0 60000 65536"/>
                        <a:gd name="T86" fmla="*/ 0 60000 65536"/>
                        <a:gd name="T87" fmla="*/ 0 60000 65536"/>
                        <a:gd name="T88" fmla="*/ 0 60000 65536"/>
                        <a:gd name="T89" fmla="*/ 0 60000 65536"/>
                        <a:gd name="T90" fmla="*/ 0 60000 65536"/>
                        <a:gd name="T91" fmla="*/ 0 60000 65536"/>
                        <a:gd name="T92" fmla="*/ 0 60000 65536"/>
                        <a:gd name="T93" fmla="*/ 0 60000 65536"/>
                        <a:gd name="T94" fmla="*/ 0 60000 65536"/>
                        <a:gd name="T95" fmla="*/ 0 60000 65536"/>
                        <a:gd name="T96" fmla="*/ 0 60000 65536"/>
                        <a:gd name="T97" fmla="*/ 0 60000 65536"/>
                        <a:gd name="T98" fmla="*/ 0 60000 65536"/>
                        <a:gd name="T99" fmla="*/ 0 60000 65536"/>
                        <a:gd name="T100" fmla="*/ 0 60000 65536"/>
                        <a:gd name="T101" fmla="*/ 0 60000 65536"/>
                        <a:gd name="T102" fmla="*/ 0 w 200"/>
                        <a:gd name="T103" fmla="*/ 0 h 154"/>
                        <a:gd name="T104" fmla="*/ 200 w 200"/>
                        <a:gd name="T105" fmla="*/ 154 h 154"/>
                      </a:gdLst>
                      <a:ahLst/>
                      <a:cxnLst>
                        <a:cxn ang="T68">
                          <a:pos x="T0" y="T1"/>
                        </a:cxn>
                        <a:cxn ang="T69">
                          <a:pos x="T2" y="T3"/>
                        </a:cxn>
                        <a:cxn ang="T70">
                          <a:pos x="T4" y="T5"/>
                        </a:cxn>
                        <a:cxn ang="T71">
                          <a:pos x="T6" y="T7"/>
                        </a:cxn>
                        <a:cxn ang="T72">
                          <a:pos x="T8" y="T9"/>
                        </a:cxn>
                        <a:cxn ang="T73">
                          <a:pos x="T10" y="T11"/>
                        </a:cxn>
                        <a:cxn ang="T74">
                          <a:pos x="T12" y="T13"/>
                        </a:cxn>
                        <a:cxn ang="T75">
                          <a:pos x="T14" y="T15"/>
                        </a:cxn>
                        <a:cxn ang="T76">
                          <a:pos x="T16" y="T17"/>
                        </a:cxn>
                        <a:cxn ang="T77">
                          <a:pos x="T18" y="T19"/>
                        </a:cxn>
                        <a:cxn ang="T78">
                          <a:pos x="T20" y="T21"/>
                        </a:cxn>
                        <a:cxn ang="T79">
                          <a:pos x="T22" y="T23"/>
                        </a:cxn>
                        <a:cxn ang="T80">
                          <a:pos x="T24" y="T25"/>
                        </a:cxn>
                        <a:cxn ang="T81">
                          <a:pos x="T26" y="T27"/>
                        </a:cxn>
                        <a:cxn ang="T82">
                          <a:pos x="T28" y="T29"/>
                        </a:cxn>
                        <a:cxn ang="T83">
                          <a:pos x="T30" y="T31"/>
                        </a:cxn>
                        <a:cxn ang="T84">
                          <a:pos x="T32" y="T33"/>
                        </a:cxn>
                        <a:cxn ang="T85">
                          <a:pos x="T34" y="T35"/>
                        </a:cxn>
                        <a:cxn ang="T86">
                          <a:pos x="T36" y="T37"/>
                        </a:cxn>
                        <a:cxn ang="T87">
                          <a:pos x="T38" y="T39"/>
                        </a:cxn>
                        <a:cxn ang="T88">
                          <a:pos x="T40" y="T41"/>
                        </a:cxn>
                        <a:cxn ang="T89">
                          <a:pos x="T42" y="T43"/>
                        </a:cxn>
                        <a:cxn ang="T90">
                          <a:pos x="T44" y="T45"/>
                        </a:cxn>
                        <a:cxn ang="T91">
                          <a:pos x="T46" y="T47"/>
                        </a:cxn>
                        <a:cxn ang="T92">
                          <a:pos x="T48" y="T49"/>
                        </a:cxn>
                        <a:cxn ang="T93">
                          <a:pos x="T50" y="T51"/>
                        </a:cxn>
                        <a:cxn ang="T94">
                          <a:pos x="T52" y="T53"/>
                        </a:cxn>
                        <a:cxn ang="T95">
                          <a:pos x="T54" y="T55"/>
                        </a:cxn>
                        <a:cxn ang="T96">
                          <a:pos x="T56" y="T57"/>
                        </a:cxn>
                        <a:cxn ang="T97">
                          <a:pos x="T58" y="T59"/>
                        </a:cxn>
                        <a:cxn ang="T98">
                          <a:pos x="T60" y="T61"/>
                        </a:cxn>
                        <a:cxn ang="T99">
                          <a:pos x="T62" y="T63"/>
                        </a:cxn>
                        <a:cxn ang="T100">
                          <a:pos x="T64" y="T65"/>
                        </a:cxn>
                        <a:cxn ang="T101">
                          <a:pos x="T66" y="T67"/>
                        </a:cxn>
                      </a:cxnLst>
                      <a:rect l="T102" t="T103" r="T104" b="T105"/>
                      <a:pathLst>
                        <a:path w="200" h="154">
                          <a:moveTo>
                            <a:pt x="6" y="4"/>
                          </a:moveTo>
                          <a:lnTo>
                            <a:pt x="6" y="10"/>
                          </a:lnTo>
                          <a:lnTo>
                            <a:pt x="18" y="146"/>
                          </a:lnTo>
                          <a:lnTo>
                            <a:pt x="200" y="150"/>
                          </a:lnTo>
                          <a:lnTo>
                            <a:pt x="196" y="150"/>
                          </a:lnTo>
                          <a:lnTo>
                            <a:pt x="194" y="150"/>
                          </a:lnTo>
                          <a:lnTo>
                            <a:pt x="192" y="152"/>
                          </a:lnTo>
                          <a:lnTo>
                            <a:pt x="190" y="152"/>
                          </a:lnTo>
                          <a:lnTo>
                            <a:pt x="184" y="152"/>
                          </a:lnTo>
                          <a:lnTo>
                            <a:pt x="182" y="152"/>
                          </a:lnTo>
                          <a:lnTo>
                            <a:pt x="178" y="152"/>
                          </a:lnTo>
                          <a:lnTo>
                            <a:pt x="173" y="154"/>
                          </a:lnTo>
                          <a:lnTo>
                            <a:pt x="167" y="154"/>
                          </a:lnTo>
                          <a:lnTo>
                            <a:pt x="155" y="154"/>
                          </a:lnTo>
                          <a:lnTo>
                            <a:pt x="144" y="154"/>
                          </a:lnTo>
                          <a:lnTo>
                            <a:pt x="130" y="154"/>
                          </a:lnTo>
                          <a:lnTo>
                            <a:pt x="115" y="154"/>
                          </a:lnTo>
                          <a:lnTo>
                            <a:pt x="101" y="154"/>
                          </a:lnTo>
                          <a:lnTo>
                            <a:pt x="89" y="154"/>
                          </a:lnTo>
                          <a:lnTo>
                            <a:pt x="74" y="154"/>
                          </a:lnTo>
                          <a:lnTo>
                            <a:pt x="60" y="154"/>
                          </a:lnTo>
                          <a:lnTo>
                            <a:pt x="51" y="154"/>
                          </a:lnTo>
                          <a:lnTo>
                            <a:pt x="39" y="154"/>
                          </a:lnTo>
                          <a:lnTo>
                            <a:pt x="31" y="154"/>
                          </a:lnTo>
                          <a:lnTo>
                            <a:pt x="27" y="154"/>
                          </a:lnTo>
                          <a:lnTo>
                            <a:pt x="22" y="154"/>
                          </a:lnTo>
                          <a:lnTo>
                            <a:pt x="22" y="152"/>
                          </a:lnTo>
                          <a:lnTo>
                            <a:pt x="18" y="152"/>
                          </a:lnTo>
                          <a:lnTo>
                            <a:pt x="16" y="150"/>
                          </a:lnTo>
                          <a:lnTo>
                            <a:pt x="14" y="150"/>
                          </a:lnTo>
                          <a:lnTo>
                            <a:pt x="14" y="146"/>
                          </a:lnTo>
                          <a:lnTo>
                            <a:pt x="14" y="142"/>
                          </a:lnTo>
                          <a:lnTo>
                            <a:pt x="0" y="0"/>
                          </a:lnTo>
                          <a:lnTo>
                            <a:pt x="6" y="4"/>
                          </a:lnTo>
                        </a:path>
                      </a:pathLst>
                    </a:custGeom>
                    <a:noFill/>
                    <a:ln w="7938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</p:grpSp>
            </p:grpSp>
          </p:grpSp>
        </p:grpSp>
        <p:grpSp>
          <p:nvGrpSpPr>
            <p:cNvPr id="772" name="Group 468"/>
            <p:cNvGrpSpPr>
              <a:grpSpLocks/>
            </p:cNvGrpSpPr>
            <p:nvPr/>
          </p:nvGrpSpPr>
          <p:grpSpPr bwMode="auto">
            <a:xfrm>
              <a:off x="1739" y="3177"/>
              <a:ext cx="212" cy="101"/>
              <a:chOff x="1739" y="3177"/>
              <a:chExt cx="212" cy="101"/>
            </a:xfrm>
          </p:grpSpPr>
          <p:grpSp>
            <p:nvGrpSpPr>
              <p:cNvPr id="789" name="Group 469"/>
              <p:cNvGrpSpPr>
                <a:grpSpLocks/>
              </p:cNvGrpSpPr>
              <p:nvPr/>
            </p:nvGrpSpPr>
            <p:grpSpPr bwMode="auto">
              <a:xfrm>
                <a:off x="1808" y="3179"/>
                <a:ext cx="143" cy="98"/>
                <a:chOff x="1808" y="3179"/>
                <a:chExt cx="143" cy="98"/>
              </a:xfrm>
            </p:grpSpPr>
            <p:sp>
              <p:nvSpPr>
                <p:cNvPr id="794" name="Freeform 470"/>
                <p:cNvSpPr>
                  <a:spLocks/>
                </p:cNvSpPr>
                <p:nvPr/>
              </p:nvSpPr>
              <p:spPr bwMode="auto">
                <a:xfrm>
                  <a:off x="1808" y="3179"/>
                  <a:ext cx="143" cy="98"/>
                </a:xfrm>
                <a:custGeom>
                  <a:avLst/>
                  <a:gdLst>
                    <a:gd name="T0" fmla="*/ 0 w 287"/>
                    <a:gd name="T1" fmla="*/ 12 h 197"/>
                    <a:gd name="T2" fmla="*/ 0 w 287"/>
                    <a:gd name="T3" fmla="*/ 3 h 197"/>
                    <a:gd name="T4" fmla="*/ 17 w 287"/>
                    <a:gd name="T5" fmla="*/ 0 h 197"/>
                    <a:gd name="T6" fmla="*/ 17 w 287"/>
                    <a:gd name="T7" fmla="*/ 7 h 197"/>
                    <a:gd name="T8" fmla="*/ 0 w 287"/>
                    <a:gd name="T9" fmla="*/ 12 h 19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87"/>
                    <a:gd name="T16" fmla="*/ 0 h 197"/>
                    <a:gd name="T17" fmla="*/ 287 w 287"/>
                    <a:gd name="T18" fmla="*/ 197 h 19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87" h="197">
                      <a:moveTo>
                        <a:pt x="0" y="197"/>
                      </a:moveTo>
                      <a:lnTo>
                        <a:pt x="0" y="59"/>
                      </a:lnTo>
                      <a:lnTo>
                        <a:pt x="287" y="0"/>
                      </a:lnTo>
                      <a:lnTo>
                        <a:pt x="287" y="124"/>
                      </a:lnTo>
                      <a:lnTo>
                        <a:pt x="0" y="197"/>
                      </a:lnTo>
                      <a:close/>
                    </a:path>
                  </a:pathLst>
                </a:custGeom>
                <a:solidFill>
                  <a:srgbClr val="00B7A5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795" name="Freeform 471"/>
                <p:cNvSpPr>
                  <a:spLocks/>
                </p:cNvSpPr>
                <p:nvPr/>
              </p:nvSpPr>
              <p:spPr bwMode="auto">
                <a:xfrm>
                  <a:off x="1808" y="3179"/>
                  <a:ext cx="143" cy="98"/>
                </a:xfrm>
                <a:custGeom>
                  <a:avLst/>
                  <a:gdLst>
                    <a:gd name="T0" fmla="*/ 0 w 287"/>
                    <a:gd name="T1" fmla="*/ 12 h 197"/>
                    <a:gd name="T2" fmla="*/ 0 w 287"/>
                    <a:gd name="T3" fmla="*/ 3 h 197"/>
                    <a:gd name="T4" fmla="*/ 17 w 287"/>
                    <a:gd name="T5" fmla="*/ 0 h 197"/>
                    <a:gd name="T6" fmla="*/ 17 w 287"/>
                    <a:gd name="T7" fmla="*/ 7 h 197"/>
                    <a:gd name="T8" fmla="*/ 0 w 287"/>
                    <a:gd name="T9" fmla="*/ 12 h 19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87"/>
                    <a:gd name="T16" fmla="*/ 0 h 197"/>
                    <a:gd name="T17" fmla="*/ 287 w 287"/>
                    <a:gd name="T18" fmla="*/ 197 h 19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87" h="197">
                      <a:moveTo>
                        <a:pt x="0" y="197"/>
                      </a:moveTo>
                      <a:lnTo>
                        <a:pt x="0" y="59"/>
                      </a:lnTo>
                      <a:lnTo>
                        <a:pt x="287" y="0"/>
                      </a:lnTo>
                      <a:lnTo>
                        <a:pt x="287" y="124"/>
                      </a:lnTo>
                      <a:lnTo>
                        <a:pt x="0" y="197"/>
                      </a:lnTo>
                    </a:path>
                  </a:pathLst>
                </a:custGeom>
                <a:noFill/>
                <a:ln w="7938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790" name="Rectangle 472"/>
              <p:cNvSpPr>
                <a:spLocks noChangeArrowheads="1"/>
              </p:cNvSpPr>
              <p:nvPr/>
            </p:nvSpPr>
            <p:spPr bwMode="auto">
              <a:xfrm>
                <a:off x="1741" y="3210"/>
                <a:ext cx="67" cy="68"/>
              </a:xfrm>
              <a:prstGeom prst="rect">
                <a:avLst/>
              </a:prstGeom>
              <a:solidFill>
                <a:srgbClr val="009688"/>
              </a:solidFill>
              <a:ln w="7938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微软雅黑" pitchFamily="34" charset="-122"/>
                  <a:ea typeface="微软雅黑" pitchFamily="34" charset="-122"/>
                </a:endParaRPr>
              </a:p>
            </p:txBody>
          </p:sp>
          <p:grpSp>
            <p:nvGrpSpPr>
              <p:cNvPr id="791" name="Group 473"/>
              <p:cNvGrpSpPr>
                <a:grpSpLocks/>
              </p:cNvGrpSpPr>
              <p:nvPr/>
            </p:nvGrpSpPr>
            <p:grpSpPr bwMode="auto">
              <a:xfrm>
                <a:off x="1739" y="3177"/>
                <a:ext cx="211" cy="31"/>
                <a:chOff x="1739" y="3177"/>
                <a:chExt cx="211" cy="31"/>
              </a:xfrm>
            </p:grpSpPr>
            <p:sp>
              <p:nvSpPr>
                <p:cNvPr id="792" name="Freeform 474"/>
                <p:cNvSpPr>
                  <a:spLocks/>
                </p:cNvSpPr>
                <p:nvPr/>
              </p:nvSpPr>
              <p:spPr bwMode="auto">
                <a:xfrm>
                  <a:off x="1739" y="3177"/>
                  <a:ext cx="211" cy="31"/>
                </a:xfrm>
                <a:custGeom>
                  <a:avLst/>
                  <a:gdLst>
                    <a:gd name="T0" fmla="*/ 0 w 422"/>
                    <a:gd name="T1" fmla="*/ 3 h 63"/>
                    <a:gd name="T2" fmla="*/ 19 w 422"/>
                    <a:gd name="T3" fmla="*/ 0 h 63"/>
                    <a:gd name="T4" fmla="*/ 26 w 422"/>
                    <a:gd name="T5" fmla="*/ 0 h 63"/>
                    <a:gd name="T6" fmla="*/ 9 w 422"/>
                    <a:gd name="T7" fmla="*/ 3 h 63"/>
                    <a:gd name="T8" fmla="*/ 0 w 422"/>
                    <a:gd name="T9" fmla="*/ 3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422"/>
                    <a:gd name="T16" fmla="*/ 0 h 63"/>
                    <a:gd name="T17" fmla="*/ 422 w 422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422" h="63">
                      <a:moveTo>
                        <a:pt x="0" y="63"/>
                      </a:moveTo>
                      <a:lnTo>
                        <a:pt x="304" y="6"/>
                      </a:lnTo>
                      <a:lnTo>
                        <a:pt x="422" y="0"/>
                      </a:lnTo>
                      <a:lnTo>
                        <a:pt x="131" y="63"/>
                      </a:lnTo>
                      <a:lnTo>
                        <a:pt x="0" y="63"/>
                      </a:lnTo>
                      <a:close/>
                    </a:path>
                  </a:pathLst>
                </a:custGeom>
                <a:solidFill>
                  <a:srgbClr val="C0FEF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793" name="Freeform 475"/>
                <p:cNvSpPr>
                  <a:spLocks/>
                </p:cNvSpPr>
                <p:nvPr/>
              </p:nvSpPr>
              <p:spPr bwMode="auto">
                <a:xfrm>
                  <a:off x="1739" y="3177"/>
                  <a:ext cx="211" cy="31"/>
                </a:xfrm>
                <a:custGeom>
                  <a:avLst/>
                  <a:gdLst>
                    <a:gd name="T0" fmla="*/ 0 w 422"/>
                    <a:gd name="T1" fmla="*/ 3 h 63"/>
                    <a:gd name="T2" fmla="*/ 19 w 422"/>
                    <a:gd name="T3" fmla="*/ 0 h 63"/>
                    <a:gd name="T4" fmla="*/ 26 w 422"/>
                    <a:gd name="T5" fmla="*/ 0 h 63"/>
                    <a:gd name="T6" fmla="*/ 9 w 422"/>
                    <a:gd name="T7" fmla="*/ 3 h 63"/>
                    <a:gd name="T8" fmla="*/ 0 w 422"/>
                    <a:gd name="T9" fmla="*/ 3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422"/>
                    <a:gd name="T16" fmla="*/ 0 h 63"/>
                    <a:gd name="T17" fmla="*/ 422 w 422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422" h="63">
                      <a:moveTo>
                        <a:pt x="0" y="63"/>
                      </a:moveTo>
                      <a:lnTo>
                        <a:pt x="304" y="6"/>
                      </a:lnTo>
                      <a:lnTo>
                        <a:pt x="422" y="0"/>
                      </a:lnTo>
                      <a:lnTo>
                        <a:pt x="131" y="63"/>
                      </a:lnTo>
                      <a:lnTo>
                        <a:pt x="0" y="63"/>
                      </a:lnTo>
                    </a:path>
                  </a:pathLst>
                </a:custGeom>
                <a:noFill/>
                <a:ln w="7938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773" name="Group 476"/>
            <p:cNvGrpSpPr>
              <a:grpSpLocks/>
            </p:cNvGrpSpPr>
            <p:nvPr/>
          </p:nvGrpSpPr>
          <p:grpSpPr bwMode="auto">
            <a:xfrm>
              <a:off x="1735" y="3110"/>
              <a:ext cx="212" cy="99"/>
              <a:chOff x="1735" y="3110"/>
              <a:chExt cx="212" cy="99"/>
            </a:xfrm>
          </p:grpSpPr>
          <p:grpSp>
            <p:nvGrpSpPr>
              <p:cNvPr id="782" name="Group 477"/>
              <p:cNvGrpSpPr>
                <a:grpSpLocks/>
              </p:cNvGrpSpPr>
              <p:nvPr/>
            </p:nvGrpSpPr>
            <p:grpSpPr bwMode="auto">
              <a:xfrm>
                <a:off x="1804" y="3110"/>
                <a:ext cx="143" cy="98"/>
                <a:chOff x="1804" y="3110"/>
                <a:chExt cx="143" cy="98"/>
              </a:xfrm>
            </p:grpSpPr>
            <p:sp>
              <p:nvSpPr>
                <p:cNvPr id="787" name="Freeform 478"/>
                <p:cNvSpPr>
                  <a:spLocks/>
                </p:cNvSpPr>
                <p:nvPr/>
              </p:nvSpPr>
              <p:spPr bwMode="auto">
                <a:xfrm>
                  <a:off x="1804" y="3110"/>
                  <a:ext cx="143" cy="98"/>
                </a:xfrm>
                <a:custGeom>
                  <a:avLst/>
                  <a:gdLst>
                    <a:gd name="T0" fmla="*/ 0 w 287"/>
                    <a:gd name="T1" fmla="*/ 12 h 197"/>
                    <a:gd name="T2" fmla="*/ 0 w 287"/>
                    <a:gd name="T3" fmla="*/ 3 h 197"/>
                    <a:gd name="T4" fmla="*/ 17 w 287"/>
                    <a:gd name="T5" fmla="*/ 0 h 197"/>
                    <a:gd name="T6" fmla="*/ 17 w 287"/>
                    <a:gd name="T7" fmla="*/ 8 h 197"/>
                    <a:gd name="T8" fmla="*/ 0 w 287"/>
                    <a:gd name="T9" fmla="*/ 12 h 19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87"/>
                    <a:gd name="T16" fmla="*/ 0 h 197"/>
                    <a:gd name="T17" fmla="*/ 287 w 287"/>
                    <a:gd name="T18" fmla="*/ 197 h 19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87" h="197">
                      <a:moveTo>
                        <a:pt x="0" y="197"/>
                      </a:moveTo>
                      <a:lnTo>
                        <a:pt x="0" y="59"/>
                      </a:lnTo>
                      <a:lnTo>
                        <a:pt x="287" y="0"/>
                      </a:lnTo>
                      <a:lnTo>
                        <a:pt x="287" y="128"/>
                      </a:lnTo>
                      <a:lnTo>
                        <a:pt x="0" y="197"/>
                      </a:lnTo>
                      <a:close/>
                    </a:path>
                  </a:pathLst>
                </a:custGeom>
                <a:solidFill>
                  <a:srgbClr val="00B7A5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788" name="Freeform 479"/>
                <p:cNvSpPr>
                  <a:spLocks/>
                </p:cNvSpPr>
                <p:nvPr/>
              </p:nvSpPr>
              <p:spPr bwMode="auto">
                <a:xfrm>
                  <a:off x="1804" y="3110"/>
                  <a:ext cx="143" cy="98"/>
                </a:xfrm>
                <a:custGeom>
                  <a:avLst/>
                  <a:gdLst>
                    <a:gd name="T0" fmla="*/ 0 w 287"/>
                    <a:gd name="T1" fmla="*/ 12 h 197"/>
                    <a:gd name="T2" fmla="*/ 0 w 287"/>
                    <a:gd name="T3" fmla="*/ 3 h 197"/>
                    <a:gd name="T4" fmla="*/ 17 w 287"/>
                    <a:gd name="T5" fmla="*/ 0 h 197"/>
                    <a:gd name="T6" fmla="*/ 17 w 287"/>
                    <a:gd name="T7" fmla="*/ 8 h 197"/>
                    <a:gd name="T8" fmla="*/ 0 w 287"/>
                    <a:gd name="T9" fmla="*/ 12 h 19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87"/>
                    <a:gd name="T16" fmla="*/ 0 h 197"/>
                    <a:gd name="T17" fmla="*/ 287 w 287"/>
                    <a:gd name="T18" fmla="*/ 197 h 19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87" h="197">
                      <a:moveTo>
                        <a:pt x="0" y="197"/>
                      </a:moveTo>
                      <a:lnTo>
                        <a:pt x="0" y="59"/>
                      </a:lnTo>
                      <a:lnTo>
                        <a:pt x="287" y="0"/>
                      </a:lnTo>
                      <a:lnTo>
                        <a:pt x="287" y="128"/>
                      </a:lnTo>
                      <a:lnTo>
                        <a:pt x="0" y="197"/>
                      </a:lnTo>
                    </a:path>
                  </a:pathLst>
                </a:custGeom>
                <a:noFill/>
                <a:ln w="7938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783" name="Rectangle 480"/>
              <p:cNvSpPr>
                <a:spLocks noChangeArrowheads="1"/>
              </p:cNvSpPr>
              <p:nvPr/>
            </p:nvSpPr>
            <p:spPr bwMode="auto">
              <a:xfrm>
                <a:off x="1736" y="3141"/>
                <a:ext cx="67" cy="68"/>
              </a:xfrm>
              <a:prstGeom prst="rect">
                <a:avLst/>
              </a:prstGeom>
              <a:solidFill>
                <a:srgbClr val="009688"/>
              </a:solidFill>
              <a:ln w="7938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微软雅黑" pitchFamily="34" charset="-122"/>
                  <a:ea typeface="微软雅黑" pitchFamily="34" charset="-122"/>
                </a:endParaRPr>
              </a:p>
            </p:txBody>
          </p:sp>
          <p:grpSp>
            <p:nvGrpSpPr>
              <p:cNvPr id="784" name="Group 481"/>
              <p:cNvGrpSpPr>
                <a:grpSpLocks/>
              </p:cNvGrpSpPr>
              <p:nvPr/>
            </p:nvGrpSpPr>
            <p:grpSpPr bwMode="auto">
              <a:xfrm>
                <a:off x="1735" y="3110"/>
                <a:ext cx="211" cy="30"/>
                <a:chOff x="1735" y="3110"/>
                <a:chExt cx="211" cy="30"/>
              </a:xfrm>
            </p:grpSpPr>
            <p:sp>
              <p:nvSpPr>
                <p:cNvPr id="785" name="Freeform 482"/>
                <p:cNvSpPr>
                  <a:spLocks/>
                </p:cNvSpPr>
                <p:nvPr/>
              </p:nvSpPr>
              <p:spPr bwMode="auto">
                <a:xfrm>
                  <a:off x="1735" y="3110"/>
                  <a:ext cx="211" cy="30"/>
                </a:xfrm>
                <a:custGeom>
                  <a:avLst/>
                  <a:gdLst>
                    <a:gd name="T0" fmla="*/ 0 w 424"/>
                    <a:gd name="T1" fmla="*/ 3 h 61"/>
                    <a:gd name="T2" fmla="*/ 18 w 424"/>
                    <a:gd name="T3" fmla="*/ 0 h 61"/>
                    <a:gd name="T4" fmla="*/ 26 w 424"/>
                    <a:gd name="T5" fmla="*/ 0 h 61"/>
                    <a:gd name="T6" fmla="*/ 8 w 424"/>
                    <a:gd name="T7" fmla="*/ 3 h 61"/>
                    <a:gd name="T8" fmla="*/ 0 w 424"/>
                    <a:gd name="T9" fmla="*/ 3 h 6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424"/>
                    <a:gd name="T16" fmla="*/ 0 h 61"/>
                    <a:gd name="T17" fmla="*/ 424 w 424"/>
                    <a:gd name="T18" fmla="*/ 61 h 6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424" h="61">
                      <a:moveTo>
                        <a:pt x="0" y="59"/>
                      </a:moveTo>
                      <a:lnTo>
                        <a:pt x="302" y="2"/>
                      </a:lnTo>
                      <a:lnTo>
                        <a:pt x="424" y="0"/>
                      </a:lnTo>
                      <a:lnTo>
                        <a:pt x="132" y="61"/>
                      </a:lnTo>
                      <a:lnTo>
                        <a:pt x="0" y="59"/>
                      </a:lnTo>
                      <a:close/>
                    </a:path>
                  </a:pathLst>
                </a:custGeom>
                <a:solidFill>
                  <a:srgbClr val="C0FEF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786" name="Freeform 483"/>
                <p:cNvSpPr>
                  <a:spLocks/>
                </p:cNvSpPr>
                <p:nvPr/>
              </p:nvSpPr>
              <p:spPr bwMode="auto">
                <a:xfrm>
                  <a:off x="1735" y="3110"/>
                  <a:ext cx="211" cy="30"/>
                </a:xfrm>
                <a:custGeom>
                  <a:avLst/>
                  <a:gdLst>
                    <a:gd name="T0" fmla="*/ 0 w 424"/>
                    <a:gd name="T1" fmla="*/ 3 h 61"/>
                    <a:gd name="T2" fmla="*/ 18 w 424"/>
                    <a:gd name="T3" fmla="*/ 0 h 61"/>
                    <a:gd name="T4" fmla="*/ 26 w 424"/>
                    <a:gd name="T5" fmla="*/ 0 h 61"/>
                    <a:gd name="T6" fmla="*/ 8 w 424"/>
                    <a:gd name="T7" fmla="*/ 3 h 61"/>
                    <a:gd name="T8" fmla="*/ 0 w 424"/>
                    <a:gd name="T9" fmla="*/ 3 h 6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424"/>
                    <a:gd name="T16" fmla="*/ 0 h 61"/>
                    <a:gd name="T17" fmla="*/ 424 w 424"/>
                    <a:gd name="T18" fmla="*/ 61 h 6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424" h="61">
                      <a:moveTo>
                        <a:pt x="0" y="59"/>
                      </a:moveTo>
                      <a:lnTo>
                        <a:pt x="302" y="2"/>
                      </a:lnTo>
                      <a:lnTo>
                        <a:pt x="424" y="0"/>
                      </a:lnTo>
                      <a:lnTo>
                        <a:pt x="132" y="61"/>
                      </a:lnTo>
                      <a:lnTo>
                        <a:pt x="0" y="59"/>
                      </a:lnTo>
                    </a:path>
                  </a:pathLst>
                </a:custGeom>
                <a:noFill/>
                <a:ln w="7938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774" name="Group 484"/>
            <p:cNvGrpSpPr>
              <a:grpSpLocks/>
            </p:cNvGrpSpPr>
            <p:nvPr/>
          </p:nvGrpSpPr>
          <p:grpSpPr bwMode="auto">
            <a:xfrm>
              <a:off x="1720" y="3042"/>
              <a:ext cx="212" cy="100"/>
              <a:chOff x="1720" y="3042"/>
              <a:chExt cx="212" cy="100"/>
            </a:xfrm>
          </p:grpSpPr>
          <p:grpSp>
            <p:nvGrpSpPr>
              <p:cNvPr id="775" name="Group 485"/>
              <p:cNvGrpSpPr>
                <a:grpSpLocks/>
              </p:cNvGrpSpPr>
              <p:nvPr/>
            </p:nvGrpSpPr>
            <p:grpSpPr bwMode="auto">
              <a:xfrm>
                <a:off x="1789" y="3043"/>
                <a:ext cx="143" cy="98"/>
                <a:chOff x="1789" y="3043"/>
                <a:chExt cx="143" cy="98"/>
              </a:xfrm>
            </p:grpSpPr>
            <p:sp>
              <p:nvSpPr>
                <p:cNvPr id="780" name="Freeform 486"/>
                <p:cNvSpPr>
                  <a:spLocks/>
                </p:cNvSpPr>
                <p:nvPr/>
              </p:nvSpPr>
              <p:spPr bwMode="auto">
                <a:xfrm>
                  <a:off x="1789" y="3043"/>
                  <a:ext cx="143" cy="98"/>
                </a:xfrm>
                <a:custGeom>
                  <a:avLst/>
                  <a:gdLst>
                    <a:gd name="T0" fmla="*/ 0 w 287"/>
                    <a:gd name="T1" fmla="*/ 12 h 197"/>
                    <a:gd name="T2" fmla="*/ 0 w 287"/>
                    <a:gd name="T3" fmla="*/ 3 h 197"/>
                    <a:gd name="T4" fmla="*/ 17 w 287"/>
                    <a:gd name="T5" fmla="*/ 0 h 197"/>
                    <a:gd name="T6" fmla="*/ 17 w 287"/>
                    <a:gd name="T7" fmla="*/ 8 h 197"/>
                    <a:gd name="T8" fmla="*/ 0 w 287"/>
                    <a:gd name="T9" fmla="*/ 12 h 19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87"/>
                    <a:gd name="T16" fmla="*/ 0 h 197"/>
                    <a:gd name="T17" fmla="*/ 287 w 287"/>
                    <a:gd name="T18" fmla="*/ 197 h 19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87" h="197">
                      <a:moveTo>
                        <a:pt x="0" y="197"/>
                      </a:moveTo>
                      <a:lnTo>
                        <a:pt x="0" y="61"/>
                      </a:lnTo>
                      <a:lnTo>
                        <a:pt x="287" y="0"/>
                      </a:lnTo>
                      <a:lnTo>
                        <a:pt x="287" y="130"/>
                      </a:lnTo>
                      <a:lnTo>
                        <a:pt x="0" y="197"/>
                      </a:lnTo>
                      <a:close/>
                    </a:path>
                  </a:pathLst>
                </a:custGeom>
                <a:solidFill>
                  <a:srgbClr val="00B7A5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781" name="Freeform 487"/>
                <p:cNvSpPr>
                  <a:spLocks/>
                </p:cNvSpPr>
                <p:nvPr/>
              </p:nvSpPr>
              <p:spPr bwMode="auto">
                <a:xfrm>
                  <a:off x="1789" y="3043"/>
                  <a:ext cx="143" cy="98"/>
                </a:xfrm>
                <a:custGeom>
                  <a:avLst/>
                  <a:gdLst>
                    <a:gd name="T0" fmla="*/ 0 w 287"/>
                    <a:gd name="T1" fmla="*/ 12 h 197"/>
                    <a:gd name="T2" fmla="*/ 0 w 287"/>
                    <a:gd name="T3" fmla="*/ 3 h 197"/>
                    <a:gd name="T4" fmla="*/ 17 w 287"/>
                    <a:gd name="T5" fmla="*/ 0 h 197"/>
                    <a:gd name="T6" fmla="*/ 17 w 287"/>
                    <a:gd name="T7" fmla="*/ 8 h 197"/>
                    <a:gd name="T8" fmla="*/ 0 w 287"/>
                    <a:gd name="T9" fmla="*/ 12 h 19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87"/>
                    <a:gd name="T16" fmla="*/ 0 h 197"/>
                    <a:gd name="T17" fmla="*/ 287 w 287"/>
                    <a:gd name="T18" fmla="*/ 197 h 19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87" h="197">
                      <a:moveTo>
                        <a:pt x="0" y="197"/>
                      </a:moveTo>
                      <a:lnTo>
                        <a:pt x="0" y="61"/>
                      </a:lnTo>
                      <a:lnTo>
                        <a:pt x="287" y="0"/>
                      </a:lnTo>
                      <a:lnTo>
                        <a:pt x="287" y="130"/>
                      </a:lnTo>
                      <a:lnTo>
                        <a:pt x="0" y="197"/>
                      </a:lnTo>
                    </a:path>
                  </a:pathLst>
                </a:custGeom>
                <a:noFill/>
                <a:ln w="7938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776" name="Rectangle 488"/>
              <p:cNvSpPr>
                <a:spLocks noChangeArrowheads="1"/>
              </p:cNvSpPr>
              <p:nvPr/>
            </p:nvSpPr>
            <p:spPr bwMode="auto">
              <a:xfrm>
                <a:off x="1722" y="3075"/>
                <a:ext cx="67" cy="67"/>
              </a:xfrm>
              <a:prstGeom prst="rect">
                <a:avLst/>
              </a:prstGeom>
              <a:solidFill>
                <a:srgbClr val="009688"/>
              </a:solidFill>
              <a:ln w="7938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微软雅黑" pitchFamily="34" charset="-122"/>
                  <a:ea typeface="微软雅黑" pitchFamily="34" charset="-122"/>
                </a:endParaRPr>
              </a:p>
            </p:txBody>
          </p:sp>
          <p:grpSp>
            <p:nvGrpSpPr>
              <p:cNvPr id="777" name="Group 489"/>
              <p:cNvGrpSpPr>
                <a:grpSpLocks/>
              </p:cNvGrpSpPr>
              <p:nvPr/>
            </p:nvGrpSpPr>
            <p:grpSpPr bwMode="auto">
              <a:xfrm>
                <a:off x="1720" y="3042"/>
                <a:ext cx="211" cy="32"/>
                <a:chOff x="1720" y="3042"/>
                <a:chExt cx="211" cy="32"/>
              </a:xfrm>
            </p:grpSpPr>
            <p:sp>
              <p:nvSpPr>
                <p:cNvPr id="778" name="Freeform 490"/>
                <p:cNvSpPr>
                  <a:spLocks/>
                </p:cNvSpPr>
                <p:nvPr/>
              </p:nvSpPr>
              <p:spPr bwMode="auto">
                <a:xfrm>
                  <a:off x="1720" y="3042"/>
                  <a:ext cx="211" cy="32"/>
                </a:xfrm>
                <a:custGeom>
                  <a:avLst/>
                  <a:gdLst>
                    <a:gd name="T0" fmla="*/ 0 w 422"/>
                    <a:gd name="T1" fmla="*/ 3 h 65"/>
                    <a:gd name="T2" fmla="*/ 19 w 422"/>
                    <a:gd name="T3" fmla="*/ 0 h 65"/>
                    <a:gd name="T4" fmla="*/ 26 w 422"/>
                    <a:gd name="T5" fmla="*/ 0 h 65"/>
                    <a:gd name="T6" fmla="*/ 9 w 422"/>
                    <a:gd name="T7" fmla="*/ 4 h 65"/>
                    <a:gd name="T8" fmla="*/ 0 w 422"/>
                    <a:gd name="T9" fmla="*/ 3 h 65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422"/>
                    <a:gd name="T16" fmla="*/ 0 h 65"/>
                    <a:gd name="T17" fmla="*/ 422 w 422"/>
                    <a:gd name="T18" fmla="*/ 65 h 65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422" h="65">
                      <a:moveTo>
                        <a:pt x="0" y="63"/>
                      </a:moveTo>
                      <a:lnTo>
                        <a:pt x="304" y="4"/>
                      </a:lnTo>
                      <a:lnTo>
                        <a:pt x="422" y="0"/>
                      </a:lnTo>
                      <a:lnTo>
                        <a:pt x="132" y="65"/>
                      </a:lnTo>
                      <a:lnTo>
                        <a:pt x="0" y="63"/>
                      </a:lnTo>
                      <a:close/>
                    </a:path>
                  </a:pathLst>
                </a:custGeom>
                <a:solidFill>
                  <a:srgbClr val="C0FEF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779" name="Freeform 491"/>
                <p:cNvSpPr>
                  <a:spLocks/>
                </p:cNvSpPr>
                <p:nvPr/>
              </p:nvSpPr>
              <p:spPr bwMode="auto">
                <a:xfrm>
                  <a:off x="1720" y="3042"/>
                  <a:ext cx="211" cy="32"/>
                </a:xfrm>
                <a:custGeom>
                  <a:avLst/>
                  <a:gdLst>
                    <a:gd name="T0" fmla="*/ 0 w 422"/>
                    <a:gd name="T1" fmla="*/ 3 h 65"/>
                    <a:gd name="T2" fmla="*/ 19 w 422"/>
                    <a:gd name="T3" fmla="*/ 0 h 65"/>
                    <a:gd name="T4" fmla="*/ 26 w 422"/>
                    <a:gd name="T5" fmla="*/ 0 h 65"/>
                    <a:gd name="T6" fmla="*/ 9 w 422"/>
                    <a:gd name="T7" fmla="*/ 4 h 65"/>
                    <a:gd name="T8" fmla="*/ 0 w 422"/>
                    <a:gd name="T9" fmla="*/ 3 h 65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422"/>
                    <a:gd name="T16" fmla="*/ 0 h 65"/>
                    <a:gd name="T17" fmla="*/ 422 w 422"/>
                    <a:gd name="T18" fmla="*/ 65 h 65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422" h="65">
                      <a:moveTo>
                        <a:pt x="0" y="63"/>
                      </a:moveTo>
                      <a:lnTo>
                        <a:pt x="304" y="4"/>
                      </a:lnTo>
                      <a:lnTo>
                        <a:pt x="422" y="0"/>
                      </a:lnTo>
                      <a:lnTo>
                        <a:pt x="132" y="65"/>
                      </a:lnTo>
                      <a:lnTo>
                        <a:pt x="0" y="63"/>
                      </a:lnTo>
                    </a:path>
                  </a:pathLst>
                </a:custGeom>
                <a:noFill/>
                <a:ln w="7938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</p:grpSp>
      <p:sp>
        <p:nvSpPr>
          <p:cNvPr id="483" name="Rectangle 409"/>
          <p:cNvSpPr>
            <a:spLocks noChangeArrowheads="1"/>
          </p:cNvSpPr>
          <p:nvPr/>
        </p:nvSpPr>
        <p:spPr bwMode="auto">
          <a:xfrm>
            <a:off x="8342798" y="874969"/>
            <a:ext cx="116205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zh-TW" altLang="en-US" sz="2000" dirty="0">
                <a:latin typeface="宋体" charset="-122"/>
              </a:rPr>
              <a:t>发货过账</a:t>
            </a:r>
            <a:r>
              <a:rPr lang="en-US" altLang="zh-TW" sz="2000" dirty="0">
                <a:latin typeface="宋体" charset="-122"/>
              </a:rPr>
              <a:t>:</a:t>
            </a:r>
          </a:p>
        </p:txBody>
      </p:sp>
      <p:sp>
        <p:nvSpPr>
          <p:cNvPr id="484" name="Rectangle 410"/>
          <p:cNvSpPr>
            <a:spLocks noChangeArrowheads="1"/>
          </p:cNvSpPr>
          <p:nvPr/>
        </p:nvSpPr>
        <p:spPr bwMode="auto">
          <a:xfrm>
            <a:off x="8358673" y="1341495"/>
            <a:ext cx="171450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zh-TW" dirty="0" smtClean="0">
                <a:latin typeface="Wingdings" pitchFamily="2" charset="2"/>
              </a:rPr>
              <a:t>n</a:t>
            </a:r>
            <a:endParaRPr lang="en-US" altLang="zh-TW" sz="2400" dirty="0"/>
          </a:p>
        </p:txBody>
      </p:sp>
      <p:sp>
        <p:nvSpPr>
          <p:cNvPr id="485" name="Rectangle 411"/>
          <p:cNvSpPr>
            <a:spLocks noChangeArrowheads="1"/>
          </p:cNvSpPr>
          <p:nvPr/>
        </p:nvSpPr>
        <p:spPr bwMode="auto">
          <a:xfrm>
            <a:off x="8655742" y="1300419"/>
            <a:ext cx="1538287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zh-CN" altLang="en-US" sz="2000">
                <a:solidFill>
                  <a:srgbClr val="000000"/>
                </a:solidFill>
                <a:latin typeface="宋体" charset="-122"/>
              </a:rPr>
              <a:t>扣减仓库库存</a:t>
            </a:r>
            <a:endParaRPr lang="zh-TW" altLang="en-US" sz="2000">
              <a:latin typeface="宋体" charset="-122"/>
            </a:endParaRPr>
          </a:p>
        </p:txBody>
      </p:sp>
      <p:sp>
        <p:nvSpPr>
          <p:cNvPr id="486" name="Rectangle 412"/>
          <p:cNvSpPr>
            <a:spLocks noChangeArrowheads="1"/>
          </p:cNvSpPr>
          <p:nvPr/>
        </p:nvSpPr>
        <p:spPr bwMode="auto">
          <a:xfrm>
            <a:off x="8358673" y="1739957"/>
            <a:ext cx="17145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zh-TW" dirty="0" smtClean="0">
                <a:latin typeface="Wingdings" pitchFamily="2" charset="2"/>
              </a:rPr>
              <a:t>n</a:t>
            </a:r>
            <a:endParaRPr lang="en-US" altLang="zh-TW" sz="2400" dirty="0"/>
          </a:p>
        </p:txBody>
      </p:sp>
      <p:sp>
        <p:nvSpPr>
          <p:cNvPr id="487" name="Rectangle 413"/>
          <p:cNvSpPr>
            <a:spLocks noChangeArrowheads="1"/>
          </p:cNvSpPr>
          <p:nvPr/>
        </p:nvSpPr>
        <p:spPr bwMode="auto">
          <a:xfrm>
            <a:off x="8655742" y="1697294"/>
            <a:ext cx="206375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zh-CN" altLang="en-US" sz="2000">
                <a:latin typeface="宋体" charset="-122"/>
              </a:rPr>
              <a:t>更新存货帐之存货</a:t>
            </a:r>
            <a:endParaRPr lang="zh-TW" altLang="en-US" sz="2000">
              <a:latin typeface="宋体" charset="-122"/>
            </a:endParaRPr>
          </a:p>
        </p:txBody>
      </p:sp>
      <p:sp>
        <p:nvSpPr>
          <p:cNvPr id="488" name="Rectangle 416"/>
          <p:cNvSpPr>
            <a:spLocks noChangeArrowheads="1"/>
          </p:cNvSpPr>
          <p:nvPr/>
        </p:nvSpPr>
        <p:spPr bwMode="auto">
          <a:xfrm>
            <a:off x="8358673" y="2151120"/>
            <a:ext cx="171450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zh-TW" dirty="0">
                <a:latin typeface="Wingdings" pitchFamily="2" charset="2"/>
              </a:rPr>
              <a:t>n</a:t>
            </a:r>
            <a:endParaRPr lang="en-US" altLang="zh-TW" sz="2400" dirty="0"/>
          </a:p>
        </p:txBody>
      </p:sp>
      <p:sp>
        <p:nvSpPr>
          <p:cNvPr id="489" name="Rectangle 417"/>
          <p:cNvSpPr>
            <a:spLocks noChangeArrowheads="1"/>
          </p:cNvSpPr>
          <p:nvPr/>
        </p:nvSpPr>
        <p:spPr bwMode="auto">
          <a:xfrm>
            <a:off x="8655742" y="2108456"/>
            <a:ext cx="1547812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zh-CN" altLang="en-US" sz="2000">
                <a:solidFill>
                  <a:srgbClr val="000000"/>
                </a:solidFill>
                <a:latin typeface="宋体" charset="-122"/>
              </a:rPr>
              <a:t>减少出货需求</a:t>
            </a:r>
            <a:endParaRPr lang="zh-TW" altLang="en-US" sz="2000">
              <a:latin typeface="宋体" charset="-122"/>
            </a:endParaRPr>
          </a:p>
        </p:txBody>
      </p:sp>
      <p:sp>
        <p:nvSpPr>
          <p:cNvPr id="490" name="Rectangle 418"/>
          <p:cNvSpPr>
            <a:spLocks noChangeArrowheads="1"/>
          </p:cNvSpPr>
          <p:nvPr/>
        </p:nvSpPr>
        <p:spPr bwMode="auto">
          <a:xfrm>
            <a:off x="8358673" y="2546407"/>
            <a:ext cx="17145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zh-TW" dirty="0">
                <a:latin typeface="Wingdings" pitchFamily="2" charset="2"/>
              </a:rPr>
              <a:t>n</a:t>
            </a:r>
            <a:endParaRPr lang="en-US" altLang="zh-TW" sz="2400" dirty="0"/>
          </a:p>
        </p:txBody>
      </p:sp>
      <p:sp>
        <p:nvSpPr>
          <p:cNvPr id="491" name="Rectangle 419"/>
          <p:cNvSpPr>
            <a:spLocks noChangeArrowheads="1"/>
          </p:cNvSpPr>
          <p:nvPr/>
        </p:nvSpPr>
        <p:spPr bwMode="auto">
          <a:xfrm>
            <a:off x="8770042" y="2503744"/>
            <a:ext cx="3354387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zh-CN" altLang="en-US" sz="2000">
                <a:solidFill>
                  <a:srgbClr val="000000"/>
                </a:solidFill>
                <a:latin typeface="宋体" charset="-122"/>
              </a:rPr>
              <a:t>更新订单和出货单之作业状态</a:t>
            </a:r>
            <a:endParaRPr lang="zh-TW" altLang="en-US" sz="2000">
              <a:latin typeface="宋体" charset="-122"/>
            </a:endParaRPr>
          </a:p>
        </p:txBody>
      </p:sp>
      <p:sp>
        <p:nvSpPr>
          <p:cNvPr id="492" name="Rectangle 421"/>
          <p:cNvSpPr>
            <a:spLocks noChangeArrowheads="1"/>
          </p:cNvSpPr>
          <p:nvPr/>
        </p:nvSpPr>
        <p:spPr bwMode="auto">
          <a:xfrm>
            <a:off x="8358673" y="2987732"/>
            <a:ext cx="17145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zh-TW" dirty="0">
                <a:latin typeface="Wingdings" pitchFamily="2" charset="2"/>
              </a:rPr>
              <a:t>n</a:t>
            </a:r>
            <a:endParaRPr lang="en-US" altLang="zh-TW" sz="2400" dirty="0"/>
          </a:p>
        </p:txBody>
      </p:sp>
      <p:sp>
        <p:nvSpPr>
          <p:cNvPr id="493" name="Rectangle 422"/>
          <p:cNvSpPr>
            <a:spLocks noChangeArrowheads="1"/>
          </p:cNvSpPr>
          <p:nvPr/>
        </p:nvSpPr>
        <p:spPr bwMode="auto">
          <a:xfrm>
            <a:off x="8770042" y="2946656"/>
            <a:ext cx="2308225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zh-CN" altLang="en-US" sz="2000">
                <a:solidFill>
                  <a:srgbClr val="000000"/>
                </a:solidFill>
                <a:latin typeface="宋体" charset="-122"/>
              </a:rPr>
              <a:t>产生发票的工作清单</a:t>
            </a:r>
            <a:endParaRPr lang="zh-TW" altLang="en-US" sz="2000">
              <a:latin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94814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0" dirty="0" smtClean="0"/>
              <a:t>日程</a:t>
            </a:r>
            <a:endParaRPr lang="en-US" b="0" dirty="0"/>
          </a:p>
        </p:txBody>
      </p:sp>
      <p:sp>
        <p:nvSpPr>
          <p:cNvPr id="3" name="TextBox 2"/>
          <p:cNvSpPr txBox="1"/>
          <p:nvPr/>
        </p:nvSpPr>
        <p:spPr>
          <a:xfrm>
            <a:off x="3719736" y="921420"/>
            <a:ext cx="734481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150000"/>
              </a:lnSpc>
              <a:buAutoNum type="arabicPeriod"/>
            </a:pPr>
            <a:r>
              <a:rPr lang="zh-CN" altLang="en-US" sz="2500" dirty="0" smtClean="0">
                <a:latin typeface="Microsoft YaHei UI" pitchFamily="34" charset="-122"/>
                <a:ea typeface="Microsoft YaHei UI" pitchFamily="34" charset="-122"/>
              </a:rPr>
              <a:t>整体流程</a:t>
            </a:r>
            <a:endParaRPr lang="en-US" altLang="zh-CN" sz="2500" dirty="0" smtClean="0">
              <a:latin typeface="Microsoft YaHei UI" pitchFamily="34" charset="-122"/>
              <a:ea typeface="Microsoft YaHei UI" pitchFamily="34" charset="-122"/>
            </a:endParaRP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zh-CN" altLang="en-US" sz="2500" dirty="0" smtClean="0">
                <a:solidFill>
                  <a:schemeClr val="accent1"/>
                </a:solidFill>
                <a:latin typeface="Microsoft YaHei UI" pitchFamily="34" charset="-122"/>
                <a:ea typeface="Microsoft YaHei UI" pitchFamily="34" charset="-122"/>
              </a:rPr>
              <a:t>组织架构</a:t>
            </a:r>
            <a:endParaRPr lang="en-US" altLang="zh-CN" sz="2500" dirty="0" smtClean="0">
              <a:solidFill>
                <a:schemeClr val="accent1"/>
              </a:solidFill>
              <a:latin typeface="Microsoft YaHei UI" pitchFamily="34" charset="-122"/>
              <a:ea typeface="Microsoft YaHei UI" pitchFamily="34" charset="-122"/>
            </a:endParaRPr>
          </a:p>
          <a:p>
            <a:pPr marL="742950" lvl="2" indent="-285750">
              <a:lnSpc>
                <a:spcPct val="150000"/>
              </a:lnSpc>
              <a:buFont typeface="Wingdings" pitchFamily="2" charset="2"/>
              <a:buChar char="n"/>
            </a:pPr>
            <a:r>
              <a:rPr lang="zh-CN" altLang="en-US" b="1" dirty="0" smtClean="0">
                <a:solidFill>
                  <a:srgbClr val="FFC000"/>
                </a:solidFill>
                <a:latin typeface="Microsoft YaHei UI" pitchFamily="34" charset="-122"/>
                <a:ea typeface="Microsoft YaHei UI" pitchFamily="34" charset="-122"/>
              </a:rPr>
              <a:t>销售组织、分销渠道、产品组、工厂</a:t>
            </a:r>
            <a:endParaRPr lang="en-US" altLang="zh-CN" sz="2500" dirty="0" smtClean="0">
              <a:latin typeface="Microsoft YaHei UI" pitchFamily="34" charset="-122"/>
              <a:ea typeface="Microsoft YaHei UI" pitchFamily="34" charset="-122"/>
            </a:endParaRPr>
          </a:p>
          <a:p>
            <a:pPr marL="514350" indent="-514350">
              <a:lnSpc>
                <a:spcPct val="150000"/>
              </a:lnSpc>
              <a:buFontTx/>
              <a:buAutoNum type="arabicPeriod"/>
            </a:pPr>
            <a:r>
              <a:rPr lang="zh-CN" altLang="en-US" sz="2500" dirty="0" smtClean="0">
                <a:latin typeface="Microsoft YaHei UI" pitchFamily="34" charset="-122"/>
                <a:ea typeface="Microsoft YaHei UI" pitchFamily="34" charset="-122"/>
              </a:rPr>
              <a:t>主</a:t>
            </a:r>
            <a:r>
              <a:rPr lang="zh-CN" altLang="en-US" sz="2500" dirty="0">
                <a:latin typeface="Microsoft YaHei UI" pitchFamily="34" charset="-122"/>
                <a:ea typeface="Microsoft YaHei UI" pitchFamily="34" charset="-122"/>
              </a:rPr>
              <a:t>数据</a:t>
            </a:r>
            <a:endParaRPr lang="en-US" altLang="zh-CN" sz="2500" dirty="0">
              <a:latin typeface="Microsoft YaHei UI" pitchFamily="34" charset="-122"/>
              <a:ea typeface="Microsoft YaHei UI" pitchFamily="34" charset="-122"/>
            </a:endParaRPr>
          </a:p>
          <a:p>
            <a:pPr marL="514350" indent="-514350">
              <a:lnSpc>
                <a:spcPct val="150000"/>
              </a:lnSpc>
              <a:buFontTx/>
              <a:buAutoNum type="arabicPeriod"/>
            </a:pPr>
            <a:r>
              <a:rPr lang="zh-CN" altLang="en-US" sz="2500" dirty="0">
                <a:latin typeface="Microsoft YaHei UI" pitchFamily="34" charset="-122"/>
                <a:ea typeface="Microsoft YaHei UI" pitchFamily="34" charset="-122"/>
              </a:rPr>
              <a:t>主要模块流程</a:t>
            </a:r>
            <a:endParaRPr lang="en-US" altLang="zh-CN" sz="2500" dirty="0">
              <a:latin typeface="Microsoft YaHei UI" pitchFamily="34" charset="-122"/>
              <a:ea typeface="Microsoft YaHei UI" pitchFamily="34" charset="-122"/>
            </a:endParaRPr>
          </a:p>
          <a:p>
            <a:pPr marL="514350" indent="-514350">
              <a:lnSpc>
                <a:spcPct val="150000"/>
              </a:lnSpc>
              <a:buFontTx/>
              <a:buAutoNum type="arabicPeriod"/>
            </a:pPr>
            <a:r>
              <a:rPr lang="zh-CN" altLang="en-US" sz="2500" dirty="0">
                <a:latin typeface="Microsoft YaHei UI" pitchFamily="34" charset="-122"/>
                <a:ea typeface="Microsoft YaHei UI" pitchFamily="34" charset="-122"/>
              </a:rPr>
              <a:t>信息系统</a:t>
            </a:r>
          </a:p>
          <a:p>
            <a:pPr>
              <a:lnSpc>
                <a:spcPct val="150000"/>
              </a:lnSpc>
            </a:pPr>
            <a:endParaRPr lang="zh-CN" altLang="en-US" sz="2500" dirty="0">
              <a:latin typeface="Microsoft YaHei UI" pitchFamily="34" charset="-122"/>
              <a:ea typeface="Microsoft YaHei UI" pitchFamily="34" charset="-122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3834876" y="2101240"/>
            <a:ext cx="75608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352" y="921420"/>
            <a:ext cx="3096344" cy="5460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33148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出货取消</a:t>
            </a:r>
          </a:p>
        </p:txBody>
      </p:sp>
      <p:sp>
        <p:nvSpPr>
          <p:cNvPr id="135" name="Rectangle 1034">
            <a:extLst>
              <a:ext uri="{FF2B5EF4-FFF2-40B4-BE49-F238E27FC236}">
                <a16:creationId xmlns:a16="http://schemas.microsoft.com/office/drawing/2014/main" xmlns="" id="{09109B1D-EEF0-4910-A437-ADCEB3C82A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27700" y="367057"/>
            <a:ext cx="72136" cy="292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zh-TW" sz="1900" b="1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endParaRPr lang="en-US" altLang="zh-TW" sz="2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533" name="Group 14">
            <a:extLst>
              <a:ext uri="{FF2B5EF4-FFF2-40B4-BE49-F238E27FC236}">
                <a16:creationId xmlns:a16="http://schemas.microsoft.com/office/drawing/2014/main" xmlns="" id="{97933F82-ADA4-41EF-9E06-B51E9831EF6D}"/>
              </a:ext>
            </a:extLst>
          </p:cNvPr>
          <p:cNvGrpSpPr>
            <a:grpSpLocks/>
          </p:cNvGrpSpPr>
          <p:nvPr/>
        </p:nvGrpSpPr>
        <p:grpSpPr bwMode="auto">
          <a:xfrm>
            <a:off x="1739900" y="882650"/>
            <a:ext cx="8366125" cy="5092700"/>
            <a:chOff x="238" y="596"/>
            <a:chExt cx="5239" cy="3186"/>
          </a:xfrm>
        </p:grpSpPr>
        <p:sp>
          <p:nvSpPr>
            <p:cNvPr id="534" name="Rectangle 11">
              <a:extLst>
                <a:ext uri="{FF2B5EF4-FFF2-40B4-BE49-F238E27FC236}">
                  <a16:creationId xmlns:a16="http://schemas.microsoft.com/office/drawing/2014/main" xmlns="" id="{B49A5E69-E78A-4596-9A80-37404A37C5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8" y="596"/>
              <a:ext cx="5224" cy="3171"/>
            </a:xfrm>
            <a:prstGeom prst="rect">
              <a:avLst/>
            </a:prstGeom>
            <a:solidFill>
              <a:srgbClr val="E0F4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535" name="Rectangle 12">
              <a:extLst>
                <a:ext uri="{FF2B5EF4-FFF2-40B4-BE49-F238E27FC236}">
                  <a16:creationId xmlns:a16="http://schemas.microsoft.com/office/drawing/2014/main" xmlns="" id="{EEBCE7FB-F41B-4649-BD02-EB1B5932B8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3" y="611"/>
              <a:ext cx="5224" cy="3171"/>
            </a:xfrm>
            <a:prstGeom prst="rect">
              <a:avLst/>
            </a:prstGeom>
            <a:solidFill>
              <a:srgbClr val="7A8E99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536" name="Rectangle 13">
              <a:extLst>
                <a:ext uri="{FF2B5EF4-FFF2-40B4-BE49-F238E27FC236}">
                  <a16:creationId xmlns:a16="http://schemas.microsoft.com/office/drawing/2014/main" xmlns="" id="{6782C319-EA7C-4B0C-9311-8D2A10BE4E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5" y="611"/>
              <a:ext cx="5225" cy="3171"/>
            </a:xfrm>
            <a:prstGeom prst="rect">
              <a:avLst/>
            </a:prstGeom>
            <a:solidFill>
              <a:srgbClr val="CCEC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537" name="Group 19">
            <a:extLst>
              <a:ext uri="{FF2B5EF4-FFF2-40B4-BE49-F238E27FC236}">
                <a16:creationId xmlns:a16="http://schemas.microsoft.com/office/drawing/2014/main" xmlns="" id="{06A32D55-EEA7-469F-B58A-4B5BE01F3279}"/>
              </a:ext>
            </a:extLst>
          </p:cNvPr>
          <p:cNvGrpSpPr>
            <a:grpSpLocks/>
          </p:cNvGrpSpPr>
          <p:nvPr/>
        </p:nvGrpSpPr>
        <p:grpSpPr bwMode="auto">
          <a:xfrm>
            <a:off x="7107237" y="2181225"/>
            <a:ext cx="155575" cy="674687"/>
            <a:chOff x="3469" y="1453"/>
            <a:chExt cx="98" cy="425"/>
          </a:xfrm>
        </p:grpSpPr>
        <p:sp>
          <p:nvSpPr>
            <p:cNvPr id="538" name="Rectangle 15">
              <a:extLst>
                <a:ext uri="{FF2B5EF4-FFF2-40B4-BE49-F238E27FC236}">
                  <a16:creationId xmlns:a16="http://schemas.microsoft.com/office/drawing/2014/main" xmlns="" id="{D6F356AC-5CE8-435D-987B-CA33D19CF8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" y="1468"/>
              <a:ext cx="15" cy="335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539" name="Freeform 16">
              <a:extLst>
                <a:ext uri="{FF2B5EF4-FFF2-40B4-BE49-F238E27FC236}">
                  <a16:creationId xmlns:a16="http://schemas.microsoft.com/office/drawing/2014/main" xmlns="" id="{AEF93565-AD57-449B-A5A8-E1E27C14F678}"/>
                </a:ext>
              </a:extLst>
            </p:cNvPr>
            <p:cNvSpPr>
              <a:spLocks/>
            </p:cNvSpPr>
            <p:nvPr/>
          </p:nvSpPr>
          <p:spPr bwMode="auto">
            <a:xfrm>
              <a:off x="3485" y="1799"/>
              <a:ext cx="82" cy="79"/>
            </a:xfrm>
            <a:custGeom>
              <a:avLst/>
              <a:gdLst>
                <a:gd name="T0" fmla="*/ 0 w 82"/>
                <a:gd name="T1" fmla="*/ 0 h 79"/>
                <a:gd name="T2" fmla="*/ 42 w 82"/>
                <a:gd name="T3" fmla="*/ 79 h 79"/>
                <a:gd name="T4" fmla="*/ 82 w 82"/>
                <a:gd name="T5" fmla="*/ 0 h 79"/>
                <a:gd name="T6" fmla="*/ 0 w 82"/>
                <a:gd name="T7" fmla="*/ 0 h 7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2"/>
                <a:gd name="T13" fmla="*/ 0 h 79"/>
                <a:gd name="T14" fmla="*/ 82 w 82"/>
                <a:gd name="T15" fmla="*/ 79 h 7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2" h="79">
                  <a:moveTo>
                    <a:pt x="0" y="0"/>
                  </a:moveTo>
                  <a:lnTo>
                    <a:pt x="42" y="79"/>
                  </a:lnTo>
                  <a:lnTo>
                    <a:pt x="8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540" name="Rectangle 17">
              <a:extLst>
                <a:ext uri="{FF2B5EF4-FFF2-40B4-BE49-F238E27FC236}">
                  <a16:creationId xmlns:a16="http://schemas.microsoft.com/office/drawing/2014/main" xmlns="" id="{85D04EC5-E2B6-4356-9FE8-6711700540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04" y="1453"/>
              <a:ext cx="15" cy="335"/>
            </a:xfrm>
            <a:prstGeom prst="rect">
              <a:avLst/>
            </a:prstGeom>
            <a:solidFill>
              <a:srgbClr val="FC0128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541" name="Freeform 18">
              <a:extLst>
                <a:ext uri="{FF2B5EF4-FFF2-40B4-BE49-F238E27FC236}">
                  <a16:creationId xmlns:a16="http://schemas.microsoft.com/office/drawing/2014/main" xmlns="" id="{BF22CD57-0BB9-4EDD-B70A-DCDCBD5F97E3}"/>
                </a:ext>
              </a:extLst>
            </p:cNvPr>
            <p:cNvSpPr>
              <a:spLocks/>
            </p:cNvSpPr>
            <p:nvPr/>
          </p:nvSpPr>
          <p:spPr bwMode="auto">
            <a:xfrm>
              <a:off x="3469" y="1784"/>
              <a:ext cx="83" cy="79"/>
            </a:xfrm>
            <a:custGeom>
              <a:avLst/>
              <a:gdLst>
                <a:gd name="T0" fmla="*/ 0 w 83"/>
                <a:gd name="T1" fmla="*/ 0 h 79"/>
                <a:gd name="T2" fmla="*/ 42 w 83"/>
                <a:gd name="T3" fmla="*/ 79 h 79"/>
                <a:gd name="T4" fmla="*/ 83 w 83"/>
                <a:gd name="T5" fmla="*/ 0 h 79"/>
                <a:gd name="T6" fmla="*/ 0 w 83"/>
                <a:gd name="T7" fmla="*/ 0 h 7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3"/>
                <a:gd name="T13" fmla="*/ 0 h 79"/>
                <a:gd name="T14" fmla="*/ 83 w 83"/>
                <a:gd name="T15" fmla="*/ 79 h 7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3" h="79">
                  <a:moveTo>
                    <a:pt x="0" y="0"/>
                  </a:moveTo>
                  <a:lnTo>
                    <a:pt x="42" y="79"/>
                  </a:lnTo>
                  <a:lnTo>
                    <a:pt x="8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C0128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sp>
        <p:nvSpPr>
          <p:cNvPr id="542" name="Rectangle 20">
            <a:extLst>
              <a:ext uri="{FF2B5EF4-FFF2-40B4-BE49-F238E27FC236}">
                <a16:creationId xmlns:a16="http://schemas.microsoft.com/office/drawing/2014/main" xmlns="" id="{9664E523-4130-4175-8982-BB08AEA094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97237" y="3228975"/>
            <a:ext cx="1812925" cy="763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43" name="Rectangle 21">
            <a:extLst>
              <a:ext uri="{FF2B5EF4-FFF2-40B4-BE49-F238E27FC236}">
                <a16:creationId xmlns:a16="http://schemas.microsoft.com/office/drawing/2014/main" xmlns="" id="{2D12A0FB-3356-4B37-96B7-3E4102B854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97237" y="3273425"/>
            <a:ext cx="65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endParaRPr lang="zh-TW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44" name="Rectangle 22">
            <a:extLst>
              <a:ext uri="{FF2B5EF4-FFF2-40B4-BE49-F238E27FC236}">
                <a16:creationId xmlns:a16="http://schemas.microsoft.com/office/drawing/2014/main" xmlns="" id="{17CF3E5A-62D0-4B3B-AF30-1F8AC1B4DF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97237" y="3578225"/>
            <a:ext cx="1579563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r>
              <a:rPr lang="zh-CN" altLang="en-US" b="1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重新设定物料移动情况</a:t>
            </a:r>
            <a:endParaRPr lang="zh-TW" altLang="en-US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545" name="Group 28">
            <a:extLst>
              <a:ext uri="{FF2B5EF4-FFF2-40B4-BE49-F238E27FC236}">
                <a16:creationId xmlns:a16="http://schemas.microsoft.com/office/drawing/2014/main" xmlns="" id="{6DCB9FC1-FE15-44DB-A4C0-6E9EEE0605B9}"/>
              </a:ext>
            </a:extLst>
          </p:cNvPr>
          <p:cNvGrpSpPr>
            <a:grpSpLocks/>
          </p:cNvGrpSpPr>
          <p:nvPr/>
        </p:nvGrpSpPr>
        <p:grpSpPr bwMode="auto">
          <a:xfrm>
            <a:off x="3392487" y="1958975"/>
            <a:ext cx="739775" cy="138112"/>
            <a:chOff x="1129" y="1313"/>
            <a:chExt cx="466" cy="87"/>
          </a:xfrm>
        </p:grpSpPr>
        <p:sp>
          <p:nvSpPr>
            <p:cNvPr id="546" name="Rectangle 24">
              <a:extLst>
                <a:ext uri="{FF2B5EF4-FFF2-40B4-BE49-F238E27FC236}">
                  <a16:creationId xmlns:a16="http://schemas.microsoft.com/office/drawing/2014/main" xmlns="" id="{BEEA8A6B-D010-4463-A1BE-ECE9B445D6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6" y="1352"/>
              <a:ext cx="381" cy="15"/>
            </a:xfrm>
            <a:prstGeom prst="rect">
              <a:avLst/>
            </a:prstGeom>
            <a:solidFill>
              <a:srgbClr val="CECECE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547" name="Freeform 25">
              <a:extLst>
                <a:ext uri="{FF2B5EF4-FFF2-40B4-BE49-F238E27FC236}">
                  <a16:creationId xmlns:a16="http://schemas.microsoft.com/office/drawing/2014/main" xmlns="" id="{07786A9C-5DA3-41D2-BEC0-BACD71C3C5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13" y="1321"/>
              <a:ext cx="82" cy="79"/>
            </a:xfrm>
            <a:custGeom>
              <a:avLst/>
              <a:gdLst>
                <a:gd name="T0" fmla="*/ 0 w 82"/>
                <a:gd name="T1" fmla="*/ 79 h 79"/>
                <a:gd name="T2" fmla="*/ 82 w 82"/>
                <a:gd name="T3" fmla="*/ 38 h 79"/>
                <a:gd name="T4" fmla="*/ 0 w 82"/>
                <a:gd name="T5" fmla="*/ 0 h 79"/>
                <a:gd name="T6" fmla="*/ 0 w 82"/>
                <a:gd name="T7" fmla="*/ 79 h 7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2"/>
                <a:gd name="T13" fmla="*/ 0 h 79"/>
                <a:gd name="T14" fmla="*/ 82 w 82"/>
                <a:gd name="T15" fmla="*/ 79 h 7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2" h="79">
                  <a:moveTo>
                    <a:pt x="0" y="79"/>
                  </a:moveTo>
                  <a:lnTo>
                    <a:pt x="82" y="38"/>
                  </a:lnTo>
                  <a:lnTo>
                    <a:pt x="0" y="0"/>
                  </a:lnTo>
                  <a:lnTo>
                    <a:pt x="0" y="79"/>
                  </a:lnTo>
                  <a:close/>
                </a:path>
              </a:pathLst>
            </a:custGeom>
            <a:solidFill>
              <a:srgbClr val="CECECE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548" name="Rectangle 26">
              <a:extLst>
                <a:ext uri="{FF2B5EF4-FFF2-40B4-BE49-F238E27FC236}">
                  <a16:creationId xmlns:a16="http://schemas.microsoft.com/office/drawing/2014/main" xmlns="" id="{EE031D92-25FD-4F2F-A3E8-38AF0F5E1C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9" y="1345"/>
              <a:ext cx="380" cy="14"/>
            </a:xfrm>
            <a:prstGeom prst="rect">
              <a:avLst/>
            </a:prstGeom>
            <a:solidFill>
              <a:srgbClr val="273C83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549" name="Freeform 27">
              <a:extLst>
                <a:ext uri="{FF2B5EF4-FFF2-40B4-BE49-F238E27FC236}">
                  <a16:creationId xmlns:a16="http://schemas.microsoft.com/office/drawing/2014/main" xmlns="" id="{5590BDA3-6768-4E59-AA92-630DAD33EECE}"/>
                </a:ext>
              </a:extLst>
            </p:cNvPr>
            <p:cNvSpPr>
              <a:spLocks/>
            </p:cNvSpPr>
            <p:nvPr/>
          </p:nvSpPr>
          <p:spPr bwMode="auto">
            <a:xfrm>
              <a:off x="1505" y="1313"/>
              <a:ext cx="83" cy="79"/>
            </a:xfrm>
            <a:custGeom>
              <a:avLst/>
              <a:gdLst>
                <a:gd name="T0" fmla="*/ 0 w 83"/>
                <a:gd name="T1" fmla="*/ 79 h 79"/>
                <a:gd name="T2" fmla="*/ 83 w 83"/>
                <a:gd name="T3" fmla="*/ 39 h 79"/>
                <a:gd name="T4" fmla="*/ 0 w 83"/>
                <a:gd name="T5" fmla="*/ 0 h 79"/>
                <a:gd name="T6" fmla="*/ 0 w 83"/>
                <a:gd name="T7" fmla="*/ 79 h 7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3"/>
                <a:gd name="T13" fmla="*/ 0 h 79"/>
                <a:gd name="T14" fmla="*/ 83 w 83"/>
                <a:gd name="T15" fmla="*/ 79 h 7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3" h="79">
                  <a:moveTo>
                    <a:pt x="0" y="79"/>
                  </a:moveTo>
                  <a:lnTo>
                    <a:pt x="83" y="39"/>
                  </a:lnTo>
                  <a:lnTo>
                    <a:pt x="0" y="0"/>
                  </a:lnTo>
                  <a:lnTo>
                    <a:pt x="0" y="79"/>
                  </a:lnTo>
                  <a:close/>
                </a:path>
              </a:pathLst>
            </a:custGeom>
            <a:solidFill>
              <a:srgbClr val="273C83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550" name="Group 33">
            <a:extLst>
              <a:ext uri="{FF2B5EF4-FFF2-40B4-BE49-F238E27FC236}">
                <a16:creationId xmlns:a16="http://schemas.microsoft.com/office/drawing/2014/main" xmlns="" id="{4B6B6C09-265C-4CD8-9824-C3594D559542}"/>
              </a:ext>
            </a:extLst>
          </p:cNvPr>
          <p:cNvGrpSpPr>
            <a:grpSpLocks/>
          </p:cNvGrpSpPr>
          <p:nvPr/>
        </p:nvGrpSpPr>
        <p:grpSpPr bwMode="auto">
          <a:xfrm>
            <a:off x="5453062" y="1847850"/>
            <a:ext cx="908050" cy="138112"/>
            <a:chOff x="2427" y="1243"/>
            <a:chExt cx="572" cy="87"/>
          </a:xfrm>
        </p:grpSpPr>
        <p:sp>
          <p:nvSpPr>
            <p:cNvPr id="551" name="Rectangle 29">
              <a:extLst>
                <a:ext uri="{FF2B5EF4-FFF2-40B4-BE49-F238E27FC236}">
                  <a16:creationId xmlns:a16="http://schemas.microsoft.com/office/drawing/2014/main" xmlns="" id="{DE845FC3-303C-464F-98FF-2BBF38A44E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35" y="1282"/>
              <a:ext cx="485" cy="15"/>
            </a:xfrm>
            <a:prstGeom prst="rect">
              <a:avLst/>
            </a:prstGeom>
            <a:solidFill>
              <a:srgbClr val="CECECE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552" name="Freeform 30">
              <a:extLst>
                <a:ext uri="{FF2B5EF4-FFF2-40B4-BE49-F238E27FC236}">
                  <a16:creationId xmlns:a16="http://schemas.microsoft.com/office/drawing/2014/main" xmlns="" id="{94B23CDF-05B1-49FF-A528-968115B8DA6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7" y="1251"/>
              <a:ext cx="82" cy="79"/>
            </a:xfrm>
            <a:custGeom>
              <a:avLst/>
              <a:gdLst>
                <a:gd name="T0" fmla="*/ 0 w 82"/>
                <a:gd name="T1" fmla="*/ 79 h 79"/>
                <a:gd name="T2" fmla="*/ 82 w 82"/>
                <a:gd name="T3" fmla="*/ 38 h 79"/>
                <a:gd name="T4" fmla="*/ 0 w 82"/>
                <a:gd name="T5" fmla="*/ 0 h 79"/>
                <a:gd name="T6" fmla="*/ 0 w 82"/>
                <a:gd name="T7" fmla="*/ 79 h 7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2"/>
                <a:gd name="T13" fmla="*/ 0 h 79"/>
                <a:gd name="T14" fmla="*/ 82 w 82"/>
                <a:gd name="T15" fmla="*/ 79 h 7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2" h="79">
                  <a:moveTo>
                    <a:pt x="0" y="79"/>
                  </a:moveTo>
                  <a:lnTo>
                    <a:pt x="82" y="38"/>
                  </a:lnTo>
                  <a:lnTo>
                    <a:pt x="0" y="0"/>
                  </a:lnTo>
                  <a:lnTo>
                    <a:pt x="0" y="79"/>
                  </a:lnTo>
                  <a:close/>
                </a:path>
              </a:pathLst>
            </a:custGeom>
            <a:solidFill>
              <a:srgbClr val="CECECE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553" name="Rectangle 31">
              <a:extLst>
                <a:ext uri="{FF2B5EF4-FFF2-40B4-BE49-F238E27FC236}">
                  <a16:creationId xmlns:a16="http://schemas.microsoft.com/office/drawing/2014/main" xmlns="" id="{6772C0F1-5014-404C-A905-FC8105ABB0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27" y="1275"/>
              <a:ext cx="486" cy="14"/>
            </a:xfrm>
            <a:prstGeom prst="rect">
              <a:avLst/>
            </a:prstGeom>
            <a:solidFill>
              <a:srgbClr val="273C83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554" name="Freeform 32">
              <a:extLst>
                <a:ext uri="{FF2B5EF4-FFF2-40B4-BE49-F238E27FC236}">
                  <a16:creationId xmlns:a16="http://schemas.microsoft.com/office/drawing/2014/main" xmlns="" id="{CFCE71F8-472D-40EA-AA8D-5ED87BE0CE8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09" y="1243"/>
              <a:ext cx="82" cy="80"/>
            </a:xfrm>
            <a:custGeom>
              <a:avLst/>
              <a:gdLst>
                <a:gd name="T0" fmla="*/ 0 w 82"/>
                <a:gd name="T1" fmla="*/ 80 h 80"/>
                <a:gd name="T2" fmla="*/ 82 w 82"/>
                <a:gd name="T3" fmla="*/ 39 h 80"/>
                <a:gd name="T4" fmla="*/ 0 w 82"/>
                <a:gd name="T5" fmla="*/ 0 h 80"/>
                <a:gd name="T6" fmla="*/ 0 w 82"/>
                <a:gd name="T7" fmla="*/ 80 h 8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2"/>
                <a:gd name="T13" fmla="*/ 0 h 80"/>
                <a:gd name="T14" fmla="*/ 82 w 82"/>
                <a:gd name="T15" fmla="*/ 80 h 8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2" h="80">
                  <a:moveTo>
                    <a:pt x="0" y="80"/>
                  </a:moveTo>
                  <a:lnTo>
                    <a:pt x="82" y="39"/>
                  </a:lnTo>
                  <a:lnTo>
                    <a:pt x="0" y="0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rgbClr val="273C83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555" name="Group 38">
            <a:extLst>
              <a:ext uri="{FF2B5EF4-FFF2-40B4-BE49-F238E27FC236}">
                <a16:creationId xmlns:a16="http://schemas.microsoft.com/office/drawing/2014/main" xmlns="" id="{5AD16E05-8685-471F-8625-49D8EB6E821B}"/>
              </a:ext>
            </a:extLst>
          </p:cNvPr>
          <p:cNvGrpSpPr>
            <a:grpSpLocks/>
          </p:cNvGrpSpPr>
          <p:nvPr/>
        </p:nvGrpSpPr>
        <p:grpSpPr bwMode="auto">
          <a:xfrm>
            <a:off x="7566025" y="4932362"/>
            <a:ext cx="908050" cy="136525"/>
            <a:chOff x="3758" y="3186"/>
            <a:chExt cx="572" cy="86"/>
          </a:xfrm>
        </p:grpSpPr>
        <p:sp>
          <p:nvSpPr>
            <p:cNvPr id="556" name="Rectangle 34">
              <a:extLst>
                <a:ext uri="{FF2B5EF4-FFF2-40B4-BE49-F238E27FC236}">
                  <a16:creationId xmlns:a16="http://schemas.microsoft.com/office/drawing/2014/main" xmlns="" id="{5C301690-C5F1-4878-A034-EF81164E1B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6" y="3224"/>
              <a:ext cx="485" cy="15"/>
            </a:xfrm>
            <a:prstGeom prst="rect">
              <a:avLst/>
            </a:prstGeom>
            <a:solidFill>
              <a:srgbClr val="CECECE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557" name="Freeform 35">
              <a:extLst>
                <a:ext uri="{FF2B5EF4-FFF2-40B4-BE49-F238E27FC236}">
                  <a16:creationId xmlns:a16="http://schemas.microsoft.com/office/drawing/2014/main" xmlns="" id="{94167FB6-1788-4F2B-AB20-E44F651D5CB9}"/>
                </a:ext>
              </a:extLst>
            </p:cNvPr>
            <p:cNvSpPr>
              <a:spLocks/>
            </p:cNvSpPr>
            <p:nvPr/>
          </p:nvSpPr>
          <p:spPr bwMode="auto">
            <a:xfrm>
              <a:off x="4248" y="3193"/>
              <a:ext cx="82" cy="79"/>
            </a:xfrm>
            <a:custGeom>
              <a:avLst/>
              <a:gdLst>
                <a:gd name="T0" fmla="*/ 0 w 82"/>
                <a:gd name="T1" fmla="*/ 79 h 79"/>
                <a:gd name="T2" fmla="*/ 82 w 82"/>
                <a:gd name="T3" fmla="*/ 39 h 79"/>
                <a:gd name="T4" fmla="*/ 0 w 82"/>
                <a:gd name="T5" fmla="*/ 0 h 79"/>
                <a:gd name="T6" fmla="*/ 0 w 82"/>
                <a:gd name="T7" fmla="*/ 79 h 7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2"/>
                <a:gd name="T13" fmla="*/ 0 h 79"/>
                <a:gd name="T14" fmla="*/ 82 w 82"/>
                <a:gd name="T15" fmla="*/ 79 h 7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2" h="79">
                  <a:moveTo>
                    <a:pt x="0" y="79"/>
                  </a:moveTo>
                  <a:lnTo>
                    <a:pt x="82" y="39"/>
                  </a:lnTo>
                  <a:lnTo>
                    <a:pt x="0" y="0"/>
                  </a:lnTo>
                  <a:lnTo>
                    <a:pt x="0" y="79"/>
                  </a:lnTo>
                  <a:close/>
                </a:path>
              </a:pathLst>
            </a:custGeom>
            <a:solidFill>
              <a:srgbClr val="CECECE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558" name="Rectangle 36">
              <a:extLst>
                <a:ext uri="{FF2B5EF4-FFF2-40B4-BE49-F238E27FC236}">
                  <a16:creationId xmlns:a16="http://schemas.microsoft.com/office/drawing/2014/main" xmlns="" id="{CFB32619-BA58-4CF8-BC9F-7EE5B44E46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58" y="3217"/>
              <a:ext cx="486" cy="15"/>
            </a:xfrm>
            <a:prstGeom prst="rect">
              <a:avLst/>
            </a:prstGeom>
            <a:solidFill>
              <a:srgbClr val="273C83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559" name="Freeform 37">
              <a:extLst>
                <a:ext uri="{FF2B5EF4-FFF2-40B4-BE49-F238E27FC236}">
                  <a16:creationId xmlns:a16="http://schemas.microsoft.com/office/drawing/2014/main" xmlns="" id="{D8F5B9C2-4240-43FE-8A8A-22C37E361EAB}"/>
                </a:ext>
              </a:extLst>
            </p:cNvPr>
            <p:cNvSpPr>
              <a:spLocks/>
            </p:cNvSpPr>
            <p:nvPr/>
          </p:nvSpPr>
          <p:spPr bwMode="auto">
            <a:xfrm>
              <a:off x="4240" y="3186"/>
              <a:ext cx="82" cy="79"/>
            </a:xfrm>
            <a:custGeom>
              <a:avLst/>
              <a:gdLst>
                <a:gd name="T0" fmla="*/ 0 w 82"/>
                <a:gd name="T1" fmla="*/ 79 h 79"/>
                <a:gd name="T2" fmla="*/ 82 w 82"/>
                <a:gd name="T3" fmla="*/ 38 h 79"/>
                <a:gd name="T4" fmla="*/ 0 w 82"/>
                <a:gd name="T5" fmla="*/ 0 h 79"/>
                <a:gd name="T6" fmla="*/ 0 w 82"/>
                <a:gd name="T7" fmla="*/ 79 h 7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2"/>
                <a:gd name="T13" fmla="*/ 0 h 79"/>
                <a:gd name="T14" fmla="*/ 82 w 82"/>
                <a:gd name="T15" fmla="*/ 79 h 7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2" h="79">
                  <a:moveTo>
                    <a:pt x="0" y="79"/>
                  </a:moveTo>
                  <a:lnTo>
                    <a:pt x="82" y="38"/>
                  </a:lnTo>
                  <a:lnTo>
                    <a:pt x="0" y="0"/>
                  </a:lnTo>
                  <a:lnTo>
                    <a:pt x="0" y="79"/>
                  </a:lnTo>
                  <a:close/>
                </a:path>
              </a:pathLst>
            </a:custGeom>
            <a:solidFill>
              <a:srgbClr val="273C83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560" name="Group 43">
            <a:extLst>
              <a:ext uri="{FF2B5EF4-FFF2-40B4-BE49-F238E27FC236}">
                <a16:creationId xmlns:a16="http://schemas.microsoft.com/office/drawing/2014/main" xmlns="" id="{9B0AA14D-6ACB-471A-8033-00D11AFFB807}"/>
              </a:ext>
            </a:extLst>
          </p:cNvPr>
          <p:cNvGrpSpPr>
            <a:grpSpLocks/>
          </p:cNvGrpSpPr>
          <p:nvPr/>
        </p:nvGrpSpPr>
        <p:grpSpPr bwMode="auto">
          <a:xfrm>
            <a:off x="5353050" y="2365375"/>
            <a:ext cx="1031875" cy="2668587"/>
            <a:chOff x="2364" y="1569"/>
            <a:chExt cx="650" cy="1681"/>
          </a:xfrm>
        </p:grpSpPr>
        <p:sp>
          <p:nvSpPr>
            <p:cNvPr id="561" name="Freeform 39">
              <a:extLst>
                <a:ext uri="{FF2B5EF4-FFF2-40B4-BE49-F238E27FC236}">
                  <a16:creationId xmlns:a16="http://schemas.microsoft.com/office/drawing/2014/main" xmlns="" id="{464707A3-6288-4727-8D17-102EEB4004C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2" y="1576"/>
              <a:ext cx="564" cy="1634"/>
            </a:xfrm>
            <a:custGeom>
              <a:avLst/>
              <a:gdLst>
                <a:gd name="T0" fmla="*/ 0 w 564"/>
                <a:gd name="T1" fmla="*/ 0 h 1634"/>
                <a:gd name="T2" fmla="*/ 0 w 564"/>
                <a:gd name="T3" fmla="*/ 1634 h 1634"/>
                <a:gd name="T4" fmla="*/ 564 w 564"/>
                <a:gd name="T5" fmla="*/ 1634 h 1634"/>
                <a:gd name="T6" fmla="*/ 0 60000 65536"/>
                <a:gd name="T7" fmla="*/ 0 60000 65536"/>
                <a:gd name="T8" fmla="*/ 0 60000 65536"/>
                <a:gd name="T9" fmla="*/ 0 w 564"/>
                <a:gd name="T10" fmla="*/ 0 h 1634"/>
                <a:gd name="T11" fmla="*/ 564 w 564"/>
                <a:gd name="T12" fmla="*/ 1634 h 163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564" h="1634">
                  <a:moveTo>
                    <a:pt x="0" y="0"/>
                  </a:moveTo>
                  <a:lnTo>
                    <a:pt x="0" y="1634"/>
                  </a:lnTo>
                  <a:lnTo>
                    <a:pt x="564" y="1634"/>
                  </a:lnTo>
                </a:path>
              </a:pathLst>
            </a:custGeom>
            <a:noFill/>
            <a:ln w="23813">
              <a:solidFill>
                <a:srgbClr val="CECECE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562" name="Freeform 40">
              <a:extLst>
                <a:ext uri="{FF2B5EF4-FFF2-40B4-BE49-F238E27FC236}">
                  <a16:creationId xmlns:a16="http://schemas.microsoft.com/office/drawing/2014/main" xmlns="" id="{2B84D513-4B79-40A8-843B-2C6B7FC663E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32" y="3171"/>
              <a:ext cx="82" cy="79"/>
            </a:xfrm>
            <a:custGeom>
              <a:avLst/>
              <a:gdLst>
                <a:gd name="T0" fmla="*/ 0 w 82"/>
                <a:gd name="T1" fmla="*/ 79 h 79"/>
                <a:gd name="T2" fmla="*/ 82 w 82"/>
                <a:gd name="T3" fmla="*/ 39 h 79"/>
                <a:gd name="T4" fmla="*/ 0 w 82"/>
                <a:gd name="T5" fmla="*/ 0 h 79"/>
                <a:gd name="T6" fmla="*/ 0 w 82"/>
                <a:gd name="T7" fmla="*/ 79 h 7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2"/>
                <a:gd name="T13" fmla="*/ 0 h 79"/>
                <a:gd name="T14" fmla="*/ 82 w 82"/>
                <a:gd name="T15" fmla="*/ 79 h 7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2" h="79">
                  <a:moveTo>
                    <a:pt x="0" y="79"/>
                  </a:moveTo>
                  <a:lnTo>
                    <a:pt x="82" y="39"/>
                  </a:lnTo>
                  <a:lnTo>
                    <a:pt x="0" y="0"/>
                  </a:lnTo>
                  <a:lnTo>
                    <a:pt x="0" y="79"/>
                  </a:lnTo>
                  <a:close/>
                </a:path>
              </a:pathLst>
            </a:custGeom>
            <a:solidFill>
              <a:srgbClr val="CECECE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563" name="Freeform 41">
              <a:extLst>
                <a:ext uri="{FF2B5EF4-FFF2-40B4-BE49-F238E27FC236}">
                  <a16:creationId xmlns:a16="http://schemas.microsoft.com/office/drawing/2014/main" xmlns="" id="{7E441E7B-F673-4079-ACF7-D48D2EAB623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64" y="1569"/>
              <a:ext cx="564" cy="1633"/>
            </a:xfrm>
            <a:custGeom>
              <a:avLst/>
              <a:gdLst>
                <a:gd name="T0" fmla="*/ 0 w 564"/>
                <a:gd name="T1" fmla="*/ 0 h 1633"/>
                <a:gd name="T2" fmla="*/ 0 w 564"/>
                <a:gd name="T3" fmla="*/ 1633 h 1633"/>
                <a:gd name="T4" fmla="*/ 564 w 564"/>
                <a:gd name="T5" fmla="*/ 1633 h 1633"/>
                <a:gd name="T6" fmla="*/ 0 60000 65536"/>
                <a:gd name="T7" fmla="*/ 0 60000 65536"/>
                <a:gd name="T8" fmla="*/ 0 60000 65536"/>
                <a:gd name="T9" fmla="*/ 0 w 564"/>
                <a:gd name="T10" fmla="*/ 0 h 1633"/>
                <a:gd name="T11" fmla="*/ 564 w 564"/>
                <a:gd name="T12" fmla="*/ 1633 h 1633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564" h="1633">
                  <a:moveTo>
                    <a:pt x="0" y="0"/>
                  </a:moveTo>
                  <a:lnTo>
                    <a:pt x="0" y="1633"/>
                  </a:lnTo>
                  <a:lnTo>
                    <a:pt x="564" y="1633"/>
                  </a:lnTo>
                </a:path>
              </a:pathLst>
            </a:custGeom>
            <a:noFill/>
            <a:ln w="23813">
              <a:solidFill>
                <a:srgbClr val="273C83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564" name="Freeform 42">
              <a:extLst>
                <a:ext uri="{FF2B5EF4-FFF2-40B4-BE49-F238E27FC236}">
                  <a16:creationId xmlns:a16="http://schemas.microsoft.com/office/drawing/2014/main" xmlns="" id="{A932276F-63E5-4127-95B8-23E605FEB8F9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4" y="3164"/>
              <a:ext cx="83" cy="79"/>
            </a:xfrm>
            <a:custGeom>
              <a:avLst/>
              <a:gdLst>
                <a:gd name="T0" fmla="*/ 0 w 83"/>
                <a:gd name="T1" fmla="*/ 79 h 79"/>
                <a:gd name="T2" fmla="*/ 83 w 83"/>
                <a:gd name="T3" fmla="*/ 38 h 79"/>
                <a:gd name="T4" fmla="*/ 0 w 83"/>
                <a:gd name="T5" fmla="*/ 0 h 79"/>
                <a:gd name="T6" fmla="*/ 0 w 83"/>
                <a:gd name="T7" fmla="*/ 79 h 7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3"/>
                <a:gd name="T13" fmla="*/ 0 h 79"/>
                <a:gd name="T14" fmla="*/ 83 w 83"/>
                <a:gd name="T15" fmla="*/ 79 h 7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3" h="79">
                  <a:moveTo>
                    <a:pt x="0" y="79"/>
                  </a:moveTo>
                  <a:lnTo>
                    <a:pt x="83" y="38"/>
                  </a:lnTo>
                  <a:lnTo>
                    <a:pt x="0" y="0"/>
                  </a:lnTo>
                  <a:lnTo>
                    <a:pt x="0" y="79"/>
                  </a:lnTo>
                  <a:close/>
                </a:path>
              </a:pathLst>
            </a:custGeom>
            <a:solidFill>
              <a:srgbClr val="273C83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565" name="Group 48">
            <a:extLst>
              <a:ext uri="{FF2B5EF4-FFF2-40B4-BE49-F238E27FC236}">
                <a16:creationId xmlns:a16="http://schemas.microsoft.com/office/drawing/2014/main" xmlns="" id="{091064DA-78C1-4709-A72D-5E286B374E97}"/>
              </a:ext>
            </a:extLst>
          </p:cNvPr>
          <p:cNvGrpSpPr>
            <a:grpSpLocks/>
          </p:cNvGrpSpPr>
          <p:nvPr/>
        </p:nvGrpSpPr>
        <p:grpSpPr bwMode="auto">
          <a:xfrm>
            <a:off x="4706937" y="2581275"/>
            <a:ext cx="1677988" cy="811212"/>
            <a:chOff x="1957" y="1705"/>
            <a:chExt cx="1057" cy="511"/>
          </a:xfrm>
        </p:grpSpPr>
        <p:sp>
          <p:nvSpPr>
            <p:cNvPr id="566" name="Freeform 44">
              <a:extLst>
                <a:ext uri="{FF2B5EF4-FFF2-40B4-BE49-F238E27FC236}">
                  <a16:creationId xmlns:a16="http://schemas.microsoft.com/office/drawing/2014/main" xmlns="" id="{7E2951A2-4E58-4EF3-B612-D1C89D891A4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04" y="1788"/>
              <a:ext cx="1010" cy="428"/>
            </a:xfrm>
            <a:custGeom>
              <a:avLst/>
              <a:gdLst>
                <a:gd name="T0" fmla="*/ 1010 w 1010"/>
                <a:gd name="T1" fmla="*/ 428 h 428"/>
                <a:gd name="T2" fmla="*/ 0 w 1010"/>
                <a:gd name="T3" fmla="*/ 428 h 428"/>
                <a:gd name="T4" fmla="*/ 0 w 1010"/>
                <a:gd name="T5" fmla="*/ 0 h 428"/>
                <a:gd name="T6" fmla="*/ 0 60000 65536"/>
                <a:gd name="T7" fmla="*/ 0 60000 65536"/>
                <a:gd name="T8" fmla="*/ 0 60000 65536"/>
                <a:gd name="T9" fmla="*/ 0 w 1010"/>
                <a:gd name="T10" fmla="*/ 0 h 428"/>
                <a:gd name="T11" fmla="*/ 1010 w 1010"/>
                <a:gd name="T12" fmla="*/ 428 h 42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010" h="428">
                  <a:moveTo>
                    <a:pt x="1010" y="428"/>
                  </a:moveTo>
                  <a:lnTo>
                    <a:pt x="0" y="428"/>
                  </a:lnTo>
                  <a:lnTo>
                    <a:pt x="0" y="0"/>
                  </a:lnTo>
                </a:path>
              </a:pathLst>
            </a:custGeom>
            <a:noFill/>
            <a:ln w="23813">
              <a:solidFill>
                <a:srgbClr val="CECECE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567" name="Freeform 45">
              <a:extLst>
                <a:ext uri="{FF2B5EF4-FFF2-40B4-BE49-F238E27FC236}">
                  <a16:creationId xmlns:a16="http://schemas.microsoft.com/office/drawing/2014/main" xmlns="" id="{A29DA91A-DD15-4E6B-9BB2-E3CF3198DC21}"/>
                </a:ext>
              </a:extLst>
            </p:cNvPr>
            <p:cNvSpPr>
              <a:spLocks/>
            </p:cNvSpPr>
            <p:nvPr/>
          </p:nvSpPr>
          <p:spPr bwMode="auto">
            <a:xfrm>
              <a:off x="1964" y="1712"/>
              <a:ext cx="83" cy="80"/>
            </a:xfrm>
            <a:custGeom>
              <a:avLst/>
              <a:gdLst>
                <a:gd name="T0" fmla="*/ 83 w 83"/>
                <a:gd name="T1" fmla="*/ 80 h 80"/>
                <a:gd name="T2" fmla="*/ 40 w 83"/>
                <a:gd name="T3" fmla="*/ 0 h 80"/>
                <a:gd name="T4" fmla="*/ 0 w 83"/>
                <a:gd name="T5" fmla="*/ 80 h 80"/>
                <a:gd name="T6" fmla="*/ 83 w 83"/>
                <a:gd name="T7" fmla="*/ 80 h 8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3"/>
                <a:gd name="T13" fmla="*/ 0 h 80"/>
                <a:gd name="T14" fmla="*/ 83 w 83"/>
                <a:gd name="T15" fmla="*/ 80 h 8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3" h="80">
                  <a:moveTo>
                    <a:pt x="83" y="80"/>
                  </a:moveTo>
                  <a:lnTo>
                    <a:pt x="40" y="0"/>
                  </a:lnTo>
                  <a:lnTo>
                    <a:pt x="0" y="80"/>
                  </a:lnTo>
                  <a:lnTo>
                    <a:pt x="83" y="80"/>
                  </a:lnTo>
                  <a:close/>
                </a:path>
              </a:pathLst>
            </a:custGeom>
            <a:solidFill>
              <a:srgbClr val="CECECE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568" name="Freeform 46">
              <a:extLst>
                <a:ext uri="{FF2B5EF4-FFF2-40B4-BE49-F238E27FC236}">
                  <a16:creationId xmlns:a16="http://schemas.microsoft.com/office/drawing/2014/main" xmlns="" id="{4C5640DA-DD01-4E3E-B61E-0394DB20EEC9}"/>
                </a:ext>
              </a:extLst>
            </p:cNvPr>
            <p:cNvSpPr>
              <a:spLocks/>
            </p:cNvSpPr>
            <p:nvPr/>
          </p:nvSpPr>
          <p:spPr bwMode="auto">
            <a:xfrm>
              <a:off x="1997" y="1781"/>
              <a:ext cx="1010" cy="428"/>
            </a:xfrm>
            <a:custGeom>
              <a:avLst/>
              <a:gdLst>
                <a:gd name="T0" fmla="*/ 1010 w 1010"/>
                <a:gd name="T1" fmla="*/ 428 h 428"/>
                <a:gd name="T2" fmla="*/ 0 w 1010"/>
                <a:gd name="T3" fmla="*/ 428 h 428"/>
                <a:gd name="T4" fmla="*/ 0 w 1010"/>
                <a:gd name="T5" fmla="*/ 0 h 428"/>
                <a:gd name="T6" fmla="*/ 0 60000 65536"/>
                <a:gd name="T7" fmla="*/ 0 60000 65536"/>
                <a:gd name="T8" fmla="*/ 0 60000 65536"/>
                <a:gd name="T9" fmla="*/ 0 w 1010"/>
                <a:gd name="T10" fmla="*/ 0 h 428"/>
                <a:gd name="T11" fmla="*/ 1010 w 1010"/>
                <a:gd name="T12" fmla="*/ 428 h 42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010" h="428">
                  <a:moveTo>
                    <a:pt x="1010" y="428"/>
                  </a:moveTo>
                  <a:lnTo>
                    <a:pt x="0" y="428"/>
                  </a:lnTo>
                  <a:lnTo>
                    <a:pt x="0" y="0"/>
                  </a:lnTo>
                </a:path>
              </a:pathLst>
            </a:custGeom>
            <a:noFill/>
            <a:ln w="23813">
              <a:solidFill>
                <a:srgbClr val="273C83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569" name="Freeform 47">
              <a:extLst>
                <a:ext uri="{FF2B5EF4-FFF2-40B4-BE49-F238E27FC236}">
                  <a16:creationId xmlns:a16="http://schemas.microsoft.com/office/drawing/2014/main" xmlns="" id="{28F2D9A6-302D-47CE-8219-F7B52F3E0F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957" y="1705"/>
              <a:ext cx="82" cy="79"/>
            </a:xfrm>
            <a:custGeom>
              <a:avLst/>
              <a:gdLst>
                <a:gd name="T0" fmla="*/ 82 w 82"/>
                <a:gd name="T1" fmla="*/ 79 h 79"/>
                <a:gd name="T2" fmla="*/ 40 w 82"/>
                <a:gd name="T3" fmla="*/ 0 h 79"/>
                <a:gd name="T4" fmla="*/ 0 w 82"/>
                <a:gd name="T5" fmla="*/ 79 h 79"/>
                <a:gd name="T6" fmla="*/ 82 w 82"/>
                <a:gd name="T7" fmla="*/ 79 h 7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2"/>
                <a:gd name="T13" fmla="*/ 0 h 79"/>
                <a:gd name="T14" fmla="*/ 82 w 82"/>
                <a:gd name="T15" fmla="*/ 79 h 7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2" h="79">
                  <a:moveTo>
                    <a:pt x="82" y="79"/>
                  </a:moveTo>
                  <a:lnTo>
                    <a:pt x="40" y="0"/>
                  </a:lnTo>
                  <a:lnTo>
                    <a:pt x="0" y="79"/>
                  </a:lnTo>
                  <a:lnTo>
                    <a:pt x="82" y="79"/>
                  </a:lnTo>
                  <a:close/>
                </a:path>
              </a:pathLst>
            </a:custGeom>
            <a:solidFill>
              <a:srgbClr val="273C83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570" name="Group 52">
            <a:extLst>
              <a:ext uri="{FF2B5EF4-FFF2-40B4-BE49-F238E27FC236}">
                <a16:creationId xmlns:a16="http://schemas.microsoft.com/office/drawing/2014/main" xmlns="" id="{0D27EE31-DC02-4D7C-BD5A-660C49355418}"/>
              </a:ext>
            </a:extLst>
          </p:cNvPr>
          <p:cNvGrpSpPr>
            <a:grpSpLocks/>
          </p:cNvGrpSpPr>
          <p:nvPr/>
        </p:nvGrpSpPr>
        <p:grpSpPr bwMode="auto">
          <a:xfrm>
            <a:off x="6002337" y="4111625"/>
            <a:ext cx="306388" cy="295275"/>
            <a:chOff x="2773" y="2669"/>
            <a:chExt cx="193" cy="186"/>
          </a:xfrm>
        </p:grpSpPr>
        <p:sp>
          <p:nvSpPr>
            <p:cNvPr id="571" name="Oval 49">
              <a:extLst>
                <a:ext uri="{FF2B5EF4-FFF2-40B4-BE49-F238E27FC236}">
                  <a16:creationId xmlns:a16="http://schemas.microsoft.com/office/drawing/2014/main" xmlns="" id="{8A72DC1C-CA03-47A4-8385-8A7A100061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73" y="2669"/>
              <a:ext cx="178" cy="171"/>
            </a:xfrm>
            <a:prstGeom prst="ellipse">
              <a:avLst/>
            </a:prstGeom>
            <a:solidFill>
              <a:srgbClr val="7D8AB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572" name="Oval 50">
              <a:extLst>
                <a:ext uri="{FF2B5EF4-FFF2-40B4-BE49-F238E27FC236}">
                  <a16:creationId xmlns:a16="http://schemas.microsoft.com/office/drawing/2014/main" xmlns="" id="{FE385F04-C6CA-4C23-AAC2-B53B5CED71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89" y="2684"/>
              <a:ext cx="177" cy="171"/>
            </a:xfrm>
            <a:prstGeom prst="ellipse">
              <a:avLst/>
            </a:prstGeom>
            <a:solidFill>
              <a:srgbClr val="17244E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573" name="Oval 51">
              <a:extLst>
                <a:ext uri="{FF2B5EF4-FFF2-40B4-BE49-F238E27FC236}">
                  <a16:creationId xmlns:a16="http://schemas.microsoft.com/office/drawing/2014/main" xmlns="" id="{C37DD92D-A149-4F0C-9E37-4A8AA9B280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81" y="2676"/>
              <a:ext cx="178" cy="171"/>
            </a:xfrm>
            <a:prstGeom prst="ellipse">
              <a:avLst/>
            </a:prstGeom>
            <a:solidFill>
              <a:srgbClr val="273C83"/>
            </a:solidFill>
            <a:ln w="12700">
              <a:solidFill>
                <a:srgbClr val="273C83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sp>
        <p:nvSpPr>
          <p:cNvPr id="574" name="Rectangle 53">
            <a:extLst>
              <a:ext uri="{FF2B5EF4-FFF2-40B4-BE49-F238E27FC236}">
                <a16:creationId xmlns:a16="http://schemas.microsoft.com/office/drawing/2014/main" xmlns="" id="{52F32E03-CBD4-4C85-B31B-F24B8A3B3E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72187" y="4149725"/>
            <a:ext cx="197170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zh-TW" sz="1700" b="1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2.</a:t>
            </a:r>
            <a:endParaRPr lang="en-US" altLang="zh-TW" sz="2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75" name="Rectangle 54">
            <a:extLst>
              <a:ext uri="{FF2B5EF4-FFF2-40B4-BE49-F238E27FC236}">
                <a16:creationId xmlns:a16="http://schemas.microsoft.com/office/drawing/2014/main" xmlns="" id="{AD5F3E95-5C3F-46FB-9302-2336DD0F5D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62662" y="4141787"/>
            <a:ext cx="197170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zh-TW" sz="1700" b="1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2.</a:t>
            </a:r>
            <a:endParaRPr lang="en-US" altLang="zh-TW" sz="2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76" name="Rectangle 55">
            <a:extLst>
              <a:ext uri="{FF2B5EF4-FFF2-40B4-BE49-F238E27FC236}">
                <a16:creationId xmlns:a16="http://schemas.microsoft.com/office/drawing/2014/main" xmlns="" id="{8F752368-94BE-48B2-9356-4805C0AC1F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8187" y="817562"/>
            <a:ext cx="1760538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577" name="Group 61">
            <a:extLst>
              <a:ext uri="{FF2B5EF4-FFF2-40B4-BE49-F238E27FC236}">
                <a16:creationId xmlns:a16="http://schemas.microsoft.com/office/drawing/2014/main" xmlns="" id="{389A7D74-7D2B-4B27-8E98-EBEA0D1AA25A}"/>
              </a:ext>
            </a:extLst>
          </p:cNvPr>
          <p:cNvGrpSpPr>
            <a:grpSpLocks/>
          </p:cNvGrpSpPr>
          <p:nvPr/>
        </p:nvGrpSpPr>
        <p:grpSpPr bwMode="auto">
          <a:xfrm>
            <a:off x="2214562" y="1319212"/>
            <a:ext cx="1217613" cy="1192213"/>
            <a:chOff x="387" y="910"/>
            <a:chExt cx="767" cy="751"/>
          </a:xfrm>
        </p:grpSpPr>
        <p:sp>
          <p:nvSpPr>
            <p:cNvPr id="578" name="Freeform 57">
              <a:extLst>
                <a:ext uri="{FF2B5EF4-FFF2-40B4-BE49-F238E27FC236}">
                  <a16:creationId xmlns:a16="http://schemas.microsoft.com/office/drawing/2014/main" xmlns="" id="{6DFB49A5-BEC3-416E-9518-7C2404939E9F}"/>
                </a:ext>
              </a:extLst>
            </p:cNvPr>
            <p:cNvSpPr>
              <a:spLocks/>
            </p:cNvSpPr>
            <p:nvPr/>
          </p:nvSpPr>
          <p:spPr bwMode="auto">
            <a:xfrm>
              <a:off x="387" y="910"/>
              <a:ext cx="767" cy="751"/>
            </a:xfrm>
            <a:custGeom>
              <a:avLst/>
              <a:gdLst>
                <a:gd name="T0" fmla="*/ 0 w 767"/>
                <a:gd name="T1" fmla="*/ 751 h 751"/>
                <a:gd name="T2" fmla="*/ 0 w 767"/>
                <a:gd name="T3" fmla="*/ 0 h 751"/>
                <a:gd name="T4" fmla="*/ 671 w 767"/>
                <a:gd name="T5" fmla="*/ 0 h 751"/>
                <a:gd name="T6" fmla="*/ 767 w 767"/>
                <a:gd name="T7" fmla="*/ 94 h 751"/>
                <a:gd name="T8" fmla="*/ 767 w 767"/>
                <a:gd name="T9" fmla="*/ 751 h 751"/>
                <a:gd name="T10" fmla="*/ 0 w 767"/>
                <a:gd name="T11" fmla="*/ 751 h 75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67"/>
                <a:gd name="T19" fmla="*/ 0 h 751"/>
                <a:gd name="T20" fmla="*/ 767 w 767"/>
                <a:gd name="T21" fmla="*/ 751 h 751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67" h="751">
                  <a:moveTo>
                    <a:pt x="0" y="751"/>
                  </a:moveTo>
                  <a:lnTo>
                    <a:pt x="0" y="0"/>
                  </a:lnTo>
                  <a:lnTo>
                    <a:pt x="671" y="0"/>
                  </a:lnTo>
                  <a:lnTo>
                    <a:pt x="767" y="94"/>
                  </a:lnTo>
                  <a:lnTo>
                    <a:pt x="767" y="751"/>
                  </a:lnTo>
                  <a:lnTo>
                    <a:pt x="0" y="751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579" name="Freeform 58">
              <a:extLst>
                <a:ext uri="{FF2B5EF4-FFF2-40B4-BE49-F238E27FC236}">
                  <a16:creationId xmlns:a16="http://schemas.microsoft.com/office/drawing/2014/main" xmlns="" id="{EBB3FA7C-A4E4-46F7-8197-919DB32528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8" y="910"/>
              <a:ext cx="96" cy="94"/>
            </a:xfrm>
            <a:custGeom>
              <a:avLst/>
              <a:gdLst>
                <a:gd name="T0" fmla="*/ 0 w 96"/>
                <a:gd name="T1" fmla="*/ 0 h 94"/>
                <a:gd name="T2" fmla="*/ 25 w 96"/>
                <a:gd name="T3" fmla="*/ 91 h 94"/>
                <a:gd name="T4" fmla="*/ 34 w 96"/>
                <a:gd name="T5" fmla="*/ 83 h 94"/>
                <a:gd name="T6" fmla="*/ 50 w 96"/>
                <a:gd name="T7" fmla="*/ 80 h 94"/>
                <a:gd name="T8" fmla="*/ 71 w 96"/>
                <a:gd name="T9" fmla="*/ 83 h 94"/>
                <a:gd name="T10" fmla="*/ 96 w 96"/>
                <a:gd name="T11" fmla="*/ 94 h 94"/>
                <a:gd name="T12" fmla="*/ 0 w 96"/>
                <a:gd name="T13" fmla="*/ 0 h 9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6"/>
                <a:gd name="T22" fmla="*/ 0 h 94"/>
                <a:gd name="T23" fmla="*/ 96 w 96"/>
                <a:gd name="T24" fmla="*/ 94 h 9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6" h="94">
                  <a:moveTo>
                    <a:pt x="0" y="0"/>
                  </a:moveTo>
                  <a:lnTo>
                    <a:pt x="25" y="91"/>
                  </a:lnTo>
                  <a:lnTo>
                    <a:pt x="34" y="83"/>
                  </a:lnTo>
                  <a:lnTo>
                    <a:pt x="50" y="80"/>
                  </a:lnTo>
                  <a:lnTo>
                    <a:pt x="71" y="83"/>
                  </a:lnTo>
                  <a:lnTo>
                    <a:pt x="96" y="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DCDC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580" name="Freeform 59">
              <a:extLst>
                <a:ext uri="{FF2B5EF4-FFF2-40B4-BE49-F238E27FC236}">
                  <a16:creationId xmlns:a16="http://schemas.microsoft.com/office/drawing/2014/main" xmlns="" id="{CAAF8762-2C11-4815-8608-69153AAD49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87" y="910"/>
              <a:ext cx="767" cy="751"/>
            </a:xfrm>
            <a:custGeom>
              <a:avLst/>
              <a:gdLst>
                <a:gd name="T0" fmla="*/ 0 w 767"/>
                <a:gd name="T1" fmla="*/ 751 h 751"/>
                <a:gd name="T2" fmla="*/ 0 w 767"/>
                <a:gd name="T3" fmla="*/ 0 h 751"/>
                <a:gd name="T4" fmla="*/ 671 w 767"/>
                <a:gd name="T5" fmla="*/ 0 h 751"/>
                <a:gd name="T6" fmla="*/ 767 w 767"/>
                <a:gd name="T7" fmla="*/ 94 h 751"/>
                <a:gd name="T8" fmla="*/ 767 w 767"/>
                <a:gd name="T9" fmla="*/ 751 h 751"/>
                <a:gd name="T10" fmla="*/ 0 w 767"/>
                <a:gd name="T11" fmla="*/ 751 h 75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67"/>
                <a:gd name="T19" fmla="*/ 0 h 751"/>
                <a:gd name="T20" fmla="*/ 767 w 767"/>
                <a:gd name="T21" fmla="*/ 751 h 751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67" h="751">
                  <a:moveTo>
                    <a:pt x="0" y="751"/>
                  </a:moveTo>
                  <a:lnTo>
                    <a:pt x="0" y="0"/>
                  </a:lnTo>
                  <a:lnTo>
                    <a:pt x="671" y="0"/>
                  </a:lnTo>
                  <a:lnTo>
                    <a:pt x="767" y="94"/>
                  </a:lnTo>
                  <a:lnTo>
                    <a:pt x="767" y="751"/>
                  </a:lnTo>
                  <a:lnTo>
                    <a:pt x="0" y="751"/>
                  </a:lnTo>
                  <a:close/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581" name="Freeform 60">
              <a:extLst>
                <a:ext uri="{FF2B5EF4-FFF2-40B4-BE49-F238E27FC236}">
                  <a16:creationId xmlns:a16="http://schemas.microsoft.com/office/drawing/2014/main" xmlns="" id="{2FD8D873-1B2C-4352-B2B4-A827C67271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8" y="910"/>
              <a:ext cx="96" cy="94"/>
            </a:xfrm>
            <a:custGeom>
              <a:avLst/>
              <a:gdLst>
                <a:gd name="T0" fmla="*/ 0 w 96"/>
                <a:gd name="T1" fmla="*/ 0 h 94"/>
                <a:gd name="T2" fmla="*/ 25 w 96"/>
                <a:gd name="T3" fmla="*/ 91 h 94"/>
                <a:gd name="T4" fmla="*/ 34 w 96"/>
                <a:gd name="T5" fmla="*/ 83 h 94"/>
                <a:gd name="T6" fmla="*/ 50 w 96"/>
                <a:gd name="T7" fmla="*/ 80 h 94"/>
                <a:gd name="T8" fmla="*/ 71 w 96"/>
                <a:gd name="T9" fmla="*/ 83 h 94"/>
                <a:gd name="T10" fmla="*/ 96 w 96"/>
                <a:gd name="T11" fmla="*/ 94 h 9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6"/>
                <a:gd name="T19" fmla="*/ 0 h 94"/>
                <a:gd name="T20" fmla="*/ 96 w 96"/>
                <a:gd name="T21" fmla="*/ 94 h 9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6" h="94">
                  <a:moveTo>
                    <a:pt x="0" y="0"/>
                  </a:moveTo>
                  <a:lnTo>
                    <a:pt x="25" y="91"/>
                  </a:lnTo>
                  <a:lnTo>
                    <a:pt x="34" y="83"/>
                  </a:lnTo>
                  <a:lnTo>
                    <a:pt x="50" y="80"/>
                  </a:lnTo>
                  <a:lnTo>
                    <a:pt x="71" y="83"/>
                  </a:lnTo>
                  <a:lnTo>
                    <a:pt x="96" y="94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582" name="Group 66">
            <a:extLst>
              <a:ext uri="{FF2B5EF4-FFF2-40B4-BE49-F238E27FC236}">
                <a16:creationId xmlns:a16="http://schemas.microsoft.com/office/drawing/2014/main" xmlns="" id="{C33BDDF1-445E-4D25-956C-1C1CC15F3E4E}"/>
              </a:ext>
            </a:extLst>
          </p:cNvPr>
          <p:cNvGrpSpPr>
            <a:grpSpLocks/>
          </p:cNvGrpSpPr>
          <p:nvPr/>
        </p:nvGrpSpPr>
        <p:grpSpPr bwMode="auto">
          <a:xfrm>
            <a:off x="2168525" y="1360487"/>
            <a:ext cx="1217612" cy="1192213"/>
            <a:chOff x="358" y="936"/>
            <a:chExt cx="767" cy="751"/>
          </a:xfrm>
        </p:grpSpPr>
        <p:sp>
          <p:nvSpPr>
            <p:cNvPr id="583" name="Freeform 62">
              <a:extLst>
                <a:ext uri="{FF2B5EF4-FFF2-40B4-BE49-F238E27FC236}">
                  <a16:creationId xmlns:a16="http://schemas.microsoft.com/office/drawing/2014/main" xmlns="" id="{C3B58682-AD49-4FAE-A22E-405A3F75F6CD}"/>
                </a:ext>
              </a:extLst>
            </p:cNvPr>
            <p:cNvSpPr>
              <a:spLocks/>
            </p:cNvSpPr>
            <p:nvPr/>
          </p:nvSpPr>
          <p:spPr bwMode="auto">
            <a:xfrm>
              <a:off x="358" y="936"/>
              <a:ext cx="767" cy="751"/>
            </a:xfrm>
            <a:custGeom>
              <a:avLst/>
              <a:gdLst>
                <a:gd name="T0" fmla="*/ 0 w 767"/>
                <a:gd name="T1" fmla="*/ 751 h 751"/>
                <a:gd name="T2" fmla="*/ 0 w 767"/>
                <a:gd name="T3" fmla="*/ 0 h 751"/>
                <a:gd name="T4" fmla="*/ 671 w 767"/>
                <a:gd name="T5" fmla="*/ 0 h 751"/>
                <a:gd name="T6" fmla="*/ 767 w 767"/>
                <a:gd name="T7" fmla="*/ 94 h 751"/>
                <a:gd name="T8" fmla="*/ 767 w 767"/>
                <a:gd name="T9" fmla="*/ 751 h 751"/>
                <a:gd name="T10" fmla="*/ 0 w 767"/>
                <a:gd name="T11" fmla="*/ 751 h 75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67"/>
                <a:gd name="T19" fmla="*/ 0 h 751"/>
                <a:gd name="T20" fmla="*/ 767 w 767"/>
                <a:gd name="T21" fmla="*/ 751 h 751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67" h="751">
                  <a:moveTo>
                    <a:pt x="0" y="751"/>
                  </a:moveTo>
                  <a:lnTo>
                    <a:pt x="0" y="0"/>
                  </a:lnTo>
                  <a:lnTo>
                    <a:pt x="671" y="0"/>
                  </a:lnTo>
                  <a:lnTo>
                    <a:pt x="767" y="94"/>
                  </a:lnTo>
                  <a:lnTo>
                    <a:pt x="767" y="751"/>
                  </a:lnTo>
                  <a:lnTo>
                    <a:pt x="0" y="751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584" name="Freeform 63">
              <a:extLst>
                <a:ext uri="{FF2B5EF4-FFF2-40B4-BE49-F238E27FC236}">
                  <a16:creationId xmlns:a16="http://schemas.microsoft.com/office/drawing/2014/main" xmlns="" id="{74AAEFDF-56D7-4EA5-9FC3-CADDEB54C6B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9" y="936"/>
              <a:ext cx="96" cy="94"/>
            </a:xfrm>
            <a:custGeom>
              <a:avLst/>
              <a:gdLst>
                <a:gd name="T0" fmla="*/ 0 w 96"/>
                <a:gd name="T1" fmla="*/ 0 h 94"/>
                <a:gd name="T2" fmla="*/ 25 w 96"/>
                <a:gd name="T3" fmla="*/ 90 h 94"/>
                <a:gd name="T4" fmla="*/ 35 w 96"/>
                <a:gd name="T5" fmla="*/ 83 h 94"/>
                <a:gd name="T6" fmla="*/ 50 w 96"/>
                <a:gd name="T7" fmla="*/ 79 h 94"/>
                <a:gd name="T8" fmla="*/ 71 w 96"/>
                <a:gd name="T9" fmla="*/ 83 h 94"/>
                <a:gd name="T10" fmla="*/ 96 w 96"/>
                <a:gd name="T11" fmla="*/ 94 h 94"/>
                <a:gd name="T12" fmla="*/ 0 w 96"/>
                <a:gd name="T13" fmla="*/ 0 h 9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6"/>
                <a:gd name="T22" fmla="*/ 0 h 94"/>
                <a:gd name="T23" fmla="*/ 96 w 96"/>
                <a:gd name="T24" fmla="*/ 94 h 9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6" h="94">
                  <a:moveTo>
                    <a:pt x="0" y="0"/>
                  </a:moveTo>
                  <a:lnTo>
                    <a:pt x="25" y="90"/>
                  </a:lnTo>
                  <a:lnTo>
                    <a:pt x="35" y="83"/>
                  </a:lnTo>
                  <a:lnTo>
                    <a:pt x="50" y="79"/>
                  </a:lnTo>
                  <a:lnTo>
                    <a:pt x="71" y="83"/>
                  </a:lnTo>
                  <a:lnTo>
                    <a:pt x="96" y="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DCDC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585" name="Freeform 64">
              <a:extLst>
                <a:ext uri="{FF2B5EF4-FFF2-40B4-BE49-F238E27FC236}">
                  <a16:creationId xmlns:a16="http://schemas.microsoft.com/office/drawing/2014/main" xmlns="" id="{947C5BCB-7602-43EE-B3BC-0DBE5AEB2820}"/>
                </a:ext>
              </a:extLst>
            </p:cNvPr>
            <p:cNvSpPr>
              <a:spLocks/>
            </p:cNvSpPr>
            <p:nvPr/>
          </p:nvSpPr>
          <p:spPr bwMode="auto">
            <a:xfrm>
              <a:off x="358" y="936"/>
              <a:ext cx="767" cy="751"/>
            </a:xfrm>
            <a:custGeom>
              <a:avLst/>
              <a:gdLst>
                <a:gd name="T0" fmla="*/ 0 w 767"/>
                <a:gd name="T1" fmla="*/ 751 h 751"/>
                <a:gd name="T2" fmla="*/ 0 w 767"/>
                <a:gd name="T3" fmla="*/ 0 h 751"/>
                <a:gd name="T4" fmla="*/ 671 w 767"/>
                <a:gd name="T5" fmla="*/ 0 h 751"/>
                <a:gd name="T6" fmla="*/ 767 w 767"/>
                <a:gd name="T7" fmla="*/ 94 h 751"/>
                <a:gd name="T8" fmla="*/ 767 w 767"/>
                <a:gd name="T9" fmla="*/ 751 h 751"/>
                <a:gd name="T10" fmla="*/ 0 w 767"/>
                <a:gd name="T11" fmla="*/ 751 h 75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67"/>
                <a:gd name="T19" fmla="*/ 0 h 751"/>
                <a:gd name="T20" fmla="*/ 767 w 767"/>
                <a:gd name="T21" fmla="*/ 751 h 751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67" h="751">
                  <a:moveTo>
                    <a:pt x="0" y="751"/>
                  </a:moveTo>
                  <a:lnTo>
                    <a:pt x="0" y="0"/>
                  </a:lnTo>
                  <a:lnTo>
                    <a:pt x="671" y="0"/>
                  </a:lnTo>
                  <a:lnTo>
                    <a:pt x="767" y="94"/>
                  </a:lnTo>
                  <a:lnTo>
                    <a:pt x="767" y="751"/>
                  </a:lnTo>
                  <a:lnTo>
                    <a:pt x="0" y="751"/>
                  </a:lnTo>
                  <a:close/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586" name="Freeform 65">
              <a:extLst>
                <a:ext uri="{FF2B5EF4-FFF2-40B4-BE49-F238E27FC236}">
                  <a16:creationId xmlns:a16="http://schemas.microsoft.com/office/drawing/2014/main" xmlns="" id="{7F861DFA-9CEC-4015-A038-3052CB36651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9" y="936"/>
              <a:ext cx="96" cy="94"/>
            </a:xfrm>
            <a:custGeom>
              <a:avLst/>
              <a:gdLst>
                <a:gd name="T0" fmla="*/ 0 w 96"/>
                <a:gd name="T1" fmla="*/ 0 h 94"/>
                <a:gd name="T2" fmla="*/ 25 w 96"/>
                <a:gd name="T3" fmla="*/ 90 h 94"/>
                <a:gd name="T4" fmla="*/ 35 w 96"/>
                <a:gd name="T5" fmla="*/ 83 h 94"/>
                <a:gd name="T6" fmla="*/ 50 w 96"/>
                <a:gd name="T7" fmla="*/ 79 h 94"/>
                <a:gd name="T8" fmla="*/ 71 w 96"/>
                <a:gd name="T9" fmla="*/ 83 h 94"/>
                <a:gd name="T10" fmla="*/ 96 w 96"/>
                <a:gd name="T11" fmla="*/ 94 h 9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6"/>
                <a:gd name="T19" fmla="*/ 0 h 94"/>
                <a:gd name="T20" fmla="*/ 96 w 96"/>
                <a:gd name="T21" fmla="*/ 94 h 9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6" h="94">
                  <a:moveTo>
                    <a:pt x="0" y="0"/>
                  </a:moveTo>
                  <a:lnTo>
                    <a:pt x="25" y="90"/>
                  </a:lnTo>
                  <a:lnTo>
                    <a:pt x="35" y="83"/>
                  </a:lnTo>
                  <a:lnTo>
                    <a:pt x="50" y="79"/>
                  </a:lnTo>
                  <a:lnTo>
                    <a:pt x="71" y="83"/>
                  </a:lnTo>
                  <a:lnTo>
                    <a:pt x="96" y="94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587" name="Group 69">
            <a:extLst>
              <a:ext uri="{FF2B5EF4-FFF2-40B4-BE49-F238E27FC236}">
                <a16:creationId xmlns:a16="http://schemas.microsoft.com/office/drawing/2014/main" xmlns="" id="{48778409-5BA8-46A7-BC56-17480671B77A}"/>
              </a:ext>
            </a:extLst>
          </p:cNvPr>
          <p:cNvGrpSpPr>
            <a:grpSpLocks/>
          </p:cNvGrpSpPr>
          <p:nvPr/>
        </p:nvGrpSpPr>
        <p:grpSpPr bwMode="auto">
          <a:xfrm>
            <a:off x="2138362" y="2152650"/>
            <a:ext cx="676275" cy="125412"/>
            <a:chOff x="339" y="1435"/>
            <a:chExt cx="426" cy="79"/>
          </a:xfrm>
        </p:grpSpPr>
        <p:sp>
          <p:nvSpPr>
            <p:cNvPr id="588" name="Rectangle 67">
              <a:extLst>
                <a:ext uri="{FF2B5EF4-FFF2-40B4-BE49-F238E27FC236}">
                  <a16:creationId xmlns:a16="http://schemas.microsoft.com/office/drawing/2014/main" xmlns="" id="{93326672-D821-4CEB-BF86-36558AE1B9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7" y="1468"/>
              <a:ext cx="348" cy="15"/>
            </a:xfrm>
            <a:prstGeom prst="rect">
              <a:avLst/>
            </a:prstGeom>
            <a:solidFill>
              <a:srgbClr val="273C83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589" name="Freeform 68">
              <a:extLst>
                <a:ext uri="{FF2B5EF4-FFF2-40B4-BE49-F238E27FC236}">
                  <a16:creationId xmlns:a16="http://schemas.microsoft.com/office/drawing/2014/main" xmlns="" id="{B7236B47-C1BC-4807-8618-502A4DFB85FE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" y="1435"/>
              <a:ext cx="82" cy="79"/>
            </a:xfrm>
            <a:custGeom>
              <a:avLst/>
              <a:gdLst>
                <a:gd name="T0" fmla="*/ 82 w 82"/>
                <a:gd name="T1" fmla="*/ 0 h 79"/>
                <a:gd name="T2" fmla="*/ 0 w 82"/>
                <a:gd name="T3" fmla="*/ 40 h 79"/>
                <a:gd name="T4" fmla="*/ 82 w 82"/>
                <a:gd name="T5" fmla="*/ 79 h 79"/>
                <a:gd name="T6" fmla="*/ 82 w 82"/>
                <a:gd name="T7" fmla="*/ 0 h 7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2"/>
                <a:gd name="T13" fmla="*/ 0 h 79"/>
                <a:gd name="T14" fmla="*/ 82 w 82"/>
                <a:gd name="T15" fmla="*/ 79 h 7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2" h="79">
                  <a:moveTo>
                    <a:pt x="82" y="0"/>
                  </a:moveTo>
                  <a:lnTo>
                    <a:pt x="0" y="40"/>
                  </a:lnTo>
                  <a:lnTo>
                    <a:pt x="82" y="79"/>
                  </a:lnTo>
                  <a:lnTo>
                    <a:pt x="82" y="0"/>
                  </a:lnTo>
                  <a:close/>
                </a:path>
              </a:pathLst>
            </a:custGeom>
            <a:solidFill>
              <a:srgbClr val="273C83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590" name="Group 74">
            <a:extLst>
              <a:ext uri="{FF2B5EF4-FFF2-40B4-BE49-F238E27FC236}">
                <a16:creationId xmlns:a16="http://schemas.microsoft.com/office/drawing/2014/main" xmlns="" id="{A378AA0C-F951-4F72-8976-9EFED503CDF2}"/>
              </a:ext>
            </a:extLst>
          </p:cNvPr>
          <p:cNvGrpSpPr>
            <a:grpSpLocks/>
          </p:cNvGrpSpPr>
          <p:nvPr/>
        </p:nvGrpSpPr>
        <p:grpSpPr bwMode="auto">
          <a:xfrm>
            <a:off x="2135187" y="1395412"/>
            <a:ext cx="1214438" cy="1192213"/>
            <a:chOff x="337" y="958"/>
            <a:chExt cx="765" cy="751"/>
          </a:xfrm>
        </p:grpSpPr>
        <p:sp>
          <p:nvSpPr>
            <p:cNvPr id="591" name="Freeform 70">
              <a:extLst>
                <a:ext uri="{FF2B5EF4-FFF2-40B4-BE49-F238E27FC236}">
                  <a16:creationId xmlns:a16="http://schemas.microsoft.com/office/drawing/2014/main" xmlns="" id="{129E1BB7-4592-4A5C-8E15-8152FCEB1BB4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" y="958"/>
              <a:ext cx="765" cy="751"/>
            </a:xfrm>
            <a:custGeom>
              <a:avLst/>
              <a:gdLst>
                <a:gd name="T0" fmla="*/ 0 w 765"/>
                <a:gd name="T1" fmla="*/ 751 h 751"/>
                <a:gd name="T2" fmla="*/ 0 w 765"/>
                <a:gd name="T3" fmla="*/ 0 h 751"/>
                <a:gd name="T4" fmla="*/ 669 w 765"/>
                <a:gd name="T5" fmla="*/ 0 h 751"/>
                <a:gd name="T6" fmla="*/ 765 w 765"/>
                <a:gd name="T7" fmla="*/ 94 h 751"/>
                <a:gd name="T8" fmla="*/ 765 w 765"/>
                <a:gd name="T9" fmla="*/ 751 h 751"/>
                <a:gd name="T10" fmla="*/ 0 w 765"/>
                <a:gd name="T11" fmla="*/ 751 h 75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65"/>
                <a:gd name="T19" fmla="*/ 0 h 751"/>
                <a:gd name="T20" fmla="*/ 765 w 765"/>
                <a:gd name="T21" fmla="*/ 751 h 751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65" h="751">
                  <a:moveTo>
                    <a:pt x="0" y="751"/>
                  </a:moveTo>
                  <a:lnTo>
                    <a:pt x="0" y="0"/>
                  </a:lnTo>
                  <a:lnTo>
                    <a:pt x="669" y="0"/>
                  </a:lnTo>
                  <a:lnTo>
                    <a:pt x="765" y="94"/>
                  </a:lnTo>
                  <a:lnTo>
                    <a:pt x="765" y="751"/>
                  </a:lnTo>
                  <a:lnTo>
                    <a:pt x="0" y="751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592" name="Freeform 71">
              <a:extLst>
                <a:ext uri="{FF2B5EF4-FFF2-40B4-BE49-F238E27FC236}">
                  <a16:creationId xmlns:a16="http://schemas.microsoft.com/office/drawing/2014/main" xmlns="" id="{B715EA7C-E983-40E1-A62C-F7C9296425A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6" y="958"/>
              <a:ext cx="96" cy="94"/>
            </a:xfrm>
            <a:custGeom>
              <a:avLst/>
              <a:gdLst>
                <a:gd name="T0" fmla="*/ 0 w 96"/>
                <a:gd name="T1" fmla="*/ 0 h 94"/>
                <a:gd name="T2" fmla="*/ 25 w 96"/>
                <a:gd name="T3" fmla="*/ 90 h 94"/>
                <a:gd name="T4" fmla="*/ 35 w 96"/>
                <a:gd name="T5" fmla="*/ 83 h 94"/>
                <a:gd name="T6" fmla="*/ 52 w 96"/>
                <a:gd name="T7" fmla="*/ 79 h 94"/>
                <a:gd name="T8" fmla="*/ 71 w 96"/>
                <a:gd name="T9" fmla="*/ 83 h 94"/>
                <a:gd name="T10" fmla="*/ 96 w 96"/>
                <a:gd name="T11" fmla="*/ 94 h 94"/>
                <a:gd name="T12" fmla="*/ 0 w 96"/>
                <a:gd name="T13" fmla="*/ 0 h 9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6"/>
                <a:gd name="T22" fmla="*/ 0 h 94"/>
                <a:gd name="T23" fmla="*/ 96 w 96"/>
                <a:gd name="T24" fmla="*/ 94 h 9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6" h="94">
                  <a:moveTo>
                    <a:pt x="0" y="0"/>
                  </a:moveTo>
                  <a:lnTo>
                    <a:pt x="25" y="90"/>
                  </a:lnTo>
                  <a:lnTo>
                    <a:pt x="35" y="83"/>
                  </a:lnTo>
                  <a:lnTo>
                    <a:pt x="52" y="79"/>
                  </a:lnTo>
                  <a:lnTo>
                    <a:pt x="71" y="83"/>
                  </a:lnTo>
                  <a:lnTo>
                    <a:pt x="96" y="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DCDC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593" name="Freeform 72">
              <a:extLst>
                <a:ext uri="{FF2B5EF4-FFF2-40B4-BE49-F238E27FC236}">
                  <a16:creationId xmlns:a16="http://schemas.microsoft.com/office/drawing/2014/main" xmlns="" id="{E282DF82-B950-4960-9D7E-6A3AAB9717B8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" y="958"/>
              <a:ext cx="765" cy="751"/>
            </a:xfrm>
            <a:custGeom>
              <a:avLst/>
              <a:gdLst>
                <a:gd name="T0" fmla="*/ 0 w 765"/>
                <a:gd name="T1" fmla="*/ 751 h 751"/>
                <a:gd name="T2" fmla="*/ 0 w 765"/>
                <a:gd name="T3" fmla="*/ 0 h 751"/>
                <a:gd name="T4" fmla="*/ 669 w 765"/>
                <a:gd name="T5" fmla="*/ 0 h 751"/>
                <a:gd name="T6" fmla="*/ 765 w 765"/>
                <a:gd name="T7" fmla="*/ 94 h 751"/>
                <a:gd name="T8" fmla="*/ 765 w 765"/>
                <a:gd name="T9" fmla="*/ 751 h 751"/>
                <a:gd name="T10" fmla="*/ 0 w 765"/>
                <a:gd name="T11" fmla="*/ 751 h 75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65"/>
                <a:gd name="T19" fmla="*/ 0 h 751"/>
                <a:gd name="T20" fmla="*/ 765 w 765"/>
                <a:gd name="T21" fmla="*/ 751 h 751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65" h="751">
                  <a:moveTo>
                    <a:pt x="0" y="751"/>
                  </a:moveTo>
                  <a:lnTo>
                    <a:pt x="0" y="0"/>
                  </a:lnTo>
                  <a:lnTo>
                    <a:pt x="669" y="0"/>
                  </a:lnTo>
                  <a:lnTo>
                    <a:pt x="765" y="94"/>
                  </a:lnTo>
                  <a:lnTo>
                    <a:pt x="765" y="751"/>
                  </a:lnTo>
                  <a:lnTo>
                    <a:pt x="0" y="751"/>
                  </a:lnTo>
                  <a:close/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594" name="Freeform 73">
              <a:extLst>
                <a:ext uri="{FF2B5EF4-FFF2-40B4-BE49-F238E27FC236}">
                  <a16:creationId xmlns:a16="http://schemas.microsoft.com/office/drawing/2014/main" xmlns="" id="{91C699A4-AB00-4A1D-8F5B-E266389CBE7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6" y="958"/>
              <a:ext cx="96" cy="94"/>
            </a:xfrm>
            <a:custGeom>
              <a:avLst/>
              <a:gdLst>
                <a:gd name="T0" fmla="*/ 0 w 96"/>
                <a:gd name="T1" fmla="*/ 0 h 94"/>
                <a:gd name="T2" fmla="*/ 25 w 96"/>
                <a:gd name="T3" fmla="*/ 90 h 94"/>
                <a:gd name="T4" fmla="*/ 35 w 96"/>
                <a:gd name="T5" fmla="*/ 83 h 94"/>
                <a:gd name="T6" fmla="*/ 52 w 96"/>
                <a:gd name="T7" fmla="*/ 79 h 94"/>
                <a:gd name="T8" fmla="*/ 71 w 96"/>
                <a:gd name="T9" fmla="*/ 83 h 94"/>
                <a:gd name="T10" fmla="*/ 96 w 96"/>
                <a:gd name="T11" fmla="*/ 94 h 9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6"/>
                <a:gd name="T19" fmla="*/ 0 h 94"/>
                <a:gd name="T20" fmla="*/ 96 w 96"/>
                <a:gd name="T21" fmla="*/ 94 h 9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6" h="94">
                  <a:moveTo>
                    <a:pt x="0" y="0"/>
                  </a:moveTo>
                  <a:lnTo>
                    <a:pt x="25" y="90"/>
                  </a:lnTo>
                  <a:lnTo>
                    <a:pt x="35" y="83"/>
                  </a:lnTo>
                  <a:lnTo>
                    <a:pt x="52" y="79"/>
                  </a:lnTo>
                  <a:lnTo>
                    <a:pt x="71" y="83"/>
                  </a:lnTo>
                  <a:lnTo>
                    <a:pt x="96" y="94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sp>
        <p:nvSpPr>
          <p:cNvPr id="595" name="Freeform 75">
            <a:extLst>
              <a:ext uri="{FF2B5EF4-FFF2-40B4-BE49-F238E27FC236}">
                <a16:creationId xmlns:a16="http://schemas.microsoft.com/office/drawing/2014/main" xmlns="" id="{EBD3ED98-77C0-4E01-8DF6-807F96B27D2A}"/>
              </a:ext>
            </a:extLst>
          </p:cNvPr>
          <p:cNvSpPr>
            <a:spLocks/>
          </p:cNvSpPr>
          <p:nvPr/>
        </p:nvSpPr>
        <p:spPr bwMode="auto">
          <a:xfrm>
            <a:off x="2225675" y="1665287"/>
            <a:ext cx="965200" cy="19050"/>
          </a:xfrm>
          <a:custGeom>
            <a:avLst/>
            <a:gdLst>
              <a:gd name="T0" fmla="*/ 0 w 608"/>
              <a:gd name="T1" fmla="*/ 0 h 12"/>
              <a:gd name="T2" fmla="*/ 0 w 608"/>
              <a:gd name="T3" fmla="*/ 2147483647 h 12"/>
              <a:gd name="T4" fmla="*/ 2147483647 w 608"/>
              <a:gd name="T5" fmla="*/ 2147483647 h 12"/>
              <a:gd name="T6" fmla="*/ 2147483647 w 608"/>
              <a:gd name="T7" fmla="*/ 2147483647 h 12"/>
              <a:gd name="T8" fmla="*/ 0 w 608"/>
              <a:gd name="T9" fmla="*/ 0 h 1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08"/>
              <a:gd name="T16" fmla="*/ 0 h 12"/>
              <a:gd name="T17" fmla="*/ 608 w 608"/>
              <a:gd name="T18" fmla="*/ 12 h 1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08" h="12">
                <a:moveTo>
                  <a:pt x="0" y="0"/>
                </a:moveTo>
                <a:lnTo>
                  <a:pt x="0" y="11"/>
                </a:lnTo>
                <a:lnTo>
                  <a:pt x="608" y="12"/>
                </a:lnTo>
                <a:lnTo>
                  <a:pt x="608" y="1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96" name="Line 76">
            <a:extLst>
              <a:ext uri="{FF2B5EF4-FFF2-40B4-BE49-F238E27FC236}">
                <a16:creationId xmlns:a16="http://schemas.microsoft.com/office/drawing/2014/main" xmlns="" id="{38B702C5-9B97-475F-82A5-CE04805FEF67}"/>
              </a:ext>
            </a:extLst>
          </p:cNvPr>
          <p:cNvSpPr>
            <a:spLocks noChangeShapeType="1"/>
          </p:cNvSpPr>
          <p:nvPr/>
        </p:nvSpPr>
        <p:spPr bwMode="auto">
          <a:xfrm>
            <a:off x="2225675" y="1804987"/>
            <a:ext cx="965200" cy="31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97" name="Line 77">
            <a:extLst>
              <a:ext uri="{FF2B5EF4-FFF2-40B4-BE49-F238E27FC236}">
                <a16:creationId xmlns:a16="http://schemas.microsoft.com/office/drawing/2014/main" xmlns="" id="{42976812-AC59-46F4-8A61-7E8E13BC600B}"/>
              </a:ext>
            </a:extLst>
          </p:cNvPr>
          <p:cNvSpPr>
            <a:spLocks noChangeShapeType="1"/>
          </p:cNvSpPr>
          <p:nvPr/>
        </p:nvSpPr>
        <p:spPr bwMode="auto">
          <a:xfrm>
            <a:off x="2225675" y="1874837"/>
            <a:ext cx="965200" cy="31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98" name="Line 78">
            <a:extLst>
              <a:ext uri="{FF2B5EF4-FFF2-40B4-BE49-F238E27FC236}">
                <a16:creationId xmlns:a16="http://schemas.microsoft.com/office/drawing/2014/main" xmlns="" id="{772ED4ED-927C-4110-BEB7-12FD5DC3C673}"/>
              </a:ext>
            </a:extLst>
          </p:cNvPr>
          <p:cNvSpPr>
            <a:spLocks noChangeShapeType="1"/>
          </p:cNvSpPr>
          <p:nvPr/>
        </p:nvSpPr>
        <p:spPr bwMode="auto">
          <a:xfrm>
            <a:off x="2225675" y="1944687"/>
            <a:ext cx="965200" cy="31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99" name="Rectangle 79">
            <a:extLst>
              <a:ext uri="{FF2B5EF4-FFF2-40B4-BE49-F238E27FC236}">
                <a16:creationId xmlns:a16="http://schemas.microsoft.com/office/drawing/2014/main" xmlns="" id="{87C1A21F-D71E-4A4D-AFC1-9C52E0045F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4737" y="1408112"/>
            <a:ext cx="176213" cy="334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00" name="Line 80">
            <a:extLst>
              <a:ext uri="{FF2B5EF4-FFF2-40B4-BE49-F238E27FC236}">
                <a16:creationId xmlns:a16="http://schemas.microsoft.com/office/drawing/2014/main" xmlns="" id="{E8B44AB4-68CF-4E33-A269-BF165B54D5D8}"/>
              </a:ext>
            </a:extLst>
          </p:cNvPr>
          <p:cNvSpPr>
            <a:spLocks noChangeShapeType="1"/>
          </p:cNvSpPr>
          <p:nvPr/>
        </p:nvSpPr>
        <p:spPr bwMode="auto">
          <a:xfrm>
            <a:off x="2225675" y="2014537"/>
            <a:ext cx="965200" cy="31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01" name="Line 81">
            <a:extLst>
              <a:ext uri="{FF2B5EF4-FFF2-40B4-BE49-F238E27FC236}">
                <a16:creationId xmlns:a16="http://schemas.microsoft.com/office/drawing/2014/main" xmlns="" id="{28F08BCD-90A0-4BC8-B0BA-6E5815C3DBB0}"/>
              </a:ext>
            </a:extLst>
          </p:cNvPr>
          <p:cNvSpPr>
            <a:spLocks noChangeShapeType="1"/>
          </p:cNvSpPr>
          <p:nvPr/>
        </p:nvSpPr>
        <p:spPr bwMode="auto">
          <a:xfrm>
            <a:off x="2225675" y="2084387"/>
            <a:ext cx="965200" cy="31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02" name="Line 82">
            <a:extLst>
              <a:ext uri="{FF2B5EF4-FFF2-40B4-BE49-F238E27FC236}">
                <a16:creationId xmlns:a16="http://schemas.microsoft.com/office/drawing/2014/main" xmlns="" id="{F8837446-E0C5-499F-ACC3-3307026D2137}"/>
              </a:ext>
            </a:extLst>
          </p:cNvPr>
          <p:cNvSpPr>
            <a:spLocks noChangeShapeType="1"/>
          </p:cNvSpPr>
          <p:nvPr/>
        </p:nvSpPr>
        <p:spPr bwMode="auto">
          <a:xfrm>
            <a:off x="2225675" y="2155825"/>
            <a:ext cx="965200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03" name="Line 83">
            <a:extLst>
              <a:ext uri="{FF2B5EF4-FFF2-40B4-BE49-F238E27FC236}">
                <a16:creationId xmlns:a16="http://schemas.microsoft.com/office/drawing/2014/main" xmlns="" id="{4E931889-A9F3-4155-AA6C-7AEEAC035B13}"/>
              </a:ext>
            </a:extLst>
          </p:cNvPr>
          <p:cNvSpPr>
            <a:spLocks noChangeShapeType="1"/>
          </p:cNvSpPr>
          <p:nvPr/>
        </p:nvSpPr>
        <p:spPr bwMode="auto">
          <a:xfrm>
            <a:off x="2225675" y="2225675"/>
            <a:ext cx="965200" cy="31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04" name="Line 84">
            <a:extLst>
              <a:ext uri="{FF2B5EF4-FFF2-40B4-BE49-F238E27FC236}">
                <a16:creationId xmlns:a16="http://schemas.microsoft.com/office/drawing/2014/main" xmlns="" id="{42BE0FD8-A025-4EA2-98C7-79283CC18456}"/>
              </a:ext>
            </a:extLst>
          </p:cNvPr>
          <p:cNvSpPr>
            <a:spLocks noChangeShapeType="1"/>
          </p:cNvSpPr>
          <p:nvPr/>
        </p:nvSpPr>
        <p:spPr bwMode="auto">
          <a:xfrm>
            <a:off x="2225675" y="2295525"/>
            <a:ext cx="965200" cy="31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05" name="Line 85">
            <a:extLst>
              <a:ext uri="{FF2B5EF4-FFF2-40B4-BE49-F238E27FC236}">
                <a16:creationId xmlns:a16="http://schemas.microsoft.com/office/drawing/2014/main" xmlns="" id="{3C5F4160-1D0D-4C6D-9738-08638D161279}"/>
              </a:ext>
            </a:extLst>
          </p:cNvPr>
          <p:cNvSpPr>
            <a:spLocks noChangeShapeType="1"/>
          </p:cNvSpPr>
          <p:nvPr/>
        </p:nvSpPr>
        <p:spPr bwMode="auto">
          <a:xfrm>
            <a:off x="2225675" y="2365375"/>
            <a:ext cx="965200" cy="31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06" name="Line 86">
            <a:extLst>
              <a:ext uri="{FF2B5EF4-FFF2-40B4-BE49-F238E27FC236}">
                <a16:creationId xmlns:a16="http://schemas.microsoft.com/office/drawing/2014/main" xmlns="" id="{C9060733-A31B-4B2F-BEF8-3E47B325619B}"/>
              </a:ext>
            </a:extLst>
          </p:cNvPr>
          <p:cNvSpPr>
            <a:spLocks noChangeShapeType="1"/>
          </p:cNvSpPr>
          <p:nvPr/>
        </p:nvSpPr>
        <p:spPr bwMode="auto">
          <a:xfrm>
            <a:off x="2225675" y="2435225"/>
            <a:ext cx="965200" cy="31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607" name="Group 91">
            <a:extLst>
              <a:ext uri="{FF2B5EF4-FFF2-40B4-BE49-F238E27FC236}">
                <a16:creationId xmlns:a16="http://schemas.microsoft.com/office/drawing/2014/main" xmlns="" id="{01AD3C6A-F3DA-4825-B8BC-9DC9CE96A15D}"/>
              </a:ext>
            </a:extLst>
          </p:cNvPr>
          <p:cNvGrpSpPr>
            <a:grpSpLocks/>
          </p:cNvGrpSpPr>
          <p:nvPr/>
        </p:nvGrpSpPr>
        <p:grpSpPr bwMode="auto">
          <a:xfrm>
            <a:off x="4367212" y="1311275"/>
            <a:ext cx="1212850" cy="1190625"/>
            <a:chOff x="1743" y="905"/>
            <a:chExt cx="764" cy="750"/>
          </a:xfrm>
        </p:grpSpPr>
        <p:sp>
          <p:nvSpPr>
            <p:cNvPr id="608" name="Freeform 87">
              <a:extLst>
                <a:ext uri="{FF2B5EF4-FFF2-40B4-BE49-F238E27FC236}">
                  <a16:creationId xmlns:a16="http://schemas.microsoft.com/office/drawing/2014/main" xmlns="" id="{72F60146-7B26-4734-BCA9-27988BCDF786}"/>
                </a:ext>
              </a:extLst>
            </p:cNvPr>
            <p:cNvSpPr>
              <a:spLocks/>
            </p:cNvSpPr>
            <p:nvPr/>
          </p:nvSpPr>
          <p:spPr bwMode="auto">
            <a:xfrm>
              <a:off x="1743" y="905"/>
              <a:ext cx="764" cy="750"/>
            </a:xfrm>
            <a:custGeom>
              <a:avLst/>
              <a:gdLst>
                <a:gd name="T0" fmla="*/ 0 w 764"/>
                <a:gd name="T1" fmla="*/ 750 h 750"/>
                <a:gd name="T2" fmla="*/ 0 w 764"/>
                <a:gd name="T3" fmla="*/ 0 h 750"/>
                <a:gd name="T4" fmla="*/ 669 w 764"/>
                <a:gd name="T5" fmla="*/ 0 h 750"/>
                <a:gd name="T6" fmla="*/ 764 w 764"/>
                <a:gd name="T7" fmla="*/ 94 h 750"/>
                <a:gd name="T8" fmla="*/ 764 w 764"/>
                <a:gd name="T9" fmla="*/ 750 h 750"/>
                <a:gd name="T10" fmla="*/ 0 w 764"/>
                <a:gd name="T11" fmla="*/ 750 h 75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64"/>
                <a:gd name="T19" fmla="*/ 0 h 750"/>
                <a:gd name="T20" fmla="*/ 764 w 764"/>
                <a:gd name="T21" fmla="*/ 750 h 75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64" h="750">
                  <a:moveTo>
                    <a:pt x="0" y="750"/>
                  </a:moveTo>
                  <a:lnTo>
                    <a:pt x="0" y="0"/>
                  </a:lnTo>
                  <a:lnTo>
                    <a:pt x="669" y="0"/>
                  </a:lnTo>
                  <a:lnTo>
                    <a:pt x="764" y="94"/>
                  </a:lnTo>
                  <a:lnTo>
                    <a:pt x="764" y="750"/>
                  </a:lnTo>
                  <a:lnTo>
                    <a:pt x="0" y="75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609" name="Freeform 88">
              <a:extLst>
                <a:ext uri="{FF2B5EF4-FFF2-40B4-BE49-F238E27FC236}">
                  <a16:creationId xmlns:a16="http://schemas.microsoft.com/office/drawing/2014/main" xmlns="" id="{D08C2377-D76F-4667-AF21-5822A74FD517}"/>
                </a:ext>
              </a:extLst>
            </p:cNvPr>
            <p:cNvSpPr>
              <a:spLocks/>
            </p:cNvSpPr>
            <p:nvPr/>
          </p:nvSpPr>
          <p:spPr bwMode="auto">
            <a:xfrm>
              <a:off x="2412" y="905"/>
              <a:ext cx="95" cy="94"/>
            </a:xfrm>
            <a:custGeom>
              <a:avLst/>
              <a:gdLst>
                <a:gd name="T0" fmla="*/ 0 w 95"/>
                <a:gd name="T1" fmla="*/ 0 h 94"/>
                <a:gd name="T2" fmla="*/ 25 w 95"/>
                <a:gd name="T3" fmla="*/ 92 h 94"/>
                <a:gd name="T4" fmla="*/ 34 w 95"/>
                <a:gd name="T5" fmla="*/ 85 h 94"/>
                <a:gd name="T6" fmla="*/ 51 w 95"/>
                <a:gd name="T7" fmla="*/ 81 h 94"/>
                <a:gd name="T8" fmla="*/ 71 w 95"/>
                <a:gd name="T9" fmla="*/ 85 h 94"/>
                <a:gd name="T10" fmla="*/ 95 w 95"/>
                <a:gd name="T11" fmla="*/ 94 h 94"/>
                <a:gd name="T12" fmla="*/ 0 w 95"/>
                <a:gd name="T13" fmla="*/ 0 h 9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5"/>
                <a:gd name="T22" fmla="*/ 0 h 94"/>
                <a:gd name="T23" fmla="*/ 95 w 95"/>
                <a:gd name="T24" fmla="*/ 94 h 9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5" h="94">
                  <a:moveTo>
                    <a:pt x="0" y="0"/>
                  </a:moveTo>
                  <a:lnTo>
                    <a:pt x="25" y="92"/>
                  </a:lnTo>
                  <a:lnTo>
                    <a:pt x="34" y="85"/>
                  </a:lnTo>
                  <a:lnTo>
                    <a:pt x="51" y="81"/>
                  </a:lnTo>
                  <a:lnTo>
                    <a:pt x="71" y="85"/>
                  </a:lnTo>
                  <a:lnTo>
                    <a:pt x="95" y="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DCDC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610" name="Freeform 89">
              <a:extLst>
                <a:ext uri="{FF2B5EF4-FFF2-40B4-BE49-F238E27FC236}">
                  <a16:creationId xmlns:a16="http://schemas.microsoft.com/office/drawing/2014/main" xmlns="" id="{BB81931D-77FC-4FCB-8DA9-170BAB933D86}"/>
                </a:ext>
              </a:extLst>
            </p:cNvPr>
            <p:cNvSpPr>
              <a:spLocks/>
            </p:cNvSpPr>
            <p:nvPr/>
          </p:nvSpPr>
          <p:spPr bwMode="auto">
            <a:xfrm>
              <a:off x="1743" y="905"/>
              <a:ext cx="764" cy="750"/>
            </a:xfrm>
            <a:custGeom>
              <a:avLst/>
              <a:gdLst>
                <a:gd name="T0" fmla="*/ 0 w 764"/>
                <a:gd name="T1" fmla="*/ 750 h 750"/>
                <a:gd name="T2" fmla="*/ 0 w 764"/>
                <a:gd name="T3" fmla="*/ 0 h 750"/>
                <a:gd name="T4" fmla="*/ 669 w 764"/>
                <a:gd name="T5" fmla="*/ 0 h 750"/>
                <a:gd name="T6" fmla="*/ 764 w 764"/>
                <a:gd name="T7" fmla="*/ 94 h 750"/>
                <a:gd name="T8" fmla="*/ 764 w 764"/>
                <a:gd name="T9" fmla="*/ 750 h 750"/>
                <a:gd name="T10" fmla="*/ 0 w 764"/>
                <a:gd name="T11" fmla="*/ 750 h 75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64"/>
                <a:gd name="T19" fmla="*/ 0 h 750"/>
                <a:gd name="T20" fmla="*/ 764 w 764"/>
                <a:gd name="T21" fmla="*/ 750 h 75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64" h="750">
                  <a:moveTo>
                    <a:pt x="0" y="750"/>
                  </a:moveTo>
                  <a:lnTo>
                    <a:pt x="0" y="0"/>
                  </a:lnTo>
                  <a:lnTo>
                    <a:pt x="669" y="0"/>
                  </a:lnTo>
                  <a:lnTo>
                    <a:pt x="764" y="94"/>
                  </a:lnTo>
                  <a:lnTo>
                    <a:pt x="764" y="750"/>
                  </a:lnTo>
                  <a:lnTo>
                    <a:pt x="0" y="750"/>
                  </a:lnTo>
                  <a:close/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611" name="Freeform 90">
              <a:extLst>
                <a:ext uri="{FF2B5EF4-FFF2-40B4-BE49-F238E27FC236}">
                  <a16:creationId xmlns:a16="http://schemas.microsoft.com/office/drawing/2014/main" xmlns="" id="{7E871816-8CFA-4719-B494-E222BDCF3109}"/>
                </a:ext>
              </a:extLst>
            </p:cNvPr>
            <p:cNvSpPr>
              <a:spLocks/>
            </p:cNvSpPr>
            <p:nvPr/>
          </p:nvSpPr>
          <p:spPr bwMode="auto">
            <a:xfrm>
              <a:off x="2412" y="905"/>
              <a:ext cx="95" cy="94"/>
            </a:xfrm>
            <a:custGeom>
              <a:avLst/>
              <a:gdLst>
                <a:gd name="T0" fmla="*/ 0 w 95"/>
                <a:gd name="T1" fmla="*/ 0 h 94"/>
                <a:gd name="T2" fmla="*/ 25 w 95"/>
                <a:gd name="T3" fmla="*/ 92 h 94"/>
                <a:gd name="T4" fmla="*/ 34 w 95"/>
                <a:gd name="T5" fmla="*/ 85 h 94"/>
                <a:gd name="T6" fmla="*/ 51 w 95"/>
                <a:gd name="T7" fmla="*/ 81 h 94"/>
                <a:gd name="T8" fmla="*/ 71 w 95"/>
                <a:gd name="T9" fmla="*/ 85 h 94"/>
                <a:gd name="T10" fmla="*/ 95 w 95"/>
                <a:gd name="T11" fmla="*/ 94 h 9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5"/>
                <a:gd name="T19" fmla="*/ 0 h 94"/>
                <a:gd name="T20" fmla="*/ 95 w 95"/>
                <a:gd name="T21" fmla="*/ 94 h 9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5" h="94">
                  <a:moveTo>
                    <a:pt x="0" y="0"/>
                  </a:moveTo>
                  <a:lnTo>
                    <a:pt x="25" y="92"/>
                  </a:lnTo>
                  <a:lnTo>
                    <a:pt x="34" y="85"/>
                  </a:lnTo>
                  <a:lnTo>
                    <a:pt x="51" y="81"/>
                  </a:lnTo>
                  <a:lnTo>
                    <a:pt x="71" y="85"/>
                  </a:lnTo>
                  <a:lnTo>
                    <a:pt x="95" y="94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612" name="Group 96">
            <a:extLst>
              <a:ext uri="{FF2B5EF4-FFF2-40B4-BE49-F238E27FC236}">
                <a16:creationId xmlns:a16="http://schemas.microsoft.com/office/drawing/2014/main" xmlns="" id="{AF2BE04B-AB7E-409F-BF4F-8E8690F26299}"/>
              </a:ext>
            </a:extLst>
          </p:cNvPr>
          <p:cNvGrpSpPr>
            <a:grpSpLocks/>
          </p:cNvGrpSpPr>
          <p:nvPr/>
        </p:nvGrpSpPr>
        <p:grpSpPr bwMode="auto">
          <a:xfrm>
            <a:off x="4194175" y="1352550"/>
            <a:ext cx="1341437" cy="1190625"/>
            <a:chOff x="1634" y="931"/>
            <a:chExt cx="845" cy="750"/>
          </a:xfrm>
        </p:grpSpPr>
        <p:sp>
          <p:nvSpPr>
            <p:cNvPr id="613" name="Freeform 92">
              <a:extLst>
                <a:ext uri="{FF2B5EF4-FFF2-40B4-BE49-F238E27FC236}">
                  <a16:creationId xmlns:a16="http://schemas.microsoft.com/office/drawing/2014/main" xmlns="" id="{0CB92C54-DBE8-4D0D-88A5-346E92565A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634" y="931"/>
              <a:ext cx="845" cy="750"/>
            </a:xfrm>
            <a:custGeom>
              <a:avLst/>
              <a:gdLst>
                <a:gd name="T0" fmla="*/ 0 w 845"/>
                <a:gd name="T1" fmla="*/ 750 h 750"/>
                <a:gd name="T2" fmla="*/ 0 w 845"/>
                <a:gd name="T3" fmla="*/ 0 h 750"/>
                <a:gd name="T4" fmla="*/ 740 w 845"/>
                <a:gd name="T5" fmla="*/ 0 h 750"/>
                <a:gd name="T6" fmla="*/ 845 w 845"/>
                <a:gd name="T7" fmla="*/ 94 h 750"/>
                <a:gd name="T8" fmla="*/ 845 w 845"/>
                <a:gd name="T9" fmla="*/ 750 h 750"/>
                <a:gd name="T10" fmla="*/ 0 w 845"/>
                <a:gd name="T11" fmla="*/ 750 h 75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845"/>
                <a:gd name="T19" fmla="*/ 0 h 750"/>
                <a:gd name="T20" fmla="*/ 845 w 845"/>
                <a:gd name="T21" fmla="*/ 750 h 75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845" h="750">
                  <a:moveTo>
                    <a:pt x="0" y="750"/>
                  </a:moveTo>
                  <a:lnTo>
                    <a:pt x="0" y="0"/>
                  </a:lnTo>
                  <a:lnTo>
                    <a:pt x="740" y="0"/>
                  </a:lnTo>
                  <a:lnTo>
                    <a:pt x="845" y="94"/>
                  </a:lnTo>
                  <a:lnTo>
                    <a:pt x="845" y="750"/>
                  </a:lnTo>
                  <a:lnTo>
                    <a:pt x="0" y="75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614" name="Freeform 93">
              <a:extLst>
                <a:ext uri="{FF2B5EF4-FFF2-40B4-BE49-F238E27FC236}">
                  <a16:creationId xmlns:a16="http://schemas.microsoft.com/office/drawing/2014/main" xmlns="" id="{3952ECC0-7507-48CE-9558-13AF933F513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4" y="931"/>
              <a:ext cx="105" cy="94"/>
            </a:xfrm>
            <a:custGeom>
              <a:avLst/>
              <a:gdLst>
                <a:gd name="T0" fmla="*/ 0 w 105"/>
                <a:gd name="T1" fmla="*/ 0 h 94"/>
                <a:gd name="T2" fmla="*/ 28 w 105"/>
                <a:gd name="T3" fmla="*/ 92 h 94"/>
                <a:gd name="T4" fmla="*/ 40 w 105"/>
                <a:gd name="T5" fmla="*/ 84 h 94"/>
                <a:gd name="T6" fmla="*/ 55 w 105"/>
                <a:gd name="T7" fmla="*/ 81 h 94"/>
                <a:gd name="T8" fmla="*/ 78 w 105"/>
                <a:gd name="T9" fmla="*/ 84 h 94"/>
                <a:gd name="T10" fmla="*/ 105 w 105"/>
                <a:gd name="T11" fmla="*/ 94 h 94"/>
                <a:gd name="T12" fmla="*/ 0 w 105"/>
                <a:gd name="T13" fmla="*/ 0 h 9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05"/>
                <a:gd name="T22" fmla="*/ 0 h 94"/>
                <a:gd name="T23" fmla="*/ 105 w 105"/>
                <a:gd name="T24" fmla="*/ 94 h 9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05" h="94">
                  <a:moveTo>
                    <a:pt x="0" y="0"/>
                  </a:moveTo>
                  <a:lnTo>
                    <a:pt x="28" y="92"/>
                  </a:lnTo>
                  <a:lnTo>
                    <a:pt x="40" y="84"/>
                  </a:lnTo>
                  <a:lnTo>
                    <a:pt x="55" y="81"/>
                  </a:lnTo>
                  <a:lnTo>
                    <a:pt x="78" y="84"/>
                  </a:lnTo>
                  <a:lnTo>
                    <a:pt x="105" y="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DCDC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615" name="Freeform 94">
              <a:extLst>
                <a:ext uri="{FF2B5EF4-FFF2-40B4-BE49-F238E27FC236}">
                  <a16:creationId xmlns:a16="http://schemas.microsoft.com/office/drawing/2014/main" xmlns="" id="{C834C3A1-C91A-42A7-B6A7-C0078218D52E}"/>
                </a:ext>
              </a:extLst>
            </p:cNvPr>
            <p:cNvSpPr>
              <a:spLocks/>
            </p:cNvSpPr>
            <p:nvPr/>
          </p:nvSpPr>
          <p:spPr bwMode="auto">
            <a:xfrm>
              <a:off x="1634" y="931"/>
              <a:ext cx="845" cy="750"/>
            </a:xfrm>
            <a:custGeom>
              <a:avLst/>
              <a:gdLst>
                <a:gd name="T0" fmla="*/ 0 w 845"/>
                <a:gd name="T1" fmla="*/ 750 h 750"/>
                <a:gd name="T2" fmla="*/ 0 w 845"/>
                <a:gd name="T3" fmla="*/ 0 h 750"/>
                <a:gd name="T4" fmla="*/ 740 w 845"/>
                <a:gd name="T5" fmla="*/ 0 h 750"/>
                <a:gd name="T6" fmla="*/ 845 w 845"/>
                <a:gd name="T7" fmla="*/ 94 h 750"/>
                <a:gd name="T8" fmla="*/ 845 w 845"/>
                <a:gd name="T9" fmla="*/ 750 h 750"/>
                <a:gd name="T10" fmla="*/ 0 w 845"/>
                <a:gd name="T11" fmla="*/ 750 h 75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845"/>
                <a:gd name="T19" fmla="*/ 0 h 750"/>
                <a:gd name="T20" fmla="*/ 845 w 845"/>
                <a:gd name="T21" fmla="*/ 750 h 75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845" h="750">
                  <a:moveTo>
                    <a:pt x="0" y="750"/>
                  </a:moveTo>
                  <a:lnTo>
                    <a:pt x="0" y="0"/>
                  </a:lnTo>
                  <a:lnTo>
                    <a:pt x="740" y="0"/>
                  </a:lnTo>
                  <a:lnTo>
                    <a:pt x="845" y="94"/>
                  </a:lnTo>
                  <a:lnTo>
                    <a:pt x="845" y="750"/>
                  </a:lnTo>
                  <a:lnTo>
                    <a:pt x="0" y="750"/>
                  </a:lnTo>
                  <a:close/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616" name="Freeform 95">
              <a:extLst>
                <a:ext uri="{FF2B5EF4-FFF2-40B4-BE49-F238E27FC236}">
                  <a16:creationId xmlns:a16="http://schemas.microsoft.com/office/drawing/2014/main" xmlns="" id="{E4444C94-A743-49B5-9941-F198C2FF76E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4" y="931"/>
              <a:ext cx="105" cy="94"/>
            </a:xfrm>
            <a:custGeom>
              <a:avLst/>
              <a:gdLst>
                <a:gd name="T0" fmla="*/ 0 w 105"/>
                <a:gd name="T1" fmla="*/ 0 h 94"/>
                <a:gd name="T2" fmla="*/ 28 w 105"/>
                <a:gd name="T3" fmla="*/ 92 h 94"/>
                <a:gd name="T4" fmla="*/ 40 w 105"/>
                <a:gd name="T5" fmla="*/ 84 h 94"/>
                <a:gd name="T6" fmla="*/ 55 w 105"/>
                <a:gd name="T7" fmla="*/ 81 h 94"/>
                <a:gd name="T8" fmla="*/ 78 w 105"/>
                <a:gd name="T9" fmla="*/ 84 h 94"/>
                <a:gd name="T10" fmla="*/ 105 w 105"/>
                <a:gd name="T11" fmla="*/ 94 h 9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05"/>
                <a:gd name="T19" fmla="*/ 0 h 94"/>
                <a:gd name="T20" fmla="*/ 105 w 105"/>
                <a:gd name="T21" fmla="*/ 94 h 9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05" h="94">
                  <a:moveTo>
                    <a:pt x="0" y="0"/>
                  </a:moveTo>
                  <a:lnTo>
                    <a:pt x="28" y="92"/>
                  </a:lnTo>
                  <a:lnTo>
                    <a:pt x="40" y="84"/>
                  </a:lnTo>
                  <a:lnTo>
                    <a:pt x="55" y="81"/>
                  </a:lnTo>
                  <a:lnTo>
                    <a:pt x="78" y="84"/>
                  </a:lnTo>
                  <a:lnTo>
                    <a:pt x="105" y="94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617" name="Group 99">
            <a:extLst>
              <a:ext uri="{FF2B5EF4-FFF2-40B4-BE49-F238E27FC236}">
                <a16:creationId xmlns:a16="http://schemas.microsoft.com/office/drawing/2014/main" xmlns="" id="{8D25AD73-5678-4F3B-B0CD-BC27A967042C}"/>
              </a:ext>
            </a:extLst>
          </p:cNvPr>
          <p:cNvGrpSpPr>
            <a:grpSpLocks/>
          </p:cNvGrpSpPr>
          <p:nvPr/>
        </p:nvGrpSpPr>
        <p:grpSpPr bwMode="auto">
          <a:xfrm>
            <a:off x="4287837" y="2146300"/>
            <a:ext cx="679450" cy="125412"/>
            <a:chOff x="1693" y="1431"/>
            <a:chExt cx="428" cy="79"/>
          </a:xfrm>
        </p:grpSpPr>
        <p:sp>
          <p:nvSpPr>
            <p:cNvPr id="618" name="Freeform 97">
              <a:extLst>
                <a:ext uri="{FF2B5EF4-FFF2-40B4-BE49-F238E27FC236}">
                  <a16:creationId xmlns:a16="http://schemas.microsoft.com/office/drawing/2014/main" xmlns="" id="{E611194F-88E3-4C50-AB3B-2CD0AC50870E}"/>
                </a:ext>
              </a:extLst>
            </p:cNvPr>
            <p:cNvSpPr>
              <a:spLocks/>
            </p:cNvSpPr>
            <p:nvPr/>
          </p:nvSpPr>
          <p:spPr bwMode="auto">
            <a:xfrm>
              <a:off x="1771" y="1462"/>
              <a:ext cx="350" cy="17"/>
            </a:xfrm>
            <a:custGeom>
              <a:avLst/>
              <a:gdLst>
                <a:gd name="T0" fmla="*/ 350 w 350"/>
                <a:gd name="T1" fmla="*/ 15 h 17"/>
                <a:gd name="T2" fmla="*/ 350 w 350"/>
                <a:gd name="T3" fmla="*/ 0 h 17"/>
                <a:gd name="T4" fmla="*/ 0 w 350"/>
                <a:gd name="T5" fmla="*/ 2 h 17"/>
                <a:gd name="T6" fmla="*/ 0 w 350"/>
                <a:gd name="T7" fmla="*/ 17 h 17"/>
                <a:gd name="T8" fmla="*/ 350 w 350"/>
                <a:gd name="T9" fmla="*/ 15 h 1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0"/>
                <a:gd name="T16" fmla="*/ 0 h 17"/>
                <a:gd name="T17" fmla="*/ 350 w 350"/>
                <a:gd name="T18" fmla="*/ 17 h 1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0" h="17">
                  <a:moveTo>
                    <a:pt x="350" y="15"/>
                  </a:moveTo>
                  <a:lnTo>
                    <a:pt x="350" y="0"/>
                  </a:lnTo>
                  <a:lnTo>
                    <a:pt x="0" y="2"/>
                  </a:lnTo>
                  <a:lnTo>
                    <a:pt x="0" y="17"/>
                  </a:lnTo>
                  <a:lnTo>
                    <a:pt x="350" y="15"/>
                  </a:lnTo>
                  <a:close/>
                </a:path>
              </a:pathLst>
            </a:custGeom>
            <a:solidFill>
              <a:srgbClr val="273C83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619" name="Freeform 98">
              <a:extLst>
                <a:ext uri="{FF2B5EF4-FFF2-40B4-BE49-F238E27FC236}">
                  <a16:creationId xmlns:a16="http://schemas.microsoft.com/office/drawing/2014/main" xmlns="" id="{5F4FB51D-68F0-4D22-8CF3-AE9A70825531}"/>
                </a:ext>
              </a:extLst>
            </p:cNvPr>
            <p:cNvSpPr>
              <a:spLocks/>
            </p:cNvSpPr>
            <p:nvPr/>
          </p:nvSpPr>
          <p:spPr bwMode="auto">
            <a:xfrm>
              <a:off x="1693" y="1431"/>
              <a:ext cx="82" cy="79"/>
            </a:xfrm>
            <a:custGeom>
              <a:avLst/>
              <a:gdLst>
                <a:gd name="T0" fmla="*/ 82 w 82"/>
                <a:gd name="T1" fmla="*/ 0 h 79"/>
                <a:gd name="T2" fmla="*/ 0 w 82"/>
                <a:gd name="T3" fmla="*/ 40 h 79"/>
                <a:gd name="T4" fmla="*/ 82 w 82"/>
                <a:gd name="T5" fmla="*/ 79 h 79"/>
                <a:gd name="T6" fmla="*/ 82 w 82"/>
                <a:gd name="T7" fmla="*/ 0 h 7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2"/>
                <a:gd name="T13" fmla="*/ 0 h 79"/>
                <a:gd name="T14" fmla="*/ 82 w 82"/>
                <a:gd name="T15" fmla="*/ 79 h 7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2" h="79">
                  <a:moveTo>
                    <a:pt x="82" y="0"/>
                  </a:moveTo>
                  <a:lnTo>
                    <a:pt x="0" y="40"/>
                  </a:lnTo>
                  <a:lnTo>
                    <a:pt x="82" y="79"/>
                  </a:lnTo>
                  <a:lnTo>
                    <a:pt x="82" y="0"/>
                  </a:lnTo>
                  <a:close/>
                </a:path>
              </a:pathLst>
            </a:custGeom>
            <a:solidFill>
              <a:srgbClr val="273C83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620" name="Group 104">
            <a:extLst>
              <a:ext uri="{FF2B5EF4-FFF2-40B4-BE49-F238E27FC236}">
                <a16:creationId xmlns:a16="http://schemas.microsoft.com/office/drawing/2014/main" xmlns="" id="{A0CEDCEB-6B65-457D-A428-952B0D7B7C2B}"/>
              </a:ext>
            </a:extLst>
          </p:cNvPr>
          <p:cNvGrpSpPr>
            <a:grpSpLocks/>
          </p:cNvGrpSpPr>
          <p:nvPr/>
        </p:nvGrpSpPr>
        <p:grpSpPr bwMode="auto">
          <a:xfrm>
            <a:off x="4121150" y="1387475"/>
            <a:ext cx="1381125" cy="1190625"/>
            <a:chOff x="1588" y="953"/>
            <a:chExt cx="870" cy="750"/>
          </a:xfrm>
        </p:grpSpPr>
        <p:sp>
          <p:nvSpPr>
            <p:cNvPr id="621" name="Freeform 100">
              <a:extLst>
                <a:ext uri="{FF2B5EF4-FFF2-40B4-BE49-F238E27FC236}">
                  <a16:creationId xmlns:a16="http://schemas.microsoft.com/office/drawing/2014/main" xmlns="" id="{AC830B35-FD4A-4D94-868B-56F46047991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" y="953"/>
              <a:ext cx="870" cy="750"/>
            </a:xfrm>
            <a:custGeom>
              <a:avLst/>
              <a:gdLst>
                <a:gd name="T0" fmla="*/ 0 w 870"/>
                <a:gd name="T1" fmla="*/ 750 h 750"/>
                <a:gd name="T2" fmla="*/ 0 w 870"/>
                <a:gd name="T3" fmla="*/ 0 h 750"/>
                <a:gd name="T4" fmla="*/ 761 w 870"/>
                <a:gd name="T5" fmla="*/ 0 h 750"/>
                <a:gd name="T6" fmla="*/ 870 w 870"/>
                <a:gd name="T7" fmla="*/ 94 h 750"/>
                <a:gd name="T8" fmla="*/ 870 w 870"/>
                <a:gd name="T9" fmla="*/ 750 h 750"/>
                <a:gd name="T10" fmla="*/ 0 w 870"/>
                <a:gd name="T11" fmla="*/ 750 h 75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870"/>
                <a:gd name="T19" fmla="*/ 0 h 750"/>
                <a:gd name="T20" fmla="*/ 870 w 870"/>
                <a:gd name="T21" fmla="*/ 750 h 75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870" h="750">
                  <a:moveTo>
                    <a:pt x="0" y="750"/>
                  </a:moveTo>
                  <a:lnTo>
                    <a:pt x="0" y="0"/>
                  </a:lnTo>
                  <a:lnTo>
                    <a:pt x="761" y="0"/>
                  </a:lnTo>
                  <a:lnTo>
                    <a:pt x="870" y="94"/>
                  </a:lnTo>
                  <a:lnTo>
                    <a:pt x="870" y="750"/>
                  </a:lnTo>
                  <a:lnTo>
                    <a:pt x="0" y="75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622" name="Freeform 101">
              <a:extLst>
                <a:ext uri="{FF2B5EF4-FFF2-40B4-BE49-F238E27FC236}">
                  <a16:creationId xmlns:a16="http://schemas.microsoft.com/office/drawing/2014/main" xmlns="" id="{45E68FD3-0E04-4B16-9D0A-173BBA742F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9" y="953"/>
              <a:ext cx="109" cy="94"/>
            </a:xfrm>
            <a:custGeom>
              <a:avLst/>
              <a:gdLst>
                <a:gd name="T0" fmla="*/ 0 w 109"/>
                <a:gd name="T1" fmla="*/ 0 h 94"/>
                <a:gd name="T2" fmla="*/ 28 w 109"/>
                <a:gd name="T3" fmla="*/ 92 h 94"/>
                <a:gd name="T4" fmla="*/ 40 w 109"/>
                <a:gd name="T5" fmla="*/ 84 h 94"/>
                <a:gd name="T6" fmla="*/ 57 w 109"/>
                <a:gd name="T7" fmla="*/ 81 h 94"/>
                <a:gd name="T8" fmla="*/ 80 w 109"/>
                <a:gd name="T9" fmla="*/ 84 h 94"/>
                <a:gd name="T10" fmla="*/ 109 w 109"/>
                <a:gd name="T11" fmla="*/ 94 h 94"/>
                <a:gd name="T12" fmla="*/ 0 w 109"/>
                <a:gd name="T13" fmla="*/ 0 h 9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09"/>
                <a:gd name="T22" fmla="*/ 0 h 94"/>
                <a:gd name="T23" fmla="*/ 109 w 109"/>
                <a:gd name="T24" fmla="*/ 94 h 9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09" h="94">
                  <a:moveTo>
                    <a:pt x="0" y="0"/>
                  </a:moveTo>
                  <a:lnTo>
                    <a:pt x="28" y="92"/>
                  </a:lnTo>
                  <a:lnTo>
                    <a:pt x="40" y="84"/>
                  </a:lnTo>
                  <a:lnTo>
                    <a:pt x="57" y="81"/>
                  </a:lnTo>
                  <a:lnTo>
                    <a:pt x="80" y="84"/>
                  </a:lnTo>
                  <a:lnTo>
                    <a:pt x="109" y="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DCDC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623" name="Freeform 102">
              <a:extLst>
                <a:ext uri="{FF2B5EF4-FFF2-40B4-BE49-F238E27FC236}">
                  <a16:creationId xmlns:a16="http://schemas.microsoft.com/office/drawing/2014/main" xmlns="" id="{76FE28B2-C648-4F7D-8453-9FA214636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" y="953"/>
              <a:ext cx="870" cy="750"/>
            </a:xfrm>
            <a:custGeom>
              <a:avLst/>
              <a:gdLst>
                <a:gd name="T0" fmla="*/ 0 w 870"/>
                <a:gd name="T1" fmla="*/ 750 h 750"/>
                <a:gd name="T2" fmla="*/ 0 w 870"/>
                <a:gd name="T3" fmla="*/ 0 h 750"/>
                <a:gd name="T4" fmla="*/ 761 w 870"/>
                <a:gd name="T5" fmla="*/ 0 h 750"/>
                <a:gd name="T6" fmla="*/ 870 w 870"/>
                <a:gd name="T7" fmla="*/ 94 h 750"/>
                <a:gd name="T8" fmla="*/ 870 w 870"/>
                <a:gd name="T9" fmla="*/ 750 h 750"/>
                <a:gd name="T10" fmla="*/ 0 w 870"/>
                <a:gd name="T11" fmla="*/ 750 h 75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870"/>
                <a:gd name="T19" fmla="*/ 0 h 750"/>
                <a:gd name="T20" fmla="*/ 870 w 870"/>
                <a:gd name="T21" fmla="*/ 750 h 75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870" h="750">
                  <a:moveTo>
                    <a:pt x="0" y="750"/>
                  </a:moveTo>
                  <a:lnTo>
                    <a:pt x="0" y="0"/>
                  </a:lnTo>
                  <a:lnTo>
                    <a:pt x="761" y="0"/>
                  </a:lnTo>
                  <a:lnTo>
                    <a:pt x="870" y="94"/>
                  </a:lnTo>
                  <a:lnTo>
                    <a:pt x="870" y="750"/>
                  </a:lnTo>
                  <a:lnTo>
                    <a:pt x="0" y="750"/>
                  </a:lnTo>
                  <a:close/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624" name="Freeform 103">
              <a:extLst>
                <a:ext uri="{FF2B5EF4-FFF2-40B4-BE49-F238E27FC236}">
                  <a16:creationId xmlns:a16="http://schemas.microsoft.com/office/drawing/2014/main" xmlns="" id="{E0C5B494-00EB-4D13-A24B-C222E5272C8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9" y="953"/>
              <a:ext cx="109" cy="94"/>
            </a:xfrm>
            <a:custGeom>
              <a:avLst/>
              <a:gdLst>
                <a:gd name="T0" fmla="*/ 0 w 109"/>
                <a:gd name="T1" fmla="*/ 0 h 94"/>
                <a:gd name="T2" fmla="*/ 28 w 109"/>
                <a:gd name="T3" fmla="*/ 92 h 94"/>
                <a:gd name="T4" fmla="*/ 40 w 109"/>
                <a:gd name="T5" fmla="*/ 84 h 94"/>
                <a:gd name="T6" fmla="*/ 57 w 109"/>
                <a:gd name="T7" fmla="*/ 81 h 94"/>
                <a:gd name="T8" fmla="*/ 80 w 109"/>
                <a:gd name="T9" fmla="*/ 84 h 94"/>
                <a:gd name="T10" fmla="*/ 109 w 109"/>
                <a:gd name="T11" fmla="*/ 94 h 9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09"/>
                <a:gd name="T19" fmla="*/ 0 h 94"/>
                <a:gd name="T20" fmla="*/ 109 w 109"/>
                <a:gd name="T21" fmla="*/ 94 h 9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09" h="94">
                  <a:moveTo>
                    <a:pt x="0" y="0"/>
                  </a:moveTo>
                  <a:lnTo>
                    <a:pt x="28" y="92"/>
                  </a:lnTo>
                  <a:lnTo>
                    <a:pt x="40" y="84"/>
                  </a:lnTo>
                  <a:lnTo>
                    <a:pt x="57" y="81"/>
                  </a:lnTo>
                  <a:lnTo>
                    <a:pt x="80" y="84"/>
                  </a:lnTo>
                  <a:lnTo>
                    <a:pt x="109" y="94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sp>
        <p:nvSpPr>
          <p:cNvPr id="625" name="Rectangle 105">
            <a:extLst>
              <a:ext uri="{FF2B5EF4-FFF2-40B4-BE49-F238E27FC236}">
                <a16:creationId xmlns:a16="http://schemas.microsoft.com/office/drawing/2014/main" xmlns="" id="{D6AAE0F8-7765-4079-A1E4-3663B2928C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94200" y="1916112"/>
            <a:ext cx="968375" cy="17463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26" name="Line 106">
            <a:extLst>
              <a:ext uri="{FF2B5EF4-FFF2-40B4-BE49-F238E27FC236}">
                <a16:creationId xmlns:a16="http://schemas.microsoft.com/office/drawing/2014/main" xmlns="" id="{F9294ECF-6B9D-473E-87BB-152D9A1C04DF}"/>
              </a:ext>
            </a:extLst>
          </p:cNvPr>
          <p:cNvSpPr>
            <a:spLocks noChangeShapeType="1"/>
          </p:cNvSpPr>
          <p:nvPr/>
        </p:nvSpPr>
        <p:spPr bwMode="auto">
          <a:xfrm>
            <a:off x="4375150" y="1938337"/>
            <a:ext cx="968375" cy="1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27" name="Rectangle 107">
            <a:extLst>
              <a:ext uri="{FF2B5EF4-FFF2-40B4-BE49-F238E27FC236}">
                <a16:creationId xmlns:a16="http://schemas.microsoft.com/office/drawing/2014/main" xmlns="" id="{DA231175-B0A8-4C25-BD22-756BD5775F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0600" y="1398587"/>
            <a:ext cx="176212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28" name="Line 108">
            <a:extLst>
              <a:ext uri="{FF2B5EF4-FFF2-40B4-BE49-F238E27FC236}">
                <a16:creationId xmlns:a16="http://schemas.microsoft.com/office/drawing/2014/main" xmlns="" id="{5555A38C-644F-420D-91A6-782FAF657BA7}"/>
              </a:ext>
            </a:extLst>
          </p:cNvPr>
          <p:cNvSpPr>
            <a:spLocks noChangeShapeType="1"/>
          </p:cNvSpPr>
          <p:nvPr/>
        </p:nvSpPr>
        <p:spPr bwMode="auto">
          <a:xfrm>
            <a:off x="4375150" y="2009775"/>
            <a:ext cx="968375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29" name="Line 109">
            <a:extLst>
              <a:ext uri="{FF2B5EF4-FFF2-40B4-BE49-F238E27FC236}">
                <a16:creationId xmlns:a16="http://schemas.microsoft.com/office/drawing/2014/main" xmlns="" id="{CC07D2BF-6469-407B-B32D-D9867ADA9DB7}"/>
              </a:ext>
            </a:extLst>
          </p:cNvPr>
          <p:cNvSpPr>
            <a:spLocks noChangeShapeType="1"/>
          </p:cNvSpPr>
          <p:nvPr/>
        </p:nvSpPr>
        <p:spPr bwMode="auto">
          <a:xfrm>
            <a:off x="4375150" y="2079625"/>
            <a:ext cx="968375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30" name="Line 110">
            <a:extLst>
              <a:ext uri="{FF2B5EF4-FFF2-40B4-BE49-F238E27FC236}">
                <a16:creationId xmlns:a16="http://schemas.microsoft.com/office/drawing/2014/main" xmlns="" id="{A1BDF625-C42C-4892-A54B-C547785F1E62}"/>
              </a:ext>
            </a:extLst>
          </p:cNvPr>
          <p:cNvSpPr>
            <a:spLocks noChangeShapeType="1"/>
          </p:cNvSpPr>
          <p:nvPr/>
        </p:nvSpPr>
        <p:spPr bwMode="auto">
          <a:xfrm>
            <a:off x="4375150" y="2149475"/>
            <a:ext cx="968375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31" name="Line 111">
            <a:extLst>
              <a:ext uri="{FF2B5EF4-FFF2-40B4-BE49-F238E27FC236}">
                <a16:creationId xmlns:a16="http://schemas.microsoft.com/office/drawing/2014/main" xmlns="" id="{30A39CFC-D4E7-4F7B-A233-055B99EFEFFB}"/>
              </a:ext>
            </a:extLst>
          </p:cNvPr>
          <p:cNvSpPr>
            <a:spLocks noChangeShapeType="1"/>
          </p:cNvSpPr>
          <p:nvPr/>
        </p:nvSpPr>
        <p:spPr bwMode="auto">
          <a:xfrm>
            <a:off x="4375150" y="2219325"/>
            <a:ext cx="968375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32" name="Line 112">
            <a:extLst>
              <a:ext uri="{FF2B5EF4-FFF2-40B4-BE49-F238E27FC236}">
                <a16:creationId xmlns:a16="http://schemas.microsoft.com/office/drawing/2014/main" xmlns="" id="{53F7B5FC-215E-4A0D-A41B-8CE218443AC6}"/>
              </a:ext>
            </a:extLst>
          </p:cNvPr>
          <p:cNvSpPr>
            <a:spLocks noChangeShapeType="1"/>
          </p:cNvSpPr>
          <p:nvPr/>
        </p:nvSpPr>
        <p:spPr bwMode="auto">
          <a:xfrm>
            <a:off x="4375150" y="2289175"/>
            <a:ext cx="968375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33" name="Line 113">
            <a:extLst>
              <a:ext uri="{FF2B5EF4-FFF2-40B4-BE49-F238E27FC236}">
                <a16:creationId xmlns:a16="http://schemas.microsoft.com/office/drawing/2014/main" xmlns="" id="{8B8B904E-3EE7-4F0E-A765-86F51A33F03F}"/>
              </a:ext>
            </a:extLst>
          </p:cNvPr>
          <p:cNvSpPr>
            <a:spLocks noChangeShapeType="1"/>
          </p:cNvSpPr>
          <p:nvPr/>
        </p:nvSpPr>
        <p:spPr bwMode="auto">
          <a:xfrm>
            <a:off x="4375150" y="2359025"/>
            <a:ext cx="968375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34" name="Line 114">
            <a:extLst>
              <a:ext uri="{FF2B5EF4-FFF2-40B4-BE49-F238E27FC236}">
                <a16:creationId xmlns:a16="http://schemas.microsoft.com/office/drawing/2014/main" xmlns="" id="{F9EFD5BF-0D25-4834-B944-70877F079B40}"/>
              </a:ext>
            </a:extLst>
          </p:cNvPr>
          <p:cNvSpPr>
            <a:spLocks noChangeShapeType="1"/>
          </p:cNvSpPr>
          <p:nvPr/>
        </p:nvSpPr>
        <p:spPr bwMode="auto">
          <a:xfrm>
            <a:off x="4375150" y="2428875"/>
            <a:ext cx="968375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635" name="Group 117">
            <a:extLst>
              <a:ext uri="{FF2B5EF4-FFF2-40B4-BE49-F238E27FC236}">
                <a16:creationId xmlns:a16="http://schemas.microsoft.com/office/drawing/2014/main" xmlns="" id="{F5049A33-E85D-4A06-B450-D1807169E14C}"/>
              </a:ext>
            </a:extLst>
          </p:cNvPr>
          <p:cNvGrpSpPr>
            <a:grpSpLocks/>
          </p:cNvGrpSpPr>
          <p:nvPr/>
        </p:nvGrpSpPr>
        <p:grpSpPr bwMode="auto">
          <a:xfrm>
            <a:off x="6424612" y="2152650"/>
            <a:ext cx="835025" cy="125412"/>
            <a:chOff x="3039" y="1435"/>
            <a:chExt cx="526" cy="79"/>
          </a:xfrm>
        </p:grpSpPr>
        <p:sp>
          <p:nvSpPr>
            <p:cNvPr id="636" name="Rectangle 115">
              <a:extLst>
                <a:ext uri="{FF2B5EF4-FFF2-40B4-BE49-F238E27FC236}">
                  <a16:creationId xmlns:a16="http://schemas.microsoft.com/office/drawing/2014/main" xmlns="" id="{F546EC7F-5F84-4D6A-9F91-3DB542AC6C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17" y="1468"/>
              <a:ext cx="448" cy="15"/>
            </a:xfrm>
            <a:prstGeom prst="rect">
              <a:avLst/>
            </a:prstGeom>
            <a:solidFill>
              <a:srgbClr val="273C83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637" name="Freeform 116">
              <a:extLst>
                <a:ext uri="{FF2B5EF4-FFF2-40B4-BE49-F238E27FC236}">
                  <a16:creationId xmlns:a16="http://schemas.microsoft.com/office/drawing/2014/main" xmlns="" id="{A6CAC805-9BAC-4646-AC67-F7472B77DE12}"/>
                </a:ext>
              </a:extLst>
            </p:cNvPr>
            <p:cNvSpPr>
              <a:spLocks/>
            </p:cNvSpPr>
            <p:nvPr/>
          </p:nvSpPr>
          <p:spPr bwMode="auto">
            <a:xfrm>
              <a:off x="3039" y="1435"/>
              <a:ext cx="82" cy="79"/>
            </a:xfrm>
            <a:custGeom>
              <a:avLst/>
              <a:gdLst>
                <a:gd name="T0" fmla="*/ 82 w 82"/>
                <a:gd name="T1" fmla="*/ 0 h 79"/>
                <a:gd name="T2" fmla="*/ 0 w 82"/>
                <a:gd name="T3" fmla="*/ 40 h 79"/>
                <a:gd name="T4" fmla="*/ 82 w 82"/>
                <a:gd name="T5" fmla="*/ 79 h 79"/>
                <a:gd name="T6" fmla="*/ 82 w 82"/>
                <a:gd name="T7" fmla="*/ 0 h 7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2"/>
                <a:gd name="T13" fmla="*/ 0 h 79"/>
                <a:gd name="T14" fmla="*/ 82 w 82"/>
                <a:gd name="T15" fmla="*/ 79 h 7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2" h="79">
                  <a:moveTo>
                    <a:pt x="82" y="0"/>
                  </a:moveTo>
                  <a:lnTo>
                    <a:pt x="0" y="40"/>
                  </a:lnTo>
                  <a:lnTo>
                    <a:pt x="82" y="79"/>
                  </a:lnTo>
                  <a:lnTo>
                    <a:pt x="82" y="0"/>
                  </a:lnTo>
                  <a:close/>
                </a:path>
              </a:pathLst>
            </a:custGeom>
            <a:solidFill>
              <a:srgbClr val="273C83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638" name="Group 122">
            <a:extLst>
              <a:ext uri="{FF2B5EF4-FFF2-40B4-BE49-F238E27FC236}">
                <a16:creationId xmlns:a16="http://schemas.microsoft.com/office/drawing/2014/main" xmlns="" id="{6BD148B1-CB9F-4964-AB7D-CF13B4A7D9CC}"/>
              </a:ext>
            </a:extLst>
          </p:cNvPr>
          <p:cNvGrpSpPr>
            <a:grpSpLocks/>
          </p:cNvGrpSpPr>
          <p:nvPr/>
        </p:nvGrpSpPr>
        <p:grpSpPr bwMode="auto">
          <a:xfrm>
            <a:off x="6421437" y="1395412"/>
            <a:ext cx="1635125" cy="1192213"/>
            <a:chOff x="3037" y="958"/>
            <a:chExt cx="1030" cy="751"/>
          </a:xfrm>
        </p:grpSpPr>
        <p:sp>
          <p:nvSpPr>
            <p:cNvPr id="639" name="Rectangle 118">
              <a:extLst>
                <a:ext uri="{FF2B5EF4-FFF2-40B4-BE49-F238E27FC236}">
                  <a16:creationId xmlns:a16="http://schemas.microsoft.com/office/drawing/2014/main" xmlns="" id="{C8A500BF-0D19-44D5-B4AC-DE2C5A17E3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37" y="958"/>
              <a:ext cx="1029" cy="751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640" name="Freeform 119">
              <a:extLst>
                <a:ext uri="{FF2B5EF4-FFF2-40B4-BE49-F238E27FC236}">
                  <a16:creationId xmlns:a16="http://schemas.microsoft.com/office/drawing/2014/main" xmlns="" id="{3C51BA6C-01B5-4BF3-B41D-81B7D04EA4D2}"/>
                </a:ext>
              </a:extLst>
            </p:cNvPr>
            <p:cNvSpPr>
              <a:spLocks/>
            </p:cNvSpPr>
            <p:nvPr/>
          </p:nvSpPr>
          <p:spPr bwMode="auto">
            <a:xfrm>
              <a:off x="4066" y="958"/>
              <a:ext cx="1" cy="1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  <a:gd name="T4" fmla="*/ 0 w 1"/>
                <a:gd name="T5" fmla="*/ 0 h 1"/>
                <a:gd name="T6" fmla="*/ 0 60000 65536"/>
                <a:gd name="T7" fmla="*/ 0 60000 65536"/>
                <a:gd name="T8" fmla="*/ 0 60000 65536"/>
                <a:gd name="T9" fmla="*/ 0 w 1"/>
                <a:gd name="T10" fmla="*/ 0 h 1"/>
                <a:gd name="T11" fmla="*/ 1 w 1"/>
                <a:gd name="T12" fmla="*/ 1 h 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" h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CDCDC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641" name="Rectangle 120">
              <a:extLst>
                <a:ext uri="{FF2B5EF4-FFF2-40B4-BE49-F238E27FC236}">
                  <a16:creationId xmlns:a16="http://schemas.microsoft.com/office/drawing/2014/main" xmlns="" id="{F163F5F6-48D6-4845-BFB5-4353D24764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37" y="958"/>
              <a:ext cx="1029" cy="751"/>
            </a:xfrm>
            <a:prstGeom prst="rect">
              <a:avLst/>
            </a:prstGeom>
            <a:noFill/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642" name="Freeform 121">
              <a:extLst>
                <a:ext uri="{FF2B5EF4-FFF2-40B4-BE49-F238E27FC236}">
                  <a16:creationId xmlns:a16="http://schemas.microsoft.com/office/drawing/2014/main" xmlns="" id="{4C54E9E1-3F2E-4BEF-B3A0-9F39168CCAD3}"/>
                </a:ext>
              </a:extLst>
            </p:cNvPr>
            <p:cNvSpPr>
              <a:spLocks/>
            </p:cNvSpPr>
            <p:nvPr/>
          </p:nvSpPr>
          <p:spPr bwMode="auto">
            <a:xfrm>
              <a:off x="4066" y="958"/>
              <a:ext cx="1" cy="1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  <a:gd name="T4" fmla="*/ 0 w 1"/>
                <a:gd name="T5" fmla="*/ 0 h 1"/>
                <a:gd name="T6" fmla="*/ 0 60000 65536"/>
                <a:gd name="T7" fmla="*/ 0 60000 65536"/>
                <a:gd name="T8" fmla="*/ 0 60000 65536"/>
                <a:gd name="T9" fmla="*/ 0 w 1"/>
                <a:gd name="T10" fmla="*/ 0 h 1"/>
                <a:gd name="T11" fmla="*/ 1 w 1"/>
                <a:gd name="T12" fmla="*/ 1 h 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sp>
        <p:nvSpPr>
          <p:cNvPr id="643" name="Rectangle 123">
            <a:extLst>
              <a:ext uri="{FF2B5EF4-FFF2-40B4-BE49-F238E27FC236}">
                <a16:creationId xmlns:a16="http://schemas.microsoft.com/office/drawing/2014/main" xmlns="" id="{6820243B-6684-4E16-85D2-0BD6280960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34150" y="1684337"/>
            <a:ext cx="1190625" cy="17463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44" name="Line 124">
            <a:extLst>
              <a:ext uri="{FF2B5EF4-FFF2-40B4-BE49-F238E27FC236}">
                <a16:creationId xmlns:a16="http://schemas.microsoft.com/office/drawing/2014/main" xmlns="" id="{0C3F5F63-DF53-406F-954A-2F3BB775B05C}"/>
              </a:ext>
            </a:extLst>
          </p:cNvPr>
          <p:cNvSpPr>
            <a:spLocks noChangeShapeType="1"/>
          </p:cNvSpPr>
          <p:nvPr/>
        </p:nvSpPr>
        <p:spPr bwMode="auto">
          <a:xfrm>
            <a:off x="6534150" y="1804987"/>
            <a:ext cx="1190625" cy="31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45" name="Line 125">
            <a:extLst>
              <a:ext uri="{FF2B5EF4-FFF2-40B4-BE49-F238E27FC236}">
                <a16:creationId xmlns:a16="http://schemas.microsoft.com/office/drawing/2014/main" xmlns="" id="{4A68C92F-E673-4F7A-AE6C-CF86F20CFF43}"/>
              </a:ext>
            </a:extLst>
          </p:cNvPr>
          <p:cNvSpPr>
            <a:spLocks noChangeShapeType="1"/>
          </p:cNvSpPr>
          <p:nvPr/>
        </p:nvSpPr>
        <p:spPr bwMode="auto">
          <a:xfrm>
            <a:off x="6534150" y="1874837"/>
            <a:ext cx="1190625" cy="31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46" name="Line 126">
            <a:extLst>
              <a:ext uri="{FF2B5EF4-FFF2-40B4-BE49-F238E27FC236}">
                <a16:creationId xmlns:a16="http://schemas.microsoft.com/office/drawing/2014/main" xmlns="" id="{01561D8C-CF46-4C95-A38D-DC7929688AE6}"/>
              </a:ext>
            </a:extLst>
          </p:cNvPr>
          <p:cNvSpPr>
            <a:spLocks noChangeShapeType="1"/>
          </p:cNvSpPr>
          <p:nvPr/>
        </p:nvSpPr>
        <p:spPr bwMode="auto">
          <a:xfrm>
            <a:off x="6534150" y="1944687"/>
            <a:ext cx="1190625" cy="31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47" name="Line 127">
            <a:extLst>
              <a:ext uri="{FF2B5EF4-FFF2-40B4-BE49-F238E27FC236}">
                <a16:creationId xmlns:a16="http://schemas.microsoft.com/office/drawing/2014/main" xmlns="" id="{C6886215-A94D-4C45-87E8-83CFB25DA9DC}"/>
              </a:ext>
            </a:extLst>
          </p:cNvPr>
          <p:cNvSpPr>
            <a:spLocks noChangeShapeType="1"/>
          </p:cNvSpPr>
          <p:nvPr/>
        </p:nvSpPr>
        <p:spPr bwMode="auto">
          <a:xfrm>
            <a:off x="6534150" y="2014537"/>
            <a:ext cx="1190625" cy="31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48" name="Line 128">
            <a:extLst>
              <a:ext uri="{FF2B5EF4-FFF2-40B4-BE49-F238E27FC236}">
                <a16:creationId xmlns:a16="http://schemas.microsoft.com/office/drawing/2014/main" xmlns="" id="{9DE0E0E5-C7D0-4978-8DC9-075310D73033}"/>
              </a:ext>
            </a:extLst>
          </p:cNvPr>
          <p:cNvSpPr>
            <a:spLocks noChangeShapeType="1"/>
          </p:cNvSpPr>
          <p:nvPr/>
        </p:nvSpPr>
        <p:spPr bwMode="auto">
          <a:xfrm>
            <a:off x="6534150" y="2084387"/>
            <a:ext cx="1190625" cy="31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49" name="Line 129">
            <a:extLst>
              <a:ext uri="{FF2B5EF4-FFF2-40B4-BE49-F238E27FC236}">
                <a16:creationId xmlns:a16="http://schemas.microsoft.com/office/drawing/2014/main" xmlns="" id="{25DCF1ED-8F1A-41A4-B8A9-67670D5DA2E5}"/>
              </a:ext>
            </a:extLst>
          </p:cNvPr>
          <p:cNvSpPr>
            <a:spLocks noChangeShapeType="1"/>
          </p:cNvSpPr>
          <p:nvPr/>
        </p:nvSpPr>
        <p:spPr bwMode="auto">
          <a:xfrm>
            <a:off x="6534150" y="2155825"/>
            <a:ext cx="1190625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50" name="Line 130">
            <a:extLst>
              <a:ext uri="{FF2B5EF4-FFF2-40B4-BE49-F238E27FC236}">
                <a16:creationId xmlns:a16="http://schemas.microsoft.com/office/drawing/2014/main" xmlns="" id="{916EEACA-E698-446E-89E4-AD01A2D3D0F7}"/>
              </a:ext>
            </a:extLst>
          </p:cNvPr>
          <p:cNvSpPr>
            <a:spLocks noChangeShapeType="1"/>
          </p:cNvSpPr>
          <p:nvPr/>
        </p:nvSpPr>
        <p:spPr bwMode="auto">
          <a:xfrm>
            <a:off x="6534150" y="2225675"/>
            <a:ext cx="1190625" cy="31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51" name="Line 131">
            <a:extLst>
              <a:ext uri="{FF2B5EF4-FFF2-40B4-BE49-F238E27FC236}">
                <a16:creationId xmlns:a16="http://schemas.microsoft.com/office/drawing/2014/main" xmlns="" id="{7E3D8A73-168F-4224-831D-A276E4144CD7}"/>
              </a:ext>
            </a:extLst>
          </p:cNvPr>
          <p:cNvSpPr>
            <a:spLocks noChangeShapeType="1"/>
          </p:cNvSpPr>
          <p:nvPr/>
        </p:nvSpPr>
        <p:spPr bwMode="auto">
          <a:xfrm>
            <a:off x="6534150" y="2295525"/>
            <a:ext cx="1190625" cy="31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52" name="Line 132">
            <a:extLst>
              <a:ext uri="{FF2B5EF4-FFF2-40B4-BE49-F238E27FC236}">
                <a16:creationId xmlns:a16="http://schemas.microsoft.com/office/drawing/2014/main" xmlns="" id="{1B9C8312-4484-4DF3-B8D2-32CFB4076D3B}"/>
              </a:ext>
            </a:extLst>
          </p:cNvPr>
          <p:cNvSpPr>
            <a:spLocks noChangeShapeType="1"/>
          </p:cNvSpPr>
          <p:nvPr/>
        </p:nvSpPr>
        <p:spPr bwMode="auto">
          <a:xfrm>
            <a:off x="6534150" y="2365375"/>
            <a:ext cx="1190625" cy="31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53" name="Line 133">
            <a:extLst>
              <a:ext uri="{FF2B5EF4-FFF2-40B4-BE49-F238E27FC236}">
                <a16:creationId xmlns:a16="http://schemas.microsoft.com/office/drawing/2014/main" xmlns="" id="{22117446-D31B-4F52-936F-F31FBA792ED5}"/>
              </a:ext>
            </a:extLst>
          </p:cNvPr>
          <p:cNvSpPr>
            <a:spLocks noChangeShapeType="1"/>
          </p:cNvSpPr>
          <p:nvPr/>
        </p:nvSpPr>
        <p:spPr bwMode="auto">
          <a:xfrm>
            <a:off x="6534150" y="2435225"/>
            <a:ext cx="1190625" cy="31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654" name="Group 136">
            <a:extLst>
              <a:ext uri="{FF2B5EF4-FFF2-40B4-BE49-F238E27FC236}">
                <a16:creationId xmlns:a16="http://schemas.microsoft.com/office/drawing/2014/main" xmlns="" id="{945B6544-74A5-4F79-8171-AD92EE3ED6E1}"/>
              </a:ext>
            </a:extLst>
          </p:cNvPr>
          <p:cNvGrpSpPr>
            <a:grpSpLocks/>
          </p:cNvGrpSpPr>
          <p:nvPr/>
        </p:nvGrpSpPr>
        <p:grpSpPr bwMode="auto">
          <a:xfrm>
            <a:off x="6427787" y="3659187"/>
            <a:ext cx="835025" cy="125413"/>
            <a:chOff x="3041" y="2384"/>
            <a:chExt cx="526" cy="79"/>
          </a:xfrm>
        </p:grpSpPr>
        <p:sp>
          <p:nvSpPr>
            <p:cNvPr id="655" name="Rectangle 134">
              <a:extLst>
                <a:ext uri="{FF2B5EF4-FFF2-40B4-BE49-F238E27FC236}">
                  <a16:creationId xmlns:a16="http://schemas.microsoft.com/office/drawing/2014/main" xmlns="" id="{77F8E60F-E4B0-4C81-A218-A661F2BCAE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19" y="2417"/>
              <a:ext cx="448" cy="15"/>
            </a:xfrm>
            <a:prstGeom prst="rect">
              <a:avLst/>
            </a:prstGeom>
            <a:solidFill>
              <a:srgbClr val="273C83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656" name="Freeform 135">
              <a:extLst>
                <a:ext uri="{FF2B5EF4-FFF2-40B4-BE49-F238E27FC236}">
                  <a16:creationId xmlns:a16="http://schemas.microsoft.com/office/drawing/2014/main" xmlns="" id="{BC849324-8E5C-477D-B32A-5A0751309A72}"/>
                </a:ext>
              </a:extLst>
            </p:cNvPr>
            <p:cNvSpPr>
              <a:spLocks/>
            </p:cNvSpPr>
            <p:nvPr/>
          </p:nvSpPr>
          <p:spPr bwMode="auto">
            <a:xfrm>
              <a:off x="3041" y="2384"/>
              <a:ext cx="82" cy="79"/>
            </a:xfrm>
            <a:custGeom>
              <a:avLst/>
              <a:gdLst>
                <a:gd name="T0" fmla="*/ 82 w 82"/>
                <a:gd name="T1" fmla="*/ 0 h 79"/>
                <a:gd name="T2" fmla="*/ 0 w 82"/>
                <a:gd name="T3" fmla="*/ 40 h 79"/>
                <a:gd name="T4" fmla="*/ 82 w 82"/>
                <a:gd name="T5" fmla="*/ 79 h 79"/>
                <a:gd name="T6" fmla="*/ 82 w 82"/>
                <a:gd name="T7" fmla="*/ 0 h 7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2"/>
                <a:gd name="T13" fmla="*/ 0 h 79"/>
                <a:gd name="T14" fmla="*/ 82 w 82"/>
                <a:gd name="T15" fmla="*/ 79 h 7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2" h="79">
                  <a:moveTo>
                    <a:pt x="82" y="0"/>
                  </a:moveTo>
                  <a:lnTo>
                    <a:pt x="0" y="40"/>
                  </a:lnTo>
                  <a:lnTo>
                    <a:pt x="82" y="79"/>
                  </a:lnTo>
                  <a:lnTo>
                    <a:pt x="82" y="0"/>
                  </a:lnTo>
                  <a:close/>
                </a:path>
              </a:pathLst>
            </a:custGeom>
            <a:solidFill>
              <a:srgbClr val="273C83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657" name="Group 141">
            <a:extLst>
              <a:ext uri="{FF2B5EF4-FFF2-40B4-BE49-F238E27FC236}">
                <a16:creationId xmlns:a16="http://schemas.microsoft.com/office/drawing/2014/main" xmlns="" id="{9B430D6D-66F0-4D31-950A-267333511464}"/>
              </a:ext>
            </a:extLst>
          </p:cNvPr>
          <p:cNvGrpSpPr>
            <a:grpSpLocks/>
          </p:cNvGrpSpPr>
          <p:nvPr/>
        </p:nvGrpSpPr>
        <p:grpSpPr bwMode="auto">
          <a:xfrm>
            <a:off x="6424612" y="2901950"/>
            <a:ext cx="1631950" cy="1192212"/>
            <a:chOff x="3039" y="1907"/>
            <a:chExt cx="1028" cy="751"/>
          </a:xfrm>
        </p:grpSpPr>
        <p:sp>
          <p:nvSpPr>
            <p:cNvPr id="658" name="Rectangle 137">
              <a:extLst>
                <a:ext uri="{FF2B5EF4-FFF2-40B4-BE49-F238E27FC236}">
                  <a16:creationId xmlns:a16="http://schemas.microsoft.com/office/drawing/2014/main" xmlns="" id="{A8642DC8-66ED-4F5A-9465-C951C1D606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39" y="1907"/>
              <a:ext cx="1027" cy="751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659" name="Freeform 138">
              <a:extLst>
                <a:ext uri="{FF2B5EF4-FFF2-40B4-BE49-F238E27FC236}">
                  <a16:creationId xmlns:a16="http://schemas.microsoft.com/office/drawing/2014/main" xmlns="" id="{59B6769A-8DE5-4C28-B783-B6E55C98B699}"/>
                </a:ext>
              </a:extLst>
            </p:cNvPr>
            <p:cNvSpPr>
              <a:spLocks/>
            </p:cNvSpPr>
            <p:nvPr/>
          </p:nvSpPr>
          <p:spPr bwMode="auto">
            <a:xfrm>
              <a:off x="4066" y="1907"/>
              <a:ext cx="1" cy="1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  <a:gd name="T4" fmla="*/ 0 w 1"/>
                <a:gd name="T5" fmla="*/ 0 h 1"/>
                <a:gd name="T6" fmla="*/ 0 60000 65536"/>
                <a:gd name="T7" fmla="*/ 0 60000 65536"/>
                <a:gd name="T8" fmla="*/ 0 60000 65536"/>
                <a:gd name="T9" fmla="*/ 0 w 1"/>
                <a:gd name="T10" fmla="*/ 0 h 1"/>
                <a:gd name="T11" fmla="*/ 1 w 1"/>
                <a:gd name="T12" fmla="*/ 1 h 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" h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CDCDC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660" name="Rectangle 139">
              <a:extLst>
                <a:ext uri="{FF2B5EF4-FFF2-40B4-BE49-F238E27FC236}">
                  <a16:creationId xmlns:a16="http://schemas.microsoft.com/office/drawing/2014/main" xmlns="" id="{5ABA548E-D969-4083-BB70-092B920B85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39" y="1907"/>
              <a:ext cx="1027" cy="751"/>
            </a:xfrm>
            <a:prstGeom prst="rect">
              <a:avLst/>
            </a:prstGeom>
            <a:noFill/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661" name="Freeform 140">
              <a:extLst>
                <a:ext uri="{FF2B5EF4-FFF2-40B4-BE49-F238E27FC236}">
                  <a16:creationId xmlns:a16="http://schemas.microsoft.com/office/drawing/2014/main" xmlns="" id="{BADD901A-7766-401B-8F10-7CBC0AD341B3}"/>
                </a:ext>
              </a:extLst>
            </p:cNvPr>
            <p:cNvSpPr>
              <a:spLocks/>
            </p:cNvSpPr>
            <p:nvPr/>
          </p:nvSpPr>
          <p:spPr bwMode="auto">
            <a:xfrm>
              <a:off x="4066" y="1907"/>
              <a:ext cx="1" cy="1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  <a:gd name="T4" fmla="*/ 0 w 1"/>
                <a:gd name="T5" fmla="*/ 0 h 1"/>
                <a:gd name="T6" fmla="*/ 0 60000 65536"/>
                <a:gd name="T7" fmla="*/ 0 60000 65536"/>
                <a:gd name="T8" fmla="*/ 0 60000 65536"/>
                <a:gd name="T9" fmla="*/ 0 w 1"/>
                <a:gd name="T10" fmla="*/ 0 h 1"/>
                <a:gd name="T11" fmla="*/ 1 w 1"/>
                <a:gd name="T12" fmla="*/ 1 h 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sp>
        <p:nvSpPr>
          <p:cNvPr id="662" name="Freeform 142">
            <a:extLst>
              <a:ext uri="{FF2B5EF4-FFF2-40B4-BE49-F238E27FC236}">
                <a16:creationId xmlns:a16="http://schemas.microsoft.com/office/drawing/2014/main" xmlns="" id="{8047CE82-22D9-472D-AE21-ED1F6A119F80}"/>
              </a:ext>
            </a:extLst>
          </p:cNvPr>
          <p:cNvSpPr>
            <a:spLocks/>
          </p:cNvSpPr>
          <p:nvPr/>
        </p:nvSpPr>
        <p:spPr bwMode="auto">
          <a:xfrm>
            <a:off x="6534150" y="3194050"/>
            <a:ext cx="1190625" cy="20637"/>
          </a:xfrm>
          <a:custGeom>
            <a:avLst/>
            <a:gdLst>
              <a:gd name="T0" fmla="*/ 0 w 750"/>
              <a:gd name="T1" fmla="*/ 0 h 13"/>
              <a:gd name="T2" fmla="*/ 0 w 750"/>
              <a:gd name="T3" fmla="*/ 2147483647 h 13"/>
              <a:gd name="T4" fmla="*/ 2147483647 w 750"/>
              <a:gd name="T5" fmla="*/ 2147483647 h 13"/>
              <a:gd name="T6" fmla="*/ 2147483647 w 750"/>
              <a:gd name="T7" fmla="*/ 2147483647 h 13"/>
              <a:gd name="T8" fmla="*/ 0 w 750"/>
              <a:gd name="T9" fmla="*/ 0 h 1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50"/>
              <a:gd name="T16" fmla="*/ 0 h 13"/>
              <a:gd name="T17" fmla="*/ 750 w 750"/>
              <a:gd name="T18" fmla="*/ 13 h 1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50" h="13">
                <a:moveTo>
                  <a:pt x="0" y="0"/>
                </a:moveTo>
                <a:lnTo>
                  <a:pt x="0" y="11"/>
                </a:lnTo>
                <a:lnTo>
                  <a:pt x="750" y="13"/>
                </a:lnTo>
                <a:lnTo>
                  <a:pt x="750" y="2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63" name="Line 143">
            <a:extLst>
              <a:ext uri="{FF2B5EF4-FFF2-40B4-BE49-F238E27FC236}">
                <a16:creationId xmlns:a16="http://schemas.microsoft.com/office/drawing/2014/main" xmlns="" id="{D8846476-4BCB-44C9-9300-96486CE6A130}"/>
              </a:ext>
            </a:extLst>
          </p:cNvPr>
          <p:cNvSpPr>
            <a:spLocks noChangeShapeType="1"/>
          </p:cNvSpPr>
          <p:nvPr/>
        </p:nvSpPr>
        <p:spPr bwMode="auto">
          <a:xfrm>
            <a:off x="6534150" y="3381375"/>
            <a:ext cx="1190625" cy="31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64" name="Line 144">
            <a:extLst>
              <a:ext uri="{FF2B5EF4-FFF2-40B4-BE49-F238E27FC236}">
                <a16:creationId xmlns:a16="http://schemas.microsoft.com/office/drawing/2014/main" xmlns="" id="{56AA0455-B835-4248-BA74-31BC4332C04B}"/>
              </a:ext>
            </a:extLst>
          </p:cNvPr>
          <p:cNvSpPr>
            <a:spLocks noChangeShapeType="1"/>
          </p:cNvSpPr>
          <p:nvPr/>
        </p:nvSpPr>
        <p:spPr bwMode="auto">
          <a:xfrm>
            <a:off x="6534150" y="3451225"/>
            <a:ext cx="1190625" cy="31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65" name="Line 145">
            <a:extLst>
              <a:ext uri="{FF2B5EF4-FFF2-40B4-BE49-F238E27FC236}">
                <a16:creationId xmlns:a16="http://schemas.microsoft.com/office/drawing/2014/main" xmlns="" id="{4E658740-F422-487E-AFFD-2FB7DE75AAF6}"/>
              </a:ext>
            </a:extLst>
          </p:cNvPr>
          <p:cNvSpPr>
            <a:spLocks noChangeShapeType="1"/>
          </p:cNvSpPr>
          <p:nvPr/>
        </p:nvSpPr>
        <p:spPr bwMode="auto">
          <a:xfrm>
            <a:off x="6534150" y="3521075"/>
            <a:ext cx="1190625" cy="31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66" name="Line 146">
            <a:extLst>
              <a:ext uri="{FF2B5EF4-FFF2-40B4-BE49-F238E27FC236}">
                <a16:creationId xmlns:a16="http://schemas.microsoft.com/office/drawing/2014/main" xmlns="" id="{55392F64-D6A8-4CC6-B63C-BCA2125B9ACB}"/>
              </a:ext>
            </a:extLst>
          </p:cNvPr>
          <p:cNvSpPr>
            <a:spLocks noChangeShapeType="1"/>
          </p:cNvSpPr>
          <p:nvPr/>
        </p:nvSpPr>
        <p:spPr bwMode="auto">
          <a:xfrm>
            <a:off x="6534150" y="3592512"/>
            <a:ext cx="1190625" cy="1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67" name="Line 147">
            <a:extLst>
              <a:ext uri="{FF2B5EF4-FFF2-40B4-BE49-F238E27FC236}">
                <a16:creationId xmlns:a16="http://schemas.microsoft.com/office/drawing/2014/main" xmlns="" id="{E4CB274B-160C-46E5-A510-786684D362D8}"/>
              </a:ext>
            </a:extLst>
          </p:cNvPr>
          <p:cNvSpPr>
            <a:spLocks noChangeShapeType="1"/>
          </p:cNvSpPr>
          <p:nvPr/>
        </p:nvSpPr>
        <p:spPr bwMode="auto">
          <a:xfrm>
            <a:off x="6534150" y="3662362"/>
            <a:ext cx="1190625" cy="31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68" name="Line 148">
            <a:extLst>
              <a:ext uri="{FF2B5EF4-FFF2-40B4-BE49-F238E27FC236}">
                <a16:creationId xmlns:a16="http://schemas.microsoft.com/office/drawing/2014/main" xmlns="" id="{3BD1EAB5-B667-416B-A596-806F8EFB8CF2}"/>
              </a:ext>
            </a:extLst>
          </p:cNvPr>
          <p:cNvSpPr>
            <a:spLocks noChangeShapeType="1"/>
          </p:cNvSpPr>
          <p:nvPr/>
        </p:nvSpPr>
        <p:spPr bwMode="auto">
          <a:xfrm>
            <a:off x="6534150" y="3732212"/>
            <a:ext cx="1190625" cy="31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69" name="Line 149">
            <a:extLst>
              <a:ext uri="{FF2B5EF4-FFF2-40B4-BE49-F238E27FC236}">
                <a16:creationId xmlns:a16="http://schemas.microsoft.com/office/drawing/2014/main" xmlns="" id="{40B1DBC7-A70E-4234-9B6B-60584C09A2D2}"/>
              </a:ext>
            </a:extLst>
          </p:cNvPr>
          <p:cNvSpPr>
            <a:spLocks noChangeShapeType="1"/>
          </p:cNvSpPr>
          <p:nvPr/>
        </p:nvSpPr>
        <p:spPr bwMode="auto">
          <a:xfrm>
            <a:off x="6534150" y="3802062"/>
            <a:ext cx="1190625" cy="31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70" name="Line 150">
            <a:extLst>
              <a:ext uri="{FF2B5EF4-FFF2-40B4-BE49-F238E27FC236}">
                <a16:creationId xmlns:a16="http://schemas.microsoft.com/office/drawing/2014/main" xmlns="" id="{086F0753-5BD3-4D16-8BFD-B0DC249A7298}"/>
              </a:ext>
            </a:extLst>
          </p:cNvPr>
          <p:cNvSpPr>
            <a:spLocks noChangeShapeType="1"/>
          </p:cNvSpPr>
          <p:nvPr/>
        </p:nvSpPr>
        <p:spPr bwMode="auto">
          <a:xfrm>
            <a:off x="6534150" y="3871912"/>
            <a:ext cx="1190625" cy="31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71" name="Line 151">
            <a:extLst>
              <a:ext uri="{FF2B5EF4-FFF2-40B4-BE49-F238E27FC236}">
                <a16:creationId xmlns:a16="http://schemas.microsoft.com/office/drawing/2014/main" xmlns="" id="{8B0E8D69-B821-4DA0-94E8-E026302CADDB}"/>
              </a:ext>
            </a:extLst>
          </p:cNvPr>
          <p:cNvSpPr>
            <a:spLocks noChangeShapeType="1"/>
          </p:cNvSpPr>
          <p:nvPr/>
        </p:nvSpPr>
        <p:spPr bwMode="auto">
          <a:xfrm>
            <a:off x="6534150" y="3941762"/>
            <a:ext cx="1190625" cy="31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672" name="Group 154">
            <a:extLst>
              <a:ext uri="{FF2B5EF4-FFF2-40B4-BE49-F238E27FC236}">
                <a16:creationId xmlns:a16="http://schemas.microsoft.com/office/drawing/2014/main" xmlns="" id="{FB705842-5AE4-4143-AB39-DB504C4253A4}"/>
              </a:ext>
            </a:extLst>
          </p:cNvPr>
          <p:cNvGrpSpPr>
            <a:grpSpLocks/>
          </p:cNvGrpSpPr>
          <p:nvPr/>
        </p:nvGrpSpPr>
        <p:grpSpPr bwMode="auto">
          <a:xfrm>
            <a:off x="6434137" y="5151437"/>
            <a:ext cx="835025" cy="125413"/>
            <a:chOff x="3045" y="3324"/>
            <a:chExt cx="526" cy="79"/>
          </a:xfrm>
        </p:grpSpPr>
        <p:sp>
          <p:nvSpPr>
            <p:cNvPr id="673" name="Freeform 152">
              <a:extLst>
                <a:ext uri="{FF2B5EF4-FFF2-40B4-BE49-F238E27FC236}">
                  <a16:creationId xmlns:a16="http://schemas.microsoft.com/office/drawing/2014/main" xmlns="" id="{D932C61E-A19A-447E-83FD-EE9C05C569AC}"/>
                </a:ext>
              </a:extLst>
            </p:cNvPr>
            <p:cNvSpPr>
              <a:spLocks/>
            </p:cNvSpPr>
            <p:nvPr/>
          </p:nvSpPr>
          <p:spPr bwMode="auto">
            <a:xfrm>
              <a:off x="3123" y="3355"/>
              <a:ext cx="448" cy="17"/>
            </a:xfrm>
            <a:custGeom>
              <a:avLst/>
              <a:gdLst>
                <a:gd name="T0" fmla="*/ 448 w 448"/>
                <a:gd name="T1" fmla="*/ 15 h 17"/>
                <a:gd name="T2" fmla="*/ 448 w 448"/>
                <a:gd name="T3" fmla="*/ 0 h 17"/>
                <a:gd name="T4" fmla="*/ 0 w 448"/>
                <a:gd name="T5" fmla="*/ 2 h 17"/>
                <a:gd name="T6" fmla="*/ 0 w 448"/>
                <a:gd name="T7" fmla="*/ 17 h 17"/>
                <a:gd name="T8" fmla="*/ 448 w 448"/>
                <a:gd name="T9" fmla="*/ 15 h 1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48"/>
                <a:gd name="T16" fmla="*/ 0 h 17"/>
                <a:gd name="T17" fmla="*/ 448 w 448"/>
                <a:gd name="T18" fmla="*/ 17 h 1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48" h="17">
                  <a:moveTo>
                    <a:pt x="448" y="15"/>
                  </a:moveTo>
                  <a:lnTo>
                    <a:pt x="448" y="0"/>
                  </a:lnTo>
                  <a:lnTo>
                    <a:pt x="0" y="2"/>
                  </a:lnTo>
                  <a:lnTo>
                    <a:pt x="0" y="17"/>
                  </a:lnTo>
                  <a:lnTo>
                    <a:pt x="448" y="15"/>
                  </a:lnTo>
                  <a:close/>
                </a:path>
              </a:pathLst>
            </a:custGeom>
            <a:solidFill>
              <a:srgbClr val="273C83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674" name="Freeform 153">
              <a:extLst>
                <a:ext uri="{FF2B5EF4-FFF2-40B4-BE49-F238E27FC236}">
                  <a16:creationId xmlns:a16="http://schemas.microsoft.com/office/drawing/2014/main" xmlns="" id="{FFB0194F-FE16-4E08-9095-173CBC0745DD}"/>
                </a:ext>
              </a:extLst>
            </p:cNvPr>
            <p:cNvSpPr>
              <a:spLocks/>
            </p:cNvSpPr>
            <p:nvPr/>
          </p:nvSpPr>
          <p:spPr bwMode="auto">
            <a:xfrm>
              <a:off x="3045" y="3324"/>
              <a:ext cx="82" cy="79"/>
            </a:xfrm>
            <a:custGeom>
              <a:avLst/>
              <a:gdLst>
                <a:gd name="T0" fmla="*/ 82 w 82"/>
                <a:gd name="T1" fmla="*/ 0 h 79"/>
                <a:gd name="T2" fmla="*/ 0 w 82"/>
                <a:gd name="T3" fmla="*/ 40 h 79"/>
                <a:gd name="T4" fmla="*/ 82 w 82"/>
                <a:gd name="T5" fmla="*/ 79 h 79"/>
                <a:gd name="T6" fmla="*/ 82 w 82"/>
                <a:gd name="T7" fmla="*/ 0 h 7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2"/>
                <a:gd name="T13" fmla="*/ 0 h 79"/>
                <a:gd name="T14" fmla="*/ 82 w 82"/>
                <a:gd name="T15" fmla="*/ 79 h 7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2" h="79">
                  <a:moveTo>
                    <a:pt x="82" y="0"/>
                  </a:moveTo>
                  <a:lnTo>
                    <a:pt x="0" y="40"/>
                  </a:lnTo>
                  <a:lnTo>
                    <a:pt x="82" y="79"/>
                  </a:lnTo>
                  <a:lnTo>
                    <a:pt x="82" y="0"/>
                  </a:lnTo>
                  <a:close/>
                </a:path>
              </a:pathLst>
            </a:custGeom>
            <a:solidFill>
              <a:srgbClr val="273C83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675" name="Group 159">
            <a:extLst>
              <a:ext uri="{FF2B5EF4-FFF2-40B4-BE49-F238E27FC236}">
                <a16:creationId xmlns:a16="http://schemas.microsoft.com/office/drawing/2014/main" xmlns="" id="{2067076B-51BB-4B4B-8E6B-44E04C173174}"/>
              </a:ext>
            </a:extLst>
          </p:cNvPr>
          <p:cNvGrpSpPr>
            <a:grpSpLocks/>
          </p:cNvGrpSpPr>
          <p:nvPr/>
        </p:nvGrpSpPr>
        <p:grpSpPr bwMode="auto">
          <a:xfrm>
            <a:off x="6430962" y="4392612"/>
            <a:ext cx="1625600" cy="1190625"/>
            <a:chOff x="3043" y="2846"/>
            <a:chExt cx="1024" cy="750"/>
          </a:xfrm>
        </p:grpSpPr>
        <p:sp>
          <p:nvSpPr>
            <p:cNvPr id="676" name="Rectangle 155">
              <a:extLst>
                <a:ext uri="{FF2B5EF4-FFF2-40B4-BE49-F238E27FC236}">
                  <a16:creationId xmlns:a16="http://schemas.microsoft.com/office/drawing/2014/main" xmlns="" id="{42F9CD52-5CB7-4AF8-BAB4-2319CB2723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43" y="2846"/>
              <a:ext cx="1023" cy="750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677" name="Freeform 156">
              <a:extLst>
                <a:ext uri="{FF2B5EF4-FFF2-40B4-BE49-F238E27FC236}">
                  <a16:creationId xmlns:a16="http://schemas.microsoft.com/office/drawing/2014/main" xmlns="" id="{F739C157-13EF-46FF-AE39-E95FEF2D4A62}"/>
                </a:ext>
              </a:extLst>
            </p:cNvPr>
            <p:cNvSpPr>
              <a:spLocks/>
            </p:cNvSpPr>
            <p:nvPr/>
          </p:nvSpPr>
          <p:spPr bwMode="auto">
            <a:xfrm>
              <a:off x="4066" y="2846"/>
              <a:ext cx="1" cy="1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  <a:gd name="T4" fmla="*/ 0 w 1"/>
                <a:gd name="T5" fmla="*/ 0 h 1"/>
                <a:gd name="T6" fmla="*/ 0 60000 65536"/>
                <a:gd name="T7" fmla="*/ 0 60000 65536"/>
                <a:gd name="T8" fmla="*/ 0 60000 65536"/>
                <a:gd name="T9" fmla="*/ 0 w 1"/>
                <a:gd name="T10" fmla="*/ 0 h 1"/>
                <a:gd name="T11" fmla="*/ 1 w 1"/>
                <a:gd name="T12" fmla="*/ 1 h 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" h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CDCDC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678" name="Rectangle 157">
              <a:extLst>
                <a:ext uri="{FF2B5EF4-FFF2-40B4-BE49-F238E27FC236}">
                  <a16:creationId xmlns:a16="http://schemas.microsoft.com/office/drawing/2014/main" xmlns="" id="{856B15F9-DC0E-4805-9410-8F9C7D6ED1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43" y="2846"/>
              <a:ext cx="1023" cy="750"/>
            </a:xfrm>
            <a:prstGeom prst="rect">
              <a:avLst/>
            </a:prstGeom>
            <a:noFill/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679" name="Freeform 158">
              <a:extLst>
                <a:ext uri="{FF2B5EF4-FFF2-40B4-BE49-F238E27FC236}">
                  <a16:creationId xmlns:a16="http://schemas.microsoft.com/office/drawing/2014/main" xmlns="" id="{26F868C7-8D37-4CEC-BB06-28F12A4CEA1F}"/>
                </a:ext>
              </a:extLst>
            </p:cNvPr>
            <p:cNvSpPr>
              <a:spLocks/>
            </p:cNvSpPr>
            <p:nvPr/>
          </p:nvSpPr>
          <p:spPr bwMode="auto">
            <a:xfrm>
              <a:off x="4066" y="2846"/>
              <a:ext cx="1" cy="1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  <a:gd name="T4" fmla="*/ 0 w 1"/>
                <a:gd name="T5" fmla="*/ 0 h 1"/>
                <a:gd name="T6" fmla="*/ 0 60000 65536"/>
                <a:gd name="T7" fmla="*/ 0 60000 65536"/>
                <a:gd name="T8" fmla="*/ 0 60000 65536"/>
                <a:gd name="T9" fmla="*/ 0 w 1"/>
                <a:gd name="T10" fmla="*/ 0 h 1"/>
                <a:gd name="T11" fmla="*/ 1 w 1"/>
                <a:gd name="T12" fmla="*/ 1 h 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sp>
        <p:nvSpPr>
          <p:cNvPr id="680" name="Rectangle 160">
            <a:extLst>
              <a:ext uri="{FF2B5EF4-FFF2-40B4-BE49-F238E27FC236}">
                <a16:creationId xmlns:a16="http://schemas.microsoft.com/office/drawing/2014/main" xmlns="" id="{AE52FD54-6FDD-4BA9-A823-9308FEAF54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0500" y="4686300"/>
            <a:ext cx="1189037" cy="17462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81" name="Line 161">
            <a:extLst>
              <a:ext uri="{FF2B5EF4-FFF2-40B4-BE49-F238E27FC236}">
                <a16:creationId xmlns:a16="http://schemas.microsoft.com/office/drawing/2014/main" xmlns="" id="{FD59669B-FC99-4621-BFED-89DE0956C294}"/>
              </a:ext>
            </a:extLst>
          </p:cNvPr>
          <p:cNvSpPr>
            <a:spLocks noChangeShapeType="1"/>
          </p:cNvSpPr>
          <p:nvPr/>
        </p:nvSpPr>
        <p:spPr bwMode="auto">
          <a:xfrm>
            <a:off x="6540500" y="4803775"/>
            <a:ext cx="1189037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82" name="Line 162">
            <a:extLst>
              <a:ext uri="{FF2B5EF4-FFF2-40B4-BE49-F238E27FC236}">
                <a16:creationId xmlns:a16="http://schemas.microsoft.com/office/drawing/2014/main" xmlns="" id="{D686068B-82D7-49E3-8744-3ED61537AA8B}"/>
              </a:ext>
            </a:extLst>
          </p:cNvPr>
          <p:cNvSpPr>
            <a:spLocks noChangeShapeType="1"/>
          </p:cNvSpPr>
          <p:nvPr/>
        </p:nvSpPr>
        <p:spPr bwMode="auto">
          <a:xfrm>
            <a:off x="6540500" y="4873625"/>
            <a:ext cx="1189037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83" name="Line 163">
            <a:extLst>
              <a:ext uri="{FF2B5EF4-FFF2-40B4-BE49-F238E27FC236}">
                <a16:creationId xmlns:a16="http://schemas.microsoft.com/office/drawing/2014/main" xmlns="" id="{A8C9BE9C-A193-4BD2-BE60-A7BAED8BCE4D}"/>
              </a:ext>
            </a:extLst>
          </p:cNvPr>
          <p:cNvSpPr>
            <a:spLocks noChangeShapeType="1"/>
          </p:cNvSpPr>
          <p:nvPr/>
        </p:nvSpPr>
        <p:spPr bwMode="auto">
          <a:xfrm>
            <a:off x="6540500" y="4943475"/>
            <a:ext cx="1189037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84" name="Line 164">
            <a:extLst>
              <a:ext uri="{FF2B5EF4-FFF2-40B4-BE49-F238E27FC236}">
                <a16:creationId xmlns:a16="http://schemas.microsoft.com/office/drawing/2014/main" xmlns="" id="{89EB817A-242E-415B-8305-82DF4D770971}"/>
              </a:ext>
            </a:extLst>
          </p:cNvPr>
          <p:cNvSpPr>
            <a:spLocks noChangeShapeType="1"/>
          </p:cNvSpPr>
          <p:nvPr/>
        </p:nvSpPr>
        <p:spPr bwMode="auto">
          <a:xfrm>
            <a:off x="6540500" y="5013325"/>
            <a:ext cx="1189037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85" name="Line 165">
            <a:extLst>
              <a:ext uri="{FF2B5EF4-FFF2-40B4-BE49-F238E27FC236}">
                <a16:creationId xmlns:a16="http://schemas.microsoft.com/office/drawing/2014/main" xmlns="" id="{067E80D6-6739-49E2-B704-BB9415A85E42}"/>
              </a:ext>
            </a:extLst>
          </p:cNvPr>
          <p:cNvSpPr>
            <a:spLocks noChangeShapeType="1"/>
          </p:cNvSpPr>
          <p:nvPr/>
        </p:nvSpPr>
        <p:spPr bwMode="auto">
          <a:xfrm>
            <a:off x="6540500" y="5083175"/>
            <a:ext cx="1189037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86" name="Line 166">
            <a:extLst>
              <a:ext uri="{FF2B5EF4-FFF2-40B4-BE49-F238E27FC236}">
                <a16:creationId xmlns:a16="http://schemas.microsoft.com/office/drawing/2014/main" xmlns="" id="{19E59A4D-032C-4BDE-9232-9DE369A193C7}"/>
              </a:ext>
            </a:extLst>
          </p:cNvPr>
          <p:cNvSpPr>
            <a:spLocks noChangeShapeType="1"/>
          </p:cNvSpPr>
          <p:nvPr/>
        </p:nvSpPr>
        <p:spPr bwMode="auto">
          <a:xfrm>
            <a:off x="6540500" y="5154612"/>
            <a:ext cx="1189037" cy="1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87" name="Line 167">
            <a:extLst>
              <a:ext uri="{FF2B5EF4-FFF2-40B4-BE49-F238E27FC236}">
                <a16:creationId xmlns:a16="http://schemas.microsoft.com/office/drawing/2014/main" xmlns="" id="{E5DCEC09-BE6D-4055-9A9D-7CDAFAE0669B}"/>
              </a:ext>
            </a:extLst>
          </p:cNvPr>
          <p:cNvSpPr>
            <a:spLocks noChangeShapeType="1"/>
          </p:cNvSpPr>
          <p:nvPr/>
        </p:nvSpPr>
        <p:spPr bwMode="auto">
          <a:xfrm>
            <a:off x="6540500" y="5224462"/>
            <a:ext cx="1189037" cy="1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88" name="Line 168">
            <a:extLst>
              <a:ext uri="{FF2B5EF4-FFF2-40B4-BE49-F238E27FC236}">
                <a16:creationId xmlns:a16="http://schemas.microsoft.com/office/drawing/2014/main" xmlns="" id="{7DF08C5B-8B2B-4E40-AB41-0852060ADFD1}"/>
              </a:ext>
            </a:extLst>
          </p:cNvPr>
          <p:cNvSpPr>
            <a:spLocks noChangeShapeType="1"/>
          </p:cNvSpPr>
          <p:nvPr/>
        </p:nvSpPr>
        <p:spPr bwMode="auto">
          <a:xfrm>
            <a:off x="6540500" y="5294312"/>
            <a:ext cx="1189037" cy="1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89" name="Line 169">
            <a:extLst>
              <a:ext uri="{FF2B5EF4-FFF2-40B4-BE49-F238E27FC236}">
                <a16:creationId xmlns:a16="http://schemas.microsoft.com/office/drawing/2014/main" xmlns="" id="{7D63EEFA-CC5B-492E-8E37-D4E05A38E587}"/>
              </a:ext>
            </a:extLst>
          </p:cNvPr>
          <p:cNvSpPr>
            <a:spLocks noChangeShapeType="1"/>
          </p:cNvSpPr>
          <p:nvPr/>
        </p:nvSpPr>
        <p:spPr bwMode="auto">
          <a:xfrm>
            <a:off x="6540500" y="5364162"/>
            <a:ext cx="1189037" cy="1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90" name="Line 170">
            <a:extLst>
              <a:ext uri="{FF2B5EF4-FFF2-40B4-BE49-F238E27FC236}">
                <a16:creationId xmlns:a16="http://schemas.microsoft.com/office/drawing/2014/main" xmlns="" id="{54FA4F83-FA09-4ABD-A259-C065D76A2F69}"/>
              </a:ext>
            </a:extLst>
          </p:cNvPr>
          <p:cNvSpPr>
            <a:spLocks noChangeShapeType="1"/>
          </p:cNvSpPr>
          <p:nvPr/>
        </p:nvSpPr>
        <p:spPr bwMode="auto">
          <a:xfrm>
            <a:off x="6540500" y="5434012"/>
            <a:ext cx="1189037" cy="1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691" name="Group 175">
            <a:extLst>
              <a:ext uri="{FF2B5EF4-FFF2-40B4-BE49-F238E27FC236}">
                <a16:creationId xmlns:a16="http://schemas.microsoft.com/office/drawing/2014/main" xmlns="" id="{7646E65C-E3D1-4842-B608-F9AEBE401299}"/>
              </a:ext>
            </a:extLst>
          </p:cNvPr>
          <p:cNvGrpSpPr>
            <a:grpSpLocks/>
          </p:cNvGrpSpPr>
          <p:nvPr/>
        </p:nvGrpSpPr>
        <p:grpSpPr bwMode="auto">
          <a:xfrm>
            <a:off x="8586787" y="4321175"/>
            <a:ext cx="1492250" cy="1192212"/>
            <a:chOff x="4401" y="2801"/>
            <a:chExt cx="940" cy="751"/>
          </a:xfrm>
        </p:grpSpPr>
        <p:sp>
          <p:nvSpPr>
            <p:cNvPr id="692" name="Freeform 171">
              <a:extLst>
                <a:ext uri="{FF2B5EF4-FFF2-40B4-BE49-F238E27FC236}">
                  <a16:creationId xmlns:a16="http://schemas.microsoft.com/office/drawing/2014/main" xmlns="" id="{EBCE5BC7-6711-4855-8D1B-3DBC5BCA8C25}"/>
                </a:ext>
              </a:extLst>
            </p:cNvPr>
            <p:cNvSpPr>
              <a:spLocks/>
            </p:cNvSpPr>
            <p:nvPr/>
          </p:nvSpPr>
          <p:spPr bwMode="auto">
            <a:xfrm>
              <a:off x="4401" y="2801"/>
              <a:ext cx="940" cy="751"/>
            </a:xfrm>
            <a:custGeom>
              <a:avLst/>
              <a:gdLst>
                <a:gd name="T0" fmla="*/ 0 w 940"/>
                <a:gd name="T1" fmla="*/ 751 h 751"/>
                <a:gd name="T2" fmla="*/ 0 w 940"/>
                <a:gd name="T3" fmla="*/ 0 h 751"/>
                <a:gd name="T4" fmla="*/ 824 w 940"/>
                <a:gd name="T5" fmla="*/ 0 h 751"/>
                <a:gd name="T6" fmla="*/ 940 w 940"/>
                <a:gd name="T7" fmla="*/ 94 h 751"/>
                <a:gd name="T8" fmla="*/ 940 w 940"/>
                <a:gd name="T9" fmla="*/ 751 h 751"/>
                <a:gd name="T10" fmla="*/ 0 w 940"/>
                <a:gd name="T11" fmla="*/ 751 h 75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40"/>
                <a:gd name="T19" fmla="*/ 0 h 751"/>
                <a:gd name="T20" fmla="*/ 940 w 940"/>
                <a:gd name="T21" fmla="*/ 751 h 751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40" h="751">
                  <a:moveTo>
                    <a:pt x="0" y="751"/>
                  </a:moveTo>
                  <a:lnTo>
                    <a:pt x="0" y="0"/>
                  </a:lnTo>
                  <a:lnTo>
                    <a:pt x="824" y="0"/>
                  </a:lnTo>
                  <a:lnTo>
                    <a:pt x="940" y="94"/>
                  </a:lnTo>
                  <a:lnTo>
                    <a:pt x="940" y="751"/>
                  </a:lnTo>
                  <a:lnTo>
                    <a:pt x="0" y="751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693" name="Freeform 172">
              <a:extLst>
                <a:ext uri="{FF2B5EF4-FFF2-40B4-BE49-F238E27FC236}">
                  <a16:creationId xmlns:a16="http://schemas.microsoft.com/office/drawing/2014/main" xmlns="" id="{146DCCC0-D018-48F4-829C-DDFCFD600AE1}"/>
                </a:ext>
              </a:extLst>
            </p:cNvPr>
            <p:cNvSpPr>
              <a:spLocks/>
            </p:cNvSpPr>
            <p:nvPr/>
          </p:nvSpPr>
          <p:spPr bwMode="auto">
            <a:xfrm>
              <a:off x="5225" y="2801"/>
              <a:ext cx="116" cy="94"/>
            </a:xfrm>
            <a:custGeom>
              <a:avLst/>
              <a:gdLst>
                <a:gd name="T0" fmla="*/ 0 w 116"/>
                <a:gd name="T1" fmla="*/ 0 h 94"/>
                <a:gd name="T2" fmla="*/ 30 w 116"/>
                <a:gd name="T3" fmla="*/ 92 h 94"/>
                <a:gd name="T4" fmla="*/ 42 w 116"/>
                <a:gd name="T5" fmla="*/ 85 h 94"/>
                <a:gd name="T6" fmla="*/ 61 w 116"/>
                <a:gd name="T7" fmla="*/ 81 h 94"/>
                <a:gd name="T8" fmla="*/ 86 w 116"/>
                <a:gd name="T9" fmla="*/ 85 h 94"/>
                <a:gd name="T10" fmla="*/ 116 w 116"/>
                <a:gd name="T11" fmla="*/ 94 h 94"/>
                <a:gd name="T12" fmla="*/ 0 w 116"/>
                <a:gd name="T13" fmla="*/ 0 h 9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16"/>
                <a:gd name="T22" fmla="*/ 0 h 94"/>
                <a:gd name="T23" fmla="*/ 116 w 116"/>
                <a:gd name="T24" fmla="*/ 94 h 9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16" h="94">
                  <a:moveTo>
                    <a:pt x="0" y="0"/>
                  </a:moveTo>
                  <a:lnTo>
                    <a:pt x="30" y="92"/>
                  </a:lnTo>
                  <a:lnTo>
                    <a:pt x="42" y="85"/>
                  </a:lnTo>
                  <a:lnTo>
                    <a:pt x="61" y="81"/>
                  </a:lnTo>
                  <a:lnTo>
                    <a:pt x="86" y="85"/>
                  </a:lnTo>
                  <a:lnTo>
                    <a:pt x="116" y="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DCDC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694" name="Freeform 173">
              <a:extLst>
                <a:ext uri="{FF2B5EF4-FFF2-40B4-BE49-F238E27FC236}">
                  <a16:creationId xmlns:a16="http://schemas.microsoft.com/office/drawing/2014/main" xmlns="" id="{52290F35-FBE6-4E7F-930D-60E139B5CCA9}"/>
                </a:ext>
              </a:extLst>
            </p:cNvPr>
            <p:cNvSpPr>
              <a:spLocks/>
            </p:cNvSpPr>
            <p:nvPr/>
          </p:nvSpPr>
          <p:spPr bwMode="auto">
            <a:xfrm>
              <a:off x="4401" y="2801"/>
              <a:ext cx="940" cy="751"/>
            </a:xfrm>
            <a:custGeom>
              <a:avLst/>
              <a:gdLst>
                <a:gd name="T0" fmla="*/ 0 w 940"/>
                <a:gd name="T1" fmla="*/ 751 h 751"/>
                <a:gd name="T2" fmla="*/ 0 w 940"/>
                <a:gd name="T3" fmla="*/ 0 h 751"/>
                <a:gd name="T4" fmla="*/ 824 w 940"/>
                <a:gd name="T5" fmla="*/ 0 h 751"/>
                <a:gd name="T6" fmla="*/ 940 w 940"/>
                <a:gd name="T7" fmla="*/ 94 h 751"/>
                <a:gd name="T8" fmla="*/ 940 w 940"/>
                <a:gd name="T9" fmla="*/ 751 h 751"/>
                <a:gd name="T10" fmla="*/ 0 w 940"/>
                <a:gd name="T11" fmla="*/ 751 h 75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40"/>
                <a:gd name="T19" fmla="*/ 0 h 751"/>
                <a:gd name="T20" fmla="*/ 940 w 940"/>
                <a:gd name="T21" fmla="*/ 751 h 751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40" h="751">
                  <a:moveTo>
                    <a:pt x="0" y="751"/>
                  </a:moveTo>
                  <a:lnTo>
                    <a:pt x="0" y="0"/>
                  </a:lnTo>
                  <a:lnTo>
                    <a:pt x="824" y="0"/>
                  </a:lnTo>
                  <a:lnTo>
                    <a:pt x="940" y="94"/>
                  </a:lnTo>
                  <a:lnTo>
                    <a:pt x="940" y="751"/>
                  </a:lnTo>
                  <a:lnTo>
                    <a:pt x="0" y="751"/>
                  </a:lnTo>
                  <a:close/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695" name="Freeform 174">
              <a:extLst>
                <a:ext uri="{FF2B5EF4-FFF2-40B4-BE49-F238E27FC236}">
                  <a16:creationId xmlns:a16="http://schemas.microsoft.com/office/drawing/2014/main" xmlns="" id="{A56C2908-BC50-4BA2-9511-23CDDC6D0E36}"/>
                </a:ext>
              </a:extLst>
            </p:cNvPr>
            <p:cNvSpPr>
              <a:spLocks/>
            </p:cNvSpPr>
            <p:nvPr/>
          </p:nvSpPr>
          <p:spPr bwMode="auto">
            <a:xfrm>
              <a:off x="5225" y="2801"/>
              <a:ext cx="116" cy="94"/>
            </a:xfrm>
            <a:custGeom>
              <a:avLst/>
              <a:gdLst>
                <a:gd name="T0" fmla="*/ 0 w 116"/>
                <a:gd name="T1" fmla="*/ 0 h 94"/>
                <a:gd name="T2" fmla="*/ 30 w 116"/>
                <a:gd name="T3" fmla="*/ 92 h 94"/>
                <a:gd name="T4" fmla="*/ 42 w 116"/>
                <a:gd name="T5" fmla="*/ 85 h 94"/>
                <a:gd name="T6" fmla="*/ 61 w 116"/>
                <a:gd name="T7" fmla="*/ 81 h 94"/>
                <a:gd name="T8" fmla="*/ 86 w 116"/>
                <a:gd name="T9" fmla="*/ 85 h 94"/>
                <a:gd name="T10" fmla="*/ 116 w 116"/>
                <a:gd name="T11" fmla="*/ 94 h 9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16"/>
                <a:gd name="T19" fmla="*/ 0 h 94"/>
                <a:gd name="T20" fmla="*/ 116 w 116"/>
                <a:gd name="T21" fmla="*/ 94 h 9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16" h="94">
                  <a:moveTo>
                    <a:pt x="0" y="0"/>
                  </a:moveTo>
                  <a:lnTo>
                    <a:pt x="30" y="92"/>
                  </a:lnTo>
                  <a:lnTo>
                    <a:pt x="42" y="85"/>
                  </a:lnTo>
                  <a:lnTo>
                    <a:pt x="61" y="81"/>
                  </a:lnTo>
                  <a:lnTo>
                    <a:pt x="86" y="85"/>
                  </a:lnTo>
                  <a:lnTo>
                    <a:pt x="116" y="94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696" name="Group 180">
            <a:extLst>
              <a:ext uri="{FF2B5EF4-FFF2-40B4-BE49-F238E27FC236}">
                <a16:creationId xmlns:a16="http://schemas.microsoft.com/office/drawing/2014/main" xmlns="" id="{9988697B-8F7E-407A-965E-155BA4588BF2}"/>
              </a:ext>
            </a:extLst>
          </p:cNvPr>
          <p:cNvGrpSpPr>
            <a:grpSpLocks/>
          </p:cNvGrpSpPr>
          <p:nvPr/>
        </p:nvGrpSpPr>
        <p:grpSpPr bwMode="auto">
          <a:xfrm>
            <a:off x="8528050" y="4362450"/>
            <a:ext cx="1497012" cy="1192212"/>
            <a:chOff x="4364" y="2827"/>
            <a:chExt cx="943" cy="751"/>
          </a:xfrm>
        </p:grpSpPr>
        <p:sp>
          <p:nvSpPr>
            <p:cNvPr id="697" name="Freeform 176">
              <a:extLst>
                <a:ext uri="{FF2B5EF4-FFF2-40B4-BE49-F238E27FC236}">
                  <a16:creationId xmlns:a16="http://schemas.microsoft.com/office/drawing/2014/main" xmlns="" id="{308B9D31-A136-4950-AB92-9BF4078EBE0B}"/>
                </a:ext>
              </a:extLst>
            </p:cNvPr>
            <p:cNvSpPr>
              <a:spLocks/>
            </p:cNvSpPr>
            <p:nvPr/>
          </p:nvSpPr>
          <p:spPr bwMode="auto">
            <a:xfrm>
              <a:off x="4364" y="2827"/>
              <a:ext cx="943" cy="751"/>
            </a:xfrm>
            <a:custGeom>
              <a:avLst/>
              <a:gdLst>
                <a:gd name="T0" fmla="*/ 0 w 943"/>
                <a:gd name="T1" fmla="*/ 751 h 751"/>
                <a:gd name="T2" fmla="*/ 0 w 943"/>
                <a:gd name="T3" fmla="*/ 0 h 751"/>
                <a:gd name="T4" fmla="*/ 825 w 943"/>
                <a:gd name="T5" fmla="*/ 0 h 751"/>
                <a:gd name="T6" fmla="*/ 943 w 943"/>
                <a:gd name="T7" fmla="*/ 94 h 751"/>
                <a:gd name="T8" fmla="*/ 943 w 943"/>
                <a:gd name="T9" fmla="*/ 751 h 751"/>
                <a:gd name="T10" fmla="*/ 0 w 943"/>
                <a:gd name="T11" fmla="*/ 751 h 75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43"/>
                <a:gd name="T19" fmla="*/ 0 h 751"/>
                <a:gd name="T20" fmla="*/ 943 w 943"/>
                <a:gd name="T21" fmla="*/ 751 h 751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43" h="751">
                  <a:moveTo>
                    <a:pt x="0" y="751"/>
                  </a:moveTo>
                  <a:lnTo>
                    <a:pt x="0" y="0"/>
                  </a:lnTo>
                  <a:lnTo>
                    <a:pt x="825" y="0"/>
                  </a:lnTo>
                  <a:lnTo>
                    <a:pt x="943" y="94"/>
                  </a:lnTo>
                  <a:lnTo>
                    <a:pt x="943" y="751"/>
                  </a:lnTo>
                  <a:lnTo>
                    <a:pt x="0" y="751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698" name="Freeform 177">
              <a:extLst>
                <a:ext uri="{FF2B5EF4-FFF2-40B4-BE49-F238E27FC236}">
                  <a16:creationId xmlns:a16="http://schemas.microsoft.com/office/drawing/2014/main" xmlns="" id="{050A5DC0-1EDA-4934-B399-5320C353D4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9" y="2827"/>
              <a:ext cx="118" cy="94"/>
            </a:xfrm>
            <a:custGeom>
              <a:avLst/>
              <a:gdLst>
                <a:gd name="T0" fmla="*/ 0 w 118"/>
                <a:gd name="T1" fmla="*/ 0 h 94"/>
                <a:gd name="T2" fmla="*/ 30 w 118"/>
                <a:gd name="T3" fmla="*/ 92 h 94"/>
                <a:gd name="T4" fmla="*/ 36 w 118"/>
                <a:gd name="T5" fmla="*/ 87 h 94"/>
                <a:gd name="T6" fmla="*/ 43 w 118"/>
                <a:gd name="T7" fmla="*/ 85 h 94"/>
                <a:gd name="T8" fmla="*/ 63 w 118"/>
                <a:gd name="T9" fmla="*/ 81 h 94"/>
                <a:gd name="T10" fmla="*/ 87 w 118"/>
                <a:gd name="T11" fmla="*/ 85 h 94"/>
                <a:gd name="T12" fmla="*/ 118 w 118"/>
                <a:gd name="T13" fmla="*/ 94 h 94"/>
                <a:gd name="T14" fmla="*/ 0 w 118"/>
                <a:gd name="T15" fmla="*/ 0 h 9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18"/>
                <a:gd name="T25" fmla="*/ 0 h 94"/>
                <a:gd name="T26" fmla="*/ 118 w 118"/>
                <a:gd name="T27" fmla="*/ 94 h 94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18" h="94">
                  <a:moveTo>
                    <a:pt x="0" y="0"/>
                  </a:moveTo>
                  <a:lnTo>
                    <a:pt x="30" y="92"/>
                  </a:lnTo>
                  <a:lnTo>
                    <a:pt x="36" y="87"/>
                  </a:lnTo>
                  <a:lnTo>
                    <a:pt x="43" y="85"/>
                  </a:lnTo>
                  <a:lnTo>
                    <a:pt x="63" y="81"/>
                  </a:lnTo>
                  <a:lnTo>
                    <a:pt x="87" y="85"/>
                  </a:lnTo>
                  <a:lnTo>
                    <a:pt x="118" y="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DCDC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699" name="Freeform 178">
              <a:extLst>
                <a:ext uri="{FF2B5EF4-FFF2-40B4-BE49-F238E27FC236}">
                  <a16:creationId xmlns:a16="http://schemas.microsoft.com/office/drawing/2014/main" xmlns="" id="{C92D3D2F-8881-428C-9FA3-A4572145E5DB}"/>
                </a:ext>
              </a:extLst>
            </p:cNvPr>
            <p:cNvSpPr>
              <a:spLocks/>
            </p:cNvSpPr>
            <p:nvPr/>
          </p:nvSpPr>
          <p:spPr bwMode="auto">
            <a:xfrm>
              <a:off x="4364" y="2827"/>
              <a:ext cx="943" cy="751"/>
            </a:xfrm>
            <a:custGeom>
              <a:avLst/>
              <a:gdLst>
                <a:gd name="T0" fmla="*/ 0 w 943"/>
                <a:gd name="T1" fmla="*/ 751 h 751"/>
                <a:gd name="T2" fmla="*/ 0 w 943"/>
                <a:gd name="T3" fmla="*/ 0 h 751"/>
                <a:gd name="T4" fmla="*/ 825 w 943"/>
                <a:gd name="T5" fmla="*/ 0 h 751"/>
                <a:gd name="T6" fmla="*/ 943 w 943"/>
                <a:gd name="T7" fmla="*/ 94 h 751"/>
                <a:gd name="T8" fmla="*/ 943 w 943"/>
                <a:gd name="T9" fmla="*/ 751 h 751"/>
                <a:gd name="T10" fmla="*/ 0 w 943"/>
                <a:gd name="T11" fmla="*/ 751 h 75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43"/>
                <a:gd name="T19" fmla="*/ 0 h 751"/>
                <a:gd name="T20" fmla="*/ 943 w 943"/>
                <a:gd name="T21" fmla="*/ 751 h 751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43" h="751">
                  <a:moveTo>
                    <a:pt x="0" y="751"/>
                  </a:moveTo>
                  <a:lnTo>
                    <a:pt x="0" y="0"/>
                  </a:lnTo>
                  <a:lnTo>
                    <a:pt x="825" y="0"/>
                  </a:lnTo>
                  <a:lnTo>
                    <a:pt x="943" y="94"/>
                  </a:lnTo>
                  <a:lnTo>
                    <a:pt x="943" y="751"/>
                  </a:lnTo>
                  <a:lnTo>
                    <a:pt x="0" y="751"/>
                  </a:lnTo>
                  <a:close/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700" name="Freeform 179">
              <a:extLst>
                <a:ext uri="{FF2B5EF4-FFF2-40B4-BE49-F238E27FC236}">
                  <a16:creationId xmlns:a16="http://schemas.microsoft.com/office/drawing/2014/main" xmlns="" id="{49807633-6EB2-405F-A7F9-6B92C5B3E09A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9" y="2827"/>
              <a:ext cx="118" cy="94"/>
            </a:xfrm>
            <a:custGeom>
              <a:avLst/>
              <a:gdLst>
                <a:gd name="T0" fmla="*/ 0 w 118"/>
                <a:gd name="T1" fmla="*/ 0 h 94"/>
                <a:gd name="T2" fmla="*/ 30 w 118"/>
                <a:gd name="T3" fmla="*/ 92 h 94"/>
                <a:gd name="T4" fmla="*/ 36 w 118"/>
                <a:gd name="T5" fmla="*/ 87 h 94"/>
                <a:gd name="T6" fmla="*/ 43 w 118"/>
                <a:gd name="T7" fmla="*/ 85 h 94"/>
                <a:gd name="T8" fmla="*/ 63 w 118"/>
                <a:gd name="T9" fmla="*/ 81 h 94"/>
                <a:gd name="T10" fmla="*/ 87 w 118"/>
                <a:gd name="T11" fmla="*/ 85 h 94"/>
                <a:gd name="T12" fmla="*/ 118 w 118"/>
                <a:gd name="T13" fmla="*/ 94 h 9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18"/>
                <a:gd name="T22" fmla="*/ 0 h 94"/>
                <a:gd name="T23" fmla="*/ 118 w 118"/>
                <a:gd name="T24" fmla="*/ 94 h 9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18" h="94">
                  <a:moveTo>
                    <a:pt x="0" y="0"/>
                  </a:moveTo>
                  <a:lnTo>
                    <a:pt x="30" y="92"/>
                  </a:lnTo>
                  <a:lnTo>
                    <a:pt x="36" y="87"/>
                  </a:lnTo>
                  <a:lnTo>
                    <a:pt x="43" y="85"/>
                  </a:lnTo>
                  <a:lnTo>
                    <a:pt x="63" y="81"/>
                  </a:lnTo>
                  <a:lnTo>
                    <a:pt x="87" y="85"/>
                  </a:lnTo>
                  <a:lnTo>
                    <a:pt x="118" y="94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701" name="Group 183">
            <a:extLst>
              <a:ext uri="{FF2B5EF4-FFF2-40B4-BE49-F238E27FC236}">
                <a16:creationId xmlns:a16="http://schemas.microsoft.com/office/drawing/2014/main" xmlns="" id="{A5D827FE-E340-4759-A059-40CE27344F5D}"/>
              </a:ext>
            </a:extLst>
          </p:cNvPr>
          <p:cNvGrpSpPr>
            <a:grpSpLocks/>
          </p:cNvGrpSpPr>
          <p:nvPr/>
        </p:nvGrpSpPr>
        <p:grpSpPr bwMode="auto">
          <a:xfrm>
            <a:off x="8488362" y="5156200"/>
            <a:ext cx="835025" cy="127000"/>
            <a:chOff x="4339" y="3327"/>
            <a:chExt cx="526" cy="80"/>
          </a:xfrm>
        </p:grpSpPr>
        <p:sp>
          <p:nvSpPr>
            <p:cNvPr id="702" name="Freeform 181">
              <a:extLst>
                <a:ext uri="{FF2B5EF4-FFF2-40B4-BE49-F238E27FC236}">
                  <a16:creationId xmlns:a16="http://schemas.microsoft.com/office/drawing/2014/main" xmlns="" id="{E6CE4139-B545-4000-BC51-F603788FE0AE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8" y="3359"/>
              <a:ext cx="447" cy="16"/>
            </a:xfrm>
            <a:custGeom>
              <a:avLst/>
              <a:gdLst>
                <a:gd name="T0" fmla="*/ 447 w 447"/>
                <a:gd name="T1" fmla="*/ 14 h 16"/>
                <a:gd name="T2" fmla="*/ 447 w 447"/>
                <a:gd name="T3" fmla="*/ 0 h 16"/>
                <a:gd name="T4" fmla="*/ 0 w 447"/>
                <a:gd name="T5" fmla="*/ 2 h 16"/>
                <a:gd name="T6" fmla="*/ 0 w 447"/>
                <a:gd name="T7" fmla="*/ 16 h 16"/>
                <a:gd name="T8" fmla="*/ 447 w 447"/>
                <a:gd name="T9" fmla="*/ 14 h 1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47"/>
                <a:gd name="T16" fmla="*/ 0 h 16"/>
                <a:gd name="T17" fmla="*/ 447 w 447"/>
                <a:gd name="T18" fmla="*/ 16 h 1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47" h="16">
                  <a:moveTo>
                    <a:pt x="447" y="14"/>
                  </a:moveTo>
                  <a:lnTo>
                    <a:pt x="447" y="0"/>
                  </a:lnTo>
                  <a:lnTo>
                    <a:pt x="0" y="2"/>
                  </a:lnTo>
                  <a:lnTo>
                    <a:pt x="0" y="16"/>
                  </a:lnTo>
                  <a:lnTo>
                    <a:pt x="447" y="14"/>
                  </a:lnTo>
                  <a:close/>
                </a:path>
              </a:pathLst>
            </a:custGeom>
            <a:solidFill>
              <a:srgbClr val="273C83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703" name="Freeform 182">
              <a:extLst>
                <a:ext uri="{FF2B5EF4-FFF2-40B4-BE49-F238E27FC236}">
                  <a16:creationId xmlns:a16="http://schemas.microsoft.com/office/drawing/2014/main" xmlns="" id="{2A0CBF24-CA7A-4974-8BB1-9F6AE4461238}"/>
                </a:ext>
              </a:extLst>
            </p:cNvPr>
            <p:cNvSpPr>
              <a:spLocks/>
            </p:cNvSpPr>
            <p:nvPr/>
          </p:nvSpPr>
          <p:spPr bwMode="auto">
            <a:xfrm>
              <a:off x="4339" y="3327"/>
              <a:ext cx="83" cy="80"/>
            </a:xfrm>
            <a:custGeom>
              <a:avLst/>
              <a:gdLst>
                <a:gd name="T0" fmla="*/ 83 w 83"/>
                <a:gd name="T1" fmla="*/ 0 h 80"/>
                <a:gd name="T2" fmla="*/ 0 w 83"/>
                <a:gd name="T3" fmla="*/ 41 h 80"/>
                <a:gd name="T4" fmla="*/ 83 w 83"/>
                <a:gd name="T5" fmla="*/ 80 h 80"/>
                <a:gd name="T6" fmla="*/ 83 w 83"/>
                <a:gd name="T7" fmla="*/ 0 h 8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3"/>
                <a:gd name="T13" fmla="*/ 0 h 80"/>
                <a:gd name="T14" fmla="*/ 83 w 83"/>
                <a:gd name="T15" fmla="*/ 80 h 8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3" h="80">
                  <a:moveTo>
                    <a:pt x="83" y="0"/>
                  </a:moveTo>
                  <a:lnTo>
                    <a:pt x="0" y="41"/>
                  </a:lnTo>
                  <a:lnTo>
                    <a:pt x="83" y="80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273C83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704" name="Group 188">
            <a:extLst>
              <a:ext uri="{FF2B5EF4-FFF2-40B4-BE49-F238E27FC236}">
                <a16:creationId xmlns:a16="http://schemas.microsoft.com/office/drawing/2014/main" xmlns="" id="{D7045809-653C-484A-BA3D-3AFA9D28D8BD}"/>
              </a:ext>
            </a:extLst>
          </p:cNvPr>
          <p:cNvGrpSpPr>
            <a:grpSpLocks/>
          </p:cNvGrpSpPr>
          <p:nvPr/>
        </p:nvGrpSpPr>
        <p:grpSpPr bwMode="auto">
          <a:xfrm>
            <a:off x="8486775" y="4397375"/>
            <a:ext cx="1495425" cy="1192212"/>
            <a:chOff x="4338" y="2849"/>
            <a:chExt cx="942" cy="751"/>
          </a:xfrm>
        </p:grpSpPr>
        <p:sp>
          <p:nvSpPr>
            <p:cNvPr id="705" name="Freeform 184">
              <a:extLst>
                <a:ext uri="{FF2B5EF4-FFF2-40B4-BE49-F238E27FC236}">
                  <a16:creationId xmlns:a16="http://schemas.microsoft.com/office/drawing/2014/main" xmlns="" id="{38E1D11A-9BDD-407A-87D0-FDC2B756BF72}"/>
                </a:ext>
              </a:extLst>
            </p:cNvPr>
            <p:cNvSpPr>
              <a:spLocks/>
            </p:cNvSpPr>
            <p:nvPr/>
          </p:nvSpPr>
          <p:spPr bwMode="auto">
            <a:xfrm>
              <a:off x="4338" y="2849"/>
              <a:ext cx="942" cy="751"/>
            </a:xfrm>
            <a:custGeom>
              <a:avLst/>
              <a:gdLst>
                <a:gd name="T0" fmla="*/ 0 w 942"/>
                <a:gd name="T1" fmla="*/ 751 h 751"/>
                <a:gd name="T2" fmla="*/ 0 w 942"/>
                <a:gd name="T3" fmla="*/ 0 h 751"/>
                <a:gd name="T4" fmla="*/ 824 w 942"/>
                <a:gd name="T5" fmla="*/ 0 h 751"/>
                <a:gd name="T6" fmla="*/ 942 w 942"/>
                <a:gd name="T7" fmla="*/ 94 h 751"/>
                <a:gd name="T8" fmla="*/ 942 w 942"/>
                <a:gd name="T9" fmla="*/ 751 h 751"/>
                <a:gd name="T10" fmla="*/ 0 w 942"/>
                <a:gd name="T11" fmla="*/ 751 h 75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42"/>
                <a:gd name="T19" fmla="*/ 0 h 751"/>
                <a:gd name="T20" fmla="*/ 942 w 942"/>
                <a:gd name="T21" fmla="*/ 751 h 751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42" h="751">
                  <a:moveTo>
                    <a:pt x="0" y="751"/>
                  </a:moveTo>
                  <a:lnTo>
                    <a:pt x="0" y="0"/>
                  </a:lnTo>
                  <a:lnTo>
                    <a:pt x="824" y="0"/>
                  </a:lnTo>
                  <a:lnTo>
                    <a:pt x="942" y="94"/>
                  </a:lnTo>
                  <a:lnTo>
                    <a:pt x="942" y="751"/>
                  </a:lnTo>
                  <a:lnTo>
                    <a:pt x="0" y="751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706" name="Freeform 185">
              <a:extLst>
                <a:ext uri="{FF2B5EF4-FFF2-40B4-BE49-F238E27FC236}">
                  <a16:creationId xmlns:a16="http://schemas.microsoft.com/office/drawing/2014/main" xmlns="" id="{08B104A7-C51F-4859-8E44-540240EE85CE}"/>
                </a:ext>
              </a:extLst>
            </p:cNvPr>
            <p:cNvSpPr>
              <a:spLocks/>
            </p:cNvSpPr>
            <p:nvPr/>
          </p:nvSpPr>
          <p:spPr bwMode="auto">
            <a:xfrm>
              <a:off x="5162" y="2849"/>
              <a:ext cx="118" cy="94"/>
            </a:xfrm>
            <a:custGeom>
              <a:avLst/>
              <a:gdLst>
                <a:gd name="T0" fmla="*/ 0 w 118"/>
                <a:gd name="T1" fmla="*/ 0 h 94"/>
                <a:gd name="T2" fmla="*/ 30 w 118"/>
                <a:gd name="T3" fmla="*/ 92 h 94"/>
                <a:gd name="T4" fmla="*/ 36 w 118"/>
                <a:gd name="T5" fmla="*/ 87 h 94"/>
                <a:gd name="T6" fmla="*/ 44 w 118"/>
                <a:gd name="T7" fmla="*/ 85 h 94"/>
                <a:gd name="T8" fmla="*/ 63 w 118"/>
                <a:gd name="T9" fmla="*/ 81 h 94"/>
                <a:gd name="T10" fmla="*/ 88 w 118"/>
                <a:gd name="T11" fmla="*/ 85 h 94"/>
                <a:gd name="T12" fmla="*/ 118 w 118"/>
                <a:gd name="T13" fmla="*/ 94 h 94"/>
                <a:gd name="T14" fmla="*/ 0 w 118"/>
                <a:gd name="T15" fmla="*/ 0 h 9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18"/>
                <a:gd name="T25" fmla="*/ 0 h 94"/>
                <a:gd name="T26" fmla="*/ 118 w 118"/>
                <a:gd name="T27" fmla="*/ 94 h 94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18" h="94">
                  <a:moveTo>
                    <a:pt x="0" y="0"/>
                  </a:moveTo>
                  <a:lnTo>
                    <a:pt x="30" y="92"/>
                  </a:lnTo>
                  <a:lnTo>
                    <a:pt x="36" y="87"/>
                  </a:lnTo>
                  <a:lnTo>
                    <a:pt x="44" y="85"/>
                  </a:lnTo>
                  <a:lnTo>
                    <a:pt x="63" y="81"/>
                  </a:lnTo>
                  <a:lnTo>
                    <a:pt x="88" y="85"/>
                  </a:lnTo>
                  <a:lnTo>
                    <a:pt x="118" y="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DCDC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707" name="Freeform 186">
              <a:extLst>
                <a:ext uri="{FF2B5EF4-FFF2-40B4-BE49-F238E27FC236}">
                  <a16:creationId xmlns:a16="http://schemas.microsoft.com/office/drawing/2014/main" xmlns="" id="{C2DE1789-5CDD-4F75-A971-4123F81095A7}"/>
                </a:ext>
              </a:extLst>
            </p:cNvPr>
            <p:cNvSpPr>
              <a:spLocks/>
            </p:cNvSpPr>
            <p:nvPr/>
          </p:nvSpPr>
          <p:spPr bwMode="auto">
            <a:xfrm>
              <a:off x="4338" y="2849"/>
              <a:ext cx="942" cy="751"/>
            </a:xfrm>
            <a:custGeom>
              <a:avLst/>
              <a:gdLst>
                <a:gd name="T0" fmla="*/ 0 w 942"/>
                <a:gd name="T1" fmla="*/ 751 h 751"/>
                <a:gd name="T2" fmla="*/ 0 w 942"/>
                <a:gd name="T3" fmla="*/ 0 h 751"/>
                <a:gd name="T4" fmla="*/ 824 w 942"/>
                <a:gd name="T5" fmla="*/ 0 h 751"/>
                <a:gd name="T6" fmla="*/ 942 w 942"/>
                <a:gd name="T7" fmla="*/ 94 h 751"/>
                <a:gd name="T8" fmla="*/ 942 w 942"/>
                <a:gd name="T9" fmla="*/ 751 h 751"/>
                <a:gd name="T10" fmla="*/ 0 w 942"/>
                <a:gd name="T11" fmla="*/ 751 h 75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42"/>
                <a:gd name="T19" fmla="*/ 0 h 751"/>
                <a:gd name="T20" fmla="*/ 942 w 942"/>
                <a:gd name="T21" fmla="*/ 751 h 751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42" h="751">
                  <a:moveTo>
                    <a:pt x="0" y="751"/>
                  </a:moveTo>
                  <a:lnTo>
                    <a:pt x="0" y="0"/>
                  </a:lnTo>
                  <a:lnTo>
                    <a:pt x="824" y="0"/>
                  </a:lnTo>
                  <a:lnTo>
                    <a:pt x="942" y="94"/>
                  </a:lnTo>
                  <a:lnTo>
                    <a:pt x="942" y="751"/>
                  </a:lnTo>
                  <a:lnTo>
                    <a:pt x="0" y="751"/>
                  </a:lnTo>
                  <a:close/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708" name="Freeform 187">
              <a:extLst>
                <a:ext uri="{FF2B5EF4-FFF2-40B4-BE49-F238E27FC236}">
                  <a16:creationId xmlns:a16="http://schemas.microsoft.com/office/drawing/2014/main" xmlns="" id="{33ECE317-4284-4A85-87A4-FC3857C5073C}"/>
                </a:ext>
              </a:extLst>
            </p:cNvPr>
            <p:cNvSpPr>
              <a:spLocks/>
            </p:cNvSpPr>
            <p:nvPr/>
          </p:nvSpPr>
          <p:spPr bwMode="auto">
            <a:xfrm>
              <a:off x="5162" y="2849"/>
              <a:ext cx="118" cy="94"/>
            </a:xfrm>
            <a:custGeom>
              <a:avLst/>
              <a:gdLst>
                <a:gd name="T0" fmla="*/ 0 w 118"/>
                <a:gd name="T1" fmla="*/ 0 h 94"/>
                <a:gd name="T2" fmla="*/ 30 w 118"/>
                <a:gd name="T3" fmla="*/ 92 h 94"/>
                <a:gd name="T4" fmla="*/ 36 w 118"/>
                <a:gd name="T5" fmla="*/ 87 h 94"/>
                <a:gd name="T6" fmla="*/ 44 w 118"/>
                <a:gd name="T7" fmla="*/ 85 h 94"/>
                <a:gd name="T8" fmla="*/ 63 w 118"/>
                <a:gd name="T9" fmla="*/ 81 h 94"/>
                <a:gd name="T10" fmla="*/ 88 w 118"/>
                <a:gd name="T11" fmla="*/ 85 h 94"/>
                <a:gd name="T12" fmla="*/ 118 w 118"/>
                <a:gd name="T13" fmla="*/ 94 h 9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18"/>
                <a:gd name="T22" fmla="*/ 0 h 94"/>
                <a:gd name="T23" fmla="*/ 118 w 118"/>
                <a:gd name="T24" fmla="*/ 94 h 9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18" h="94">
                  <a:moveTo>
                    <a:pt x="0" y="0"/>
                  </a:moveTo>
                  <a:lnTo>
                    <a:pt x="30" y="92"/>
                  </a:lnTo>
                  <a:lnTo>
                    <a:pt x="36" y="87"/>
                  </a:lnTo>
                  <a:lnTo>
                    <a:pt x="44" y="85"/>
                  </a:lnTo>
                  <a:lnTo>
                    <a:pt x="63" y="81"/>
                  </a:lnTo>
                  <a:lnTo>
                    <a:pt x="88" y="85"/>
                  </a:lnTo>
                  <a:lnTo>
                    <a:pt x="118" y="94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sp>
        <p:nvSpPr>
          <p:cNvPr id="709" name="Rectangle 189">
            <a:extLst>
              <a:ext uri="{FF2B5EF4-FFF2-40B4-BE49-F238E27FC236}">
                <a16:creationId xmlns:a16="http://schemas.microsoft.com/office/drawing/2014/main" xmlns="" id="{CB1E597F-04DD-48E9-B6A9-0C76A80584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20125" y="4929187"/>
            <a:ext cx="1189037" cy="17463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10" name="Line 190">
            <a:extLst>
              <a:ext uri="{FF2B5EF4-FFF2-40B4-BE49-F238E27FC236}">
                <a16:creationId xmlns:a16="http://schemas.microsoft.com/office/drawing/2014/main" xmlns="" id="{E2B98ABD-818F-448D-A366-633589CF6B0E}"/>
              </a:ext>
            </a:extLst>
          </p:cNvPr>
          <p:cNvSpPr>
            <a:spLocks noChangeShapeType="1"/>
          </p:cNvSpPr>
          <p:nvPr/>
        </p:nvSpPr>
        <p:spPr bwMode="auto">
          <a:xfrm>
            <a:off x="8597900" y="5019675"/>
            <a:ext cx="1190625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11" name="Line 191">
            <a:extLst>
              <a:ext uri="{FF2B5EF4-FFF2-40B4-BE49-F238E27FC236}">
                <a16:creationId xmlns:a16="http://schemas.microsoft.com/office/drawing/2014/main" xmlns="" id="{068A7759-CF1C-4E96-B7B1-176841B9B899}"/>
              </a:ext>
            </a:extLst>
          </p:cNvPr>
          <p:cNvSpPr>
            <a:spLocks noChangeShapeType="1"/>
          </p:cNvSpPr>
          <p:nvPr/>
        </p:nvSpPr>
        <p:spPr bwMode="auto">
          <a:xfrm>
            <a:off x="8597900" y="5089525"/>
            <a:ext cx="1190625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12" name="Line 192">
            <a:extLst>
              <a:ext uri="{FF2B5EF4-FFF2-40B4-BE49-F238E27FC236}">
                <a16:creationId xmlns:a16="http://schemas.microsoft.com/office/drawing/2014/main" xmlns="" id="{D4D8C582-7657-473D-8392-CB0F5E798BB4}"/>
              </a:ext>
            </a:extLst>
          </p:cNvPr>
          <p:cNvSpPr>
            <a:spLocks noChangeShapeType="1"/>
          </p:cNvSpPr>
          <p:nvPr/>
        </p:nvSpPr>
        <p:spPr bwMode="auto">
          <a:xfrm>
            <a:off x="8597900" y="5159375"/>
            <a:ext cx="1190625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13" name="Line 193">
            <a:extLst>
              <a:ext uri="{FF2B5EF4-FFF2-40B4-BE49-F238E27FC236}">
                <a16:creationId xmlns:a16="http://schemas.microsoft.com/office/drawing/2014/main" xmlns="" id="{F1FDF115-8824-4366-9787-C4C8E8650194}"/>
              </a:ext>
            </a:extLst>
          </p:cNvPr>
          <p:cNvSpPr>
            <a:spLocks noChangeShapeType="1"/>
          </p:cNvSpPr>
          <p:nvPr/>
        </p:nvSpPr>
        <p:spPr bwMode="auto">
          <a:xfrm>
            <a:off x="8597900" y="5229225"/>
            <a:ext cx="1190625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14" name="Line 194">
            <a:extLst>
              <a:ext uri="{FF2B5EF4-FFF2-40B4-BE49-F238E27FC236}">
                <a16:creationId xmlns:a16="http://schemas.microsoft.com/office/drawing/2014/main" xmlns="" id="{D59B65C0-F66E-4408-B716-27C82CCAA469}"/>
              </a:ext>
            </a:extLst>
          </p:cNvPr>
          <p:cNvSpPr>
            <a:spLocks noChangeShapeType="1"/>
          </p:cNvSpPr>
          <p:nvPr/>
        </p:nvSpPr>
        <p:spPr bwMode="auto">
          <a:xfrm>
            <a:off x="8597900" y="5300662"/>
            <a:ext cx="1190625" cy="1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15" name="Line 195">
            <a:extLst>
              <a:ext uri="{FF2B5EF4-FFF2-40B4-BE49-F238E27FC236}">
                <a16:creationId xmlns:a16="http://schemas.microsoft.com/office/drawing/2014/main" xmlns="" id="{D86168F1-3ADA-436B-9754-1E53FE767D99}"/>
              </a:ext>
            </a:extLst>
          </p:cNvPr>
          <p:cNvSpPr>
            <a:spLocks noChangeShapeType="1"/>
          </p:cNvSpPr>
          <p:nvPr/>
        </p:nvSpPr>
        <p:spPr bwMode="auto">
          <a:xfrm>
            <a:off x="8597900" y="5370512"/>
            <a:ext cx="1190625" cy="1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16" name="Line 196">
            <a:extLst>
              <a:ext uri="{FF2B5EF4-FFF2-40B4-BE49-F238E27FC236}">
                <a16:creationId xmlns:a16="http://schemas.microsoft.com/office/drawing/2014/main" xmlns="" id="{10DFAE77-D521-4CFA-9466-519B133BCC0D}"/>
              </a:ext>
            </a:extLst>
          </p:cNvPr>
          <p:cNvSpPr>
            <a:spLocks noChangeShapeType="1"/>
          </p:cNvSpPr>
          <p:nvPr/>
        </p:nvSpPr>
        <p:spPr bwMode="auto">
          <a:xfrm>
            <a:off x="8597900" y="5440362"/>
            <a:ext cx="1190625" cy="1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17" name="Oval 197">
            <a:extLst>
              <a:ext uri="{FF2B5EF4-FFF2-40B4-BE49-F238E27FC236}">
                <a16:creationId xmlns:a16="http://schemas.microsoft.com/office/drawing/2014/main" xmlns="" id="{D9280979-3A7C-4E23-A3FB-D9728AD1CA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5037" y="2581275"/>
            <a:ext cx="282575" cy="271462"/>
          </a:xfrm>
          <a:prstGeom prst="ellipse">
            <a:avLst/>
          </a:prstGeom>
          <a:solidFill>
            <a:srgbClr val="273C83"/>
          </a:solidFill>
          <a:ln w="12700">
            <a:solidFill>
              <a:srgbClr val="273C83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18" name="Rectangle 198">
            <a:extLst>
              <a:ext uri="{FF2B5EF4-FFF2-40B4-BE49-F238E27FC236}">
                <a16:creationId xmlns:a16="http://schemas.microsoft.com/office/drawing/2014/main" xmlns="" id="{42AF4861-1FE4-4CB3-B7C2-7B9C1E6DBA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72187" y="2608262"/>
            <a:ext cx="197170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zh-TW" sz="1700" b="1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1.</a:t>
            </a:r>
            <a:endParaRPr lang="en-US" altLang="zh-TW" sz="2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19" name="Rectangle 199">
            <a:extLst>
              <a:ext uri="{FF2B5EF4-FFF2-40B4-BE49-F238E27FC236}">
                <a16:creationId xmlns:a16="http://schemas.microsoft.com/office/drawing/2014/main" xmlns="" id="{B5DD5961-24AC-44B8-B26A-8A21F86B1C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62662" y="2598737"/>
            <a:ext cx="197170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zh-TW" sz="1700" b="1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1.</a:t>
            </a:r>
            <a:endParaRPr lang="en-US" altLang="zh-TW" sz="2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20" name="Rectangle 200">
            <a:extLst>
              <a:ext uri="{FF2B5EF4-FFF2-40B4-BE49-F238E27FC236}">
                <a16:creationId xmlns:a16="http://schemas.microsoft.com/office/drawing/2014/main" xmlns="" id="{C5C2CBA6-3934-4DEB-B9B5-B1DB6FA2EC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10337" y="1419225"/>
            <a:ext cx="1487488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21" name="Rectangle 201">
            <a:extLst>
              <a:ext uri="{FF2B5EF4-FFF2-40B4-BE49-F238E27FC236}">
                <a16:creationId xmlns:a16="http://schemas.microsoft.com/office/drawing/2014/main" xmlns="" id="{D381CD9B-E9D6-433E-B861-C71424EB54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94475" y="1398587"/>
            <a:ext cx="1069203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zh-TW" altLang="en-US" sz="1700" b="1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发 货 过 帐</a:t>
            </a:r>
            <a:endParaRPr lang="zh-TW" altLang="en-US" sz="2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22" name="Rectangle 202">
            <a:extLst>
              <a:ext uri="{FF2B5EF4-FFF2-40B4-BE49-F238E27FC236}">
                <a16:creationId xmlns:a16="http://schemas.microsoft.com/office/drawing/2014/main" xmlns="" id="{FA87B203-1F3E-4FE7-A3A3-206C02C82A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80200" y="2925762"/>
            <a:ext cx="89217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23" name="Rectangle 203">
            <a:extLst>
              <a:ext uri="{FF2B5EF4-FFF2-40B4-BE49-F238E27FC236}">
                <a16:creationId xmlns:a16="http://schemas.microsoft.com/office/drawing/2014/main" xmlns="" id="{01FD58DA-72CE-4078-81A9-51155A7F3F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64337" y="2976562"/>
            <a:ext cx="698909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zh-TW" altLang="en-US" sz="1700" b="1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取    消</a:t>
            </a:r>
            <a:endParaRPr lang="zh-TW" altLang="en-US" sz="2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24" name="Rectangle 204">
            <a:extLst>
              <a:ext uri="{FF2B5EF4-FFF2-40B4-BE49-F238E27FC236}">
                <a16:creationId xmlns:a16="http://schemas.microsoft.com/office/drawing/2014/main" xmlns="" id="{48B3BA95-E33F-4675-9C9A-12E99CACFD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10337" y="4403725"/>
            <a:ext cx="1487488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25" name="Rectangle 206">
            <a:extLst>
              <a:ext uri="{FF2B5EF4-FFF2-40B4-BE49-F238E27FC236}">
                <a16:creationId xmlns:a16="http://schemas.microsoft.com/office/drawing/2014/main" xmlns="" id="{4DD1F97E-C480-4B10-93AC-49AC7E91AD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47100" y="4376737"/>
            <a:ext cx="1220787" cy="590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26" name="Rectangle 207">
            <a:extLst>
              <a:ext uri="{FF2B5EF4-FFF2-40B4-BE49-F238E27FC236}">
                <a16:creationId xmlns:a16="http://schemas.microsoft.com/office/drawing/2014/main" xmlns="" id="{7B0B38B3-17C9-4334-BD83-DE73CC42EF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37600" y="4522787"/>
            <a:ext cx="872034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zh-TW" altLang="en-US" sz="17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发票文件</a:t>
            </a:r>
            <a:endParaRPr lang="zh-TW" alt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27" name="Rectangle 208">
            <a:extLst>
              <a:ext uri="{FF2B5EF4-FFF2-40B4-BE49-F238E27FC236}">
                <a16:creationId xmlns:a16="http://schemas.microsoft.com/office/drawing/2014/main" xmlns="" id="{03DF17F7-EED4-4927-80A0-19AF659DC6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59912" y="4427537"/>
            <a:ext cx="65724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zh-TW" sz="1700" b="1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endParaRPr lang="en-US" altLang="zh-TW" sz="2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28" name="Rectangle 210">
            <a:extLst>
              <a:ext uri="{FF2B5EF4-FFF2-40B4-BE49-F238E27FC236}">
                <a16:creationId xmlns:a16="http://schemas.microsoft.com/office/drawing/2014/main" xmlns="" id="{1D9AA47A-60E6-4EFB-B3A0-B46E915F5C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5600" y="1360487"/>
            <a:ext cx="1281112" cy="590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29" name="Rectangle 211">
            <a:extLst>
              <a:ext uri="{FF2B5EF4-FFF2-40B4-BE49-F238E27FC236}">
                <a16:creationId xmlns:a16="http://schemas.microsoft.com/office/drawing/2014/main" xmlns="" id="{A63EE59C-B356-4B07-918A-23CDF57F04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13250" y="1520825"/>
            <a:ext cx="785471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zh-TW" altLang="en-US" sz="1700" b="1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出 货 单</a:t>
            </a:r>
            <a:endParaRPr lang="zh-TW" altLang="en-US" sz="2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30" name="Rectangle 213">
            <a:extLst>
              <a:ext uri="{FF2B5EF4-FFF2-40B4-BE49-F238E27FC236}">
                <a16:creationId xmlns:a16="http://schemas.microsoft.com/office/drawing/2014/main" xmlns="" id="{7D60C1A7-B580-4292-8DBC-662B853570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44725" y="1390650"/>
            <a:ext cx="771525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31" name="Rectangle 214">
            <a:extLst>
              <a:ext uri="{FF2B5EF4-FFF2-40B4-BE49-F238E27FC236}">
                <a16:creationId xmlns:a16="http://schemas.microsoft.com/office/drawing/2014/main" xmlns="" id="{68D6BB47-E875-474E-9A24-FA39432133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32037" y="1398587"/>
            <a:ext cx="567463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zh-TW" altLang="en-US" sz="1700" b="1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订  单</a:t>
            </a:r>
            <a:endParaRPr lang="zh-TW" altLang="en-US" sz="2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32" name="Rectangle 249">
            <a:extLst>
              <a:ext uri="{FF2B5EF4-FFF2-40B4-BE49-F238E27FC236}">
                <a16:creationId xmlns:a16="http://schemas.microsoft.com/office/drawing/2014/main" xmlns="" id="{18F212C2-8A85-452A-8FAB-7CD6AD1771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29400" y="4416425"/>
            <a:ext cx="1069203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zh-TW" altLang="en-US" sz="1700" b="1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发 货 过 帐</a:t>
            </a:r>
            <a:endParaRPr lang="zh-TW" altLang="en-US" sz="2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63560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发票作业流程</a:t>
            </a:r>
          </a:p>
        </p:txBody>
      </p:sp>
      <p:sp>
        <p:nvSpPr>
          <p:cNvPr id="135" name="Rectangle 1034">
            <a:extLst>
              <a:ext uri="{FF2B5EF4-FFF2-40B4-BE49-F238E27FC236}">
                <a16:creationId xmlns:a16="http://schemas.microsoft.com/office/drawing/2014/main" xmlns="" id="{09109B1D-EEF0-4910-A437-ADCEB3C82A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27700" y="367057"/>
            <a:ext cx="72136" cy="292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zh-TW" sz="1900" b="1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endParaRPr lang="en-US" altLang="zh-TW" sz="2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204" name="Group 5">
            <a:extLst>
              <a:ext uri="{FF2B5EF4-FFF2-40B4-BE49-F238E27FC236}">
                <a16:creationId xmlns:a16="http://schemas.microsoft.com/office/drawing/2014/main" xmlns="" id="{590C951F-35E8-43EF-A1EA-2BA955036B18}"/>
              </a:ext>
            </a:extLst>
          </p:cNvPr>
          <p:cNvGrpSpPr>
            <a:grpSpLocks/>
          </p:cNvGrpSpPr>
          <p:nvPr/>
        </p:nvGrpSpPr>
        <p:grpSpPr bwMode="auto">
          <a:xfrm>
            <a:off x="1735068" y="1004193"/>
            <a:ext cx="7613650" cy="4772025"/>
            <a:chOff x="382" y="849"/>
            <a:chExt cx="4796" cy="3006"/>
          </a:xfrm>
        </p:grpSpPr>
        <p:sp>
          <p:nvSpPr>
            <p:cNvPr id="205" name="Rectangle 6">
              <a:extLst>
                <a:ext uri="{FF2B5EF4-FFF2-40B4-BE49-F238E27FC236}">
                  <a16:creationId xmlns:a16="http://schemas.microsoft.com/office/drawing/2014/main" xmlns="" id="{75E6A4C3-1246-426F-9EBA-D4C90EB2D5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2" y="849"/>
              <a:ext cx="4789" cy="3006"/>
            </a:xfrm>
            <a:prstGeom prst="rect">
              <a:avLst/>
            </a:prstGeom>
            <a:solidFill>
              <a:srgbClr val="A2C1FE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TW" altLang="en-US" b="1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grpSp>
          <p:nvGrpSpPr>
            <p:cNvPr id="206" name="Group 7">
              <a:extLst>
                <a:ext uri="{FF2B5EF4-FFF2-40B4-BE49-F238E27FC236}">
                  <a16:creationId xmlns:a16="http://schemas.microsoft.com/office/drawing/2014/main" xmlns="" id="{CDBC88F0-5977-47D0-B112-D362FE4C646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13" y="2358"/>
              <a:ext cx="1499" cy="74"/>
              <a:chOff x="1318" y="2386"/>
              <a:chExt cx="1708" cy="85"/>
            </a:xfrm>
          </p:grpSpPr>
          <p:sp>
            <p:nvSpPr>
              <p:cNvPr id="471" name="Rectangle 8">
                <a:extLst>
                  <a:ext uri="{FF2B5EF4-FFF2-40B4-BE49-F238E27FC236}">
                    <a16:creationId xmlns:a16="http://schemas.microsoft.com/office/drawing/2014/main" xmlns="" id="{B9DD327E-A29D-4D02-8607-056C49AC3F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18" y="2420"/>
                <a:ext cx="1626" cy="15"/>
              </a:xfrm>
              <a:prstGeom prst="rect">
                <a:avLst/>
              </a:prstGeom>
              <a:solidFill>
                <a:srgbClr val="FC0128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472" name="Freeform 9">
                <a:extLst>
                  <a:ext uri="{FF2B5EF4-FFF2-40B4-BE49-F238E27FC236}">
                    <a16:creationId xmlns:a16="http://schemas.microsoft.com/office/drawing/2014/main" xmlns="" id="{97E9EF60-5E09-4DCB-9ADE-89FFFED747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40" y="2386"/>
                <a:ext cx="86" cy="85"/>
              </a:xfrm>
              <a:custGeom>
                <a:avLst/>
                <a:gdLst>
                  <a:gd name="T0" fmla="*/ 0 w 86"/>
                  <a:gd name="T1" fmla="*/ 85 h 85"/>
                  <a:gd name="T2" fmla="*/ 86 w 86"/>
                  <a:gd name="T3" fmla="*/ 42 h 85"/>
                  <a:gd name="T4" fmla="*/ 0 w 86"/>
                  <a:gd name="T5" fmla="*/ 0 h 85"/>
                  <a:gd name="T6" fmla="*/ 0 w 86"/>
                  <a:gd name="T7" fmla="*/ 85 h 8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86"/>
                  <a:gd name="T13" fmla="*/ 0 h 85"/>
                  <a:gd name="T14" fmla="*/ 86 w 86"/>
                  <a:gd name="T15" fmla="*/ 85 h 8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86" h="85">
                    <a:moveTo>
                      <a:pt x="0" y="85"/>
                    </a:moveTo>
                    <a:lnTo>
                      <a:pt x="86" y="42"/>
                    </a:lnTo>
                    <a:lnTo>
                      <a:pt x="0" y="0"/>
                    </a:lnTo>
                    <a:lnTo>
                      <a:pt x="0" y="85"/>
                    </a:lnTo>
                    <a:close/>
                  </a:path>
                </a:pathLst>
              </a:custGeom>
              <a:solidFill>
                <a:srgbClr val="FC0128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  <p:grpSp>
          <p:nvGrpSpPr>
            <p:cNvPr id="207" name="Group 10">
              <a:extLst>
                <a:ext uri="{FF2B5EF4-FFF2-40B4-BE49-F238E27FC236}">
                  <a16:creationId xmlns:a16="http://schemas.microsoft.com/office/drawing/2014/main" xmlns="" id="{1C735708-76EC-4CF0-B1FC-F98CE6435FA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13" y="1863"/>
              <a:ext cx="1499" cy="74"/>
              <a:chOff x="1318" y="1814"/>
              <a:chExt cx="1708" cy="85"/>
            </a:xfrm>
          </p:grpSpPr>
          <p:sp>
            <p:nvSpPr>
              <p:cNvPr id="469" name="Rectangle 11">
                <a:extLst>
                  <a:ext uri="{FF2B5EF4-FFF2-40B4-BE49-F238E27FC236}">
                    <a16:creationId xmlns:a16="http://schemas.microsoft.com/office/drawing/2014/main" xmlns="" id="{31B664E0-7232-4327-BA4C-FE3769E15E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18" y="1847"/>
                <a:ext cx="1626" cy="16"/>
              </a:xfrm>
              <a:prstGeom prst="rect">
                <a:avLst/>
              </a:prstGeom>
              <a:solidFill>
                <a:srgbClr val="FC0128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470" name="Freeform 12">
                <a:extLst>
                  <a:ext uri="{FF2B5EF4-FFF2-40B4-BE49-F238E27FC236}">
                    <a16:creationId xmlns:a16="http://schemas.microsoft.com/office/drawing/2014/main" xmlns="" id="{95A1393D-F8DA-4BF1-A0DC-323073726B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40" y="1814"/>
                <a:ext cx="86" cy="85"/>
              </a:xfrm>
              <a:custGeom>
                <a:avLst/>
                <a:gdLst>
                  <a:gd name="T0" fmla="*/ 0 w 86"/>
                  <a:gd name="T1" fmla="*/ 85 h 85"/>
                  <a:gd name="T2" fmla="*/ 86 w 86"/>
                  <a:gd name="T3" fmla="*/ 41 h 85"/>
                  <a:gd name="T4" fmla="*/ 0 w 86"/>
                  <a:gd name="T5" fmla="*/ 0 h 85"/>
                  <a:gd name="T6" fmla="*/ 0 w 86"/>
                  <a:gd name="T7" fmla="*/ 85 h 8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86"/>
                  <a:gd name="T13" fmla="*/ 0 h 85"/>
                  <a:gd name="T14" fmla="*/ 86 w 86"/>
                  <a:gd name="T15" fmla="*/ 85 h 8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86" h="85">
                    <a:moveTo>
                      <a:pt x="0" y="85"/>
                    </a:moveTo>
                    <a:lnTo>
                      <a:pt x="86" y="41"/>
                    </a:lnTo>
                    <a:lnTo>
                      <a:pt x="0" y="0"/>
                    </a:lnTo>
                    <a:lnTo>
                      <a:pt x="0" y="85"/>
                    </a:lnTo>
                    <a:close/>
                  </a:path>
                </a:pathLst>
              </a:custGeom>
              <a:solidFill>
                <a:srgbClr val="FC0128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  <p:grpSp>
          <p:nvGrpSpPr>
            <p:cNvPr id="208" name="Group 13">
              <a:extLst>
                <a:ext uri="{FF2B5EF4-FFF2-40B4-BE49-F238E27FC236}">
                  <a16:creationId xmlns:a16="http://schemas.microsoft.com/office/drawing/2014/main" xmlns="" id="{E42422DF-E144-446F-94AB-B45EC52BE51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08" y="3515"/>
              <a:ext cx="322" cy="75"/>
              <a:chOff x="4047" y="3673"/>
              <a:chExt cx="367" cy="86"/>
            </a:xfrm>
          </p:grpSpPr>
          <p:sp>
            <p:nvSpPr>
              <p:cNvPr id="467" name="Rectangle 14">
                <a:extLst>
                  <a:ext uri="{FF2B5EF4-FFF2-40B4-BE49-F238E27FC236}">
                    <a16:creationId xmlns:a16="http://schemas.microsoft.com/office/drawing/2014/main" xmlns="" id="{A68AAABD-C131-4DCA-ACE5-5F3D1FD896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47" y="3707"/>
                <a:ext cx="285" cy="16"/>
              </a:xfrm>
              <a:prstGeom prst="rect">
                <a:avLst/>
              </a:prstGeom>
              <a:solidFill>
                <a:srgbClr val="FC0128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468" name="Freeform 15">
                <a:extLst>
                  <a:ext uri="{FF2B5EF4-FFF2-40B4-BE49-F238E27FC236}">
                    <a16:creationId xmlns:a16="http://schemas.microsoft.com/office/drawing/2014/main" xmlns="" id="{FBFA5A1C-2F30-4F0A-914C-182C11B0E1D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28" y="3673"/>
                <a:ext cx="86" cy="86"/>
              </a:xfrm>
              <a:custGeom>
                <a:avLst/>
                <a:gdLst>
                  <a:gd name="T0" fmla="*/ 0 w 86"/>
                  <a:gd name="T1" fmla="*/ 86 h 86"/>
                  <a:gd name="T2" fmla="*/ 86 w 86"/>
                  <a:gd name="T3" fmla="*/ 42 h 86"/>
                  <a:gd name="T4" fmla="*/ 0 w 86"/>
                  <a:gd name="T5" fmla="*/ 0 h 86"/>
                  <a:gd name="T6" fmla="*/ 0 w 86"/>
                  <a:gd name="T7" fmla="*/ 86 h 8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86"/>
                  <a:gd name="T13" fmla="*/ 0 h 86"/>
                  <a:gd name="T14" fmla="*/ 86 w 86"/>
                  <a:gd name="T15" fmla="*/ 86 h 8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86" h="86">
                    <a:moveTo>
                      <a:pt x="0" y="86"/>
                    </a:moveTo>
                    <a:lnTo>
                      <a:pt x="86" y="42"/>
                    </a:lnTo>
                    <a:lnTo>
                      <a:pt x="0" y="0"/>
                    </a:lnTo>
                    <a:lnTo>
                      <a:pt x="0" y="86"/>
                    </a:lnTo>
                    <a:close/>
                  </a:path>
                </a:pathLst>
              </a:custGeom>
              <a:solidFill>
                <a:srgbClr val="FC0128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  <p:grpSp>
          <p:nvGrpSpPr>
            <p:cNvPr id="209" name="Group 16">
              <a:extLst>
                <a:ext uri="{FF2B5EF4-FFF2-40B4-BE49-F238E27FC236}">
                  <a16:creationId xmlns:a16="http://schemas.microsoft.com/office/drawing/2014/main" xmlns="" id="{B810FC9A-DFF1-4B6E-82BE-AB1F44D510F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08" y="2358"/>
              <a:ext cx="322" cy="74"/>
              <a:chOff x="4047" y="2386"/>
              <a:chExt cx="367" cy="85"/>
            </a:xfrm>
          </p:grpSpPr>
          <p:sp>
            <p:nvSpPr>
              <p:cNvPr id="465" name="Rectangle 17">
                <a:extLst>
                  <a:ext uri="{FF2B5EF4-FFF2-40B4-BE49-F238E27FC236}">
                    <a16:creationId xmlns:a16="http://schemas.microsoft.com/office/drawing/2014/main" xmlns="" id="{282B5A5B-FB39-4816-89A6-9512D40B08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47" y="2420"/>
                <a:ext cx="285" cy="15"/>
              </a:xfrm>
              <a:prstGeom prst="rect">
                <a:avLst/>
              </a:prstGeom>
              <a:solidFill>
                <a:srgbClr val="FC0128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466" name="Freeform 18">
                <a:extLst>
                  <a:ext uri="{FF2B5EF4-FFF2-40B4-BE49-F238E27FC236}">
                    <a16:creationId xmlns:a16="http://schemas.microsoft.com/office/drawing/2014/main" xmlns="" id="{742EDB32-1546-4174-997D-9A289CBE9E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28" y="2386"/>
                <a:ext cx="86" cy="85"/>
              </a:xfrm>
              <a:custGeom>
                <a:avLst/>
                <a:gdLst>
                  <a:gd name="T0" fmla="*/ 0 w 86"/>
                  <a:gd name="T1" fmla="*/ 85 h 85"/>
                  <a:gd name="T2" fmla="*/ 86 w 86"/>
                  <a:gd name="T3" fmla="*/ 42 h 85"/>
                  <a:gd name="T4" fmla="*/ 0 w 86"/>
                  <a:gd name="T5" fmla="*/ 0 h 85"/>
                  <a:gd name="T6" fmla="*/ 0 w 86"/>
                  <a:gd name="T7" fmla="*/ 85 h 8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86"/>
                  <a:gd name="T13" fmla="*/ 0 h 85"/>
                  <a:gd name="T14" fmla="*/ 86 w 86"/>
                  <a:gd name="T15" fmla="*/ 85 h 8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86" h="85">
                    <a:moveTo>
                      <a:pt x="0" y="85"/>
                    </a:moveTo>
                    <a:lnTo>
                      <a:pt x="86" y="42"/>
                    </a:lnTo>
                    <a:lnTo>
                      <a:pt x="0" y="0"/>
                    </a:lnTo>
                    <a:lnTo>
                      <a:pt x="0" y="85"/>
                    </a:lnTo>
                    <a:close/>
                  </a:path>
                </a:pathLst>
              </a:custGeom>
              <a:solidFill>
                <a:srgbClr val="FC0128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  <p:grpSp>
          <p:nvGrpSpPr>
            <p:cNvPr id="210" name="Group 19">
              <a:extLst>
                <a:ext uri="{FF2B5EF4-FFF2-40B4-BE49-F238E27FC236}">
                  <a16:creationId xmlns:a16="http://schemas.microsoft.com/office/drawing/2014/main" xmlns="" id="{09C20F48-86E7-4E8A-8F65-2C605BA8F48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9" y="2280"/>
              <a:ext cx="1850" cy="361"/>
              <a:chOff x="255" y="2235"/>
              <a:chExt cx="2106" cy="407"/>
            </a:xfrm>
          </p:grpSpPr>
          <p:grpSp>
            <p:nvGrpSpPr>
              <p:cNvPr id="451" name="Group 20">
                <a:extLst>
                  <a:ext uri="{FF2B5EF4-FFF2-40B4-BE49-F238E27FC236}">
                    <a16:creationId xmlns:a16="http://schemas.microsoft.com/office/drawing/2014/main" xmlns="" id="{6FCD5438-DB57-49C6-8543-28AA74B916F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57" y="2237"/>
                <a:ext cx="1077" cy="405"/>
                <a:chOff x="257" y="2237"/>
                <a:chExt cx="1077" cy="405"/>
              </a:xfrm>
            </p:grpSpPr>
            <p:sp>
              <p:nvSpPr>
                <p:cNvPr id="463" name="Freeform 21">
                  <a:extLst>
                    <a:ext uri="{FF2B5EF4-FFF2-40B4-BE49-F238E27FC236}">
                      <a16:creationId xmlns:a16="http://schemas.microsoft.com/office/drawing/2014/main" xmlns="" id="{0B444790-E23F-4E80-BA20-C71835D13DE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1" y="2261"/>
                  <a:ext cx="1053" cy="381"/>
                </a:xfrm>
                <a:custGeom>
                  <a:avLst/>
                  <a:gdLst>
                    <a:gd name="T0" fmla="*/ 818 w 1053"/>
                    <a:gd name="T1" fmla="*/ 2 h 381"/>
                    <a:gd name="T2" fmla="*/ 0 w 1053"/>
                    <a:gd name="T3" fmla="*/ 0 h 381"/>
                    <a:gd name="T4" fmla="*/ 0 w 1053"/>
                    <a:gd name="T5" fmla="*/ 381 h 381"/>
                    <a:gd name="T6" fmla="*/ 1053 w 1053"/>
                    <a:gd name="T7" fmla="*/ 381 h 381"/>
                    <a:gd name="T8" fmla="*/ 1053 w 1053"/>
                    <a:gd name="T9" fmla="*/ 143 h 381"/>
                    <a:gd name="T10" fmla="*/ 818 w 1053"/>
                    <a:gd name="T11" fmla="*/ 2 h 381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1053"/>
                    <a:gd name="T19" fmla="*/ 0 h 381"/>
                    <a:gd name="T20" fmla="*/ 1053 w 1053"/>
                    <a:gd name="T21" fmla="*/ 381 h 381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1053" h="381">
                      <a:moveTo>
                        <a:pt x="818" y="2"/>
                      </a:moveTo>
                      <a:lnTo>
                        <a:pt x="0" y="0"/>
                      </a:lnTo>
                      <a:lnTo>
                        <a:pt x="0" y="381"/>
                      </a:lnTo>
                      <a:lnTo>
                        <a:pt x="1053" y="381"/>
                      </a:lnTo>
                      <a:lnTo>
                        <a:pt x="1053" y="143"/>
                      </a:lnTo>
                      <a:lnTo>
                        <a:pt x="818" y="2"/>
                      </a:lnTo>
                      <a:close/>
                    </a:path>
                  </a:pathLst>
                </a:custGeom>
                <a:solidFill>
                  <a:srgbClr val="CECECE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464" name="Freeform 22">
                  <a:extLst>
                    <a:ext uri="{FF2B5EF4-FFF2-40B4-BE49-F238E27FC236}">
                      <a16:creationId xmlns:a16="http://schemas.microsoft.com/office/drawing/2014/main" xmlns="" id="{BEEDF603-0ABE-4D2A-A452-591754720BC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7" y="2237"/>
                  <a:ext cx="1053" cy="381"/>
                </a:xfrm>
                <a:custGeom>
                  <a:avLst/>
                  <a:gdLst>
                    <a:gd name="T0" fmla="*/ 818 w 1053"/>
                    <a:gd name="T1" fmla="*/ 2 h 381"/>
                    <a:gd name="T2" fmla="*/ 0 w 1053"/>
                    <a:gd name="T3" fmla="*/ 0 h 381"/>
                    <a:gd name="T4" fmla="*/ 0 w 1053"/>
                    <a:gd name="T5" fmla="*/ 381 h 381"/>
                    <a:gd name="T6" fmla="*/ 1053 w 1053"/>
                    <a:gd name="T7" fmla="*/ 381 h 381"/>
                    <a:gd name="T8" fmla="*/ 1053 w 1053"/>
                    <a:gd name="T9" fmla="*/ 143 h 381"/>
                    <a:gd name="T10" fmla="*/ 818 w 1053"/>
                    <a:gd name="T11" fmla="*/ 2 h 381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1053"/>
                    <a:gd name="T19" fmla="*/ 0 h 381"/>
                    <a:gd name="T20" fmla="*/ 1053 w 1053"/>
                    <a:gd name="T21" fmla="*/ 381 h 381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1053" h="381">
                      <a:moveTo>
                        <a:pt x="818" y="2"/>
                      </a:moveTo>
                      <a:lnTo>
                        <a:pt x="0" y="0"/>
                      </a:lnTo>
                      <a:lnTo>
                        <a:pt x="0" y="381"/>
                      </a:lnTo>
                      <a:lnTo>
                        <a:pt x="1053" y="381"/>
                      </a:lnTo>
                      <a:lnTo>
                        <a:pt x="1053" y="143"/>
                      </a:lnTo>
                      <a:lnTo>
                        <a:pt x="818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</p:grpSp>
          <p:grpSp>
            <p:nvGrpSpPr>
              <p:cNvPr id="452" name="Group 23">
                <a:extLst>
                  <a:ext uri="{FF2B5EF4-FFF2-40B4-BE49-F238E27FC236}">
                    <a16:creationId xmlns:a16="http://schemas.microsoft.com/office/drawing/2014/main" xmlns="" id="{D508CD97-AAA6-448B-B2CF-622383FA893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065" y="2237"/>
                <a:ext cx="245" cy="198"/>
                <a:chOff x="1065" y="2237"/>
                <a:chExt cx="245" cy="198"/>
              </a:xfrm>
            </p:grpSpPr>
            <p:sp>
              <p:nvSpPr>
                <p:cNvPr id="455" name="Freeform 24">
                  <a:extLst>
                    <a:ext uri="{FF2B5EF4-FFF2-40B4-BE49-F238E27FC236}">
                      <a16:creationId xmlns:a16="http://schemas.microsoft.com/office/drawing/2014/main" xmlns="" id="{E46E4CC9-97A5-48FC-A115-F872291875E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81" y="2237"/>
                  <a:ext cx="227" cy="121"/>
                </a:xfrm>
                <a:custGeom>
                  <a:avLst/>
                  <a:gdLst>
                    <a:gd name="T0" fmla="*/ 0 w 227"/>
                    <a:gd name="T1" fmla="*/ 4 h 121"/>
                    <a:gd name="T2" fmla="*/ 0 w 227"/>
                    <a:gd name="T3" fmla="*/ 4 h 121"/>
                    <a:gd name="T4" fmla="*/ 225 w 227"/>
                    <a:gd name="T5" fmla="*/ 121 h 121"/>
                    <a:gd name="T6" fmla="*/ 227 w 227"/>
                    <a:gd name="T7" fmla="*/ 117 h 121"/>
                    <a:gd name="T8" fmla="*/ 2 w 227"/>
                    <a:gd name="T9" fmla="*/ 0 h 121"/>
                    <a:gd name="T10" fmla="*/ 0 w 227"/>
                    <a:gd name="T11" fmla="*/ 0 h 121"/>
                    <a:gd name="T12" fmla="*/ 2 w 227"/>
                    <a:gd name="T13" fmla="*/ 0 h 121"/>
                    <a:gd name="T14" fmla="*/ 0 w 227"/>
                    <a:gd name="T15" fmla="*/ 0 h 121"/>
                    <a:gd name="T16" fmla="*/ 0 w 227"/>
                    <a:gd name="T17" fmla="*/ 4 h 121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227"/>
                    <a:gd name="T28" fmla="*/ 0 h 121"/>
                    <a:gd name="T29" fmla="*/ 227 w 227"/>
                    <a:gd name="T30" fmla="*/ 121 h 121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227" h="121">
                      <a:moveTo>
                        <a:pt x="0" y="4"/>
                      </a:moveTo>
                      <a:lnTo>
                        <a:pt x="0" y="4"/>
                      </a:lnTo>
                      <a:lnTo>
                        <a:pt x="225" y="121"/>
                      </a:lnTo>
                      <a:lnTo>
                        <a:pt x="227" y="117"/>
                      </a:lnTo>
                      <a:lnTo>
                        <a:pt x="2" y="0"/>
                      </a:lnTo>
                      <a:lnTo>
                        <a:pt x="0" y="0"/>
                      </a:lnTo>
                      <a:lnTo>
                        <a:pt x="2" y="0"/>
                      </a:lnTo>
                      <a:lnTo>
                        <a:pt x="0" y="0"/>
                      </a:lnTo>
                      <a:lnTo>
                        <a:pt x="0" y="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456" name="Freeform 25">
                  <a:extLst>
                    <a:ext uri="{FF2B5EF4-FFF2-40B4-BE49-F238E27FC236}">
                      <a16:creationId xmlns:a16="http://schemas.microsoft.com/office/drawing/2014/main" xmlns="" id="{43E986F8-5A79-4231-823B-D9F78654899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65" y="2241"/>
                  <a:ext cx="241" cy="194"/>
                </a:xfrm>
                <a:custGeom>
                  <a:avLst/>
                  <a:gdLst>
                    <a:gd name="T0" fmla="*/ 14 w 241"/>
                    <a:gd name="T1" fmla="*/ 194 h 194"/>
                    <a:gd name="T2" fmla="*/ 22 w 241"/>
                    <a:gd name="T3" fmla="*/ 159 h 194"/>
                    <a:gd name="T4" fmla="*/ 24 w 241"/>
                    <a:gd name="T5" fmla="*/ 131 h 194"/>
                    <a:gd name="T6" fmla="*/ 24 w 241"/>
                    <a:gd name="T7" fmla="*/ 107 h 194"/>
                    <a:gd name="T8" fmla="*/ 26 w 241"/>
                    <a:gd name="T9" fmla="*/ 79 h 194"/>
                    <a:gd name="T10" fmla="*/ 24 w 241"/>
                    <a:gd name="T11" fmla="*/ 69 h 194"/>
                    <a:gd name="T12" fmla="*/ 22 w 241"/>
                    <a:gd name="T13" fmla="*/ 61 h 194"/>
                    <a:gd name="T14" fmla="*/ 20 w 241"/>
                    <a:gd name="T15" fmla="*/ 49 h 194"/>
                    <a:gd name="T16" fmla="*/ 16 w 241"/>
                    <a:gd name="T17" fmla="*/ 42 h 194"/>
                    <a:gd name="T18" fmla="*/ 14 w 241"/>
                    <a:gd name="T19" fmla="*/ 32 h 194"/>
                    <a:gd name="T20" fmla="*/ 10 w 241"/>
                    <a:gd name="T21" fmla="*/ 22 h 194"/>
                    <a:gd name="T22" fmla="*/ 4 w 241"/>
                    <a:gd name="T23" fmla="*/ 12 h 194"/>
                    <a:gd name="T24" fmla="*/ 0 w 241"/>
                    <a:gd name="T25" fmla="*/ 0 h 194"/>
                    <a:gd name="T26" fmla="*/ 2 w 241"/>
                    <a:gd name="T27" fmla="*/ 0 h 194"/>
                    <a:gd name="T28" fmla="*/ 8 w 241"/>
                    <a:gd name="T29" fmla="*/ 0 h 194"/>
                    <a:gd name="T30" fmla="*/ 14 w 241"/>
                    <a:gd name="T31" fmla="*/ 0 h 194"/>
                    <a:gd name="T32" fmla="*/ 18 w 241"/>
                    <a:gd name="T33" fmla="*/ 0 h 194"/>
                    <a:gd name="T34" fmla="*/ 34 w 241"/>
                    <a:gd name="T35" fmla="*/ 10 h 194"/>
                    <a:gd name="T36" fmla="*/ 54 w 241"/>
                    <a:gd name="T37" fmla="*/ 20 h 194"/>
                    <a:gd name="T38" fmla="*/ 74 w 241"/>
                    <a:gd name="T39" fmla="*/ 30 h 194"/>
                    <a:gd name="T40" fmla="*/ 92 w 241"/>
                    <a:gd name="T41" fmla="*/ 40 h 194"/>
                    <a:gd name="T42" fmla="*/ 112 w 241"/>
                    <a:gd name="T43" fmla="*/ 49 h 194"/>
                    <a:gd name="T44" fmla="*/ 130 w 241"/>
                    <a:gd name="T45" fmla="*/ 59 h 194"/>
                    <a:gd name="T46" fmla="*/ 148 w 241"/>
                    <a:gd name="T47" fmla="*/ 69 h 194"/>
                    <a:gd name="T48" fmla="*/ 166 w 241"/>
                    <a:gd name="T49" fmla="*/ 77 h 194"/>
                    <a:gd name="T50" fmla="*/ 180 w 241"/>
                    <a:gd name="T51" fmla="*/ 85 h 194"/>
                    <a:gd name="T52" fmla="*/ 195 w 241"/>
                    <a:gd name="T53" fmla="*/ 93 h 194"/>
                    <a:gd name="T54" fmla="*/ 207 w 241"/>
                    <a:gd name="T55" fmla="*/ 101 h 194"/>
                    <a:gd name="T56" fmla="*/ 219 w 241"/>
                    <a:gd name="T57" fmla="*/ 107 h 194"/>
                    <a:gd name="T58" fmla="*/ 229 w 241"/>
                    <a:gd name="T59" fmla="*/ 111 h 194"/>
                    <a:gd name="T60" fmla="*/ 235 w 241"/>
                    <a:gd name="T61" fmla="*/ 115 h 194"/>
                    <a:gd name="T62" fmla="*/ 239 w 241"/>
                    <a:gd name="T63" fmla="*/ 117 h 194"/>
                    <a:gd name="T64" fmla="*/ 241 w 241"/>
                    <a:gd name="T65" fmla="*/ 119 h 194"/>
                    <a:gd name="T66" fmla="*/ 241 w 241"/>
                    <a:gd name="T67" fmla="*/ 123 h 194"/>
                    <a:gd name="T68" fmla="*/ 241 w 241"/>
                    <a:gd name="T69" fmla="*/ 125 h 194"/>
                    <a:gd name="T70" fmla="*/ 241 w 241"/>
                    <a:gd name="T71" fmla="*/ 129 h 194"/>
                    <a:gd name="T72" fmla="*/ 241 w 241"/>
                    <a:gd name="T73" fmla="*/ 133 h 194"/>
                    <a:gd name="T74" fmla="*/ 233 w 241"/>
                    <a:gd name="T75" fmla="*/ 133 h 194"/>
                    <a:gd name="T76" fmla="*/ 227 w 241"/>
                    <a:gd name="T77" fmla="*/ 133 h 194"/>
                    <a:gd name="T78" fmla="*/ 219 w 241"/>
                    <a:gd name="T79" fmla="*/ 133 h 194"/>
                    <a:gd name="T80" fmla="*/ 211 w 241"/>
                    <a:gd name="T81" fmla="*/ 133 h 194"/>
                    <a:gd name="T82" fmla="*/ 203 w 241"/>
                    <a:gd name="T83" fmla="*/ 133 h 194"/>
                    <a:gd name="T84" fmla="*/ 197 w 241"/>
                    <a:gd name="T85" fmla="*/ 135 h 194"/>
                    <a:gd name="T86" fmla="*/ 193 w 241"/>
                    <a:gd name="T87" fmla="*/ 135 h 194"/>
                    <a:gd name="T88" fmla="*/ 188 w 241"/>
                    <a:gd name="T89" fmla="*/ 137 h 194"/>
                    <a:gd name="T90" fmla="*/ 172 w 241"/>
                    <a:gd name="T91" fmla="*/ 137 h 194"/>
                    <a:gd name="T92" fmla="*/ 158 w 241"/>
                    <a:gd name="T93" fmla="*/ 139 h 194"/>
                    <a:gd name="T94" fmla="*/ 144 w 241"/>
                    <a:gd name="T95" fmla="*/ 141 h 194"/>
                    <a:gd name="T96" fmla="*/ 132 w 241"/>
                    <a:gd name="T97" fmla="*/ 145 h 194"/>
                    <a:gd name="T98" fmla="*/ 120 w 241"/>
                    <a:gd name="T99" fmla="*/ 147 h 194"/>
                    <a:gd name="T100" fmla="*/ 108 w 241"/>
                    <a:gd name="T101" fmla="*/ 151 h 194"/>
                    <a:gd name="T102" fmla="*/ 98 w 241"/>
                    <a:gd name="T103" fmla="*/ 155 h 194"/>
                    <a:gd name="T104" fmla="*/ 88 w 241"/>
                    <a:gd name="T105" fmla="*/ 157 h 194"/>
                    <a:gd name="T106" fmla="*/ 76 w 241"/>
                    <a:gd name="T107" fmla="*/ 163 h 194"/>
                    <a:gd name="T108" fmla="*/ 68 w 241"/>
                    <a:gd name="T109" fmla="*/ 165 h 194"/>
                    <a:gd name="T110" fmla="*/ 58 w 241"/>
                    <a:gd name="T111" fmla="*/ 171 h 194"/>
                    <a:gd name="T112" fmla="*/ 48 w 241"/>
                    <a:gd name="T113" fmla="*/ 175 h 194"/>
                    <a:gd name="T114" fmla="*/ 40 w 241"/>
                    <a:gd name="T115" fmla="*/ 181 h 194"/>
                    <a:gd name="T116" fmla="*/ 32 w 241"/>
                    <a:gd name="T117" fmla="*/ 185 h 194"/>
                    <a:gd name="T118" fmla="*/ 24 w 241"/>
                    <a:gd name="T119" fmla="*/ 189 h 194"/>
                    <a:gd name="T120" fmla="*/ 14 w 241"/>
                    <a:gd name="T121" fmla="*/ 194 h 194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w 241"/>
                    <a:gd name="T184" fmla="*/ 0 h 194"/>
                    <a:gd name="T185" fmla="*/ 241 w 241"/>
                    <a:gd name="T186" fmla="*/ 194 h 194"/>
                  </a:gdLst>
                  <a:ahLst/>
                  <a:cxnLst>
                    <a:cxn ang="T122">
                      <a:pos x="T0" y="T1"/>
                    </a:cxn>
                    <a:cxn ang="T123">
                      <a:pos x="T2" y="T3"/>
                    </a:cxn>
                    <a:cxn ang="T124">
                      <a:pos x="T4" y="T5"/>
                    </a:cxn>
                    <a:cxn ang="T125">
                      <a:pos x="T6" y="T7"/>
                    </a:cxn>
                    <a:cxn ang="T126">
                      <a:pos x="T8" y="T9"/>
                    </a:cxn>
                    <a:cxn ang="T127">
                      <a:pos x="T10" y="T11"/>
                    </a:cxn>
                    <a:cxn ang="T128">
                      <a:pos x="T12" y="T13"/>
                    </a:cxn>
                    <a:cxn ang="T129">
                      <a:pos x="T14" y="T15"/>
                    </a:cxn>
                    <a:cxn ang="T130">
                      <a:pos x="T16" y="T17"/>
                    </a:cxn>
                    <a:cxn ang="T131">
                      <a:pos x="T18" y="T19"/>
                    </a:cxn>
                    <a:cxn ang="T132">
                      <a:pos x="T20" y="T21"/>
                    </a:cxn>
                    <a:cxn ang="T133">
                      <a:pos x="T22" y="T23"/>
                    </a:cxn>
                    <a:cxn ang="T134">
                      <a:pos x="T24" y="T25"/>
                    </a:cxn>
                    <a:cxn ang="T135">
                      <a:pos x="T26" y="T27"/>
                    </a:cxn>
                    <a:cxn ang="T136">
                      <a:pos x="T28" y="T29"/>
                    </a:cxn>
                    <a:cxn ang="T137">
                      <a:pos x="T30" y="T31"/>
                    </a:cxn>
                    <a:cxn ang="T138">
                      <a:pos x="T32" y="T33"/>
                    </a:cxn>
                    <a:cxn ang="T139">
                      <a:pos x="T34" y="T35"/>
                    </a:cxn>
                    <a:cxn ang="T140">
                      <a:pos x="T36" y="T37"/>
                    </a:cxn>
                    <a:cxn ang="T141">
                      <a:pos x="T38" y="T39"/>
                    </a:cxn>
                    <a:cxn ang="T142">
                      <a:pos x="T40" y="T41"/>
                    </a:cxn>
                    <a:cxn ang="T143">
                      <a:pos x="T42" y="T43"/>
                    </a:cxn>
                    <a:cxn ang="T144">
                      <a:pos x="T44" y="T45"/>
                    </a:cxn>
                    <a:cxn ang="T145">
                      <a:pos x="T46" y="T47"/>
                    </a:cxn>
                    <a:cxn ang="T146">
                      <a:pos x="T48" y="T49"/>
                    </a:cxn>
                    <a:cxn ang="T147">
                      <a:pos x="T50" y="T51"/>
                    </a:cxn>
                    <a:cxn ang="T148">
                      <a:pos x="T52" y="T53"/>
                    </a:cxn>
                    <a:cxn ang="T149">
                      <a:pos x="T54" y="T55"/>
                    </a:cxn>
                    <a:cxn ang="T150">
                      <a:pos x="T56" y="T57"/>
                    </a:cxn>
                    <a:cxn ang="T151">
                      <a:pos x="T58" y="T59"/>
                    </a:cxn>
                    <a:cxn ang="T152">
                      <a:pos x="T60" y="T61"/>
                    </a:cxn>
                    <a:cxn ang="T153">
                      <a:pos x="T62" y="T63"/>
                    </a:cxn>
                    <a:cxn ang="T154">
                      <a:pos x="T64" y="T65"/>
                    </a:cxn>
                    <a:cxn ang="T155">
                      <a:pos x="T66" y="T67"/>
                    </a:cxn>
                    <a:cxn ang="T156">
                      <a:pos x="T68" y="T69"/>
                    </a:cxn>
                    <a:cxn ang="T157">
                      <a:pos x="T70" y="T71"/>
                    </a:cxn>
                    <a:cxn ang="T158">
                      <a:pos x="T72" y="T73"/>
                    </a:cxn>
                    <a:cxn ang="T159">
                      <a:pos x="T74" y="T75"/>
                    </a:cxn>
                    <a:cxn ang="T160">
                      <a:pos x="T76" y="T77"/>
                    </a:cxn>
                    <a:cxn ang="T161">
                      <a:pos x="T78" y="T79"/>
                    </a:cxn>
                    <a:cxn ang="T162">
                      <a:pos x="T80" y="T81"/>
                    </a:cxn>
                    <a:cxn ang="T163">
                      <a:pos x="T82" y="T83"/>
                    </a:cxn>
                    <a:cxn ang="T164">
                      <a:pos x="T84" y="T85"/>
                    </a:cxn>
                    <a:cxn ang="T165">
                      <a:pos x="T86" y="T87"/>
                    </a:cxn>
                    <a:cxn ang="T166">
                      <a:pos x="T88" y="T89"/>
                    </a:cxn>
                    <a:cxn ang="T167">
                      <a:pos x="T90" y="T91"/>
                    </a:cxn>
                    <a:cxn ang="T168">
                      <a:pos x="T92" y="T93"/>
                    </a:cxn>
                    <a:cxn ang="T169">
                      <a:pos x="T94" y="T95"/>
                    </a:cxn>
                    <a:cxn ang="T170">
                      <a:pos x="T96" y="T97"/>
                    </a:cxn>
                    <a:cxn ang="T171">
                      <a:pos x="T98" y="T99"/>
                    </a:cxn>
                    <a:cxn ang="T172">
                      <a:pos x="T100" y="T101"/>
                    </a:cxn>
                    <a:cxn ang="T173">
                      <a:pos x="T102" y="T103"/>
                    </a:cxn>
                    <a:cxn ang="T174">
                      <a:pos x="T104" y="T105"/>
                    </a:cxn>
                    <a:cxn ang="T175">
                      <a:pos x="T106" y="T107"/>
                    </a:cxn>
                    <a:cxn ang="T176">
                      <a:pos x="T108" y="T109"/>
                    </a:cxn>
                    <a:cxn ang="T177">
                      <a:pos x="T110" y="T111"/>
                    </a:cxn>
                    <a:cxn ang="T178">
                      <a:pos x="T112" y="T113"/>
                    </a:cxn>
                    <a:cxn ang="T179">
                      <a:pos x="T114" y="T115"/>
                    </a:cxn>
                    <a:cxn ang="T180">
                      <a:pos x="T116" y="T117"/>
                    </a:cxn>
                    <a:cxn ang="T181">
                      <a:pos x="T118" y="T119"/>
                    </a:cxn>
                    <a:cxn ang="T182">
                      <a:pos x="T120" y="T121"/>
                    </a:cxn>
                  </a:cxnLst>
                  <a:rect l="T183" t="T184" r="T185" b="T186"/>
                  <a:pathLst>
                    <a:path w="241" h="194">
                      <a:moveTo>
                        <a:pt x="14" y="194"/>
                      </a:moveTo>
                      <a:lnTo>
                        <a:pt x="22" y="159"/>
                      </a:lnTo>
                      <a:lnTo>
                        <a:pt x="24" y="131"/>
                      </a:lnTo>
                      <a:lnTo>
                        <a:pt x="24" y="107"/>
                      </a:lnTo>
                      <a:lnTo>
                        <a:pt x="26" y="79"/>
                      </a:lnTo>
                      <a:lnTo>
                        <a:pt x="24" y="69"/>
                      </a:lnTo>
                      <a:lnTo>
                        <a:pt x="22" y="61"/>
                      </a:lnTo>
                      <a:lnTo>
                        <a:pt x="20" y="49"/>
                      </a:lnTo>
                      <a:lnTo>
                        <a:pt x="16" y="42"/>
                      </a:lnTo>
                      <a:lnTo>
                        <a:pt x="14" y="32"/>
                      </a:lnTo>
                      <a:lnTo>
                        <a:pt x="10" y="22"/>
                      </a:lnTo>
                      <a:lnTo>
                        <a:pt x="4" y="12"/>
                      </a:lnTo>
                      <a:lnTo>
                        <a:pt x="0" y="0"/>
                      </a:lnTo>
                      <a:lnTo>
                        <a:pt x="2" y="0"/>
                      </a:lnTo>
                      <a:lnTo>
                        <a:pt x="8" y="0"/>
                      </a:lnTo>
                      <a:lnTo>
                        <a:pt x="14" y="0"/>
                      </a:lnTo>
                      <a:lnTo>
                        <a:pt x="18" y="0"/>
                      </a:lnTo>
                      <a:lnTo>
                        <a:pt x="34" y="10"/>
                      </a:lnTo>
                      <a:lnTo>
                        <a:pt x="54" y="20"/>
                      </a:lnTo>
                      <a:lnTo>
                        <a:pt x="74" y="30"/>
                      </a:lnTo>
                      <a:lnTo>
                        <a:pt x="92" y="40"/>
                      </a:lnTo>
                      <a:lnTo>
                        <a:pt x="112" y="49"/>
                      </a:lnTo>
                      <a:lnTo>
                        <a:pt x="130" y="59"/>
                      </a:lnTo>
                      <a:lnTo>
                        <a:pt x="148" y="69"/>
                      </a:lnTo>
                      <a:lnTo>
                        <a:pt x="166" y="77"/>
                      </a:lnTo>
                      <a:lnTo>
                        <a:pt x="180" y="85"/>
                      </a:lnTo>
                      <a:lnTo>
                        <a:pt x="195" y="93"/>
                      </a:lnTo>
                      <a:lnTo>
                        <a:pt x="207" y="101"/>
                      </a:lnTo>
                      <a:lnTo>
                        <a:pt x="219" y="107"/>
                      </a:lnTo>
                      <a:lnTo>
                        <a:pt x="229" y="111"/>
                      </a:lnTo>
                      <a:lnTo>
                        <a:pt x="235" y="115"/>
                      </a:lnTo>
                      <a:lnTo>
                        <a:pt x="239" y="117"/>
                      </a:lnTo>
                      <a:lnTo>
                        <a:pt x="241" y="119"/>
                      </a:lnTo>
                      <a:lnTo>
                        <a:pt x="241" y="123"/>
                      </a:lnTo>
                      <a:lnTo>
                        <a:pt x="241" y="125"/>
                      </a:lnTo>
                      <a:lnTo>
                        <a:pt x="241" y="129"/>
                      </a:lnTo>
                      <a:lnTo>
                        <a:pt x="241" y="133"/>
                      </a:lnTo>
                      <a:lnTo>
                        <a:pt x="233" y="133"/>
                      </a:lnTo>
                      <a:lnTo>
                        <a:pt x="227" y="133"/>
                      </a:lnTo>
                      <a:lnTo>
                        <a:pt x="219" y="133"/>
                      </a:lnTo>
                      <a:lnTo>
                        <a:pt x="211" y="133"/>
                      </a:lnTo>
                      <a:lnTo>
                        <a:pt x="203" y="133"/>
                      </a:lnTo>
                      <a:lnTo>
                        <a:pt x="197" y="135"/>
                      </a:lnTo>
                      <a:lnTo>
                        <a:pt x="193" y="135"/>
                      </a:lnTo>
                      <a:lnTo>
                        <a:pt x="188" y="137"/>
                      </a:lnTo>
                      <a:lnTo>
                        <a:pt x="172" y="137"/>
                      </a:lnTo>
                      <a:lnTo>
                        <a:pt x="158" y="139"/>
                      </a:lnTo>
                      <a:lnTo>
                        <a:pt x="144" y="141"/>
                      </a:lnTo>
                      <a:lnTo>
                        <a:pt x="132" y="145"/>
                      </a:lnTo>
                      <a:lnTo>
                        <a:pt x="120" y="147"/>
                      </a:lnTo>
                      <a:lnTo>
                        <a:pt x="108" y="151"/>
                      </a:lnTo>
                      <a:lnTo>
                        <a:pt x="98" y="155"/>
                      </a:lnTo>
                      <a:lnTo>
                        <a:pt x="88" y="157"/>
                      </a:lnTo>
                      <a:lnTo>
                        <a:pt x="76" y="163"/>
                      </a:lnTo>
                      <a:lnTo>
                        <a:pt x="68" y="165"/>
                      </a:lnTo>
                      <a:lnTo>
                        <a:pt x="58" y="171"/>
                      </a:lnTo>
                      <a:lnTo>
                        <a:pt x="48" y="175"/>
                      </a:lnTo>
                      <a:lnTo>
                        <a:pt x="40" y="181"/>
                      </a:lnTo>
                      <a:lnTo>
                        <a:pt x="32" y="185"/>
                      </a:lnTo>
                      <a:lnTo>
                        <a:pt x="24" y="189"/>
                      </a:lnTo>
                      <a:lnTo>
                        <a:pt x="14" y="194"/>
                      </a:lnTo>
                      <a:close/>
                    </a:path>
                  </a:pathLst>
                </a:custGeom>
                <a:solidFill>
                  <a:srgbClr val="9999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457" name="Freeform 26">
                  <a:extLst>
                    <a:ext uri="{FF2B5EF4-FFF2-40B4-BE49-F238E27FC236}">
                      <a16:creationId xmlns:a16="http://schemas.microsoft.com/office/drawing/2014/main" xmlns="" id="{DD80D8F6-4E6D-430F-A437-EA2FA722D6B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85" y="2243"/>
                  <a:ext cx="223" cy="153"/>
                </a:xfrm>
                <a:custGeom>
                  <a:avLst/>
                  <a:gdLst>
                    <a:gd name="T0" fmla="*/ 28 w 223"/>
                    <a:gd name="T1" fmla="*/ 153 h 153"/>
                    <a:gd name="T2" fmla="*/ 32 w 223"/>
                    <a:gd name="T3" fmla="*/ 125 h 153"/>
                    <a:gd name="T4" fmla="*/ 34 w 223"/>
                    <a:gd name="T5" fmla="*/ 109 h 153"/>
                    <a:gd name="T6" fmla="*/ 34 w 223"/>
                    <a:gd name="T7" fmla="*/ 93 h 153"/>
                    <a:gd name="T8" fmla="*/ 32 w 223"/>
                    <a:gd name="T9" fmla="*/ 71 h 153"/>
                    <a:gd name="T10" fmla="*/ 28 w 223"/>
                    <a:gd name="T11" fmla="*/ 55 h 153"/>
                    <a:gd name="T12" fmla="*/ 22 w 223"/>
                    <a:gd name="T13" fmla="*/ 42 h 153"/>
                    <a:gd name="T14" fmla="*/ 16 w 223"/>
                    <a:gd name="T15" fmla="*/ 30 h 153"/>
                    <a:gd name="T16" fmla="*/ 10 w 223"/>
                    <a:gd name="T17" fmla="*/ 18 h 153"/>
                    <a:gd name="T18" fmla="*/ 4 w 223"/>
                    <a:gd name="T19" fmla="*/ 10 h 153"/>
                    <a:gd name="T20" fmla="*/ 0 w 223"/>
                    <a:gd name="T21" fmla="*/ 4 h 153"/>
                    <a:gd name="T22" fmla="*/ 0 w 223"/>
                    <a:gd name="T23" fmla="*/ 0 h 153"/>
                    <a:gd name="T24" fmla="*/ 0 w 223"/>
                    <a:gd name="T25" fmla="*/ 0 h 153"/>
                    <a:gd name="T26" fmla="*/ 223 w 223"/>
                    <a:gd name="T27" fmla="*/ 115 h 153"/>
                    <a:gd name="T28" fmla="*/ 223 w 223"/>
                    <a:gd name="T29" fmla="*/ 115 h 153"/>
                    <a:gd name="T30" fmla="*/ 217 w 223"/>
                    <a:gd name="T31" fmla="*/ 115 h 153"/>
                    <a:gd name="T32" fmla="*/ 207 w 223"/>
                    <a:gd name="T33" fmla="*/ 115 h 153"/>
                    <a:gd name="T34" fmla="*/ 197 w 223"/>
                    <a:gd name="T35" fmla="*/ 115 h 153"/>
                    <a:gd name="T36" fmla="*/ 183 w 223"/>
                    <a:gd name="T37" fmla="*/ 115 h 153"/>
                    <a:gd name="T38" fmla="*/ 166 w 223"/>
                    <a:gd name="T39" fmla="*/ 117 h 153"/>
                    <a:gd name="T40" fmla="*/ 148 w 223"/>
                    <a:gd name="T41" fmla="*/ 117 h 153"/>
                    <a:gd name="T42" fmla="*/ 130 w 223"/>
                    <a:gd name="T43" fmla="*/ 119 h 153"/>
                    <a:gd name="T44" fmla="*/ 114 w 223"/>
                    <a:gd name="T45" fmla="*/ 121 h 153"/>
                    <a:gd name="T46" fmla="*/ 100 w 223"/>
                    <a:gd name="T47" fmla="*/ 123 h 153"/>
                    <a:gd name="T48" fmla="*/ 90 w 223"/>
                    <a:gd name="T49" fmla="*/ 127 h 153"/>
                    <a:gd name="T50" fmla="*/ 78 w 223"/>
                    <a:gd name="T51" fmla="*/ 131 h 153"/>
                    <a:gd name="T52" fmla="*/ 68 w 223"/>
                    <a:gd name="T53" fmla="*/ 135 h 153"/>
                    <a:gd name="T54" fmla="*/ 56 w 223"/>
                    <a:gd name="T55" fmla="*/ 139 h 153"/>
                    <a:gd name="T56" fmla="*/ 44 w 223"/>
                    <a:gd name="T57" fmla="*/ 145 h 153"/>
                    <a:gd name="T58" fmla="*/ 28 w 223"/>
                    <a:gd name="T59" fmla="*/ 153 h 153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w 223"/>
                    <a:gd name="T91" fmla="*/ 0 h 153"/>
                    <a:gd name="T92" fmla="*/ 223 w 223"/>
                    <a:gd name="T93" fmla="*/ 153 h 153"/>
                  </a:gdLst>
                  <a:ahLst/>
                  <a:cxnLst>
                    <a:cxn ang="T60">
                      <a:pos x="T0" y="T1"/>
                    </a:cxn>
                    <a:cxn ang="T61">
                      <a:pos x="T2" y="T3"/>
                    </a:cxn>
                    <a:cxn ang="T62">
                      <a:pos x="T4" y="T5"/>
                    </a:cxn>
                    <a:cxn ang="T63">
                      <a:pos x="T6" y="T7"/>
                    </a:cxn>
                    <a:cxn ang="T64">
                      <a:pos x="T8" y="T9"/>
                    </a:cxn>
                    <a:cxn ang="T65">
                      <a:pos x="T10" y="T11"/>
                    </a:cxn>
                    <a:cxn ang="T66">
                      <a:pos x="T12" y="T13"/>
                    </a:cxn>
                    <a:cxn ang="T67">
                      <a:pos x="T14" y="T15"/>
                    </a:cxn>
                    <a:cxn ang="T68">
                      <a:pos x="T16" y="T17"/>
                    </a:cxn>
                    <a:cxn ang="T69">
                      <a:pos x="T18" y="T19"/>
                    </a:cxn>
                    <a:cxn ang="T70">
                      <a:pos x="T20" y="T21"/>
                    </a:cxn>
                    <a:cxn ang="T71">
                      <a:pos x="T22" y="T23"/>
                    </a:cxn>
                    <a:cxn ang="T72">
                      <a:pos x="T24" y="T25"/>
                    </a:cxn>
                    <a:cxn ang="T73">
                      <a:pos x="T26" y="T27"/>
                    </a:cxn>
                    <a:cxn ang="T74">
                      <a:pos x="T28" y="T29"/>
                    </a:cxn>
                    <a:cxn ang="T75">
                      <a:pos x="T30" y="T31"/>
                    </a:cxn>
                    <a:cxn ang="T76">
                      <a:pos x="T32" y="T33"/>
                    </a:cxn>
                    <a:cxn ang="T77">
                      <a:pos x="T34" y="T35"/>
                    </a:cxn>
                    <a:cxn ang="T78">
                      <a:pos x="T36" y="T37"/>
                    </a:cxn>
                    <a:cxn ang="T79">
                      <a:pos x="T38" y="T39"/>
                    </a:cxn>
                    <a:cxn ang="T80">
                      <a:pos x="T40" y="T41"/>
                    </a:cxn>
                    <a:cxn ang="T81">
                      <a:pos x="T42" y="T43"/>
                    </a:cxn>
                    <a:cxn ang="T82">
                      <a:pos x="T44" y="T45"/>
                    </a:cxn>
                    <a:cxn ang="T83">
                      <a:pos x="T46" y="T47"/>
                    </a:cxn>
                    <a:cxn ang="T84">
                      <a:pos x="T48" y="T49"/>
                    </a:cxn>
                    <a:cxn ang="T85">
                      <a:pos x="T50" y="T51"/>
                    </a:cxn>
                    <a:cxn ang="T86">
                      <a:pos x="T52" y="T53"/>
                    </a:cxn>
                    <a:cxn ang="T87">
                      <a:pos x="T54" y="T55"/>
                    </a:cxn>
                    <a:cxn ang="T88">
                      <a:pos x="T56" y="T57"/>
                    </a:cxn>
                    <a:cxn ang="T89">
                      <a:pos x="T58" y="T59"/>
                    </a:cxn>
                  </a:cxnLst>
                  <a:rect l="T90" t="T91" r="T92" b="T93"/>
                  <a:pathLst>
                    <a:path w="223" h="153">
                      <a:moveTo>
                        <a:pt x="28" y="153"/>
                      </a:moveTo>
                      <a:lnTo>
                        <a:pt x="32" y="125"/>
                      </a:lnTo>
                      <a:lnTo>
                        <a:pt x="34" y="109"/>
                      </a:lnTo>
                      <a:lnTo>
                        <a:pt x="34" y="93"/>
                      </a:lnTo>
                      <a:lnTo>
                        <a:pt x="32" y="71"/>
                      </a:lnTo>
                      <a:lnTo>
                        <a:pt x="28" y="55"/>
                      </a:lnTo>
                      <a:lnTo>
                        <a:pt x="22" y="42"/>
                      </a:lnTo>
                      <a:lnTo>
                        <a:pt x="16" y="30"/>
                      </a:lnTo>
                      <a:lnTo>
                        <a:pt x="10" y="18"/>
                      </a:lnTo>
                      <a:lnTo>
                        <a:pt x="4" y="10"/>
                      </a:lnTo>
                      <a:lnTo>
                        <a:pt x="0" y="4"/>
                      </a:lnTo>
                      <a:lnTo>
                        <a:pt x="0" y="0"/>
                      </a:lnTo>
                      <a:lnTo>
                        <a:pt x="223" y="115"/>
                      </a:lnTo>
                      <a:lnTo>
                        <a:pt x="217" y="115"/>
                      </a:lnTo>
                      <a:lnTo>
                        <a:pt x="207" y="115"/>
                      </a:lnTo>
                      <a:lnTo>
                        <a:pt x="197" y="115"/>
                      </a:lnTo>
                      <a:lnTo>
                        <a:pt x="183" y="115"/>
                      </a:lnTo>
                      <a:lnTo>
                        <a:pt x="166" y="117"/>
                      </a:lnTo>
                      <a:lnTo>
                        <a:pt x="148" y="117"/>
                      </a:lnTo>
                      <a:lnTo>
                        <a:pt x="130" y="119"/>
                      </a:lnTo>
                      <a:lnTo>
                        <a:pt x="114" y="121"/>
                      </a:lnTo>
                      <a:lnTo>
                        <a:pt x="100" y="123"/>
                      </a:lnTo>
                      <a:lnTo>
                        <a:pt x="90" y="127"/>
                      </a:lnTo>
                      <a:lnTo>
                        <a:pt x="78" y="131"/>
                      </a:lnTo>
                      <a:lnTo>
                        <a:pt x="68" y="135"/>
                      </a:lnTo>
                      <a:lnTo>
                        <a:pt x="56" y="139"/>
                      </a:lnTo>
                      <a:lnTo>
                        <a:pt x="44" y="145"/>
                      </a:lnTo>
                      <a:lnTo>
                        <a:pt x="28" y="15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458" name="Freeform 27">
                  <a:extLst>
                    <a:ext uri="{FF2B5EF4-FFF2-40B4-BE49-F238E27FC236}">
                      <a16:creationId xmlns:a16="http://schemas.microsoft.com/office/drawing/2014/main" xmlns="" id="{78975B1F-7086-4F83-8283-56B46975B2B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11" y="2318"/>
                  <a:ext cx="4" cy="78"/>
                </a:xfrm>
                <a:custGeom>
                  <a:avLst/>
                  <a:gdLst>
                    <a:gd name="T0" fmla="*/ 2 w 4"/>
                    <a:gd name="T1" fmla="*/ 0 h 78"/>
                    <a:gd name="T2" fmla="*/ 2 w 4"/>
                    <a:gd name="T3" fmla="*/ 0 h 78"/>
                    <a:gd name="T4" fmla="*/ 2 w 4"/>
                    <a:gd name="T5" fmla="*/ 20 h 78"/>
                    <a:gd name="T6" fmla="*/ 2 w 4"/>
                    <a:gd name="T7" fmla="*/ 36 h 78"/>
                    <a:gd name="T8" fmla="*/ 2 w 4"/>
                    <a:gd name="T9" fmla="*/ 52 h 78"/>
                    <a:gd name="T10" fmla="*/ 0 w 4"/>
                    <a:gd name="T11" fmla="*/ 78 h 78"/>
                    <a:gd name="T12" fmla="*/ 2 w 4"/>
                    <a:gd name="T13" fmla="*/ 78 h 78"/>
                    <a:gd name="T14" fmla="*/ 2 w 4"/>
                    <a:gd name="T15" fmla="*/ 52 h 78"/>
                    <a:gd name="T16" fmla="*/ 4 w 4"/>
                    <a:gd name="T17" fmla="*/ 36 h 78"/>
                    <a:gd name="T18" fmla="*/ 4 w 4"/>
                    <a:gd name="T19" fmla="*/ 20 h 78"/>
                    <a:gd name="T20" fmla="*/ 4 w 4"/>
                    <a:gd name="T21" fmla="*/ 0 h 78"/>
                    <a:gd name="T22" fmla="*/ 2 w 4"/>
                    <a:gd name="T23" fmla="*/ 0 h 78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w 4"/>
                    <a:gd name="T37" fmla="*/ 0 h 78"/>
                    <a:gd name="T38" fmla="*/ 4 w 4"/>
                    <a:gd name="T39" fmla="*/ 78 h 78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T36" t="T37" r="T38" b="T39"/>
                  <a:pathLst>
                    <a:path w="4" h="78">
                      <a:moveTo>
                        <a:pt x="2" y="0"/>
                      </a:moveTo>
                      <a:lnTo>
                        <a:pt x="2" y="0"/>
                      </a:lnTo>
                      <a:lnTo>
                        <a:pt x="2" y="20"/>
                      </a:lnTo>
                      <a:lnTo>
                        <a:pt x="2" y="36"/>
                      </a:lnTo>
                      <a:lnTo>
                        <a:pt x="2" y="52"/>
                      </a:lnTo>
                      <a:lnTo>
                        <a:pt x="0" y="78"/>
                      </a:lnTo>
                      <a:lnTo>
                        <a:pt x="2" y="78"/>
                      </a:lnTo>
                      <a:lnTo>
                        <a:pt x="2" y="52"/>
                      </a:lnTo>
                      <a:lnTo>
                        <a:pt x="4" y="36"/>
                      </a:lnTo>
                      <a:lnTo>
                        <a:pt x="4" y="20"/>
                      </a:lnTo>
                      <a:lnTo>
                        <a:pt x="4" y="0"/>
                      </a:lnTo>
                      <a:lnTo>
                        <a:pt x="2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459" name="Freeform 28">
                  <a:extLst>
                    <a:ext uri="{FF2B5EF4-FFF2-40B4-BE49-F238E27FC236}">
                      <a16:creationId xmlns:a16="http://schemas.microsoft.com/office/drawing/2014/main" xmlns="" id="{E892FFB0-FED9-43E7-8050-92CB36760F0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81" y="2241"/>
                  <a:ext cx="32" cy="69"/>
                </a:xfrm>
                <a:custGeom>
                  <a:avLst/>
                  <a:gdLst>
                    <a:gd name="T0" fmla="*/ 2 w 32"/>
                    <a:gd name="T1" fmla="*/ 0 h 69"/>
                    <a:gd name="T2" fmla="*/ 2 w 32"/>
                    <a:gd name="T3" fmla="*/ 0 h 69"/>
                    <a:gd name="T4" fmla="*/ 0 w 32"/>
                    <a:gd name="T5" fmla="*/ 2 h 69"/>
                    <a:gd name="T6" fmla="*/ 2 w 32"/>
                    <a:gd name="T7" fmla="*/ 6 h 69"/>
                    <a:gd name="T8" fmla="*/ 4 w 32"/>
                    <a:gd name="T9" fmla="*/ 12 h 69"/>
                    <a:gd name="T10" fmla="*/ 8 w 32"/>
                    <a:gd name="T11" fmla="*/ 20 h 69"/>
                    <a:gd name="T12" fmla="*/ 14 w 32"/>
                    <a:gd name="T13" fmla="*/ 30 h 69"/>
                    <a:gd name="T14" fmla="*/ 20 w 32"/>
                    <a:gd name="T15" fmla="*/ 42 h 69"/>
                    <a:gd name="T16" fmla="*/ 24 w 32"/>
                    <a:gd name="T17" fmla="*/ 55 h 69"/>
                    <a:gd name="T18" fmla="*/ 28 w 32"/>
                    <a:gd name="T19" fmla="*/ 69 h 69"/>
                    <a:gd name="T20" fmla="*/ 32 w 32"/>
                    <a:gd name="T21" fmla="*/ 69 h 69"/>
                    <a:gd name="T22" fmla="*/ 28 w 32"/>
                    <a:gd name="T23" fmla="*/ 53 h 69"/>
                    <a:gd name="T24" fmla="*/ 24 w 32"/>
                    <a:gd name="T25" fmla="*/ 42 h 69"/>
                    <a:gd name="T26" fmla="*/ 18 w 32"/>
                    <a:gd name="T27" fmla="*/ 28 h 69"/>
                    <a:gd name="T28" fmla="*/ 12 w 32"/>
                    <a:gd name="T29" fmla="*/ 18 h 69"/>
                    <a:gd name="T30" fmla="*/ 8 w 32"/>
                    <a:gd name="T31" fmla="*/ 10 h 69"/>
                    <a:gd name="T32" fmla="*/ 4 w 32"/>
                    <a:gd name="T33" fmla="*/ 4 h 69"/>
                    <a:gd name="T34" fmla="*/ 4 w 32"/>
                    <a:gd name="T35" fmla="*/ 0 h 69"/>
                    <a:gd name="T36" fmla="*/ 0 w 32"/>
                    <a:gd name="T37" fmla="*/ 2 h 69"/>
                    <a:gd name="T38" fmla="*/ 2 w 32"/>
                    <a:gd name="T39" fmla="*/ 0 h 69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w 32"/>
                    <a:gd name="T61" fmla="*/ 0 h 69"/>
                    <a:gd name="T62" fmla="*/ 32 w 32"/>
                    <a:gd name="T63" fmla="*/ 69 h 69"/>
                  </a:gdLst>
                  <a:ahLst/>
                  <a:cxnLst>
                    <a:cxn ang="T40">
                      <a:pos x="T0" y="T1"/>
                    </a:cxn>
                    <a:cxn ang="T41">
                      <a:pos x="T2" y="T3"/>
                    </a:cxn>
                    <a:cxn ang="T42">
                      <a:pos x="T4" y="T5"/>
                    </a:cxn>
                    <a:cxn ang="T43">
                      <a:pos x="T6" y="T7"/>
                    </a:cxn>
                    <a:cxn ang="T44">
                      <a:pos x="T8" y="T9"/>
                    </a:cxn>
                    <a:cxn ang="T45">
                      <a:pos x="T10" y="T11"/>
                    </a:cxn>
                    <a:cxn ang="T46">
                      <a:pos x="T12" y="T13"/>
                    </a:cxn>
                    <a:cxn ang="T47">
                      <a:pos x="T14" y="T15"/>
                    </a:cxn>
                    <a:cxn ang="T48">
                      <a:pos x="T16" y="T17"/>
                    </a:cxn>
                    <a:cxn ang="T49">
                      <a:pos x="T18" y="T19"/>
                    </a:cxn>
                    <a:cxn ang="T50">
                      <a:pos x="T20" y="T21"/>
                    </a:cxn>
                    <a:cxn ang="T51">
                      <a:pos x="T22" y="T23"/>
                    </a:cxn>
                    <a:cxn ang="T52">
                      <a:pos x="T24" y="T25"/>
                    </a:cxn>
                    <a:cxn ang="T53">
                      <a:pos x="T26" y="T27"/>
                    </a:cxn>
                    <a:cxn ang="T54">
                      <a:pos x="T28" y="T29"/>
                    </a:cxn>
                    <a:cxn ang="T55">
                      <a:pos x="T30" y="T31"/>
                    </a:cxn>
                    <a:cxn ang="T56">
                      <a:pos x="T32" y="T33"/>
                    </a:cxn>
                    <a:cxn ang="T57">
                      <a:pos x="T34" y="T35"/>
                    </a:cxn>
                    <a:cxn ang="T58">
                      <a:pos x="T36" y="T37"/>
                    </a:cxn>
                    <a:cxn ang="T59">
                      <a:pos x="T38" y="T39"/>
                    </a:cxn>
                  </a:cxnLst>
                  <a:rect l="T60" t="T61" r="T62" b="T63"/>
                  <a:pathLst>
                    <a:path w="32" h="69">
                      <a:moveTo>
                        <a:pt x="2" y="0"/>
                      </a:move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2" y="6"/>
                      </a:lnTo>
                      <a:lnTo>
                        <a:pt x="4" y="12"/>
                      </a:lnTo>
                      <a:lnTo>
                        <a:pt x="8" y="20"/>
                      </a:lnTo>
                      <a:lnTo>
                        <a:pt x="14" y="30"/>
                      </a:lnTo>
                      <a:lnTo>
                        <a:pt x="20" y="42"/>
                      </a:lnTo>
                      <a:lnTo>
                        <a:pt x="24" y="55"/>
                      </a:lnTo>
                      <a:lnTo>
                        <a:pt x="28" y="69"/>
                      </a:lnTo>
                      <a:lnTo>
                        <a:pt x="32" y="69"/>
                      </a:lnTo>
                      <a:lnTo>
                        <a:pt x="28" y="53"/>
                      </a:lnTo>
                      <a:lnTo>
                        <a:pt x="24" y="42"/>
                      </a:lnTo>
                      <a:lnTo>
                        <a:pt x="18" y="28"/>
                      </a:lnTo>
                      <a:lnTo>
                        <a:pt x="12" y="18"/>
                      </a:lnTo>
                      <a:lnTo>
                        <a:pt x="8" y="10"/>
                      </a:lnTo>
                      <a:lnTo>
                        <a:pt x="4" y="4"/>
                      </a:lnTo>
                      <a:lnTo>
                        <a:pt x="4" y="0"/>
                      </a:lnTo>
                      <a:lnTo>
                        <a:pt x="0" y="2"/>
                      </a:lnTo>
                      <a:lnTo>
                        <a:pt x="2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460" name="Freeform 29">
                  <a:extLst>
                    <a:ext uri="{FF2B5EF4-FFF2-40B4-BE49-F238E27FC236}">
                      <a16:creationId xmlns:a16="http://schemas.microsoft.com/office/drawing/2014/main" xmlns="" id="{2BF1F5B3-2947-4FA7-AB27-F149DE23E97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83" y="2241"/>
                  <a:ext cx="227" cy="117"/>
                </a:xfrm>
                <a:custGeom>
                  <a:avLst/>
                  <a:gdLst>
                    <a:gd name="T0" fmla="*/ 227 w 227"/>
                    <a:gd name="T1" fmla="*/ 115 h 117"/>
                    <a:gd name="T2" fmla="*/ 227 w 227"/>
                    <a:gd name="T3" fmla="*/ 115 h 117"/>
                    <a:gd name="T4" fmla="*/ 2 w 227"/>
                    <a:gd name="T5" fmla="*/ 0 h 117"/>
                    <a:gd name="T6" fmla="*/ 0 w 227"/>
                    <a:gd name="T7" fmla="*/ 2 h 117"/>
                    <a:gd name="T8" fmla="*/ 223 w 227"/>
                    <a:gd name="T9" fmla="*/ 117 h 117"/>
                    <a:gd name="T10" fmla="*/ 223 w 227"/>
                    <a:gd name="T11" fmla="*/ 117 h 117"/>
                    <a:gd name="T12" fmla="*/ 227 w 227"/>
                    <a:gd name="T13" fmla="*/ 115 h 117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227"/>
                    <a:gd name="T22" fmla="*/ 0 h 117"/>
                    <a:gd name="T23" fmla="*/ 227 w 227"/>
                    <a:gd name="T24" fmla="*/ 117 h 117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227" h="117">
                      <a:moveTo>
                        <a:pt x="227" y="115"/>
                      </a:moveTo>
                      <a:lnTo>
                        <a:pt x="227" y="115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223" y="117"/>
                      </a:lnTo>
                      <a:lnTo>
                        <a:pt x="227" y="11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461" name="Freeform 30">
                  <a:extLst>
                    <a:ext uri="{FF2B5EF4-FFF2-40B4-BE49-F238E27FC236}">
                      <a16:creationId xmlns:a16="http://schemas.microsoft.com/office/drawing/2014/main" xmlns="" id="{C4BCB2F9-9493-46A2-A9DD-2A827804CA7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21" y="2362"/>
                  <a:ext cx="89" cy="1"/>
                </a:xfrm>
                <a:custGeom>
                  <a:avLst/>
                  <a:gdLst>
                    <a:gd name="T0" fmla="*/ 0 w 89"/>
                    <a:gd name="T1" fmla="*/ 0 h 1"/>
                    <a:gd name="T2" fmla="*/ 0 w 89"/>
                    <a:gd name="T3" fmla="*/ 0 h 1"/>
                    <a:gd name="T4" fmla="*/ 16 w 89"/>
                    <a:gd name="T5" fmla="*/ 0 h 1"/>
                    <a:gd name="T6" fmla="*/ 32 w 89"/>
                    <a:gd name="T7" fmla="*/ 0 h 1"/>
                    <a:gd name="T8" fmla="*/ 49 w 89"/>
                    <a:gd name="T9" fmla="*/ 0 h 1"/>
                    <a:gd name="T10" fmla="*/ 61 w 89"/>
                    <a:gd name="T11" fmla="*/ 0 h 1"/>
                    <a:gd name="T12" fmla="*/ 71 w 89"/>
                    <a:gd name="T13" fmla="*/ 0 h 1"/>
                    <a:gd name="T14" fmla="*/ 81 w 89"/>
                    <a:gd name="T15" fmla="*/ 0 h 1"/>
                    <a:gd name="T16" fmla="*/ 87 w 89"/>
                    <a:gd name="T17" fmla="*/ 0 h 1"/>
                    <a:gd name="T18" fmla="*/ 89 w 89"/>
                    <a:gd name="T19" fmla="*/ 0 h 1"/>
                    <a:gd name="T20" fmla="*/ 85 w 89"/>
                    <a:gd name="T21" fmla="*/ 0 h 1"/>
                    <a:gd name="T22" fmla="*/ 87 w 89"/>
                    <a:gd name="T23" fmla="*/ 0 h 1"/>
                    <a:gd name="T24" fmla="*/ 81 w 89"/>
                    <a:gd name="T25" fmla="*/ 0 h 1"/>
                    <a:gd name="T26" fmla="*/ 71 w 89"/>
                    <a:gd name="T27" fmla="*/ 0 h 1"/>
                    <a:gd name="T28" fmla="*/ 61 w 89"/>
                    <a:gd name="T29" fmla="*/ 0 h 1"/>
                    <a:gd name="T30" fmla="*/ 49 w 89"/>
                    <a:gd name="T31" fmla="*/ 0 h 1"/>
                    <a:gd name="T32" fmla="*/ 32 w 89"/>
                    <a:gd name="T33" fmla="*/ 0 h 1"/>
                    <a:gd name="T34" fmla="*/ 16 w 89"/>
                    <a:gd name="T35" fmla="*/ 0 h 1"/>
                    <a:gd name="T36" fmla="*/ 0 w 89"/>
                    <a:gd name="T37" fmla="*/ 0 h 1"/>
                    <a:gd name="T38" fmla="*/ 0 w 89"/>
                    <a:gd name="T39" fmla="*/ 0 h 1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w 89"/>
                    <a:gd name="T61" fmla="*/ 0 h 1"/>
                    <a:gd name="T62" fmla="*/ 89 w 89"/>
                    <a:gd name="T63" fmla="*/ 1 h 1"/>
                  </a:gdLst>
                  <a:ahLst/>
                  <a:cxnLst>
                    <a:cxn ang="T40">
                      <a:pos x="T0" y="T1"/>
                    </a:cxn>
                    <a:cxn ang="T41">
                      <a:pos x="T2" y="T3"/>
                    </a:cxn>
                    <a:cxn ang="T42">
                      <a:pos x="T4" y="T5"/>
                    </a:cxn>
                    <a:cxn ang="T43">
                      <a:pos x="T6" y="T7"/>
                    </a:cxn>
                    <a:cxn ang="T44">
                      <a:pos x="T8" y="T9"/>
                    </a:cxn>
                    <a:cxn ang="T45">
                      <a:pos x="T10" y="T11"/>
                    </a:cxn>
                    <a:cxn ang="T46">
                      <a:pos x="T12" y="T13"/>
                    </a:cxn>
                    <a:cxn ang="T47">
                      <a:pos x="T14" y="T15"/>
                    </a:cxn>
                    <a:cxn ang="T48">
                      <a:pos x="T16" y="T17"/>
                    </a:cxn>
                    <a:cxn ang="T49">
                      <a:pos x="T18" y="T19"/>
                    </a:cxn>
                    <a:cxn ang="T50">
                      <a:pos x="T20" y="T21"/>
                    </a:cxn>
                    <a:cxn ang="T51">
                      <a:pos x="T22" y="T23"/>
                    </a:cxn>
                    <a:cxn ang="T52">
                      <a:pos x="T24" y="T25"/>
                    </a:cxn>
                    <a:cxn ang="T53">
                      <a:pos x="T26" y="T27"/>
                    </a:cxn>
                    <a:cxn ang="T54">
                      <a:pos x="T28" y="T29"/>
                    </a:cxn>
                    <a:cxn ang="T55">
                      <a:pos x="T30" y="T31"/>
                    </a:cxn>
                    <a:cxn ang="T56">
                      <a:pos x="T32" y="T33"/>
                    </a:cxn>
                    <a:cxn ang="T57">
                      <a:pos x="T34" y="T35"/>
                    </a:cxn>
                    <a:cxn ang="T58">
                      <a:pos x="T36" y="T37"/>
                    </a:cxn>
                    <a:cxn ang="T59">
                      <a:pos x="T38" y="T39"/>
                    </a:cxn>
                  </a:cxnLst>
                  <a:rect l="T60" t="T61" r="T62" b="T63"/>
                  <a:pathLst>
                    <a:path w="89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16" y="0"/>
                      </a:lnTo>
                      <a:lnTo>
                        <a:pt x="32" y="0"/>
                      </a:lnTo>
                      <a:lnTo>
                        <a:pt x="49" y="0"/>
                      </a:lnTo>
                      <a:lnTo>
                        <a:pt x="61" y="0"/>
                      </a:lnTo>
                      <a:lnTo>
                        <a:pt x="71" y="0"/>
                      </a:lnTo>
                      <a:lnTo>
                        <a:pt x="81" y="0"/>
                      </a:lnTo>
                      <a:lnTo>
                        <a:pt x="87" y="0"/>
                      </a:lnTo>
                      <a:lnTo>
                        <a:pt x="89" y="0"/>
                      </a:lnTo>
                      <a:lnTo>
                        <a:pt x="85" y="0"/>
                      </a:lnTo>
                      <a:lnTo>
                        <a:pt x="87" y="0"/>
                      </a:lnTo>
                      <a:lnTo>
                        <a:pt x="81" y="0"/>
                      </a:lnTo>
                      <a:lnTo>
                        <a:pt x="71" y="0"/>
                      </a:lnTo>
                      <a:lnTo>
                        <a:pt x="61" y="0"/>
                      </a:lnTo>
                      <a:lnTo>
                        <a:pt x="49" y="0"/>
                      </a:lnTo>
                      <a:lnTo>
                        <a:pt x="32" y="0"/>
                      </a:lnTo>
                      <a:lnTo>
                        <a:pt x="16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462" name="Freeform 31">
                  <a:extLst>
                    <a:ext uri="{FF2B5EF4-FFF2-40B4-BE49-F238E27FC236}">
                      <a16:creationId xmlns:a16="http://schemas.microsoft.com/office/drawing/2014/main" xmlns="" id="{B07F4B83-4A7D-43B4-B2CD-AC59BE20CD4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11" y="2366"/>
                  <a:ext cx="100" cy="34"/>
                </a:xfrm>
                <a:custGeom>
                  <a:avLst/>
                  <a:gdLst>
                    <a:gd name="T0" fmla="*/ 0 w 100"/>
                    <a:gd name="T1" fmla="*/ 30 h 34"/>
                    <a:gd name="T2" fmla="*/ 4 w 100"/>
                    <a:gd name="T3" fmla="*/ 32 h 34"/>
                    <a:gd name="T4" fmla="*/ 18 w 100"/>
                    <a:gd name="T5" fmla="*/ 26 h 34"/>
                    <a:gd name="T6" fmla="*/ 30 w 100"/>
                    <a:gd name="T7" fmla="*/ 20 h 34"/>
                    <a:gd name="T8" fmla="*/ 40 w 100"/>
                    <a:gd name="T9" fmla="*/ 16 h 34"/>
                    <a:gd name="T10" fmla="*/ 50 w 100"/>
                    <a:gd name="T11" fmla="*/ 12 h 34"/>
                    <a:gd name="T12" fmla="*/ 62 w 100"/>
                    <a:gd name="T13" fmla="*/ 10 h 34"/>
                    <a:gd name="T14" fmla="*/ 74 w 100"/>
                    <a:gd name="T15" fmla="*/ 6 h 34"/>
                    <a:gd name="T16" fmla="*/ 86 w 100"/>
                    <a:gd name="T17" fmla="*/ 4 h 34"/>
                    <a:gd name="T18" fmla="*/ 100 w 100"/>
                    <a:gd name="T19" fmla="*/ 2 h 34"/>
                    <a:gd name="T20" fmla="*/ 100 w 100"/>
                    <a:gd name="T21" fmla="*/ 0 h 34"/>
                    <a:gd name="T22" fmla="*/ 86 w 100"/>
                    <a:gd name="T23" fmla="*/ 2 h 34"/>
                    <a:gd name="T24" fmla="*/ 72 w 100"/>
                    <a:gd name="T25" fmla="*/ 4 h 34"/>
                    <a:gd name="T26" fmla="*/ 60 w 100"/>
                    <a:gd name="T27" fmla="*/ 6 h 34"/>
                    <a:gd name="T28" fmla="*/ 50 w 100"/>
                    <a:gd name="T29" fmla="*/ 10 h 34"/>
                    <a:gd name="T30" fmla="*/ 38 w 100"/>
                    <a:gd name="T31" fmla="*/ 12 h 34"/>
                    <a:gd name="T32" fmla="*/ 28 w 100"/>
                    <a:gd name="T33" fmla="*/ 18 h 34"/>
                    <a:gd name="T34" fmla="*/ 16 w 100"/>
                    <a:gd name="T35" fmla="*/ 22 h 34"/>
                    <a:gd name="T36" fmla="*/ 0 w 100"/>
                    <a:gd name="T37" fmla="*/ 30 h 34"/>
                    <a:gd name="T38" fmla="*/ 4 w 100"/>
                    <a:gd name="T39" fmla="*/ 30 h 34"/>
                    <a:gd name="T40" fmla="*/ 0 w 100"/>
                    <a:gd name="T41" fmla="*/ 30 h 34"/>
                    <a:gd name="T42" fmla="*/ 0 w 100"/>
                    <a:gd name="T43" fmla="*/ 34 h 34"/>
                    <a:gd name="T44" fmla="*/ 4 w 100"/>
                    <a:gd name="T45" fmla="*/ 32 h 34"/>
                    <a:gd name="T46" fmla="*/ 0 w 100"/>
                    <a:gd name="T47" fmla="*/ 30 h 34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w 100"/>
                    <a:gd name="T73" fmla="*/ 0 h 34"/>
                    <a:gd name="T74" fmla="*/ 100 w 100"/>
                    <a:gd name="T75" fmla="*/ 34 h 34"/>
                  </a:gdLst>
                  <a:ahLst/>
                  <a:cxnLst>
                    <a:cxn ang="T48">
                      <a:pos x="T0" y="T1"/>
                    </a:cxn>
                    <a:cxn ang="T49">
                      <a:pos x="T2" y="T3"/>
                    </a:cxn>
                    <a:cxn ang="T50">
                      <a:pos x="T4" y="T5"/>
                    </a:cxn>
                    <a:cxn ang="T51">
                      <a:pos x="T6" y="T7"/>
                    </a:cxn>
                    <a:cxn ang="T52">
                      <a:pos x="T8" y="T9"/>
                    </a:cxn>
                    <a:cxn ang="T53">
                      <a:pos x="T10" y="T11"/>
                    </a:cxn>
                    <a:cxn ang="T54">
                      <a:pos x="T12" y="T13"/>
                    </a:cxn>
                    <a:cxn ang="T55">
                      <a:pos x="T14" y="T15"/>
                    </a:cxn>
                    <a:cxn ang="T56">
                      <a:pos x="T16" y="T17"/>
                    </a:cxn>
                    <a:cxn ang="T57">
                      <a:pos x="T18" y="T19"/>
                    </a:cxn>
                    <a:cxn ang="T58">
                      <a:pos x="T20" y="T21"/>
                    </a:cxn>
                    <a:cxn ang="T59">
                      <a:pos x="T22" y="T23"/>
                    </a:cxn>
                    <a:cxn ang="T60">
                      <a:pos x="T24" y="T25"/>
                    </a:cxn>
                    <a:cxn ang="T61">
                      <a:pos x="T26" y="T27"/>
                    </a:cxn>
                    <a:cxn ang="T62">
                      <a:pos x="T28" y="T29"/>
                    </a:cxn>
                    <a:cxn ang="T63">
                      <a:pos x="T30" y="T31"/>
                    </a:cxn>
                    <a:cxn ang="T64">
                      <a:pos x="T32" y="T33"/>
                    </a:cxn>
                    <a:cxn ang="T65">
                      <a:pos x="T34" y="T35"/>
                    </a:cxn>
                    <a:cxn ang="T66">
                      <a:pos x="T36" y="T37"/>
                    </a:cxn>
                    <a:cxn ang="T67">
                      <a:pos x="T38" y="T39"/>
                    </a:cxn>
                    <a:cxn ang="T68">
                      <a:pos x="T40" y="T41"/>
                    </a:cxn>
                    <a:cxn ang="T69">
                      <a:pos x="T42" y="T43"/>
                    </a:cxn>
                    <a:cxn ang="T70">
                      <a:pos x="T44" y="T45"/>
                    </a:cxn>
                    <a:cxn ang="T71">
                      <a:pos x="T46" y="T47"/>
                    </a:cxn>
                  </a:cxnLst>
                  <a:rect l="T72" t="T73" r="T74" b="T75"/>
                  <a:pathLst>
                    <a:path w="100" h="34">
                      <a:moveTo>
                        <a:pt x="0" y="30"/>
                      </a:moveTo>
                      <a:lnTo>
                        <a:pt x="4" y="32"/>
                      </a:lnTo>
                      <a:lnTo>
                        <a:pt x="18" y="26"/>
                      </a:lnTo>
                      <a:lnTo>
                        <a:pt x="30" y="20"/>
                      </a:lnTo>
                      <a:lnTo>
                        <a:pt x="40" y="16"/>
                      </a:lnTo>
                      <a:lnTo>
                        <a:pt x="50" y="12"/>
                      </a:lnTo>
                      <a:lnTo>
                        <a:pt x="62" y="10"/>
                      </a:lnTo>
                      <a:lnTo>
                        <a:pt x="74" y="6"/>
                      </a:lnTo>
                      <a:lnTo>
                        <a:pt x="86" y="4"/>
                      </a:lnTo>
                      <a:lnTo>
                        <a:pt x="100" y="2"/>
                      </a:lnTo>
                      <a:lnTo>
                        <a:pt x="100" y="0"/>
                      </a:lnTo>
                      <a:lnTo>
                        <a:pt x="86" y="2"/>
                      </a:lnTo>
                      <a:lnTo>
                        <a:pt x="72" y="4"/>
                      </a:lnTo>
                      <a:lnTo>
                        <a:pt x="60" y="6"/>
                      </a:lnTo>
                      <a:lnTo>
                        <a:pt x="50" y="10"/>
                      </a:lnTo>
                      <a:lnTo>
                        <a:pt x="38" y="12"/>
                      </a:lnTo>
                      <a:lnTo>
                        <a:pt x="28" y="18"/>
                      </a:lnTo>
                      <a:lnTo>
                        <a:pt x="16" y="22"/>
                      </a:lnTo>
                      <a:lnTo>
                        <a:pt x="0" y="30"/>
                      </a:lnTo>
                      <a:lnTo>
                        <a:pt x="4" y="30"/>
                      </a:lnTo>
                      <a:lnTo>
                        <a:pt x="0" y="30"/>
                      </a:lnTo>
                      <a:lnTo>
                        <a:pt x="0" y="34"/>
                      </a:lnTo>
                      <a:lnTo>
                        <a:pt x="4" y="32"/>
                      </a:lnTo>
                      <a:lnTo>
                        <a:pt x="0" y="3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</p:grpSp>
          <p:sp>
            <p:nvSpPr>
              <p:cNvPr id="453" name="Rectangle 32">
                <a:extLst>
                  <a:ext uri="{FF2B5EF4-FFF2-40B4-BE49-F238E27FC236}">
                    <a16:creationId xmlns:a16="http://schemas.microsoft.com/office/drawing/2014/main" xmlns="" id="{FBE4398F-E551-4B63-A8C8-8A019FAD97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" y="2320"/>
                <a:ext cx="439" cy="8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454" name="Rectangle 33">
                <a:extLst>
                  <a:ext uri="{FF2B5EF4-FFF2-40B4-BE49-F238E27FC236}">
                    <a16:creationId xmlns:a16="http://schemas.microsoft.com/office/drawing/2014/main" xmlns="" id="{BE4728CC-269F-4A38-9AED-57D573B189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5" y="2235"/>
                <a:ext cx="2106" cy="21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  <p:grpSp>
          <p:nvGrpSpPr>
            <p:cNvPr id="211" name="Group 36">
              <a:extLst>
                <a:ext uri="{FF2B5EF4-FFF2-40B4-BE49-F238E27FC236}">
                  <a16:creationId xmlns:a16="http://schemas.microsoft.com/office/drawing/2014/main" xmlns="" id="{FAFD391F-C0F4-4FA9-91D2-03DF4B241F8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17" y="2280"/>
              <a:ext cx="1146" cy="361"/>
              <a:chOff x="3032" y="2235"/>
              <a:chExt cx="1306" cy="407"/>
            </a:xfrm>
          </p:grpSpPr>
          <p:grpSp>
            <p:nvGrpSpPr>
              <p:cNvPr id="436" name="Group 37">
                <a:extLst>
                  <a:ext uri="{FF2B5EF4-FFF2-40B4-BE49-F238E27FC236}">
                    <a16:creationId xmlns:a16="http://schemas.microsoft.com/office/drawing/2014/main" xmlns="" id="{5E7C869E-737A-41C1-8FEF-AACEFDAE33F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034" y="2237"/>
                <a:ext cx="1077" cy="405"/>
                <a:chOff x="3034" y="2237"/>
                <a:chExt cx="1077" cy="405"/>
              </a:xfrm>
            </p:grpSpPr>
            <p:sp>
              <p:nvSpPr>
                <p:cNvPr id="449" name="Freeform 38">
                  <a:extLst>
                    <a:ext uri="{FF2B5EF4-FFF2-40B4-BE49-F238E27FC236}">
                      <a16:creationId xmlns:a16="http://schemas.microsoft.com/office/drawing/2014/main" xmlns="" id="{3C48C1BC-0A46-4DDA-A25F-432D8F65DA9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57" y="2261"/>
                  <a:ext cx="1054" cy="381"/>
                </a:xfrm>
                <a:custGeom>
                  <a:avLst/>
                  <a:gdLst>
                    <a:gd name="T0" fmla="*/ 818 w 1054"/>
                    <a:gd name="T1" fmla="*/ 2 h 381"/>
                    <a:gd name="T2" fmla="*/ 0 w 1054"/>
                    <a:gd name="T3" fmla="*/ 0 h 381"/>
                    <a:gd name="T4" fmla="*/ 0 w 1054"/>
                    <a:gd name="T5" fmla="*/ 381 h 381"/>
                    <a:gd name="T6" fmla="*/ 1054 w 1054"/>
                    <a:gd name="T7" fmla="*/ 381 h 381"/>
                    <a:gd name="T8" fmla="*/ 1054 w 1054"/>
                    <a:gd name="T9" fmla="*/ 143 h 381"/>
                    <a:gd name="T10" fmla="*/ 818 w 1054"/>
                    <a:gd name="T11" fmla="*/ 2 h 381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1054"/>
                    <a:gd name="T19" fmla="*/ 0 h 381"/>
                    <a:gd name="T20" fmla="*/ 1054 w 1054"/>
                    <a:gd name="T21" fmla="*/ 381 h 381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1054" h="381">
                      <a:moveTo>
                        <a:pt x="818" y="2"/>
                      </a:moveTo>
                      <a:lnTo>
                        <a:pt x="0" y="0"/>
                      </a:lnTo>
                      <a:lnTo>
                        <a:pt x="0" y="381"/>
                      </a:lnTo>
                      <a:lnTo>
                        <a:pt x="1054" y="381"/>
                      </a:lnTo>
                      <a:lnTo>
                        <a:pt x="1054" y="143"/>
                      </a:lnTo>
                      <a:lnTo>
                        <a:pt x="818" y="2"/>
                      </a:lnTo>
                      <a:close/>
                    </a:path>
                  </a:pathLst>
                </a:custGeom>
                <a:solidFill>
                  <a:srgbClr val="CECECE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450" name="Freeform 39">
                  <a:extLst>
                    <a:ext uri="{FF2B5EF4-FFF2-40B4-BE49-F238E27FC236}">
                      <a16:creationId xmlns:a16="http://schemas.microsoft.com/office/drawing/2014/main" xmlns="" id="{55527487-1297-4DEA-9B8A-46155321DD1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34" y="2237"/>
                  <a:ext cx="1053" cy="381"/>
                </a:xfrm>
                <a:custGeom>
                  <a:avLst/>
                  <a:gdLst>
                    <a:gd name="T0" fmla="*/ 817 w 1053"/>
                    <a:gd name="T1" fmla="*/ 2 h 381"/>
                    <a:gd name="T2" fmla="*/ 0 w 1053"/>
                    <a:gd name="T3" fmla="*/ 0 h 381"/>
                    <a:gd name="T4" fmla="*/ 0 w 1053"/>
                    <a:gd name="T5" fmla="*/ 381 h 381"/>
                    <a:gd name="T6" fmla="*/ 1053 w 1053"/>
                    <a:gd name="T7" fmla="*/ 381 h 381"/>
                    <a:gd name="T8" fmla="*/ 1053 w 1053"/>
                    <a:gd name="T9" fmla="*/ 143 h 381"/>
                    <a:gd name="T10" fmla="*/ 817 w 1053"/>
                    <a:gd name="T11" fmla="*/ 2 h 381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1053"/>
                    <a:gd name="T19" fmla="*/ 0 h 381"/>
                    <a:gd name="T20" fmla="*/ 1053 w 1053"/>
                    <a:gd name="T21" fmla="*/ 381 h 381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1053" h="381">
                      <a:moveTo>
                        <a:pt x="817" y="2"/>
                      </a:moveTo>
                      <a:lnTo>
                        <a:pt x="0" y="0"/>
                      </a:lnTo>
                      <a:lnTo>
                        <a:pt x="0" y="381"/>
                      </a:lnTo>
                      <a:lnTo>
                        <a:pt x="1053" y="381"/>
                      </a:lnTo>
                      <a:lnTo>
                        <a:pt x="1053" y="143"/>
                      </a:lnTo>
                      <a:lnTo>
                        <a:pt x="817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</p:grpSp>
          <p:grpSp>
            <p:nvGrpSpPr>
              <p:cNvPr id="437" name="Group 40">
                <a:extLst>
                  <a:ext uri="{FF2B5EF4-FFF2-40B4-BE49-F238E27FC236}">
                    <a16:creationId xmlns:a16="http://schemas.microsoft.com/office/drawing/2014/main" xmlns="" id="{C1597675-D97E-4E0F-9DF0-D7D8BE9A5B8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841" y="2237"/>
                <a:ext cx="246" cy="198"/>
                <a:chOff x="3841" y="2237"/>
                <a:chExt cx="246" cy="198"/>
              </a:xfrm>
            </p:grpSpPr>
            <p:sp>
              <p:nvSpPr>
                <p:cNvPr id="441" name="Freeform 41">
                  <a:extLst>
                    <a:ext uri="{FF2B5EF4-FFF2-40B4-BE49-F238E27FC236}">
                      <a16:creationId xmlns:a16="http://schemas.microsoft.com/office/drawing/2014/main" xmlns="" id="{9AD37954-61EB-4944-9707-71D82668E61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57" y="2237"/>
                  <a:ext cx="228" cy="121"/>
                </a:xfrm>
                <a:custGeom>
                  <a:avLst/>
                  <a:gdLst>
                    <a:gd name="T0" fmla="*/ 0 w 228"/>
                    <a:gd name="T1" fmla="*/ 4 h 121"/>
                    <a:gd name="T2" fmla="*/ 0 w 228"/>
                    <a:gd name="T3" fmla="*/ 4 h 121"/>
                    <a:gd name="T4" fmla="*/ 226 w 228"/>
                    <a:gd name="T5" fmla="*/ 121 h 121"/>
                    <a:gd name="T6" fmla="*/ 228 w 228"/>
                    <a:gd name="T7" fmla="*/ 117 h 121"/>
                    <a:gd name="T8" fmla="*/ 2 w 228"/>
                    <a:gd name="T9" fmla="*/ 0 h 121"/>
                    <a:gd name="T10" fmla="*/ 0 w 228"/>
                    <a:gd name="T11" fmla="*/ 0 h 121"/>
                    <a:gd name="T12" fmla="*/ 2 w 228"/>
                    <a:gd name="T13" fmla="*/ 0 h 121"/>
                    <a:gd name="T14" fmla="*/ 0 w 228"/>
                    <a:gd name="T15" fmla="*/ 0 h 121"/>
                    <a:gd name="T16" fmla="*/ 0 w 228"/>
                    <a:gd name="T17" fmla="*/ 4 h 121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228"/>
                    <a:gd name="T28" fmla="*/ 0 h 121"/>
                    <a:gd name="T29" fmla="*/ 228 w 228"/>
                    <a:gd name="T30" fmla="*/ 121 h 121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228" h="121">
                      <a:moveTo>
                        <a:pt x="0" y="4"/>
                      </a:moveTo>
                      <a:lnTo>
                        <a:pt x="0" y="4"/>
                      </a:lnTo>
                      <a:lnTo>
                        <a:pt x="226" y="121"/>
                      </a:lnTo>
                      <a:lnTo>
                        <a:pt x="228" y="117"/>
                      </a:lnTo>
                      <a:lnTo>
                        <a:pt x="2" y="0"/>
                      </a:lnTo>
                      <a:lnTo>
                        <a:pt x="0" y="0"/>
                      </a:lnTo>
                      <a:lnTo>
                        <a:pt x="2" y="0"/>
                      </a:lnTo>
                      <a:lnTo>
                        <a:pt x="0" y="0"/>
                      </a:lnTo>
                      <a:lnTo>
                        <a:pt x="0" y="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442" name="Freeform 42">
                  <a:extLst>
                    <a:ext uri="{FF2B5EF4-FFF2-40B4-BE49-F238E27FC236}">
                      <a16:creationId xmlns:a16="http://schemas.microsoft.com/office/drawing/2014/main" xmlns="" id="{50EA0260-8FFC-4FEF-BB12-0C926EF93DE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41" y="2241"/>
                  <a:ext cx="242" cy="194"/>
                </a:xfrm>
                <a:custGeom>
                  <a:avLst/>
                  <a:gdLst>
                    <a:gd name="T0" fmla="*/ 14 w 242"/>
                    <a:gd name="T1" fmla="*/ 194 h 194"/>
                    <a:gd name="T2" fmla="*/ 22 w 242"/>
                    <a:gd name="T3" fmla="*/ 159 h 194"/>
                    <a:gd name="T4" fmla="*/ 24 w 242"/>
                    <a:gd name="T5" fmla="*/ 131 h 194"/>
                    <a:gd name="T6" fmla="*/ 24 w 242"/>
                    <a:gd name="T7" fmla="*/ 107 h 194"/>
                    <a:gd name="T8" fmla="*/ 26 w 242"/>
                    <a:gd name="T9" fmla="*/ 79 h 194"/>
                    <a:gd name="T10" fmla="*/ 24 w 242"/>
                    <a:gd name="T11" fmla="*/ 69 h 194"/>
                    <a:gd name="T12" fmla="*/ 22 w 242"/>
                    <a:gd name="T13" fmla="*/ 61 h 194"/>
                    <a:gd name="T14" fmla="*/ 20 w 242"/>
                    <a:gd name="T15" fmla="*/ 49 h 194"/>
                    <a:gd name="T16" fmla="*/ 16 w 242"/>
                    <a:gd name="T17" fmla="*/ 42 h 194"/>
                    <a:gd name="T18" fmla="*/ 14 w 242"/>
                    <a:gd name="T19" fmla="*/ 32 h 194"/>
                    <a:gd name="T20" fmla="*/ 10 w 242"/>
                    <a:gd name="T21" fmla="*/ 22 h 194"/>
                    <a:gd name="T22" fmla="*/ 4 w 242"/>
                    <a:gd name="T23" fmla="*/ 12 h 194"/>
                    <a:gd name="T24" fmla="*/ 0 w 242"/>
                    <a:gd name="T25" fmla="*/ 0 h 194"/>
                    <a:gd name="T26" fmla="*/ 2 w 242"/>
                    <a:gd name="T27" fmla="*/ 0 h 194"/>
                    <a:gd name="T28" fmla="*/ 8 w 242"/>
                    <a:gd name="T29" fmla="*/ 0 h 194"/>
                    <a:gd name="T30" fmla="*/ 14 w 242"/>
                    <a:gd name="T31" fmla="*/ 0 h 194"/>
                    <a:gd name="T32" fmla="*/ 18 w 242"/>
                    <a:gd name="T33" fmla="*/ 0 h 194"/>
                    <a:gd name="T34" fmla="*/ 34 w 242"/>
                    <a:gd name="T35" fmla="*/ 10 h 194"/>
                    <a:gd name="T36" fmla="*/ 54 w 242"/>
                    <a:gd name="T37" fmla="*/ 20 h 194"/>
                    <a:gd name="T38" fmla="*/ 74 w 242"/>
                    <a:gd name="T39" fmla="*/ 30 h 194"/>
                    <a:gd name="T40" fmla="*/ 92 w 242"/>
                    <a:gd name="T41" fmla="*/ 40 h 194"/>
                    <a:gd name="T42" fmla="*/ 112 w 242"/>
                    <a:gd name="T43" fmla="*/ 49 h 194"/>
                    <a:gd name="T44" fmla="*/ 130 w 242"/>
                    <a:gd name="T45" fmla="*/ 59 h 194"/>
                    <a:gd name="T46" fmla="*/ 148 w 242"/>
                    <a:gd name="T47" fmla="*/ 69 h 194"/>
                    <a:gd name="T48" fmla="*/ 166 w 242"/>
                    <a:gd name="T49" fmla="*/ 77 h 194"/>
                    <a:gd name="T50" fmla="*/ 180 w 242"/>
                    <a:gd name="T51" fmla="*/ 85 h 194"/>
                    <a:gd name="T52" fmla="*/ 196 w 242"/>
                    <a:gd name="T53" fmla="*/ 93 h 194"/>
                    <a:gd name="T54" fmla="*/ 208 w 242"/>
                    <a:gd name="T55" fmla="*/ 101 h 194"/>
                    <a:gd name="T56" fmla="*/ 220 w 242"/>
                    <a:gd name="T57" fmla="*/ 107 h 194"/>
                    <a:gd name="T58" fmla="*/ 230 w 242"/>
                    <a:gd name="T59" fmla="*/ 111 h 194"/>
                    <a:gd name="T60" fmla="*/ 236 w 242"/>
                    <a:gd name="T61" fmla="*/ 115 h 194"/>
                    <a:gd name="T62" fmla="*/ 240 w 242"/>
                    <a:gd name="T63" fmla="*/ 117 h 194"/>
                    <a:gd name="T64" fmla="*/ 242 w 242"/>
                    <a:gd name="T65" fmla="*/ 119 h 194"/>
                    <a:gd name="T66" fmla="*/ 242 w 242"/>
                    <a:gd name="T67" fmla="*/ 123 h 194"/>
                    <a:gd name="T68" fmla="*/ 242 w 242"/>
                    <a:gd name="T69" fmla="*/ 125 h 194"/>
                    <a:gd name="T70" fmla="*/ 242 w 242"/>
                    <a:gd name="T71" fmla="*/ 129 h 194"/>
                    <a:gd name="T72" fmla="*/ 242 w 242"/>
                    <a:gd name="T73" fmla="*/ 133 h 194"/>
                    <a:gd name="T74" fmla="*/ 234 w 242"/>
                    <a:gd name="T75" fmla="*/ 133 h 194"/>
                    <a:gd name="T76" fmla="*/ 228 w 242"/>
                    <a:gd name="T77" fmla="*/ 133 h 194"/>
                    <a:gd name="T78" fmla="*/ 220 w 242"/>
                    <a:gd name="T79" fmla="*/ 133 h 194"/>
                    <a:gd name="T80" fmla="*/ 212 w 242"/>
                    <a:gd name="T81" fmla="*/ 133 h 194"/>
                    <a:gd name="T82" fmla="*/ 204 w 242"/>
                    <a:gd name="T83" fmla="*/ 133 h 194"/>
                    <a:gd name="T84" fmla="*/ 198 w 242"/>
                    <a:gd name="T85" fmla="*/ 135 h 194"/>
                    <a:gd name="T86" fmla="*/ 194 w 242"/>
                    <a:gd name="T87" fmla="*/ 135 h 194"/>
                    <a:gd name="T88" fmla="*/ 188 w 242"/>
                    <a:gd name="T89" fmla="*/ 137 h 194"/>
                    <a:gd name="T90" fmla="*/ 172 w 242"/>
                    <a:gd name="T91" fmla="*/ 137 h 194"/>
                    <a:gd name="T92" fmla="*/ 158 w 242"/>
                    <a:gd name="T93" fmla="*/ 139 h 194"/>
                    <a:gd name="T94" fmla="*/ 144 w 242"/>
                    <a:gd name="T95" fmla="*/ 141 h 194"/>
                    <a:gd name="T96" fmla="*/ 132 w 242"/>
                    <a:gd name="T97" fmla="*/ 145 h 194"/>
                    <a:gd name="T98" fmla="*/ 120 w 242"/>
                    <a:gd name="T99" fmla="*/ 147 h 194"/>
                    <a:gd name="T100" fmla="*/ 108 w 242"/>
                    <a:gd name="T101" fmla="*/ 151 h 194"/>
                    <a:gd name="T102" fmla="*/ 98 w 242"/>
                    <a:gd name="T103" fmla="*/ 155 h 194"/>
                    <a:gd name="T104" fmla="*/ 88 w 242"/>
                    <a:gd name="T105" fmla="*/ 157 h 194"/>
                    <a:gd name="T106" fmla="*/ 76 w 242"/>
                    <a:gd name="T107" fmla="*/ 163 h 194"/>
                    <a:gd name="T108" fmla="*/ 68 w 242"/>
                    <a:gd name="T109" fmla="*/ 165 h 194"/>
                    <a:gd name="T110" fmla="*/ 58 w 242"/>
                    <a:gd name="T111" fmla="*/ 171 h 194"/>
                    <a:gd name="T112" fmla="*/ 48 w 242"/>
                    <a:gd name="T113" fmla="*/ 175 h 194"/>
                    <a:gd name="T114" fmla="*/ 40 w 242"/>
                    <a:gd name="T115" fmla="*/ 181 h 194"/>
                    <a:gd name="T116" fmla="*/ 32 w 242"/>
                    <a:gd name="T117" fmla="*/ 185 h 194"/>
                    <a:gd name="T118" fmla="*/ 24 w 242"/>
                    <a:gd name="T119" fmla="*/ 189 h 194"/>
                    <a:gd name="T120" fmla="*/ 14 w 242"/>
                    <a:gd name="T121" fmla="*/ 194 h 194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w 242"/>
                    <a:gd name="T184" fmla="*/ 0 h 194"/>
                    <a:gd name="T185" fmla="*/ 242 w 242"/>
                    <a:gd name="T186" fmla="*/ 194 h 194"/>
                  </a:gdLst>
                  <a:ahLst/>
                  <a:cxnLst>
                    <a:cxn ang="T122">
                      <a:pos x="T0" y="T1"/>
                    </a:cxn>
                    <a:cxn ang="T123">
                      <a:pos x="T2" y="T3"/>
                    </a:cxn>
                    <a:cxn ang="T124">
                      <a:pos x="T4" y="T5"/>
                    </a:cxn>
                    <a:cxn ang="T125">
                      <a:pos x="T6" y="T7"/>
                    </a:cxn>
                    <a:cxn ang="T126">
                      <a:pos x="T8" y="T9"/>
                    </a:cxn>
                    <a:cxn ang="T127">
                      <a:pos x="T10" y="T11"/>
                    </a:cxn>
                    <a:cxn ang="T128">
                      <a:pos x="T12" y="T13"/>
                    </a:cxn>
                    <a:cxn ang="T129">
                      <a:pos x="T14" y="T15"/>
                    </a:cxn>
                    <a:cxn ang="T130">
                      <a:pos x="T16" y="T17"/>
                    </a:cxn>
                    <a:cxn ang="T131">
                      <a:pos x="T18" y="T19"/>
                    </a:cxn>
                    <a:cxn ang="T132">
                      <a:pos x="T20" y="T21"/>
                    </a:cxn>
                    <a:cxn ang="T133">
                      <a:pos x="T22" y="T23"/>
                    </a:cxn>
                    <a:cxn ang="T134">
                      <a:pos x="T24" y="T25"/>
                    </a:cxn>
                    <a:cxn ang="T135">
                      <a:pos x="T26" y="T27"/>
                    </a:cxn>
                    <a:cxn ang="T136">
                      <a:pos x="T28" y="T29"/>
                    </a:cxn>
                    <a:cxn ang="T137">
                      <a:pos x="T30" y="T31"/>
                    </a:cxn>
                    <a:cxn ang="T138">
                      <a:pos x="T32" y="T33"/>
                    </a:cxn>
                    <a:cxn ang="T139">
                      <a:pos x="T34" y="T35"/>
                    </a:cxn>
                    <a:cxn ang="T140">
                      <a:pos x="T36" y="T37"/>
                    </a:cxn>
                    <a:cxn ang="T141">
                      <a:pos x="T38" y="T39"/>
                    </a:cxn>
                    <a:cxn ang="T142">
                      <a:pos x="T40" y="T41"/>
                    </a:cxn>
                    <a:cxn ang="T143">
                      <a:pos x="T42" y="T43"/>
                    </a:cxn>
                    <a:cxn ang="T144">
                      <a:pos x="T44" y="T45"/>
                    </a:cxn>
                    <a:cxn ang="T145">
                      <a:pos x="T46" y="T47"/>
                    </a:cxn>
                    <a:cxn ang="T146">
                      <a:pos x="T48" y="T49"/>
                    </a:cxn>
                    <a:cxn ang="T147">
                      <a:pos x="T50" y="T51"/>
                    </a:cxn>
                    <a:cxn ang="T148">
                      <a:pos x="T52" y="T53"/>
                    </a:cxn>
                    <a:cxn ang="T149">
                      <a:pos x="T54" y="T55"/>
                    </a:cxn>
                    <a:cxn ang="T150">
                      <a:pos x="T56" y="T57"/>
                    </a:cxn>
                    <a:cxn ang="T151">
                      <a:pos x="T58" y="T59"/>
                    </a:cxn>
                    <a:cxn ang="T152">
                      <a:pos x="T60" y="T61"/>
                    </a:cxn>
                    <a:cxn ang="T153">
                      <a:pos x="T62" y="T63"/>
                    </a:cxn>
                    <a:cxn ang="T154">
                      <a:pos x="T64" y="T65"/>
                    </a:cxn>
                    <a:cxn ang="T155">
                      <a:pos x="T66" y="T67"/>
                    </a:cxn>
                    <a:cxn ang="T156">
                      <a:pos x="T68" y="T69"/>
                    </a:cxn>
                    <a:cxn ang="T157">
                      <a:pos x="T70" y="T71"/>
                    </a:cxn>
                    <a:cxn ang="T158">
                      <a:pos x="T72" y="T73"/>
                    </a:cxn>
                    <a:cxn ang="T159">
                      <a:pos x="T74" y="T75"/>
                    </a:cxn>
                    <a:cxn ang="T160">
                      <a:pos x="T76" y="T77"/>
                    </a:cxn>
                    <a:cxn ang="T161">
                      <a:pos x="T78" y="T79"/>
                    </a:cxn>
                    <a:cxn ang="T162">
                      <a:pos x="T80" y="T81"/>
                    </a:cxn>
                    <a:cxn ang="T163">
                      <a:pos x="T82" y="T83"/>
                    </a:cxn>
                    <a:cxn ang="T164">
                      <a:pos x="T84" y="T85"/>
                    </a:cxn>
                    <a:cxn ang="T165">
                      <a:pos x="T86" y="T87"/>
                    </a:cxn>
                    <a:cxn ang="T166">
                      <a:pos x="T88" y="T89"/>
                    </a:cxn>
                    <a:cxn ang="T167">
                      <a:pos x="T90" y="T91"/>
                    </a:cxn>
                    <a:cxn ang="T168">
                      <a:pos x="T92" y="T93"/>
                    </a:cxn>
                    <a:cxn ang="T169">
                      <a:pos x="T94" y="T95"/>
                    </a:cxn>
                    <a:cxn ang="T170">
                      <a:pos x="T96" y="T97"/>
                    </a:cxn>
                    <a:cxn ang="T171">
                      <a:pos x="T98" y="T99"/>
                    </a:cxn>
                    <a:cxn ang="T172">
                      <a:pos x="T100" y="T101"/>
                    </a:cxn>
                    <a:cxn ang="T173">
                      <a:pos x="T102" y="T103"/>
                    </a:cxn>
                    <a:cxn ang="T174">
                      <a:pos x="T104" y="T105"/>
                    </a:cxn>
                    <a:cxn ang="T175">
                      <a:pos x="T106" y="T107"/>
                    </a:cxn>
                    <a:cxn ang="T176">
                      <a:pos x="T108" y="T109"/>
                    </a:cxn>
                    <a:cxn ang="T177">
                      <a:pos x="T110" y="T111"/>
                    </a:cxn>
                    <a:cxn ang="T178">
                      <a:pos x="T112" y="T113"/>
                    </a:cxn>
                    <a:cxn ang="T179">
                      <a:pos x="T114" y="T115"/>
                    </a:cxn>
                    <a:cxn ang="T180">
                      <a:pos x="T116" y="T117"/>
                    </a:cxn>
                    <a:cxn ang="T181">
                      <a:pos x="T118" y="T119"/>
                    </a:cxn>
                    <a:cxn ang="T182">
                      <a:pos x="T120" y="T121"/>
                    </a:cxn>
                  </a:cxnLst>
                  <a:rect l="T183" t="T184" r="T185" b="T186"/>
                  <a:pathLst>
                    <a:path w="242" h="194">
                      <a:moveTo>
                        <a:pt x="14" y="194"/>
                      </a:moveTo>
                      <a:lnTo>
                        <a:pt x="22" y="159"/>
                      </a:lnTo>
                      <a:lnTo>
                        <a:pt x="24" y="131"/>
                      </a:lnTo>
                      <a:lnTo>
                        <a:pt x="24" y="107"/>
                      </a:lnTo>
                      <a:lnTo>
                        <a:pt x="26" y="79"/>
                      </a:lnTo>
                      <a:lnTo>
                        <a:pt x="24" y="69"/>
                      </a:lnTo>
                      <a:lnTo>
                        <a:pt x="22" y="61"/>
                      </a:lnTo>
                      <a:lnTo>
                        <a:pt x="20" y="49"/>
                      </a:lnTo>
                      <a:lnTo>
                        <a:pt x="16" y="42"/>
                      </a:lnTo>
                      <a:lnTo>
                        <a:pt x="14" y="32"/>
                      </a:lnTo>
                      <a:lnTo>
                        <a:pt x="10" y="22"/>
                      </a:lnTo>
                      <a:lnTo>
                        <a:pt x="4" y="12"/>
                      </a:lnTo>
                      <a:lnTo>
                        <a:pt x="0" y="0"/>
                      </a:lnTo>
                      <a:lnTo>
                        <a:pt x="2" y="0"/>
                      </a:lnTo>
                      <a:lnTo>
                        <a:pt x="8" y="0"/>
                      </a:lnTo>
                      <a:lnTo>
                        <a:pt x="14" y="0"/>
                      </a:lnTo>
                      <a:lnTo>
                        <a:pt x="18" y="0"/>
                      </a:lnTo>
                      <a:lnTo>
                        <a:pt x="34" y="10"/>
                      </a:lnTo>
                      <a:lnTo>
                        <a:pt x="54" y="20"/>
                      </a:lnTo>
                      <a:lnTo>
                        <a:pt x="74" y="30"/>
                      </a:lnTo>
                      <a:lnTo>
                        <a:pt x="92" y="40"/>
                      </a:lnTo>
                      <a:lnTo>
                        <a:pt x="112" y="49"/>
                      </a:lnTo>
                      <a:lnTo>
                        <a:pt x="130" y="59"/>
                      </a:lnTo>
                      <a:lnTo>
                        <a:pt x="148" y="69"/>
                      </a:lnTo>
                      <a:lnTo>
                        <a:pt x="166" y="77"/>
                      </a:lnTo>
                      <a:lnTo>
                        <a:pt x="180" y="85"/>
                      </a:lnTo>
                      <a:lnTo>
                        <a:pt x="196" y="93"/>
                      </a:lnTo>
                      <a:lnTo>
                        <a:pt x="208" y="101"/>
                      </a:lnTo>
                      <a:lnTo>
                        <a:pt x="220" y="107"/>
                      </a:lnTo>
                      <a:lnTo>
                        <a:pt x="230" y="111"/>
                      </a:lnTo>
                      <a:lnTo>
                        <a:pt x="236" y="115"/>
                      </a:lnTo>
                      <a:lnTo>
                        <a:pt x="240" y="117"/>
                      </a:lnTo>
                      <a:lnTo>
                        <a:pt x="242" y="119"/>
                      </a:lnTo>
                      <a:lnTo>
                        <a:pt x="242" y="123"/>
                      </a:lnTo>
                      <a:lnTo>
                        <a:pt x="242" y="125"/>
                      </a:lnTo>
                      <a:lnTo>
                        <a:pt x="242" y="129"/>
                      </a:lnTo>
                      <a:lnTo>
                        <a:pt x="242" y="133"/>
                      </a:lnTo>
                      <a:lnTo>
                        <a:pt x="234" y="133"/>
                      </a:lnTo>
                      <a:lnTo>
                        <a:pt x="228" y="133"/>
                      </a:lnTo>
                      <a:lnTo>
                        <a:pt x="220" y="133"/>
                      </a:lnTo>
                      <a:lnTo>
                        <a:pt x="212" y="133"/>
                      </a:lnTo>
                      <a:lnTo>
                        <a:pt x="204" y="133"/>
                      </a:lnTo>
                      <a:lnTo>
                        <a:pt x="198" y="135"/>
                      </a:lnTo>
                      <a:lnTo>
                        <a:pt x="194" y="135"/>
                      </a:lnTo>
                      <a:lnTo>
                        <a:pt x="188" y="137"/>
                      </a:lnTo>
                      <a:lnTo>
                        <a:pt x="172" y="137"/>
                      </a:lnTo>
                      <a:lnTo>
                        <a:pt x="158" y="139"/>
                      </a:lnTo>
                      <a:lnTo>
                        <a:pt x="144" y="141"/>
                      </a:lnTo>
                      <a:lnTo>
                        <a:pt x="132" y="145"/>
                      </a:lnTo>
                      <a:lnTo>
                        <a:pt x="120" y="147"/>
                      </a:lnTo>
                      <a:lnTo>
                        <a:pt x="108" y="151"/>
                      </a:lnTo>
                      <a:lnTo>
                        <a:pt x="98" y="155"/>
                      </a:lnTo>
                      <a:lnTo>
                        <a:pt x="88" y="157"/>
                      </a:lnTo>
                      <a:lnTo>
                        <a:pt x="76" y="163"/>
                      </a:lnTo>
                      <a:lnTo>
                        <a:pt x="68" y="165"/>
                      </a:lnTo>
                      <a:lnTo>
                        <a:pt x="58" y="171"/>
                      </a:lnTo>
                      <a:lnTo>
                        <a:pt x="48" y="175"/>
                      </a:lnTo>
                      <a:lnTo>
                        <a:pt x="40" y="181"/>
                      </a:lnTo>
                      <a:lnTo>
                        <a:pt x="32" y="185"/>
                      </a:lnTo>
                      <a:lnTo>
                        <a:pt x="24" y="189"/>
                      </a:lnTo>
                      <a:lnTo>
                        <a:pt x="14" y="194"/>
                      </a:lnTo>
                      <a:close/>
                    </a:path>
                  </a:pathLst>
                </a:custGeom>
                <a:solidFill>
                  <a:srgbClr val="9999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443" name="Freeform 43">
                  <a:extLst>
                    <a:ext uri="{FF2B5EF4-FFF2-40B4-BE49-F238E27FC236}">
                      <a16:creationId xmlns:a16="http://schemas.microsoft.com/office/drawing/2014/main" xmlns="" id="{74FBB719-32C0-4B7D-A37E-30833EC84E7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61" y="2243"/>
                  <a:ext cx="224" cy="153"/>
                </a:xfrm>
                <a:custGeom>
                  <a:avLst/>
                  <a:gdLst>
                    <a:gd name="T0" fmla="*/ 28 w 224"/>
                    <a:gd name="T1" fmla="*/ 153 h 153"/>
                    <a:gd name="T2" fmla="*/ 32 w 224"/>
                    <a:gd name="T3" fmla="*/ 125 h 153"/>
                    <a:gd name="T4" fmla="*/ 34 w 224"/>
                    <a:gd name="T5" fmla="*/ 109 h 153"/>
                    <a:gd name="T6" fmla="*/ 34 w 224"/>
                    <a:gd name="T7" fmla="*/ 93 h 153"/>
                    <a:gd name="T8" fmla="*/ 32 w 224"/>
                    <a:gd name="T9" fmla="*/ 71 h 153"/>
                    <a:gd name="T10" fmla="*/ 28 w 224"/>
                    <a:gd name="T11" fmla="*/ 55 h 153"/>
                    <a:gd name="T12" fmla="*/ 22 w 224"/>
                    <a:gd name="T13" fmla="*/ 42 h 153"/>
                    <a:gd name="T14" fmla="*/ 16 w 224"/>
                    <a:gd name="T15" fmla="*/ 30 h 153"/>
                    <a:gd name="T16" fmla="*/ 10 w 224"/>
                    <a:gd name="T17" fmla="*/ 18 h 153"/>
                    <a:gd name="T18" fmla="*/ 4 w 224"/>
                    <a:gd name="T19" fmla="*/ 10 h 153"/>
                    <a:gd name="T20" fmla="*/ 0 w 224"/>
                    <a:gd name="T21" fmla="*/ 4 h 153"/>
                    <a:gd name="T22" fmla="*/ 0 w 224"/>
                    <a:gd name="T23" fmla="*/ 0 h 153"/>
                    <a:gd name="T24" fmla="*/ 0 w 224"/>
                    <a:gd name="T25" fmla="*/ 0 h 153"/>
                    <a:gd name="T26" fmla="*/ 224 w 224"/>
                    <a:gd name="T27" fmla="*/ 115 h 153"/>
                    <a:gd name="T28" fmla="*/ 224 w 224"/>
                    <a:gd name="T29" fmla="*/ 115 h 153"/>
                    <a:gd name="T30" fmla="*/ 218 w 224"/>
                    <a:gd name="T31" fmla="*/ 115 h 153"/>
                    <a:gd name="T32" fmla="*/ 208 w 224"/>
                    <a:gd name="T33" fmla="*/ 115 h 153"/>
                    <a:gd name="T34" fmla="*/ 198 w 224"/>
                    <a:gd name="T35" fmla="*/ 115 h 153"/>
                    <a:gd name="T36" fmla="*/ 184 w 224"/>
                    <a:gd name="T37" fmla="*/ 115 h 153"/>
                    <a:gd name="T38" fmla="*/ 166 w 224"/>
                    <a:gd name="T39" fmla="*/ 117 h 153"/>
                    <a:gd name="T40" fmla="*/ 148 w 224"/>
                    <a:gd name="T41" fmla="*/ 117 h 153"/>
                    <a:gd name="T42" fmla="*/ 130 w 224"/>
                    <a:gd name="T43" fmla="*/ 119 h 153"/>
                    <a:gd name="T44" fmla="*/ 114 w 224"/>
                    <a:gd name="T45" fmla="*/ 121 h 153"/>
                    <a:gd name="T46" fmla="*/ 100 w 224"/>
                    <a:gd name="T47" fmla="*/ 123 h 153"/>
                    <a:gd name="T48" fmla="*/ 90 w 224"/>
                    <a:gd name="T49" fmla="*/ 127 h 153"/>
                    <a:gd name="T50" fmla="*/ 78 w 224"/>
                    <a:gd name="T51" fmla="*/ 131 h 153"/>
                    <a:gd name="T52" fmla="*/ 68 w 224"/>
                    <a:gd name="T53" fmla="*/ 135 h 153"/>
                    <a:gd name="T54" fmla="*/ 56 w 224"/>
                    <a:gd name="T55" fmla="*/ 139 h 153"/>
                    <a:gd name="T56" fmla="*/ 44 w 224"/>
                    <a:gd name="T57" fmla="*/ 145 h 153"/>
                    <a:gd name="T58" fmla="*/ 28 w 224"/>
                    <a:gd name="T59" fmla="*/ 153 h 153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w 224"/>
                    <a:gd name="T91" fmla="*/ 0 h 153"/>
                    <a:gd name="T92" fmla="*/ 224 w 224"/>
                    <a:gd name="T93" fmla="*/ 153 h 153"/>
                  </a:gdLst>
                  <a:ahLst/>
                  <a:cxnLst>
                    <a:cxn ang="T60">
                      <a:pos x="T0" y="T1"/>
                    </a:cxn>
                    <a:cxn ang="T61">
                      <a:pos x="T2" y="T3"/>
                    </a:cxn>
                    <a:cxn ang="T62">
                      <a:pos x="T4" y="T5"/>
                    </a:cxn>
                    <a:cxn ang="T63">
                      <a:pos x="T6" y="T7"/>
                    </a:cxn>
                    <a:cxn ang="T64">
                      <a:pos x="T8" y="T9"/>
                    </a:cxn>
                    <a:cxn ang="T65">
                      <a:pos x="T10" y="T11"/>
                    </a:cxn>
                    <a:cxn ang="T66">
                      <a:pos x="T12" y="T13"/>
                    </a:cxn>
                    <a:cxn ang="T67">
                      <a:pos x="T14" y="T15"/>
                    </a:cxn>
                    <a:cxn ang="T68">
                      <a:pos x="T16" y="T17"/>
                    </a:cxn>
                    <a:cxn ang="T69">
                      <a:pos x="T18" y="T19"/>
                    </a:cxn>
                    <a:cxn ang="T70">
                      <a:pos x="T20" y="T21"/>
                    </a:cxn>
                    <a:cxn ang="T71">
                      <a:pos x="T22" y="T23"/>
                    </a:cxn>
                    <a:cxn ang="T72">
                      <a:pos x="T24" y="T25"/>
                    </a:cxn>
                    <a:cxn ang="T73">
                      <a:pos x="T26" y="T27"/>
                    </a:cxn>
                    <a:cxn ang="T74">
                      <a:pos x="T28" y="T29"/>
                    </a:cxn>
                    <a:cxn ang="T75">
                      <a:pos x="T30" y="T31"/>
                    </a:cxn>
                    <a:cxn ang="T76">
                      <a:pos x="T32" y="T33"/>
                    </a:cxn>
                    <a:cxn ang="T77">
                      <a:pos x="T34" y="T35"/>
                    </a:cxn>
                    <a:cxn ang="T78">
                      <a:pos x="T36" y="T37"/>
                    </a:cxn>
                    <a:cxn ang="T79">
                      <a:pos x="T38" y="T39"/>
                    </a:cxn>
                    <a:cxn ang="T80">
                      <a:pos x="T40" y="T41"/>
                    </a:cxn>
                    <a:cxn ang="T81">
                      <a:pos x="T42" y="T43"/>
                    </a:cxn>
                    <a:cxn ang="T82">
                      <a:pos x="T44" y="T45"/>
                    </a:cxn>
                    <a:cxn ang="T83">
                      <a:pos x="T46" y="T47"/>
                    </a:cxn>
                    <a:cxn ang="T84">
                      <a:pos x="T48" y="T49"/>
                    </a:cxn>
                    <a:cxn ang="T85">
                      <a:pos x="T50" y="T51"/>
                    </a:cxn>
                    <a:cxn ang="T86">
                      <a:pos x="T52" y="T53"/>
                    </a:cxn>
                    <a:cxn ang="T87">
                      <a:pos x="T54" y="T55"/>
                    </a:cxn>
                    <a:cxn ang="T88">
                      <a:pos x="T56" y="T57"/>
                    </a:cxn>
                    <a:cxn ang="T89">
                      <a:pos x="T58" y="T59"/>
                    </a:cxn>
                  </a:cxnLst>
                  <a:rect l="T90" t="T91" r="T92" b="T93"/>
                  <a:pathLst>
                    <a:path w="224" h="153">
                      <a:moveTo>
                        <a:pt x="28" y="153"/>
                      </a:moveTo>
                      <a:lnTo>
                        <a:pt x="32" y="125"/>
                      </a:lnTo>
                      <a:lnTo>
                        <a:pt x="34" y="109"/>
                      </a:lnTo>
                      <a:lnTo>
                        <a:pt x="34" y="93"/>
                      </a:lnTo>
                      <a:lnTo>
                        <a:pt x="32" y="71"/>
                      </a:lnTo>
                      <a:lnTo>
                        <a:pt x="28" y="55"/>
                      </a:lnTo>
                      <a:lnTo>
                        <a:pt x="22" y="42"/>
                      </a:lnTo>
                      <a:lnTo>
                        <a:pt x="16" y="30"/>
                      </a:lnTo>
                      <a:lnTo>
                        <a:pt x="10" y="18"/>
                      </a:lnTo>
                      <a:lnTo>
                        <a:pt x="4" y="10"/>
                      </a:lnTo>
                      <a:lnTo>
                        <a:pt x="0" y="4"/>
                      </a:lnTo>
                      <a:lnTo>
                        <a:pt x="0" y="0"/>
                      </a:lnTo>
                      <a:lnTo>
                        <a:pt x="224" y="115"/>
                      </a:lnTo>
                      <a:lnTo>
                        <a:pt x="218" y="115"/>
                      </a:lnTo>
                      <a:lnTo>
                        <a:pt x="208" y="115"/>
                      </a:lnTo>
                      <a:lnTo>
                        <a:pt x="198" y="115"/>
                      </a:lnTo>
                      <a:lnTo>
                        <a:pt x="184" y="115"/>
                      </a:lnTo>
                      <a:lnTo>
                        <a:pt x="166" y="117"/>
                      </a:lnTo>
                      <a:lnTo>
                        <a:pt x="148" y="117"/>
                      </a:lnTo>
                      <a:lnTo>
                        <a:pt x="130" y="119"/>
                      </a:lnTo>
                      <a:lnTo>
                        <a:pt x="114" y="121"/>
                      </a:lnTo>
                      <a:lnTo>
                        <a:pt x="100" y="123"/>
                      </a:lnTo>
                      <a:lnTo>
                        <a:pt x="90" y="127"/>
                      </a:lnTo>
                      <a:lnTo>
                        <a:pt x="78" y="131"/>
                      </a:lnTo>
                      <a:lnTo>
                        <a:pt x="68" y="135"/>
                      </a:lnTo>
                      <a:lnTo>
                        <a:pt x="56" y="139"/>
                      </a:lnTo>
                      <a:lnTo>
                        <a:pt x="44" y="145"/>
                      </a:lnTo>
                      <a:lnTo>
                        <a:pt x="28" y="15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444" name="Freeform 44">
                  <a:extLst>
                    <a:ext uri="{FF2B5EF4-FFF2-40B4-BE49-F238E27FC236}">
                      <a16:creationId xmlns:a16="http://schemas.microsoft.com/office/drawing/2014/main" xmlns="" id="{6D4B9E34-DE29-459D-BADA-955E75B30A5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87" y="2318"/>
                  <a:ext cx="4" cy="78"/>
                </a:xfrm>
                <a:custGeom>
                  <a:avLst/>
                  <a:gdLst>
                    <a:gd name="T0" fmla="*/ 2 w 4"/>
                    <a:gd name="T1" fmla="*/ 0 h 78"/>
                    <a:gd name="T2" fmla="*/ 2 w 4"/>
                    <a:gd name="T3" fmla="*/ 0 h 78"/>
                    <a:gd name="T4" fmla="*/ 2 w 4"/>
                    <a:gd name="T5" fmla="*/ 20 h 78"/>
                    <a:gd name="T6" fmla="*/ 2 w 4"/>
                    <a:gd name="T7" fmla="*/ 36 h 78"/>
                    <a:gd name="T8" fmla="*/ 2 w 4"/>
                    <a:gd name="T9" fmla="*/ 52 h 78"/>
                    <a:gd name="T10" fmla="*/ 0 w 4"/>
                    <a:gd name="T11" fmla="*/ 78 h 78"/>
                    <a:gd name="T12" fmla="*/ 2 w 4"/>
                    <a:gd name="T13" fmla="*/ 78 h 78"/>
                    <a:gd name="T14" fmla="*/ 2 w 4"/>
                    <a:gd name="T15" fmla="*/ 52 h 78"/>
                    <a:gd name="T16" fmla="*/ 4 w 4"/>
                    <a:gd name="T17" fmla="*/ 36 h 78"/>
                    <a:gd name="T18" fmla="*/ 4 w 4"/>
                    <a:gd name="T19" fmla="*/ 20 h 78"/>
                    <a:gd name="T20" fmla="*/ 4 w 4"/>
                    <a:gd name="T21" fmla="*/ 0 h 78"/>
                    <a:gd name="T22" fmla="*/ 2 w 4"/>
                    <a:gd name="T23" fmla="*/ 0 h 78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w 4"/>
                    <a:gd name="T37" fmla="*/ 0 h 78"/>
                    <a:gd name="T38" fmla="*/ 4 w 4"/>
                    <a:gd name="T39" fmla="*/ 78 h 78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T36" t="T37" r="T38" b="T39"/>
                  <a:pathLst>
                    <a:path w="4" h="78">
                      <a:moveTo>
                        <a:pt x="2" y="0"/>
                      </a:moveTo>
                      <a:lnTo>
                        <a:pt x="2" y="0"/>
                      </a:lnTo>
                      <a:lnTo>
                        <a:pt x="2" y="20"/>
                      </a:lnTo>
                      <a:lnTo>
                        <a:pt x="2" y="36"/>
                      </a:lnTo>
                      <a:lnTo>
                        <a:pt x="2" y="52"/>
                      </a:lnTo>
                      <a:lnTo>
                        <a:pt x="0" y="78"/>
                      </a:lnTo>
                      <a:lnTo>
                        <a:pt x="2" y="78"/>
                      </a:lnTo>
                      <a:lnTo>
                        <a:pt x="2" y="52"/>
                      </a:lnTo>
                      <a:lnTo>
                        <a:pt x="4" y="36"/>
                      </a:lnTo>
                      <a:lnTo>
                        <a:pt x="4" y="20"/>
                      </a:lnTo>
                      <a:lnTo>
                        <a:pt x="4" y="0"/>
                      </a:lnTo>
                      <a:lnTo>
                        <a:pt x="2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445" name="Freeform 45">
                  <a:extLst>
                    <a:ext uri="{FF2B5EF4-FFF2-40B4-BE49-F238E27FC236}">
                      <a16:creationId xmlns:a16="http://schemas.microsoft.com/office/drawing/2014/main" xmlns="" id="{72E97652-918D-4DB3-A94B-BA5F50DA4A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57" y="2241"/>
                  <a:ext cx="32" cy="69"/>
                </a:xfrm>
                <a:custGeom>
                  <a:avLst/>
                  <a:gdLst>
                    <a:gd name="T0" fmla="*/ 2 w 32"/>
                    <a:gd name="T1" fmla="*/ 0 h 69"/>
                    <a:gd name="T2" fmla="*/ 2 w 32"/>
                    <a:gd name="T3" fmla="*/ 0 h 69"/>
                    <a:gd name="T4" fmla="*/ 0 w 32"/>
                    <a:gd name="T5" fmla="*/ 2 h 69"/>
                    <a:gd name="T6" fmla="*/ 2 w 32"/>
                    <a:gd name="T7" fmla="*/ 6 h 69"/>
                    <a:gd name="T8" fmla="*/ 4 w 32"/>
                    <a:gd name="T9" fmla="*/ 12 h 69"/>
                    <a:gd name="T10" fmla="*/ 8 w 32"/>
                    <a:gd name="T11" fmla="*/ 20 h 69"/>
                    <a:gd name="T12" fmla="*/ 14 w 32"/>
                    <a:gd name="T13" fmla="*/ 30 h 69"/>
                    <a:gd name="T14" fmla="*/ 20 w 32"/>
                    <a:gd name="T15" fmla="*/ 42 h 69"/>
                    <a:gd name="T16" fmla="*/ 24 w 32"/>
                    <a:gd name="T17" fmla="*/ 55 h 69"/>
                    <a:gd name="T18" fmla="*/ 28 w 32"/>
                    <a:gd name="T19" fmla="*/ 69 h 69"/>
                    <a:gd name="T20" fmla="*/ 32 w 32"/>
                    <a:gd name="T21" fmla="*/ 69 h 69"/>
                    <a:gd name="T22" fmla="*/ 28 w 32"/>
                    <a:gd name="T23" fmla="*/ 53 h 69"/>
                    <a:gd name="T24" fmla="*/ 24 w 32"/>
                    <a:gd name="T25" fmla="*/ 42 h 69"/>
                    <a:gd name="T26" fmla="*/ 18 w 32"/>
                    <a:gd name="T27" fmla="*/ 28 h 69"/>
                    <a:gd name="T28" fmla="*/ 12 w 32"/>
                    <a:gd name="T29" fmla="*/ 18 h 69"/>
                    <a:gd name="T30" fmla="*/ 8 w 32"/>
                    <a:gd name="T31" fmla="*/ 10 h 69"/>
                    <a:gd name="T32" fmla="*/ 4 w 32"/>
                    <a:gd name="T33" fmla="*/ 4 h 69"/>
                    <a:gd name="T34" fmla="*/ 4 w 32"/>
                    <a:gd name="T35" fmla="*/ 0 h 69"/>
                    <a:gd name="T36" fmla="*/ 0 w 32"/>
                    <a:gd name="T37" fmla="*/ 2 h 69"/>
                    <a:gd name="T38" fmla="*/ 2 w 32"/>
                    <a:gd name="T39" fmla="*/ 0 h 69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w 32"/>
                    <a:gd name="T61" fmla="*/ 0 h 69"/>
                    <a:gd name="T62" fmla="*/ 32 w 32"/>
                    <a:gd name="T63" fmla="*/ 69 h 69"/>
                  </a:gdLst>
                  <a:ahLst/>
                  <a:cxnLst>
                    <a:cxn ang="T40">
                      <a:pos x="T0" y="T1"/>
                    </a:cxn>
                    <a:cxn ang="T41">
                      <a:pos x="T2" y="T3"/>
                    </a:cxn>
                    <a:cxn ang="T42">
                      <a:pos x="T4" y="T5"/>
                    </a:cxn>
                    <a:cxn ang="T43">
                      <a:pos x="T6" y="T7"/>
                    </a:cxn>
                    <a:cxn ang="T44">
                      <a:pos x="T8" y="T9"/>
                    </a:cxn>
                    <a:cxn ang="T45">
                      <a:pos x="T10" y="T11"/>
                    </a:cxn>
                    <a:cxn ang="T46">
                      <a:pos x="T12" y="T13"/>
                    </a:cxn>
                    <a:cxn ang="T47">
                      <a:pos x="T14" y="T15"/>
                    </a:cxn>
                    <a:cxn ang="T48">
                      <a:pos x="T16" y="T17"/>
                    </a:cxn>
                    <a:cxn ang="T49">
                      <a:pos x="T18" y="T19"/>
                    </a:cxn>
                    <a:cxn ang="T50">
                      <a:pos x="T20" y="T21"/>
                    </a:cxn>
                    <a:cxn ang="T51">
                      <a:pos x="T22" y="T23"/>
                    </a:cxn>
                    <a:cxn ang="T52">
                      <a:pos x="T24" y="T25"/>
                    </a:cxn>
                    <a:cxn ang="T53">
                      <a:pos x="T26" y="T27"/>
                    </a:cxn>
                    <a:cxn ang="T54">
                      <a:pos x="T28" y="T29"/>
                    </a:cxn>
                    <a:cxn ang="T55">
                      <a:pos x="T30" y="T31"/>
                    </a:cxn>
                    <a:cxn ang="T56">
                      <a:pos x="T32" y="T33"/>
                    </a:cxn>
                    <a:cxn ang="T57">
                      <a:pos x="T34" y="T35"/>
                    </a:cxn>
                    <a:cxn ang="T58">
                      <a:pos x="T36" y="T37"/>
                    </a:cxn>
                    <a:cxn ang="T59">
                      <a:pos x="T38" y="T39"/>
                    </a:cxn>
                  </a:cxnLst>
                  <a:rect l="T60" t="T61" r="T62" b="T63"/>
                  <a:pathLst>
                    <a:path w="32" h="69">
                      <a:moveTo>
                        <a:pt x="2" y="0"/>
                      </a:move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2" y="6"/>
                      </a:lnTo>
                      <a:lnTo>
                        <a:pt x="4" y="12"/>
                      </a:lnTo>
                      <a:lnTo>
                        <a:pt x="8" y="20"/>
                      </a:lnTo>
                      <a:lnTo>
                        <a:pt x="14" y="30"/>
                      </a:lnTo>
                      <a:lnTo>
                        <a:pt x="20" y="42"/>
                      </a:lnTo>
                      <a:lnTo>
                        <a:pt x="24" y="55"/>
                      </a:lnTo>
                      <a:lnTo>
                        <a:pt x="28" y="69"/>
                      </a:lnTo>
                      <a:lnTo>
                        <a:pt x="32" y="69"/>
                      </a:lnTo>
                      <a:lnTo>
                        <a:pt x="28" y="53"/>
                      </a:lnTo>
                      <a:lnTo>
                        <a:pt x="24" y="42"/>
                      </a:lnTo>
                      <a:lnTo>
                        <a:pt x="18" y="28"/>
                      </a:lnTo>
                      <a:lnTo>
                        <a:pt x="12" y="18"/>
                      </a:lnTo>
                      <a:lnTo>
                        <a:pt x="8" y="10"/>
                      </a:lnTo>
                      <a:lnTo>
                        <a:pt x="4" y="4"/>
                      </a:lnTo>
                      <a:lnTo>
                        <a:pt x="4" y="0"/>
                      </a:lnTo>
                      <a:lnTo>
                        <a:pt x="0" y="2"/>
                      </a:lnTo>
                      <a:lnTo>
                        <a:pt x="2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446" name="Freeform 46">
                  <a:extLst>
                    <a:ext uri="{FF2B5EF4-FFF2-40B4-BE49-F238E27FC236}">
                      <a16:creationId xmlns:a16="http://schemas.microsoft.com/office/drawing/2014/main" xmlns="" id="{D2B7FBED-DA4A-4B6E-889B-41DDBC8E405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59" y="2241"/>
                  <a:ext cx="228" cy="117"/>
                </a:xfrm>
                <a:custGeom>
                  <a:avLst/>
                  <a:gdLst>
                    <a:gd name="T0" fmla="*/ 228 w 228"/>
                    <a:gd name="T1" fmla="*/ 115 h 117"/>
                    <a:gd name="T2" fmla="*/ 228 w 228"/>
                    <a:gd name="T3" fmla="*/ 115 h 117"/>
                    <a:gd name="T4" fmla="*/ 2 w 228"/>
                    <a:gd name="T5" fmla="*/ 0 h 117"/>
                    <a:gd name="T6" fmla="*/ 0 w 228"/>
                    <a:gd name="T7" fmla="*/ 2 h 117"/>
                    <a:gd name="T8" fmla="*/ 224 w 228"/>
                    <a:gd name="T9" fmla="*/ 117 h 117"/>
                    <a:gd name="T10" fmla="*/ 224 w 228"/>
                    <a:gd name="T11" fmla="*/ 117 h 117"/>
                    <a:gd name="T12" fmla="*/ 228 w 228"/>
                    <a:gd name="T13" fmla="*/ 115 h 117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228"/>
                    <a:gd name="T22" fmla="*/ 0 h 117"/>
                    <a:gd name="T23" fmla="*/ 228 w 228"/>
                    <a:gd name="T24" fmla="*/ 117 h 117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228" h="117">
                      <a:moveTo>
                        <a:pt x="228" y="115"/>
                      </a:moveTo>
                      <a:lnTo>
                        <a:pt x="228" y="115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224" y="117"/>
                      </a:lnTo>
                      <a:lnTo>
                        <a:pt x="228" y="11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447" name="Freeform 47">
                  <a:extLst>
                    <a:ext uri="{FF2B5EF4-FFF2-40B4-BE49-F238E27FC236}">
                      <a16:creationId xmlns:a16="http://schemas.microsoft.com/office/drawing/2014/main" xmlns="" id="{D458A11E-F25E-47A8-A335-C7530AF98B6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97" y="2362"/>
                  <a:ext cx="90" cy="1"/>
                </a:xfrm>
                <a:custGeom>
                  <a:avLst/>
                  <a:gdLst>
                    <a:gd name="T0" fmla="*/ 0 w 90"/>
                    <a:gd name="T1" fmla="*/ 0 h 1"/>
                    <a:gd name="T2" fmla="*/ 0 w 90"/>
                    <a:gd name="T3" fmla="*/ 0 h 1"/>
                    <a:gd name="T4" fmla="*/ 16 w 90"/>
                    <a:gd name="T5" fmla="*/ 0 h 1"/>
                    <a:gd name="T6" fmla="*/ 32 w 90"/>
                    <a:gd name="T7" fmla="*/ 0 h 1"/>
                    <a:gd name="T8" fmla="*/ 50 w 90"/>
                    <a:gd name="T9" fmla="*/ 0 h 1"/>
                    <a:gd name="T10" fmla="*/ 62 w 90"/>
                    <a:gd name="T11" fmla="*/ 0 h 1"/>
                    <a:gd name="T12" fmla="*/ 72 w 90"/>
                    <a:gd name="T13" fmla="*/ 0 h 1"/>
                    <a:gd name="T14" fmla="*/ 82 w 90"/>
                    <a:gd name="T15" fmla="*/ 0 h 1"/>
                    <a:gd name="T16" fmla="*/ 88 w 90"/>
                    <a:gd name="T17" fmla="*/ 0 h 1"/>
                    <a:gd name="T18" fmla="*/ 90 w 90"/>
                    <a:gd name="T19" fmla="*/ 0 h 1"/>
                    <a:gd name="T20" fmla="*/ 86 w 90"/>
                    <a:gd name="T21" fmla="*/ 0 h 1"/>
                    <a:gd name="T22" fmla="*/ 88 w 90"/>
                    <a:gd name="T23" fmla="*/ 0 h 1"/>
                    <a:gd name="T24" fmla="*/ 82 w 90"/>
                    <a:gd name="T25" fmla="*/ 0 h 1"/>
                    <a:gd name="T26" fmla="*/ 72 w 90"/>
                    <a:gd name="T27" fmla="*/ 0 h 1"/>
                    <a:gd name="T28" fmla="*/ 62 w 90"/>
                    <a:gd name="T29" fmla="*/ 0 h 1"/>
                    <a:gd name="T30" fmla="*/ 50 w 90"/>
                    <a:gd name="T31" fmla="*/ 0 h 1"/>
                    <a:gd name="T32" fmla="*/ 32 w 90"/>
                    <a:gd name="T33" fmla="*/ 0 h 1"/>
                    <a:gd name="T34" fmla="*/ 16 w 90"/>
                    <a:gd name="T35" fmla="*/ 0 h 1"/>
                    <a:gd name="T36" fmla="*/ 0 w 90"/>
                    <a:gd name="T37" fmla="*/ 0 h 1"/>
                    <a:gd name="T38" fmla="*/ 0 w 90"/>
                    <a:gd name="T39" fmla="*/ 0 h 1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w 90"/>
                    <a:gd name="T61" fmla="*/ 0 h 1"/>
                    <a:gd name="T62" fmla="*/ 90 w 90"/>
                    <a:gd name="T63" fmla="*/ 1 h 1"/>
                  </a:gdLst>
                  <a:ahLst/>
                  <a:cxnLst>
                    <a:cxn ang="T40">
                      <a:pos x="T0" y="T1"/>
                    </a:cxn>
                    <a:cxn ang="T41">
                      <a:pos x="T2" y="T3"/>
                    </a:cxn>
                    <a:cxn ang="T42">
                      <a:pos x="T4" y="T5"/>
                    </a:cxn>
                    <a:cxn ang="T43">
                      <a:pos x="T6" y="T7"/>
                    </a:cxn>
                    <a:cxn ang="T44">
                      <a:pos x="T8" y="T9"/>
                    </a:cxn>
                    <a:cxn ang="T45">
                      <a:pos x="T10" y="T11"/>
                    </a:cxn>
                    <a:cxn ang="T46">
                      <a:pos x="T12" y="T13"/>
                    </a:cxn>
                    <a:cxn ang="T47">
                      <a:pos x="T14" y="T15"/>
                    </a:cxn>
                    <a:cxn ang="T48">
                      <a:pos x="T16" y="T17"/>
                    </a:cxn>
                    <a:cxn ang="T49">
                      <a:pos x="T18" y="T19"/>
                    </a:cxn>
                    <a:cxn ang="T50">
                      <a:pos x="T20" y="T21"/>
                    </a:cxn>
                    <a:cxn ang="T51">
                      <a:pos x="T22" y="T23"/>
                    </a:cxn>
                    <a:cxn ang="T52">
                      <a:pos x="T24" y="T25"/>
                    </a:cxn>
                    <a:cxn ang="T53">
                      <a:pos x="T26" y="T27"/>
                    </a:cxn>
                    <a:cxn ang="T54">
                      <a:pos x="T28" y="T29"/>
                    </a:cxn>
                    <a:cxn ang="T55">
                      <a:pos x="T30" y="T31"/>
                    </a:cxn>
                    <a:cxn ang="T56">
                      <a:pos x="T32" y="T33"/>
                    </a:cxn>
                    <a:cxn ang="T57">
                      <a:pos x="T34" y="T35"/>
                    </a:cxn>
                    <a:cxn ang="T58">
                      <a:pos x="T36" y="T37"/>
                    </a:cxn>
                    <a:cxn ang="T59">
                      <a:pos x="T38" y="T39"/>
                    </a:cxn>
                  </a:cxnLst>
                  <a:rect l="T60" t="T61" r="T62" b="T63"/>
                  <a:pathLst>
                    <a:path w="90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16" y="0"/>
                      </a:lnTo>
                      <a:lnTo>
                        <a:pt x="32" y="0"/>
                      </a:lnTo>
                      <a:lnTo>
                        <a:pt x="50" y="0"/>
                      </a:lnTo>
                      <a:lnTo>
                        <a:pt x="62" y="0"/>
                      </a:lnTo>
                      <a:lnTo>
                        <a:pt x="72" y="0"/>
                      </a:lnTo>
                      <a:lnTo>
                        <a:pt x="82" y="0"/>
                      </a:lnTo>
                      <a:lnTo>
                        <a:pt x="88" y="0"/>
                      </a:lnTo>
                      <a:lnTo>
                        <a:pt x="90" y="0"/>
                      </a:lnTo>
                      <a:lnTo>
                        <a:pt x="86" y="0"/>
                      </a:lnTo>
                      <a:lnTo>
                        <a:pt x="88" y="0"/>
                      </a:lnTo>
                      <a:lnTo>
                        <a:pt x="82" y="0"/>
                      </a:lnTo>
                      <a:lnTo>
                        <a:pt x="72" y="0"/>
                      </a:lnTo>
                      <a:lnTo>
                        <a:pt x="62" y="0"/>
                      </a:lnTo>
                      <a:lnTo>
                        <a:pt x="50" y="0"/>
                      </a:lnTo>
                      <a:lnTo>
                        <a:pt x="32" y="0"/>
                      </a:lnTo>
                      <a:lnTo>
                        <a:pt x="16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448" name="Freeform 48">
                  <a:extLst>
                    <a:ext uri="{FF2B5EF4-FFF2-40B4-BE49-F238E27FC236}">
                      <a16:creationId xmlns:a16="http://schemas.microsoft.com/office/drawing/2014/main" xmlns="" id="{5B2BC3FF-B4FC-4BA3-9ED0-449129852C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87" y="2366"/>
                  <a:ext cx="100" cy="34"/>
                </a:xfrm>
                <a:custGeom>
                  <a:avLst/>
                  <a:gdLst>
                    <a:gd name="T0" fmla="*/ 0 w 100"/>
                    <a:gd name="T1" fmla="*/ 30 h 34"/>
                    <a:gd name="T2" fmla="*/ 4 w 100"/>
                    <a:gd name="T3" fmla="*/ 32 h 34"/>
                    <a:gd name="T4" fmla="*/ 18 w 100"/>
                    <a:gd name="T5" fmla="*/ 26 h 34"/>
                    <a:gd name="T6" fmla="*/ 30 w 100"/>
                    <a:gd name="T7" fmla="*/ 20 h 34"/>
                    <a:gd name="T8" fmla="*/ 40 w 100"/>
                    <a:gd name="T9" fmla="*/ 16 h 34"/>
                    <a:gd name="T10" fmla="*/ 50 w 100"/>
                    <a:gd name="T11" fmla="*/ 12 h 34"/>
                    <a:gd name="T12" fmla="*/ 62 w 100"/>
                    <a:gd name="T13" fmla="*/ 10 h 34"/>
                    <a:gd name="T14" fmla="*/ 74 w 100"/>
                    <a:gd name="T15" fmla="*/ 6 h 34"/>
                    <a:gd name="T16" fmla="*/ 86 w 100"/>
                    <a:gd name="T17" fmla="*/ 4 h 34"/>
                    <a:gd name="T18" fmla="*/ 100 w 100"/>
                    <a:gd name="T19" fmla="*/ 2 h 34"/>
                    <a:gd name="T20" fmla="*/ 100 w 100"/>
                    <a:gd name="T21" fmla="*/ 0 h 34"/>
                    <a:gd name="T22" fmla="*/ 86 w 100"/>
                    <a:gd name="T23" fmla="*/ 2 h 34"/>
                    <a:gd name="T24" fmla="*/ 72 w 100"/>
                    <a:gd name="T25" fmla="*/ 4 h 34"/>
                    <a:gd name="T26" fmla="*/ 60 w 100"/>
                    <a:gd name="T27" fmla="*/ 6 h 34"/>
                    <a:gd name="T28" fmla="*/ 50 w 100"/>
                    <a:gd name="T29" fmla="*/ 10 h 34"/>
                    <a:gd name="T30" fmla="*/ 38 w 100"/>
                    <a:gd name="T31" fmla="*/ 12 h 34"/>
                    <a:gd name="T32" fmla="*/ 28 w 100"/>
                    <a:gd name="T33" fmla="*/ 18 h 34"/>
                    <a:gd name="T34" fmla="*/ 16 w 100"/>
                    <a:gd name="T35" fmla="*/ 22 h 34"/>
                    <a:gd name="T36" fmla="*/ 0 w 100"/>
                    <a:gd name="T37" fmla="*/ 30 h 34"/>
                    <a:gd name="T38" fmla="*/ 4 w 100"/>
                    <a:gd name="T39" fmla="*/ 30 h 34"/>
                    <a:gd name="T40" fmla="*/ 0 w 100"/>
                    <a:gd name="T41" fmla="*/ 30 h 34"/>
                    <a:gd name="T42" fmla="*/ 0 w 100"/>
                    <a:gd name="T43" fmla="*/ 34 h 34"/>
                    <a:gd name="T44" fmla="*/ 4 w 100"/>
                    <a:gd name="T45" fmla="*/ 32 h 34"/>
                    <a:gd name="T46" fmla="*/ 0 w 100"/>
                    <a:gd name="T47" fmla="*/ 30 h 34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w 100"/>
                    <a:gd name="T73" fmla="*/ 0 h 34"/>
                    <a:gd name="T74" fmla="*/ 100 w 100"/>
                    <a:gd name="T75" fmla="*/ 34 h 34"/>
                  </a:gdLst>
                  <a:ahLst/>
                  <a:cxnLst>
                    <a:cxn ang="T48">
                      <a:pos x="T0" y="T1"/>
                    </a:cxn>
                    <a:cxn ang="T49">
                      <a:pos x="T2" y="T3"/>
                    </a:cxn>
                    <a:cxn ang="T50">
                      <a:pos x="T4" y="T5"/>
                    </a:cxn>
                    <a:cxn ang="T51">
                      <a:pos x="T6" y="T7"/>
                    </a:cxn>
                    <a:cxn ang="T52">
                      <a:pos x="T8" y="T9"/>
                    </a:cxn>
                    <a:cxn ang="T53">
                      <a:pos x="T10" y="T11"/>
                    </a:cxn>
                    <a:cxn ang="T54">
                      <a:pos x="T12" y="T13"/>
                    </a:cxn>
                    <a:cxn ang="T55">
                      <a:pos x="T14" y="T15"/>
                    </a:cxn>
                    <a:cxn ang="T56">
                      <a:pos x="T16" y="T17"/>
                    </a:cxn>
                    <a:cxn ang="T57">
                      <a:pos x="T18" y="T19"/>
                    </a:cxn>
                    <a:cxn ang="T58">
                      <a:pos x="T20" y="T21"/>
                    </a:cxn>
                    <a:cxn ang="T59">
                      <a:pos x="T22" y="T23"/>
                    </a:cxn>
                    <a:cxn ang="T60">
                      <a:pos x="T24" y="T25"/>
                    </a:cxn>
                    <a:cxn ang="T61">
                      <a:pos x="T26" y="T27"/>
                    </a:cxn>
                    <a:cxn ang="T62">
                      <a:pos x="T28" y="T29"/>
                    </a:cxn>
                    <a:cxn ang="T63">
                      <a:pos x="T30" y="T31"/>
                    </a:cxn>
                    <a:cxn ang="T64">
                      <a:pos x="T32" y="T33"/>
                    </a:cxn>
                    <a:cxn ang="T65">
                      <a:pos x="T34" y="T35"/>
                    </a:cxn>
                    <a:cxn ang="T66">
                      <a:pos x="T36" y="T37"/>
                    </a:cxn>
                    <a:cxn ang="T67">
                      <a:pos x="T38" y="T39"/>
                    </a:cxn>
                    <a:cxn ang="T68">
                      <a:pos x="T40" y="T41"/>
                    </a:cxn>
                    <a:cxn ang="T69">
                      <a:pos x="T42" y="T43"/>
                    </a:cxn>
                    <a:cxn ang="T70">
                      <a:pos x="T44" y="T45"/>
                    </a:cxn>
                    <a:cxn ang="T71">
                      <a:pos x="T46" y="T47"/>
                    </a:cxn>
                  </a:cxnLst>
                  <a:rect l="T72" t="T73" r="T74" b="T75"/>
                  <a:pathLst>
                    <a:path w="100" h="34">
                      <a:moveTo>
                        <a:pt x="0" y="30"/>
                      </a:moveTo>
                      <a:lnTo>
                        <a:pt x="4" y="32"/>
                      </a:lnTo>
                      <a:lnTo>
                        <a:pt x="18" y="26"/>
                      </a:lnTo>
                      <a:lnTo>
                        <a:pt x="30" y="20"/>
                      </a:lnTo>
                      <a:lnTo>
                        <a:pt x="40" y="16"/>
                      </a:lnTo>
                      <a:lnTo>
                        <a:pt x="50" y="12"/>
                      </a:lnTo>
                      <a:lnTo>
                        <a:pt x="62" y="10"/>
                      </a:lnTo>
                      <a:lnTo>
                        <a:pt x="74" y="6"/>
                      </a:lnTo>
                      <a:lnTo>
                        <a:pt x="86" y="4"/>
                      </a:lnTo>
                      <a:lnTo>
                        <a:pt x="100" y="2"/>
                      </a:lnTo>
                      <a:lnTo>
                        <a:pt x="100" y="0"/>
                      </a:lnTo>
                      <a:lnTo>
                        <a:pt x="86" y="2"/>
                      </a:lnTo>
                      <a:lnTo>
                        <a:pt x="72" y="4"/>
                      </a:lnTo>
                      <a:lnTo>
                        <a:pt x="60" y="6"/>
                      </a:lnTo>
                      <a:lnTo>
                        <a:pt x="50" y="10"/>
                      </a:lnTo>
                      <a:lnTo>
                        <a:pt x="38" y="12"/>
                      </a:lnTo>
                      <a:lnTo>
                        <a:pt x="28" y="18"/>
                      </a:lnTo>
                      <a:lnTo>
                        <a:pt x="16" y="22"/>
                      </a:lnTo>
                      <a:lnTo>
                        <a:pt x="0" y="30"/>
                      </a:lnTo>
                      <a:lnTo>
                        <a:pt x="4" y="30"/>
                      </a:lnTo>
                      <a:lnTo>
                        <a:pt x="0" y="30"/>
                      </a:lnTo>
                      <a:lnTo>
                        <a:pt x="0" y="34"/>
                      </a:lnTo>
                      <a:lnTo>
                        <a:pt x="4" y="32"/>
                      </a:lnTo>
                      <a:lnTo>
                        <a:pt x="0" y="3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</p:grpSp>
          <p:sp>
            <p:nvSpPr>
              <p:cNvPr id="438" name="Rectangle 49">
                <a:extLst>
                  <a:ext uri="{FF2B5EF4-FFF2-40B4-BE49-F238E27FC236}">
                    <a16:creationId xmlns:a16="http://schemas.microsoft.com/office/drawing/2014/main" xmlns="" id="{590EDEED-7B49-4440-B5E2-DA200BCFF4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3" y="2320"/>
                <a:ext cx="438" cy="8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439" name="Rectangle 50">
                <a:extLst>
                  <a:ext uri="{FF2B5EF4-FFF2-40B4-BE49-F238E27FC236}">
                    <a16:creationId xmlns:a16="http://schemas.microsoft.com/office/drawing/2014/main" xmlns="" id="{33B189C0-0E9D-40C1-BF8E-F24C7C85DB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32" y="2235"/>
                <a:ext cx="1306" cy="21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440" name="Rectangle 51">
                <a:extLst>
                  <a:ext uri="{FF2B5EF4-FFF2-40B4-BE49-F238E27FC236}">
                    <a16:creationId xmlns:a16="http://schemas.microsoft.com/office/drawing/2014/main" xmlns="" id="{7BCCFD40-CF10-4EBE-9EC0-B7FED88EF3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91" y="2329"/>
                <a:ext cx="663" cy="19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zh-CN" altLang="en-US" b="1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借项凭证</a:t>
                </a:r>
                <a:endParaRPr lang="en-US" altLang="zh-TW" b="1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  <p:grpSp>
          <p:nvGrpSpPr>
            <p:cNvPr id="212" name="Group 52">
              <a:extLst>
                <a:ext uri="{FF2B5EF4-FFF2-40B4-BE49-F238E27FC236}">
                  <a16:creationId xmlns:a16="http://schemas.microsoft.com/office/drawing/2014/main" xmlns="" id="{BF1A2DF3-B8A0-41B1-AB35-4ED75EFAA3F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16" y="3423"/>
              <a:ext cx="1895" cy="361"/>
              <a:chOff x="3032" y="3522"/>
              <a:chExt cx="2160" cy="407"/>
            </a:xfrm>
          </p:grpSpPr>
          <p:grpSp>
            <p:nvGrpSpPr>
              <p:cNvPr id="422" name="Group 53">
                <a:extLst>
                  <a:ext uri="{FF2B5EF4-FFF2-40B4-BE49-F238E27FC236}">
                    <a16:creationId xmlns:a16="http://schemas.microsoft.com/office/drawing/2014/main" xmlns="" id="{CEC0D78B-9258-457E-AD45-7BB302415E4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034" y="3524"/>
                <a:ext cx="1077" cy="405"/>
                <a:chOff x="3034" y="3524"/>
                <a:chExt cx="1077" cy="405"/>
              </a:xfrm>
            </p:grpSpPr>
            <p:sp>
              <p:nvSpPr>
                <p:cNvPr id="434" name="Freeform 54">
                  <a:extLst>
                    <a:ext uri="{FF2B5EF4-FFF2-40B4-BE49-F238E27FC236}">
                      <a16:creationId xmlns:a16="http://schemas.microsoft.com/office/drawing/2014/main" xmlns="" id="{F75ED3C9-5D8C-4AC3-95BB-4FB7E76A873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57" y="3548"/>
                  <a:ext cx="1054" cy="381"/>
                </a:xfrm>
                <a:custGeom>
                  <a:avLst/>
                  <a:gdLst>
                    <a:gd name="T0" fmla="*/ 818 w 1054"/>
                    <a:gd name="T1" fmla="*/ 2 h 381"/>
                    <a:gd name="T2" fmla="*/ 0 w 1054"/>
                    <a:gd name="T3" fmla="*/ 0 h 381"/>
                    <a:gd name="T4" fmla="*/ 0 w 1054"/>
                    <a:gd name="T5" fmla="*/ 381 h 381"/>
                    <a:gd name="T6" fmla="*/ 1054 w 1054"/>
                    <a:gd name="T7" fmla="*/ 381 h 381"/>
                    <a:gd name="T8" fmla="*/ 1054 w 1054"/>
                    <a:gd name="T9" fmla="*/ 143 h 381"/>
                    <a:gd name="T10" fmla="*/ 818 w 1054"/>
                    <a:gd name="T11" fmla="*/ 2 h 381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1054"/>
                    <a:gd name="T19" fmla="*/ 0 h 381"/>
                    <a:gd name="T20" fmla="*/ 1054 w 1054"/>
                    <a:gd name="T21" fmla="*/ 381 h 381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1054" h="381">
                      <a:moveTo>
                        <a:pt x="818" y="2"/>
                      </a:moveTo>
                      <a:lnTo>
                        <a:pt x="0" y="0"/>
                      </a:lnTo>
                      <a:lnTo>
                        <a:pt x="0" y="381"/>
                      </a:lnTo>
                      <a:lnTo>
                        <a:pt x="1054" y="381"/>
                      </a:lnTo>
                      <a:lnTo>
                        <a:pt x="1054" y="143"/>
                      </a:lnTo>
                      <a:lnTo>
                        <a:pt x="818" y="2"/>
                      </a:lnTo>
                      <a:close/>
                    </a:path>
                  </a:pathLst>
                </a:custGeom>
                <a:solidFill>
                  <a:srgbClr val="CECECE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435" name="Freeform 55">
                  <a:extLst>
                    <a:ext uri="{FF2B5EF4-FFF2-40B4-BE49-F238E27FC236}">
                      <a16:creationId xmlns:a16="http://schemas.microsoft.com/office/drawing/2014/main" xmlns="" id="{AF1AEF7B-F35E-4274-8B75-72911A2451B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34" y="3524"/>
                  <a:ext cx="1053" cy="382"/>
                </a:xfrm>
                <a:custGeom>
                  <a:avLst/>
                  <a:gdLst>
                    <a:gd name="T0" fmla="*/ 817 w 1053"/>
                    <a:gd name="T1" fmla="*/ 2 h 382"/>
                    <a:gd name="T2" fmla="*/ 0 w 1053"/>
                    <a:gd name="T3" fmla="*/ 0 h 382"/>
                    <a:gd name="T4" fmla="*/ 0 w 1053"/>
                    <a:gd name="T5" fmla="*/ 382 h 382"/>
                    <a:gd name="T6" fmla="*/ 1053 w 1053"/>
                    <a:gd name="T7" fmla="*/ 382 h 382"/>
                    <a:gd name="T8" fmla="*/ 1053 w 1053"/>
                    <a:gd name="T9" fmla="*/ 143 h 382"/>
                    <a:gd name="T10" fmla="*/ 817 w 1053"/>
                    <a:gd name="T11" fmla="*/ 2 h 382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1053"/>
                    <a:gd name="T19" fmla="*/ 0 h 382"/>
                    <a:gd name="T20" fmla="*/ 1053 w 1053"/>
                    <a:gd name="T21" fmla="*/ 382 h 382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1053" h="382">
                      <a:moveTo>
                        <a:pt x="817" y="2"/>
                      </a:moveTo>
                      <a:lnTo>
                        <a:pt x="0" y="0"/>
                      </a:lnTo>
                      <a:lnTo>
                        <a:pt x="0" y="382"/>
                      </a:lnTo>
                      <a:lnTo>
                        <a:pt x="1053" y="382"/>
                      </a:lnTo>
                      <a:lnTo>
                        <a:pt x="1053" y="143"/>
                      </a:lnTo>
                      <a:lnTo>
                        <a:pt x="817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</p:grpSp>
          <p:sp>
            <p:nvSpPr>
              <p:cNvPr id="423" name="Freeform 56">
                <a:extLst>
                  <a:ext uri="{FF2B5EF4-FFF2-40B4-BE49-F238E27FC236}">
                    <a16:creationId xmlns:a16="http://schemas.microsoft.com/office/drawing/2014/main" xmlns="" id="{3D4C4598-CF7D-4F21-808F-A9D5FF0FB6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57" y="3524"/>
                <a:ext cx="228" cy="121"/>
              </a:xfrm>
              <a:custGeom>
                <a:avLst/>
                <a:gdLst>
                  <a:gd name="T0" fmla="*/ 0 w 228"/>
                  <a:gd name="T1" fmla="*/ 4 h 121"/>
                  <a:gd name="T2" fmla="*/ 0 w 228"/>
                  <a:gd name="T3" fmla="*/ 4 h 121"/>
                  <a:gd name="T4" fmla="*/ 226 w 228"/>
                  <a:gd name="T5" fmla="*/ 121 h 121"/>
                  <a:gd name="T6" fmla="*/ 228 w 228"/>
                  <a:gd name="T7" fmla="*/ 117 h 121"/>
                  <a:gd name="T8" fmla="*/ 2 w 228"/>
                  <a:gd name="T9" fmla="*/ 0 h 121"/>
                  <a:gd name="T10" fmla="*/ 0 w 228"/>
                  <a:gd name="T11" fmla="*/ 0 h 121"/>
                  <a:gd name="T12" fmla="*/ 2 w 228"/>
                  <a:gd name="T13" fmla="*/ 0 h 121"/>
                  <a:gd name="T14" fmla="*/ 0 w 228"/>
                  <a:gd name="T15" fmla="*/ 0 h 121"/>
                  <a:gd name="T16" fmla="*/ 0 w 228"/>
                  <a:gd name="T17" fmla="*/ 4 h 121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228"/>
                  <a:gd name="T28" fmla="*/ 0 h 121"/>
                  <a:gd name="T29" fmla="*/ 228 w 228"/>
                  <a:gd name="T30" fmla="*/ 121 h 121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228" h="121">
                    <a:moveTo>
                      <a:pt x="0" y="4"/>
                    </a:moveTo>
                    <a:lnTo>
                      <a:pt x="0" y="4"/>
                    </a:lnTo>
                    <a:lnTo>
                      <a:pt x="226" y="121"/>
                    </a:lnTo>
                    <a:lnTo>
                      <a:pt x="228" y="117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424" name="Freeform 57">
                <a:extLst>
                  <a:ext uri="{FF2B5EF4-FFF2-40B4-BE49-F238E27FC236}">
                    <a16:creationId xmlns:a16="http://schemas.microsoft.com/office/drawing/2014/main" xmlns="" id="{5ECB92FE-C476-485E-8489-D685375DEC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41" y="3528"/>
                <a:ext cx="242" cy="195"/>
              </a:xfrm>
              <a:custGeom>
                <a:avLst/>
                <a:gdLst>
                  <a:gd name="T0" fmla="*/ 14 w 242"/>
                  <a:gd name="T1" fmla="*/ 195 h 195"/>
                  <a:gd name="T2" fmla="*/ 22 w 242"/>
                  <a:gd name="T3" fmla="*/ 159 h 195"/>
                  <a:gd name="T4" fmla="*/ 24 w 242"/>
                  <a:gd name="T5" fmla="*/ 131 h 195"/>
                  <a:gd name="T6" fmla="*/ 24 w 242"/>
                  <a:gd name="T7" fmla="*/ 107 h 195"/>
                  <a:gd name="T8" fmla="*/ 26 w 242"/>
                  <a:gd name="T9" fmla="*/ 80 h 195"/>
                  <a:gd name="T10" fmla="*/ 24 w 242"/>
                  <a:gd name="T11" fmla="*/ 70 h 195"/>
                  <a:gd name="T12" fmla="*/ 22 w 242"/>
                  <a:gd name="T13" fmla="*/ 62 h 195"/>
                  <a:gd name="T14" fmla="*/ 20 w 242"/>
                  <a:gd name="T15" fmla="*/ 50 h 195"/>
                  <a:gd name="T16" fmla="*/ 16 w 242"/>
                  <a:gd name="T17" fmla="*/ 42 h 195"/>
                  <a:gd name="T18" fmla="*/ 14 w 242"/>
                  <a:gd name="T19" fmla="*/ 32 h 195"/>
                  <a:gd name="T20" fmla="*/ 10 w 242"/>
                  <a:gd name="T21" fmla="*/ 22 h 195"/>
                  <a:gd name="T22" fmla="*/ 4 w 242"/>
                  <a:gd name="T23" fmla="*/ 12 h 195"/>
                  <a:gd name="T24" fmla="*/ 0 w 242"/>
                  <a:gd name="T25" fmla="*/ 0 h 195"/>
                  <a:gd name="T26" fmla="*/ 2 w 242"/>
                  <a:gd name="T27" fmla="*/ 0 h 195"/>
                  <a:gd name="T28" fmla="*/ 8 w 242"/>
                  <a:gd name="T29" fmla="*/ 0 h 195"/>
                  <a:gd name="T30" fmla="*/ 14 w 242"/>
                  <a:gd name="T31" fmla="*/ 0 h 195"/>
                  <a:gd name="T32" fmla="*/ 18 w 242"/>
                  <a:gd name="T33" fmla="*/ 0 h 195"/>
                  <a:gd name="T34" fmla="*/ 34 w 242"/>
                  <a:gd name="T35" fmla="*/ 10 h 195"/>
                  <a:gd name="T36" fmla="*/ 54 w 242"/>
                  <a:gd name="T37" fmla="*/ 20 h 195"/>
                  <a:gd name="T38" fmla="*/ 74 w 242"/>
                  <a:gd name="T39" fmla="*/ 30 h 195"/>
                  <a:gd name="T40" fmla="*/ 92 w 242"/>
                  <a:gd name="T41" fmla="*/ 40 h 195"/>
                  <a:gd name="T42" fmla="*/ 112 w 242"/>
                  <a:gd name="T43" fmla="*/ 50 h 195"/>
                  <a:gd name="T44" fmla="*/ 130 w 242"/>
                  <a:gd name="T45" fmla="*/ 60 h 195"/>
                  <a:gd name="T46" fmla="*/ 148 w 242"/>
                  <a:gd name="T47" fmla="*/ 70 h 195"/>
                  <a:gd name="T48" fmla="*/ 166 w 242"/>
                  <a:gd name="T49" fmla="*/ 78 h 195"/>
                  <a:gd name="T50" fmla="*/ 180 w 242"/>
                  <a:gd name="T51" fmla="*/ 86 h 195"/>
                  <a:gd name="T52" fmla="*/ 196 w 242"/>
                  <a:gd name="T53" fmla="*/ 93 h 195"/>
                  <a:gd name="T54" fmla="*/ 208 w 242"/>
                  <a:gd name="T55" fmla="*/ 101 h 195"/>
                  <a:gd name="T56" fmla="*/ 220 w 242"/>
                  <a:gd name="T57" fmla="*/ 107 h 195"/>
                  <a:gd name="T58" fmla="*/ 230 w 242"/>
                  <a:gd name="T59" fmla="*/ 111 h 195"/>
                  <a:gd name="T60" fmla="*/ 236 w 242"/>
                  <a:gd name="T61" fmla="*/ 115 h 195"/>
                  <a:gd name="T62" fmla="*/ 240 w 242"/>
                  <a:gd name="T63" fmla="*/ 117 h 195"/>
                  <a:gd name="T64" fmla="*/ 242 w 242"/>
                  <a:gd name="T65" fmla="*/ 119 h 195"/>
                  <a:gd name="T66" fmla="*/ 242 w 242"/>
                  <a:gd name="T67" fmla="*/ 123 h 195"/>
                  <a:gd name="T68" fmla="*/ 242 w 242"/>
                  <a:gd name="T69" fmla="*/ 125 h 195"/>
                  <a:gd name="T70" fmla="*/ 242 w 242"/>
                  <a:gd name="T71" fmla="*/ 129 h 195"/>
                  <a:gd name="T72" fmla="*/ 242 w 242"/>
                  <a:gd name="T73" fmla="*/ 133 h 195"/>
                  <a:gd name="T74" fmla="*/ 234 w 242"/>
                  <a:gd name="T75" fmla="*/ 133 h 195"/>
                  <a:gd name="T76" fmla="*/ 228 w 242"/>
                  <a:gd name="T77" fmla="*/ 133 h 195"/>
                  <a:gd name="T78" fmla="*/ 220 w 242"/>
                  <a:gd name="T79" fmla="*/ 133 h 195"/>
                  <a:gd name="T80" fmla="*/ 212 w 242"/>
                  <a:gd name="T81" fmla="*/ 133 h 195"/>
                  <a:gd name="T82" fmla="*/ 204 w 242"/>
                  <a:gd name="T83" fmla="*/ 133 h 195"/>
                  <a:gd name="T84" fmla="*/ 198 w 242"/>
                  <a:gd name="T85" fmla="*/ 135 h 195"/>
                  <a:gd name="T86" fmla="*/ 194 w 242"/>
                  <a:gd name="T87" fmla="*/ 135 h 195"/>
                  <a:gd name="T88" fmla="*/ 188 w 242"/>
                  <a:gd name="T89" fmla="*/ 137 h 195"/>
                  <a:gd name="T90" fmla="*/ 172 w 242"/>
                  <a:gd name="T91" fmla="*/ 137 h 195"/>
                  <a:gd name="T92" fmla="*/ 158 w 242"/>
                  <a:gd name="T93" fmla="*/ 139 h 195"/>
                  <a:gd name="T94" fmla="*/ 144 w 242"/>
                  <a:gd name="T95" fmla="*/ 141 h 195"/>
                  <a:gd name="T96" fmla="*/ 132 w 242"/>
                  <a:gd name="T97" fmla="*/ 145 h 195"/>
                  <a:gd name="T98" fmla="*/ 120 w 242"/>
                  <a:gd name="T99" fmla="*/ 147 h 195"/>
                  <a:gd name="T100" fmla="*/ 108 w 242"/>
                  <a:gd name="T101" fmla="*/ 151 h 195"/>
                  <a:gd name="T102" fmla="*/ 98 w 242"/>
                  <a:gd name="T103" fmla="*/ 155 h 195"/>
                  <a:gd name="T104" fmla="*/ 88 w 242"/>
                  <a:gd name="T105" fmla="*/ 157 h 195"/>
                  <a:gd name="T106" fmla="*/ 76 w 242"/>
                  <a:gd name="T107" fmla="*/ 163 h 195"/>
                  <a:gd name="T108" fmla="*/ 68 w 242"/>
                  <a:gd name="T109" fmla="*/ 165 h 195"/>
                  <a:gd name="T110" fmla="*/ 58 w 242"/>
                  <a:gd name="T111" fmla="*/ 171 h 195"/>
                  <a:gd name="T112" fmla="*/ 48 w 242"/>
                  <a:gd name="T113" fmla="*/ 175 h 195"/>
                  <a:gd name="T114" fmla="*/ 40 w 242"/>
                  <a:gd name="T115" fmla="*/ 181 h 195"/>
                  <a:gd name="T116" fmla="*/ 32 w 242"/>
                  <a:gd name="T117" fmla="*/ 185 h 195"/>
                  <a:gd name="T118" fmla="*/ 24 w 242"/>
                  <a:gd name="T119" fmla="*/ 189 h 195"/>
                  <a:gd name="T120" fmla="*/ 14 w 242"/>
                  <a:gd name="T121" fmla="*/ 195 h 195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242"/>
                  <a:gd name="T184" fmla="*/ 0 h 195"/>
                  <a:gd name="T185" fmla="*/ 242 w 242"/>
                  <a:gd name="T186" fmla="*/ 195 h 195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242" h="195">
                    <a:moveTo>
                      <a:pt x="14" y="195"/>
                    </a:moveTo>
                    <a:lnTo>
                      <a:pt x="22" y="159"/>
                    </a:lnTo>
                    <a:lnTo>
                      <a:pt x="24" y="131"/>
                    </a:lnTo>
                    <a:lnTo>
                      <a:pt x="24" y="107"/>
                    </a:lnTo>
                    <a:lnTo>
                      <a:pt x="26" y="80"/>
                    </a:lnTo>
                    <a:lnTo>
                      <a:pt x="24" y="70"/>
                    </a:lnTo>
                    <a:lnTo>
                      <a:pt x="22" y="62"/>
                    </a:lnTo>
                    <a:lnTo>
                      <a:pt x="20" y="50"/>
                    </a:lnTo>
                    <a:lnTo>
                      <a:pt x="16" y="42"/>
                    </a:lnTo>
                    <a:lnTo>
                      <a:pt x="14" y="32"/>
                    </a:lnTo>
                    <a:lnTo>
                      <a:pt x="10" y="22"/>
                    </a:lnTo>
                    <a:lnTo>
                      <a:pt x="4" y="12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8" y="0"/>
                    </a:lnTo>
                    <a:lnTo>
                      <a:pt x="14" y="0"/>
                    </a:lnTo>
                    <a:lnTo>
                      <a:pt x="18" y="0"/>
                    </a:lnTo>
                    <a:lnTo>
                      <a:pt x="34" y="10"/>
                    </a:lnTo>
                    <a:lnTo>
                      <a:pt x="54" y="20"/>
                    </a:lnTo>
                    <a:lnTo>
                      <a:pt x="74" y="30"/>
                    </a:lnTo>
                    <a:lnTo>
                      <a:pt x="92" y="40"/>
                    </a:lnTo>
                    <a:lnTo>
                      <a:pt x="112" y="50"/>
                    </a:lnTo>
                    <a:lnTo>
                      <a:pt x="130" y="60"/>
                    </a:lnTo>
                    <a:lnTo>
                      <a:pt x="148" y="70"/>
                    </a:lnTo>
                    <a:lnTo>
                      <a:pt x="166" y="78"/>
                    </a:lnTo>
                    <a:lnTo>
                      <a:pt x="180" y="86"/>
                    </a:lnTo>
                    <a:lnTo>
                      <a:pt x="196" y="93"/>
                    </a:lnTo>
                    <a:lnTo>
                      <a:pt x="208" y="101"/>
                    </a:lnTo>
                    <a:lnTo>
                      <a:pt x="220" y="107"/>
                    </a:lnTo>
                    <a:lnTo>
                      <a:pt x="230" y="111"/>
                    </a:lnTo>
                    <a:lnTo>
                      <a:pt x="236" y="115"/>
                    </a:lnTo>
                    <a:lnTo>
                      <a:pt x="240" y="117"/>
                    </a:lnTo>
                    <a:lnTo>
                      <a:pt x="242" y="119"/>
                    </a:lnTo>
                    <a:lnTo>
                      <a:pt x="242" y="123"/>
                    </a:lnTo>
                    <a:lnTo>
                      <a:pt x="242" y="125"/>
                    </a:lnTo>
                    <a:lnTo>
                      <a:pt x="242" y="129"/>
                    </a:lnTo>
                    <a:lnTo>
                      <a:pt x="242" y="133"/>
                    </a:lnTo>
                    <a:lnTo>
                      <a:pt x="234" y="133"/>
                    </a:lnTo>
                    <a:lnTo>
                      <a:pt x="228" y="133"/>
                    </a:lnTo>
                    <a:lnTo>
                      <a:pt x="220" y="133"/>
                    </a:lnTo>
                    <a:lnTo>
                      <a:pt x="212" y="133"/>
                    </a:lnTo>
                    <a:lnTo>
                      <a:pt x="204" y="133"/>
                    </a:lnTo>
                    <a:lnTo>
                      <a:pt x="198" y="135"/>
                    </a:lnTo>
                    <a:lnTo>
                      <a:pt x="194" y="135"/>
                    </a:lnTo>
                    <a:lnTo>
                      <a:pt x="188" y="137"/>
                    </a:lnTo>
                    <a:lnTo>
                      <a:pt x="172" y="137"/>
                    </a:lnTo>
                    <a:lnTo>
                      <a:pt x="158" y="139"/>
                    </a:lnTo>
                    <a:lnTo>
                      <a:pt x="144" y="141"/>
                    </a:lnTo>
                    <a:lnTo>
                      <a:pt x="132" y="145"/>
                    </a:lnTo>
                    <a:lnTo>
                      <a:pt x="120" y="147"/>
                    </a:lnTo>
                    <a:lnTo>
                      <a:pt x="108" y="151"/>
                    </a:lnTo>
                    <a:lnTo>
                      <a:pt x="98" y="155"/>
                    </a:lnTo>
                    <a:lnTo>
                      <a:pt x="88" y="157"/>
                    </a:lnTo>
                    <a:lnTo>
                      <a:pt x="76" y="163"/>
                    </a:lnTo>
                    <a:lnTo>
                      <a:pt x="68" y="165"/>
                    </a:lnTo>
                    <a:lnTo>
                      <a:pt x="58" y="171"/>
                    </a:lnTo>
                    <a:lnTo>
                      <a:pt x="48" y="175"/>
                    </a:lnTo>
                    <a:lnTo>
                      <a:pt x="40" y="181"/>
                    </a:lnTo>
                    <a:lnTo>
                      <a:pt x="32" y="185"/>
                    </a:lnTo>
                    <a:lnTo>
                      <a:pt x="24" y="189"/>
                    </a:lnTo>
                    <a:lnTo>
                      <a:pt x="14" y="195"/>
                    </a:lnTo>
                    <a:close/>
                  </a:path>
                </a:pathLst>
              </a:custGeom>
              <a:solidFill>
                <a:srgbClr val="9999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425" name="Freeform 58">
                <a:extLst>
                  <a:ext uri="{FF2B5EF4-FFF2-40B4-BE49-F238E27FC236}">
                    <a16:creationId xmlns:a16="http://schemas.microsoft.com/office/drawing/2014/main" xmlns="" id="{E6947010-C892-46EE-89EB-E88B7680B1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61" y="3530"/>
                <a:ext cx="224" cy="153"/>
              </a:xfrm>
              <a:custGeom>
                <a:avLst/>
                <a:gdLst>
                  <a:gd name="T0" fmla="*/ 28 w 224"/>
                  <a:gd name="T1" fmla="*/ 153 h 153"/>
                  <a:gd name="T2" fmla="*/ 32 w 224"/>
                  <a:gd name="T3" fmla="*/ 125 h 153"/>
                  <a:gd name="T4" fmla="*/ 34 w 224"/>
                  <a:gd name="T5" fmla="*/ 109 h 153"/>
                  <a:gd name="T6" fmla="*/ 34 w 224"/>
                  <a:gd name="T7" fmla="*/ 93 h 153"/>
                  <a:gd name="T8" fmla="*/ 32 w 224"/>
                  <a:gd name="T9" fmla="*/ 72 h 153"/>
                  <a:gd name="T10" fmla="*/ 28 w 224"/>
                  <a:gd name="T11" fmla="*/ 56 h 153"/>
                  <a:gd name="T12" fmla="*/ 22 w 224"/>
                  <a:gd name="T13" fmla="*/ 42 h 153"/>
                  <a:gd name="T14" fmla="*/ 16 w 224"/>
                  <a:gd name="T15" fmla="*/ 30 h 153"/>
                  <a:gd name="T16" fmla="*/ 10 w 224"/>
                  <a:gd name="T17" fmla="*/ 18 h 153"/>
                  <a:gd name="T18" fmla="*/ 4 w 224"/>
                  <a:gd name="T19" fmla="*/ 10 h 153"/>
                  <a:gd name="T20" fmla="*/ 0 w 224"/>
                  <a:gd name="T21" fmla="*/ 4 h 153"/>
                  <a:gd name="T22" fmla="*/ 0 w 224"/>
                  <a:gd name="T23" fmla="*/ 0 h 153"/>
                  <a:gd name="T24" fmla="*/ 0 w 224"/>
                  <a:gd name="T25" fmla="*/ 0 h 153"/>
                  <a:gd name="T26" fmla="*/ 224 w 224"/>
                  <a:gd name="T27" fmla="*/ 115 h 153"/>
                  <a:gd name="T28" fmla="*/ 224 w 224"/>
                  <a:gd name="T29" fmla="*/ 115 h 153"/>
                  <a:gd name="T30" fmla="*/ 218 w 224"/>
                  <a:gd name="T31" fmla="*/ 115 h 153"/>
                  <a:gd name="T32" fmla="*/ 208 w 224"/>
                  <a:gd name="T33" fmla="*/ 115 h 153"/>
                  <a:gd name="T34" fmla="*/ 198 w 224"/>
                  <a:gd name="T35" fmla="*/ 115 h 153"/>
                  <a:gd name="T36" fmla="*/ 184 w 224"/>
                  <a:gd name="T37" fmla="*/ 115 h 153"/>
                  <a:gd name="T38" fmla="*/ 166 w 224"/>
                  <a:gd name="T39" fmla="*/ 117 h 153"/>
                  <a:gd name="T40" fmla="*/ 148 w 224"/>
                  <a:gd name="T41" fmla="*/ 117 h 153"/>
                  <a:gd name="T42" fmla="*/ 130 w 224"/>
                  <a:gd name="T43" fmla="*/ 119 h 153"/>
                  <a:gd name="T44" fmla="*/ 114 w 224"/>
                  <a:gd name="T45" fmla="*/ 121 h 153"/>
                  <a:gd name="T46" fmla="*/ 100 w 224"/>
                  <a:gd name="T47" fmla="*/ 123 h 153"/>
                  <a:gd name="T48" fmla="*/ 90 w 224"/>
                  <a:gd name="T49" fmla="*/ 127 h 153"/>
                  <a:gd name="T50" fmla="*/ 78 w 224"/>
                  <a:gd name="T51" fmla="*/ 131 h 153"/>
                  <a:gd name="T52" fmla="*/ 68 w 224"/>
                  <a:gd name="T53" fmla="*/ 135 h 153"/>
                  <a:gd name="T54" fmla="*/ 56 w 224"/>
                  <a:gd name="T55" fmla="*/ 139 h 153"/>
                  <a:gd name="T56" fmla="*/ 44 w 224"/>
                  <a:gd name="T57" fmla="*/ 145 h 153"/>
                  <a:gd name="T58" fmla="*/ 28 w 224"/>
                  <a:gd name="T59" fmla="*/ 153 h 153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w 224"/>
                  <a:gd name="T91" fmla="*/ 0 h 153"/>
                  <a:gd name="T92" fmla="*/ 224 w 224"/>
                  <a:gd name="T93" fmla="*/ 153 h 153"/>
                </a:gdLst>
                <a:ahLst/>
                <a:cxnLst>
                  <a:cxn ang="T60">
                    <a:pos x="T0" y="T1"/>
                  </a:cxn>
                  <a:cxn ang="T61">
                    <a:pos x="T2" y="T3"/>
                  </a:cxn>
                  <a:cxn ang="T62">
                    <a:pos x="T4" y="T5"/>
                  </a:cxn>
                  <a:cxn ang="T63">
                    <a:pos x="T6" y="T7"/>
                  </a:cxn>
                  <a:cxn ang="T64">
                    <a:pos x="T8" y="T9"/>
                  </a:cxn>
                  <a:cxn ang="T65">
                    <a:pos x="T10" y="T11"/>
                  </a:cxn>
                  <a:cxn ang="T66">
                    <a:pos x="T12" y="T13"/>
                  </a:cxn>
                  <a:cxn ang="T67">
                    <a:pos x="T14" y="T15"/>
                  </a:cxn>
                  <a:cxn ang="T68">
                    <a:pos x="T16" y="T17"/>
                  </a:cxn>
                  <a:cxn ang="T69">
                    <a:pos x="T18" y="T19"/>
                  </a:cxn>
                  <a:cxn ang="T70">
                    <a:pos x="T20" y="T21"/>
                  </a:cxn>
                  <a:cxn ang="T71">
                    <a:pos x="T22" y="T23"/>
                  </a:cxn>
                  <a:cxn ang="T72">
                    <a:pos x="T24" y="T25"/>
                  </a:cxn>
                  <a:cxn ang="T73">
                    <a:pos x="T26" y="T27"/>
                  </a:cxn>
                  <a:cxn ang="T74">
                    <a:pos x="T28" y="T29"/>
                  </a:cxn>
                  <a:cxn ang="T75">
                    <a:pos x="T30" y="T31"/>
                  </a:cxn>
                  <a:cxn ang="T76">
                    <a:pos x="T32" y="T33"/>
                  </a:cxn>
                  <a:cxn ang="T77">
                    <a:pos x="T34" y="T35"/>
                  </a:cxn>
                  <a:cxn ang="T78">
                    <a:pos x="T36" y="T37"/>
                  </a:cxn>
                  <a:cxn ang="T79">
                    <a:pos x="T38" y="T39"/>
                  </a:cxn>
                  <a:cxn ang="T80">
                    <a:pos x="T40" y="T41"/>
                  </a:cxn>
                  <a:cxn ang="T81">
                    <a:pos x="T42" y="T43"/>
                  </a:cxn>
                  <a:cxn ang="T82">
                    <a:pos x="T44" y="T45"/>
                  </a:cxn>
                  <a:cxn ang="T83">
                    <a:pos x="T46" y="T47"/>
                  </a:cxn>
                  <a:cxn ang="T84">
                    <a:pos x="T48" y="T49"/>
                  </a:cxn>
                  <a:cxn ang="T85">
                    <a:pos x="T50" y="T51"/>
                  </a:cxn>
                  <a:cxn ang="T86">
                    <a:pos x="T52" y="T53"/>
                  </a:cxn>
                  <a:cxn ang="T87">
                    <a:pos x="T54" y="T55"/>
                  </a:cxn>
                  <a:cxn ang="T88">
                    <a:pos x="T56" y="T57"/>
                  </a:cxn>
                  <a:cxn ang="T89">
                    <a:pos x="T58" y="T59"/>
                  </a:cxn>
                </a:cxnLst>
                <a:rect l="T90" t="T91" r="T92" b="T93"/>
                <a:pathLst>
                  <a:path w="224" h="153">
                    <a:moveTo>
                      <a:pt x="28" y="153"/>
                    </a:moveTo>
                    <a:lnTo>
                      <a:pt x="32" y="125"/>
                    </a:lnTo>
                    <a:lnTo>
                      <a:pt x="34" y="109"/>
                    </a:lnTo>
                    <a:lnTo>
                      <a:pt x="34" y="93"/>
                    </a:lnTo>
                    <a:lnTo>
                      <a:pt x="32" y="72"/>
                    </a:lnTo>
                    <a:lnTo>
                      <a:pt x="28" y="56"/>
                    </a:lnTo>
                    <a:lnTo>
                      <a:pt x="22" y="42"/>
                    </a:lnTo>
                    <a:lnTo>
                      <a:pt x="16" y="30"/>
                    </a:lnTo>
                    <a:lnTo>
                      <a:pt x="10" y="18"/>
                    </a:lnTo>
                    <a:lnTo>
                      <a:pt x="4" y="10"/>
                    </a:lnTo>
                    <a:lnTo>
                      <a:pt x="0" y="4"/>
                    </a:lnTo>
                    <a:lnTo>
                      <a:pt x="0" y="0"/>
                    </a:lnTo>
                    <a:lnTo>
                      <a:pt x="224" y="115"/>
                    </a:lnTo>
                    <a:lnTo>
                      <a:pt x="218" y="115"/>
                    </a:lnTo>
                    <a:lnTo>
                      <a:pt x="208" y="115"/>
                    </a:lnTo>
                    <a:lnTo>
                      <a:pt x="198" y="115"/>
                    </a:lnTo>
                    <a:lnTo>
                      <a:pt x="184" y="115"/>
                    </a:lnTo>
                    <a:lnTo>
                      <a:pt x="166" y="117"/>
                    </a:lnTo>
                    <a:lnTo>
                      <a:pt x="148" y="117"/>
                    </a:lnTo>
                    <a:lnTo>
                      <a:pt x="130" y="119"/>
                    </a:lnTo>
                    <a:lnTo>
                      <a:pt x="114" y="121"/>
                    </a:lnTo>
                    <a:lnTo>
                      <a:pt x="100" y="123"/>
                    </a:lnTo>
                    <a:lnTo>
                      <a:pt x="90" y="127"/>
                    </a:lnTo>
                    <a:lnTo>
                      <a:pt x="78" y="131"/>
                    </a:lnTo>
                    <a:lnTo>
                      <a:pt x="68" y="135"/>
                    </a:lnTo>
                    <a:lnTo>
                      <a:pt x="56" y="139"/>
                    </a:lnTo>
                    <a:lnTo>
                      <a:pt x="44" y="145"/>
                    </a:lnTo>
                    <a:lnTo>
                      <a:pt x="28" y="153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426" name="Freeform 59">
                <a:extLst>
                  <a:ext uri="{FF2B5EF4-FFF2-40B4-BE49-F238E27FC236}">
                    <a16:creationId xmlns:a16="http://schemas.microsoft.com/office/drawing/2014/main" xmlns="" id="{26AAA70C-7CB8-4589-A3E2-0AB3A32603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87" y="3606"/>
                <a:ext cx="4" cy="77"/>
              </a:xfrm>
              <a:custGeom>
                <a:avLst/>
                <a:gdLst>
                  <a:gd name="T0" fmla="*/ 2 w 4"/>
                  <a:gd name="T1" fmla="*/ 0 h 77"/>
                  <a:gd name="T2" fmla="*/ 2 w 4"/>
                  <a:gd name="T3" fmla="*/ 0 h 77"/>
                  <a:gd name="T4" fmla="*/ 2 w 4"/>
                  <a:gd name="T5" fmla="*/ 19 h 77"/>
                  <a:gd name="T6" fmla="*/ 2 w 4"/>
                  <a:gd name="T7" fmla="*/ 35 h 77"/>
                  <a:gd name="T8" fmla="*/ 2 w 4"/>
                  <a:gd name="T9" fmla="*/ 51 h 77"/>
                  <a:gd name="T10" fmla="*/ 0 w 4"/>
                  <a:gd name="T11" fmla="*/ 77 h 77"/>
                  <a:gd name="T12" fmla="*/ 2 w 4"/>
                  <a:gd name="T13" fmla="*/ 77 h 77"/>
                  <a:gd name="T14" fmla="*/ 2 w 4"/>
                  <a:gd name="T15" fmla="*/ 51 h 77"/>
                  <a:gd name="T16" fmla="*/ 4 w 4"/>
                  <a:gd name="T17" fmla="*/ 35 h 77"/>
                  <a:gd name="T18" fmla="*/ 4 w 4"/>
                  <a:gd name="T19" fmla="*/ 19 h 77"/>
                  <a:gd name="T20" fmla="*/ 4 w 4"/>
                  <a:gd name="T21" fmla="*/ 0 h 77"/>
                  <a:gd name="T22" fmla="*/ 2 w 4"/>
                  <a:gd name="T23" fmla="*/ 0 h 77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4"/>
                  <a:gd name="T37" fmla="*/ 0 h 77"/>
                  <a:gd name="T38" fmla="*/ 4 w 4"/>
                  <a:gd name="T39" fmla="*/ 77 h 77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4" h="77">
                    <a:moveTo>
                      <a:pt x="2" y="0"/>
                    </a:moveTo>
                    <a:lnTo>
                      <a:pt x="2" y="0"/>
                    </a:lnTo>
                    <a:lnTo>
                      <a:pt x="2" y="19"/>
                    </a:lnTo>
                    <a:lnTo>
                      <a:pt x="2" y="35"/>
                    </a:lnTo>
                    <a:lnTo>
                      <a:pt x="2" y="51"/>
                    </a:lnTo>
                    <a:lnTo>
                      <a:pt x="0" y="77"/>
                    </a:lnTo>
                    <a:lnTo>
                      <a:pt x="2" y="77"/>
                    </a:lnTo>
                    <a:lnTo>
                      <a:pt x="2" y="51"/>
                    </a:lnTo>
                    <a:lnTo>
                      <a:pt x="4" y="35"/>
                    </a:lnTo>
                    <a:lnTo>
                      <a:pt x="4" y="19"/>
                    </a:lnTo>
                    <a:lnTo>
                      <a:pt x="4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427" name="Freeform 60">
                <a:extLst>
                  <a:ext uri="{FF2B5EF4-FFF2-40B4-BE49-F238E27FC236}">
                    <a16:creationId xmlns:a16="http://schemas.microsoft.com/office/drawing/2014/main" xmlns="" id="{AA7D2EE0-DDCA-45C6-A341-98BB21F43A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57" y="3528"/>
                <a:ext cx="32" cy="70"/>
              </a:xfrm>
              <a:custGeom>
                <a:avLst/>
                <a:gdLst>
                  <a:gd name="T0" fmla="*/ 2 w 32"/>
                  <a:gd name="T1" fmla="*/ 0 h 70"/>
                  <a:gd name="T2" fmla="*/ 2 w 32"/>
                  <a:gd name="T3" fmla="*/ 0 h 70"/>
                  <a:gd name="T4" fmla="*/ 0 w 32"/>
                  <a:gd name="T5" fmla="*/ 2 h 70"/>
                  <a:gd name="T6" fmla="*/ 2 w 32"/>
                  <a:gd name="T7" fmla="*/ 6 h 70"/>
                  <a:gd name="T8" fmla="*/ 4 w 32"/>
                  <a:gd name="T9" fmla="*/ 12 h 70"/>
                  <a:gd name="T10" fmla="*/ 8 w 32"/>
                  <a:gd name="T11" fmla="*/ 20 h 70"/>
                  <a:gd name="T12" fmla="*/ 14 w 32"/>
                  <a:gd name="T13" fmla="*/ 30 h 70"/>
                  <a:gd name="T14" fmla="*/ 20 w 32"/>
                  <a:gd name="T15" fmla="*/ 42 h 70"/>
                  <a:gd name="T16" fmla="*/ 24 w 32"/>
                  <a:gd name="T17" fmla="*/ 56 h 70"/>
                  <a:gd name="T18" fmla="*/ 28 w 32"/>
                  <a:gd name="T19" fmla="*/ 70 h 70"/>
                  <a:gd name="T20" fmla="*/ 32 w 32"/>
                  <a:gd name="T21" fmla="*/ 70 h 70"/>
                  <a:gd name="T22" fmla="*/ 28 w 32"/>
                  <a:gd name="T23" fmla="*/ 54 h 70"/>
                  <a:gd name="T24" fmla="*/ 24 w 32"/>
                  <a:gd name="T25" fmla="*/ 42 h 70"/>
                  <a:gd name="T26" fmla="*/ 18 w 32"/>
                  <a:gd name="T27" fmla="*/ 28 h 70"/>
                  <a:gd name="T28" fmla="*/ 12 w 32"/>
                  <a:gd name="T29" fmla="*/ 18 h 70"/>
                  <a:gd name="T30" fmla="*/ 8 w 32"/>
                  <a:gd name="T31" fmla="*/ 10 h 70"/>
                  <a:gd name="T32" fmla="*/ 4 w 32"/>
                  <a:gd name="T33" fmla="*/ 4 h 70"/>
                  <a:gd name="T34" fmla="*/ 4 w 32"/>
                  <a:gd name="T35" fmla="*/ 0 h 70"/>
                  <a:gd name="T36" fmla="*/ 0 w 32"/>
                  <a:gd name="T37" fmla="*/ 2 h 70"/>
                  <a:gd name="T38" fmla="*/ 2 w 32"/>
                  <a:gd name="T39" fmla="*/ 0 h 70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w 32"/>
                  <a:gd name="T61" fmla="*/ 0 h 70"/>
                  <a:gd name="T62" fmla="*/ 32 w 32"/>
                  <a:gd name="T63" fmla="*/ 70 h 70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T60" t="T61" r="T62" b="T63"/>
                <a:pathLst>
                  <a:path w="32" h="70">
                    <a:moveTo>
                      <a:pt x="2" y="0"/>
                    </a:moveTo>
                    <a:lnTo>
                      <a:pt x="2" y="0"/>
                    </a:lnTo>
                    <a:lnTo>
                      <a:pt x="0" y="2"/>
                    </a:lnTo>
                    <a:lnTo>
                      <a:pt x="2" y="6"/>
                    </a:lnTo>
                    <a:lnTo>
                      <a:pt x="4" y="12"/>
                    </a:lnTo>
                    <a:lnTo>
                      <a:pt x="8" y="20"/>
                    </a:lnTo>
                    <a:lnTo>
                      <a:pt x="14" y="30"/>
                    </a:lnTo>
                    <a:lnTo>
                      <a:pt x="20" y="42"/>
                    </a:lnTo>
                    <a:lnTo>
                      <a:pt x="24" y="56"/>
                    </a:lnTo>
                    <a:lnTo>
                      <a:pt x="28" y="70"/>
                    </a:lnTo>
                    <a:lnTo>
                      <a:pt x="32" y="70"/>
                    </a:lnTo>
                    <a:lnTo>
                      <a:pt x="28" y="54"/>
                    </a:lnTo>
                    <a:lnTo>
                      <a:pt x="24" y="42"/>
                    </a:lnTo>
                    <a:lnTo>
                      <a:pt x="18" y="28"/>
                    </a:lnTo>
                    <a:lnTo>
                      <a:pt x="12" y="18"/>
                    </a:lnTo>
                    <a:lnTo>
                      <a:pt x="8" y="10"/>
                    </a:lnTo>
                    <a:lnTo>
                      <a:pt x="4" y="4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428" name="Freeform 61">
                <a:extLst>
                  <a:ext uri="{FF2B5EF4-FFF2-40B4-BE49-F238E27FC236}">
                    <a16:creationId xmlns:a16="http://schemas.microsoft.com/office/drawing/2014/main" xmlns="" id="{BA262824-CFD1-4E6F-8FC6-4F3D7BD1B0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59" y="3528"/>
                <a:ext cx="228" cy="117"/>
              </a:xfrm>
              <a:custGeom>
                <a:avLst/>
                <a:gdLst>
                  <a:gd name="T0" fmla="*/ 228 w 228"/>
                  <a:gd name="T1" fmla="*/ 115 h 117"/>
                  <a:gd name="T2" fmla="*/ 228 w 228"/>
                  <a:gd name="T3" fmla="*/ 115 h 117"/>
                  <a:gd name="T4" fmla="*/ 2 w 228"/>
                  <a:gd name="T5" fmla="*/ 0 h 117"/>
                  <a:gd name="T6" fmla="*/ 0 w 228"/>
                  <a:gd name="T7" fmla="*/ 2 h 117"/>
                  <a:gd name="T8" fmla="*/ 224 w 228"/>
                  <a:gd name="T9" fmla="*/ 117 h 117"/>
                  <a:gd name="T10" fmla="*/ 224 w 228"/>
                  <a:gd name="T11" fmla="*/ 117 h 117"/>
                  <a:gd name="T12" fmla="*/ 228 w 228"/>
                  <a:gd name="T13" fmla="*/ 115 h 11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228"/>
                  <a:gd name="T22" fmla="*/ 0 h 117"/>
                  <a:gd name="T23" fmla="*/ 228 w 228"/>
                  <a:gd name="T24" fmla="*/ 117 h 117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228" h="117">
                    <a:moveTo>
                      <a:pt x="228" y="115"/>
                    </a:moveTo>
                    <a:lnTo>
                      <a:pt x="228" y="115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224" y="117"/>
                    </a:lnTo>
                    <a:lnTo>
                      <a:pt x="228" y="115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429" name="Freeform 62">
                <a:extLst>
                  <a:ext uri="{FF2B5EF4-FFF2-40B4-BE49-F238E27FC236}">
                    <a16:creationId xmlns:a16="http://schemas.microsoft.com/office/drawing/2014/main" xmlns="" id="{1535CCA2-5817-4241-B1E9-B081FFCAFD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97" y="3649"/>
                <a:ext cx="90" cy="1"/>
              </a:xfrm>
              <a:custGeom>
                <a:avLst/>
                <a:gdLst>
                  <a:gd name="T0" fmla="*/ 0 w 90"/>
                  <a:gd name="T1" fmla="*/ 0 h 1"/>
                  <a:gd name="T2" fmla="*/ 0 w 90"/>
                  <a:gd name="T3" fmla="*/ 0 h 1"/>
                  <a:gd name="T4" fmla="*/ 16 w 90"/>
                  <a:gd name="T5" fmla="*/ 0 h 1"/>
                  <a:gd name="T6" fmla="*/ 32 w 90"/>
                  <a:gd name="T7" fmla="*/ 0 h 1"/>
                  <a:gd name="T8" fmla="*/ 50 w 90"/>
                  <a:gd name="T9" fmla="*/ 0 h 1"/>
                  <a:gd name="T10" fmla="*/ 62 w 90"/>
                  <a:gd name="T11" fmla="*/ 0 h 1"/>
                  <a:gd name="T12" fmla="*/ 72 w 90"/>
                  <a:gd name="T13" fmla="*/ 0 h 1"/>
                  <a:gd name="T14" fmla="*/ 82 w 90"/>
                  <a:gd name="T15" fmla="*/ 0 h 1"/>
                  <a:gd name="T16" fmla="*/ 88 w 90"/>
                  <a:gd name="T17" fmla="*/ 0 h 1"/>
                  <a:gd name="T18" fmla="*/ 90 w 90"/>
                  <a:gd name="T19" fmla="*/ 0 h 1"/>
                  <a:gd name="T20" fmla="*/ 86 w 90"/>
                  <a:gd name="T21" fmla="*/ 0 h 1"/>
                  <a:gd name="T22" fmla="*/ 88 w 90"/>
                  <a:gd name="T23" fmla="*/ 0 h 1"/>
                  <a:gd name="T24" fmla="*/ 82 w 90"/>
                  <a:gd name="T25" fmla="*/ 0 h 1"/>
                  <a:gd name="T26" fmla="*/ 72 w 90"/>
                  <a:gd name="T27" fmla="*/ 0 h 1"/>
                  <a:gd name="T28" fmla="*/ 62 w 90"/>
                  <a:gd name="T29" fmla="*/ 0 h 1"/>
                  <a:gd name="T30" fmla="*/ 50 w 90"/>
                  <a:gd name="T31" fmla="*/ 0 h 1"/>
                  <a:gd name="T32" fmla="*/ 32 w 90"/>
                  <a:gd name="T33" fmla="*/ 0 h 1"/>
                  <a:gd name="T34" fmla="*/ 16 w 90"/>
                  <a:gd name="T35" fmla="*/ 0 h 1"/>
                  <a:gd name="T36" fmla="*/ 0 w 90"/>
                  <a:gd name="T37" fmla="*/ 0 h 1"/>
                  <a:gd name="T38" fmla="*/ 0 w 90"/>
                  <a:gd name="T39" fmla="*/ 0 h 1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w 90"/>
                  <a:gd name="T61" fmla="*/ 0 h 1"/>
                  <a:gd name="T62" fmla="*/ 90 w 90"/>
                  <a:gd name="T63" fmla="*/ 1 h 1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T60" t="T61" r="T62" b="T63"/>
                <a:pathLst>
                  <a:path w="90" h="1">
                    <a:moveTo>
                      <a:pt x="0" y="0"/>
                    </a:moveTo>
                    <a:lnTo>
                      <a:pt x="0" y="0"/>
                    </a:lnTo>
                    <a:lnTo>
                      <a:pt x="16" y="0"/>
                    </a:lnTo>
                    <a:lnTo>
                      <a:pt x="32" y="0"/>
                    </a:lnTo>
                    <a:lnTo>
                      <a:pt x="50" y="0"/>
                    </a:lnTo>
                    <a:lnTo>
                      <a:pt x="62" y="0"/>
                    </a:lnTo>
                    <a:lnTo>
                      <a:pt x="72" y="0"/>
                    </a:lnTo>
                    <a:lnTo>
                      <a:pt x="82" y="0"/>
                    </a:lnTo>
                    <a:lnTo>
                      <a:pt x="88" y="0"/>
                    </a:lnTo>
                    <a:lnTo>
                      <a:pt x="90" y="0"/>
                    </a:lnTo>
                    <a:lnTo>
                      <a:pt x="86" y="0"/>
                    </a:lnTo>
                    <a:lnTo>
                      <a:pt x="88" y="0"/>
                    </a:lnTo>
                    <a:lnTo>
                      <a:pt x="82" y="0"/>
                    </a:lnTo>
                    <a:lnTo>
                      <a:pt x="72" y="0"/>
                    </a:lnTo>
                    <a:lnTo>
                      <a:pt x="62" y="0"/>
                    </a:lnTo>
                    <a:lnTo>
                      <a:pt x="50" y="0"/>
                    </a:lnTo>
                    <a:lnTo>
                      <a:pt x="32" y="0"/>
                    </a:lnTo>
                    <a:lnTo>
                      <a:pt x="16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430" name="Freeform 63">
                <a:extLst>
                  <a:ext uri="{FF2B5EF4-FFF2-40B4-BE49-F238E27FC236}">
                    <a16:creationId xmlns:a16="http://schemas.microsoft.com/office/drawing/2014/main" xmlns="" id="{23AF9634-B890-45E2-9698-706EAA45D0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87" y="3653"/>
                <a:ext cx="100" cy="34"/>
              </a:xfrm>
              <a:custGeom>
                <a:avLst/>
                <a:gdLst>
                  <a:gd name="T0" fmla="*/ 0 w 100"/>
                  <a:gd name="T1" fmla="*/ 30 h 34"/>
                  <a:gd name="T2" fmla="*/ 4 w 100"/>
                  <a:gd name="T3" fmla="*/ 32 h 34"/>
                  <a:gd name="T4" fmla="*/ 18 w 100"/>
                  <a:gd name="T5" fmla="*/ 26 h 34"/>
                  <a:gd name="T6" fmla="*/ 30 w 100"/>
                  <a:gd name="T7" fmla="*/ 20 h 34"/>
                  <a:gd name="T8" fmla="*/ 40 w 100"/>
                  <a:gd name="T9" fmla="*/ 16 h 34"/>
                  <a:gd name="T10" fmla="*/ 50 w 100"/>
                  <a:gd name="T11" fmla="*/ 12 h 34"/>
                  <a:gd name="T12" fmla="*/ 62 w 100"/>
                  <a:gd name="T13" fmla="*/ 10 h 34"/>
                  <a:gd name="T14" fmla="*/ 74 w 100"/>
                  <a:gd name="T15" fmla="*/ 6 h 34"/>
                  <a:gd name="T16" fmla="*/ 86 w 100"/>
                  <a:gd name="T17" fmla="*/ 4 h 34"/>
                  <a:gd name="T18" fmla="*/ 100 w 100"/>
                  <a:gd name="T19" fmla="*/ 2 h 34"/>
                  <a:gd name="T20" fmla="*/ 100 w 100"/>
                  <a:gd name="T21" fmla="*/ 0 h 34"/>
                  <a:gd name="T22" fmla="*/ 86 w 100"/>
                  <a:gd name="T23" fmla="*/ 2 h 34"/>
                  <a:gd name="T24" fmla="*/ 72 w 100"/>
                  <a:gd name="T25" fmla="*/ 4 h 34"/>
                  <a:gd name="T26" fmla="*/ 60 w 100"/>
                  <a:gd name="T27" fmla="*/ 6 h 34"/>
                  <a:gd name="T28" fmla="*/ 50 w 100"/>
                  <a:gd name="T29" fmla="*/ 10 h 34"/>
                  <a:gd name="T30" fmla="*/ 38 w 100"/>
                  <a:gd name="T31" fmla="*/ 12 h 34"/>
                  <a:gd name="T32" fmla="*/ 28 w 100"/>
                  <a:gd name="T33" fmla="*/ 18 h 34"/>
                  <a:gd name="T34" fmla="*/ 16 w 100"/>
                  <a:gd name="T35" fmla="*/ 22 h 34"/>
                  <a:gd name="T36" fmla="*/ 0 w 100"/>
                  <a:gd name="T37" fmla="*/ 30 h 34"/>
                  <a:gd name="T38" fmla="*/ 4 w 100"/>
                  <a:gd name="T39" fmla="*/ 30 h 34"/>
                  <a:gd name="T40" fmla="*/ 0 w 100"/>
                  <a:gd name="T41" fmla="*/ 30 h 34"/>
                  <a:gd name="T42" fmla="*/ 0 w 100"/>
                  <a:gd name="T43" fmla="*/ 34 h 34"/>
                  <a:gd name="T44" fmla="*/ 4 w 100"/>
                  <a:gd name="T45" fmla="*/ 32 h 34"/>
                  <a:gd name="T46" fmla="*/ 0 w 100"/>
                  <a:gd name="T47" fmla="*/ 30 h 34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w 100"/>
                  <a:gd name="T73" fmla="*/ 0 h 34"/>
                  <a:gd name="T74" fmla="*/ 100 w 100"/>
                  <a:gd name="T75" fmla="*/ 34 h 34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T72" t="T73" r="T74" b="T75"/>
                <a:pathLst>
                  <a:path w="100" h="34">
                    <a:moveTo>
                      <a:pt x="0" y="30"/>
                    </a:moveTo>
                    <a:lnTo>
                      <a:pt x="4" y="32"/>
                    </a:lnTo>
                    <a:lnTo>
                      <a:pt x="18" y="26"/>
                    </a:lnTo>
                    <a:lnTo>
                      <a:pt x="30" y="20"/>
                    </a:lnTo>
                    <a:lnTo>
                      <a:pt x="40" y="16"/>
                    </a:lnTo>
                    <a:lnTo>
                      <a:pt x="50" y="12"/>
                    </a:lnTo>
                    <a:lnTo>
                      <a:pt x="62" y="10"/>
                    </a:lnTo>
                    <a:lnTo>
                      <a:pt x="74" y="6"/>
                    </a:lnTo>
                    <a:lnTo>
                      <a:pt x="86" y="4"/>
                    </a:lnTo>
                    <a:lnTo>
                      <a:pt x="100" y="2"/>
                    </a:lnTo>
                    <a:lnTo>
                      <a:pt x="100" y="0"/>
                    </a:lnTo>
                    <a:lnTo>
                      <a:pt x="86" y="2"/>
                    </a:lnTo>
                    <a:lnTo>
                      <a:pt x="72" y="4"/>
                    </a:lnTo>
                    <a:lnTo>
                      <a:pt x="60" y="6"/>
                    </a:lnTo>
                    <a:lnTo>
                      <a:pt x="50" y="10"/>
                    </a:lnTo>
                    <a:lnTo>
                      <a:pt x="38" y="12"/>
                    </a:lnTo>
                    <a:lnTo>
                      <a:pt x="28" y="18"/>
                    </a:lnTo>
                    <a:lnTo>
                      <a:pt x="16" y="22"/>
                    </a:lnTo>
                    <a:lnTo>
                      <a:pt x="0" y="30"/>
                    </a:lnTo>
                    <a:lnTo>
                      <a:pt x="4" y="30"/>
                    </a:lnTo>
                    <a:lnTo>
                      <a:pt x="0" y="30"/>
                    </a:lnTo>
                    <a:lnTo>
                      <a:pt x="0" y="34"/>
                    </a:lnTo>
                    <a:lnTo>
                      <a:pt x="4" y="32"/>
                    </a:lnTo>
                    <a:lnTo>
                      <a:pt x="0" y="3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431" name="Rectangle 64">
                <a:extLst>
                  <a:ext uri="{FF2B5EF4-FFF2-40B4-BE49-F238E27FC236}">
                    <a16:creationId xmlns:a16="http://schemas.microsoft.com/office/drawing/2014/main" xmlns="" id="{19BA30C3-91B9-455F-9B74-0D500E6430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3" y="3608"/>
                <a:ext cx="438" cy="8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432" name="Rectangle 65">
                <a:extLst>
                  <a:ext uri="{FF2B5EF4-FFF2-40B4-BE49-F238E27FC236}">
                    <a16:creationId xmlns:a16="http://schemas.microsoft.com/office/drawing/2014/main" xmlns="" id="{CB9B27A1-66EB-4B3A-8896-7CC9241132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32" y="3522"/>
                <a:ext cx="2160" cy="21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433" name="Rectangle 66">
                <a:extLst>
                  <a:ext uri="{FF2B5EF4-FFF2-40B4-BE49-F238E27FC236}">
                    <a16:creationId xmlns:a16="http://schemas.microsoft.com/office/drawing/2014/main" xmlns="" id="{ED120D22-6AF1-46E2-8BD6-7E9E8E7DF9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91" y="3645"/>
                <a:ext cx="663" cy="19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zh-CN" altLang="en-US" b="1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取消发票</a:t>
                </a:r>
                <a:endParaRPr lang="en-US" altLang="zh-TW" b="1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  <p:grpSp>
          <p:nvGrpSpPr>
            <p:cNvPr id="213" name="Group 68">
              <a:extLst>
                <a:ext uri="{FF2B5EF4-FFF2-40B4-BE49-F238E27FC236}">
                  <a16:creationId xmlns:a16="http://schemas.microsoft.com/office/drawing/2014/main" xmlns="" id="{5D5F747D-94BB-4970-8766-90BE7D3B19E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17" y="2745"/>
              <a:ext cx="947" cy="363"/>
              <a:chOff x="3032" y="2759"/>
              <a:chExt cx="1079" cy="408"/>
            </a:xfrm>
          </p:grpSpPr>
          <p:grpSp>
            <p:nvGrpSpPr>
              <p:cNvPr id="407" name="Group 69">
                <a:extLst>
                  <a:ext uri="{FF2B5EF4-FFF2-40B4-BE49-F238E27FC236}">
                    <a16:creationId xmlns:a16="http://schemas.microsoft.com/office/drawing/2014/main" xmlns="" id="{1945139B-8BC7-4B51-93D8-1D6D6D43D8F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034" y="2761"/>
                <a:ext cx="1077" cy="406"/>
                <a:chOff x="3034" y="2761"/>
                <a:chExt cx="1077" cy="406"/>
              </a:xfrm>
            </p:grpSpPr>
            <p:sp>
              <p:nvSpPr>
                <p:cNvPr id="420" name="Freeform 70">
                  <a:extLst>
                    <a:ext uri="{FF2B5EF4-FFF2-40B4-BE49-F238E27FC236}">
                      <a16:creationId xmlns:a16="http://schemas.microsoft.com/office/drawing/2014/main" xmlns="" id="{81F2D49A-41BE-4E55-BFF1-ECCCE6EE303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57" y="2785"/>
                  <a:ext cx="1054" cy="382"/>
                </a:xfrm>
                <a:custGeom>
                  <a:avLst/>
                  <a:gdLst>
                    <a:gd name="T0" fmla="*/ 818 w 1054"/>
                    <a:gd name="T1" fmla="*/ 2 h 382"/>
                    <a:gd name="T2" fmla="*/ 0 w 1054"/>
                    <a:gd name="T3" fmla="*/ 0 h 382"/>
                    <a:gd name="T4" fmla="*/ 0 w 1054"/>
                    <a:gd name="T5" fmla="*/ 382 h 382"/>
                    <a:gd name="T6" fmla="*/ 1054 w 1054"/>
                    <a:gd name="T7" fmla="*/ 382 h 382"/>
                    <a:gd name="T8" fmla="*/ 1054 w 1054"/>
                    <a:gd name="T9" fmla="*/ 143 h 382"/>
                    <a:gd name="T10" fmla="*/ 818 w 1054"/>
                    <a:gd name="T11" fmla="*/ 2 h 382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1054"/>
                    <a:gd name="T19" fmla="*/ 0 h 382"/>
                    <a:gd name="T20" fmla="*/ 1054 w 1054"/>
                    <a:gd name="T21" fmla="*/ 382 h 382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1054" h="382">
                      <a:moveTo>
                        <a:pt x="818" y="2"/>
                      </a:moveTo>
                      <a:lnTo>
                        <a:pt x="0" y="0"/>
                      </a:lnTo>
                      <a:lnTo>
                        <a:pt x="0" y="382"/>
                      </a:lnTo>
                      <a:lnTo>
                        <a:pt x="1054" y="382"/>
                      </a:lnTo>
                      <a:lnTo>
                        <a:pt x="1054" y="143"/>
                      </a:lnTo>
                      <a:lnTo>
                        <a:pt x="818" y="2"/>
                      </a:lnTo>
                      <a:close/>
                    </a:path>
                  </a:pathLst>
                </a:custGeom>
                <a:solidFill>
                  <a:srgbClr val="CECECE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421" name="Freeform 71">
                  <a:extLst>
                    <a:ext uri="{FF2B5EF4-FFF2-40B4-BE49-F238E27FC236}">
                      <a16:creationId xmlns:a16="http://schemas.microsoft.com/office/drawing/2014/main" xmlns="" id="{F9C5AD86-20FB-41FA-ADAD-79340E77AE4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34" y="2761"/>
                  <a:ext cx="1053" cy="382"/>
                </a:xfrm>
                <a:custGeom>
                  <a:avLst/>
                  <a:gdLst>
                    <a:gd name="T0" fmla="*/ 817 w 1053"/>
                    <a:gd name="T1" fmla="*/ 2 h 382"/>
                    <a:gd name="T2" fmla="*/ 0 w 1053"/>
                    <a:gd name="T3" fmla="*/ 0 h 382"/>
                    <a:gd name="T4" fmla="*/ 0 w 1053"/>
                    <a:gd name="T5" fmla="*/ 382 h 382"/>
                    <a:gd name="T6" fmla="*/ 1053 w 1053"/>
                    <a:gd name="T7" fmla="*/ 382 h 382"/>
                    <a:gd name="T8" fmla="*/ 1053 w 1053"/>
                    <a:gd name="T9" fmla="*/ 143 h 382"/>
                    <a:gd name="T10" fmla="*/ 817 w 1053"/>
                    <a:gd name="T11" fmla="*/ 2 h 382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1053"/>
                    <a:gd name="T19" fmla="*/ 0 h 382"/>
                    <a:gd name="T20" fmla="*/ 1053 w 1053"/>
                    <a:gd name="T21" fmla="*/ 382 h 382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1053" h="382">
                      <a:moveTo>
                        <a:pt x="817" y="2"/>
                      </a:moveTo>
                      <a:lnTo>
                        <a:pt x="0" y="0"/>
                      </a:lnTo>
                      <a:lnTo>
                        <a:pt x="0" y="382"/>
                      </a:lnTo>
                      <a:lnTo>
                        <a:pt x="1053" y="382"/>
                      </a:lnTo>
                      <a:lnTo>
                        <a:pt x="1053" y="143"/>
                      </a:lnTo>
                      <a:lnTo>
                        <a:pt x="817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</p:grpSp>
          <p:grpSp>
            <p:nvGrpSpPr>
              <p:cNvPr id="408" name="Group 72">
                <a:extLst>
                  <a:ext uri="{FF2B5EF4-FFF2-40B4-BE49-F238E27FC236}">
                    <a16:creationId xmlns:a16="http://schemas.microsoft.com/office/drawing/2014/main" xmlns="" id="{39AD3DA6-1928-4C36-A1D3-B0109859641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841" y="2761"/>
                <a:ext cx="246" cy="199"/>
                <a:chOff x="3841" y="2761"/>
                <a:chExt cx="246" cy="199"/>
              </a:xfrm>
            </p:grpSpPr>
            <p:sp>
              <p:nvSpPr>
                <p:cNvPr id="412" name="Freeform 73">
                  <a:extLst>
                    <a:ext uri="{FF2B5EF4-FFF2-40B4-BE49-F238E27FC236}">
                      <a16:creationId xmlns:a16="http://schemas.microsoft.com/office/drawing/2014/main" xmlns="" id="{2865067B-FCF9-4D32-8EA9-B17951228F1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57" y="2761"/>
                  <a:ext cx="228" cy="121"/>
                </a:xfrm>
                <a:custGeom>
                  <a:avLst/>
                  <a:gdLst>
                    <a:gd name="T0" fmla="*/ 0 w 228"/>
                    <a:gd name="T1" fmla="*/ 4 h 121"/>
                    <a:gd name="T2" fmla="*/ 0 w 228"/>
                    <a:gd name="T3" fmla="*/ 4 h 121"/>
                    <a:gd name="T4" fmla="*/ 226 w 228"/>
                    <a:gd name="T5" fmla="*/ 121 h 121"/>
                    <a:gd name="T6" fmla="*/ 228 w 228"/>
                    <a:gd name="T7" fmla="*/ 117 h 121"/>
                    <a:gd name="T8" fmla="*/ 2 w 228"/>
                    <a:gd name="T9" fmla="*/ 0 h 121"/>
                    <a:gd name="T10" fmla="*/ 0 w 228"/>
                    <a:gd name="T11" fmla="*/ 0 h 121"/>
                    <a:gd name="T12" fmla="*/ 2 w 228"/>
                    <a:gd name="T13" fmla="*/ 0 h 121"/>
                    <a:gd name="T14" fmla="*/ 0 w 228"/>
                    <a:gd name="T15" fmla="*/ 0 h 121"/>
                    <a:gd name="T16" fmla="*/ 0 w 228"/>
                    <a:gd name="T17" fmla="*/ 4 h 121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228"/>
                    <a:gd name="T28" fmla="*/ 0 h 121"/>
                    <a:gd name="T29" fmla="*/ 228 w 228"/>
                    <a:gd name="T30" fmla="*/ 121 h 121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228" h="121">
                      <a:moveTo>
                        <a:pt x="0" y="4"/>
                      </a:moveTo>
                      <a:lnTo>
                        <a:pt x="0" y="4"/>
                      </a:lnTo>
                      <a:lnTo>
                        <a:pt x="226" y="121"/>
                      </a:lnTo>
                      <a:lnTo>
                        <a:pt x="228" y="117"/>
                      </a:lnTo>
                      <a:lnTo>
                        <a:pt x="2" y="0"/>
                      </a:lnTo>
                      <a:lnTo>
                        <a:pt x="0" y="0"/>
                      </a:lnTo>
                      <a:lnTo>
                        <a:pt x="2" y="0"/>
                      </a:lnTo>
                      <a:lnTo>
                        <a:pt x="0" y="0"/>
                      </a:lnTo>
                      <a:lnTo>
                        <a:pt x="0" y="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413" name="Freeform 74">
                  <a:extLst>
                    <a:ext uri="{FF2B5EF4-FFF2-40B4-BE49-F238E27FC236}">
                      <a16:creationId xmlns:a16="http://schemas.microsoft.com/office/drawing/2014/main" xmlns="" id="{55799A27-514B-47FF-A3C7-F856DDDF5E8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41" y="2765"/>
                  <a:ext cx="242" cy="195"/>
                </a:xfrm>
                <a:custGeom>
                  <a:avLst/>
                  <a:gdLst>
                    <a:gd name="T0" fmla="*/ 14 w 242"/>
                    <a:gd name="T1" fmla="*/ 195 h 195"/>
                    <a:gd name="T2" fmla="*/ 22 w 242"/>
                    <a:gd name="T3" fmla="*/ 159 h 195"/>
                    <a:gd name="T4" fmla="*/ 24 w 242"/>
                    <a:gd name="T5" fmla="*/ 131 h 195"/>
                    <a:gd name="T6" fmla="*/ 24 w 242"/>
                    <a:gd name="T7" fmla="*/ 108 h 195"/>
                    <a:gd name="T8" fmla="*/ 26 w 242"/>
                    <a:gd name="T9" fmla="*/ 80 h 195"/>
                    <a:gd name="T10" fmla="*/ 24 w 242"/>
                    <a:gd name="T11" fmla="*/ 70 h 195"/>
                    <a:gd name="T12" fmla="*/ 22 w 242"/>
                    <a:gd name="T13" fmla="*/ 62 h 195"/>
                    <a:gd name="T14" fmla="*/ 20 w 242"/>
                    <a:gd name="T15" fmla="*/ 50 h 195"/>
                    <a:gd name="T16" fmla="*/ 16 w 242"/>
                    <a:gd name="T17" fmla="*/ 42 h 195"/>
                    <a:gd name="T18" fmla="*/ 14 w 242"/>
                    <a:gd name="T19" fmla="*/ 32 h 195"/>
                    <a:gd name="T20" fmla="*/ 10 w 242"/>
                    <a:gd name="T21" fmla="*/ 22 h 195"/>
                    <a:gd name="T22" fmla="*/ 4 w 242"/>
                    <a:gd name="T23" fmla="*/ 12 h 195"/>
                    <a:gd name="T24" fmla="*/ 0 w 242"/>
                    <a:gd name="T25" fmla="*/ 0 h 195"/>
                    <a:gd name="T26" fmla="*/ 2 w 242"/>
                    <a:gd name="T27" fmla="*/ 0 h 195"/>
                    <a:gd name="T28" fmla="*/ 8 w 242"/>
                    <a:gd name="T29" fmla="*/ 0 h 195"/>
                    <a:gd name="T30" fmla="*/ 14 w 242"/>
                    <a:gd name="T31" fmla="*/ 0 h 195"/>
                    <a:gd name="T32" fmla="*/ 18 w 242"/>
                    <a:gd name="T33" fmla="*/ 0 h 195"/>
                    <a:gd name="T34" fmla="*/ 34 w 242"/>
                    <a:gd name="T35" fmla="*/ 10 h 195"/>
                    <a:gd name="T36" fmla="*/ 54 w 242"/>
                    <a:gd name="T37" fmla="*/ 20 h 195"/>
                    <a:gd name="T38" fmla="*/ 74 w 242"/>
                    <a:gd name="T39" fmla="*/ 30 h 195"/>
                    <a:gd name="T40" fmla="*/ 92 w 242"/>
                    <a:gd name="T41" fmla="*/ 40 h 195"/>
                    <a:gd name="T42" fmla="*/ 112 w 242"/>
                    <a:gd name="T43" fmla="*/ 50 h 195"/>
                    <a:gd name="T44" fmla="*/ 130 w 242"/>
                    <a:gd name="T45" fmla="*/ 60 h 195"/>
                    <a:gd name="T46" fmla="*/ 148 w 242"/>
                    <a:gd name="T47" fmla="*/ 70 h 195"/>
                    <a:gd name="T48" fmla="*/ 166 w 242"/>
                    <a:gd name="T49" fmla="*/ 78 h 195"/>
                    <a:gd name="T50" fmla="*/ 180 w 242"/>
                    <a:gd name="T51" fmla="*/ 86 h 195"/>
                    <a:gd name="T52" fmla="*/ 196 w 242"/>
                    <a:gd name="T53" fmla="*/ 94 h 195"/>
                    <a:gd name="T54" fmla="*/ 208 w 242"/>
                    <a:gd name="T55" fmla="*/ 102 h 195"/>
                    <a:gd name="T56" fmla="*/ 220 w 242"/>
                    <a:gd name="T57" fmla="*/ 108 h 195"/>
                    <a:gd name="T58" fmla="*/ 230 w 242"/>
                    <a:gd name="T59" fmla="*/ 112 h 195"/>
                    <a:gd name="T60" fmla="*/ 236 w 242"/>
                    <a:gd name="T61" fmla="*/ 115 h 195"/>
                    <a:gd name="T62" fmla="*/ 240 w 242"/>
                    <a:gd name="T63" fmla="*/ 117 h 195"/>
                    <a:gd name="T64" fmla="*/ 242 w 242"/>
                    <a:gd name="T65" fmla="*/ 119 h 195"/>
                    <a:gd name="T66" fmla="*/ 242 w 242"/>
                    <a:gd name="T67" fmla="*/ 123 h 195"/>
                    <a:gd name="T68" fmla="*/ 242 w 242"/>
                    <a:gd name="T69" fmla="*/ 125 h 195"/>
                    <a:gd name="T70" fmla="*/ 242 w 242"/>
                    <a:gd name="T71" fmla="*/ 129 h 195"/>
                    <a:gd name="T72" fmla="*/ 242 w 242"/>
                    <a:gd name="T73" fmla="*/ 133 h 195"/>
                    <a:gd name="T74" fmla="*/ 234 w 242"/>
                    <a:gd name="T75" fmla="*/ 133 h 195"/>
                    <a:gd name="T76" fmla="*/ 228 w 242"/>
                    <a:gd name="T77" fmla="*/ 133 h 195"/>
                    <a:gd name="T78" fmla="*/ 220 w 242"/>
                    <a:gd name="T79" fmla="*/ 133 h 195"/>
                    <a:gd name="T80" fmla="*/ 212 w 242"/>
                    <a:gd name="T81" fmla="*/ 133 h 195"/>
                    <a:gd name="T82" fmla="*/ 204 w 242"/>
                    <a:gd name="T83" fmla="*/ 133 h 195"/>
                    <a:gd name="T84" fmla="*/ 198 w 242"/>
                    <a:gd name="T85" fmla="*/ 135 h 195"/>
                    <a:gd name="T86" fmla="*/ 194 w 242"/>
                    <a:gd name="T87" fmla="*/ 135 h 195"/>
                    <a:gd name="T88" fmla="*/ 188 w 242"/>
                    <a:gd name="T89" fmla="*/ 137 h 195"/>
                    <a:gd name="T90" fmla="*/ 172 w 242"/>
                    <a:gd name="T91" fmla="*/ 137 h 195"/>
                    <a:gd name="T92" fmla="*/ 158 w 242"/>
                    <a:gd name="T93" fmla="*/ 139 h 195"/>
                    <a:gd name="T94" fmla="*/ 144 w 242"/>
                    <a:gd name="T95" fmla="*/ 141 h 195"/>
                    <a:gd name="T96" fmla="*/ 132 w 242"/>
                    <a:gd name="T97" fmla="*/ 145 h 195"/>
                    <a:gd name="T98" fmla="*/ 120 w 242"/>
                    <a:gd name="T99" fmla="*/ 147 h 195"/>
                    <a:gd name="T100" fmla="*/ 108 w 242"/>
                    <a:gd name="T101" fmla="*/ 151 h 195"/>
                    <a:gd name="T102" fmla="*/ 98 w 242"/>
                    <a:gd name="T103" fmla="*/ 155 h 195"/>
                    <a:gd name="T104" fmla="*/ 88 w 242"/>
                    <a:gd name="T105" fmla="*/ 157 h 195"/>
                    <a:gd name="T106" fmla="*/ 76 w 242"/>
                    <a:gd name="T107" fmla="*/ 163 h 195"/>
                    <a:gd name="T108" fmla="*/ 68 w 242"/>
                    <a:gd name="T109" fmla="*/ 165 h 195"/>
                    <a:gd name="T110" fmla="*/ 58 w 242"/>
                    <a:gd name="T111" fmla="*/ 171 h 195"/>
                    <a:gd name="T112" fmla="*/ 48 w 242"/>
                    <a:gd name="T113" fmla="*/ 175 h 195"/>
                    <a:gd name="T114" fmla="*/ 40 w 242"/>
                    <a:gd name="T115" fmla="*/ 181 h 195"/>
                    <a:gd name="T116" fmla="*/ 32 w 242"/>
                    <a:gd name="T117" fmla="*/ 185 h 195"/>
                    <a:gd name="T118" fmla="*/ 24 w 242"/>
                    <a:gd name="T119" fmla="*/ 189 h 195"/>
                    <a:gd name="T120" fmla="*/ 14 w 242"/>
                    <a:gd name="T121" fmla="*/ 195 h 195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w 242"/>
                    <a:gd name="T184" fmla="*/ 0 h 195"/>
                    <a:gd name="T185" fmla="*/ 242 w 242"/>
                    <a:gd name="T186" fmla="*/ 195 h 195"/>
                  </a:gdLst>
                  <a:ahLst/>
                  <a:cxnLst>
                    <a:cxn ang="T122">
                      <a:pos x="T0" y="T1"/>
                    </a:cxn>
                    <a:cxn ang="T123">
                      <a:pos x="T2" y="T3"/>
                    </a:cxn>
                    <a:cxn ang="T124">
                      <a:pos x="T4" y="T5"/>
                    </a:cxn>
                    <a:cxn ang="T125">
                      <a:pos x="T6" y="T7"/>
                    </a:cxn>
                    <a:cxn ang="T126">
                      <a:pos x="T8" y="T9"/>
                    </a:cxn>
                    <a:cxn ang="T127">
                      <a:pos x="T10" y="T11"/>
                    </a:cxn>
                    <a:cxn ang="T128">
                      <a:pos x="T12" y="T13"/>
                    </a:cxn>
                    <a:cxn ang="T129">
                      <a:pos x="T14" y="T15"/>
                    </a:cxn>
                    <a:cxn ang="T130">
                      <a:pos x="T16" y="T17"/>
                    </a:cxn>
                    <a:cxn ang="T131">
                      <a:pos x="T18" y="T19"/>
                    </a:cxn>
                    <a:cxn ang="T132">
                      <a:pos x="T20" y="T21"/>
                    </a:cxn>
                    <a:cxn ang="T133">
                      <a:pos x="T22" y="T23"/>
                    </a:cxn>
                    <a:cxn ang="T134">
                      <a:pos x="T24" y="T25"/>
                    </a:cxn>
                    <a:cxn ang="T135">
                      <a:pos x="T26" y="T27"/>
                    </a:cxn>
                    <a:cxn ang="T136">
                      <a:pos x="T28" y="T29"/>
                    </a:cxn>
                    <a:cxn ang="T137">
                      <a:pos x="T30" y="T31"/>
                    </a:cxn>
                    <a:cxn ang="T138">
                      <a:pos x="T32" y="T33"/>
                    </a:cxn>
                    <a:cxn ang="T139">
                      <a:pos x="T34" y="T35"/>
                    </a:cxn>
                    <a:cxn ang="T140">
                      <a:pos x="T36" y="T37"/>
                    </a:cxn>
                    <a:cxn ang="T141">
                      <a:pos x="T38" y="T39"/>
                    </a:cxn>
                    <a:cxn ang="T142">
                      <a:pos x="T40" y="T41"/>
                    </a:cxn>
                    <a:cxn ang="T143">
                      <a:pos x="T42" y="T43"/>
                    </a:cxn>
                    <a:cxn ang="T144">
                      <a:pos x="T44" y="T45"/>
                    </a:cxn>
                    <a:cxn ang="T145">
                      <a:pos x="T46" y="T47"/>
                    </a:cxn>
                    <a:cxn ang="T146">
                      <a:pos x="T48" y="T49"/>
                    </a:cxn>
                    <a:cxn ang="T147">
                      <a:pos x="T50" y="T51"/>
                    </a:cxn>
                    <a:cxn ang="T148">
                      <a:pos x="T52" y="T53"/>
                    </a:cxn>
                    <a:cxn ang="T149">
                      <a:pos x="T54" y="T55"/>
                    </a:cxn>
                    <a:cxn ang="T150">
                      <a:pos x="T56" y="T57"/>
                    </a:cxn>
                    <a:cxn ang="T151">
                      <a:pos x="T58" y="T59"/>
                    </a:cxn>
                    <a:cxn ang="T152">
                      <a:pos x="T60" y="T61"/>
                    </a:cxn>
                    <a:cxn ang="T153">
                      <a:pos x="T62" y="T63"/>
                    </a:cxn>
                    <a:cxn ang="T154">
                      <a:pos x="T64" y="T65"/>
                    </a:cxn>
                    <a:cxn ang="T155">
                      <a:pos x="T66" y="T67"/>
                    </a:cxn>
                    <a:cxn ang="T156">
                      <a:pos x="T68" y="T69"/>
                    </a:cxn>
                    <a:cxn ang="T157">
                      <a:pos x="T70" y="T71"/>
                    </a:cxn>
                    <a:cxn ang="T158">
                      <a:pos x="T72" y="T73"/>
                    </a:cxn>
                    <a:cxn ang="T159">
                      <a:pos x="T74" y="T75"/>
                    </a:cxn>
                    <a:cxn ang="T160">
                      <a:pos x="T76" y="T77"/>
                    </a:cxn>
                    <a:cxn ang="T161">
                      <a:pos x="T78" y="T79"/>
                    </a:cxn>
                    <a:cxn ang="T162">
                      <a:pos x="T80" y="T81"/>
                    </a:cxn>
                    <a:cxn ang="T163">
                      <a:pos x="T82" y="T83"/>
                    </a:cxn>
                    <a:cxn ang="T164">
                      <a:pos x="T84" y="T85"/>
                    </a:cxn>
                    <a:cxn ang="T165">
                      <a:pos x="T86" y="T87"/>
                    </a:cxn>
                    <a:cxn ang="T166">
                      <a:pos x="T88" y="T89"/>
                    </a:cxn>
                    <a:cxn ang="T167">
                      <a:pos x="T90" y="T91"/>
                    </a:cxn>
                    <a:cxn ang="T168">
                      <a:pos x="T92" y="T93"/>
                    </a:cxn>
                    <a:cxn ang="T169">
                      <a:pos x="T94" y="T95"/>
                    </a:cxn>
                    <a:cxn ang="T170">
                      <a:pos x="T96" y="T97"/>
                    </a:cxn>
                    <a:cxn ang="T171">
                      <a:pos x="T98" y="T99"/>
                    </a:cxn>
                    <a:cxn ang="T172">
                      <a:pos x="T100" y="T101"/>
                    </a:cxn>
                    <a:cxn ang="T173">
                      <a:pos x="T102" y="T103"/>
                    </a:cxn>
                    <a:cxn ang="T174">
                      <a:pos x="T104" y="T105"/>
                    </a:cxn>
                    <a:cxn ang="T175">
                      <a:pos x="T106" y="T107"/>
                    </a:cxn>
                    <a:cxn ang="T176">
                      <a:pos x="T108" y="T109"/>
                    </a:cxn>
                    <a:cxn ang="T177">
                      <a:pos x="T110" y="T111"/>
                    </a:cxn>
                    <a:cxn ang="T178">
                      <a:pos x="T112" y="T113"/>
                    </a:cxn>
                    <a:cxn ang="T179">
                      <a:pos x="T114" y="T115"/>
                    </a:cxn>
                    <a:cxn ang="T180">
                      <a:pos x="T116" y="T117"/>
                    </a:cxn>
                    <a:cxn ang="T181">
                      <a:pos x="T118" y="T119"/>
                    </a:cxn>
                    <a:cxn ang="T182">
                      <a:pos x="T120" y="T121"/>
                    </a:cxn>
                  </a:cxnLst>
                  <a:rect l="T183" t="T184" r="T185" b="T186"/>
                  <a:pathLst>
                    <a:path w="242" h="195">
                      <a:moveTo>
                        <a:pt x="14" y="195"/>
                      </a:moveTo>
                      <a:lnTo>
                        <a:pt x="22" y="159"/>
                      </a:lnTo>
                      <a:lnTo>
                        <a:pt x="24" y="131"/>
                      </a:lnTo>
                      <a:lnTo>
                        <a:pt x="24" y="108"/>
                      </a:lnTo>
                      <a:lnTo>
                        <a:pt x="26" y="80"/>
                      </a:lnTo>
                      <a:lnTo>
                        <a:pt x="24" y="70"/>
                      </a:lnTo>
                      <a:lnTo>
                        <a:pt x="22" y="62"/>
                      </a:lnTo>
                      <a:lnTo>
                        <a:pt x="20" y="50"/>
                      </a:lnTo>
                      <a:lnTo>
                        <a:pt x="16" y="42"/>
                      </a:lnTo>
                      <a:lnTo>
                        <a:pt x="14" y="32"/>
                      </a:lnTo>
                      <a:lnTo>
                        <a:pt x="10" y="22"/>
                      </a:lnTo>
                      <a:lnTo>
                        <a:pt x="4" y="12"/>
                      </a:lnTo>
                      <a:lnTo>
                        <a:pt x="0" y="0"/>
                      </a:lnTo>
                      <a:lnTo>
                        <a:pt x="2" y="0"/>
                      </a:lnTo>
                      <a:lnTo>
                        <a:pt x="8" y="0"/>
                      </a:lnTo>
                      <a:lnTo>
                        <a:pt x="14" y="0"/>
                      </a:lnTo>
                      <a:lnTo>
                        <a:pt x="18" y="0"/>
                      </a:lnTo>
                      <a:lnTo>
                        <a:pt x="34" y="10"/>
                      </a:lnTo>
                      <a:lnTo>
                        <a:pt x="54" y="20"/>
                      </a:lnTo>
                      <a:lnTo>
                        <a:pt x="74" y="30"/>
                      </a:lnTo>
                      <a:lnTo>
                        <a:pt x="92" y="40"/>
                      </a:lnTo>
                      <a:lnTo>
                        <a:pt x="112" y="50"/>
                      </a:lnTo>
                      <a:lnTo>
                        <a:pt x="130" y="60"/>
                      </a:lnTo>
                      <a:lnTo>
                        <a:pt x="148" y="70"/>
                      </a:lnTo>
                      <a:lnTo>
                        <a:pt x="166" y="78"/>
                      </a:lnTo>
                      <a:lnTo>
                        <a:pt x="180" y="86"/>
                      </a:lnTo>
                      <a:lnTo>
                        <a:pt x="196" y="94"/>
                      </a:lnTo>
                      <a:lnTo>
                        <a:pt x="208" y="102"/>
                      </a:lnTo>
                      <a:lnTo>
                        <a:pt x="220" y="108"/>
                      </a:lnTo>
                      <a:lnTo>
                        <a:pt x="230" y="112"/>
                      </a:lnTo>
                      <a:lnTo>
                        <a:pt x="236" y="115"/>
                      </a:lnTo>
                      <a:lnTo>
                        <a:pt x="240" y="117"/>
                      </a:lnTo>
                      <a:lnTo>
                        <a:pt x="242" y="119"/>
                      </a:lnTo>
                      <a:lnTo>
                        <a:pt x="242" y="123"/>
                      </a:lnTo>
                      <a:lnTo>
                        <a:pt x="242" y="125"/>
                      </a:lnTo>
                      <a:lnTo>
                        <a:pt x="242" y="129"/>
                      </a:lnTo>
                      <a:lnTo>
                        <a:pt x="242" y="133"/>
                      </a:lnTo>
                      <a:lnTo>
                        <a:pt x="234" y="133"/>
                      </a:lnTo>
                      <a:lnTo>
                        <a:pt x="228" y="133"/>
                      </a:lnTo>
                      <a:lnTo>
                        <a:pt x="220" y="133"/>
                      </a:lnTo>
                      <a:lnTo>
                        <a:pt x="212" y="133"/>
                      </a:lnTo>
                      <a:lnTo>
                        <a:pt x="204" y="133"/>
                      </a:lnTo>
                      <a:lnTo>
                        <a:pt x="198" y="135"/>
                      </a:lnTo>
                      <a:lnTo>
                        <a:pt x="194" y="135"/>
                      </a:lnTo>
                      <a:lnTo>
                        <a:pt x="188" y="137"/>
                      </a:lnTo>
                      <a:lnTo>
                        <a:pt x="172" y="137"/>
                      </a:lnTo>
                      <a:lnTo>
                        <a:pt x="158" y="139"/>
                      </a:lnTo>
                      <a:lnTo>
                        <a:pt x="144" y="141"/>
                      </a:lnTo>
                      <a:lnTo>
                        <a:pt x="132" y="145"/>
                      </a:lnTo>
                      <a:lnTo>
                        <a:pt x="120" y="147"/>
                      </a:lnTo>
                      <a:lnTo>
                        <a:pt x="108" y="151"/>
                      </a:lnTo>
                      <a:lnTo>
                        <a:pt x="98" y="155"/>
                      </a:lnTo>
                      <a:lnTo>
                        <a:pt x="88" y="157"/>
                      </a:lnTo>
                      <a:lnTo>
                        <a:pt x="76" y="163"/>
                      </a:lnTo>
                      <a:lnTo>
                        <a:pt x="68" y="165"/>
                      </a:lnTo>
                      <a:lnTo>
                        <a:pt x="58" y="171"/>
                      </a:lnTo>
                      <a:lnTo>
                        <a:pt x="48" y="175"/>
                      </a:lnTo>
                      <a:lnTo>
                        <a:pt x="40" y="181"/>
                      </a:lnTo>
                      <a:lnTo>
                        <a:pt x="32" y="185"/>
                      </a:lnTo>
                      <a:lnTo>
                        <a:pt x="24" y="189"/>
                      </a:lnTo>
                      <a:lnTo>
                        <a:pt x="14" y="195"/>
                      </a:lnTo>
                      <a:close/>
                    </a:path>
                  </a:pathLst>
                </a:custGeom>
                <a:solidFill>
                  <a:srgbClr val="9999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414" name="Freeform 75">
                  <a:extLst>
                    <a:ext uri="{FF2B5EF4-FFF2-40B4-BE49-F238E27FC236}">
                      <a16:creationId xmlns:a16="http://schemas.microsoft.com/office/drawing/2014/main" xmlns="" id="{7822BFB7-7360-44F8-956C-BDB36B10BD5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61" y="2767"/>
                  <a:ext cx="224" cy="153"/>
                </a:xfrm>
                <a:custGeom>
                  <a:avLst/>
                  <a:gdLst>
                    <a:gd name="T0" fmla="*/ 28 w 224"/>
                    <a:gd name="T1" fmla="*/ 153 h 153"/>
                    <a:gd name="T2" fmla="*/ 32 w 224"/>
                    <a:gd name="T3" fmla="*/ 125 h 153"/>
                    <a:gd name="T4" fmla="*/ 34 w 224"/>
                    <a:gd name="T5" fmla="*/ 110 h 153"/>
                    <a:gd name="T6" fmla="*/ 34 w 224"/>
                    <a:gd name="T7" fmla="*/ 94 h 153"/>
                    <a:gd name="T8" fmla="*/ 32 w 224"/>
                    <a:gd name="T9" fmla="*/ 72 h 153"/>
                    <a:gd name="T10" fmla="*/ 28 w 224"/>
                    <a:gd name="T11" fmla="*/ 56 h 153"/>
                    <a:gd name="T12" fmla="*/ 22 w 224"/>
                    <a:gd name="T13" fmla="*/ 42 h 153"/>
                    <a:gd name="T14" fmla="*/ 16 w 224"/>
                    <a:gd name="T15" fmla="*/ 30 h 153"/>
                    <a:gd name="T16" fmla="*/ 10 w 224"/>
                    <a:gd name="T17" fmla="*/ 18 h 153"/>
                    <a:gd name="T18" fmla="*/ 4 w 224"/>
                    <a:gd name="T19" fmla="*/ 10 h 153"/>
                    <a:gd name="T20" fmla="*/ 0 w 224"/>
                    <a:gd name="T21" fmla="*/ 4 h 153"/>
                    <a:gd name="T22" fmla="*/ 0 w 224"/>
                    <a:gd name="T23" fmla="*/ 0 h 153"/>
                    <a:gd name="T24" fmla="*/ 0 w 224"/>
                    <a:gd name="T25" fmla="*/ 0 h 153"/>
                    <a:gd name="T26" fmla="*/ 224 w 224"/>
                    <a:gd name="T27" fmla="*/ 115 h 153"/>
                    <a:gd name="T28" fmla="*/ 224 w 224"/>
                    <a:gd name="T29" fmla="*/ 115 h 153"/>
                    <a:gd name="T30" fmla="*/ 218 w 224"/>
                    <a:gd name="T31" fmla="*/ 115 h 153"/>
                    <a:gd name="T32" fmla="*/ 208 w 224"/>
                    <a:gd name="T33" fmla="*/ 115 h 153"/>
                    <a:gd name="T34" fmla="*/ 198 w 224"/>
                    <a:gd name="T35" fmla="*/ 115 h 153"/>
                    <a:gd name="T36" fmla="*/ 184 w 224"/>
                    <a:gd name="T37" fmla="*/ 115 h 153"/>
                    <a:gd name="T38" fmla="*/ 166 w 224"/>
                    <a:gd name="T39" fmla="*/ 117 h 153"/>
                    <a:gd name="T40" fmla="*/ 148 w 224"/>
                    <a:gd name="T41" fmla="*/ 117 h 153"/>
                    <a:gd name="T42" fmla="*/ 130 w 224"/>
                    <a:gd name="T43" fmla="*/ 119 h 153"/>
                    <a:gd name="T44" fmla="*/ 114 w 224"/>
                    <a:gd name="T45" fmla="*/ 121 h 153"/>
                    <a:gd name="T46" fmla="*/ 100 w 224"/>
                    <a:gd name="T47" fmla="*/ 123 h 153"/>
                    <a:gd name="T48" fmla="*/ 90 w 224"/>
                    <a:gd name="T49" fmla="*/ 127 h 153"/>
                    <a:gd name="T50" fmla="*/ 78 w 224"/>
                    <a:gd name="T51" fmla="*/ 131 h 153"/>
                    <a:gd name="T52" fmla="*/ 68 w 224"/>
                    <a:gd name="T53" fmla="*/ 135 h 153"/>
                    <a:gd name="T54" fmla="*/ 56 w 224"/>
                    <a:gd name="T55" fmla="*/ 139 h 153"/>
                    <a:gd name="T56" fmla="*/ 44 w 224"/>
                    <a:gd name="T57" fmla="*/ 145 h 153"/>
                    <a:gd name="T58" fmla="*/ 28 w 224"/>
                    <a:gd name="T59" fmla="*/ 153 h 153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w 224"/>
                    <a:gd name="T91" fmla="*/ 0 h 153"/>
                    <a:gd name="T92" fmla="*/ 224 w 224"/>
                    <a:gd name="T93" fmla="*/ 153 h 153"/>
                  </a:gdLst>
                  <a:ahLst/>
                  <a:cxnLst>
                    <a:cxn ang="T60">
                      <a:pos x="T0" y="T1"/>
                    </a:cxn>
                    <a:cxn ang="T61">
                      <a:pos x="T2" y="T3"/>
                    </a:cxn>
                    <a:cxn ang="T62">
                      <a:pos x="T4" y="T5"/>
                    </a:cxn>
                    <a:cxn ang="T63">
                      <a:pos x="T6" y="T7"/>
                    </a:cxn>
                    <a:cxn ang="T64">
                      <a:pos x="T8" y="T9"/>
                    </a:cxn>
                    <a:cxn ang="T65">
                      <a:pos x="T10" y="T11"/>
                    </a:cxn>
                    <a:cxn ang="T66">
                      <a:pos x="T12" y="T13"/>
                    </a:cxn>
                    <a:cxn ang="T67">
                      <a:pos x="T14" y="T15"/>
                    </a:cxn>
                    <a:cxn ang="T68">
                      <a:pos x="T16" y="T17"/>
                    </a:cxn>
                    <a:cxn ang="T69">
                      <a:pos x="T18" y="T19"/>
                    </a:cxn>
                    <a:cxn ang="T70">
                      <a:pos x="T20" y="T21"/>
                    </a:cxn>
                    <a:cxn ang="T71">
                      <a:pos x="T22" y="T23"/>
                    </a:cxn>
                    <a:cxn ang="T72">
                      <a:pos x="T24" y="T25"/>
                    </a:cxn>
                    <a:cxn ang="T73">
                      <a:pos x="T26" y="T27"/>
                    </a:cxn>
                    <a:cxn ang="T74">
                      <a:pos x="T28" y="T29"/>
                    </a:cxn>
                    <a:cxn ang="T75">
                      <a:pos x="T30" y="T31"/>
                    </a:cxn>
                    <a:cxn ang="T76">
                      <a:pos x="T32" y="T33"/>
                    </a:cxn>
                    <a:cxn ang="T77">
                      <a:pos x="T34" y="T35"/>
                    </a:cxn>
                    <a:cxn ang="T78">
                      <a:pos x="T36" y="T37"/>
                    </a:cxn>
                    <a:cxn ang="T79">
                      <a:pos x="T38" y="T39"/>
                    </a:cxn>
                    <a:cxn ang="T80">
                      <a:pos x="T40" y="T41"/>
                    </a:cxn>
                    <a:cxn ang="T81">
                      <a:pos x="T42" y="T43"/>
                    </a:cxn>
                    <a:cxn ang="T82">
                      <a:pos x="T44" y="T45"/>
                    </a:cxn>
                    <a:cxn ang="T83">
                      <a:pos x="T46" y="T47"/>
                    </a:cxn>
                    <a:cxn ang="T84">
                      <a:pos x="T48" y="T49"/>
                    </a:cxn>
                    <a:cxn ang="T85">
                      <a:pos x="T50" y="T51"/>
                    </a:cxn>
                    <a:cxn ang="T86">
                      <a:pos x="T52" y="T53"/>
                    </a:cxn>
                    <a:cxn ang="T87">
                      <a:pos x="T54" y="T55"/>
                    </a:cxn>
                    <a:cxn ang="T88">
                      <a:pos x="T56" y="T57"/>
                    </a:cxn>
                    <a:cxn ang="T89">
                      <a:pos x="T58" y="T59"/>
                    </a:cxn>
                  </a:cxnLst>
                  <a:rect l="T90" t="T91" r="T92" b="T93"/>
                  <a:pathLst>
                    <a:path w="224" h="153">
                      <a:moveTo>
                        <a:pt x="28" y="153"/>
                      </a:moveTo>
                      <a:lnTo>
                        <a:pt x="32" y="125"/>
                      </a:lnTo>
                      <a:lnTo>
                        <a:pt x="34" y="110"/>
                      </a:lnTo>
                      <a:lnTo>
                        <a:pt x="34" y="94"/>
                      </a:lnTo>
                      <a:lnTo>
                        <a:pt x="32" y="72"/>
                      </a:lnTo>
                      <a:lnTo>
                        <a:pt x="28" y="56"/>
                      </a:lnTo>
                      <a:lnTo>
                        <a:pt x="22" y="42"/>
                      </a:lnTo>
                      <a:lnTo>
                        <a:pt x="16" y="30"/>
                      </a:lnTo>
                      <a:lnTo>
                        <a:pt x="10" y="18"/>
                      </a:lnTo>
                      <a:lnTo>
                        <a:pt x="4" y="10"/>
                      </a:lnTo>
                      <a:lnTo>
                        <a:pt x="0" y="4"/>
                      </a:lnTo>
                      <a:lnTo>
                        <a:pt x="0" y="0"/>
                      </a:lnTo>
                      <a:lnTo>
                        <a:pt x="224" y="115"/>
                      </a:lnTo>
                      <a:lnTo>
                        <a:pt x="218" y="115"/>
                      </a:lnTo>
                      <a:lnTo>
                        <a:pt x="208" y="115"/>
                      </a:lnTo>
                      <a:lnTo>
                        <a:pt x="198" y="115"/>
                      </a:lnTo>
                      <a:lnTo>
                        <a:pt x="184" y="115"/>
                      </a:lnTo>
                      <a:lnTo>
                        <a:pt x="166" y="117"/>
                      </a:lnTo>
                      <a:lnTo>
                        <a:pt x="148" y="117"/>
                      </a:lnTo>
                      <a:lnTo>
                        <a:pt x="130" y="119"/>
                      </a:lnTo>
                      <a:lnTo>
                        <a:pt x="114" y="121"/>
                      </a:lnTo>
                      <a:lnTo>
                        <a:pt x="100" y="123"/>
                      </a:lnTo>
                      <a:lnTo>
                        <a:pt x="90" y="127"/>
                      </a:lnTo>
                      <a:lnTo>
                        <a:pt x="78" y="131"/>
                      </a:lnTo>
                      <a:lnTo>
                        <a:pt x="68" y="135"/>
                      </a:lnTo>
                      <a:lnTo>
                        <a:pt x="56" y="139"/>
                      </a:lnTo>
                      <a:lnTo>
                        <a:pt x="44" y="145"/>
                      </a:lnTo>
                      <a:lnTo>
                        <a:pt x="28" y="15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415" name="Freeform 76">
                  <a:extLst>
                    <a:ext uri="{FF2B5EF4-FFF2-40B4-BE49-F238E27FC236}">
                      <a16:creationId xmlns:a16="http://schemas.microsoft.com/office/drawing/2014/main" xmlns="" id="{7045F2A8-72CA-4794-9ABE-5C6D1CDA74E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87" y="2843"/>
                  <a:ext cx="4" cy="77"/>
                </a:xfrm>
                <a:custGeom>
                  <a:avLst/>
                  <a:gdLst>
                    <a:gd name="T0" fmla="*/ 2 w 4"/>
                    <a:gd name="T1" fmla="*/ 0 h 77"/>
                    <a:gd name="T2" fmla="*/ 2 w 4"/>
                    <a:gd name="T3" fmla="*/ 0 h 77"/>
                    <a:gd name="T4" fmla="*/ 2 w 4"/>
                    <a:gd name="T5" fmla="*/ 20 h 77"/>
                    <a:gd name="T6" fmla="*/ 2 w 4"/>
                    <a:gd name="T7" fmla="*/ 35 h 77"/>
                    <a:gd name="T8" fmla="*/ 2 w 4"/>
                    <a:gd name="T9" fmla="*/ 51 h 77"/>
                    <a:gd name="T10" fmla="*/ 0 w 4"/>
                    <a:gd name="T11" fmla="*/ 77 h 77"/>
                    <a:gd name="T12" fmla="*/ 2 w 4"/>
                    <a:gd name="T13" fmla="*/ 77 h 77"/>
                    <a:gd name="T14" fmla="*/ 2 w 4"/>
                    <a:gd name="T15" fmla="*/ 51 h 77"/>
                    <a:gd name="T16" fmla="*/ 4 w 4"/>
                    <a:gd name="T17" fmla="*/ 35 h 77"/>
                    <a:gd name="T18" fmla="*/ 4 w 4"/>
                    <a:gd name="T19" fmla="*/ 20 h 77"/>
                    <a:gd name="T20" fmla="*/ 4 w 4"/>
                    <a:gd name="T21" fmla="*/ 0 h 77"/>
                    <a:gd name="T22" fmla="*/ 2 w 4"/>
                    <a:gd name="T23" fmla="*/ 0 h 77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w 4"/>
                    <a:gd name="T37" fmla="*/ 0 h 77"/>
                    <a:gd name="T38" fmla="*/ 4 w 4"/>
                    <a:gd name="T39" fmla="*/ 77 h 77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T36" t="T37" r="T38" b="T39"/>
                  <a:pathLst>
                    <a:path w="4" h="77">
                      <a:moveTo>
                        <a:pt x="2" y="0"/>
                      </a:moveTo>
                      <a:lnTo>
                        <a:pt x="2" y="0"/>
                      </a:lnTo>
                      <a:lnTo>
                        <a:pt x="2" y="20"/>
                      </a:lnTo>
                      <a:lnTo>
                        <a:pt x="2" y="35"/>
                      </a:lnTo>
                      <a:lnTo>
                        <a:pt x="2" y="51"/>
                      </a:lnTo>
                      <a:lnTo>
                        <a:pt x="0" y="77"/>
                      </a:lnTo>
                      <a:lnTo>
                        <a:pt x="2" y="77"/>
                      </a:lnTo>
                      <a:lnTo>
                        <a:pt x="2" y="51"/>
                      </a:lnTo>
                      <a:lnTo>
                        <a:pt x="4" y="35"/>
                      </a:lnTo>
                      <a:lnTo>
                        <a:pt x="4" y="20"/>
                      </a:lnTo>
                      <a:lnTo>
                        <a:pt x="4" y="0"/>
                      </a:lnTo>
                      <a:lnTo>
                        <a:pt x="2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416" name="Freeform 77">
                  <a:extLst>
                    <a:ext uri="{FF2B5EF4-FFF2-40B4-BE49-F238E27FC236}">
                      <a16:creationId xmlns:a16="http://schemas.microsoft.com/office/drawing/2014/main" xmlns="" id="{F2C828F1-9951-462A-88BC-20FB8F71925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57" y="2765"/>
                  <a:ext cx="32" cy="70"/>
                </a:xfrm>
                <a:custGeom>
                  <a:avLst/>
                  <a:gdLst>
                    <a:gd name="T0" fmla="*/ 2 w 32"/>
                    <a:gd name="T1" fmla="*/ 0 h 70"/>
                    <a:gd name="T2" fmla="*/ 2 w 32"/>
                    <a:gd name="T3" fmla="*/ 0 h 70"/>
                    <a:gd name="T4" fmla="*/ 0 w 32"/>
                    <a:gd name="T5" fmla="*/ 2 h 70"/>
                    <a:gd name="T6" fmla="*/ 2 w 32"/>
                    <a:gd name="T7" fmla="*/ 6 h 70"/>
                    <a:gd name="T8" fmla="*/ 4 w 32"/>
                    <a:gd name="T9" fmla="*/ 12 h 70"/>
                    <a:gd name="T10" fmla="*/ 8 w 32"/>
                    <a:gd name="T11" fmla="*/ 20 h 70"/>
                    <a:gd name="T12" fmla="*/ 14 w 32"/>
                    <a:gd name="T13" fmla="*/ 30 h 70"/>
                    <a:gd name="T14" fmla="*/ 20 w 32"/>
                    <a:gd name="T15" fmla="*/ 42 h 70"/>
                    <a:gd name="T16" fmla="*/ 24 w 32"/>
                    <a:gd name="T17" fmla="*/ 56 h 70"/>
                    <a:gd name="T18" fmla="*/ 28 w 32"/>
                    <a:gd name="T19" fmla="*/ 70 h 70"/>
                    <a:gd name="T20" fmla="*/ 32 w 32"/>
                    <a:gd name="T21" fmla="*/ 70 h 70"/>
                    <a:gd name="T22" fmla="*/ 28 w 32"/>
                    <a:gd name="T23" fmla="*/ 54 h 70"/>
                    <a:gd name="T24" fmla="*/ 24 w 32"/>
                    <a:gd name="T25" fmla="*/ 42 h 70"/>
                    <a:gd name="T26" fmla="*/ 18 w 32"/>
                    <a:gd name="T27" fmla="*/ 28 h 70"/>
                    <a:gd name="T28" fmla="*/ 12 w 32"/>
                    <a:gd name="T29" fmla="*/ 18 h 70"/>
                    <a:gd name="T30" fmla="*/ 8 w 32"/>
                    <a:gd name="T31" fmla="*/ 10 h 70"/>
                    <a:gd name="T32" fmla="*/ 4 w 32"/>
                    <a:gd name="T33" fmla="*/ 4 h 70"/>
                    <a:gd name="T34" fmla="*/ 4 w 32"/>
                    <a:gd name="T35" fmla="*/ 0 h 70"/>
                    <a:gd name="T36" fmla="*/ 0 w 32"/>
                    <a:gd name="T37" fmla="*/ 2 h 70"/>
                    <a:gd name="T38" fmla="*/ 2 w 32"/>
                    <a:gd name="T39" fmla="*/ 0 h 70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w 32"/>
                    <a:gd name="T61" fmla="*/ 0 h 70"/>
                    <a:gd name="T62" fmla="*/ 32 w 32"/>
                    <a:gd name="T63" fmla="*/ 70 h 70"/>
                  </a:gdLst>
                  <a:ahLst/>
                  <a:cxnLst>
                    <a:cxn ang="T40">
                      <a:pos x="T0" y="T1"/>
                    </a:cxn>
                    <a:cxn ang="T41">
                      <a:pos x="T2" y="T3"/>
                    </a:cxn>
                    <a:cxn ang="T42">
                      <a:pos x="T4" y="T5"/>
                    </a:cxn>
                    <a:cxn ang="T43">
                      <a:pos x="T6" y="T7"/>
                    </a:cxn>
                    <a:cxn ang="T44">
                      <a:pos x="T8" y="T9"/>
                    </a:cxn>
                    <a:cxn ang="T45">
                      <a:pos x="T10" y="T11"/>
                    </a:cxn>
                    <a:cxn ang="T46">
                      <a:pos x="T12" y="T13"/>
                    </a:cxn>
                    <a:cxn ang="T47">
                      <a:pos x="T14" y="T15"/>
                    </a:cxn>
                    <a:cxn ang="T48">
                      <a:pos x="T16" y="T17"/>
                    </a:cxn>
                    <a:cxn ang="T49">
                      <a:pos x="T18" y="T19"/>
                    </a:cxn>
                    <a:cxn ang="T50">
                      <a:pos x="T20" y="T21"/>
                    </a:cxn>
                    <a:cxn ang="T51">
                      <a:pos x="T22" y="T23"/>
                    </a:cxn>
                    <a:cxn ang="T52">
                      <a:pos x="T24" y="T25"/>
                    </a:cxn>
                    <a:cxn ang="T53">
                      <a:pos x="T26" y="T27"/>
                    </a:cxn>
                    <a:cxn ang="T54">
                      <a:pos x="T28" y="T29"/>
                    </a:cxn>
                    <a:cxn ang="T55">
                      <a:pos x="T30" y="T31"/>
                    </a:cxn>
                    <a:cxn ang="T56">
                      <a:pos x="T32" y="T33"/>
                    </a:cxn>
                    <a:cxn ang="T57">
                      <a:pos x="T34" y="T35"/>
                    </a:cxn>
                    <a:cxn ang="T58">
                      <a:pos x="T36" y="T37"/>
                    </a:cxn>
                    <a:cxn ang="T59">
                      <a:pos x="T38" y="T39"/>
                    </a:cxn>
                  </a:cxnLst>
                  <a:rect l="T60" t="T61" r="T62" b="T63"/>
                  <a:pathLst>
                    <a:path w="32" h="70">
                      <a:moveTo>
                        <a:pt x="2" y="0"/>
                      </a:move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2" y="6"/>
                      </a:lnTo>
                      <a:lnTo>
                        <a:pt x="4" y="12"/>
                      </a:lnTo>
                      <a:lnTo>
                        <a:pt x="8" y="20"/>
                      </a:lnTo>
                      <a:lnTo>
                        <a:pt x="14" y="30"/>
                      </a:lnTo>
                      <a:lnTo>
                        <a:pt x="20" y="42"/>
                      </a:lnTo>
                      <a:lnTo>
                        <a:pt x="24" y="56"/>
                      </a:lnTo>
                      <a:lnTo>
                        <a:pt x="28" y="70"/>
                      </a:lnTo>
                      <a:lnTo>
                        <a:pt x="32" y="70"/>
                      </a:lnTo>
                      <a:lnTo>
                        <a:pt x="28" y="54"/>
                      </a:lnTo>
                      <a:lnTo>
                        <a:pt x="24" y="42"/>
                      </a:lnTo>
                      <a:lnTo>
                        <a:pt x="18" y="28"/>
                      </a:lnTo>
                      <a:lnTo>
                        <a:pt x="12" y="18"/>
                      </a:lnTo>
                      <a:lnTo>
                        <a:pt x="8" y="10"/>
                      </a:lnTo>
                      <a:lnTo>
                        <a:pt x="4" y="4"/>
                      </a:lnTo>
                      <a:lnTo>
                        <a:pt x="4" y="0"/>
                      </a:lnTo>
                      <a:lnTo>
                        <a:pt x="0" y="2"/>
                      </a:lnTo>
                      <a:lnTo>
                        <a:pt x="2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417" name="Freeform 78">
                  <a:extLst>
                    <a:ext uri="{FF2B5EF4-FFF2-40B4-BE49-F238E27FC236}">
                      <a16:creationId xmlns:a16="http://schemas.microsoft.com/office/drawing/2014/main" xmlns="" id="{AAC7E99E-2878-41DE-B59A-4112113E84D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59" y="2765"/>
                  <a:ext cx="228" cy="117"/>
                </a:xfrm>
                <a:custGeom>
                  <a:avLst/>
                  <a:gdLst>
                    <a:gd name="T0" fmla="*/ 228 w 228"/>
                    <a:gd name="T1" fmla="*/ 115 h 117"/>
                    <a:gd name="T2" fmla="*/ 228 w 228"/>
                    <a:gd name="T3" fmla="*/ 115 h 117"/>
                    <a:gd name="T4" fmla="*/ 2 w 228"/>
                    <a:gd name="T5" fmla="*/ 0 h 117"/>
                    <a:gd name="T6" fmla="*/ 0 w 228"/>
                    <a:gd name="T7" fmla="*/ 2 h 117"/>
                    <a:gd name="T8" fmla="*/ 224 w 228"/>
                    <a:gd name="T9" fmla="*/ 117 h 117"/>
                    <a:gd name="T10" fmla="*/ 224 w 228"/>
                    <a:gd name="T11" fmla="*/ 117 h 117"/>
                    <a:gd name="T12" fmla="*/ 228 w 228"/>
                    <a:gd name="T13" fmla="*/ 115 h 117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228"/>
                    <a:gd name="T22" fmla="*/ 0 h 117"/>
                    <a:gd name="T23" fmla="*/ 228 w 228"/>
                    <a:gd name="T24" fmla="*/ 117 h 117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228" h="117">
                      <a:moveTo>
                        <a:pt x="228" y="115"/>
                      </a:moveTo>
                      <a:lnTo>
                        <a:pt x="228" y="115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224" y="117"/>
                      </a:lnTo>
                      <a:lnTo>
                        <a:pt x="228" y="11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418" name="Freeform 79">
                  <a:extLst>
                    <a:ext uri="{FF2B5EF4-FFF2-40B4-BE49-F238E27FC236}">
                      <a16:creationId xmlns:a16="http://schemas.microsoft.com/office/drawing/2014/main" xmlns="" id="{99AF6628-EBA5-4679-A537-61258A2CD2E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97" y="2886"/>
                  <a:ext cx="90" cy="1"/>
                </a:xfrm>
                <a:custGeom>
                  <a:avLst/>
                  <a:gdLst>
                    <a:gd name="T0" fmla="*/ 0 w 90"/>
                    <a:gd name="T1" fmla="*/ 0 h 1"/>
                    <a:gd name="T2" fmla="*/ 0 w 90"/>
                    <a:gd name="T3" fmla="*/ 0 h 1"/>
                    <a:gd name="T4" fmla="*/ 16 w 90"/>
                    <a:gd name="T5" fmla="*/ 0 h 1"/>
                    <a:gd name="T6" fmla="*/ 32 w 90"/>
                    <a:gd name="T7" fmla="*/ 0 h 1"/>
                    <a:gd name="T8" fmla="*/ 50 w 90"/>
                    <a:gd name="T9" fmla="*/ 0 h 1"/>
                    <a:gd name="T10" fmla="*/ 62 w 90"/>
                    <a:gd name="T11" fmla="*/ 0 h 1"/>
                    <a:gd name="T12" fmla="*/ 72 w 90"/>
                    <a:gd name="T13" fmla="*/ 0 h 1"/>
                    <a:gd name="T14" fmla="*/ 82 w 90"/>
                    <a:gd name="T15" fmla="*/ 0 h 1"/>
                    <a:gd name="T16" fmla="*/ 88 w 90"/>
                    <a:gd name="T17" fmla="*/ 0 h 1"/>
                    <a:gd name="T18" fmla="*/ 90 w 90"/>
                    <a:gd name="T19" fmla="*/ 0 h 1"/>
                    <a:gd name="T20" fmla="*/ 86 w 90"/>
                    <a:gd name="T21" fmla="*/ 0 h 1"/>
                    <a:gd name="T22" fmla="*/ 88 w 90"/>
                    <a:gd name="T23" fmla="*/ 0 h 1"/>
                    <a:gd name="T24" fmla="*/ 82 w 90"/>
                    <a:gd name="T25" fmla="*/ 0 h 1"/>
                    <a:gd name="T26" fmla="*/ 72 w 90"/>
                    <a:gd name="T27" fmla="*/ 0 h 1"/>
                    <a:gd name="T28" fmla="*/ 62 w 90"/>
                    <a:gd name="T29" fmla="*/ 0 h 1"/>
                    <a:gd name="T30" fmla="*/ 50 w 90"/>
                    <a:gd name="T31" fmla="*/ 0 h 1"/>
                    <a:gd name="T32" fmla="*/ 32 w 90"/>
                    <a:gd name="T33" fmla="*/ 0 h 1"/>
                    <a:gd name="T34" fmla="*/ 16 w 90"/>
                    <a:gd name="T35" fmla="*/ 0 h 1"/>
                    <a:gd name="T36" fmla="*/ 0 w 90"/>
                    <a:gd name="T37" fmla="*/ 0 h 1"/>
                    <a:gd name="T38" fmla="*/ 0 w 90"/>
                    <a:gd name="T39" fmla="*/ 0 h 1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w 90"/>
                    <a:gd name="T61" fmla="*/ 0 h 1"/>
                    <a:gd name="T62" fmla="*/ 90 w 90"/>
                    <a:gd name="T63" fmla="*/ 1 h 1"/>
                  </a:gdLst>
                  <a:ahLst/>
                  <a:cxnLst>
                    <a:cxn ang="T40">
                      <a:pos x="T0" y="T1"/>
                    </a:cxn>
                    <a:cxn ang="T41">
                      <a:pos x="T2" y="T3"/>
                    </a:cxn>
                    <a:cxn ang="T42">
                      <a:pos x="T4" y="T5"/>
                    </a:cxn>
                    <a:cxn ang="T43">
                      <a:pos x="T6" y="T7"/>
                    </a:cxn>
                    <a:cxn ang="T44">
                      <a:pos x="T8" y="T9"/>
                    </a:cxn>
                    <a:cxn ang="T45">
                      <a:pos x="T10" y="T11"/>
                    </a:cxn>
                    <a:cxn ang="T46">
                      <a:pos x="T12" y="T13"/>
                    </a:cxn>
                    <a:cxn ang="T47">
                      <a:pos x="T14" y="T15"/>
                    </a:cxn>
                    <a:cxn ang="T48">
                      <a:pos x="T16" y="T17"/>
                    </a:cxn>
                    <a:cxn ang="T49">
                      <a:pos x="T18" y="T19"/>
                    </a:cxn>
                    <a:cxn ang="T50">
                      <a:pos x="T20" y="T21"/>
                    </a:cxn>
                    <a:cxn ang="T51">
                      <a:pos x="T22" y="T23"/>
                    </a:cxn>
                    <a:cxn ang="T52">
                      <a:pos x="T24" y="T25"/>
                    </a:cxn>
                    <a:cxn ang="T53">
                      <a:pos x="T26" y="T27"/>
                    </a:cxn>
                    <a:cxn ang="T54">
                      <a:pos x="T28" y="T29"/>
                    </a:cxn>
                    <a:cxn ang="T55">
                      <a:pos x="T30" y="T31"/>
                    </a:cxn>
                    <a:cxn ang="T56">
                      <a:pos x="T32" y="T33"/>
                    </a:cxn>
                    <a:cxn ang="T57">
                      <a:pos x="T34" y="T35"/>
                    </a:cxn>
                    <a:cxn ang="T58">
                      <a:pos x="T36" y="T37"/>
                    </a:cxn>
                    <a:cxn ang="T59">
                      <a:pos x="T38" y="T39"/>
                    </a:cxn>
                  </a:cxnLst>
                  <a:rect l="T60" t="T61" r="T62" b="T63"/>
                  <a:pathLst>
                    <a:path w="90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16" y="0"/>
                      </a:lnTo>
                      <a:lnTo>
                        <a:pt x="32" y="0"/>
                      </a:lnTo>
                      <a:lnTo>
                        <a:pt x="50" y="0"/>
                      </a:lnTo>
                      <a:lnTo>
                        <a:pt x="62" y="0"/>
                      </a:lnTo>
                      <a:lnTo>
                        <a:pt x="72" y="0"/>
                      </a:lnTo>
                      <a:lnTo>
                        <a:pt x="82" y="0"/>
                      </a:lnTo>
                      <a:lnTo>
                        <a:pt x="88" y="0"/>
                      </a:lnTo>
                      <a:lnTo>
                        <a:pt x="90" y="0"/>
                      </a:lnTo>
                      <a:lnTo>
                        <a:pt x="86" y="0"/>
                      </a:lnTo>
                      <a:lnTo>
                        <a:pt x="88" y="0"/>
                      </a:lnTo>
                      <a:lnTo>
                        <a:pt x="82" y="0"/>
                      </a:lnTo>
                      <a:lnTo>
                        <a:pt x="72" y="0"/>
                      </a:lnTo>
                      <a:lnTo>
                        <a:pt x="62" y="0"/>
                      </a:lnTo>
                      <a:lnTo>
                        <a:pt x="50" y="0"/>
                      </a:lnTo>
                      <a:lnTo>
                        <a:pt x="32" y="0"/>
                      </a:lnTo>
                      <a:lnTo>
                        <a:pt x="16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419" name="Freeform 80">
                  <a:extLst>
                    <a:ext uri="{FF2B5EF4-FFF2-40B4-BE49-F238E27FC236}">
                      <a16:creationId xmlns:a16="http://schemas.microsoft.com/office/drawing/2014/main" xmlns="" id="{1172B57F-ED00-470B-ABC8-5E6C20F06D7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87" y="2890"/>
                  <a:ext cx="100" cy="34"/>
                </a:xfrm>
                <a:custGeom>
                  <a:avLst/>
                  <a:gdLst>
                    <a:gd name="T0" fmla="*/ 0 w 100"/>
                    <a:gd name="T1" fmla="*/ 30 h 34"/>
                    <a:gd name="T2" fmla="*/ 4 w 100"/>
                    <a:gd name="T3" fmla="*/ 32 h 34"/>
                    <a:gd name="T4" fmla="*/ 18 w 100"/>
                    <a:gd name="T5" fmla="*/ 26 h 34"/>
                    <a:gd name="T6" fmla="*/ 30 w 100"/>
                    <a:gd name="T7" fmla="*/ 20 h 34"/>
                    <a:gd name="T8" fmla="*/ 40 w 100"/>
                    <a:gd name="T9" fmla="*/ 16 h 34"/>
                    <a:gd name="T10" fmla="*/ 50 w 100"/>
                    <a:gd name="T11" fmla="*/ 12 h 34"/>
                    <a:gd name="T12" fmla="*/ 62 w 100"/>
                    <a:gd name="T13" fmla="*/ 10 h 34"/>
                    <a:gd name="T14" fmla="*/ 74 w 100"/>
                    <a:gd name="T15" fmla="*/ 6 h 34"/>
                    <a:gd name="T16" fmla="*/ 86 w 100"/>
                    <a:gd name="T17" fmla="*/ 4 h 34"/>
                    <a:gd name="T18" fmla="*/ 100 w 100"/>
                    <a:gd name="T19" fmla="*/ 2 h 34"/>
                    <a:gd name="T20" fmla="*/ 100 w 100"/>
                    <a:gd name="T21" fmla="*/ 0 h 34"/>
                    <a:gd name="T22" fmla="*/ 86 w 100"/>
                    <a:gd name="T23" fmla="*/ 2 h 34"/>
                    <a:gd name="T24" fmla="*/ 72 w 100"/>
                    <a:gd name="T25" fmla="*/ 4 h 34"/>
                    <a:gd name="T26" fmla="*/ 60 w 100"/>
                    <a:gd name="T27" fmla="*/ 6 h 34"/>
                    <a:gd name="T28" fmla="*/ 50 w 100"/>
                    <a:gd name="T29" fmla="*/ 10 h 34"/>
                    <a:gd name="T30" fmla="*/ 38 w 100"/>
                    <a:gd name="T31" fmla="*/ 12 h 34"/>
                    <a:gd name="T32" fmla="*/ 28 w 100"/>
                    <a:gd name="T33" fmla="*/ 18 h 34"/>
                    <a:gd name="T34" fmla="*/ 16 w 100"/>
                    <a:gd name="T35" fmla="*/ 22 h 34"/>
                    <a:gd name="T36" fmla="*/ 0 w 100"/>
                    <a:gd name="T37" fmla="*/ 30 h 34"/>
                    <a:gd name="T38" fmla="*/ 4 w 100"/>
                    <a:gd name="T39" fmla="*/ 30 h 34"/>
                    <a:gd name="T40" fmla="*/ 0 w 100"/>
                    <a:gd name="T41" fmla="*/ 30 h 34"/>
                    <a:gd name="T42" fmla="*/ 0 w 100"/>
                    <a:gd name="T43" fmla="*/ 34 h 34"/>
                    <a:gd name="T44" fmla="*/ 4 w 100"/>
                    <a:gd name="T45" fmla="*/ 32 h 34"/>
                    <a:gd name="T46" fmla="*/ 0 w 100"/>
                    <a:gd name="T47" fmla="*/ 30 h 34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w 100"/>
                    <a:gd name="T73" fmla="*/ 0 h 34"/>
                    <a:gd name="T74" fmla="*/ 100 w 100"/>
                    <a:gd name="T75" fmla="*/ 34 h 34"/>
                  </a:gdLst>
                  <a:ahLst/>
                  <a:cxnLst>
                    <a:cxn ang="T48">
                      <a:pos x="T0" y="T1"/>
                    </a:cxn>
                    <a:cxn ang="T49">
                      <a:pos x="T2" y="T3"/>
                    </a:cxn>
                    <a:cxn ang="T50">
                      <a:pos x="T4" y="T5"/>
                    </a:cxn>
                    <a:cxn ang="T51">
                      <a:pos x="T6" y="T7"/>
                    </a:cxn>
                    <a:cxn ang="T52">
                      <a:pos x="T8" y="T9"/>
                    </a:cxn>
                    <a:cxn ang="T53">
                      <a:pos x="T10" y="T11"/>
                    </a:cxn>
                    <a:cxn ang="T54">
                      <a:pos x="T12" y="T13"/>
                    </a:cxn>
                    <a:cxn ang="T55">
                      <a:pos x="T14" y="T15"/>
                    </a:cxn>
                    <a:cxn ang="T56">
                      <a:pos x="T16" y="T17"/>
                    </a:cxn>
                    <a:cxn ang="T57">
                      <a:pos x="T18" y="T19"/>
                    </a:cxn>
                    <a:cxn ang="T58">
                      <a:pos x="T20" y="T21"/>
                    </a:cxn>
                    <a:cxn ang="T59">
                      <a:pos x="T22" y="T23"/>
                    </a:cxn>
                    <a:cxn ang="T60">
                      <a:pos x="T24" y="T25"/>
                    </a:cxn>
                    <a:cxn ang="T61">
                      <a:pos x="T26" y="T27"/>
                    </a:cxn>
                    <a:cxn ang="T62">
                      <a:pos x="T28" y="T29"/>
                    </a:cxn>
                    <a:cxn ang="T63">
                      <a:pos x="T30" y="T31"/>
                    </a:cxn>
                    <a:cxn ang="T64">
                      <a:pos x="T32" y="T33"/>
                    </a:cxn>
                    <a:cxn ang="T65">
                      <a:pos x="T34" y="T35"/>
                    </a:cxn>
                    <a:cxn ang="T66">
                      <a:pos x="T36" y="T37"/>
                    </a:cxn>
                    <a:cxn ang="T67">
                      <a:pos x="T38" y="T39"/>
                    </a:cxn>
                    <a:cxn ang="T68">
                      <a:pos x="T40" y="T41"/>
                    </a:cxn>
                    <a:cxn ang="T69">
                      <a:pos x="T42" y="T43"/>
                    </a:cxn>
                    <a:cxn ang="T70">
                      <a:pos x="T44" y="T45"/>
                    </a:cxn>
                    <a:cxn ang="T71">
                      <a:pos x="T46" y="T47"/>
                    </a:cxn>
                  </a:cxnLst>
                  <a:rect l="T72" t="T73" r="T74" b="T75"/>
                  <a:pathLst>
                    <a:path w="100" h="34">
                      <a:moveTo>
                        <a:pt x="0" y="30"/>
                      </a:moveTo>
                      <a:lnTo>
                        <a:pt x="4" y="32"/>
                      </a:lnTo>
                      <a:lnTo>
                        <a:pt x="18" y="26"/>
                      </a:lnTo>
                      <a:lnTo>
                        <a:pt x="30" y="20"/>
                      </a:lnTo>
                      <a:lnTo>
                        <a:pt x="40" y="16"/>
                      </a:lnTo>
                      <a:lnTo>
                        <a:pt x="50" y="12"/>
                      </a:lnTo>
                      <a:lnTo>
                        <a:pt x="62" y="10"/>
                      </a:lnTo>
                      <a:lnTo>
                        <a:pt x="74" y="6"/>
                      </a:lnTo>
                      <a:lnTo>
                        <a:pt x="86" y="4"/>
                      </a:lnTo>
                      <a:lnTo>
                        <a:pt x="100" y="2"/>
                      </a:lnTo>
                      <a:lnTo>
                        <a:pt x="100" y="0"/>
                      </a:lnTo>
                      <a:lnTo>
                        <a:pt x="86" y="2"/>
                      </a:lnTo>
                      <a:lnTo>
                        <a:pt x="72" y="4"/>
                      </a:lnTo>
                      <a:lnTo>
                        <a:pt x="60" y="6"/>
                      </a:lnTo>
                      <a:lnTo>
                        <a:pt x="50" y="10"/>
                      </a:lnTo>
                      <a:lnTo>
                        <a:pt x="38" y="12"/>
                      </a:lnTo>
                      <a:lnTo>
                        <a:pt x="28" y="18"/>
                      </a:lnTo>
                      <a:lnTo>
                        <a:pt x="16" y="22"/>
                      </a:lnTo>
                      <a:lnTo>
                        <a:pt x="0" y="30"/>
                      </a:lnTo>
                      <a:lnTo>
                        <a:pt x="4" y="30"/>
                      </a:lnTo>
                      <a:lnTo>
                        <a:pt x="0" y="30"/>
                      </a:lnTo>
                      <a:lnTo>
                        <a:pt x="0" y="34"/>
                      </a:lnTo>
                      <a:lnTo>
                        <a:pt x="4" y="32"/>
                      </a:lnTo>
                      <a:lnTo>
                        <a:pt x="0" y="3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</p:grpSp>
          <p:sp>
            <p:nvSpPr>
              <p:cNvPr id="409" name="Rectangle 81">
                <a:extLst>
                  <a:ext uri="{FF2B5EF4-FFF2-40B4-BE49-F238E27FC236}">
                    <a16:creationId xmlns:a16="http://schemas.microsoft.com/office/drawing/2014/main" xmlns="" id="{1B8AC81C-A512-4C0B-AD58-3755190957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3" y="2845"/>
                <a:ext cx="438" cy="8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410" name="Rectangle 82">
                <a:extLst>
                  <a:ext uri="{FF2B5EF4-FFF2-40B4-BE49-F238E27FC236}">
                    <a16:creationId xmlns:a16="http://schemas.microsoft.com/office/drawing/2014/main" xmlns="" id="{D84BFADE-80BA-4EDF-AA43-73D01DD09B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32" y="2759"/>
                <a:ext cx="795" cy="21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411" name="Rectangle 83">
                <a:extLst>
                  <a:ext uri="{FF2B5EF4-FFF2-40B4-BE49-F238E27FC236}">
                    <a16:creationId xmlns:a16="http://schemas.microsoft.com/office/drawing/2014/main" xmlns="" id="{9267ADA0-A0D4-4C8F-880C-9D6F34F3E5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91" y="2795"/>
                <a:ext cx="331" cy="19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zh-CN" altLang="en-US" b="1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发票</a:t>
                </a:r>
                <a:endParaRPr lang="en-US" altLang="zh-TW" b="1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  <p:grpSp>
          <p:nvGrpSpPr>
            <p:cNvPr id="214" name="Group 84">
              <a:extLst>
                <a:ext uri="{FF2B5EF4-FFF2-40B4-BE49-F238E27FC236}">
                  <a16:creationId xmlns:a16="http://schemas.microsoft.com/office/drawing/2014/main" xmlns="" id="{1D8F3606-EADC-4825-B5D9-0465212BB46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08" y="1369"/>
              <a:ext cx="322" cy="74"/>
              <a:chOff x="4047" y="1242"/>
              <a:chExt cx="367" cy="85"/>
            </a:xfrm>
          </p:grpSpPr>
          <p:sp>
            <p:nvSpPr>
              <p:cNvPr id="405" name="Rectangle 85">
                <a:extLst>
                  <a:ext uri="{FF2B5EF4-FFF2-40B4-BE49-F238E27FC236}">
                    <a16:creationId xmlns:a16="http://schemas.microsoft.com/office/drawing/2014/main" xmlns="" id="{AC6B2079-71C4-4529-9151-DBC8BD72BE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47" y="1275"/>
                <a:ext cx="285" cy="16"/>
              </a:xfrm>
              <a:prstGeom prst="rect">
                <a:avLst/>
              </a:prstGeom>
              <a:solidFill>
                <a:srgbClr val="FC0128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406" name="Freeform 86">
                <a:extLst>
                  <a:ext uri="{FF2B5EF4-FFF2-40B4-BE49-F238E27FC236}">
                    <a16:creationId xmlns:a16="http://schemas.microsoft.com/office/drawing/2014/main" xmlns="" id="{BF356755-EEC8-4D42-891B-E19A9E5B6A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28" y="1242"/>
                <a:ext cx="86" cy="85"/>
              </a:xfrm>
              <a:custGeom>
                <a:avLst/>
                <a:gdLst>
                  <a:gd name="T0" fmla="*/ 0 w 86"/>
                  <a:gd name="T1" fmla="*/ 85 h 85"/>
                  <a:gd name="T2" fmla="*/ 86 w 86"/>
                  <a:gd name="T3" fmla="*/ 41 h 85"/>
                  <a:gd name="T4" fmla="*/ 0 w 86"/>
                  <a:gd name="T5" fmla="*/ 0 h 85"/>
                  <a:gd name="T6" fmla="*/ 0 w 86"/>
                  <a:gd name="T7" fmla="*/ 85 h 8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86"/>
                  <a:gd name="T13" fmla="*/ 0 h 85"/>
                  <a:gd name="T14" fmla="*/ 86 w 86"/>
                  <a:gd name="T15" fmla="*/ 85 h 8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86" h="85">
                    <a:moveTo>
                      <a:pt x="0" y="85"/>
                    </a:moveTo>
                    <a:lnTo>
                      <a:pt x="86" y="41"/>
                    </a:lnTo>
                    <a:lnTo>
                      <a:pt x="0" y="0"/>
                    </a:lnTo>
                    <a:lnTo>
                      <a:pt x="0" y="85"/>
                    </a:lnTo>
                    <a:close/>
                  </a:path>
                </a:pathLst>
              </a:custGeom>
              <a:solidFill>
                <a:srgbClr val="FC0128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  <p:grpSp>
          <p:nvGrpSpPr>
            <p:cNvPr id="215" name="Group 87">
              <a:extLst>
                <a:ext uri="{FF2B5EF4-FFF2-40B4-BE49-F238E27FC236}">
                  <a16:creationId xmlns:a16="http://schemas.microsoft.com/office/drawing/2014/main" xmlns="" id="{3FB8610F-6ED1-4BAC-9AEC-9AA3F8B75A4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370" y="1369"/>
              <a:ext cx="323" cy="74"/>
              <a:chOff x="1270" y="1242"/>
              <a:chExt cx="367" cy="85"/>
            </a:xfrm>
          </p:grpSpPr>
          <p:sp>
            <p:nvSpPr>
              <p:cNvPr id="403" name="Rectangle 88">
                <a:extLst>
                  <a:ext uri="{FF2B5EF4-FFF2-40B4-BE49-F238E27FC236}">
                    <a16:creationId xmlns:a16="http://schemas.microsoft.com/office/drawing/2014/main" xmlns="" id="{D7D24025-8261-4858-9CEC-126914F27B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70" y="1275"/>
                <a:ext cx="286" cy="16"/>
              </a:xfrm>
              <a:prstGeom prst="rect">
                <a:avLst/>
              </a:prstGeom>
              <a:solidFill>
                <a:srgbClr val="FC0128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404" name="Freeform 89">
                <a:extLst>
                  <a:ext uri="{FF2B5EF4-FFF2-40B4-BE49-F238E27FC236}">
                    <a16:creationId xmlns:a16="http://schemas.microsoft.com/office/drawing/2014/main" xmlns="" id="{327F0D0C-2C52-4C1F-817F-7386783C72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52" y="1242"/>
                <a:ext cx="85" cy="85"/>
              </a:xfrm>
              <a:custGeom>
                <a:avLst/>
                <a:gdLst>
                  <a:gd name="T0" fmla="*/ 0 w 85"/>
                  <a:gd name="T1" fmla="*/ 85 h 85"/>
                  <a:gd name="T2" fmla="*/ 85 w 85"/>
                  <a:gd name="T3" fmla="*/ 41 h 85"/>
                  <a:gd name="T4" fmla="*/ 0 w 85"/>
                  <a:gd name="T5" fmla="*/ 0 h 85"/>
                  <a:gd name="T6" fmla="*/ 0 w 85"/>
                  <a:gd name="T7" fmla="*/ 85 h 8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85"/>
                  <a:gd name="T13" fmla="*/ 0 h 85"/>
                  <a:gd name="T14" fmla="*/ 85 w 85"/>
                  <a:gd name="T15" fmla="*/ 85 h 8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85" h="85">
                    <a:moveTo>
                      <a:pt x="0" y="85"/>
                    </a:moveTo>
                    <a:lnTo>
                      <a:pt x="85" y="41"/>
                    </a:lnTo>
                    <a:lnTo>
                      <a:pt x="0" y="0"/>
                    </a:lnTo>
                    <a:lnTo>
                      <a:pt x="0" y="85"/>
                    </a:lnTo>
                    <a:close/>
                  </a:path>
                </a:pathLst>
              </a:custGeom>
              <a:solidFill>
                <a:srgbClr val="FC0128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  <p:grpSp>
          <p:nvGrpSpPr>
            <p:cNvPr id="216" name="Group 90">
              <a:extLst>
                <a:ext uri="{FF2B5EF4-FFF2-40B4-BE49-F238E27FC236}">
                  <a16:creationId xmlns:a16="http://schemas.microsoft.com/office/drawing/2014/main" xmlns="" id="{03C4850A-D63F-4207-8CCD-3E9C04BA40D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590" y="1369"/>
              <a:ext cx="322" cy="74"/>
              <a:chOff x="2659" y="1242"/>
              <a:chExt cx="367" cy="85"/>
            </a:xfrm>
          </p:grpSpPr>
          <p:sp>
            <p:nvSpPr>
              <p:cNvPr id="401" name="Rectangle 91">
                <a:extLst>
                  <a:ext uri="{FF2B5EF4-FFF2-40B4-BE49-F238E27FC236}">
                    <a16:creationId xmlns:a16="http://schemas.microsoft.com/office/drawing/2014/main" xmlns="" id="{C2C5DC1F-2590-46EA-9011-D55A16DABC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59" y="1275"/>
                <a:ext cx="285" cy="16"/>
              </a:xfrm>
              <a:prstGeom prst="rect">
                <a:avLst/>
              </a:prstGeom>
              <a:solidFill>
                <a:srgbClr val="FC0128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402" name="Freeform 92">
                <a:extLst>
                  <a:ext uri="{FF2B5EF4-FFF2-40B4-BE49-F238E27FC236}">
                    <a16:creationId xmlns:a16="http://schemas.microsoft.com/office/drawing/2014/main" xmlns="" id="{DF0DD059-FCFC-4F88-BC9C-989235B03B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40" y="1242"/>
                <a:ext cx="86" cy="85"/>
              </a:xfrm>
              <a:custGeom>
                <a:avLst/>
                <a:gdLst>
                  <a:gd name="T0" fmla="*/ 0 w 86"/>
                  <a:gd name="T1" fmla="*/ 85 h 85"/>
                  <a:gd name="T2" fmla="*/ 86 w 86"/>
                  <a:gd name="T3" fmla="*/ 41 h 85"/>
                  <a:gd name="T4" fmla="*/ 0 w 86"/>
                  <a:gd name="T5" fmla="*/ 0 h 85"/>
                  <a:gd name="T6" fmla="*/ 0 w 86"/>
                  <a:gd name="T7" fmla="*/ 85 h 8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86"/>
                  <a:gd name="T13" fmla="*/ 0 h 85"/>
                  <a:gd name="T14" fmla="*/ 86 w 86"/>
                  <a:gd name="T15" fmla="*/ 85 h 8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86" h="85">
                    <a:moveTo>
                      <a:pt x="0" y="85"/>
                    </a:moveTo>
                    <a:lnTo>
                      <a:pt x="86" y="41"/>
                    </a:lnTo>
                    <a:lnTo>
                      <a:pt x="0" y="0"/>
                    </a:lnTo>
                    <a:lnTo>
                      <a:pt x="0" y="85"/>
                    </a:lnTo>
                    <a:close/>
                  </a:path>
                </a:pathLst>
              </a:custGeom>
              <a:solidFill>
                <a:srgbClr val="FC0128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  <p:grpSp>
          <p:nvGrpSpPr>
            <p:cNvPr id="217" name="Group 93">
              <a:extLst>
                <a:ext uri="{FF2B5EF4-FFF2-40B4-BE49-F238E27FC236}">
                  <a16:creationId xmlns:a16="http://schemas.microsoft.com/office/drawing/2014/main" xmlns="" id="{1138FEEE-0FA3-4E0D-B022-6DBB77833D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9" y="1264"/>
              <a:ext cx="948" cy="362"/>
              <a:chOff x="255" y="1091"/>
              <a:chExt cx="1079" cy="407"/>
            </a:xfrm>
          </p:grpSpPr>
          <p:grpSp>
            <p:nvGrpSpPr>
              <p:cNvPr id="386" name="Group 94">
                <a:extLst>
                  <a:ext uri="{FF2B5EF4-FFF2-40B4-BE49-F238E27FC236}">
                    <a16:creationId xmlns:a16="http://schemas.microsoft.com/office/drawing/2014/main" xmlns="" id="{F105CA21-AFBF-4515-8803-D89717A4FFD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57" y="1093"/>
                <a:ext cx="1077" cy="405"/>
                <a:chOff x="257" y="1093"/>
                <a:chExt cx="1077" cy="405"/>
              </a:xfrm>
            </p:grpSpPr>
            <p:sp>
              <p:nvSpPr>
                <p:cNvPr id="399" name="Freeform 95">
                  <a:extLst>
                    <a:ext uri="{FF2B5EF4-FFF2-40B4-BE49-F238E27FC236}">
                      <a16:creationId xmlns:a16="http://schemas.microsoft.com/office/drawing/2014/main" xmlns="" id="{CDBB927E-CE3B-408B-B22D-755280D2DF8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1" y="1116"/>
                  <a:ext cx="1053" cy="382"/>
                </a:xfrm>
                <a:custGeom>
                  <a:avLst/>
                  <a:gdLst>
                    <a:gd name="T0" fmla="*/ 818 w 1053"/>
                    <a:gd name="T1" fmla="*/ 2 h 382"/>
                    <a:gd name="T2" fmla="*/ 0 w 1053"/>
                    <a:gd name="T3" fmla="*/ 0 h 382"/>
                    <a:gd name="T4" fmla="*/ 0 w 1053"/>
                    <a:gd name="T5" fmla="*/ 382 h 382"/>
                    <a:gd name="T6" fmla="*/ 1053 w 1053"/>
                    <a:gd name="T7" fmla="*/ 382 h 382"/>
                    <a:gd name="T8" fmla="*/ 1053 w 1053"/>
                    <a:gd name="T9" fmla="*/ 143 h 382"/>
                    <a:gd name="T10" fmla="*/ 818 w 1053"/>
                    <a:gd name="T11" fmla="*/ 2 h 382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1053"/>
                    <a:gd name="T19" fmla="*/ 0 h 382"/>
                    <a:gd name="T20" fmla="*/ 1053 w 1053"/>
                    <a:gd name="T21" fmla="*/ 382 h 382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1053" h="382">
                      <a:moveTo>
                        <a:pt x="818" y="2"/>
                      </a:moveTo>
                      <a:lnTo>
                        <a:pt x="0" y="0"/>
                      </a:lnTo>
                      <a:lnTo>
                        <a:pt x="0" y="382"/>
                      </a:lnTo>
                      <a:lnTo>
                        <a:pt x="1053" y="382"/>
                      </a:lnTo>
                      <a:lnTo>
                        <a:pt x="1053" y="143"/>
                      </a:lnTo>
                      <a:lnTo>
                        <a:pt x="818" y="2"/>
                      </a:lnTo>
                      <a:close/>
                    </a:path>
                  </a:pathLst>
                </a:custGeom>
                <a:solidFill>
                  <a:srgbClr val="CECECE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400" name="Freeform 96">
                  <a:extLst>
                    <a:ext uri="{FF2B5EF4-FFF2-40B4-BE49-F238E27FC236}">
                      <a16:creationId xmlns:a16="http://schemas.microsoft.com/office/drawing/2014/main" xmlns="" id="{0DCD7B5C-D49D-43AB-BC4A-5C7567E7F39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7" y="1093"/>
                  <a:ext cx="1053" cy="381"/>
                </a:xfrm>
                <a:custGeom>
                  <a:avLst/>
                  <a:gdLst>
                    <a:gd name="T0" fmla="*/ 818 w 1053"/>
                    <a:gd name="T1" fmla="*/ 2 h 381"/>
                    <a:gd name="T2" fmla="*/ 0 w 1053"/>
                    <a:gd name="T3" fmla="*/ 0 h 381"/>
                    <a:gd name="T4" fmla="*/ 0 w 1053"/>
                    <a:gd name="T5" fmla="*/ 381 h 381"/>
                    <a:gd name="T6" fmla="*/ 1053 w 1053"/>
                    <a:gd name="T7" fmla="*/ 381 h 381"/>
                    <a:gd name="T8" fmla="*/ 1053 w 1053"/>
                    <a:gd name="T9" fmla="*/ 143 h 381"/>
                    <a:gd name="T10" fmla="*/ 818 w 1053"/>
                    <a:gd name="T11" fmla="*/ 2 h 381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1053"/>
                    <a:gd name="T19" fmla="*/ 0 h 381"/>
                    <a:gd name="T20" fmla="*/ 1053 w 1053"/>
                    <a:gd name="T21" fmla="*/ 381 h 381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1053" h="381">
                      <a:moveTo>
                        <a:pt x="818" y="2"/>
                      </a:moveTo>
                      <a:lnTo>
                        <a:pt x="0" y="0"/>
                      </a:lnTo>
                      <a:lnTo>
                        <a:pt x="0" y="381"/>
                      </a:lnTo>
                      <a:lnTo>
                        <a:pt x="1053" y="381"/>
                      </a:lnTo>
                      <a:lnTo>
                        <a:pt x="1053" y="143"/>
                      </a:lnTo>
                      <a:lnTo>
                        <a:pt x="818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</p:grpSp>
          <p:grpSp>
            <p:nvGrpSpPr>
              <p:cNvPr id="387" name="Group 97">
                <a:extLst>
                  <a:ext uri="{FF2B5EF4-FFF2-40B4-BE49-F238E27FC236}">
                    <a16:creationId xmlns:a16="http://schemas.microsoft.com/office/drawing/2014/main" xmlns="" id="{9131F7F9-42E7-4C7D-84D1-C61E44384CC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065" y="1093"/>
                <a:ext cx="245" cy="198"/>
                <a:chOff x="1065" y="1093"/>
                <a:chExt cx="245" cy="198"/>
              </a:xfrm>
            </p:grpSpPr>
            <p:sp>
              <p:nvSpPr>
                <p:cNvPr id="391" name="Freeform 98">
                  <a:extLst>
                    <a:ext uri="{FF2B5EF4-FFF2-40B4-BE49-F238E27FC236}">
                      <a16:creationId xmlns:a16="http://schemas.microsoft.com/office/drawing/2014/main" xmlns="" id="{364E9D5D-99F5-47FE-9379-8BA92A9B682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81" y="1093"/>
                  <a:ext cx="227" cy="121"/>
                </a:xfrm>
                <a:custGeom>
                  <a:avLst/>
                  <a:gdLst>
                    <a:gd name="T0" fmla="*/ 0 w 227"/>
                    <a:gd name="T1" fmla="*/ 4 h 121"/>
                    <a:gd name="T2" fmla="*/ 0 w 227"/>
                    <a:gd name="T3" fmla="*/ 4 h 121"/>
                    <a:gd name="T4" fmla="*/ 225 w 227"/>
                    <a:gd name="T5" fmla="*/ 121 h 121"/>
                    <a:gd name="T6" fmla="*/ 227 w 227"/>
                    <a:gd name="T7" fmla="*/ 117 h 121"/>
                    <a:gd name="T8" fmla="*/ 2 w 227"/>
                    <a:gd name="T9" fmla="*/ 0 h 121"/>
                    <a:gd name="T10" fmla="*/ 0 w 227"/>
                    <a:gd name="T11" fmla="*/ 0 h 121"/>
                    <a:gd name="T12" fmla="*/ 2 w 227"/>
                    <a:gd name="T13" fmla="*/ 0 h 121"/>
                    <a:gd name="T14" fmla="*/ 0 w 227"/>
                    <a:gd name="T15" fmla="*/ 0 h 121"/>
                    <a:gd name="T16" fmla="*/ 0 w 227"/>
                    <a:gd name="T17" fmla="*/ 4 h 121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227"/>
                    <a:gd name="T28" fmla="*/ 0 h 121"/>
                    <a:gd name="T29" fmla="*/ 227 w 227"/>
                    <a:gd name="T30" fmla="*/ 121 h 121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227" h="121">
                      <a:moveTo>
                        <a:pt x="0" y="4"/>
                      </a:moveTo>
                      <a:lnTo>
                        <a:pt x="0" y="4"/>
                      </a:lnTo>
                      <a:lnTo>
                        <a:pt x="225" y="121"/>
                      </a:lnTo>
                      <a:lnTo>
                        <a:pt x="227" y="117"/>
                      </a:lnTo>
                      <a:lnTo>
                        <a:pt x="2" y="0"/>
                      </a:lnTo>
                      <a:lnTo>
                        <a:pt x="0" y="0"/>
                      </a:lnTo>
                      <a:lnTo>
                        <a:pt x="2" y="0"/>
                      </a:lnTo>
                      <a:lnTo>
                        <a:pt x="0" y="0"/>
                      </a:lnTo>
                      <a:lnTo>
                        <a:pt x="0" y="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392" name="Freeform 99">
                  <a:extLst>
                    <a:ext uri="{FF2B5EF4-FFF2-40B4-BE49-F238E27FC236}">
                      <a16:creationId xmlns:a16="http://schemas.microsoft.com/office/drawing/2014/main" xmlns="" id="{A0E81C31-A44A-4079-9461-4EFA2D8C949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65" y="1097"/>
                  <a:ext cx="241" cy="194"/>
                </a:xfrm>
                <a:custGeom>
                  <a:avLst/>
                  <a:gdLst>
                    <a:gd name="T0" fmla="*/ 14 w 241"/>
                    <a:gd name="T1" fmla="*/ 194 h 194"/>
                    <a:gd name="T2" fmla="*/ 22 w 241"/>
                    <a:gd name="T3" fmla="*/ 158 h 194"/>
                    <a:gd name="T4" fmla="*/ 24 w 241"/>
                    <a:gd name="T5" fmla="*/ 131 h 194"/>
                    <a:gd name="T6" fmla="*/ 24 w 241"/>
                    <a:gd name="T7" fmla="*/ 107 h 194"/>
                    <a:gd name="T8" fmla="*/ 26 w 241"/>
                    <a:gd name="T9" fmla="*/ 79 h 194"/>
                    <a:gd name="T10" fmla="*/ 24 w 241"/>
                    <a:gd name="T11" fmla="*/ 69 h 194"/>
                    <a:gd name="T12" fmla="*/ 22 w 241"/>
                    <a:gd name="T13" fmla="*/ 61 h 194"/>
                    <a:gd name="T14" fmla="*/ 20 w 241"/>
                    <a:gd name="T15" fmla="*/ 49 h 194"/>
                    <a:gd name="T16" fmla="*/ 16 w 241"/>
                    <a:gd name="T17" fmla="*/ 41 h 194"/>
                    <a:gd name="T18" fmla="*/ 14 w 241"/>
                    <a:gd name="T19" fmla="*/ 31 h 194"/>
                    <a:gd name="T20" fmla="*/ 10 w 241"/>
                    <a:gd name="T21" fmla="*/ 21 h 194"/>
                    <a:gd name="T22" fmla="*/ 4 w 241"/>
                    <a:gd name="T23" fmla="*/ 11 h 194"/>
                    <a:gd name="T24" fmla="*/ 0 w 241"/>
                    <a:gd name="T25" fmla="*/ 0 h 194"/>
                    <a:gd name="T26" fmla="*/ 2 w 241"/>
                    <a:gd name="T27" fmla="*/ 0 h 194"/>
                    <a:gd name="T28" fmla="*/ 8 w 241"/>
                    <a:gd name="T29" fmla="*/ 0 h 194"/>
                    <a:gd name="T30" fmla="*/ 14 w 241"/>
                    <a:gd name="T31" fmla="*/ 0 h 194"/>
                    <a:gd name="T32" fmla="*/ 18 w 241"/>
                    <a:gd name="T33" fmla="*/ 0 h 194"/>
                    <a:gd name="T34" fmla="*/ 34 w 241"/>
                    <a:gd name="T35" fmla="*/ 10 h 194"/>
                    <a:gd name="T36" fmla="*/ 54 w 241"/>
                    <a:gd name="T37" fmla="*/ 19 h 194"/>
                    <a:gd name="T38" fmla="*/ 74 w 241"/>
                    <a:gd name="T39" fmla="*/ 29 h 194"/>
                    <a:gd name="T40" fmla="*/ 92 w 241"/>
                    <a:gd name="T41" fmla="*/ 39 h 194"/>
                    <a:gd name="T42" fmla="*/ 112 w 241"/>
                    <a:gd name="T43" fmla="*/ 49 h 194"/>
                    <a:gd name="T44" fmla="*/ 130 w 241"/>
                    <a:gd name="T45" fmla="*/ 59 h 194"/>
                    <a:gd name="T46" fmla="*/ 148 w 241"/>
                    <a:gd name="T47" fmla="*/ 69 h 194"/>
                    <a:gd name="T48" fmla="*/ 166 w 241"/>
                    <a:gd name="T49" fmla="*/ 77 h 194"/>
                    <a:gd name="T50" fmla="*/ 180 w 241"/>
                    <a:gd name="T51" fmla="*/ 85 h 194"/>
                    <a:gd name="T52" fmla="*/ 195 w 241"/>
                    <a:gd name="T53" fmla="*/ 93 h 194"/>
                    <a:gd name="T54" fmla="*/ 207 w 241"/>
                    <a:gd name="T55" fmla="*/ 101 h 194"/>
                    <a:gd name="T56" fmla="*/ 219 w 241"/>
                    <a:gd name="T57" fmla="*/ 107 h 194"/>
                    <a:gd name="T58" fmla="*/ 229 w 241"/>
                    <a:gd name="T59" fmla="*/ 111 h 194"/>
                    <a:gd name="T60" fmla="*/ 235 w 241"/>
                    <a:gd name="T61" fmla="*/ 115 h 194"/>
                    <a:gd name="T62" fmla="*/ 239 w 241"/>
                    <a:gd name="T63" fmla="*/ 117 h 194"/>
                    <a:gd name="T64" fmla="*/ 241 w 241"/>
                    <a:gd name="T65" fmla="*/ 119 h 194"/>
                    <a:gd name="T66" fmla="*/ 241 w 241"/>
                    <a:gd name="T67" fmla="*/ 123 h 194"/>
                    <a:gd name="T68" fmla="*/ 241 w 241"/>
                    <a:gd name="T69" fmla="*/ 125 h 194"/>
                    <a:gd name="T70" fmla="*/ 241 w 241"/>
                    <a:gd name="T71" fmla="*/ 129 h 194"/>
                    <a:gd name="T72" fmla="*/ 241 w 241"/>
                    <a:gd name="T73" fmla="*/ 133 h 194"/>
                    <a:gd name="T74" fmla="*/ 233 w 241"/>
                    <a:gd name="T75" fmla="*/ 133 h 194"/>
                    <a:gd name="T76" fmla="*/ 227 w 241"/>
                    <a:gd name="T77" fmla="*/ 133 h 194"/>
                    <a:gd name="T78" fmla="*/ 219 w 241"/>
                    <a:gd name="T79" fmla="*/ 133 h 194"/>
                    <a:gd name="T80" fmla="*/ 211 w 241"/>
                    <a:gd name="T81" fmla="*/ 133 h 194"/>
                    <a:gd name="T82" fmla="*/ 203 w 241"/>
                    <a:gd name="T83" fmla="*/ 133 h 194"/>
                    <a:gd name="T84" fmla="*/ 197 w 241"/>
                    <a:gd name="T85" fmla="*/ 135 h 194"/>
                    <a:gd name="T86" fmla="*/ 193 w 241"/>
                    <a:gd name="T87" fmla="*/ 135 h 194"/>
                    <a:gd name="T88" fmla="*/ 188 w 241"/>
                    <a:gd name="T89" fmla="*/ 137 h 194"/>
                    <a:gd name="T90" fmla="*/ 172 w 241"/>
                    <a:gd name="T91" fmla="*/ 137 h 194"/>
                    <a:gd name="T92" fmla="*/ 158 w 241"/>
                    <a:gd name="T93" fmla="*/ 139 h 194"/>
                    <a:gd name="T94" fmla="*/ 144 w 241"/>
                    <a:gd name="T95" fmla="*/ 141 h 194"/>
                    <a:gd name="T96" fmla="*/ 132 w 241"/>
                    <a:gd name="T97" fmla="*/ 145 h 194"/>
                    <a:gd name="T98" fmla="*/ 120 w 241"/>
                    <a:gd name="T99" fmla="*/ 147 h 194"/>
                    <a:gd name="T100" fmla="*/ 108 w 241"/>
                    <a:gd name="T101" fmla="*/ 151 h 194"/>
                    <a:gd name="T102" fmla="*/ 98 w 241"/>
                    <a:gd name="T103" fmla="*/ 155 h 194"/>
                    <a:gd name="T104" fmla="*/ 88 w 241"/>
                    <a:gd name="T105" fmla="*/ 157 h 194"/>
                    <a:gd name="T106" fmla="*/ 76 w 241"/>
                    <a:gd name="T107" fmla="*/ 162 h 194"/>
                    <a:gd name="T108" fmla="*/ 68 w 241"/>
                    <a:gd name="T109" fmla="*/ 164 h 194"/>
                    <a:gd name="T110" fmla="*/ 58 w 241"/>
                    <a:gd name="T111" fmla="*/ 170 h 194"/>
                    <a:gd name="T112" fmla="*/ 48 w 241"/>
                    <a:gd name="T113" fmla="*/ 174 h 194"/>
                    <a:gd name="T114" fmla="*/ 40 w 241"/>
                    <a:gd name="T115" fmla="*/ 180 h 194"/>
                    <a:gd name="T116" fmla="*/ 32 w 241"/>
                    <a:gd name="T117" fmla="*/ 184 h 194"/>
                    <a:gd name="T118" fmla="*/ 24 w 241"/>
                    <a:gd name="T119" fmla="*/ 188 h 194"/>
                    <a:gd name="T120" fmla="*/ 14 w 241"/>
                    <a:gd name="T121" fmla="*/ 194 h 194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w 241"/>
                    <a:gd name="T184" fmla="*/ 0 h 194"/>
                    <a:gd name="T185" fmla="*/ 241 w 241"/>
                    <a:gd name="T186" fmla="*/ 194 h 194"/>
                  </a:gdLst>
                  <a:ahLst/>
                  <a:cxnLst>
                    <a:cxn ang="T122">
                      <a:pos x="T0" y="T1"/>
                    </a:cxn>
                    <a:cxn ang="T123">
                      <a:pos x="T2" y="T3"/>
                    </a:cxn>
                    <a:cxn ang="T124">
                      <a:pos x="T4" y="T5"/>
                    </a:cxn>
                    <a:cxn ang="T125">
                      <a:pos x="T6" y="T7"/>
                    </a:cxn>
                    <a:cxn ang="T126">
                      <a:pos x="T8" y="T9"/>
                    </a:cxn>
                    <a:cxn ang="T127">
                      <a:pos x="T10" y="T11"/>
                    </a:cxn>
                    <a:cxn ang="T128">
                      <a:pos x="T12" y="T13"/>
                    </a:cxn>
                    <a:cxn ang="T129">
                      <a:pos x="T14" y="T15"/>
                    </a:cxn>
                    <a:cxn ang="T130">
                      <a:pos x="T16" y="T17"/>
                    </a:cxn>
                    <a:cxn ang="T131">
                      <a:pos x="T18" y="T19"/>
                    </a:cxn>
                    <a:cxn ang="T132">
                      <a:pos x="T20" y="T21"/>
                    </a:cxn>
                    <a:cxn ang="T133">
                      <a:pos x="T22" y="T23"/>
                    </a:cxn>
                    <a:cxn ang="T134">
                      <a:pos x="T24" y="T25"/>
                    </a:cxn>
                    <a:cxn ang="T135">
                      <a:pos x="T26" y="T27"/>
                    </a:cxn>
                    <a:cxn ang="T136">
                      <a:pos x="T28" y="T29"/>
                    </a:cxn>
                    <a:cxn ang="T137">
                      <a:pos x="T30" y="T31"/>
                    </a:cxn>
                    <a:cxn ang="T138">
                      <a:pos x="T32" y="T33"/>
                    </a:cxn>
                    <a:cxn ang="T139">
                      <a:pos x="T34" y="T35"/>
                    </a:cxn>
                    <a:cxn ang="T140">
                      <a:pos x="T36" y="T37"/>
                    </a:cxn>
                    <a:cxn ang="T141">
                      <a:pos x="T38" y="T39"/>
                    </a:cxn>
                    <a:cxn ang="T142">
                      <a:pos x="T40" y="T41"/>
                    </a:cxn>
                    <a:cxn ang="T143">
                      <a:pos x="T42" y="T43"/>
                    </a:cxn>
                    <a:cxn ang="T144">
                      <a:pos x="T44" y="T45"/>
                    </a:cxn>
                    <a:cxn ang="T145">
                      <a:pos x="T46" y="T47"/>
                    </a:cxn>
                    <a:cxn ang="T146">
                      <a:pos x="T48" y="T49"/>
                    </a:cxn>
                    <a:cxn ang="T147">
                      <a:pos x="T50" y="T51"/>
                    </a:cxn>
                    <a:cxn ang="T148">
                      <a:pos x="T52" y="T53"/>
                    </a:cxn>
                    <a:cxn ang="T149">
                      <a:pos x="T54" y="T55"/>
                    </a:cxn>
                    <a:cxn ang="T150">
                      <a:pos x="T56" y="T57"/>
                    </a:cxn>
                    <a:cxn ang="T151">
                      <a:pos x="T58" y="T59"/>
                    </a:cxn>
                    <a:cxn ang="T152">
                      <a:pos x="T60" y="T61"/>
                    </a:cxn>
                    <a:cxn ang="T153">
                      <a:pos x="T62" y="T63"/>
                    </a:cxn>
                    <a:cxn ang="T154">
                      <a:pos x="T64" y="T65"/>
                    </a:cxn>
                    <a:cxn ang="T155">
                      <a:pos x="T66" y="T67"/>
                    </a:cxn>
                    <a:cxn ang="T156">
                      <a:pos x="T68" y="T69"/>
                    </a:cxn>
                    <a:cxn ang="T157">
                      <a:pos x="T70" y="T71"/>
                    </a:cxn>
                    <a:cxn ang="T158">
                      <a:pos x="T72" y="T73"/>
                    </a:cxn>
                    <a:cxn ang="T159">
                      <a:pos x="T74" y="T75"/>
                    </a:cxn>
                    <a:cxn ang="T160">
                      <a:pos x="T76" y="T77"/>
                    </a:cxn>
                    <a:cxn ang="T161">
                      <a:pos x="T78" y="T79"/>
                    </a:cxn>
                    <a:cxn ang="T162">
                      <a:pos x="T80" y="T81"/>
                    </a:cxn>
                    <a:cxn ang="T163">
                      <a:pos x="T82" y="T83"/>
                    </a:cxn>
                    <a:cxn ang="T164">
                      <a:pos x="T84" y="T85"/>
                    </a:cxn>
                    <a:cxn ang="T165">
                      <a:pos x="T86" y="T87"/>
                    </a:cxn>
                    <a:cxn ang="T166">
                      <a:pos x="T88" y="T89"/>
                    </a:cxn>
                    <a:cxn ang="T167">
                      <a:pos x="T90" y="T91"/>
                    </a:cxn>
                    <a:cxn ang="T168">
                      <a:pos x="T92" y="T93"/>
                    </a:cxn>
                    <a:cxn ang="T169">
                      <a:pos x="T94" y="T95"/>
                    </a:cxn>
                    <a:cxn ang="T170">
                      <a:pos x="T96" y="T97"/>
                    </a:cxn>
                    <a:cxn ang="T171">
                      <a:pos x="T98" y="T99"/>
                    </a:cxn>
                    <a:cxn ang="T172">
                      <a:pos x="T100" y="T101"/>
                    </a:cxn>
                    <a:cxn ang="T173">
                      <a:pos x="T102" y="T103"/>
                    </a:cxn>
                    <a:cxn ang="T174">
                      <a:pos x="T104" y="T105"/>
                    </a:cxn>
                    <a:cxn ang="T175">
                      <a:pos x="T106" y="T107"/>
                    </a:cxn>
                    <a:cxn ang="T176">
                      <a:pos x="T108" y="T109"/>
                    </a:cxn>
                    <a:cxn ang="T177">
                      <a:pos x="T110" y="T111"/>
                    </a:cxn>
                    <a:cxn ang="T178">
                      <a:pos x="T112" y="T113"/>
                    </a:cxn>
                    <a:cxn ang="T179">
                      <a:pos x="T114" y="T115"/>
                    </a:cxn>
                    <a:cxn ang="T180">
                      <a:pos x="T116" y="T117"/>
                    </a:cxn>
                    <a:cxn ang="T181">
                      <a:pos x="T118" y="T119"/>
                    </a:cxn>
                    <a:cxn ang="T182">
                      <a:pos x="T120" y="T121"/>
                    </a:cxn>
                  </a:cxnLst>
                  <a:rect l="T183" t="T184" r="T185" b="T186"/>
                  <a:pathLst>
                    <a:path w="241" h="194">
                      <a:moveTo>
                        <a:pt x="14" y="194"/>
                      </a:moveTo>
                      <a:lnTo>
                        <a:pt x="22" y="158"/>
                      </a:lnTo>
                      <a:lnTo>
                        <a:pt x="24" y="131"/>
                      </a:lnTo>
                      <a:lnTo>
                        <a:pt x="24" y="107"/>
                      </a:lnTo>
                      <a:lnTo>
                        <a:pt x="26" y="79"/>
                      </a:lnTo>
                      <a:lnTo>
                        <a:pt x="24" y="69"/>
                      </a:lnTo>
                      <a:lnTo>
                        <a:pt x="22" y="61"/>
                      </a:lnTo>
                      <a:lnTo>
                        <a:pt x="20" y="49"/>
                      </a:lnTo>
                      <a:lnTo>
                        <a:pt x="16" y="41"/>
                      </a:lnTo>
                      <a:lnTo>
                        <a:pt x="14" y="31"/>
                      </a:lnTo>
                      <a:lnTo>
                        <a:pt x="10" y="21"/>
                      </a:lnTo>
                      <a:lnTo>
                        <a:pt x="4" y="11"/>
                      </a:lnTo>
                      <a:lnTo>
                        <a:pt x="0" y="0"/>
                      </a:lnTo>
                      <a:lnTo>
                        <a:pt x="2" y="0"/>
                      </a:lnTo>
                      <a:lnTo>
                        <a:pt x="8" y="0"/>
                      </a:lnTo>
                      <a:lnTo>
                        <a:pt x="14" y="0"/>
                      </a:lnTo>
                      <a:lnTo>
                        <a:pt x="18" y="0"/>
                      </a:lnTo>
                      <a:lnTo>
                        <a:pt x="34" y="10"/>
                      </a:lnTo>
                      <a:lnTo>
                        <a:pt x="54" y="19"/>
                      </a:lnTo>
                      <a:lnTo>
                        <a:pt x="74" y="29"/>
                      </a:lnTo>
                      <a:lnTo>
                        <a:pt x="92" y="39"/>
                      </a:lnTo>
                      <a:lnTo>
                        <a:pt x="112" y="49"/>
                      </a:lnTo>
                      <a:lnTo>
                        <a:pt x="130" y="59"/>
                      </a:lnTo>
                      <a:lnTo>
                        <a:pt x="148" y="69"/>
                      </a:lnTo>
                      <a:lnTo>
                        <a:pt x="166" y="77"/>
                      </a:lnTo>
                      <a:lnTo>
                        <a:pt x="180" y="85"/>
                      </a:lnTo>
                      <a:lnTo>
                        <a:pt x="195" y="93"/>
                      </a:lnTo>
                      <a:lnTo>
                        <a:pt x="207" y="101"/>
                      </a:lnTo>
                      <a:lnTo>
                        <a:pt x="219" y="107"/>
                      </a:lnTo>
                      <a:lnTo>
                        <a:pt x="229" y="111"/>
                      </a:lnTo>
                      <a:lnTo>
                        <a:pt x="235" y="115"/>
                      </a:lnTo>
                      <a:lnTo>
                        <a:pt x="239" y="117"/>
                      </a:lnTo>
                      <a:lnTo>
                        <a:pt x="241" y="119"/>
                      </a:lnTo>
                      <a:lnTo>
                        <a:pt x="241" y="123"/>
                      </a:lnTo>
                      <a:lnTo>
                        <a:pt x="241" y="125"/>
                      </a:lnTo>
                      <a:lnTo>
                        <a:pt x="241" y="129"/>
                      </a:lnTo>
                      <a:lnTo>
                        <a:pt x="241" y="133"/>
                      </a:lnTo>
                      <a:lnTo>
                        <a:pt x="233" y="133"/>
                      </a:lnTo>
                      <a:lnTo>
                        <a:pt x="227" y="133"/>
                      </a:lnTo>
                      <a:lnTo>
                        <a:pt x="219" y="133"/>
                      </a:lnTo>
                      <a:lnTo>
                        <a:pt x="211" y="133"/>
                      </a:lnTo>
                      <a:lnTo>
                        <a:pt x="203" y="133"/>
                      </a:lnTo>
                      <a:lnTo>
                        <a:pt x="197" y="135"/>
                      </a:lnTo>
                      <a:lnTo>
                        <a:pt x="193" y="135"/>
                      </a:lnTo>
                      <a:lnTo>
                        <a:pt x="188" y="137"/>
                      </a:lnTo>
                      <a:lnTo>
                        <a:pt x="172" y="137"/>
                      </a:lnTo>
                      <a:lnTo>
                        <a:pt x="158" y="139"/>
                      </a:lnTo>
                      <a:lnTo>
                        <a:pt x="144" y="141"/>
                      </a:lnTo>
                      <a:lnTo>
                        <a:pt x="132" y="145"/>
                      </a:lnTo>
                      <a:lnTo>
                        <a:pt x="120" y="147"/>
                      </a:lnTo>
                      <a:lnTo>
                        <a:pt x="108" y="151"/>
                      </a:lnTo>
                      <a:lnTo>
                        <a:pt x="98" y="155"/>
                      </a:lnTo>
                      <a:lnTo>
                        <a:pt x="88" y="157"/>
                      </a:lnTo>
                      <a:lnTo>
                        <a:pt x="76" y="162"/>
                      </a:lnTo>
                      <a:lnTo>
                        <a:pt x="68" y="164"/>
                      </a:lnTo>
                      <a:lnTo>
                        <a:pt x="58" y="170"/>
                      </a:lnTo>
                      <a:lnTo>
                        <a:pt x="48" y="174"/>
                      </a:lnTo>
                      <a:lnTo>
                        <a:pt x="40" y="180"/>
                      </a:lnTo>
                      <a:lnTo>
                        <a:pt x="32" y="184"/>
                      </a:lnTo>
                      <a:lnTo>
                        <a:pt x="24" y="188"/>
                      </a:lnTo>
                      <a:lnTo>
                        <a:pt x="14" y="194"/>
                      </a:lnTo>
                      <a:close/>
                    </a:path>
                  </a:pathLst>
                </a:custGeom>
                <a:solidFill>
                  <a:srgbClr val="9999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393" name="Freeform 100">
                  <a:extLst>
                    <a:ext uri="{FF2B5EF4-FFF2-40B4-BE49-F238E27FC236}">
                      <a16:creationId xmlns:a16="http://schemas.microsoft.com/office/drawing/2014/main" xmlns="" id="{AD40A20C-AA47-45B0-9975-9E1B9C89CE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85" y="1099"/>
                  <a:ext cx="223" cy="153"/>
                </a:xfrm>
                <a:custGeom>
                  <a:avLst/>
                  <a:gdLst>
                    <a:gd name="T0" fmla="*/ 28 w 223"/>
                    <a:gd name="T1" fmla="*/ 153 h 153"/>
                    <a:gd name="T2" fmla="*/ 32 w 223"/>
                    <a:gd name="T3" fmla="*/ 125 h 153"/>
                    <a:gd name="T4" fmla="*/ 34 w 223"/>
                    <a:gd name="T5" fmla="*/ 109 h 153"/>
                    <a:gd name="T6" fmla="*/ 34 w 223"/>
                    <a:gd name="T7" fmla="*/ 93 h 153"/>
                    <a:gd name="T8" fmla="*/ 32 w 223"/>
                    <a:gd name="T9" fmla="*/ 71 h 153"/>
                    <a:gd name="T10" fmla="*/ 28 w 223"/>
                    <a:gd name="T11" fmla="*/ 55 h 153"/>
                    <a:gd name="T12" fmla="*/ 22 w 223"/>
                    <a:gd name="T13" fmla="*/ 41 h 153"/>
                    <a:gd name="T14" fmla="*/ 16 w 223"/>
                    <a:gd name="T15" fmla="*/ 29 h 153"/>
                    <a:gd name="T16" fmla="*/ 10 w 223"/>
                    <a:gd name="T17" fmla="*/ 17 h 153"/>
                    <a:gd name="T18" fmla="*/ 4 w 223"/>
                    <a:gd name="T19" fmla="*/ 9 h 153"/>
                    <a:gd name="T20" fmla="*/ 0 w 223"/>
                    <a:gd name="T21" fmla="*/ 4 h 153"/>
                    <a:gd name="T22" fmla="*/ 0 w 223"/>
                    <a:gd name="T23" fmla="*/ 0 h 153"/>
                    <a:gd name="T24" fmla="*/ 0 w 223"/>
                    <a:gd name="T25" fmla="*/ 0 h 153"/>
                    <a:gd name="T26" fmla="*/ 223 w 223"/>
                    <a:gd name="T27" fmla="*/ 115 h 153"/>
                    <a:gd name="T28" fmla="*/ 223 w 223"/>
                    <a:gd name="T29" fmla="*/ 115 h 153"/>
                    <a:gd name="T30" fmla="*/ 217 w 223"/>
                    <a:gd name="T31" fmla="*/ 115 h 153"/>
                    <a:gd name="T32" fmla="*/ 207 w 223"/>
                    <a:gd name="T33" fmla="*/ 115 h 153"/>
                    <a:gd name="T34" fmla="*/ 197 w 223"/>
                    <a:gd name="T35" fmla="*/ 115 h 153"/>
                    <a:gd name="T36" fmla="*/ 183 w 223"/>
                    <a:gd name="T37" fmla="*/ 115 h 153"/>
                    <a:gd name="T38" fmla="*/ 166 w 223"/>
                    <a:gd name="T39" fmla="*/ 117 h 153"/>
                    <a:gd name="T40" fmla="*/ 148 w 223"/>
                    <a:gd name="T41" fmla="*/ 117 h 153"/>
                    <a:gd name="T42" fmla="*/ 130 w 223"/>
                    <a:gd name="T43" fmla="*/ 119 h 153"/>
                    <a:gd name="T44" fmla="*/ 114 w 223"/>
                    <a:gd name="T45" fmla="*/ 121 h 153"/>
                    <a:gd name="T46" fmla="*/ 100 w 223"/>
                    <a:gd name="T47" fmla="*/ 123 h 153"/>
                    <a:gd name="T48" fmla="*/ 90 w 223"/>
                    <a:gd name="T49" fmla="*/ 127 h 153"/>
                    <a:gd name="T50" fmla="*/ 78 w 223"/>
                    <a:gd name="T51" fmla="*/ 131 h 153"/>
                    <a:gd name="T52" fmla="*/ 68 w 223"/>
                    <a:gd name="T53" fmla="*/ 135 h 153"/>
                    <a:gd name="T54" fmla="*/ 56 w 223"/>
                    <a:gd name="T55" fmla="*/ 139 h 153"/>
                    <a:gd name="T56" fmla="*/ 44 w 223"/>
                    <a:gd name="T57" fmla="*/ 145 h 153"/>
                    <a:gd name="T58" fmla="*/ 28 w 223"/>
                    <a:gd name="T59" fmla="*/ 153 h 153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w 223"/>
                    <a:gd name="T91" fmla="*/ 0 h 153"/>
                    <a:gd name="T92" fmla="*/ 223 w 223"/>
                    <a:gd name="T93" fmla="*/ 153 h 153"/>
                  </a:gdLst>
                  <a:ahLst/>
                  <a:cxnLst>
                    <a:cxn ang="T60">
                      <a:pos x="T0" y="T1"/>
                    </a:cxn>
                    <a:cxn ang="T61">
                      <a:pos x="T2" y="T3"/>
                    </a:cxn>
                    <a:cxn ang="T62">
                      <a:pos x="T4" y="T5"/>
                    </a:cxn>
                    <a:cxn ang="T63">
                      <a:pos x="T6" y="T7"/>
                    </a:cxn>
                    <a:cxn ang="T64">
                      <a:pos x="T8" y="T9"/>
                    </a:cxn>
                    <a:cxn ang="T65">
                      <a:pos x="T10" y="T11"/>
                    </a:cxn>
                    <a:cxn ang="T66">
                      <a:pos x="T12" y="T13"/>
                    </a:cxn>
                    <a:cxn ang="T67">
                      <a:pos x="T14" y="T15"/>
                    </a:cxn>
                    <a:cxn ang="T68">
                      <a:pos x="T16" y="T17"/>
                    </a:cxn>
                    <a:cxn ang="T69">
                      <a:pos x="T18" y="T19"/>
                    </a:cxn>
                    <a:cxn ang="T70">
                      <a:pos x="T20" y="T21"/>
                    </a:cxn>
                    <a:cxn ang="T71">
                      <a:pos x="T22" y="T23"/>
                    </a:cxn>
                    <a:cxn ang="T72">
                      <a:pos x="T24" y="T25"/>
                    </a:cxn>
                    <a:cxn ang="T73">
                      <a:pos x="T26" y="T27"/>
                    </a:cxn>
                    <a:cxn ang="T74">
                      <a:pos x="T28" y="T29"/>
                    </a:cxn>
                    <a:cxn ang="T75">
                      <a:pos x="T30" y="T31"/>
                    </a:cxn>
                    <a:cxn ang="T76">
                      <a:pos x="T32" y="T33"/>
                    </a:cxn>
                    <a:cxn ang="T77">
                      <a:pos x="T34" y="T35"/>
                    </a:cxn>
                    <a:cxn ang="T78">
                      <a:pos x="T36" y="T37"/>
                    </a:cxn>
                    <a:cxn ang="T79">
                      <a:pos x="T38" y="T39"/>
                    </a:cxn>
                    <a:cxn ang="T80">
                      <a:pos x="T40" y="T41"/>
                    </a:cxn>
                    <a:cxn ang="T81">
                      <a:pos x="T42" y="T43"/>
                    </a:cxn>
                    <a:cxn ang="T82">
                      <a:pos x="T44" y="T45"/>
                    </a:cxn>
                    <a:cxn ang="T83">
                      <a:pos x="T46" y="T47"/>
                    </a:cxn>
                    <a:cxn ang="T84">
                      <a:pos x="T48" y="T49"/>
                    </a:cxn>
                    <a:cxn ang="T85">
                      <a:pos x="T50" y="T51"/>
                    </a:cxn>
                    <a:cxn ang="T86">
                      <a:pos x="T52" y="T53"/>
                    </a:cxn>
                    <a:cxn ang="T87">
                      <a:pos x="T54" y="T55"/>
                    </a:cxn>
                    <a:cxn ang="T88">
                      <a:pos x="T56" y="T57"/>
                    </a:cxn>
                    <a:cxn ang="T89">
                      <a:pos x="T58" y="T59"/>
                    </a:cxn>
                  </a:cxnLst>
                  <a:rect l="T90" t="T91" r="T92" b="T93"/>
                  <a:pathLst>
                    <a:path w="223" h="153">
                      <a:moveTo>
                        <a:pt x="28" y="153"/>
                      </a:moveTo>
                      <a:lnTo>
                        <a:pt x="32" y="125"/>
                      </a:lnTo>
                      <a:lnTo>
                        <a:pt x="34" y="109"/>
                      </a:lnTo>
                      <a:lnTo>
                        <a:pt x="34" y="93"/>
                      </a:lnTo>
                      <a:lnTo>
                        <a:pt x="32" y="71"/>
                      </a:lnTo>
                      <a:lnTo>
                        <a:pt x="28" y="55"/>
                      </a:lnTo>
                      <a:lnTo>
                        <a:pt x="22" y="41"/>
                      </a:lnTo>
                      <a:lnTo>
                        <a:pt x="16" y="29"/>
                      </a:lnTo>
                      <a:lnTo>
                        <a:pt x="10" y="17"/>
                      </a:lnTo>
                      <a:lnTo>
                        <a:pt x="4" y="9"/>
                      </a:lnTo>
                      <a:lnTo>
                        <a:pt x="0" y="4"/>
                      </a:lnTo>
                      <a:lnTo>
                        <a:pt x="0" y="0"/>
                      </a:lnTo>
                      <a:lnTo>
                        <a:pt x="223" y="115"/>
                      </a:lnTo>
                      <a:lnTo>
                        <a:pt x="217" y="115"/>
                      </a:lnTo>
                      <a:lnTo>
                        <a:pt x="207" y="115"/>
                      </a:lnTo>
                      <a:lnTo>
                        <a:pt x="197" y="115"/>
                      </a:lnTo>
                      <a:lnTo>
                        <a:pt x="183" y="115"/>
                      </a:lnTo>
                      <a:lnTo>
                        <a:pt x="166" y="117"/>
                      </a:lnTo>
                      <a:lnTo>
                        <a:pt x="148" y="117"/>
                      </a:lnTo>
                      <a:lnTo>
                        <a:pt x="130" y="119"/>
                      </a:lnTo>
                      <a:lnTo>
                        <a:pt x="114" y="121"/>
                      </a:lnTo>
                      <a:lnTo>
                        <a:pt x="100" y="123"/>
                      </a:lnTo>
                      <a:lnTo>
                        <a:pt x="90" y="127"/>
                      </a:lnTo>
                      <a:lnTo>
                        <a:pt x="78" y="131"/>
                      </a:lnTo>
                      <a:lnTo>
                        <a:pt x="68" y="135"/>
                      </a:lnTo>
                      <a:lnTo>
                        <a:pt x="56" y="139"/>
                      </a:lnTo>
                      <a:lnTo>
                        <a:pt x="44" y="145"/>
                      </a:lnTo>
                      <a:lnTo>
                        <a:pt x="28" y="15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394" name="Freeform 101">
                  <a:extLst>
                    <a:ext uri="{FF2B5EF4-FFF2-40B4-BE49-F238E27FC236}">
                      <a16:creationId xmlns:a16="http://schemas.microsoft.com/office/drawing/2014/main" xmlns="" id="{306163AB-A633-48D9-AF70-4F717917D37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11" y="1174"/>
                  <a:ext cx="4" cy="78"/>
                </a:xfrm>
                <a:custGeom>
                  <a:avLst/>
                  <a:gdLst>
                    <a:gd name="T0" fmla="*/ 2 w 4"/>
                    <a:gd name="T1" fmla="*/ 0 h 78"/>
                    <a:gd name="T2" fmla="*/ 2 w 4"/>
                    <a:gd name="T3" fmla="*/ 0 h 78"/>
                    <a:gd name="T4" fmla="*/ 2 w 4"/>
                    <a:gd name="T5" fmla="*/ 20 h 78"/>
                    <a:gd name="T6" fmla="*/ 2 w 4"/>
                    <a:gd name="T7" fmla="*/ 36 h 78"/>
                    <a:gd name="T8" fmla="*/ 2 w 4"/>
                    <a:gd name="T9" fmla="*/ 52 h 78"/>
                    <a:gd name="T10" fmla="*/ 0 w 4"/>
                    <a:gd name="T11" fmla="*/ 78 h 78"/>
                    <a:gd name="T12" fmla="*/ 2 w 4"/>
                    <a:gd name="T13" fmla="*/ 78 h 78"/>
                    <a:gd name="T14" fmla="*/ 2 w 4"/>
                    <a:gd name="T15" fmla="*/ 52 h 78"/>
                    <a:gd name="T16" fmla="*/ 4 w 4"/>
                    <a:gd name="T17" fmla="*/ 36 h 78"/>
                    <a:gd name="T18" fmla="*/ 4 w 4"/>
                    <a:gd name="T19" fmla="*/ 20 h 78"/>
                    <a:gd name="T20" fmla="*/ 4 w 4"/>
                    <a:gd name="T21" fmla="*/ 0 h 78"/>
                    <a:gd name="T22" fmla="*/ 2 w 4"/>
                    <a:gd name="T23" fmla="*/ 0 h 78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w 4"/>
                    <a:gd name="T37" fmla="*/ 0 h 78"/>
                    <a:gd name="T38" fmla="*/ 4 w 4"/>
                    <a:gd name="T39" fmla="*/ 78 h 78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T36" t="T37" r="T38" b="T39"/>
                  <a:pathLst>
                    <a:path w="4" h="78">
                      <a:moveTo>
                        <a:pt x="2" y="0"/>
                      </a:moveTo>
                      <a:lnTo>
                        <a:pt x="2" y="0"/>
                      </a:lnTo>
                      <a:lnTo>
                        <a:pt x="2" y="20"/>
                      </a:lnTo>
                      <a:lnTo>
                        <a:pt x="2" y="36"/>
                      </a:lnTo>
                      <a:lnTo>
                        <a:pt x="2" y="52"/>
                      </a:lnTo>
                      <a:lnTo>
                        <a:pt x="0" y="78"/>
                      </a:lnTo>
                      <a:lnTo>
                        <a:pt x="2" y="78"/>
                      </a:lnTo>
                      <a:lnTo>
                        <a:pt x="2" y="52"/>
                      </a:lnTo>
                      <a:lnTo>
                        <a:pt x="4" y="36"/>
                      </a:lnTo>
                      <a:lnTo>
                        <a:pt x="4" y="20"/>
                      </a:lnTo>
                      <a:lnTo>
                        <a:pt x="4" y="0"/>
                      </a:lnTo>
                      <a:lnTo>
                        <a:pt x="2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395" name="Freeform 102">
                  <a:extLst>
                    <a:ext uri="{FF2B5EF4-FFF2-40B4-BE49-F238E27FC236}">
                      <a16:creationId xmlns:a16="http://schemas.microsoft.com/office/drawing/2014/main" xmlns="" id="{7C49B4AD-5208-4E1D-A9ED-F44C5294B23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81" y="1097"/>
                  <a:ext cx="32" cy="69"/>
                </a:xfrm>
                <a:custGeom>
                  <a:avLst/>
                  <a:gdLst>
                    <a:gd name="T0" fmla="*/ 2 w 32"/>
                    <a:gd name="T1" fmla="*/ 0 h 69"/>
                    <a:gd name="T2" fmla="*/ 2 w 32"/>
                    <a:gd name="T3" fmla="*/ 0 h 69"/>
                    <a:gd name="T4" fmla="*/ 0 w 32"/>
                    <a:gd name="T5" fmla="*/ 2 h 69"/>
                    <a:gd name="T6" fmla="*/ 2 w 32"/>
                    <a:gd name="T7" fmla="*/ 6 h 69"/>
                    <a:gd name="T8" fmla="*/ 4 w 32"/>
                    <a:gd name="T9" fmla="*/ 11 h 69"/>
                    <a:gd name="T10" fmla="*/ 8 w 32"/>
                    <a:gd name="T11" fmla="*/ 19 h 69"/>
                    <a:gd name="T12" fmla="*/ 14 w 32"/>
                    <a:gd name="T13" fmla="*/ 29 h 69"/>
                    <a:gd name="T14" fmla="*/ 20 w 32"/>
                    <a:gd name="T15" fmla="*/ 41 h 69"/>
                    <a:gd name="T16" fmla="*/ 24 w 32"/>
                    <a:gd name="T17" fmla="*/ 55 h 69"/>
                    <a:gd name="T18" fmla="*/ 28 w 32"/>
                    <a:gd name="T19" fmla="*/ 69 h 69"/>
                    <a:gd name="T20" fmla="*/ 32 w 32"/>
                    <a:gd name="T21" fmla="*/ 69 h 69"/>
                    <a:gd name="T22" fmla="*/ 28 w 32"/>
                    <a:gd name="T23" fmla="*/ 53 h 69"/>
                    <a:gd name="T24" fmla="*/ 24 w 32"/>
                    <a:gd name="T25" fmla="*/ 41 h 69"/>
                    <a:gd name="T26" fmla="*/ 18 w 32"/>
                    <a:gd name="T27" fmla="*/ 27 h 69"/>
                    <a:gd name="T28" fmla="*/ 12 w 32"/>
                    <a:gd name="T29" fmla="*/ 17 h 69"/>
                    <a:gd name="T30" fmla="*/ 8 w 32"/>
                    <a:gd name="T31" fmla="*/ 10 h 69"/>
                    <a:gd name="T32" fmla="*/ 4 w 32"/>
                    <a:gd name="T33" fmla="*/ 4 h 69"/>
                    <a:gd name="T34" fmla="*/ 4 w 32"/>
                    <a:gd name="T35" fmla="*/ 0 h 69"/>
                    <a:gd name="T36" fmla="*/ 0 w 32"/>
                    <a:gd name="T37" fmla="*/ 2 h 69"/>
                    <a:gd name="T38" fmla="*/ 2 w 32"/>
                    <a:gd name="T39" fmla="*/ 0 h 69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w 32"/>
                    <a:gd name="T61" fmla="*/ 0 h 69"/>
                    <a:gd name="T62" fmla="*/ 32 w 32"/>
                    <a:gd name="T63" fmla="*/ 69 h 69"/>
                  </a:gdLst>
                  <a:ahLst/>
                  <a:cxnLst>
                    <a:cxn ang="T40">
                      <a:pos x="T0" y="T1"/>
                    </a:cxn>
                    <a:cxn ang="T41">
                      <a:pos x="T2" y="T3"/>
                    </a:cxn>
                    <a:cxn ang="T42">
                      <a:pos x="T4" y="T5"/>
                    </a:cxn>
                    <a:cxn ang="T43">
                      <a:pos x="T6" y="T7"/>
                    </a:cxn>
                    <a:cxn ang="T44">
                      <a:pos x="T8" y="T9"/>
                    </a:cxn>
                    <a:cxn ang="T45">
                      <a:pos x="T10" y="T11"/>
                    </a:cxn>
                    <a:cxn ang="T46">
                      <a:pos x="T12" y="T13"/>
                    </a:cxn>
                    <a:cxn ang="T47">
                      <a:pos x="T14" y="T15"/>
                    </a:cxn>
                    <a:cxn ang="T48">
                      <a:pos x="T16" y="T17"/>
                    </a:cxn>
                    <a:cxn ang="T49">
                      <a:pos x="T18" y="T19"/>
                    </a:cxn>
                    <a:cxn ang="T50">
                      <a:pos x="T20" y="T21"/>
                    </a:cxn>
                    <a:cxn ang="T51">
                      <a:pos x="T22" y="T23"/>
                    </a:cxn>
                    <a:cxn ang="T52">
                      <a:pos x="T24" y="T25"/>
                    </a:cxn>
                    <a:cxn ang="T53">
                      <a:pos x="T26" y="T27"/>
                    </a:cxn>
                    <a:cxn ang="T54">
                      <a:pos x="T28" y="T29"/>
                    </a:cxn>
                    <a:cxn ang="T55">
                      <a:pos x="T30" y="T31"/>
                    </a:cxn>
                    <a:cxn ang="T56">
                      <a:pos x="T32" y="T33"/>
                    </a:cxn>
                    <a:cxn ang="T57">
                      <a:pos x="T34" y="T35"/>
                    </a:cxn>
                    <a:cxn ang="T58">
                      <a:pos x="T36" y="T37"/>
                    </a:cxn>
                    <a:cxn ang="T59">
                      <a:pos x="T38" y="T39"/>
                    </a:cxn>
                  </a:cxnLst>
                  <a:rect l="T60" t="T61" r="T62" b="T63"/>
                  <a:pathLst>
                    <a:path w="32" h="69">
                      <a:moveTo>
                        <a:pt x="2" y="0"/>
                      </a:move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2" y="6"/>
                      </a:lnTo>
                      <a:lnTo>
                        <a:pt x="4" y="11"/>
                      </a:lnTo>
                      <a:lnTo>
                        <a:pt x="8" y="19"/>
                      </a:lnTo>
                      <a:lnTo>
                        <a:pt x="14" y="29"/>
                      </a:lnTo>
                      <a:lnTo>
                        <a:pt x="20" y="41"/>
                      </a:lnTo>
                      <a:lnTo>
                        <a:pt x="24" y="55"/>
                      </a:lnTo>
                      <a:lnTo>
                        <a:pt x="28" y="69"/>
                      </a:lnTo>
                      <a:lnTo>
                        <a:pt x="32" y="69"/>
                      </a:lnTo>
                      <a:lnTo>
                        <a:pt x="28" y="53"/>
                      </a:lnTo>
                      <a:lnTo>
                        <a:pt x="24" y="41"/>
                      </a:lnTo>
                      <a:lnTo>
                        <a:pt x="18" y="27"/>
                      </a:lnTo>
                      <a:lnTo>
                        <a:pt x="12" y="17"/>
                      </a:lnTo>
                      <a:lnTo>
                        <a:pt x="8" y="10"/>
                      </a:lnTo>
                      <a:lnTo>
                        <a:pt x="4" y="4"/>
                      </a:lnTo>
                      <a:lnTo>
                        <a:pt x="4" y="0"/>
                      </a:lnTo>
                      <a:lnTo>
                        <a:pt x="0" y="2"/>
                      </a:lnTo>
                      <a:lnTo>
                        <a:pt x="2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396" name="Freeform 103">
                  <a:extLst>
                    <a:ext uri="{FF2B5EF4-FFF2-40B4-BE49-F238E27FC236}">
                      <a16:creationId xmlns:a16="http://schemas.microsoft.com/office/drawing/2014/main" xmlns="" id="{8E7C20BE-D6A0-4F10-87AD-3969ED3ED9E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83" y="1097"/>
                  <a:ext cx="227" cy="117"/>
                </a:xfrm>
                <a:custGeom>
                  <a:avLst/>
                  <a:gdLst>
                    <a:gd name="T0" fmla="*/ 227 w 227"/>
                    <a:gd name="T1" fmla="*/ 115 h 117"/>
                    <a:gd name="T2" fmla="*/ 227 w 227"/>
                    <a:gd name="T3" fmla="*/ 115 h 117"/>
                    <a:gd name="T4" fmla="*/ 2 w 227"/>
                    <a:gd name="T5" fmla="*/ 0 h 117"/>
                    <a:gd name="T6" fmla="*/ 0 w 227"/>
                    <a:gd name="T7" fmla="*/ 2 h 117"/>
                    <a:gd name="T8" fmla="*/ 223 w 227"/>
                    <a:gd name="T9" fmla="*/ 117 h 117"/>
                    <a:gd name="T10" fmla="*/ 223 w 227"/>
                    <a:gd name="T11" fmla="*/ 117 h 117"/>
                    <a:gd name="T12" fmla="*/ 227 w 227"/>
                    <a:gd name="T13" fmla="*/ 115 h 117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227"/>
                    <a:gd name="T22" fmla="*/ 0 h 117"/>
                    <a:gd name="T23" fmla="*/ 227 w 227"/>
                    <a:gd name="T24" fmla="*/ 117 h 117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227" h="117">
                      <a:moveTo>
                        <a:pt x="227" y="115"/>
                      </a:moveTo>
                      <a:lnTo>
                        <a:pt x="227" y="115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223" y="117"/>
                      </a:lnTo>
                      <a:lnTo>
                        <a:pt x="227" y="11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397" name="Freeform 104">
                  <a:extLst>
                    <a:ext uri="{FF2B5EF4-FFF2-40B4-BE49-F238E27FC236}">
                      <a16:creationId xmlns:a16="http://schemas.microsoft.com/office/drawing/2014/main" xmlns="" id="{28CC1954-63CF-433F-8351-50D3BC1355C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21" y="1218"/>
                  <a:ext cx="89" cy="1"/>
                </a:xfrm>
                <a:custGeom>
                  <a:avLst/>
                  <a:gdLst>
                    <a:gd name="T0" fmla="*/ 0 w 89"/>
                    <a:gd name="T1" fmla="*/ 0 h 1"/>
                    <a:gd name="T2" fmla="*/ 0 w 89"/>
                    <a:gd name="T3" fmla="*/ 0 h 1"/>
                    <a:gd name="T4" fmla="*/ 16 w 89"/>
                    <a:gd name="T5" fmla="*/ 0 h 1"/>
                    <a:gd name="T6" fmla="*/ 32 w 89"/>
                    <a:gd name="T7" fmla="*/ 0 h 1"/>
                    <a:gd name="T8" fmla="*/ 49 w 89"/>
                    <a:gd name="T9" fmla="*/ 0 h 1"/>
                    <a:gd name="T10" fmla="*/ 61 w 89"/>
                    <a:gd name="T11" fmla="*/ 0 h 1"/>
                    <a:gd name="T12" fmla="*/ 71 w 89"/>
                    <a:gd name="T13" fmla="*/ 0 h 1"/>
                    <a:gd name="T14" fmla="*/ 81 w 89"/>
                    <a:gd name="T15" fmla="*/ 0 h 1"/>
                    <a:gd name="T16" fmla="*/ 87 w 89"/>
                    <a:gd name="T17" fmla="*/ 0 h 1"/>
                    <a:gd name="T18" fmla="*/ 89 w 89"/>
                    <a:gd name="T19" fmla="*/ 0 h 1"/>
                    <a:gd name="T20" fmla="*/ 85 w 89"/>
                    <a:gd name="T21" fmla="*/ 0 h 1"/>
                    <a:gd name="T22" fmla="*/ 87 w 89"/>
                    <a:gd name="T23" fmla="*/ 0 h 1"/>
                    <a:gd name="T24" fmla="*/ 81 w 89"/>
                    <a:gd name="T25" fmla="*/ 0 h 1"/>
                    <a:gd name="T26" fmla="*/ 71 w 89"/>
                    <a:gd name="T27" fmla="*/ 0 h 1"/>
                    <a:gd name="T28" fmla="*/ 61 w 89"/>
                    <a:gd name="T29" fmla="*/ 0 h 1"/>
                    <a:gd name="T30" fmla="*/ 49 w 89"/>
                    <a:gd name="T31" fmla="*/ 0 h 1"/>
                    <a:gd name="T32" fmla="*/ 32 w 89"/>
                    <a:gd name="T33" fmla="*/ 0 h 1"/>
                    <a:gd name="T34" fmla="*/ 16 w 89"/>
                    <a:gd name="T35" fmla="*/ 0 h 1"/>
                    <a:gd name="T36" fmla="*/ 0 w 89"/>
                    <a:gd name="T37" fmla="*/ 0 h 1"/>
                    <a:gd name="T38" fmla="*/ 0 w 89"/>
                    <a:gd name="T39" fmla="*/ 0 h 1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w 89"/>
                    <a:gd name="T61" fmla="*/ 0 h 1"/>
                    <a:gd name="T62" fmla="*/ 89 w 89"/>
                    <a:gd name="T63" fmla="*/ 1 h 1"/>
                  </a:gdLst>
                  <a:ahLst/>
                  <a:cxnLst>
                    <a:cxn ang="T40">
                      <a:pos x="T0" y="T1"/>
                    </a:cxn>
                    <a:cxn ang="T41">
                      <a:pos x="T2" y="T3"/>
                    </a:cxn>
                    <a:cxn ang="T42">
                      <a:pos x="T4" y="T5"/>
                    </a:cxn>
                    <a:cxn ang="T43">
                      <a:pos x="T6" y="T7"/>
                    </a:cxn>
                    <a:cxn ang="T44">
                      <a:pos x="T8" y="T9"/>
                    </a:cxn>
                    <a:cxn ang="T45">
                      <a:pos x="T10" y="T11"/>
                    </a:cxn>
                    <a:cxn ang="T46">
                      <a:pos x="T12" y="T13"/>
                    </a:cxn>
                    <a:cxn ang="T47">
                      <a:pos x="T14" y="T15"/>
                    </a:cxn>
                    <a:cxn ang="T48">
                      <a:pos x="T16" y="T17"/>
                    </a:cxn>
                    <a:cxn ang="T49">
                      <a:pos x="T18" y="T19"/>
                    </a:cxn>
                    <a:cxn ang="T50">
                      <a:pos x="T20" y="T21"/>
                    </a:cxn>
                    <a:cxn ang="T51">
                      <a:pos x="T22" y="T23"/>
                    </a:cxn>
                    <a:cxn ang="T52">
                      <a:pos x="T24" y="T25"/>
                    </a:cxn>
                    <a:cxn ang="T53">
                      <a:pos x="T26" y="T27"/>
                    </a:cxn>
                    <a:cxn ang="T54">
                      <a:pos x="T28" y="T29"/>
                    </a:cxn>
                    <a:cxn ang="T55">
                      <a:pos x="T30" y="T31"/>
                    </a:cxn>
                    <a:cxn ang="T56">
                      <a:pos x="T32" y="T33"/>
                    </a:cxn>
                    <a:cxn ang="T57">
                      <a:pos x="T34" y="T35"/>
                    </a:cxn>
                    <a:cxn ang="T58">
                      <a:pos x="T36" y="T37"/>
                    </a:cxn>
                    <a:cxn ang="T59">
                      <a:pos x="T38" y="T39"/>
                    </a:cxn>
                  </a:cxnLst>
                  <a:rect l="T60" t="T61" r="T62" b="T63"/>
                  <a:pathLst>
                    <a:path w="89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16" y="0"/>
                      </a:lnTo>
                      <a:lnTo>
                        <a:pt x="32" y="0"/>
                      </a:lnTo>
                      <a:lnTo>
                        <a:pt x="49" y="0"/>
                      </a:lnTo>
                      <a:lnTo>
                        <a:pt x="61" y="0"/>
                      </a:lnTo>
                      <a:lnTo>
                        <a:pt x="71" y="0"/>
                      </a:lnTo>
                      <a:lnTo>
                        <a:pt x="81" y="0"/>
                      </a:lnTo>
                      <a:lnTo>
                        <a:pt x="87" y="0"/>
                      </a:lnTo>
                      <a:lnTo>
                        <a:pt x="89" y="0"/>
                      </a:lnTo>
                      <a:lnTo>
                        <a:pt x="85" y="0"/>
                      </a:lnTo>
                      <a:lnTo>
                        <a:pt x="87" y="0"/>
                      </a:lnTo>
                      <a:lnTo>
                        <a:pt x="81" y="0"/>
                      </a:lnTo>
                      <a:lnTo>
                        <a:pt x="71" y="0"/>
                      </a:lnTo>
                      <a:lnTo>
                        <a:pt x="61" y="0"/>
                      </a:lnTo>
                      <a:lnTo>
                        <a:pt x="49" y="0"/>
                      </a:lnTo>
                      <a:lnTo>
                        <a:pt x="32" y="0"/>
                      </a:lnTo>
                      <a:lnTo>
                        <a:pt x="16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398" name="Freeform 105">
                  <a:extLst>
                    <a:ext uri="{FF2B5EF4-FFF2-40B4-BE49-F238E27FC236}">
                      <a16:creationId xmlns:a16="http://schemas.microsoft.com/office/drawing/2014/main" xmlns="" id="{CC91FF4A-E8B6-49D5-8E72-2CEBC762886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11" y="1222"/>
                  <a:ext cx="100" cy="33"/>
                </a:xfrm>
                <a:custGeom>
                  <a:avLst/>
                  <a:gdLst>
                    <a:gd name="T0" fmla="*/ 0 w 100"/>
                    <a:gd name="T1" fmla="*/ 30 h 33"/>
                    <a:gd name="T2" fmla="*/ 4 w 100"/>
                    <a:gd name="T3" fmla="*/ 32 h 33"/>
                    <a:gd name="T4" fmla="*/ 18 w 100"/>
                    <a:gd name="T5" fmla="*/ 26 h 33"/>
                    <a:gd name="T6" fmla="*/ 30 w 100"/>
                    <a:gd name="T7" fmla="*/ 20 h 33"/>
                    <a:gd name="T8" fmla="*/ 40 w 100"/>
                    <a:gd name="T9" fmla="*/ 16 h 33"/>
                    <a:gd name="T10" fmla="*/ 50 w 100"/>
                    <a:gd name="T11" fmla="*/ 12 h 33"/>
                    <a:gd name="T12" fmla="*/ 62 w 100"/>
                    <a:gd name="T13" fmla="*/ 10 h 33"/>
                    <a:gd name="T14" fmla="*/ 74 w 100"/>
                    <a:gd name="T15" fmla="*/ 6 h 33"/>
                    <a:gd name="T16" fmla="*/ 86 w 100"/>
                    <a:gd name="T17" fmla="*/ 4 h 33"/>
                    <a:gd name="T18" fmla="*/ 100 w 100"/>
                    <a:gd name="T19" fmla="*/ 2 h 33"/>
                    <a:gd name="T20" fmla="*/ 100 w 100"/>
                    <a:gd name="T21" fmla="*/ 0 h 33"/>
                    <a:gd name="T22" fmla="*/ 86 w 100"/>
                    <a:gd name="T23" fmla="*/ 2 h 33"/>
                    <a:gd name="T24" fmla="*/ 72 w 100"/>
                    <a:gd name="T25" fmla="*/ 4 h 33"/>
                    <a:gd name="T26" fmla="*/ 60 w 100"/>
                    <a:gd name="T27" fmla="*/ 6 h 33"/>
                    <a:gd name="T28" fmla="*/ 50 w 100"/>
                    <a:gd name="T29" fmla="*/ 10 h 33"/>
                    <a:gd name="T30" fmla="*/ 38 w 100"/>
                    <a:gd name="T31" fmla="*/ 12 h 33"/>
                    <a:gd name="T32" fmla="*/ 28 w 100"/>
                    <a:gd name="T33" fmla="*/ 18 h 33"/>
                    <a:gd name="T34" fmla="*/ 16 w 100"/>
                    <a:gd name="T35" fmla="*/ 22 h 33"/>
                    <a:gd name="T36" fmla="*/ 0 w 100"/>
                    <a:gd name="T37" fmla="*/ 30 h 33"/>
                    <a:gd name="T38" fmla="*/ 4 w 100"/>
                    <a:gd name="T39" fmla="*/ 30 h 33"/>
                    <a:gd name="T40" fmla="*/ 0 w 100"/>
                    <a:gd name="T41" fmla="*/ 30 h 33"/>
                    <a:gd name="T42" fmla="*/ 0 w 100"/>
                    <a:gd name="T43" fmla="*/ 33 h 33"/>
                    <a:gd name="T44" fmla="*/ 4 w 100"/>
                    <a:gd name="T45" fmla="*/ 32 h 33"/>
                    <a:gd name="T46" fmla="*/ 0 w 100"/>
                    <a:gd name="T47" fmla="*/ 30 h 33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w 100"/>
                    <a:gd name="T73" fmla="*/ 0 h 33"/>
                    <a:gd name="T74" fmla="*/ 100 w 100"/>
                    <a:gd name="T75" fmla="*/ 33 h 33"/>
                  </a:gdLst>
                  <a:ahLst/>
                  <a:cxnLst>
                    <a:cxn ang="T48">
                      <a:pos x="T0" y="T1"/>
                    </a:cxn>
                    <a:cxn ang="T49">
                      <a:pos x="T2" y="T3"/>
                    </a:cxn>
                    <a:cxn ang="T50">
                      <a:pos x="T4" y="T5"/>
                    </a:cxn>
                    <a:cxn ang="T51">
                      <a:pos x="T6" y="T7"/>
                    </a:cxn>
                    <a:cxn ang="T52">
                      <a:pos x="T8" y="T9"/>
                    </a:cxn>
                    <a:cxn ang="T53">
                      <a:pos x="T10" y="T11"/>
                    </a:cxn>
                    <a:cxn ang="T54">
                      <a:pos x="T12" y="T13"/>
                    </a:cxn>
                    <a:cxn ang="T55">
                      <a:pos x="T14" y="T15"/>
                    </a:cxn>
                    <a:cxn ang="T56">
                      <a:pos x="T16" y="T17"/>
                    </a:cxn>
                    <a:cxn ang="T57">
                      <a:pos x="T18" y="T19"/>
                    </a:cxn>
                    <a:cxn ang="T58">
                      <a:pos x="T20" y="T21"/>
                    </a:cxn>
                    <a:cxn ang="T59">
                      <a:pos x="T22" y="T23"/>
                    </a:cxn>
                    <a:cxn ang="T60">
                      <a:pos x="T24" y="T25"/>
                    </a:cxn>
                    <a:cxn ang="T61">
                      <a:pos x="T26" y="T27"/>
                    </a:cxn>
                    <a:cxn ang="T62">
                      <a:pos x="T28" y="T29"/>
                    </a:cxn>
                    <a:cxn ang="T63">
                      <a:pos x="T30" y="T31"/>
                    </a:cxn>
                    <a:cxn ang="T64">
                      <a:pos x="T32" y="T33"/>
                    </a:cxn>
                    <a:cxn ang="T65">
                      <a:pos x="T34" y="T35"/>
                    </a:cxn>
                    <a:cxn ang="T66">
                      <a:pos x="T36" y="T37"/>
                    </a:cxn>
                    <a:cxn ang="T67">
                      <a:pos x="T38" y="T39"/>
                    </a:cxn>
                    <a:cxn ang="T68">
                      <a:pos x="T40" y="T41"/>
                    </a:cxn>
                    <a:cxn ang="T69">
                      <a:pos x="T42" y="T43"/>
                    </a:cxn>
                    <a:cxn ang="T70">
                      <a:pos x="T44" y="T45"/>
                    </a:cxn>
                    <a:cxn ang="T71">
                      <a:pos x="T46" y="T47"/>
                    </a:cxn>
                  </a:cxnLst>
                  <a:rect l="T72" t="T73" r="T74" b="T75"/>
                  <a:pathLst>
                    <a:path w="100" h="33">
                      <a:moveTo>
                        <a:pt x="0" y="30"/>
                      </a:moveTo>
                      <a:lnTo>
                        <a:pt x="4" y="32"/>
                      </a:lnTo>
                      <a:lnTo>
                        <a:pt x="18" y="26"/>
                      </a:lnTo>
                      <a:lnTo>
                        <a:pt x="30" y="20"/>
                      </a:lnTo>
                      <a:lnTo>
                        <a:pt x="40" y="16"/>
                      </a:lnTo>
                      <a:lnTo>
                        <a:pt x="50" y="12"/>
                      </a:lnTo>
                      <a:lnTo>
                        <a:pt x="62" y="10"/>
                      </a:lnTo>
                      <a:lnTo>
                        <a:pt x="74" y="6"/>
                      </a:lnTo>
                      <a:lnTo>
                        <a:pt x="86" y="4"/>
                      </a:lnTo>
                      <a:lnTo>
                        <a:pt x="100" y="2"/>
                      </a:lnTo>
                      <a:lnTo>
                        <a:pt x="100" y="0"/>
                      </a:lnTo>
                      <a:lnTo>
                        <a:pt x="86" y="2"/>
                      </a:lnTo>
                      <a:lnTo>
                        <a:pt x="72" y="4"/>
                      </a:lnTo>
                      <a:lnTo>
                        <a:pt x="60" y="6"/>
                      </a:lnTo>
                      <a:lnTo>
                        <a:pt x="50" y="10"/>
                      </a:lnTo>
                      <a:lnTo>
                        <a:pt x="38" y="12"/>
                      </a:lnTo>
                      <a:lnTo>
                        <a:pt x="28" y="18"/>
                      </a:lnTo>
                      <a:lnTo>
                        <a:pt x="16" y="22"/>
                      </a:lnTo>
                      <a:lnTo>
                        <a:pt x="0" y="30"/>
                      </a:lnTo>
                      <a:lnTo>
                        <a:pt x="4" y="30"/>
                      </a:lnTo>
                      <a:lnTo>
                        <a:pt x="0" y="30"/>
                      </a:lnTo>
                      <a:lnTo>
                        <a:pt x="0" y="33"/>
                      </a:lnTo>
                      <a:lnTo>
                        <a:pt x="4" y="32"/>
                      </a:lnTo>
                      <a:lnTo>
                        <a:pt x="0" y="3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</p:grpSp>
          <p:sp>
            <p:nvSpPr>
              <p:cNvPr id="388" name="Rectangle 106">
                <a:extLst>
                  <a:ext uri="{FF2B5EF4-FFF2-40B4-BE49-F238E27FC236}">
                    <a16:creationId xmlns:a16="http://schemas.microsoft.com/office/drawing/2014/main" xmlns="" id="{F67B3E97-4D21-4707-8CA7-9D31634E0B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" y="1176"/>
                <a:ext cx="439" cy="8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389" name="Rectangle 107">
                <a:extLst>
                  <a:ext uri="{FF2B5EF4-FFF2-40B4-BE49-F238E27FC236}">
                    <a16:creationId xmlns:a16="http://schemas.microsoft.com/office/drawing/2014/main" xmlns="" id="{FDB79323-54B0-4912-9390-A85D4B85F6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5" y="1091"/>
                <a:ext cx="541" cy="21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390" name="Rectangle 108">
                <a:extLst>
                  <a:ext uri="{FF2B5EF4-FFF2-40B4-BE49-F238E27FC236}">
                    <a16:creationId xmlns:a16="http://schemas.microsoft.com/office/drawing/2014/main" xmlns="" id="{3CF3E469-0A7B-471A-97EF-DF30339A91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5" y="1127"/>
                <a:ext cx="331" cy="19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zh-CN" altLang="en-US" b="1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订单</a:t>
                </a:r>
                <a:endParaRPr lang="en-US" altLang="zh-TW" b="1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  <p:grpSp>
          <p:nvGrpSpPr>
            <p:cNvPr id="218" name="Group 109">
              <a:extLst>
                <a:ext uri="{FF2B5EF4-FFF2-40B4-BE49-F238E27FC236}">
                  <a16:creationId xmlns:a16="http://schemas.microsoft.com/office/drawing/2014/main" xmlns="" id="{4E6095D8-BA5E-4AEE-BED5-E8F892FE254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98" y="1264"/>
              <a:ext cx="947" cy="362"/>
              <a:chOff x="1643" y="1091"/>
              <a:chExt cx="1079" cy="407"/>
            </a:xfrm>
          </p:grpSpPr>
          <p:grpSp>
            <p:nvGrpSpPr>
              <p:cNvPr id="371" name="Group 110">
                <a:extLst>
                  <a:ext uri="{FF2B5EF4-FFF2-40B4-BE49-F238E27FC236}">
                    <a16:creationId xmlns:a16="http://schemas.microsoft.com/office/drawing/2014/main" xmlns="" id="{05241786-F149-49BB-A568-88B16D98E8C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645" y="1093"/>
                <a:ext cx="1077" cy="405"/>
                <a:chOff x="1645" y="1093"/>
                <a:chExt cx="1077" cy="405"/>
              </a:xfrm>
            </p:grpSpPr>
            <p:sp>
              <p:nvSpPr>
                <p:cNvPr id="384" name="Freeform 111">
                  <a:extLst>
                    <a:ext uri="{FF2B5EF4-FFF2-40B4-BE49-F238E27FC236}">
                      <a16:creationId xmlns:a16="http://schemas.microsoft.com/office/drawing/2014/main" xmlns="" id="{BF840398-EC57-47F5-8ED5-F11B64CCCEE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69" y="1116"/>
                  <a:ext cx="1053" cy="382"/>
                </a:xfrm>
                <a:custGeom>
                  <a:avLst/>
                  <a:gdLst>
                    <a:gd name="T0" fmla="*/ 818 w 1053"/>
                    <a:gd name="T1" fmla="*/ 2 h 382"/>
                    <a:gd name="T2" fmla="*/ 0 w 1053"/>
                    <a:gd name="T3" fmla="*/ 0 h 382"/>
                    <a:gd name="T4" fmla="*/ 0 w 1053"/>
                    <a:gd name="T5" fmla="*/ 382 h 382"/>
                    <a:gd name="T6" fmla="*/ 1053 w 1053"/>
                    <a:gd name="T7" fmla="*/ 382 h 382"/>
                    <a:gd name="T8" fmla="*/ 1053 w 1053"/>
                    <a:gd name="T9" fmla="*/ 143 h 382"/>
                    <a:gd name="T10" fmla="*/ 818 w 1053"/>
                    <a:gd name="T11" fmla="*/ 2 h 382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1053"/>
                    <a:gd name="T19" fmla="*/ 0 h 382"/>
                    <a:gd name="T20" fmla="*/ 1053 w 1053"/>
                    <a:gd name="T21" fmla="*/ 382 h 382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1053" h="382">
                      <a:moveTo>
                        <a:pt x="818" y="2"/>
                      </a:moveTo>
                      <a:lnTo>
                        <a:pt x="0" y="0"/>
                      </a:lnTo>
                      <a:lnTo>
                        <a:pt x="0" y="382"/>
                      </a:lnTo>
                      <a:lnTo>
                        <a:pt x="1053" y="382"/>
                      </a:lnTo>
                      <a:lnTo>
                        <a:pt x="1053" y="143"/>
                      </a:lnTo>
                      <a:lnTo>
                        <a:pt x="818" y="2"/>
                      </a:lnTo>
                      <a:close/>
                    </a:path>
                  </a:pathLst>
                </a:custGeom>
                <a:solidFill>
                  <a:srgbClr val="CECECE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385" name="Freeform 112">
                  <a:extLst>
                    <a:ext uri="{FF2B5EF4-FFF2-40B4-BE49-F238E27FC236}">
                      <a16:creationId xmlns:a16="http://schemas.microsoft.com/office/drawing/2014/main" xmlns="" id="{41ED45C2-D6F4-44D5-B685-5A1710618DA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45" y="1093"/>
                  <a:ext cx="1053" cy="381"/>
                </a:xfrm>
                <a:custGeom>
                  <a:avLst/>
                  <a:gdLst>
                    <a:gd name="T0" fmla="*/ 818 w 1053"/>
                    <a:gd name="T1" fmla="*/ 2 h 381"/>
                    <a:gd name="T2" fmla="*/ 0 w 1053"/>
                    <a:gd name="T3" fmla="*/ 0 h 381"/>
                    <a:gd name="T4" fmla="*/ 0 w 1053"/>
                    <a:gd name="T5" fmla="*/ 381 h 381"/>
                    <a:gd name="T6" fmla="*/ 1053 w 1053"/>
                    <a:gd name="T7" fmla="*/ 381 h 381"/>
                    <a:gd name="T8" fmla="*/ 1053 w 1053"/>
                    <a:gd name="T9" fmla="*/ 143 h 381"/>
                    <a:gd name="T10" fmla="*/ 818 w 1053"/>
                    <a:gd name="T11" fmla="*/ 2 h 381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1053"/>
                    <a:gd name="T19" fmla="*/ 0 h 381"/>
                    <a:gd name="T20" fmla="*/ 1053 w 1053"/>
                    <a:gd name="T21" fmla="*/ 381 h 381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1053" h="381">
                      <a:moveTo>
                        <a:pt x="818" y="2"/>
                      </a:moveTo>
                      <a:lnTo>
                        <a:pt x="0" y="0"/>
                      </a:lnTo>
                      <a:lnTo>
                        <a:pt x="0" y="381"/>
                      </a:lnTo>
                      <a:lnTo>
                        <a:pt x="1053" y="381"/>
                      </a:lnTo>
                      <a:lnTo>
                        <a:pt x="1053" y="143"/>
                      </a:lnTo>
                      <a:lnTo>
                        <a:pt x="818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</p:grpSp>
          <p:grpSp>
            <p:nvGrpSpPr>
              <p:cNvPr id="372" name="Group 113">
                <a:extLst>
                  <a:ext uri="{FF2B5EF4-FFF2-40B4-BE49-F238E27FC236}">
                    <a16:creationId xmlns:a16="http://schemas.microsoft.com/office/drawing/2014/main" xmlns="" id="{627627F3-1BAF-43D4-82FB-6094B37499C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453" y="1093"/>
                <a:ext cx="245" cy="198"/>
                <a:chOff x="2453" y="1093"/>
                <a:chExt cx="245" cy="198"/>
              </a:xfrm>
            </p:grpSpPr>
            <p:sp>
              <p:nvSpPr>
                <p:cNvPr id="376" name="Freeform 114">
                  <a:extLst>
                    <a:ext uri="{FF2B5EF4-FFF2-40B4-BE49-F238E27FC236}">
                      <a16:creationId xmlns:a16="http://schemas.microsoft.com/office/drawing/2014/main" xmlns="" id="{656740BC-5BDE-4F27-9632-ADD5107843D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9" y="1093"/>
                  <a:ext cx="227" cy="121"/>
                </a:xfrm>
                <a:custGeom>
                  <a:avLst/>
                  <a:gdLst>
                    <a:gd name="T0" fmla="*/ 0 w 227"/>
                    <a:gd name="T1" fmla="*/ 4 h 121"/>
                    <a:gd name="T2" fmla="*/ 0 w 227"/>
                    <a:gd name="T3" fmla="*/ 4 h 121"/>
                    <a:gd name="T4" fmla="*/ 225 w 227"/>
                    <a:gd name="T5" fmla="*/ 121 h 121"/>
                    <a:gd name="T6" fmla="*/ 227 w 227"/>
                    <a:gd name="T7" fmla="*/ 117 h 121"/>
                    <a:gd name="T8" fmla="*/ 2 w 227"/>
                    <a:gd name="T9" fmla="*/ 0 h 121"/>
                    <a:gd name="T10" fmla="*/ 0 w 227"/>
                    <a:gd name="T11" fmla="*/ 0 h 121"/>
                    <a:gd name="T12" fmla="*/ 2 w 227"/>
                    <a:gd name="T13" fmla="*/ 0 h 121"/>
                    <a:gd name="T14" fmla="*/ 0 w 227"/>
                    <a:gd name="T15" fmla="*/ 0 h 121"/>
                    <a:gd name="T16" fmla="*/ 0 w 227"/>
                    <a:gd name="T17" fmla="*/ 4 h 121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227"/>
                    <a:gd name="T28" fmla="*/ 0 h 121"/>
                    <a:gd name="T29" fmla="*/ 227 w 227"/>
                    <a:gd name="T30" fmla="*/ 121 h 121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227" h="121">
                      <a:moveTo>
                        <a:pt x="0" y="4"/>
                      </a:moveTo>
                      <a:lnTo>
                        <a:pt x="0" y="4"/>
                      </a:lnTo>
                      <a:lnTo>
                        <a:pt x="225" y="121"/>
                      </a:lnTo>
                      <a:lnTo>
                        <a:pt x="227" y="117"/>
                      </a:lnTo>
                      <a:lnTo>
                        <a:pt x="2" y="0"/>
                      </a:lnTo>
                      <a:lnTo>
                        <a:pt x="0" y="0"/>
                      </a:lnTo>
                      <a:lnTo>
                        <a:pt x="2" y="0"/>
                      </a:lnTo>
                      <a:lnTo>
                        <a:pt x="0" y="0"/>
                      </a:lnTo>
                      <a:lnTo>
                        <a:pt x="0" y="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377" name="Freeform 115">
                  <a:extLst>
                    <a:ext uri="{FF2B5EF4-FFF2-40B4-BE49-F238E27FC236}">
                      <a16:creationId xmlns:a16="http://schemas.microsoft.com/office/drawing/2014/main" xmlns="" id="{B51E4EEC-DF30-4C57-AB8D-0C25ED7F6D2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53" y="1097"/>
                  <a:ext cx="241" cy="194"/>
                </a:xfrm>
                <a:custGeom>
                  <a:avLst/>
                  <a:gdLst>
                    <a:gd name="T0" fmla="*/ 14 w 241"/>
                    <a:gd name="T1" fmla="*/ 194 h 194"/>
                    <a:gd name="T2" fmla="*/ 22 w 241"/>
                    <a:gd name="T3" fmla="*/ 158 h 194"/>
                    <a:gd name="T4" fmla="*/ 24 w 241"/>
                    <a:gd name="T5" fmla="*/ 131 h 194"/>
                    <a:gd name="T6" fmla="*/ 24 w 241"/>
                    <a:gd name="T7" fmla="*/ 107 h 194"/>
                    <a:gd name="T8" fmla="*/ 26 w 241"/>
                    <a:gd name="T9" fmla="*/ 79 h 194"/>
                    <a:gd name="T10" fmla="*/ 24 w 241"/>
                    <a:gd name="T11" fmla="*/ 69 h 194"/>
                    <a:gd name="T12" fmla="*/ 22 w 241"/>
                    <a:gd name="T13" fmla="*/ 61 h 194"/>
                    <a:gd name="T14" fmla="*/ 20 w 241"/>
                    <a:gd name="T15" fmla="*/ 49 h 194"/>
                    <a:gd name="T16" fmla="*/ 16 w 241"/>
                    <a:gd name="T17" fmla="*/ 41 h 194"/>
                    <a:gd name="T18" fmla="*/ 14 w 241"/>
                    <a:gd name="T19" fmla="*/ 31 h 194"/>
                    <a:gd name="T20" fmla="*/ 10 w 241"/>
                    <a:gd name="T21" fmla="*/ 21 h 194"/>
                    <a:gd name="T22" fmla="*/ 4 w 241"/>
                    <a:gd name="T23" fmla="*/ 11 h 194"/>
                    <a:gd name="T24" fmla="*/ 0 w 241"/>
                    <a:gd name="T25" fmla="*/ 0 h 194"/>
                    <a:gd name="T26" fmla="*/ 2 w 241"/>
                    <a:gd name="T27" fmla="*/ 0 h 194"/>
                    <a:gd name="T28" fmla="*/ 8 w 241"/>
                    <a:gd name="T29" fmla="*/ 0 h 194"/>
                    <a:gd name="T30" fmla="*/ 14 w 241"/>
                    <a:gd name="T31" fmla="*/ 0 h 194"/>
                    <a:gd name="T32" fmla="*/ 18 w 241"/>
                    <a:gd name="T33" fmla="*/ 0 h 194"/>
                    <a:gd name="T34" fmla="*/ 34 w 241"/>
                    <a:gd name="T35" fmla="*/ 10 h 194"/>
                    <a:gd name="T36" fmla="*/ 54 w 241"/>
                    <a:gd name="T37" fmla="*/ 19 h 194"/>
                    <a:gd name="T38" fmla="*/ 74 w 241"/>
                    <a:gd name="T39" fmla="*/ 29 h 194"/>
                    <a:gd name="T40" fmla="*/ 92 w 241"/>
                    <a:gd name="T41" fmla="*/ 39 h 194"/>
                    <a:gd name="T42" fmla="*/ 112 w 241"/>
                    <a:gd name="T43" fmla="*/ 49 h 194"/>
                    <a:gd name="T44" fmla="*/ 130 w 241"/>
                    <a:gd name="T45" fmla="*/ 59 h 194"/>
                    <a:gd name="T46" fmla="*/ 148 w 241"/>
                    <a:gd name="T47" fmla="*/ 69 h 194"/>
                    <a:gd name="T48" fmla="*/ 166 w 241"/>
                    <a:gd name="T49" fmla="*/ 77 h 194"/>
                    <a:gd name="T50" fmla="*/ 180 w 241"/>
                    <a:gd name="T51" fmla="*/ 85 h 194"/>
                    <a:gd name="T52" fmla="*/ 196 w 241"/>
                    <a:gd name="T53" fmla="*/ 93 h 194"/>
                    <a:gd name="T54" fmla="*/ 208 w 241"/>
                    <a:gd name="T55" fmla="*/ 101 h 194"/>
                    <a:gd name="T56" fmla="*/ 220 w 241"/>
                    <a:gd name="T57" fmla="*/ 107 h 194"/>
                    <a:gd name="T58" fmla="*/ 230 w 241"/>
                    <a:gd name="T59" fmla="*/ 111 h 194"/>
                    <a:gd name="T60" fmla="*/ 235 w 241"/>
                    <a:gd name="T61" fmla="*/ 115 h 194"/>
                    <a:gd name="T62" fmla="*/ 239 w 241"/>
                    <a:gd name="T63" fmla="*/ 117 h 194"/>
                    <a:gd name="T64" fmla="*/ 241 w 241"/>
                    <a:gd name="T65" fmla="*/ 119 h 194"/>
                    <a:gd name="T66" fmla="*/ 241 w 241"/>
                    <a:gd name="T67" fmla="*/ 123 h 194"/>
                    <a:gd name="T68" fmla="*/ 241 w 241"/>
                    <a:gd name="T69" fmla="*/ 125 h 194"/>
                    <a:gd name="T70" fmla="*/ 241 w 241"/>
                    <a:gd name="T71" fmla="*/ 129 h 194"/>
                    <a:gd name="T72" fmla="*/ 241 w 241"/>
                    <a:gd name="T73" fmla="*/ 133 h 194"/>
                    <a:gd name="T74" fmla="*/ 234 w 241"/>
                    <a:gd name="T75" fmla="*/ 133 h 194"/>
                    <a:gd name="T76" fmla="*/ 228 w 241"/>
                    <a:gd name="T77" fmla="*/ 133 h 194"/>
                    <a:gd name="T78" fmla="*/ 220 w 241"/>
                    <a:gd name="T79" fmla="*/ 133 h 194"/>
                    <a:gd name="T80" fmla="*/ 212 w 241"/>
                    <a:gd name="T81" fmla="*/ 133 h 194"/>
                    <a:gd name="T82" fmla="*/ 204 w 241"/>
                    <a:gd name="T83" fmla="*/ 133 h 194"/>
                    <a:gd name="T84" fmla="*/ 198 w 241"/>
                    <a:gd name="T85" fmla="*/ 135 h 194"/>
                    <a:gd name="T86" fmla="*/ 194 w 241"/>
                    <a:gd name="T87" fmla="*/ 135 h 194"/>
                    <a:gd name="T88" fmla="*/ 188 w 241"/>
                    <a:gd name="T89" fmla="*/ 137 h 194"/>
                    <a:gd name="T90" fmla="*/ 172 w 241"/>
                    <a:gd name="T91" fmla="*/ 137 h 194"/>
                    <a:gd name="T92" fmla="*/ 158 w 241"/>
                    <a:gd name="T93" fmla="*/ 139 h 194"/>
                    <a:gd name="T94" fmla="*/ 144 w 241"/>
                    <a:gd name="T95" fmla="*/ 141 h 194"/>
                    <a:gd name="T96" fmla="*/ 132 w 241"/>
                    <a:gd name="T97" fmla="*/ 145 h 194"/>
                    <a:gd name="T98" fmla="*/ 120 w 241"/>
                    <a:gd name="T99" fmla="*/ 147 h 194"/>
                    <a:gd name="T100" fmla="*/ 108 w 241"/>
                    <a:gd name="T101" fmla="*/ 151 h 194"/>
                    <a:gd name="T102" fmla="*/ 98 w 241"/>
                    <a:gd name="T103" fmla="*/ 155 h 194"/>
                    <a:gd name="T104" fmla="*/ 88 w 241"/>
                    <a:gd name="T105" fmla="*/ 157 h 194"/>
                    <a:gd name="T106" fmla="*/ 76 w 241"/>
                    <a:gd name="T107" fmla="*/ 162 h 194"/>
                    <a:gd name="T108" fmla="*/ 68 w 241"/>
                    <a:gd name="T109" fmla="*/ 164 h 194"/>
                    <a:gd name="T110" fmla="*/ 58 w 241"/>
                    <a:gd name="T111" fmla="*/ 170 h 194"/>
                    <a:gd name="T112" fmla="*/ 48 w 241"/>
                    <a:gd name="T113" fmla="*/ 174 h 194"/>
                    <a:gd name="T114" fmla="*/ 40 w 241"/>
                    <a:gd name="T115" fmla="*/ 180 h 194"/>
                    <a:gd name="T116" fmla="*/ 32 w 241"/>
                    <a:gd name="T117" fmla="*/ 184 h 194"/>
                    <a:gd name="T118" fmla="*/ 24 w 241"/>
                    <a:gd name="T119" fmla="*/ 188 h 194"/>
                    <a:gd name="T120" fmla="*/ 14 w 241"/>
                    <a:gd name="T121" fmla="*/ 194 h 194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w 241"/>
                    <a:gd name="T184" fmla="*/ 0 h 194"/>
                    <a:gd name="T185" fmla="*/ 241 w 241"/>
                    <a:gd name="T186" fmla="*/ 194 h 194"/>
                  </a:gdLst>
                  <a:ahLst/>
                  <a:cxnLst>
                    <a:cxn ang="T122">
                      <a:pos x="T0" y="T1"/>
                    </a:cxn>
                    <a:cxn ang="T123">
                      <a:pos x="T2" y="T3"/>
                    </a:cxn>
                    <a:cxn ang="T124">
                      <a:pos x="T4" y="T5"/>
                    </a:cxn>
                    <a:cxn ang="T125">
                      <a:pos x="T6" y="T7"/>
                    </a:cxn>
                    <a:cxn ang="T126">
                      <a:pos x="T8" y="T9"/>
                    </a:cxn>
                    <a:cxn ang="T127">
                      <a:pos x="T10" y="T11"/>
                    </a:cxn>
                    <a:cxn ang="T128">
                      <a:pos x="T12" y="T13"/>
                    </a:cxn>
                    <a:cxn ang="T129">
                      <a:pos x="T14" y="T15"/>
                    </a:cxn>
                    <a:cxn ang="T130">
                      <a:pos x="T16" y="T17"/>
                    </a:cxn>
                    <a:cxn ang="T131">
                      <a:pos x="T18" y="T19"/>
                    </a:cxn>
                    <a:cxn ang="T132">
                      <a:pos x="T20" y="T21"/>
                    </a:cxn>
                    <a:cxn ang="T133">
                      <a:pos x="T22" y="T23"/>
                    </a:cxn>
                    <a:cxn ang="T134">
                      <a:pos x="T24" y="T25"/>
                    </a:cxn>
                    <a:cxn ang="T135">
                      <a:pos x="T26" y="T27"/>
                    </a:cxn>
                    <a:cxn ang="T136">
                      <a:pos x="T28" y="T29"/>
                    </a:cxn>
                    <a:cxn ang="T137">
                      <a:pos x="T30" y="T31"/>
                    </a:cxn>
                    <a:cxn ang="T138">
                      <a:pos x="T32" y="T33"/>
                    </a:cxn>
                    <a:cxn ang="T139">
                      <a:pos x="T34" y="T35"/>
                    </a:cxn>
                    <a:cxn ang="T140">
                      <a:pos x="T36" y="T37"/>
                    </a:cxn>
                    <a:cxn ang="T141">
                      <a:pos x="T38" y="T39"/>
                    </a:cxn>
                    <a:cxn ang="T142">
                      <a:pos x="T40" y="T41"/>
                    </a:cxn>
                    <a:cxn ang="T143">
                      <a:pos x="T42" y="T43"/>
                    </a:cxn>
                    <a:cxn ang="T144">
                      <a:pos x="T44" y="T45"/>
                    </a:cxn>
                    <a:cxn ang="T145">
                      <a:pos x="T46" y="T47"/>
                    </a:cxn>
                    <a:cxn ang="T146">
                      <a:pos x="T48" y="T49"/>
                    </a:cxn>
                    <a:cxn ang="T147">
                      <a:pos x="T50" y="T51"/>
                    </a:cxn>
                    <a:cxn ang="T148">
                      <a:pos x="T52" y="T53"/>
                    </a:cxn>
                    <a:cxn ang="T149">
                      <a:pos x="T54" y="T55"/>
                    </a:cxn>
                    <a:cxn ang="T150">
                      <a:pos x="T56" y="T57"/>
                    </a:cxn>
                    <a:cxn ang="T151">
                      <a:pos x="T58" y="T59"/>
                    </a:cxn>
                    <a:cxn ang="T152">
                      <a:pos x="T60" y="T61"/>
                    </a:cxn>
                    <a:cxn ang="T153">
                      <a:pos x="T62" y="T63"/>
                    </a:cxn>
                    <a:cxn ang="T154">
                      <a:pos x="T64" y="T65"/>
                    </a:cxn>
                    <a:cxn ang="T155">
                      <a:pos x="T66" y="T67"/>
                    </a:cxn>
                    <a:cxn ang="T156">
                      <a:pos x="T68" y="T69"/>
                    </a:cxn>
                    <a:cxn ang="T157">
                      <a:pos x="T70" y="T71"/>
                    </a:cxn>
                    <a:cxn ang="T158">
                      <a:pos x="T72" y="T73"/>
                    </a:cxn>
                    <a:cxn ang="T159">
                      <a:pos x="T74" y="T75"/>
                    </a:cxn>
                    <a:cxn ang="T160">
                      <a:pos x="T76" y="T77"/>
                    </a:cxn>
                    <a:cxn ang="T161">
                      <a:pos x="T78" y="T79"/>
                    </a:cxn>
                    <a:cxn ang="T162">
                      <a:pos x="T80" y="T81"/>
                    </a:cxn>
                    <a:cxn ang="T163">
                      <a:pos x="T82" y="T83"/>
                    </a:cxn>
                    <a:cxn ang="T164">
                      <a:pos x="T84" y="T85"/>
                    </a:cxn>
                    <a:cxn ang="T165">
                      <a:pos x="T86" y="T87"/>
                    </a:cxn>
                    <a:cxn ang="T166">
                      <a:pos x="T88" y="T89"/>
                    </a:cxn>
                    <a:cxn ang="T167">
                      <a:pos x="T90" y="T91"/>
                    </a:cxn>
                    <a:cxn ang="T168">
                      <a:pos x="T92" y="T93"/>
                    </a:cxn>
                    <a:cxn ang="T169">
                      <a:pos x="T94" y="T95"/>
                    </a:cxn>
                    <a:cxn ang="T170">
                      <a:pos x="T96" y="T97"/>
                    </a:cxn>
                    <a:cxn ang="T171">
                      <a:pos x="T98" y="T99"/>
                    </a:cxn>
                    <a:cxn ang="T172">
                      <a:pos x="T100" y="T101"/>
                    </a:cxn>
                    <a:cxn ang="T173">
                      <a:pos x="T102" y="T103"/>
                    </a:cxn>
                    <a:cxn ang="T174">
                      <a:pos x="T104" y="T105"/>
                    </a:cxn>
                    <a:cxn ang="T175">
                      <a:pos x="T106" y="T107"/>
                    </a:cxn>
                    <a:cxn ang="T176">
                      <a:pos x="T108" y="T109"/>
                    </a:cxn>
                    <a:cxn ang="T177">
                      <a:pos x="T110" y="T111"/>
                    </a:cxn>
                    <a:cxn ang="T178">
                      <a:pos x="T112" y="T113"/>
                    </a:cxn>
                    <a:cxn ang="T179">
                      <a:pos x="T114" y="T115"/>
                    </a:cxn>
                    <a:cxn ang="T180">
                      <a:pos x="T116" y="T117"/>
                    </a:cxn>
                    <a:cxn ang="T181">
                      <a:pos x="T118" y="T119"/>
                    </a:cxn>
                    <a:cxn ang="T182">
                      <a:pos x="T120" y="T121"/>
                    </a:cxn>
                  </a:cxnLst>
                  <a:rect l="T183" t="T184" r="T185" b="T186"/>
                  <a:pathLst>
                    <a:path w="241" h="194">
                      <a:moveTo>
                        <a:pt x="14" y="194"/>
                      </a:moveTo>
                      <a:lnTo>
                        <a:pt x="22" y="158"/>
                      </a:lnTo>
                      <a:lnTo>
                        <a:pt x="24" y="131"/>
                      </a:lnTo>
                      <a:lnTo>
                        <a:pt x="24" y="107"/>
                      </a:lnTo>
                      <a:lnTo>
                        <a:pt x="26" y="79"/>
                      </a:lnTo>
                      <a:lnTo>
                        <a:pt x="24" y="69"/>
                      </a:lnTo>
                      <a:lnTo>
                        <a:pt x="22" y="61"/>
                      </a:lnTo>
                      <a:lnTo>
                        <a:pt x="20" y="49"/>
                      </a:lnTo>
                      <a:lnTo>
                        <a:pt x="16" y="41"/>
                      </a:lnTo>
                      <a:lnTo>
                        <a:pt x="14" y="31"/>
                      </a:lnTo>
                      <a:lnTo>
                        <a:pt x="10" y="21"/>
                      </a:lnTo>
                      <a:lnTo>
                        <a:pt x="4" y="11"/>
                      </a:lnTo>
                      <a:lnTo>
                        <a:pt x="0" y="0"/>
                      </a:lnTo>
                      <a:lnTo>
                        <a:pt x="2" y="0"/>
                      </a:lnTo>
                      <a:lnTo>
                        <a:pt x="8" y="0"/>
                      </a:lnTo>
                      <a:lnTo>
                        <a:pt x="14" y="0"/>
                      </a:lnTo>
                      <a:lnTo>
                        <a:pt x="18" y="0"/>
                      </a:lnTo>
                      <a:lnTo>
                        <a:pt x="34" y="10"/>
                      </a:lnTo>
                      <a:lnTo>
                        <a:pt x="54" y="19"/>
                      </a:lnTo>
                      <a:lnTo>
                        <a:pt x="74" y="29"/>
                      </a:lnTo>
                      <a:lnTo>
                        <a:pt x="92" y="39"/>
                      </a:lnTo>
                      <a:lnTo>
                        <a:pt x="112" y="49"/>
                      </a:lnTo>
                      <a:lnTo>
                        <a:pt x="130" y="59"/>
                      </a:lnTo>
                      <a:lnTo>
                        <a:pt x="148" y="69"/>
                      </a:lnTo>
                      <a:lnTo>
                        <a:pt x="166" y="77"/>
                      </a:lnTo>
                      <a:lnTo>
                        <a:pt x="180" y="85"/>
                      </a:lnTo>
                      <a:lnTo>
                        <a:pt x="196" y="93"/>
                      </a:lnTo>
                      <a:lnTo>
                        <a:pt x="208" y="101"/>
                      </a:lnTo>
                      <a:lnTo>
                        <a:pt x="220" y="107"/>
                      </a:lnTo>
                      <a:lnTo>
                        <a:pt x="230" y="111"/>
                      </a:lnTo>
                      <a:lnTo>
                        <a:pt x="235" y="115"/>
                      </a:lnTo>
                      <a:lnTo>
                        <a:pt x="239" y="117"/>
                      </a:lnTo>
                      <a:lnTo>
                        <a:pt x="241" y="119"/>
                      </a:lnTo>
                      <a:lnTo>
                        <a:pt x="241" y="123"/>
                      </a:lnTo>
                      <a:lnTo>
                        <a:pt x="241" y="125"/>
                      </a:lnTo>
                      <a:lnTo>
                        <a:pt x="241" y="129"/>
                      </a:lnTo>
                      <a:lnTo>
                        <a:pt x="241" y="133"/>
                      </a:lnTo>
                      <a:lnTo>
                        <a:pt x="234" y="133"/>
                      </a:lnTo>
                      <a:lnTo>
                        <a:pt x="228" y="133"/>
                      </a:lnTo>
                      <a:lnTo>
                        <a:pt x="220" y="133"/>
                      </a:lnTo>
                      <a:lnTo>
                        <a:pt x="212" y="133"/>
                      </a:lnTo>
                      <a:lnTo>
                        <a:pt x="204" y="133"/>
                      </a:lnTo>
                      <a:lnTo>
                        <a:pt x="198" y="135"/>
                      </a:lnTo>
                      <a:lnTo>
                        <a:pt x="194" y="135"/>
                      </a:lnTo>
                      <a:lnTo>
                        <a:pt x="188" y="137"/>
                      </a:lnTo>
                      <a:lnTo>
                        <a:pt x="172" y="137"/>
                      </a:lnTo>
                      <a:lnTo>
                        <a:pt x="158" y="139"/>
                      </a:lnTo>
                      <a:lnTo>
                        <a:pt x="144" y="141"/>
                      </a:lnTo>
                      <a:lnTo>
                        <a:pt x="132" y="145"/>
                      </a:lnTo>
                      <a:lnTo>
                        <a:pt x="120" y="147"/>
                      </a:lnTo>
                      <a:lnTo>
                        <a:pt x="108" y="151"/>
                      </a:lnTo>
                      <a:lnTo>
                        <a:pt x="98" y="155"/>
                      </a:lnTo>
                      <a:lnTo>
                        <a:pt x="88" y="157"/>
                      </a:lnTo>
                      <a:lnTo>
                        <a:pt x="76" y="162"/>
                      </a:lnTo>
                      <a:lnTo>
                        <a:pt x="68" y="164"/>
                      </a:lnTo>
                      <a:lnTo>
                        <a:pt x="58" y="170"/>
                      </a:lnTo>
                      <a:lnTo>
                        <a:pt x="48" y="174"/>
                      </a:lnTo>
                      <a:lnTo>
                        <a:pt x="40" y="180"/>
                      </a:lnTo>
                      <a:lnTo>
                        <a:pt x="32" y="184"/>
                      </a:lnTo>
                      <a:lnTo>
                        <a:pt x="24" y="188"/>
                      </a:lnTo>
                      <a:lnTo>
                        <a:pt x="14" y="194"/>
                      </a:lnTo>
                      <a:close/>
                    </a:path>
                  </a:pathLst>
                </a:custGeom>
                <a:solidFill>
                  <a:srgbClr val="9999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378" name="Freeform 116">
                  <a:extLst>
                    <a:ext uri="{FF2B5EF4-FFF2-40B4-BE49-F238E27FC236}">
                      <a16:creationId xmlns:a16="http://schemas.microsoft.com/office/drawing/2014/main" xmlns="" id="{6A4177D9-0D28-4DE5-9EC9-04FA23F216B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73" y="1099"/>
                  <a:ext cx="223" cy="153"/>
                </a:xfrm>
                <a:custGeom>
                  <a:avLst/>
                  <a:gdLst>
                    <a:gd name="T0" fmla="*/ 28 w 223"/>
                    <a:gd name="T1" fmla="*/ 153 h 153"/>
                    <a:gd name="T2" fmla="*/ 32 w 223"/>
                    <a:gd name="T3" fmla="*/ 125 h 153"/>
                    <a:gd name="T4" fmla="*/ 34 w 223"/>
                    <a:gd name="T5" fmla="*/ 109 h 153"/>
                    <a:gd name="T6" fmla="*/ 34 w 223"/>
                    <a:gd name="T7" fmla="*/ 93 h 153"/>
                    <a:gd name="T8" fmla="*/ 32 w 223"/>
                    <a:gd name="T9" fmla="*/ 71 h 153"/>
                    <a:gd name="T10" fmla="*/ 28 w 223"/>
                    <a:gd name="T11" fmla="*/ 55 h 153"/>
                    <a:gd name="T12" fmla="*/ 22 w 223"/>
                    <a:gd name="T13" fmla="*/ 41 h 153"/>
                    <a:gd name="T14" fmla="*/ 16 w 223"/>
                    <a:gd name="T15" fmla="*/ 29 h 153"/>
                    <a:gd name="T16" fmla="*/ 10 w 223"/>
                    <a:gd name="T17" fmla="*/ 17 h 153"/>
                    <a:gd name="T18" fmla="*/ 4 w 223"/>
                    <a:gd name="T19" fmla="*/ 9 h 153"/>
                    <a:gd name="T20" fmla="*/ 0 w 223"/>
                    <a:gd name="T21" fmla="*/ 4 h 153"/>
                    <a:gd name="T22" fmla="*/ 0 w 223"/>
                    <a:gd name="T23" fmla="*/ 0 h 153"/>
                    <a:gd name="T24" fmla="*/ 0 w 223"/>
                    <a:gd name="T25" fmla="*/ 0 h 153"/>
                    <a:gd name="T26" fmla="*/ 223 w 223"/>
                    <a:gd name="T27" fmla="*/ 115 h 153"/>
                    <a:gd name="T28" fmla="*/ 223 w 223"/>
                    <a:gd name="T29" fmla="*/ 115 h 153"/>
                    <a:gd name="T30" fmla="*/ 217 w 223"/>
                    <a:gd name="T31" fmla="*/ 115 h 153"/>
                    <a:gd name="T32" fmla="*/ 208 w 223"/>
                    <a:gd name="T33" fmla="*/ 115 h 153"/>
                    <a:gd name="T34" fmla="*/ 198 w 223"/>
                    <a:gd name="T35" fmla="*/ 115 h 153"/>
                    <a:gd name="T36" fmla="*/ 184 w 223"/>
                    <a:gd name="T37" fmla="*/ 115 h 153"/>
                    <a:gd name="T38" fmla="*/ 166 w 223"/>
                    <a:gd name="T39" fmla="*/ 117 h 153"/>
                    <a:gd name="T40" fmla="*/ 148 w 223"/>
                    <a:gd name="T41" fmla="*/ 117 h 153"/>
                    <a:gd name="T42" fmla="*/ 130 w 223"/>
                    <a:gd name="T43" fmla="*/ 119 h 153"/>
                    <a:gd name="T44" fmla="*/ 114 w 223"/>
                    <a:gd name="T45" fmla="*/ 121 h 153"/>
                    <a:gd name="T46" fmla="*/ 100 w 223"/>
                    <a:gd name="T47" fmla="*/ 123 h 153"/>
                    <a:gd name="T48" fmla="*/ 90 w 223"/>
                    <a:gd name="T49" fmla="*/ 127 h 153"/>
                    <a:gd name="T50" fmla="*/ 78 w 223"/>
                    <a:gd name="T51" fmla="*/ 131 h 153"/>
                    <a:gd name="T52" fmla="*/ 68 w 223"/>
                    <a:gd name="T53" fmla="*/ 135 h 153"/>
                    <a:gd name="T54" fmla="*/ 56 w 223"/>
                    <a:gd name="T55" fmla="*/ 139 h 153"/>
                    <a:gd name="T56" fmla="*/ 44 w 223"/>
                    <a:gd name="T57" fmla="*/ 145 h 153"/>
                    <a:gd name="T58" fmla="*/ 28 w 223"/>
                    <a:gd name="T59" fmla="*/ 153 h 153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w 223"/>
                    <a:gd name="T91" fmla="*/ 0 h 153"/>
                    <a:gd name="T92" fmla="*/ 223 w 223"/>
                    <a:gd name="T93" fmla="*/ 153 h 153"/>
                  </a:gdLst>
                  <a:ahLst/>
                  <a:cxnLst>
                    <a:cxn ang="T60">
                      <a:pos x="T0" y="T1"/>
                    </a:cxn>
                    <a:cxn ang="T61">
                      <a:pos x="T2" y="T3"/>
                    </a:cxn>
                    <a:cxn ang="T62">
                      <a:pos x="T4" y="T5"/>
                    </a:cxn>
                    <a:cxn ang="T63">
                      <a:pos x="T6" y="T7"/>
                    </a:cxn>
                    <a:cxn ang="T64">
                      <a:pos x="T8" y="T9"/>
                    </a:cxn>
                    <a:cxn ang="T65">
                      <a:pos x="T10" y="T11"/>
                    </a:cxn>
                    <a:cxn ang="T66">
                      <a:pos x="T12" y="T13"/>
                    </a:cxn>
                    <a:cxn ang="T67">
                      <a:pos x="T14" y="T15"/>
                    </a:cxn>
                    <a:cxn ang="T68">
                      <a:pos x="T16" y="T17"/>
                    </a:cxn>
                    <a:cxn ang="T69">
                      <a:pos x="T18" y="T19"/>
                    </a:cxn>
                    <a:cxn ang="T70">
                      <a:pos x="T20" y="T21"/>
                    </a:cxn>
                    <a:cxn ang="T71">
                      <a:pos x="T22" y="T23"/>
                    </a:cxn>
                    <a:cxn ang="T72">
                      <a:pos x="T24" y="T25"/>
                    </a:cxn>
                    <a:cxn ang="T73">
                      <a:pos x="T26" y="T27"/>
                    </a:cxn>
                    <a:cxn ang="T74">
                      <a:pos x="T28" y="T29"/>
                    </a:cxn>
                    <a:cxn ang="T75">
                      <a:pos x="T30" y="T31"/>
                    </a:cxn>
                    <a:cxn ang="T76">
                      <a:pos x="T32" y="T33"/>
                    </a:cxn>
                    <a:cxn ang="T77">
                      <a:pos x="T34" y="T35"/>
                    </a:cxn>
                    <a:cxn ang="T78">
                      <a:pos x="T36" y="T37"/>
                    </a:cxn>
                    <a:cxn ang="T79">
                      <a:pos x="T38" y="T39"/>
                    </a:cxn>
                    <a:cxn ang="T80">
                      <a:pos x="T40" y="T41"/>
                    </a:cxn>
                    <a:cxn ang="T81">
                      <a:pos x="T42" y="T43"/>
                    </a:cxn>
                    <a:cxn ang="T82">
                      <a:pos x="T44" y="T45"/>
                    </a:cxn>
                    <a:cxn ang="T83">
                      <a:pos x="T46" y="T47"/>
                    </a:cxn>
                    <a:cxn ang="T84">
                      <a:pos x="T48" y="T49"/>
                    </a:cxn>
                    <a:cxn ang="T85">
                      <a:pos x="T50" y="T51"/>
                    </a:cxn>
                    <a:cxn ang="T86">
                      <a:pos x="T52" y="T53"/>
                    </a:cxn>
                    <a:cxn ang="T87">
                      <a:pos x="T54" y="T55"/>
                    </a:cxn>
                    <a:cxn ang="T88">
                      <a:pos x="T56" y="T57"/>
                    </a:cxn>
                    <a:cxn ang="T89">
                      <a:pos x="T58" y="T59"/>
                    </a:cxn>
                  </a:cxnLst>
                  <a:rect l="T90" t="T91" r="T92" b="T93"/>
                  <a:pathLst>
                    <a:path w="223" h="153">
                      <a:moveTo>
                        <a:pt x="28" y="153"/>
                      </a:moveTo>
                      <a:lnTo>
                        <a:pt x="32" y="125"/>
                      </a:lnTo>
                      <a:lnTo>
                        <a:pt x="34" y="109"/>
                      </a:lnTo>
                      <a:lnTo>
                        <a:pt x="34" y="93"/>
                      </a:lnTo>
                      <a:lnTo>
                        <a:pt x="32" y="71"/>
                      </a:lnTo>
                      <a:lnTo>
                        <a:pt x="28" y="55"/>
                      </a:lnTo>
                      <a:lnTo>
                        <a:pt x="22" y="41"/>
                      </a:lnTo>
                      <a:lnTo>
                        <a:pt x="16" y="29"/>
                      </a:lnTo>
                      <a:lnTo>
                        <a:pt x="10" y="17"/>
                      </a:lnTo>
                      <a:lnTo>
                        <a:pt x="4" y="9"/>
                      </a:lnTo>
                      <a:lnTo>
                        <a:pt x="0" y="4"/>
                      </a:lnTo>
                      <a:lnTo>
                        <a:pt x="0" y="0"/>
                      </a:lnTo>
                      <a:lnTo>
                        <a:pt x="223" y="115"/>
                      </a:lnTo>
                      <a:lnTo>
                        <a:pt x="217" y="115"/>
                      </a:lnTo>
                      <a:lnTo>
                        <a:pt x="208" y="115"/>
                      </a:lnTo>
                      <a:lnTo>
                        <a:pt x="198" y="115"/>
                      </a:lnTo>
                      <a:lnTo>
                        <a:pt x="184" y="115"/>
                      </a:lnTo>
                      <a:lnTo>
                        <a:pt x="166" y="117"/>
                      </a:lnTo>
                      <a:lnTo>
                        <a:pt x="148" y="117"/>
                      </a:lnTo>
                      <a:lnTo>
                        <a:pt x="130" y="119"/>
                      </a:lnTo>
                      <a:lnTo>
                        <a:pt x="114" y="121"/>
                      </a:lnTo>
                      <a:lnTo>
                        <a:pt x="100" y="123"/>
                      </a:lnTo>
                      <a:lnTo>
                        <a:pt x="90" y="127"/>
                      </a:lnTo>
                      <a:lnTo>
                        <a:pt x="78" y="131"/>
                      </a:lnTo>
                      <a:lnTo>
                        <a:pt x="68" y="135"/>
                      </a:lnTo>
                      <a:lnTo>
                        <a:pt x="56" y="139"/>
                      </a:lnTo>
                      <a:lnTo>
                        <a:pt x="44" y="145"/>
                      </a:lnTo>
                      <a:lnTo>
                        <a:pt x="28" y="15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379" name="Freeform 117">
                  <a:extLst>
                    <a:ext uri="{FF2B5EF4-FFF2-40B4-BE49-F238E27FC236}">
                      <a16:creationId xmlns:a16="http://schemas.microsoft.com/office/drawing/2014/main" xmlns="" id="{1524B904-B92A-4B4B-929E-A13A214BFF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99" y="1174"/>
                  <a:ext cx="4" cy="78"/>
                </a:xfrm>
                <a:custGeom>
                  <a:avLst/>
                  <a:gdLst>
                    <a:gd name="T0" fmla="*/ 2 w 4"/>
                    <a:gd name="T1" fmla="*/ 0 h 78"/>
                    <a:gd name="T2" fmla="*/ 2 w 4"/>
                    <a:gd name="T3" fmla="*/ 0 h 78"/>
                    <a:gd name="T4" fmla="*/ 2 w 4"/>
                    <a:gd name="T5" fmla="*/ 20 h 78"/>
                    <a:gd name="T6" fmla="*/ 2 w 4"/>
                    <a:gd name="T7" fmla="*/ 36 h 78"/>
                    <a:gd name="T8" fmla="*/ 2 w 4"/>
                    <a:gd name="T9" fmla="*/ 52 h 78"/>
                    <a:gd name="T10" fmla="*/ 0 w 4"/>
                    <a:gd name="T11" fmla="*/ 78 h 78"/>
                    <a:gd name="T12" fmla="*/ 2 w 4"/>
                    <a:gd name="T13" fmla="*/ 78 h 78"/>
                    <a:gd name="T14" fmla="*/ 2 w 4"/>
                    <a:gd name="T15" fmla="*/ 52 h 78"/>
                    <a:gd name="T16" fmla="*/ 4 w 4"/>
                    <a:gd name="T17" fmla="*/ 36 h 78"/>
                    <a:gd name="T18" fmla="*/ 4 w 4"/>
                    <a:gd name="T19" fmla="*/ 20 h 78"/>
                    <a:gd name="T20" fmla="*/ 4 w 4"/>
                    <a:gd name="T21" fmla="*/ 0 h 78"/>
                    <a:gd name="T22" fmla="*/ 2 w 4"/>
                    <a:gd name="T23" fmla="*/ 0 h 78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w 4"/>
                    <a:gd name="T37" fmla="*/ 0 h 78"/>
                    <a:gd name="T38" fmla="*/ 4 w 4"/>
                    <a:gd name="T39" fmla="*/ 78 h 78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T36" t="T37" r="T38" b="T39"/>
                  <a:pathLst>
                    <a:path w="4" h="78">
                      <a:moveTo>
                        <a:pt x="2" y="0"/>
                      </a:moveTo>
                      <a:lnTo>
                        <a:pt x="2" y="0"/>
                      </a:lnTo>
                      <a:lnTo>
                        <a:pt x="2" y="20"/>
                      </a:lnTo>
                      <a:lnTo>
                        <a:pt x="2" y="36"/>
                      </a:lnTo>
                      <a:lnTo>
                        <a:pt x="2" y="52"/>
                      </a:lnTo>
                      <a:lnTo>
                        <a:pt x="0" y="78"/>
                      </a:lnTo>
                      <a:lnTo>
                        <a:pt x="2" y="78"/>
                      </a:lnTo>
                      <a:lnTo>
                        <a:pt x="2" y="52"/>
                      </a:lnTo>
                      <a:lnTo>
                        <a:pt x="4" y="36"/>
                      </a:lnTo>
                      <a:lnTo>
                        <a:pt x="4" y="20"/>
                      </a:lnTo>
                      <a:lnTo>
                        <a:pt x="4" y="0"/>
                      </a:lnTo>
                      <a:lnTo>
                        <a:pt x="2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380" name="Freeform 118">
                  <a:extLst>
                    <a:ext uri="{FF2B5EF4-FFF2-40B4-BE49-F238E27FC236}">
                      <a16:creationId xmlns:a16="http://schemas.microsoft.com/office/drawing/2014/main" xmlns="" id="{BCD2A8AF-E371-4124-8268-7F7DD32225E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9" y="1097"/>
                  <a:ext cx="32" cy="69"/>
                </a:xfrm>
                <a:custGeom>
                  <a:avLst/>
                  <a:gdLst>
                    <a:gd name="T0" fmla="*/ 2 w 32"/>
                    <a:gd name="T1" fmla="*/ 0 h 69"/>
                    <a:gd name="T2" fmla="*/ 2 w 32"/>
                    <a:gd name="T3" fmla="*/ 0 h 69"/>
                    <a:gd name="T4" fmla="*/ 0 w 32"/>
                    <a:gd name="T5" fmla="*/ 2 h 69"/>
                    <a:gd name="T6" fmla="*/ 2 w 32"/>
                    <a:gd name="T7" fmla="*/ 6 h 69"/>
                    <a:gd name="T8" fmla="*/ 4 w 32"/>
                    <a:gd name="T9" fmla="*/ 11 h 69"/>
                    <a:gd name="T10" fmla="*/ 8 w 32"/>
                    <a:gd name="T11" fmla="*/ 19 h 69"/>
                    <a:gd name="T12" fmla="*/ 14 w 32"/>
                    <a:gd name="T13" fmla="*/ 29 h 69"/>
                    <a:gd name="T14" fmla="*/ 20 w 32"/>
                    <a:gd name="T15" fmla="*/ 41 h 69"/>
                    <a:gd name="T16" fmla="*/ 24 w 32"/>
                    <a:gd name="T17" fmla="*/ 55 h 69"/>
                    <a:gd name="T18" fmla="*/ 28 w 32"/>
                    <a:gd name="T19" fmla="*/ 69 h 69"/>
                    <a:gd name="T20" fmla="*/ 32 w 32"/>
                    <a:gd name="T21" fmla="*/ 69 h 69"/>
                    <a:gd name="T22" fmla="*/ 28 w 32"/>
                    <a:gd name="T23" fmla="*/ 53 h 69"/>
                    <a:gd name="T24" fmla="*/ 24 w 32"/>
                    <a:gd name="T25" fmla="*/ 41 h 69"/>
                    <a:gd name="T26" fmla="*/ 18 w 32"/>
                    <a:gd name="T27" fmla="*/ 27 h 69"/>
                    <a:gd name="T28" fmla="*/ 12 w 32"/>
                    <a:gd name="T29" fmla="*/ 17 h 69"/>
                    <a:gd name="T30" fmla="*/ 8 w 32"/>
                    <a:gd name="T31" fmla="*/ 10 h 69"/>
                    <a:gd name="T32" fmla="*/ 4 w 32"/>
                    <a:gd name="T33" fmla="*/ 4 h 69"/>
                    <a:gd name="T34" fmla="*/ 4 w 32"/>
                    <a:gd name="T35" fmla="*/ 0 h 69"/>
                    <a:gd name="T36" fmla="*/ 0 w 32"/>
                    <a:gd name="T37" fmla="*/ 2 h 69"/>
                    <a:gd name="T38" fmla="*/ 2 w 32"/>
                    <a:gd name="T39" fmla="*/ 0 h 69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w 32"/>
                    <a:gd name="T61" fmla="*/ 0 h 69"/>
                    <a:gd name="T62" fmla="*/ 32 w 32"/>
                    <a:gd name="T63" fmla="*/ 69 h 69"/>
                  </a:gdLst>
                  <a:ahLst/>
                  <a:cxnLst>
                    <a:cxn ang="T40">
                      <a:pos x="T0" y="T1"/>
                    </a:cxn>
                    <a:cxn ang="T41">
                      <a:pos x="T2" y="T3"/>
                    </a:cxn>
                    <a:cxn ang="T42">
                      <a:pos x="T4" y="T5"/>
                    </a:cxn>
                    <a:cxn ang="T43">
                      <a:pos x="T6" y="T7"/>
                    </a:cxn>
                    <a:cxn ang="T44">
                      <a:pos x="T8" y="T9"/>
                    </a:cxn>
                    <a:cxn ang="T45">
                      <a:pos x="T10" y="T11"/>
                    </a:cxn>
                    <a:cxn ang="T46">
                      <a:pos x="T12" y="T13"/>
                    </a:cxn>
                    <a:cxn ang="T47">
                      <a:pos x="T14" y="T15"/>
                    </a:cxn>
                    <a:cxn ang="T48">
                      <a:pos x="T16" y="T17"/>
                    </a:cxn>
                    <a:cxn ang="T49">
                      <a:pos x="T18" y="T19"/>
                    </a:cxn>
                    <a:cxn ang="T50">
                      <a:pos x="T20" y="T21"/>
                    </a:cxn>
                    <a:cxn ang="T51">
                      <a:pos x="T22" y="T23"/>
                    </a:cxn>
                    <a:cxn ang="T52">
                      <a:pos x="T24" y="T25"/>
                    </a:cxn>
                    <a:cxn ang="T53">
                      <a:pos x="T26" y="T27"/>
                    </a:cxn>
                    <a:cxn ang="T54">
                      <a:pos x="T28" y="T29"/>
                    </a:cxn>
                    <a:cxn ang="T55">
                      <a:pos x="T30" y="T31"/>
                    </a:cxn>
                    <a:cxn ang="T56">
                      <a:pos x="T32" y="T33"/>
                    </a:cxn>
                    <a:cxn ang="T57">
                      <a:pos x="T34" y="T35"/>
                    </a:cxn>
                    <a:cxn ang="T58">
                      <a:pos x="T36" y="T37"/>
                    </a:cxn>
                    <a:cxn ang="T59">
                      <a:pos x="T38" y="T39"/>
                    </a:cxn>
                  </a:cxnLst>
                  <a:rect l="T60" t="T61" r="T62" b="T63"/>
                  <a:pathLst>
                    <a:path w="32" h="69">
                      <a:moveTo>
                        <a:pt x="2" y="0"/>
                      </a:move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2" y="6"/>
                      </a:lnTo>
                      <a:lnTo>
                        <a:pt x="4" y="11"/>
                      </a:lnTo>
                      <a:lnTo>
                        <a:pt x="8" y="19"/>
                      </a:lnTo>
                      <a:lnTo>
                        <a:pt x="14" y="29"/>
                      </a:lnTo>
                      <a:lnTo>
                        <a:pt x="20" y="41"/>
                      </a:lnTo>
                      <a:lnTo>
                        <a:pt x="24" y="55"/>
                      </a:lnTo>
                      <a:lnTo>
                        <a:pt x="28" y="69"/>
                      </a:lnTo>
                      <a:lnTo>
                        <a:pt x="32" y="69"/>
                      </a:lnTo>
                      <a:lnTo>
                        <a:pt x="28" y="53"/>
                      </a:lnTo>
                      <a:lnTo>
                        <a:pt x="24" y="41"/>
                      </a:lnTo>
                      <a:lnTo>
                        <a:pt x="18" y="27"/>
                      </a:lnTo>
                      <a:lnTo>
                        <a:pt x="12" y="17"/>
                      </a:lnTo>
                      <a:lnTo>
                        <a:pt x="8" y="10"/>
                      </a:lnTo>
                      <a:lnTo>
                        <a:pt x="4" y="4"/>
                      </a:lnTo>
                      <a:lnTo>
                        <a:pt x="4" y="0"/>
                      </a:lnTo>
                      <a:lnTo>
                        <a:pt x="0" y="2"/>
                      </a:lnTo>
                      <a:lnTo>
                        <a:pt x="2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381" name="Freeform 119">
                  <a:extLst>
                    <a:ext uri="{FF2B5EF4-FFF2-40B4-BE49-F238E27FC236}">
                      <a16:creationId xmlns:a16="http://schemas.microsoft.com/office/drawing/2014/main" xmlns="" id="{FFF16138-81BA-4140-9379-986C4F3657C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71" y="1097"/>
                  <a:ext cx="227" cy="117"/>
                </a:xfrm>
                <a:custGeom>
                  <a:avLst/>
                  <a:gdLst>
                    <a:gd name="T0" fmla="*/ 227 w 227"/>
                    <a:gd name="T1" fmla="*/ 115 h 117"/>
                    <a:gd name="T2" fmla="*/ 227 w 227"/>
                    <a:gd name="T3" fmla="*/ 115 h 117"/>
                    <a:gd name="T4" fmla="*/ 2 w 227"/>
                    <a:gd name="T5" fmla="*/ 0 h 117"/>
                    <a:gd name="T6" fmla="*/ 0 w 227"/>
                    <a:gd name="T7" fmla="*/ 2 h 117"/>
                    <a:gd name="T8" fmla="*/ 223 w 227"/>
                    <a:gd name="T9" fmla="*/ 117 h 117"/>
                    <a:gd name="T10" fmla="*/ 223 w 227"/>
                    <a:gd name="T11" fmla="*/ 117 h 117"/>
                    <a:gd name="T12" fmla="*/ 227 w 227"/>
                    <a:gd name="T13" fmla="*/ 115 h 117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227"/>
                    <a:gd name="T22" fmla="*/ 0 h 117"/>
                    <a:gd name="T23" fmla="*/ 227 w 227"/>
                    <a:gd name="T24" fmla="*/ 117 h 117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227" h="117">
                      <a:moveTo>
                        <a:pt x="227" y="115"/>
                      </a:moveTo>
                      <a:lnTo>
                        <a:pt x="227" y="115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223" y="117"/>
                      </a:lnTo>
                      <a:lnTo>
                        <a:pt x="227" y="11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382" name="Freeform 120">
                  <a:extLst>
                    <a:ext uri="{FF2B5EF4-FFF2-40B4-BE49-F238E27FC236}">
                      <a16:creationId xmlns:a16="http://schemas.microsoft.com/office/drawing/2014/main" xmlns="" id="{5ECB4D5A-5CD8-4371-8764-B937FCDCB3F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09" y="1218"/>
                  <a:ext cx="89" cy="1"/>
                </a:xfrm>
                <a:custGeom>
                  <a:avLst/>
                  <a:gdLst>
                    <a:gd name="T0" fmla="*/ 0 w 89"/>
                    <a:gd name="T1" fmla="*/ 0 h 1"/>
                    <a:gd name="T2" fmla="*/ 0 w 89"/>
                    <a:gd name="T3" fmla="*/ 0 h 1"/>
                    <a:gd name="T4" fmla="*/ 16 w 89"/>
                    <a:gd name="T5" fmla="*/ 0 h 1"/>
                    <a:gd name="T6" fmla="*/ 32 w 89"/>
                    <a:gd name="T7" fmla="*/ 0 h 1"/>
                    <a:gd name="T8" fmla="*/ 50 w 89"/>
                    <a:gd name="T9" fmla="*/ 0 h 1"/>
                    <a:gd name="T10" fmla="*/ 62 w 89"/>
                    <a:gd name="T11" fmla="*/ 0 h 1"/>
                    <a:gd name="T12" fmla="*/ 72 w 89"/>
                    <a:gd name="T13" fmla="*/ 0 h 1"/>
                    <a:gd name="T14" fmla="*/ 81 w 89"/>
                    <a:gd name="T15" fmla="*/ 0 h 1"/>
                    <a:gd name="T16" fmla="*/ 87 w 89"/>
                    <a:gd name="T17" fmla="*/ 0 h 1"/>
                    <a:gd name="T18" fmla="*/ 89 w 89"/>
                    <a:gd name="T19" fmla="*/ 0 h 1"/>
                    <a:gd name="T20" fmla="*/ 85 w 89"/>
                    <a:gd name="T21" fmla="*/ 0 h 1"/>
                    <a:gd name="T22" fmla="*/ 87 w 89"/>
                    <a:gd name="T23" fmla="*/ 0 h 1"/>
                    <a:gd name="T24" fmla="*/ 81 w 89"/>
                    <a:gd name="T25" fmla="*/ 0 h 1"/>
                    <a:gd name="T26" fmla="*/ 72 w 89"/>
                    <a:gd name="T27" fmla="*/ 0 h 1"/>
                    <a:gd name="T28" fmla="*/ 62 w 89"/>
                    <a:gd name="T29" fmla="*/ 0 h 1"/>
                    <a:gd name="T30" fmla="*/ 50 w 89"/>
                    <a:gd name="T31" fmla="*/ 0 h 1"/>
                    <a:gd name="T32" fmla="*/ 32 w 89"/>
                    <a:gd name="T33" fmla="*/ 0 h 1"/>
                    <a:gd name="T34" fmla="*/ 16 w 89"/>
                    <a:gd name="T35" fmla="*/ 0 h 1"/>
                    <a:gd name="T36" fmla="*/ 0 w 89"/>
                    <a:gd name="T37" fmla="*/ 0 h 1"/>
                    <a:gd name="T38" fmla="*/ 0 w 89"/>
                    <a:gd name="T39" fmla="*/ 0 h 1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w 89"/>
                    <a:gd name="T61" fmla="*/ 0 h 1"/>
                    <a:gd name="T62" fmla="*/ 89 w 89"/>
                    <a:gd name="T63" fmla="*/ 1 h 1"/>
                  </a:gdLst>
                  <a:ahLst/>
                  <a:cxnLst>
                    <a:cxn ang="T40">
                      <a:pos x="T0" y="T1"/>
                    </a:cxn>
                    <a:cxn ang="T41">
                      <a:pos x="T2" y="T3"/>
                    </a:cxn>
                    <a:cxn ang="T42">
                      <a:pos x="T4" y="T5"/>
                    </a:cxn>
                    <a:cxn ang="T43">
                      <a:pos x="T6" y="T7"/>
                    </a:cxn>
                    <a:cxn ang="T44">
                      <a:pos x="T8" y="T9"/>
                    </a:cxn>
                    <a:cxn ang="T45">
                      <a:pos x="T10" y="T11"/>
                    </a:cxn>
                    <a:cxn ang="T46">
                      <a:pos x="T12" y="T13"/>
                    </a:cxn>
                    <a:cxn ang="T47">
                      <a:pos x="T14" y="T15"/>
                    </a:cxn>
                    <a:cxn ang="T48">
                      <a:pos x="T16" y="T17"/>
                    </a:cxn>
                    <a:cxn ang="T49">
                      <a:pos x="T18" y="T19"/>
                    </a:cxn>
                    <a:cxn ang="T50">
                      <a:pos x="T20" y="T21"/>
                    </a:cxn>
                    <a:cxn ang="T51">
                      <a:pos x="T22" y="T23"/>
                    </a:cxn>
                    <a:cxn ang="T52">
                      <a:pos x="T24" y="T25"/>
                    </a:cxn>
                    <a:cxn ang="T53">
                      <a:pos x="T26" y="T27"/>
                    </a:cxn>
                    <a:cxn ang="T54">
                      <a:pos x="T28" y="T29"/>
                    </a:cxn>
                    <a:cxn ang="T55">
                      <a:pos x="T30" y="T31"/>
                    </a:cxn>
                    <a:cxn ang="T56">
                      <a:pos x="T32" y="T33"/>
                    </a:cxn>
                    <a:cxn ang="T57">
                      <a:pos x="T34" y="T35"/>
                    </a:cxn>
                    <a:cxn ang="T58">
                      <a:pos x="T36" y="T37"/>
                    </a:cxn>
                    <a:cxn ang="T59">
                      <a:pos x="T38" y="T39"/>
                    </a:cxn>
                  </a:cxnLst>
                  <a:rect l="T60" t="T61" r="T62" b="T63"/>
                  <a:pathLst>
                    <a:path w="89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16" y="0"/>
                      </a:lnTo>
                      <a:lnTo>
                        <a:pt x="32" y="0"/>
                      </a:lnTo>
                      <a:lnTo>
                        <a:pt x="50" y="0"/>
                      </a:lnTo>
                      <a:lnTo>
                        <a:pt x="62" y="0"/>
                      </a:lnTo>
                      <a:lnTo>
                        <a:pt x="72" y="0"/>
                      </a:lnTo>
                      <a:lnTo>
                        <a:pt x="81" y="0"/>
                      </a:lnTo>
                      <a:lnTo>
                        <a:pt x="87" y="0"/>
                      </a:lnTo>
                      <a:lnTo>
                        <a:pt x="89" y="0"/>
                      </a:lnTo>
                      <a:lnTo>
                        <a:pt x="85" y="0"/>
                      </a:lnTo>
                      <a:lnTo>
                        <a:pt x="87" y="0"/>
                      </a:lnTo>
                      <a:lnTo>
                        <a:pt x="81" y="0"/>
                      </a:lnTo>
                      <a:lnTo>
                        <a:pt x="72" y="0"/>
                      </a:lnTo>
                      <a:lnTo>
                        <a:pt x="62" y="0"/>
                      </a:lnTo>
                      <a:lnTo>
                        <a:pt x="50" y="0"/>
                      </a:lnTo>
                      <a:lnTo>
                        <a:pt x="32" y="0"/>
                      </a:lnTo>
                      <a:lnTo>
                        <a:pt x="16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383" name="Freeform 121">
                  <a:extLst>
                    <a:ext uri="{FF2B5EF4-FFF2-40B4-BE49-F238E27FC236}">
                      <a16:creationId xmlns:a16="http://schemas.microsoft.com/office/drawing/2014/main" xmlns="" id="{6AB77E39-3140-45E6-B0A5-AFEB09D2FA6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99" y="1222"/>
                  <a:ext cx="100" cy="33"/>
                </a:xfrm>
                <a:custGeom>
                  <a:avLst/>
                  <a:gdLst>
                    <a:gd name="T0" fmla="*/ 0 w 100"/>
                    <a:gd name="T1" fmla="*/ 30 h 33"/>
                    <a:gd name="T2" fmla="*/ 4 w 100"/>
                    <a:gd name="T3" fmla="*/ 32 h 33"/>
                    <a:gd name="T4" fmla="*/ 18 w 100"/>
                    <a:gd name="T5" fmla="*/ 26 h 33"/>
                    <a:gd name="T6" fmla="*/ 30 w 100"/>
                    <a:gd name="T7" fmla="*/ 20 h 33"/>
                    <a:gd name="T8" fmla="*/ 40 w 100"/>
                    <a:gd name="T9" fmla="*/ 16 h 33"/>
                    <a:gd name="T10" fmla="*/ 50 w 100"/>
                    <a:gd name="T11" fmla="*/ 12 h 33"/>
                    <a:gd name="T12" fmla="*/ 62 w 100"/>
                    <a:gd name="T13" fmla="*/ 10 h 33"/>
                    <a:gd name="T14" fmla="*/ 74 w 100"/>
                    <a:gd name="T15" fmla="*/ 6 h 33"/>
                    <a:gd name="T16" fmla="*/ 86 w 100"/>
                    <a:gd name="T17" fmla="*/ 4 h 33"/>
                    <a:gd name="T18" fmla="*/ 100 w 100"/>
                    <a:gd name="T19" fmla="*/ 2 h 33"/>
                    <a:gd name="T20" fmla="*/ 100 w 100"/>
                    <a:gd name="T21" fmla="*/ 0 h 33"/>
                    <a:gd name="T22" fmla="*/ 86 w 100"/>
                    <a:gd name="T23" fmla="*/ 2 h 33"/>
                    <a:gd name="T24" fmla="*/ 72 w 100"/>
                    <a:gd name="T25" fmla="*/ 4 h 33"/>
                    <a:gd name="T26" fmla="*/ 60 w 100"/>
                    <a:gd name="T27" fmla="*/ 6 h 33"/>
                    <a:gd name="T28" fmla="*/ 50 w 100"/>
                    <a:gd name="T29" fmla="*/ 10 h 33"/>
                    <a:gd name="T30" fmla="*/ 38 w 100"/>
                    <a:gd name="T31" fmla="*/ 12 h 33"/>
                    <a:gd name="T32" fmla="*/ 28 w 100"/>
                    <a:gd name="T33" fmla="*/ 18 h 33"/>
                    <a:gd name="T34" fmla="*/ 16 w 100"/>
                    <a:gd name="T35" fmla="*/ 22 h 33"/>
                    <a:gd name="T36" fmla="*/ 0 w 100"/>
                    <a:gd name="T37" fmla="*/ 30 h 33"/>
                    <a:gd name="T38" fmla="*/ 4 w 100"/>
                    <a:gd name="T39" fmla="*/ 30 h 33"/>
                    <a:gd name="T40" fmla="*/ 0 w 100"/>
                    <a:gd name="T41" fmla="*/ 30 h 33"/>
                    <a:gd name="T42" fmla="*/ 0 w 100"/>
                    <a:gd name="T43" fmla="*/ 33 h 33"/>
                    <a:gd name="T44" fmla="*/ 4 w 100"/>
                    <a:gd name="T45" fmla="*/ 32 h 33"/>
                    <a:gd name="T46" fmla="*/ 0 w 100"/>
                    <a:gd name="T47" fmla="*/ 30 h 33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w 100"/>
                    <a:gd name="T73" fmla="*/ 0 h 33"/>
                    <a:gd name="T74" fmla="*/ 100 w 100"/>
                    <a:gd name="T75" fmla="*/ 33 h 33"/>
                  </a:gdLst>
                  <a:ahLst/>
                  <a:cxnLst>
                    <a:cxn ang="T48">
                      <a:pos x="T0" y="T1"/>
                    </a:cxn>
                    <a:cxn ang="T49">
                      <a:pos x="T2" y="T3"/>
                    </a:cxn>
                    <a:cxn ang="T50">
                      <a:pos x="T4" y="T5"/>
                    </a:cxn>
                    <a:cxn ang="T51">
                      <a:pos x="T6" y="T7"/>
                    </a:cxn>
                    <a:cxn ang="T52">
                      <a:pos x="T8" y="T9"/>
                    </a:cxn>
                    <a:cxn ang="T53">
                      <a:pos x="T10" y="T11"/>
                    </a:cxn>
                    <a:cxn ang="T54">
                      <a:pos x="T12" y="T13"/>
                    </a:cxn>
                    <a:cxn ang="T55">
                      <a:pos x="T14" y="T15"/>
                    </a:cxn>
                    <a:cxn ang="T56">
                      <a:pos x="T16" y="T17"/>
                    </a:cxn>
                    <a:cxn ang="T57">
                      <a:pos x="T18" y="T19"/>
                    </a:cxn>
                    <a:cxn ang="T58">
                      <a:pos x="T20" y="T21"/>
                    </a:cxn>
                    <a:cxn ang="T59">
                      <a:pos x="T22" y="T23"/>
                    </a:cxn>
                    <a:cxn ang="T60">
                      <a:pos x="T24" y="T25"/>
                    </a:cxn>
                    <a:cxn ang="T61">
                      <a:pos x="T26" y="T27"/>
                    </a:cxn>
                    <a:cxn ang="T62">
                      <a:pos x="T28" y="T29"/>
                    </a:cxn>
                    <a:cxn ang="T63">
                      <a:pos x="T30" y="T31"/>
                    </a:cxn>
                    <a:cxn ang="T64">
                      <a:pos x="T32" y="T33"/>
                    </a:cxn>
                    <a:cxn ang="T65">
                      <a:pos x="T34" y="T35"/>
                    </a:cxn>
                    <a:cxn ang="T66">
                      <a:pos x="T36" y="T37"/>
                    </a:cxn>
                    <a:cxn ang="T67">
                      <a:pos x="T38" y="T39"/>
                    </a:cxn>
                    <a:cxn ang="T68">
                      <a:pos x="T40" y="T41"/>
                    </a:cxn>
                    <a:cxn ang="T69">
                      <a:pos x="T42" y="T43"/>
                    </a:cxn>
                    <a:cxn ang="T70">
                      <a:pos x="T44" y="T45"/>
                    </a:cxn>
                    <a:cxn ang="T71">
                      <a:pos x="T46" y="T47"/>
                    </a:cxn>
                  </a:cxnLst>
                  <a:rect l="T72" t="T73" r="T74" b="T75"/>
                  <a:pathLst>
                    <a:path w="100" h="33">
                      <a:moveTo>
                        <a:pt x="0" y="30"/>
                      </a:moveTo>
                      <a:lnTo>
                        <a:pt x="4" y="32"/>
                      </a:lnTo>
                      <a:lnTo>
                        <a:pt x="18" y="26"/>
                      </a:lnTo>
                      <a:lnTo>
                        <a:pt x="30" y="20"/>
                      </a:lnTo>
                      <a:lnTo>
                        <a:pt x="40" y="16"/>
                      </a:lnTo>
                      <a:lnTo>
                        <a:pt x="50" y="12"/>
                      </a:lnTo>
                      <a:lnTo>
                        <a:pt x="62" y="10"/>
                      </a:lnTo>
                      <a:lnTo>
                        <a:pt x="74" y="6"/>
                      </a:lnTo>
                      <a:lnTo>
                        <a:pt x="86" y="4"/>
                      </a:lnTo>
                      <a:lnTo>
                        <a:pt x="100" y="2"/>
                      </a:lnTo>
                      <a:lnTo>
                        <a:pt x="100" y="0"/>
                      </a:lnTo>
                      <a:lnTo>
                        <a:pt x="86" y="2"/>
                      </a:lnTo>
                      <a:lnTo>
                        <a:pt x="72" y="4"/>
                      </a:lnTo>
                      <a:lnTo>
                        <a:pt x="60" y="6"/>
                      </a:lnTo>
                      <a:lnTo>
                        <a:pt x="50" y="10"/>
                      </a:lnTo>
                      <a:lnTo>
                        <a:pt x="38" y="12"/>
                      </a:lnTo>
                      <a:lnTo>
                        <a:pt x="28" y="18"/>
                      </a:lnTo>
                      <a:lnTo>
                        <a:pt x="16" y="22"/>
                      </a:lnTo>
                      <a:lnTo>
                        <a:pt x="0" y="30"/>
                      </a:lnTo>
                      <a:lnTo>
                        <a:pt x="4" y="30"/>
                      </a:lnTo>
                      <a:lnTo>
                        <a:pt x="0" y="30"/>
                      </a:lnTo>
                      <a:lnTo>
                        <a:pt x="0" y="33"/>
                      </a:lnTo>
                      <a:lnTo>
                        <a:pt x="4" y="32"/>
                      </a:lnTo>
                      <a:lnTo>
                        <a:pt x="0" y="3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</p:grpSp>
          <p:sp>
            <p:nvSpPr>
              <p:cNvPr id="373" name="Rectangle 122">
                <a:extLst>
                  <a:ext uri="{FF2B5EF4-FFF2-40B4-BE49-F238E27FC236}">
                    <a16:creationId xmlns:a16="http://schemas.microsoft.com/office/drawing/2014/main" xmlns="" id="{47A8A54E-D1FF-47D9-9C83-001469A0F7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14" y="1176"/>
                <a:ext cx="439" cy="8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374" name="Rectangle 123">
                <a:extLst>
                  <a:ext uri="{FF2B5EF4-FFF2-40B4-BE49-F238E27FC236}">
                    <a16:creationId xmlns:a16="http://schemas.microsoft.com/office/drawing/2014/main" xmlns="" id="{4B21B28A-EC5B-4B2C-ADEE-0134154840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43" y="1091"/>
                <a:ext cx="924" cy="21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375" name="Rectangle 124">
                <a:extLst>
                  <a:ext uri="{FF2B5EF4-FFF2-40B4-BE49-F238E27FC236}">
                    <a16:creationId xmlns:a16="http://schemas.microsoft.com/office/drawing/2014/main" xmlns="" id="{26F915B4-56E0-44C5-9F2E-6733760342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04" y="1127"/>
                <a:ext cx="331" cy="19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zh-CN" altLang="en-US" b="1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交货</a:t>
                </a:r>
                <a:endParaRPr lang="en-US" altLang="zh-TW" b="1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  <p:grpSp>
          <p:nvGrpSpPr>
            <p:cNvPr id="219" name="Group 125">
              <a:extLst>
                <a:ext uri="{FF2B5EF4-FFF2-40B4-BE49-F238E27FC236}">
                  <a16:creationId xmlns:a16="http://schemas.microsoft.com/office/drawing/2014/main" xmlns="" id="{25190035-6C6A-4E4F-91F8-106BEFB277D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17" y="1264"/>
              <a:ext cx="947" cy="362"/>
              <a:chOff x="3032" y="1091"/>
              <a:chExt cx="1079" cy="407"/>
            </a:xfrm>
          </p:grpSpPr>
          <p:grpSp>
            <p:nvGrpSpPr>
              <p:cNvPr id="356" name="Group 126">
                <a:extLst>
                  <a:ext uri="{FF2B5EF4-FFF2-40B4-BE49-F238E27FC236}">
                    <a16:creationId xmlns:a16="http://schemas.microsoft.com/office/drawing/2014/main" xmlns="" id="{7F24D9AF-7890-4D16-A2AB-9521A2D1039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034" y="1093"/>
                <a:ext cx="1077" cy="405"/>
                <a:chOff x="3034" y="1093"/>
                <a:chExt cx="1077" cy="405"/>
              </a:xfrm>
            </p:grpSpPr>
            <p:sp>
              <p:nvSpPr>
                <p:cNvPr id="369" name="Freeform 127">
                  <a:extLst>
                    <a:ext uri="{FF2B5EF4-FFF2-40B4-BE49-F238E27FC236}">
                      <a16:creationId xmlns:a16="http://schemas.microsoft.com/office/drawing/2014/main" xmlns="" id="{AF94C371-9CD0-408D-A288-BA5DD0968A4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57" y="1116"/>
                  <a:ext cx="1054" cy="382"/>
                </a:xfrm>
                <a:custGeom>
                  <a:avLst/>
                  <a:gdLst>
                    <a:gd name="T0" fmla="*/ 818 w 1054"/>
                    <a:gd name="T1" fmla="*/ 2 h 382"/>
                    <a:gd name="T2" fmla="*/ 0 w 1054"/>
                    <a:gd name="T3" fmla="*/ 0 h 382"/>
                    <a:gd name="T4" fmla="*/ 0 w 1054"/>
                    <a:gd name="T5" fmla="*/ 382 h 382"/>
                    <a:gd name="T6" fmla="*/ 1054 w 1054"/>
                    <a:gd name="T7" fmla="*/ 382 h 382"/>
                    <a:gd name="T8" fmla="*/ 1054 w 1054"/>
                    <a:gd name="T9" fmla="*/ 143 h 382"/>
                    <a:gd name="T10" fmla="*/ 818 w 1054"/>
                    <a:gd name="T11" fmla="*/ 2 h 382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1054"/>
                    <a:gd name="T19" fmla="*/ 0 h 382"/>
                    <a:gd name="T20" fmla="*/ 1054 w 1054"/>
                    <a:gd name="T21" fmla="*/ 382 h 382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1054" h="382">
                      <a:moveTo>
                        <a:pt x="818" y="2"/>
                      </a:moveTo>
                      <a:lnTo>
                        <a:pt x="0" y="0"/>
                      </a:lnTo>
                      <a:lnTo>
                        <a:pt x="0" y="382"/>
                      </a:lnTo>
                      <a:lnTo>
                        <a:pt x="1054" y="382"/>
                      </a:lnTo>
                      <a:lnTo>
                        <a:pt x="1054" y="143"/>
                      </a:lnTo>
                      <a:lnTo>
                        <a:pt x="818" y="2"/>
                      </a:lnTo>
                      <a:close/>
                    </a:path>
                  </a:pathLst>
                </a:custGeom>
                <a:solidFill>
                  <a:srgbClr val="CECECE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370" name="Freeform 128">
                  <a:extLst>
                    <a:ext uri="{FF2B5EF4-FFF2-40B4-BE49-F238E27FC236}">
                      <a16:creationId xmlns:a16="http://schemas.microsoft.com/office/drawing/2014/main" xmlns="" id="{A1A5B104-D32F-4EC0-AA43-EE8C3DA382B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34" y="1093"/>
                  <a:ext cx="1053" cy="381"/>
                </a:xfrm>
                <a:custGeom>
                  <a:avLst/>
                  <a:gdLst>
                    <a:gd name="T0" fmla="*/ 817 w 1053"/>
                    <a:gd name="T1" fmla="*/ 2 h 381"/>
                    <a:gd name="T2" fmla="*/ 0 w 1053"/>
                    <a:gd name="T3" fmla="*/ 0 h 381"/>
                    <a:gd name="T4" fmla="*/ 0 w 1053"/>
                    <a:gd name="T5" fmla="*/ 381 h 381"/>
                    <a:gd name="T6" fmla="*/ 1053 w 1053"/>
                    <a:gd name="T7" fmla="*/ 381 h 381"/>
                    <a:gd name="T8" fmla="*/ 1053 w 1053"/>
                    <a:gd name="T9" fmla="*/ 143 h 381"/>
                    <a:gd name="T10" fmla="*/ 817 w 1053"/>
                    <a:gd name="T11" fmla="*/ 2 h 381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1053"/>
                    <a:gd name="T19" fmla="*/ 0 h 381"/>
                    <a:gd name="T20" fmla="*/ 1053 w 1053"/>
                    <a:gd name="T21" fmla="*/ 381 h 381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1053" h="381">
                      <a:moveTo>
                        <a:pt x="817" y="2"/>
                      </a:moveTo>
                      <a:lnTo>
                        <a:pt x="0" y="0"/>
                      </a:lnTo>
                      <a:lnTo>
                        <a:pt x="0" y="381"/>
                      </a:lnTo>
                      <a:lnTo>
                        <a:pt x="1053" y="381"/>
                      </a:lnTo>
                      <a:lnTo>
                        <a:pt x="1053" y="143"/>
                      </a:lnTo>
                      <a:lnTo>
                        <a:pt x="817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</p:grpSp>
          <p:grpSp>
            <p:nvGrpSpPr>
              <p:cNvPr id="357" name="Group 129">
                <a:extLst>
                  <a:ext uri="{FF2B5EF4-FFF2-40B4-BE49-F238E27FC236}">
                    <a16:creationId xmlns:a16="http://schemas.microsoft.com/office/drawing/2014/main" xmlns="" id="{28B4AA4E-707B-444F-A114-E5ADDF135C4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841" y="1093"/>
                <a:ext cx="246" cy="198"/>
                <a:chOff x="3841" y="1093"/>
                <a:chExt cx="246" cy="198"/>
              </a:xfrm>
            </p:grpSpPr>
            <p:sp>
              <p:nvSpPr>
                <p:cNvPr id="361" name="Freeform 130">
                  <a:extLst>
                    <a:ext uri="{FF2B5EF4-FFF2-40B4-BE49-F238E27FC236}">
                      <a16:creationId xmlns:a16="http://schemas.microsoft.com/office/drawing/2014/main" xmlns="" id="{12AF0C6F-A587-49BE-B6EF-7C26F77DD91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57" y="1093"/>
                  <a:ext cx="228" cy="121"/>
                </a:xfrm>
                <a:custGeom>
                  <a:avLst/>
                  <a:gdLst>
                    <a:gd name="T0" fmla="*/ 0 w 228"/>
                    <a:gd name="T1" fmla="*/ 4 h 121"/>
                    <a:gd name="T2" fmla="*/ 0 w 228"/>
                    <a:gd name="T3" fmla="*/ 4 h 121"/>
                    <a:gd name="T4" fmla="*/ 226 w 228"/>
                    <a:gd name="T5" fmla="*/ 121 h 121"/>
                    <a:gd name="T6" fmla="*/ 228 w 228"/>
                    <a:gd name="T7" fmla="*/ 117 h 121"/>
                    <a:gd name="T8" fmla="*/ 2 w 228"/>
                    <a:gd name="T9" fmla="*/ 0 h 121"/>
                    <a:gd name="T10" fmla="*/ 0 w 228"/>
                    <a:gd name="T11" fmla="*/ 0 h 121"/>
                    <a:gd name="T12" fmla="*/ 2 w 228"/>
                    <a:gd name="T13" fmla="*/ 0 h 121"/>
                    <a:gd name="T14" fmla="*/ 0 w 228"/>
                    <a:gd name="T15" fmla="*/ 0 h 121"/>
                    <a:gd name="T16" fmla="*/ 0 w 228"/>
                    <a:gd name="T17" fmla="*/ 4 h 121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228"/>
                    <a:gd name="T28" fmla="*/ 0 h 121"/>
                    <a:gd name="T29" fmla="*/ 228 w 228"/>
                    <a:gd name="T30" fmla="*/ 121 h 121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228" h="121">
                      <a:moveTo>
                        <a:pt x="0" y="4"/>
                      </a:moveTo>
                      <a:lnTo>
                        <a:pt x="0" y="4"/>
                      </a:lnTo>
                      <a:lnTo>
                        <a:pt x="226" y="121"/>
                      </a:lnTo>
                      <a:lnTo>
                        <a:pt x="228" y="117"/>
                      </a:lnTo>
                      <a:lnTo>
                        <a:pt x="2" y="0"/>
                      </a:lnTo>
                      <a:lnTo>
                        <a:pt x="0" y="0"/>
                      </a:lnTo>
                      <a:lnTo>
                        <a:pt x="2" y="0"/>
                      </a:lnTo>
                      <a:lnTo>
                        <a:pt x="0" y="0"/>
                      </a:lnTo>
                      <a:lnTo>
                        <a:pt x="0" y="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362" name="Freeform 131">
                  <a:extLst>
                    <a:ext uri="{FF2B5EF4-FFF2-40B4-BE49-F238E27FC236}">
                      <a16:creationId xmlns:a16="http://schemas.microsoft.com/office/drawing/2014/main" xmlns="" id="{4D4E6C3E-1ED5-42A4-8D7A-0D504DB28C8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41" y="1097"/>
                  <a:ext cx="242" cy="194"/>
                </a:xfrm>
                <a:custGeom>
                  <a:avLst/>
                  <a:gdLst>
                    <a:gd name="T0" fmla="*/ 14 w 242"/>
                    <a:gd name="T1" fmla="*/ 194 h 194"/>
                    <a:gd name="T2" fmla="*/ 22 w 242"/>
                    <a:gd name="T3" fmla="*/ 158 h 194"/>
                    <a:gd name="T4" fmla="*/ 24 w 242"/>
                    <a:gd name="T5" fmla="*/ 131 h 194"/>
                    <a:gd name="T6" fmla="*/ 24 w 242"/>
                    <a:gd name="T7" fmla="*/ 107 h 194"/>
                    <a:gd name="T8" fmla="*/ 26 w 242"/>
                    <a:gd name="T9" fmla="*/ 79 h 194"/>
                    <a:gd name="T10" fmla="*/ 24 w 242"/>
                    <a:gd name="T11" fmla="*/ 69 h 194"/>
                    <a:gd name="T12" fmla="*/ 22 w 242"/>
                    <a:gd name="T13" fmla="*/ 61 h 194"/>
                    <a:gd name="T14" fmla="*/ 20 w 242"/>
                    <a:gd name="T15" fmla="*/ 49 h 194"/>
                    <a:gd name="T16" fmla="*/ 16 w 242"/>
                    <a:gd name="T17" fmla="*/ 41 h 194"/>
                    <a:gd name="T18" fmla="*/ 14 w 242"/>
                    <a:gd name="T19" fmla="*/ 31 h 194"/>
                    <a:gd name="T20" fmla="*/ 10 w 242"/>
                    <a:gd name="T21" fmla="*/ 21 h 194"/>
                    <a:gd name="T22" fmla="*/ 4 w 242"/>
                    <a:gd name="T23" fmla="*/ 11 h 194"/>
                    <a:gd name="T24" fmla="*/ 0 w 242"/>
                    <a:gd name="T25" fmla="*/ 0 h 194"/>
                    <a:gd name="T26" fmla="*/ 2 w 242"/>
                    <a:gd name="T27" fmla="*/ 0 h 194"/>
                    <a:gd name="T28" fmla="*/ 8 w 242"/>
                    <a:gd name="T29" fmla="*/ 0 h 194"/>
                    <a:gd name="T30" fmla="*/ 14 w 242"/>
                    <a:gd name="T31" fmla="*/ 0 h 194"/>
                    <a:gd name="T32" fmla="*/ 18 w 242"/>
                    <a:gd name="T33" fmla="*/ 0 h 194"/>
                    <a:gd name="T34" fmla="*/ 34 w 242"/>
                    <a:gd name="T35" fmla="*/ 10 h 194"/>
                    <a:gd name="T36" fmla="*/ 54 w 242"/>
                    <a:gd name="T37" fmla="*/ 19 h 194"/>
                    <a:gd name="T38" fmla="*/ 74 w 242"/>
                    <a:gd name="T39" fmla="*/ 29 h 194"/>
                    <a:gd name="T40" fmla="*/ 92 w 242"/>
                    <a:gd name="T41" fmla="*/ 39 h 194"/>
                    <a:gd name="T42" fmla="*/ 112 w 242"/>
                    <a:gd name="T43" fmla="*/ 49 h 194"/>
                    <a:gd name="T44" fmla="*/ 130 w 242"/>
                    <a:gd name="T45" fmla="*/ 59 h 194"/>
                    <a:gd name="T46" fmla="*/ 148 w 242"/>
                    <a:gd name="T47" fmla="*/ 69 h 194"/>
                    <a:gd name="T48" fmla="*/ 166 w 242"/>
                    <a:gd name="T49" fmla="*/ 77 h 194"/>
                    <a:gd name="T50" fmla="*/ 180 w 242"/>
                    <a:gd name="T51" fmla="*/ 85 h 194"/>
                    <a:gd name="T52" fmla="*/ 196 w 242"/>
                    <a:gd name="T53" fmla="*/ 93 h 194"/>
                    <a:gd name="T54" fmla="*/ 208 w 242"/>
                    <a:gd name="T55" fmla="*/ 101 h 194"/>
                    <a:gd name="T56" fmla="*/ 220 w 242"/>
                    <a:gd name="T57" fmla="*/ 107 h 194"/>
                    <a:gd name="T58" fmla="*/ 230 w 242"/>
                    <a:gd name="T59" fmla="*/ 111 h 194"/>
                    <a:gd name="T60" fmla="*/ 236 w 242"/>
                    <a:gd name="T61" fmla="*/ 115 h 194"/>
                    <a:gd name="T62" fmla="*/ 240 w 242"/>
                    <a:gd name="T63" fmla="*/ 117 h 194"/>
                    <a:gd name="T64" fmla="*/ 242 w 242"/>
                    <a:gd name="T65" fmla="*/ 119 h 194"/>
                    <a:gd name="T66" fmla="*/ 242 w 242"/>
                    <a:gd name="T67" fmla="*/ 123 h 194"/>
                    <a:gd name="T68" fmla="*/ 242 w 242"/>
                    <a:gd name="T69" fmla="*/ 125 h 194"/>
                    <a:gd name="T70" fmla="*/ 242 w 242"/>
                    <a:gd name="T71" fmla="*/ 129 h 194"/>
                    <a:gd name="T72" fmla="*/ 242 w 242"/>
                    <a:gd name="T73" fmla="*/ 133 h 194"/>
                    <a:gd name="T74" fmla="*/ 234 w 242"/>
                    <a:gd name="T75" fmla="*/ 133 h 194"/>
                    <a:gd name="T76" fmla="*/ 228 w 242"/>
                    <a:gd name="T77" fmla="*/ 133 h 194"/>
                    <a:gd name="T78" fmla="*/ 220 w 242"/>
                    <a:gd name="T79" fmla="*/ 133 h 194"/>
                    <a:gd name="T80" fmla="*/ 212 w 242"/>
                    <a:gd name="T81" fmla="*/ 133 h 194"/>
                    <a:gd name="T82" fmla="*/ 204 w 242"/>
                    <a:gd name="T83" fmla="*/ 133 h 194"/>
                    <a:gd name="T84" fmla="*/ 198 w 242"/>
                    <a:gd name="T85" fmla="*/ 135 h 194"/>
                    <a:gd name="T86" fmla="*/ 194 w 242"/>
                    <a:gd name="T87" fmla="*/ 135 h 194"/>
                    <a:gd name="T88" fmla="*/ 188 w 242"/>
                    <a:gd name="T89" fmla="*/ 137 h 194"/>
                    <a:gd name="T90" fmla="*/ 172 w 242"/>
                    <a:gd name="T91" fmla="*/ 137 h 194"/>
                    <a:gd name="T92" fmla="*/ 158 w 242"/>
                    <a:gd name="T93" fmla="*/ 139 h 194"/>
                    <a:gd name="T94" fmla="*/ 144 w 242"/>
                    <a:gd name="T95" fmla="*/ 141 h 194"/>
                    <a:gd name="T96" fmla="*/ 132 w 242"/>
                    <a:gd name="T97" fmla="*/ 145 h 194"/>
                    <a:gd name="T98" fmla="*/ 120 w 242"/>
                    <a:gd name="T99" fmla="*/ 147 h 194"/>
                    <a:gd name="T100" fmla="*/ 108 w 242"/>
                    <a:gd name="T101" fmla="*/ 151 h 194"/>
                    <a:gd name="T102" fmla="*/ 98 w 242"/>
                    <a:gd name="T103" fmla="*/ 155 h 194"/>
                    <a:gd name="T104" fmla="*/ 88 w 242"/>
                    <a:gd name="T105" fmla="*/ 157 h 194"/>
                    <a:gd name="T106" fmla="*/ 76 w 242"/>
                    <a:gd name="T107" fmla="*/ 162 h 194"/>
                    <a:gd name="T108" fmla="*/ 68 w 242"/>
                    <a:gd name="T109" fmla="*/ 164 h 194"/>
                    <a:gd name="T110" fmla="*/ 58 w 242"/>
                    <a:gd name="T111" fmla="*/ 170 h 194"/>
                    <a:gd name="T112" fmla="*/ 48 w 242"/>
                    <a:gd name="T113" fmla="*/ 174 h 194"/>
                    <a:gd name="T114" fmla="*/ 40 w 242"/>
                    <a:gd name="T115" fmla="*/ 180 h 194"/>
                    <a:gd name="T116" fmla="*/ 32 w 242"/>
                    <a:gd name="T117" fmla="*/ 184 h 194"/>
                    <a:gd name="T118" fmla="*/ 24 w 242"/>
                    <a:gd name="T119" fmla="*/ 188 h 194"/>
                    <a:gd name="T120" fmla="*/ 14 w 242"/>
                    <a:gd name="T121" fmla="*/ 194 h 194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w 242"/>
                    <a:gd name="T184" fmla="*/ 0 h 194"/>
                    <a:gd name="T185" fmla="*/ 242 w 242"/>
                    <a:gd name="T186" fmla="*/ 194 h 194"/>
                  </a:gdLst>
                  <a:ahLst/>
                  <a:cxnLst>
                    <a:cxn ang="T122">
                      <a:pos x="T0" y="T1"/>
                    </a:cxn>
                    <a:cxn ang="T123">
                      <a:pos x="T2" y="T3"/>
                    </a:cxn>
                    <a:cxn ang="T124">
                      <a:pos x="T4" y="T5"/>
                    </a:cxn>
                    <a:cxn ang="T125">
                      <a:pos x="T6" y="T7"/>
                    </a:cxn>
                    <a:cxn ang="T126">
                      <a:pos x="T8" y="T9"/>
                    </a:cxn>
                    <a:cxn ang="T127">
                      <a:pos x="T10" y="T11"/>
                    </a:cxn>
                    <a:cxn ang="T128">
                      <a:pos x="T12" y="T13"/>
                    </a:cxn>
                    <a:cxn ang="T129">
                      <a:pos x="T14" y="T15"/>
                    </a:cxn>
                    <a:cxn ang="T130">
                      <a:pos x="T16" y="T17"/>
                    </a:cxn>
                    <a:cxn ang="T131">
                      <a:pos x="T18" y="T19"/>
                    </a:cxn>
                    <a:cxn ang="T132">
                      <a:pos x="T20" y="T21"/>
                    </a:cxn>
                    <a:cxn ang="T133">
                      <a:pos x="T22" y="T23"/>
                    </a:cxn>
                    <a:cxn ang="T134">
                      <a:pos x="T24" y="T25"/>
                    </a:cxn>
                    <a:cxn ang="T135">
                      <a:pos x="T26" y="T27"/>
                    </a:cxn>
                    <a:cxn ang="T136">
                      <a:pos x="T28" y="T29"/>
                    </a:cxn>
                    <a:cxn ang="T137">
                      <a:pos x="T30" y="T31"/>
                    </a:cxn>
                    <a:cxn ang="T138">
                      <a:pos x="T32" y="T33"/>
                    </a:cxn>
                    <a:cxn ang="T139">
                      <a:pos x="T34" y="T35"/>
                    </a:cxn>
                    <a:cxn ang="T140">
                      <a:pos x="T36" y="T37"/>
                    </a:cxn>
                    <a:cxn ang="T141">
                      <a:pos x="T38" y="T39"/>
                    </a:cxn>
                    <a:cxn ang="T142">
                      <a:pos x="T40" y="T41"/>
                    </a:cxn>
                    <a:cxn ang="T143">
                      <a:pos x="T42" y="T43"/>
                    </a:cxn>
                    <a:cxn ang="T144">
                      <a:pos x="T44" y="T45"/>
                    </a:cxn>
                    <a:cxn ang="T145">
                      <a:pos x="T46" y="T47"/>
                    </a:cxn>
                    <a:cxn ang="T146">
                      <a:pos x="T48" y="T49"/>
                    </a:cxn>
                    <a:cxn ang="T147">
                      <a:pos x="T50" y="T51"/>
                    </a:cxn>
                    <a:cxn ang="T148">
                      <a:pos x="T52" y="T53"/>
                    </a:cxn>
                    <a:cxn ang="T149">
                      <a:pos x="T54" y="T55"/>
                    </a:cxn>
                    <a:cxn ang="T150">
                      <a:pos x="T56" y="T57"/>
                    </a:cxn>
                    <a:cxn ang="T151">
                      <a:pos x="T58" y="T59"/>
                    </a:cxn>
                    <a:cxn ang="T152">
                      <a:pos x="T60" y="T61"/>
                    </a:cxn>
                    <a:cxn ang="T153">
                      <a:pos x="T62" y="T63"/>
                    </a:cxn>
                    <a:cxn ang="T154">
                      <a:pos x="T64" y="T65"/>
                    </a:cxn>
                    <a:cxn ang="T155">
                      <a:pos x="T66" y="T67"/>
                    </a:cxn>
                    <a:cxn ang="T156">
                      <a:pos x="T68" y="T69"/>
                    </a:cxn>
                    <a:cxn ang="T157">
                      <a:pos x="T70" y="T71"/>
                    </a:cxn>
                    <a:cxn ang="T158">
                      <a:pos x="T72" y="T73"/>
                    </a:cxn>
                    <a:cxn ang="T159">
                      <a:pos x="T74" y="T75"/>
                    </a:cxn>
                    <a:cxn ang="T160">
                      <a:pos x="T76" y="T77"/>
                    </a:cxn>
                    <a:cxn ang="T161">
                      <a:pos x="T78" y="T79"/>
                    </a:cxn>
                    <a:cxn ang="T162">
                      <a:pos x="T80" y="T81"/>
                    </a:cxn>
                    <a:cxn ang="T163">
                      <a:pos x="T82" y="T83"/>
                    </a:cxn>
                    <a:cxn ang="T164">
                      <a:pos x="T84" y="T85"/>
                    </a:cxn>
                    <a:cxn ang="T165">
                      <a:pos x="T86" y="T87"/>
                    </a:cxn>
                    <a:cxn ang="T166">
                      <a:pos x="T88" y="T89"/>
                    </a:cxn>
                    <a:cxn ang="T167">
                      <a:pos x="T90" y="T91"/>
                    </a:cxn>
                    <a:cxn ang="T168">
                      <a:pos x="T92" y="T93"/>
                    </a:cxn>
                    <a:cxn ang="T169">
                      <a:pos x="T94" y="T95"/>
                    </a:cxn>
                    <a:cxn ang="T170">
                      <a:pos x="T96" y="T97"/>
                    </a:cxn>
                    <a:cxn ang="T171">
                      <a:pos x="T98" y="T99"/>
                    </a:cxn>
                    <a:cxn ang="T172">
                      <a:pos x="T100" y="T101"/>
                    </a:cxn>
                    <a:cxn ang="T173">
                      <a:pos x="T102" y="T103"/>
                    </a:cxn>
                    <a:cxn ang="T174">
                      <a:pos x="T104" y="T105"/>
                    </a:cxn>
                    <a:cxn ang="T175">
                      <a:pos x="T106" y="T107"/>
                    </a:cxn>
                    <a:cxn ang="T176">
                      <a:pos x="T108" y="T109"/>
                    </a:cxn>
                    <a:cxn ang="T177">
                      <a:pos x="T110" y="T111"/>
                    </a:cxn>
                    <a:cxn ang="T178">
                      <a:pos x="T112" y="T113"/>
                    </a:cxn>
                    <a:cxn ang="T179">
                      <a:pos x="T114" y="T115"/>
                    </a:cxn>
                    <a:cxn ang="T180">
                      <a:pos x="T116" y="T117"/>
                    </a:cxn>
                    <a:cxn ang="T181">
                      <a:pos x="T118" y="T119"/>
                    </a:cxn>
                    <a:cxn ang="T182">
                      <a:pos x="T120" y="T121"/>
                    </a:cxn>
                  </a:cxnLst>
                  <a:rect l="T183" t="T184" r="T185" b="T186"/>
                  <a:pathLst>
                    <a:path w="242" h="194">
                      <a:moveTo>
                        <a:pt x="14" y="194"/>
                      </a:moveTo>
                      <a:lnTo>
                        <a:pt x="22" y="158"/>
                      </a:lnTo>
                      <a:lnTo>
                        <a:pt x="24" y="131"/>
                      </a:lnTo>
                      <a:lnTo>
                        <a:pt x="24" y="107"/>
                      </a:lnTo>
                      <a:lnTo>
                        <a:pt x="26" y="79"/>
                      </a:lnTo>
                      <a:lnTo>
                        <a:pt x="24" y="69"/>
                      </a:lnTo>
                      <a:lnTo>
                        <a:pt x="22" y="61"/>
                      </a:lnTo>
                      <a:lnTo>
                        <a:pt x="20" y="49"/>
                      </a:lnTo>
                      <a:lnTo>
                        <a:pt x="16" y="41"/>
                      </a:lnTo>
                      <a:lnTo>
                        <a:pt x="14" y="31"/>
                      </a:lnTo>
                      <a:lnTo>
                        <a:pt x="10" y="21"/>
                      </a:lnTo>
                      <a:lnTo>
                        <a:pt x="4" y="11"/>
                      </a:lnTo>
                      <a:lnTo>
                        <a:pt x="0" y="0"/>
                      </a:lnTo>
                      <a:lnTo>
                        <a:pt x="2" y="0"/>
                      </a:lnTo>
                      <a:lnTo>
                        <a:pt x="8" y="0"/>
                      </a:lnTo>
                      <a:lnTo>
                        <a:pt x="14" y="0"/>
                      </a:lnTo>
                      <a:lnTo>
                        <a:pt x="18" y="0"/>
                      </a:lnTo>
                      <a:lnTo>
                        <a:pt x="34" y="10"/>
                      </a:lnTo>
                      <a:lnTo>
                        <a:pt x="54" y="19"/>
                      </a:lnTo>
                      <a:lnTo>
                        <a:pt x="74" y="29"/>
                      </a:lnTo>
                      <a:lnTo>
                        <a:pt x="92" y="39"/>
                      </a:lnTo>
                      <a:lnTo>
                        <a:pt x="112" y="49"/>
                      </a:lnTo>
                      <a:lnTo>
                        <a:pt x="130" y="59"/>
                      </a:lnTo>
                      <a:lnTo>
                        <a:pt x="148" y="69"/>
                      </a:lnTo>
                      <a:lnTo>
                        <a:pt x="166" y="77"/>
                      </a:lnTo>
                      <a:lnTo>
                        <a:pt x="180" y="85"/>
                      </a:lnTo>
                      <a:lnTo>
                        <a:pt x="196" y="93"/>
                      </a:lnTo>
                      <a:lnTo>
                        <a:pt x="208" y="101"/>
                      </a:lnTo>
                      <a:lnTo>
                        <a:pt x="220" y="107"/>
                      </a:lnTo>
                      <a:lnTo>
                        <a:pt x="230" y="111"/>
                      </a:lnTo>
                      <a:lnTo>
                        <a:pt x="236" y="115"/>
                      </a:lnTo>
                      <a:lnTo>
                        <a:pt x="240" y="117"/>
                      </a:lnTo>
                      <a:lnTo>
                        <a:pt x="242" y="119"/>
                      </a:lnTo>
                      <a:lnTo>
                        <a:pt x="242" y="123"/>
                      </a:lnTo>
                      <a:lnTo>
                        <a:pt x="242" y="125"/>
                      </a:lnTo>
                      <a:lnTo>
                        <a:pt x="242" y="129"/>
                      </a:lnTo>
                      <a:lnTo>
                        <a:pt x="242" y="133"/>
                      </a:lnTo>
                      <a:lnTo>
                        <a:pt x="234" y="133"/>
                      </a:lnTo>
                      <a:lnTo>
                        <a:pt x="228" y="133"/>
                      </a:lnTo>
                      <a:lnTo>
                        <a:pt x="220" y="133"/>
                      </a:lnTo>
                      <a:lnTo>
                        <a:pt x="212" y="133"/>
                      </a:lnTo>
                      <a:lnTo>
                        <a:pt x="204" y="133"/>
                      </a:lnTo>
                      <a:lnTo>
                        <a:pt x="198" y="135"/>
                      </a:lnTo>
                      <a:lnTo>
                        <a:pt x="194" y="135"/>
                      </a:lnTo>
                      <a:lnTo>
                        <a:pt x="188" y="137"/>
                      </a:lnTo>
                      <a:lnTo>
                        <a:pt x="172" y="137"/>
                      </a:lnTo>
                      <a:lnTo>
                        <a:pt x="158" y="139"/>
                      </a:lnTo>
                      <a:lnTo>
                        <a:pt x="144" y="141"/>
                      </a:lnTo>
                      <a:lnTo>
                        <a:pt x="132" y="145"/>
                      </a:lnTo>
                      <a:lnTo>
                        <a:pt x="120" y="147"/>
                      </a:lnTo>
                      <a:lnTo>
                        <a:pt x="108" y="151"/>
                      </a:lnTo>
                      <a:lnTo>
                        <a:pt x="98" y="155"/>
                      </a:lnTo>
                      <a:lnTo>
                        <a:pt x="88" y="157"/>
                      </a:lnTo>
                      <a:lnTo>
                        <a:pt x="76" y="162"/>
                      </a:lnTo>
                      <a:lnTo>
                        <a:pt x="68" y="164"/>
                      </a:lnTo>
                      <a:lnTo>
                        <a:pt x="58" y="170"/>
                      </a:lnTo>
                      <a:lnTo>
                        <a:pt x="48" y="174"/>
                      </a:lnTo>
                      <a:lnTo>
                        <a:pt x="40" y="180"/>
                      </a:lnTo>
                      <a:lnTo>
                        <a:pt x="32" y="184"/>
                      </a:lnTo>
                      <a:lnTo>
                        <a:pt x="24" y="188"/>
                      </a:lnTo>
                      <a:lnTo>
                        <a:pt x="14" y="194"/>
                      </a:lnTo>
                      <a:close/>
                    </a:path>
                  </a:pathLst>
                </a:custGeom>
                <a:solidFill>
                  <a:srgbClr val="9999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363" name="Freeform 132">
                  <a:extLst>
                    <a:ext uri="{FF2B5EF4-FFF2-40B4-BE49-F238E27FC236}">
                      <a16:creationId xmlns:a16="http://schemas.microsoft.com/office/drawing/2014/main" xmlns="" id="{A6079AC4-C191-4BF5-866B-94D3F7A2689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61" y="1099"/>
                  <a:ext cx="224" cy="153"/>
                </a:xfrm>
                <a:custGeom>
                  <a:avLst/>
                  <a:gdLst>
                    <a:gd name="T0" fmla="*/ 28 w 224"/>
                    <a:gd name="T1" fmla="*/ 153 h 153"/>
                    <a:gd name="T2" fmla="*/ 32 w 224"/>
                    <a:gd name="T3" fmla="*/ 125 h 153"/>
                    <a:gd name="T4" fmla="*/ 34 w 224"/>
                    <a:gd name="T5" fmla="*/ 109 h 153"/>
                    <a:gd name="T6" fmla="*/ 34 w 224"/>
                    <a:gd name="T7" fmla="*/ 93 h 153"/>
                    <a:gd name="T8" fmla="*/ 32 w 224"/>
                    <a:gd name="T9" fmla="*/ 71 h 153"/>
                    <a:gd name="T10" fmla="*/ 28 w 224"/>
                    <a:gd name="T11" fmla="*/ 55 h 153"/>
                    <a:gd name="T12" fmla="*/ 22 w 224"/>
                    <a:gd name="T13" fmla="*/ 41 h 153"/>
                    <a:gd name="T14" fmla="*/ 16 w 224"/>
                    <a:gd name="T15" fmla="*/ 29 h 153"/>
                    <a:gd name="T16" fmla="*/ 10 w 224"/>
                    <a:gd name="T17" fmla="*/ 17 h 153"/>
                    <a:gd name="T18" fmla="*/ 4 w 224"/>
                    <a:gd name="T19" fmla="*/ 9 h 153"/>
                    <a:gd name="T20" fmla="*/ 0 w 224"/>
                    <a:gd name="T21" fmla="*/ 4 h 153"/>
                    <a:gd name="T22" fmla="*/ 0 w 224"/>
                    <a:gd name="T23" fmla="*/ 0 h 153"/>
                    <a:gd name="T24" fmla="*/ 0 w 224"/>
                    <a:gd name="T25" fmla="*/ 0 h 153"/>
                    <a:gd name="T26" fmla="*/ 224 w 224"/>
                    <a:gd name="T27" fmla="*/ 115 h 153"/>
                    <a:gd name="T28" fmla="*/ 224 w 224"/>
                    <a:gd name="T29" fmla="*/ 115 h 153"/>
                    <a:gd name="T30" fmla="*/ 218 w 224"/>
                    <a:gd name="T31" fmla="*/ 115 h 153"/>
                    <a:gd name="T32" fmla="*/ 208 w 224"/>
                    <a:gd name="T33" fmla="*/ 115 h 153"/>
                    <a:gd name="T34" fmla="*/ 198 w 224"/>
                    <a:gd name="T35" fmla="*/ 115 h 153"/>
                    <a:gd name="T36" fmla="*/ 184 w 224"/>
                    <a:gd name="T37" fmla="*/ 115 h 153"/>
                    <a:gd name="T38" fmla="*/ 166 w 224"/>
                    <a:gd name="T39" fmla="*/ 117 h 153"/>
                    <a:gd name="T40" fmla="*/ 148 w 224"/>
                    <a:gd name="T41" fmla="*/ 117 h 153"/>
                    <a:gd name="T42" fmla="*/ 130 w 224"/>
                    <a:gd name="T43" fmla="*/ 119 h 153"/>
                    <a:gd name="T44" fmla="*/ 114 w 224"/>
                    <a:gd name="T45" fmla="*/ 121 h 153"/>
                    <a:gd name="T46" fmla="*/ 100 w 224"/>
                    <a:gd name="T47" fmla="*/ 123 h 153"/>
                    <a:gd name="T48" fmla="*/ 90 w 224"/>
                    <a:gd name="T49" fmla="*/ 127 h 153"/>
                    <a:gd name="T50" fmla="*/ 78 w 224"/>
                    <a:gd name="T51" fmla="*/ 131 h 153"/>
                    <a:gd name="T52" fmla="*/ 68 w 224"/>
                    <a:gd name="T53" fmla="*/ 135 h 153"/>
                    <a:gd name="T54" fmla="*/ 56 w 224"/>
                    <a:gd name="T55" fmla="*/ 139 h 153"/>
                    <a:gd name="T56" fmla="*/ 44 w 224"/>
                    <a:gd name="T57" fmla="*/ 145 h 153"/>
                    <a:gd name="T58" fmla="*/ 28 w 224"/>
                    <a:gd name="T59" fmla="*/ 153 h 153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w 224"/>
                    <a:gd name="T91" fmla="*/ 0 h 153"/>
                    <a:gd name="T92" fmla="*/ 224 w 224"/>
                    <a:gd name="T93" fmla="*/ 153 h 153"/>
                  </a:gdLst>
                  <a:ahLst/>
                  <a:cxnLst>
                    <a:cxn ang="T60">
                      <a:pos x="T0" y="T1"/>
                    </a:cxn>
                    <a:cxn ang="T61">
                      <a:pos x="T2" y="T3"/>
                    </a:cxn>
                    <a:cxn ang="T62">
                      <a:pos x="T4" y="T5"/>
                    </a:cxn>
                    <a:cxn ang="T63">
                      <a:pos x="T6" y="T7"/>
                    </a:cxn>
                    <a:cxn ang="T64">
                      <a:pos x="T8" y="T9"/>
                    </a:cxn>
                    <a:cxn ang="T65">
                      <a:pos x="T10" y="T11"/>
                    </a:cxn>
                    <a:cxn ang="T66">
                      <a:pos x="T12" y="T13"/>
                    </a:cxn>
                    <a:cxn ang="T67">
                      <a:pos x="T14" y="T15"/>
                    </a:cxn>
                    <a:cxn ang="T68">
                      <a:pos x="T16" y="T17"/>
                    </a:cxn>
                    <a:cxn ang="T69">
                      <a:pos x="T18" y="T19"/>
                    </a:cxn>
                    <a:cxn ang="T70">
                      <a:pos x="T20" y="T21"/>
                    </a:cxn>
                    <a:cxn ang="T71">
                      <a:pos x="T22" y="T23"/>
                    </a:cxn>
                    <a:cxn ang="T72">
                      <a:pos x="T24" y="T25"/>
                    </a:cxn>
                    <a:cxn ang="T73">
                      <a:pos x="T26" y="T27"/>
                    </a:cxn>
                    <a:cxn ang="T74">
                      <a:pos x="T28" y="T29"/>
                    </a:cxn>
                    <a:cxn ang="T75">
                      <a:pos x="T30" y="T31"/>
                    </a:cxn>
                    <a:cxn ang="T76">
                      <a:pos x="T32" y="T33"/>
                    </a:cxn>
                    <a:cxn ang="T77">
                      <a:pos x="T34" y="T35"/>
                    </a:cxn>
                    <a:cxn ang="T78">
                      <a:pos x="T36" y="T37"/>
                    </a:cxn>
                    <a:cxn ang="T79">
                      <a:pos x="T38" y="T39"/>
                    </a:cxn>
                    <a:cxn ang="T80">
                      <a:pos x="T40" y="T41"/>
                    </a:cxn>
                    <a:cxn ang="T81">
                      <a:pos x="T42" y="T43"/>
                    </a:cxn>
                    <a:cxn ang="T82">
                      <a:pos x="T44" y="T45"/>
                    </a:cxn>
                    <a:cxn ang="T83">
                      <a:pos x="T46" y="T47"/>
                    </a:cxn>
                    <a:cxn ang="T84">
                      <a:pos x="T48" y="T49"/>
                    </a:cxn>
                    <a:cxn ang="T85">
                      <a:pos x="T50" y="T51"/>
                    </a:cxn>
                    <a:cxn ang="T86">
                      <a:pos x="T52" y="T53"/>
                    </a:cxn>
                    <a:cxn ang="T87">
                      <a:pos x="T54" y="T55"/>
                    </a:cxn>
                    <a:cxn ang="T88">
                      <a:pos x="T56" y="T57"/>
                    </a:cxn>
                    <a:cxn ang="T89">
                      <a:pos x="T58" y="T59"/>
                    </a:cxn>
                  </a:cxnLst>
                  <a:rect l="T90" t="T91" r="T92" b="T93"/>
                  <a:pathLst>
                    <a:path w="224" h="153">
                      <a:moveTo>
                        <a:pt x="28" y="153"/>
                      </a:moveTo>
                      <a:lnTo>
                        <a:pt x="32" y="125"/>
                      </a:lnTo>
                      <a:lnTo>
                        <a:pt x="34" y="109"/>
                      </a:lnTo>
                      <a:lnTo>
                        <a:pt x="34" y="93"/>
                      </a:lnTo>
                      <a:lnTo>
                        <a:pt x="32" y="71"/>
                      </a:lnTo>
                      <a:lnTo>
                        <a:pt x="28" y="55"/>
                      </a:lnTo>
                      <a:lnTo>
                        <a:pt x="22" y="41"/>
                      </a:lnTo>
                      <a:lnTo>
                        <a:pt x="16" y="29"/>
                      </a:lnTo>
                      <a:lnTo>
                        <a:pt x="10" y="17"/>
                      </a:lnTo>
                      <a:lnTo>
                        <a:pt x="4" y="9"/>
                      </a:lnTo>
                      <a:lnTo>
                        <a:pt x="0" y="4"/>
                      </a:lnTo>
                      <a:lnTo>
                        <a:pt x="0" y="0"/>
                      </a:lnTo>
                      <a:lnTo>
                        <a:pt x="224" y="115"/>
                      </a:lnTo>
                      <a:lnTo>
                        <a:pt x="218" y="115"/>
                      </a:lnTo>
                      <a:lnTo>
                        <a:pt x="208" y="115"/>
                      </a:lnTo>
                      <a:lnTo>
                        <a:pt x="198" y="115"/>
                      </a:lnTo>
                      <a:lnTo>
                        <a:pt x="184" y="115"/>
                      </a:lnTo>
                      <a:lnTo>
                        <a:pt x="166" y="117"/>
                      </a:lnTo>
                      <a:lnTo>
                        <a:pt x="148" y="117"/>
                      </a:lnTo>
                      <a:lnTo>
                        <a:pt x="130" y="119"/>
                      </a:lnTo>
                      <a:lnTo>
                        <a:pt x="114" y="121"/>
                      </a:lnTo>
                      <a:lnTo>
                        <a:pt x="100" y="123"/>
                      </a:lnTo>
                      <a:lnTo>
                        <a:pt x="90" y="127"/>
                      </a:lnTo>
                      <a:lnTo>
                        <a:pt x="78" y="131"/>
                      </a:lnTo>
                      <a:lnTo>
                        <a:pt x="68" y="135"/>
                      </a:lnTo>
                      <a:lnTo>
                        <a:pt x="56" y="139"/>
                      </a:lnTo>
                      <a:lnTo>
                        <a:pt x="44" y="145"/>
                      </a:lnTo>
                      <a:lnTo>
                        <a:pt x="28" y="15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364" name="Freeform 133">
                  <a:extLst>
                    <a:ext uri="{FF2B5EF4-FFF2-40B4-BE49-F238E27FC236}">
                      <a16:creationId xmlns:a16="http://schemas.microsoft.com/office/drawing/2014/main" xmlns="" id="{969163FD-C4E1-44AF-B90A-56EB9767CC3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87" y="1174"/>
                  <a:ext cx="4" cy="78"/>
                </a:xfrm>
                <a:custGeom>
                  <a:avLst/>
                  <a:gdLst>
                    <a:gd name="T0" fmla="*/ 2 w 4"/>
                    <a:gd name="T1" fmla="*/ 0 h 78"/>
                    <a:gd name="T2" fmla="*/ 2 w 4"/>
                    <a:gd name="T3" fmla="*/ 0 h 78"/>
                    <a:gd name="T4" fmla="*/ 2 w 4"/>
                    <a:gd name="T5" fmla="*/ 20 h 78"/>
                    <a:gd name="T6" fmla="*/ 2 w 4"/>
                    <a:gd name="T7" fmla="*/ 36 h 78"/>
                    <a:gd name="T8" fmla="*/ 2 w 4"/>
                    <a:gd name="T9" fmla="*/ 52 h 78"/>
                    <a:gd name="T10" fmla="*/ 0 w 4"/>
                    <a:gd name="T11" fmla="*/ 78 h 78"/>
                    <a:gd name="T12" fmla="*/ 2 w 4"/>
                    <a:gd name="T13" fmla="*/ 78 h 78"/>
                    <a:gd name="T14" fmla="*/ 2 w 4"/>
                    <a:gd name="T15" fmla="*/ 52 h 78"/>
                    <a:gd name="T16" fmla="*/ 4 w 4"/>
                    <a:gd name="T17" fmla="*/ 36 h 78"/>
                    <a:gd name="T18" fmla="*/ 4 w 4"/>
                    <a:gd name="T19" fmla="*/ 20 h 78"/>
                    <a:gd name="T20" fmla="*/ 4 w 4"/>
                    <a:gd name="T21" fmla="*/ 0 h 78"/>
                    <a:gd name="T22" fmla="*/ 2 w 4"/>
                    <a:gd name="T23" fmla="*/ 0 h 78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w 4"/>
                    <a:gd name="T37" fmla="*/ 0 h 78"/>
                    <a:gd name="T38" fmla="*/ 4 w 4"/>
                    <a:gd name="T39" fmla="*/ 78 h 78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T36" t="T37" r="T38" b="T39"/>
                  <a:pathLst>
                    <a:path w="4" h="78">
                      <a:moveTo>
                        <a:pt x="2" y="0"/>
                      </a:moveTo>
                      <a:lnTo>
                        <a:pt x="2" y="0"/>
                      </a:lnTo>
                      <a:lnTo>
                        <a:pt x="2" y="20"/>
                      </a:lnTo>
                      <a:lnTo>
                        <a:pt x="2" y="36"/>
                      </a:lnTo>
                      <a:lnTo>
                        <a:pt x="2" y="52"/>
                      </a:lnTo>
                      <a:lnTo>
                        <a:pt x="0" y="78"/>
                      </a:lnTo>
                      <a:lnTo>
                        <a:pt x="2" y="78"/>
                      </a:lnTo>
                      <a:lnTo>
                        <a:pt x="2" y="52"/>
                      </a:lnTo>
                      <a:lnTo>
                        <a:pt x="4" y="36"/>
                      </a:lnTo>
                      <a:lnTo>
                        <a:pt x="4" y="20"/>
                      </a:lnTo>
                      <a:lnTo>
                        <a:pt x="4" y="0"/>
                      </a:lnTo>
                      <a:lnTo>
                        <a:pt x="2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365" name="Freeform 134">
                  <a:extLst>
                    <a:ext uri="{FF2B5EF4-FFF2-40B4-BE49-F238E27FC236}">
                      <a16:creationId xmlns:a16="http://schemas.microsoft.com/office/drawing/2014/main" xmlns="" id="{E62228C6-89B0-4330-AC9C-4B31EAF4032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57" y="1097"/>
                  <a:ext cx="32" cy="69"/>
                </a:xfrm>
                <a:custGeom>
                  <a:avLst/>
                  <a:gdLst>
                    <a:gd name="T0" fmla="*/ 2 w 32"/>
                    <a:gd name="T1" fmla="*/ 0 h 69"/>
                    <a:gd name="T2" fmla="*/ 2 w 32"/>
                    <a:gd name="T3" fmla="*/ 0 h 69"/>
                    <a:gd name="T4" fmla="*/ 0 w 32"/>
                    <a:gd name="T5" fmla="*/ 2 h 69"/>
                    <a:gd name="T6" fmla="*/ 2 w 32"/>
                    <a:gd name="T7" fmla="*/ 6 h 69"/>
                    <a:gd name="T8" fmla="*/ 4 w 32"/>
                    <a:gd name="T9" fmla="*/ 11 h 69"/>
                    <a:gd name="T10" fmla="*/ 8 w 32"/>
                    <a:gd name="T11" fmla="*/ 19 h 69"/>
                    <a:gd name="T12" fmla="*/ 14 w 32"/>
                    <a:gd name="T13" fmla="*/ 29 h 69"/>
                    <a:gd name="T14" fmla="*/ 20 w 32"/>
                    <a:gd name="T15" fmla="*/ 41 h 69"/>
                    <a:gd name="T16" fmla="*/ 24 w 32"/>
                    <a:gd name="T17" fmla="*/ 55 h 69"/>
                    <a:gd name="T18" fmla="*/ 28 w 32"/>
                    <a:gd name="T19" fmla="*/ 69 h 69"/>
                    <a:gd name="T20" fmla="*/ 32 w 32"/>
                    <a:gd name="T21" fmla="*/ 69 h 69"/>
                    <a:gd name="T22" fmla="*/ 28 w 32"/>
                    <a:gd name="T23" fmla="*/ 53 h 69"/>
                    <a:gd name="T24" fmla="*/ 24 w 32"/>
                    <a:gd name="T25" fmla="*/ 41 h 69"/>
                    <a:gd name="T26" fmla="*/ 18 w 32"/>
                    <a:gd name="T27" fmla="*/ 27 h 69"/>
                    <a:gd name="T28" fmla="*/ 12 w 32"/>
                    <a:gd name="T29" fmla="*/ 17 h 69"/>
                    <a:gd name="T30" fmla="*/ 8 w 32"/>
                    <a:gd name="T31" fmla="*/ 10 h 69"/>
                    <a:gd name="T32" fmla="*/ 4 w 32"/>
                    <a:gd name="T33" fmla="*/ 4 h 69"/>
                    <a:gd name="T34" fmla="*/ 4 w 32"/>
                    <a:gd name="T35" fmla="*/ 0 h 69"/>
                    <a:gd name="T36" fmla="*/ 0 w 32"/>
                    <a:gd name="T37" fmla="*/ 2 h 69"/>
                    <a:gd name="T38" fmla="*/ 2 w 32"/>
                    <a:gd name="T39" fmla="*/ 0 h 69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w 32"/>
                    <a:gd name="T61" fmla="*/ 0 h 69"/>
                    <a:gd name="T62" fmla="*/ 32 w 32"/>
                    <a:gd name="T63" fmla="*/ 69 h 69"/>
                  </a:gdLst>
                  <a:ahLst/>
                  <a:cxnLst>
                    <a:cxn ang="T40">
                      <a:pos x="T0" y="T1"/>
                    </a:cxn>
                    <a:cxn ang="T41">
                      <a:pos x="T2" y="T3"/>
                    </a:cxn>
                    <a:cxn ang="T42">
                      <a:pos x="T4" y="T5"/>
                    </a:cxn>
                    <a:cxn ang="T43">
                      <a:pos x="T6" y="T7"/>
                    </a:cxn>
                    <a:cxn ang="T44">
                      <a:pos x="T8" y="T9"/>
                    </a:cxn>
                    <a:cxn ang="T45">
                      <a:pos x="T10" y="T11"/>
                    </a:cxn>
                    <a:cxn ang="T46">
                      <a:pos x="T12" y="T13"/>
                    </a:cxn>
                    <a:cxn ang="T47">
                      <a:pos x="T14" y="T15"/>
                    </a:cxn>
                    <a:cxn ang="T48">
                      <a:pos x="T16" y="T17"/>
                    </a:cxn>
                    <a:cxn ang="T49">
                      <a:pos x="T18" y="T19"/>
                    </a:cxn>
                    <a:cxn ang="T50">
                      <a:pos x="T20" y="T21"/>
                    </a:cxn>
                    <a:cxn ang="T51">
                      <a:pos x="T22" y="T23"/>
                    </a:cxn>
                    <a:cxn ang="T52">
                      <a:pos x="T24" y="T25"/>
                    </a:cxn>
                    <a:cxn ang="T53">
                      <a:pos x="T26" y="T27"/>
                    </a:cxn>
                    <a:cxn ang="T54">
                      <a:pos x="T28" y="T29"/>
                    </a:cxn>
                    <a:cxn ang="T55">
                      <a:pos x="T30" y="T31"/>
                    </a:cxn>
                    <a:cxn ang="T56">
                      <a:pos x="T32" y="T33"/>
                    </a:cxn>
                    <a:cxn ang="T57">
                      <a:pos x="T34" y="T35"/>
                    </a:cxn>
                    <a:cxn ang="T58">
                      <a:pos x="T36" y="T37"/>
                    </a:cxn>
                    <a:cxn ang="T59">
                      <a:pos x="T38" y="T39"/>
                    </a:cxn>
                  </a:cxnLst>
                  <a:rect l="T60" t="T61" r="T62" b="T63"/>
                  <a:pathLst>
                    <a:path w="32" h="69">
                      <a:moveTo>
                        <a:pt x="2" y="0"/>
                      </a:move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2" y="6"/>
                      </a:lnTo>
                      <a:lnTo>
                        <a:pt x="4" y="11"/>
                      </a:lnTo>
                      <a:lnTo>
                        <a:pt x="8" y="19"/>
                      </a:lnTo>
                      <a:lnTo>
                        <a:pt x="14" y="29"/>
                      </a:lnTo>
                      <a:lnTo>
                        <a:pt x="20" y="41"/>
                      </a:lnTo>
                      <a:lnTo>
                        <a:pt x="24" y="55"/>
                      </a:lnTo>
                      <a:lnTo>
                        <a:pt x="28" y="69"/>
                      </a:lnTo>
                      <a:lnTo>
                        <a:pt x="32" y="69"/>
                      </a:lnTo>
                      <a:lnTo>
                        <a:pt x="28" y="53"/>
                      </a:lnTo>
                      <a:lnTo>
                        <a:pt x="24" y="41"/>
                      </a:lnTo>
                      <a:lnTo>
                        <a:pt x="18" y="27"/>
                      </a:lnTo>
                      <a:lnTo>
                        <a:pt x="12" y="17"/>
                      </a:lnTo>
                      <a:lnTo>
                        <a:pt x="8" y="10"/>
                      </a:lnTo>
                      <a:lnTo>
                        <a:pt x="4" y="4"/>
                      </a:lnTo>
                      <a:lnTo>
                        <a:pt x="4" y="0"/>
                      </a:lnTo>
                      <a:lnTo>
                        <a:pt x="0" y="2"/>
                      </a:lnTo>
                      <a:lnTo>
                        <a:pt x="2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366" name="Freeform 135">
                  <a:extLst>
                    <a:ext uri="{FF2B5EF4-FFF2-40B4-BE49-F238E27FC236}">
                      <a16:creationId xmlns:a16="http://schemas.microsoft.com/office/drawing/2014/main" xmlns="" id="{4156C300-7C5F-4A10-9BC8-5FF7B8B6D39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59" y="1097"/>
                  <a:ext cx="228" cy="117"/>
                </a:xfrm>
                <a:custGeom>
                  <a:avLst/>
                  <a:gdLst>
                    <a:gd name="T0" fmla="*/ 228 w 228"/>
                    <a:gd name="T1" fmla="*/ 115 h 117"/>
                    <a:gd name="T2" fmla="*/ 228 w 228"/>
                    <a:gd name="T3" fmla="*/ 115 h 117"/>
                    <a:gd name="T4" fmla="*/ 2 w 228"/>
                    <a:gd name="T5" fmla="*/ 0 h 117"/>
                    <a:gd name="T6" fmla="*/ 0 w 228"/>
                    <a:gd name="T7" fmla="*/ 2 h 117"/>
                    <a:gd name="T8" fmla="*/ 224 w 228"/>
                    <a:gd name="T9" fmla="*/ 117 h 117"/>
                    <a:gd name="T10" fmla="*/ 224 w 228"/>
                    <a:gd name="T11" fmla="*/ 117 h 117"/>
                    <a:gd name="T12" fmla="*/ 228 w 228"/>
                    <a:gd name="T13" fmla="*/ 115 h 117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228"/>
                    <a:gd name="T22" fmla="*/ 0 h 117"/>
                    <a:gd name="T23" fmla="*/ 228 w 228"/>
                    <a:gd name="T24" fmla="*/ 117 h 117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228" h="117">
                      <a:moveTo>
                        <a:pt x="228" y="115"/>
                      </a:moveTo>
                      <a:lnTo>
                        <a:pt x="228" y="115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224" y="117"/>
                      </a:lnTo>
                      <a:lnTo>
                        <a:pt x="228" y="11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367" name="Freeform 136">
                  <a:extLst>
                    <a:ext uri="{FF2B5EF4-FFF2-40B4-BE49-F238E27FC236}">
                      <a16:creationId xmlns:a16="http://schemas.microsoft.com/office/drawing/2014/main" xmlns="" id="{229C0A87-05BE-4B7D-AD31-0BFBE112D3A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97" y="1218"/>
                  <a:ext cx="90" cy="1"/>
                </a:xfrm>
                <a:custGeom>
                  <a:avLst/>
                  <a:gdLst>
                    <a:gd name="T0" fmla="*/ 0 w 90"/>
                    <a:gd name="T1" fmla="*/ 0 h 1"/>
                    <a:gd name="T2" fmla="*/ 0 w 90"/>
                    <a:gd name="T3" fmla="*/ 0 h 1"/>
                    <a:gd name="T4" fmla="*/ 16 w 90"/>
                    <a:gd name="T5" fmla="*/ 0 h 1"/>
                    <a:gd name="T6" fmla="*/ 32 w 90"/>
                    <a:gd name="T7" fmla="*/ 0 h 1"/>
                    <a:gd name="T8" fmla="*/ 50 w 90"/>
                    <a:gd name="T9" fmla="*/ 0 h 1"/>
                    <a:gd name="T10" fmla="*/ 62 w 90"/>
                    <a:gd name="T11" fmla="*/ 0 h 1"/>
                    <a:gd name="T12" fmla="*/ 72 w 90"/>
                    <a:gd name="T13" fmla="*/ 0 h 1"/>
                    <a:gd name="T14" fmla="*/ 82 w 90"/>
                    <a:gd name="T15" fmla="*/ 0 h 1"/>
                    <a:gd name="T16" fmla="*/ 88 w 90"/>
                    <a:gd name="T17" fmla="*/ 0 h 1"/>
                    <a:gd name="T18" fmla="*/ 90 w 90"/>
                    <a:gd name="T19" fmla="*/ 0 h 1"/>
                    <a:gd name="T20" fmla="*/ 86 w 90"/>
                    <a:gd name="T21" fmla="*/ 0 h 1"/>
                    <a:gd name="T22" fmla="*/ 88 w 90"/>
                    <a:gd name="T23" fmla="*/ 0 h 1"/>
                    <a:gd name="T24" fmla="*/ 82 w 90"/>
                    <a:gd name="T25" fmla="*/ 0 h 1"/>
                    <a:gd name="T26" fmla="*/ 72 w 90"/>
                    <a:gd name="T27" fmla="*/ 0 h 1"/>
                    <a:gd name="T28" fmla="*/ 62 w 90"/>
                    <a:gd name="T29" fmla="*/ 0 h 1"/>
                    <a:gd name="T30" fmla="*/ 50 w 90"/>
                    <a:gd name="T31" fmla="*/ 0 h 1"/>
                    <a:gd name="T32" fmla="*/ 32 w 90"/>
                    <a:gd name="T33" fmla="*/ 0 h 1"/>
                    <a:gd name="T34" fmla="*/ 16 w 90"/>
                    <a:gd name="T35" fmla="*/ 0 h 1"/>
                    <a:gd name="T36" fmla="*/ 0 w 90"/>
                    <a:gd name="T37" fmla="*/ 0 h 1"/>
                    <a:gd name="T38" fmla="*/ 0 w 90"/>
                    <a:gd name="T39" fmla="*/ 0 h 1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w 90"/>
                    <a:gd name="T61" fmla="*/ 0 h 1"/>
                    <a:gd name="T62" fmla="*/ 90 w 90"/>
                    <a:gd name="T63" fmla="*/ 1 h 1"/>
                  </a:gdLst>
                  <a:ahLst/>
                  <a:cxnLst>
                    <a:cxn ang="T40">
                      <a:pos x="T0" y="T1"/>
                    </a:cxn>
                    <a:cxn ang="T41">
                      <a:pos x="T2" y="T3"/>
                    </a:cxn>
                    <a:cxn ang="T42">
                      <a:pos x="T4" y="T5"/>
                    </a:cxn>
                    <a:cxn ang="T43">
                      <a:pos x="T6" y="T7"/>
                    </a:cxn>
                    <a:cxn ang="T44">
                      <a:pos x="T8" y="T9"/>
                    </a:cxn>
                    <a:cxn ang="T45">
                      <a:pos x="T10" y="T11"/>
                    </a:cxn>
                    <a:cxn ang="T46">
                      <a:pos x="T12" y="T13"/>
                    </a:cxn>
                    <a:cxn ang="T47">
                      <a:pos x="T14" y="T15"/>
                    </a:cxn>
                    <a:cxn ang="T48">
                      <a:pos x="T16" y="T17"/>
                    </a:cxn>
                    <a:cxn ang="T49">
                      <a:pos x="T18" y="T19"/>
                    </a:cxn>
                    <a:cxn ang="T50">
                      <a:pos x="T20" y="T21"/>
                    </a:cxn>
                    <a:cxn ang="T51">
                      <a:pos x="T22" y="T23"/>
                    </a:cxn>
                    <a:cxn ang="T52">
                      <a:pos x="T24" y="T25"/>
                    </a:cxn>
                    <a:cxn ang="T53">
                      <a:pos x="T26" y="T27"/>
                    </a:cxn>
                    <a:cxn ang="T54">
                      <a:pos x="T28" y="T29"/>
                    </a:cxn>
                    <a:cxn ang="T55">
                      <a:pos x="T30" y="T31"/>
                    </a:cxn>
                    <a:cxn ang="T56">
                      <a:pos x="T32" y="T33"/>
                    </a:cxn>
                    <a:cxn ang="T57">
                      <a:pos x="T34" y="T35"/>
                    </a:cxn>
                    <a:cxn ang="T58">
                      <a:pos x="T36" y="T37"/>
                    </a:cxn>
                    <a:cxn ang="T59">
                      <a:pos x="T38" y="T39"/>
                    </a:cxn>
                  </a:cxnLst>
                  <a:rect l="T60" t="T61" r="T62" b="T63"/>
                  <a:pathLst>
                    <a:path w="90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16" y="0"/>
                      </a:lnTo>
                      <a:lnTo>
                        <a:pt x="32" y="0"/>
                      </a:lnTo>
                      <a:lnTo>
                        <a:pt x="50" y="0"/>
                      </a:lnTo>
                      <a:lnTo>
                        <a:pt x="62" y="0"/>
                      </a:lnTo>
                      <a:lnTo>
                        <a:pt x="72" y="0"/>
                      </a:lnTo>
                      <a:lnTo>
                        <a:pt x="82" y="0"/>
                      </a:lnTo>
                      <a:lnTo>
                        <a:pt x="88" y="0"/>
                      </a:lnTo>
                      <a:lnTo>
                        <a:pt x="90" y="0"/>
                      </a:lnTo>
                      <a:lnTo>
                        <a:pt x="86" y="0"/>
                      </a:lnTo>
                      <a:lnTo>
                        <a:pt x="88" y="0"/>
                      </a:lnTo>
                      <a:lnTo>
                        <a:pt x="82" y="0"/>
                      </a:lnTo>
                      <a:lnTo>
                        <a:pt x="72" y="0"/>
                      </a:lnTo>
                      <a:lnTo>
                        <a:pt x="62" y="0"/>
                      </a:lnTo>
                      <a:lnTo>
                        <a:pt x="50" y="0"/>
                      </a:lnTo>
                      <a:lnTo>
                        <a:pt x="32" y="0"/>
                      </a:lnTo>
                      <a:lnTo>
                        <a:pt x="16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368" name="Freeform 137">
                  <a:extLst>
                    <a:ext uri="{FF2B5EF4-FFF2-40B4-BE49-F238E27FC236}">
                      <a16:creationId xmlns:a16="http://schemas.microsoft.com/office/drawing/2014/main" xmlns="" id="{D526F033-7882-47C3-B092-E25EE5E44A6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87" y="1222"/>
                  <a:ext cx="100" cy="33"/>
                </a:xfrm>
                <a:custGeom>
                  <a:avLst/>
                  <a:gdLst>
                    <a:gd name="T0" fmla="*/ 0 w 100"/>
                    <a:gd name="T1" fmla="*/ 30 h 33"/>
                    <a:gd name="T2" fmla="*/ 4 w 100"/>
                    <a:gd name="T3" fmla="*/ 32 h 33"/>
                    <a:gd name="T4" fmla="*/ 18 w 100"/>
                    <a:gd name="T5" fmla="*/ 26 h 33"/>
                    <a:gd name="T6" fmla="*/ 30 w 100"/>
                    <a:gd name="T7" fmla="*/ 20 h 33"/>
                    <a:gd name="T8" fmla="*/ 40 w 100"/>
                    <a:gd name="T9" fmla="*/ 16 h 33"/>
                    <a:gd name="T10" fmla="*/ 50 w 100"/>
                    <a:gd name="T11" fmla="*/ 12 h 33"/>
                    <a:gd name="T12" fmla="*/ 62 w 100"/>
                    <a:gd name="T13" fmla="*/ 10 h 33"/>
                    <a:gd name="T14" fmla="*/ 74 w 100"/>
                    <a:gd name="T15" fmla="*/ 6 h 33"/>
                    <a:gd name="T16" fmla="*/ 86 w 100"/>
                    <a:gd name="T17" fmla="*/ 4 h 33"/>
                    <a:gd name="T18" fmla="*/ 100 w 100"/>
                    <a:gd name="T19" fmla="*/ 2 h 33"/>
                    <a:gd name="T20" fmla="*/ 100 w 100"/>
                    <a:gd name="T21" fmla="*/ 0 h 33"/>
                    <a:gd name="T22" fmla="*/ 86 w 100"/>
                    <a:gd name="T23" fmla="*/ 2 h 33"/>
                    <a:gd name="T24" fmla="*/ 72 w 100"/>
                    <a:gd name="T25" fmla="*/ 4 h 33"/>
                    <a:gd name="T26" fmla="*/ 60 w 100"/>
                    <a:gd name="T27" fmla="*/ 6 h 33"/>
                    <a:gd name="T28" fmla="*/ 50 w 100"/>
                    <a:gd name="T29" fmla="*/ 10 h 33"/>
                    <a:gd name="T30" fmla="*/ 38 w 100"/>
                    <a:gd name="T31" fmla="*/ 12 h 33"/>
                    <a:gd name="T32" fmla="*/ 28 w 100"/>
                    <a:gd name="T33" fmla="*/ 18 h 33"/>
                    <a:gd name="T34" fmla="*/ 16 w 100"/>
                    <a:gd name="T35" fmla="*/ 22 h 33"/>
                    <a:gd name="T36" fmla="*/ 0 w 100"/>
                    <a:gd name="T37" fmla="*/ 30 h 33"/>
                    <a:gd name="T38" fmla="*/ 4 w 100"/>
                    <a:gd name="T39" fmla="*/ 30 h 33"/>
                    <a:gd name="T40" fmla="*/ 0 w 100"/>
                    <a:gd name="T41" fmla="*/ 30 h 33"/>
                    <a:gd name="T42" fmla="*/ 0 w 100"/>
                    <a:gd name="T43" fmla="*/ 33 h 33"/>
                    <a:gd name="T44" fmla="*/ 4 w 100"/>
                    <a:gd name="T45" fmla="*/ 32 h 33"/>
                    <a:gd name="T46" fmla="*/ 0 w 100"/>
                    <a:gd name="T47" fmla="*/ 30 h 33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w 100"/>
                    <a:gd name="T73" fmla="*/ 0 h 33"/>
                    <a:gd name="T74" fmla="*/ 100 w 100"/>
                    <a:gd name="T75" fmla="*/ 33 h 33"/>
                  </a:gdLst>
                  <a:ahLst/>
                  <a:cxnLst>
                    <a:cxn ang="T48">
                      <a:pos x="T0" y="T1"/>
                    </a:cxn>
                    <a:cxn ang="T49">
                      <a:pos x="T2" y="T3"/>
                    </a:cxn>
                    <a:cxn ang="T50">
                      <a:pos x="T4" y="T5"/>
                    </a:cxn>
                    <a:cxn ang="T51">
                      <a:pos x="T6" y="T7"/>
                    </a:cxn>
                    <a:cxn ang="T52">
                      <a:pos x="T8" y="T9"/>
                    </a:cxn>
                    <a:cxn ang="T53">
                      <a:pos x="T10" y="T11"/>
                    </a:cxn>
                    <a:cxn ang="T54">
                      <a:pos x="T12" y="T13"/>
                    </a:cxn>
                    <a:cxn ang="T55">
                      <a:pos x="T14" y="T15"/>
                    </a:cxn>
                    <a:cxn ang="T56">
                      <a:pos x="T16" y="T17"/>
                    </a:cxn>
                    <a:cxn ang="T57">
                      <a:pos x="T18" y="T19"/>
                    </a:cxn>
                    <a:cxn ang="T58">
                      <a:pos x="T20" y="T21"/>
                    </a:cxn>
                    <a:cxn ang="T59">
                      <a:pos x="T22" y="T23"/>
                    </a:cxn>
                    <a:cxn ang="T60">
                      <a:pos x="T24" y="T25"/>
                    </a:cxn>
                    <a:cxn ang="T61">
                      <a:pos x="T26" y="T27"/>
                    </a:cxn>
                    <a:cxn ang="T62">
                      <a:pos x="T28" y="T29"/>
                    </a:cxn>
                    <a:cxn ang="T63">
                      <a:pos x="T30" y="T31"/>
                    </a:cxn>
                    <a:cxn ang="T64">
                      <a:pos x="T32" y="T33"/>
                    </a:cxn>
                    <a:cxn ang="T65">
                      <a:pos x="T34" y="T35"/>
                    </a:cxn>
                    <a:cxn ang="T66">
                      <a:pos x="T36" y="T37"/>
                    </a:cxn>
                    <a:cxn ang="T67">
                      <a:pos x="T38" y="T39"/>
                    </a:cxn>
                    <a:cxn ang="T68">
                      <a:pos x="T40" y="T41"/>
                    </a:cxn>
                    <a:cxn ang="T69">
                      <a:pos x="T42" y="T43"/>
                    </a:cxn>
                    <a:cxn ang="T70">
                      <a:pos x="T44" y="T45"/>
                    </a:cxn>
                    <a:cxn ang="T71">
                      <a:pos x="T46" y="T47"/>
                    </a:cxn>
                  </a:cxnLst>
                  <a:rect l="T72" t="T73" r="T74" b="T75"/>
                  <a:pathLst>
                    <a:path w="100" h="33">
                      <a:moveTo>
                        <a:pt x="0" y="30"/>
                      </a:moveTo>
                      <a:lnTo>
                        <a:pt x="4" y="32"/>
                      </a:lnTo>
                      <a:lnTo>
                        <a:pt x="18" y="26"/>
                      </a:lnTo>
                      <a:lnTo>
                        <a:pt x="30" y="20"/>
                      </a:lnTo>
                      <a:lnTo>
                        <a:pt x="40" y="16"/>
                      </a:lnTo>
                      <a:lnTo>
                        <a:pt x="50" y="12"/>
                      </a:lnTo>
                      <a:lnTo>
                        <a:pt x="62" y="10"/>
                      </a:lnTo>
                      <a:lnTo>
                        <a:pt x="74" y="6"/>
                      </a:lnTo>
                      <a:lnTo>
                        <a:pt x="86" y="4"/>
                      </a:lnTo>
                      <a:lnTo>
                        <a:pt x="100" y="2"/>
                      </a:lnTo>
                      <a:lnTo>
                        <a:pt x="100" y="0"/>
                      </a:lnTo>
                      <a:lnTo>
                        <a:pt x="86" y="2"/>
                      </a:lnTo>
                      <a:lnTo>
                        <a:pt x="72" y="4"/>
                      </a:lnTo>
                      <a:lnTo>
                        <a:pt x="60" y="6"/>
                      </a:lnTo>
                      <a:lnTo>
                        <a:pt x="50" y="10"/>
                      </a:lnTo>
                      <a:lnTo>
                        <a:pt x="38" y="12"/>
                      </a:lnTo>
                      <a:lnTo>
                        <a:pt x="28" y="18"/>
                      </a:lnTo>
                      <a:lnTo>
                        <a:pt x="16" y="22"/>
                      </a:lnTo>
                      <a:lnTo>
                        <a:pt x="0" y="30"/>
                      </a:lnTo>
                      <a:lnTo>
                        <a:pt x="4" y="30"/>
                      </a:lnTo>
                      <a:lnTo>
                        <a:pt x="0" y="30"/>
                      </a:lnTo>
                      <a:lnTo>
                        <a:pt x="0" y="33"/>
                      </a:lnTo>
                      <a:lnTo>
                        <a:pt x="4" y="32"/>
                      </a:lnTo>
                      <a:lnTo>
                        <a:pt x="0" y="3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</p:grpSp>
          <p:sp>
            <p:nvSpPr>
              <p:cNvPr id="358" name="Rectangle 138">
                <a:extLst>
                  <a:ext uri="{FF2B5EF4-FFF2-40B4-BE49-F238E27FC236}">
                    <a16:creationId xmlns:a16="http://schemas.microsoft.com/office/drawing/2014/main" xmlns="" id="{BC10E1E9-0C06-4554-8A86-9474DE6757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3" y="1176"/>
                <a:ext cx="438" cy="8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359" name="Rectangle 139">
                <a:extLst>
                  <a:ext uri="{FF2B5EF4-FFF2-40B4-BE49-F238E27FC236}">
                    <a16:creationId xmlns:a16="http://schemas.microsoft.com/office/drawing/2014/main" xmlns="" id="{E22566A1-D0C5-47A0-A4BF-8B1309202A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32" y="1091"/>
                <a:ext cx="795" cy="21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360" name="Rectangle 140">
                <a:extLst>
                  <a:ext uri="{FF2B5EF4-FFF2-40B4-BE49-F238E27FC236}">
                    <a16:creationId xmlns:a16="http://schemas.microsoft.com/office/drawing/2014/main" xmlns="" id="{D181AF29-BBF6-4FA8-9091-C36BBE293A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91" y="1127"/>
                <a:ext cx="331" cy="19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zh-CN" altLang="en-US" b="1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发票</a:t>
                </a:r>
                <a:endParaRPr lang="en-US" altLang="zh-TW" b="1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  <p:grpSp>
          <p:nvGrpSpPr>
            <p:cNvPr id="220" name="Group 141">
              <a:extLst>
                <a:ext uri="{FF2B5EF4-FFF2-40B4-BE49-F238E27FC236}">
                  <a16:creationId xmlns:a16="http://schemas.microsoft.com/office/drawing/2014/main" xmlns="" id="{7EBDF6D7-CE87-4F75-852A-B4E9D4FFA68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08" y="1863"/>
              <a:ext cx="322" cy="74"/>
              <a:chOff x="4047" y="1814"/>
              <a:chExt cx="367" cy="85"/>
            </a:xfrm>
          </p:grpSpPr>
          <p:sp>
            <p:nvSpPr>
              <p:cNvPr id="354" name="Rectangle 142">
                <a:extLst>
                  <a:ext uri="{FF2B5EF4-FFF2-40B4-BE49-F238E27FC236}">
                    <a16:creationId xmlns:a16="http://schemas.microsoft.com/office/drawing/2014/main" xmlns="" id="{18BCB1FF-5F46-4C94-BC24-53D0A3F254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47" y="1847"/>
                <a:ext cx="285" cy="16"/>
              </a:xfrm>
              <a:prstGeom prst="rect">
                <a:avLst/>
              </a:prstGeom>
              <a:solidFill>
                <a:srgbClr val="FC0128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355" name="Freeform 143">
                <a:extLst>
                  <a:ext uri="{FF2B5EF4-FFF2-40B4-BE49-F238E27FC236}">
                    <a16:creationId xmlns:a16="http://schemas.microsoft.com/office/drawing/2014/main" xmlns="" id="{3BE52A13-8CDB-4CF4-B75D-E80F02C79A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28" y="1814"/>
                <a:ext cx="86" cy="85"/>
              </a:xfrm>
              <a:custGeom>
                <a:avLst/>
                <a:gdLst>
                  <a:gd name="T0" fmla="*/ 0 w 86"/>
                  <a:gd name="T1" fmla="*/ 85 h 85"/>
                  <a:gd name="T2" fmla="*/ 86 w 86"/>
                  <a:gd name="T3" fmla="*/ 41 h 85"/>
                  <a:gd name="T4" fmla="*/ 0 w 86"/>
                  <a:gd name="T5" fmla="*/ 0 h 85"/>
                  <a:gd name="T6" fmla="*/ 0 w 86"/>
                  <a:gd name="T7" fmla="*/ 85 h 8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86"/>
                  <a:gd name="T13" fmla="*/ 0 h 85"/>
                  <a:gd name="T14" fmla="*/ 86 w 86"/>
                  <a:gd name="T15" fmla="*/ 85 h 8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86" h="85">
                    <a:moveTo>
                      <a:pt x="0" y="85"/>
                    </a:moveTo>
                    <a:lnTo>
                      <a:pt x="86" y="41"/>
                    </a:lnTo>
                    <a:lnTo>
                      <a:pt x="0" y="0"/>
                    </a:lnTo>
                    <a:lnTo>
                      <a:pt x="0" y="85"/>
                    </a:lnTo>
                    <a:close/>
                  </a:path>
                </a:pathLst>
              </a:custGeom>
              <a:solidFill>
                <a:srgbClr val="FC0128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  <p:grpSp>
          <p:nvGrpSpPr>
            <p:cNvPr id="221" name="Group 144">
              <a:extLst>
                <a:ext uri="{FF2B5EF4-FFF2-40B4-BE49-F238E27FC236}">
                  <a16:creationId xmlns:a16="http://schemas.microsoft.com/office/drawing/2014/main" xmlns="" id="{A6BD6D44-1C67-44AB-9E8C-4D196E7942E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9" y="1772"/>
              <a:ext cx="948" cy="361"/>
              <a:chOff x="255" y="1663"/>
              <a:chExt cx="1079" cy="407"/>
            </a:xfrm>
          </p:grpSpPr>
          <p:grpSp>
            <p:nvGrpSpPr>
              <p:cNvPr id="339" name="Group 145">
                <a:extLst>
                  <a:ext uri="{FF2B5EF4-FFF2-40B4-BE49-F238E27FC236}">
                    <a16:creationId xmlns:a16="http://schemas.microsoft.com/office/drawing/2014/main" xmlns="" id="{0DC17CF6-E30B-4E94-A911-6F7CCAC1550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57" y="1665"/>
                <a:ext cx="1077" cy="405"/>
                <a:chOff x="257" y="1665"/>
                <a:chExt cx="1077" cy="405"/>
              </a:xfrm>
            </p:grpSpPr>
            <p:sp>
              <p:nvSpPr>
                <p:cNvPr id="352" name="Freeform 146">
                  <a:extLst>
                    <a:ext uri="{FF2B5EF4-FFF2-40B4-BE49-F238E27FC236}">
                      <a16:creationId xmlns:a16="http://schemas.microsoft.com/office/drawing/2014/main" xmlns="" id="{C5E19ECE-19D7-4DB1-BA48-4622329929A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1" y="1689"/>
                  <a:ext cx="1053" cy="381"/>
                </a:xfrm>
                <a:custGeom>
                  <a:avLst/>
                  <a:gdLst>
                    <a:gd name="T0" fmla="*/ 818 w 1053"/>
                    <a:gd name="T1" fmla="*/ 2 h 381"/>
                    <a:gd name="T2" fmla="*/ 0 w 1053"/>
                    <a:gd name="T3" fmla="*/ 0 h 381"/>
                    <a:gd name="T4" fmla="*/ 0 w 1053"/>
                    <a:gd name="T5" fmla="*/ 381 h 381"/>
                    <a:gd name="T6" fmla="*/ 1053 w 1053"/>
                    <a:gd name="T7" fmla="*/ 381 h 381"/>
                    <a:gd name="T8" fmla="*/ 1053 w 1053"/>
                    <a:gd name="T9" fmla="*/ 143 h 381"/>
                    <a:gd name="T10" fmla="*/ 818 w 1053"/>
                    <a:gd name="T11" fmla="*/ 2 h 381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1053"/>
                    <a:gd name="T19" fmla="*/ 0 h 381"/>
                    <a:gd name="T20" fmla="*/ 1053 w 1053"/>
                    <a:gd name="T21" fmla="*/ 381 h 381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1053" h="381">
                      <a:moveTo>
                        <a:pt x="818" y="2"/>
                      </a:moveTo>
                      <a:lnTo>
                        <a:pt x="0" y="0"/>
                      </a:lnTo>
                      <a:lnTo>
                        <a:pt x="0" y="381"/>
                      </a:lnTo>
                      <a:lnTo>
                        <a:pt x="1053" y="381"/>
                      </a:lnTo>
                      <a:lnTo>
                        <a:pt x="1053" y="143"/>
                      </a:lnTo>
                      <a:lnTo>
                        <a:pt x="818" y="2"/>
                      </a:lnTo>
                      <a:close/>
                    </a:path>
                  </a:pathLst>
                </a:custGeom>
                <a:solidFill>
                  <a:srgbClr val="CECECE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353" name="Freeform 147">
                  <a:extLst>
                    <a:ext uri="{FF2B5EF4-FFF2-40B4-BE49-F238E27FC236}">
                      <a16:creationId xmlns:a16="http://schemas.microsoft.com/office/drawing/2014/main" xmlns="" id="{C59391FB-3E10-4CCA-99C0-531DE96E1ED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7" y="1665"/>
                  <a:ext cx="1053" cy="381"/>
                </a:xfrm>
                <a:custGeom>
                  <a:avLst/>
                  <a:gdLst>
                    <a:gd name="T0" fmla="*/ 818 w 1053"/>
                    <a:gd name="T1" fmla="*/ 2 h 381"/>
                    <a:gd name="T2" fmla="*/ 0 w 1053"/>
                    <a:gd name="T3" fmla="*/ 0 h 381"/>
                    <a:gd name="T4" fmla="*/ 0 w 1053"/>
                    <a:gd name="T5" fmla="*/ 381 h 381"/>
                    <a:gd name="T6" fmla="*/ 1053 w 1053"/>
                    <a:gd name="T7" fmla="*/ 381 h 381"/>
                    <a:gd name="T8" fmla="*/ 1053 w 1053"/>
                    <a:gd name="T9" fmla="*/ 143 h 381"/>
                    <a:gd name="T10" fmla="*/ 818 w 1053"/>
                    <a:gd name="T11" fmla="*/ 2 h 381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1053"/>
                    <a:gd name="T19" fmla="*/ 0 h 381"/>
                    <a:gd name="T20" fmla="*/ 1053 w 1053"/>
                    <a:gd name="T21" fmla="*/ 381 h 381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1053" h="381">
                      <a:moveTo>
                        <a:pt x="818" y="2"/>
                      </a:moveTo>
                      <a:lnTo>
                        <a:pt x="0" y="0"/>
                      </a:lnTo>
                      <a:lnTo>
                        <a:pt x="0" y="381"/>
                      </a:lnTo>
                      <a:lnTo>
                        <a:pt x="1053" y="381"/>
                      </a:lnTo>
                      <a:lnTo>
                        <a:pt x="1053" y="143"/>
                      </a:lnTo>
                      <a:lnTo>
                        <a:pt x="818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</p:grpSp>
          <p:grpSp>
            <p:nvGrpSpPr>
              <p:cNvPr id="340" name="Group 148">
                <a:extLst>
                  <a:ext uri="{FF2B5EF4-FFF2-40B4-BE49-F238E27FC236}">
                    <a16:creationId xmlns:a16="http://schemas.microsoft.com/office/drawing/2014/main" xmlns="" id="{BF72EF63-0112-4708-88D9-C7B0F0553A3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065" y="1665"/>
                <a:ext cx="245" cy="198"/>
                <a:chOff x="1065" y="1665"/>
                <a:chExt cx="245" cy="198"/>
              </a:xfrm>
            </p:grpSpPr>
            <p:sp>
              <p:nvSpPr>
                <p:cNvPr id="344" name="Freeform 149">
                  <a:extLst>
                    <a:ext uri="{FF2B5EF4-FFF2-40B4-BE49-F238E27FC236}">
                      <a16:creationId xmlns:a16="http://schemas.microsoft.com/office/drawing/2014/main" xmlns="" id="{18D461CE-C078-4EAD-948A-6909B141C06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81" y="1665"/>
                  <a:ext cx="227" cy="121"/>
                </a:xfrm>
                <a:custGeom>
                  <a:avLst/>
                  <a:gdLst>
                    <a:gd name="T0" fmla="*/ 0 w 227"/>
                    <a:gd name="T1" fmla="*/ 4 h 121"/>
                    <a:gd name="T2" fmla="*/ 0 w 227"/>
                    <a:gd name="T3" fmla="*/ 4 h 121"/>
                    <a:gd name="T4" fmla="*/ 225 w 227"/>
                    <a:gd name="T5" fmla="*/ 121 h 121"/>
                    <a:gd name="T6" fmla="*/ 227 w 227"/>
                    <a:gd name="T7" fmla="*/ 117 h 121"/>
                    <a:gd name="T8" fmla="*/ 2 w 227"/>
                    <a:gd name="T9" fmla="*/ 0 h 121"/>
                    <a:gd name="T10" fmla="*/ 0 w 227"/>
                    <a:gd name="T11" fmla="*/ 0 h 121"/>
                    <a:gd name="T12" fmla="*/ 2 w 227"/>
                    <a:gd name="T13" fmla="*/ 0 h 121"/>
                    <a:gd name="T14" fmla="*/ 0 w 227"/>
                    <a:gd name="T15" fmla="*/ 0 h 121"/>
                    <a:gd name="T16" fmla="*/ 0 w 227"/>
                    <a:gd name="T17" fmla="*/ 4 h 121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227"/>
                    <a:gd name="T28" fmla="*/ 0 h 121"/>
                    <a:gd name="T29" fmla="*/ 227 w 227"/>
                    <a:gd name="T30" fmla="*/ 121 h 121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227" h="121">
                      <a:moveTo>
                        <a:pt x="0" y="4"/>
                      </a:moveTo>
                      <a:lnTo>
                        <a:pt x="0" y="4"/>
                      </a:lnTo>
                      <a:lnTo>
                        <a:pt x="225" y="121"/>
                      </a:lnTo>
                      <a:lnTo>
                        <a:pt x="227" y="117"/>
                      </a:lnTo>
                      <a:lnTo>
                        <a:pt x="2" y="0"/>
                      </a:lnTo>
                      <a:lnTo>
                        <a:pt x="0" y="0"/>
                      </a:lnTo>
                      <a:lnTo>
                        <a:pt x="2" y="0"/>
                      </a:lnTo>
                      <a:lnTo>
                        <a:pt x="0" y="0"/>
                      </a:lnTo>
                      <a:lnTo>
                        <a:pt x="0" y="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345" name="Freeform 150">
                  <a:extLst>
                    <a:ext uri="{FF2B5EF4-FFF2-40B4-BE49-F238E27FC236}">
                      <a16:creationId xmlns:a16="http://schemas.microsoft.com/office/drawing/2014/main" xmlns="" id="{CBEE4F6F-427E-4D8A-9002-BE82BB34DAC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65" y="1669"/>
                  <a:ext cx="241" cy="194"/>
                </a:xfrm>
                <a:custGeom>
                  <a:avLst/>
                  <a:gdLst>
                    <a:gd name="T0" fmla="*/ 14 w 241"/>
                    <a:gd name="T1" fmla="*/ 194 h 194"/>
                    <a:gd name="T2" fmla="*/ 22 w 241"/>
                    <a:gd name="T3" fmla="*/ 159 h 194"/>
                    <a:gd name="T4" fmla="*/ 24 w 241"/>
                    <a:gd name="T5" fmla="*/ 131 h 194"/>
                    <a:gd name="T6" fmla="*/ 24 w 241"/>
                    <a:gd name="T7" fmla="*/ 107 h 194"/>
                    <a:gd name="T8" fmla="*/ 26 w 241"/>
                    <a:gd name="T9" fmla="*/ 79 h 194"/>
                    <a:gd name="T10" fmla="*/ 24 w 241"/>
                    <a:gd name="T11" fmla="*/ 69 h 194"/>
                    <a:gd name="T12" fmla="*/ 22 w 241"/>
                    <a:gd name="T13" fmla="*/ 61 h 194"/>
                    <a:gd name="T14" fmla="*/ 20 w 241"/>
                    <a:gd name="T15" fmla="*/ 49 h 194"/>
                    <a:gd name="T16" fmla="*/ 16 w 241"/>
                    <a:gd name="T17" fmla="*/ 41 h 194"/>
                    <a:gd name="T18" fmla="*/ 14 w 241"/>
                    <a:gd name="T19" fmla="*/ 31 h 194"/>
                    <a:gd name="T20" fmla="*/ 10 w 241"/>
                    <a:gd name="T21" fmla="*/ 22 h 194"/>
                    <a:gd name="T22" fmla="*/ 4 w 241"/>
                    <a:gd name="T23" fmla="*/ 12 h 194"/>
                    <a:gd name="T24" fmla="*/ 0 w 241"/>
                    <a:gd name="T25" fmla="*/ 0 h 194"/>
                    <a:gd name="T26" fmla="*/ 2 w 241"/>
                    <a:gd name="T27" fmla="*/ 0 h 194"/>
                    <a:gd name="T28" fmla="*/ 8 w 241"/>
                    <a:gd name="T29" fmla="*/ 0 h 194"/>
                    <a:gd name="T30" fmla="*/ 14 w 241"/>
                    <a:gd name="T31" fmla="*/ 0 h 194"/>
                    <a:gd name="T32" fmla="*/ 18 w 241"/>
                    <a:gd name="T33" fmla="*/ 0 h 194"/>
                    <a:gd name="T34" fmla="*/ 34 w 241"/>
                    <a:gd name="T35" fmla="*/ 10 h 194"/>
                    <a:gd name="T36" fmla="*/ 54 w 241"/>
                    <a:gd name="T37" fmla="*/ 20 h 194"/>
                    <a:gd name="T38" fmla="*/ 74 w 241"/>
                    <a:gd name="T39" fmla="*/ 29 h 194"/>
                    <a:gd name="T40" fmla="*/ 92 w 241"/>
                    <a:gd name="T41" fmla="*/ 39 h 194"/>
                    <a:gd name="T42" fmla="*/ 112 w 241"/>
                    <a:gd name="T43" fmla="*/ 49 h 194"/>
                    <a:gd name="T44" fmla="*/ 130 w 241"/>
                    <a:gd name="T45" fmla="*/ 59 h 194"/>
                    <a:gd name="T46" fmla="*/ 148 w 241"/>
                    <a:gd name="T47" fmla="*/ 69 h 194"/>
                    <a:gd name="T48" fmla="*/ 166 w 241"/>
                    <a:gd name="T49" fmla="*/ 77 h 194"/>
                    <a:gd name="T50" fmla="*/ 180 w 241"/>
                    <a:gd name="T51" fmla="*/ 85 h 194"/>
                    <a:gd name="T52" fmla="*/ 195 w 241"/>
                    <a:gd name="T53" fmla="*/ 93 h 194"/>
                    <a:gd name="T54" fmla="*/ 207 w 241"/>
                    <a:gd name="T55" fmla="*/ 101 h 194"/>
                    <a:gd name="T56" fmla="*/ 219 w 241"/>
                    <a:gd name="T57" fmla="*/ 107 h 194"/>
                    <a:gd name="T58" fmla="*/ 229 w 241"/>
                    <a:gd name="T59" fmla="*/ 111 h 194"/>
                    <a:gd name="T60" fmla="*/ 235 w 241"/>
                    <a:gd name="T61" fmla="*/ 115 h 194"/>
                    <a:gd name="T62" fmla="*/ 239 w 241"/>
                    <a:gd name="T63" fmla="*/ 117 h 194"/>
                    <a:gd name="T64" fmla="*/ 241 w 241"/>
                    <a:gd name="T65" fmla="*/ 119 h 194"/>
                    <a:gd name="T66" fmla="*/ 241 w 241"/>
                    <a:gd name="T67" fmla="*/ 123 h 194"/>
                    <a:gd name="T68" fmla="*/ 241 w 241"/>
                    <a:gd name="T69" fmla="*/ 125 h 194"/>
                    <a:gd name="T70" fmla="*/ 241 w 241"/>
                    <a:gd name="T71" fmla="*/ 129 h 194"/>
                    <a:gd name="T72" fmla="*/ 241 w 241"/>
                    <a:gd name="T73" fmla="*/ 133 h 194"/>
                    <a:gd name="T74" fmla="*/ 233 w 241"/>
                    <a:gd name="T75" fmla="*/ 133 h 194"/>
                    <a:gd name="T76" fmla="*/ 227 w 241"/>
                    <a:gd name="T77" fmla="*/ 133 h 194"/>
                    <a:gd name="T78" fmla="*/ 219 w 241"/>
                    <a:gd name="T79" fmla="*/ 133 h 194"/>
                    <a:gd name="T80" fmla="*/ 211 w 241"/>
                    <a:gd name="T81" fmla="*/ 133 h 194"/>
                    <a:gd name="T82" fmla="*/ 203 w 241"/>
                    <a:gd name="T83" fmla="*/ 133 h 194"/>
                    <a:gd name="T84" fmla="*/ 197 w 241"/>
                    <a:gd name="T85" fmla="*/ 135 h 194"/>
                    <a:gd name="T86" fmla="*/ 193 w 241"/>
                    <a:gd name="T87" fmla="*/ 135 h 194"/>
                    <a:gd name="T88" fmla="*/ 188 w 241"/>
                    <a:gd name="T89" fmla="*/ 137 h 194"/>
                    <a:gd name="T90" fmla="*/ 172 w 241"/>
                    <a:gd name="T91" fmla="*/ 137 h 194"/>
                    <a:gd name="T92" fmla="*/ 158 w 241"/>
                    <a:gd name="T93" fmla="*/ 139 h 194"/>
                    <a:gd name="T94" fmla="*/ 144 w 241"/>
                    <a:gd name="T95" fmla="*/ 141 h 194"/>
                    <a:gd name="T96" fmla="*/ 132 w 241"/>
                    <a:gd name="T97" fmla="*/ 145 h 194"/>
                    <a:gd name="T98" fmla="*/ 120 w 241"/>
                    <a:gd name="T99" fmla="*/ 147 h 194"/>
                    <a:gd name="T100" fmla="*/ 108 w 241"/>
                    <a:gd name="T101" fmla="*/ 151 h 194"/>
                    <a:gd name="T102" fmla="*/ 98 w 241"/>
                    <a:gd name="T103" fmla="*/ 155 h 194"/>
                    <a:gd name="T104" fmla="*/ 88 w 241"/>
                    <a:gd name="T105" fmla="*/ 157 h 194"/>
                    <a:gd name="T106" fmla="*/ 76 w 241"/>
                    <a:gd name="T107" fmla="*/ 163 h 194"/>
                    <a:gd name="T108" fmla="*/ 68 w 241"/>
                    <a:gd name="T109" fmla="*/ 165 h 194"/>
                    <a:gd name="T110" fmla="*/ 58 w 241"/>
                    <a:gd name="T111" fmla="*/ 171 h 194"/>
                    <a:gd name="T112" fmla="*/ 48 w 241"/>
                    <a:gd name="T113" fmla="*/ 175 h 194"/>
                    <a:gd name="T114" fmla="*/ 40 w 241"/>
                    <a:gd name="T115" fmla="*/ 180 h 194"/>
                    <a:gd name="T116" fmla="*/ 32 w 241"/>
                    <a:gd name="T117" fmla="*/ 184 h 194"/>
                    <a:gd name="T118" fmla="*/ 24 w 241"/>
                    <a:gd name="T119" fmla="*/ 188 h 194"/>
                    <a:gd name="T120" fmla="*/ 14 w 241"/>
                    <a:gd name="T121" fmla="*/ 194 h 194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w 241"/>
                    <a:gd name="T184" fmla="*/ 0 h 194"/>
                    <a:gd name="T185" fmla="*/ 241 w 241"/>
                    <a:gd name="T186" fmla="*/ 194 h 194"/>
                  </a:gdLst>
                  <a:ahLst/>
                  <a:cxnLst>
                    <a:cxn ang="T122">
                      <a:pos x="T0" y="T1"/>
                    </a:cxn>
                    <a:cxn ang="T123">
                      <a:pos x="T2" y="T3"/>
                    </a:cxn>
                    <a:cxn ang="T124">
                      <a:pos x="T4" y="T5"/>
                    </a:cxn>
                    <a:cxn ang="T125">
                      <a:pos x="T6" y="T7"/>
                    </a:cxn>
                    <a:cxn ang="T126">
                      <a:pos x="T8" y="T9"/>
                    </a:cxn>
                    <a:cxn ang="T127">
                      <a:pos x="T10" y="T11"/>
                    </a:cxn>
                    <a:cxn ang="T128">
                      <a:pos x="T12" y="T13"/>
                    </a:cxn>
                    <a:cxn ang="T129">
                      <a:pos x="T14" y="T15"/>
                    </a:cxn>
                    <a:cxn ang="T130">
                      <a:pos x="T16" y="T17"/>
                    </a:cxn>
                    <a:cxn ang="T131">
                      <a:pos x="T18" y="T19"/>
                    </a:cxn>
                    <a:cxn ang="T132">
                      <a:pos x="T20" y="T21"/>
                    </a:cxn>
                    <a:cxn ang="T133">
                      <a:pos x="T22" y="T23"/>
                    </a:cxn>
                    <a:cxn ang="T134">
                      <a:pos x="T24" y="T25"/>
                    </a:cxn>
                    <a:cxn ang="T135">
                      <a:pos x="T26" y="T27"/>
                    </a:cxn>
                    <a:cxn ang="T136">
                      <a:pos x="T28" y="T29"/>
                    </a:cxn>
                    <a:cxn ang="T137">
                      <a:pos x="T30" y="T31"/>
                    </a:cxn>
                    <a:cxn ang="T138">
                      <a:pos x="T32" y="T33"/>
                    </a:cxn>
                    <a:cxn ang="T139">
                      <a:pos x="T34" y="T35"/>
                    </a:cxn>
                    <a:cxn ang="T140">
                      <a:pos x="T36" y="T37"/>
                    </a:cxn>
                    <a:cxn ang="T141">
                      <a:pos x="T38" y="T39"/>
                    </a:cxn>
                    <a:cxn ang="T142">
                      <a:pos x="T40" y="T41"/>
                    </a:cxn>
                    <a:cxn ang="T143">
                      <a:pos x="T42" y="T43"/>
                    </a:cxn>
                    <a:cxn ang="T144">
                      <a:pos x="T44" y="T45"/>
                    </a:cxn>
                    <a:cxn ang="T145">
                      <a:pos x="T46" y="T47"/>
                    </a:cxn>
                    <a:cxn ang="T146">
                      <a:pos x="T48" y="T49"/>
                    </a:cxn>
                    <a:cxn ang="T147">
                      <a:pos x="T50" y="T51"/>
                    </a:cxn>
                    <a:cxn ang="T148">
                      <a:pos x="T52" y="T53"/>
                    </a:cxn>
                    <a:cxn ang="T149">
                      <a:pos x="T54" y="T55"/>
                    </a:cxn>
                    <a:cxn ang="T150">
                      <a:pos x="T56" y="T57"/>
                    </a:cxn>
                    <a:cxn ang="T151">
                      <a:pos x="T58" y="T59"/>
                    </a:cxn>
                    <a:cxn ang="T152">
                      <a:pos x="T60" y="T61"/>
                    </a:cxn>
                    <a:cxn ang="T153">
                      <a:pos x="T62" y="T63"/>
                    </a:cxn>
                    <a:cxn ang="T154">
                      <a:pos x="T64" y="T65"/>
                    </a:cxn>
                    <a:cxn ang="T155">
                      <a:pos x="T66" y="T67"/>
                    </a:cxn>
                    <a:cxn ang="T156">
                      <a:pos x="T68" y="T69"/>
                    </a:cxn>
                    <a:cxn ang="T157">
                      <a:pos x="T70" y="T71"/>
                    </a:cxn>
                    <a:cxn ang="T158">
                      <a:pos x="T72" y="T73"/>
                    </a:cxn>
                    <a:cxn ang="T159">
                      <a:pos x="T74" y="T75"/>
                    </a:cxn>
                    <a:cxn ang="T160">
                      <a:pos x="T76" y="T77"/>
                    </a:cxn>
                    <a:cxn ang="T161">
                      <a:pos x="T78" y="T79"/>
                    </a:cxn>
                    <a:cxn ang="T162">
                      <a:pos x="T80" y="T81"/>
                    </a:cxn>
                    <a:cxn ang="T163">
                      <a:pos x="T82" y="T83"/>
                    </a:cxn>
                    <a:cxn ang="T164">
                      <a:pos x="T84" y="T85"/>
                    </a:cxn>
                    <a:cxn ang="T165">
                      <a:pos x="T86" y="T87"/>
                    </a:cxn>
                    <a:cxn ang="T166">
                      <a:pos x="T88" y="T89"/>
                    </a:cxn>
                    <a:cxn ang="T167">
                      <a:pos x="T90" y="T91"/>
                    </a:cxn>
                    <a:cxn ang="T168">
                      <a:pos x="T92" y="T93"/>
                    </a:cxn>
                    <a:cxn ang="T169">
                      <a:pos x="T94" y="T95"/>
                    </a:cxn>
                    <a:cxn ang="T170">
                      <a:pos x="T96" y="T97"/>
                    </a:cxn>
                    <a:cxn ang="T171">
                      <a:pos x="T98" y="T99"/>
                    </a:cxn>
                    <a:cxn ang="T172">
                      <a:pos x="T100" y="T101"/>
                    </a:cxn>
                    <a:cxn ang="T173">
                      <a:pos x="T102" y="T103"/>
                    </a:cxn>
                    <a:cxn ang="T174">
                      <a:pos x="T104" y="T105"/>
                    </a:cxn>
                    <a:cxn ang="T175">
                      <a:pos x="T106" y="T107"/>
                    </a:cxn>
                    <a:cxn ang="T176">
                      <a:pos x="T108" y="T109"/>
                    </a:cxn>
                    <a:cxn ang="T177">
                      <a:pos x="T110" y="T111"/>
                    </a:cxn>
                    <a:cxn ang="T178">
                      <a:pos x="T112" y="T113"/>
                    </a:cxn>
                    <a:cxn ang="T179">
                      <a:pos x="T114" y="T115"/>
                    </a:cxn>
                    <a:cxn ang="T180">
                      <a:pos x="T116" y="T117"/>
                    </a:cxn>
                    <a:cxn ang="T181">
                      <a:pos x="T118" y="T119"/>
                    </a:cxn>
                    <a:cxn ang="T182">
                      <a:pos x="T120" y="T121"/>
                    </a:cxn>
                  </a:cxnLst>
                  <a:rect l="T183" t="T184" r="T185" b="T186"/>
                  <a:pathLst>
                    <a:path w="241" h="194">
                      <a:moveTo>
                        <a:pt x="14" y="194"/>
                      </a:moveTo>
                      <a:lnTo>
                        <a:pt x="22" y="159"/>
                      </a:lnTo>
                      <a:lnTo>
                        <a:pt x="24" y="131"/>
                      </a:lnTo>
                      <a:lnTo>
                        <a:pt x="24" y="107"/>
                      </a:lnTo>
                      <a:lnTo>
                        <a:pt x="26" y="79"/>
                      </a:lnTo>
                      <a:lnTo>
                        <a:pt x="24" y="69"/>
                      </a:lnTo>
                      <a:lnTo>
                        <a:pt x="22" y="61"/>
                      </a:lnTo>
                      <a:lnTo>
                        <a:pt x="20" y="49"/>
                      </a:lnTo>
                      <a:lnTo>
                        <a:pt x="16" y="41"/>
                      </a:lnTo>
                      <a:lnTo>
                        <a:pt x="14" y="31"/>
                      </a:lnTo>
                      <a:lnTo>
                        <a:pt x="10" y="22"/>
                      </a:lnTo>
                      <a:lnTo>
                        <a:pt x="4" y="12"/>
                      </a:lnTo>
                      <a:lnTo>
                        <a:pt x="0" y="0"/>
                      </a:lnTo>
                      <a:lnTo>
                        <a:pt x="2" y="0"/>
                      </a:lnTo>
                      <a:lnTo>
                        <a:pt x="8" y="0"/>
                      </a:lnTo>
                      <a:lnTo>
                        <a:pt x="14" y="0"/>
                      </a:lnTo>
                      <a:lnTo>
                        <a:pt x="18" y="0"/>
                      </a:lnTo>
                      <a:lnTo>
                        <a:pt x="34" y="10"/>
                      </a:lnTo>
                      <a:lnTo>
                        <a:pt x="54" y="20"/>
                      </a:lnTo>
                      <a:lnTo>
                        <a:pt x="74" y="29"/>
                      </a:lnTo>
                      <a:lnTo>
                        <a:pt x="92" y="39"/>
                      </a:lnTo>
                      <a:lnTo>
                        <a:pt x="112" y="49"/>
                      </a:lnTo>
                      <a:lnTo>
                        <a:pt x="130" y="59"/>
                      </a:lnTo>
                      <a:lnTo>
                        <a:pt x="148" y="69"/>
                      </a:lnTo>
                      <a:lnTo>
                        <a:pt x="166" y="77"/>
                      </a:lnTo>
                      <a:lnTo>
                        <a:pt x="180" y="85"/>
                      </a:lnTo>
                      <a:lnTo>
                        <a:pt x="195" y="93"/>
                      </a:lnTo>
                      <a:lnTo>
                        <a:pt x="207" y="101"/>
                      </a:lnTo>
                      <a:lnTo>
                        <a:pt x="219" y="107"/>
                      </a:lnTo>
                      <a:lnTo>
                        <a:pt x="229" y="111"/>
                      </a:lnTo>
                      <a:lnTo>
                        <a:pt x="235" y="115"/>
                      </a:lnTo>
                      <a:lnTo>
                        <a:pt x="239" y="117"/>
                      </a:lnTo>
                      <a:lnTo>
                        <a:pt x="241" y="119"/>
                      </a:lnTo>
                      <a:lnTo>
                        <a:pt x="241" y="123"/>
                      </a:lnTo>
                      <a:lnTo>
                        <a:pt x="241" y="125"/>
                      </a:lnTo>
                      <a:lnTo>
                        <a:pt x="241" y="129"/>
                      </a:lnTo>
                      <a:lnTo>
                        <a:pt x="241" y="133"/>
                      </a:lnTo>
                      <a:lnTo>
                        <a:pt x="233" y="133"/>
                      </a:lnTo>
                      <a:lnTo>
                        <a:pt x="227" y="133"/>
                      </a:lnTo>
                      <a:lnTo>
                        <a:pt x="219" y="133"/>
                      </a:lnTo>
                      <a:lnTo>
                        <a:pt x="211" y="133"/>
                      </a:lnTo>
                      <a:lnTo>
                        <a:pt x="203" y="133"/>
                      </a:lnTo>
                      <a:lnTo>
                        <a:pt x="197" y="135"/>
                      </a:lnTo>
                      <a:lnTo>
                        <a:pt x="193" y="135"/>
                      </a:lnTo>
                      <a:lnTo>
                        <a:pt x="188" y="137"/>
                      </a:lnTo>
                      <a:lnTo>
                        <a:pt x="172" y="137"/>
                      </a:lnTo>
                      <a:lnTo>
                        <a:pt x="158" y="139"/>
                      </a:lnTo>
                      <a:lnTo>
                        <a:pt x="144" y="141"/>
                      </a:lnTo>
                      <a:lnTo>
                        <a:pt x="132" y="145"/>
                      </a:lnTo>
                      <a:lnTo>
                        <a:pt x="120" y="147"/>
                      </a:lnTo>
                      <a:lnTo>
                        <a:pt x="108" y="151"/>
                      </a:lnTo>
                      <a:lnTo>
                        <a:pt x="98" y="155"/>
                      </a:lnTo>
                      <a:lnTo>
                        <a:pt x="88" y="157"/>
                      </a:lnTo>
                      <a:lnTo>
                        <a:pt x="76" y="163"/>
                      </a:lnTo>
                      <a:lnTo>
                        <a:pt x="68" y="165"/>
                      </a:lnTo>
                      <a:lnTo>
                        <a:pt x="58" y="171"/>
                      </a:lnTo>
                      <a:lnTo>
                        <a:pt x="48" y="175"/>
                      </a:lnTo>
                      <a:lnTo>
                        <a:pt x="40" y="180"/>
                      </a:lnTo>
                      <a:lnTo>
                        <a:pt x="32" y="184"/>
                      </a:lnTo>
                      <a:lnTo>
                        <a:pt x="24" y="188"/>
                      </a:lnTo>
                      <a:lnTo>
                        <a:pt x="14" y="194"/>
                      </a:lnTo>
                      <a:close/>
                    </a:path>
                  </a:pathLst>
                </a:custGeom>
                <a:solidFill>
                  <a:srgbClr val="9999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346" name="Freeform 151">
                  <a:extLst>
                    <a:ext uri="{FF2B5EF4-FFF2-40B4-BE49-F238E27FC236}">
                      <a16:creationId xmlns:a16="http://schemas.microsoft.com/office/drawing/2014/main" xmlns="" id="{71AFD133-5156-4D71-B7EF-B0DD68AA0AC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85" y="1671"/>
                  <a:ext cx="223" cy="153"/>
                </a:xfrm>
                <a:custGeom>
                  <a:avLst/>
                  <a:gdLst>
                    <a:gd name="T0" fmla="*/ 28 w 223"/>
                    <a:gd name="T1" fmla="*/ 153 h 153"/>
                    <a:gd name="T2" fmla="*/ 32 w 223"/>
                    <a:gd name="T3" fmla="*/ 125 h 153"/>
                    <a:gd name="T4" fmla="*/ 34 w 223"/>
                    <a:gd name="T5" fmla="*/ 109 h 153"/>
                    <a:gd name="T6" fmla="*/ 34 w 223"/>
                    <a:gd name="T7" fmla="*/ 93 h 153"/>
                    <a:gd name="T8" fmla="*/ 32 w 223"/>
                    <a:gd name="T9" fmla="*/ 71 h 153"/>
                    <a:gd name="T10" fmla="*/ 28 w 223"/>
                    <a:gd name="T11" fmla="*/ 55 h 153"/>
                    <a:gd name="T12" fmla="*/ 22 w 223"/>
                    <a:gd name="T13" fmla="*/ 41 h 153"/>
                    <a:gd name="T14" fmla="*/ 16 w 223"/>
                    <a:gd name="T15" fmla="*/ 29 h 153"/>
                    <a:gd name="T16" fmla="*/ 10 w 223"/>
                    <a:gd name="T17" fmla="*/ 18 h 153"/>
                    <a:gd name="T18" fmla="*/ 4 w 223"/>
                    <a:gd name="T19" fmla="*/ 10 h 153"/>
                    <a:gd name="T20" fmla="*/ 0 w 223"/>
                    <a:gd name="T21" fmla="*/ 4 h 153"/>
                    <a:gd name="T22" fmla="*/ 0 w 223"/>
                    <a:gd name="T23" fmla="*/ 0 h 153"/>
                    <a:gd name="T24" fmla="*/ 0 w 223"/>
                    <a:gd name="T25" fmla="*/ 0 h 153"/>
                    <a:gd name="T26" fmla="*/ 223 w 223"/>
                    <a:gd name="T27" fmla="*/ 115 h 153"/>
                    <a:gd name="T28" fmla="*/ 223 w 223"/>
                    <a:gd name="T29" fmla="*/ 115 h 153"/>
                    <a:gd name="T30" fmla="*/ 217 w 223"/>
                    <a:gd name="T31" fmla="*/ 115 h 153"/>
                    <a:gd name="T32" fmla="*/ 207 w 223"/>
                    <a:gd name="T33" fmla="*/ 115 h 153"/>
                    <a:gd name="T34" fmla="*/ 197 w 223"/>
                    <a:gd name="T35" fmla="*/ 115 h 153"/>
                    <a:gd name="T36" fmla="*/ 183 w 223"/>
                    <a:gd name="T37" fmla="*/ 115 h 153"/>
                    <a:gd name="T38" fmla="*/ 166 w 223"/>
                    <a:gd name="T39" fmla="*/ 117 h 153"/>
                    <a:gd name="T40" fmla="*/ 148 w 223"/>
                    <a:gd name="T41" fmla="*/ 117 h 153"/>
                    <a:gd name="T42" fmla="*/ 130 w 223"/>
                    <a:gd name="T43" fmla="*/ 119 h 153"/>
                    <a:gd name="T44" fmla="*/ 114 w 223"/>
                    <a:gd name="T45" fmla="*/ 121 h 153"/>
                    <a:gd name="T46" fmla="*/ 100 w 223"/>
                    <a:gd name="T47" fmla="*/ 123 h 153"/>
                    <a:gd name="T48" fmla="*/ 90 w 223"/>
                    <a:gd name="T49" fmla="*/ 127 h 153"/>
                    <a:gd name="T50" fmla="*/ 78 w 223"/>
                    <a:gd name="T51" fmla="*/ 131 h 153"/>
                    <a:gd name="T52" fmla="*/ 68 w 223"/>
                    <a:gd name="T53" fmla="*/ 135 h 153"/>
                    <a:gd name="T54" fmla="*/ 56 w 223"/>
                    <a:gd name="T55" fmla="*/ 139 h 153"/>
                    <a:gd name="T56" fmla="*/ 44 w 223"/>
                    <a:gd name="T57" fmla="*/ 145 h 153"/>
                    <a:gd name="T58" fmla="*/ 28 w 223"/>
                    <a:gd name="T59" fmla="*/ 153 h 153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w 223"/>
                    <a:gd name="T91" fmla="*/ 0 h 153"/>
                    <a:gd name="T92" fmla="*/ 223 w 223"/>
                    <a:gd name="T93" fmla="*/ 153 h 153"/>
                  </a:gdLst>
                  <a:ahLst/>
                  <a:cxnLst>
                    <a:cxn ang="T60">
                      <a:pos x="T0" y="T1"/>
                    </a:cxn>
                    <a:cxn ang="T61">
                      <a:pos x="T2" y="T3"/>
                    </a:cxn>
                    <a:cxn ang="T62">
                      <a:pos x="T4" y="T5"/>
                    </a:cxn>
                    <a:cxn ang="T63">
                      <a:pos x="T6" y="T7"/>
                    </a:cxn>
                    <a:cxn ang="T64">
                      <a:pos x="T8" y="T9"/>
                    </a:cxn>
                    <a:cxn ang="T65">
                      <a:pos x="T10" y="T11"/>
                    </a:cxn>
                    <a:cxn ang="T66">
                      <a:pos x="T12" y="T13"/>
                    </a:cxn>
                    <a:cxn ang="T67">
                      <a:pos x="T14" y="T15"/>
                    </a:cxn>
                    <a:cxn ang="T68">
                      <a:pos x="T16" y="T17"/>
                    </a:cxn>
                    <a:cxn ang="T69">
                      <a:pos x="T18" y="T19"/>
                    </a:cxn>
                    <a:cxn ang="T70">
                      <a:pos x="T20" y="T21"/>
                    </a:cxn>
                    <a:cxn ang="T71">
                      <a:pos x="T22" y="T23"/>
                    </a:cxn>
                    <a:cxn ang="T72">
                      <a:pos x="T24" y="T25"/>
                    </a:cxn>
                    <a:cxn ang="T73">
                      <a:pos x="T26" y="T27"/>
                    </a:cxn>
                    <a:cxn ang="T74">
                      <a:pos x="T28" y="T29"/>
                    </a:cxn>
                    <a:cxn ang="T75">
                      <a:pos x="T30" y="T31"/>
                    </a:cxn>
                    <a:cxn ang="T76">
                      <a:pos x="T32" y="T33"/>
                    </a:cxn>
                    <a:cxn ang="T77">
                      <a:pos x="T34" y="T35"/>
                    </a:cxn>
                    <a:cxn ang="T78">
                      <a:pos x="T36" y="T37"/>
                    </a:cxn>
                    <a:cxn ang="T79">
                      <a:pos x="T38" y="T39"/>
                    </a:cxn>
                    <a:cxn ang="T80">
                      <a:pos x="T40" y="T41"/>
                    </a:cxn>
                    <a:cxn ang="T81">
                      <a:pos x="T42" y="T43"/>
                    </a:cxn>
                    <a:cxn ang="T82">
                      <a:pos x="T44" y="T45"/>
                    </a:cxn>
                    <a:cxn ang="T83">
                      <a:pos x="T46" y="T47"/>
                    </a:cxn>
                    <a:cxn ang="T84">
                      <a:pos x="T48" y="T49"/>
                    </a:cxn>
                    <a:cxn ang="T85">
                      <a:pos x="T50" y="T51"/>
                    </a:cxn>
                    <a:cxn ang="T86">
                      <a:pos x="T52" y="T53"/>
                    </a:cxn>
                    <a:cxn ang="T87">
                      <a:pos x="T54" y="T55"/>
                    </a:cxn>
                    <a:cxn ang="T88">
                      <a:pos x="T56" y="T57"/>
                    </a:cxn>
                    <a:cxn ang="T89">
                      <a:pos x="T58" y="T59"/>
                    </a:cxn>
                  </a:cxnLst>
                  <a:rect l="T90" t="T91" r="T92" b="T93"/>
                  <a:pathLst>
                    <a:path w="223" h="153">
                      <a:moveTo>
                        <a:pt x="28" y="153"/>
                      </a:moveTo>
                      <a:lnTo>
                        <a:pt x="32" y="125"/>
                      </a:lnTo>
                      <a:lnTo>
                        <a:pt x="34" y="109"/>
                      </a:lnTo>
                      <a:lnTo>
                        <a:pt x="34" y="93"/>
                      </a:lnTo>
                      <a:lnTo>
                        <a:pt x="32" y="71"/>
                      </a:lnTo>
                      <a:lnTo>
                        <a:pt x="28" y="55"/>
                      </a:lnTo>
                      <a:lnTo>
                        <a:pt x="22" y="41"/>
                      </a:lnTo>
                      <a:lnTo>
                        <a:pt x="16" y="29"/>
                      </a:lnTo>
                      <a:lnTo>
                        <a:pt x="10" y="18"/>
                      </a:lnTo>
                      <a:lnTo>
                        <a:pt x="4" y="10"/>
                      </a:lnTo>
                      <a:lnTo>
                        <a:pt x="0" y="4"/>
                      </a:lnTo>
                      <a:lnTo>
                        <a:pt x="0" y="0"/>
                      </a:lnTo>
                      <a:lnTo>
                        <a:pt x="223" y="115"/>
                      </a:lnTo>
                      <a:lnTo>
                        <a:pt x="217" y="115"/>
                      </a:lnTo>
                      <a:lnTo>
                        <a:pt x="207" y="115"/>
                      </a:lnTo>
                      <a:lnTo>
                        <a:pt x="197" y="115"/>
                      </a:lnTo>
                      <a:lnTo>
                        <a:pt x="183" y="115"/>
                      </a:lnTo>
                      <a:lnTo>
                        <a:pt x="166" y="117"/>
                      </a:lnTo>
                      <a:lnTo>
                        <a:pt x="148" y="117"/>
                      </a:lnTo>
                      <a:lnTo>
                        <a:pt x="130" y="119"/>
                      </a:lnTo>
                      <a:lnTo>
                        <a:pt x="114" y="121"/>
                      </a:lnTo>
                      <a:lnTo>
                        <a:pt x="100" y="123"/>
                      </a:lnTo>
                      <a:lnTo>
                        <a:pt x="90" y="127"/>
                      </a:lnTo>
                      <a:lnTo>
                        <a:pt x="78" y="131"/>
                      </a:lnTo>
                      <a:lnTo>
                        <a:pt x="68" y="135"/>
                      </a:lnTo>
                      <a:lnTo>
                        <a:pt x="56" y="139"/>
                      </a:lnTo>
                      <a:lnTo>
                        <a:pt x="44" y="145"/>
                      </a:lnTo>
                      <a:lnTo>
                        <a:pt x="28" y="15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347" name="Freeform 152">
                  <a:extLst>
                    <a:ext uri="{FF2B5EF4-FFF2-40B4-BE49-F238E27FC236}">
                      <a16:creationId xmlns:a16="http://schemas.microsoft.com/office/drawing/2014/main" xmlns="" id="{B1E5BD90-BE9C-47DE-9CAF-E2137B57A21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11" y="1746"/>
                  <a:ext cx="4" cy="78"/>
                </a:xfrm>
                <a:custGeom>
                  <a:avLst/>
                  <a:gdLst>
                    <a:gd name="T0" fmla="*/ 2 w 4"/>
                    <a:gd name="T1" fmla="*/ 0 h 78"/>
                    <a:gd name="T2" fmla="*/ 2 w 4"/>
                    <a:gd name="T3" fmla="*/ 0 h 78"/>
                    <a:gd name="T4" fmla="*/ 2 w 4"/>
                    <a:gd name="T5" fmla="*/ 20 h 78"/>
                    <a:gd name="T6" fmla="*/ 2 w 4"/>
                    <a:gd name="T7" fmla="*/ 36 h 78"/>
                    <a:gd name="T8" fmla="*/ 2 w 4"/>
                    <a:gd name="T9" fmla="*/ 52 h 78"/>
                    <a:gd name="T10" fmla="*/ 0 w 4"/>
                    <a:gd name="T11" fmla="*/ 78 h 78"/>
                    <a:gd name="T12" fmla="*/ 2 w 4"/>
                    <a:gd name="T13" fmla="*/ 78 h 78"/>
                    <a:gd name="T14" fmla="*/ 2 w 4"/>
                    <a:gd name="T15" fmla="*/ 52 h 78"/>
                    <a:gd name="T16" fmla="*/ 4 w 4"/>
                    <a:gd name="T17" fmla="*/ 36 h 78"/>
                    <a:gd name="T18" fmla="*/ 4 w 4"/>
                    <a:gd name="T19" fmla="*/ 20 h 78"/>
                    <a:gd name="T20" fmla="*/ 4 w 4"/>
                    <a:gd name="T21" fmla="*/ 0 h 78"/>
                    <a:gd name="T22" fmla="*/ 2 w 4"/>
                    <a:gd name="T23" fmla="*/ 0 h 78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w 4"/>
                    <a:gd name="T37" fmla="*/ 0 h 78"/>
                    <a:gd name="T38" fmla="*/ 4 w 4"/>
                    <a:gd name="T39" fmla="*/ 78 h 78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T36" t="T37" r="T38" b="T39"/>
                  <a:pathLst>
                    <a:path w="4" h="78">
                      <a:moveTo>
                        <a:pt x="2" y="0"/>
                      </a:moveTo>
                      <a:lnTo>
                        <a:pt x="2" y="0"/>
                      </a:lnTo>
                      <a:lnTo>
                        <a:pt x="2" y="20"/>
                      </a:lnTo>
                      <a:lnTo>
                        <a:pt x="2" y="36"/>
                      </a:lnTo>
                      <a:lnTo>
                        <a:pt x="2" y="52"/>
                      </a:lnTo>
                      <a:lnTo>
                        <a:pt x="0" y="78"/>
                      </a:lnTo>
                      <a:lnTo>
                        <a:pt x="2" y="78"/>
                      </a:lnTo>
                      <a:lnTo>
                        <a:pt x="2" y="52"/>
                      </a:lnTo>
                      <a:lnTo>
                        <a:pt x="4" y="36"/>
                      </a:lnTo>
                      <a:lnTo>
                        <a:pt x="4" y="20"/>
                      </a:lnTo>
                      <a:lnTo>
                        <a:pt x="4" y="0"/>
                      </a:lnTo>
                      <a:lnTo>
                        <a:pt x="2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348" name="Freeform 153">
                  <a:extLst>
                    <a:ext uri="{FF2B5EF4-FFF2-40B4-BE49-F238E27FC236}">
                      <a16:creationId xmlns:a16="http://schemas.microsoft.com/office/drawing/2014/main" xmlns="" id="{03A747C7-7206-4050-B269-B7F356DFC42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81" y="1669"/>
                  <a:ext cx="32" cy="69"/>
                </a:xfrm>
                <a:custGeom>
                  <a:avLst/>
                  <a:gdLst>
                    <a:gd name="T0" fmla="*/ 2 w 32"/>
                    <a:gd name="T1" fmla="*/ 0 h 69"/>
                    <a:gd name="T2" fmla="*/ 2 w 32"/>
                    <a:gd name="T3" fmla="*/ 0 h 69"/>
                    <a:gd name="T4" fmla="*/ 0 w 32"/>
                    <a:gd name="T5" fmla="*/ 2 h 69"/>
                    <a:gd name="T6" fmla="*/ 2 w 32"/>
                    <a:gd name="T7" fmla="*/ 6 h 69"/>
                    <a:gd name="T8" fmla="*/ 4 w 32"/>
                    <a:gd name="T9" fmla="*/ 12 h 69"/>
                    <a:gd name="T10" fmla="*/ 8 w 32"/>
                    <a:gd name="T11" fmla="*/ 20 h 69"/>
                    <a:gd name="T12" fmla="*/ 14 w 32"/>
                    <a:gd name="T13" fmla="*/ 29 h 69"/>
                    <a:gd name="T14" fmla="*/ 20 w 32"/>
                    <a:gd name="T15" fmla="*/ 41 h 69"/>
                    <a:gd name="T16" fmla="*/ 24 w 32"/>
                    <a:gd name="T17" fmla="*/ 55 h 69"/>
                    <a:gd name="T18" fmla="*/ 28 w 32"/>
                    <a:gd name="T19" fmla="*/ 69 h 69"/>
                    <a:gd name="T20" fmla="*/ 32 w 32"/>
                    <a:gd name="T21" fmla="*/ 69 h 69"/>
                    <a:gd name="T22" fmla="*/ 28 w 32"/>
                    <a:gd name="T23" fmla="*/ 53 h 69"/>
                    <a:gd name="T24" fmla="*/ 24 w 32"/>
                    <a:gd name="T25" fmla="*/ 41 h 69"/>
                    <a:gd name="T26" fmla="*/ 18 w 32"/>
                    <a:gd name="T27" fmla="*/ 28 h 69"/>
                    <a:gd name="T28" fmla="*/ 12 w 32"/>
                    <a:gd name="T29" fmla="*/ 18 h 69"/>
                    <a:gd name="T30" fmla="*/ 8 w 32"/>
                    <a:gd name="T31" fmla="*/ 10 h 69"/>
                    <a:gd name="T32" fmla="*/ 4 w 32"/>
                    <a:gd name="T33" fmla="*/ 4 h 69"/>
                    <a:gd name="T34" fmla="*/ 4 w 32"/>
                    <a:gd name="T35" fmla="*/ 0 h 69"/>
                    <a:gd name="T36" fmla="*/ 0 w 32"/>
                    <a:gd name="T37" fmla="*/ 2 h 69"/>
                    <a:gd name="T38" fmla="*/ 2 w 32"/>
                    <a:gd name="T39" fmla="*/ 0 h 69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w 32"/>
                    <a:gd name="T61" fmla="*/ 0 h 69"/>
                    <a:gd name="T62" fmla="*/ 32 w 32"/>
                    <a:gd name="T63" fmla="*/ 69 h 69"/>
                  </a:gdLst>
                  <a:ahLst/>
                  <a:cxnLst>
                    <a:cxn ang="T40">
                      <a:pos x="T0" y="T1"/>
                    </a:cxn>
                    <a:cxn ang="T41">
                      <a:pos x="T2" y="T3"/>
                    </a:cxn>
                    <a:cxn ang="T42">
                      <a:pos x="T4" y="T5"/>
                    </a:cxn>
                    <a:cxn ang="T43">
                      <a:pos x="T6" y="T7"/>
                    </a:cxn>
                    <a:cxn ang="T44">
                      <a:pos x="T8" y="T9"/>
                    </a:cxn>
                    <a:cxn ang="T45">
                      <a:pos x="T10" y="T11"/>
                    </a:cxn>
                    <a:cxn ang="T46">
                      <a:pos x="T12" y="T13"/>
                    </a:cxn>
                    <a:cxn ang="T47">
                      <a:pos x="T14" y="T15"/>
                    </a:cxn>
                    <a:cxn ang="T48">
                      <a:pos x="T16" y="T17"/>
                    </a:cxn>
                    <a:cxn ang="T49">
                      <a:pos x="T18" y="T19"/>
                    </a:cxn>
                    <a:cxn ang="T50">
                      <a:pos x="T20" y="T21"/>
                    </a:cxn>
                    <a:cxn ang="T51">
                      <a:pos x="T22" y="T23"/>
                    </a:cxn>
                    <a:cxn ang="T52">
                      <a:pos x="T24" y="T25"/>
                    </a:cxn>
                    <a:cxn ang="T53">
                      <a:pos x="T26" y="T27"/>
                    </a:cxn>
                    <a:cxn ang="T54">
                      <a:pos x="T28" y="T29"/>
                    </a:cxn>
                    <a:cxn ang="T55">
                      <a:pos x="T30" y="T31"/>
                    </a:cxn>
                    <a:cxn ang="T56">
                      <a:pos x="T32" y="T33"/>
                    </a:cxn>
                    <a:cxn ang="T57">
                      <a:pos x="T34" y="T35"/>
                    </a:cxn>
                    <a:cxn ang="T58">
                      <a:pos x="T36" y="T37"/>
                    </a:cxn>
                    <a:cxn ang="T59">
                      <a:pos x="T38" y="T39"/>
                    </a:cxn>
                  </a:cxnLst>
                  <a:rect l="T60" t="T61" r="T62" b="T63"/>
                  <a:pathLst>
                    <a:path w="32" h="69">
                      <a:moveTo>
                        <a:pt x="2" y="0"/>
                      </a:move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2" y="6"/>
                      </a:lnTo>
                      <a:lnTo>
                        <a:pt x="4" y="12"/>
                      </a:lnTo>
                      <a:lnTo>
                        <a:pt x="8" y="20"/>
                      </a:lnTo>
                      <a:lnTo>
                        <a:pt x="14" y="29"/>
                      </a:lnTo>
                      <a:lnTo>
                        <a:pt x="20" y="41"/>
                      </a:lnTo>
                      <a:lnTo>
                        <a:pt x="24" y="55"/>
                      </a:lnTo>
                      <a:lnTo>
                        <a:pt x="28" y="69"/>
                      </a:lnTo>
                      <a:lnTo>
                        <a:pt x="32" y="69"/>
                      </a:lnTo>
                      <a:lnTo>
                        <a:pt x="28" y="53"/>
                      </a:lnTo>
                      <a:lnTo>
                        <a:pt x="24" y="41"/>
                      </a:lnTo>
                      <a:lnTo>
                        <a:pt x="18" y="28"/>
                      </a:lnTo>
                      <a:lnTo>
                        <a:pt x="12" y="18"/>
                      </a:lnTo>
                      <a:lnTo>
                        <a:pt x="8" y="10"/>
                      </a:lnTo>
                      <a:lnTo>
                        <a:pt x="4" y="4"/>
                      </a:lnTo>
                      <a:lnTo>
                        <a:pt x="4" y="0"/>
                      </a:lnTo>
                      <a:lnTo>
                        <a:pt x="0" y="2"/>
                      </a:lnTo>
                      <a:lnTo>
                        <a:pt x="2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349" name="Freeform 154">
                  <a:extLst>
                    <a:ext uri="{FF2B5EF4-FFF2-40B4-BE49-F238E27FC236}">
                      <a16:creationId xmlns:a16="http://schemas.microsoft.com/office/drawing/2014/main" xmlns="" id="{F0BEAB23-BC62-44C2-A4A6-18FA0700DA7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83" y="1669"/>
                  <a:ext cx="227" cy="117"/>
                </a:xfrm>
                <a:custGeom>
                  <a:avLst/>
                  <a:gdLst>
                    <a:gd name="T0" fmla="*/ 227 w 227"/>
                    <a:gd name="T1" fmla="*/ 115 h 117"/>
                    <a:gd name="T2" fmla="*/ 227 w 227"/>
                    <a:gd name="T3" fmla="*/ 115 h 117"/>
                    <a:gd name="T4" fmla="*/ 2 w 227"/>
                    <a:gd name="T5" fmla="*/ 0 h 117"/>
                    <a:gd name="T6" fmla="*/ 0 w 227"/>
                    <a:gd name="T7" fmla="*/ 2 h 117"/>
                    <a:gd name="T8" fmla="*/ 223 w 227"/>
                    <a:gd name="T9" fmla="*/ 117 h 117"/>
                    <a:gd name="T10" fmla="*/ 223 w 227"/>
                    <a:gd name="T11" fmla="*/ 117 h 117"/>
                    <a:gd name="T12" fmla="*/ 227 w 227"/>
                    <a:gd name="T13" fmla="*/ 115 h 117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227"/>
                    <a:gd name="T22" fmla="*/ 0 h 117"/>
                    <a:gd name="T23" fmla="*/ 227 w 227"/>
                    <a:gd name="T24" fmla="*/ 117 h 117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227" h="117">
                      <a:moveTo>
                        <a:pt x="227" y="115"/>
                      </a:moveTo>
                      <a:lnTo>
                        <a:pt x="227" y="115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223" y="117"/>
                      </a:lnTo>
                      <a:lnTo>
                        <a:pt x="227" y="11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350" name="Freeform 155">
                  <a:extLst>
                    <a:ext uri="{FF2B5EF4-FFF2-40B4-BE49-F238E27FC236}">
                      <a16:creationId xmlns:a16="http://schemas.microsoft.com/office/drawing/2014/main" xmlns="" id="{C73876EE-0055-40D2-8A27-BD643CF1680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21" y="1790"/>
                  <a:ext cx="89" cy="1"/>
                </a:xfrm>
                <a:custGeom>
                  <a:avLst/>
                  <a:gdLst>
                    <a:gd name="T0" fmla="*/ 0 w 89"/>
                    <a:gd name="T1" fmla="*/ 0 h 1"/>
                    <a:gd name="T2" fmla="*/ 0 w 89"/>
                    <a:gd name="T3" fmla="*/ 0 h 1"/>
                    <a:gd name="T4" fmla="*/ 16 w 89"/>
                    <a:gd name="T5" fmla="*/ 0 h 1"/>
                    <a:gd name="T6" fmla="*/ 32 w 89"/>
                    <a:gd name="T7" fmla="*/ 0 h 1"/>
                    <a:gd name="T8" fmla="*/ 49 w 89"/>
                    <a:gd name="T9" fmla="*/ 0 h 1"/>
                    <a:gd name="T10" fmla="*/ 61 w 89"/>
                    <a:gd name="T11" fmla="*/ 0 h 1"/>
                    <a:gd name="T12" fmla="*/ 71 w 89"/>
                    <a:gd name="T13" fmla="*/ 0 h 1"/>
                    <a:gd name="T14" fmla="*/ 81 w 89"/>
                    <a:gd name="T15" fmla="*/ 0 h 1"/>
                    <a:gd name="T16" fmla="*/ 87 w 89"/>
                    <a:gd name="T17" fmla="*/ 0 h 1"/>
                    <a:gd name="T18" fmla="*/ 89 w 89"/>
                    <a:gd name="T19" fmla="*/ 0 h 1"/>
                    <a:gd name="T20" fmla="*/ 85 w 89"/>
                    <a:gd name="T21" fmla="*/ 0 h 1"/>
                    <a:gd name="T22" fmla="*/ 87 w 89"/>
                    <a:gd name="T23" fmla="*/ 0 h 1"/>
                    <a:gd name="T24" fmla="*/ 81 w 89"/>
                    <a:gd name="T25" fmla="*/ 0 h 1"/>
                    <a:gd name="T26" fmla="*/ 71 w 89"/>
                    <a:gd name="T27" fmla="*/ 0 h 1"/>
                    <a:gd name="T28" fmla="*/ 61 w 89"/>
                    <a:gd name="T29" fmla="*/ 0 h 1"/>
                    <a:gd name="T30" fmla="*/ 49 w 89"/>
                    <a:gd name="T31" fmla="*/ 0 h 1"/>
                    <a:gd name="T32" fmla="*/ 32 w 89"/>
                    <a:gd name="T33" fmla="*/ 0 h 1"/>
                    <a:gd name="T34" fmla="*/ 16 w 89"/>
                    <a:gd name="T35" fmla="*/ 0 h 1"/>
                    <a:gd name="T36" fmla="*/ 0 w 89"/>
                    <a:gd name="T37" fmla="*/ 0 h 1"/>
                    <a:gd name="T38" fmla="*/ 0 w 89"/>
                    <a:gd name="T39" fmla="*/ 0 h 1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w 89"/>
                    <a:gd name="T61" fmla="*/ 0 h 1"/>
                    <a:gd name="T62" fmla="*/ 89 w 89"/>
                    <a:gd name="T63" fmla="*/ 1 h 1"/>
                  </a:gdLst>
                  <a:ahLst/>
                  <a:cxnLst>
                    <a:cxn ang="T40">
                      <a:pos x="T0" y="T1"/>
                    </a:cxn>
                    <a:cxn ang="T41">
                      <a:pos x="T2" y="T3"/>
                    </a:cxn>
                    <a:cxn ang="T42">
                      <a:pos x="T4" y="T5"/>
                    </a:cxn>
                    <a:cxn ang="T43">
                      <a:pos x="T6" y="T7"/>
                    </a:cxn>
                    <a:cxn ang="T44">
                      <a:pos x="T8" y="T9"/>
                    </a:cxn>
                    <a:cxn ang="T45">
                      <a:pos x="T10" y="T11"/>
                    </a:cxn>
                    <a:cxn ang="T46">
                      <a:pos x="T12" y="T13"/>
                    </a:cxn>
                    <a:cxn ang="T47">
                      <a:pos x="T14" y="T15"/>
                    </a:cxn>
                    <a:cxn ang="T48">
                      <a:pos x="T16" y="T17"/>
                    </a:cxn>
                    <a:cxn ang="T49">
                      <a:pos x="T18" y="T19"/>
                    </a:cxn>
                    <a:cxn ang="T50">
                      <a:pos x="T20" y="T21"/>
                    </a:cxn>
                    <a:cxn ang="T51">
                      <a:pos x="T22" y="T23"/>
                    </a:cxn>
                    <a:cxn ang="T52">
                      <a:pos x="T24" y="T25"/>
                    </a:cxn>
                    <a:cxn ang="T53">
                      <a:pos x="T26" y="T27"/>
                    </a:cxn>
                    <a:cxn ang="T54">
                      <a:pos x="T28" y="T29"/>
                    </a:cxn>
                    <a:cxn ang="T55">
                      <a:pos x="T30" y="T31"/>
                    </a:cxn>
                    <a:cxn ang="T56">
                      <a:pos x="T32" y="T33"/>
                    </a:cxn>
                    <a:cxn ang="T57">
                      <a:pos x="T34" y="T35"/>
                    </a:cxn>
                    <a:cxn ang="T58">
                      <a:pos x="T36" y="T37"/>
                    </a:cxn>
                    <a:cxn ang="T59">
                      <a:pos x="T38" y="T39"/>
                    </a:cxn>
                  </a:cxnLst>
                  <a:rect l="T60" t="T61" r="T62" b="T63"/>
                  <a:pathLst>
                    <a:path w="89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16" y="0"/>
                      </a:lnTo>
                      <a:lnTo>
                        <a:pt x="32" y="0"/>
                      </a:lnTo>
                      <a:lnTo>
                        <a:pt x="49" y="0"/>
                      </a:lnTo>
                      <a:lnTo>
                        <a:pt x="61" y="0"/>
                      </a:lnTo>
                      <a:lnTo>
                        <a:pt x="71" y="0"/>
                      </a:lnTo>
                      <a:lnTo>
                        <a:pt x="81" y="0"/>
                      </a:lnTo>
                      <a:lnTo>
                        <a:pt x="87" y="0"/>
                      </a:lnTo>
                      <a:lnTo>
                        <a:pt x="89" y="0"/>
                      </a:lnTo>
                      <a:lnTo>
                        <a:pt x="85" y="0"/>
                      </a:lnTo>
                      <a:lnTo>
                        <a:pt x="87" y="0"/>
                      </a:lnTo>
                      <a:lnTo>
                        <a:pt x="81" y="0"/>
                      </a:lnTo>
                      <a:lnTo>
                        <a:pt x="71" y="0"/>
                      </a:lnTo>
                      <a:lnTo>
                        <a:pt x="61" y="0"/>
                      </a:lnTo>
                      <a:lnTo>
                        <a:pt x="49" y="0"/>
                      </a:lnTo>
                      <a:lnTo>
                        <a:pt x="32" y="0"/>
                      </a:lnTo>
                      <a:lnTo>
                        <a:pt x="16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351" name="Freeform 156">
                  <a:extLst>
                    <a:ext uri="{FF2B5EF4-FFF2-40B4-BE49-F238E27FC236}">
                      <a16:creationId xmlns:a16="http://schemas.microsoft.com/office/drawing/2014/main" xmlns="" id="{3E8D9C9F-154B-41F7-AB26-2C57CEF91F8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11" y="1794"/>
                  <a:ext cx="100" cy="34"/>
                </a:xfrm>
                <a:custGeom>
                  <a:avLst/>
                  <a:gdLst>
                    <a:gd name="T0" fmla="*/ 0 w 100"/>
                    <a:gd name="T1" fmla="*/ 30 h 34"/>
                    <a:gd name="T2" fmla="*/ 4 w 100"/>
                    <a:gd name="T3" fmla="*/ 32 h 34"/>
                    <a:gd name="T4" fmla="*/ 18 w 100"/>
                    <a:gd name="T5" fmla="*/ 26 h 34"/>
                    <a:gd name="T6" fmla="*/ 30 w 100"/>
                    <a:gd name="T7" fmla="*/ 20 h 34"/>
                    <a:gd name="T8" fmla="*/ 40 w 100"/>
                    <a:gd name="T9" fmla="*/ 16 h 34"/>
                    <a:gd name="T10" fmla="*/ 50 w 100"/>
                    <a:gd name="T11" fmla="*/ 12 h 34"/>
                    <a:gd name="T12" fmla="*/ 62 w 100"/>
                    <a:gd name="T13" fmla="*/ 10 h 34"/>
                    <a:gd name="T14" fmla="*/ 74 w 100"/>
                    <a:gd name="T15" fmla="*/ 6 h 34"/>
                    <a:gd name="T16" fmla="*/ 86 w 100"/>
                    <a:gd name="T17" fmla="*/ 4 h 34"/>
                    <a:gd name="T18" fmla="*/ 100 w 100"/>
                    <a:gd name="T19" fmla="*/ 2 h 34"/>
                    <a:gd name="T20" fmla="*/ 100 w 100"/>
                    <a:gd name="T21" fmla="*/ 0 h 34"/>
                    <a:gd name="T22" fmla="*/ 86 w 100"/>
                    <a:gd name="T23" fmla="*/ 2 h 34"/>
                    <a:gd name="T24" fmla="*/ 72 w 100"/>
                    <a:gd name="T25" fmla="*/ 4 h 34"/>
                    <a:gd name="T26" fmla="*/ 60 w 100"/>
                    <a:gd name="T27" fmla="*/ 6 h 34"/>
                    <a:gd name="T28" fmla="*/ 50 w 100"/>
                    <a:gd name="T29" fmla="*/ 10 h 34"/>
                    <a:gd name="T30" fmla="*/ 38 w 100"/>
                    <a:gd name="T31" fmla="*/ 12 h 34"/>
                    <a:gd name="T32" fmla="*/ 28 w 100"/>
                    <a:gd name="T33" fmla="*/ 18 h 34"/>
                    <a:gd name="T34" fmla="*/ 16 w 100"/>
                    <a:gd name="T35" fmla="*/ 22 h 34"/>
                    <a:gd name="T36" fmla="*/ 0 w 100"/>
                    <a:gd name="T37" fmla="*/ 30 h 34"/>
                    <a:gd name="T38" fmla="*/ 4 w 100"/>
                    <a:gd name="T39" fmla="*/ 30 h 34"/>
                    <a:gd name="T40" fmla="*/ 0 w 100"/>
                    <a:gd name="T41" fmla="*/ 30 h 34"/>
                    <a:gd name="T42" fmla="*/ 0 w 100"/>
                    <a:gd name="T43" fmla="*/ 34 h 34"/>
                    <a:gd name="T44" fmla="*/ 4 w 100"/>
                    <a:gd name="T45" fmla="*/ 32 h 34"/>
                    <a:gd name="T46" fmla="*/ 0 w 100"/>
                    <a:gd name="T47" fmla="*/ 30 h 34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w 100"/>
                    <a:gd name="T73" fmla="*/ 0 h 34"/>
                    <a:gd name="T74" fmla="*/ 100 w 100"/>
                    <a:gd name="T75" fmla="*/ 34 h 34"/>
                  </a:gdLst>
                  <a:ahLst/>
                  <a:cxnLst>
                    <a:cxn ang="T48">
                      <a:pos x="T0" y="T1"/>
                    </a:cxn>
                    <a:cxn ang="T49">
                      <a:pos x="T2" y="T3"/>
                    </a:cxn>
                    <a:cxn ang="T50">
                      <a:pos x="T4" y="T5"/>
                    </a:cxn>
                    <a:cxn ang="T51">
                      <a:pos x="T6" y="T7"/>
                    </a:cxn>
                    <a:cxn ang="T52">
                      <a:pos x="T8" y="T9"/>
                    </a:cxn>
                    <a:cxn ang="T53">
                      <a:pos x="T10" y="T11"/>
                    </a:cxn>
                    <a:cxn ang="T54">
                      <a:pos x="T12" y="T13"/>
                    </a:cxn>
                    <a:cxn ang="T55">
                      <a:pos x="T14" y="T15"/>
                    </a:cxn>
                    <a:cxn ang="T56">
                      <a:pos x="T16" y="T17"/>
                    </a:cxn>
                    <a:cxn ang="T57">
                      <a:pos x="T18" y="T19"/>
                    </a:cxn>
                    <a:cxn ang="T58">
                      <a:pos x="T20" y="T21"/>
                    </a:cxn>
                    <a:cxn ang="T59">
                      <a:pos x="T22" y="T23"/>
                    </a:cxn>
                    <a:cxn ang="T60">
                      <a:pos x="T24" y="T25"/>
                    </a:cxn>
                    <a:cxn ang="T61">
                      <a:pos x="T26" y="T27"/>
                    </a:cxn>
                    <a:cxn ang="T62">
                      <a:pos x="T28" y="T29"/>
                    </a:cxn>
                    <a:cxn ang="T63">
                      <a:pos x="T30" y="T31"/>
                    </a:cxn>
                    <a:cxn ang="T64">
                      <a:pos x="T32" y="T33"/>
                    </a:cxn>
                    <a:cxn ang="T65">
                      <a:pos x="T34" y="T35"/>
                    </a:cxn>
                    <a:cxn ang="T66">
                      <a:pos x="T36" y="T37"/>
                    </a:cxn>
                    <a:cxn ang="T67">
                      <a:pos x="T38" y="T39"/>
                    </a:cxn>
                    <a:cxn ang="T68">
                      <a:pos x="T40" y="T41"/>
                    </a:cxn>
                    <a:cxn ang="T69">
                      <a:pos x="T42" y="T43"/>
                    </a:cxn>
                    <a:cxn ang="T70">
                      <a:pos x="T44" y="T45"/>
                    </a:cxn>
                    <a:cxn ang="T71">
                      <a:pos x="T46" y="T47"/>
                    </a:cxn>
                  </a:cxnLst>
                  <a:rect l="T72" t="T73" r="T74" b="T75"/>
                  <a:pathLst>
                    <a:path w="100" h="34">
                      <a:moveTo>
                        <a:pt x="0" y="30"/>
                      </a:moveTo>
                      <a:lnTo>
                        <a:pt x="4" y="32"/>
                      </a:lnTo>
                      <a:lnTo>
                        <a:pt x="18" y="26"/>
                      </a:lnTo>
                      <a:lnTo>
                        <a:pt x="30" y="20"/>
                      </a:lnTo>
                      <a:lnTo>
                        <a:pt x="40" y="16"/>
                      </a:lnTo>
                      <a:lnTo>
                        <a:pt x="50" y="12"/>
                      </a:lnTo>
                      <a:lnTo>
                        <a:pt x="62" y="10"/>
                      </a:lnTo>
                      <a:lnTo>
                        <a:pt x="74" y="6"/>
                      </a:lnTo>
                      <a:lnTo>
                        <a:pt x="86" y="4"/>
                      </a:lnTo>
                      <a:lnTo>
                        <a:pt x="100" y="2"/>
                      </a:lnTo>
                      <a:lnTo>
                        <a:pt x="100" y="0"/>
                      </a:lnTo>
                      <a:lnTo>
                        <a:pt x="86" y="2"/>
                      </a:lnTo>
                      <a:lnTo>
                        <a:pt x="72" y="4"/>
                      </a:lnTo>
                      <a:lnTo>
                        <a:pt x="60" y="6"/>
                      </a:lnTo>
                      <a:lnTo>
                        <a:pt x="50" y="10"/>
                      </a:lnTo>
                      <a:lnTo>
                        <a:pt x="38" y="12"/>
                      </a:lnTo>
                      <a:lnTo>
                        <a:pt x="28" y="18"/>
                      </a:lnTo>
                      <a:lnTo>
                        <a:pt x="16" y="22"/>
                      </a:lnTo>
                      <a:lnTo>
                        <a:pt x="0" y="30"/>
                      </a:lnTo>
                      <a:lnTo>
                        <a:pt x="4" y="30"/>
                      </a:lnTo>
                      <a:lnTo>
                        <a:pt x="0" y="30"/>
                      </a:lnTo>
                      <a:lnTo>
                        <a:pt x="0" y="34"/>
                      </a:lnTo>
                      <a:lnTo>
                        <a:pt x="4" y="32"/>
                      </a:lnTo>
                      <a:lnTo>
                        <a:pt x="0" y="3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</p:grpSp>
          <p:sp>
            <p:nvSpPr>
              <p:cNvPr id="341" name="Rectangle 157">
                <a:extLst>
                  <a:ext uri="{FF2B5EF4-FFF2-40B4-BE49-F238E27FC236}">
                    <a16:creationId xmlns:a16="http://schemas.microsoft.com/office/drawing/2014/main" xmlns="" id="{61FC507E-6D19-4BE7-8193-88C939BF13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" y="1748"/>
                <a:ext cx="439" cy="8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342" name="Rectangle 158">
                <a:extLst>
                  <a:ext uri="{FF2B5EF4-FFF2-40B4-BE49-F238E27FC236}">
                    <a16:creationId xmlns:a16="http://schemas.microsoft.com/office/drawing/2014/main" xmlns="" id="{DCD7A8B8-A768-437C-9CA9-3579ECA628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5" y="1663"/>
                <a:ext cx="541" cy="21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343" name="Rectangle 159">
                <a:extLst>
                  <a:ext uri="{FF2B5EF4-FFF2-40B4-BE49-F238E27FC236}">
                    <a16:creationId xmlns:a16="http://schemas.microsoft.com/office/drawing/2014/main" xmlns="" id="{0AF20DE5-965B-41A1-9D9B-7E31E957B3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5" y="1699"/>
                <a:ext cx="331" cy="19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zh-CN" altLang="en-US" b="1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订单</a:t>
                </a:r>
                <a:endParaRPr lang="en-US" altLang="zh-TW" b="1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  <p:grpSp>
          <p:nvGrpSpPr>
            <p:cNvPr id="222" name="Group 160">
              <a:extLst>
                <a:ext uri="{FF2B5EF4-FFF2-40B4-BE49-F238E27FC236}">
                  <a16:creationId xmlns:a16="http://schemas.microsoft.com/office/drawing/2014/main" xmlns="" id="{D1CA7373-7C7A-462A-A001-B6ED13290B3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17" y="1772"/>
              <a:ext cx="947" cy="361"/>
              <a:chOff x="3032" y="1663"/>
              <a:chExt cx="1079" cy="407"/>
            </a:xfrm>
          </p:grpSpPr>
          <p:grpSp>
            <p:nvGrpSpPr>
              <p:cNvPr id="324" name="Group 161">
                <a:extLst>
                  <a:ext uri="{FF2B5EF4-FFF2-40B4-BE49-F238E27FC236}">
                    <a16:creationId xmlns:a16="http://schemas.microsoft.com/office/drawing/2014/main" xmlns="" id="{740E4997-7FB1-4A6B-98E1-C551F1CEFF4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034" y="1665"/>
                <a:ext cx="1077" cy="405"/>
                <a:chOff x="3034" y="1665"/>
                <a:chExt cx="1077" cy="405"/>
              </a:xfrm>
            </p:grpSpPr>
            <p:sp>
              <p:nvSpPr>
                <p:cNvPr id="337" name="Freeform 162">
                  <a:extLst>
                    <a:ext uri="{FF2B5EF4-FFF2-40B4-BE49-F238E27FC236}">
                      <a16:creationId xmlns:a16="http://schemas.microsoft.com/office/drawing/2014/main" xmlns="" id="{A2DFE9E3-B44C-40FB-8A94-6831A94B563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57" y="1689"/>
                  <a:ext cx="1054" cy="381"/>
                </a:xfrm>
                <a:custGeom>
                  <a:avLst/>
                  <a:gdLst>
                    <a:gd name="T0" fmla="*/ 818 w 1054"/>
                    <a:gd name="T1" fmla="*/ 2 h 381"/>
                    <a:gd name="T2" fmla="*/ 0 w 1054"/>
                    <a:gd name="T3" fmla="*/ 0 h 381"/>
                    <a:gd name="T4" fmla="*/ 0 w 1054"/>
                    <a:gd name="T5" fmla="*/ 381 h 381"/>
                    <a:gd name="T6" fmla="*/ 1054 w 1054"/>
                    <a:gd name="T7" fmla="*/ 381 h 381"/>
                    <a:gd name="T8" fmla="*/ 1054 w 1054"/>
                    <a:gd name="T9" fmla="*/ 143 h 381"/>
                    <a:gd name="T10" fmla="*/ 818 w 1054"/>
                    <a:gd name="T11" fmla="*/ 2 h 381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1054"/>
                    <a:gd name="T19" fmla="*/ 0 h 381"/>
                    <a:gd name="T20" fmla="*/ 1054 w 1054"/>
                    <a:gd name="T21" fmla="*/ 381 h 381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1054" h="381">
                      <a:moveTo>
                        <a:pt x="818" y="2"/>
                      </a:moveTo>
                      <a:lnTo>
                        <a:pt x="0" y="0"/>
                      </a:lnTo>
                      <a:lnTo>
                        <a:pt x="0" y="381"/>
                      </a:lnTo>
                      <a:lnTo>
                        <a:pt x="1054" y="381"/>
                      </a:lnTo>
                      <a:lnTo>
                        <a:pt x="1054" y="143"/>
                      </a:lnTo>
                      <a:lnTo>
                        <a:pt x="818" y="2"/>
                      </a:lnTo>
                      <a:close/>
                    </a:path>
                  </a:pathLst>
                </a:custGeom>
                <a:solidFill>
                  <a:srgbClr val="CECECE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338" name="Freeform 163">
                  <a:extLst>
                    <a:ext uri="{FF2B5EF4-FFF2-40B4-BE49-F238E27FC236}">
                      <a16:creationId xmlns:a16="http://schemas.microsoft.com/office/drawing/2014/main" xmlns="" id="{609AA7DD-C21F-42BF-BE40-B29C56C4587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34" y="1665"/>
                  <a:ext cx="1053" cy="381"/>
                </a:xfrm>
                <a:custGeom>
                  <a:avLst/>
                  <a:gdLst>
                    <a:gd name="T0" fmla="*/ 817 w 1053"/>
                    <a:gd name="T1" fmla="*/ 2 h 381"/>
                    <a:gd name="T2" fmla="*/ 0 w 1053"/>
                    <a:gd name="T3" fmla="*/ 0 h 381"/>
                    <a:gd name="T4" fmla="*/ 0 w 1053"/>
                    <a:gd name="T5" fmla="*/ 381 h 381"/>
                    <a:gd name="T6" fmla="*/ 1053 w 1053"/>
                    <a:gd name="T7" fmla="*/ 381 h 381"/>
                    <a:gd name="T8" fmla="*/ 1053 w 1053"/>
                    <a:gd name="T9" fmla="*/ 143 h 381"/>
                    <a:gd name="T10" fmla="*/ 817 w 1053"/>
                    <a:gd name="T11" fmla="*/ 2 h 381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1053"/>
                    <a:gd name="T19" fmla="*/ 0 h 381"/>
                    <a:gd name="T20" fmla="*/ 1053 w 1053"/>
                    <a:gd name="T21" fmla="*/ 381 h 381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1053" h="381">
                      <a:moveTo>
                        <a:pt x="817" y="2"/>
                      </a:moveTo>
                      <a:lnTo>
                        <a:pt x="0" y="0"/>
                      </a:lnTo>
                      <a:lnTo>
                        <a:pt x="0" y="381"/>
                      </a:lnTo>
                      <a:lnTo>
                        <a:pt x="1053" y="381"/>
                      </a:lnTo>
                      <a:lnTo>
                        <a:pt x="1053" y="143"/>
                      </a:lnTo>
                      <a:lnTo>
                        <a:pt x="817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</p:grpSp>
          <p:grpSp>
            <p:nvGrpSpPr>
              <p:cNvPr id="325" name="Group 164">
                <a:extLst>
                  <a:ext uri="{FF2B5EF4-FFF2-40B4-BE49-F238E27FC236}">
                    <a16:creationId xmlns:a16="http://schemas.microsoft.com/office/drawing/2014/main" xmlns="" id="{71F16249-39AB-486E-AD9F-9222759ED17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841" y="1665"/>
                <a:ext cx="246" cy="198"/>
                <a:chOff x="3841" y="1665"/>
                <a:chExt cx="246" cy="198"/>
              </a:xfrm>
            </p:grpSpPr>
            <p:sp>
              <p:nvSpPr>
                <p:cNvPr id="329" name="Freeform 165">
                  <a:extLst>
                    <a:ext uri="{FF2B5EF4-FFF2-40B4-BE49-F238E27FC236}">
                      <a16:creationId xmlns:a16="http://schemas.microsoft.com/office/drawing/2014/main" xmlns="" id="{4EF84C7F-ECA7-4A4D-8FFE-7C10B199CE4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57" y="1665"/>
                  <a:ext cx="228" cy="121"/>
                </a:xfrm>
                <a:custGeom>
                  <a:avLst/>
                  <a:gdLst>
                    <a:gd name="T0" fmla="*/ 0 w 228"/>
                    <a:gd name="T1" fmla="*/ 4 h 121"/>
                    <a:gd name="T2" fmla="*/ 0 w 228"/>
                    <a:gd name="T3" fmla="*/ 4 h 121"/>
                    <a:gd name="T4" fmla="*/ 226 w 228"/>
                    <a:gd name="T5" fmla="*/ 121 h 121"/>
                    <a:gd name="T6" fmla="*/ 228 w 228"/>
                    <a:gd name="T7" fmla="*/ 117 h 121"/>
                    <a:gd name="T8" fmla="*/ 2 w 228"/>
                    <a:gd name="T9" fmla="*/ 0 h 121"/>
                    <a:gd name="T10" fmla="*/ 0 w 228"/>
                    <a:gd name="T11" fmla="*/ 0 h 121"/>
                    <a:gd name="T12" fmla="*/ 2 w 228"/>
                    <a:gd name="T13" fmla="*/ 0 h 121"/>
                    <a:gd name="T14" fmla="*/ 0 w 228"/>
                    <a:gd name="T15" fmla="*/ 0 h 121"/>
                    <a:gd name="T16" fmla="*/ 0 w 228"/>
                    <a:gd name="T17" fmla="*/ 4 h 121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228"/>
                    <a:gd name="T28" fmla="*/ 0 h 121"/>
                    <a:gd name="T29" fmla="*/ 228 w 228"/>
                    <a:gd name="T30" fmla="*/ 121 h 121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228" h="121">
                      <a:moveTo>
                        <a:pt x="0" y="4"/>
                      </a:moveTo>
                      <a:lnTo>
                        <a:pt x="0" y="4"/>
                      </a:lnTo>
                      <a:lnTo>
                        <a:pt x="226" y="121"/>
                      </a:lnTo>
                      <a:lnTo>
                        <a:pt x="228" y="117"/>
                      </a:lnTo>
                      <a:lnTo>
                        <a:pt x="2" y="0"/>
                      </a:lnTo>
                      <a:lnTo>
                        <a:pt x="0" y="0"/>
                      </a:lnTo>
                      <a:lnTo>
                        <a:pt x="2" y="0"/>
                      </a:lnTo>
                      <a:lnTo>
                        <a:pt x="0" y="0"/>
                      </a:lnTo>
                      <a:lnTo>
                        <a:pt x="0" y="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330" name="Freeform 166">
                  <a:extLst>
                    <a:ext uri="{FF2B5EF4-FFF2-40B4-BE49-F238E27FC236}">
                      <a16:creationId xmlns:a16="http://schemas.microsoft.com/office/drawing/2014/main" xmlns="" id="{9959EE74-C265-40B3-83A2-E099D92ACB3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41" y="1669"/>
                  <a:ext cx="242" cy="194"/>
                </a:xfrm>
                <a:custGeom>
                  <a:avLst/>
                  <a:gdLst>
                    <a:gd name="T0" fmla="*/ 14 w 242"/>
                    <a:gd name="T1" fmla="*/ 194 h 194"/>
                    <a:gd name="T2" fmla="*/ 22 w 242"/>
                    <a:gd name="T3" fmla="*/ 159 h 194"/>
                    <a:gd name="T4" fmla="*/ 24 w 242"/>
                    <a:gd name="T5" fmla="*/ 131 h 194"/>
                    <a:gd name="T6" fmla="*/ 24 w 242"/>
                    <a:gd name="T7" fmla="*/ 107 h 194"/>
                    <a:gd name="T8" fmla="*/ 26 w 242"/>
                    <a:gd name="T9" fmla="*/ 79 h 194"/>
                    <a:gd name="T10" fmla="*/ 24 w 242"/>
                    <a:gd name="T11" fmla="*/ 69 h 194"/>
                    <a:gd name="T12" fmla="*/ 22 w 242"/>
                    <a:gd name="T13" fmla="*/ 61 h 194"/>
                    <a:gd name="T14" fmla="*/ 20 w 242"/>
                    <a:gd name="T15" fmla="*/ 49 h 194"/>
                    <a:gd name="T16" fmla="*/ 16 w 242"/>
                    <a:gd name="T17" fmla="*/ 41 h 194"/>
                    <a:gd name="T18" fmla="*/ 14 w 242"/>
                    <a:gd name="T19" fmla="*/ 31 h 194"/>
                    <a:gd name="T20" fmla="*/ 10 w 242"/>
                    <a:gd name="T21" fmla="*/ 22 h 194"/>
                    <a:gd name="T22" fmla="*/ 4 w 242"/>
                    <a:gd name="T23" fmla="*/ 12 h 194"/>
                    <a:gd name="T24" fmla="*/ 0 w 242"/>
                    <a:gd name="T25" fmla="*/ 0 h 194"/>
                    <a:gd name="T26" fmla="*/ 2 w 242"/>
                    <a:gd name="T27" fmla="*/ 0 h 194"/>
                    <a:gd name="T28" fmla="*/ 8 w 242"/>
                    <a:gd name="T29" fmla="*/ 0 h 194"/>
                    <a:gd name="T30" fmla="*/ 14 w 242"/>
                    <a:gd name="T31" fmla="*/ 0 h 194"/>
                    <a:gd name="T32" fmla="*/ 18 w 242"/>
                    <a:gd name="T33" fmla="*/ 0 h 194"/>
                    <a:gd name="T34" fmla="*/ 34 w 242"/>
                    <a:gd name="T35" fmla="*/ 10 h 194"/>
                    <a:gd name="T36" fmla="*/ 54 w 242"/>
                    <a:gd name="T37" fmla="*/ 20 h 194"/>
                    <a:gd name="T38" fmla="*/ 74 w 242"/>
                    <a:gd name="T39" fmla="*/ 29 h 194"/>
                    <a:gd name="T40" fmla="*/ 92 w 242"/>
                    <a:gd name="T41" fmla="*/ 39 h 194"/>
                    <a:gd name="T42" fmla="*/ 112 w 242"/>
                    <a:gd name="T43" fmla="*/ 49 h 194"/>
                    <a:gd name="T44" fmla="*/ 130 w 242"/>
                    <a:gd name="T45" fmla="*/ 59 h 194"/>
                    <a:gd name="T46" fmla="*/ 148 w 242"/>
                    <a:gd name="T47" fmla="*/ 69 h 194"/>
                    <a:gd name="T48" fmla="*/ 166 w 242"/>
                    <a:gd name="T49" fmla="*/ 77 h 194"/>
                    <a:gd name="T50" fmla="*/ 180 w 242"/>
                    <a:gd name="T51" fmla="*/ 85 h 194"/>
                    <a:gd name="T52" fmla="*/ 196 w 242"/>
                    <a:gd name="T53" fmla="*/ 93 h 194"/>
                    <a:gd name="T54" fmla="*/ 208 w 242"/>
                    <a:gd name="T55" fmla="*/ 101 h 194"/>
                    <a:gd name="T56" fmla="*/ 220 w 242"/>
                    <a:gd name="T57" fmla="*/ 107 h 194"/>
                    <a:gd name="T58" fmla="*/ 230 w 242"/>
                    <a:gd name="T59" fmla="*/ 111 h 194"/>
                    <a:gd name="T60" fmla="*/ 236 w 242"/>
                    <a:gd name="T61" fmla="*/ 115 h 194"/>
                    <a:gd name="T62" fmla="*/ 240 w 242"/>
                    <a:gd name="T63" fmla="*/ 117 h 194"/>
                    <a:gd name="T64" fmla="*/ 242 w 242"/>
                    <a:gd name="T65" fmla="*/ 119 h 194"/>
                    <a:gd name="T66" fmla="*/ 242 w 242"/>
                    <a:gd name="T67" fmla="*/ 123 h 194"/>
                    <a:gd name="T68" fmla="*/ 242 w 242"/>
                    <a:gd name="T69" fmla="*/ 125 h 194"/>
                    <a:gd name="T70" fmla="*/ 242 w 242"/>
                    <a:gd name="T71" fmla="*/ 129 h 194"/>
                    <a:gd name="T72" fmla="*/ 242 w 242"/>
                    <a:gd name="T73" fmla="*/ 133 h 194"/>
                    <a:gd name="T74" fmla="*/ 234 w 242"/>
                    <a:gd name="T75" fmla="*/ 133 h 194"/>
                    <a:gd name="T76" fmla="*/ 228 w 242"/>
                    <a:gd name="T77" fmla="*/ 133 h 194"/>
                    <a:gd name="T78" fmla="*/ 220 w 242"/>
                    <a:gd name="T79" fmla="*/ 133 h 194"/>
                    <a:gd name="T80" fmla="*/ 212 w 242"/>
                    <a:gd name="T81" fmla="*/ 133 h 194"/>
                    <a:gd name="T82" fmla="*/ 204 w 242"/>
                    <a:gd name="T83" fmla="*/ 133 h 194"/>
                    <a:gd name="T84" fmla="*/ 198 w 242"/>
                    <a:gd name="T85" fmla="*/ 135 h 194"/>
                    <a:gd name="T86" fmla="*/ 194 w 242"/>
                    <a:gd name="T87" fmla="*/ 135 h 194"/>
                    <a:gd name="T88" fmla="*/ 188 w 242"/>
                    <a:gd name="T89" fmla="*/ 137 h 194"/>
                    <a:gd name="T90" fmla="*/ 172 w 242"/>
                    <a:gd name="T91" fmla="*/ 137 h 194"/>
                    <a:gd name="T92" fmla="*/ 158 w 242"/>
                    <a:gd name="T93" fmla="*/ 139 h 194"/>
                    <a:gd name="T94" fmla="*/ 144 w 242"/>
                    <a:gd name="T95" fmla="*/ 141 h 194"/>
                    <a:gd name="T96" fmla="*/ 132 w 242"/>
                    <a:gd name="T97" fmla="*/ 145 h 194"/>
                    <a:gd name="T98" fmla="*/ 120 w 242"/>
                    <a:gd name="T99" fmla="*/ 147 h 194"/>
                    <a:gd name="T100" fmla="*/ 108 w 242"/>
                    <a:gd name="T101" fmla="*/ 151 h 194"/>
                    <a:gd name="T102" fmla="*/ 98 w 242"/>
                    <a:gd name="T103" fmla="*/ 155 h 194"/>
                    <a:gd name="T104" fmla="*/ 88 w 242"/>
                    <a:gd name="T105" fmla="*/ 157 h 194"/>
                    <a:gd name="T106" fmla="*/ 76 w 242"/>
                    <a:gd name="T107" fmla="*/ 163 h 194"/>
                    <a:gd name="T108" fmla="*/ 68 w 242"/>
                    <a:gd name="T109" fmla="*/ 165 h 194"/>
                    <a:gd name="T110" fmla="*/ 58 w 242"/>
                    <a:gd name="T111" fmla="*/ 171 h 194"/>
                    <a:gd name="T112" fmla="*/ 48 w 242"/>
                    <a:gd name="T113" fmla="*/ 175 h 194"/>
                    <a:gd name="T114" fmla="*/ 40 w 242"/>
                    <a:gd name="T115" fmla="*/ 180 h 194"/>
                    <a:gd name="T116" fmla="*/ 32 w 242"/>
                    <a:gd name="T117" fmla="*/ 184 h 194"/>
                    <a:gd name="T118" fmla="*/ 24 w 242"/>
                    <a:gd name="T119" fmla="*/ 188 h 194"/>
                    <a:gd name="T120" fmla="*/ 14 w 242"/>
                    <a:gd name="T121" fmla="*/ 194 h 194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w 242"/>
                    <a:gd name="T184" fmla="*/ 0 h 194"/>
                    <a:gd name="T185" fmla="*/ 242 w 242"/>
                    <a:gd name="T186" fmla="*/ 194 h 194"/>
                  </a:gdLst>
                  <a:ahLst/>
                  <a:cxnLst>
                    <a:cxn ang="T122">
                      <a:pos x="T0" y="T1"/>
                    </a:cxn>
                    <a:cxn ang="T123">
                      <a:pos x="T2" y="T3"/>
                    </a:cxn>
                    <a:cxn ang="T124">
                      <a:pos x="T4" y="T5"/>
                    </a:cxn>
                    <a:cxn ang="T125">
                      <a:pos x="T6" y="T7"/>
                    </a:cxn>
                    <a:cxn ang="T126">
                      <a:pos x="T8" y="T9"/>
                    </a:cxn>
                    <a:cxn ang="T127">
                      <a:pos x="T10" y="T11"/>
                    </a:cxn>
                    <a:cxn ang="T128">
                      <a:pos x="T12" y="T13"/>
                    </a:cxn>
                    <a:cxn ang="T129">
                      <a:pos x="T14" y="T15"/>
                    </a:cxn>
                    <a:cxn ang="T130">
                      <a:pos x="T16" y="T17"/>
                    </a:cxn>
                    <a:cxn ang="T131">
                      <a:pos x="T18" y="T19"/>
                    </a:cxn>
                    <a:cxn ang="T132">
                      <a:pos x="T20" y="T21"/>
                    </a:cxn>
                    <a:cxn ang="T133">
                      <a:pos x="T22" y="T23"/>
                    </a:cxn>
                    <a:cxn ang="T134">
                      <a:pos x="T24" y="T25"/>
                    </a:cxn>
                    <a:cxn ang="T135">
                      <a:pos x="T26" y="T27"/>
                    </a:cxn>
                    <a:cxn ang="T136">
                      <a:pos x="T28" y="T29"/>
                    </a:cxn>
                    <a:cxn ang="T137">
                      <a:pos x="T30" y="T31"/>
                    </a:cxn>
                    <a:cxn ang="T138">
                      <a:pos x="T32" y="T33"/>
                    </a:cxn>
                    <a:cxn ang="T139">
                      <a:pos x="T34" y="T35"/>
                    </a:cxn>
                    <a:cxn ang="T140">
                      <a:pos x="T36" y="T37"/>
                    </a:cxn>
                    <a:cxn ang="T141">
                      <a:pos x="T38" y="T39"/>
                    </a:cxn>
                    <a:cxn ang="T142">
                      <a:pos x="T40" y="T41"/>
                    </a:cxn>
                    <a:cxn ang="T143">
                      <a:pos x="T42" y="T43"/>
                    </a:cxn>
                    <a:cxn ang="T144">
                      <a:pos x="T44" y="T45"/>
                    </a:cxn>
                    <a:cxn ang="T145">
                      <a:pos x="T46" y="T47"/>
                    </a:cxn>
                    <a:cxn ang="T146">
                      <a:pos x="T48" y="T49"/>
                    </a:cxn>
                    <a:cxn ang="T147">
                      <a:pos x="T50" y="T51"/>
                    </a:cxn>
                    <a:cxn ang="T148">
                      <a:pos x="T52" y="T53"/>
                    </a:cxn>
                    <a:cxn ang="T149">
                      <a:pos x="T54" y="T55"/>
                    </a:cxn>
                    <a:cxn ang="T150">
                      <a:pos x="T56" y="T57"/>
                    </a:cxn>
                    <a:cxn ang="T151">
                      <a:pos x="T58" y="T59"/>
                    </a:cxn>
                    <a:cxn ang="T152">
                      <a:pos x="T60" y="T61"/>
                    </a:cxn>
                    <a:cxn ang="T153">
                      <a:pos x="T62" y="T63"/>
                    </a:cxn>
                    <a:cxn ang="T154">
                      <a:pos x="T64" y="T65"/>
                    </a:cxn>
                    <a:cxn ang="T155">
                      <a:pos x="T66" y="T67"/>
                    </a:cxn>
                    <a:cxn ang="T156">
                      <a:pos x="T68" y="T69"/>
                    </a:cxn>
                    <a:cxn ang="T157">
                      <a:pos x="T70" y="T71"/>
                    </a:cxn>
                    <a:cxn ang="T158">
                      <a:pos x="T72" y="T73"/>
                    </a:cxn>
                    <a:cxn ang="T159">
                      <a:pos x="T74" y="T75"/>
                    </a:cxn>
                    <a:cxn ang="T160">
                      <a:pos x="T76" y="T77"/>
                    </a:cxn>
                    <a:cxn ang="T161">
                      <a:pos x="T78" y="T79"/>
                    </a:cxn>
                    <a:cxn ang="T162">
                      <a:pos x="T80" y="T81"/>
                    </a:cxn>
                    <a:cxn ang="T163">
                      <a:pos x="T82" y="T83"/>
                    </a:cxn>
                    <a:cxn ang="T164">
                      <a:pos x="T84" y="T85"/>
                    </a:cxn>
                    <a:cxn ang="T165">
                      <a:pos x="T86" y="T87"/>
                    </a:cxn>
                    <a:cxn ang="T166">
                      <a:pos x="T88" y="T89"/>
                    </a:cxn>
                    <a:cxn ang="T167">
                      <a:pos x="T90" y="T91"/>
                    </a:cxn>
                    <a:cxn ang="T168">
                      <a:pos x="T92" y="T93"/>
                    </a:cxn>
                    <a:cxn ang="T169">
                      <a:pos x="T94" y="T95"/>
                    </a:cxn>
                    <a:cxn ang="T170">
                      <a:pos x="T96" y="T97"/>
                    </a:cxn>
                    <a:cxn ang="T171">
                      <a:pos x="T98" y="T99"/>
                    </a:cxn>
                    <a:cxn ang="T172">
                      <a:pos x="T100" y="T101"/>
                    </a:cxn>
                    <a:cxn ang="T173">
                      <a:pos x="T102" y="T103"/>
                    </a:cxn>
                    <a:cxn ang="T174">
                      <a:pos x="T104" y="T105"/>
                    </a:cxn>
                    <a:cxn ang="T175">
                      <a:pos x="T106" y="T107"/>
                    </a:cxn>
                    <a:cxn ang="T176">
                      <a:pos x="T108" y="T109"/>
                    </a:cxn>
                    <a:cxn ang="T177">
                      <a:pos x="T110" y="T111"/>
                    </a:cxn>
                    <a:cxn ang="T178">
                      <a:pos x="T112" y="T113"/>
                    </a:cxn>
                    <a:cxn ang="T179">
                      <a:pos x="T114" y="T115"/>
                    </a:cxn>
                    <a:cxn ang="T180">
                      <a:pos x="T116" y="T117"/>
                    </a:cxn>
                    <a:cxn ang="T181">
                      <a:pos x="T118" y="T119"/>
                    </a:cxn>
                    <a:cxn ang="T182">
                      <a:pos x="T120" y="T121"/>
                    </a:cxn>
                  </a:cxnLst>
                  <a:rect l="T183" t="T184" r="T185" b="T186"/>
                  <a:pathLst>
                    <a:path w="242" h="194">
                      <a:moveTo>
                        <a:pt x="14" y="194"/>
                      </a:moveTo>
                      <a:lnTo>
                        <a:pt x="22" y="159"/>
                      </a:lnTo>
                      <a:lnTo>
                        <a:pt x="24" y="131"/>
                      </a:lnTo>
                      <a:lnTo>
                        <a:pt x="24" y="107"/>
                      </a:lnTo>
                      <a:lnTo>
                        <a:pt x="26" y="79"/>
                      </a:lnTo>
                      <a:lnTo>
                        <a:pt x="24" y="69"/>
                      </a:lnTo>
                      <a:lnTo>
                        <a:pt x="22" y="61"/>
                      </a:lnTo>
                      <a:lnTo>
                        <a:pt x="20" y="49"/>
                      </a:lnTo>
                      <a:lnTo>
                        <a:pt x="16" y="41"/>
                      </a:lnTo>
                      <a:lnTo>
                        <a:pt x="14" y="31"/>
                      </a:lnTo>
                      <a:lnTo>
                        <a:pt x="10" y="22"/>
                      </a:lnTo>
                      <a:lnTo>
                        <a:pt x="4" y="12"/>
                      </a:lnTo>
                      <a:lnTo>
                        <a:pt x="0" y="0"/>
                      </a:lnTo>
                      <a:lnTo>
                        <a:pt x="2" y="0"/>
                      </a:lnTo>
                      <a:lnTo>
                        <a:pt x="8" y="0"/>
                      </a:lnTo>
                      <a:lnTo>
                        <a:pt x="14" y="0"/>
                      </a:lnTo>
                      <a:lnTo>
                        <a:pt x="18" y="0"/>
                      </a:lnTo>
                      <a:lnTo>
                        <a:pt x="34" y="10"/>
                      </a:lnTo>
                      <a:lnTo>
                        <a:pt x="54" y="20"/>
                      </a:lnTo>
                      <a:lnTo>
                        <a:pt x="74" y="29"/>
                      </a:lnTo>
                      <a:lnTo>
                        <a:pt x="92" y="39"/>
                      </a:lnTo>
                      <a:lnTo>
                        <a:pt x="112" y="49"/>
                      </a:lnTo>
                      <a:lnTo>
                        <a:pt x="130" y="59"/>
                      </a:lnTo>
                      <a:lnTo>
                        <a:pt x="148" y="69"/>
                      </a:lnTo>
                      <a:lnTo>
                        <a:pt x="166" y="77"/>
                      </a:lnTo>
                      <a:lnTo>
                        <a:pt x="180" y="85"/>
                      </a:lnTo>
                      <a:lnTo>
                        <a:pt x="196" y="93"/>
                      </a:lnTo>
                      <a:lnTo>
                        <a:pt x="208" y="101"/>
                      </a:lnTo>
                      <a:lnTo>
                        <a:pt x="220" y="107"/>
                      </a:lnTo>
                      <a:lnTo>
                        <a:pt x="230" y="111"/>
                      </a:lnTo>
                      <a:lnTo>
                        <a:pt x="236" y="115"/>
                      </a:lnTo>
                      <a:lnTo>
                        <a:pt x="240" y="117"/>
                      </a:lnTo>
                      <a:lnTo>
                        <a:pt x="242" y="119"/>
                      </a:lnTo>
                      <a:lnTo>
                        <a:pt x="242" y="123"/>
                      </a:lnTo>
                      <a:lnTo>
                        <a:pt x="242" y="125"/>
                      </a:lnTo>
                      <a:lnTo>
                        <a:pt x="242" y="129"/>
                      </a:lnTo>
                      <a:lnTo>
                        <a:pt x="242" y="133"/>
                      </a:lnTo>
                      <a:lnTo>
                        <a:pt x="234" y="133"/>
                      </a:lnTo>
                      <a:lnTo>
                        <a:pt x="228" y="133"/>
                      </a:lnTo>
                      <a:lnTo>
                        <a:pt x="220" y="133"/>
                      </a:lnTo>
                      <a:lnTo>
                        <a:pt x="212" y="133"/>
                      </a:lnTo>
                      <a:lnTo>
                        <a:pt x="204" y="133"/>
                      </a:lnTo>
                      <a:lnTo>
                        <a:pt x="198" y="135"/>
                      </a:lnTo>
                      <a:lnTo>
                        <a:pt x="194" y="135"/>
                      </a:lnTo>
                      <a:lnTo>
                        <a:pt x="188" y="137"/>
                      </a:lnTo>
                      <a:lnTo>
                        <a:pt x="172" y="137"/>
                      </a:lnTo>
                      <a:lnTo>
                        <a:pt x="158" y="139"/>
                      </a:lnTo>
                      <a:lnTo>
                        <a:pt x="144" y="141"/>
                      </a:lnTo>
                      <a:lnTo>
                        <a:pt x="132" y="145"/>
                      </a:lnTo>
                      <a:lnTo>
                        <a:pt x="120" y="147"/>
                      </a:lnTo>
                      <a:lnTo>
                        <a:pt x="108" y="151"/>
                      </a:lnTo>
                      <a:lnTo>
                        <a:pt x="98" y="155"/>
                      </a:lnTo>
                      <a:lnTo>
                        <a:pt x="88" y="157"/>
                      </a:lnTo>
                      <a:lnTo>
                        <a:pt x="76" y="163"/>
                      </a:lnTo>
                      <a:lnTo>
                        <a:pt x="68" y="165"/>
                      </a:lnTo>
                      <a:lnTo>
                        <a:pt x="58" y="171"/>
                      </a:lnTo>
                      <a:lnTo>
                        <a:pt x="48" y="175"/>
                      </a:lnTo>
                      <a:lnTo>
                        <a:pt x="40" y="180"/>
                      </a:lnTo>
                      <a:lnTo>
                        <a:pt x="32" y="184"/>
                      </a:lnTo>
                      <a:lnTo>
                        <a:pt x="24" y="188"/>
                      </a:lnTo>
                      <a:lnTo>
                        <a:pt x="14" y="194"/>
                      </a:lnTo>
                      <a:close/>
                    </a:path>
                  </a:pathLst>
                </a:custGeom>
                <a:solidFill>
                  <a:srgbClr val="9999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331" name="Freeform 167">
                  <a:extLst>
                    <a:ext uri="{FF2B5EF4-FFF2-40B4-BE49-F238E27FC236}">
                      <a16:creationId xmlns:a16="http://schemas.microsoft.com/office/drawing/2014/main" xmlns="" id="{6942B272-9C35-443A-8019-722321EA346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61" y="1671"/>
                  <a:ext cx="224" cy="153"/>
                </a:xfrm>
                <a:custGeom>
                  <a:avLst/>
                  <a:gdLst>
                    <a:gd name="T0" fmla="*/ 28 w 224"/>
                    <a:gd name="T1" fmla="*/ 153 h 153"/>
                    <a:gd name="T2" fmla="*/ 32 w 224"/>
                    <a:gd name="T3" fmla="*/ 125 h 153"/>
                    <a:gd name="T4" fmla="*/ 34 w 224"/>
                    <a:gd name="T5" fmla="*/ 109 h 153"/>
                    <a:gd name="T6" fmla="*/ 34 w 224"/>
                    <a:gd name="T7" fmla="*/ 93 h 153"/>
                    <a:gd name="T8" fmla="*/ 32 w 224"/>
                    <a:gd name="T9" fmla="*/ 71 h 153"/>
                    <a:gd name="T10" fmla="*/ 28 w 224"/>
                    <a:gd name="T11" fmla="*/ 55 h 153"/>
                    <a:gd name="T12" fmla="*/ 22 w 224"/>
                    <a:gd name="T13" fmla="*/ 41 h 153"/>
                    <a:gd name="T14" fmla="*/ 16 w 224"/>
                    <a:gd name="T15" fmla="*/ 29 h 153"/>
                    <a:gd name="T16" fmla="*/ 10 w 224"/>
                    <a:gd name="T17" fmla="*/ 18 h 153"/>
                    <a:gd name="T18" fmla="*/ 4 w 224"/>
                    <a:gd name="T19" fmla="*/ 10 h 153"/>
                    <a:gd name="T20" fmla="*/ 0 w 224"/>
                    <a:gd name="T21" fmla="*/ 4 h 153"/>
                    <a:gd name="T22" fmla="*/ 0 w 224"/>
                    <a:gd name="T23" fmla="*/ 0 h 153"/>
                    <a:gd name="T24" fmla="*/ 0 w 224"/>
                    <a:gd name="T25" fmla="*/ 0 h 153"/>
                    <a:gd name="T26" fmla="*/ 224 w 224"/>
                    <a:gd name="T27" fmla="*/ 115 h 153"/>
                    <a:gd name="T28" fmla="*/ 224 w 224"/>
                    <a:gd name="T29" fmla="*/ 115 h 153"/>
                    <a:gd name="T30" fmla="*/ 218 w 224"/>
                    <a:gd name="T31" fmla="*/ 115 h 153"/>
                    <a:gd name="T32" fmla="*/ 208 w 224"/>
                    <a:gd name="T33" fmla="*/ 115 h 153"/>
                    <a:gd name="T34" fmla="*/ 198 w 224"/>
                    <a:gd name="T35" fmla="*/ 115 h 153"/>
                    <a:gd name="T36" fmla="*/ 184 w 224"/>
                    <a:gd name="T37" fmla="*/ 115 h 153"/>
                    <a:gd name="T38" fmla="*/ 166 w 224"/>
                    <a:gd name="T39" fmla="*/ 117 h 153"/>
                    <a:gd name="T40" fmla="*/ 148 w 224"/>
                    <a:gd name="T41" fmla="*/ 117 h 153"/>
                    <a:gd name="T42" fmla="*/ 130 w 224"/>
                    <a:gd name="T43" fmla="*/ 119 h 153"/>
                    <a:gd name="T44" fmla="*/ 114 w 224"/>
                    <a:gd name="T45" fmla="*/ 121 h 153"/>
                    <a:gd name="T46" fmla="*/ 100 w 224"/>
                    <a:gd name="T47" fmla="*/ 123 h 153"/>
                    <a:gd name="T48" fmla="*/ 90 w 224"/>
                    <a:gd name="T49" fmla="*/ 127 h 153"/>
                    <a:gd name="T50" fmla="*/ 78 w 224"/>
                    <a:gd name="T51" fmla="*/ 131 h 153"/>
                    <a:gd name="T52" fmla="*/ 68 w 224"/>
                    <a:gd name="T53" fmla="*/ 135 h 153"/>
                    <a:gd name="T54" fmla="*/ 56 w 224"/>
                    <a:gd name="T55" fmla="*/ 139 h 153"/>
                    <a:gd name="T56" fmla="*/ 44 w 224"/>
                    <a:gd name="T57" fmla="*/ 145 h 153"/>
                    <a:gd name="T58" fmla="*/ 28 w 224"/>
                    <a:gd name="T59" fmla="*/ 153 h 153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w 224"/>
                    <a:gd name="T91" fmla="*/ 0 h 153"/>
                    <a:gd name="T92" fmla="*/ 224 w 224"/>
                    <a:gd name="T93" fmla="*/ 153 h 153"/>
                  </a:gdLst>
                  <a:ahLst/>
                  <a:cxnLst>
                    <a:cxn ang="T60">
                      <a:pos x="T0" y="T1"/>
                    </a:cxn>
                    <a:cxn ang="T61">
                      <a:pos x="T2" y="T3"/>
                    </a:cxn>
                    <a:cxn ang="T62">
                      <a:pos x="T4" y="T5"/>
                    </a:cxn>
                    <a:cxn ang="T63">
                      <a:pos x="T6" y="T7"/>
                    </a:cxn>
                    <a:cxn ang="T64">
                      <a:pos x="T8" y="T9"/>
                    </a:cxn>
                    <a:cxn ang="T65">
                      <a:pos x="T10" y="T11"/>
                    </a:cxn>
                    <a:cxn ang="T66">
                      <a:pos x="T12" y="T13"/>
                    </a:cxn>
                    <a:cxn ang="T67">
                      <a:pos x="T14" y="T15"/>
                    </a:cxn>
                    <a:cxn ang="T68">
                      <a:pos x="T16" y="T17"/>
                    </a:cxn>
                    <a:cxn ang="T69">
                      <a:pos x="T18" y="T19"/>
                    </a:cxn>
                    <a:cxn ang="T70">
                      <a:pos x="T20" y="T21"/>
                    </a:cxn>
                    <a:cxn ang="T71">
                      <a:pos x="T22" y="T23"/>
                    </a:cxn>
                    <a:cxn ang="T72">
                      <a:pos x="T24" y="T25"/>
                    </a:cxn>
                    <a:cxn ang="T73">
                      <a:pos x="T26" y="T27"/>
                    </a:cxn>
                    <a:cxn ang="T74">
                      <a:pos x="T28" y="T29"/>
                    </a:cxn>
                    <a:cxn ang="T75">
                      <a:pos x="T30" y="T31"/>
                    </a:cxn>
                    <a:cxn ang="T76">
                      <a:pos x="T32" y="T33"/>
                    </a:cxn>
                    <a:cxn ang="T77">
                      <a:pos x="T34" y="T35"/>
                    </a:cxn>
                    <a:cxn ang="T78">
                      <a:pos x="T36" y="T37"/>
                    </a:cxn>
                    <a:cxn ang="T79">
                      <a:pos x="T38" y="T39"/>
                    </a:cxn>
                    <a:cxn ang="T80">
                      <a:pos x="T40" y="T41"/>
                    </a:cxn>
                    <a:cxn ang="T81">
                      <a:pos x="T42" y="T43"/>
                    </a:cxn>
                    <a:cxn ang="T82">
                      <a:pos x="T44" y="T45"/>
                    </a:cxn>
                    <a:cxn ang="T83">
                      <a:pos x="T46" y="T47"/>
                    </a:cxn>
                    <a:cxn ang="T84">
                      <a:pos x="T48" y="T49"/>
                    </a:cxn>
                    <a:cxn ang="T85">
                      <a:pos x="T50" y="T51"/>
                    </a:cxn>
                    <a:cxn ang="T86">
                      <a:pos x="T52" y="T53"/>
                    </a:cxn>
                    <a:cxn ang="T87">
                      <a:pos x="T54" y="T55"/>
                    </a:cxn>
                    <a:cxn ang="T88">
                      <a:pos x="T56" y="T57"/>
                    </a:cxn>
                    <a:cxn ang="T89">
                      <a:pos x="T58" y="T59"/>
                    </a:cxn>
                  </a:cxnLst>
                  <a:rect l="T90" t="T91" r="T92" b="T93"/>
                  <a:pathLst>
                    <a:path w="224" h="153">
                      <a:moveTo>
                        <a:pt x="28" y="153"/>
                      </a:moveTo>
                      <a:lnTo>
                        <a:pt x="32" y="125"/>
                      </a:lnTo>
                      <a:lnTo>
                        <a:pt x="34" y="109"/>
                      </a:lnTo>
                      <a:lnTo>
                        <a:pt x="34" y="93"/>
                      </a:lnTo>
                      <a:lnTo>
                        <a:pt x="32" y="71"/>
                      </a:lnTo>
                      <a:lnTo>
                        <a:pt x="28" y="55"/>
                      </a:lnTo>
                      <a:lnTo>
                        <a:pt x="22" y="41"/>
                      </a:lnTo>
                      <a:lnTo>
                        <a:pt x="16" y="29"/>
                      </a:lnTo>
                      <a:lnTo>
                        <a:pt x="10" y="18"/>
                      </a:lnTo>
                      <a:lnTo>
                        <a:pt x="4" y="10"/>
                      </a:lnTo>
                      <a:lnTo>
                        <a:pt x="0" y="4"/>
                      </a:lnTo>
                      <a:lnTo>
                        <a:pt x="0" y="0"/>
                      </a:lnTo>
                      <a:lnTo>
                        <a:pt x="224" y="115"/>
                      </a:lnTo>
                      <a:lnTo>
                        <a:pt x="218" y="115"/>
                      </a:lnTo>
                      <a:lnTo>
                        <a:pt x="208" y="115"/>
                      </a:lnTo>
                      <a:lnTo>
                        <a:pt x="198" y="115"/>
                      </a:lnTo>
                      <a:lnTo>
                        <a:pt x="184" y="115"/>
                      </a:lnTo>
                      <a:lnTo>
                        <a:pt x="166" y="117"/>
                      </a:lnTo>
                      <a:lnTo>
                        <a:pt x="148" y="117"/>
                      </a:lnTo>
                      <a:lnTo>
                        <a:pt x="130" y="119"/>
                      </a:lnTo>
                      <a:lnTo>
                        <a:pt x="114" y="121"/>
                      </a:lnTo>
                      <a:lnTo>
                        <a:pt x="100" y="123"/>
                      </a:lnTo>
                      <a:lnTo>
                        <a:pt x="90" y="127"/>
                      </a:lnTo>
                      <a:lnTo>
                        <a:pt x="78" y="131"/>
                      </a:lnTo>
                      <a:lnTo>
                        <a:pt x="68" y="135"/>
                      </a:lnTo>
                      <a:lnTo>
                        <a:pt x="56" y="139"/>
                      </a:lnTo>
                      <a:lnTo>
                        <a:pt x="44" y="145"/>
                      </a:lnTo>
                      <a:lnTo>
                        <a:pt x="28" y="15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332" name="Freeform 168">
                  <a:extLst>
                    <a:ext uri="{FF2B5EF4-FFF2-40B4-BE49-F238E27FC236}">
                      <a16:creationId xmlns:a16="http://schemas.microsoft.com/office/drawing/2014/main" xmlns="" id="{93A8454F-3CB7-43BD-8ADA-CA92D7F717F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87" y="1746"/>
                  <a:ext cx="4" cy="78"/>
                </a:xfrm>
                <a:custGeom>
                  <a:avLst/>
                  <a:gdLst>
                    <a:gd name="T0" fmla="*/ 2 w 4"/>
                    <a:gd name="T1" fmla="*/ 0 h 78"/>
                    <a:gd name="T2" fmla="*/ 2 w 4"/>
                    <a:gd name="T3" fmla="*/ 0 h 78"/>
                    <a:gd name="T4" fmla="*/ 2 w 4"/>
                    <a:gd name="T5" fmla="*/ 20 h 78"/>
                    <a:gd name="T6" fmla="*/ 2 w 4"/>
                    <a:gd name="T7" fmla="*/ 36 h 78"/>
                    <a:gd name="T8" fmla="*/ 2 w 4"/>
                    <a:gd name="T9" fmla="*/ 52 h 78"/>
                    <a:gd name="T10" fmla="*/ 0 w 4"/>
                    <a:gd name="T11" fmla="*/ 78 h 78"/>
                    <a:gd name="T12" fmla="*/ 2 w 4"/>
                    <a:gd name="T13" fmla="*/ 78 h 78"/>
                    <a:gd name="T14" fmla="*/ 2 w 4"/>
                    <a:gd name="T15" fmla="*/ 52 h 78"/>
                    <a:gd name="T16" fmla="*/ 4 w 4"/>
                    <a:gd name="T17" fmla="*/ 36 h 78"/>
                    <a:gd name="T18" fmla="*/ 4 w 4"/>
                    <a:gd name="T19" fmla="*/ 20 h 78"/>
                    <a:gd name="T20" fmla="*/ 4 w 4"/>
                    <a:gd name="T21" fmla="*/ 0 h 78"/>
                    <a:gd name="T22" fmla="*/ 2 w 4"/>
                    <a:gd name="T23" fmla="*/ 0 h 78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w 4"/>
                    <a:gd name="T37" fmla="*/ 0 h 78"/>
                    <a:gd name="T38" fmla="*/ 4 w 4"/>
                    <a:gd name="T39" fmla="*/ 78 h 78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T36" t="T37" r="T38" b="T39"/>
                  <a:pathLst>
                    <a:path w="4" h="78">
                      <a:moveTo>
                        <a:pt x="2" y="0"/>
                      </a:moveTo>
                      <a:lnTo>
                        <a:pt x="2" y="0"/>
                      </a:lnTo>
                      <a:lnTo>
                        <a:pt x="2" y="20"/>
                      </a:lnTo>
                      <a:lnTo>
                        <a:pt x="2" y="36"/>
                      </a:lnTo>
                      <a:lnTo>
                        <a:pt x="2" y="52"/>
                      </a:lnTo>
                      <a:lnTo>
                        <a:pt x="0" y="78"/>
                      </a:lnTo>
                      <a:lnTo>
                        <a:pt x="2" y="78"/>
                      </a:lnTo>
                      <a:lnTo>
                        <a:pt x="2" y="52"/>
                      </a:lnTo>
                      <a:lnTo>
                        <a:pt x="4" y="36"/>
                      </a:lnTo>
                      <a:lnTo>
                        <a:pt x="4" y="20"/>
                      </a:lnTo>
                      <a:lnTo>
                        <a:pt x="4" y="0"/>
                      </a:lnTo>
                      <a:lnTo>
                        <a:pt x="2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333" name="Freeform 169">
                  <a:extLst>
                    <a:ext uri="{FF2B5EF4-FFF2-40B4-BE49-F238E27FC236}">
                      <a16:creationId xmlns:a16="http://schemas.microsoft.com/office/drawing/2014/main" xmlns="" id="{BD2500E1-DB23-4029-B50B-2F18B7A152F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57" y="1669"/>
                  <a:ext cx="32" cy="69"/>
                </a:xfrm>
                <a:custGeom>
                  <a:avLst/>
                  <a:gdLst>
                    <a:gd name="T0" fmla="*/ 2 w 32"/>
                    <a:gd name="T1" fmla="*/ 0 h 69"/>
                    <a:gd name="T2" fmla="*/ 2 w 32"/>
                    <a:gd name="T3" fmla="*/ 0 h 69"/>
                    <a:gd name="T4" fmla="*/ 0 w 32"/>
                    <a:gd name="T5" fmla="*/ 2 h 69"/>
                    <a:gd name="T6" fmla="*/ 2 w 32"/>
                    <a:gd name="T7" fmla="*/ 6 h 69"/>
                    <a:gd name="T8" fmla="*/ 4 w 32"/>
                    <a:gd name="T9" fmla="*/ 12 h 69"/>
                    <a:gd name="T10" fmla="*/ 8 w 32"/>
                    <a:gd name="T11" fmla="*/ 20 h 69"/>
                    <a:gd name="T12" fmla="*/ 14 w 32"/>
                    <a:gd name="T13" fmla="*/ 29 h 69"/>
                    <a:gd name="T14" fmla="*/ 20 w 32"/>
                    <a:gd name="T15" fmla="*/ 41 h 69"/>
                    <a:gd name="T16" fmla="*/ 24 w 32"/>
                    <a:gd name="T17" fmla="*/ 55 h 69"/>
                    <a:gd name="T18" fmla="*/ 28 w 32"/>
                    <a:gd name="T19" fmla="*/ 69 h 69"/>
                    <a:gd name="T20" fmla="*/ 32 w 32"/>
                    <a:gd name="T21" fmla="*/ 69 h 69"/>
                    <a:gd name="T22" fmla="*/ 28 w 32"/>
                    <a:gd name="T23" fmla="*/ 53 h 69"/>
                    <a:gd name="T24" fmla="*/ 24 w 32"/>
                    <a:gd name="T25" fmla="*/ 41 h 69"/>
                    <a:gd name="T26" fmla="*/ 18 w 32"/>
                    <a:gd name="T27" fmla="*/ 28 h 69"/>
                    <a:gd name="T28" fmla="*/ 12 w 32"/>
                    <a:gd name="T29" fmla="*/ 18 h 69"/>
                    <a:gd name="T30" fmla="*/ 8 w 32"/>
                    <a:gd name="T31" fmla="*/ 10 h 69"/>
                    <a:gd name="T32" fmla="*/ 4 w 32"/>
                    <a:gd name="T33" fmla="*/ 4 h 69"/>
                    <a:gd name="T34" fmla="*/ 4 w 32"/>
                    <a:gd name="T35" fmla="*/ 0 h 69"/>
                    <a:gd name="T36" fmla="*/ 0 w 32"/>
                    <a:gd name="T37" fmla="*/ 2 h 69"/>
                    <a:gd name="T38" fmla="*/ 2 w 32"/>
                    <a:gd name="T39" fmla="*/ 0 h 69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w 32"/>
                    <a:gd name="T61" fmla="*/ 0 h 69"/>
                    <a:gd name="T62" fmla="*/ 32 w 32"/>
                    <a:gd name="T63" fmla="*/ 69 h 69"/>
                  </a:gdLst>
                  <a:ahLst/>
                  <a:cxnLst>
                    <a:cxn ang="T40">
                      <a:pos x="T0" y="T1"/>
                    </a:cxn>
                    <a:cxn ang="T41">
                      <a:pos x="T2" y="T3"/>
                    </a:cxn>
                    <a:cxn ang="T42">
                      <a:pos x="T4" y="T5"/>
                    </a:cxn>
                    <a:cxn ang="T43">
                      <a:pos x="T6" y="T7"/>
                    </a:cxn>
                    <a:cxn ang="T44">
                      <a:pos x="T8" y="T9"/>
                    </a:cxn>
                    <a:cxn ang="T45">
                      <a:pos x="T10" y="T11"/>
                    </a:cxn>
                    <a:cxn ang="T46">
                      <a:pos x="T12" y="T13"/>
                    </a:cxn>
                    <a:cxn ang="T47">
                      <a:pos x="T14" y="T15"/>
                    </a:cxn>
                    <a:cxn ang="T48">
                      <a:pos x="T16" y="T17"/>
                    </a:cxn>
                    <a:cxn ang="T49">
                      <a:pos x="T18" y="T19"/>
                    </a:cxn>
                    <a:cxn ang="T50">
                      <a:pos x="T20" y="T21"/>
                    </a:cxn>
                    <a:cxn ang="T51">
                      <a:pos x="T22" y="T23"/>
                    </a:cxn>
                    <a:cxn ang="T52">
                      <a:pos x="T24" y="T25"/>
                    </a:cxn>
                    <a:cxn ang="T53">
                      <a:pos x="T26" y="T27"/>
                    </a:cxn>
                    <a:cxn ang="T54">
                      <a:pos x="T28" y="T29"/>
                    </a:cxn>
                    <a:cxn ang="T55">
                      <a:pos x="T30" y="T31"/>
                    </a:cxn>
                    <a:cxn ang="T56">
                      <a:pos x="T32" y="T33"/>
                    </a:cxn>
                    <a:cxn ang="T57">
                      <a:pos x="T34" y="T35"/>
                    </a:cxn>
                    <a:cxn ang="T58">
                      <a:pos x="T36" y="T37"/>
                    </a:cxn>
                    <a:cxn ang="T59">
                      <a:pos x="T38" y="T39"/>
                    </a:cxn>
                  </a:cxnLst>
                  <a:rect l="T60" t="T61" r="T62" b="T63"/>
                  <a:pathLst>
                    <a:path w="32" h="69">
                      <a:moveTo>
                        <a:pt x="2" y="0"/>
                      </a:move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2" y="6"/>
                      </a:lnTo>
                      <a:lnTo>
                        <a:pt x="4" y="12"/>
                      </a:lnTo>
                      <a:lnTo>
                        <a:pt x="8" y="20"/>
                      </a:lnTo>
                      <a:lnTo>
                        <a:pt x="14" y="29"/>
                      </a:lnTo>
                      <a:lnTo>
                        <a:pt x="20" y="41"/>
                      </a:lnTo>
                      <a:lnTo>
                        <a:pt x="24" y="55"/>
                      </a:lnTo>
                      <a:lnTo>
                        <a:pt x="28" y="69"/>
                      </a:lnTo>
                      <a:lnTo>
                        <a:pt x="32" y="69"/>
                      </a:lnTo>
                      <a:lnTo>
                        <a:pt x="28" y="53"/>
                      </a:lnTo>
                      <a:lnTo>
                        <a:pt x="24" y="41"/>
                      </a:lnTo>
                      <a:lnTo>
                        <a:pt x="18" y="28"/>
                      </a:lnTo>
                      <a:lnTo>
                        <a:pt x="12" y="18"/>
                      </a:lnTo>
                      <a:lnTo>
                        <a:pt x="8" y="10"/>
                      </a:lnTo>
                      <a:lnTo>
                        <a:pt x="4" y="4"/>
                      </a:lnTo>
                      <a:lnTo>
                        <a:pt x="4" y="0"/>
                      </a:lnTo>
                      <a:lnTo>
                        <a:pt x="0" y="2"/>
                      </a:lnTo>
                      <a:lnTo>
                        <a:pt x="2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334" name="Freeform 170">
                  <a:extLst>
                    <a:ext uri="{FF2B5EF4-FFF2-40B4-BE49-F238E27FC236}">
                      <a16:creationId xmlns:a16="http://schemas.microsoft.com/office/drawing/2014/main" xmlns="" id="{4BC4AB49-3917-4B10-AAB1-67130A9A3D3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59" y="1669"/>
                  <a:ext cx="228" cy="117"/>
                </a:xfrm>
                <a:custGeom>
                  <a:avLst/>
                  <a:gdLst>
                    <a:gd name="T0" fmla="*/ 228 w 228"/>
                    <a:gd name="T1" fmla="*/ 115 h 117"/>
                    <a:gd name="T2" fmla="*/ 228 w 228"/>
                    <a:gd name="T3" fmla="*/ 115 h 117"/>
                    <a:gd name="T4" fmla="*/ 2 w 228"/>
                    <a:gd name="T5" fmla="*/ 0 h 117"/>
                    <a:gd name="T6" fmla="*/ 0 w 228"/>
                    <a:gd name="T7" fmla="*/ 2 h 117"/>
                    <a:gd name="T8" fmla="*/ 224 w 228"/>
                    <a:gd name="T9" fmla="*/ 117 h 117"/>
                    <a:gd name="T10" fmla="*/ 224 w 228"/>
                    <a:gd name="T11" fmla="*/ 117 h 117"/>
                    <a:gd name="T12" fmla="*/ 228 w 228"/>
                    <a:gd name="T13" fmla="*/ 115 h 117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228"/>
                    <a:gd name="T22" fmla="*/ 0 h 117"/>
                    <a:gd name="T23" fmla="*/ 228 w 228"/>
                    <a:gd name="T24" fmla="*/ 117 h 117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228" h="117">
                      <a:moveTo>
                        <a:pt x="228" y="115"/>
                      </a:moveTo>
                      <a:lnTo>
                        <a:pt x="228" y="115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224" y="117"/>
                      </a:lnTo>
                      <a:lnTo>
                        <a:pt x="228" y="11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335" name="Freeform 171">
                  <a:extLst>
                    <a:ext uri="{FF2B5EF4-FFF2-40B4-BE49-F238E27FC236}">
                      <a16:creationId xmlns:a16="http://schemas.microsoft.com/office/drawing/2014/main" xmlns="" id="{9F3FC8E8-F414-4EBC-9081-10CD39B7552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97" y="1790"/>
                  <a:ext cx="90" cy="1"/>
                </a:xfrm>
                <a:custGeom>
                  <a:avLst/>
                  <a:gdLst>
                    <a:gd name="T0" fmla="*/ 0 w 90"/>
                    <a:gd name="T1" fmla="*/ 0 h 1"/>
                    <a:gd name="T2" fmla="*/ 0 w 90"/>
                    <a:gd name="T3" fmla="*/ 0 h 1"/>
                    <a:gd name="T4" fmla="*/ 16 w 90"/>
                    <a:gd name="T5" fmla="*/ 0 h 1"/>
                    <a:gd name="T6" fmla="*/ 32 w 90"/>
                    <a:gd name="T7" fmla="*/ 0 h 1"/>
                    <a:gd name="T8" fmla="*/ 50 w 90"/>
                    <a:gd name="T9" fmla="*/ 0 h 1"/>
                    <a:gd name="T10" fmla="*/ 62 w 90"/>
                    <a:gd name="T11" fmla="*/ 0 h 1"/>
                    <a:gd name="T12" fmla="*/ 72 w 90"/>
                    <a:gd name="T13" fmla="*/ 0 h 1"/>
                    <a:gd name="T14" fmla="*/ 82 w 90"/>
                    <a:gd name="T15" fmla="*/ 0 h 1"/>
                    <a:gd name="T16" fmla="*/ 88 w 90"/>
                    <a:gd name="T17" fmla="*/ 0 h 1"/>
                    <a:gd name="T18" fmla="*/ 90 w 90"/>
                    <a:gd name="T19" fmla="*/ 0 h 1"/>
                    <a:gd name="T20" fmla="*/ 86 w 90"/>
                    <a:gd name="T21" fmla="*/ 0 h 1"/>
                    <a:gd name="T22" fmla="*/ 88 w 90"/>
                    <a:gd name="T23" fmla="*/ 0 h 1"/>
                    <a:gd name="T24" fmla="*/ 82 w 90"/>
                    <a:gd name="T25" fmla="*/ 0 h 1"/>
                    <a:gd name="T26" fmla="*/ 72 w 90"/>
                    <a:gd name="T27" fmla="*/ 0 h 1"/>
                    <a:gd name="T28" fmla="*/ 62 w 90"/>
                    <a:gd name="T29" fmla="*/ 0 h 1"/>
                    <a:gd name="T30" fmla="*/ 50 w 90"/>
                    <a:gd name="T31" fmla="*/ 0 h 1"/>
                    <a:gd name="T32" fmla="*/ 32 w 90"/>
                    <a:gd name="T33" fmla="*/ 0 h 1"/>
                    <a:gd name="T34" fmla="*/ 16 w 90"/>
                    <a:gd name="T35" fmla="*/ 0 h 1"/>
                    <a:gd name="T36" fmla="*/ 0 w 90"/>
                    <a:gd name="T37" fmla="*/ 0 h 1"/>
                    <a:gd name="T38" fmla="*/ 0 w 90"/>
                    <a:gd name="T39" fmla="*/ 0 h 1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w 90"/>
                    <a:gd name="T61" fmla="*/ 0 h 1"/>
                    <a:gd name="T62" fmla="*/ 90 w 90"/>
                    <a:gd name="T63" fmla="*/ 1 h 1"/>
                  </a:gdLst>
                  <a:ahLst/>
                  <a:cxnLst>
                    <a:cxn ang="T40">
                      <a:pos x="T0" y="T1"/>
                    </a:cxn>
                    <a:cxn ang="T41">
                      <a:pos x="T2" y="T3"/>
                    </a:cxn>
                    <a:cxn ang="T42">
                      <a:pos x="T4" y="T5"/>
                    </a:cxn>
                    <a:cxn ang="T43">
                      <a:pos x="T6" y="T7"/>
                    </a:cxn>
                    <a:cxn ang="T44">
                      <a:pos x="T8" y="T9"/>
                    </a:cxn>
                    <a:cxn ang="T45">
                      <a:pos x="T10" y="T11"/>
                    </a:cxn>
                    <a:cxn ang="T46">
                      <a:pos x="T12" y="T13"/>
                    </a:cxn>
                    <a:cxn ang="T47">
                      <a:pos x="T14" y="T15"/>
                    </a:cxn>
                    <a:cxn ang="T48">
                      <a:pos x="T16" y="T17"/>
                    </a:cxn>
                    <a:cxn ang="T49">
                      <a:pos x="T18" y="T19"/>
                    </a:cxn>
                    <a:cxn ang="T50">
                      <a:pos x="T20" y="T21"/>
                    </a:cxn>
                    <a:cxn ang="T51">
                      <a:pos x="T22" y="T23"/>
                    </a:cxn>
                    <a:cxn ang="T52">
                      <a:pos x="T24" y="T25"/>
                    </a:cxn>
                    <a:cxn ang="T53">
                      <a:pos x="T26" y="T27"/>
                    </a:cxn>
                    <a:cxn ang="T54">
                      <a:pos x="T28" y="T29"/>
                    </a:cxn>
                    <a:cxn ang="T55">
                      <a:pos x="T30" y="T31"/>
                    </a:cxn>
                    <a:cxn ang="T56">
                      <a:pos x="T32" y="T33"/>
                    </a:cxn>
                    <a:cxn ang="T57">
                      <a:pos x="T34" y="T35"/>
                    </a:cxn>
                    <a:cxn ang="T58">
                      <a:pos x="T36" y="T37"/>
                    </a:cxn>
                    <a:cxn ang="T59">
                      <a:pos x="T38" y="T39"/>
                    </a:cxn>
                  </a:cxnLst>
                  <a:rect l="T60" t="T61" r="T62" b="T63"/>
                  <a:pathLst>
                    <a:path w="90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16" y="0"/>
                      </a:lnTo>
                      <a:lnTo>
                        <a:pt x="32" y="0"/>
                      </a:lnTo>
                      <a:lnTo>
                        <a:pt x="50" y="0"/>
                      </a:lnTo>
                      <a:lnTo>
                        <a:pt x="62" y="0"/>
                      </a:lnTo>
                      <a:lnTo>
                        <a:pt x="72" y="0"/>
                      </a:lnTo>
                      <a:lnTo>
                        <a:pt x="82" y="0"/>
                      </a:lnTo>
                      <a:lnTo>
                        <a:pt x="88" y="0"/>
                      </a:lnTo>
                      <a:lnTo>
                        <a:pt x="90" y="0"/>
                      </a:lnTo>
                      <a:lnTo>
                        <a:pt x="86" y="0"/>
                      </a:lnTo>
                      <a:lnTo>
                        <a:pt x="88" y="0"/>
                      </a:lnTo>
                      <a:lnTo>
                        <a:pt x="82" y="0"/>
                      </a:lnTo>
                      <a:lnTo>
                        <a:pt x="72" y="0"/>
                      </a:lnTo>
                      <a:lnTo>
                        <a:pt x="62" y="0"/>
                      </a:lnTo>
                      <a:lnTo>
                        <a:pt x="50" y="0"/>
                      </a:lnTo>
                      <a:lnTo>
                        <a:pt x="32" y="0"/>
                      </a:lnTo>
                      <a:lnTo>
                        <a:pt x="16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336" name="Freeform 172">
                  <a:extLst>
                    <a:ext uri="{FF2B5EF4-FFF2-40B4-BE49-F238E27FC236}">
                      <a16:creationId xmlns:a16="http://schemas.microsoft.com/office/drawing/2014/main" xmlns="" id="{77FC890F-A2D8-46FD-9532-A777856E536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87" y="1794"/>
                  <a:ext cx="100" cy="34"/>
                </a:xfrm>
                <a:custGeom>
                  <a:avLst/>
                  <a:gdLst>
                    <a:gd name="T0" fmla="*/ 0 w 100"/>
                    <a:gd name="T1" fmla="*/ 30 h 34"/>
                    <a:gd name="T2" fmla="*/ 4 w 100"/>
                    <a:gd name="T3" fmla="*/ 32 h 34"/>
                    <a:gd name="T4" fmla="*/ 18 w 100"/>
                    <a:gd name="T5" fmla="*/ 26 h 34"/>
                    <a:gd name="T6" fmla="*/ 30 w 100"/>
                    <a:gd name="T7" fmla="*/ 20 h 34"/>
                    <a:gd name="T8" fmla="*/ 40 w 100"/>
                    <a:gd name="T9" fmla="*/ 16 h 34"/>
                    <a:gd name="T10" fmla="*/ 50 w 100"/>
                    <a:gd name="T11" fmla="*/ 12 h 34"/>
                    <a:gd name="T12" fmla="*/ 62 w 100"/>
                    <a:gd name="T13" fmla="*/ 10 h 34"/>
                    <a:gd name="T14" fmla="*/ 74 w 100"/>
                    <a:gd name="T15" fmla="*/ 6 h 34"/>
                    <a:gd name="T16" fmla="*/ 86 w 100"/>
                    <a:gd name="T17" fmla="*/ 4 h 34"/>
                    <a:gd name="T18" fmla="*/ 100 w 100"/>
                    <a:gd name="T19" fmla="*/ 2 h 34"/>
                    <a:gd name="T20" fmla="*/ 100 w 100"/>
                    <a:gd name="T21" fmla="*/ 0 h 34"/>
                    <a:gd name="T22" fmla="*/ 86 w 100"/>
                    <a:gd name="T23" fmla="*/ 2 h 34"/>
                    <a:gd name="T24" fmla="*/ 72 w 100"/>
                    <a:gd name="T25" fmla="*/ 4 h 34"/>
                    <a:gd name="T26" fmla="*/ 60 w 100"/>
                    <a:gd name="T27" fmla="*/ 6 h 34"/>
                    <a:gd name="T28" fmla="*/ 50 w 100"/>
                    <a:gd name="T29" fmla="*/ 10 h 34"/>
                    <a:gd name="T30" fmla="*/ 38 w 100"/>
                    <a:gd name="T31" fmla="*/ 12 h 34"/>
                    <a:gd name="T32" fmla="*/ 28 w 100"/>
                    <a:gd name="T33" fmla="*/ 18 h 34"/>
                    <a:gd name="T34" fmla="*/ 16 w 100"/>
                    <a:gd name="T35" fmla="*/ 22 h 34"/>
                    <a:gd name="T36" fmla="*/ 0 w 100"/>
                    <a:gd name="T37" fmla="*/ 30 h 34"/>
                    <a:gd name="T38" fmla="*/ 4 w 100"/>
                    <a:gd name="T39" fmla="*/ 30 h 34"/>
                    <a:gd name="T40" fmla="*/ 0 w 100"/>
                    <a:gd name="T41" fmla="*/ 30 h 34"/>
                    <a:gd name="T42" fmla="*/ 0 w 100"/>
                    <a:gd name="T43" fmla="*/ 34 h 34"/>
                    <a:gd name="T44" fmla="*/ 4 w 100"/>
                    <a:gd name="T45" fmla="*/ 32 h 34"/>
                    <a:gd name="T46" fmla="*/ 0 w 100"/>
                    <a:gd name="T47" fmla="*/ 30 h 34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w 100"/>
                    <a:gd name="T73" fmla="*/ 0 h 34"/>
                    <a:gd name="T74" fmla="*/ 100 w 100"/>
                    <a:gd name="T75" fmla="*/ 34 h 34"/>
                  </a:gdLst>
                  <a:ahLst/>
                  <a:cxnLst>
                    <a:cxn ang="T48">
                      <a:pos x="T0" y="T1"/>
                    </a:cxn>
                    <a:cxn ang="T49">
                      <a:pos x="T2" y="T3"/>
                    </a:cxn>
                    <a:cxn ang="T50">
                      <a:pos x="T4" y="T5"/>
                    </a:cxn>
                    <a:cxn ang="T51">
                      <a:pos x="T6" y="T7"/>
                    </a:cxn>
                    <a:cxn ang="T52">
                      <a:pos x="T8" y="T9"/>
                    </a:cxn>
                    <a:cxn ang="T53">
                      <a:pos x="T10" y="T11"/>
                    </a:cxn>
                    <a:cxn ang="T54">
                      <a:pos x="T12" y="T13"/>
                    </a:cxn>
                    <a:cxn ang="T55">
                      <a:pos x="T14" y="T15"/>
                    </a:cxn>
                    <a:cxn ang="T56">
                      <a:pos x="T16" y="T17"/>
                    </a:cxn>
                    <a:cxn ang="T57">
                      <a:pos x="T18" y="T19"/>
                    </a:cxn>
                    <a:cxn ang="T58">
                      <a:pos x="T20" y="T21"/>
                    </a:cxn>
                    <a:cxn ang="T59">
                      <a:pos x="T22" y="T23"/>
                    </a:cxn>
                    <a:cxn ang="T60">
                      <a:pos x="T24" y="T25"/>
                    </a:cxn>
                    <a:cxn ang="T61">
                      <a:pos x="T26" y="T27"/>
                    </a:cxn>
                    <a:cxn ang="T62">
                      <a:pos x="T28" y="T29"/>
                    </a:cxn>
                    <a:cxn ang="T63">
                      <a:pos x="T30" y="T31"/>
                    </a:cxn>
                    <a:cxn ang="T64">
                      <a:pos x="T32" y="T33"/>
                    </a:cxn>
                    <a:cxn ang="T65">
                      <a:pos x="T34" y="T35"/>
                    </a:cxn>
                    <a:cxn ang="T66">
                      <a:pos x="T36" y="T37"/>
                    </a:cxn>
                    <a:cxn ang="T67">
                      <a:pos x="T38" y="T39"/>
                    </a:cxn>
                    <a:cxn ang="T68">
                      <a:pos x="T40" y="T41"/>
                    </a:cxn>
                    <a:cxn ang="T69">
                      <a:pos x="T42" y="T43"/>
                    </a:cxn>
                    <a:cxn ang="T70">
                      <a:pos x="T44" y="T45"/>
                    </a:cxn>
                    <a:cxn ang="T71">
                      <a:pos x="T46" y="T47"/>
                    </a:cxn>
                  </a:cxnLst>
                  <a:rect l="T72" t="T73" r="T74" b="T75"/>
                  <a:pathLst>
                    <a:path w="100" h="34">
                      <a:moveTo>
                        <a:pt x="0" y="30"/>
                      </a:moveTo>
                      <a:lnTo>
                        <a:pt x="4" y="32"/>
                      </a:lnTo>
                      <a:lnTo>
                        <a:pt x="18" y="26"/>
                      </a:lnTo>
                      <a:lnTo>
                        <a:pt x="30" y="20"/>
                      </a:lnTo>
                      <a:lnTo>
                        <a:pt x="40" y="16"/>
                      </a:lnTo>
                      <a:lnTo>
                        <a:pt x="50" y="12"/>
                      </a:lnTo>
                      <a:lnTo>
                        <a:pt x="62" y="10"/>
                      </a:lnTo>
                      <a:lnTo>
                        <a:pt x="74" y="6"/>
                      </a:lnTo>
                      <a:lnTo>
                        <a:pt x="86" y="4"/>
                      </a:lnTo>
                      <a:lnTo>
                        <a:pt x="100" y="2"/>
                      </a:lnTo>
                      <a:lnTo>
                        <a:pt x="100" y="0"/>
                      </a:lnTo>
                      <a:lnTo>
                        <a:pt x="86" y="2"/>
                      </a:lnTo>
                      <a:lnTo>
                        <a:pt x="72" y="4"/>
                      </a:lnTo>
                      <a:lnTo>
                        <a:pt x="60" y="6"/>
                      </a:lnTo>
                      <a:lnTo>
                        <a:pt x="50" y="10"/>
                      </a:lnTo>
                      <a:lnTo>
                        <a:pt x="38" y="12"/>
                      </a:lnTo>
                      <a:lnTo>
                        <a:pt x="28" y="18"/>
                      </a:lnTo>
                      <a:lnTo>
                        <a:pt x="16" y="22"/>
                      </a:lnTo>
                      <a:lnTo>
                        <a:pt x="0" y="30"/>
                      </a:lnTo>
                      <a:lnTo>
                        <a:pt x="4" y="30"/>
                      </a:lnTo>
                      <a:lnTo>
                        <a:pt x="0" y="30"/>
                      </a:lnTo>
                      <a:lnTo>
                        <a:pt x="0" y="34"/>
                      </a:lnTo>
                      <a:lnTo>
                        <a:pt x="4" y="32"/>
                      </a:lnTo>
                      <a:lnTo>
                        <a:pt x="0" y="3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</p:grpSp>
          <p:sp>
            <p:nvSpPr>
              <p:cNvPr id="326" name="Rectangle 173">
                <a:extLst>
                  <a:ext uri="{FF2B5EF4-FFF2-40B4-BE49-F238E27FC236}">
                    <a16:creationId xmlns:a16="http://schemas.microsoft.com/office/drawing/2014/main" xmlns="" id="{A0658934-DD37-45BD-8B08-67723C445A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3" y="1748"/>
                <a:ext cx="438" cy="8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327" name="Rectangle 174">
                <a:extLst>
                  <a:ext uri="{FF2B5EF4-FFF2-40B4-BE49-F238E27FC236}">
                    <a16:creationId xmlns:a16="http://schemas.microsoft.com/office/drawing/2014/main" xmlns="" id="{4383F97D-CD5C-4996-AD7E-4246D92ADB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32" y="1663"/>
                <a:ext cx="795" cy="21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328" name="Rectangle 175">
                <a:extLst>
                  <a:ext uri="{FF2B5EF4-FFF2-40B4-BE49-F238E27FC236}">
                    <a16:creationId xmlns:a16="http://schemas.microsoft.com/office/drawing/2014/main" xmlns="" id="{C3BA32E6-EC4A-4D90-B5D5-4797E39523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91" y="1699"/>
                <a:ext cx="331" cy="19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zh-CN" altLang="en-US" b="1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发票</a:t>
                </a:r>
                <a:endParaRPr lang="en-US" altLang="zh-TW" b="1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  <p:sp>
          <p:nvSpPr>
            <p:cNvPr id="223" name="Rectangle 176">
              <a:extLst>
                <a:ext uri="{FF2B5EF4-FFF2-40B4-BE49-F238E27FC236}">
                  <a16:creationId xmlns:a16="http://schemas.microsoft.com/office/drawing/2014/main" xmlns="" id="{4C97AB01-73D2-425E-B8D8-4DD3AFAFA9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58" y="1245"/>
              <a:ext cx="925" cy="423"/>
            </a:xfrm>
            <a:prstGeom prst="rect">
              <a:avLst/>
            </a:prstGeom>
            <a:solidFill>
              <a:srgbClr val="CECECE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24" name="Rectangle 177">
              <a:extLst>
                <a:ext uri="{FF2B5EF4-FFF2-40B4-BE49-F238E27FC236}">
                  <a16:creationId xmlns:a16="http://schemas.microsoft.com/office/drawing/2014/main" xmlns="" id="{196B2A6F-BA4F-42E5-87C2-D9A2BBB4D2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1" y="1227"/>
              <a:ext cx="919" cy="418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grpSp>
          <p:nvGrpSpPr>
            <p:cNvPr id="225" name="Group 178">
              <a:extLst>
                <a:ext uri="{FF2B5EF4-FFF2-40B4-BE49-F238E27FC236}">
                  <a16:creationId xmlns:a16="http://schemas.microsoft.com/office/drawing/2014/main" xmlns="" id="{2C22AAC2-F3F6-4812-9828-FF166FE12AA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173" y="1279"/>
              <a:ext cx="1003" cy="351"/>
              <a:chOff x="4465" y="1101"/>
              <a:chExt cx="1143" cy="393"/>
            </a:xfrm>
          </p:grpSpPr>
          <p:grpSp>
            <p:nvGrpSpPr>
              <p:cNvPr id="314" name="Group 179">
                <a:extLst>
                  <a:ext uri="{FF2B5EF4-FFF2-40B4-BE49-F238E27FC236}">
                    <a16:creationId xmlns:a16="http://schemas.microsoft.com/office/drawing/2014/main" xmlns="" id="{0B39F333-E2AD-4DD4-80D3-CC7A2F177AC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465" y="1101"/>
                <a:ext cx="593" cy="178"/>
                <a:chOff x="4465" y="1101"/>
                <a:chExt cx="593" cy="178"/>
              </a:xfrm>
            </p:grpSpPr>
            <p:sp>
              <p:nvSpPr>
                <p:cNvPr id="320" name="Rectangle 180">
                  <a:extLst>
                    <a:ext uri="{FF2B5EF4-FFF2-40B4-BE49-F238E27FC236}">
                      <a16:creationId xmlns:a16="http://schemas.microsoft.com/office/drawing/2014/main" xmlns="" id="{D4140C0E-AC5D-4C98-B03A-DF3BB104EEE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470" y="1101"/>
                  <a:ext cx="518" cy="17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321" name="Rectangle 181">
                  <a:extLst>
                    <a:ext uri="{FF2B5EF4-FFF2-40B4-BE49-F238E27FC236}">
                      <a16:creationId xmlns:a16="http://schemas.microsoft.com/office/drawing/2014/main" xmlns="" id="{65E04848-2BA0-4C53-B891-4A5846649D3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465" y="1131"/>
                  <a:ext cx="294" cy="14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r>
                    <a:rPr lang="zh-TW" altLang="en-US" sz="1300" b="1" dirty="0">
                      <a:solidFill>
                        <a:srgbClr val="000000"/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$100</a:t>
                  </a:r>
                  <a:endParaRPr lang="zh-TW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322" name="Line 182">
                  <a:extLst>
                    <a:ext uri="{FF2B5EF4-FFF2-40B4-BE49-F238E27FC236}">
                      <a16:creationId xmlns:a16="http://schemas.microsoft.com/office/drawing/2014/main" xmlns="" id="{8F1334A6-C1B1-4BE4-9D50-A054931F335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525" y="1103"/>
                  <a:ext cx="533" cy="2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323" name="Line 183">
                  <a:extLst>
                    <a:ext uri="{FF2B5EF4-FFF2-40B4-BE49-F238E27FC236}">
                      <a16:creationId xmlns:a16="http://schemas.microsoft.com/office/drawing/2014/main" xmlns="" id="{608102E6-4C7B-4A08-BD37-7280025D2E3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791" y="1108"/>
                  <a:ext cx="2" cy="146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</p:grpSp>
          <p:grpSp>
            <p:nvGrpSpPr>
              <p:cNvPr id="315" name="Group 184">
                <a:extLst>
                  <a:ext uri="{FF2B5EF4-FFF2-40B4-BE49-F238E27FC236}">
                    <a16:creationId xmlns:a16="http://schemas.microsoft.com/office/drawing/2014/main" xmlns="" id="{6F50F6F8-79BC-4192-B845-4DB8003B3DE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827" y="1315"/>
                <a:ext cx="781" cy="179"/>
                <a:chOff x="4827" y="1315"/>
                <a:chExt cx="781" cy="179"/>
              </a:xfrm>
            </p:grpSpPr>
            <p:sp>
              <p:nvSpPr>
                <p:cNvPr id="316" name="Line 185">
                  <a:extLst>
                    <a:ext uri="{FF2B5EF4-FFF2-40B4-BE49-F238E27FC236}">
                      <a16:creationId xmlns:a16="http://schemas.microsoft.com/office/drawing/2014/main" xmlns="" id="{191B594B-2C47-4CA8-8C85-0003B418527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827" y="1317"/>
                  <a:ext cx="546" cy="2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317" name="Line 186">
                  <a:extLst>
                    <a:ext uri="{FF2B5EF4-FFF2-40B4-BE49-F238E27FC236}">
                      <a16:creationId xmlns:a16="http://schemas.microsoft.com/office/drawing/2014/main" xmlns="" id="{3BB99C81-2EEE-40CB-8B6A-A4162C9F5C3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100" y="1323"/>
                  <a:ext cx="2" cy="14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318" name="Rectangle 187">
                  <a:extLst>
                    <a:ext uri="{FF2B5EF4-FFF2-40B4-BE49-F238E27FC236}">
                      <a16:creationId xmlns:a16="http://schemas.microsoft.com/office/drawing/2014/main" xmlns="" id="{C8FB0691-2C21-4A4C-BB99-6DAA92D92F6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90" y="1315"/>
                  <a:ext cx="518" cy="17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319" name="Rectangle 188">
                  <a:extLst>
                    <a:ext uri="{FF2B5EF4-FFF2-40B4-BE49-F238E27FC236}">
                      <a16:creationId xmlns:a16="http://schemas.microsoft.com/office/drawing/2014/main" xmlns="" id="{06A5FDB0-86DC-46A3-9AC8-E0B3428EEF7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140" y="1345"/>
                  <a:ext cx="294" cy="14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r>
                    <a:rPr lang="zh-TW" altLang="en-US" sz="1300" b="1">
                      <a:solidFill>
                        <a:srgbClr val="000000"/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$100</a:t>
                  </a:r>
                  <a:endParaRPr lang="zh-TW" altLang="en-US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</p:grpSp>
        </p:grpSp>
        <p:sp>
          <p:nvSpPr>
            <p:cNvPr id="226" name="Rectangle 189">
              <a:extLst>
                <a:ext uri="{FF2B5EF4-FFF2-40B4-BE49-F238E27FC236}">
                  <a16:creationId xmlns:a16="http://schemas.microsoft.com/office/drawing/2014/main" xmlns="" id="{253735F5-B9E4-4603-8D87-122B68105A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58" y="1752"/>
              <a:ext cx="925" cy="424"/>
            </a:xfrm>
            <a:prstGeom prst="rect">
              <a:avLst/>
            </a:prstGeom>
            <a:solidFill>
              <a:srgbClr val="CECECE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27" name="Rectangle 190">
              <a:extLst>
                <a:ext uri="{FF2B5EF4-FFF2-40B4-BE49-F238E27FC236}">
                  <a16:creationId xmlns:a16="http://schemas.microsoft.com/office/drawing/2014/main" xmlns="" id="{9D5A683E-0A63-4B3F-B9B6-5412C96644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1" y="1735"/>
              <a:ext cx="919" cy="418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grpSp>
          <p:nvGrpSpPr>
            <p:cNvPr id="228" name="Group 191">
              <a:extLst>
                <a:ext uri="{FF2B5EF4-FFF2-40B4-BE49-F238E27FC236}">
                  <a16:creationId xmlns:a16="http://schemas.microsoft.com/office/drawing/2014/main" xmlns="" id="{08D09AD3-7CA3-4DE0-AF41-6BA51625EB7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179" y="1789"/>
              <a:ext cx="999" cy="351"/>
              <a:chOff x="4470" y="1673"/>
              <a:chExt cx="1138" cy="393"/>
            </a:xfrm>
          </p:grpSpPr>
          <p:grpSp>
            <p:nvGrpSpPr>
              <p:cNvPr id="304" name="Group 192">
                <a:extLst>
                  <a:ext uri="{FF2B5EF4-FFF2-40B4-BE49-F238E27FC236}">
                    <a16:creationId xmlns:a16="http://schemas.microsoft.com/office/drawing/2014/main" xmlns="" id="{87C4A03E-7C26-4A9E-B4F1-F204B80AC9E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470" y="1673"/>
                <a:ext cx="588" cy="178"/>
                <a:chOff x="4470" y="1673"/>
                <a:chExt cx="588" cy="178"/>
              </a:xfrm>
            </p:grpSpPr>
            <p:sp>
              <p:nvSpPr>
                <p:cNvPr id="310" name="Rectangle 193">
                  <a:extLst>
                    <a:ext uri="{FF2B5EF4-FFF2-40B4-BE49-F238E27FC236}">
                      <a16:creationId xmlns:a16="http://schemas.microsoft.com/office/drawing/2014/main" xmlns="" id="{81C5204E-9B1D-43C0-9D72-8E9FF94B877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470" y="1673"/>
                  <a:ext cx="518" cy="17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311" name="Rectangle 194">
                  <a:extLst>
                    <a:ext uri="{FF2B5EF4-FFF2-40B4-BE49-F238E27FC236}">
                      <a16:creationId xmlns:a16="http://schemas.microsoft.com/office/drawing/2014/main" xmlns="" id="{A180A45D-6DE2-4707-9FEB-1C9350DF319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470" y="1704"/>
                  <a:ext cx="294" cy="14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r>
                    <a:rPr lang="zh-TW" altLang="en-US" sz="1300" b="1" dirty="0">
                      <a:solidFill>
                        <a:srgbClr val="000000"/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$100</a:t>
                  </a:r>
                  <a:endParaRPr lang="zh-TW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312" name="Line 195">
                  <a:extLst>
                    <a:ext uri="{FF2B5EF4-FFF2-40B4-BE49-F238E27FC236}">
                      <a16:creationId xmlns:a16="http://schemas.microsoft.com/office/drawing/2014/main" xmlns="" id="{0D36D39D-5416-4322-BC51-F73C027D135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525" y="1675"/>
                  <a:ext cx="533" cy="2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313" name="Line 196">
                  <a:extLst>
                    <a:ext uri="{FF2B5EF4-FFF2-40B4-BE49-F238E27FC236}">
                      <a16:creationId xmlns:a16="http://schemas.microsoft.com/office/drawing/2014/main" xmlns="" id="{36C7FD70-E830-4D3D-9CAB-9D65E58C2D6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791" y="1681"/>
                  <a:ext cx="2" cy="14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</p:grpSp>
          <p:grpSp>
            <p:nvGrpSpPr>
              <p:cNvPr id="305" name="Group 197">
                <a:extLst>
                  <a:ext uri="{FF2B5EF4-FFF2-40B4-BE49-F238E27FC236}">
                    <a16:creationId xmlns:a16="http://schemas.microsoft.com/office/drawing/2014/main" xmlns="" id="{65B250F5-7B04-4E4E-BBAB-00DFED1212D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827" y="1887"/>
                <a:ext cx="781" cy="179"/>
                <a:chOff x="4827" y="1887"/>
                <a:chExt cx="781" cy="179"/>
              </a:xfrm>
            </p:grpSpPr>
            <p:sp>
              <p:nvSpPr>
                <p:cNvPr id="306" name="Line 198">
                  <a:extLst>
                    <a:ext uri="{FF2B5EF4-FFF2-40B4-BE49-F238E27FC236}">
                      <a16:creationId xmlns:a16="http://schemas.microsoft.com/office/drawing/2014/main" xmlns="" id="{34F26F85-7AF2-48B1-96ED-F08C0D52BB9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827" y="1889"/>
                  <a:ext cx="546" cy="2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307" name="Line 199">
                  <a:extLst>
                    <a:ext uri="{FF2B5EF4-FFF2-40B4-BE49-F238E27FC236}">
                      <a16:creationId xmlns:a16="http://schemas.microsoft.com/office/drawing/2014/main" xmlns="" id="{3C33C32D-F91F-434F-969B-D8DC3B2F0DC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100" y="1895"/>
                  <a:ext cx="2" cy="14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308" name="Rectangle 200">
                  <a:extLst>
                    <a:ext uri="{FF2B5EF4-FFF2-40B4-BE49-F238E27FC236}">
                      <a16:creationId xmlns:a16="http://schemas.microsoft.com/office/drawing/2014/main" xmlns="" id="{9EFB36DD-ED83-41AF-A235-F1DB1BB5BFF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90" y="1887"/>
                  <a:ext cx="518" cy="17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309" name="Rectangle 201">
                  <a:extLst>
                    <a:ext uri="{FF2B5EF4-FFF2-40B4-BE49-F238E27FC236}">
                      <a16:creationId xmlns:a16="http://schemas.microsoft.com/office/drawing/2014/main" xmlns="" id="{43C97DBA-EBD2-416A-B914-DE80C3F57FE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140" y="1917"/>
                  <a:ext cx="294" cy="14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r>
                    <a:rPr lang="zh-TW" altLang="en-US" sz="1300" b="1">
                      <a:solidFill>
                        <a:srgbClr val="000000"/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$100</a:t>
                  </a:r>
                  <a:endParaRPr lang="zh-TW" altLang="en-US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</p:grpSp>
        </p:grpSp>
        <p:sp>
          <p:nvSpPr>
            <p:cNvPr id="229" name="Rectangle 202">
              <a:extLst>
                <a:ext uri="{FF2B5EF4-FFF2-40B4-BE49-F238E27FC236}">
                  <a16:creationId xmlns:a16="http://schemas.microsoft.com/office/drawing/2014/main" xmlns="" id="{9D10099C-0825-4178-91B5-C8B934235A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58" y="3403"/>
              <a:ext cx="925" cy="424"/>
            </a:xfrm>
            <a:prstGeom prst="rect">
              <a:avLst/>
            </a:prstGeom>
            <a:solidFill>
              <a:srgbClr val="CECECE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30" name="Rectangle 203">
              <a:extLst>
                <a:ext uri="{FF2B5EF4-FFF2-40B4-BE49-F238E27FC236}">
                  <a16:creationId xmlns:a16="http://schemas.microsoft.com/office/drawing/2014/main" xmlns="" id="{EA976ECC-80E8-4A46-8F7A-F5F64F80CD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1" y="3386"/>
              <a:ext cx="919" cy="418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grpSp>
          <p:nvGrpSpPr>
            <p:cNvPr id="231" name="Group 204">
              <a:extLst>
                <a:ext uri="{FF2B5EF4-FFF2-40B4-BE49-F238E27FC236}">
                  <a16:creationId xmlns:a16="http://schemas.microsoft.com/office/drawing/2014/main" xmlns="" id="{07D0A65D-6900-4A1F-8226-338C0C7ECE2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228" y="3432"/>
              <a:ext cx="744" cy="349"/>
              <a:chOff x="4525" y="3532"/>
              <a:chExt cx="848" cy="393"/>
            </a:xfrm>
          </p:grpSpPr>
          <p:grpSp>
            <p:nvGrpSpPr>
              <p:cNvPr id="294" name="Group 205">
                <a:extLst>
                  <a:ext uri="{FF2B5EF4-FFF2-40B4-BE49-F238E27FC236}">
                    <a16:creationId xmlns:a16="http://schemas.microsoft.com/office/drawing/2014/main" xmlns="" id="{90696D29-1BBA-4565-A8BF-7AFB84FFACA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525" y="3532"/>
                <a:ext cx="774" cy="179"/>
                <a:chOff x="4525" y="3532"/>
                <a:chExt cx="774" cy="179"/>
              </a:xfrm>
            </p:grpSpPr>
            <p:sp>
              <p:nvSpPr>
                <p:cNvPr id="300" name="Line 206">
                  <a:extLst>
                    <a:ext uri="{FF2B5EF4-FFF2-40B4-BE49-F238E27FC236}">
                      <a16:creationId xmlns:a16="http://schemas.microsoft.com/office/drawing/2014/main" xmlns="" id="{B3025906-1E04-4ACC-BB04-433238F70D1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525" y="3534"/>
                  <a:ext cx="533" cy="2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301" name="Line 207">
                  <a:extLst>
                    <a:ext uri="{FF2B5EF4-FFF2-40B4-BE49-F238E27FC236}">
                      <a16:creationId xmlns:a16="http://schemas.microsoft.com/office/drawing/2014/main" xmlns="" id="{1A89D7A9-869A-4F59-8BD1-3AC6070C2F9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791" y="3540"/>
                  <a:ext cx="2" cy="14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302" name="Rectangle 208">
                  <a:extLst>
                    <a:ext uri="{FF2B5EF4-FFF2-40B4-BE49-F238E27FC236}">
                      <a16:creationId xmlns:a16="http://schemas.microsoft.com/office/drawing/2014/main" xmlns="" id="{389BAC1A-2093-4ADB-9E8D-40DBF1470A6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781" y="3532"/>
                  <a:ext cx="518" cy="17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303" name="Rectangle 209">
                  <a:extLst>
                    <a:ext uri="{FF2B5EF4-FFF2-40B4-BE49-F238E27FC236}">
                      <a16:creationId xmlns:a16="http://schemas.microsoft.com/office/drawing/2014/main" xmlns="" id="{CA401D9D-B41A-47CE-81A5-19379F1DAC0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831" y="3563"/>
                  <a:ext cx="295" cy="14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r>
                    <a:rPr lang="zh-TW" altLang="en-US" sz="1300" b="1" dirty="0">
                      <a:solidFill>
                        <a:srgbClr val="000000"/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$100</a:t>
                  </a:r>
                  <a:endParaRPr lang="zh-TW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</p:grpSp>
          <p:grpSp>
            <p:nvGrpSpPr>
              <p:cNvPr id="295" name="Group 210">
                <a:extLst>
                  <a:ext uri="{FF2B5EF4-FFF2-40B4-BE49-F238E27FC236}">
                    <a16:creationId xmlns:a16="http://schemas.microsoft.com/office/drawing/2014/main" xmlns="" id="{2DB5D953-C40E-4E4E-AF8B-4A8E93DE976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73" y="3747"/>
                <a:ext cx="600" cy="178"/>
                <a:chOff x="4773" y="3747"/>
                <a:chExt cx="600" cy="178"/>
              </a:xfrm>
            </p:grpSpPr>
            <p:sp>
              <p:nvSpPr>
                <p:cNvPr id="296" name="Rectangle 211">
                  <a:extLst>
                    <a:ext uri="{FF2B5EF4-FFF2-40B4-BE49-F238E27FC236}">
                      <a16:creationId xmlns:a16="http://schemas.microsoft.com/office/drawing/2014/main" xmlns="" id="{53330F57-2093-4F1D-903C-B01E24DDDD5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773" y="3747"/>
                  <a:ext cx="518" cy="17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297" name="Rectangle 212">
                  <a:extLst>
                    <a:ext uri="{FF2B5EF4-FFF2-40B4-BE49-F238E27FC236}">
                      <a16:creationId xmlns:a16="http://schemas.microsoft.com/office/drawing/2014/main" xmlns="" id="{7F006470-6315-45BC-A661-4C82502970A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785" y="3778"/>
                  <a:ext cx="295" cy="14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r>
                    <a:rPr lang="zh-TW" altLang="en-US" sz="1300" b="1" dirty="0">
                      <a:solidFill>
                        <a:srgbClr val="000000"/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$100</a:t>
                  </a:r>
                  <a:endParaRPr lang="zh-TW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298" name="Line 213">
                  <a:extLst>
                    <a:ext uri="{FF2B5EF4-FFF2-40B4-BE49-F238E27FC236}">
                      <a16:creationId xmlns:a16="http://schemas.microsoft.com/office/drawing/2014/main" xmlns="" id="{D5C5261E-84DC-441C-8C11-265BB1B3861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827" y="3749"/>
                  <a:ext cx="546" cy="2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299" name="Line 214">
                  <a:extLst>
                    <a:ext uri="{FF2B5EF4-FFF2-40B4-BE49-F238E27FC236}">
                      <a16:creationId xmlns:a16="http://schemas.microsoft.com/office/drawing/2014/main" xmlns="" id="{BF618657-B556-4A5A-A40B-CDB7172ADF9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100" y="3755"/>
                  <a:ext cx="2" cy="14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</p:grpSp>
        </p:grpSp>
        <p:sp>
          <p:nvSpPr>
            <p:cNvPr id="232" name="Rectangle 215">
              <a:extLst>
                <a:ext uri="{FF2B5EF4-FFF2-40B4-BE49-F238E27FC236}">
                  <a16:creationId xmlns:a16="http://schemas.microsoft.com/office/drawing/2014/main" xmlns="" id="{25E7C113-2EE7-4AD1-9E69-D6E8E9BE74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58" y="2260"/>
              <a:ext cx="925" cy="424"/>
            </a:xfrm>
            <a:prstGeom prst="rect">
              <a:avLst/>
            </a:prstGeom>
            <a:solidFill>
              <a:srgbClr val="CECECE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33" name="Rectangle 216">
              <a:extLst>
                <a:ext uri="{FF2B5EF4-FFF2-40B4-BE49-F238E27FC236}">
                  <a16:creationId xmlns:a16="http://schemas.microsoft.com/office/drawing/2014/main" xmlns="" id="{1A05BEB9-04D6-4CCD-A0CC-86B9FB7600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1" y="2243"/>
              <a:ext cx="919" cy="418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grpSp>
          <p:nvGrpSpPr>
            <p:cNvPr id="234" name="Group 217">
              <a:extLst>
                <a:ext uri="{FF2B5EF4-FFF2-40B4-BE49-F238E27FC236}">
                  <a16:creationId xmlns:a16="http://schemas.microsoft.com/office/drawing/2014/main" xmlns="" id="{7EF3CC47-F38B-43D7-B00B-6DD8A8A72B2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228" y="2295"/>
              <a:ext cx="744" cy="351"/>
              <a:chOff x="4525" y="2244"/>
              <a:chExt cx="848" cy="394"/>
            </a:xfrm>
          </p:grpSpPr>
          <p:grpSp>
            <p:nvGrpSpPr>
              <p:cNvPr id="285" name="Group 218">
                <a:extLst>
                  <a:ext uri="{FF2B5EF4-FFF2-40B4-BE49-F238E27FC236}">
                    <a16:creationId xmlns:a16="http://schemas.microsoft.com/office/drawing/2014/main" xmlns="" id="{83D7CE7B-F6A9-494E-A37D-3E1FA7CEEDA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525" y="2244"/>
                <a:ext cx="670" cy="180"/>
                <a:chOff x="4525" y="2244"/>
                <a:chExt cx="670" cy="180"/>
              </a:xfrm>
            </p:grpSpPr>
            <p:sp>
              <p:nvSpPr>
                <p:cNvPr id="290" name="Line 219">
                  <a:extLst>
                    <a:ext uri="{FF2B5EF4-FFF2-40B4-BE49-F238E27FC236}">
                      <a16:creationId xmlns:a16="http://schemas.microsoft.com/office/drawing/2014/main" xmlns="" id="{50CE40A1-DBCC-4A7E-BD40-0A61FD0D4C9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525" y="2247"/>
                  <a:ext cx="533" cy="2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291" name="Line 220">
                  <a:extLst>
                    <a:ext uri="{FF2B5EF4-FFF2-40B4-BE49-F238E27FC236}">
                      <a16:creationId xmlns:a16="http://schemas.microsoft.com/office/drawing/2014/main" xmlns="" id="{A3993F07-D51B-4E5A-80A9-83726DFB4EA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4781" y="2244"/>
                  <a:ext cx="8" cy="174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292" name="Rectangle 221">
                  <a:extLst>
                    <a:ext uri="{FF2B5EF4-FFF2-40B4-BE49-F238E27FC236}">
                      <a16:creationId xmlns:a16="http://schemas.microsoft.com/office/drawing/2014/main" xmlns="" id="{479BE416-349E-4145-986E-0D0A816C68A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781" y="2245"/>
                  <a:ext cx="414" cy="17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293" name="Rectangle 222">
                  <a:extLst>
                    <a:ext uri="{FF2B5EF4-FFF2-40B4-BE49-F238E27FC236}">
                      <a16:creationId xmlns:a16="http://schemas.microsoft.com/office/drawing/2014/main" xmlns="" id="{532AC5E1-1CAF-4584-A919-3A1E5BD5875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832" y="2276"/>
                  <a:ext cx="221" cy="14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r>
                    <a:rPr lang="zh-TW" altLang="en-US" sz="1300" b="1">
                      <a:solidFill>
                        <a:srgbClr val="000000"/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$10</a:t>
                  </a:r>
                  <a:endParaRPr lang="zh-TW" altLang="en-US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</p:grpSp>
          <p:sp>
            <p:nvSpPr>
              <p:cNvPr id="286" name="Line 223">
                <a:extLst>
                  <a:ext uri="{FF2B5EF4-FFF2-40B4-BE49-F238E27FC236}">
                    <a16:creationId xmlns:a16="http://schemas.microsoft.com/office/drawing/2014/main" xmlns="" id="{620BAFDE-C477-4F9D-AAED-43BE5AD75D1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27" y="2461"/>
                <a:ext cx="546" cy="2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287" name="Line 224">
                <a:extLst>
                  <a:ext uri="{FF2B5EF4-FFF2-40B4-BE49-F238E27FC236}">
                    <a16:creationId xmlns:a16="http://schemas.microsoft.com/office/drawing/2014/main" xmlns="" id="{CD1DDC45-AE38-4410-866F-AD97F6346D7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100" y="2467"/>
                <a:ext cx="2" cy="145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288" name="Rectangle 225">
                <a:extLst>
                  <a:ext uri="{FF2B5EF4-FFF2-40B4-BE49-F238E27FC236}">
                    <a16:creationId xmlns:a16="http://schemas.microsoft.com/office/drawing/2014/main" xmlns="" id="{D1103144-909F-4488-A0B5-9AE4ADDFF2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36" y="2459"/>
                <a:ext cx="415" cy="17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289" name="Rectangle 226">
                <a:extLst>
                  <a:ext uri="{FF2B5EF4-FFF2-40B4-BE49-F238E27FC236}">
                    <a16:creationId xmlns:a16="http://schemas.microsoft.com/office/drawing/2014/main" xmlns="" id="{64603C8D-DF89-4B31-A9ED-6F04D6A9EB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61" y="2490"/>
                <a:ext cx="221" cy="14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zh-TW" altLang="en-US" sz="1300" b="1" dirty="0">
                    <a:solidFill>
                      <a:srgbClr val="00000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$10</a:t>
                </a:r>
                <a:endParaRPr lang="zh-TW" altLang="en-US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  <p:sp>
          <p:nvSpPr>
            <p:cNvPr id="235" name="Rectangle 227">
              <a:extLst>
                <a:ext uri="{FF2B5EF4-FFF2-40B4-BE49-F238E27FC236}">
                  <a16:creationId xmlns:a16="http://schemas.microsoft.com/office/drawing/2014/main" xmlns="" id="{6C1F5D39-00F5-4F33-A01A-7DB9391F63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74" y="1005"/>
              <a:ext cx="291" cy="1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zh-CN" altLang="en-US" b="1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会计</a:t>
              </a:r>
              <a:endParaRPr lang="en-US" altLang="zh-TW" b="1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grpSp>
          <p:nvGrpSpPr>
            <p:cNvPr id="236" name="Group 228">
              <a:extLst>
                <a:ext uri="{FF2B5EF4-FFF2-40B4-BE49-F238E27FC236}">
                  <a16:creationId xmlns:a16="http://schemas.microsoft.com/office/drawing/2014/main" xmlns="" id="{EEC0034F-E7DA-4B77-A52F-28F349E8FEB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83" y="873"/>
              <a:ext cx="7" cy="2906"/>
              <a:chOff x="4226" y="811"/>
              <a:chExt cx="8" cy="3281"/>
            </a:xfrm>
          </p:grpSpPr>
          <p:sp>
            <p:nvSpPr>
              <p:cNvPr id="247" name="Rectangle 229">
                <a:extLst>
                  <a:ext uri="{FF2B5EF4-FFF2-40B4-BE49-F238E27FC236}">
                    <a16:creationId xmlns:a16="http://schemas.microsoft.com/office/drawing/2014/main" xmlns="" id="{4D31A627-9584-4DE9-B0C7-D01497D96E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6" y="811"/>
                <a:ext cx="8" cy="63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248" name="Rectangle 230">
                <a:extLst>
                  <a:ext uri="{FF2B5EF4-FFF2-40B4-BE49-F238E27FC236}">
                    <a16:creationId xmlns:a16="http://schemas.microsoft.com/office/drawing/2014/main" xmlns="" id="{F4524F14-BC1B-4E48-B841-CC30BA8644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6" y="898"/>
                <a:ext cx="8" cy="63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249" name="Rectangle 231">
                <a:extLst>
                  <a:ext uri="{FF2B5EF4-FFF2-40B4-BE49-F238E27FC236}">
                    <a16:creationId xmlns:a16="http://schemas.microsoft.com/office/drawing/2014/main" xmlns="" id="{9C06C1F3-1B7B-4E3A-9C4C-C19424DC58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6" y="985"/>
                <a:ext cx="8" cy="64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250" name="Rectangle 232">
                <a:extLst>
                  <a:ext uri="{FF2B5EF4-FFF2-40B4-BE49-F238E27FC236}">
                    <a16:creationId xmlns:a16="http://schemas.microsoft.com/office/drawing/2014/main" xmlns="" id="{5154551F-9A86-4448-B0A3-D7441F2914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6" y="1073"/>
                <a:ext cx="8" cy="63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251" name="Rectangle 233">
                <a:extLst>
                  <a:ext uri="{FF2B5EF4-FFF2-40B4-BE49-F238E27FC236}">
                    <a16:creationId xmlns:a16="http://schemas.microsoft.com/office/drawing/2014/main" xmlns="" id="{BB931FEB-343C-4134-9E51-1E326116C5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6" y="1160"/>
                <a:ext cx="8" cy="64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252" name="Rectangle 234">
                <a:extLst>
                  <a:ext uri="{FF2B5EF4-FFF2-40B4-BE49-F238E27FC236}">
                    <a16:creationId xmlns:a16="http://schemas.microsoft.com/office/drawing/2014/main" xmlns="" id="{8BA6B5CF-0CED-4A43-815B-0BA140F598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6" y="1248"/>
                <a:ext cx="8" cy="63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253" name="Rectangle 235">
                <a:extLst>
                  <a:ext uri="{FF2B5EF4-FFF2-40B4-BE49-F238E27FC236}">
                    <a16:creationId xmlns:a16="http://schemas.microsoft.com/office/drawing/2014/main" xmlns="" id="{22398924-943E-45B4-9A54-6EDD68D153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6" y="1335"/>
                <a:ext cx="8" cy="64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254" name="Rectangle 236">
                <a:extLst>
                  <a:ext uri="{FF2B5EF4-FFF2-40B4-BE49-F238E27FC236}">
                    <a16:creationId xmlns:a16="http://schemas.microsoft.com/office/drawing/2014/main" xmlns="" id="{637474F1-89D8-4272-9AC1-FD67714F13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6" y="1422"/>
                <a:ext cx="8" cy="64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255" name="Rectangle 237">
                <a:extLst>
                  <a:ext uri="{FF2B5EF4-FFF2-40B4-BE49-F238E27FC236}">
                    <a16:creationId xmlns:a16="http://schemas.microsoft.com/office/drawing/2014/main" xmlns="" id="{804270EF-B8A4-4AEC-8189-1976C1D9B6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6" y="1510"/>
                <a:ext cx="8" cy="63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256" name="Rectangle 238">
                <a:extLst>
                  <a:ext uri="{FF2B5EF4-FFF2-40B4-BE49-F238E27FC236}">
                    <a16:creationId xmlns:a16="http://schemas.microsoft.com/office/drawing/2014/main" xmlns="" id="{4A021D75-5D09-4CC2-950A-5536EFCCD9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6" y="1597"/>
                <a:ext cx="8" cy="64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257" name="Rectangle 239">
                <a:extLst>
                  <a:ext uri="{FF2B5EF4-FFF2-40B4-BE49-F238E27FC236}">
                    <a16:creationId xmlns:a16="http://schemas.microsoft.com/office/drawing/2014/main" xmlns="" id="{FF734B9E-C1EE-4CB8-8415-800C88480F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6" y="1685"/>
                <a:ext cx="8" cy="63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258" name="Rectangle 240">
                <a:extLst>
                  <a:ext uri="{FF2B5EF4-FFF2-40B4-BE49-F238E27FC236}">
                    <a16:creationId xmlns:a16="http://schemas.microsoft.com/office/drawing/2014/main" xmlns="" id="{4190A830-081B-48E3-A441-39AD06ADB3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6" y="1772"/>
                <a:ext cx="8" cy="64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259" name="Rectangle 241">
                <a:extLst>
                  <a:ext uri="{FF2B5EF4-FFF2-40B4-BE49-F238E27FC236}">
                    <a16:creationId xmlns:a16="http://schemas.microsoft.com/office/drawing/2014/main" xmlns="" id="{B768D9C0-7CAF-49F9-A27C-EC8E7D697A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6" y="1859"/>
                <a:ext cx="8" cy="64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260" name="Rectangle 242">
                <a:extLst>
                  <a:ext uri="{FF2B5EF4-FFF2-40B4-BE49-F238E27FC236}">
                    <a16:creationId xmlns:a16="http://schemas.microsoft.com/office/drawing/2014/main" xmlns="" id="{39C9898E-3750-4941-B0E2-955D625A73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6" y="1947"/>
                <a:ext cx="8" cy="63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261" name="Rectangle 243">
                <a:extLst>
                  <a:ext uri="{FF2B5EF4-FFF2-40B4-BE49-F238E27FC236}">
                    <a16:creationId xmlns:a16="http://schemas.microsoft.com/office/drawing/2014/main" xmlns="" id="{927C3B4E-422A-4459-A6A0-D14E7000BC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6" y="2034"/>
                <a:ext cx="8" cy="64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262" name="Rectangle 244">
                <a:extLst>
                  <a:ext uri="{FF2B5EF4-FFF2-40B4-BE49-F238E27FC236}">
                    <a16:creationId xmlns:a16="http://schemas.microsoft.com/office/drawing/2014/main" xmlns="" id="{E6F581CA-14EB-40DF-B8D4-13A2564DAE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6" y="2122"/>
                <a:ext cx="8" cy="63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263" name="Rectangle 245">
                <a:extLst>
                  <a:ext uri="{FF2B5EF4-FFF2-40B4-BE49-F238E27FC236}">
                    <a16:creationId xmlns:a16="http://schemas.microsoft.com/office/drawing/2014/main" xmlns="" id="{E95EAE34-3882-415D-997F-B89BAC9D46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6" y="2209"/>
                <a:ext cx="8" cy="64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264" name="Rectangle 246">
                <a:extLst>
                  <a:ext uri="{FF2B5EF4-FFF2-40B4-BE49-F238E27FC236}">
                    <a16:creationId xmlns:a16="http://schemas.microsoft.com/office/drawing/2014/main" xmlns="" id="{EC647CAB-5F42-40BA-AD1A-EFC55DB0C4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6" y="2296"/>
                <a:ext cx="8" cy="64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265" name="Rectangle 247">
                <a:extLst>
                  <a:ext uri="{FF2B5EF4-FFF2-40B4-BE49-F238E27FC236}">
                    <a16:creationId xmlns:a16="http://schemas.microsoft.com/office/drawing/2014/main" xmlns="" id="{69889370-F1EA-46E8-8408-397E753A8D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6" y="2384"/>
                <a:ext cx="8" cy="63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266" name="Rectangle 248">
                <a:extLst>
                  <a:ext uri="{FF2B5EF4-FFF2-40B4-BE49-F238E27FC236}">
                    <a16:creationId xmlns:a16="http://schemas.microsoft.com/office/drawing/2014/main" xmlns="" id="{01AE558D-5935-44BC-BFAD-10E43924FD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6" y="2471"/>
                <a:ext cx="8" cy="64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267" name="Rectangle 249">
                <a:extLst>
                  <a:ext uri="{FF2B5EF4-FFF2-40B4-BE49-F238E27FC236}">
                    <a16:creationId xmlns:a16="http://schemas.microsoft.com/office/drawing/2014/main" xmlns="" id="{EC415913-32B6-4560-A0AF-2AF1C18C61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6" y="2559"/>
                <a:ext cx="8" cy="63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268" name="Rectangle 250">
                <a:extLst>
                  <a:ext uri="{FF2B5EF4-FFF2-40B4-BE49-F238E27FC236}">
                    <a16:creationId xmlns:a16="http://schemas.microsoft.com/office/drawing/2014/main" xmlns="" id="{31BE8706-32F2-48FA-B0A5-CE03119B3B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6" y="2646"/>
                <a:ext cx="8" cy="64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269" name="Rectangle 251">
                <a:extLst>
                  <a:ext uri="{FF2B5EF4-FFF2-40B4-BE49-F238E27FC236}">
                    <a16:creationId xmlns:a16="http://schemas.microsoft.com/office/drawing/2014/main" xmlns="" id="{CAA600FE-A0DB-4278-A291-1E5AD96B7E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6" y="2733"/>
                <a:ext cx="8" cy="64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270" name="Rectangle 252">
                <a:extLst>
                  <a:ext uri="{FF2B5EF4-FFF2-40B4-BE49-F238E27FC236}">
                    <a16:creationId xmlns:a16="http://schemas.microsoft.com/office/drawing/2014/main" xmlns="" id="{1CD1BB3A-84C6-4ED5-80F4-2EC5FC0CB3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6" y="2821"/>
                <a:ext cx="8" cy="63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271" name="Rectangle 253">
                <a:extLst>
                  <a:ext uri="{FF2B5EF4-FFF2-40B4-BE49-F238E27FC236}">
                    <a16:creationId xmlns:a16="http://schemas.microsoft.com/office/drawing/2014/main" xmlns="" id="{FDF578C4-AC75-414F-8772-E12E162A3B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6" y="2908"/>
                <a:ext cx="8" cy="64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272" name="Rectangle 254">
                <a:extLst>
                  <a:ext uri="{FF2B5EF4-FFF2-40B4-BE49-F238E27FC236}">
                    <a16:creationId xmlns:a16="http://schemas.microsoft.com/office/drawing/2014/main" xmlns="" id="{605BDC76-595C-4108-94BA-BA1563FD16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6" y="2996"/>
                <a:ext cx="8" cy="63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273" name="Rectangle 255">
                <a:extLst>
                  <a:ext uri="{FF2B5EF4-FFF2-40B4-BE49-F238E27FC236}">
                    <a16:creationId xmlns:a16="http://schemas.microsoft.com/office/drawing/2014/main" xmlns="" id="{92FD52B0-B0DE-48A7-A517-94BB73B601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6" y="3083"/>
                <a:ext cx="8" cy="64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274" name="Rectangle 256">
                <a:extLst>
                  <a:ext uri="{FF2B5EF4-FFF2-40B4-BE49-F238E27FC236}">
                    <a16:creationId xmlns:a16="http://schemas.microsoft.com/office/drawing/2014/main" xmlns="" id="{3C5E70F5-2E91-4B74-8B84-BC45B12E53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6" y="3171"/>
                <a:ext cx="8" cy="63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275" name="Rectangle 257">
                <a:extLst>
                  <a:ext uri="{FF2B5EF4-FFF2-40B4-BE49-F238E27FC236}">
                    <a16:creationId xmlns:a16="http://schemas.microsoft.com/office/drawing/2014/main" xmlns="" id="{6BE7997A-8DEA-4945-9048-7B9D4018BB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6" y="3258"/>
                <a:ext cx="8" cy="63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276" name="Rectangle 258">
                <a:extLst>
                  <a:ext uri="{FF2B5EF4-FFF2-40B4-BE49-F238E27FC236}">
                    <a16:creationId xmlns:a16="http://schemas.microsoft.com/office/drawing/2014/main" xmlns="" id="{5898F39E-CCE7-4D38-8827-C883016A48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6" y="3345"/>
                <a:ext cx="8" cy="64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277" name="Rectangle 259">
                <a:extLst>
                  <a:ext uri="{FF2B5EF4-FFF2-40B4-BE49-F238E27FC236}">
                    <a16:creationId xmlns:a16="http://schemas.microsoft.com/office/drawing/2014/main" xmlns="" id="{9E3D8CB4-274C-412D-B71C-542CADC96E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6" y="3433"/>
                <a:ext cx="8" cy="63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278" name="Rectangle 260">
                <a:extLst>
                  <a:ext uri="{FF2B5EF4-FFF2-40B4-BE49-F238E27FC236}">
                    <a16:creationId xmlns:a16="http://schemas.microsoft.com/office/drawing/2014/main" xmlns="" id="{982D9FBF-B20C-4A71-93D9-11FBC76A17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6" y="3520"/>
                <a:ext cx="8" cy="64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279" name="Rectangle 261">
                <a:extLst>
                  <a:ext uri="{FF2B5EF4-FFF2-40B4-BE49-F238E27FC236}">
                    <a16:creationId xmlns:a16="http://schemas.microsoft.com/office/drawing/2014/main" xmlns="" id="{753DD515-C5AD-4C87-9117-04827FB489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6" y="3608"/>
                <a:ext cx="8" cy="63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280" name="Rectangle 262">
                <a:extLst>
                  <a:ext uri="{FF2B5EF4-FFF2-40B4-BE49-F238E27FC236}">
                    <a16:creationId xmlns:a16="http://schemas.microsoft.com/office/drawing/2014/main" xmlns="" id="{4D024E7C-76D0-4C4A-BA18-052557098C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6" y="3695"/>
                <a:ext cx="8" cy="64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281" name="Rectangle 263">
                <a:extLst>
                  <a:ext uri="{FF2B5EF4-FFF2-40B4-BE49-F238E27FC236}">
                    <a16:creationId xmlns:a16="http://schemas.microsoft.com/office/drawing/2014/main" xmlns="" id="{68CE4AAD-8836-42A8-9A51-FA436C2044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6" y="3782"/>
                <a:ext cx="8" cy="64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282" name="Rectangle 264">
                <a:extLst>
                  <a:ext uri="{FF2B5EF4-FFF2-40B4-BE49-F238E27FC236}">
                    <a16:creationId xmlns:a16="http://schemas.microsoft.com/office/drawing/2014/main" xmlns="" id="{C3670402-F09D-4954-8D4B-5B57FEEB67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6" y="3870"/>
                <a:ext cx="8" cy="63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283" name="Rectangle 265">
                <a:extLst>
                  <a:ext uri="{FF2B5EF4-FFF2-40B4-BE49-F238E27FC236}">
                    <a16:creationId xmlns:a16="http://schemas.microsoft.com/office/drawing/2014/main" xmlns="" id="{D0C1679A-A750-4E5B-AA32-EC73564677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6" y="3957"/>
                <a:ext cx="8" cy="64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284" name="Rectangle 266">
                <a:extLst>
                  <a:ext uri="{FF2B5EF4-FFF2-40B4-BE49-F238E27FC236}">
                    <a16:creationId xmlns:a16="http://schemas.microsoft.com/office/drawing/2014/main" xmlns="" id="{2152405E-50A2-411A-889E-807910C40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6" y="4045"/>
                <a:ext cx="8" cy="47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  <p:grpSp>
          <p:nvGrpSpPr>
            <p:cNvPr id="237" name="Group 267">
              <a:extLst>
                <a:ext uri="{FF2B5EF4-FFF2-40B4-BE49-F238E27FC236}">
                  <a16:creationId xmlns:a16="http://schemas.microsoft.com/office/drawing/2014/main" xmlns="" id="{F08D9D04-5A7D-4DC7-BF83-F7B282E2B53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300" y="3135"/>
              <a:ext cx="75" cy="283"/>
              <a:chOff x="3468" y="3198"/>
              <a:chExt cx="86" cy="318"/>
            </a:xfrm>
          </p:grpSpPr>
          <p:sp>
            <p:nvSpPr>
              <p:cNvPr id="245" name="Rectangle 268">
                <a:extLst>
                  <a:ext uri="{FF2B5EF4-FFF2-40B4-BE49-F238E27FC236}">
                    <a16:creationId xmlns:a16="http://schemas.microsoft.com/office/drawing/2014/main" xmlns="" id="{8DB3C80E-86D0-475D-A734-F1B6B261F2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04" y="3198"/>
                <a:ext cx="16" cy="237"/>
              </a:xfrm>
              <a:prstGeom prst="rect">
                <a:avLst/>
              </a:prstGeom>
              <a:solidFill>
                <a:srgbClr val="FC0128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246" name="Freeform 269">
                <a:extLst>
                  <a:ext uri="{FF2B5EF4-FFF2-40B4-BE49-F238E27FC236}">
                    <a16:creationId xmlns:a16="http://schemas.microsoft.com/office/drawing/2014/main" xmlns="" id="{7B5707E2-6A1C-44F8-8A5C-59427CB893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68" y="3431"/>
                <a:ext cx="86" cy="85"/>
              </a:xfrm>
              <a:custGeom>
                <a:avLst/>
                <a:gdLst>
                  <a:gd name="T0" fmla="*/ 0 w 86"/>
                  <a:gd name="T1" fmla="*/ 0 h 85"/>
                  <a:gd name="T2" fmla="*/ 44 w 86"/>
                  <a:gd name="T3" fmla="*/ 85 h 85"/>
                  <a:gd name="T4" fmla="*/ 86 w 86"/>
                  <a:gd name="T5" fmla="*/ 0 h 85"/>
                  <a:gd name="T6" fmla="*/ 0 w 86"/>
                  <a:gd name="T7" fmla="*/ 0 h 8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86"/>
                  <a:gd name="T13" fmla="*/ 0 h 85"/>
                  <a:gd name="T14" fmla="*/ 86 w 86"/>
                  <a:gd name="T15" fmla="*/ 85 h 8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86" h="85">
                    <a:moveTo>
                      <a:pt x="0" y="0"/>
                    </a:moveTo>
                    <a:lnTo>
                      <a:pt x="44" y="85"/>
                    </a:lnTo>
                    <a:lnTo>
                      <a:pt x="86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C0128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  <p:sp>
          <p:nvSpPr>
            <p:cNvPr id="238" name="Rectangle 270">
              <a:extLst>
                <a:ext uri="{FF2B5EF4-FFF2-40B4-BE49-F238E27FC236}">
                  <a16:creationId xmlns:a16="http://schemas.microsoft.com/office/drawing/2014/main" xmlns="" id="{DE410E8A-8C66-4EDE-9B32-94A25DE7EF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89" y="967"/>
              <a:ext cx="1147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40" name="Rectangle 272">
              <a:extLst>
                <a:ext uri="{FF2B5EF4-FFF2-40B4-BE49-F238E27FC236}">
                  <a16:creationId xmlns:a16="http://schemas.microsoft.com/office/drawing/2014/main" xmlns="" id="{F15E7BAC-AAF9-4C79-9AEF-B09473DE28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9" y="967"/>
              <a:ext cx="562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42" name="Rectangle 274">
              <a:extLst>
                <a:ext uri="{FF2B5EF4-FFF2-40B4-BE49-F238E27FC236}">
                  <a16:creationId xmlns:a16="http://schemas.microsoft.com/office/drawing/2014/main" xmlns="" id="{8D61A325-1E1C-4AF1-B42C-EBE5705FCE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08" y="967"/>
              <a:ext cx="760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44" name="Rectangle 276">
              <a:extLst>
                <a:ext uri="{FF2B5EF4-FFF2-40B4-BE49-F238E27FC236}">
                  <a16:creationId xmlns:a16="http://schemas.microsoft.com/office/drawing/2014/main" xmlns="" id="{CCF9EB25-3E55-4800-A41C-1A05C486D4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" y="2772"/>
              <a:ext cx="2486" cy="407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/>
            <a:p>
              <a:r>
                <a:rPr lang="zh-CN" altLang="en-US" b="1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合并发票</a:t>
              </a:r>
              <a:r>
                <a:rPr lang="en-US" altLang="zh-CN" b="1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:</a:t>
              </a:r>
              <a:r>
                <a:rPr lang="zh-CN" altLang="en-US" b="1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相同付款人</a:t>
              </a:r>
              <a:r>
                <a:rPr lang="en-US" altLang="zh-CN" b="1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,</a:t>
              </a:r>
              <a:r>
                <a:rPr lang="zh-CN" altLang="en-US" b="1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付款日期</a:t>
              </a:r>
              <a:r>
                <a:rPr lang="en-US" altLang="zh-CN" b="1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,</a:t>
              </a:r>
              <a:r>
                <a:rPr lang="zh-CN" altLang="en-US" b="1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或者其他条件的发票可以合并创建</a:t>
              </a:r>
              <a:endParaRPr lang="zh-TW" altLang="en-US" b="1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sp>
        <p:nvSpPr>
          <p:cNvPr id="473" name="矩形 275">
            <a:extLst>
              <a:ext uri="{FF2B5EF4-FFF2-40B4-BE49-F238E27FC236}">
                <a16:creationId xmlns:a16="http://schemas.microsoft.com/office/drawing/2014/main" xmlns="" id="{C76906E9-C3F6-40D0-B655-469DCBE51C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76356" y="3371156"/>
            <a:ext cx="1570037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借项凭证申请</a:t>
            </a:r>
            <a:endParaRPr lang="zh-TW" altLang="en-US" b="1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06024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发票类型</a:t>
            </a:r>
          </a:p>
        </p:txBody>
      </p:sp>
      <p:sp>
        <p:nvSpPr>
          <p:cNvPr id="135" name="Rectangle 1034">
            <a:extLst>
              <a:ext uri="{FF2B5EF4-FFF2-40B4-BE49-F238E27FC236}">
                <a16:creationId xmlns:a16="http://schemas.microsoft.com/office/drawing/2014/main" xmlns="" id="{09109B1D-EEF0-4910-A437-ADCEB3C82A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27700" y="367057"/>
            <a:ext cx="72136" cy="292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zh-TW" sz="1900" b="1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endParaRPr lang="en-US" altLang="zh-TW" sz="2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474" name="Group 2">
            <a:extLst>
              <a:ext uri="{FF2B5EF4-FFF2-40B4-BE49-F238E27FC236}">
                <a16:creationId xmlns:a16="http://schemas.microsoft.com/office/drawing/2014/main" xmlns="" id="{325CAAB7-5D47-4735-8108-45823FE7836E}"/>
              </a:ext>
            </a:extLst>
          </p:cNvPr>
          <p:cNvGrpSpPr>
            <a:grpSpLocks/>
          </p:cNvGrpSpPr>
          <p:nvPr/>
        </p:nvGrpSpPr>
        <p:grpSpPr bwMode="auto">
          <a:xfrm>
            <a:off x="2573242" y="1339314"/>
            <a:ext cx="6453187" cy="4358048"/>
            <a:chOff x="1411" y="1256"/>
            <a:chExt cx="3420" cy="1958"/>
          </a:xfrm>
        </p:grpSpPr>
        <p:grpSp>
          <p:nvGrpSpPr>
            <p:cNvPr id="476" name="Group 7">
              <a:extLst>
                <a:ext uri="{FF2B5EF4-FFF2-40B4-BE49-F238E27FC236}">
                  <a16:creationId xmlns:a16="http://schemas.microsoft.com/office/drawing/2014/main" xmlns="" id="{F180442B-F5D5-43DD-8C63-0A904E87F40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99" y="1443"/>
              <a:ext cx="18" cy="560"/>
              <a:chOff x="2781" y="1470"/>
              <a:chExt cx="18" cy="560"/>
            </a:xfrm>
          </p:grpSpPr>
          <p:sp>
            <p:nvSpPr>
              <p:cNvPr id="570" name="Line 8">
                <a:extLst>
                  <a:ext uri="{FF2B5EF4-FFF2-40B4-BE49-F238E27FC236}">
                    <a16:creationId xmlns:a16="http://schemas.microsoft.com/office/drawing/2014/main" xmlns="" id="{CEBE4A8B-C1AD-49AA-B7D4-492A85A5CE6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94" y="1526"/>
                <a:ext cx="1" cy="504"/>
              </a:xfrm>
              <a:prstGeom prst="line">
                <a:avLst/>
              </a:prstGeom>
              <a:noFill/>
              <a:ln w="31750">
                <a:solidFill>
                  <a:srgbClr val="999999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571" name="Line 9">
                <a:extLst>
                  <a:ext uri="{FF2B5EF4-FFF2-40B4-BE49-F238E27FC236}">
                    <a16:creationId xmlns:a16="http://schemas.microsoft.com/office/drawing/2014/main" xmlns="" id="{EEBB17FE-82C9-41CD-998D-235D2477CAD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785" y="1516"/>
                <a:ext cx="14" cy="505"/>
              </a:xfrm>
              <a:prstGeom prst="line">
                <a:avLst/>
              </a:prstGeom>
              <a:noFill/>
              <a:ln w="3175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572" name="Line 10">
                <a:extLst>
                  <a:ext uri="{FF2B5EF4-FFF2-40B4-BE49-F238E27FC236}">
                    <a16:creationId xmlns:a16="http://schemas.microsoft.com/office/drawing/2014/main" xmlns="" id="{5AB973BA-AAE9-4C2F-B7F9-8F796F31A92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81" y="1470"/>
                <a:ext cx="10" cy="556"/>
              </a:xfrm>
              <a:prstGeom prst="line">
                <a:avLst/>
              </a:prstGeom>
              <a:noFill/>
              <a:ln w="31750">
                <a:solidFill>
                  <a:srgbClr val="DC008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  <p:grpSp>
          <p:nvGrpSpPr>
            <p:cNvPr id="477" name="Group 11">
              <a:extLst>
                <a:ext uri="{FF2B5EF4-FFF2-40B4-BE49-F238E27FC236}">
                  <a16:creationId xmlns:a16="http://schemas.microsoft.com/office/drawing/2014/main" xmlns="" id="{96DBD52B-A8C8-4E70-80B9-2BFC55C29EC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188" y="2322"/>
              <a:ext cx="905" cy="538"/>
              <a:chOff x="2970" y="2349"/>
              <a:chExt cx="905" cy="538"/>
            </a:xfrm>
          </p:grpSpPr>
          <p:sp>
            <p:nvSpPr>
              <p:cNvPr id="567" name="Line 12">
                <a:extLst>
                  <a:ext uri="{FF2B5EF4-FFF2-40B4-BE49-F238E27FC236}">
                    <a16:creationId xmlns:a16="http://schemas.microsoft.com/office/drawing/2014/main" xmlns="" id="{E5145B8B-8B02-4114-AEE4-AC922A06427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79" y="2358"/>
                <a:ext cx="896" cy="529"/>
              </a:xfrm>
              <a:prstGeom prst="line">
                <a:avLst/>
              </a:prstGeom>
              <a:noFill/>
              <a:ln w="31750">
                <a:solidFill>
                  <a:srgbClr val="999999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568" name="Line 13">
                <a:extLst>
                  <a:ext uri="{FF2B5EF4-FFF2-40B4-BE49-F238E27FC236}">
                    <a16:creationId xmlns:a16="http://schemas.microsoft.com/office/drawing/2014/main" xmlns="" id="{D50EC504-3C16-48EC-81C8-AFAD8F68BD4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70" y="2349"/>
                <a:ext cx="895" cy="529"/>
              </a:xfrm>
              <a:prstGeom prst="line">
                <a:avLst/>
              </a:prstGeom>
              <a:noFill/>
              <a:ln w="3175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569" name="Line 14">
                <a:extLst>
                  <a:ext uri="{FF2B5EF4-FFF2-40B4-BE49-F238E27FC236}">
                    <a16:creationId xmlns:a16="http://schemas.microsoft.com/office/drawing/2014/main" xmlns="" id="{377706C1-4C41-44C2-ADAE-CF3F5FCD71C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75" y="2354"/>
                <a:ext cx="895" cy="529"/>
              </a:xfrm>
              <a:prstGeom prst="line">
                <a:avLst/>
              </a:prstGeom>
              <a:noFill/>
              <a:ln w="31750">
                <a:solidFill>
                  <a:srgbClr val="DC008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  <p:grpSp>
          <p:nvGrpSpPr>
            <p:cNvPr id="478" name="Group 15">
              <a:extLst>
                <a:ext uri="{FF2B5EF4-FFF2-40B4-BE49-F238E27FC236}">
                  <a16:creationId xmlns:a16="http://schemas.microsoft.com/office/drawing/2014/main" xmlns="" id="{B50318EC-F9A5-4440-BB8C-CB06EC2B4AF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04" y="2322"/>
              <a:ext cx="901" cy="534"/>
              <a:chOff x="1986" y="2349"/>
              <a:chExt cx="901" cy="534"/>
            </a:xfrm>
          </p:grpSpPr>
          <p:sp>
            <p:nvSpPr>
              <p:cNvPr id="564" name="Line 16">
                <a:extLst>
                  <a:ext uri="{FF2B5EF4-FFF2-40B4-BE49-F238E27FC236}">
                    <a16:creationId xmlns:a16="http://schemas.microsoft.com/office/drawing/2014/main" xmlns="" id="{0EEAC7CA-1698-4EC0-BF8A-E8D1053A9A1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997" y="2358"/>
                <a:ext cx="890" cy="525"/>
              </a:xfrm>
              <a:prstGeom prst="line">
                <a:avLst/>
              </a:prstGeom>
              <a:noFill/>
              <a:ln w="31750">
                <a:solidFill>
                  <a:srgbClr val="999999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565" name="Line 17">
                <a:extLst>
                  <a:ext uri="{FF2B5EF4-FFF2-40B4-BE49-F238E27FC236}">
                    <a16:creationId xmlns:a16="http://schemas.microsoft.com/office/drawing/2014/main" xmlns="" id="{E1850748-BA71-4A32-9068-8A4CD0D6A7E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986" y="2349"/>
                <a:ext cx="890" cy="526"/>
              </a:xfrm>
              <a:prstGeom prst="line">
                <a:avLst/>
              </a:prstGeom>
              <a:noFill/>
              <a:ln w="3175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566" name="Line 18">
                <a:extLst>
                  <a:ext uri="{FF2B5EF4-FFF2-40B4-BE49-F238E27FC236}">
                    <a16:creationId xmlns:a16="http://schemas.microsoft.com/office/drawing/2014/main" xmlns="" id="{0F3C673F-C40D-4316-8DAF-5EB7926E06A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991" y="2354"/>
                <a:ext cx="890" cy="526"/>
              </a:xfrm>
              <a:prstGeom prst="line">
                <a:avLst/>
              </a:prstGeom>
              <a:noFill/>
              <a:ln w="31750">
                <a:solidFill>
                  <a:srgbClr val="DC008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  <p:grpSp>
          <p:nvGrpSpPr>
            <p:cNvPr id="479" name="Group 19">
              <a:extLst>
                <a:ext uri="{FF2B5EF4-FFF2-40B4-BE49-F238E27FC236}">
                  <a16:creationId xmlns:a16="http://schemas.microsoft.com/office/drawing/2014/main" xmlns="" id="{ABEFE078-4484-473F-9C31-022C5D28B06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139" y="2265"/>
              <a:ext cx="975" cy="14"/>
              <a:chOff x="1921" y="2292"/>
              <a:chExt cx="975" cy="14"/>
            </a:xfrm>
          </p:grpSpPr>
          <p:sp>
            <p:nvSpPr>
              <p:cNvPr id="561" name="Line 20">
                <a:extLst>
                  <a:ext uri="{FF2B5EF4-FFF2-40B4-BE49-F238E27FC236}">
                    <a16:creationId xmlns:a16="http://schemas.microsoft.com/office/drawing/2014/main" xmlns="" id="{CEA1F00B-D6A8-40A9-88FD-C89E12766C4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931" y="2302"/>
                <a:ext cx="965" cy="4"/>
              </a:xfrm>
              <a:prstGeom prst="line">
                <a:avLst/>
              </a:prstGeom>
              <a:noFill/>
              <a:ln w="31750">
                <a:solidFill>
                  <a:srgbClr val="999999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562" name="Line 21">
                <a:extLst>
                  <a:ext uri="{FF2B5EF4-FFF2-40B4-BE49-F238E27FC236}">
                    <a16:creationId xmlns:a16="http://schemas.microsoft.com/office/drawing/2014/main" xmlns="" id="{69E55C74-94A5-4B43-AED4-04BF83E230D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921" y="2292"/>
                <a:ext cx="965" cy="4"/>
              </a:xfrm>
              <a:prstGeom prst="line">
                <a:avLst/>
              </a:prstGeom>
              <a:noFill/>
              <a:ln w="3175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563" name="Line 22">
                <a:extLst>
                  <a:ext uri="{FF2B5EF4-FFF2-40B4-BE49-F238E27FC236}">
                    <a16:creationId xmlns:a16="http://schemas.microsoft.com/office/drawing/2014/main" xmlns="" id="{00A703E0-49E8-42D7-ABFF-D67C7319C35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926" y="2297"/>
                <a:ext cx="965" cy="4"/>
              </a:xfrm>
              <a:prstGeom prst="line">
                <a:avLst/>
              </a:prstGeom>
              <a:noFill/>
              <a:ln w="31750">
                <a:solidFill>
                  <a:srgbClr val="DC008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  <p:grpSp>
          <p:nvGrpSpPr>
            <p:cNvPr id="480" name="Group 23">
              <a:extLst>
                <a:ext uri="{FF2B5EF4-FFF2-40B4-BE49-F238E27FC236}">
                  <a16:creationId xmlns:a16="http://schemas.microsoft.com/office/drawing/2014/main" xmlns="" id="{9D1026D6-ED18-467F-A256-7A00D9AEB48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91" y="2264"/>
              <a:ext cx="975" cy="13"/>
              <a:chOff x="2873" y="2291"/>
              <a:chExt cx="975" cy="13"/>
            </a:xfrm>
          </p:grpSpPr>
          <p:sp>
            <p:nvSpPr>
              <p:cNvPr id="558" name="Line 24">
                <a:extLst>
                  <a:ext uri="{FF2B5EF4-FFF2-40B4-BE49-F238E27FC236}">
                    <a16:creationId xmlns:a16="http://schemas.microsoft.com/office/drawing/2014/main" xmlns="" id="{C5271D25-1696-45A9-8DF6-3E3AB56E55A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83" y="2300"/>
                <a:ext cx="965" cy="4"/>
              </a:xfrm>
              <a:prstGeom prst="line">
                <a:avLst/>
              </a:prstGeom>
              <a:noFill/>
              <a:ln w="31750">
                <a:solidFill>
                  <a:srgbClr val="999999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559" name="Line 25">
                <a:extLst>
                  <a:ext uri="{FF2B5EF4-FFF2-40B4-BE49-F238E27FC236}">
                    <a16:creationId xmlns:a16="http://schemas.microsoft.com/office/drawing/2014/main" xmlns="" id="{2FB736F8-DF73-420F-9BE2-38F1D67C7C2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73" y="2291"/>
                <a:ext cx="965" cy="4"/>
              </a:xfrm>
              <a:prstGeom prst="line">
                <a:avLst/>
              </a:prstGeom>
              <a:noFill/>
              <a:ln w="3175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560" name="Line 26">
                <a:extLst>
                  <a:ext uri="{FF2B5EF4-FFF2-40B4-BE49-F238E27FC236}">
                    <a16:creationId xmlns:a16="http://schemas.microsoft.com/office/drawing/2014/main" xmlns="" id="{2341166B-B8B8-43BD-83DD-C059C0D4374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78" y="2295"/>
                <a:ext cx="965" cy="4"/>
              </a:xfrm>
              <a:prstGeom prst="line">
                <a:avLst/>
              </a:prstGeom>
              <a:noFill/>
              <a:ln w="31750">
                <a:solidFill>
                  <a:srgbClr val="DC008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  <p:grpSp>
          <p:nvGrpSpPr>
            <p:cNvPr id="481" name="Group 27">
              <a:extLst>
                <a:ext uri="{FF2B5EF4-FFF2-40B4-BE49-F238E27FC236}">
                  <a16:creationId xmlns:a16="http://schemas.microsoft.com/office/drawing/2014/main" xmlns="" id="{5D4764D4-F9DF-4435-AA78-A8464675E03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112" y="1712"/>
              <a:ext cx="906" cy="538"/>
              <a:chOff x="1894" y="1739"/>
              <a:chExt cx="906" cy="538"/>
            </a:xfrm>
          </p:grpSpPr>
          <p:sp>
            <p:nvSpPr>
              <p:cNvPr id="555" name="Line 28">
                <a:extLst>
                  <a:ext uri="{FF2B5EF4-FFF2-40B4-BE49-F238E27FC236}">
                    <a16:creationId xmlns:a16="http://schemas.microsoft.com/office/drawing/2014/main" xmlns="" id="{D0F2F150-A73D-432E-A127-A34598D8375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04" y="1748"/>
                <a:ext cx="896" cy="529"/>
              </a:xfrm>
              <a:prstGeom prst="line">
                <a:avLst/>
              </a:prstGeom>
              <a:noFill/>
              <a:ln w="31750">
                <a:solidFill>
                  <a:srgbClr val="999999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556" name="Line 29">
                <a:extLst>
                  <a:ext uri="{FF2B5EF4-FFF2-40B4-BE49-F238E27FC236}">
                    <a16:creationId xmlns:a16="http://schemas.microsoft.com/office/drawing/2014/main" xmlns="" id="{CD9802F5-BB3D-4044-8C4B-316E4F9F984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94" y="1739"/>
                <a:ext cx="896" cy="529"/>
              </a:xfrm>
              <a:prstGeom prst="line">
                <a:avLst/>
              </a:prstGeom>
              <a:noFill/>
              <a:ln w="3175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557" name="Line 30">
                <a:extLst>
                  <a:ext uri="{FF2B5EF4-FFF2-40B4-BE49-F238E27FC236}">
                    <a16:creationId xmlns:a16="http://schemas.microsoft.com/office/drawing/2014/main" xmlns="" id="{2BBA64A7-A4E0-44B0-9C06-E0B384F2980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00" y="1744"/>
                <a:ext cx="895" cy="529"/>
              </a:xfrm>
              <a:prstGeom prst="line">
                <a:avLst/>
              </a:prstGeom>
              <a:noFill/>
              <a:ln w="31750">
                <a:solidFill>
                  <a:srgbClr val="DC008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  <p:grpSp>
          <p:nvGrpSpPr>
            <p:cNvPr id="482" name="Group 31">
              <a:extLst>
                <a:ext uri="{FF2B5EF4-FFF2-40B4-BE49-F238E27FC236}">
                  <a16:creationId xmlns:a16="http://schemas.microsoft.com/office/drawing/2014/main" xmlns="" id="{927FD94E-188F-4C49-B897-9164270DC07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95" y="1814"/>
              <a:ext cx="982" cy="461"/>
              <a:chOff x="2877" y="1841"/>
              <a:chExt cx="982" cy="461"/>
            </a:xfrm>
          </p:grpSpPr>
          <p:sp>
            <p:nvSpPr>
              <p:cNvPr id="552" name="Line 32">
                <a:extLst>
                  <a:ext uri="{FF2B5EF4-FFF2-40B4-BE49-F238E27FC236}">
                    <a16:creationId xmlns:a16="http://schemas.microsoft.com/office/drawing/2014/main" xmlns="" id="{2780FB1C-7DC0-4B52-AE9D-9892AD27B29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887" y="1850"/>
                <a:ext cx="972" cy="452"/>
              </a:xfrm>
              <a:prstGeom prst="line">
                <a:avLst/>
              </a:prstGeom>
              <a:noFill/>
              <a:ln w="31750">
                <a:solidFill>
                  <a:srgbClr val="999999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553" name="Line 33">
                <a:extLst>
                  <a:ext uri="{FF2B5EF4-FFF2-40B4-BE49-F238E27FC236}">
                    <a16:creationId xmlns:a16="http://schemas.microsoft.com/office/drawing/2014/main" xmlns="" id="{D8169332-5CA2-4D01-B277-39CDE1417E0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877" y="1841"/>
                <a:ext cx="971" cy="451"/>
              </a:xfrm>
              <a:prstGeom prst="line">
                <a:avLst/>
              </a:prstGeom>
              <a:noFill/>
              <a:ln w="3175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554" name="Line 34">
                <a:extLst>
                  <a:ext uri="{FF2B5EF4-FFF2-40B4-BE49-F238E27FC236}">
                    <a16:creationId xmlns:a16="http://schemas.microsoft.com/office/drawing/2014/main" xmlns="" id="{D5237D08-BC7B-430B-8F75-C08C65AACB4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882" y="1845"/>
                <a:ext cx="974" cy="453"/>
              </a:xfrm>
              <a:prstGeom prst="line">
                <a:avLst/>
              </a:prstGeom>
              <a:noFill/>
              <a:ln w="31750">
                <a:solidFill>
                  <a:srgbClr val="DC008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  <p:grpSp>
          <p:nvGrpSpPr>
            <p:cNvPr id="483" name="Group 35">
              <a:extLst>
                <a:ext uri="{FF2B5EF4-FFF2-40B4-BE49-F238E27FC236}">
                  <a16:creationId xmlns:a16="http://schemas.microsoft.com/office/drawing/2014/main" xmlns="" id="{0D95B6B0-609E-4390-828C-4761869CDA6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95" y="2650"/>
              <a:ext cx="11" cy="355"/>
              <a:chOff x="2877" y="2677"/>
              <a:chExt cx="11" cy="355"/>
            </a:xfrm>
          </p:grpSpPr>
          <p:sp>
            <p:nvSpPr>
              <p:cNvPr id="549" name="Line 36">
                <a:extLst>
                  <a:ext uri="{FF2B5EF4-FFF2-40B4-BE49-F238E27FC236}">
                    <a16:creationId xmlns:a16="http://schemas.microsoft.com/office/drawing/2014/main" xmlns="" id="{F5631EDE-9CAC-4AB4-9FED-03CA8A66304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87" y="2686"/>
                <a:ext cx="1" cy="346"/>
              </a:xfrm>
              <a:prstGeom prst="line">
                <a:avLst/>
              </a:prstGeom>
              <a:noFill/>
              <a:ln w="31750">
                <a:solidFill>
                  <a:srgbClr val="999999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550" name="Line 37">
                <a:extLst>
                  <a:ext uri="{FF2B5EF4-FFF2-40B4-BE49-F238E27FC236}">
                    <a16:creationId xmlns:a16="http://schemas.microsoft.com/office/drawing/2014/main" xmlns="" id="{00354DA4-60B6-4BCB-9F97-FB933E69ECE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77" y="2677"/>
                <a:ext cx="1" cy="346"/>
              </a:xfrm>
              <a:prstGeom prst="line">
                <a:avLst/>
              </a:prstGeom>
              <a:noFill/>
              <a:ln w="3175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551" name="Line 38">
                <a:extLst>
                  <a:ext uri="{FF2B5EF4-FFF2-40B4-BE49-F238E27FC236}">
                    <a16:creationId xmlns:a16="http://schemas.microsoft.com/office/drawing/2014/main" xmlns="" id="{913F42C1-19A4-4201-A0E1-0A528B88661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82" y="2681"/>
                <a:ext cx="1" cy="347"/>
              </a:xfrm>
              <a:prstGeom prst="line">
                <a:avLst/>
              </a:prstGeom>
              <a:noFill/>
              <a:ln w="31750">
                <a:solidFill>
                  <a:srgbClr val="DC008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  <p:grpSp>
          <p:nvGrpSpPr>
            <p:cNvPr id="484" name="Group 39">
              <a:extLst>
                <a:ext uri="{FF2B5EF4-FFF2-40B4-BE49-F238E27FC236}">
                  <a16:creationId xmlns:a16="http://schemas.microsoft.com/office/drawing/2014/main" xmlns="" id="{656D54F4-76B0-4DAD-BFBE-77D92E99D9E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578" y="1800"/>
              <a:ext cx="1065" cy="961"/>
              <a:chOff x="2360" y="1827"/>
              <a:chExt cx="1065" cy="961"/>
            </a:xfrm>
          </p:grpSpPr>
          <p:sp>
            <p:nvSpPr>
              <p:cNvPr id="546" name="Oval 40">
                <a:extLst>
                  <a:ext uri="{FF2B5EF4-FFF2-40B4-BE49-F238E27FC236}">
                    <a16:creationId xmlns:a16="http://schemas.microsoft.com/office/drawing/2014/main" xmlns="" id="{6557761D-F8DB-4AD9-ABFF-070E4B5688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75" y="1841"/>
                <a:ext cx="1050" cy="947"/>
              </a:xfrm>
              <a:prstGeom prst="ellipse">
                <a:avLst/>
              </a:prstGeom>
              <a:solidFill>
                <a:srgbClr val="CECECE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547" name="Oval 41">
                <a:extLst>
                  <a:ext uri="{FF2B5EF4-FFF2-40B4-BE49-F238E27FC236}">
                    <a16:creationId xmlns:a16="http://schemas.microsoft.com/office/drawing/2014/main" xmlns="" id="{C467D2CF-BFA3-44A4-8F63-320A1BCC7A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60" y="1827"/>
                <a:ext cx="1050" cy="947"/>
              </a:xfrm>
              <a:prstGeom prst="ellipse">
                <a:avLst/>
              </a:prstGeom>
              <a:solidFill>
                <a:srgbClr val="00B7A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548" name="Rectangle 43">
                <a:extLst>
                  <a:ext uri="{FF2B5EF4-FFF2-40B4-BE49-F238E27FC236}">
                    <a16:creationId xmlns:a16="http://schemas.microsoft.com/office/drawing/2014/main" xmlns="" id="{BDAE9FA3-BAC2-49ED-87DA-BC4CF52C7D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35" y="2241"/>
                <a:ext cx="489" cy="11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762000">
                  <a:lnSpc>
                    <a:spcPct val="89000"/>
                  </a:lnSpc>
                  <a:defRPr/>
                </a:pPr>
                <a:r>
                  <a:rPr lang="zh-CN" altLang="en-US" b="1" dirty="0">
                    <a:solidFill>
                      <a:schemeClr val="bg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发票类型</a:t>
                </a:r>
                <a:endParaRPr lang="en-US" altLang="zh-TW" b="1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  <p:grpSp>
          <p:nvGrpSpPr>
            <p:cNvPr id="485" name="Group 44">
              <a:extLst>
                <a:ext uri="{FF2B5EF4-FFF2-40B4-BE49-F238E27FC236}">
                  <a16:creationId xmlns:a16="http://schemas.microsoft.com/office/drawing/2014/main" xmlns="" id="{FEBD3E30-AB89-49E8-9A62-A94DA5E1B4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47" y="1564"/>
              <a:ext cx="784" cy="246"/>
              <a:chOff x="1229" y="1591"/>
              <a:chExt cx="784" cy="246"/>
            </a:xfrm>
          </p:grpSpPr>
          <p:grpSp>
            <p:nvGrpSpPr>
              <p:cNvPr id="541" name="Group 45">
                <a:extLst>
                  <a:ext uri="{FF2B5EF4-FFF2-40B4-BE49-F238E27FC236}">
                    <a16:creationId xmlns:a16="http://schemas.microsoft.com/office/drawing/2014/main" xmlns="" id="{E0FFE35C-4409-4BA6-BBC1-1C549587A32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229" y="1591"/>
                <a:ext cx="784" cy="246"/>
                <a:chOff x="1229" y="1591"/>
                <a:chExt cx="784" cy="246"/>
              </a:xfrm>
            </p:grpSpPr>
            <p:sp>
              <p:nvSpPr>
                <p:cNvPr id="544" name="Rectangle 46">
                  <a:extLst>
                    <a:ext uri="{FF2B5EF4-FFF2-40B4-BE49-F238E27FC236}">
                      <a16:creationId xmlns:a16="http://schemas.microsoft.com/office/drawing/2014/main" xmlns="" id="{13C64EA1-3C61-4975-815A-93DCE42A402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229" y="1591"/>
                  <a:ext cx="784" cy="246"/>
                </a:xfrm>
                <a:prstGeom prst="rect">
                  <a:avLst/>
                </a:prstGeom>
                <a:solidFill>
                  <a:srgbClr val="063DE8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545" name="Rectangle 48">
                  <a:extLst>
                    <a:ext uri="{FF2B5EF4-FFF2-40B4-BE49-F238E27FC236}">
                      <a16:creationId xmlns:a16="http://schemas.microsoft.com/office/drawing/2014/main" xmlns="" id="{12413490-CF6F-4753-9AE7-C6F4E02DDB9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59" y="1659"/>
                  <a:ext cx="245" cy="11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defTabSz="762000">
                    <a:lnSpc>
                      <a:spcPct val="89000"/>
                    </a:lnSpc>
                  </a:pPr>
                  <a:r>
                    <a:rPr lang="zh-CN" altLang="en-US" b="1">
                      <a:solidFill>
                        <a:schemeClr val="bg1"/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发票</a:t>
                  </a:r>
                  <a:endParaRPr lang="en-US" altLang="zh-TW" b="1">
                    <a:solidFill>
                      <a:schemeClr val="bg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</p:grpSp>
          <p:sp>
            <p:nvSpPr>
              <p:cNvPr id="542" name="Freeform 49">
                <a:extLst>
                  <a:ext uri="{FF2B5EF4-FFF2-40B4-BE49-F238E27FC236}">
                    <a16:creationId xmlns:a16="http://schemas.microsoft.com/office/drawing/2014/main" xmlns="" id="{A2357EBB-E273-4482-A286-C517B7119B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29" y="1591"/>
                <a:ext cx="778" cy="241"/>
              </a:xfrm>
              <a:custGeom>
                <a:avLst/>
                <a:gdLst>
                  <a:gd name="T0" fmla="*/ 1 w 1556"/>
                  <a:gd name="T1" fmla="*/ 0 h 480"/>
                  <a:gd name="T2" fmla="*/ 0 w 1556"/>
                  <a:gd name="T3" fmla="*/ 0 h 480"/>
                  <a:gd name="T4" fmla="*/ 0 w 1556"/>
                  <a:gd name="T5" fmla="*/ 1 h 480"/>
                  <a:gd name="T6" fmla="*/ 0 60000 65536"/>
                  <a:gd name="T7" fmla="*/ 0 60000 65536"/>
                  <a:gd name="T8" fmla="*/ 0 60000 65536"/>
                  <a:gd name="T9" fmla="*/ 0 w 1556"/>
                  <a:gd name="T10" fmla="*/ 0 h 480"/>
                  <a:gd name="T11" fmla="*/ 1556 w 1556"/>
                  <a:gd name="T12" fmla="*/ 480 h 48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556" h="480">
                    <a:moveTo>
                      <a:pt x="1556" y="0"/>
                    </a:moveTo>
                    <a:lnTo>
                      <a:pt x="0" y="0"/>
                    </a:lnTo>
                    <a:lnTo>
                      <a:pt x="0" y="480"/>
                    </a:lnTo>
                  </a:path>
                </a:pathLst>
              </a:custGeom>
              <a:noFill/>
              <a:ln w="15875">
                <a:solidFill>
                  <a:srgbClr val="C1CE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543" name="Freeform 50">
                <a:extLst>
                  <a:ext uri="{FF2B5EF4-FFF2-40B4-BE49-F238E27FC236}">
                    <a16:creationId xmlns:a16="http://schemas.microsoft.com/office/drawing/2014/main" xmlns="" id="{FD2417B4-55A0-45FC-9590-B086A012CF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29" y="1591"/>
                <a:ext cx="778" cy="241"/>
              </a:xfrm>
              <a:custGeom>
                <a:avLst/>
                <a:gdLst>
                  <a:gd name="T0" fmla="*/ 0 w 1556"/>
                  <a:gd name="T1" fmla="*/ 1 h 480"/>
                  <a:gd name="T2" fmla="*/ 1 w 1556"/>
                  <a:gd name="T3" fmla="*/ 1 h 480"/>
                  <a:gd name="T4" fmla="*/ 1 w 1556"/>
                  <a:gd name="T5" fmla="*/ 0 h 480"/>
                  <a:gd name="T6" fmla="*/ 0 60000 65536"/>
                  <a:gd name="T7" fmla="*/ 0 60000 65536"/>
                  <a:gd name="T8" fmla="*/ 0 60000 65536"/>
                  <a:gd name="T9" fmla="*/ 0 w 1556"/>
                  <a:gd name="T10" fmla="*/ 0 h 480"/>
                  <a:gd name="T11" fmla="*/ 1556 w 1556"/>
                  <a:gd name="T12" fmla="*/ 480 h 48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556" h="480">
                    <a:moveTo>
                      <a:pt x="0" y="480"/>
                    </a:moveTo>
                    <a:lnTo>
                      <a:pt x="1556" y="480"/>
                    </a:lnTo>
                    <a:lnTo>
                      <a:pt x="1556" y="0"/>
                    </a:lnTo>
                  </a:path>
                </a:pathLst>
              </a:custGeom>
              <a:noFill/>
              <a:ln w="15875">
                <a:solidFill>
                  <a:srgbClr val="081D58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  <p:grpSp>
          <p:nvGrpSpPr>
            <p:cNvPr id="486" name="Group 51">
              <a:extLst>
                <a:ext uri="{FF2B5EF4-FFF2-40B4-BE49-F238E27FC236}">
                  <a16:creationId xmlns:a16="http://schemas.microsoft.com/office/drawing/2014/main" xmlns="" id="{21A7E505-B083-4239-98CF-FE14BE9EE40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11" y="2114"/>
              <a:ext cx="784" cy="319"/>
              <a:chOff x="1193" y="2141"/>
              <a:chExt cx="784" cy="319"/>
            </a:xfrm>
          </p:grpSpPr>
          <p:grpSp>
            <p:nvGrpSpPr>
              <p:cNvPr id="535" name="Group 52">
                <a:extLst>
                  <a:ext uri="{FF2B5EF4-FFF2-40B4-BE49-F238E27FC236}">
                    <a16:creationId xmlns:a16="http://schemas.microsoft.com/office/drawing/2014/main" xmlns="" id="{EAAECA0C-6F5B-4D81-996E-079A6DCE917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193" y="2141"/>
                <a:ext cx="784" cy="319"/>
                <a:chOff x="1193" y="2141"/>
                <a:chExt cx="784" cy="319"/>
              </a:xfrm>
            </p:grpSpPr>
            <p:sp>
              <p:nvSpPr>
                <p:cNvPr id="538" name="Rectangle 53">
                  <a:extLst>
                    <a:ext uri="{FF2B5EF4-FFF2-40B4-BE49-F238E27FC236}">
                      <a16:creationId xmlns:a16="http://schemas.microsoft.com/office/drawing/2014/main" xmlns="" id="{F0589CB9-F314-4F5C-A187-29316237556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93" y="2141"/>
                  <a:ext cx="784" cy="319"/>
                </a:xfrm>
                <a:prstGeom prst="rect">
                  <a:avLst/>
                </a:prstGeom>
                <a:solidFill>
                  <a:srgbClr val="063DE8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539" name="Rectangle 56">
                  <a:extLst>
                    <a:ext uri="{FF2B5EF4-FFF2-40B4-BE49-F238E27FC236}">
                      <a16:creationId xmlns:a16="http://schemas.microsoft.com/office/drawing/2014/main" xmlns="" id="{D7C117D0-C58D-4194-942E-C1CDEE699CA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12" y="2300"/>
                  <a:ext cx="0" cy="11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defTabSz="762000">
                    <a:lnSpc>
                      <a:spcPct val="89000"/>
                    </a:lnSpc>
                  </a:pPr>
                  <a:endParaRPr lang="en-US" altLang="zh-TW" b="1">
                    <a:solidFill>
                      <a:schemeClr val="tx2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540" name="Rectangle 57">
                  <a:extLst>
                    <a:ext uri="{FF2B5EF4-FFF2-40B4-BE49-F238E27FC236}">
                      <a16:creationId xmlns:a16="http://schemas.microsoft.com/office/drawing/2014/main" xmlns="" id="{101F054D-FFD7-44B4-A56F-F0064D6863B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08" y="2259"/>
                  <a:ext cx="489" cy="11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defTabSz="762000">
                    <a:lnSpc>
                      <a:spcPct val="89000"/>
                    </a:lnSpc>
                  </a:pPr>
                  <a:r>
                    <a:rPr lang="zh-CN" altLang="en-US" b="1">
                      <a:solidFill>
                        <a:schemeClr val="bg1"/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外部交易</a:t>
                  </a:r>
                  <a:endParaRPr lang="en-US" altLang="zh-TW" b="1">
                    <a:solidFill>
                      <a:schemeClr val="bg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</p:grpSp>
          <p:sp>
            <p:nvSpPr>
              <p:cNvPr id="536" name="Freeform 58">
                <a:extLst>
                  <a:ext uri="{FF2B5EF4-FFF2-40B4-BE49-F238E27FC236}">
                    <a16:creationId xmlns:a16="http://schemas.microsoft.com/office/drawing/2014/main" xmlns="" id="{BB22FFD0-FAEF-4F54-ACE8-89E2B400FA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93" y="2141"/>
                <a:ext cx="778" cy="314"/>
              </a:xfrm>
              <a:custGeom>
                <a:avLst/>
                <a:gdLst>
                  <a:gd name="T0" fmla="*/ 1 w 1556"/>
                  <a:gd name="T1" fmla="*/ 0 h 628"/>
                  <a:gd name="T2" fmla="*/ 0 w 1556"/>
                  <a:gd name="T3" fmla="*/ 0 h 628"/>
                  <a:gd name="T4" fmla="*/ 0 w 1556"/>
                  <a:gd name="T5" fmla="*/ 1 h 628"/>
                  <a:gd name="T6" fmla="*/ 0 60000 65536"/>
                  <a:gd name="T7" fmla="*/ 0 60000 65536"/>
                  <a:gd name="T8" fmla="*/ 0 60000 65536"/>
                  <a:gd name="T9" fmla="*/ 0 w 1556"/>
                  <a:gd name="T10" fmla="*/ 0 h 628"/>
                  <a:gd name="T11" fmla="*/ 1556 w 1556"/>
                  <a:gd name="T12" fmla="*/ 628 h 628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556" h="628">
                    <a:moveTo>
                      <a:pt x="1556" y="0"/>
                    </a:moveTo>
                    <a:lnTo>
                      <a:pt x="0" y="0"/>
                    </a:lnTo>
                    <a:lnTo>
                      <a:pt x="0" y="628"/>
                    </a:lnTo>
                  </a:path>
                </a:pathLst>
              </a:custGeom>
              <a:noFill/>
              <a:ln w="15875">
                <a:solidFill>
                  <a:srgbClr val="C1CE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537" name="Freeform 59">
                <a:extLst>
                  <a:ext uri="{FF2B5EF4-FFF2-40B4-BE49-F238E27FC236}">
                    <a16:creationId xmlns:a16="http://schemas.microsoft.com/office/drawing/2014/main" xmlns="" id="{C3F6D26E-BD61-49EE-AAEF-AF08CA6CCD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93" y="2141"/>
                <a:ext cx="778" cy="314"/>
              </a:xfrm>
              <a:custGeom>
                <a:avLst/>
                <a:gdLst>
                  <a:gd name="T0" fmla="*/ 0 w 1556"/>
                  <a:gd name="T1" fmla="*/ 1 h 628"/>
                  <a:gd name="T2" fmla="*/ 1 w 1556"/>
                  <a:gd name="T3" fmla="*/ 1 h 628"/>
                  <a:gd name="T4" fmla="*/ 1 w 1556"/>
                  <a:gd name="T5" fmla="*/ 0 h 628"/>
                  <a:gd name="T6" fmla="*/ 0 60000 65536"/>
                  <a:gd name="T7" fmla="*/ 0 60000 65536"/>
                  <a:gd name="T8" fmla="*/ 0 60000 65536"/>
                  <a:gd name="T9" fmla="*/ 0 w 1556"/>
                  <a:gd name="T10" fmla="*/ 0 h 628"/>
                  <a:gd name="T11" fmla="*/ 1556 w 1556"/>
                  <a:gd name="T12" fmla="*/ 628 h 628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556" h="628">
                    <a:moveTo>
                      <a:pt x="0" y="628"/>
                    </a:moveTo>
                    <a:lnTo>
                      <a:pt x="1556" y="628"/>
                    </a:lnTo>
                    <a:lnTo>
                      <a:pt x="1556" y="0"/>
                    </a:lnTo>
                  </a:path>
                </a:pathLst>
              </a:custGeom>
              <a:noFill/>
              <a:ln w="15875">
                <a:solidFill>
                  <a:srgbClr val="081D58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  <p:grpSp>
          <p:nvGrpSpPr>
            <p:cNvPr id="487" name="Group 60">
              <a:extLst>
                <a:ext uri="{FF2B5EF4-FFF2-40B4-BE49-F238E27FC236}">
                  <a16:creationId xmlns:a16="http://schemas.microsoft.com/office/drawing/2014/main" xmlns="" id="{4DA7647B-9BAE-4CEC-B20B-56AE395176B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98" y="2747"/>
              <a:ext cx="784" cy="319"/>
              <a:chOff x="1280" y="2774"/>
              <a:chExt cx="784" cy="319"/>
            </a:xfrm>
          </p:grpSpPr>
          <p:grpSp>
            <p:nvGrpSpPr>
              <p:cNvPr id="530" name="Group 61">
                <a:extLst>
                  <a:ext uri="{FF2B5EF4-FFF2-40B4-BE49-F238E27FC236}">
                    <a16:creationId xmlns:a16="http://schemas.microsoft.com/office/drawing/2014/main" xmlns="" id="{53572CFB-8C85-4720-8F8A-BF103A7985E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280" y="2774"/>
                <a:ext cx="784" cy="319"/>
                <a:chOff x="1280" y="2774"/>
                <a:chExt cx="784" cy="319"/>
              </a:xfrm>
            </p:grpSpPr>
            <p:sp>
              <p:nvSpPr>
                <p:cNvPr id="533" name="Rectangle 62">
                  <a:extLst>
                    <a:ext uri="{FF2B5EF4-FFF2-40B4-BE49-F238E27FC236}">
                      <a16:creationId xmlns:a16="http://schemas.microsoft.com/office/drawing/2014/main" xmlns="" id="{B469DBF1-2BCD-4D8D-82B6-20AD184F079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280" y="2774"/>
                  <a:ext cx="784" cy="319"/>
                </a:xfrm>
                <a:prstGeom prst="rect">
                  <a:avLst/>
                </a:prstGeom>
                <a:solidFill>
                  <a:srgbClr val="063DE8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534" name="Rectangle 64">
                  <a:extLst>
                    <a:ext uri="{FF2B5EF4-FFF2-40B4-BE49-F238E27FC236}">
                      <a16:creationId xmlns:a16="http://schemas.microsoft.com/office/drawing/2014/main" xmlns="" id="{9E3447B2-A558-4CC2-83AC-73E9611D747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36" y="2884"/>
                  <a:ext cx="489" cy="11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defTabSz="762000">
                    <a:lnSpc>
                      <a:spcPct val="89000"/>
                    </a:lnSpc>
                  </a:pPr>
                  <a:r>
                    <a:rPr lang="zh-CN" altLang="en-US" b="1">
                      <a:solidFill>
                        <a:schemeClr val="bg1"/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发票清单</a:t>
                  </a:r>
                  <a:endParaRPr lang="en-US" altLang="zh-TW" b="1">
                    <a:solidFill>
                      <a:schemeClr val="bg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</p:grpSp>
          <p:sp>
            <p:nvSpPr>
              <p:cNvPr id="531" name="Freeform 67">
                <a:extLst>
                  <a:ext uri="{FF2B5EF4-FFF2-40B4-BE49-F238E27FC236}">
                    <a16:creationId xmlns:a16="http://schemas.microsoft.com/office/drawing/2014/main" xmlns="" id="{C36B74D1-EF59-4C71-A1B4-CC20B98663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80" y="2774"/>
                <a:ext cx="778" cy="314"/>
              </a:xfrm>
              <a:custGeom>
                <a:avLst/>
                <a:gdLst>
                  <a:gd name="T0" fmla="*/ 1 w 1556"/>
                  <a:gd name="T1" fmla="*/ 0 h 628"/>
                  <a:gd name="T2" fmla="*/ 0 w 1556"/>
                  <a:gd name="T3" fmla="*/ 0 h 628"/>
                  <a:gd name="T4" fmla="*/ 0 w 1556"/>
                  <a:gd name="T5" fmla="*/ 1 h 628"/>
                  <a:gd name="T6" fmla="*/ 0 60000 65536"/>
                  <a:gd name="T7" fmla="*/ 0 60000 65536"/>
                  <a:gd name="T8" fmla="*/ 0 60000 65536"/>
                  <a:gd name="T9" fmla="*/ 0 w 1556"/>
                  <a:gd name="T10" fmla="*/ 0 h 628"/>
                  <a:gd name="T11" fmla="*/ 1556 w 1556"/>
                  <a:gd name="T12" fmla="*/ 628 h 628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556" h="628">
                    <a:moveTo>
                      <a:pt x="1556" y="0"/>
                    </a:moveTo>
                    <a:lnTo>
                      <a:pt x="0" y="0"/>
                    </a:lnTo>
                    <a:lnTo>
                      <a:pt x="0" y="628"/>
                    </a:lnTo>
                  </a:path>
                </a:pathLst>
              </a:custGeom>
              <a:noFill/>
              <a:ln w="15875">
                <a:solidFill>
                  <a:srgbClr val="C1CE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532" name="Freeform 68">
                <a:extLst>
                  <a:ext uri="{FF2B5EF4-FFF2-40B4-BE49-F238E27FC236}">
                    <a16:creationId xmlns:a16="http://schemas.microsoft.com/office/drawing/2014/main" xmlns="" id="{7800DAD0-E44C-45B9-A747-171A9E4693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80" y="2774"/>
                <a:ext cx="778" cy="314"/>
              </a:xfrm>
              <a:custGeom>
                <a:avLst/>
                <a:gdLst>
                  <a:gd name="T0" fmla="*/ 0 w 1556"/>
                  <a:gd name="T1" fmla="*/ 1 h 628"/>
                  <a:gd name="T2" fmla="*/ 1 w 1556"/>
                  <a:gd name="T3" fmla="*/ 1 h 628"/>
                  <a:gd name="T4" fmla="*/ 1 w 1556"/>
                  <a:gd name="T5" fmla="*/ 0 h 628"/>
                  <a:gd name="T6" fmla="*/ 0 60000 65536"/>
                  <a:gd name="T7" fmla="*/ 0 60000 65536"/>
                  <a:gd name="T8" fmla="*/ 0 60000 65536"/>
                  <a:gd name="T9" fmla="*/ 0 w 1556"/>
                  <a:gd name="T10" fmla="*/ 0 h 628"/>
                  <a:gd name="T11" fmla="*/ 1556 w 1556"/>
                  <a:gd name="T12" fmla="*/ 628 h 628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556" h="628">
                    <a:moveTo>
                      <a:pt x="0" y="628"/>
                    </a:moveTo>
                    <a:lnTo>
                      <a:pt x="1556" y="628"/>
                    </a:lnTo>
                    <a:lnTo>
                      <a:pt x="1556" y="0"/>
                    </a:lnTo>
                  </a:path>
                </a:pathLst>
              </a:custGeom>
              <a:noFill/>
              <a:ln w="15875">
                <a:solidFill>
                  <a:srgbClr val="081D58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  <p:grpSp>
          <p:nvGrpSpPr>
            <p:cNvPr id="488" name="Group 69">
              <a:extLst>
                <a:ext uri="{FF2B5EF4-FFF2-40B4-BE49-F238E27FC236}">
                  <a16:creationId xmlns:a16="http://schemas.microsoft.com/office/drawing/2014/main" xmlns="" id="{F4273237-B945-42D4-B828-C61D60B58DE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11" y="2968"/>
              <a:ext cx="784" cy="246"/>
              <a:chOff x="2493" y="2995"/>
              <a:chExt cx="784" cy="246"/>
            </a:xfrm>
          </p:grpSpPr>
          <p:grpSp>
            <p:nvGrpSpPr>
              <p:cNvPr id="525" name="Group 70">
                <a:extLst>
                  <a:ext uri="{FF2B5EF4-FFF2-40B4-BE49-F238E27FC236}">
                    <a16:creationId xmlns:a16="http://schemas.microsoft.com/office/drawing/2014/main" xmlns="" id="{149DC977-6653-4EDC-95AF-920A8960B6A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493" y="2995"/>
                <a:ext cx="784" cy="246"/>
                <a:chOff x="2493" y="2995"/>
                <a:chExt cx="784" cy="246"/>
              </a:xfrm>
            </p:grpSpPr>
            <p:sp>
              <p:nvSpPr>
                <p:cNvPr id="528" name="Rectangle 71">
                  <a:extLst>
                    <a:ext uri="{FF2B5EF4-FFF2-40B4-BE49-F238E27FC236}">
                      <a16:creationId xmlns:a16="http://schemas.microsoft.com/office/drawing/2014/main" xmlns="" id="{9554D1C6-7A8D-417F-9AD0-9E2461D8767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93" y="2995"/>
                  <a:ext cx="784" cy="246"/>
                </a:xfrm>
                <a:prstGeom prst="rect">
                  <a:avLst/>
                </a:prstGeom>
                <a:solidFill>
                  <a:srgbClr val="063DE8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529" name="Rectangle 73">
                  <a:extLst>
                    <a:ext uri="{FF2B5EF4-FFF2-40B4-BE49-F238E27FC236}">
                      <a16:creationId xmlns:a16="http://schemas.microsoft.com/office/drawing/2014/main" xmlns="" id="{84113750-185E-48BA-BD4E-31CACDBB50D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606" y="3062"/>
                  <a:ext cx="489" cy="11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defTabSz="762000">
                    <a:lnSpc>
                      <a:spcPct val="89000"/>
                    </a:lnSpc>
                  </a:pPr>
                  <a:r>
                    <a:rPr lang="zh-CN" altLang="en-US" b="1">
                      <a:solidFill>
                        <a:schemeClr val="bg1"/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取消发票</a:t>
                  </a:r>
                  <a:endParaRPr lang="en-US" altLang="zh-TW" b="1">
                    <a:solidFill>
                      <a:schemeClr val="bg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</p:grpSp>
          <p:sp>
            <p:nvSpPr>
              <p:cNvPr id="526" name="Freeform 74">
                <a:extLst>
                  <a:ext uri="{FF2B5EF4-FFF2-40B4-BE49-F238E27FC236}">
                    <a16:creationId xmlns:a16="http://schemas.microsoft.com/office/drawing/2014/main" xmlns="" id="{17B9A964-8548-41CC-A9FC-9981E424E3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93" y="2995"/>
                <a:ext cx="778" cy="241"/>
              </a:xfrm>
              <a:custGeom>
                <a:avLst/>
                <a:gdLst>
                  <a:gd name="T0" fmla="*/ 1 w 1556"/>
                  <a:gd name="T1" fmla="*/ 0 h 480"/>
                  <a:gd name="T2" fmla="*/ 0 w 1556"/>
                  <a:gd name="T3" fmla="*/ 0 h 480"/>
                  <a:gd name="T4" fmla="*/ 0 w 1556"/>
                  <a:gd name="T5" fmla="*/ 1 h 480"/>
                  <a:gd name="T6" fmla="*/ 0 60000 65536"/>
                  <a:gd name="T7" fmla="*/ 0 60000 65536"/>
                  <a:gd name="T8" fmla="*/ 0 60000 65536"/>
                  <a:gd name="T9" fmla="*/ 0 w 1556"/>
                  <a:gd name="T10" fmla="*/ 0 h 480"/>
                  <a:gd name="T11" fmla="*/ 1556 w 1556"/>
                  <a:gd name="T12" fmla="*/ 480 h 48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556" h="480">
                    <a:moveTo>
                      <a:pt x="1556" y="0"/>
                    </a:moveTo>
                    <a:lnTo>
                      <a:pt x="0" y="0"/>
                    </a:lnTo>
                    <a:lnTo>
                      <a:pt x="0" y="480"/>
                    </a:lnTo>
                  </a:path>
                </a:pathLst>
              </a:custGeom>
              <a:noFill/>
              <a:ln w="15875">
                <a:solidFill>
                  <a:srgbClr val="C1CE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527" name="Freeform 75">
                <a:extLst>
                  <a:ext uri="{FF2B5EF4-FFF2-40B4-BE49-F238E27FC236}">
                    <a16:creationId xmlns:a16="http://schemas.microsoft.com/office/drawing/2014/main" xmlns="" id="{E3FD56F3-B7F7-4CF0-B9C0-A3A77A59EB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93" y="2995"/>
                <a:ext cx="778" cy="241"/>
              </a:xfrm>
              <a:custGeom>
                <a:avLst/>
                <a:gdLst>
                  <a:gd name="T0" fmla="*/ 0 w 1556"/>
                  <a:gd name="T1" fmla="*/ 1 h 480"/>
                  <a:gd name="T2" fmla="*/ 1 w 1556"/>
                  <a:gd name="T3" fmla="*/ 1 h 480"/>
                  <a:gd name="T4" fmla="*/ 1 w 1556"/>
                  <a:gd name="T5" fmla="*/ 0 h 480"/>
                  <a:gd name="T6" fmla="*/ 0 60000 65536"/>
                  <a:gd name="T7" fmla="*/ 0 60000 65536"/>
                  <a:gd name="T8" fmla="*/ 0 60000 65536"/>
                  <a:gd name="T9" fmla="*/ 0 w 1556"/>
                  <a:gd name="T10" fmla="*/ 0 h 480"/>
                  <a:gd name="T11" fmla="*/ 1556 w 1556"/>
                  <a:gd name="T12" fmla="*/ 480 h 48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556" h="480">
                    <a:moveTo>
                      <a:pt x="0" y="480"/>
                    </a:moveTo>
                    <a:lnTo>
                      <a:pt x="1556" y="480"/>
                    </a:lnTo>
                    <a:lnTo>
                      <a:pt x="1556" y="0"/>
                    </a:lnTo>
                  </a:path>
                </a:pathLst>
              </a:custGeom>
              <a:noFill/>
              <a:ln w="15875">
                <a:solidFill>
                  <a:srgbClr val="081D58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  <p:grpSp>
          <p:nvGrpSpPr>
            <p:cNvPr id="489" name="Group 76">
              <a:extLst>
                <a:ext uri="{FF2B5EF4-FFF2-40B4-BE49-F238E27FC236}">
                  <a16:creationId xmlns:a16="http://schemas.microsoft.com/office/drawing/2014/main" xmlns="" id="{96E2250A-525C-43CB-B921-8E8F166DC4A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29" y="2738"/>
              <a:ext cx="784" cy="319"/>
              <a:chOff x="3711" y="2765"/>
              <a:chExt cx="784" cy="319"/>
            </a:xfrm>
          </p:grpSpPr>
          <p:grpSp>
            <p:nvGrpSpPr>
              <p:cNvPr id="520" name="Group 77">
                <a:extLst>
                  <a:ext uri="{FF2B5EF4-FFF2-40B4-BE49-F238E27FC236}">
                    <a16:creationId xmlns:a16="http://schemas.microsoft.com/office/drawing/2014/main" xmlns="" id="{086AE8B8-0F76-4433-8DD3-F4BC5F2CF23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711" y="2765"/>
                <a:ext cx="784" cy="319"/>
                <a:chOff x="3711" y="2765"/>
                <a:chExt cx="784" cy="319"/>
              </a:xfrm>
            </p:grpSpPr>
            <p:sp>
              <p:nvSpPr>
                <p:cNvPr id="523" name="Rectangle 78">
                  <a:extLst>
                    <a:ext uri="{FF2B5EF4-FFF2-40B4-BE49-F238E27FC236}">
                      <a16:creationId xmlns:a16="http://schemas.microsoft.com/office/drawing/2014/main" xmlns="" id="{D0EFC65D-A77C-4FE4-869B-C6445CFD5B3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11" y="2765"/>
                  <a:ext cx="784" cy="319"/>
                </a:xfrm>
                <a:prstGeom prst="rect">
                  <a:avLst/>
                </a:prstGeom>
                <a:solidFill>
                  <a:srgbClr val="063DE8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524" name="Rectangle 80">
                  <a:extLst>
                    <a:ext uri="{FF2B5EF4-FFF2-40B4-BE49-F238E27FC236}">
                      <a16:creationId xmlns:a16="http://schemas.microsoft.com/office/drawing/2014/main" xmlns="" id="{240F6F3F-3CD8-4449-97B5-3516233A4D7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800" y="2869"/>
                  <a:ext cx="612" cy="11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defTabSz="762000">
                    <a:lnSpc>
                      <a:spcPct val="89000"/>
                    </a:lnSpc>
                  </a:pPr>
                  <a:r>
                    <a:rPr lang="zh-CN" altLang="en-US" b="1">
                      <a:solidFill>
                        <a:schemeClr val="bg1"/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公司间发票</a:t>
                  </a:r>
                  <a:endParaRPr lang="en-US" altLang="zh-TW" b="1">
                    <a:solidFill>
                      <a:schemeClr val="bg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</p:grpSp>
          <p:sp>
            <p:nvSpPr>
              <p:cNvPr id="521" name="Freeform 83">
                <a:extLst>
                  <a:ext uri="{FF2B5EF4-FFF2-40B4-BE49-F238E27FC236}">
                    <a16:creationId xmlns:a16="http://schemas.microsoft.com/office/drawing/2014/main" xmlns="" id="{9C874EFF-B806-4AF1-B7BE-E16750429D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11" y="2765"/>
                <a:ext cx="778" cy="314"/>
              </a:xfrm>
              <a:custGeom>
                <a:avLst/>
                <a:gdLst>
                  <a:gd name="T0" fmla="*/ 1 w 1556"/>
                  <a:gd name="T1" fmla="*/ 0 h 628"/>
                  <a:gd name="T2" fmla="*/ 0 w 1556"/>
                  <a:gd name="T3" fmla="*/ 0 h 628"/>
                  <a:gd name="T4" fmla="*/ 0 w 1556"/>
                  <a:gd name="T5" fmla="*/ 1 h 628"/>
                  <a:gd name="T6" fmla="*/ 0 60000 65536"/>
                  <a:gd name="T7" fmla="*/ 0 60000 65536"/>
                  <a:gd name="T8" fmla="*/ 0 60000 65536"/>
                  <a:gd name="T9" fmla="*/ 0 w 1556"/>
                  <a:gd name="T10" fmla="*/ 0 h 628"/>
                  <a:gd name="T11" fmla="*/ 1556 w 1556"/>
                  <a:gd name="T12" fmla="*/ 628 h 628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556" h="628">
                    <a:moveTo>
                      <a:pt x="1556" y="0"/>
                    </a:moveTo>
                    <a:lnTo>
                      <a:pt x="0" y="0"/>
                    </a:lnTo>
                    <a:lnTo>
                      <a:pt x="0" y="628"/>
                    </a:lnTo>
                  </a:path>
                </a:pathLst>
              </a:custGeom>
              <a:noFill/>
              <a:ln w="15875">
                <a:solidFill>
                  <a:srgbClr val="C1CE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522" name="Freeform 84">
                <a:extLst>
                  <a:ext uri="{FF2B5EF4-FFF2-40B4-BE49-F238E27FC236}">
                    <a16:creationId xmlns:a16="http://schemas.microsoft.com/office/drawing/2014/main" xmlns="" id="{B1D79D1E-80AC-4053-8D2C-657D9AB868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11" y="2765"/>
                <a:ext cx="778" cy="314"/>
              </a:xfrm>
              <a:custGeom>
                <a:avLst/>
                <a:gdLst>
                  <a:gd name="T0" fmla="*/ 0 w 1556"/>
                  <a:gd name="T1" fmla="*/ 1 h 628"/>
                  <a:gd name="T2" fmla="*/ 1 w 1556"/>
                  <a:gd name="T3" fmla="*/ 1 h 628"/>
                  <a:gd name="T4" fmla="*/ 1 w 1556"/>
                  <a:gd name="T5" fmla="*/ 0 h 628"/>
                  <a:gd name="T6" fmla="*/ 0 60000 65536"/>
                  <a:gd name="T7" fmla="*/ 0 60000 65536"/>
                  <a:gd name="T8" fmla="*/ 0 60000 65536"/>
                  <a:gd name="T9" fmla="*/ 0 w 1556"/>
                  <a:gd name="T10" fmla="*/ 0 h 628"/>
                  <a:gd name="T11" fmla="*/ 1556 w 1556"/>
                  <a:gd name="T12" fmla="*/ 628 h 628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556" h="628">
                    <a:moveTo>
                      <a:pt x="0" y="628"/>
                    </a:moveTo>
                    <a:lnTo>
                      <a:pt x="1556" y="628"/>
                    </a:lnTo>
                    <a:lnTo>
                      <a:pt x="1556" y="0"/>
                    </a:lnTo>
                  </a:path>
                </a:pathLst>
              </a:custGeom>
              <a:noFill/>
              <a:ln w="15875">
                <a:solidFill>
                  <a:srgbClr val="081D58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  <p:grpSp>
          <p:nvGrpSpPr>
            <p:cNvPr id="490" name="Group 85">
              <a:extLst>
                <a:ext uri="{FF2B5EF4-FFF2-40B4-BE49-F238E27FC236}">
                  <a16:creationId xmlns:a16="http://schemas.microsoft.com/office/drawing/2014/main" xmlns="" id="{3E1B48AC-34A1-4409-A48A-3A70388799B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47" y="2151"/>
              <a:ext cx="784" cy="245"/>
              <a:chOff x="3829" y="2178"/>
              <a:chExt cx="784" cy="245"/>
            </a:xfrm>
          </p:grpSpPr>
          <p:grpSp>
            <p:nvGrpSpPr>
              <p:cNvPr id="515" name="Group 86">
                <a:extLst>
                  <a:ext uri="{FF2B5EF4-FFF2-40B4-BE49-F238E27FC236}">
                    <a16:creationId xmlns:a16="http://schemas.microsoft.com/office/drawing/2014/main" xmlns="" id="{8A6A8DFB-30DB-465A-AD29-BCA263F18C3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829" y="2178"/>
                <a:ext cx="784" cy="245"/>
                <a:chOff x="3829" y="2178"/>
                <a:chExt cx="784" cy="245"/>
              </a:xfrm>
            </p:grpSpPr>
            <p:sp>
              <p:nvSpPr>
                <p:cNvPr id="518" name="Rectangle 87">
                  <a:extLst>
                    <a:ext uri="{FF2B5EF4-FFF2-40B4-BE49-F238E27FC236}">
                      <a16:creationId xmlns:a16="http://schemas.microsoft.com/office/drawing/2014/main" xmlns="" id="{7AEEA2BE-1957-48AB-AC10-3970C7CAD89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829" y="2178"/>
                  <a:ext cx="784" cy="245"/>
                </a:xfrm>
                <a:prstGeom prst="rect">
                  <a:avLst/>
                </a:prstGeom>
                <a:solidFill>
                  <a:srgbClr val="063DE8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519" name="Rectangle 89">
                  <a:extLst>
                    <a:ext uri="{FF2B5EF4-FFF2-40B4-BE49-F238E27FC236}">
                      <a16:creationId xmlns:a16="http://schemas.microsoft.com/office/drawing/2014/main" xmlns="" id="{B46C0B88-B607-444E-8231-B98364C73E7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43" y="2245"/>
                  <a:ext cx="245" cy="11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defTabSz="762000">
                    <a:lnSpc>
                      <a:spcPct val="89000"/>
                    </a:lnSpc>
                  </a:pPr>
                  <a:r>
                    <a:rPr lang="zh-CN" altLang="en-US" b="1">
                      <a:solidFill>
                        <a:schemeClr val="bg1"/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退货</a:t>
                  </a:r>
                  <a:endParaRPr lang="en-US" altLang="zh-TW" b="1">
                    <a:solidFill>
                      <a:schemeClr val="bg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</p:grpSp>
          <p:sp>
            <p:nvSpPr>
              <p:cNvPr id="516" name="Freeform 90">
                <a:extLst>
                  <a:ext uri="{FF2B5EF4-FFF2-40B4-BE49-F238E27FC236}">
                    <a16:creationId xmlns:a16="http://schemas.microsoft.com/office/drawing/2014/main" xmlns="" id="{B263D97D-4BFA-4AC9-B52C-833F193D9E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29" y="2178"/>
                <a:ext cx="778" cy="240"/>
              </a:xfrm>
              <a:custGeom>
                <a:avLst/>
                <a:gdLst>
                  <a:gd name="T0" fmla="*/ 1 w 1556"/>
                  <a:gd name="T1" fmla="*/ 0 h 480"/>
                  <a:gd name="T2" fmla="*/ 0 w 1556"/>
                  <a:gd name="T3" fmla="*/ 0 h 480"/>
                  <a:gd name="T4" fmla="*/ 0 w 1556"/>
                  <a:gd name="T5" fmla="*/ 1 h 480"/>
                  <a:gd name="T6" fmla="*/ 0 60000 65536"/>
                  <a:gd name="T7" fmla="*/ 0 60000 65536"/>
                  <a:gd name="T8" fmla="*/ 0 60000 65536"/>
                  <a:gd name="T9" fmla="*/ 0 w 1556"/>
                  <a:gd name="T10" fmla="*/ 0 h 480"/>
                  <a:gd name="T11" fmla="*/ 1556 w 1556"/>
                  <a:gd name="T12" fmla="*/ 480 h 48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556" h="480">
                    <a:moveTo>
                      <a:pt x="1556" y="0"/>
                    </a:moveTo>
                    <a:lnTo>
                      <a:pt x="0" y="0"/>
                    </a:lnTo>
                    <a:lnTo>
                      <a:pt x="0" y="480"/>
                    </a:lnTo>
                  </a:path>
                </a:pathLst>
              </a:custGeom>
              <a:noFill/>
              <a:ln w="15875">
                <a:solidFill>
                  <a:srgbClr val="C1CE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517" name="Freeform 91">
                <a:extLst>
                  <a:ext uri="{FF2B5EF4-FFF2-40B4-BE49-F238E27FC236}">
                    <a16:creationId xmlns:a16="http://schemas.microsoft.com/office/drawing/2014/main" xmlns="" id="{EC95190A-B508-412F-9A40-458FF76D0C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29" y="2178"/>
                <a:ext cx="778" cy="240"/>
              </a:xfrm>
              <a:custGeom>
                <a:avLst/>
                <a:gdLst>
                  <a:gd name="T0" fmla="*/ 0 w 1556"/>
                  <a:gd name="T1" fmla="*/ 1 h 480"/>
                  <a:gd name="T2" fmla="*/ 1 w 1556"/>
                  <a:gd name="T3" fmla="*/ 1 h 480"/>
                  <a:gd name="T4" fmla="*/ 1 w 1556"/>
                  <a:gd name="T5" fmla="*/ 0 h 480"/>
                  <a:gd name="T6" fmla="*/ 0 60000 65536"/>
                  <a:gd name="T7" fmla="*/ 0 60000 65536"/>
                  <a:gd name="T8" fmla="*/ 0 60000 65536"/>
                  <a:gd name="T9" fmla="*/ 0 w 1556"/>
                  <a:gd name="T10" fmla="*/ 0 h 480"/>
                  <a:gd name="T11" fmla="*/ 1556 w 1556"/>
                  <a:gd name="T12" fmla="*/ 480 h 48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556" h="480">
                    <a:moveTo>
                      <a:pt x="0" y="480"/>
                    </a:moveTo>
                    <a:lnTo>
                      <a:pt x="1556" y="480"/>
                    </a:lnTo>
                    <a:lnTo>
                      <a:pt x="1556" y="0"/>
                    </a:lnTo>
                  </a:path>
                </a:pathLst>
              </a:custGeom>
              <a:noFill/>
              <a:ln w="15875">
                <a:solidFill>
                  <a:srgbClr val="081D58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  <p:grpSp>
          <p:nvGrpSpPr>
            <p:cNvPr id="491" name="Group 92">
              <a:extLst>
                <a:ext uri="{FF2B5EF4-FFF2-40B4-BE49-F238E27FC236}">
                  <a16:creationId xmlns:a16="http://schemas.microsoft.com/office/drawing/2014/main" xmlns="" id="{25988979-2781-4AFF-B48B-6C523008B40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08" y="1652"/>
              <a:ext cx="791" cy="324"/>
              <a:chOff x="3790" y="1679"/>
              <a:chExt cx="791" cy="324"/>
            </a:xfrm>
          </p:grpSpPr>
          <p:grpSp>
            <p:nvGrpSpPr>
              <p:cNvPr id="507" name="Group 93">
                <a:extLst>
                  <a:ext uri="{FF2B5EF4-FFF2-40B4-BE49-F238E27FC236}">
                    <a16:creationId xmlns:a16="http://schemas.microsoft.com/office/drawing/2014/main" xmlns="" id="{D15BCF17-3DD4-4E2C-B524-B734D3AF0CC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790" y="1684"/>
                <a:ext cx="784" cy="319"/>
                <a:chOff x="3790" y="1684"/>
                <a:chExt cx="784" cy="319"/>
              </a:xfrm>
            </p:grpSpPr>
            <p:sp>
              <p:nvSpPr>
                <p:cNvPr id="510" name="Rectangle 94">
                  <a:extLst>
                    <a:ext uri="{FF2B5EF4-FFF2-40B4-BE49-F238E27FC236}">
                      <a16:creationId xmlns:a16="http://schemas.microsoft.com/office/drawing/2014/main" xmlns="" id="{4CFB0E3D-7C46-4034-8805-B23EF5EF2E8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90" y="1684"/>
                  <a:ext cx="784" cy="319"/>
                </a:xfrm>
                <a:prstGeom prst="rect">
                  <a:avLst/>
                </a:prstGeom>
                <a:solidFill>
                  <a:srgbClr val="063DE8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512" name="Rectangle 96">
                  <a:extLst>
                    <a:ext uri="{FF2B5EF4-FFF2-40B4-BE49-F238E27FC236}">
                      <a16:creationId xmlns:a16="http://schemas.microsoft.com/office/drawing/2014/main" xmlns="" id="{DEB9EC84-09B7-4FC5-BFC7-E49E8654E1E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936" y="1733"/>
                  <a:ext cx="0" cy="11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defTabSz="762000">
                    <a:lnSpc>
                      <a:spcPct val="89000"/>
                    </a:lnSpc>
                  </a:pPr>
                  <a:endParaRPr lang="en-US" altLang="zh-TW" b="1" dirty="0">
                    <a:solidFill>
                      <a:schemeClr val="tx2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514" name="Rectangle 98">
                  <a:extLst>
                    <a:ext uri="{FF2B5EF4-FFF2-40B4-BE49-F238E27FC236}">
                      <a16:creationId xmlns:a16="http://schemas.microsoft.com/office/drawing/2014/main" xmlns="" id="{32F1C79E-C19C-48D9-8FEA-17F858FC8ED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952" y="1770"/>
                  <a:ext cx="612" cy="11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defTabSz="762000">
                    <a:lnSpc>
                      <a:spcPct val="89000"/>
                    </a:lnSpc>
                  </a:pPr>
                  <a:r>
                    <a:rPr lang="zh-CN" altLang="en-US" b="1" dirty="0" smtClean="0">
                      <a:solidFill>
                        <a:schemeClr val="bg1"/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借贷项凭证</a:t>
                  </a:r>
                  <a:endParaRPr lang="en-US" altLang="zh-TW" b="1" dirty="0">
                    <a:solidFill>
                      <a:schemeClr val="bg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</p:grpSp>
          <p:sp>
            <p:nvSpPr>
              <p:cNvPr id="508" name="Freeform 99">
                <a:extLst>
                  <a:ext uri="{FF2B5EF4-FFF2-40B4-BE49-F238E27FC236}">
                    <a16:creationId xmlns:a16="http://schemas.microsoft.com/office/drawing/2014/main" xmlns="" id="{A022A455-EF42-4EE5-8E2E-A9C51E7DB4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03" y="1679"/>
                <a:ext cx="778" cy="314"/>
              </a:xfrm>
              <a:custGeom>
                <a:avLst/>
                <a:gdLst>
                  <a:gd name="T0" fmla="*/ 1 w 1555"/>
                  <a:gd name="T1" fmla="*/ 0 h 629"/>
                  <a:gd name="T2" fmla="*/ 0 w 1555"/>
                  <a:gd name="T3" fmla="*/ 0 h 629"/>
                  <a:gd name="T4" fmla="*/ 0 w 1555"/>
                  <a:gd name="T5" fmla="*/ 0 h 629"/>
                  <a:gd name="T6" fmla="*/ 0 60000 65536"/>
                  <a:gd name="T7" fmla="*/ 0 60000 65536"/>
                  <a:gd name="T8" fmla="*/ 0 60000 65536"/>
                  <a:gd name="T9" fmla="*/ 0 w 1555"/>
                  <a:gd name="T10" fmla="*/ 0 h 629"/>
                  <a:gd name="T11" fmla="*/ 1555 w 1555"/>
                  <a:gd name="T12" fmla="*/ 629 h 629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555" h="629">
                    <a:moveTo>
                      <a:pt x="1555" y="0"/>
                    </a:moveTo>
                    <a:lnTo>
                      <a:pt x="0" y="0"/>
                    </a:lnTo>
                    <a:lnTo>
                      <a:pt x="0" y="629"/>
                    </a:lnTo>
                  </a:path>
                </a:pathLst>
              </a:custGeom>
              <a:noFill/>
              <a:ln w="15875">
                <a:solidFill>
                  <a:srgbClr val="C1CE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509" name="Freeform 100">
                <a:extLst>
                  <a:ext uri="{FF2B5EF4-FFF2-40B4-BE49-F238E27FC236}">
                    <a16:creationId xmlns:a16="http://schemas.microsoft.com/office/drawing/2014/main" xmlns="" id="{AF7E0138-3685-447A-9312-E3F35A7F3C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03" y="1679"/>
                <a:ext cx="778" cy="314"/>
              </a:xfrm>
              <a:custGeom>
                <a:avLst/>
                <a:gdLst>
                  <a:gd name="T0" fmla="*/ 0 w 1555"/>
                  <a:gd name="T1" fmla="*/ 0 h 629"/>
                  <a:gd name="T2" fmla="*/ 1 w 1555"/>
                  <a:gd name="T3" fmla="*/ 0 h 629"/>
                  <a:gd name="T4" fmla="*/ 1 w 1555"/>
                  <a:gd name="T5" fmla="*/ 0 h 629"/>
                  <a:gd name="T6" fmla="*/ 0 60000 65536"/>
                  <a:gd name="T7" fmla="*/ 0 60000 65536"/>
                  <a:gd name="T8" fmla="*/ 0 60000 65536"/>
                  <a:gd name="T9" fmla="*/ 0 w 1555"/>
                  <a:gd name="T10" fmla="*/ 0 h 629"/>
                  <a:gd name="T11" fmla="*/ 1555 w 1555"/>
                  <a:gd name="T12" fmla="*/ 629 h 629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555" h="629">
                    <a:moveTo>
                      <a:pt x="0" y="629"/>
                    </a:moveTo>
                    <a:lnTo>
                      <a:pt x="1555" y="629"/>
                    </a:lnTo>
                    <a:lnTo>
                      <a:pt x="1555" y="0"/>
                    </a:lnTo>
                  </a:path>
                </a:pathLst>
              </a:custGeom>
              <a:noFill/>
              <a:ln w="15875">
                <a:solidFill>
                  <a:srgbClr val="081D58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  <p:sp>
          <p:nvSpPr>
            <p:cNvPr id="506" name="Rectangle 104">
              <a:extLst>
                <a:ext uri="{FF2B5EF4-FFF2-40B4-BE49-F238E27FC236}">
                  <a16:creationId xmlns:a16="http://schemas.microsoft.com/office/drawing/2014/main" xmlns="" id="{769407C1-F298-4CEF-90BC-01032B7442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64" y="1403"/>
              <a:ext cx="489" cy="1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defTabSz="762000">
                <a:lnSpc>
                  <a:spcPct val="89000"/>
                </a:lnSpc>
              </a:pPr>
              <a:r>
                <a:rPr lang="zh-CN" altLang="en-US" b="1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现金销售</a:t>
              </a:r>
              <a:endParaRPr lang="en-US" altLang="zh-TW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grpSp>
          <p:nvGrpSpPr>
            <p:cNvPr id="493" name="Group 108">
              <a:extLst>
                <a:ext uri="{FF2B5EF4-FFF2-40B4-BE49-F238E27FC236}">
                  <a16:creationId xmlns:a16="http://schemas.microsoft.com/office/drawing/2014/main" xmlns="" id="{135FB3E9-FED7-4FC6-84DE-8CBDA3ECA89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580" y="1256"/>
              <a:ext cx="903" cy="323"/>
              <a:chOff x="2362" y="1283"/>
              <a:chExt cx="903" cy="323"/>
            </a:xfrm>
          </p:grpSpPr>
          <p:grpSp>
            <p:nvGrpSpPr>
              <p:cNvPr id="494" name="Group 109">
                <a:extLst>
                  <a:ext uri="{FF2B5EF4-FFF2-40B4-BE49-F238E27FC236}">
                    <a16:creationId xmlns:a16="http://schemas.microsoft.com/office/drawing/2014/main" xmlns="" id="{FC30946F-AE26-493A-84EC-471BC8D9FA8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362" y="1287"/>
                <a:ext cx="903" cy="319"/>
                <a:chOff x="2362" y="1287"/>
                <a:chExt cx="903" cy="319"/>
              </a:xfrm>
            </p:grpSpPr>
            <p:sp>
              <p:nvSpPr>
                <p:cNvPr id="497" name="Rectangle 110">
                  <a:extLst>
                    <a:ext uri="{FF2B5EF4-FFF2-40B4-BE49-F238E27FC236}">
                      <a16:creationId xmlns:a16="http://schemas.microsoft.com/office/drawing/2014/main" xmlns="" id="{3BAD3F47-ACE8-4137-A3F6-2FB73FB014A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81" y="1287"/>
                  <a:ext cx="784" cy="319"/>
                </a:xfrm>
                <a:prstGeom prst="rect">
                  <a:avLst/>
                </a:prstGeom>
                <a:solidFill>
                  <a:srgbClr val="063DE8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499" name="Rectangle 112">
                  <a:extLst>
                    <a:ext uri="{FF2B5EF4-FFF2-40B4-BE49-F238E27FC236}">
                      <a16:creationId xmlns:a16="http://schemas.microsoft.com/office/drawing/2014/main" xmlns="" id="{B09EAF5F-712D-478A-A5A6-C1B7CD20D16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62" y="1351"/>
                  <a:ext cx="0" cy="11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defTabSz="762000">
                    <a:lnSpc>
                      <a:spcPct val="89000"/>
                    </a:lnSpc>
                  </a:pPr>
                  <a:endParaRPr lang="en-US" altLang="zh-TW" b="1" dirty="0">
                    <a:solidFill>
                      <a:schemeClr val="tx2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501" name="Rectangle 114">
                  <a:extLst>
                    <a:ext uri="{FF2B5EF4-FFF2-40B4-BE49-F238E27FC236}">
                      <a16:creationId xmlns:a16="http://schemas.microsoft.com/office/drawing/2014/main" xmlns="" id="{DFA0B66E-205E-4B22-B218-1361069BAA1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652" y="1401"/>
                  <a:ext cx="489" cy="11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defTabSz="762000">
                    <a:lnSpc>
                      <a:spcPct val="89000"/>
                    </a:lnSpc>
                  </a:pPr>
                  <a:r>
                    <a:rPr lang="zh-CN" altLang="en-US" b="1" dirty="0" smtClean="0">
                      <a:solidFill>
                        <a:schemeClr val="bg1"/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形式发票</a:t>
                  </a:r>
                  <a:endParaRPr lang="en-US" altLang="zh-TW" b="1" dirty="0">
                    <a:solidFill>
                      <a:schemeClr val="bg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</p:grpSp>
          <p:sp>
            <p:nvSpPr>
              <p:cNvPr id="495" name="Freeform 115">
                <a:extLst>
                  <a:ext uri="{FF2B5EF4-FFF2-40B4-BE49-F238E27FC236}">
                    <a16:creationId xmlns:a16="http://schemas.microsoft.com/office/drawing/2014/main" xmlns="" id="{0BC3BA24-003C-4BB3-9FC6-EC43CE5C3E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76" y="1283"/>
                <a:ext cx="778" cy="314"/>
              </a:xfrm>
              <a:custGeom>
                <a:avLst/>
                <a:gdLst>
                  <a:gd name="T0" fmla="*/ 1 w 1556"/>
                  <a:gd name="T1" fmla="*/ 0 h 628"/>
                  <a:gd name="T2" fmla="*/ 0 w 1556"/>
                  <a:gd name="T3" fmla="*/ 0 h 628"/>
                  <a:gd name="T4" fmla="*/ 0 w 1556"/>
                  <a:gd name="T5" fmla="*/ 1 h 628"/>
                  <a:gd name="T6" fmla="*/ 0 60000 65536"/>
                  <a:gd name="T7" fmla="*/ 0 60000 65536"/>
                  <a:gd name="T8" fmla="*/ 0 60000 65536"/>
                  <a:gd name="T9" fmla="*/ 0 w 1556"/>
                  <a:gd name="T10" fmla="*/ 0 h 628"/>
                  <a:gd name="T11" fmla="*/ 1556 w 1556"/>
                  <a:gd name="T12" fmla="*/ 628 h 628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556" h="628">
                    <a:moveTo>
                      <a:pt x="1556" y="0"/>
                    </a:moveTo>
                    <a:lnTo>
                      <a:pt x="0" y="0"/>
                    </a:lnTo>
                    <a:lnTo>
                      <a:pt x="0" y="628"/>
                    </a:lnTo>
                  </a:path>
                </a:pathLst>
              </a:custGeom>
              <a:noFill/>
              <a:ln w="15875">
                <a:solidFill>
                  <a:srgbClr val="C1CE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496" name="Freeform 116">
                <a:extLst>
                  <a:ext uri="{FF2B5EF4-FFF2-40B4-BE49-F238E27FC236}">
                    <a16:creationId xmlns:a16="http://schemas.microsoft.com/office/drawing/2014/main" xmlns="" id="{1BB2C643-2871-457E-8313-3D190AF1F5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2" y="1287"/>
                <a:ext cx="778" cy="314"/>
              </a:xfrm>
              <a:custGeom>
                <a:avLst/>
                <a:gdLst>
                  <a:gd name="T0" fmla="*/ 0 w 1556"/>
                  <a:gd name="T1" fmla="*/ 1 h 628"/>
                  <a:gd name="T2" fmla="*/ 1 w 1556"/>
                  <a:gd name="T3" fmla="*/ 1 h 628"/>
                  <a:gd name="T4" fmla="*/ 1 w 1556"/>
                  <a:gd name="T5" fmla="*/ 0 h 628"/>
                  <a:gd name="T6" fmla="*/ 0 60000 65536"/>
                  <a:gd name="T7" fmla="*/ 0 60000 65536"/>
                  <a:gd name="T8" fmla="*/ 0 60000 65536"/>
                  <a:gd name="T9" fmla="*/ 0 w 1556"/>
                  <a:gd name="T10" fmla="*/ 0 h 628"/>
                  <a:gd name="T11" fmla="*/ 1556 w 1556"/>
                  <a:gd name="T12" fmla="*/ 628 h 628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556" h="628">
                    <a:moveTo>
                      <a:pt x="0" y="628"/>
                    </a:moveTo>
                    <a:lnTo>
                      <a:pt x="1556" y="628"/>
                    </a:lnTo>
                    <a:lnTo>
                      <a:pt x="1556" y="0"/>
                    </a:lnTo>
                  </a:path>
                </a:pathLst>
              </a:custGeom>
              <a:noFill/>
              <a:ln w="15875">
                <a:solidFill>
                  <a:srgbClr val="081D58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76942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发票创建</a:t>
            </a:r>
          </a:p>
        </p:txBody>
      </p:sp>
      <p:sp>
        <p:nvSpPr>
          <p:cNvPr id="135" name="Rectangle 1034">
            <a:extLst>
              <a:ext uri="{FF2B5EF4-FFF2-40B4-BE49-F238E27FC236}">
                <a16:creationId xmlns:a16="http://schemas.microsoft.com/office/drawing/2014/main" xmlns="" id="{09109B1D-EEF0-4910-A437-ADCEB3C82A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27700" y="367057"/>
            <a:ext cx="72136" cy="292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zh-TW" sz="1900" b="1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endParaRPr lang="en-US" altLang="zh-TW" sz="2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106" name="Group 3">
            <a:extLst>
              <a:ext uri="{FF2B5EF4-FFF2-40B4-BE49-F238E27FC236}">
                <a16:creationId xmlns:a16="http://schemas.microsoft.com/office/drawing/2014/main" xmlns="" id="{9DC03795-DE07-465E-BDD7-C3C32A563A98}"/>
              </a:ext>
            </a:extLst>
          </p:cNvPr>
          <p:cNvGrpSpPr>
            <a:grpSpLocks/>
          </p:cNvGrpSpPr>
          <p:nvPr/>
        </p:nvGrpSpPr>
        <p:grpSpPr bwMode="auto">
          <a:xfrm>
            <a:off x="2415381" y="1545751"/>
            <a:ext cx="7361238" cy="1033462"/>
            <a:chOff x="601" y="918"/>
            <a:chExt cx="4637" cy="651"/>
          </a:xfrm>
        </p:grpSpPr>
        <p:sp>
          <p:nvSpPr>
            <p:cNvPr id="107" name="Rectangle 4">
              <a:extLst>
                <a:ext uri="{FF2B5EF4-FFF2-40B4-BE49-F238E27FC236}">
                  <a16:creationId xmlns:a16="http://schemas.microsoft.com/office/drawing/2014/main" xmlns="" id="{12880382-E9CF-4B79-8DE6-64632297CE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1" y="918"/>
              <a:ext cx="4621" cy="635"/>
            </a:xfrm>
            <a:prstGeom prst="rect">
              <a:avLst/>
            </a:prstGeom>
            <a:solidFill>
              <a:srgbClr val="EAEBF6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08" name="Rectangle 5">
              <a:extLst>
                <a:ext uri="{FF2B5EF4-FFF2-40B4-BE49-F238E27FC236}">
                  <a16:creationId xmlns:a16="http://schemas.microsoft.com/office/drawing/2014/main" xmlns="" id="{2FE0895D-46E9-48AA-B40E-043F99560F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7" y="934"/>
              <a:ext cx="4621" cy="635"/>
            </a:xfrm>
            <a:prstGeom prst="rect">
              <a:avLst/>
            </a:prstGeom>
            <a:solidFill>
              <a:srgbClr val="84859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09" name="Rectangle 6">
              <a:extLst>
                <a:ext uri="{FF2B5EF4-FFF2-40B4-BE49-F238E27FC236}">
                  <a16:creationId xmlns:a16="http://schemas.microsoft.com/office/drawing/2014/main" xmlns="" id="{37E812B6-13B8-4960-A762-223D6DE205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9" y="926"/>
              <a:ext cx="4621" cy="635"/>
            </a:xfrm>
            <a:prstGeom prst="rect">
              <a:avLst/>
            </a:prstGeom>
            <a:solidFill>
              <a:srgbClr val="DCDEF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sp>
        <p:nvSpPr>
          <p:cNvPr id="110" name="Rectangle 7">
            <a:extLst>
              <a:ext uri="{FF2B5EF4-FFF2-40B4-BE49-F238E27FC236}">
                <a16:creationId xmlns:a16="http://schemas.microsoft.com/office/drawing/2014/main" xmlns="" id="{151EF4B1-143D-4777-A57F-E3FAE25BEC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23631" y="1912463"/>
            <a:ext cx="933717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zh-TW" sz="1300" b="1">
                <a:solidFill>
                  <a:srgbClr val="CECEC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Sales order</a:t>
            </a:r>
            <a:endParaRPr lang="en-US" altLang="zh-TW" sz="1200" b="1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11" name="Rectangle 8">
            <a:extLst>
              <a:ext uri="{FF2B5EF4-FFF2-40B4-BE49-F238E27FC236}">
                <a16:creationId xmlns:a16="http://schemas.microsoft.com/office/drawing/2014/main" xmlns="" id="{48AB639E-A2EC-4858-B772-B118CA89DB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18856" y="1860076"/>
            <a:ext cx="1055688" cy="479425"/>
          </a:xfrm>
          <a:prstGeom prst="rect">
            <a:avLst/>
          </a:prstGeom>
          <a:solidFill>
            <a:srgbClr val="CECECE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12" name="Rectangle 9">
            <a:extLst>
              <a:ext uri="{FF2B5EF4-FFF2-40B4-BE49-F238E27FC236}">
                <a16:creationId xmlns:a16="http://schemas.microsoft.com/office/drawing/2014/main" xmlns="" id="{9385351D-5E4D-4BC4-84AE-839B3E62FB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87106" y="1829913"/>
            <a:ext cx="1046163" cy="469900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13" name="Rectangle 10">
            <a:extLst>
              <a:ext uri="{FF2B5EF4-FFF2-40B4-BE49-F238E27FC236}">
                <a16:creationId xmlns:a16="http://schemas.microsoft.com/office/drawing/2014/main" xmlns="" id="{BD63F54D-87CD-4F99-A9AC-66B67E22D0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79194" y="1833088"/>
            <a:ext cx="51777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zh-TW" altLang="en-US" sz="1400" b="1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订   单</a:t>
            </a:r>
            <a:endParaRPr lang="zh-TW" altLang="en-US" sz="1400" b="1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14" name="Line 11">
            <a:extLst>
              <a:ext uri="{FF2B5EF4-FFF2-40B4-BE49-F238E27FC236}">
                <a16:creationId xmlns:a16="http://schemas.microsoft.com/office/drawing/2014/main" xmlns="" id="{6FF418FC-EE4F-49EA-9224-89DC23AB67F2}"/>
              </a:ext>
            </a:extLst>
          </p:cNvPr>
          <p:cNvSpPr>
            <a:spLocks noChangeShapeType="1"/>
          </p:cNvSpPr>
          <p:nvPr/>
        </p:nvSpPr>
        <p:spPr bwMode="auto">
          <a:xfrm>
            <a:off x="4844256" y="2064863"/>
            <a:ext cx="935038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15" name="Rectangle 12">
            <a:extLst>
              <a:ext uri="{FF2B5EF4-FFF2-40B4-BE49-F238E27FC236}">
                <a16:creationId xmlns:a16="http://schemas.microsoft.com/office/drawing/2014/main" xmlns="" id="{2CB2C30D-476A-42D7-BE3D-704B14D02D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38144" y="1912463"/>
            <a:ext cx="694677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zh-TW" sz="1300" b="1">
                <a:solidFill>
                  <a:srgbClr val="CECEC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Delivery</a:t>
            </a:r>
            <a:endParaRPr lang="en-US" altLang="zh-TW" sz="1200" b="1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16" name="Rectangle 13">
            <a:extLst>
              <a:ext uri="{FF2B5EF4-FFF2-40B4-BE49-F238E27FC236}">
                <a16:creationId xmlns:a16="http://schemas.microsoft.com/office/drawing/2014/main" xmlns="" id="{C0BB28EF-07FD-4C9F-9091-90C838B35B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31781" y="1860076"/>
            <a:ext cx="1057275" cy="479425"/>
          </a:xfrm>
          <a:prstGeom prst="rect">
            <a:avLst/>
          </a:prstGeom>
          <a:solidFill>
            <a:srgbClr val="CECECE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17" name="Rectangle 14">
            <a:extLst>
              <a:ext uri="{FF2B5EF4-FFF2-40B4-BE49-F238E27FC236}">
                <a16:creationId xmlns:a16="http://schemas.microsoft.com/office/drawing/2014/main" xmlns="" id="{007C51D5-843D-4AFF-B722-025483F173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00031" y="1829913"/>
            <a:ext cx="1047750" cy="469900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18" name="Rectangle 15">
            <a:extLst>
              <a:ext uri="{FF2B5EF4-FFF2-40B4-BE49-F238E27FC236}">
                <a16:creationId xmlns:a16="http://schemas.microsoft.com/office/drawing/2014/main" xmlns="" id="{6FC9E249-35FD-4206-8B5B-63BF1B9584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1006" y="1939451"/>
            <a:ext cx="644407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zh-TW" altLang="en-US" sz="1400" b="1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出 货 单</a:t>
            </a:r>
            <a:endParaRPr lang="zh-TW" altLang="en-US" sz="1400" b="1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119" name="Group 16">
            <a:extLst>
              <a:ext uri="{FF2B5EF4-FFF2-40B4-BE49-F238E27FC236}">
                <a16:creationId xmlns:a16="http://schemas.microsoft.com/office/drawing/2014/main" xmlns="" id="{7F08A64D-3A8B-475A-894E-A7B245A4B689}"/>
              </a:ext>
            </a:extLst>
          </p:cNvPr>
          <p:cNvGrpSpPr>
            <a:grpSpLocks/>
          </p:cNvGrpSpPr>
          <p:nvPr/>
        </p:nvGrpSpPr>
        <p:grpSpPr bwMode="auto">
          <a:xfrm>
            <a:off x="5912644" y="1996601"/>
            <a:ext cx="642937" cy="134937"/>
            <a:chOff x="2804" y="1202"/>
            <a:chExt cx="405" cy="85"/>
          </a:xfrm>
        </p:grpSpPr>
        <p:sp>
          <p:nvSpPr>
            <p:cNvPr id="120" name="Rectangle 17">
              <a:extLst>
                <a:ext uri="{FF2B5EF4-FFF2-40B4-BE49-F238E27FC236}">
                  <a16:creationId xmlns:a16="http://schemas.microsoft.com/office/drawing/2014/main" xmlns="" id="{324B744C-A154-448D-B0DD-F9A68D5C9A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04" y="1236"/>
              <a:ext cx="323" cy="16"/>
            </a:xfrm>
            <a:prstGeom prst="rect">
              <a:avLst/>
            </a:prstGeom>
            <a:solidFill>
              <a:srgbClr val="0019D1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21" name="Freeform 18">
              <a:extLst>
                <a:ext uri="{FF2B5EF4-FFF2-40B4-BE49-F238E27FC236}">
                  <a16:creationId xmlns:a16="http://schemas.microsoft.com/office/drawing/2014/main" xmlns="" id="{03D06EE0-B9D4-4556-8EDF-72C6740AD8B9}"/>
                </a:ext>
              </a:extLst>
            </p:cNvPr>
            <p:cNvSpPr>
              <a:spLocks/>
            </p:cNvSpPr>
            <p:nvPr/>
          </p:nvSpPr>
          <p:spPr bwMode="auto">
            <a:xfrm>
              <a:off x="3123" y="1202"/>
              <a:ext cx="86" cy="85"/>
            </a:xfrm>
            <a:custGeom>
              <a:avLst/>
              <a:gdLst>
                <a:gd name="T0" fmla="*/ 0 w 86"/>
                <a:gd name="T1" fmla="*/ 85 h 85"/>
                <a:gd name="T2" fmla="*/ 86 w 86"/>
                <a:gd name="T3" fmla="*/ 42 h 85"/>
                <a:gd name="T4" fmla="*/ 0 w 86"/>
                <a:gd name="T5" fmla="*/ 0 h 85"/>
                <a:gd name="T6" fmla="*/ 0 w 86"/>
                <a:gd name="T7" fmla="*/ 85 h 8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6"/>
                <a:gd name="T13" fmla="*/ 0 h 85"/>
                <a:gd name="T14" fmla="*/ 86 w 86"/>
                <a:gd name="T15" fmla="*/ 85 h 8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6" h="85">
                  <a:moveTo>
                    <a:pt x="0" y="85"/>
                  </a:moveTo>
                  <a:lnTo>
                    <a:pt x="86" y="42"/>
                  </a:lnTo>
                  <a:lnTo>
                    <a:pt x="0" y="0"/>
                  </a:lnTo>
                  <a:lnTo>
                    <a:pt x="0" y="85"/>
                  </a:lnTo>
                  <a:close/>
                </a:path>
              </a:pathLst>
            </a:custGeom>
            <a:solidFill>
              <a:srgbClr val="0019D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sp>
        <p:nvSpPr>
          <p:cNvPr id="122" name="Rectangle 19">
            <a:extLst>
              <a:ext uri="{FF2B5EF4-FFF2-40B4-BE49-F238E27FC236}">
                <a16:creationId xmlns:a16="http://schemas.microsoft.com/office/drawing/2014/main" xmlns="" id="{734C17AF-5DA8-48C8-8DC0-79CE6D991C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32019" y="1763238"/>
            <a:ext cx="600934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zh-TW" sz="1300" b="1">
                <a:solidFill>
                  <a:srgbClr val="CECEC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Invoice</a:t>
            </a:r>
            <a:endParaRPr lang="en-US" altLang="zh-TW" sz="1200" b="1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23" name="Rectangle 20">
            <a:extLst>
              <a:ext uri="{FF2B5EF4-FFF2-40B4-BE49-F238E27FC236}">
                <a16:creationId xmlns:a16="http://schemas.microsoft.com/office/drawing/2014/main" xmlns="" id="{45CDF4BB-8BB2-407B-B14B-6F8374C23A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24069" y="1715613"/>
            <a:ext cx="1058862" cy="331788"/>
          </a:xfrm>
          <a:prstGeom prst="rect">
            <a:avLst/>
          </a:prstGeom>
          <a:solidFill>
            <a:srgbClr val="CECECE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24" name="Rectangle 21">
            <a:extLst>
              <a:ext uri="{FF2B5EF4-FFF2-40B4-BE49-F238E27FC236}">
                <a16:creationId xmlns:a16="http://schemas.microsoft.com/office/drawing/2014/main" xmlns="" id="{23BCA7C0-1862-441C-9E5B-2A8014C7EA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92319" y="1683863"/>
            <a:ext cx="1049337" cy="322263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25" name="Rectangle 22">
            <a:extLst>
              <a:ext uri="{FF2B5EF4-FFF2-40B4-BE49-F238E27FC236}">
                <a16:creationId xmlns:a16="http://schemas.microsoft.com/office/drawing/2014/main" xmlns="" id="{BCB1AE0A-3CA9-4CBB-A60B-913E70DA8E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33606" y="1725138"/>
            <a:ext cx="623569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zh-CN" altLang="en-US" sz="1400" b="1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发</a:t>
            </a:r>
            <a:r>
              <a:rPr lang="zh-TW" altLang="en-US" sz="1400" b="1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CN" altLang="en-US" sz="1400" b="1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  票</a:t>
            </a:r>
            <a:endParaRPr lang="zh-TW" altLang="en-US" sz="1400" b="1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26" name="Rectangle 23">
            <a:extLst>
              <a:ext uri="{FF2B5EF4-FFF2-40B4-BE49-F238E27FC236}">
                <a16:creationId xmlns:a16="http://schemas.microsoft.com/office/drawing/2014/main" xmlns="" id="{A192D397-FAC2-47D2-B680-E90281C594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32019" y="2204563"/>
            <a:ext cx="600934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zh-TW" sz="1300" b="1">
                <a:solidFill>
                  <a:srgbClr val="CECEC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Invoice</a:t>
            </a:r>
            <a:endParaRPr lang="en-US" altLang="zh-TW" sz="1200" b="1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27" name="Rectangle 24">
            <a:extLst>
              <a:ext uri="{FF2B5EF4-FFF2-40B4-BE49-F238E27FC236}">
                <a16:creationId xmlns:a16="http://schemas.microsoft.com/office/drawing/2014/main" xmlns="" id="{79A62582-772B-4F91-A3CC-C8FAFD0318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24069" y="2156938"/>
            <a:ext cx="1058862" cy="331788"/>
          </a:xfrm>
          <a:prstGeom prst="rect">
            <a:avLst/>
          </a:prstGeom>
          <a:solidFill>
            <a:srgbClr val="CECECE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28" name="Rectangle 25">
            <a:extLst>
              <a:ext uri="{FF2B5EF4-FFF2-40B4-BE49-F238E27FC236}">
                <a16:creationId xmlns:a16="http://schemas.microsoft.com/office/drawing/2014/main" xmlns="" id="{F141F0EE-D62B-4693-B728-483B652943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92319" y="2125188"/>
            <a:ext cx="1049337" cy="322263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129" name="Group 27">
            <a:extLst>
              <a:ext uri="{FF2B5EF4-FFF2-40B4-BE49-F238E27FC236}">
                <a16:creationId xmlns:a16="http://schemas.microsoft.com/office/drawing/2014/main" xmlns="" id="{5A2CBCAC-38D3-4771-A610-4406C0CF7B93}"/>
              </a:ext>
            </a:extLst>
          </p:cNvPr>
          <p:cNvGrpSpPr>
            <a:grpSpLocks/>
          </p:cNvGrpSpPr>
          <p:nvPr/>
        </p:nvGrpSpPr>
        <p:grpSpPr bwMode="auto">
          <a:xfrm>
            <a:off x="7704931" y="1798163"/>
            <a:ext cx="646113" cy="195263"/>
            <a:chOff x="3933" y="1077"/>
            <a:chExt cx="407" cy="123"/>
          </a:xfrm>
        </p:grpSpPr>
        <p:sp>
          <p:nvSpPr>
            <p:cNvPr id="130" name="Freeform 28">
              <a:extLst>
                <a:ext uri="{FF2B5EF4-FFF2-40B4-BE49-F238E27FC236}">
                  <a16:creationId xmlns:a16="http://schemas.microsoft.com/office/drawing/2014/main" xmlns="" id="{98D46850-9F89-46A8-8CB6-BF818CFA0C88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3" y="1112"/>
              <a:ext cx="329" cy="88"/>
            </a:xfrm>
            <a:custGeom>
              <a:avLst/>
              <a:gdLst>
                <a:gd name="T0" fmla="*/ 0 w 329"/>
                <a:gd name="T1" fmla="*/ 74 h 88"/>
                <a:gd name="T2" fmla="*/ 2 w 329"/>
                <a:gd name="T3" fmla="*/ 88 h 88"/>
                <a:gd name="T4" fmla="*/ 329 w 329"/>
                <a:gd name="T5" fmla="*/ 14 h 88"/>
                <a:gd name="T6" fmla="*/ 327 w 329"/>
                <a:gd name="T7" fmla="*/ 0 h 88"/>
                <a:gd name="T8" fmla="*/ 0 w 329"/>
                <a:gd name="T9" fmla="*/ 74 h 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9"/>
                <a:gd name="T16" fmla="*/ 0 h 88"/>
                <a:gd name="T17" fmla="*/ 329 w 329"/>
                <a:gd name="T18" fmla="*/ 88 h 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9" h="88">
                  <a:moveTo>
                    <a:pt x="0" y="74"/>
                  </a:moveTo>
                  <a:lnTo>
                    <a:pt x="2" y="88"/>
                  </a:lnTo>
                  <a:lnTo>
                    <a:pt x="329" y="14"/>
                  </a:lnTo>
                  <a:lnTo>
                    <a:pt x="327" y="0"/>
                  </a:lnTo>
                  <a:lnTo>
                    <a:pt x="0" y="74"/>
                  </a:lnTo>
                  <a:close/>
                </a:path>
              </a:pathLst>
            </a:custGeom>
            <a:solidFill>
              <a:srgbClr val="0019D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31" name="Freeform 29">
              <a:extLst>
                <a:ext uri="{FF2B5EF4-FFF2-40B4-BE49-F238E27FC236}">
                  <a16:creationId xmlns:a16="http://schemas.microsoft.com/office/drawing/2014/main" xmlns="" id="{49020319-A7EA-4134-B2E1-25EE12B55C39}"/>
                </a:ext>
              </a:extLst>
            </p:cNvPr>
            <p:cNvSpPr>
              <a:spLocks/>
            </p:cNvSpPr>
            <p:nvPr/>
          </p:nvSpPr>
          <p:spPr bwMode="auto">
            <a:xfrm>
              <a:off x="4248" y="1077"/>
              <a:ext cx="92" cy="85"/>
            </a:xfrm>
            <a:custGeom>
              <a:avLst/>
              <a:gdLst>
                <a:gd name="T0" fmla="*/ 18 w 92"/>
                <a:gd name="T1" fmla="*/ 85 h 85"/>
                <a:gd name="T2" fmla="*/ 92 w 92"/>
                <a:gd name="T3" fmla="*/ 24 h 85"/>
                <a:gd name="T4" fmla="*/ 0 w 92"/>
                <a:gd name="T5" fmla="*/ 0 h 85"/>
                <a:gd name="T6" fmla="*/ 18 w 92"/>
                <a:gd name="T7" fmla="*/ 85 h 8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2"/>
                <a:gd name="T13" fmla="*/ 0 h 85"/>
                <a:gd name="T14" fmla="*/ 92 w 92"/>
                <a:gd name="T15" fmla="*/ 85 h 8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2" h="85">
                  <a:moveTo>
                    <a:pt x="18" y="85"/>
                  </a:moveTo>
                  <a:lnTo>
                    <a:pt x="92" y="24"/>
                  </a:lnTo>
                  <a:lnTo>
                    <a:pt x="0" y="0"/>
                  </a:lnTo>
                  <a:lnTo>
                    <a:pt x="18" y="85"/>
                  </a:lnTo>
                  <a:close/>
                </a:path>
              </a:pathLst>
            </a:custGeom>
            <a:solidFill>
              <a:srgbClr val="0019D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132" name="Group 30">
            <a:extLst>
              <a:ext uri="{FF2B5EF4-FFF2-40B4-BE49-F238E27FC236}">
                <a16:creationId xmlns:a16="http://schemas.microsoft.com/office/drawing/2014/main" xmlns="" id="{749B8760-4800-4013-847F-176C01586386}"/>
              </a:ext>
            </a:extLst>
          </p:cNvPr>
          <p:cNvGrpSpPr>
            <a:grpSpLocks/>
          </p:cNvGrpSpPr>
          <p:nvPr/>
        </p:nvGrpSpPr>
        <p:grpSpPr bwMode="auto">
          <a:xfrm>
            <a:off x="7717631" y="2125188"/>
            <a:ext cx="620713" cy="180975"/>
            <a:chOff x="3941" y="1283"/>
            <a:chExt cx="391" cy="114"/>
          </a:xfrm>
        </p:grpSpPr>
        <p:sp>
          <p:nvSpPr>
            <p:cNvPr id="133" name="Freeform 31">
              <a:extLst>
                <a:ext uri="{FF2B5EF4-FFF2-40B4-BE49-F238E27FC236}">
                  <a16:creationId xmlns:a16="http://schemas.microsoft.com/office/drawing/2014/main" xmlns="" id="{E747F871-A665-4B73-A2B7-3F06116CE446}"/>
                </a:ext>
              </a:extLst>
            </p:cNvPr>
            <p:cNvSpPr>
              <a:spLocks/>
            </p:cNvSpPr>
            <p:nvPr/>
          </p:nvSpPr>
          <p:spPr bwMode="auto">
            <a:xfrm>
              <a:off x="3941" y="1283"/>
              <a:ext cx="313" cy="78"/>
            </a:xfrm>
            <a:custGeom>
              <a:avLst/>
              <a:gdLst>
                <a:gd name="T0" fmla="*/ 2 w 313"/>
                <a:gd name="T1" fmla="*/ 0 h 78"/>
                <a:gd name="T2" fmla="*/ 0 w 313"/>
                <a:gd name="T3" fmla="*/ 14 h 78"/>
                <a:gd name="T4" fmla="*/ 311 w 313"/>
                <a:gd name="T5" fmla="*/ 78 h 78"/>
                <a:gd name="T6" fmla="*/ 313 w 313"/>
                <a:gd name="T7" fmla="*/ 64 h 78"/>
                <a:gd name="T8" fmla="*/ 2 w 313"/>
                <a:gd name="T9" fmla="*/ 0 h 7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13"/>
                <a:gd name="T16" fmla="*/ 0 h 78"/>
                <a:gd name="T17" fmla="*/ 313 w 313"/>
                <a:gd name="T18" fmla="*/ 78 h 7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13" h="78">
                  <a:moveTo>
                    <a:pt x="2" y="0"/>
                  </a:moveTo>
                  <a:lnTo>
                    <a:pt x="0" y="14"/>
                  </a:lnTo>
                  <a:lnTo>
                    <a:pt x="311" y="78"/>
                  </a:lnTo>
                  <a:lnTo>
                    <a:pt x="313" y="64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19D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34" name="Freeform 32">
              <a:extLst>
                <a:ext uri="{FF2B5EF4-FFF2-40B4-BE49-F238E27FC236}">
                  <a16:creationId xmlns:a16="http://schemas.microsoft.com/office/drawing/2014/main" xmlns="" id="{F282DB82-A177-44F4-9F5A-6B34BAAF56CB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8" y="1311"/>
              <a:ext cx="94" cy="86"/>
            </a:xfrm>
            <a:custGeom>
              <a:avLst/>
              <a:gdLst>
                <a:gd name="T0" fmla="*/ 0 w 94"/>
                <a:gd name="T1" fmla="*/ 86 h 86"/>
                <a:gd name="T2" fmla="*/ 94 w 94"/>
                <a:gd name="T3" fmla="*/ 60 h 86"/>
                <a:gd name="T4" fmla="*/ 18 w 94"/>
                <a:gd name="T5" fmla="*/ 0 h 86"/>
                <a:gd name="T6" fmla="*/ 0 w 94"/>
                <a:gd name="T7" fmla="*/ 86 h 8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4"/>
                <a:gd name="T13" fmla="*/ 0 h 86"/>
                <a:gd name="T14" fmla="*/ 94 w 94"/>
                <a:gd name="T15" fmla="*/ 86 h 8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4" h="86">
                  <a:moveTo>
                    <a:pt x="0" y="86"/>
                  </a:moveTo>
                  <a:lnTo>
                    <a:pt x="94" y="60"/>
                  </a:lnTo>
                  <a:lnTo>
                    <a:pt x="18" y="0"/>
                  </a:lnTo>
                  <a:lnTo>
                    <a:pt x="0" y="86"/>
                  </a:lnTo>
                  <a:close/>
                </a:path>
              </a:pathLst>
            </a:custGeom>
            <a:solidFill>
              <a:srgbClr val="0019D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sp>
        <p:nvSpPr>
          <p:cNvPr id="136" name="Freeform 33">
            <a:extLst>
              <a:ext uri="{FF2B5EF4-FFF2-40B4-BE49-F238E27FC236}">
                <a16:creationId xmlns:a16="http://schemas.microsoft.com/office/drawing/2014/main" xmlns="" id="{75D50481-1EDD-4092-997D-42F8FCFE1C48}"/>
              </a:ext>
            </a:extLst>
          </p:cNvPr>
          <p:cNvSpPr>
            <a:spLocks/>
          </p:cNvSpPr>
          <p:nvPr/>
        </p:nvSpPr>
        <p:spPr bwMode="auto">
          <a:xfrm>
            <a:off x="2528094" y="1826738"/>
            <a:ext cx="2157412" cy="473075"/>
          </a:xfrm>
          <a:custGeom>
            <a:avLst/>
            <a:gdLst>
              <a:gd name="T0" fmla="*/ 0 w 1359"/>
              <a:gd name="T1" fmla="*/ 0 h 298"/>
              <a:gd name="T2" fmla="*/ 0 w 1359"/>
              <a:gd name="T3" fmla="*/ 2147483647 h 298"/>
              <a:gd name="T4" fmla="*/ 2147483647 w 1359"/>
              <a:gd name="T5" fmla="*/ 2147483647 h 298"/>
              <a:gd name="T6" fmla="*/ 2147483647 w 1359"/>
              <a:gd name="T7" fmla="*/ 0 h 298"/>
              <a:gd name="T8" fmla="*/ 0 w 1359"/>
              <a:gd name="T9" fmla="*/ 0 h 29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359"/>
              <a:gd name="T16" fmla="*/ 0 h 298"/>
              <a:gd name="T17" fmla="*/ 1359 w 1359"/>
              <a:gd name="T18" fmla="*/ 298 h 29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359" h="298">
                <a:moveTo>
                  <a:pt x="0" y="0"/>
                </a:moveTo>
                <a:lnTo>
                  <a:pt x="0" y="298"/>
                </a:lnTo>
                <a:lnTo>
                  <a:pt x="1198" y="298"/>
                </a:lnTo>
                <a:lnTo>
                  <a:pt x="135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19D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37" name="Freeform 34">
            <a:extLst>
              <a:ext uri="{FF2B5EF4-FFF2-40B4-BE49-F238E27FC236}">
                <a16:creationId xmlns:a16="http://schemas.microsoft.com/office/drawing/2014/main" xmlns="" id="{CFCAD803-46C2-4CB5-84D5-CFE722A16146}"/>
              </a:ext>
            </a:extLst>
          </p:cNvPr>
          <p:cNvSpPr>
            <a:spLocks/>
          </p:cNvSpPr>
          <p:nvPr/>
        </p:nvSpPr>
        <p:spPr bwMode="auto">
          <a:xfrm>
            <a:off x="2528094" y="1826738"/>
            <a:ext cx="2157412" cy="473075"/>
          </a:xfrm>
          <a:custGeom>
            <a:avLst/>
            <a:gdLst>
              <a:gd name="T0" fmla="*/ 0 w 1359"/>
              <a:gd name="T1" fmla="*/ 2147483647 h 298"/>
              <a:gd name="T2" fmla="*/ 0 w 1359"/>
              <a:gd name="T3" fmla="*/ 0 h 298"/>
              <a:gd name="T4" fmla="*/ 2147483647 w 1359"/>
              <a:gd name="T5" fmla="*/ 0 h 298"/>
              <a:gd name="T6" fmla="*/ 0 60000 65536"/>
              <a:gd name="T7" fmla="*/ 0 60000 65536"/>
              <a:gd name="T8" fmla="*/ 0 60000 65536"/>
              <a:gd name="T9" fmla="*/ 0 w 1359"/>
              <a:gd name="T10" fmla="*/ 0 h 298"/>
              <a:gd name="T11" fmla="*/ 1359 w 1359"/>
              <a:gd name="T12" fmla="*/ 298 h 29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359" h="298">
                <a:moveTo>
                  <a:pt x="0" y="298"/>
                </a:moveTo>
                <a:lnTo>
                  <a:pt x="0" y="0"/>
                </a:lnTo>
                <a:lnTo>
                  <a:pt x="1359" y="0"/>
                </a:lnTo>
              </a:path>
            </a:pathLst>
          </a:custGeom>
          <a:noFill/>
          <a:ln w="25400">
            <a:solidFill>
              <a:srgbClr val="FFFFFF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38" name="Freeform 35">
            <a:extLst>
              <a:ext uri="{FF2B5EF4-FFF2-40B4-BE49-F238E27FC236}">
                <a16:creationId xmlns:a16="http://schemas.microsoft.com/office/drawing/2014/main" xmlns="" id="{A7EEB2CD-8014-454C-BFB5-360EF9896305}"/>
              </a:ext>
            </a:extLst>
          </p:cNvPr>
          <p:cNvSpPr>
            <a:spLocks/>
          </p:cNvSpPr>
          <p:nvPr/>
        </p:nvSpPr>
        <p:spPr bwMode="auto">
          <a:xfrm>
            <a:off x="2528094" y="1826738"/>
            <a:ext cx="2157412" cy="473075"/>
          </a:xfrm>
          <a:custGeom>
            <a:avLst/>
            <a:gdLst>
              <a:gd name="T0" fmla="*/ 0 w 1359"/>
              <a:gd name="T1" fmla="*/ 2147483647 h 298"/>
              <a:gd name="T2" fmla="*/ 2147483647 w 1359"/>
              <a:gd name="T3" fmla="*/ 2147483647 h 298"/>
              <a:gd name="T4" fmla="*/ 2147483647 w 1359"/>
              <a:gd name="T5" fmla="*/ 0 h 298"/>
              <a:gd name="T6" fmla="*/ 0 60000 65536"/>
              <a:gd name="T7" fmla="*/ 0 60000 65536"/>
              <a:gd name="T8" fmla="*/ 0 60000 65536"/>
              <a:gd name="T9" fmla="*/ 0 w 1359"/>
              <a:gd name="T10" fmla="*/ 0 h 298"/>
              <a:gd name="T11" fmla="*/ 1359 w 1359"/>
              <a:gd name="T12" fmla="*/ 298 h 29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359" h="298">
                <a:moveTo>
                  <a:pt x="0" y="298"/>
                </a:moveTo>
                <a:lnTo>
                  <a:pt x="1198" y="298"/>
                </a:lnTo>
                <a:lnTo>
                  <a:pt x="1359" y="0"/>
                </a:lnTo>
              </a:path>
            </a:pathLst>
          </a:custGeom>
          <a:noFill/>
          <a:ln w="25400">
            <a:solidFill>
              <a:srgbClr val="00279F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39" name="Rectangle 36">
            <a:extLst>
              <a:ext uri="{FF2B5EF4-FFF2-40B4-BE49-F238E27FC236}">
                <a16:creationId xmlns:a16="http://schemas.microsoft.com/office/drawing/2014/main" xmlns="" id="{2A0CD87C-7D6D-4DC8-9B68-A50A6C445C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47144" y="1888651"/>
            <a:ext cx="1473200" cy="350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40" name="Rectangle 37">
            <a:extLst>
              <a:ext uri="{FF2B5EF4-FFF2-40B4-BE49-F238E27FC236}">
                <a16:creationId xmlns:a16="http://schemas.microsoft.com/office/drawing/2014/main" xmlns="" id="{F2FCC5AE-A2E5-4B04-9744-7E3DD71BCC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59881" y="1909288"/>
            <a:ext cx="97783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zh-TW" b="1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lang="zh-TW" altLang="en-US" b="1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en-US" altLang="zh-TW" b="1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lang="zh-TW" altLang="en-US" b="1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：多</a:t>
            </a:r>
          </a:p>
        </p:txBody>
      </p:sp>
      <p:grpSp>
        <p:nvGrpSpPr>
          <p:cNvPr id="141" name="Group 38">
            <a:extLst>
              <a:ext uri="{FF2B5EF4-FFF2-40B4-BE49-F238E27FC236}">
                <a16:creationId xmlns:a16="http://schemas.microsoft.com/office/drawing/2014/main" xmlns="" id="{C7CEC569-4C21-4C8F-9CD3-42CE17FB4B09}"/>
              </a:ext>
            </a:extLst>
          </p:cNvPr>
          <p:cNvGrpSpPr>
            <a:grpSpLocks/>
          </p:cNvGrpSpPr>
          <p:nvPr/>
        </p:nvGrpSpPr>
        <p:grpSpPr bwMode="auto">
          <a:xfrm>
            <a:off x="2415381" y="4055588"/>
            <a:ext cx="7361238" cy="1816100"/>
            <a:chOff x="601" y="2499"/>
            <a:chExt cx="4637" cy="1144"/>
          </a:xfrm>
        </p:grpSpPr>
        <p:sp>
          <p:nvSpPr>
            <p:cNvPr id="142" name="Rectangle 39">
              <a:extLst>
                <a:ext uri="{FF2B5EF4-FFF2-40B4-BE49-F238E27FC236}">
                  <a16:creationId xmlns:a16="http://schemas.microsoft.com/office/drawing/2014/main" xmlns="" id="{CFD01588-4111-4241-89E7-38E988ED65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1" y="2499"/>
              <a:ext cx="4621" cy="1128"/>
            </a:xfrm>
            <a:prstGeom prst="rect">
              <a:avLst/>
            </a:prstGeom>
            <a:solidFill>
              <a:srgbClr val="EAEBF6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43" name="Rectangle 40">
              <a:extLst>
                <a:ext uri="{FF2B5EF4-FFF2-40B4-BE49-F238E27FC236}">
                  <a16:creationId xmlns:a16="http://schemas.microsoft.com/office/drawing/2014/main" xmlns="" id="{9610DB19-0988-497D-907F-028F20F5E4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7" y="2515"/>
              <a:ext cx="4621" cy="1128"/>
            </a:xfrm>
            <a:prstGeom prst="rect">
              <a:avLst/>
            </a:prstGeom>
            <a:solidFill>
              <a:srgbClr val="84859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44" name="Rectangle 41">
              <a:extLst>
                <a:ext uri="{FF2B5EF4-FFF2-40B4-BE49-F238E27FC236}">
                  <a16:creationId xmlns:a16="http://schemas.microsoft.com/office/drawing/2014/main" xmlns="" id="{260AEE70-44D0-40A3-80A9-70970F4700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9" y="2507"/>
              <a:ext cx="4621" cy="1128"/>
            </a:xfrm>
            <a:prstGeom prst="rect">
              <a:avLst/>
            </a:prstGeom>
            <a:solidFill>
              <a:srgbClr val="DCDEF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sp>
        <p:nvSpPr>
          <p:cNvPr id="145" name="Rectangle 42">
            <a:extLst>
              <a:ext uri="{FF2B5EF4-FFF2-40B4-BE49-F238E27FC236}">
                <a16:creationId xmlns:a16="http://schemas.microsoft.com/office/drawing/2014/main" xmlns="" id="{8729BFE7-775F-48E1-ADAD-A822A5795A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38144" y="4803301"/>
            <a:ext cx="694677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zh-TW" sz="1300" b="1">
                <a:solidFill>
                  <a:srgbClr val="CECEC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Delivery</a:t>
            </a:r>
            <a:endParaRPr lang="en-US" altLang="zh-TW" sz="1200" b="1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46" name="Rectangle 43">
            <a:extLst>
              <a:ext uri="{FF2B5EF4-FFF2-40B4-BE49-F238E27FC236}">
                <a16:creationId xmlns:a16="http://schemas.microsoft.com/office/drawing/2014/main" xmlns="" id="{E6F5AA23-4F58-4E50-B3F6-8EC6FA703F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31781" y="4755676"/>
            <a:ext cx="1057275" cy="431800"/>
          </a:xfrm>
          <a:prstGeom prst="rect">
            <a:avLst/>
          </a:prstGeom>
          <a:solidFill>
            <a:srgbClr val="CECECE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47" name="Rectangle 44">
            <a:extLst>
              <a:ext uri="{FF2B5EF4-FFF2-40B4-BE49-F238E27FC236}">
                <a16:creationId xmlns:a16="http://schemas.microsoft.com/office/drawing/2014/main" xmlns="" id="{F9A82996-FC64-4C56-8B96-AED8700354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00031" y="4723926"/>
            <a:ext cx="1047750" cy="42227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48" name="Rectangle 46">
            <a:extLst>
              <a:ext uri="{FF2B5EF4-FFF2-40B4-BE49-F238E27FC236}">
                <a16:creationId xmlns:a16="http://schemas.microsoft.com/office/drawing/2014/main" xmlns="" id="{9F782CC7-D491-450B-AB5B-832817FA3E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38144" y="4298476"/>
            <a:ext cx="694677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zh-TW" sz="1300" b="1">
                <a:solidFill>
                  <a:srgbClr val="CECEC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Delivery</a:t>
            </a:r>
            <a:endParaRPr lang="en-US" altLang="zh-TW" sz="1200" b="1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49" name="Rectangle 47">
            <a:extLst>
              <a:ext uri="{FF2B5EF4-FFF2-40B4-BE49-F238E27FC236}">
                <a16:creationId xmlns:a16="http://schemas.microsoft.com/office/drawing/2014/main" xmlns="" id="{493DE633-ABEB-487B-A414-7170F7542D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31781" y="4250851"/>
            <a:ext cx="1057275" cy="431800"/>
          </a:xfrm>
          <a:prstGeom prst="rect">
            <a:avLst/>
          </a:prstGeom>
          <a:solidFill>
            <a:srgbClr val="CECECE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50" name="Rectangle 48">
            <a:extLst>
              <a:ext uri="{FF2B5EF4-FFF2-40B4-BE49-F238E27FC236}">
                <a16:creationId xmlns:a16="http://schemas.microsoft.com/office/drawing/2014/main" xmlns="" id="{44040593-6A7C-436D-99AF-985E12FC50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00031" y="4219101"/>
            <a:ext cx="1047750" cy="423862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51" name="Rectangle 50">
            <a:extLst>
              <a:ext uri="{FF2B5EF4-FFF2-40B4-BE49-F238E27FC236}">
                <a16:creationId xmlns:a16="http://schemas.microsoft.com/office/drawing/2014/main" xmlns="" id="{DB84A82F-58F5-49CA-BE49-3D912819EE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38144" y="5358926"/>
            <a:ext cx="694677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zh-TW" sz="1300" b="1">
                <a:solidFill>
                  <a:srgbClr val="CECEC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Delivery</a:t>
            </a:r>
            <a:endParaRPr lang="en-US" altLang="zh-TW" sz="1200" b="1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52" name="Rectangle 51">
            <a:extLst>
              <a:ext uri="{FF2B5EF4-FFF2-40B4-BE49-F238E27FC236}">
                <a16:creationId xmlns:a16="http://schemas.microsoft.com/office/drawing/2014/main" xmlns="" id="{55D36C5B-CC2F-4617-AC22-6C82DF6316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31781" y="5311301"/>
            <a:ext cx="1057275" cy="444500"/>
          </a:xfrm>
          <a:prstGeom prst="rect">
            <a:avLst/>
          </a:prstGeom>
          <a:solidFill>
            <a:srgbClr val="CECECE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53" name="Rectangle 52">
            <a:extLst>
              <a:ext uri="{FF2B5EF4-FFF2-40B4-BE49-F238E27FC236}">
                <a16:creationId xmlns:a16="http://schemas.microsoft.com/office/drawing/2014/main" xmlns="" id="{AFBBF57B-1A40-4F47-9CC8-9F51EB3FE2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00031" y="5279551"/>
            <a:ext cx="1047750" cy="43497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154" name="Group 54">
            <a:extLst>
              <a:ext uri="{FF2B5EF4-FFF2-40B4-BE49-F238E27FC236}">
                <a16:creationId xmlns:a16="http://schemas.microsoft.com/office/drawing/2014/main" xmlns="" id="{E5F3A7EA-7754-4C8F-98D1-AA60A7BBEC04}"/>
              </a:ext>
            </a:extLst>
          </p:cNvPr>
          <p:cNvGrpSpPr>
            <a:grpSpLocks/>
          </p:cNvGrpSpPr>
          <p:nvPr/>
        </p:nvGrpSpPr>
        <p:grpSpPr bwMode="auto">
          <a:xfrm>
            <a:off x="5928519" y="4623913"/>
            <a:ext cx="611187" cy="282575"/>
            <a:chOff x="2814" y="2857"/>
            <a:chExt cx="385" cy="178"/>
          </a:xfrm>
        </p:grpSpPr>
        <p:sp>
          <p:nvSpPr>
            <p:cNvPr id="155" name="Freeform 55">
              <a:extLst>
                <a:ext uri="{FF2B5EF4-FFF2-40B4-BE49-F238E27FC236}">
                  <a16:creationId xmlns:a16="http://schemas.microsoft.com/office/drawing/2014/main" xmlns="" id="{F4708B63-BE9C-41E3-B8EA-AC3C69E5BFF7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4" y="2857"/>
              <a:ext cx="315" cy="147"/>
            </a:xfrm>
            <a:custGeom>
              <a:avLst/>
              <a:gdLst>
                <a:gd name="T0" fmla="*/ 6 w 315"/>
                <a:gd name="T1" fmla="*/ 0 h 147"/>
                <a:gd name="T2" fmla="*/ 0 w 315"/>
                <a:gd name="T3" fmla="*/ 14 h 147"/>
                <a:gd name="T4" fmla="*/ 309 w 315"/>
                <a:gd name="T5" fmla="*/ 147 h 147"/>
                <a:gd name="T6" fmla="*/ 315 w 315"/>
                <a:gd name="T7" fmla="*/ 133 h 147"/>
                <a:gd name="T8" fmla="*/ 6 w 315"/>
                <a:gd name="T9" fmla="*/ 0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15"/>
                <a:gd name="T16" fmla="*/ 0 h 147"/>
                <a:gd name="T17" fmla="*/ 315 w 315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15" h="147">
                  <a:moveTo>
                    <a:pt x="6" y="0"/>
                  </a:moveTo>
                  <a:lnTo>
                    <a:pt x="0" y="14"/>
                  </a:lnTo>
                  <a:lnTo>
                    <a:pt x="309" y="147"/>
                  </a:lnTo>
                  <a:lnTo>
                    <a:pt x="315" y="133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19D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56" name="Freeform 56">
              <a:extLst>
                <a:ext uri="{FF2B5EF4-FFF2-40B4-BE49-F238E27FC236}">
                  <a16:creationId xmlns:a16="http://schemas.microsoft.com/office/drawing/2014/main" xmlns="" id="{B2A14E9B-2F2C-4CDC-981E-00BF045B77DC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3" y="2958"/>
              <a:ext cx="96" cy="77"/>
            </a:xfrm>
            <a:custGeom>
              <a:avLst/>
              <a:gdLst>
                <a:gd name="T0" fmla="*/ 0 w 96"/>
                <a:gd name="T1" fmla="*/ 77 h 77"/>
                <a:gd name="T2" fmla="*/ 96 w 96"/>
                <a:gd name="T3" fmla="*/ 71 h 77"/>
                <a:gd name="T4" fmla="*/ 34 w 96"/>
                <a:gd name="T5" fmla="*/ 0 h 77"/>
                <a:gd name="T6" fmla="*/ 0 w 96"/>
                <a:gd name="T7" fmla="*/ 77 h 7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6"/>
                <a:gd name="T13" fmla="*/ 0 h 77"/>
                <a:gd name="T14" fmla="*/ 96 w 96"/>
                <a:gd name="T15" fmla="*/ 77 h 7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6" h="77">
                  <a:moveTo>
                    <a:pt x="0" y="77"/>
                  </a:moveTo>
                  <a:lnTo>
                    <a:pt x="96" y="71"/>
                  </a:lnTo>
                  <a:lnTo>
                    <a:pt x="34" y="0"/>
                  </a:lnTo>
                  <a:lnTo>
                    <a:pt x="0" y="77"/>
                  </a:lnTo>
                  <a:close/>
                </a:path>
              </a:pathLst>
            </a:custGeom>
            <a:solidFill>
              <a:srgbClr val="0019D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157" name="Group 57">
            <a:extLst>
              <a:ext uri="{FF2B5EF4-FFF2-40B4-BE49-F238E27FC236}">
                <a16:creationId xmlns:a16="http://schemas.microsoft.com/office/drawing/2014/main" xmlns="" id="{B8458991-1423-4CCD-921D-C499C74AC426}"/>
              </a:ext>
            </a:extLst>
          </p:cNvPr>
          <p:cNvGrpSpPr>
            <a:grpSpLocks/>
          </p:cNvGrpSpPr>
          <p:nvPr/>
        </p:nvGrpSpPr>
        <p:grpSpPr bwMode="auto">
          <a:xfrm>
            <a:off x="5912644" y="4358801"/>
            <a:ext cx="636587" cy="134937"/>
            <a:chOff x="2804" y="2690"/>
            <a:chExt cx="401" cy="85"/>
          </a:xfrm>
        </p:grpSpPr>
        <p:sp>
          <p:nvSpPr>
            <p:cNvPr id="158" name="Freeform 58">
              <a:extLst>
                <a:ext uri="{FF2B5EF4-FFF2-40B4-BE49-F238E27FC236}">
                  <a16:creationId xmlns:a16="http://schemas.microsoft.com/office/drawing/2014/main" xmlns="" id="{3B98161E-31A3-4BD0-9693-897230630FCD}"/>
                </a:ext>
              </a:extLst>
            </p:cNvPr>
            <p:cNvSpPr>
              <a:spLocks/>
            </p:cNvSpPr>
            <p:nvPr/>
          </p:nvSpPr>
          <p:spPr bwMode="auto">
            <a:xfrm>
              <a:off x="2804" y="2724"/>
              <a:ext cx="319" cy="17"/>
            </a:xfrm>
            <a:custGeom>
              <a:avLst/>
              <a:gdLst>
                <a:gd name="T0" fmla="*/ 0 w 319"/>
                <a:gd name="T1" fmla="*/ 2 h 17"/>
                <a:gd name="T2" fmla="*/ 0 w 319"/>
                <a:gd name="T3" fmla="*/ 17 h 17"/>
                <a:gd name="T4" fmla="*/ 319 w 319"/>
                <a:gd name="T5" fmla="*/ 15 h 17"/>
                <a:gd name="T6" fmla="*/ 319 w 319"/>
                <a:gd name="T7" fmla="*/ 0 h 17"/>
                <a:gd name="T8" fmla="*/ 0 w 319"/>
                <a:gd name="T9" fmla="*/ 2 h 1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19"/>
                <a:gd name="T16" fmla="*/ 0 h 17"/>
                <a:gd name="T17" fmla="*/ 319 w 319"/>
                <a:gd name="T18" fmla="*/ 17 h 1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19" h="17">
                  <a:moveTo>
                    <a:pt x="0" y="2"/>
                  </a:moveTo>
                  <a:lnTo>
                    <a:pt x="0" y="17"/>
                  </a:lnTo>
                  <a:lnTo>
                    <a:pt x="319" y="15"/>
                  </a:lnTo>
                  <a:lnTo>
                    <a:pt x="319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19D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59" name="Freeform 59">
              <a:extLst>
                <a:ext uri="{FF2B5EF4-FFF2-40B4-BE49-F238E27FC236}">
                  <a16:creationId xmlns:a16="http://schemas.microsoft.com/office/drawing/2014/main" xmlns="" id="{56EBD94C-5023-4489-A6EE-D0BB49C9B36E}"/>
                </a:ext>
              </a:extLst>
            </p:cNvPr>
            <p:cNvSpPr>
              <a:spLocks/>
            </p:cNvSpPr>
            <p:nvPr/>
          </p:nvSpPr>
          <p:spPr bwMode="auto">
            <a:xfrm>
              <a:off x="3119" y="2690"/>
              <a:ext cx="86" cy="85"/>
            </a:xfrm>
            <a:custGeom>
              <a:avLst/>
              <a:gdLst>
                <a:gd name="T0" fmla="*/ 0 w 86"/>
                <a:gd name="T1" fmla="*/ 85 h 85"/>
                <a:gd name="T2" fmla="*/ 86 w 86"/>
                <a:gd name="T3" fmla="*/ 41 h 85"/>
                <a:gd name="T4" fmla="*/ 0 w 86"/>
                <a:gd name="T5" fmla="*/ 0 h 85"/>
                <a:gd name="T6" fmla="*/ 0 w 86"/>
                <a:gd name="T7" fmla="*/ 85 h 8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6"/>
                <a:gd name="T13" fmla="*/ 0 h 85"/>
                <a:gd name="T14" fmla="*/ 86 w 86"/>
                <a:gd name="T15" fmla="*/ 85 h 8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6" h="85">
                  <a:moveTo>
                    <a:pt x="0" y="85"/>
                  </a:moveTo>
                  <a:lnTo>
                    <a:pt x="86" y="41"/>
                  </a:lnTo>
                  <a:lnTo>
                    <a:pt x="0" y="0"/>
                  </a:lnTo>
                  <a:lnTo>
                    <a:pt x="0" y="85"/>
                  </a:lnTo>
                  <a:close/>
                </a:path>
              </a:pathLst>
            </a:custGeom>
            <a:solidFill>
              <a:srgbClr val="0019D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160" name="Group 60">
            <a:extLst>
              <a:ext uri="{FF2B5EF4-FFF2-40B4-BE49-F238E27FC236}">
                <a16:creationId xmlns:a16="http://schemas.microsoft.com/office/drawing/2014/main" xmlns="" id="{1EC816B5-0CE7-4A01-B40B-F08549CD7DE8}"/>
              </a:ext>
            </a:extLst>
          </p:cNvPr>
          <p:cNvGrpSpPr>
            <a:grpSpLocks/>
          </p:cNvGrpSpPr>
          <p:nvPr/>
        </p:nvGrpSpPr>
        <p:grpSpPr bwMode="auto">
          <a:xfrm>
            <a:off x="5912644" y="5433538"/>
            <a:ext cx="642937" cy="136525"/>
            <a:chOff x="2804" y="3367"/>
            <a:chExt cx="405" cy="86"/>
          </a:xfrm>
        </p:grpSpPr>
        <p:sp>
          <p:nvSpPr>
            <p:cNvPr id="161" name="Rectangle 61">
              <a:extLst>
                <a:ext uri="{FF2B5EF4-FFF2-40B4-BE49-F238E27FC236}">
                  <a16:creationId xmlns:a16="http://schemas.microsoft.com/office/drawing/2014/main" xmlns="" id="{EE6B78C5-60D7-493C-9EA7-615CFF502A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04" y="3401"/>
              <a:ext cx="323" cy="16"/>
            </a:xfrm>
            <a:prstGeom prst="rect">
              <a:avLst/>
            </a:prstGeom>
            <a:solidFill>
              <a:srgbClr val="0019D1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62" name="Freeform 62">
              <a:extLst>
                <a:ext uri="{FF2B5EF4-FFF2-40B4-BE49-F238E27FC236}">
                  <a16:creationId xmlns:a16="http://schemas.microsoft.com/office/drawing/2014/main" xmlns="" id="{60A575EC-7950-40CD-A683-1814048ACCEC}"/>
                </a:ext>
              </a:extLst>
            </p:cNvPr>
            <p:cNvSpPr>
              <a:spLocks/>
            </p:cNvSpPr>
            <p:nvPr/>
          </p:nvSpPr>
          <p:spPr bwMode="auto">
            <a:xfrm>
              <a:off x="3123" y="3367"/>
              <a:ext cx="86" cy="86"/>
            </a:xfrm>
            <a:custGeom>
              <a:avLst/>
              <a:gdLst>
                <a:gd name="T0" fmla="*/ 0 w 86"/>
                <a:gd name="T1" fmla="*/ 86 h 86"/>
                <a:gd name="T2" fmla="*/ 86 w 86"/>
                <a:gd name="T3" fmla="*/ 42 h 86"/>
                <a:gd name="T4" fmla="*/ 0 w 86"/>
                <a:gd name="T5" fmla="*/ 0 h 86"/>
                <a:gd name="T6" fmla="*/ 0 w 86"/>
                <a:gd name="T7" fmla="*/ 86 h 8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6"/>
                <a:gd name="T13" fmla="*/ 0 h 86"/>
                <a:gd name="T14" fmla="*/ 86 w 86"/>
                <a:gd name="T15" fmla="*/ 86 h 8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6" h="86">
                  <a:moveTo>
                    <a:pt x="0" y="86"/>
                  </a:moveTo>
                  <a:lnTo>
                    <a:pt x="86" y="42"/>
                  </a:lnTo>
                  <a:lnTo>
                    <a:pt x="0" y="0"/>
                  </a:lnTo>
                  <a:lnTo>
                    <a:pt x="0" y="86"/>
                  </a:lnTo>
                  <a:close/>
                </a:path>
              </a:pathLst>
            </a:custGeom>
            <a:solidFill>
              <a:srgbClr val="0019D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163" name="Group 63">
            <a:extLst>
              <a:ext uri="{FF2B5EF4-FFF2-40B4-BE49-F238E27FC236}">
                <a16:creationId xmlns:a16="http://schemas.microsoft.com/office/drawing/2014/main" xmlns="" id="{B066D611-A6F7-4871-8E31-7755D0808E66}"/>
              </a:ext>
            </a:extLst>
          </p:cNvPr>
          <p:cNvGrpSpPr>
            <a:grpSpLocks/>
          </p:cNvGrpSpPr>
          <p:nvPr/>
        </p:nvGrpSpPr>
        <p:grpSpPr bwMode="auto">
          <a:xfrm>
            <a:off x="7701756" y="4419126"/>
            <a:ext cx="646113" cy="244475"/>
            <a:chOff x="3931" y="2728"/>
            <a:chExt cx="407" cy="154"/>
          </a:xfrm>
        </p:grpSpPr>
        <p:sp>
          <p:nvSpPr>
            <p:cNvPr id="164" name="Freeform 64">
              <a:extLst>
                <a:ext uri="{FF2B5EF4-FFF2-40B4-BE49-F238E27FC236}">
                  <a16:creationId xmlns:a16="http://schemas.microsoft.com/office/drawing/2014/main" xmlns="" id="{BDD09066-F4CD-468E-B099-B4824BC410E9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1" y="2728"/>
              <a:ext cx="331" cy="121"/>
            </a:xfrm>
            <a:custGeom>
              <a:avLst/>
              <a:gdLst>
                <a:gd name="T0" fmla="*/ 4 w 331"/>
                <a:gd name="T1" fmla="*/ 0 h 121"/>
                <a:gd name="T2" fmla="*/ 0 w 331"/>
                <a:gd name="T3" fmla="*/ 13 h 121"/>
                <a:gd name="T4" fmla="*/ 327 w 331"/>
                <a:gd name="T5" fmla="*/ 121 h 121"/>
                <a:gd name="T6" fmla="*/ 331 w 331"/>
                <a:gd name="T7" fmla="*/ 107 h 121"/>
                <a:gd name="T8" fmla="*/ 4 w 331"/>
                <a:gd name="T9" fmla="*/ 0 h 12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31"/>
                <a:gd name="T16" fmla="*/ 0 h 121"/>
                <a:gd name="T17" fmla="*/ 331 w 331"/>
                <a:gd name="T18" fmla="*/ 121 h 12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31" h="121">
                  <a:moveTo>
                    <a:pt x="4" y="0"/>
                  </a:moveTo>
                  <a:lnTo>
                    <a:pt x="0" y="13"/>
                  </a:lnTo>
                  <a:lnTo>
                    <a:pt x="327" y="121"/>
                  </a:lnTo>
                  <a:lnTo>
                    <a:pt x="331" y="107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19D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65" name="Freeform 65">
              <a:extLst>
                <a:ext uri="{FF2B5EF4-FFF2-40B4-BE49-F238E27FC236}">
                  <a16:creationId xmlns:a16="http://schemas.microsoft.com/office/drawing/2014/main" xmlns="" id="{DF7038CD-D327-4EA0-A8DC-770763129D2C}"/>
                </a:ext>
              </a:extLst>
            </p:cNvPr>
            <p:cNvSpPr>
              <a:spLocks/>
            </p:cNvSpPr>
            <p:nvPr/>
          </p:nvSpPr>
          <p:spPr bwMode="auto">
            <a:xfrm>
              <a:off x="4242" y="2801"/>
              <a:ext cx="96" cy="81"/>
            </a:xfrm>
            <a:custGeom>
              <a:avLst/>
              <a:gdLst>
                <a:gd name="T0" fmla="*/ 0 w 96"/>
                <a:gd name="T1" fmla="*/ 81 h 81"/>
                <a:gd name="T2" fmla="*/ 96 w 96"/>
                <a:gd name="T3" fmla="*/ 66 h 81"/>
                <a:gd name="T4" fmla="*/ 26 w 96"/>
                <a:gd name="T5" fmla="*/ 0 h 81"/>
                <a:gd name="T6" fmla="*/ 0 w 96"/>
                <a:gd name="T7" fmla="*/ 81 h 8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6"/>
                <a:gd name="T13" fmla="*/ 0 h 81"/>
                <a:gd name="T14" fmla="*/ 96 w 96"/>
                <a:gd name="T15" fmla="*/ 81 h 8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6" h="81">
                  <a:moveTo>
                    <a:pt x="0" y="81"/>
                  </a:moveTo>
                  <a:lnTo>
                    <a:pt x="96" y="66"/>
                  </a:lnTo>
                  <a:lnTo>
                    <a:pt x="26" y="0"/>
                  </a:lnTo>
                  <a:lnTo>
                    <a:pt x="0" y="81"/>
                  </a:lnTo>
                  <a:close/>
                </a:path>
              </a:pathLst>
            </a:custGeom>
            <a:solidFill>
              <a:srgbClr val="0019D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166" name="Group 66">
            <a:extLst>
              <a:ext uri="{FF2B5EF4-FFF2-40B4-BE49-F238E27FC236}">
                <a16:creationId xmlns:a16="http://schemas.microsoft.com/office/drawing/2014/main" xmlns="" id="{3F89649F-E79C-4E37-AD33-03BF06C5047D}"/>
              </a:ext>
            </a:extLst>
          </p:cNvPr>
          <p:cNvGrpSpPr>
            <a:grpSpLocks/>
          </p:cNvGrpSpPr>
          <p:nvPr/>
        </p:nvGrpSpPr>
        <p:grpSpPr bwMode="auto">
          <a:xfrm>
            <a:off x="7704931" y="4838226"/>
            <a:ext cx="642938" cy="134937"/>
            <a:chOff x="3933" y="2992"/>
            <a:chExt cx="405" cy="85"/>
          </a:xfrm>
        </p:grpSpPr>
        <p:sp>
          <p:nvSpPr>
            <p:cNvPr id="167" name="Freeform 67">
              <a:extLst>
                <a:ext uri="{FF2B5EF4-FFF2-40B4-BE49-F238E27FC236}">
                  <a16:creationId xmlns:a16="http://schemas.microsoft.com/office/drawing/2014/main" xmlns="" id="{E271FF08-3A00-42C8-BE1C-01A17CF530CA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3" y="3024"/>
              <a:ext cx="323" cy="17"/>
            </a:xfrm>
            <a:custGeom>
              <a:avLst/>
              <a:gdLst>
                <a:gd name="T0" fmla="*/ 0 w 323"/>
                <a:gd name="T1" fmla="*/ 0 h 17"/>
                <a:gd name="T2" fmla="*/ 0 w 323"/>
                <a:gd name="T3" fmla="*/ 15 h 17"/>
                <a:gd name="T4" fmla="*/ 323 w 323"/>
                <a:gd name="T5" fmla="*/ 17 h 17"/>
                <a:gd name="T6" fmla="*/ 323 w 323"/>
                <a:gd name="T7" fmla="*/ 1 h 17"/>
                <a:gd name="T8" fmla="*/ 0 w 323"/>
                <a:gd name="T9" fmla="*/ 0 h 1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3"/>
                <a:gd name="T16" fmla="*/ 0 h 17"/>
                <a:gd name="T17" fmla="*/ 323 w 323"/>
                <a:gd name="T18" fmla="*/ 17 h 1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3" h="17">
                  <a:moveTo>
                    <a:pt x="0" y="0"/>
                  </a:moveTo>
                  <a:lnTo>
                    <a:pt x="0" y="15"/>
                  </a:lnTo>
                  <a:lnTo>
                    <a:pt x="323" y="17"/>
                  </a:lnTo>
                  <a:lnTo>
                    <a:pt x="323" y="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19D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68" name="Freeform 68">
              <a:extLst>
                <a:ext uri="{FF2B5EF4-FFF2-40B4-BE49-F238E27FC236}">
                  <a16:creationId xmlns:a16="http://schemas.microsoft.com/office/drawing/2014/main" xmlns="" id="{12AF8B2F-F548-4DC4-B5B1-2FB7C3CE1D7E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2" y="2992"/>
              <a:ext cx="86" cy="85"/>
            </a:xfrm>
            <a:custGeom>
              <a:avLst/>
              <a:gdLst>
                <a:gd name="T0" fmla="*/ 0 w 86"/>
                <a:gd name="T1" fmla="*/ 85 h 85"/>
                <a:gd name="T2" fmla="*/ 86 w 86"/>
                <a:gd name="T3" fmla="*/ 41 h 85"/>
                <a:gd name="T4" fmla="*/ 0 w 86"/>
                <a:gd name="T5" fmla="*/ 0 h 85"/>
                <a:gd name="T6" fmla="*/ 0 w 86"/>
                <a:gd name="T7" fmla="*/ 85 h 8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6"/>
                <a:gd name="T13" fmla="*/ 0 h 85"/>
                <a:gd name="T14" fmla="*/ 86 w 86"/>
                <a:gd name="T15" fmla="*/ 85 h 8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6" h="85">
                  <a:moveTo>
                    <a:pt x="0" y="85"/>
                  </a:moveTo>
                  <a:lnTo>
                    <a:pt x="86" y="41"/>
                  </a:lnTo>
                  <a:lnTo>
                    <a:pt x="0" y="0"/>
                  </a:lnTo>
                  <a:lnTo>
                    <a:pt x="0" y="85"/>
                  </a:lnTo>
                  <a:close/>
                </a:path>
              </a:pathLst>
            </a:custGeom>
            <a:solidFill>
              <a:srgbClr val="0019D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169" name="Group 69">
            <a:extLst>
              <a:ext uri="{FF2B5EF4-FFF2-40B4-BE49-F238E27FC236}">
                <a16:creationId xmlns:a16="http://schemas.microsoft.com/office/drawing/2014/main" xmlns="" id="{4570B45F-72A1-4798-A551-BB7427C3938D}"/>
              </a:ext>
            </a:extLst>
          </p:cNvPr>
          <p:cNvGrpSpPr>
            <a:grpSpLocks/>
          </p:cNvGrpSpPr>
          <p:nvPr/>
        </p:nvGrpSpPr>
        <p:grpSpPr bwMode="auto">
          <a:xfrm>
            <a:off x="7698581" y="5071588"/>
            <a:ext cx="649288" cy="463550"/>
            <a:chOff x="3929" y="3139"/>
            <a:chExt cx="409" cy="292"/>
          </a:xfrm>
        </p:grpSpPr>
        <p:sp>
          <p:nvSpPr>
            <p:cNvPr id="170" name="Freeform 70">
              <a:extLst>
                <a:ext uri="{FF2B5EF4-FFF2-40B4-BE49-F238E27FC236}">
                  <a16:creationId xmlns:a16="http://schemas.microsoft.com/office/drawing/2014/main" xmlns="" id="{58AFBBA3-96A5-43AD-8181-F0AE00B2DF2B}"/>
                </a:ext>
              </a:extLst>
            </p:cNvPr>
            <p:cNvSpPr>
              <a:spLocks/>
            </p:cNvSpPr>
            <p:nvPr/>
          </p:nvSpPr>
          <p:spPr bwMode="auto">
            <a:xfrm>
              <a:off x="3929" y="3178"/>
              <a:ext cx="347" cy="253"/>
            </a:xfrm>
            <a:custGeom>
              <a:avLst/>
              <a:gdLst>
                <a:gd name="T0" fmla="*/ 0 w 347"/>
                <a:gd name="T1" fmla="*/ 241 h 253"/>
                <a:gd name="T2" fmla="*/ 8 w 347"/>
                <a:gd name="T3" fmla="*/ 253 h 253"/>
                <a:gd name="T4" fmla="*/ 347 w 347"/>
                <a:gd name="T5" fmla="*/ 12 h 253"/>
                <a:gd name="T6" fmla="*/ 339 w 347"/>
                <a:gd name="T7" fmla="*/ 0 h 253"/>
                <a:gd name="T8" fmla="*/ 0 w 347"/>
                <a:gd name="T9" fmla="*/ 241 h 25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47"/>
                <a:gd name="T16" fmla="*/ 0 h 253"/>
                <a:gd name="T17" fmla="*/ 347 w 347"/>
                <a:gd name="T18" fmla="*/ 253 h 25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47" h="253">
                  <a:moveTo>
                    <a:pt x="0" y="241"/>
                  </a:moveTo>
                  <a:lnTo>
                    <a:pt x="8" y="253"/>
                  </a:lnTo>
                  <a:lnTo>
                    <a:pt x="347" y="12"/>
                  </a:lnTo>
                  <a:lnTo>
                    <a:pt x="339" y="0"/>
                  </a:lnTo>
                  <a:lnTo>
                    <a:pt x="0" y="241"/>
                  </a:lnTo>
                  <a:close/>
                </a:path>
              </a:pathLst>
            </a:custGeom>
            <a:solidFill>
              <a:srgbClr val="0019D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71" name="Freeform 71">
              <a:extLst>
                <a:ext uri="{FF2B5EF4-FFF2-40B4-BE49-F238E27FC236}">
                  <a16:creationId xmlns:a16="http://schemas.microsoft.com/office/drawing/2014/main" xmlns="" id="{60E10C77-74C9-49ED-A355-3FC29D2319FB}"/>
                </a:ext>
              </a:extLst>
            </p:cNvPr>
            <p:cNvSpPr>
              <a:spLocks/>
            </p:cNvSpPr>
            <p:nvPr/>
          </p:nvSpPr>
          <p:spPr bwMode="auto">
            <a:xfrm>
              <a:off x="4244" y="3139"/>
              <a:ext cx="94" cy="85"/>
            </a:xfrm>
            <a:custGeom>
              <a:avLst/>
              <a:gdLst>
                <a:gd name="T0" fmla="*/ 50 w 94"/>
                <a:gd name="T1" fmla="*/ 85 h 85"/>
                <a:gd name="T2" fmla="*/ 94 w 94"/>
                <a:gd name="T3" fmla="*/ 0 h 85"/>
                <a:gd name="T4" fmla="*/ 0 w 94"/>
                <a:gd name="T5" fmla="*/ 16 h 85"/>
                <a:gd name="T6" fmla="*/ 50 w 94"/>
                <a:gd name="T7" fmla="*/ 85 h 8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4"/>
                <a:gd name="T13" fmla="*/ 0 h 85"/>
                <a:gd name="T14" fmla="*/ 94 w 94"/>
                <a:gd name="T15" fmla="*/ 85 h 8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4" h="85">
                  <a:moveTo>
                    <a:pt x="50" y="85"/>
                  </a:moveTo>
                  <a:lnTo>
                    <a:pt x="94" y="0"/>
                  </a:lnTo>
                  <a:lnTo>
                    <a:pt x="0" y="16"/>
                  </a:lnTo>
                  <a:lnTo>
                    <a:pt x="50" y="85"/>
                  </a:lnTo>
                  <a:close/>
                </a:path>
              </a:pathLst>
            </a:custGeom>
            <a:solidFill>
              <a:srgbClr val="0019D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sp>
        <p:nvSpPr>
          <p:cNvPr id="172" name="Rectangle 72">
            <a:extLst>
              <a:ext uri="{FF2B5EF4-FFF2-40B4-BE49-F238E27FC236}">
                <a16:creationId xmlns:a16="http://schemas.microsoft.com/office/drawing/2014/main" xmlns="" id="{F13EAC66-2DD9-47ED-A8E9-C65F8BA025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23631" y="4323876"/>
            <a:ext cx="933717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zh-TW" sz="1300" b="1">
                <a:solidFill>
                  <a:srgbClr val="CECEC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Sales order</a:t>
            </a:r>
            <a:endParaRPr lang="en-US" altLang="zh-TW" sz="1200" b="1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73" name="Rectangle 73">
            <a:extLst>
              <a:ext uri="{FF2B5EF4-FFF2-40B4-BE49-F238E27FC236}">
                <a16:creationId xmlns:a16="http://schemas.microsoft.com/office/drawing/2014/main" xmlns="" id="{24B2D512-73E7-4486-A6DA-E01DCA5DCC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18856" y="4276251"/>
            <a:ext cx="1055688" cy="479425"/>
          </a:xfrm>
          <a:prstGeom prst="rect">
            <a:avLst/>
          </a:prstGeom>
          <a:solidFill>
            <a:srgbClr val="CECECE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74" name="Rectangle 74">
            <a:extLst>
              <a:ext uri="{FF2B5EF4-FFF2-40B4-BE49-F238E27FC236}">
                <a16:creationId xmlns:a16="http://schemas.microsoft.com/office/drawing/2014/main" xmlns="" id="{65070013-C3E8-4FE3-8328-ACBB2CADAB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87106" y="4244501"/>
            <a:ext cx="1046163" cy="469900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75" name="Line 76">
            <a:extLst>
              <a:ext uri="{FF2B5EF4-FFF2-40B4-BE49-F238E27FC236}">
                <a16:creationId xmlns:a16="http://schemas.microsoft.com/office/drawing/2014/main" xmlns="" id="{0C60371D-3019-442F-B937-60314DD9CFA8}"/>
              </a:ext>
            </a:extLst>
          </p:cNvPr>
          <p:cNvSpPr>
            <a:spLocks noChangeShapeType="1"/>
          </p:cNvSpPr>
          <p:nvPr/>
        </p:nvSpPr>
        <p:spPr bwMode="auto">
          <a:xfrm>
            <a:off x="4834731" y="4498501"/>
            <a:ext cx="944563" cy="1587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76" name="Rectangle 77">
            <a:extLst>
              <a:ext uri="{FF2B5EF4-FFF2-40B4-BE49-F238E27FC236}">
                <a16:creationId xmlns:a16="http://schemas.microsoft.com/office/drawing/2014/main" xmlns="" id="{6B3F5847-5A08-4BBD-855F-8548FCE177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23631" y="5301776"/>
            <a:ext cx="933717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zh-TW" sz="1300" b="1">
                <a:solidFill>
                  <a:srgbClr val="CECEC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Sales order</a:t>
            </a:r>
            <a:endParaRPr lang="en-US" altLang="zh-TW" sz="1200" b="1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77" name="Rectangle 78">
            <a:extLst>
              <a:ext uri="{FF2B5EF4-FFF2-40B4-BE49-F238E27FC236}">
                <a16:creationId xmlns:a16="http://schemas.microsoft.com/office/drawing/2014/main" xmlns="" id="{7BDC5993-43A5-4D1C-8521-451F5636AF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18856" y="5250976"/>
            <a:ext cx="1055688" cy="479425"/>
          </a:xfrm>
          <a:prstGeom prst="rect">
            <a:avLst/>
          </a:prstGeom>
          <a:solidFill>
            <a:srgbClr val="CECECE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78" name="Rectangle 79">
            <a:extLst>
              <a:ext uri="{FF2B5EF4-FFF2-40B4-BE49-F238E27FC236}">
                <a16:creationId xmlns:a16="http://schemas.microsoft.com/office/drawing/2014/main" xmlns="" id="{6CC5B8B9-3521-4430-9382-9B85D14B90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87106" y="5219226"/>
            <a:ext cx="1046163" cy="469900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79" name="Line 81">
            <a:extLst>
              <a:ext uri="{FF2B5EF4-FFF2-40B4-BE49-F238E27FC236}">
                <a16:creationId xmlns:a16="http://schemas.microsoft.com/office/drawing/2014/main" xmlns="" id="{338C65A3-3841-4C12-8419-63AFCE80CE1E}"/>
              </a:ext>
            </a:extLst>
          </p:cNvPr>
          <p:cNvSpPr>
            <a:spLocks noChangeShapeType="1"/>
          </p:cNvSpPr>
          <p:nvPr/>
        </p:nvSpPr>
        <p:spPr bwMode="auto">
          <a:xfrm>
            <a:off x="4834731" y="5228751"/>
            <a:ext cx="944563" cy="1587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80" name="Line 82">
            <a:extLst>
              <a:ext uri="{FF2B5EF4-FFF2-40B4-BE49-F238E27FC236}">
                <a16:creationId xmlns:a16="http://schemas.microsoft.com/office/drawing/2014/main" xmlns="" id="{5E157FF1-CA67-48BB-A354-51D80255E847}"/>
              </a:ext>
            </a:extLst>
          </p:cNvPr>
          <p:cNvSpPr>
            <a:spLocks noChangeShapeType="1"/>
          </p:cNvSpPr>
          <p:nvPr/>
        </p:nvSpPr>
        <p:spPr bwMode="auto">
          <a:xfrm>
            <a:off x="4834731" y="5436713"/>
            <a:ext cx="944563" cy="1588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81" name="Freeform 83">
            <a:extLst>
              <a:ext uri="{FF2B5EF4-FFF2-40B4-BE49-F238E27FC236}">
                <a16:creationId xmlns:a16="http://schemas.microsoft.com/office/drawing/2014/main" xmlns="" id="{12BB68FC-DDA7-4589-BAFC-3D98A61BCED5}"/>
              </a:ext>
            </a:extLst>
          </p:cNvPr>
          <p:cNvSpPr>
            <a:spLocks/>
          </p:cNvSpPr>
          <p:nvPr/>
        </p:nvSpPr>
        <p:spPr bwMode="auto">
          <a:xfrm>
            <a:off x="2528094" y="4727101"/>
            <a:ext cx="2157412" cy="473075"/>
          </a:xfrm>
          <a:custGeom>
            <a:avLst/>
            <a:gdLst>
              <a:gd name="T0" fmla="*/ 0 w 1359"/>
              <a:gd name="T1" fmla="*/ 0 h 298"/>
              <a:gd name="T2" fmla="*/ 0 w 1359"/>
              <a:gd name="T3" fmla="*/ 2147483647 h 298"/>
              <a:gd name="T4" fmla="*/ 2147483647 w 1359"/>
              <a:gd name="T5" fmla="*/ 2147483647 h 298"/>
              <a:gd name="T6" fmla="*/ 2147483647 w 1359"/>
              <a:gd name="T7" fmla="*/ 0 h 298"/>
              <a:gd name="T8" fmla="*/ 0 w 1359"/>
              <a:gd name="T9" fmla="*/ 0 h 29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359"/>
              <a:gd name="T16" fmla="*/ 0 h 298"/>
              <a:gd name="T17" fmla="*/ 1359 w 1359"/>
              <a:gd name="T18" fmla="*/ 298 h 29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359" h="298">
                <a:moveTo>
                  <a:pt x="0" y="0"/>
                </a:moveTo>
                <a:lnTo>
                  <a:pt x="0" y="298"/>
                </a:lnTo>
                <a:lnTo>
                  <a:pt x="1198" y="298"/>
                </a:lnTo>
                <a:lnTo>
                  <a:pt x="135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19D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82" name="Freeform 84">
            <a:extLst>
              <a:ext uri="{FF2B5EF4-FFF2-40B4-BE49-F238E27FC236}">
                <a16:creationId xmlns:a16="http://schemas.microsoft.com/office/drawing/2014/main" xmlns="" id="{3A9D4E95-A11D-44E1-A8B7-84299E416D73}"/>
              </a:ext>
            </a:extLst>
          </p:cNvPr>
          <p:cNvSpPr>
            <a:spLocks/>
          </p:cNvSpPr>
          <p:nvPr/>
        </p:nvSpPr>
        <p:spPr bwMode="auto">
          <a:xfrm>
            <a:off x="2528094" y="4727101"/>
            <a:ext cx="2157412" cy="473075"/>
          </a:xfrm>
          <a:custGeom>
            <a:avLst/>
            <a:gdLst>
              <a:gd name="T0" fmla="*/ 0 w 1359"/>
              <a:gd name="T1" fmla="*/ 2147483647 h 298"/>
              <a:gd name="T2" fmla="*/ 0 w 1359"/>
              <a:gd name="T3" fmla="*/ 0 h 298"/>
              <a:gd name="T4" fmla="*/ 2147483647 w 1359"/>
              <a:gd name="T5" fmla="*/ 0 h 298"/>
              <a:gd name="T6" fmla="*/ 0 60000 65536"/>
              <a:gd name="T7" fmla="*/ 0 60000 65536"/>
              <a:gd name="T8" fmla="*/ 0 60000 65536"/>
              <a:gd name="T9" fmla="*/ 0 w 1359"/>
              <a:gd name="T10" fmla="*/ 0 h 298"/>
              <a:gd name="T11" fmla="*/ 1359 w 1359"/>
              <a:gd name="T12" fmla="*/ 298 h 29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359" h="298">
                <a:moveTo>
                  <a:pt x="0" y="298"/>
                </a:moveTo>
                <a:lnTo>
                  <a:pt x="0" y="0"/>
                </a:lnTo>
                <a:lnTo>
                  <a:pt x="1359" y="0"/>
                </a:lnTo>
              </a:path>
            </a:pathLst>
          </a:custGeom>
          <a:noFill/>
          <a:ln w="25400">
            <a:solidFill>
              <a:srgbClr val="FFFFFF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83" name="Freeform 85">
            <a:extLst>
              <a:ext uri="{FF2B5EF4-FFF2-40B4-BE49-F238E27FC236}">
                <a16:creationId xmlns:a16="http://schemas.microsoft.com/office/drawing/2014/main" xmlns="" id="{CC5F8FDD-4B81-4082-BA49-6EE1D744E077}"/>
              </a:ext>
            </a:extLst>
          </p:cNvPr>
          <p:cNvSpPr>
            <a:spLocks/>
          </p:cNvSpPr>
          <p:nvPr/>
        </p:nvSpPr>
        <p:spPr bwMode="auto">
          <a:xfrm>
            <a:off x="2528094" y="4727101"/>
            <a:ext cx="2157412" cy="473075"/>
          </a:xfrm>
          <a:custGeom>
            <a:avLst/>
            <a:gdLst>
              <a:gd name="T0" fmla="*/ 0 w 1359"/>
              <a:gd name="T1" fmla="*/ 2147483647 h 298"/>
              <a:gd name="T2" fmla="*/ 2147483647 w 1359"/>
              <a:gd name="T3" fmla="*/ 2147483647 h 298"/>
              <a:gd name="T4" fmla="*/ 2147483647 w 1359"/>
              <a:gd name="T5" fmla="*/ 0 h 298"/>
              <a:gd name="T6" fmla="*/ 0 60000 65536"/>
              <a:gd name="T7" fmla="*/ 0 60000 65536"/>
              <a:gd name="T8" fmla="*/ 0 60000 65536"/>
              <a:gd name="T9" fmla="*/ 0 w 1359"/>
              <a:gd name="T10" fmla="*/ 0 h 298"/>
              <a:gd name="T11" fmla="*/ 1359 w 1359"/>
              <a:gd name="T12" fmla="*/ 298 h 29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359" h="298">
                <a:moveTo>
                  <a:pt x="0" y="298"/>
                </a:moveTo>
                <a:lnTo>
                  <a:pt x="1198" y="298"/>
                </a:lnTo>
                <a:lnTo>
                  <a:pt x="1359" y="0"/>
                </a:lnTo>
              </a:path>
            </a:pathLst>
          </a:custGeom>
          <a:noFill/>
          <a:ln w="25400">
            <a:solidFill>
              <a:srgbClr val="00279F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84" name="Rectangle 86">
            <a:extLst>
              <a:ext uri="{FF2B5EF4-FFF2-40B4-BE49-F238E27FC236}">
                <a16:creationId xmlns:a16="http://schemas.microsoft.com/office/drawing/2014/main" xmlns="" id="{D44E666D-9297-44AF-9A9E-31378D3778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1106" y="4800126"/>
            <a:ext cx="2081213" cy="34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85" name="Rectangle 87">
            <a:extLst>
              <a:ext uri="{FF2B5EF4-FFF2-40B4-BE49-F238E27FC236}">
                <a16:creationId xmlns:a16="http://schemas.microsoft.com/office/drawing/2014/main" xmlns="" id="{06B69B57-0E42-43B7-A025-1A7DF10AAE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23381" y="4847751"/>
            <a:ext cx="97783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zh-TW" b="1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lang="zh-TW" altLang="en-US" b="1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：多：</a:t>
            </a:r>
            <a:r>
              <a:rPr lang="en-US" altLang="zh-TW" b="1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</a:p>
        </p:txBody>
      </p:sp>
      <p:sp>
        <p:nvSpPr>
          <p:cNvPr id="186" name="Rectangle 88">
            <a:extLst>
              <a:ext uri="{FF2B5EF4-FFF2-40B4-BE49-F238E27FC236}">
                <a16:creationId xmlns:a16="http://schemas.microsoft.com/office/drawing/2014/main" xmlns="" id="{45896078-5047-4AE3-B3D0-B2B9CAF44E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32019" y="4885851"/>
            <a:ext cx="600934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zh-TW" sz="1300" b="1">
                <a:solidFill>
                  <a:srgbClr val="CECEC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Invoice</a:t>
            </a:r>
            <a:endParaRPr lang="en-US" altLang="zh-TW" sz="1200" b="1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87" name="Rectangle 89">
            <a:extLst>
              <a:ext uri="{FF2B5EF4-FFF2-40B4-BE49-F238E27FC236}">
                <a16:creationId xmlns:a16="http://schemas.microsoft.com/office/drawing/2014/main" xmlns="" id="{1EBCEDB7-D829-493F-863B-271221F348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24069" y="4838226"/>
            <a:ext cx="1058862" cy="330200"/>
          </a:xfrm>
          <a:prstGeom prst="rect">
            <a:avLst/>
          </a:prstGeom>
          <a:solidFill>
            <a:srgbClr val="CECECE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88" name="Rectangle 90">
            <a:extLst>
              <a:ext uri="{FF2B5EF4-FFF2-40B4-BE49-F238E27FC236}">
                <a16:creationId xmlns:a16="http://schemas.microsoft.com/office/drawing/2014/main" xmlns="" id="{4BACF874-62A2-459D-9851-8108652E19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92319" y="4806476"/>
            <a:ext cx="1049337" cy="32067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189" name="Group 92">
            <a:extLst>
              <a:ext uri="{FF2B5EF4-FFF2-40B4-BE49-F238E27FC236}">
                <a16:creationId xmlns:a16="http://schemas.microsoft.com/office/drawing/2014/main" xmlns="" id="{DC4B3DD9-4E3E-4007-B62F-075EDF648E94}"/>
              </a:ext>
            </a:extLst>
          </p:cNvPr>
          <p:cNvGrpSpPr>
            <a:grpSpLocks/>
          </p:cNvGrpSpPr>
          <p:nvPr/>
        </p:nvGrpSpPr>
        <p:grpSpPr bwMode="auto">
          <a:xfrm>
            <a:off x="2415381" y="2601438"/>
            <a:ext cx="7361238" cy="1425575"/>
            <a:chOff x="601" y="1583"/>
            <a:chExt cx="4637" cy="898"/>
          </a:xfrm>
        </p:grpSpPr>
        <p:sp>
          <p:nvSpPr>
            <p:cNvPr id="190" name="Rectangle 93">
              <a:extLst>
                <a:ext uri="{FF2B5EF4-FFF2-40B4-BE49-F238E27FC236}">
                  <a16:creationId xmlns:a16="http://schemas.microsoft.com/office/drawing/2014/main" xmlns="" id="{5D0E730C-EAFB-41E4-B515-1B2B6D9D79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1" y="1583"/>
              <a:ext cx="4621" cy="882"/>
            </a:xfrm>
            <a:prstGeom prst="rect">
              <a:avLst/>
            </a:prstGeom>
            <a:solidFill>
              <a:srgbClr val="EAEBF6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91" name="Rectangle 94">
              <a:extLst>
                <a:ext uri="{FF2B5EF4-FFF2-40B4-BE49-F238E27FC236}">
                  <a16:creationId xmlns:a16="http://schemas.microsoft.com/office/drawing/2014/main" xmlns="" id="{DD27E6BD-BCB8-45D5-8529-8D8018972F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7" y="1599"/>
              <a:ext cx="4621" cy="882"/>
            </a:xfrm>
            <a:prstGeom prst="rect">
              <a:avLst/>
            </a:prstGeom>
            <a:solidFill>
              <a:srgbClr val="84859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92" name="Rectangle 95">
              <a:extLst>
                <a:ext uri="{FF2B5EF4-FFF2-40B4-BE49-F238E27FC236}">
                  <a16:creationId xmlns:a16="http://schemas.microsoft.com/office/drawing/2014/main" xmlns="" id="{4FF30E73-6A5E-4F3A-B8A4-F070271FB8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9" y="1591"/>
              <a:ext cx="4621" cy="882"/>
            </a:xfrm>
            <a:prstGeom prst="rect">
              <a:avLst/>
            </a:prstGeom>
            <a:solidFill>
              <a:srgbClr val="DCDEF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sp>
        <p:nvSpPr>
          <p:cNvPr id="193" name="Rectangle 96">
            <a:extLst>
              <a:ext uri="{FF2B5EF4-FFF2-40B4-BE49-F238E27FC236}">
                <a16:creationId xmlns:a16="http://schemas.microsoft.com/office/drawing/2014/main" xmlns="" id="{691221F5-5BC7-45BD-9EC2-D50A32166F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23631" y="3163413"/>
            <a:ext cx="933717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zh-TW" sz="1300" b="1">
                <a:solidFill>
                  <a:srgbClr val="CECEC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Sales order</a:t>
            </a:r>
            <a:endParaRPr lang="en-US" altLang="zh-TW" sz="1200" b="1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94" name="Rectangle 97">
            <a:extLst>
              <a:ext uri="{FF2B5EF4-FFF2-40B4-BE49-F238E27FC236}">
                <a16:creationId xmlns:a16="http://schemas.microsoft.com/office/drawing/2014/main" xmlns="" id="{01D9B4C5-5F09-4CDA-94A9-AC12625F5C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18856" y="3112613"/>
            <a:ext cx="1055688" cy="479425"/>
          </a:xfrm>
          <a:prstGeom prst="rect">
            <a:avLst/>
          </a:prstGeom>
          <a:solidFill>
            <a:srgbClr val="CECECE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95" name="Rectangle 98">
            <a:extLst>
              <a:ext uri="{FF2B5EF4-FFF2-40B4-BE49-F238E27FC236}">
                <a16:creationId xmlns:a16="http://schemas.microsoft.com/office/drawing/2014/main" xmlns="" id="{B5D25E5E-9D71-484F-9DA0-16886D7452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87106" y="3080863"/>
            <a:ext cx="1046163" cy="469900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96" name="Line 100">
            <a:extLst>
              <a:ext uri="{FF2B5EF4-FFF2-40B4-BE49-F238E27FC236}">
                <a16:creationId xmlns:a16="http://schemas.microsoft.com/office/drawing/2014/main" xmlns="" id="{8EAFC19B-80E2-4B5C-8B00-CB5A22FB2952}"/>
              </a:ext>
            </a:extLst>
          </p:cNvPr>
          <p:cNvSpPr>
            <a:spLocks noChangeShapeType="1"/>
          </p:cNvSpPr>
          <p:nvPr/>
        </p:nvSpPr>
        <p:spPr bwMode="auto">
          <a:xfrm>
            <a:off x="4834731" y="3353913"/>
            <a:ext cx="944563" cy="3175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97" name="Rectangle 101">
            <a:extLst>
              <a:ext uri="{FF2B5EF4-FFF2-40B4-BE49-F238E27FC236}">
                <a16:creationId xmlns:a16="http://schemas.microsoft.com/office/drawing/2014/main" xmlns="" id="{C3773D18-0AF0-45B7-BD67-E3ACDC3967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38144" y="3441226"/>
            <a:ext cx="694677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zh-TW" sz="1300" b="1">
                <a:solidFill>
                  <a:srgbClr val="CECEC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Delivery</a:t>
            </a:r>
            <a:endParaRPr lang="en-US" altLang="zh-TW" sz="1200" b="1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98" name="Rectangle 102">
            <a:extLst>
              <a:ext uri="{FF2B5EF4-FFF2-40B4-BE49-F238E27FC236}">
                <a16:creationId xmlns:a16="http://schemas.microsoft.com/office/drawing/2014/main" xmlns="" id="{D10E770D-94AB-4FA8-8515-F0036A7B9C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31781" y="3390426"/>
            <a:ext cx="1057275" cy="514350"/>
          </a:xfrm>
          <a:prstGeom prst="rect">
            <a:avLst/>
          </a:prstGeom>
          <a:solidFill>
            <a:srgbClr val="CECECE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99" name="Rectangle 103">
            <a:extLst>
              <a:ext uri="{FF2B5EF4-FFF2-40B4-BE49-F238E27FC236}">
                <a16:creationId xmlns:a16="http://schemas.microsoft.com/office/drawing/2014/main" xmlns="" id="{9449235F-1815-42E6-A47D-9A41CA9D05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00031" y="3358676"/>
            <a:ext cx="1047750" cy="50482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00" name="Rectangle 105">
            <a:extLst>
              <a:ext uri="{FF2B5EF4-FFF2-40B4-BE49-F238E27FC236}">
                <a16:creationId xmlns:a16="http://schemas.microsoft.com/office/drawing/2014/main" xmlns="" id="{7E02837F-BF00-4B3A-B681-478EAA80FB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38144" y="2852263"/>
            <a:ext cx="694677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zh-TW" sz="1300" b="1">
                <a:solidFill>
                  <a:srgbClr val="CECEC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Delivery</a:t>
            </a:r>
            <a:endParaRPr lang="en-US" altLang="zh-TW" sz="1200" b="1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01" name="Rectangle 106">
            <a:extLst>
              <a:ext uri="{FF2B5EF4-FFF2-40B4-BE49-F238E27FC236}">
                <a16:creationId xmlns:a16="http://schemas.microsoft.com/office/drawing/2014/main" xmlns="" id="{059EB510-E47E-48C6-8A26-05823DA150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31781" y="2799876"/>
            <a:ext cx="1057275" cy="514350"/>
          </a:xfrm>
          <a:prstGeom prst="rect">
            <a:avLst/>
          </a:prstGeom>
          <a:solidFill>
            <a:srgbClr val="CECECE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02" name="Rectangle 107">
            <a:extLst>
              <a:ext uri="{FF2B5EF4-FFF2-40B4-BE49-F238E27FC236}">
                <a16:creationId xmlns:a16="http://schemas.microsoft.com/office/drawing/2014/main" xmlns="" id="{B46ADEC7-939E-4300-AC4B-39898050D6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00031" y="2769713"/>
            <a:ext cx="1047750" cy="503238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03" name="Rectangle 109">
            <a:extLst>
              <a:ext uri="{FF2B5EF4-FFF2-40B4-BE49-F238E27FC236}">
                <a16:creationId xmlns:a16="http://schemas.microsoft.com/office/drawing/2014/main" xmlns="" id="{623225F4-7A28-4C41-855A-E72E74BA8E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32019" y="2939576"/>
            <a:ext cx="600934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zh-TW" sz="1300" b="1">
                <a:solidFill>
                  <a:srgbClr val="CECEC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Invoice</a:t>
            </a:r>
            <a:endParaRPr lang="en-US" altLang="zh-TW" sz="1200" b="1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04" name="Rectangle 110">
            <a:extLst>
              <a:ext uri="{FF2B5EF4-FFF2-40B4-BE49-F238E27FC236}">
                <a16:creationId xmlns:a16="http://schemas.microsoft.com/office/drawing/2014/main" xmlns="" id="{9FE725C6-21C4-4F5C-BFEC-F8EA6934F0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24069" y="2888776"/>
            <a:ext cx="1058862" cy="331787"/>
          </a:xfrm>
          <a:prstGeom prst="rect">
            <a:avLst/>
          </a:prstGeom>
          <a:solidFill>
            <a:srgbClr val="CECECE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05" name="Rectangle 111">
            <a:extLst>
              <a:ext uri="{FF2B5EF4-FFF2-40B4-BE49-F238E27FC236}">
                <a16:creationId xmlns:a16="http://schemas.microsoft.com/office/drawing/2014/main" xmlns="" id="{88901196-6CB3-461F-9BF6-B0DB134FD1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92319" y="2857026"/>
            <a:ext cx="1049337" cy="322262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06" name="Rectangle 113">
            <a:extLst>
              <a:ext uri="{FF2B5EF4-FFF2-40B4-BE49-F238E27FC236}">
                <a16:creationId xmlns:a16="http://schemas.microsoft.com/office/drawing/2014/main" xmlns="" id="{EDCBFB94-0155-492F-8F8B-6AA5A86EBC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32019" y="3533301"/>
            <a:ext cx="600934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zh-TW" sz="1300" b="1">
                <a:solidFill>
                  <a:srgbClr val="CECEC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Invoice</a:t>
            </a:r>
            <a:endParaRPr lang="en-US" altLang="zh-TW" sz="1200" b="1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07" name="Rectangle 114">
            <a:extLst>
              <a:ext uri="{FF2B5EF4-FFF2-40B4-BE49-F238E27FC236}">
                <a16:creationId xmlns:a16="http://schemas.microsoft.com/office/drawing/2014/main" xmlns="" id="{7F1A948A-816B-47B5-92B0-24BDB610D3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24069" y="3482501"/>
            <a:ext cx="1058862" cy="330200"/>
          </a:xfrm>
          <a:prstGeom prst="rect">
            <a:avLst/>
          </a:prstGeom>
          <a:solidFill>
            <a:srgbClr val="CECECE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08" name="Rectangle 115">
            <a:extLst>
              <a:ext uri="{FF2B5EF4-FFF2-40B4-BE49-F238E27FC236}">
                <a16:creationId xmlns:a16="http://schemas.microsoft.com/office/drawing/2014/main" xmlns="" id="{8F1A9B87-62D8-48EF-980E-905A7279A2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92319" y="3450751"/>
            <a:ext cx="1049337" cy="32067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209" name="Group 117">
            <a:extLst>
              <a:ext uri="{FF2B5EF4-FFF2-40B4-BE49-F238E27FC236}">
                <a16:creationId xmlns:a16="http://schemas.microsoft.com/office/drawing/2014/main" xmlns="" id="{0F344C3F-402B-4872-9D86-1BD6605AA76A}"/>
              </a:ext>
            </a:extLst>
          </p:cNvPr>
          <p:cNvGrpSpPr>
            <a:grpSpLocks/>
          </p:cNvGrpSpPr>
          <p:nvPr/>
        </p:nvGrpSpPr>
        <p:grpSpPr bwMode="auto">
          <a:xfrm>
            <a:off x="7704931" y="2971326"/>
            <a:ext cx="642938" cy="134937"/>
            <a:chOff x="3933" y="1816"/>
            <a:chExt cx="405" cy="85"/>
          </a:xfrm>
        </p:grpSpPr>
        <p:sp>
          <p:nvSpPr>
            <p:cNvPr id="210" name="Freeform 118">
              <a:extLst>
                <a:ext uri="{FF2B5EF4-FFF2-40B4-BE49-F238E27FC236}">
                  <a16:creationId xmlns:a16="http://schemas.microsoft.com/office/drawing/2014/main" xmlns="" id="{2E9945FA-46ED-403C-B00C-5E5CDA9F0DE2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3" y="1847"/>
              <a:ext cx="323" cy="18"/>
            </a:xfrm>
            <a:custGeom>
              <a:avLst/>
              <a:gdLst>
                <a:gd name="T0" fmla="*/ 0 w 323"/>
                <a:gd name="T1" fmla="*/ 0 h 18"/>
                <a:gd name="T2" fmla="*/ 0 w 323"/>
                <a:gd name="T3" fmla="*/ 16 h 18"/>
                <a:gd name="T4" fmla="*/ 323 w 323"/>
                <a:gd name="T5" fmla="*/ 18 h 18"/>
                <a:gd name="T6" fmla="*/ 323 w 323"/>
                <a:gd name="T7" fmla="*/ 2 h 18"/>
                <a:gd name="T8" fmla="*/ 0 w 323"/>
                <a:gd name="T9" fmla="*/ 0 h 1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3"/>
                <a:gd name="T16" fmla="*/ 0 h 18"/>
                <a:gd name="T17" fmla="*/ 323 w 323"/>
                <a:gd name="T18" fmla="*/ 18 h 1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3" h="18">
                  <a:moveTo>
                    <a:pt x="0" y="0"/>
                  </a:moveTo>
                  <a:lnTo>
                    <a:pt x="0" y="16"/>
                  </a:lnTo>
                  <a:lnTo>
                    <a:pt x="323" y="18"/>
                  </a:lnTo>
                  <a:lnTo>
                    <a:pt x="323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19D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11" name="Freeform 119">
              <a:extLst>
                <a:ext uri="{FF2B5EF4-FFF2-40B4-BE49-F238E27FC236}">
                  <a16:creationId xmlns:a16="http://schemas.microsoft.com/office/drawing/2014/main" xmlns="" id="{5ADB02D2-66E0-4DDF-8E0E-70AF331EFE66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2" y="1816"/>
              <a:ext cx="86" cy="85"/>
            </a:xfrm>
            <a:custGeom>
              <a:avLst/>
              <a:gdLst>
                <a:gd name="T0" fmla="*/ 0 w 86"/>
                <a:gd name="T1" fmla="*/ 85 h 85"/>
                <a:gd name="T2" fmla="*/ 86 w 86"/>
                <a:gd name="T3" fmla="*/ 41 h 85"/>
                <a:gd name="T4" fmla="*/ 0 w 86"/>
                <a:gd name="T5" fmla="*/ 0 h 85"/>
                <a:gd name="T6" fmla="*/ 0 w 86"/>
                <a:gd name="T7" fmla="*/ 85 h 8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6"/>
                <a:gd name="T13" fmla="*/ 0 h 85"/>
                <a:gd name="T14" fmla="*/ 86 w 86"/>
                <a:gd name="T15" fmla="*/ 85 h 8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6" h="85">
                  <a:moveTo>
                    <a:pt x="0" y="85"/>
                  </a:moveTo>
                  <a:lnTo>
                    <a:pt x="86" y="41"/>
                  </a:lnTo>
                  <a:lnTo>
                    <a:pt x="0" y="0"/>
                  </a:lnTo>
                  <a:lnTo>
                    <a:pt x="0" y="85"/>
                  </a:lnTo>
                  <a:close/>
                </a:path>
              </a:pathLst>
            </a:custGeom>
            <a:solidFill>
              <a:srgbClr val="0019D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212" name="Group 120">
            <a:extLst>
              <a:ext uri="{FF2B5EF4-FFF2-40B4-BE49-F238E27FC236}">
                <a16:creationId xmlns:a16="http://schemas.microsoft.com/office/drawing/2014/main" xmlns="" id="{B1419C53-D201-4F8E-A9D5-69BCE7809A84}"/>
              </a:ext>
            </a:extLst>
          </p:cNvPr>
          <p:cNvGrpSpPr>
            <a:grpSpLocks/>
          </p:cNvGrpSpPr>
          <p:nvPr/>
        </p:nvGrpSpPr>
        <p:grpSpPr bwMode="auto">
          <a:xfrm>
            <a:off x="7704931" y="3525363"/>
            <a:ext cx="642938" cy="136525"/>
            <a:chOff x="3933" y="2165"/>
            <a:chExt cx="405" cy="86"/>
          </a:xfrm>
        </p:grpSpPr>
        <p:sp>
          <p:nvSpPr>
            <p:cNvPr id="213" name="Freeform 121">
              <a:extLst>
                <a:ext uri="{FF2B5EF4-FFF2-40B4-BE49-F238E27FC236}">
                  <a16:creationId xmlns:a16="http://schemas.microsoft.com/office/drawing/2014/main" xmlns="" id="{C007DD9D-FCF6-41D0-BCB8-7E329AD710CE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3" y="2197"/>
              <a:ext cx="323" cy="18"/>
            </a:xfrm>
            <a:custGeom>
              <a:avLst/>
              <a:gdLst>
                <a:gd name="T0" fmla="*/ 0 w 323"/>
                <a:gd name="T1" fmla="*/ 0 h 18"/>
                <a:gd name="T2" fmla="*/ 0 w 323"/>
                <a:gd name="T3" fmla="*/ 16 h 18"/>
                <a:gd name="T4" fmla="*/ 323 w 323"/>
                <a:gd name="T5" fmla="*/ 18 h 18"/>
                <a:gd name="T6" fmla="*/ 323 w 323"/>
                <a:gd name="T7" fmla="*/ 2 h 18"/>
                <a:gd name="T8" fmla="*/ 0 w 323"/>
                <a:gd name="T9" fmla="*/ 0 h 1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3"/>
                <a:gd name="T16" fmla="*/ 0 h 18"/>
                <a:gd name="T17" fmla="*/ 323 w 323"/>
                <a:gd name="T18" fmla="*/ 18 h 1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3" h="18">
                  <a:moveTo>
                    <a:pt x="0" y="0"/>
                  </a:moveTo>
                  <a:lnTo>
                    <a:pt x="0" y="16"/>
                  </a:lnTo>
                  <a:lnTo>
                    <a:pt x="323" y="18"/>
                  </a:lnTo>
                  <a:lnTo>
                    <a:pt x="323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19D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14" name="Freeform 122">
              <a:extLst>
                <a:ext uri="{FF2B5EF4-FFF2-40B4-BE49-F238E27FC236}">
                  <a16:creationId xmlns:a16="http://schemas.microsoft.com/office/drawing/2014/main" xmlns="" id="{CF4124DA-8D2F-4125-A7E0-565DBBF783F5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2" y="2165"/>
              <a:ext cx="86" cy="86"/>
            </a:xfrm>
            <a:custGeom>
              <a:avLst/>
              <a:gdLst>
                <a:gd name="T0" fmla="*/ 0 w 86"/>
                <a:gd name="T1" fmla="*/ 86 h 86"/>
                <a:gd name="T2" fmla="*/ 86 w 86"/>
                <a:gd name="T3" fmla="*/ 42 h 86"/>
                <a:gd name="T4" fmla="*/ 0 w 86"/>
                <a:gd name="T5" fmla="*/ 0 h 86"/>
                <a:gd name="T6" fmla="*/ 0 w 86"/>
                <a:gd name="T7" fmla="*/ 86 h 8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6"/>
                <a:gd name="T13" fmla="*/ 0 h 86"/>
                <a:gd name="T14" fmla="*/ 86 w 86"/>
                <a:gd name="T15" fmla="*/ 86 h 8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6" h="86">
                  <a:moveTo>
                    <a:pt x="0" y="86"/>
                  </a:moveTo>
                  <a:lnTo>
                    <a:pt x="86" y="42"/>
                  </a:lnTo>
                  <a:lnTo>
                    <a:pt x="0" y="0"/>
                  </a:lnTo>
                  <a:lnTo>
                    <a:pt x="0" y="86"/>
                  </a:lnTo>
                  <a:close/>
                </a:path>
              </a:pathLst>
            </a:custGeom>
            <a:solidFill>
              <a:srgbClr val="0019D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sp>
        <p:nvSpPr>
          <p:cNvPr id="215" name="Freeform 123">
            <a:extLst>
              <a:ext uri="{FF2B5EF4-FFF2-40B4-BE49-F238E27FC236}">
                <a16:creationId xmlns:a16="http://schemas.microsoft.com/office/drawing/2014/main" xmlns="" id="{52923861-C6A0-4F5E-9391-E393606094FA}"/>
              </a:ext>
            </a:extLst>
          </p:cNvPr>
          <p:cNvSpPr>
            <a:spLocks/>
          </p:cNvSpPr>
          <p:nvPr/>
        </p:nvSpPr>
        <p:spPr bwMode="auto">
          <a:xfrm>
            <a:off x="2528094" y="3003076"/>
            <a:ext cx="2157412" cy="620712"/>
          </a:xfrm>
          <a:custGeom>
            <a:avLst/>
            <a:gdLst>
              <a:gd name="T0" fmla="*/ 0 w 1359"/>
              <a:gd name="T1" fmla="*/ 0 h 391"/>
              <a:gd name="T2" fmla="*/ 0 w 1359"/>
              <a:gd name="T3" fmla="*/ 2147483647 h 391"/>
              <a:gd name="T4" fmla="*/ 2147483647 w 1359"/>
              <a:gd name="T5" fmla="*/ 2147483647 h 391"/>
              <a:gd name="T6" fmla="*/ 2147483647 w 1359"/>
              <a:gd name="T7" fmla="*/ 0 h 391"/>
              <a:gd name="T8" fmla="*/ 0 w 1359"/>
              <a:gd name="T9" fmla="*/ 0 h 39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359"/>
              <a:gd name="T16" fmla="*/ 0 h 391"/>
              <a:gd name="T17" fmla="*/ 1359 w 1359"/>
              <a:gd name="T18" fmla="*/ 391 h 39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359" h="391">
                <a:moveTo>
                  <a:pt x="0" y="0"/>
                </a:moveTo>
                <a:lnTo>
                  <a:pt x="0" y="391"/>
                </a:lnTo>
                <a:lnTo>
                  <a:pt x="1198" y="391"/>
                </a:lnTo>
                <a:lnTo>
                  <a:pt x="135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19D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16" name="Freeform 124">
            <a:extLst>
              <a:ext uri="{FF2B5EF4-FFF2-40B4-BE49-F238E27FC236}">
                <a16:creationId xmlns:a16="http://schemas.microsoft.com/office/drawing/2014/main" xmlns="" id="{06FEFB71-1249-4982-BB2D-D02EBF712D17}"/>
              </a:ext>
            </a:extLst>
          </p:cNvPr>
          <p:cNvSpPr>
            <a:spLocks/>
          </p:cNvSpPr>
          <p:nvPr/>
        </p:nvSpPr>
        <p:spPr bwMode="auto">
          <a:xfrm>
            <a:off x="2531269" y="3003076"/>
            <a:ext cx="2151062" cy="623887"/>
          </a:xfrm>
          <a:custGeom>
            <a:avLst/>
            <a:gdLst>
              <a:gd name="T0" fmla="*/ 0 w 1355"/>
              <a:gd name="T1" fmla="*/ 2147483647 h 393"/>
              <a:gd name="T2" fmla="*/ 2147483647 w 1355"/>
              <a:gd name="T3" fmla="*/ 2147483647 h 393"/>
              <a:gd name="T4" fmla="*/ 2147483647 w 1355"/>
              <a:gd name="T5" fmla="*/ 0 h 393"/>
              <a:gd name="T6" fmla="*/ 0 60000 65536"/>
              <a:gd name="T7" fmla="*/ 0 60000 65536"/>
              <a:gd name="T8" fmla="*/ 0 60000 65536"/>
              <a:gd name="T9" fmla="*/ 0 w 1355"/>
              <a:gd name="T10" fmla="*/ 0 h 393"/>
              <a:gd name="T11" fmla="*/ 1355 w 1355"/>
              <a:gd name="T12" fmla="*/ 393 h 393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355" h="393">
                <a:moveTo>
                  <a:pt x="0" y="393"/>
                </a:moveTo>
                <a:lnTo>
                  <a:pt x="1194" y="393"/>
                </a:lnTo>
                <a:lnTo>
                  <a:pt x="1355" y="0"/>
                </a:lnTo>
              </a:path>
            </a:pathLst>
          </a:custGeom>
          <a:noFill/>
          <a:ln w="25400">
            <a:solidFill>
              <a:srgbClr val="00279F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17" name="Rectangle 125">
            <a:extLst>
              <a:ext uri="{FF2B5EF4-FFF2-40B4-BE49-F238E27FC236}">
                <a16:creationId xmlns:a16="http://schemas.microsoft.com/office/drawing/2014/main" xmlns="" id="{B2B5E450-B3B3-48FE-9D2D-66DF50F4F3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47144" y="3015776"/>
            <a:ext cx="1968500" cy="620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18" name="Rectangle 126">
            <a:extLst>
              <a:ext uri="{FF2B5EF4-FFF2-40B4-BE49-F238E27FC236}">
                <a16:creationId xmlns:a16="http://schemas.microsoft.com/office/drawing/2014/main" xmlns="" id="{7D36E2E9-D2FD-44FD-98A3-D7D18C6DBD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59881" y="3158651"/>
            <a:ext cx="97783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zh-TW" b="1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lang="zh-TW" altLang="en-US" b="1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：多：</a:t>
            </a:r>
            <a:r>
              <a:rPr lang="en-US" altLang="zh-TW" b="1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</a:p>
        </p:txBody>
      </p:sp>
      <p:grpSp>
        <p:nvGrpSpPr>
          <p:cNvPr id="219" name="Group 128">
            <a:extLst>
              <a:ext uri="{FF2B5EF4-FFF2-40B4-BE49-F238E27FC236}">
                <a16:creationId xmlns:a16="http://schemas.microsoft.com/office/drawing/2014/main" xmlns="" id="{A6B4D81A-A1E6-40D1-963A-021BFD9A5EEB}"/>
              </a:ext>
            </a:extLst>
          </p:cNvPr>
          <p:cNvGrpSpPr>
            <a:grpSpLocks/>
          </p:cNvGrpSpPr>
          <p:nvPr/>
        </p:nvGrpSpPr>
        <p:grpSpPr bwMode="auto">
          <a:xfrm>
            <a:off x="5941219" y="3058638"/>
            <a:ext cx="608012" cy="268288"/>
            <a:chOff x="2822" y="1871"/>
            <a:chExt cx="383" cy="169"/>
          </a:xfrm>
        </p:grpSpPr>
        <p:sp>
          <p:nvSpPr>
            <p:cNvPr id="220" name="Freeform 129">
              <a:extLst>
                <a:ext uri="{FF2B5EF4-FFF2-40B4-BE49-F238E27FC236}">
                  <a16:creationId xmlns:a16="http://schemas.microsoft.com/office/drawing/2014/main" xmlns="" id="{EBBB894B-78D1-4593-A59F-838109DEA80C}"/>
                </a:ext>
              </a:extLst>
            </p:cNvPr>
            <p:cNvSpPr>
              <a:spLocks/>
            </p:cNvSpPr>
            <p:nvPr/>
          </p:nvSpPr>
          <p:spPr bwMode="auto">
            <a:xfrm>
              <a:off x="2822" y="1905"/>
              <a:ext cx="311" cy="135"/>
            </a:xfrm>
            <a:custGeom>
              <a:avLst/>
              <a:gdLst>
                <a:gd name="T0" fmla="*/ 0 w 311"/>
                <a:gd name="T1" fmla="*/ 121 h 135"/>
                <a:gd name="T2" fmla="*/ 6 w 311"/>
                <a:gd name="T3" fmla="*/ 135 h 135"/>
                <a:gd name="T4" fmla="*/ 311 w 311"/>
                <a:gd name="T5" fmla="*/ 14 h 135"/>
                <a:gd name="T6" fmla="*/ 305 w 311"/>
                <a:gd name="T7" fmla="*/ 0 h 135"/>
                <a:gd name="T8" fmla="*/ 0 w 311"/>
                <a:gd name="T9" fmla="*/ 121 h 1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11"/>
                <a:gd name="T16" fmla="*/ 0 h 135"/>
                <a:gd name="T17" fmla="*/ 311 w 311"/>
                <a:gd name="T18" fmla="*/ 135 h 13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11" h="135">
                  <a:moveTo>
                    <a:pt x="0" y="121"/>
                  </a:moveTo>
                  <a:lnTo>
                    <a:pt x="6" y="135"/>
                  </a:lnTo>
                  <a:lnTo>
                    <a:pt x="311" y="14"/>
                  </a:lnTo>
                  <a:lnTo>
                    <a:pt x="305" y="0"/>
                  </a:lnTo>
                  <a:lnTo>
                    <a:pt x="0" y="121"/>
                  </a:lnTo>
                  <a:close/>
                </a:path>
              </a:pathLst>
            </a:custGeom>
            <a:solidFill>
              <a:srgbClr val="0019D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21" name="Freeform 130">
              <a:extLst>
                <a:ext uri="{FF2B5EF4-FFF2-40B4-BE49-F238E27FC236}">
                  <a16:creationId xmlns:a16="http://schemas.microsoft.com/office/drawing/2014/main" xmlns="" id="{7367A815-7278-46F0-93BC-078E7AC0E7B3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9" y="1871"/>
              <a:ext cx="96" cy="80"/>
            </a:xfrm>
            <a:custGeom>
              <a:avLst/>
              <a:gdLst>
                <a:gd name="T0" fmla="*/ 32 w 96"/>
                <a:gd name="T1" fmla="*/ 80 h 80"/>
                <a:gd name="T2" fmla="*/ 96 w 96"/>
                <a:gd name="T3" fmla="*/ 8 h 80"/>
                <a:gd name="T4" fmla="*/ 0 w 96"/>
                <a:gd name="T5" fmla="*/ 0 h 80"/>
                <a:gd name="T6" fmla="*/ 32 w 96"/>
                <a:gd name="T7" fmla="*/ 80 h 8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6"/>
                <a:gd name="T13" fmla="*/ 0 h 80"/>
                <a:gd name="T14" fmla="*/ 96 w 96"/>
                <a:gd name="T15" fmla="*/ 80 h 8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6" h="80">
                  <a:moveTo>
                    <a:pt x="32" y="80"/>
                  </a:moveTo>
                  <a:lnTo>
                    <a:pt x="96" y="8"/>
                  </a:lnTo>
                  <a:lnTo>
                    <a:pt x="0" y="0"/>
                  </a:lnTo>
                  <a:lnTo>
                    <a:pt x="32" y="80"/>
                  </a:lnTo>
                  <a:close/>
                </a:path>
              </a:pathLst>
            </a:custGeom>
            <a:solidFill>
              <a:srgbClr val="0019D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222" name="Group 131">
            <a:extLst>
              <a:ext uri="{FF2B5EF4-FFF2-40B4-BE49-F238E27FC236}">
                <a16:creationId xmlns:a16="http://schemas.microsoft.com/office/drawing/2014/main" xmlns="" id="{576F1276-DA44-44AB-AAD8-9E51BCCFE2EC}"/>
              </a:ext>
            </a:extLst>
          </p:cNvPr>
          <p:cNvGrpSpPr>
            <a:grpSpLocks/>
          </p:cNvGrpSpPr>
          <p:nvPr/>
        </p:nvGrpSpPr>
        <p:grpSpPr bwMode="auto">
          <a:xfrm>
            <a:off x="5941219" y="3326926"/>
            <a:ext cx="608012" cy="227012"/>
            <a:chOff x="2822" y="2040"/>
            <a:chExt cx="383" cy="143"/>
          </a:xfrm>
        </p:grpSpPr>
        <p:sp>
          <p:nvSpPr>
            <p:cNvPr id="223" name="Freeform 132">
              <a:extLst>
                <a:ext uri="{FF2B5EF4-FFF2-40B4-BE49-F238E27FC236}">
                  <a16:creationId xmlns:a16="http://schemas.microsoft.com/office/drawing/2014/main" xmlns="" id="{54363D29-A122-4408-95E7-86E9805137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822" y="2040"/>
              <a:ext cx="307" cy="109"/>
            </a:xfrm>
            <a:custGeom>
              <a:avLst/>
              <a:gdLst>
                <a:gd name="T0" fmla="*/ 4 w 307"/>
                <a:gd name="T1" fmla="*/ 0 h 109"/>
                <a:gd name="T2" fmla="*/ 0 w 307"/>
                <a:gd name="T3" fmla="*/ 14 h 109"/>
                <a:gd name="T4" fmla="*/ 303 w 307"/>
                <a:gd name="T5" fmla="*/ 109 h 109"/>
                <a:gd name="T6" fmla="*/ 307 w 307"/>
                <a:gd name="T7" fmla="*/ 96 h 109"/>
                <a:gd name="T8" fmla="*/ 4 w 307"/>
                <a:gd name="T9" fmla="*/ 0 h 1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7"/>
                <a:gd name="T16" fmla="*/ 0 h 109"/>
                <a:gd name="T17" fmla="*/ 307 w 307"/>
                <a:gd name="T18" fmla="*/ 109 h 10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7" h="109">
                  <a:moveTo>
                    <a:pt x="4" y="0"/>
                  </a:moveTo>
                  <a:lnTo>
                    <a:pt x="0" y="14"/>
                  </a:lnTo>
                  <a:lnTo>
                    <a:pt x="303" y="109"/>
                  </a:lnTo>
                  <a:lnTo>
                    <a:pt x="307" y="9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19D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24" name="Freeform 133">
              <a:extLst>
                <a:ext uri="{FF2B5EF4-FFF2-40B4-BE49-F238E27FC236}">
                  <a16:creationId xmlns:a16="http://schemas.microsoft.com/office/drawing/2014/main" xmlns="" id="{49989CFB-5A1E-4D79-93A2-5ABE751F5B70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9" y="2102"/>
              <a:ext cx="96" cy="81"/>
            </a:xfrm>
            <a:custGeom>
              <a:avLst/>
              <a:gdLst>
                <a:gd name="T0" fmla="*/ 0 w 96"/>
                <a:gd name="T1" fmla="*/ 81 h 81"/>
                <a:gd name="T2" fmla="*/ 96 w 96"/>
                <a:gd name="T3" fmla="*/ 65 h 81"/>
                <a:gd name="T4" fmla="*/ 26 w 96"/>
                <a:gd name="T5" fmla="*/ 0 h 81"/>
                <a:gd name="T6" fmla="*/ 0 w 96"/>
                <a:gd name="T7" fmla="*/ 81 h 8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6"/>
                <a:gd name="T13" fmla="*/ 0 h 81"/>
                <a:gd name="T14" fmla="*/ 96 w 96"/>
                <a:gd name="T15" fmla="*/ 81 h 8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6" h="81">
                  <a:moveTo>
                    <a:pt x="0" y="81"/>
                  </a:moveTo>
                  <a:lnTo>
                    <a:pt x="96" y="65"/>
                  </a:lnTo>
                  <a:lnTo>
                    <a:pt x="26" y="0"/>
                  </a:lnTo>
                  <a:lnTo>
                    <a:pt x="0" y="81"/>
                  </a:lnTo>
                  <a:close/>
                </a:path>
              </a:pathLst>
            </a:custGeom>
            <a:solidFill>
              <a:srgbClr val="0019D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sp>
        <p:nvSpPr>
          <p:cNvPr id="225" name="Rectangle 150">
            <a:extLst>
              <a:ext uri="{FF2B5EF4-FFF2-40B4-BE49-F238E27FC236}">
                <a16:creationId xmlns:a16="http://schemas.microsoft.com/office/drawing/2014/main" xmlns="" id="{17E91F2D-210E-4A40-80E7-7BC3B2463CCD}"/>
              </a:ext>
            </a:extLst>
          </p:cNvPr>
          <p:cNvSpPr>
            <a:spLocks noChangeArrowheads="1"/>
          </p:cNvSpPr>
          <p:nvPr/>
        </p:nvSpPr>
        <p:spPr bwMode="gray">
          <a:xfrm>
            <a:off x="1656556" y="1004193"/>
            <a:ext cx="8532813" cy="4413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171450"/>
            <a:r>
              <a:rPr lang="zh-CN" altLang="en-US" sz="200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订单、出货单、</a:t>
            </a:r>
            <a:r>
              <a:rPr lang="zh-CN" altLang="en-US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发票</a:t>
            </a:r>
            <a:r>
              <a:rPr lang="zh-CN" altLang="en-US" sz="200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的关系</a:t>
            </a:r>
            <a:r>
              <a:rPr lang="zh-TW" altLang="en-US" sz="240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</a:p>
        </p:txBody>
      </p:sp>
      <p:sp>
        <p:nvSpPr>
          <p:cNvPr id="226" name="Rectangle 151">
            <a:extLst>
              <a:ext uri="{FF2B5EF4-FFF2-40B4-BE49-F238E27FC236}">
                <a16:creationId xmlns:a16="http://schemas.microsoft.com/office/drawing/2014/main" xmlns="" id="{698C9EC6-73D0-4462-B433-70D8DA3F91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06181" y="3068163"/>
            <a:ext cx="51777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zh-TW" altLang="en-US" sz="1400" b="1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订   单</a:t>
            </a:r>
            <a:endParaRPr lang="zh-TW" altLang="en-US" sz="1400" b="1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27" name="Rectangle 152">
            <a:extLst>
              <a:ext uri="{FF2B5EF4-FFF2-40B4-BE49-F238E27FC236}">
                <a16:creationId xmlns:a16="http://schemas.microsoft.com/office/drawing/2014/main" xmlns="" id="{2D603656-BF77-4949-B62E-32E4FD7CA9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06181" y="4271488"/>
            <a:ext cx="51777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zh-TW" altLang="en-US" sz="1400" b="1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订   单</a:t>
            </a:r>
            <a:endParaRPr lang="zh-TW" altLang="en-US" sz="1400" b="1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28" name="Rectangle 153">
            <a:extLst>
              <a:ext uri="{FF2B5EF4-FFF2-40B4-BE49-F238E27FC236}">
                <a16:creationId xmlns:a16="http://schemas.microsoft.com/office/drawing/2014/main" xmlns="" id="{A31BEAA8-3F3F-44B6-A52E-990F887F6E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06181" y="5201763"/>
            <a:ext cx="51777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zh-TW" altLang="en-US" sz="1400" b="1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订   单</a:t>
            </a:r>
            <a:endParaRPr lang="zh-TW" altLang="en-US" sz="1400" b="1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29" name="Rectangle 154">
            <a:extLst>
              <a:ext uri="{FF2B5EF4-FFF2-40B4-BE49-F238E27FC236}">
                <a16:creationId xmlns:a16="http://schemas.microsoft.com/office/drawing/2014/main" xmlns="" id="{F4B36243-D884-4B1D-9D09-83AB57BE7C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58781" y="2899888"/>
            <a:ext cx="644407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zh-TW" altLang="en-US" sz="1400" b="1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出 货 单</a:t>
            </a:r>
            <a:endParaRPr lang="zh-TW" altLang="en-US" sz="1400" b="1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30" name="Rectangle 155">
            <a:extLst>
              <a:ext uri="{FF2B5EF4-FFF2-40B4-BE49-F238E27FC236}">
                <a16:creationId xmlns:a16="http://schemas.microsoft.com/office/drawing/2014/main" xmlns="" id="{79CFEB35-DF83-4907-9813-B2EBE12465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58781" y="3509488"/>
            <a:ext cx="644407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zh-TW" altLang="en-US" sz="1400" b="1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出 货 单</a:t>
            </a:r>
            <a:endParaRPr lang="zh-TW" altLang="en-US" sz="1400" b="1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31" name="Rectangle 156">
            <a:extLst>
              <a:ext uri="{FF2B5EF4-FFF2-40B4-BE49-F238E27FC236}">
                <a16:creationId xmlns:a16="http://schemas.microsoft.com/office/drawing/2014/main" xmlns="" id="{E7C4D13D-7E85-44AE-8E50-6402B2FA85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58781" y="4347688"/>
            <a:ext cx="644407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zh-TW" altLang="en-US" sz="1400" b="1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出 货 单</a:t>
            </a:r>
            <a:endParaRPr lang="zh-TW" altLang="en-US" sz="1400" b="1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32" name="Rectangle 157">
            <a:extLst>
              <a:ext uri="{FF2B5EF4-FFF2-40B4-BE49-F238E27FC236}">
                <a16:creationId xmlns:a16="http://schemas.microsoft.com/office/drawing/2014/main" xmlns="" id="{091DCFD9-F3F8-4220-A792-5CC6E9ED57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58781" y="4804888"/>
            <a:ext cx="644407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zh-TW" altLang="en-US" sz="1400" b="1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出 货 单</a:t>
            </a:r>
            <a:endParaRPr lang="zh-TW" altLang="en-US" sz="1400" b="1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33" name="Rectangle 158">
            <a:extLst>
              <a:ext uri="{FF2B5EF4-FFF2-40B4-BE49-F238E27FC236}">
                <a16:creationId xmlns:a16="http://schemas.microsoft.com/office/drawing/2014/main" xmlns="" id="{1E74FA35-88B6-4AD4-B127-B0910C0632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58781" y="5338288"/>
            <a:ext cx="644407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zh-TW" altLang="en-US" sz="1400" b="1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出 货 单</a:t>
            </a:r>
            <a:endParaRPr lang="zh-TW" altLang="en-US" sz="1400" b="1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34" name="Rectangle 159">
            <a:extLst>
              <a:ext uri="{FF2B5EF4-FFF2-40B4-BE49-F238E27FC236}">
                <a16:creationId xmlns:a16="http://schemas.microsoft.com/office/drawing/2014/main" xmlns="" id="{E6E42B06-2F0C-438E-A337-AD18F3276B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11381" y="2899888"/>
            <a:ext cx="623569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zh-CN" altLang="en-US" sz="1400" b="1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发</a:t>
            </a:r>
            <a:r>
              <a:rPr lang="zh-TW" altLang="en-US" sz="1400" b="1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CN" altLang="en-US" sz="1400" b="1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  票</a:t>
            </a:r>
            <a:endParaRPr lang="zh-TW" altLang="en-US" sz="1400" b="1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35" name="Rectangle 160">
            <a:extLst>
              <a:ext uri="{FF2B5EF4-FFF2-40B4-BE49-F238E27FC236}">
                <a16:creationId xmlns:a16="http://schemas.microsoft.com/office/drawing/2014/main" xmlns="" id="{0B921F6E-F5C9-4F2E-A15C-4324539D41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11381" y="3509488"/>
            <a:ext cx="623569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zh-CN" altLang="en-US" sz="1400" b="1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发</a:t>
            </a:r>
            <a:r>
              <a:rPr lang="zh-TW" altLang="en-US" sz="1400" b="1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CN" altLang="en-US" sz="1400" b="1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  票</a:t>
            </a:r>
            <a:endParaRPr lang="zh-TW" altLang="en-US" sz="1400" b="1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36" name="Rectangle 161">
            <a:extLst>
              <a:ext uri="{FF2B5EF4-FFF2-40B4-BE49-F238E27FC236}">
                <a16:creationId xmlns:a16="http://schemas.microsoft.com/office/drawing/2014/main" xmlns="" id="{EA72A02F-A84F-4F4A-B6A4-1E4BC536E3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11381" y="4881088"/>
            <a:ext cx="623569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zh-CN" altLang="en-US" sz="1400" b="1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发</a:t>
            </a:r>
            <a:r>
              <a:rPr lang="zh-TW" altLang="en-US" sz="1400" b="1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CN" altLang="en-US" sz="1400" b="1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  票</a:t>
            </a:r>
            <a:endParaRPr lang="zh-TW" altLang="en-US" sz="1400" b="1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37" name="Rectangle 162">
            <a:extLst>
              <a:ext uri="{FF2B5EF4-FFF2-40B4-BE49-F238E27FC236}">
                <a16:creationId xmlns:a16="http://schemas.microsoft.com/office/drawing/2014/main" xmlns="" id="{388A9D1A-9CF2-4E03-B016-699959D981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38369" y="2153763"/>
            <a:ext cx="623569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zh-CN" altLang="en-US" sz="1400" b="1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发</a:t>
            </a:r>
            <a:r>
              <a:rPr lang="zh-TW" altLang="en-US" sz="1400" b="1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CN" altLang="en-US" sz="1400" b="1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  票</a:t>
            </a:r>
            <a:endParaRPr lang="zh-TW" altLang="en-US" sz="1400" b="1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89329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取消发票</a:t>
            </a:r>
          </a:p>
        </p:txBody>
      </p:sp>
      <p:sp>
        <p:nvSpPr>
          <p:cNvPr id="135" name="Rectangle 1034">
            <a:extLst>
              <a:ext uri="{FF2B5EF4-FFF2-40B4-BE49-F238E27FC236}">
                <a16:creationId xmlns:a16="http://schemas.microsoft.com/office/drawing/2014/main" xmlns="" id="{09109B1D-EEF0-4910-A437-ADCEB3C82A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27700" y="367057"/>
            <a:ext cx="72136" cy="292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zh-TW" sz="1900" b="1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endParaRPr lang="en-US" altLang="zh-TW" sz="2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38" name="Rectangle 6">
            <a:extLst>
              <a:ext uri="{FF2B5EF4-FFF2-40B4-BE49-F238E27FC236}">
                <a16:creationId xmlns:a16="http://schemas.microsoft.com/office/drawing/2014/main" xmlns="" id="{FDAB6D8A-E075-40B5-ABA1-70C3347306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1709" y="6283669"/>
            <a:ext cx="65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239" name="Group 14">
            <a:extLst>
              <a:ext uri="{FF2B5EF4-FFF2-40B4-BE49-F238E27FC236}">
                <a16:creationId xmlns:a16="http://schemas.microsoft.com/office/drawing/2014/main" xmlns="" id="{F1A79B3A-0560-4D79-BDDD-C19E5169A5BD}"/>
              </a:ext>
            </a:extLst>
          </p:cNvPr>
          <p:cNvGrpSpPr>
            <a:grpSpLocks/>
          </p:cNvGrpSpPr>
          <p:nvPr/>
        </p:nvGrpSpPr>
        <p:grpSpPr bwMode="auto">
          <a:xfrm>
            <a:off x="1934197" y="1373077"/>
            <a:ext cx="8305800" cy="4846637"/>
            <a:chOff x="225" y="769"/>
            <a:chExt cx="5232" cy="3053"/>
          </a:xfrm>
        </p:grpSpPr>
        <p:sp>
          <p:nvSpPr>
            <p:cNvPr id="240" name="Rectangle 11">
              <a:extLst>
                <a:ext uri="{FF2B5EF4-FFF2-40B4-BE49-F238E27FC236}">
                  <a16:creationId xmlns:a16="http://schemas.microsoft.com/office/drawing/2014/main" xmlns="" id="{35E9366E-0059-46FB-BFA3-B384E53B46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5" y="769"/>
              <a:ext cx="5217" cy="3038"/>
            </a:xfrm>
            <a:prstGeom prst="rect">
              <a:avLst/>
            </a:prstGeom>
            <a:solidFill>
              <a:srgbClr val="C8CCE2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41" name="Rectangle 12">
              <a:extLst>
                <a:ext uri="{FF2B5EF4-FFF2-40B4-BE49-F238E27FC236}">
                  <a16:creationId xmlns:a16="http://schemas.microsoft.com/office/drawing/2014/main" xmlns="" id="{1BD04EEE-E6F7-4352-9167-0433842C7E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0" y="784"/>
              <a:ext cx="5217" cy="3038"/>
            </a:xfrm>
            <a:prstGeom prst="rect">
              <a:avLst/>
            </a:prstGeom>
            <a:solidFill>
              <a:srgbClr val="62667C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42" name="Rectangle 13">
              <a:extLst>
                <a:ext uri="{FF2B5EF4-FFF2-40B4-BE49-F238E27FC236}">
                  <a16:creationId xmlns:a16="http://schemas.microsoft.com/office/drawing/2014/main" xmlns="" id="{F6D0FAE8-E1BC-47F0-96EA-E24E970211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" y="769"/>
              <a:ext cx="5217" cy="3039"/>
            </a:xfrm>
            <a:prstGeom prst="rect">
              <a:avLst/>
            </a:prstGeom>
            <a:solidFill>
              <a:srgbClr val="A4AACE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sp>
        <p:nvSpPr>
          <p:cNvPr id="243" name="Rectangle 15">
            <a:extLst>
              <a:ext uri="{FF2B5EF4-FFF2-40B4-BE49-F238E27FC236}">
                <a16:creationId xmlns:a16="http://schemas.microsoft.com/office/drawing/2014/main" xmlns="" id="{2722C6DE-FA03-419E-9B26-A33E38E2E4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7247" y="5943944"/>
            <a:ext cx="1203325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44" name="Rectangle 16">
            <a:extLst>
              <a:ext uri="{FF2B5EF4-FFF2-40B4-BE49-F238E27FC236}">
                <a16:creationId xmlns:a16="http://schemas.microsoft.com/office/drawing/2014/main" xmlns="" id="{25921233-5460-44B0-9834-040F531DCD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68209" y="5921719"/>
            <a:ext cx="91440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zh-TW" altLang="en-US" b="1" i="1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正确价格</a:t>
            </a:r>
            <a:endParaRPr lang="zh-TW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45" name="Rectangle 17">
            <a:extLst>
              <a:ext uri="{FF2B5EF4-FFF2-40B4-BE49-F238E27FC236}">
                <a16:creationId xmlns:a16="http://schemas.microsoft.com/office/drawing/2014/main" xmlns="" id="{D0E01752-F698-44DF-B3A8-566E2E3653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4359" y="3396007"/>
            <a:ext cx="1149350" cy="452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46" name="Rectangle 18">
            <a:extLst>
              <a:ext uri="{FF2B5EF4-FFF2-40B4-BE49-F238E27FC236}">
                <a16:creationId xmlns:a16="http://schemas.microsoft.com/office/drawing/2014/main" xmlns="" id="{67B5B2A7-6D62-4EDB-93A8-6ADA84A7B2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23222" y="3483319"/>
            <a:ext cx="1373187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r>
              <a:rPr lang="zh-CN" altLang="en-US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重置发票状态</a:t>
            </a:r>
            <a:endParaRPr lang="zh-TW" altLang="en-US" b="1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247" name="Group 24">
            <a:extLst>
              <a:ext uri="{FF2B5EF4-FFF2-40B4-BE49-F238E27FC236}">
                <a16:creationId xmlns:a16="http://schemas.microsoft.com/office/drawing/2014/main" xmlns="" id="{4DF9B453-2EA1-4FF6-AA24-81CFDC7EE5EA}"/>
              </a:ext>
            </a:extLst>
          </p:cNvPr>
          <p:cNvGrpSpPr>
            <a:grpSpLocks/>
          </p:cNvGrpSpPr>
          <p:nvPr/>
        </p:nvGrpSpPr>
        <p:grpSpPr bwMode="auto">
          <a:xfrm>
            <a:off x="3204197" y="2248244"/>
            <a:ext cx="938212" cy="149225"/>
            <a:chOff x="1025" y="1286"/>
            <a:chExt cx="591" cy="94"/>
          </a:xfrm>
        </p:grpSpPr>
        <p:sp>
          <p:nvSpPr>
            <p:cNvPr id="248" name="Rectangle 20">
              <a:extLst>
                <a:ext uri="{FF2B5EF4-FFF2-40B4-BE49-F238E27FC236}">
                  <a16:creationId xmlns:a16="http://schemas.microsoft.com/office/drawing/2014/main" xmlns="" id="{451B5FE0-059D-4D97-9A8C-E6337343A5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0" y="1332"/>
              <a:ext cx="499" cy="14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49" name="Freeform 21">
              <a:extLst>
                <a:ext uri="{FF2B5EF4-FFF2-40B4-BE49-F238E27FC236}">
                  <a16:creationId xmlns:a16="http://schemas.microsoft.com/office/drawing/2014/main" xmlns="" id="{C58821C4-DF6E-4C77-AFE2-9D8F312924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35" y="1300"/>
              <a:ext cx="81" cy="80"/>
            </a:xfrm>
            <a:custGeom>
              <a:avLst/>
              <a:gdLst>
                <a:gd name="T0" fmla="*/ 0 w 81"/>
                <a:gd name="T1" fmla="*/ 80 h 80"/>
                <a:gd name="T2" fmla="*/ 81 w 81"/>
                <a:gd name="T3" fmla="*/ 39 h 80"/>
                <a:gd name="T4" fmla="*/ 0 w 81"/>
                <a:gd name="T5" fmla="*/ 0 h 80"/>
                <a:gd name="T6" fmla="*/ 0 w 81"/>
                <a:gd name="T7" fmla="*/ 80 h 8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1"/>
                <a:gd name="T13" fmla="*/ 0 h 80"/>
                <a:gd name="T14" fmla="*/ 81 w 81"/>
                <a:gd name="T15" fmla="*/ 80 h 8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1" h="80">
                  <a:moveTo>
                    <a:pt x="0" y="80"/>
                  </a:moveTo>
                  <a:lnTo>
                    <a:pt x="81" y="39"/>
                  </a:lnTo>
                  <a:lnTo>
                    <a:pt x="0" y="0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50" name="Rectangle 22">
              <a:extLst>
                <a:ext uri="{FF2B5EF4-FFF2-40B4-BE49-F238E27FC236}">
                  <a16:creationId xmlns:a16="http://schemas.microsoft.com/office/drawing/2014/main" xmlns="" id="{DF66B2BC-64C9-48D6-9556-21AAA3A9E1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5" y="1317"/>
              <a:ext cx="498" cy="15"/>
            </a:xfrm>
            <a:prstGeom prst="rect">
              <a:avLst/>
            </a:prstGeom>
            <a:solidFill>
              <a:srgbClr val="FC0128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51" name="Freeform 23">
              <a:extLst>
                <a:ext uri="{FF2B5EF4-FFF2-40B4-BE49-F238E27FC236}">
                  <a16:creationId xmlns:a16="http://schemas.microsoft.com/office/drawing/2014/main" xmlns="" id="{77CE6EA0-ACEC-4526-AE3B-E156630F0268}"/>
                </a:ext>
              </a:extLst>
            </p:cNvPr>
            <p:cNvSpPr>
              <a:spLocks/>
            </p:cNvSpPr>
            <p:nvPr/>
          </p:nvSpPr>
          <p:spPr bwMode="auto">
            <a:xfrm>
              <a:off x="1520" y="1286"/>
              <a:ext cx="81" cy="79"/>
            </a:xfrm>
            <a:custGeom>
              <a:avLst/>
              <a:gdLst>
                <a:gd name="T0" fmla="*/ 0 w 81"/>
                <a:gd name="T1" fmla="*/ 79 h 79"/>
                <a:gd name="T2" fmla="*/ 81 w 81"/>
                <a:gd name="T3" fmla="*/ 38 h 79"/>
                <a:gd name="T4" fmla="*/ 0 w 81"/>
                <a:gd name="T5" fmla="*/ 0 h 79"/>
                <a:gd name="T6" fmla="*/ 0 w 81"/>
                <a:gd name="T7" fmla="*/ 79 h 7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1"/>
                <a:gd name="T13" fmla="*/ 0 h 79"/>
                <a:gd name="T14" fmla="*/ 81 w 81"/>
                <a:gd name="T15" fmla="*/ 79 h 7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1" h="79">
                  <a:moveTo>
                    <a:pt x="0" y="79"/>
                  </a:moveTo>
                  <a:lnTo>
                    <a:pt x="81" y="38"/>
                  </a:lnTo>
                  <a:lnTo>
                    <a:pt x="0" y="0"/>
                  </a:lnTo>
                  <a:lnTo>
                    <a:pt x="0" y="79"/>
                  </a:lnTo>
                  <a:close/>
                </a:path>
              </a:pathLst>
            </a:custGeom>
            <a:solidFill>
              <a:srgbClr val="FC0128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252" name="Group 28">
            <a:extLst>
              <a:ext uri="{FF2B5EF4-FFF2-40B4-BE49-F238E27FC236}">
                <a16:creationId xmlns:a16="http://schemas.microsoft.com/office/drawing/2014/main" xmlns="" id="{66F839FC-C238-4674-AEC1-71DDA938D157}"/>
              </a:ext>
            </a:extLst>
          </p:cNvPr>
          <p:cNvGrpSpPr>
            <a:grpSpLocks/>
          </p:cNvGrpSpPr>
          <p:nvPr/>
        </p:nvGrpSpPr>
        <p:grpSpPr bwMode="auto">
          <a:xfrm>
            <a:off x="2035797" y="1713257"/>
            <a:ext cx="1625600" cy="1085850"/>
            <a:chOff x="289" y="949"/>
            <a:chExt cx="1024" cy="684"/>
          </a:xfrm>
        </p:grpSpPr>
        <p:sp>
          <p:nvSpPr>
            <p:cNvPr id="253" name="Freeform 25">
              <a:extLst>
                <a:ext uri="{FF2B5EF4-FFF2-40B4-BE49-F238E27FC236}">
                  <a16:creationId xmlns:a16="http://schemas.microsoft.com/office/drawing/2014/main" xmlns="" id="{C0899E5B-597E-4B94-B88E-9E395E9C6B11}"/>
                </a:ext>
              </a:extLst>
            </p:cNvPr>
            <p:cNvSpPr>
              <a:spLocks/>
            </p:cNvSpPr>
            <p:nvPr/>
          </p:nvSpPr>
          <p:spPr bwMode="auto">
            <a:xfrm>
              <a:off x="312" y="971"/>
              <a:ext cx="1001" cy="662"/>
            </a:xfrm>
            <a:custGeom>
              <a:avLst/>
              <a:gdLst>
                <a:gd name="T0" fmla="*/ 0 w 1001"/>
                <a:gd name="T1" fmla="*/ 662 h 662"/>
                <a:gd name="T2" fmla="*/ 0 w 1001"/>
                <a:gd name="T3" fmla="*/ 0 h 662"/>
                <a:gd name="T4" fmla="*/ 834 w 1001"/>
                <a:gd name="T5" fmla="*/ 0 h 662"/>
                <a:gd name="T6" fmla="*/ 1001 w 1001"/>
                <a:gd name="T7" fmla="*/ 133 h 662"/>
                <a:gd name="T8" fmla="*/ 1001 w 1001"/>
                <a:gd name="T9" fmla="*/ 662 h 662"/>
                <a:gd name="T10" fmla="*/ 0 w 1001"/>
                <a:gd name="T11" fmla="*/ 662 h 66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001"/>
                <a:gd name="T19" fmla="*/ 0 h 662"/>
                <a:gd name="T20" fmla="*/ 1001 w 1001"/>
                <a:gd name="T21" fmla="*/ 662 h 66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001" h="662">
                  <a:moveTo>
                    <a:pt x="0" y="662"/>
                  </a:moveTo>
                  <a:lnTo>
                    <a:pt x="0" y="0"/>
                  </a:lnTo>
                  <a:lnTo>
                    <a:pt x="834" y="0"/>
                  </a:lnTo>
                  <a:lnTo>
                    <a:pt x="1001" y="133"/>
                  </a:lnTo>
                  <a:lnTo>
                    <a:pt x="1001" y="662"/>
                  </a:lnTo>
                  <a:lnTo>
                    <a:pt x="0" y="662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54" name="Freeform 26">
              <a:extLst>
                <a:ext uri="{FF2B5EF4-FFF2-40B4-BE49-F238E27FC236}">
                  <a16:creationId xmlns:a16="http://schemas.microsoft.com/office/drawing/2014/main" xmlns="" id="{1C4DB0AB-82C5-4D0C-AD97-0FA01D25C11D}"/>
                </a:ext>
              </a:extLst>
            </p:cNvPr>
            <p:cNvSpPr>
              <a:spLocks/>
            </p:cNvSpPr>
            <p:nvPr/>
          </p:nvSpPr>
          <p:spPr bwMode="auto">
            <a:xfrm>
              <a:off x="289" y="949"/>
              <a:ext cx="1001" cy="662"/>
            </a:xfrm>
            <a:custGeom>
              <a:avLst/>
              <a:gdLst>
                <a:gd name="T0" fmla="*/ 0 w 1001"/>
                <a:gd name="T1" fmla="*/ 662 h 662"/>
                <a:gd name="T2" fmla="*/ 0 w 1001"/>
                <a:gd name="T3" fmla="*/ 0 h 662"/>
                <a:gd name="T4" fmla="*/ 834 w 1001"/>
                <a:gd name="T5" fmla="*/ 0 h 662"/>
                <a:gd name="T6" fmla="*/ 1001 w 1001"/>
                <a:gd name="T7" fmla="*/ 133 h 662"/>
                <a:gd name="T8" fmla="*/ 1001 w 1001"/>
                <a:gd name="T9" fmla="*/ 662 h 662"/>
                <a:gd name="T10" fmla="*/ 0 w 1001"/>
                <a:gd name="T11" fmla="*/ 662 h 66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001"/>
                <a:gd name="T19" fmla="*/ 0 h 662"/>
                <a:gd name="T20" fmla="*/ 1001 w 1001"/>
                <a:gd name="T21" fmla="*/ 662 h 66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001" h="662">
                  <a:moveTo>
                    <a:pt x="0" y="662"/>
                  </a:moveTo>
                  <a:lnTo>
                    <a:pt x="0" y="0"/>
                  </a:lnTo>
                  <a:lnTo>
                    <a:pt x="834" y="0"/>
                  </a:lnTo>
                  <a:lnTo>
                    <a:pt x="1001" y="133"/>
                  </a:lnTo>
                  <a:lnTo>
                    <a:pt x="1001" y="662"/>
                  </a:lnTo>
                  <a:lnTo>
                    <a:pt x="0" y="66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55" name="Freeform 27">
              <a:extLst>
                <a:ext uri="{FF2B5EF4-FFF2-40B4-BE49-F238E27FC236}">
                  <a16:creationId xmlns:a16="http://schemas.microsoft.com/office/drawing/2014/main" xmlns="" id="{020B3EB7-73B7-4DE3-8DB8-9FBBC9D4FBA0}"/>
                </a:ext>
              </a:extLst>
            </p:cNvPr>
            <p:cNvSpPr>
              <a:spLocks/>
            </p:cNvSpPr>
            <p:nvPr/>
          </p:nvSpPr>
          <p:spPr bwMode="auto">
            <a:xfrm>
              <a:off x="289" y="949"/>
              <a:ext cx="1001" cy="662"/>
            </a:xfrm>
            <a:custGeom>
              <a:avLst/>
              <a:gdLst>
                <a:gd name="T0" fmla="*/ 0 w 1001"/>
                <a:gd name="T1" fmla="*/ 662 h 662"/>
                <a:gd name="T2" fmla="*/ 0 w 1001"/>
                <a:gd name="T3" fmla="*/ 0 h 662"/>
                <a:gd name="T4" fmla="*/ 834 w 1001"/>
                <a:gd name="T5" fmla="*/ 0 h 662"/>
                <a:gd name="T6" fmla="*/ 1001 w 1001"/>
                <a:gd name="T7" fmla="*/ 133 h 662"/>
                <a:gd name="T8" fmla="*/ 1001 w 1001"/>
                <a:gd name="T9" fmla="*/ 662 h 662"/>
                <a:gd name="T10" fmla="*/ 0 w 1001"/>
                <a:gd name="T11" fmla="*/ 662 h 66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001"/>
                <a:gd name="T19" fmla="*/ 0 h 662"/>
                <a:gd name="T20" fmla="*/ 1001 w 1001"/>
                <a:gd name="T21" fmla="*/ 662 h 66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001" h="662">
                  <a:moveTo>
                    <a:pt x="0" y="662"/>
                  </a:moveTo>
                  <a:lnTo>
                    <a:pt x="0" y="0"/>
                  </a:lnTo>
                  <a:lnTo>
                    <a:pt x="834" y="0"/>
                  </a:lnTo>
                  <a:lnTo>
                    <a:pt x="1001" y="133"/>
                  </a:lnTo>
                  <a:lnTo>
                    <a:pt x="1001" y="662"/>
                  </a:lnTo>
                  <a:lnTo>
                    <a:pt x="0" y="662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sp>
        <p:nvSpPr>
          <p:cNvPr id="256" name="Freeform 29">
            <a:extLst>
              <a:ext uri="{FF2B5EF4-FFF2-40B4-BE49-F238E27FC236}">
                <a16:creationId xmlns:a16="http://schemas.microsoft.com/office/drawing/2014/main" xmlns="" id="{D0887AF4-D3C5-4C4C-B47E-AD7F4C3846CA}"/>
              </a:ext>
            </a:extLst>
          </p:cNvPr>
          <p:cNvSpPr>
            <a:spLocks/>
          </p:cNvSpPr>
          <p:nvPr/>
        </p:nvSpPr>
        <p:spPr bwMode="auto">
          <a:xfrm>
            <a:off x="3339134" y="1713257"/>
            <a:ext cx="285750" cy="301625"/>
          </a:xfrm>
          <a:custGeom>
            <a:avLst/>
            <a:gdLst>
              <a:gd name="T0" fmla="*/ 2147483647 w 180"/>
              <a:gd name="T1" fmla="*/ 0 h 190"/>
              <a:gd name="T2" fmla="*/ 0 w 180"/>
              <a:gd name="T3" fmla="*/ 2147483647 h 190"/>
              <a:gd name="T4" fmla="*/ 2147483647 w 180"/>
              <a:gd name="T5" fmla="*/ 2147483647 h 190"/>
              <a:gd name="T6" fmla="*/ 2147483647 w 180"/>
              <a:gd name="T7" fmla="*/ 0 h 190"/>
              <a:gd name="T8" fmla="*/ 0 60000 65536"/>
              <a:gd name="T9" fmla="*/ 0 60000 65536"/>
              <a:gd name="T10" fmla="*/ 0 60000 65536"/>
              <a:gd name="T11" fmla="*/ 0 60000 65536"/>
              <a:gd name="T12" fmla="*/ 0 w 180"/>
              <a:gd name="T13" fmla="*/ 0 h 190"/>
              <a:gd name="T14" fmla="*/ 180 w 180"/>
              <a:gd name="T15" fmla="*/ 190 h 19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0" h="190">
                <a:moveTo>
                  <a:pt x="13" y="0"/>
                </a:moveTo>
                <a:lnTo>
                  <a:pt x="0" y="190"/>
                </a:lnTo>
                <a:lnTo>
                  <a:pt x="180" y="133"/>
                </a:lnTo>
                <a:lnTo>
                  <a:pt x="13" y="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57" name="Freeform 30">
            <a:extLst>
              <a:ext uri="{FF2B5EF4-FFF2-40B4-BE49-F238E27FC236}">
                <a16:creationId xmlns:a16="http://schemas.microsoft.com/office/drawing/2014/main" xmlns="" id="{8C5D6C68-F9B8-43AD-A748-963E83CB1BDE}"/>
              </a:ext>
            </a:extLst>
          </p:cNvPr>
          <p:cNvSpPr>
            <a:spLocks/>
          </p:cNvSpPr>
          <p:nvPr/>
        </p:nvSpPr>
        <p:spPr bwMode="auto">
          <a:xfrm>
            <a:off x="3359772" y="1713257"/>
            <a:ext cx="265112" cy="246062"/>
          </a:xfrm>
          <a:custGeom>
            <a:avLst/>
            <a:gdLst>
              <a:gd name="T0" fmla="*/ 0 w 167"/>
              <a:gd name="T1" fmla="*/ 0 h 155"/>
              <a:gd name="T2" fmla="*/ 2147483647 w 167"/>
              <a:gd name="T3" fmla="*/ 2147483647 h 155"/>
              <a:gd name="T4" fmla="*/ 2147483647 w 167"/>
              <a:gd name="T5" fmla="*/ 2147483647 h 155"/>
              <a:gd name="T6" fmla="*/ 0 w 167"/>
              <a:gd name="T7" fmla="*/ 0 h 155"/>
              <a:gd name="T8" fmla="*/ 0 60000 65536"/>
              <a:gd name="T9" fmla="*/ 0 60000 65536"/>
              <a:gd name="T10" fmla="*/ 0 60000 65536"/>
              <a:gd name="T11" fmla="*/ 0 60000 65536"/>
              <a:gd name="T12" fmla="*/ 0 w 167"/>
              <a:gd name="T13" fmla="*/ 0 h 155"/>
              <a:gd name="T14" fmla="*/ 167 w 167"/>
              <a:gd name="T15" fmla="*/ 155 h 15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67" h="155">
                <a:moveTo>
                  <a:pt x="0" y="0"/>
                </a:moveTo>
                <a:lnTo>
                  <a:pt x="17" y="155"/>
                </a:lnTo>
                <a:lnTo>
                  <a:pt x="167" y="133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58" name="Line 31">
            <a:extLst>
              <a:ext uri="{FF2B5EF4-FFF2-40B4-BE49-F238E27FC236}">
                <a16:creationId xmlns:a16="http://schemas.microsoft.com/office/drawing/2014/main" xmlns="" id="{53E0F268-957D-4027-AF99-564DBC577F76}"/>
              </a:ext>
            </a:extLst>
          </p:cNvPr>
          <p:cNvSpPr>
            <a:spLocks noChangeShapeType="1"/>
          </p:cNvSpPr>
          <p:nvPr/>
        </p:nvSpPr>
        <p:spPr bwMode="auto">
          <a:xfrm>
            <a:off x="2115172" y="2133944"/>
            <a:ext cx="1431925" cy="1588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59" name="Rectangle 32">
            <a:extLst>
              <a:ext uri="{FF2B5EF4-FFF2-40B4-BE49-F238E27FC236}">
                <a16:creationId xmlns:a16="http://schemas.microsoft.com/office/drawing/2014/main" xmlns="" id="{EF1BC461-F834-49FB-B118-7F54C76B53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18347" y="1821207"/>
            <a:ext cx="528637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60" name="Rectangle 33">
            <a:extLst>
              <a:ext uri="{FF2B5EF4-FFF2-40B4-BE49-F238E27FC236}">
                <a16:creationId xmlns:a16="http://schemas.microsoft.com/office/drawing/2014/main" xmlns="" id="{74DF77E1-12B1-42DE-AC34-B2D741BBFE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70747" y="1827557"/>
            <a:ext cx="714939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zh-TW" altLang="en-US" sz="1600" b="1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订     单</a:t>
            </a:r>
            <a:endParaRPr lang="zh-TW" altLang="en-US" sz="16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261" name="Group 38">
            <a:extLst>
              <a:ext uri="{FF2B5EF4-FFF2-40B4-BE49-F238E27FC236}">
                <a16:creationId xmlns:a16="http://schemas.microsoft.com/office/drawing/2014/main" xmlns="" id="{BECD8201-8E60-461C-9841-1C27342A92CC}"/>
              </a:ext>
            </a:extLst>
          </p:cNvPr>
          <p:cNvGrpSpPr>
            <a:grpSpLocks/>
          </p:cNvGrpSpPr>
          <p:nvPr/>
        </p:nvGrpSpPr>
        <p:grpSpPr bwMode="auto">
          <a:xfrm>
            <a:off x="5298109" y="2248244"/>
            <a:ext cx="939800" cy="149225"/>
            <a:chOff x="2344" y="1286"/>
            <a:chExt cx="592" cy="94"/>
          </a:xfrm>
        </p:grpSpPr>
        <p:sp>
          <p:nvSpPr>
            <p:cNvPr id="262" name="Rectangle 34">
              <a:extLst>
                <a:ext uri="{FF2B5EF4-FFF2-40B4-BE49-F238E27FC236}">
                  <a16:creationId xmlns:a16="http://schemas.microsoft.com/office/drawing/2014/main" xmlns="" id="{792C111B-06DF-4337-A5D7-C88F853872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9" y="1332"/>
              <a:ext cx="499" cy="14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63" name="Freeform 35">
              <a:extLst>
                <a:ext uri="{FF2B5EF4-FFF2-40B4-BE49-F238E27FC236}">
                  <a16:creationId xmlns:a16="http://schemas.microsoft.com/office/drawing/2014/main" xmlns="" id="{40DA838D-8C36-40B3-9BFC-080C5DED3B91}"/>
                </a:ext>
              </a:extLst>
            </p:cNvPr>
            <p:cNvSpPr>
              <a:spLocks/>
            </p:cNvSpPr>
            <p:nvPr/>
          </p:nvSpPr>
          <p:spPr bwMode="auto">
            <a:xfrm>
              <a:off x="2854" y="1300"/>
              <a:ext cx="82" cy="80"/>
            </a:xfrm>
            <a:custGeom>
              <a:avLst/>
              <a:gdLst>
                <a:gd name="T0" fmla="*/ 0 w 82"/>
                <a:gd name="T1" fmla="*/ 80 h 80"/>
                <a:gd name="T2" fmla="*/ 82 w 82"/>
                <a:gd name="T3" fmla="*/ 39 h 80"/>
                <a:gd name="T4" fmla="*/ 0 w 82"/>
                <a:gd name="T5" fmla="*/ 0 h 80"/>
                <a:gd name="T6" fmla="*/ 0 w 82"/>
                <a:gd name="T7" fmla="*/ 80 h 8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2"/>
                <a:gd name="T13" fmla="*/ 0 h 80"/>
                <a:gd name="T14" fmla="*/ 82 w 82"/>
                <a:gd name="T15" fmla="*/ 80 h 8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2" h="80">
                  <a:moveTo>
                    <a:pt x="0" y="80"/>
                  </a:moveTo>
                  <a:lnTo>
                    <a:pt x="82" y="39"/>
                  </a:lnTo>
                  <a:lnTo>
                    <a:pt x="0" y="0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64" name="Rectangle 36">
              <a:extLst>
                <a:ext uri="{FF2B5EF4-FFF2-40B4-BE49-F238E27FC236}">
                  <a16:creationId xmlns:a16="http://schemas.microsoft.com/office/drawing/2014/main" xmlns="" id="{71483340-619B-425A-B902-4EA1438740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44" y="1317"/>
              <a:ext cx="499" cy="15"/>
            </a:xfrm>
            <a:prstGeom prst="rect">
              <a:avLst/>
            </a:prstGeom>
            <a:solidFill>
              <a:srgbClr val="FC0128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65" name="Freeform 37">
              <a:extLst>
                <a:ext uri="{FF2B5EF4-FFF2-40B4-BE49-F238E27FC236}">
                  <a16:creationId xmlns:a16="http://schemas.microsoft.com/office/drawing/2014/main" xmlns="" id="{D754D6AD-1F3A-43F6-B703-3AD189BE8728}"/>
                </a:ext>
              </a:extLst>
            </p:cNvPr>
            <p:cNvSpPr>
              <a:spLocks/>
            </p:cNvSpPr>
            <p:nvPr/>
          </p:nvSpPr>
          <p:spPr bwMode="auto">
            <a:xfrm>
              <a:off x="2839" y="1286"/>
              <a:ext cx="81" cy="79"/>
            </a:xfrm>
            <a:custGeom>
              <a:avLst/>
              <a:gdLst>
                <a:gd name="T0" fmla="*/ 0 w 81"/>
                <a:gd name="T1" fmla="*/ 79 h 79"/>
                <a:gd name="T2" fmla="*/ 81 w 81"/>
                <a:gd name="T3" fmla="*/ 38 h 79"/>
                <a:gd name="T4" fmla="*/ 0 w 81"/>
                <a:gd name="T5" fmla="*/ 0 h 79"/>
                <a:gd name="T6" fmla="*/ 0 w 81"/>
                <a:gd name="T7" fmla="*/ 79 h 7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1"/>
                <a:gd name="T13" fmla="*/ 0 h 79"/>
                <a:gd name="T14" fmla="*/ 81 w 81"/>
                <a:gd name="T15" fmla="*/ 79 h 7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1" h="79">
                  <a:moveTo>
                    <a:pt x="0" y="79"/>
                  </a:moveTo>
                  <a:lnTo>
                    <a:pt x="81" y="38"/>
                  </a:lnTo>
                  <a:lnTo>
                    <a:pt x="0" y="0"/>
                  </a:lnTo>
                  <a:lnTo>
                    <a:pt x="0" y="79"/>
                  </a:lnTo>
                  <a:close/>
                </a:path>
              </a:pathLst>
            </a:custGeom>
            <a:solidFill>
              <a:srgbClr val="FC0128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266" name="Group 43">
            <a:extLst>
              <a:ext uri="{FF2B5EF4-FFF2-40B4-BE49-F238E27FC236}">
                <a16:creationId xmlns:a16="http://schemas.microsoft.com/office/drawing/2014/main" xmlns="" id="{C344C831-034B-40EB-BA39-89D0B71DEC09}"/>
              </a:ext>
            </a:extLst>
          </p:cNvPr>
          <p:cNvGrpSpPr>
            <a:grpSpLocks/>
          </p:cNvGrpSpPr>
          <p:nvPr/>
        </p:nvGrpSpPr>
        <p:grpSpPr bwMode="auto">
          <a:xfrm>
            <a:off x="7393609" y="2248244"/>
            <a:ext cx="938213" cy="149225"/>
            <a:chOff x="3664" y="1286"/>
            <a:chExt cx="591" cy="94"/>
          </a:xfrm>
        </p:grpSpPr>
        <p:sp>
          <p:nvSpPr>
            <p:cNvPr id="267" name="Rectangle 39">
              <a:extLst>
                <a:ext uri="{FF2B5EF4-FFF2-40B4-BE49-F238E27FC236}">
                  <a16:creationId xmlns:a16="http://schemas.microsoft.com/office/drawing/2014/main" xmlns="" id="{4186AAC6-D975-4DD2-B107-4C8A53EFAB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79" y="1332"/>
              <a:ext cx="498" cy="14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68" name="Freeform 40">
              <a:extLst>
                <a:ext uri="{FF2B5EF4-FFF2-40B4-BE49-F238E27FC236}">
                  <a16:creationId xmlns:a16="http://schemas.microsoft.com/office/drawing/2014/main" xmlns="" id="{1F52FA08-F93C-4A4A-8158-092783633D09}"/>
                </a:ext>
              </a:extLst>
            </p:cNvPr>
            <p:cNvSpPr>
              <a:spLocks/>
            </p:cNvSpPr>
            <p:nvPr/>
          </p:nvSpPr>
          <p:spPr bwMode="auto">
            <a:xfrm>
              <a:off x="4173" y="1300"/>
              <a:ext cx="82" cy="80"/>
            </a:xfrm>
            <a:custGeom>
              <a:avLst/>
              <a:gdLst>
                <a:gd name="T0" fmla="*/ 0 w 82"/>
                <a:gd name="T1" fmla="*/ 80 h 80"/>
                <a:gd name="T2" fmla="*/ 82 w 82"/>
                <a:gd name="T3" fmla="*/ 39 h 80"/>
                <a:gd name="T4" fmla="*/ 0 w 82"/>
                <a:gd name="T5" fmla="*/ 0 h 80"/>
                <a:gd name="T6" fmla="*/ 0 w 82"/>
                <a:gd name="T7" fmla="*/ 80 h 8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2"/>
                <a:gd name="T13" fmla="*/ 0 h 80"/>
                <a:gd name="T14" fmla="*/ 82 w 82"/>
                <a:gd name="T15" fmla="*/ 80 h 8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2" h="80">
                  <a:moveTo>
                    <a:pt x="0" y="80"/>
                  </a:moveTo>
                  <a:lnTo>
                    <a:pt x="82" y="39"/>
                  </a:lnTo>
                  <a:lnTo>
                    <a:pt x="0" y="0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69" name="Rectangle 41">
              <a:extLst>
                <a:ext uri="{FF2B5EF4-FFF2-40B4-BE49-F238E27FC236}">
                  <a16:creationId xmlns:a16="http://schemas.microsoft.com/office/drawing/2014/main" xmlns="" id="{ACBA6650-5828-427D-AC9F-EB9AD3642C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64" y="1317"/>
              <a:ext cx="498" cy="15"/>
            </a:xfrm>
            <a:prstGeom prst="rect">
              <a:avLst/>
            </a:prstGeom>
            <a:solidFill>
              <a:srgbClr val="FC0128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70" name="Freeform 42">
              <a:extLst>
                <a:ext uri="{FF2B5EF4-FFF2-40B4-BE49-F238E27FC236}">
                  <a16:creationId xmlns:a16="http://schemas.microsoft.com/office/drawing/2014/main" xmlns="" id="{B3967CC9-60D2-40EB-98F2-AC0015EF0A1D}"/>
                </a:ext>
              </a:extLst>
            </p:cNvPr>
            <p:cNvSpPr>
              <a:spLocks/>
            </p:cNvSpPr>
            <p:nvPr/>
          </p:nvSpPr>
          <p:spPr bwMode="auto">
            <a:xfrm>
              <a:off x="4158" y="1286"/>
              <a:ext cx="82" cy="79"/>
            </a:xfrm>
            <a:custGeom>
              <a:avLst/>
              <a:gdLst>
                <a:gd name="T0" fmla="*/ 0 w 82"/>
                <a:gd name="T1" fmla="*/ 79 h 79"/>
                <a:gd name="T2" fmla="*/ 82 w 82"/>
                <a:gd name="T3" fmla="*/ 38 h 79"/>
                <a:gd name="T4" fmla="*/ 0 w 82"/>
                <a:gd name="T5" fmla="*/ 0 h 79"/>
                <a:gd name="T6" fmla="*/ 0 w 82"/>
                <a:gd name="T7" fmla="*/ 79 h 7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2"/>
                <a:gd name="T13" fmla="*/ 0 h 79"/>
                <a:gd name="T14" fmla="*/ 82 w 82"/>
                <a:gd name="T15" fmla="*/ 79 h 7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2" h="79">
                  <a:moveTo>
                    <a:pt x="0" y="79"/>
                  </a:moveTo>
                  <a:lnTo>
                    <a:pt x="82" y="38"/>
                  </a:lnTo>
                  <a:lnTo>
                    <a:pt x="0" y="0"/>
                  </a:lnTo>
                  <a:lnTo>
                    <a:pt x="0" y="79"/>
                  </a:lnTo>
                  <a:close/>
                </a:path>
              </a:pathLst>
            </a:custGeom>
            <a:solidFill>
              <a:srgbClr val="FC0128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sp>
        <p:nvSpPr>
          <p:cNvPr id="271" name="Rectangle 44">
            <a:extLst>
              <a:ext uri="{FF2B5EF4-FFF2-40B4-BE49-F238E27FC236}">
                <a16:creationId xmlns:a16="http://schemas.microsoft.com/office/drawing/2014/main" xmlns="" id="{C8C45A4D-2CE0-471D-A7D2-06F2CC8B4D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65159" y="1748182"/>
            <a:ext cx="1793875" cy="1050925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72" name="Rectangle 45">
            <a:extLst>
              <a:ext uri="{FF2B5EF4-FFF2-40B4-BE49-F238E27FC236}">
                <a16:creationId xmlns:a16="http://schemas.microsoft.com/office/drawing/2014/main" xmlns="" id="{AA225689-CB47-47C9-9BCF-E916E3B787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34997" y="1719607"/>
            <a:ext cx="1784350" cy="1041400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73" name="Rectangle 46">
            <a:extLst>
              <a:ext uri="{FF2B5EF4-FFF2-40B4-BE49-F238E27FC236}">
                <a16:creationId xmlns:a16="http://schemas.microsoft.com/office/drawing/2014/main" xmlns="" id="{CAA4FACD-6990-4BE8-8360-34EBAD4F0F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55634" y="1821207"/>
            <a:ext cx="1693863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74" name="Rectangle 47">
            <a:extLst>
              <a:ext uri="{FF2B5EF4-FFF2-40B4-BE49-F238E27FC236}">
                <a16:creationId xmlns:a16="http://schemas.microsoft.com/office/drawing/2014/main" xmlns="" id="{20289753-897D-43E1-9652-F05433BBDD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60409" y="1827557"/>
            <a:ext cx="14224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zh-CN" altLang="en-US" sz="1600" b="1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客户应收明细账</a:t>
            </a:r>
            <a:endParaRPr lang="zh-TW" altLang="en-US" sz="16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75" name="Line 48">
            <a:extLst>
              <a:ext uri="{FF2B5EF4-FFF2-40B4-BE49-F238E27FC236}">
                <a16:creationId xmlns:a16="http://schemas.microsoft.com/office/drawing/2014/main" xmlns="" id="{F91E1810-D6FA-442A-A33C-64CD040525F4}"/>
              </a:ext>
            </a:extLst>
          </p:cNvPr>
          <p:cNvSpPr>
            <a:spLocks noChangeShapeType="1"/>
          </p:cNvSpPr>
          <p:nvPr/>
        </p:nvSpPr>
        <p:spPr bwMode="auto">
          <a:xfrm>
            <a:off x="8469934" y="2133944"/>
            <a:ext cx="1431925" cy="1588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76" name="Line 49">
            <a:extLst>
              <a:ext uri="{FF2B5EF4-FFF2-40B4-BE49-F238E27FC236}">
                <a16:creationId xmlns:a16="http://schemas.microsoft.com/office/drawing/2014/main" xmlns="" id="{75AC3883-25E6-40C3-B1A8-20F2630E5F55}"/>
              </a:ext>
            </a:extLst>
          </p:cNvPr>
          <p:cNvSpPr>
            <a:spLocks noChangeShapeType="1"/>
          </p:cNvSpPr>
          <p:nvPr/>
        </p:nvSpPr>
        <p:spPr bwMode="auto">
          <a:xfrm>
            <a:off x="9185897" y="2140294"/>
            <a:ext cx="1587" cy="477838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77" name="Rectangle 50">
            <a:extLst>
              <a:ext uri="{FF2B5EF4-FFF2-40B4-BE49-F238E27FC236}">
                <a16:creationId xmlns:a16="http://schemas.microsoft.com/office/drawing/2014/main" xmlns="" id="{228E3EC6-64B4-402E-BD1F-C2F2E9096D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44559" y="2230782"/>
            <a:ext cx="363538" cy="257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78" name="Rectangle 51">
            <a:extLst>
              <a:ext uri="{FF2B5EF4-FFF2-40B4-BE49-F238E27FC236}">
                <a16:creationId xmlns:a16="http://schemas.microsoft.com/office/drawing/2014/main" xmlns="" id="{2B559DBF-9050-4CAF-B95C-2F2FA4934C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44559" y="2238719"/>
            <a:ext cx="403957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zh-TW" sz="1700" b="1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100</a:t>
            </a:r>
            <a:endParaRPr lang="en-US" altLang="zh-TW" sz="2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279" name="Group 56">
            <a:extLst>
              <a:ext uri="{FF2B5EF4-FFF2-40B4-BE49-F238E27FC236}">
                <a16:creationId xmlns:a16="http://schemas.microsoft.com/office/drawing/2014/main" xmlns="" id="{71942FC4-5A21-488E-B40D-77D3FB15ACB3}"/>
              </a:ext>
            </a:extLst>
          </p:cNvPr>
          <p:cNvGrpSpPr>
            <a:grpSpLocks/>
          </p:cNvGrpSpPr>
          <p:nvPr/>
        </p:nvGrpSpPr>
        <p:grpSpPr bwMode="auto">
          <a:xfrm>
            <a:off x="7393609" y="5331169"/>
            <a:ext cx="938213" cy="149225"/>
            <a:chOff x="3664" y="3228"/>
            <a:chExt cx="591" cy="94"/>
          </a:xfrm>
        </p:grpSpPr>
        <p:sp>
          <p:nvSpPr>
            <p:cNvPr id="280" name="Rectangle 52">
              <a:extLst>
                <a:ext uri="{FF2B5EF4-FFF2-40B4-BE49-F238E27FC236}">
                  <a16:creationId xmlns:a16="http://schemas.microsoft.com/office/drawing/2014/main" xmlns="" id="{B7109995-9FB9-4D54-BD1B-0EEEE20EDF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79" y="3274"/>
              <a:ext cx="498" cy="15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81" name="Freeform 53">
              <a:extLst>
                <a:ext uri="{FF2B5EF4-FFF2-40B4-BE49-F238E27FC236}">
                  <a16:creationId xmlns:a16="http://schemas.microsoft.com/office/drawing/2014/main" xmlns="" id="{CBC19A90-49D8-4FB9-92B9-C0359DE881AD}"/>
                </a:ext>
              </a:extLst>
            </p:cNvPr>
            <p:cNvSpPr>
              <a:spLocks/>
            </p:cNvSpPr>
            <p:nvPr/>
          </p:nvSpPr>
          <p:spPr bwMode="auto">
            <a:xfrm>
              <a:off x="4173" y="3243"/>
              <a:ext cx="82" cy="79"/>
            </a:xfrm>
            <a:custGeom>
              <a:avLst/>
              <a:gdLst>
                <a:gd name="T0" fmla="*/ 0 w 82"/>
                <a:gd name="T1" fmla="*/ 79 h 79"/>
                <a:gd name="T2" fmla="*/ 82 w 82"/>
                <a:gd name="T3" fmla="*/ 38 h 79"/>
                <a:gd name="T4" fmla="*/ 0 w 82"/>
                <a:gd name="T5" fmla="*/ 0 h 79"/>
                <a:gd name="T6" fmla="*/ 0 w 82"/>
                <a:gd name="T7" fmla="*/ 79 h 7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2"/>
                <a:gd name="T13" fmla="*/ 0 h 79"/>
                <a:gd name="T14" fmla="*/ 82 w 82"/>
                <a:gd name="T15" fmla="*/ 79 h 7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2" h="79">
                  <a:moveTo>
                    <a:pt x="0" y="79"/>
                  </a:moveTo>
                  <a:lnTo>
                    <a:pt x="82" y="38"/>
                  </a:lnTo>
                  <a:lnTo>
                    <a:pt x="0" y="0"/>
                  </a:lnTo>
                  <a:lnTo>
                    <a:pt x="0" y="79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82" name="Rectangle 54">
              <a:extLst>
                <a:ext uri="{FF2B5EF4-FFF2-40B4-BE49-F238E27FC236}">
                  <a16:creationId xmlns:a16="http://schemas.microsoft.com/office/drawing/2014/main" xmlns="" id="{1A9904D5-627A-4621-B2BC-381B1C7141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64" y="3259"/>
              <a:ext cx="498" cy="15"/>
            </a:xfrm>
            <a:prstGeom prst="rect">
              <a:avLst/>
            </a:prstGeom>
            <a:solidFill>
              <a:srgbClr val="FC0128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83" name="Freeform 55">
              <a:extLst>
                <a:ext uri="{FF2B5EF4-FFF2-40B4-BE49-F238E27FC236}">
                  <a16:creationId xmlns:a16="http://schemas.microsoft.com/office/drawing/2014/main" xmlns="" id="{697941FE-2A87-45A4-A273-411FA48B0DB6}"/>
                </a:ext>
              </a:extLst>
            </p:cNvPr>
            <p:cNvSpPr>
              <a:spLocks/>
            </p:cNvSpPr>
            <p:nvPr/>
          </p:nvSpPr>
          <p:spPr bwMode="auto">
            <a:xfrm>
              <a:off x="4158" y="3228"/>
              <a:ext cx="82" cy="79"/>
            </a:xfrm>
            <a:custGeom>
              <a:avLst/>
              <a:gdLst>
                <a:gd name="T0" fmla="*/ 0 w 82"/>
                <a:gd name="T1" fmla="*/ 79 h 79"/>
                <a:gd name="T2" fmla="*/ 82 w 82"/>
                <a:gd name="T3" fmla="*/ 39 h 79"/>
                <a:gd name="T4" fmla="*/ 0 w 82"/>
                <a:gd name="T5" fmla="*/ 0 h 79"/>
                <a:gd name="T6" fmla="*/ 0 w 82"/>
                <a:gd name="T7" fmla="*/ 79 h 7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2"/>
                <a:gd name="T13" fmla="*/ 0 h 79"/>
                <a:gd name="T14" fmla="*/ 82 w 82"/>
                <a:gd name="T15" fmla="*/ 79 h 7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2" h="79">
                  <a:moveTo>
                    <a:pt x="0" y="79"/>
                  </a:moveTo>
                  <a:lnTo>
                    <a:pt x="82" y="39"/>
                  </a:lnTo>
                  <a:lnTo>
                    <a:pt x="0" y="0"/>
                  </a:lnTo>
                  <a:lnTo>
                    <a:pt x="0" y="79"/>
                  </a:lnTo>
                  <a:close/>
                </a:path>
              </a:pathLst>
            </a:custGeom>
            <a:solidFill>
              <a:srgbClr val="FC0128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sp>
        <p:nvSpPr>
          <p:cNvPr id="284" name="Rectangle 57">
            <a:extLst>
              <a:ext uri="{FF2B5EF4-FFF2-40B4-BE49-F238E27FC236}">
                <a16:creationId xmlns:a16="http://schemas.microsoft.com/office/drawing/2014/main" xmlns="" id="{070F076C-9130-4217-AA0C-C7457250F1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65159" y="4832694"/>
            <a:ext cx="1793875" cy="1050925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85" name="Rectangle 58">
            <a:extLst>
              <a:ext uri="{FF2B5EF4-FFF2-40B4-BE49-F238E27FC236}">
                <a16:creationId xmlns:a16="http://schemas.microsoft.com/office/drawing/2014/main" xmlns="" id="{EBFE0158-7ADF-4F46-B8F8-0EE8FCD035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34997" y="4802532"/>
            <a:ext cx="1784350" cy="1042987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86" name="Rectangle 59">
            <a:extLst>
              <a:ext uri="{FF2B5EF4-FFF2-40B4-BE49-F238E27FC236}">
                <a16:creationId xmlns:a16="http://schemas.microsoft.com/office/drawing/2014/main" xmlns="" id="{13937549-DDCD-4166-BF2B-9DAC4E21F7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55634" y="4905719"/>
            <a:ext cx="1693863" cy="227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87" name="Line 61">
            <a:extLst>
              <a:ext uri="{FF2B5EF4-FFF2-40B4-BE49-F238E27FC236}">
                <a16:creationId xmlns:a16="http://schemas.microsoft.com/office/drawing/2014/main" xmlns="" id="{B2AE822E-5012-400B-A6B1-3A79BFDD36F2}"/>
              </a:ext>
            </a:extLst>
          </p:cNvPr>
          <p:cNvSpPr>
            <a:spLocks noChangeShapeType="1"/>
          </p:cNvSpPr>
          <p:nvPr/>
        </p:nvSpPr>
        <p:spPr bwMode="auto">
          <a:xfrm>
            <a:off x="8469934" y="5216869"/>
            <a:ext cx="1431925" cy="1588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88" name="Line 62">
            <a:extLst>
              <a:ext uri="{FF2B5EF4-FFF2-40B4-BE49-F238E27FC236}">
                <a16:creationId xmlns:a16="http://schemas.microsoft.com/office/drawing/2014/main" xmlns="" id="{A9A874F8-F4DD-4807-9D77-09C83E0DB8B8}"/>
              </a:ext>
            </a:extLst>
          </p:cNvPr>
          <p:cNvSpPr>
            <a:spLocks noChangeShapeType="1"/>
          </p:cNvSpPr>
          <p:nvPr/>
        </p:nvSpPr>
        <p:spPr bwMode="auto">
          <a:xfrm>
            <a:off x="9185897" y="5223219"/>
            <a:ext cx="1587" cy="479425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89" name="Rectangle 63">
            <a:extLst>
              <a:ext uri="{FF2B5EF4-FFF2-40B4-BE49-F238E27FC236}">
                <a16:creationId xmlns:a16="http://schemas.microsoft.com/office/drawing/2014/main" xmlns="" id="{98FED4D7-7D9F-4850-A57E-4DCA102CA3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17584" y="5313707"/>
            <a:ext cx="242888" cy="257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90" name="Rectangle 64">
            <a:extLst>
              <a:ext uri="{FF2B5EF4-FFF2-40B4-BE49-F238E27FC236}">
                <a16:creationId xmlns:a16="http://schemas.microsoft.com/office/drawing/2014/main" xmlns="" id="{A6D45BF5-22E2-4214-8E4D-CE44F905AF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17584" y="5323232"/>
            <a:ext cx="269304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zh-TW" sz="1700" b="1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80</a:t>
            </a:r>
            <a:endParaRPr lang="en-US" altLang="zh-TW" sz="2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91" name="Rectangle 65">
            <a:extLst>
              <a:ext uri="{FF2B5EF4-FFF2-40B4-BE49-F238E27FC236}">
                <a16:creationId xmlns:a16="http://schemas.microsoft.com/office/drawing/2014/main" xmlns="" id="{C08DE104-C725-4E42-9B8D-1F0092C517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7247" y="2861019"/>
            <a:ext cx="1343025" cy="227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92" name="Rectangle 66">
            <a:extLst>
              <a:ext uri="{FF2B5EF4-FFF2-40B4-BE49-F238E27FC236}">
                <a16:creationId xmlns:a16="http://schemas.microsoft.com/office/drawing/2014/main" xmlns="" id="{90E40659-D09D-4F35-BC45-3A06104D10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20609" y="2873719"/>
            <a:ext cx="91440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zh-TW" altLang="en-US" b="1" i="1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价格有误</a:t>
            </a:r>
            <a:endParaRPr lang="zh-TW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293" name="Group 71">
            <a:extLst>
              <a:ext uri="{FF2B5EF4-FFF2-40B4-BE49-F238E27FC236}">
                <a16:creationId xmlns:a16="http://schemas.microsoft.com/office/drawing/2014/main" xmlns="" id="{8B717562-81A4-4ECA-B2B4-B3E9E798598D}"/>
              </a:ext>
            </a:extLst>
          </p:cNvPr>
          <p:cNvGrpSpPr>
            <a:grpSpLocks/>
          </p:cNvGrpSpPr>
          <p:nvPr/>
        </p:nvGrpSpPr>
        <p:grpSpPr bwMode="auto">
          <a:xfrm>
            <a:off x="6953872" y="2565744"/>
            <a:ext cx="152400" cy="701675"/>
            <a:chOff x="3387" y="1486"/>
            <a:chExt cx="96" cy="442"/>
          </a:xfrm>
        </p:grpSpPr>
        <p:sp>
          <p:nvSpPr>
            <p:cNvPr id="294" name="Rectangle 67">
              <a:extLst>
                <a:ext uri="{FF2B5EF4-FFF2-40B4-BE49-F238E27FC236}">
                  <a16:creationId xmlns:a16="http://schemas.microsoft.com/office/drawing/2014/main" xmlns="" id="{8851CAC0-957B-43D7-9B6A-406DE923A1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36" y="1501"/>
              <a:ext cx="15" cy="351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95" name="Freeform 68">
              <a:extLst>
                <a:ext uri="{FF2B5EF4-FFF2-40B4-BE49-F238E27FC236}">
                  <a16:creationId xmlns:a16="http://schemas.microsoft.com/office/drawing/2014/main" xmlns="" id="{168D05B5-9B51-43FA-BB55-5DB7511B705B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2" y="1849"/>
              <a:ext cx="81" cy="79"/>
            </a:xfrm>
            <a:custGeom>
              <a:avLst/>
              <a:gdLst>
                <a:gd name="T0" fmla="*/ 0 w 81"/>
                <a:gd name="T1" fmla="*/ 0 h 79"/>
                <a:gd name="T2" fmla="*/ 42 w 81"/>
                <a:gd name="T3" fmla="*/ 79 h 79"/>
                <a:gd name="T4" fmla="*/ 81 w 81"/>
                <a:gd name="T5" fmla="*/ 0 h 79"/>
                <a:gd name="T6" fmla="*/ 0 w 81"/>
                <a:gd name="T7" fmla="*/ 0 h 7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1"/>
                <a:gd name="T13" fmla="*/ 0 h 79"/>
                <a:gd name="T14" fmla="*/ 81 w 81"/>
                <a:gd name="T15" fmla="*/ 79 h 7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1" h="79">
                  <a:moveTo>
                    <a:pt x="0" y="0"/>
                  </a:moveTo>
                  <a:lnTo>
                    <a:pt x="42" y="79"/>
                  </a:lnTo>
                  <a:lnTo>
                    <a:pt x="8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96" name="Rectangle 69">
              <a:extLst>
                <a:ext uri="{FF2B5EF4-FFF2-40B4-BE49-F238E27FC236}">
                  <a16:creationId xmlns:a16="http://schemas.microsoft.com/office/drawing/2014/main" xmlns="" id="{6CDAFA95-3F75-4689-9C37-5AB2FF3878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1" y="1486"/>
              <a:ext cx="15" cy="352"/>
            </a:xfrm>
            <a:prstGeom prst="rect">
              <a:avLst/>
            </a:prstGeom>
            <a:solidFill>
              <a:srgbClr val="FC0128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97" name="Freeform 70">
              <a:extLst>
                <a:ext uri="{FF2B5EF4-FFF2-40B4-BE49-F238E27FC236}">
                  <a16:creationId xmlns:a16="http://schemas.microsoft.com/office/drawing/2014/main" xmlns="" id="{81BEC727-16E5-46C5-BE92-62E56D79404D}"/>
                </a:ext>
              </a:extLst>
            </p:cNvPr>
            <p:cNvSpPr>
              <a:spLocks/>
            </p:cNvSpPr>
            <p:nvPr/>
          </p:nvSpPr>
          <p:spPr bwMode="auto">
            <a:xfrm>
              <a:off x="3387" y="1834"/>
              <a:ext cx="81" cy="79"/>
            </a:xfrm>
            <a:custGeom>
              <a:avLst/>
              <a:gdLst>
                <a:gd name="T0" fmla="*/ 0 w 81"/>
                <a:gd name="T1" fmla="*/ 0 h 79"/>
                <a:gd name="T2" fmla="*/ 41 w 81"/>
                <a:gd name="T3" fmla="*/ 79 h 79"/>
                <a:gd name="T4" fmla="*/ 81 w 81"/>
                <a:gd name="T5" fmla="*/ 0 h 79"/>
                <a:gd name="T6" fmla="*/ 0 w 81"/>
                <a:gd name="T7" fmla="*/ 0 h 7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1"/>
                <a:gd name="T13" fmla="*/ 0 h 79"/>
                <a:gd name="T14" fmla="*/ 81 w 81"/>
                <a:gd name="T15" fmla="*/ 79 h 7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1" h="79">
                  <a:moveTo>
                    <a:pt x="0" y="0"/>
                  </a:moveTo>
                  <a:lnTo>
                    <a:pt x="41" y="79"/>
                  </a:lnTo>
                  <a:lnTo>
                    <a:pt x="8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C0128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298" name="Group 75">
            <a:extLst>
              <a:ext uri="{FF2B5EF4-FFF2-40B4-BE49-F238E27FC236}">
                <a16:creationId xmlns:a16="http://schemas.microsoft.com/office/drawing/2014/main" xmlns="" id="{1BBCBC5C-F9CB-4C86-9C14-2C4632F9024B}"/>
              </a:ext>
            </a:extLst>
          </p:cNvPr>
          <p:cNvGrpSpPr>
            <a:grpSpLocks/>
          </p:cNvGrpSpPr>
          <p:nvPr/>
        </p:nvGrpSpPr>
        <p:grpSpPr bwMode="auto">
          <a:xfrm>
            <a:off x="6225209" y="1713257"/>
            <a:ext cx="1625600" cy="1085850"/>
            <a:chOff x="2928" y="949"/>
            <a:chExt cx="1024" cy="684"/>
          </a:xfrm>
        </p:grpSpPr>
        <p:sp>
          <p:nvSpPr>
            <p:cNvPr id="299" name="Freeform 72">
              <a:extLst>
                <a:ext uri="{FF2B5EF4-FFF2-40B4-BE49-F238E27FC236}">
                  <a16:creationId xmlns:a16="http://schemas.microsoft.com/office/drawing/2014/main" xmlns="" id="{8B98BC3C-1B21-4742-B639-2AFA24C19862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1" y="971"/>
              <a:ext cx="1001" cy="662"/>
            </a:xfrm>
            <a:custGeom>
              <a:avLst/>
              <a:gdLst>
                <a:gd name="T0" fmla="*/ 0 w 1001"/>
                <a:gd name="T1" fmla="*/ 662 h 662"/>
                <a:gd name="T2" fmla="*/ 0 w 1001"/>
                <a:gd name="T3" fmla="*/ 0 h 662"/>
                <a:gd name="T4" fmla="*/ 834 w 1001"/>
                <a:gd name="T5" fmla="*/ 0 h 662"/>
                <a:gd name="T6" fmla="*/ 1001 w 1001"/>
                <a:gd name="T7" fmla="*/ 133 h 662"/>
                <a:gd name="T8" fmla="*/ 1001 w 1001"/>
                <a:gd name="T9" fmla="*/ 662 h 662"/>
                <a:gd name="T10" fmla="*/ 0 w 1001"/>
                <a:gd name="T11" fmla="*/ 662 h 66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001"/>
                <a:gd name="T19" fmla="*/ 0 h 662"/>
                <a:gd name="T20" fmla="*/ 1001 w 1001"/>
                <a:gd name="T21" fmla="*/ 662 h 66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001" h="662">
                  <a:moveTo>
                    <a:pt x="0" y="662"/>
                  </a:moveTo>
                  <a:lnTo>
                    <a:pt x="0" y="0"/>
                  </a:lnTo>
                  <a:lnTo>
                    <a:pt x="834" y="0"/>
                  </a:lnTo>
                  <a:lnTo>
                    <a:pt x="1001" y="133"/>
                  </a:lnTo>
                  <a:lnTo>
                    <a:pt x="1001" y="662"/>
                  </a:lnTo>
                  <a:lnTo>
                    <a:pt x="0" y="662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300" name="Freeform 73">
              <a:extLst>
                <a:ext uri="{FF2B5EF4-FFF2-40B4-BE49-F238E27FC236}">
                  <a16:creationId xmlns:a16="http://schemas.microsoft.com/office/drawing/2014/main" xmlns="" id="{A98958C2-C231-4E7F-B36A-73F35358A1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8" y="949"/>
              <a:ext cx="1001" cy="662"/>
            </a:xfrm>
            <a:custGeom>
              <a:avLst/>
              <a:gdLst>
                <a:gd name="T0" fmla="*/ 0 w 1001"/>
                <a:gd name="T1" fmla="*/ 662 h 662"/>
                <a:gd name="T2" fmla="*/ 0 w 1001"/>
                <a:gd name="T3" fmla="*/ 0 h 662"/>
                <a:gd name="T4" fmla="*/ 834 w 1001"/>
                <a:gd name="T5" fmla="*/ 0 h 662"/>
                <a:gd name="T6" fmla="*/ 1001 w 1001"/>
                <a:gd name="T7" fmla="*/ 133 h 662"/>
                <a:gd name="T8" fmla="*/ 1001 w 1001"/>
                <a:gd name="T9" fmla="*/ 662 h 662"/>
                <a:gd name="T10" fmla="*/ 0 w 1001"/>
                <a:gd name="T11" fmla="*/ 662 h 66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001"/>
                <a:gd name="T19" fmla="*/ 0 h 662"/>
                <a:gd name="T20" fmla="*/ 1001 w 1001"/>
                <a:gd name="T21" fmla="*/ 662 h 66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001" h="662">
                  <a:moveTo>
                    <a:pt x="0" y="662"/>
                  </a:moveTo>
                  <a:lnTo>
                    <a:pt x="0" y="0"/>
                  </a:lnTo>
                  <a:lnTo>
                    <a:pt x="834" y="0"/>
                  </a:lnTo>
                  <a:lnTo>
                    <a:pt x="1001" y="133"/>
                  </a:lnTo>
                  <a:lnTo>
                    <a:pt x="1001" y="662"/>
                  </a:lnTo>
                  <a:lnTo>
                    <a:pt x="0" y="66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301" name="Freeform 74">
              <a:extLst>
                <a:ext uri="{FF2B5EF4-FFF2-40B4-BE49-F238E27FC236}">
                  <a16:creationId xmlns:a16="http://schemas.microsoft.com/office/drawing/2014/main" xmlns="" id="{B9E5727F-B1C8-4A18-9E6B-034DA03291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8" y="949"/>
              <a:ext cx="1001" cy="662"/>
            </a:xfrm>
            <a:custGeom>
              <a:avLst/>
              <a:gdLst>
                <a:gd name="T0" fmla="*/ 0 w 1001"/>
                <a:gd name="T1" fmla="*/ 662 h 662"/>
                <a:gd name="T2" fmla="*/ 0 w 1001"/>
                <a:gd name="T3" fmla="*/ 0 h 662"/>
                <a:gd name="T4" fmla="*/ 834 w 1001"/>
                <a:gd name="T5" fmla="*/ 0 h 662"/>
                <a:gd name="T6" fmla="*/ 1001 w 1001"/>
                <a:gd name="T7" fmla="*/ 133 h 662"/>
                <a:gd name="T8" fmla="*/ 1001 w 1001"/>
                <a:gd name="T9" fmla="*/ 662 h 662"/>
                <a:gd name="T10" fmla="*/ 0 w 1001"/>
                <a:gd name="T11" fmla="*/ 662 h 66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001"/>
                <a:gd name="T19" fmla="*/ 0 h 662"/>
                <a:gd name="T20" fmla="*/ 1001 w 1001"/>
                <a:gd name="T21" fmla="*/ 662 h 66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001" h="662">
                  <a:moveTo>
                    <a:pt x="0" y="662"/>
                  </a:moveTo>
                  <a:lnTo>
                    <a:pt x="0" y="0"/>
                  </a:lnTo>
                  <a:lnTo>
                    <a:pt x="834" y="0"/>
                  </a:lnTo>
                  <a:lnTo>
                    <a:pt x="1001" y="133"/>
                  </a:lnTo>
                  <a:lnTo>
                    <a:pt x="1001" y="662"/>
                  </a:lnTo>
                  <a:lnTo>
                    <a:pt x="0" y="662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sp>
        <p:nvSpPr>
          <p:cNvPr id="302" name="Freeform 76">
            <a:extLst>
              <a:ext uri="{FF2B5EF4-FFF2-40B4-BE49-F238E27FC236}">
                <a16:creationId xmlns:a16="http://schemas.microsoft.com/office/drawing/2014/main" xmlns="" id="{DDC959EB-863F-4A08-8BE0-37848CD6B457}"/>
              </a:ext>
            </a:extLst>
          </p:cNvPr>
          <p:cNvSpPr>
            <a:spLocks/>
          </p:cNvSpPr>
          <p:nvPr/>
        </p:nvSpPr>
        <p:spPr bwMode="auto">
          <a:xfrm>
            <a:off x="7528547" y="1713257"/>
            <a:ext cx="285750" cy="301625"/>
          </a:xfrm>
          <a:custGeom>
            <a:avLst/>
            <a:gdLst>
              <a:gd name="T0" fmla="*/ 2147483647 w 180"/>
              <a:gd name="T1" fmla="*/ 0 h 190"/>
              <a:gd name="T2" fmla="*/ 0 w 180"/>
              <a:gd name="T3" fmla="*/ 2147483647 h 190"/>
              <a:gd name="T4" fmla="*/ 2147483647 w 180"/>
              <a:gd name="T5" fmla="*/ 2147483647 h 190"/>
              <a:gd name="T6" fmla="*/ 2147483647 w 180"/>
              <a:gd name="T7" fmla="*/ 0 h 190"/>
              <a:gd name="T8" fmla="*/ 0 60000 65536"/>
              <a:gd name="T9" fmla="*/ 0 60000 65536"/>
              <a:gd name="T10" fmla="*/ 0 60000 65536"/>
              <a:gd name="T11" fmla="*/ 0 60000 65536"/>
              <a:gd name="T12" fmla="*/ 0 w 180"/>
              <a:gd name="T13" fmla="*/ 0 h 190"/>
              <a:gd name="T14" fmla="*/ 180 w 180"/>
              <a:gd name="T15" fmla="*/ 190 h 19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0" h="190">
                <a:moveTo>
                  <a:pt x="13" y="0"/>
                </a:moveTo>
                <a:lnTo>
                  <a:pt x="0" y="190"/>
                </a:lnTo>
                <a:lnTo>
                  <a:pt x="180" y="133"/>
                </a:lnTo>
                <a:lnTo>
                  <a:pt x="13" y="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03" name="Freeform 77">
            <a:extLst>
              <a:ext uri="{FF2B5EF4-FFF2-40B4-BE49-F238E27FC236}">
                <a16:creationId xmlns:a16="http://schemas.microsoft.com/office/drawing/2014/main" xmlns="" id="{88E5E876-5CCF-44D1-82B6-42B60FCF32C4}"/>
              </a:ext>
            </a:extLst>
          </p:cNvPr>
          <p:cNvSpPr>
            <a:spLocks/>
          </p:cNvSpPr>
          <p:nvPr/>
        </p:nvSpPr>
        <p:spPr bwMode="auto">
          <a:xfrm>
            <a:off x="7549184" y="1713257"/>
            <a:ext cx="265113" cy="246062"/>
          </a:xfrm>
          <a:custGeom>
            <a:avLst/>
            <a:gdLst>
              <a:gd name="T0" fmla="*/ 0 w 167"/>
              <a:gd name="T1" fmla="*/ 0 h 155"/>
              <a:gd name="T2" fmla="*/ 2147483647 w 167"/>
              <a:gd name="T3" fmla="*/ 2147483647 h 155"/>
              <a:gd name="T4" fmla="*/ 2147483647 w 167"/>
              <a:gd name="T5" fmla="*/ 2147483647 h 155"/>
              <a:gd name="T6" fmla="*/ 0 w 167"/>
              <a:gd name="T7" fmla="*/ 0 h 155"/>
              <a:gd name="T8" fmla="*/ 0 60000 65536"/>
              <a:gd name="T9" fmla="*/ 0 60000 65536"/>
              <a:gd name="T10" fmla="*/ 0 60000 65536"/>
              <a:gd name="T11" fmla="*/ 0 60000 65536"/>
              <a:gd name="T12" fmla="*/ 0 w 167"/>
              <a:gd name="T13" fmla="*/ 0 h 155"/>
              <a:gd name="T14" fmla="*/ 167 w 167"/>
              <a:gd name="T15" fmla="*/ 155 h 15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67" h="155">
                <a:moveTo>
                  <a:pt x="0" y="0"/>
                </a:moveTo>
                <a:lnTo>
                  <a:pt x="17" y="155"/>
                </a:lnTo>
                <a:lnTo>
                  <a:pt x="167" y="133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04" name="Line 78">
            <a:extLst>
              <a:ext uri="{FF2B5EF4-FFF2-40B4-BE49-F238E27FC236}">
                <a16:creationId xmlns:a16="http://schemas.microsoft.com/office/drawing/2014/main" xmlns="" id="{DFD5E678-4B14-494F-90FF-555CF8B3EBDC}"/>
              </a:ext>
            </a:extLst>
          </p:cNvPr>
          <p:cNvSpPr>
            <a:spLocks noChangeShapeType="1"/>
          </p:cNvSpPr>
          <p:nvPr/>
        </p:nvSpPr>
        <p:spPr bwMode="auto">
          <a:xfrm>
            <a:off x="6302997" y="2133944"/>
            <a:ext cx="1433512" cy="1588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05" name="Rectangle 79">
            <a:extLst>
              <a:ext uri="{FF2B5EF4-FFF2-40B4-BE49-F238E27FC236}">
                <a16:creationId xmlns:a16="http://schemas.microsoft.com/office/drawing/2014/main" xmlns="" id="{5EB319FC-EC14-4041-8A0B-69312AB480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06172" y="1821207"/>
            <a:ext cx="668337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06" name="Rectangle 80">
            <a:extLst>
              <a:ext uri="{FF2B5EF4-FFF2-40B4-BE49-F238E27FC236}">
                <a16:creationId xmlns:a16="http://schemas.microsoft.com/office/drawing/2014/main" xmlns="" id="{77AF35E1-36A5-4DC7-A860-361BA57FD9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06172" y="1827557"/>
            <a:ext cx="836768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zh-CN" alt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发       票</a:t>
            </a:r>
            <a:endParaRPr lang="zh-TW" altLang="en-US" sz="16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307" name="Group 85">
            <a:extLst>
              <a:ext uri="{FF2B5EF4-FFF2-40B4-BE49-F238E27FC236}">
                <a16:creationId xmlns:a16="http://schemas.microsoft.com/office/drawing/2014/main" xmlns="" id="{6D894399-4450-43FF-A9FF-0FB3CD80A0A8}"/>
              </a:ext>
            </a:extLst>
          </p:cNvPr>
          <p:cNvGrpSpPr>
            <a:grpSpLocks/>
          </p:cNvGrpSpPr>
          <p:nvPr/>
        </p:nvGrpSpPr>
        <p:grpSpPr bwMode="auto">
          <a:xfrm>
            <a:off x="5213972" y="2764182"/>
            <a:ext cx="1035050" cy="2681287"/>
            <a:chOff x="2291" y="1611"/>
            <a:chExt cx="652" cy="1689"/>
          </a:xfrm>
        </p:grpSpPr>
        <p:sp>
          <p:nvSpPr>
            <p:cNvPr id="308" name="Freeform 81">
              <a:extLst>
                <a:ext uri="{FF2B5EF4-FFF2-40B4-BE49-F238E27FC236}">
                  <a16:creationId xmlns:a16="http://schemas.microsoft.com/office/drawing/2014/main" xmlns="" id="{77557D2B-CCAE-4DA2-9898-C5F5F0F2E55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06" y="1626"/>
              <a:ext cx="559" cy="1633"/>
            </a:xfrm>
            <a:custGeom>
              <a:avLst/>
              <a:gdLst>
                <a:gd name="T0" fmla="*/ 0 w 559"/>
                <a:gd name="T1" fmla="*/ 0 h 1633"/>
                <a:gd name="T2" fmla="*/ 0 w 559"/>
                <a:gd name="T3" fmla="*/ 1633 h 1633"/>
                <a:gd name="T4" fmla="*/ 559 w 559"/>
                <a:gd name="T5" fmla="*/ 1633 h 1633"/>
                <a:gd name="T6" fmla="*/ 0 60000 65536"/>
                <a:gd name="T7" fmla="*/ 0 60000 65536"/>
                <a:gd name="T8" fmla="*/ 0 60000 65536"/>
                <a:gd name="T9" fmla="*/ 0 w 559"/>
                <a:gd name="T10" fmla="*/ 0 h 1633"/>
                <a:gd name="T11" fmla="*/ 559 w 559"/>
                <a:gd name="T12" fmla="*/ 1633 h 1633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559" h="1633">
                  <a:moveTo>
                    <a:pt x="0" y="0"/>
                  </a:moveTo>
                  <a:lnTo>
                    <a:pt x="0" y="1633"/>
                  </a:lnTo>
                  <a:lnTo>
                    <a:pt x="559" y="1633"/>
                  </a:lnTo>
                </a:path>
              </a:pathLst>
            </a:custGeom>
            <a:noFill/>
            <a:ln w="238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309" name="Freeform 82">
              <a:extLst>
                <a:ext uri="{FF2B5EF4-FFF2-40B4-BE49-F238E27FC236}">
                  <a16:creationId xmlns:a16="http://schemas.microsoft.com/office/drawing/2014/main" xmlns="" id="{1E542FFA-907C-49A6-8185-4B9C804840B5}"/>
                </a:ext>
              </a:extLst>
            </p:cNvPr>
            <p:cNvSpPr>
              <a:spLocks/>
            </p:cNvSpPr>
            <p:nvPr/>
          </p:nvSpPr>
          <p:spPr bwMode="auto">
            <a:xfrm>
              <a:off x="2862" y="3221"/>
              <a:ext cx="81" cy="79"/>
            </a:xfrm>
            <a:custGeom>
              <a:avLst/>
              <a:gdLst>
                <a:gd name="T0" fmla="*/ 0 w 81"/>
                <a:gd name="T1" fmla="*/ 79 h 79"/>
                <a:gd name="T2" fmla="*/ 81 w 81"/>
                <a:gd name="T3" fmla="*/ 38 h 79"/>
                <a:gd name="T4" fmla="*/ 0 w 81"/>
                <a:gd name="T5" fmla="*/ 0 h 79"/>
                <a:gd name="T6" fmla="*/ 0 w 81"/>
                <a:gd name="T7" fmla="*/ 79 h 7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1"/>
                <a:gd name="T13" fmla="*/ 0 h 79"/>
                <a:gd name="T14" fmla="*/ 81 w 81"/>
                <a:gd name="T15" fmla="*/ 79 h 7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1" h="79">
                  <a:moveTo>
                    <a:pt x="0" y="79"/>
                  </a:moveTo>
                  <a:lnTo>
                    <a:pt x="81" y="38"/>
                  </a:lnTo>
                  <a:lnTo>
                    <a:pt x="0" y="0"/>
                  </a:lnTo>
                  <a:lnTo>
                    <a:pt x="0" y="79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310" name="Freeform 83">
              <a:extLst>
                <a:ext uri="{FF2B5EF4-FFF2-40B4-BE49-F238E27FC236}">
                  <a16:creationId xmlns:a16="http://schemas.microsoft.com/office/drawing/2014/main" xmlns="" id="{53C9C40B-D819-434A-9C75-C5BB35B2B272}"/>
                </a:ext>
              </a:extLst>
            </p:cNvPr>
            <p:cNvSpPr>
              <a:spLocks/>
            </p:cNvSpPr>
            <p:nvPr/>
          </p:nvSpPr>
          <p:spPr bwMode="auto">
            <a:xfrm>
              <a:off x="2291" y="1611"/>
              <a:ext cx="559" cy="1634"/>
            </a:xfrm>
            <a:custGeom>
              <a:avLst/>
              <a:gdLst>
                <a:gd name="T0" fmla="*/ 0 w 559"/>
                <a:gd name="T1" fmla="*/ 0 h 1634"/>
                <a:gd name="T2" fmla="*/ 0 w 559"/>
                <a:gd name="T3" fmla="*/ 1634 h 1634"/>
                <a:gd name="T4" fmla="*/ 559 w 559"/>
                <a:gd name="T5" fmla="*/ 1634 h 1634"/>
                <a:gd name="T6" fmla="*/ 0 60000 65536"/>
                <a:gd name="T7" fmla="*/ 0 60000 65536"/>
                <a:gd name="T8" fmla="*/ 0 60000 65536"/>
                <a:gd name="T9" fmla="*/ 0 w 559"/>
                <a:gd name="T10" fmla="*/ 0 h 1634"/>
                <a:gd name="T11" fmla="*/ 559 w 559"/>
                <a:gd name="T12" fmla="*/ 1634 h 163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559" h="1634">
                  <a:moveTo>
                    <a:pt x="0" y="0"/>
                  </a:moveTo>
                  <a:lnTo>
                    <a:pt x="0" y="1634"/>
                  </a:lnTo>
                  <a:lnTo>
                    <a:pt x="559" y="1634"/>
                  </a:lnTo>
                </a:path>
              </a:pathLst>
            </a:custGeom>
            <a:noFill/>
            <a:ln w="23813">
              <a:solidFill>
                <a:srgbClr val="FC0128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311" name="Freeform 84">
              <a:extLst>
                <a:ext uri="{FF2B5EF4-FFF2-40B4-BE49-F238E27FC236}">
                  <a16:creationId xmlns:a16="http://schemas.microsoft.com/office/drawing/2014/main" xmlns="" id="{C35E1910-C192-41BF-BDE0-404FAF796B48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7" y="3206"/>
              <a:ext cx="81" cy="79"/>
            </a:xfrm>
            <a:custGeom>
              <a:avLst/>
              <a:gdLst>
                <a:gd name="T0" fmla="*/ 0 w 81"/>
                <a:gd name="T1" fmla="*/ 79 h 79"/>
                <a:gd name="T2" fmla="*/ 81 w 81"/>
                <a:gd name="T3" fmla="*/ 39 h 79"/>
                <a:gd name="T4" fmla="*/ 0 w 81"/>
                <a:gd name="T5" fmla="*/ 0 h 79"/>
                <a:gd name="T6" fmla="*/ 0 w 81"/>
                <a:gd name="T7" fmla="*/ 79 h 7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1"/>
                <a:gd name="T13" fmla="*/ 0 h 79"/>
                <a:gd name="T14" fmla="*/ 81 w 81"/>
                <a:gd name="T15" fmla="*/ 79 h 7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1" h="79">
                  <a:moveTo>
                    <a:pt x="0" y="79"/>
                  </a:moveTo>
                  <a:lnTo>
                    <a:pt x="81" y="39"/>
                  </a:lnTo>
                  <a:lnTo>
                    <a:pt x="0" y="0"/>
                  </a:lnTo>
                  <a:lnTo>
                    <a:pt x="0" y="79"/>
                  </a:lnTo>
                  <a:close/>
                </a:path>
              </a:pathLst>
            </a:custGeom>
            <a:solidFill>
              <a:srgbClr val="FC0128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312" name="Group 89">
            <a:extLst>
              <a:ext uri="{FF2B5EF4-FFF2-40B4-BE49-F238E27FC236}">
                <a16:creationId xmlns:a16="http://schemas.microsoft.com/office/drawing/2014/main" xmlns="" id="{55EF5A1E-F289-4640-8A1D-B2BF33C783F0}"/>
              </a:ext>
            </a:extLst>
          </p:cNvPr>
          <p:cNvGrpSpPr>
            <a:grpSpLocks/>
          </p:cNvGrpSpPr>
          <p:nvPr/>
        </p:nvGrpSpPr>
        <p:grpSpPr bwMode="auto">
          <a:xfrm>
            <a:off x="6225209" y="4796182"/>
            <a:ext cx="1625600" cy="1087437"/>
            <a:chOff x="2928" y="2891"/>
            <a:chExt cx="1024" cy="685"/>
          </a:xfrm>
        </p:grpSpPr>
        <p:sp>
          <p:nvSpPr>
            <p:cNvPr id="313" name="Freeform 86">
              <a:extLst>
                <a:ext uri="{FF2B5EF4-FFF2-40B4-BE49-F238E27FC236}">
                  <a16:creationId xmlns:a16="http://schemas.microsoft.com/office/drawing/2014/main" xmlns="" id="{14319507-BD31-4ED0-B41D-18F4F9FC3C0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1" y="2914"/>
              <a:ext cx="1001" cy="662"/>
            </a:xfrm>
            <a:custGeom>
              <a:avLst/>
              <a:gdLst>
                <a:gd name="T0" fmla="*/ 0 w 1001"/>
                <a:gd name="T1" fmla="*/ 662 h 662"/>
                <a:gd name="T2" fmla="*/ 0 w 1001"/>
                <a:gd name="T3" fmla="*/ 0 h 662"/>
                <a:gd name="T4" fmla="*/ 834 w 1001"/>
                <a:gd name="T5" fmla="*/ 0 h 662"/>
                <a:gd name="T6" fmla="*/ 1001 w 1001"/>
                <a:gd name="T7" fmla="*/ 132 h 662"/>
                <a:gd name="T8" fmla="*/ 1001 w 1001"/>
                <a:gd name="T9" fmla="*/ 662 h 662"/>
                <a:gd name="T10" fmla="*/ 0 w 1001"/>
                <a:gd name="T11" fmla="*/ 662 h 66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001"/>
                <a:gd name="T19" fmla="*/ 0 h 662"/>
                <a:gd name="T20" fmla="*/ 1001 w 1001"/>
                <a:gd name="T21" fmla="*/ 662 h 66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001" h="662">
                  <a:moveTo>
                    <a:pt x="0" y="662"/>
                  </a:moveTo>
                  <a:lnTo>
                    <a:pt x="0" y="0"/>
                  </a:lnTo>
                  <a:lnTo>
                    <a:pt x="834" y="0"/>
                  </a:lnTo>
                  <a:lnTo>
                    <a:pt x="1001" y="132"/>
                  </a:lnTo>
                  <a:lnTo>
                    <a:pt x="1001" y="662"/>
                  </a:lnTo>
                  <a:lnTo>
                    <a:pt x="0" y="662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314" name="Freeform 87">
              <a:extLst>
                <a:ext uri="{FF2B5EF4-FFF2-40B4-BE49-F238E27FC236}">
                  <a16:creationId xmlns:a16="http://schemas.microsoft.com/office/drawing/2014/main" xmlns="" id="{6CA726DB-BA4D-46EA-86A9-D284DED6CF4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8" y="2891"/>
              <a:ext cx="1001" cy="663"/>
            </a:xfrm>
            <a:custGeom>
              <a:avLst/>
              <a:gdLst>
                <a:gd name="T0" fmla="*/ 0 w 1001"/>
                <a:gd name="T1" fmla="*/ 663 h 663"/>
                <a:gd name="T2" fmla="*/ 0 w 1001"/>
                <a:gd name="T3" fmla="*/ 0 h 663"/>
                <a:gd name="T4" fmla="*/ 834 w 1001"/>
                <a:gd name="T5" fmla="*/ 0 h 663"/>
                <a:gd name="T6" fmla="*/ 1001 w 1001"/>
                <a:gd name="T7" fmla="*/ 133 h 663"/>
                <a:gd name="T8" fmla="*/ 1001 w 1001"/>
                <a:gd name="T9" fmla="*/ 663 h 663"/>
                <a:gd name="T10" fmla="*/ 0 w 1001"/>
                <a:gd name="T11" fmla="*/ 663 h 66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001"/>
                <a:gd name="T19" fmla="*/ 0 h 663"/>
                <a:gd name="T20" fmla="*/ 1001 w 1001"/>
                <a:gd name="T21" fmla="*/ 663 h 66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001" h="663">
                  <a:moveTo>
                    <a:pt x="0" y="663"/>
                  </a:moveTo>
                  <a:lnTo>
                    <a:pt x="0" y="0"/>
                  </a:lnTo>
                  <a:lnTo>
                    <a:pt x="834" y="0"/>
                  </a:lnTo>
                  <a:lnTo>
                    <a:pt x="1001" y="133"/>
                  </a:lnTo>
                  <a:lnTo>
                    <a:pt x="1001" y="663"/>
                  </a:lnTo>
                  <a:lnTo>
                    <a:pt x="0" y="663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315" name="Freeform 88">
              <a:extLst>
                <a:ext uri="{FF2B5EF4-FFF2-40B4-BE49-F238E27FC236}">
                  <a16:creationId xmlns:a16="http://schemas.microsoft.com/office/drawing/2014/main" xmlns="" id="{8D719065-AD07-43CA-AB4B-2FD54A83C66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8" y="2891"/>
              <a:ext cx="1001" cy="663"/>
            </a:xfrm>
            <a:custGeom>
              <a:avLst/>
              <a:gdLst>
                <a:gd name="T0" fmla="*/ 0 w 1001"/>
                <a:gd name="T1" fmla="*/ 663 h 663"/>
                <a:gd name="T2" fmla="*/ 0 w 1001"/>
                <a:gd name="T3" fmla="*/ 0 h 663"/>
                <a:gd name="T4" fmla="*/ 834 w 1001"/>
                <a:gd name="T5" fmla="*/ 0 h 663"/>
                <a:gd name="T6" fmla="*/ 1001 w 1001"/>
                <a:gd name="T7" fmla="*/ 133 h 663"/>
                <a:gd name="T8" fmla="*/ 1001 w 1001"/>
                <a:gd name="T9" fmla="*/ 663 h 663"/>
                <a:gd name="T10" fmla="*/ 0 w 1001"/>
                <a:gd name="T11" fmla="*/ 663 h 66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001"/>
                <a:gd name="T19" fmla="*/ 0 h 663"/>
                <a:gd name="T20" fmla="*/ 1001 w 1001"/>
                <a:gd name="T21" fmla="*/ 663 h 66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001" h="663">
                  <a:moveTo>
                    <a:pt x="0" y="663"/>
                  </a:moveTo>
                  <a:lnTo>
                    <a:pt x="0" y="0"/>
                  </a:lnTo>
                  <a:lnTo>
                    <a:pt x="834" y="0"/>
                  </a:lnTo>
                  <a:lnTo>
                    <a:pt x="1001" y="133"/>
                  </a:lnTo>
                  <a:lnTo>
                    <a:pt x="1001" y="663"/>
                  </a:lnTo>
                  <a:lnTo>
                    <a:pt x="0" y="663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sp>
        <p:nvSpPr>
          <p:cNvPr id="316" name="Freeform 90">
            <a:extLst>
              <a:ext uri="{FF2B5EF4-FFF2-40B4-BE49-F238E27FC236}">
                <a16:creationId xmlns:a16="http://schemas.microsoft.com/office/drawing/2014/main" xmlns="" id="{ADF81339-ADB8-4C63-B829-0C94693F79B8}"/>
              </a:ext>
            </a:extLst>
          </p:cNvPr>
          <p:cNvSpPr>
            <a:spLocks/>
          </p:cNvSpPr>
          <p:nvPr/>
        </p:nvSpPr>
        <p:spPr bwMode="auto">
          <a:xfrm>
            <a:off x="7528547" y="4796182"/>
            <a:ext cx="285750" cy="301625"/>
          </a:xfrm>
          <a:custGeom>
            <a:avLst/>
            <a:gdLst>
              <a:gd name="T0" fmla="*/ 2147483647 w 180"/>
              <a:gd name="T1" fmla="*/ 0 h 190"/>
              <a:gd name="T2" fmla="*/ 0 w 180"/>
              <a:gd name="T3" fmla="*/ 2147483647 h 190"/>
              <a:gd name="T4" fmla="*/ 2147483647 w 180"/>
              <a:gd name="T5" fmla="*/ 2147483647 h 190"/>
              <a:gd name="T6" fmla="*/ 2147483647 w 180"/>
              <a:gd name="T7" fmla="*/ 0 h 190"/>
              <a:gd name="T8" fmla="*/ 0 60000 65536"/>
              <a:gd name="T9" fmla="*/ 0 60000 65536"/>
              <a:gd name="T10" fmla="*/ 0 60000 65536"/>
              <a:gd name="T11" fmla="*/ 0 60000 65536"/>
              <a:gd name="T12" fmla="*/ 0 w 180"/>
              <a:gd name="T13" fmla="*/ 0 h 190"/>
              <a:gd name="T14" fmla="*/ 180 w 180"/>
              <a:gd name="T15" fmla="*/ 190 h 19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0" h="190">
                <a:moveTo>
                  <a:pt x="13" y="0"/>
                </a:moveTo>
                <a:lnTo>
                  <a:pt x="0" y="190"/>
                </a:lnTo>
                <a:lnTo>
                  <a:pt x="180" y="133"/>
                </a:lnTo>
                <a:lnTo>
                  <a:pt x="13" y="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17" name="Freeform 91">
            <a:extLst>
              <a:ext uri="{FF2B5EF4-FFF2-40B4-BE49-F238E27FC236}">
                <a16:creationId xmlns:a16="http://schemas.microsoft.com/office/drawing/2014/main" xmlns="" id="{5597B94C-B082-458A-8717-18E63FE9CC04}"/>
              </a:ext>
            </a:extLst>
          </p:cNvPr>
          <p:cNvSpPr>
            <a:spLocks/>
          </p:cNvSpPr>
          <p:nvPr/>
        </p:nvSpPr>
        <p:spPr bwMode="auto">
          <a:xfrm>
            <a:off x="7549184" y="4796182"/>
            <a:ext cx="265113" cy="246062"/>
          </a:xfrm>
          <a:custGeom>
            <a:avLst/>
            <a:gdLst>
              <a:gd name="T0" fmla="*/ 0 w 167"/>
              <a:gd name="T1" fmla="*/ 0 h 155"/>
              <a:gd name="T2" fmla="*/ 2147483647 w 167"/>
              <a:gd name="T3" fmla="*/ 2147483647 h 155"/>
              <a:gd name="T4" fmla="*/ 2147483647 w 167"/>
              <a:gd name="T5" fmla="*/ 2147483647 h 155"/>
              <a:gd name="T6" fmla="*/ 0 w 167"/>
              <a:gd name="T7" fmla="*/ 0 h 155"/>
              <a:gd name="T8" fmla="*/ 0 60000 65536"/>
              <a:gd name="T9" fmla="*/ 0 60000 65536"/>
              <a:gd name="T10" fmla="*/ 0 60000 65536"/>
              <a:gd name="T11" fmla="*/ 0 60000 65536"/>
              <a:gd name="T12" fmla="*/ 0 w 167"/>
              <a:gd name="T13" fmla="*/ 0 h 155"/>
              <a:gd name="T14" fmla="*/ 167 w 167"/>
              <a:gd name="T15" fmla="*/ 155 h 15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67" h="155">
                <a:moveTo>
                  <a:pt x="0" y="0"/>
                </a:moveTo>
                <a:lnTo>
                  <a:pt x="17" y="155"/>
                </a:lnTo>
                <a:lnTo>
                  <a:pt x="167" y="133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18" name="Line 92">
            <a:extLst>
              <a:ext uri="{FF2B5EF4-FFF2-40B4-BE49-F238E27FC236}">
                <a16:creationId xmlns:a16="http://schemas.microsoft.com/office/drawing/2014/main" xmlns="" id="{B6D60E28-6AE5-4358-A0D9-A578B52D739A}"/>
              </a:ext>
            </a:extLst>
          </p:cNvPr>
          <p:cNvSpPr>
            <a:spLocks noChangeShapeType="1"/>
          </p:cNvSpPr>
          <p:nvPr/>
        </p:nvSpPr>
        <p:spPr bwMode="auto">
          <a:xfrm>
            <a:off x="6302997" y="5216869"/>
            <a:ext cx="1433512" cy="1588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19" name="Rectangle 93">
            <a:extLst>
              <a:ext uri="{FF2B5EF4-FFF2-40B4-BE49-F238E27FC236}">
                <a16:creationId xmlns:a16="http://schemas.microsoft.com/office/drawing/2014/main" xmlns="" id="{0D3FD847-9F7B-49F5-B987-ECBB6AE70C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06172" y="4905719"/>
            <a:ext cx="668337" cy="227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320" name="Group 129">
            <a:extLst>
              <a:ext uri="{FF2B5EF4-FFF2-40B4-BE49-F238E27FC236}">
                <a16:creationId xmlns:a16="http://schemas.microsoft.com/office/drawing/2014/main" xmlns="" id="{8F416F34-A087-4B2F-91A8-8E900887EC8C}"/>
              </a:ext>
            </a:extLst>
          </p:cNvPr>
          <p:cNvGrpSpPr>
            <a:grpSpLocks/>
          </p:cNvGrpSpPr>
          <p:nvPr/>
        </p:nvGrpSpPr>
        <p:grpSpPr bwMode="auto">
          <a:xfrm>
            <a:off x="4572622" y="2764182"/>
            <a:ext cx="1689100" cy="1122362"/>
            <a:chOff x="1887" y="1611"/>
            <a:chExt cx="1064" cy="707"/>
          </a:xfrm>
        </p:grpSpPr>
        <p:sp>
          <p:nvSpPr>
            <p:cNvPr id="321" name="Freeform 95">
              <a:extLst>
                <a:ext uri="{FF2B5EF4-FFF2-40B4-BE49-F238E27FC236}">
                  <a16:creationId xmlns:a16="http://schemas.microsoft.com/office/drawing/2014/main" xmlns="" id="{B7781EA8-A639-42DC-BC09-D5D9CB0EDA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875" y="2303"/>
              <a:ext cx="76" cy="15"/>
            </a:xfrm>
            <a:custGeom>
              <a:avLst/>
              <a:gdLst>
                <a:gd name="T0" fmla="*/ 68 w 76"/>
                <a:gd name="T1" fmla="*/ 15 h 15"/>
                <a:gd name="T2" fmla="*/ 74 w 76"/>
                <a:gd name="T3" fmla="*/ 13 h 15"/>
                <a:gd name="T4" fmla="*/ 76 w 76"/>
                <a:gd name="T5" fmla="*/ 7 h 15"/>
                <a:gd name="T6" fmla="*/ 74 w 76"/>
                <a:gd name="T7" fmla="*/ 2 h 15"/>
                <a:gd name="T8" fmla="*/ 68 w 76"/>
                <a:gd name="T9" fmla="*/ 0 h 15"/>
                <a:gd name="T10" fmla="*/ 8 w 76"/>
                <a:gd name="T11" fmla="*/ 0 h 15"/>
                <a:gd name="T12" fmla="*/ 2 w 76"/>
                <a:gd name="T13" fmla="*/ 2 h 15"/>
                <a:gd name="T14" fmla="*/ 0 w 76"/>
                <a:gd name="T15" fmla="*/ 7 h 15"/>
                <a:gd name="T16" fmla="*/ 2 w 76"/>
                <a:gd name="T17" fmla="*/ 13 h 15"/>
                <a:gd name="T18" fmla="*/ 8 w 76"/>
                <a:gd name="T19" fmla="*/ 15 h 15"/>
                <a:gd name="T20" fmla="*/ 68 w 76"/>
                <a:gd name="T21" fmla="*/ 15 h 15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76"/>
                <a:gd name="T34" fmla="*/ 0 h 15"/>
                <a:gd name="T35" fmla="*/ 76 w 76"/>
                <a:gd name="T36" fmla="*/ 15 h 15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76" h="15">
                  <a:moveTo>
                    <a:pt x="68" y="15"/>
                  </a:moveTo>
                  <a:lnTo>
                    <a:pt x="74" y="13"/>
                  </a:lnTo>
                  <a:lnTo>
                    <a:pt x="76" y="7"/>
                  </a:lnTo>
                  <a:lnTo>
                    <a:pt x="74" y="2"/>
                  </a:lnTo>
                  <a:lnTo>
                    <a:pt x="68" y="0"/>
                  </a:lnTo>
                  <a:lnTo>
                    <a:pt x="8" y="0"/>
                  </a:lnTo>
                  <a:lnTo>
                    <a:pt x="2" y="2"/>
                  </a:lnTo>
                  <a:lnTo>
                    <a:pt x="0" y="7"/>
                  </a:lnTo>
                  <a:lnTo>
                    <a:pt x="2" y="13"/>
                  </a:lnTo>
                  <a:lnTo>
                    <a:pt x="8" y="15"/>
                  </a:lnTo>
                  <a:lnTo>
                    <a:pt x="68" y="1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322" name="Freeform 96">
              <a:extLst>
                <a:ext uri="{FF2B5EF4-FFF2-40B4-BE49-F238E27FC236}">
                  <a16:creationId xmlns:a16="http://schemas.microsoft.com/office/drawing/2014/main" xmlns="" id="{A1FEB727-0D4C-4036-96FD-D5D14C8064E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9" y="2303"/>
              <a:ext cx="76" cy="15"/>
            </a:xfrm>
            <a:custGeom>
              <a:avLst/>
              <a:gdLst>
                <a:gd name="T0" fmla="*/ 68 w 76"/>
                <a:gd name="T1" fmla="*/ 15 h 15"/>
                <a:gd name="T2" fmla="*/ 74 w 76"/>
                <a:gd name="T3" fmla="*/ 13 h 15"/>
                <a:gd name="T4" fmla="*/ 76 w 76"/>
                <a:gd name="T5" fmla="*/ 7 h 15"/>
                <a:gd name="T6" fmla="*/ 74 w 76"/>
                <a:gd name="T7" fmla="*/ 2 h 15"/>
                <a:gd name="T8" fmla="*/ 68 w 76"/>
                <a:gd name="T9" fmla="*/ 0 h 15"/>
                <a:gd name="T10" fmla="*/ 7 w 76"/>
                <a:gd name="T11" fmla="*/ 0 h 15"/>
                <a:gd name="T12" fmla="*/ 2 w 76"/>
                <a:gd name="T13" fmla="*/ 2 h 15"/>
                <a:gd name="T14" fmla="*/ 0 w 76"/>
                <a:gd name="T15" fmla="*/ 7 h 15"/>
                <a:gd name="T16" fmla="*/ 2 w 76"/>
                <a:gd name="T17" fmla="*/ 13 h 15"/>
                <a:gd name="T18" fmla="*/ 7 w 76"/>
                <a:gd name="T19" fmla="*/ 15 h 15"/>
                <a:gd name="T20" fmla="*/ 68 w 76"/>
                <a:gd name="T21" fmla="*/ 15 h 15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76"/>
                <a:gd name="T34" fmla="*/ 0 h 15"/>
                <a:gd name="T35" fmla="*/ 76 w 76"/>
                <a:gd name="T36" fmla="*/ 15 h 15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76" h="15">
                  <a:moveTo>
                    <a:pt x="68" y="15"/>
                  </a:moveTo>
                  <a:lnTo>
                    <a:pt x="74" y="13"/>
                  </a:lnTo>
                  <a:lnTo>
                    <a:pt x="76" y="7"/>
                  </a:lnTo>
                  <a:lnTo>
                    <a:pt x="74" y="2"/>
                  </a:lnTo>
                  <a:lnTo>
                    <a:pt x="68" y="0"/>
                  </a:lnTo>
                  <a:lnTo>
                    <a:pt x="7" y="0"/>
                  </a:lnTo>
                  <a:lnTo>
                    <a:pt x="2" y="2"/>
                  </a:lnTo>
                  <a:lnTo>
                    <a:pt x="0" y="7"/>
                  </a:lnTo>
                  <a:lnTo>
                    <a:pt x="2" y="13"/>
                  </a:lnTo>
                  <a:lnTo>
                    <a:pt x="7" y="15"/>
                  </a:lnTo>
                  <a:lnTo>
                    <a:pt x="68" y="1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323" name="Freeform 97">
              <a:extLst>
                <a:ext uri="{FF2B5EF4-FFF2-40B4-BE49-F238E27FC236}">
                  <a16:creationId xmlns:a16="http://schemas.microsoft.com/office/drawing/2014/main" xmlns="" id="{C8F5153C-5D0C-44FD-A80E-1E66C46309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63" y="2303"/>
              <a:ext cx="75" cy="15"/>
            </a:xfrm>
            <a:custGeom>
              <a:avLst/>
              <a:gdLst>
                <a:gd name="T0" fmla="*/ 68 w 75"/>
                <a:gd name="T1" fmla="*/ 15 h 15"/>
                <a:gd name="T2" fmla="*/ 74 w 75"/>
                <a:gd name="T3" fmla="*/ 13 h 15"/>
                <a:gd name="T4" fmla="*/ 75 w 75"/>
                <a:gd name="T5" fmla="*/ 7 h 15"/>
                <a:gd name="T6" fmla="*/ 74 w 75"/>
                <a:gd name="T7" fmla="*/ 2 h 15"/>
                <a:gd name="T8" fmla="*/ 68 w 75"/>
                <a:gd name="T9" fmla="*/ 0 h 15"/>
                <a:gd name="T10" fmla="*/ 7 w 75"/>
                <a:gd name="T11" fmla="*/ 0 h 15"/>
                <a:gd name="T12" fmla="*/ 2 w 75"/>
                <a:gd name="T13" fmla="*/ 2 h 15"/>
                <a:gd name="T14" fmla="*/ 0 w 75"/>
                <a:gd name="T15" fmla="*/ 7 h 15"/>
                <a:gd name="T16" fmla="*/ 2 w 75"/>
                <a:gd name="T17" fmla="*/ 13 h 15"/>
                <a:gd name="T18" fmla="*/ 7 w 75"/>
                <a:gd name="T19" fmla="*/ 15 h 15"/>
                <a:gd name="T20" fmla="*/ 68 w 75"/>
                <a:gd name="T21" fmla="*/ 15 h 15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75"/>
                <a:gd name="T34" fmla="*/ 0 h 15"/>
                <a:gd name="T35" fmla="*/ 75 w 75"/>
                <a:gd name="T36" fmla="*/ 15 h 15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75" h="15">
                  <a:moveTo>
                    <a:pt x="68" y="15"/>
                  </a:moveTo>
                  <a:lnTo>
                    <a:pt x="74" y="13"/>
                  </a:lnTo>
                  <a:lnTo>
                    <a:pt x="75" y="7"/>
                  </a:lnTo>
                  <a:lnTo>
                    <a:pt x="74" y="2"/>
                  </a:lnTo>
                  <a:lnTo>
                    <a:pt x="68" y="0"/>
                  </a:lnTo>
                  <a:lnTo>
                    <a:pt x="7" y="0"/>
                  </a:lnTo>
                  <a:lnTo>
                    <a:pt x="2" y="2"/>
                  </a:lnTo>
                  <a:lnTo>
                    <a:pt x="0" y="7"/>
                  </a:lnTo>
                  <a:lnTo>
                    <a:pt x="2" y="13"/>
                  </a:lnTo>
                  <a:lnTo>
                    <a:pt x="7" y="15"/>
                  </a:lnTo>
                  <a:lnTo>
                    <a:pt x="68" y="1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324" name="Freeform 98">
              <a:extLst>
                <a:ext uri="{FF2B5EF4-FFF2-40B4-BE49-F238E27FC236}">
                  <a16:creationId xmlns:a16="http://schemas.microsoft.com/office/drawing/2014/main" xmlns="" id="{228512A1-BE0D-47AC-ABC8-3AA61968C072}"/>
                </a:ext>
              </a:extLst>
            </p:cNvPr>
            <p:cNvSpPr>
              <a:spLocks/>
            </p:cNvSpPr>
            <p:nvPr/>
          </p:nvSpPr>
          <p:spPr bwMode="auto">
            <a:xfrm>
              <a:off x="2557" y="2303"/>
              <a:ext cx="75" cy="15"/>
            </a:xfrm>
            <a:custGeom>
              <a:avLst/>
              <a:gdLst>
                <a:gd name="T0" fmla="*/ 68 w 75"/>
                <a:gd name="T1" fmla="*/ 15 h 15"/>
                <a:gd name="T2" fmla="*/ 73 w 75"/>
                <a:gd name="T3" fmla="*/ 13 h 15"/>
                <a:gd name="T4" fmla="*/ 75 w 75"/>
                <a:gd name="T5" fmla="*/ 7 h 15"/>
                <a:gd name="T6" fmla="*/ 73 w 75"/>
                <a:gd name="T7" fmla="*/ 2 h 15"/>
                <a:gd name="T8" fmla="*/ 68 w 75"/>
                <a:gd name="T9" fmla="*/ 0 h 15"/>
                <a:gd name="T10" fmla="*/ 7 w 75"/>
                <a:gd name="T11" fmla="*/ 0 h 15"/>
                <a:gd name="T12" fmla="*/ 1 w 75"/>
                <a:gd name="T13" fmla="*/ 2 h 15"/>
                <a:gd name="T14" fmla="*/ 0 w 75"/>
                <a:gd name="T15" fmla="*/ 7 h 15"/>
                <a:gd name="T16" fmla="*/ 1 w 75"/>
                <a:gd name="T17" fmla="*/ 13 h 15"/>
                <a:gd name="T18" fmla="*/ 7 w 75"/>
                <a:gd name="T19" fmla="*/ 15 h 15"/>
                <a:gd name="T20" fmla="*/ 68 w 75"/>
                <a:gd name="T21" fmla="*/ 15 h 15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75"/>
                <a:gd name="T34" fmla="*/ 0 h 15"/>
                <a:gd name="T35" fmla="*/ 75 w 75"/>
                <a:gd name="T36" fmla="*/ 15 h 15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75" h="15">
                  <a:moveTo>
                    <a:pt x="68" y="15"/>
                  </a:moveTo>
                  <a:lnTo>
                    <a:pt x="73" y="13"/>
                  </a:lnTo>
                  <a:lnTo>
                    <a:pt x="75" y="7"/>
                  </a:lnTo>
                  <a:lnTo>
                    <a:pt x="73" y="2"/>
                  </a:lnTo>
                  <a:lnTo>
                    <a:pt x="68" y="0"/>
                  </a:lnTo>
                  <a:lnTo>
                    <a:pt x="7" y="0"/>
                  </a:lnTo>
                  <a:lnTo>
                    <a:pt x="1" y="2"/>
                  </a:lnTo>
                  <a:lnTo>
                    <a:pt x="0" y="7"/>
                  </a:lnTo>
                  <a:lnTo>
                    <a:pt x="1" y="13"/>
                  </a:lnTo>
                  <a:lnTo>
                    <a:pt x="7" y="15"/>
                  </a:lnTo>
                  <a:lnTo>
                    <a:pt x="68" y="1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325" name="Freeform 99">
              <a:extLst>
                <a:ext uri="{FF2B5EF4-FFF2-40B4-BE49-F238E27FC236}">
                  <a16:creationId xmlns:a16="http://schemas.microsoft.com/office/drawing/2014/main" xmlns="" id="{00E7E8C3-589B-4B3A-ABE5-61D10B8F0677}"/>
                </a:ext>
              </a:extLst>
            </p:cNvPr>
            <p:cNvSpPr>
              <a:spLocks/>
            </p:cNvSpPr>
            <p:nvPr/>
          </p:nvSpPr>
          <p:spPr bwMode="auto">
            <a:xfrm>
              <a:off x="2450" y="2303"/>
              <a:ext cx="76" cy="15"/>
            </a:xfrm>
            <a:custGeom>
              <a:avLst/>
              <a:gdLst>
                <a:gd name="T0" fmla="*/ 69 w 76"/>
                <a:gd name="T1" fmla="*/ 15 h 15"/>
                <a:gd name="T2" fmla="*/ 74 w 76"/>
                <a:gd name="T3" fmla="*/ 13 h 15"/>
                <a:gd name="T4" fmla="*/ 76 w 76"/>
                <a:gd name="T5" fmla="*/ 7 h 15"/>
                <a:gd name="T6" fmla="*/ 74 w 76"/>
                <a:gd name="T7" fmla="*/ 2 h 15"/>
                <a:gd name="T8" fmla="*/ 69 w 76"/>
                <a:gd name="T9" fmla="*/ 0 h 15"/>
                <a:gd name="T10" fmla="*/ 8 w 76"/>
                <a:gd name="T11" fmla="*/ 0 h 15"/>
                <a:gd name="T12" fmla="*/ 2 w 76"/>
                <a:gd name="T13" fmla="*/ 2 h 15"/>
                <a:gd name="T14" fmla="*/ 0 w 76"/>
                <a:gd name="T15" fmla="*/ 7 h 15"/>
                <a:gd name="T16" fmla="*/ 2 w 76"/>
                <a:gd name="T17" fmla="*/ 13 h 15"/>
                <a:gd name="T18" fmla="*/ 8 w 76"/>
                <a:gd name="T19" fmla="*/ 15 h 15"/>
                <a:gd name="T20" fmla="*/ 69 w 76"/>
                <a:gd name="T21" fmla="*/ 15 h 15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76"/>
                <a:gd name="T34" fmla="*/ 0 h 15"/>
                <a:gd name="T35" fmla="*/ 76 w 76"/>
                <a:gd name="T36" fmla="*/ 15 h 15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76" h="15">
                  <a:moveTo>
                    <a:pt x="69" y="15"/>
                  </a:moveTo>
                  <a:lnTo>
                    <a:pt x="74" y="13"/>
                  </a:lnTo>
                  <a:lnTo>
                    <a:pt x="76" y="7"/>
                  </a:lnTo>
                  <a:lnTo>
                    <a:pt x="74" y="2"/>
                  </a:lnTo>
                  <a:lnTo>
                    <a:pt x="69" y="0"/>
                  </a:lnTo>
                  <a:lnTo>
                    <a:pt x="8" y="0"/>
                  </a:lnTo>
                  <a:lnTo>
                    <a:pt x="2" y="2"/>
                  </a:lnTo>
                  <a:lnTo>
                    <a:pt x="0" y="7"/>
                  </a:lnTo>
                  <a:lnTo>
                    <a:pt x="2" y="13"/>
                  </a:lnTo>
                  <a:lnTo>
                    <a:pt x="8" y="15"/>
                  </a:lnTo>
                  <a:lnTo>
                    <a:pt x="69" y="1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326" name="Freeform 100">
              <a:extLst>
                <a:ext uri="{FF2B5EF4-FFF2-40B4-BE49-F238E27FC236}">
                  <a16:creationId xmlns:a16="http://schemas.microsoft.com/office/drawing/2014/main" xmlns="" id="{7CAA00A0-5C7B-4836-B587-250F1841BD6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4" y="2303"/>
              <a:ext cx="76" cy="15"/>
            </a:xfrm>
            <a:custGeom>
              <a:avLst/>
              <a:gdLst>
                <a:gd name="T0" fmla="*/ 68 w 76"/>
                <a:gd name="T1" fmla="*/ 15 h 15"/>
                <a:gd name="T2" fmla="*/ 74 w 76"/>
                <a:gd name="T3" fmla="*/ 13 h 15"/>
                <a:gd name="T4" fmla="*/ 76 w 76"/>
                <a:gd name="T5" fmla="*/ 7 h 15"/>
                <a:gd name="T6" fmla="*/ 74 w 76"/>
                <a:gd name="T7" fmla="*/ 2 h 15"/>
                <a:gd name="T8" fmla="*/ 68 w 76"/>
                <a:gd name="T9" fmla="*/ 0 h 15"/>
                <a:gd name="T10" fmla="*/ 8 w 76"/>
                <a:gd name="T11" fmla="*/ 0 h 15"/>
                <a:gd name="T12" fmla="*/ 2 w 76"/>
                <a:gd name="T13" fmla="*/ 2 h 15"/>
                <a:gd name="T14" fmla="*/ 0 w 76"/>
                <a:gd name="T15" fmla="*/ 7 h 15"/>
                <a:gd name="T16" fmla="*/ 2 w 76"/>
                <a:gd name="T17" fmla="*/ 13 h 15"/>
                <a:gd name="T18" fmla="*/ 8 w 76"/>
                <a:gd name="T19" fmla="*/ 15 h 15"/>
                <a:gd name="T20" fmla="*/ 68 w 76"/>
                <a:gd name="T21" fmla="*/ 15 h 15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76"/>
                <a:gd name="T34" fmla="*/ 0 h 15"/>
                <a:gd name="T35" fmla="*/ 76 w 76"/>
                <a:gd name="T36" fmla="*/ 15 h 15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76" h="15">
                  <a:moveTo>
                    <a:pt x="68" y="15"/>
                  </a:moveTo>
                  <a:lnTo>
                    <a:pt x="74" y="13"/>
                  </a:lnTo>
                  <a:lnTo>
                    <a:pt x="76" y="7"/>
                  </a:lnTo>
                  <a:lnTo>
                    <a:pt x="74" y="2"/>
                  </a:lnTo>
                  <a:lnTo>
                    <a:pt x="68" y="0"/>
                  </a:lnTo>
                  <a:lnTo>
                    <a:pt x="8" y="0"/>
                  </a:lnTo>
                  <a:lnTo>
                    <a:pt x="2" y="2"/>
                  </a:lnTo>
                  <a:lnTo>
                    <a:pt x="0" y="7"/>
                  </a:lnTo>
                  <a:lnTo>
                    <a:pt x="2" y="13"/>
                  </a:lnTo>
                  <a:lnTo>
                    <a:pt x="8" y="15"/>
                  </a:lnTo>
                  <a:lnTo>
                    <a:pt x="68" y="1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327" name="Freeform 101">
              <a:extLst>
                <a:ext uri="{FF2B5EF4-FFF2-40B4-BE49-F238E27FC236}">
                  <a16:creationId xmlns:a16="http://schemas.microsoft.com/office/drawing/2014/main" xmlns="" id="{34929EC6-9F8E-477F-BD4C-7B23461144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238" y="2303"/>
              <a:ext cx="76" cy="15"/>
            </a:xfrm>
            <a:custGeom>
              <a:avLst/>
              <a:gdLst>
                <a:gd name="T0" fmla="*/ 68 w 76"/>
                <a:gd name="T1" fmla="*/ 15 h 15"/>
                <a:gd name="T2" fmla="*/ 74 w 76"/>
                <a:gd name="T3" fmla="*/ 13 h 15"/>
                <a:gd name="T4" fmla="*/ 76 w 76"/>
                <a:gd name="T5" fmla="*/ 7 h 15"/>
                <a:gd name="T6" fmla="*/ 74 w 76"/>
                <a:gd name="T7" fmla="*/ 2 h 15"/>
                <a:gd name="T8" fmla="*/ 68 w 76"/>
                <a:gd name="T9" fmla="*/ 0 h 15"/>
                <a:gd name="T10" fmla="*/ 8 w 76"/>
                <a:gd name="T11" fmla="*/ 0 h 15"/>
                <a:gd name="T12" fmla="*/ 2 w 76"/>
                <a:gd name="T13" fmla="*/ 2 h 15"/>
                <a:gd name="T14" fmla="*/ 0 w 76"/>
                <a:gd name="T15" fmla="*/ 7 h 15"/>
                <a:gd name="T16" fmla="*/ 2 w 76"/>
                <a:gd name="T17" fmla="*/ 13 h 15"/>
                <a:gd name="T18" fmla="*/ 8 w 76"/>
                <a:gd name="T19" fmla="*/ 15 h 15"/>
                <a:gd name="T20" fmla="*/ 68 w 76"/>
                <a:gd name="T21" fmla="*/ 15 h 15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76"/>
                <a:gd name="T34" fmla="*/ 0 h 15"/>
                <a:gd name="T35" fmla="*/ 76 w 76"/>
                <a:gd name="T36" fmla="*/ 15 h 15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76" h="15">
                  <a:moveTo>
                    <a:pt x="68" y="15"/>
                  </a:moveTo>
                  <a:lnTo>
                    <a:pt x="74" y="13"/>
                  </a:lnTo>
                  <a:lnTo>
                    <a:pt x="76" y="7"/>
                  </a:lnTo>
                  <a:lnTo>
                    <a:pt x="74" y="2"/>
                  </a:lnTo>
                  <a:lnTo>
                    <a:pt x="68" y="0"/>
                  </a:lnTo>
                  <a:lnTo>
                    <a:pt x="8" y="0"/>
                  </a:lnTo>
                  <a:lnTo>
                    <a:pt x="2" y="2"/>
                  </a:lnTo>
                  <a:lnTo>
                    <a:pt x="0" y="7"/>
                  </a:lnTo>
                  <a:lnTo>
                    <a:pt x="2" y="13"/>
                  </a:lnTo>
                  <a:lnTo>
                    <a:pt x="8" y="15"/>
                  </a:lnTo>
                  <a:lnTo>
                    <a:pt x="68" y="1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328" name="Freeform 102">
              <a:extLst>
                <a:ext uri="{FF2B5EF4-FFF2-40B4-BE49-F238E27FC236}">
                  <a16:creationId xmlns:a16="http://schemas.microsoft.com/office/drawing/2014/main" xmlns="" id="{39EF5650-C4DA-432C-A81E-805BE79D2AB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32" y="2303"/>
              <a:ext cx="76" cy="15"/>
            </a:xfrm>
            <a:custGeom>
              <a:avLst/>
              <a:gdLst>
                <a:gd name="T0" fmla="*/ 68 w 76"/>
                <a:gd name="T1" fmla="*/ 15 h 15"/>
                <a:gd name="T2" fmla="*/ 74 w 76"/>
                <a:gd name="T3" fmla="*/ 13 h 15"/>
                <a:gd name="T4" fmla="*/ 76 w 76"/>
                <a:gd name="T5" fmla="*/ 7 h 15"/>
                <a:gd name="T6" fmla="*/ 74 w 76"/>
                <a:gd name="T7" fmla="*/ 2 h 15"/>
                <a:gd name="T8" fmla="*/ 68 w 76"/>
                <a:gd name="T9" fmla="*/ 0 h 15"/>
                <a:gd name="T10" fmla="*/ 7 w 76"/>
                <a:gd name="T11" fmla="*/ 0 h 15"/>
                <a:gd name="T12" fmla="*/ 2 w 76"/>
                <a:gd name="T13" fmla="*/ 2 h 15"/>
                <a:gd name="T14" fmla="*/ 0 w 76"/>
                <a:gd name="T15" fmla="*/ 7 h 15"/>
                <a:gd name="T16" fmla="*/ 2 w 76"/>
                <a:gd name="T17" fmla="*/ 13 h 15"/>
                <a:gd name="T18" fmla="*/ 7 w 76"/>
                <a:gd name="T19" fmla="*/ 15 h 15"/>
                <a:gd name="T20" fmla="*/ 68 w 76"/>
                <a:gd name="T21" fmla="*/ 15 h 15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76"/>
                <a:gd name="T34" fmla="*/ 0 h 15"/>
                <a:gd name="T35" fmla="*/ 76 w 76"/>
                <a:gd name="T36" fmla="*/ 15 h 15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76" h="15">
                  <a:moveTo>
                    <a:pt x="68" y="15"/>
                  </a:moveTo>
                  <a:lnTo>
                    <a:pt x="74" y="13"/>
                  </a:lnTo>
                  <a:lnTo>
                    <a:pt x="76" y="7"/>
                  </a:lnTo>
                  <a:lnTo>
                    <a:pt x="74" y="2"/>
                  </a:lnTo>
                  <a:lnTo>
                    <a:pt x="68" y="0"/>
                  </a:lnTo>
                  <a:lnTo>
                    <a:pt x="7" y="0"/>
                  </a:lnTo>
                  <a:lnTo>
                    <a:pt x="2" y="2"/>
                  </a:lnTo>
                  <a:lnTo>
                    <a:pt x="0" y="7"/>
                  </a:lnTo>
                  <a:lnTo>
                    <a:pt x="2" y="13"/>
                  </a:lnTo>
                  <a:lnTo>
                    <a:pt x="7" y="15"/>
                  </a:lnTo>
                  <a:lnTo>
                    <a:pt x="68" y="1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329" name="Freeform 103">
              <a:extLst>
                <a:ext uri="{FF2B5EF4-FFF2-40B4-BE49-F238E27FC236}">
                  <a16:creationId xmlns:a16="http://schemas.microsoft.com/office/drawing/2014/main" xmlns="" id="{50DDAF4B-A7A0-42DC-BE72-418AC794955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6" y="2303"/>
              <a:ext cx="76" cy="15"/>
            </a:xfrm>
            <a:custGeom>
              <a:avLst/>
              <a:gdLst>
                <a:gd name="T0" fmla="*/ 68 w 76"/>
                <a:gd name="T1" fmla="*/ 15 h 15"/>
                <a:gd name="T2" fmla="*/ 74 w 76"/>
                <a:gd name="T3" fmla="*/ 13 h 15"/>
                <a:gd name="T4" fmla="*/ 76 w 76"/>
                <a:gd name="T5" fmla="*/ 7 h 15"/>
                <a:gd name="T6" fmla="*/ 74 w 76"/>
                <a:gd name="T7" fmla="*/ 2 h 15"/>
                <a:gd name="T8" fmla="*/ 68 w 76"/>
                <a:gd name="T9" fmla="*/ 0 h 15"/>
                <a:gd name="T10" fmla="*/ 7 w 76"/>
                <a:gd name="T11" fmla="*/ 0 h 15"/>
                <a:gd name="T12" fmla="*/ 2 w 76"/>
                <a:gd name="T13" fmla="*/ 2 h 15"/>
                <a:gd name="T14" fmla="*/ 0 w 76"/>
                <a:gd name="T15" fmla="*/ 7 h 15"/>
                <a:gd name="T16" fmla="*/ 2 w 76"/>
                <a:gd name="T17" fmla="*/ 13 h 15"/>
                <a:gd name="T18" fmla="*/ 7 w 76"/>
                <a:gd name="T19" fmla="*/ 15 h 15"/>
                <a:gd name="T20" fmla="*/ 68 w 76"/>
                <a:gd name="T21" fmla="*/ 15 h 15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76"/>
                <a:gd name="T34" fmla="*/ 0 h 15"/>
                <a:gd name="T35" fmla="*/ 76 w 76"/>
                <a:gd name="T36" fmla="*/ 15 h 15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76" h="15">
                  <a:moveTo>
                    <a:pt x="68" y="15"/>
                  </a:moveTo>
                  <a:lnTo>
                    <a:pt x="74" y="13"/>
                  </a:lnTo>
                  <a:lnTo>
                    <a:pt x="76" y="7"/>
                  </a:lnTo>
                  <a:lnTo>
                    <a:pt x="74" y="2"/>
                  </a:lnTo>
                  <a:lnTo>
                    <a:pt x="68" y="0"/>
                  </a:lnTo>
                  <a:lnTo>
                    <a:pt x="7" y="0"/>
                  </a:lnTo>
                  <a:lnTo>
                    <a:pt x="2" y="2"/>
                  </a:lnTo>
                  <a:lnTo>
                    <a:pt x="0" y="7"/>
                  </a:lnTo>
                  <a:lnTo>
                    <a:pt x="2" y="13"/>
                  </a:lnTo>
                  <a:lnTo>
                    <a:pt x="7" y="15"/>
                  </a:lnTo>
                  <a:lnTo>
                    <a:pt x="68" y="1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330" name="Freeform 104">
              <a:extLst>
                <a:ext uri="{FF2B5EF4-FFF2-40B4-BE49-F238E27FC236}">
                  <a16:creationId xmlns:a16="http://schemas.microsoft.com/office/drawing/2014/main" xmlns="" id="{CD8A6DF0-D803-4138-A3A3-DCE4C3DE40E9}"/>
                </a:ext>
              </a:extLst>
            </p:cNvPr>
            <p:cNvSpPr>
              <a:spLocks/>
            </p:cNvSpPr>
            <p:nvPr/>
          </p:nvSpPr>
          <p:spPr bwMode="auto">
            <a:xfrm>
              <a:off x="1935" y="2288"/>
              <a:ext cx="60" cy="30"/>
            </a:xfrm>
            <a:custGeom>
              <a:avLst/>
              <a:gdLst>
                <a:gd name="T0" fmla="*/ 53 w 60"/>
                <a:gd name="T1" fmla="*/ 30 h 30"/>
                <a:gd name="T2" fmla="*/ 59 w 60"/>
                <a:gd name="T3" fmla="*/ 28 h 30"/>
                <a:gd name="T4" fmla="*/ 60 w 60"/>
                <a:gd name="T5" fmla="*/ 22 h 30"/>
                <a:gd name="T6" fmla="*/ 59 w 60"/>
                <a:gd name="T7" fmla="*/ 17 h 30"/>
                <a:gd name="T8" fmla="*/ 53 w 60"/>
                <a:gd name="T9" fmla="*/ 15 h 30"/>
                <a:gd name="T10" fmla="*/ 7 w 60"/>
                <a:gd name="T11" fmla="*/ 15 h 30"/>
                <a:gd name="T12" fmla="*/ 7 w 60"/>
                <a:gd name="T13" fmla="*/ 22 h 30"/>
                <a:gd name="T14" fmla="*/ 15 w 60"/>
                <a:gd name="T15" fmla="*/ 22 h 30"/>
                <a:gd name="T16" fmla="*/ 15 w 60"/>
                <a:gd name="T17" fmla="*/ 8 h 30"/>
                <a:gd name="T18" fmla="*/ 13 w 60"/>
                <a:gd name="T19" fmla="*/ 2 h 30"/>
                <a:gd name="T20" fmla="*/ 7 w 60"/>
                <a:gd name="T21" fmla="*/ 0 h 30"/>
                <a:gd name="T22" fmla="*/ 2 w 60"/>
                <a:gd name="T23" fmla="*/ 2 h 30"/>
                <a:gd name="T24" fmla="*/ 0 w 60"/>
                <a:gd name="T25" fmla="*/ 8 h 30"/>
                <a:gd name="T26" fmla="*/ 0 w 60"/>
                <a:gd name="T27" fmla="*/ 22 h 30"/>
                <a:gd name="T28" fmla="*/ 2 w 60"/>
                <a:gd name="T29" fmla="*/ 28 h 30"/>
                <a:gd name="T30" fmla="*/ 7 w 60"/>
                <a:gd name="T31" fmla="*/ 30 h 30"/>
                <a:gd name="T32" fmla="*/ 53 w 60"/>
                <a:gd name="T33" fmla="*/ 30 h 30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60"/>
                <a:gd name="T52" fmla="*/ 0 h 30"/>
                <a:gd name="T53" fmla="*/ 60 w 60"/>
                <a:gd name="T54" fmla="*/ 30 h 30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60" h="30">
                  <a:moveTo>
                    <a:pt x="53" y="30"/>
                  </a:moveTo>
                  <a:lnTo>
                    <a:pt x="59" y="28"/>
                  </a:lnTo>
                  <a:lnTo>
                    <a:pt x="60" y="22"/>
                  </a:lnTo>
                  <a:lnTo>
                    <a:pt x="59" y="17"/>
                  </a:lnTo>
                  <a:lnTo>
                    <a:pt x="53" y="15"/>
                  </a:lnTo>
                  <a:lnTo>
                    <a:pt x="7" y="15"/>
                  </a:lnTo>
                  <a:lnTo>
                    <a:pt x="7" y="22"/>
                  </a:lnTo>
                  <a:lnTo>
                    <a:pt x="15" y="22"/>
                  </a:lnTo>
                  <a:lnTo>
                    <a:pt x="15" y="8"/>
                  </a:lnTo>
                  <a:lnTo>
                    <a:pt x="13" y="2"/>
                  </a:lnTo>
                  <a:lnTo>
                    <a:pt x="7" y="0"/>
                  </a:lnTo>
                  <a:lnTo>
                    <a:pt x="2" y="2"/>
                  </a:lnTo>
                  <a:lnTo>
                    <a:pt x="0" y="8"/>
                  </a:lnTo>
                  <a:lnTo>
                    <a:pt x="0" y="22"/>
                  </a:lnTo>
                  <a:lnTo>
                    <a:pt x="2" y="28"/>
                  </a:lnTo>
                  <a:lnTo>
                    <a:pt x="7" y="30"/>
                  </a:lnTo>
                  <a:lnTo>
                    <a:pt x="53" y="3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331" name="Freeform 105">
              <a:extLst>
                <a:ext uri="{FF2B5EF4-FFF2-40B4-BE49-F238E27FC236}">
                  <a16:creationId xmlns:a16="http://schemas.microsoft.com/office/drawing/2014/main" xmlns="" id="{57BE9A46-50DE-45A5-A3A8-FB2F00CD9138}"/>
                </a:ext>
              </a:extLst>
            </p:cNvPr>
            <p:cNvSpPr>
              <a:spLocks/>
            </p:cNvSpPr>
            <p:nvPr/>
          </p:nvSpPr>
          <p:spPr bwMode="auto">
            <a:xfrm>
              <a:off x="1935" y="2185"/>
              <a:ext cx="15" cy="74"/>
            </a:xfrm>
            <a:custGeom>
              <a:avLst/>
              <a:gdLst>
                <a:gd name="T0" fmla="*/ 0 w 15"/>
                <a:gd name="T1" fmla="*/ 66 h 74"/>
                <a:gd name="T2" fmla="*/ 2 w 15"/>
                <a:gd name="T3" fmla="*/ 72 h 74"/>
                <a:gd name="T4" fmla="*/ 7 w 15"/>
                <a:gd name="T5" fmla="*/ 74 h 74"/>
                <a:gd name="T6" fmla="*/ 13 w 15"/>
                <a:gd name="T7" fmla="*/ 72 h 74"/>
                <a:gd name="T8" fmla="*/ 15 w 15"/>
                <a:gd name="T9" fmla="*/ 66 h 74"/>
                <a:gd name="T10" fmla="*/ 15 w 15"/>
                <a:gd name="T11" fmla="*/ 8 h 74"/>
                <a:gd name="T12" fmla="*/ 13 w 15"/>
                <a:gd name="T13" fmla="*/ 2 h 74"/>
                <a:gd name="T14" fmla="*/ 7 w 15"/>
                <a:gd name="T15" fmla="*/ 0 h 74"/>
                <a:gd name="T16" fmla="*/ 2 w 15"/>
                <a:gd name="T17" fmla="*/ 2 h 74"/>
                <a:gd name="T18" fmla="*/ 0 w 15"/>
                <a:gd name="T19" fmla="*/ 8 h 74"/>
                <a:gd name="T20" fmla="*/ 0 w 15"/>
                <a:gd name="T21" fmla="*/ 66 h 74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5"/>
                <a:gd name="T34" fmla="*/ 0 h 74"/>
                <a:gd name="T35" fmla="*/ 15 w 15"/>
                <a:gd name="T36" fmla="*/ 74 h 74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5" h="74">
                  <a:moveTo>
                    <a:pt x="0" y="66"/>
                  </a:moveTo>
                  <a:lnTo>
                    <a:pt x="2" y="72"/>
                  </a:lnTo>
                  <a:lnTo>
                    <a:pt x="7" y="74"/>
                  </a:lnTo>
                  <a:lnTo>
                    <a:pt x="13" y="72"/>
                  </a:lnTo>
                  <a:lnTo>
                    <a:pt x="15" y="66"/>
                  </a:lnTo>
                  <a:lnTo>
                    <a:pt x="15" y="8"/>
                  </a:lnTo>
                  <a:lnTo>
                    <a:pt x="13" y="2"/>
                  </a:lnTo>
                  <a:lnTo>
                    <a:pt x="7" y="0"/>
                  </a:lnTo>
                  <a:lnTo>
                    <a:pt x="2" y="2"/>
                  </a:lnTo>
                  <a:lnTo>
                    <a:pt x="0" y="8"/>
                  </a:lnTo>
                  <a:lnTo>
                    <a:pt x="0" y="66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332" name="Freeform 106">
              <a:extLst>
                <a:ext uri="{FF2B5EF4-FFF2-40B4-BE49-F238E27FC236}">
                  <a16:creationId xmlns:a16="http://schemas.microsoft.com/office/drawing/2014/main" xmlns="" id="{9224027E-52C3-4978-A347-5291DFEB77EC}"/>
                </a:ext>
              </a:extLst>
            </p:cNvPr>
            <p:cNvSpPr>
              <a:spLocks/>
            </p:cNvSpPr>
            <p:nvPr/>
          </p:nvSpPr>
          <p:spPr bwMode="auto">
            <a:xfrm>
              <a:off x="1935" y="2082"/>
              <a:ext cx="15" cy="74"/>
            </a:xfrm>
            <a:custGeom>
              <a:avLst/>
              <a:gdLst>
                <a:gd name="T0" fmla="*/ 0 w 15"/>
                <a:gd name="T1" fmla="*/ 66 h 74"/>
                <a:gd name="T2" fmla="*/ 2 w 15"/>
                <a:gd name="T3" fmla="*/ 72 h 74"/>
                <a:gd name="T4" fmla="*/ 7 w 15"/>
                <a:gd name="T5" fmla="*/ 74 h 74"/>
                <a:gd name="T6" fmla="*/ 13 w 15"/>
                <a:gd name="T7" fmla="*/ 72 h 74"/>
                <a:gd name="T8" fmla="*/ 15 w 15"/>
                <a:gd name="T9" fmla="*/ 66 h 74"/>
                <a:gd name="T10" fmla="*/ 15 w 15"/>
                <a:gd name="T11" fmla="*/ 8 h 74"/>
                <a:gd name="T12" fmla="*/ 13 w 15"/>
                <a:gd name="T13" fmla="*/ 2 h 74"/>
                <a:gd name="T14" fmla="*/ 7 w 15"/>
                <a:gd name="T15" fmla="*/ 0 h 74"/>
                <a:gd name="T16" fmla="*/ 2 w 15"/>
                <a:gd name="T17" fmla="*/ 2 h 74"/>
                <a:gd name="T18" fmla="*/ 0 w 15"/>
                <a:gd name="T19" fmla="*/ 8 h 74"/>
                <a:gd name="T20" fmla="*/ 0 w 15"/>
                <a:gd name="T21" fmla="*/ 66 h 74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5"/>
                <a:gd name="T34" fmla="*/ 0 h 74"/>
                <a:gd name="T35" fmla="*/ 15 w 15"/>
                <a:gd name="T36" fmla="*/ 74 h 74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5" h="74">
                  <a:moveTo>
                    <a:pt x="0" y="66"/>
                  </a:moveTo>
                  <a:lnTo>
                    <a:pt x="2" y="72"/>
                  </a:lnTo>
                  <a:lnTo>
                    <a:pt x="7" y="74"/>
                  </a:lnTo>
                  <a:lnTo>
                    <a:pt x="13" y="72"/>
                  </a:lnTo>
                  <a:lnTo>
                    <a:pt x="15" y="66"/>
                  </a:lnTo>
                  <a:lnTo>
                    <a:pt x="15" y="8"/>
                  </a:lnTo>
                  <a:lnTo>
                    <a:pt x="13" y="2"/>
                  </a:lnTo>
                  <a:lnTo>
                    <a:pt x="7" y="0"/>
                  </a:lnTo>
                  <a:lnTo>
                    <a:pt x="2" y="2"/>
                  </a:lnTo>
                  <a:lnTo>
                    <a:pt x="0" y="8"/>
                  </a:lnTo>
                  <a:lnTo>
                    <a:pt x="0" y="66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333" name="Freeform 107">
              <a:extLst>
                <a:ext uri="{FF2B5EF4-FFF2-40B4-BE49-F238E27FC236}">
                  <a16:creationId xmlns:a16="http://schemas.microsoft.com/office/drawing/2014/main" xmlns="" id="{EC539E8D-267B-4C21-926E-9EDBD42E5D85}"/>
                </a:ext>
              </a:extLst>
            </p:cNvPr>
            <p:cNvSpPr>
              <a:spLocks/>
            </p:cNvSpPr>
            <p:nvPr/>
          </p:nvSpPr>
          <p:spPr bwMode="auto">
            <a:xfrm>
              <a:off x="1935" y="1979"/>
              <a:ext cx="15" cy="74"/>
            </a:xfrm>
            <a:custGeom>
              <a:avLst/>
              <a:gdLst>
                <a:gd name="T0" fmla="*/ 0 w 15"/>
                <a:gd name="T1" fmla="*/ 66 h 74"/>
                <a:gd name="T2" fmla="*/ 2 w 15"/>
                <a:gd name="T3" fmla="*/ 72 h 74"/>
                <a:gd name="T4" fmla="*/ 7 w 15"/>
                <a:gd name="T5" fmla="*/ 74 h 74"/>
                <a:gd name="T6" fmla="*/ 13 w 15"/>
                <a:gd name="T7" fmla="*/ 72 h 74"/>
                <a:gd name="T8" fmla="*/ 15 w 15"/>
                <a:gd name="T9" fmla="*/ 66 h 74"/>
                <a:gd name="T10" fmla="*/ 15 w 15"/>
                <a:gd name="T11" fmla="*/ 8 h 74"/>
                <a:gd name="T12" fmla="*/ 13 w 15"/>
                <a:gd name="T13" fmla="*/ 2 h 74"/>
                <a:gd name="T14" fmla="*/ 7 w 15"/>
                <a:gd name="T15" fmla="*/ 0 h 74"/>
                <a:gd name="T16" fmla="*/ 2 w 15"/>
                <a:gd name="T17" fmla="*/ 2 h 74"/>
                <a:gd name="T18" fmla="*/ 0 w 15"/>
                <a:gd name="T19" fmla="*/ 8 h 74"/>
                <a:gd name="T20" fmla="*/ 0 w 15"/>
                <a:gd name="T21" fmla="*/ 66 h 74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5"/>
                <a:gd name="T34" fmla="*/ 0 h 74"/>
                <a:gd name="T35" fmla="*/ 15 w 15"/>
                <a:gd name="T36" fmla="*/ 74 h 74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5" h="74">
                  <a:moveTo>
                    <a:pt x="0" y="66"/>
                  </a:moveTo>
                  <a:lnTo>
                    <a:pt x="2" y="72"/>
                  </a:lnTo>
                  <a:lnTo>
                    <a:pt x="7" y="74"/>
                  </a:lnTo>
                  <a:lnTo>
                    <a:pt x="13" y="72"/>
                  </a:lnTo>
                  <a:lnTo>
                    <a:pt x="15" y="66"/>
                  </a:lnTo>
                  <a:lnTo>
                    <a:pt x="15" y="8"/>
                  </a:lnTo>
                  <a:lnTo>
                    <a:pt x="13" y="2"/>
                  </a:lnTo>
                  <a:lnTo>
                    <a:pt x="7" y="0"/>
                  </a:lnTo>
                  <a:lnTo>
                    <a:pt x="2" y="2"/>
                  </a:lnTo>
                  <a:lnTo>
                    <a:pt x="0" y="8"/>
                  </a:lnTo>
                  <a:lnTo>
                    <a:pt x="0" y="66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334" name="Freeform 108">
              <a:extLst>
                <a:ext uri="{FF2B5EF4-FFF2-40B4-BE49-F238E27FC236}">
                  <a16:creationId xmlns:a16="http://schemas.microsoft.com/office/drawing/2014/main" xmlns="" id="{6E00F58C-96FE-4952-A9F7-67B856380188}"/>
                </a:ext>
              </a:extLst>
            </p:cNvPr>
            <p:cNvSpPr>
              <a:spLocks/>
            </p:cNvSpPr>
            <p:nvPr/>
          </p:nvSpPr>
          <p:spPr bwMode="auto">
            <a:xfrm>
              <a:off x="1935" y="1876"/>
              <a:ext cx="15" cy="74"/>
            </a:xfrm>
            <a:custGeom>
              <a:avLst/>
              <a:gdLst>
                <a:gd name="T0" fmla="*/ 0 w 15"/>
                <a:gd name="T1" fmla="*/ 66 h 74"/>
                <a:gd name="T2" fmla="*/ 2 w 15"/>
                <a:gd name="T3" fmla="*/ 72 h 74"/>
                <a:gd name="T4" fmla="*/ 7 w 15"/>
                <a:gd name="T5" fmla="*/ 74 h 74"/>
                <a:gd name="T6" fmla="*/ 13 w 15"/>
                <a:gd name="T7" fmla="*/ 72 h 74"/>
                <a:gd name="T8" fmla="*/ 15 w 15"/>
                <a:gd name="T9" fmla="*/ 66 h 74"/>
                <a:gd name="T10" fmla="*/ 15 w 15"/>
                <a:gd name="T11" fmla="*/ 8 h 74"/>
                <a:gd name="T12" fmla="*/ 13 w 15"/>
                <a:gd name="T13" fmla="*/ 2 h 74"/>
                <a:gd name="T14" fmla="*/ 7 w 15"/>
                <a:gd name="T15" fmla="*/ 0 h 74"/>
                <a:gd name="T16" fmla="*/ 2 w 15"/>
                <a:gd name="T17" fmla="*/ 2 h 74"/>
                <a:gd name="T18" fmla="*/ 0 w 15"/>
                <a:gd name="T19" fmla="*/ 8 h 74"/>
                <a:gd name="T20" fmla="*/ 0 w 15"/>
                <a:gd name="T21" fmla="*/ 66 h 74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5"/>
                <a:gd name="T34" fmla="*/ 0 h 74"/>
                <a:gd name="T35" fmla="*/ 15 w 15"/>
                <a:gd name="T36" fmla="*/ 74 h 74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5" h="74">
                  <a:moveTo>
                    <a:pt x="0" y="66"/>
                  </a:moveTo>
                  <a:lnTo>
                    <a:pt x="2" y="72"/>
                  </a:lnTo>
                  <a:lnTo>
                    <a:pt x="7" y="74"/>
                  </a:lnTo>
                  <a:lnTo>
                    <a:pt x="13" y="72"/>
                  </a:lnTo>
                  <a:lnTo>
                    <a:pt x="15" y="66"/>
                  </a:lnTo>
                  <a:lnTo>
                    <a:pt x="15" y="8"/>
                  </a:lnTo>
                  <a:lnTo>
                    <a:pt x="13" y="2"/>
                  </a:lnTo>
                  <a:lnTo>
                    <a:pt x="7" y="0"/>
                  </a:lnTo>
                  <a:lnTo>
                    <a:pt x="2" y="2"/>
                  </a:lnTo>
                  <a:lnTo>
                    <a:pt x="0" y="8"/>
                  </a:lnTo>
                  <a:lnTo>
                    <a:pt x="0" y="66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335" name="Freeform 109">
              <a:extLst>
                <a:ext uri="{FF2B5EF4-FFF2-40B4-BE49-F238E27FC236}">
                  <a16:creationId xmlns:a16="http://schemas.microsoft.com/office/drawing/2014/main" xmlns="" id="{A73F79F4-B7EB-4DFD-9240-5FDE78A25F88}"/>
                </a:ext>
              </a:extLst>
            </p:cNvPr>
            <p:cNvSpPr>
              <a:spLocks/>
            </p:cNvSpPr>
            <p:nvPr/>
          </p:nvSpPr>
          <p:spPr bwMode="auto">
            <a:xfrm>
              <a:off x="1935" y="1773"/>
              <a:ext cx="15" cy="74"/>
            </a:xfrm>
            <a:custGeom>
              <a:avLst/>
              <a:gdLst>
                <a:gd name="T0" fmla="*/ 0 w 15"/>
                <a:gd name="T1" fmla="*/ 66 h 74"/>
                <a:gd name="T2" fmla="*/ 2 w 15"/>
                <a:gd name="T3" fmla="*/ 72 h 74"/>
                <a:gd name="T4" fmla="*/ 7 w 15"/>
                <a:gd name="T5" fmla="*/ 74 h 74"/>
                <a:gd name="T6" fmla="*/ 13 w 15"/>
                <a:gd name="T7" fmla="*/ 72 h 74"/>
                <a:gd name="T8" fmla="*/ 15 w 15"/>
                <a:gd name="T9" fmla="*/ 66 h 74"/>
                <a:gd name="T10" fmla="*/ 15 w 15"/>
                <a:gd name="T11" fmla="*/ 8 h 74"/>
                <a:gd name="T12" fmla="*/ 13 w 15"/>
                <a:gd name="T13" fmla="*/ 2 h 74"/>
                <a:gd name="T14" fmla="*/ 7 w 15"/>
                <a:gd name="T15" fmla="*/ 0 h 74"/>
                <a:gd name="T16" fmla="*/ 2 w 15"/>
                <a:gd name="T17" fmla="*/ 2 h 74"/>
                <a:gd name="T18" fmla="*/ 0 w 15"/>
                <a:gd name="T19" fmla="*/ 8 h 74"/>
                <a:gd name="T20" fmla="*/ 0 w 15"/>
                <a:gd name="T21" fmla="*/ 66 h 74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5"/>
                <a:gd name="T34" fmla="*/ 0 h 74"/>
                <a:gd name="T35" fmla="*/ 15 w 15"/>
                <a:gd name="T36" fmla="*/ 74 h 74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5" h="74">
                  <a:moveTo>
                    <a:pt x="0" y="66"/>
                  </a:moveTo>
                  <a:lnTo>
                    <a:pt x="2" y="72"/>
                  </a:lnTo>
                  <a:lnTo>
                    <a:pt x="7" y="74"/>
                  </a:lnTo>
                  <a:lnTo>
                    <a:pt x="13" y="72"/>
                  </a:lnTo>
                  <a:lnTo>
                    <a:pt x="15" y="66"/>
                  </a:lnTo>
                  <a:lnTo>
                    <a:pt x="15" y="8"/>
                  </a:lnTo>
                  <a:lnTo>
                    <a:pt x="13" y="2"/>
                  </a:lnTo>
                  <a:lnTo>
                    <a:pt x="7" y="0"/>
                  </a:lnTo>
                  <a:lnTo>
                    <a:pt x="2" y="2"/>
                  </a:lnTo>
                  <a:lnTo>
                    <a:pt x="0" y="8"/>
                  </a:lnTo>
                  <a:lnTo>
                    <a:pt x="0" y="66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336" name="Freeform 110">
              <a:extLst>
                <a:ext uri="{FF2B5EF4-FFF2-40B4-BE49-F238E27FC236}">
                  <a16:creationId xmlns:a16="http://schemas.microsoft.com/office/drawing/2014/main" xmlns="" id="{88FC94C2-B6F4-45E5-8843-7769164351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935" y="1694"/>
              <a:ext cx="15" cy="50"/>
            </a:xfrm>
            <a:custGeom>
              <a:avLst/>
              <a:gdLst>
                <a:gd name="T0" fmla="*/ 0 w 15"/>
                <a:gd name="T1" fmla="*/ 42 h 50"/>
                <a:gd name="T2" fmla="*/ 2 w 15"/>
                <a:gd name="T3" fmla="*/ 48 h 50"/>
                <a:gd name="T4" fmla="*/ 7 w 15"/>
                <a:gd name="T5" fmla="*/ 50 h 50"/>
                <a:gd name="T6" fmla="*/ 13 w 15"/>
                <a:gd name="T7" fmla="*/ 48 h 50"/>
                <a:gd name="T8" fmla="*/ 15 w 15"/>
                <a:gd name="T9" fmla="*/ 42 h 50"/>
                <a:gd name="T10" fmla="*/ 15 w 15"/>
                <a:gd name="T11" fmla="*/ 7 h 50"/>
                <a:gd name="T12" fmla="*/ 13 w 15"/>
                <a:gd name="T13" fmla="*/ 2 h 50"/>
                <a:gd name="T14" fmla="*/ 7 w 15"/>
                <a:gd name="T15" fmla="*/ 0 h 50"/>
                <a:gd name="T16" fmla="*/ 2 w 15"/>
                <a:gd name="T17" fmla="*/ 2 h 50"/>
                <a:gd name="T18" fmla="*/ 0 w 15"/>
                <a:gd name="T19" fmla="*/ 7 h 50"/>
                <a:gd name="T20" fmla="*/ 0 w 15"/>
                <a:gd name="T21" fmla="*/ 42 h 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5"/>
                <a:gd name="T34" fmla="*/ 0 h 50"/>
                <a:gd name="T35" fmla="*/ 15 w 15"/>
                <a:gd name="T36" fmla="*/ 50 h 50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5" h="50">
                  <a:moveTo>
                    <a:pt x="0" y="42"/>
                  </a:moveTo>
                  <a:lnTo>
                    <a:pt x="2" y="48"/>
                  </a:lnTo>
                  <a:lnTo>
                    <a:pt x="7" y="50"/>
                  </a:lnTo>
                  <a:lnTo>
                    <a:pt x="13" y="48"/>
                  </a:lnTo>
                  <a:lnTo>
                    <a:pt x="15" y="42"/>
                  </a:lnTo>
                  <a:lnTo>
                    <a:pt x="15" y="7"/>
                  </a:lnTo>
                  <a:lnTo>
                    <a:pt x="13" y="2"/>
                  </a:lnTo>
                  <a:lnTo>
                    <a:pt x="7" y="0"/>
                  </a:lnTo>
                  <a:lnTo>
                    <a:pt x="2" y="2"/>
                  </a:lnTo>
                  <a:lnTo>
                    <a:pt x="0" y="7"/>
                  </a:lnTo>
                  <a:lnTo>
                    <a:pt x="0" y="42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337" name="Freeform 111">
              <a:extLst>
                <a:ext uri="{FF2B5EF4-FFF2-40B4-BE49-F238E27FC236}">
                  <a16:creationId xmlns:a16="http://schemas.microsoft.com/office/drawing/2014/main" xmlns="" id="{009324EF-8869-4906-A38C-88C54AC25FC6}"/>
                </a:ext>
              </a:extLst>
            </p:cNvPr>
            <p:cNvSpPr>
              <a:spLocks/>
            </p:cNvSpPr>
            <p:nvPr/>
          </p:nvSpPr>
          <p:spPr bwMode="auto">
            <a:xfrm>
              <a:off x="1903" y="1626"/>
              <a:ext cx="81" cy="79"/>
            </a:xfrm>
            <a:custGeom>
              <a:avLst/>
              <a:gdLst>
                <a:gd name="T0" fmla="*/ 81 w 81"/>
                <a:gd name="T1" fmla="*/ 79 h 79"/>
                <a:gd name="T2" fmla="*/ 39 w 81"/>
                <a:gd name="T3" fmla="*/ 0 h 79"/>
                <a:gd name="T4" fmla="*/ 0 w 81"/>
                <a:gd name="T5" fmla="*/ 79 h 79"/>
                <a:gd name="T6" fmla="*/ 81 w 81"/>
                <a:gd name="T7" fmla="*/ 79 h 7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1"/>
                <a:gd name="T13" fmla="*/ 0 h 79"/>
                <a:gd name="T14" fmla="*/ 81 w 81"/>
                <a:gd name="T15" fmla="*/ 79 h 7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1" h="79">
                  <a:moveTo>
                    <a:pt x="81" y="79"/>
                  </a:moveTo>
                  <a:lnTo>
                    <a:pt x="39" y="0"/>
                  </a:lnTo>
                  <a:lnTo>
                    <a:pt x="0" y="79"/>
                  </a:lnTo>
                  <a:lnTo>
                    <a:pt x="81" y="79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338" name="Freeform 112">
              <a:extLst>
                <a:ext uri="{FF2B5EF4-FFF2-40B4-BE49-F238E27FC236}">
                  <a16:creationId xmlns:a16="http://schemas.microsoft.com/office/drawing/2014/main" xmlns="" id="{ED7389D1-E783-4488-918B-4FD1A301DEA2}"/>
                </a:ext>
              </a:extLst>
            </p:cNvPr>
            <p:cNvSpPr>
              <a:spLocks/>
            </p:cNvSpPr>
            <p:nvPr/>
          </p:nvSpPr>
          <p:spPr bwMode="auto">
            <a:xfrm>
              <a:off x="2860" y="2288"/>
              <a:ext cx="76" cy="15"/>
            </a:xfrm>
            <a:custGeom>
              <a:avLst/>
              <a:gdLst>
                <a:gd name="T0" fmla="*/ 68 w 76"/>
                <a:gd name="T1" fmla="*/ 15 h 15"/>
                <a:gd name="T2" fmla="*/ 74 w 76"/>
                <a:gd name="T3" fmla="*/ 13 h 15"/>
                <a:gd name="T4" fmla="*/ 76 w 76"/>
                <a:gd name="T5" fmla="*/ 8 h 15"/>
                <a:gd name="T6" fmla="*/ 74 w 76"/>
                <a:gd name="T7" fmla="*/ 2 h 15"/>
                <a:gd name="T8" fmla="*/ 68 w 76"/>
                <a:gd name="T9" fmla="*/ 0 h 15"/>
                <a:gd name="T10" fmla="*/ 7 w 76"/>
                <a:gd name="T11" fmla="*/ 0 h 15"/>
                <a:gd name="T12" fmla="*/ 2 w 76"/>
                <a:gd name="T13" fmla="*/ 2 h 15"/>
                <a:gd name="T14" fmla="*/ 0 w 76"/>
                <a:gd name="T15" fmla="*/ 8 h 15"/>
                <a:gd name="T16" fmla="*/ 2 w 76"/>
                <a:gd name="T17" fmla="*/ 13 h 15"/>
                <a:gd name="T18" fmla="*/ 7 w 76"/>
                <a:gd name="T19" fmla="*/ 15 h 15"/>
                <a:gd name="T20" fmla="*/ 68 w 76"/>
                <a:gd name="T21" fmla="*/ 15 h 15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76"/>
                <a:gd name="T34" fmla="*/ 0 h 15"/>
                <a:gd name="T35" fmla="*/ 76 w 76"/>
                <a:gd name="T36" fmla="*/ 15 h 15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76" h="15">
                  <a:moveTo>
                    <a:pt x="68" y="15"/>
                  </a:moveTo>
                  <a:lnTo>
                    <a:pt x="74" y="13"/>
                  </a:lnTo>
                  <a:lnTo>
                    <a:pt x="76" y="8"/>
                  </a:lnTo>
                  <a:lnTo>
                    <a:pt x="74" y="2"/>
                  </a:lnTo>
                  <a:lnTo>
                    <a:pt x="68" y="0"/>
                  </a:lnTo>
                  <a:lnTo>
                    <a:pt x="7" y="0"/>
                  </a:lnTo>
                  <a:lnTo>
                    <a:pt x="2" y="2"/>
                  </a:lnTo>
                  <a:lnTo>
                    <a:pt x="0" y="8"/>
                  </a:lnTo>
                  <a:lnTo>
                    <a:pt x="2" y="13"/>
                  </a:lnTo>
                  <a:lnTo>
                    <a:pt x="7" y="15"/>
                  </a:lnTo>
                  <a:lnTo>
                    <a:pt x="68" y="15"/>
                  </a:lnTo>
                  <a:close/>
                </a:path>
              </a:pathLst>
            </a:custGeom>
            <a:solidFill>
              <a:srgbClr val="FC0128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339" name="Freeform 113">
              <a:extLst>
                <a:ext uri="{FF2B5EF4-FFF2-40B4-BE49-F238E27FC236}">
                  <a16:creationId xmlns:a16="http://schemas.microsoft.com/office/drawing/2014/main" xmlns="" id="{593B0FAE-EB42-4CFC-907D-E67AFE886C9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54" y="2288"/>
              <a:ext cx="75" cy="15"/>
            </a:xfrm>
            <a:custGeom>
              <a:avLst/>
              <a:gdLst>
                <a:gd name="T0" fmla="*/ 68 w 75"/>
                <a:gd name="T1" fmla="*/ 15 h 15"/>
                <a:gd name="T2" fmla="*/ 74 w 75"/>
                <a:gd name="T3" fmla="*/ 13 h 15"/>
                <a:gd name="T4" fmla="*/ 75 w 75"/>
                <a:gd name="T5" fmla="*/ 8 h 15"/>
                <a:gd name="T6" fmla="*/ 74 w 75"/>
                <a:gd name="T7" fmla="*/ 2 h 15"/>
                <a:gd name="T8" fmla="*/ 68 w 75"/>
                <a:gd name="T9" fmla="*/ 0 h 15"/>
                <a:gd name="T10" fmla="*/ 7 w 75"/>
                <a:gd name="T11" fmla="*/ 0 h 15"/>
                <a:gd name="T12" fmla="*/ 2 w 75"/>
                <a:gd name="T13" fmla="*/ 2 h 15"/>
                <a:gd name="T14" fmla="*/ 0 w 75"/>
                <a:gd name="T15" fmla="*/ 8 h 15"/>
                <a:gd name="T16" fmla="*/ 2 w 75"/>
                <a:gd name="T17" fmla="*/ 13 h 15"/>
                <a:gd name="T18" fmla="*/ 7 w 75"/>
                <a:gd name="T19" fmla="*/ 15 h 15"/>
                <a:gd name="T20" fmla="*/ 68 w 75"/>
                <a:gd name="T21" fmla="*/ 15 h 15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75"/>
                <a:gd name="T34" fmla="*/ 0 h 15"/>
                <a:gd name="T35" fmla="*/ 75 w 75"/>
                <a:gd name="T36" fmla="*/ 15 h 15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75" h="15">
                  <a:moveTo>
                    <a:pt x="68" y="15"/>
                  </a:moveTo>
                  <a:lnTo>
                    <a:pt x="74" y="13"/>
                  </a:lnTo>
                  <a:lnTo>
                    <a:pt x="75" y="8"/>
                  </a:lnTo>
                  <a:lnTo>
                    <a:pt x="74" y="2"/>
                  </a:lnTo>
                  <a:lnTo>
                    <a:pt x="68" y="0"/>
                  </a:lnTo>
                  <a:lnTo>
                    <a:pt x="7" y="0"/>
                  </a:lnTo>
                  <a:lnTo>
                    <a:pt x="2" y="2"/>
                  </a:lnTo>
                  <a:lnTo>
                    <a:pt x="0" y="8"/>
                  </a:lnTo>
                  <a:lnTo>
                    <a:pt x="2" y="13"/>
                  </a:lnTo>
                  <a:lnTo>
                    <a:pt x="7" y="15"/>
                  </a:lnTo>
                  <a:lnTo>
                    <a:pt x="68" y="15"/>
                  </a:lnTo>
                  <a:close/>
                </a:path>
              </a:pathLst>
            </a:custGeom>
            <a:solidFill>
              <a:srgbClr val="FC0128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340" name="Freeform 114">
              <a:extLst>
                <a:ext uri="{FF2B5EF4-FFF2-40B4-BE49-F238E27FC236}">
                  <a16:creationId xmlns:a16="http://schemas.microsoft.com/office/drawing/2014/main" xmlns="" id="{BFCA74A2-7A49-4A5F-9148-B2566C5D6AEA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7" y="2288"/>
              <a:ext cx="76" cy="15"/>
            </a:xfrm>
            <a:custGeom>
              <a:avLst/>
              <a:gdLst>
                <a:gd name="T0" fmla="*/ 69 w 76"/>
                <a:gd name="T1" fmla="*/ 15 h 15"/>
                <a:gd name="T2" fmla="*/ 74 w 76"/>
                <a:gd name="T3" fmla="*/ 13 h 15"/>
                <a:gd name="T4" fmla="*/ 76 w 76"/>
                <a:gd name="T5" fmla="*/ 8 h 15"/>
                <a:gd name="T6" fmla="*/ 74 w 76"/>
                <a:gd name="T7" fmla="*/ 2 h 15"/>
                <a:gd name="T8" fmla="*/ 69 w 76"/>
                <a:gd name="T9" fmla="*/ 0 h 15"/>
                <a:gd name="T10" fmla="*/ 8 w 76"/>
                <a:gd name="T11" fmla="*/ 0 h 15"/>
                <a:gd name="T12" fmla="*/ 2 w 76"/>
                <a:gd name="T13" fmla="*/ 2 h 15"/>
                <a:gd name="T14" fmla="*/ 0 w 76"/>
                <a:gd name="T15" fmla="*/ 8 h 15"/>
                <a:gd name="T16" fmla="*/ 2 w 76"/>
                <a:gd name="T17" fmla="*/ 13 h 15"/>
                <a:gd name="T18" fmla="*/ 8 w 76"/>
                <a:gd name="T19" fmla="*/ 15 h 15"/>
                <a:gd name="T20" fmla="*/ 69 w 76"/>
                <a:gd name="T21" fmla="*/ 15 h 15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76"/>
                <a:gd name="T34" fmla="*/ 0 h 15"/>
                <a:gd name="T35" fmla="*/ 76 w 76"/>
                <a:gd name="T36" fmla="*/ 15 h 15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76" h="15">
                  <a:moveTo>
                    <a:pt x="69" y="15"/>
                  </a:moveTo>
                  <a:lnTo>
                    <a:pt x="74" y="13"/>
                  </a:lnTo>
                  <a:lnTo>
                    <a:pt x="76" y="8"/>
                  </a:lnTo>
                  <a:lnTo>
                    <a:pt x="74" y="2"/>
                  </a:lnTo>
                  <a:lnTo>
                    <a:pt x="69" y="0"/>
                  </a:lnTo>
                  <a:lnTo>
                    <a:pt x="8" y="0"/>
                  </a:lnTo>
                  <a:lnTo>
                    <a:pt x="2" y="2"/>
                  </a:lnTo>
                  <a:lnTo>
                    <a:pt x="0" y="8"/>
                  </a:lnTo>
                  <a:lnTo>
                    <a:pt x="2" y="13"/>
                  </a:lnTo>
                  <a:lnTo>
                    <a:pt x="8" y="15"/>
                  </a:lnTo>
                  <a:lnTo>
                    <a:pt x="69" y="15"/>
                  </a:lnTo>
                  <a:close/>
                </a:path>
              </a:pathLst>
            </a:custGeom>
            <a:solidFill>
              <a:srgbClr val="FC0128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341" name="Freeform 115">
              <a:extLst>
                <a:ext uri="{FF2B5EF4-FFF2-40B4-BE49-F238E27FC236}">
                  <a16:creationId xmlns:a16="http://schemas.microsoft.com/office/drawing/2014/main" xmlns="" id="{5D96F611-5693-4CBB-B93F-31EB83F77016}"/>
                </a:ext>
              </a:extLst>
            </p:cNvPr>
            <p:cNvSpPr>
              <a:spLocks/>
            </p:cNvSpPr>
            <p:nvPr/>
          </p:nvSpPr>
          <p:spPr bwMode="auto">
            <a:xfrm>
              <a:off x="2541" y="2288"/>
              <a:ext cx="76" cy="15"/>
            </a:xfrm>
            <a:custGeom>
              <a:avLst/>
              <a:gdLst>
                <a:gd name="T0" fmla="*/ 69 w 76"/>
                <a:gd name="T1" fmla="*/ 15 h 15"/>
                <a:gd name="T2" fmla="*/ 74 w 76"/>
                <a:gd name="T3" fmla="*/ 13 h 15"/>
                <a:gd name="T4" fmla="*/ 76 w 76"/>
                <a:gd name="T5" fmla="*/ 8 h 15"/>
                <a:gd name="T6" fmla="*/ 74 w 76"/>
                <a:gd name="T7" fmla="*/ 2 h 15"/>
                <a:gd name="T8" fmla="*/ 69 w 76"/>
                <a:gd name="T9" fmla="*/ 0 h 15"/>
                <a:gd name="T10" fmla="*/ 8 w 76"/>
                <a:gd name="T11" fmla="*/ 0 h 15"/>
                <a:gd name="T12" fmla="*/ 2 w 76"/>
                <a:gd name="T13" fmla="*/ 2 h 15"/>
                <a:gd name="T14" fmla="*/ 0 w 76"/>
                <a:gd name="T15" fmla="*/ 8 h 15"/>
                <a:gd name="T16" fmla="*/ 2 w 76"/>
                <a:gd name="T17" fmla="*/ 13 h 15"/>
                <a:gd name="T18" fmla="*/ 8 w 76"/>
                <a:gd name="T19" fmla="*/ 15 h 15"/>
                <a:gd name="T20" fmla="*/ 69 w 76"/>
                <a:gd name="T21" fmla="*/ 15 h 15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76"/>
                <a:gd name="T34" fmla="*/ 0 h 15"/>
                <a:gd name="T35" fmla="*/ 76 w 76"/>
                <a:gd name="T36" fmla="*/ 15 h 15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76" h="15">
                  <a:moveTo>
                    <a:pt x="69" y="15"/>
                  </a:moveTo>
                  <a:lnTo>
                    <a:pt x="74" y="13"/>
                  </a:lnTo>
                  <a:lnTo>
                    <a:pt x="76" y="8"/>
                  </a:lnTo>
                  <a:lnTo>
                    <a:pt x="74" y="2"/>
                  </a:lnTo>
                  <a:lnTo>
                    <a:pt x="69" y="0"/>
                  </a:lnTo>
                  <a:lnTo>
                    <a:pt x="8" y="0"/>
                  </a:lnTo>
                  <a:lnTo>
                    <a:pt x="2" y="2"/>
                  </a:lnTo>
                  <a:lnTo>
                    <a:pt x="0" y="8"/>
                  </a:lnTo>
                  <a:lnTo>
                    <a:pt x="2" y="13"/>
                  </a:lnTo>
                  <a:lnTo>
                    <a:pt x="8" y="15"/>
                  </a:lnTo>
                  <a:lnTo>
                    <a:pt x="69" y="15"/>
                  </a:lnTo>
                  <a:close/>
                </a:path>
              </a:pathLst>
            </a:custGeom>
            <a:solidFill>
              <a:srgbClr val="FC0128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342" name="Freeform 116">
              <a:extLst>
                <a:ext uri="{FF2B5EF4-FFF2-40B4-BE49-F238E27FC236}">
                  <a16:creationId xmlns:a16="http://schemas.microsoft.com/office/drawing/2014/main" xmlns="" id="{A6840376-23E4-4DAF-A85B-661403A5F36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35" y="2288"/>
              <a:ext cx="76" cy="15"/>
            </a:xfrm>
            <a:custGeom>
              <a:avLst/>
              <a:gdLst>
                <a:gd name="T0" fmla="*/ 68 w 76"/>
                <a:gd name="T1" fmla="*/ 15 h 15"/>
                <a:gd name="T2" fmla="*/ 74 w 76"/>
                <a:gd name="T3" fmla="*/ 13 h 15"/>
                <a:gd name="T4" fmla="*/ 76 w 76"/>
                <a:gd name="T5" fmla="*/ 8 h 15"/>
                <a:gd name="T6" fmla="*/ 74 w 76"/>
                <a:gd name="T7" fmla="*/ 2 h 15"/>
                <a:gd name="T8" fmla="*/ 68 w 76"/>
                <a:gd name="T9" fmla="*/ 0 h 15"/>
                <a:gd name="T10" fmla="*/ 8 w 76"/>
                <a:gd name="T11" fmla="*/ 0 h 15"/>
                <a:gd name="T12" fmla="*/ 2 w 76"/>
                <a:gd name="T13" fmla="*/ 2 h 15"/>
                <a:gd name="T14" fmla="*/ 0 w 76"/>
                <a:gd name="T15" fmla="*/ 8 h 15"/>
                <a:gd name="T16" fmla="*/ 2 w 76"/>
                <a:gd name="T17" fmla="*/ 13 h 15"/>
                <a:gd name="T18" fmla="*/ 8 w 76"/>
                <a:gd name="T19" fmla="*/ 15 h 15"/>
                <a:gd name="T20" fmla="*/ 68 w 76"/>
                <a:gd name="T21" fmla="*/ 15 h 15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76"/>
                <a:gd name="T34" fmla="*/ 0 h 15"/>
                <a:gd name="T35" fmla="*/ 76 w 76"/>
                <a:gd name="T36" fmla="*/ 15 h 15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76" h="15">
                  <a:moveTo>
                    <a:pt x="68" y="15"/>
                  </a:moveTo>
                  <a:lnTo>
                    <a:pt x="74" y="13"/>
                  </a:lnTo>
                  <a:lnTo>
                    <a:pt x="76" y="8"/>
                  </a:lnTo>
                  <a:lnTo>
                    <a:pt x="74" y="2"/>
                  </a:lnTo>
                  <a:lnTo>
                    <a:pt x="68" y="0"/>
                  </a:lnTo>
                  <a:lnTo>
                    <a:pt x="8" y="0"/>
                  </a:lnTo>
                  <a:lnTo>
                    <a:pt x="2" y="2"/>
                  </a:lnTo>
                  <a:lnTo>
                    <a:pt x="0" y="8"/>
                  </a:lnTo>
                  <a:lnTo>
                    <a:pt x="2" y="13"/>
                  </a:lnTo>
                  <a:lnTo>
                    <a:pt x="8" y="15"/>
                  </a:lnTo>
                  <a:lnTo>
                    <a:pt x="68" y="15"/>
                  </a:lnTo>
                  <a:close/>
                </a:path>
              </a:pathLst>
            </a:custGeom>
            <a:solidFill>
              <a:srgbClr val="FC0128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343" name="Freeform 117">
              <a:extLst>
                <a:ext uri="{FF2B5EF4-FFF2-40B4-BE49-F238E27FC236}">
                  <a16:creationId xmlns:a16="http://schemas.microsoft.com/office/drawing/2014/main" xmlns="" id="{635EED86-9860-4556-911C-C2BB97D9C04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29" y="2288"/>
              <a:ext cx="76" cy="15"/>
            </a:xfrm>
            <a:custGeom>
              <a:avLst/>
              <a:gdLst>
                <a:gd name="T0" fmla="*/ 68 w 76"/>
                <a:gd name="T1" fmla="*/ 15 h 15"/>
                <a:gd name="T2" fmla="*/ 74 w 76"/>
                <a:gd name="T3" fmla="*/ 13 h 15"/>
                <a:gd name="T4" fmla="*/ 76 w 76"/>
                <a:gd name="T5" fmla="*/ 8 h 15"/>
                <a:gd name="T6" fmla="*/ 74 w 76"/>
                <a:gd name="T7" fmla="*/ 2 h 15"/>
                <a:gd name="T8" fmla="*/ 68 w 76"/>
                <a:gd name="T9" fmla="*/ 0 h 15"/>
                <a:gd name="T10" fmla="*/ 8 w 76"/>
                <a:gd name="T11" fmla="*/ 0 h 15"/>
                <a:gd name="T12" fmla="*/ 2 w 76"/>
                <a:gd name="T13" fmla="*/ 2 h 15"/>
                <a:gd name="T14" fmla="*/ 0 w 76"/>
                <a:gd name="T15" fmla="*/ 8 h 15"/>
                <a:gd name="T16" fmla="*/ 2 w 76"/>
                <a:gd name="T17" fmla="*/ 13 h 15"/>
                <a:gd name="T18" fmla="*/ 8 w 76"/>
                <a:gd name="T19" fmla="*/ 15 h 15"/>
                <a:gd name="T20" fmla="*/ 68 w 76"/>
                <a:gd name="T21" fmla="*/ 15 h 15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76"/>
                <a:gd name="T34" fmla="*/ 0 h 15"/>
                <a:gd name="T35" fmla="*/ 76 w 76"/>
                <a:gd name="T36" fmla="*/ 15 h 15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76" h="15">
                  <a:moveTo>
                    <a:pt x="68" y="15"/>
                  </a:moveTo>
                  <a:lnTo>
                    <a:pt x="74" y="13"/>
                  </a:lnTo>
                  <a:lnTo>
                    <a:pt x="76" y="8"/>
                  </a:lnTo>
                  <a:lnTo>
                    <a:pt x="74" y="2"/>
                  </a:lnTo>
                  <a:lnTo>
                    <a:pt x="68" y="0"/>
                  </a:lnTo>
                  <a:lnTo>
                    <a:pt x="8" y="0"/>
                  </a:lnTo>
                  <a:lnTo>
                    <a:pt x="2" y="2"/>
                  </a:lnTo>
                  <a:lnTo>
                    <a:pt x="0" y="8"/>
                  </a:lnTo>
                  <a:lnTo>
                    <a:pt x="2" y="13"/>
                  </a:lnTo>
                  <a:lnTo>
                    <a:pt x="8" y="15"/>
                  </a:lnTo>
                  <a:lnTo>
                    <a:pt x="68" y="15"/>
                  </a:lnTo>
                  <a:close/>
                </a:path>
              </a:pathLst>
            </a:custGeom>
            <a:solidFill>
              <a:srgbClr val="FC0128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344" name="Freeform 118">
              <a:extLst>
                <a:ext uri="{FF2B5EF4-FFF2-40B4-BE49-F238E27FC236}">
                  <a16:creationId xmlns:a16="http://schemas.microsoft.com/office/drawing/2014/main" xmlns="" id="{96DFFE55-14FF-4241-8E09-A4273FDCA4E4}"/>
                </a:ext>
              </a:extLst>
            </p:cNvPr>
            <p:cNvSpPr>
              <a:spLocks/>
            </p:cNvSpPr>
            <p:nvPr/>
          </p:nvSpPr>
          <p:spPr bwMode="auto">
            <a:xfrm>
              <a:off x="2223" y="2288"/>
              <a:ext cx="76" cy="15"/>
            </a:xfrm>
            <a:custGeom>
              <a:avLst/>
              <a:gdLst>
                <a:gd name="T0" fmla="*/ 68 w 76"/>
                <a:gd name="T1" fmla="*/ 15 h 15"/>
                <a:gd name="T2" fmla="*/ 74 w 76"/>
                <a:gd name="T3" fmla="*/ 13 h 15"/>
                <a:gd name="T4" fmla="*/ 76 w 76"/>
                <a:gd name="T5" fmla="*/ 8 h 15"/>
                <a:gd name="T6" fmla="*/ 74 w 76"/>
                <a:gd name="T7" fmla="*/ 2 h 15"/>
                <a:gd name="T8" fmla="*/ 68 w 76"/>
                <a:gd name="T9" fmla="*/ 0 h 15"/>
                <a:gd name="T10" fmla="*/ 7 w 76"/>
                <a:gd name="T11" fmla="*/ 0 h 15"/>
                <a:gd name="T12" fmla="*/ 2 w 76"/>
                <a:gd name="T13" fmla="*/ 2 h 15"/>
                <a:gd name="T14" fmla="*/ 0 w 76"/>
                <a:gd name="T15" fmla="*/ 8 h 15"/>
                <a:gd name="T16" fmla="*/ 2 w 76"/>
                <a:gd name="T17" fmla="*/ 13 h 15"/>
                <a:gd name="T18" fmla="*/ 7 w 76"/>
                <a:gd name="T19" fmla="*/ 15 h 15"/>
                <a:gd name="T20" fmla="*/ 68 w 76"/>
                <a:gd name="T21" fmla="*/ 15 h 15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76"/>
                <a:gd name="T34" fmla="*/ 0 h 15"/>
                <a:gd name="T35" fmla="*/ 76 w 76"/>
                <a:gd name="T36" fmla="*/ 15 h 15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76" h="15">
                  <a:moveTo>
                    <a:pt x="68" y="15"/>
                  </a:moveTo>
                  <a:lnTo>
                    <a:pt x="74" y="13"/>
                  </a:lnTo>
                  <a:lnTo>
                    <a:pt x="76" y="8"/>
                  </a:lnTo>
                  <a:lnTo>
                    <a:pt x="74" y="2"/>
                  </a:lnTo>
                  <a:lnTo>
                    <a:pt x="68" y="0"/>
                  </a:lnTo>
                  <a:lnTo>
                    <a:pt x="7" y="0"/>
                  </a:lnTo>
                  <a:lnTo>
                    <a:pt x="2" y="2"/>
                  </a:lnTo>
                  <a:lnTo>
                    <a:pt x="0" y="8"/>
                  </a:lnTo>
                  <a:lnTo>
                    <a:pt x="2" y="13"/>
                  </a:lnTo>
                  <a:lnTo>
                    <a:pt x="7" y="15"/>
                  </a:lnTo>
                  <a:lnTo>
                    <a:pt x="68" y="15"/>
                  </a:lnTo>
                  <a:close/>
                </a:path>
              </a:pathLst>
            </a:custGeom>
            <a:solidFill>
              <a:srgbClr val="FC0128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345" name="Freeform 119">
              <a:extLst>
                <a:ext uri="{FF2B5EF4-FFF2-40B4-BE49-F238E27FC236}">
                  <a16:creationId xmlns:a16="http://schemas.microsoft.com/office/drawing/2014/main" xmlns="" id="{26202076-1B3C-4D2A-A54D-4FA3BFAF68B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17" y="2288"/>
              <a:ext cx="76" cy="15"/>
            </a:xfrm>
            <a:custGeom>
              <a:avLst/>
              <a:gdLst>
                <a:gd name="T0" fmla="*/ 68 w 76"/>
                <a:gd name="T1" fmla="*/ 15 h 15"/>
                <a:gd name="T2" fmla="*/ 74 w 76"/>
                <a:gd name="T3" fmla="*/ 13 h 15"/>
                <a:gd name="T4" fmla="*/ 76 w 76"/>
                <a:gd name="T5" fmla="*/ 8 h 15"/>
                <a:gd name="T6" fmla="*/ 74 w 76"/>
                <a:gd name="T7" fmla="*/ 2 h 15"/>
                <a:gd name="T8" fmla="*/ 68 w 76"/>
                <a:gd name="T9" fmla="*/ 0 h 15"/>
                <a:gd name="T10" fmla="*/ 7 w 76"/>
                <a:gd name="T11" fmla="*/ 0 h 15"/>
                <a:gd name="T12" fmla="*/ 2 w 76"/>
                <a:gd name="T13" fmla="*/ 2 h 15"/>
                <a:gd name="T14" fmla="*/ 0 w 76"/>
                <a:gd name="T15" fmla="*/ 8 h 15"/>
                <a:gd name="T16" fmla="*/ 2 w 76"/>
                <a:gd name="T17" fmla="*/ 13 h 15"/>
                <a:gd name="T18" fmla="*/ 7 w 76"/>
                <a:gd name="T19" fmla="*/ 15 h 15"/>
                <a:gd name="T20" fmla="*/ 68 w 76"/>
                <a:gd name="T21" fmla="*/ 15 h 15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76"/>
                <a:gd name="T34" fmla="*/ 0 h 15"/>
                <a:gd name="T35" fmla="*/ 76 w 76"/>
                <a:gd name="T36" fmla="*/ 15 h 15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76" h="15">
                  <a:moveTo>
                    <a:pt x="68" y="15"/>
                  </a:moveTo>
                  <a:lnTo>
                    <a:pt x="74" y="13"/>
                  </a:lnTo>
                  <a:lnTo>
                    <a:pt x="76" y="8"/>
                  </a:lnTo>
                  <a:lnTo>
                    <a:pt x="74" y="2"/>
                  </a:lnTo>
                  <a:lnTo>
                    <a:pt x="68" y="0"/>
                  </a:lnTo>
                  <a:lnTo>
                    <a:pt x="7" y="0"/>
                  </a:lnTo>
                  <a:lnTo>
                    <a:pt x="2" y="2"/>
                  </a:lnTo>
                  <a:lnTo>
                    <a:pt x="0" y="8"/>
                  </a:lnTo>
                  <a:lnTo>
                    <a:pt x="2" y="13"/>
                  </a:lnTo>
                  <a:lnTo>
                    <a:pt x="7" y="15"/>
                  </a:lnTo>
                  <a:lnTo>
                    <a:pt x="68" y="15"/>
                  </a:lnTo>
                  <a:close/>
                </a:path>
              </a:pathLst>
            </a:custGeom>
            <a:solidFill>
              <a:srgbClr val="FC0128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346" name="Freeform 120">
              <a:extLst>
                <a:ext uri="{FF2B5EF4-FFF2-40B4-BE49-F238E27FC236}">
                  <a16:creationId xmlns:a16="http://schemas.microsoft.com/office/drawing/2014/main" xmlns="" id="{F05FC49C-CABA-410B-B27D-CA66E73B56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11" y="2288"/>
              <a:ext cx="75" cy="15"/>
            </a:xfrm>
            <a:custGeom>
              <a:avLst/>
              <a:gdLst>
                <a:gd name="T0" fmla="*/ 68 w 75"/>
                <a:gd name="T1" fmla="*/ 15 h 15"/>
                <a:gd name="T2" fmla="*/ 74 w 75"/>
                <a:gd name="T3" fmla="*/ 13 h 15"/>
                <a:gd name="T4" fmla="*/ 75 w 75"/>
                <a:gd name="T5" fmla="*/ 8 h 15"/>
                <a:gd name="T6" fmla="*/ 74 w 75"/>
                <a:gd name="T7" fmla="*/ 2 h 15"/>
                <a:gd name="T8" fmla="*/ 68 w 75"/>
                <a:gd name="T9" fmla="*/ 0 h 15"/>
                <a:gd name="T10" fmla="*/ 7 w 75"/>
                <a:gd name="T11" fmla="*/ 0 h 15"/>
                <a:gd name="T12" fmla="*/ 1 w 75"/>
                <a:gd name="T13" fmla="*/ 2 h 15"/>
                <a:gd name="T14" fmla="*/ 0 w 75"/>
                <a:gd name="T15" fmla="*/ 8 h 15"/>
                <a:gd name="T16" fmla="*/ 1 w 75"/>
                <a:gd name="T17" fmla="*/ 13 h 15"/>
                <a:gd name="T18" fmla="*/ 7 w 75"/>
                <a:gd name="T19" fmla="*/ 15 h 15"/>
                <a:gd name="T20" fmla="*/ 68 w 75"/>
                <a:gd name="T21" fmla="*/ 15 h 15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75"/>
                <a:gd name="T34" fmla="*/ 0 h 15"/>
                <a:gd name="T35" fmla="*/ 75 w 75"/>
                <a:gd name="T36" fmla="*/ 15 h 15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75" h="15">
                  <a:moveTo>
                    <a:pt x="68" y="15"/>
                  </a:moveTo>
                  <a:lnTo>
                    <a:pt x="74" y="13"/>
                  </a:lnTo>
                  <a:lnTo>
                    <a:pt x="75" y="8"/>
                  </a:lnTo>
                  <a:lnTo>
                    <a:pt x="74" y="2"/>
                  </a:lnTo>
                  <a:lnTo>
                    <a:pt x="68" y="0"/>
                  </a:lnTo>
                  <a:lnTo>
                    <a:pt x="7" y="0"/>
                  </a:lnTo>
                  <a:lnTo>
                    <a:pt x="1" y="2"/>
                  </a:lnTo>
                  <a:lnTo>
                    <a:pt x="0" y="8"/>
                  </a:lnTo>
                  <a:lnTo>
                    <a:pt x="1" y="13"/>
                  </a:lnTo>
                  <a:lnTo>
                    <a:pt x="7" y="15"/>
                  </a:lnTo>
                  <a:lnTo>
                    <a:pt x="68" y="15"/>
                  </a:lnTo>
                  <a:close/>
                </a:path>
              </a:pathLst>
            </a:custGeom>
            <a:solidFill>
              <a:srgbClr val="FC0128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347" name="Freeform 121">
              <a:extLst>
                <a:ext uri="{FF2B5EF4-FFF2-40B4-BE49-F238E27FC236}">
                  <a16:creationId xmlns:a16="http://schemas.microsoft.com/office/drawing/2014/main" xmlns="" id="{1F68DCC5-C74C-4658-B6EE-7B7F1EDFB7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920" y="2273"/>
              <a:ext cx="60" cy="30"/>
            </a:xfrm>
            <a:custGeom>
              <a:avLst/>
              <a:gdLst>
                <a:gd name="T0" fmla="*/ 53 w 60"/>
                <a:gd name="T1" fmla="*/ 30 h 30"/>
                <a:gd name="T2" fmla="*/ 58 w 60"/>
                <a:gd name="T3" fmla="*/ 28 h 30"/>
                <a:gd name="T4" fmla="*/ 60 w 60"/>
                <a:gd name="T5" fmla="*/ 23 h 30"/>
                <a:gd name="T6" fmla="*/ 58 w 60"/>
                <a:gd name="T7" fmla="*/ 17 h 30"/>
                <a:gd name="T8" fmla="*/ 53 w 60"/>
                <a:gd name="T9" fmla="*/ 15 h 30"/>
                <a:gd name="T10" fmla="*/ 7 w 60"/>
                <a:gd name="T11" fmla="*/ 15 h 30"/>
                <a:gd name="T12" fmla="*/ 7 w 60"/>
                <a:gd name="T13" fmla="*/ 23 h 30"/>
                <a:gd name="T14" fmla="*/ 15 w 60"/>
                <a:gd name="T15" fmla="*/ 23 h 30"/>
                <a:gd name="T16" fmla="*/ 15 w 60"/>
                <a:gd name="T17" fmla="*/ 8 h 30"/>
                <a:gd name="T18" fmla="*/ 13 w 60"/>
                <a:gd name="T19" fmla="*/ 2 h 30"/>
                <a:gd name="T20" fmla="*/ 7 w 60"/>
                <a:gd name="T21" fmla="*/ 0 h 30"/>
                <a:gd name="T22" fmla="*/ 1 w 60"/>
                <a:gd name="T23" fmla="*/ 2 h 30"/>
                <a:gd name="T24" fmla="*/ 0 w 60"/>
                <a:gd name="T25" fmla="*/ 8 h 30"/>
                <a:gd name="T26" fmla="*/ 0 w 60"/>
                <a:gd name="T27" fmla="*/ 23 h 30"/>
                <a:gd name="T28" fmla="*/ 1 w 60"/>
                <a:gd name="T29" fmla="*/ 28 h 30"/>
                <a:gd name="T30" fmla="*/ 7 w 60"/>
                <a:gd name="T31" fmla="*/ 30 h 30"/>
                <a:gd name="T32" fmla="*/ 53 w 60"/>
                <a:gd name="T33" fmla="*/ 30 h 30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60"/>
                <a:gd name="T52" fmla="*/ 0 h 30"/>
                <a:gd name="T53" fmla="*/ 60 w 60"/>
                <a:gd name="T54" fmla="*/ 30 h 30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60" h="30">
                  <a:moveTo>
                    <a:pt x="53" y="30"/>
                  </a:moveTo>
                  <a:lnTo>
                    <a:pt x="58" y="28"/>
                  </a:lnTo>
                  <a:lnTo>
                    <a:pt x="60" y="23"/>
                  </a:lnTo>
                  <a:lnTo>
                    <a:pt x="58" y="17"/>
                  </a:lnTo>
                  <a:lnTo>
                    <a:pt x="53" y="15"/>
                  </a:lnTo>
                  <a:lnTo>
                    <a:pt x="7" y="15"/>
                  </a:lnTo>
                  <a:lnTo>
                    <a:pt x="7" y="23"/>
                  </a:lnTo>
                  <a:lnTo>
                    <a:pt x="15" y="23"/>
                  </a:lnTo>
                  <a:lnTo>
                    <a:pt x="15" y="8"/>
                  </a:lnTo>
                  <a:lnTo>
                    <a:pt x="13" y="2"/>
                  </a:lnTo>
                  <a:lnTo>
                    <a:pt x="7" y="0"/>
                  </a:lnTo>
                  <a:lnTo>
                    <a:pt x="1" y="2"/>
                  </a:lnTo>
                  <a:lnTo>
                    <a:pt x="0" y="8"/>
                  </a:lnTo>
                  <a:lnTo>
                    <a:pt x="0" y="23"/>
                  </a:lnTo>
                  <a:lnTo>
                    <a:pt x="1" y="28"/>
                  </a:lnTo>
                  <a:lnTo>
                    <a:pt x="7" y="30"/>
                  </a:lnTo>
                  <a:lnTo>
                    <a:pt x="53" y="30"/>
                  </a:lnTo>
                  <a:close/>
                </a:path>
              </a:pathLst>
            </a:custGeom>
            <a:solidFill>
              <a:srgbClr val="FC0128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348" name="Freeform 122">
              <a:extLst>
                <a:ext uri="{FF2B5EF4-FFF2-40B4-BE49-F238E27FC236}">
                  <a16:creationId xmlns:a16="http://schemas.microsoft.com/office/drawing/2014/main" xmlns="" id="{0599CEF5-9266-46F8-B242-AC888EEE2B17}"/>
                </a:ext>
              </a:extLst>
            </p:cNvPr>
            <p:cNvSpPr>
              <a:spLocks/>
            </p:cNvSpPr>
            <p:nvPr/>
          </p:nvSpPr>
          <p:spPr bwMode="auto">
            <a:xfrm>
              <a:off x="1920" y="2170"/>
              <a:ext cx="15" cy="74"/>
            </a:xfrm>
            <a:custGeom>
              <a:avLst/>
              <a:gdLst>
                <a:gd name="T0" fmla="*/ 0 w 15"/>
                <a:gd name="T1" fmla="*/ 67 h 74"/>
                <a:gd name="T2" fmla="*/ 1 w 15"/>
                <a:gd name="T3" fmla="*/ 72 h 74"/>
                <a:gd name="T4" fmla="*/ 7 w 15"/>
                <a:gd name="T5" fmla="*/ 74 h 74"/>
                <a:gd name="T6" fmla="*/ 13 w 15"/>
                <a:gd name="T7" fmla="*/ 72 h 74"/>
                <a:gd name="T8" fmla="*/ 15 w 15"/>
                <a:gd name="T9" fmla="*/ 67 h 74"/>
                <a:gd name="T10" fmla="*/ 15 w 15"/>
                <a:gd name="T11" fmla="*/ 8 h 74"/>
                <a:gd name="T12" fmla="*/ 13 w 15"/>
                <a:gd name="T13" fmla="*/ 2 h 74"/>
                <a:gd name="T14" fmla="*/ 7 w 15"/>
                <a:gd name="T15" fmla="*/ 0 h 74"/>
                <a:gd name="T16" fmla="*/ 1 w 15"/>
                <a:gd name="T17" fmla="*/ 2 h 74"/>
                <a:gd name="T18" fmla="*/ 0 w 15"/>
                <a:gd name="T19" fmla="*/ 8 h 74"/>
                <a:gd name="T20" fmla="*/ 0 w 15"/>
                <a:gd name="T21" fmla="*/ 67 h 74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5"/>
                <a:gd name="T34" fmla="*/ 0 h 74"/>
                <a:gd name="T35" fmla="*/ 15 w 15"/>
                <a:gd name="T36" fmla="*/ 74 h 74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5" h="74">
                  <a:moveTo>
                    <a:pt x="0" y="67"/>
                  </a:moveTo>
                  <a:lnTo>
                    <a:pt x="1" y="72"/>
                  </a:lnTo>
                  <a:lnTo>
                    <a:pt x="7" y="74"/>
                  </a:lnTo>
                  <a:lnTo>
                    <a:pt x="13" y="72"/>
                  </a:lnTo>
                  <a:lnTo>
                    <a:pt x="15" y="67"/>
                  </a:lnTo>
                  <a:lnTo>
                    <a:pt x="15" y="8"/>
                  </a:lnTo>
                  <a:lnTo>
                    <a:pt x="13" y="2"/>
                  </a:lnTo>
                  <a:lnTo>
                    <a:pt x="7" y="0"/>
                  </a:lnTo>
                  <a:lnTo>
                    <a:pt x="1" y="2"/>
                  </a:lnTo>
                  <a:lnTo>
                    <a:pt x="0" y="8"/>
                  </a:lnTo>
                  <a:lnTo>
                    <a:pt x="0" y="67"/>
                  </a:lnTo>
                  <a:close/>
                </a:path>
              </a:pathLst>
            </a:custGeom>
            <a:solidFill>
              <a:srgbClr val="FC0128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349" name="Freeform 123">
              <a:extLst>
                <a:ext uri="{FF2B5EF4-FFF2-40B4-BE49-F238E27FC236}">
                  <a16:creationId xmlns:a16="http://schemas.microsoft.com/office/drawing/2014/main" xmlns="" id="{47116B5A-1A0A-4F48-A859-BBFA5E603B45}"/>
                </a:ext>
              </a:extLst>
            </p:cNvPr>
            <p:cNvSpPr>
              <a:spLocks/>
            </p:cNvSpPr>
            <p:nvPr/>
          </p:nvSpPr>
          <p:spPr bwMode="auto">
            <a:xfrm>
              <a:off x="1920" y="2067"/>
              <a:ext cx="15" cy="74"/>
            </a:xfrm>
            <a:custGeom>
              <a:avLst/>
              <a:gdLst>
                <a:gd name="T0" fmla="*/ 0 w 15"/>
                <a:gd name="T1" fmla="*/ 67 h 74"/>
                <a:gd name="T2" fmla="*/ 1 w 15"/>
                <a:gd name="T3" fmla="*/ 72 h 74"/>
                <a:gd name="T4" fmla="*/ 7 w 15"/>
                <a:gd name="T5" fmla="*/ 74 h 74"/>
                <a:gd name="T6" fmla="*/ 13 w 15"/>
                <a:gd name="T7" fmla="*/ 72 h 74"/>
                <a:gd name="T8" fmla="*/ 15 w 15"/>
                <a:gd name="T9" fmla="*/ 67 h 74"/>
                <a:gd name="T10" fmla="*/ 15 w 15"/>
                <a:gd name="T11" fmla="*/ 8 h 74"/>
                <a:gd name="T12" fmla="*/ 13 w 15"/>
                <a:gd name="T13" fmla="*/ 2 h 74"/>
                <a:gd name="T14" fmla="*/ 7 w 15"/>
                <a:gd name="T15" fmla="*/ 0 h 74"/>
                <a:gd name="T16" fmla="*/ 1 w 15"/>
                <a:gd name="T17" fmla="*/ 2 h 74"/>
                <a:gd name="T18" fmla="*/ 0 w 15"/>
                <a:gd name="T19" fmla="*/ 8 h 74"/>
                <a:gd name="T20" fmla="*/ 0 w 15"/>
                <a:gd name="T21" fmla="*/ 67 h 74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5"/>
                <a:gd name="T34" fmla="*/ 0 h 74"/>
                <a:gd name="T35" fmla="*/ 15 w 15"/>
                <a:gd name="T36" fmla="*/ 74 h 74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5" h="74">
                  <a:moveTo>
                    <a:pt x="0" y="67"/>
                  </a:moveTo>
                  <a:lnTo>
                    <a:pt x="1" y="72"/>
                  </a:lnTo>
                  <a:lnTo>
                    <a:pt x="7" y="74"/>
                  </a:lnTo>
                  <a:lnTo>
                    <a:pt x="13" y="72"/>
                  </a:lnTo>
                  <a:lnTo>
                    <a:pt x="15" y="67"/>
                  </a:lnTo>
                  <a:lnTo>
                    <a:pt x="15" y="8"/>
                  </a:lnTo>
                  <a:lnTo>
                    <a:pt x="13" y="2"/>
                  </a:lnTo>
                  <a:lnTo>
                    <a:pt x="7" y="0"/>
                  </a:lnTo>
                  <a:lnTo>
                    <a:pt x="1" y="2"/>
                  </a:lnTo>
                  <a:lnTo>
                    <a:pt x="0" y="8"/>
                  </a:lnTo>
                  <a:lnTo>
                    <a:pt x="0" y="67"/>
                  </a:lnTo>
                  <a:close/>
                </a:path>
              </a:pathLst>
            </a:custGeom>
            <a:solidFill>
              <a:srgbClr val="FC0128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350" name="Freeform 124">
              <a:extLst>
                <a:ext uri="{FF2B5EF4-FFF2-40B4-BE49-F238E27FC236}">
                  <a16:creationId xmlns:a16="http://schemas.microsoft.com/office/drawing/2014/main" xmlns="" id="{729BBF40-F30B-489D-8A0D-8274C35E1D02}"/>
                </a:ext>
              </a:extLst>
            </p:cNvPr>
            <p:cNvSpPr>
              <a:spLocks/>
            </p:cNvSpPr>
            <p:nvPr/>
          </p:nvSpPr>
          <p:spPr bwMode="auto">
            <a:xfrm>
              <a:off x="1920" y="1964"/>
              <a:ext cx="15" cy="74"/>
            </a:xfrm>
            <a:custGeom>
              <a:avLst/>
              <a:gdLst>
                <a:gd name="T0" fmla="*/ 0 w 15"/>
                <a:gd name="T1" fmla="*/ 67 h 74"/>
                <a:gd name="T2" fmla="*/ 1 w 15"/>
                <a:gd name="T3" fmla="*/ 72 h 74"/>
                <a:gd name="T4" fmla="*/ 7 w 15"/>
                <a:gd name="T5" fmla="*/ 74 h 74"/>
                <a:gd name="T6" fmla="*/ 13 w 15"/>
                <a:gd name="T7" fmla="*/ 72 h 74"/>
                <a:gd name="T8" fmla="*/ 15 w 15"/>
                <a:gd name="T9" fmla="*/ 67 h 74"/>
                <a:gd name="T10" fmla="*/ 15 w 15"/>
                <a:gd name="T11" fmla="*/ 8 h 74"/>
                <a:gd name="T12" fmla="*/ 13 w 15"/>
                <a:gd name="T13" fmla="*/ 2 h 74"/>
                <a:gd name="T14" fmla="*/ 7 w 15"/>
                <a:gd name="T15" fmla="*/ 0 h 74"/>
                <a:gd name="T16" fmla="*/ 1 w 15"/>
                <a:gd name="T17" fmla="*/ 2 h 74"/>
                <a:gd name="T18" fmla="*/ 0 w 15"/>
                <a:gd name="T19" fmla="*/ 8 h 74"/>
                <a:gd name="T20" fmla="*/ 0 w 15"/>
                <a:gd name="T21" fmla="*/ 67 h 74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5"/>
                <a:gd name="T34" fmla="*/ 0 h 74"/>
                <a:gd name="T35" fmla="*/ 15 w 15"/>
                <a:gd name="T36" fmla="*/ 74 h 74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5" h="74">
                  <a:moveTo>
                    <a:pt x="0" y="67"/>
                  </a:moveTo>
                  <a:lnTo>
                    <a:pt x="1" y="72"/>
                  </a:lnTo>
                  <a:lnTo>
                    <a:pt x="7" y="74"/>
                  </a:lnTo>
                  <a:lnTo>
                    <a:pt x="13" y="72"/>
                  </a:lnTo>
                  <a:lnTo>
                    <a:pt x="15" y="67"/>
                  </a:lnTo>
                  <a:lnTo>
                    <a:pt x="15" y="8"/>
                  </a:lnTo>
                  <a:lnTo>
                    <a:pt x="13" y="2"/>
                  </a:lnTo>
                  <a:lnTo>
                    <a:pt x="7" y="0"/>
                  </a:lnTo>
                  <a:lnTo>
                    <a:pt x="1" y="2"/>
                  </a:lnTo>
                  <a:lnTo>
                    <a:pt x="0" y="8"/>
                  </a:lnTo>
                  <a:lnTo>
                    <a:pt x="0" y="67"/>
                  </a:lnTo>
                  <a:close/>
                </a:path>
              </a:pathLst>
            </a:custGeom>
            <a:solidFill>
              <a:srgbClr val="FC0128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351" name="Freeform 125">
              <a:extLst>
                <a:ext uri="{FF2B5EF4-FFF2-40B4-BE49-F238E27FC236}">
                  <a16:creationId xmlns:a16="http://schemas.microsoft.com/office/drawing/2014/main" xmlns="" id="{5B0BE618-4E13-43FC-B033-949703A72428}"/>
                </a:ext>
              </a:extLst>
            </p:cNvPr>
            <p:cNvSpPr>
              <a:spLocks/>
            </p:cNvSpPr>
            <p:nvPr/>
          </p:nvSpPr>
          <p:spPr bwMode="auto">
            <a:xfrm>
              <a:off x="1920" y="1861"/>
              <a:ext cx="15" cy="74"/>
            </a:xfrm>
            <a:custGeom>
              <a:avLst/>
              <a:gdLst>
                <a:gd name="T0" fmla="*/ 0 w 15"/>
                <a:gd name="T1" fmla="*/ 67 h 74"/>
                <a:gd name="T2" fmla="*/ 1 w 15"/>
                <a:gd name="T3" fmla="*/ 72 h 74"/>
                <a:gd name="T4" fmla="*/ 7 w 15"/>
                <a:gd name="T5" fmla="*/ 74 h 74"/>
                <a:gd name="T6" fmla="*/ 13 w 15"/>
                <a:gd name="T7" fmla="*/ 72 h 74"/>
                <a:gd name="T8" fmla="*/ 15 w 15"/>
                <a:gd name="T9" fmla="*/ 67 h 74"/>
                <a:gd name="T10" fmla="*/ 15 w 15"/>
                <a:gd name="T11" fmla="*/ 8 h 74"/>
                <a:gd name="T12" fmla="*/ 13 w 15"/>
                <a:gd name="T13" fmla="*/ 2 h 74"/>
                <a:gd name="T14" fmla="*/ 7 w 15"/>
                <a:gd name="T15" fmla="*/ 0 h 74"/>
                <a:gd name="T16" fmla="*/ 1 w 15"/>
                <a:gd name="T17" fmla="*/ 2 h 74"/>
                <a:gd name="T18" fmla="*/ 0 w 15"/>
                <a:gd name="T19" fmla="*/ 8 h 74"/>
                <a:gd name="T20" fmla="*/ 0 w 15"/>
                <a:gd name="T21" fmla="*/ 67 h 74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5"/>
                <a:gd name="T34" fmla="*/ 0 h 74"/>
                <a:gd name="T35" fmla="*/ 15 w 15"/>
                <a:gd name="T36" fmla="*/ 74 h 74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5" h="74">
                  <a:moveTo>
                    <a:pt x="0" y="67"/>
                  </a:moveTo>
                  <a:lnTo>
                    <a:pt x="1" y="72"/>
                  </a:lnTo>
                  <a:lnTo>
                    <a:pt x="7" y="74"/>
                  </a:lnTo>
                  <a:lnTo>
                    <a:pt x="13" y="72"/>
                  </a:lnTo>
                  <a:lnTo>
                    <a:pt x="15" y="67"/>
                  </a:lnTo>
                  <a:lnTo>
                    <a:pt x="15" y="8"/>
                  </a:lnTo>
                  <a:lnTo>
                    <a:pt x="13" y="2"/>
                  </a:lnTo>
                  <a:lnTo>
                    <a:pt x="7" y="0"/>
                  </a:lnTo>
                  <a:lnTo>
                    <a:pt x="1" y="2"/>
                  </a:lnTo>
                  <a:lnTo>
                    <a:pt x="0" y="8"/>
                  </a:lnTo>
                  <a:lnTo>
                    <a:pt x="0" y="67"/>
                  </a:lnTo>
                  <a:close/>
                </a:path>
              </a:pathLst>
            </a:custGeom>
            <a:solidFill>
              <a:srgbClr val="FC0128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352" name="Freeform 126">
              <a:extLst>
                <a:ext uri="{FF2B5EF4-FFF2-40B4-BE49-F238E27FC236}">
                  <a16:creationId xmlns:a16="http://schemas.microsoft.com/office/drawing/2014/main" xmlns="" id="{8EFF9D3C-E5F4-440C-AC35-12BCA172D1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920" y="1758"/>
              <a:ext cx="15" cy="74"/>
            </a:xfrm>
            <a:custGeom>
              <a:avLst/>
              <a:gdLst>
                <a:gd name="T0" fmla="*/ 0 w 15"/>
                <a:gd name="T1" fmla="*/ 67 h 74"/>
                <a:gd name="T2" fmla="*/ 1 w 15"/>
                <a:gd name="T3" fmla="*/ 72 h 74"/>
                <a:gd name="T4" fmla="*/ 7 w 15"/>
                <a:gd name="T5" fmla="*/ 74 h 74"/>
                <a:gd name="T6" fmla="*/ 13 w 15"/>
                <a:gd name="T7" fmla="*/ 72 h 74"/>
                <a:gd name="T8" fmla="*/ 15 w 15"/>
                <a:gd name="T9" fmla="*/ 67 h 74"/>
                <a:gd name="T10" fmla="*/ 15 w 15"/>
                <a:gd name="T11" fmla="*/ 8 h 74"/>
                <a:gd name="T12" fmla="*/ 13 w 15"/>
                <a:gd name="T13" fmla="*/ 2 h 74"/>
                <a:gd name="T14" fmla="*/ 7 w 15"/>
                <a:gd name="T15" fmla="*/ 0 h 74"/>
                <a:gd name="T16" fmla="*/ 1 w 15"/>
                <a:gd name="T17" fmla="*/ 2 h 74"/>
                <a:gd name="T18" fmla="*/ 0 w 15"/>
                <a:gd name="T19" fmla="*/ 8 h 74"/>
                <a:gd name="T20" fmla="*/ 0 w 15"/>
                <a:gd name="T21" fmla="*/ 67 h 74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5"/>
                <a:gd name="T34" fmla="*/ 0 h 74"/>
                <a:gd name="T35" fmla="*/ 15 w 15"/>
                <a:gd name="T36" fmla="*/ 74 h 74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5" h="74">
                  <a:moveTo>
                    <a:pt x="0" y="67"/>
                  </a:moveTo>
                  <a:lnTo>
                    <a:pt x="1" y="72"/>
                  </a:lnTo>
                  <a:lnTo>
                    <a:pt x="7" y="74"/>
                  </a:lnTo>
                  <a:lnTo>
                    <a:pt x="13" y="72"/>
                  </a:lnTo>
                  <a:lnTo>
                    <a:pt x="15" y="67"/>
                  </a:lnTo>
                  <a:lnTo>
                    <a:pt x="15" y="8"/>
                  </a:lnTo>
                  <a:lnTo>
                    <a:pt x="13" y="2"/>
                  </a:lnTo>
                  <a:lnTo>
                    <a:pt x="7" y="0"/>
                  </a:lnTo>
                  <a:lnTo>
                    <a:pt x="1" y="2"/>
                  </a:lnTo>
                  <a:lnTo>
                    <a:pt x="0" y="8"/>
                  </a:lnTo>
                  <a:lnTo>
                    <a:pt x="0" y="67"/>
                  </a:lnTo>
                  <a:close/>
                </a:path>
              </a:pathLst>
            </a:custGeom>
            <a:solidFill>
              <a:srgbClr val="FC0128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353" name="Freeform 127">
              <a:extLst>
                <a:ext uri="{FF2B5EF4-FFF2-40B4-BE49-F238E27FC236}">
                  <a16:creationId xmlns:a16="http://schemas.microsoft.com/office/drawing/2014/main" xmlns="" id="{0416B33A-3AA8-4CDC-B242-A12654A8A4F3}"/>
                </a:ext>
              </a:extLst>
            </p:cNvPr>
            <p:cNvSpPr>
              <a:spLocks/>
            </p:cNvSpPr>
            <p:nvPr/>
          </p:nvSpPr>
          <p:spPr bwMode="auto">
            <a:xfrm>
              <a:off x="1920" y="1679"/>
              <a:ext cx="15" cy="50"/>
            </a:xfrm>
            <a:custGeom>
              <a:avLst/>
              <a:gdLst>
                <a:gd name="T0" fmla="*/ 0 w 15"/>
                <a:gd name="T1" fmla="*/ 43 h 50"/>
                <a:gd name="T2" fmla="*/ 1 w 15"/>
                <a:gd name="T3" fmla="*/ 48 h 50"/>
                <a:gd name="T4" fmla="*/ 7 w 15"/>
                <a:gd name="T5" fmla="*/ 50 h 50"/>
                <a:gd name="T6" fmla="*/ 13 w 15"/>
                <a:gd name="T7" fmla="*/ 48 h 50"/>
                <a:gd name="T8" fmla="*/ 15 w 15"/>
                <a:gd name="T9" fmla="*/ 43 h 50"/>
                <a:gd name="T10" fmla="*/ 15 w 15"/>
                <a:gd name="T11" fmla="*/ 8 h 50"/>
                <a:gd name="T12" fmla="*/ 13 w 15"/>
                <a:gd name="T13" fmla="*/ 2 h 50"/>
                <a:gd name="T14" fmla="*/ 7 w 15"/>
                <a:gd name="T15" fmla="*/ 0 h 50"/>
                <a:gd name="T16" fmla="*/ 1 w 15"/>
                <a:gd name="T17" fmla="*/ 2 h 50"/>
                <a:gd name="T18" fmla="*/ 0 w 15"/>
                <a:gd name="T19" fmla="*/ 8 h 50"/>
                <a:gd name="T20" fmla="*/ 0 w 15"/>
                <a:gd name="T21" fmla="*/ 43 h 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5"/>
                <a:gd name="T34" fmla="*/ 0 h 50"/>
                <a:gd name="T35" fmla="*/ 15 w 15"/>
                <a:gd name="T36" fmla="*/ 50 h 50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5" h="50">
                  <a:moveTo>
                    <a:pt x="0" y="43"/>
                  </a:moveTo>
                  <a:lnTo>
                    <a:pt x="1" y="48"/>
                  </a:lnTo>
                  <a:lnTo>
                    <a:pt x="7" y="50"/>
                  </a:lnTo>
                  <a:lnTo>
                    <a:pt x="13" y="48"/>
                  </a:lnTo>
                  <a:lnTo>
                    <a:pt x="15" y="43"/>
                  </a:lnTo>
                  <a:lnTo>
                    <a:pt x="15" y="8"/>
                  </a:lnTo>
                  <a:lnTo>
                    <a:pt x="13" y="2"/>
                  </a:lnTo>
                  <a:lnTo>
                    <a:pt x="7" y="0"/>
                  </a:lnTo>
                  <a:lnTo>
                    <a:pt x="1" y="2"/>
                  </a:lnTo>
                  <a:lnTo>
                    <a:pt x="0" y="8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FC0128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354" name="Freeform 128">
              <a:extLst>
                <a:ext uri="{FF2B5EF4-FFF2-40B4-BE49-F238E27FC236}">
                  <a16:creationId xmlns:a16="http://schemas.microsoft.com/office/drawing/2014/main" xmlns="" id="{517378CD-3F40-4289-9012-585261EADE2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7" y="1611"/>
              <a:ext cx="82" cy="79"/>
            </a:xfrm>
            <a:custGeom>
              <a:avLst/>
              <a:gdLst>
                <a:gd name="T0" fmla="*/ 82 w 82"/>
                <a:gd name="T1" fmla="*/ 79 h 79"/>
                <a:gd name="T2" fmla="*/ 40 w 82"/>
                <a:gd name="T3" fmla="*/ 0 h 79"/>
                <a:gd name="T4" fmla="*/ 0 w 82"/>
                <a:gd name="T5" fmla="*/ 79 h 79"/>
                <a:gd name="T6" fmla="*/ 82 w 82"/>
                <a:gd name="T7" fmla="*/ 79 h 7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2"/>
                <a:gd name="T13" fmla="*/ 0 h 79"/>
                <a:gd name="T14" fmla="*/ 82 w 82"/>
                <a:gd name="T15" fmla="*/ 79 h 7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2" h="79">
                  <a:moveTo>
                    <a:pt x="82" y="79"/>
                  </a:moveTo>
                  <a:lnTo>
                    <a:pt x="40" y="0"/>
                  </a:lnTo>
                  <a:lnTo>
                    <a:pt x="0" y="79"/>
                  </a:lnTo>
                  <a:lnTo>
                    <a:pt x="82" y="79"/>
                  </a:lnTo>
                  <a:close/>
                </a:path>
              </a:pathLst>
            </a:custGeom>
            <a:solidFill>
              <a:srgbClr val="FC0128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355" name="Group 134">
            <a:extLst>
              <a:ext uri="{FF2B5EF4-FFF2-40B4-BE49-F238E27FC236}">
                <a16:creationId xmlns:a16="http://schemas.microsoft.com/office/drawing/2014/main" xmlns="" id="{67BDA2F9-2078-4C79-97D2-D9D262D243FA}"/>
              </a:ext>
            </a:extLst>
          </p:cNvPr>
          <p:cNvGrpSpPr>
            <a:grpSpLocks/>
          </p:cNvGrpSpPr>
          <p:nvPr/>
        </p:nvGrpSpPr>
        <p:grpSpPr bwMode="auto">
          <a:xfrm>
            <a:off x="7393609" y="3789707"/>
            <a:ext cx="938213" cy="149225"/>
            <a:chOff x="3664" y="2257"/>
            <a:chExt cx="591" cy="94"/>
          </a:xfrm>
        </p:grpSpPr>
        <p:sp>
          <p:nvSpPr>
            <p:cNvPr id="356" name="Rectangle 130">
              <a:extLst>
                <a:ext uri="{FF2B5EF4-FFF2-40B4-BE49-F238E27FC236}">
                  <a16:creationId xmlns:a16="http://schemas.microsoft.com/office/drawing/2014/main" xmlns="" id="{6DC95C21-1612-4B89-B1E7-8BB2B0E075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79" y="2303"/>
              <a:ext cx="498" cy="15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357" name="Freeform 131">
              <a:extLst>
                <a:ext uri="{FF2B5EF4-FFF2-40B4-BE49-F238E27FC236}">
                  <a16:creationId xmlns:a16="http://schemas.microsoft.com/office/drawing/2014/main" xmlns="" id="{5954C114-570A-4E89-A147-7EFDEF4A78B1}"/>
                </a:ext>
              </a:extLst>
            </p:cNvPr>
            <p:cNvSpPr>
              <a:spLocks/>
            </p:cNvSpPr>
            <p:nvPr/>
          </p:nvSpPr>
          <p:spPr bwMode="auto">
            <a:xfrm>
              <a:off x="4173" y="2272"/>
              <a:ext cx="82" cy="79"/>
            </a:xfrm>
            <a:custGeom>
              <a:avLst/>
              <a:gdLst>
                <a:gd name="T0" fmla="*/ 0 w 82"/>
                <a:gd name="T1" fmla="*/ 79 h 79"/>
                <a:gd name="T2" fmla="*/ 82 w 82"/>
                <a:gd name="T3" fmla="*/ 38 h 79"/>
                <a:gd name="T4" fmla="*/ 0 w 82"/>
                <a:gd name="T5" fmla="*/ 0 h 79"/>
                <a:gd name="T6" fmla="*/ 0 w 82"/>
                <a:gd name="T7" fmla="*/ 79 h 7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2"/>
                <a:gd name="T13" fmla="*/ 0 h 79"/>
                <a:gd name="T14" fmla="*/ 82 w 82"/>
                <a:gd name="T15" fmla="*/ 79 h 7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2" h="79">
                  <a:moveTo>
                    <a:pt x="0" y="79"/>
                  </a:moveTo>
                  <a:lnTo>
                    <a:pt x="82" y="38"/>
                  </a:lnTo>
                  <a:lnTo>
                    <a:pt x="0" y="0"/>
                  </a:lnTo>
                  <a:lnTo>
                    <a:pt x="0" y="79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358" name="Rectangle 132">
              <a:extLst>
                <a:ext uri="{FF2B5EF4-FFF2-40B4-BE49-F238E27FC236}">
                  <a16:creationId xmlns:a16="http://schemas.microsoft.com/office/drawing/2014/main" xmlns="" id="{100CF7FC-E1D8-4689-8A0C-B1457C30FF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64" y="2288"/>
              <a:ext cx="498" cy="15"/>
            </a:xfrm>
            <a:prstGeom prst="rect">
              <a:avLst/>
            </a:prstGeom>
            <a:solidFill>
              <a:srgbClr val="FC0128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359" name="Freeform 133">
              <a:extLst>
                <a:ext uri="{FF2B5EF4-FFF2-40B4-BE49-F238E27FC236}">
                  <a16:creationId xmlns:a16="http://schemas.microsoft.com/office/drawing/2014/main" xmlns="" id="{06296B96-8BD3-4366-B347-E73D3CF4653E}"/>
                </a:ext>
              </a:extLst>
            </p:cNvPr>
            <p:cNvSpPr>
              <a:spLocks/>
            </p:cNvSpPr>
            <p:nvPr/>
          </p:nvSpPr>
          <p:spPr bwMode="auto">
            <a:xfrm>
              <a:off x="4158" y="2257"/>
              <a:ext cx="82" cy="79"/>
            </a:xfrm>
            <a:custGeom>
              <a:avLst/>
              <a:gdLst>
                <a:gd name="T0" fmla="*/ 0 w 82"/>
                <a:gd name="T1" fmla="*/ 79 h 79"/>
                <a:gd name="T2" fmla="*/ 82 w 82"/>
                <a:gd name="T3" fmla="*/ 39 h 79"/>
                <a:gd name="T4" fmla="*/ 0 w 82"/>
                <a:gd name="T5" fmla="*/ 0 h 79"/>
                <a:gd name="T6" fmla="*/ 0 w 82"/>
                <a:gd name="T7" fmla="*/ 79 h 7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2"/>
                <a:gd name="T13" fmla="*/ 0 h 79"/>
                <a:gd name="T14" fmla="*/ 82 w 82"/>
                <a:gd name="T15" fmla="*/ 79 h 7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2" h="79">
                  <a:moveTo>
                    <a:pt x="0" y="79"/>
                  </a:moveTo>
                  <a:lnTo>
                    <a:pt x="82" y="39"/>
                  </a:lnTo>
                  <a:lnTo>
                    <a:pt x="0" y="0"/>
                  </a:lnTo>
                  <a:lnTo>
                    <a:pt x="0" y="79"/>
                  </a:lnTo>
                  <a:close/>
                </a:path>
              </a:pathLst>
            </a:custGeom>
            <a:solidFill>
              <a:srgbClr val="FC0128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sp>
        <p:nvSpPr>
          <p:cNvPr id="360" name="Rectangle 135">
            <a:extLst>
              <a:ext uri="{FF2B5EF4-FFF2-40B4-BE49-F238E27FC236}">
                <a16:creationId xmlns:a16="http://schemas.microsoft.com/office/drawing/2014/main" xmlns="" id="{76FF46A8-08AC-40D3-AAB6-50B0CFD4D8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65159" y="3289644"/>
            <a:ext cx="1793875" cy="1052513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61" name="Rectangle 136">
            <a:extLst>
              <a:ext uri="{FF2B5EF4-FFF2-40B4-BE49-F238E27FC236}">
                <a16:creationId xmlns:a16="http://schemas.microsoft.com/office/drawing/2014/main" xmlns="" id="{29CC4D61-105D-400C-A5D6-7A2FD1834C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34997" y="3261069"/>
            <a:ext cx="1784350" cy="1042988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62" name="Rectangle 137">
            <a:extLst>
              <a:ext uri="{FF2B5EF4-FFF2-40B4-BE49-F238E27FC236}">
                <a16:creationId xmlns:a16="http://schemas.microsoft.com/office/drawing/2014/main" xmlns="" id="{86BB4D8D-5F03-47D6-8EC8-DAA46D6C30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55634" y="3362669"/>
            <a:ext cx="1693863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63" name="Line 139">
            <a:extLst>
              <a:ext uri="{FF2B5EF4-FFF2-40B4-BE49-F238E27FC236}">
                <a16:creationId xmlns:a16="http://schemas.microsoft.com/office/drawing/2014/main" xmlns="" id="{B1A31DB9-C483-4165-95E2-D49C5D9FFB86}"/>
              </a:ext>
            </a:extLst>
          </p:cNvPr>
          <p:cNvSpPr>
            <a:spLocks noChangeShapeType="1"/>
          </p:cNvSpPr>
          <p:nvPr/>
        </p:nvSpPr>
        <p:spPr bwMode="auto">
          <a:xfrm>
            <a:off x="8469934" y="3675407"/>
            <a:ext cx="1431925" cy="1587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64" name="Line 140">
            <a:extLst>
              <a:ext uri="{FF2B5EF4-FFF2-40B4-BE49-F238E27FC236}">
                <a16:creationId xmlns:a16="http://schemas.microsoft.com/office/drawing/2014/main" xmlns="" id="{3AF79CFA-8415-4D66-B187-191BCE06B415}"/>
              </a:ext>
            </a:extLst>
          </p:cNvPr>
          <p:cNvSpPr>
            <a:spLocks noChangeShapeType="1"/>
          </p:cNvSpPr>
          <p:nvPr/>
        </p:nvSpPr>
        <p:spPr bwMode="auto">
          <a:xfrm>
            <a:off x="9185897" y="3681757"/>
            <a:ext cx="1587" cy="479425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65" name="Rectangle 141">
            <a:extLst>
              <a:ext uri="{FF2B5EF4-FFF2-40B4-BE49-F238E27FC236}">
                <a16:creationId xmlns:a16="http://schemas.microsoft.com/office/drawing/2014/main" xmlns="" id="{53265436-3059-4786-AA27-6548A224DC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66872" y="3772244"/>
            <a:ext cx="363537" cy="257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66" name="Rectangle 142">
            <a:extLst>
              <a:ext uri="{FF2B5EF4-FFF2-40B4-BE49-F238E27FC236}">
                <a16:creationId xmlns:a16="http://schemas.microsoft.com/office/drawing/2014/main" xmlns="" id="{9A0046DA-253D-4E60-A49A-61BAA6BCD9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66872" y="3781769"/>
            <a:ext cx="403957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zh-TW" sz="1700" b="1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100</a:t>
            </a:r>
            <a:endParaRPr lang="en-US" altLang="zh-TW" sz="2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367" name="Group 146">
            <a:extLst>
              <a:ext uri="{FF2B5EF4-FFF2-40B4-BE49-F238E27FC236}">
                <a16:creationId xmlns:a16="http://schemas.microsoft.com/office/drawing/2014/main" xmlns="" id="{042090BF-F83A-4C23-BE61-A3FFB1D7AD19}"/>
              </a:ext>
            </a:extLst>
          </p:cNvPr>
          <p:cNvGrpSpPr>
            <a:grpSpLocks/>
          </p:cNvGrpSpPr>
          <p:nvPr/>
        </p:nvGrpSpPr>
        <p:grpSpPr bwMode="auto">
          <a:xfrm>
            <a:off x="6225209" y="3254719"/>
            <a:ext cx="1625600" cy="1087438"/>
            <a:chOff x="2928" y="1920"/>
            <a:chExt cx="1024" cy="685"/>
          </a:xfrm>
        </p:grpSpPr>
        <p:sp>
          <p:nvSpPr>
            <p:cNvPr id="368" name="Freeform 143">
              <a:extLst>
                <a:ext uri="{FF2B5EF4-FFF2-40B4-BE49-F238E27FC236}">
                  <a16:creationId xmlns:a16="http://schemas.microsoft.com/office/drawing/2014/main" xmlns="" id="{9D531C4E-0689-4384-A95F-4D6B31BADA52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1" y="1942"/>
              <a:ext cx="1001" cy="663"/>
            </a:xfrm>
            <a:custGeom>
              <a:avLst/>
              <a:gdLst>
                <a:gd name="T0" fmla="*/ 0 w 1001"/>
                <a:gd name="T1" fmla="*/ 663 h 663"/>
                <a:gd name="T2" fmla="*/ 0 w 1001"/>
                <a:gd name="T3" fmla="*/ 0 h 663"/>
                <a:gd name="T4" fmla="*/ 834 w 1001"/>
                <a:gd name="T5" fmla="*/ 0 h 663"/>
                <a:gd name="T6" fmla="*/ 1001 w 1001"/>
                <a:gd name="T7" fmla="*/ 133 h 663"/>
                <a:gd name="T8" fmla="*/ 1001 w 1001"/>
                <a:gd name="T9" fmla="*/ 663 h 663"/>
                <a:gd name="T10" fmla="*/ 0 w 1001"/>
                <a:gd name="T11" fmla="*/ 663 h 66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001"/>
                <a:gd name="T19" fmla="*/ 0 h 663"/>
                <a:gd name="T20" fmla="*/ 1001 w 1001"/>
                <a:gd name="T21" fmla="*/ 663 h 66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001" h="663">
                  <a:moveTo>
                    <a:pt x="0" y="663"/>
                  </a:moveTo>
                  <a:lnTo>
                    <a:pt x="0" y="0"/>
                  </a:lnTo>
                  <a:lnTo>
                    <a:pt x="834" y="0"/>
                  </a:lnTo>
                  <a:lnTo>
                    <a:pt x="1001" y="133"/>
                  </a:lnTo>
                  <a:lnTo>
                    <a:pt x="1001" y="663"/>
                  </a:lnTo>
                  <a:lnTo>
                    <a:pt x="0" y="66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369" name="Freeform 144">
              <a:extLst>
                <a:ext uri="{FF2B5EF4-FFF2-40B4-BE49-F238E27FC236}">
                  <a16:creationId xmlns:a16="http://schemas.microsoft.com/office/drawing/2014/main" xmlns="" id="{945A16C1-739F-4DF6-9513-FB57CE16D3A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8" y="1920"/>
              <a:ext cx="1001" cy="662"/>
            </a:xfrm>
            <a:custGeom>
              <a:avLst/>
              <a:gdLst>
                <a:gd name="T0" fmla="*/ 0 w 1001"/>
                <a:gd name="T1" fmla="*/ 662 h 662"/>
                <a:gd name="T2" fmla="*/ 0 w 1001"/>
                <a:gd name="T3" fmla="*/ 0 h 662"/>
                <a:gd name="T4" fmla="*/ 834 w 1001"/>
                <a:gd name="T5" fmla="*/ 0 h 662"/>
                <a:gd name="T6" fmla="*/ 1001 w 1001"/>
                <a:gd name="T7" fmla="*/ 133 h 662"/>
                <a:gd name="T8" fmla="*/ 1001 w 1001"/>
                <a:gd name="T9" fmla="*/ 662 h 662"/>
                <a:gd name="T10" fmla="*/ 0 w 1001"/>
                <a:gd name="T11" fmla="*/ 662 h 66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001"/>
                <a:gd name="T19" fmla="*/ 0 h 662"/>
                <a:gd name="T20" fmla="*/ 1001 w 1001"/>
                <a:gd name="T21" fmla="*/ 662 h 66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001" h="662">
                  <a:moveTo>
                    <a:pt x="0" y="662"/>
                  </a:moveTo>
                  <a:lnTo>
                    <a:pt x="0" y="0"/>
                  </a:lnTo>
                  <a:lnTo>
                    <a:pt x="834" y="0"/>
                  </a:lnTo>
                  <a:lnTo>
                    <a:pt x="1001" y="133"/>
                  </a:lnTo>
                  <a:lnTo>
                    <a:pt x="1001" y="662"/>
                  </a:lnTo>
                  <a:lnTo>
                    <a:pt x="0" y="66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370" name="Freeform 145">
              <a:extLst>
                <a:ext uri="{FF2B5EF4-FFF2-40B4-BE49-F238E27FC236}">
                  <a16:creationId xmlns:a16="http://schemas.microsoft.com/office/drawing/2014/main" xmlns="" id="{CE6F7B9F-5D78-42A2-8B13-07E3DE64BC57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8" y="1920"/>
              <a:ext cx="1001" cy="662"/>
            </a:xfrm>
            <a:custGeom>
              <a:avLst/>
              <a:gdLst>
                <a:gd name="T0" fmla="*/ 0 w 1001"/>
                <a:gd name="T1" fmla="*/ 662 h 662"/>
                <a:gd name="T2" fmla="*/ 0 w 1001"/>
                <a:gd name="T3" fmla="*/ 0 h 662"/>
                <a:gd name="T4" fmla="*/ 834 w 1001"/>
                <a:gd name="T5" fmla="*/ 0 h 662"/>
                <a:gd name="T6" fmla="*/ 1001 w 1001"/>
                <a:gd name="T7" fmla="*/ 133 h 662"/>
                <a:gd name="T8" fmla="*/ 1001 w 1001"/>
                <a:gd name="T9" fmla="*/ 662 h 662"/>
                <a:gd name="T10" fmla="*/ 0 w 1001"/>
                <a:gd name="T11" fmla="*/ 662 h 66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001"/>
                <a:gd name="T19" fmla="*/ 0 h 662"/>
                <a:gd name="T20" fmla="*/ 1001 w 1001"/>
                <a:gd name="T21" fmla="*/ 662 h 66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001" h="662">
                  <a:moveTo>
                    <a:pt x="0" y="662"/>
                  </a:moveTo>
                  <a:lnTo>
                    <a:pt x="0" y="0"/>
                  </a:lnTo>
                  <a:lnTo>
                    <a:pt x="834" y="0"/>
                  </a:lnTo>
                  <a:lnTo>
                    <a:pt x="1001" y="133"/>
                  </a:lnTo>
                  <a:lnTo>
                    <a:pt x="1001" y="662"/>
                  </a:lnTo>
                  <a:lnTo>
                    <a:pt x="0" y="662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sp>
        <p:nvSpPr>
          <p:cNvPr id="371" name="Freeform 147">
            <a:extLst>
              <a:ext uri="{FF2B5EF4-FFF2-40B4-BE49-F238E27FC236}">
                <a16:creationId xmlns:a16="http://schemas.microsoft.com/office/drawing/2014/main" xmlns="" id="{F705B0AB-4929-4F3F-9A4C-0EDACAEEAD49}"/>
              </a:ext>
            </a:extLst>
          </p:cNvPr>
          <p:cNvSpPr>
            <a:spLocks/>
          </p:cNvSpPr>
          <p:nvPr/>
        </p:nvSpPr>
        <p:spPr bwMode="auto">
          <a:xfrm>
            <a:off x="7528547" y="3254719"/>
            <a:ext cx="285750" cy="301625"/>
          </a:xfrm>
          <a:custGeom>
            <a:avLst/>
            <a:gdLst>
              <a:gd name="T0" fmla="*/ 2147483647 w 180"/>
              <a:gd name="T1" fmla="*/ 0 h 190"/>
              <a:gd name="T2" fmla="*/ 0 w 180"/>
              <a:gd name="T3" fmla="*/ 2147483647 h 190"/>
              <a:gd name="T4" fmla="*/ 2147483647 w 180"/>
              <a:gd name="T5" fmla="*/ 2147483647 h 190"/>
              <a:gd name="T6" fmla="*/ 2147483647 w 180"/>
              <a:gd name="T7" fmla="*/ 0 h 190"/>
              <a:gd name="T8" fmla="*/ 0 60000 65536"/>
              <a:gd name="T9" fmla="*/ 0 60000 65536"/>
              <a:gd name="T10" fmla="*/ 0 60000 65536"/>
              <a:gd name="T11" fmla="*/ 0 60000 65536"/>
              <a:gd name="T12" fmla="*/ 0 w 180"/>
              <a:gd name="T13" fmla="*/ 0 h 190"/>
              <a:gd name="T14" fmla="*/ 180 w 180"/>
              <a:gd name="T15" fmla="*/ 190 h 19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0" h="190">
                <a:moveTo>
                  <a:pt x="13" y="0"/>
                </a:moveTo>
                <a:lnTo>
                  <a:pt x="0" y="190"/>
                </a:lnTo>
                <a:lnTo>
                  <a:pt x="180" y="133"/>
                </a:lnTo>
                <a:lnTo>
                  <a:pt x="13" y="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72" name="Freeform 148">
            <a:extLst>
              <a:ext uri="{FF2B5EF4-FFF2-40B4-BE49-F238E27FC236}">
                <a16:creationId xmlns:a16="http://schemas.microsoft.com/office/drawing/2014/main" xmlns="" id="{00414E61-8FE2-4474-9CD0-7017BA49A1A1}"/>
              </a:ext>
            </a:extLst>
          </p:cNvPr>
          <p:cNvSpPr>
            <a:spLocks/>
          </p:cNvSpPr>
          <p:nvPr/>
        </p:nvSpPr>
        <p:spPr bwMode="auto">
          <a:xfrm>
            <a:off x="7549184" y="3254719"/>
            <a:ext cx="265113" cy="246063"/>
          </a:xfrm>
          <a:custGeom>
            <a:avLst/>
            <a:gdLst>
              <a:gd name="T0" fmla="*/ 0 w 167"/>
              <a:gd name="T1" fmla="*/ 0 h 155"/>
              <a:gd name="T2" fmla="*/ 2147483647 w 167"/>
              <a:gd name="T3" fmla="*/ 2147483647 h 155"/>
              <a:gd name="T4" fmla="*/ 2147483647 w 167"/>
              <a:gd name="T5" fmla="*/ 2147483647 h 155"/>
              <a:gd name="T6" fmla="*/ 0 w 167"/>
              <a:gd name="T7" fmla="*/ 0 h 155"/>
              <a:gd name="T8" fmla="*/ 0 60000 65536"/>
              <a:gd name="T9" fmla="*/ 0 60000 65536"/>
              <a:gd name="T10" fmla="*/ 0 60000 65536"/>
              <a:gd name="T11" fmla="*/ 0 60000 65536"/>
              <a:gd name="T12" fmla="*/ 0 w 167"/>
              <a:gd name="T13" fmla="*/ 0 h 155"/>
              <a:gd name="T14" fmla="*/ 167 w 167"/>
              <a:gd name="T15" fmla="*/ 155 h 15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67" h="155">
                <a:moveTo>
                  <a:pt x="0" y="0"/>
                </a:moveTo>
                <a:lnTo>
                  <a:pt x="17" y="155"/>
                </a:lnTo>
                <a:lnTo>
                  <a:pt x="167" y="133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73" name="Line 149">
            <a:extLst>
              <a:ext uri="{FF2B5EF4-FFF2-40B4-BE49-F238E27FC236}">
                <a16:creationId xmlns:a16="http://schemas.microsoft.com/office/drawing/2014/main" xmlns="" id="{C7D26879-625B-4CA2-8529-21BAE5AEC2DF}"/>
              </a:ext>
            </a:extLst>
          </p:cNvPr>
          <p:cNvSpPr>
            <a:spLocks noChangeShapeType="1"/>
          </p:cNvSpPr>
          <p:nvPr/>
        </p:nvSpPr>
        <p:spPr bwMode="auto">
          <a:xfrm>
            <a:off x="6302997" y="3675407"/>
            <a:ext cx="1433512" cy="1587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74" name="Rectangle 150">
            <a:extLst>
              <a:ext uri="{FF2B5EF4-FFF2-40B4-BE49-F238E27FC236}">
                <a16:creationId xmlns:a16="http://schemas.microsoft.com/office/drawing/2014/main" xmlns="" id="{71BF869B-7B8F-4FD4-93F6-141985EEED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06172" y="3362669"/>
            <a:ext cx="114935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75" name="Rectangle 151">
            <a:extLst>
              <a:ext uri="{FF2B5EF4-FFF2-40B4-BE49-F238E27FC236}">
                <a16:creationId xmlns:a16="http://schemas.microsoft.com/office/drawing/2014/main" xmlns="" id="{4ECC74C1-FCC3-4ED8-99D4-CF155B85B0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06172" y="3369019"/>
            <a:ext cx="100348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zh-CN" altLang="en-US" sz="1600" b="1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发</a:t>
            </a:r>
            <a:r>
              <a:rPr lang="zh-TW" altLang="en-US" sz="1600" b="1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CN" altLang="en-US" sz="1600" b="1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票</a:t>
            </a:r>
            <a:r>
              <a:rPr lang="zh-TW" altLang="en-US" sz="1600" b="1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取 消</a:t>
            </a:r>
            <a:endParaRPr lang="zh-TW" altLang="en-US" sz="16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376" name="Group 155">
            <a:extLst>
              <a:ext uri="{FF2B5EF4-FFF2-40B4-BE49-F238E27FC236}">
                <a16:creationId xmlns:a16="http://schemas.microsoft.com/office/drawing/2014/main" xmlns="" id="{62699D77-FB86-4C2F-9CA9-4CCE3DE12126}"/>
              </a:ext>
            </a:extLst>
          </p:cNvPr>
          <p:cNvGrpSpPr>
            <a:grpSpLocks/>
          </p:cNvGrpSpPr>
          <p:nvPr/>
        </p:nvGrpSpPr>
        <p:grpSpPr bwMode="auto">
          <a:xfrm>
            <a:off x="4131297" y="1713257"/>
            <a:ext cx="1624012" cy="1085850"/>
            <a:chOff x="1609" y="949"/>
            <a:chExt cx="1023" cy="684"/>
          </a:xfrm>
        </p:grpSpPr>
        <p:sp>
          <p:nvSpPr>
            <p:cNvPr id="377" name="Freeform 152">
              <a:extLst>
                <a:ext uri="{FF2B5EF4-FFF2-40B4-BE49-F238E27FC236}">
                  <a16:creationId xmlns:a16="http://schemas.microsoft.com/office/drawing/2014/main" xmlns="" id="{CA148610-28E6-49FB-9AC9-26B95C208841}"/>
                </a:ext>
              </a:extLst>
            </p:cNvPr>
            <p:cNvSpPr>
              <a:spLocks/>
            </p:cNvSpPr>
            <p:nvPr/>
          </p:nvSpPr>
          <p:spPr bwMode="auto">
            <a:xfrm>
              <a:off x="1631" y="971"/>
              <a:ext cx="1001" cy="662"/>
            </a:xfrm>
            <a:custGeom>
              <a:avLst/>
              <a:gdLst>
                <a:gd name="T0" fmla="*/ 0 w 1001"/>
                <a:gd name="T1" fmla="*/ 662 h 662"/>
                <a:gd name="T2" fmla="*/ 0 w 1001"/>
                <a:gd name="T3" fmla="*/ 0 h 662"/>
                <a:gd name="T4" fmla="*/ 835 w 1001"/>
                <a:gd name="T5" fmla="*/ 0 h 662"/>
                <a:gd name="T6" fmla="*/ 1001 w 1001"/>
                <a:gd name="T7" fmla="*/ 133 h 662"/>
                <a:gd name="T8" fmla="*/ 1001 w 1001"/>
                <a:gd name="T9" fmla="*/ 662 h 662"/>
                <a:gd name="T10" fmla="*/ 0 w 1001"/>
                <a:gd name="T11" fmla="*/ 662 h 66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001"/>
                <a:gd name="T19" fmla="*/ 0 h 662"/>
                <a:gd name="T20" fmla="*/ 1001 w 1001"/>
                <a:gd name="T21" fmla="*/ 662 h 66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001" h="662">
                  <a:moveTo>
                    <a:pt x="0" y="662"/>
                  </a:moveTo>
                  <a:lnTo>
                    <a:pt x="0" y="0"/>
                  </a:lnTo>
                  <a:lnTo>
                    <a:pt x="835" y="0"/>
                  </a:lnTo>
                  <a:lnTo>
                    <a:pt x="1001" y="133"/>
                  </a:lnTo>
                  <a:lnTo>
                    <a:pt x="1001" y="662"/>
                  </a:lnTo>
                  <a:lnTo>
                    <a:pt x="0" y="662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378" name="Freeform 153">
              <a:extLst>
                <a:ext uri="{FF2B5EF4-FFF2-40B4-BE49-F238E27FC236}">
                  <a16:creationId xmlns:a16="http://schemas.microsoft.com/office/drawing/2014/main" xmlns="" id="{A7A6879A-B93C-4B7C-86AB-D7B5D5B7617F}"/>
                </a:ext>
              </a:extLst>
            </p:cNvPr>
            <p:cNvSpPr>
              <a:spLocks/>
            </p:cNvSpPr>
            <p:nvPr/>
          </p:nvSpPr>
          <p:spPr bwMode="auto">
            <a:xfrm>
              <a:off x="1609" y="949"/>
              <a:ext cx="1001" cy="662"/>
            </a:xfrm>
            <a:custGeom>
              <a:avLst/>
              <a:gdLst>
                <a:gd name="T0" fmla="*/ 0 w 1001"/>
                <a:gd name="T1" fmla="*/ 662 h 662"/>
                <a:gd name="T2" fmla="*/ 0 w 1001"/>
                <a:gd name="T3" fmla="*/ 0 h 662"/>
                <a:gd name="T4" fmla="*/ 834 w 1001"/>
                <a:gd name="T5" fmla="*/ 0 h 662"/>
                <a:gd name="T6" fmla="*/ 1001 w 1001"/>
                <a:gd name="T7" fmla="*/ 133 h 662"/>
                <a:gd name="T8" fmla="*/ 1001 w 1001"/>
                <a:gd name="T9" fmla="*/ 662 h 662"/>
                <a:gd name="T10" fmla="*/ 0 w 1001"/>
                <a:gd name="T11" fmla="*/ 662 h 66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001"/>
                <a:gd name="T19" fmla="*/ 0 h 662"/>
                <a:gd name="T20" fmla="*/ 1001 w 1001"/>
                <a:gd name="T21" fmla="*/ 662 h 66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001" h="662">
                  <a:moveTo>
                    <a:pt x="0" y="662"/>
                  </a:moveTo>
                  <a:lnTo>
                    <a:pt x="0" y="0"/>
                  </a:lnTo>
                  <a:lnTo>
                    <a:pt x="834" y="0"/>
                  </a:lnTo>
                  <a:lnTo>
                    <a:pt x="1001" y="133"/>
                  </a:lnTo>
                  <a:lnTo>
                    <a:pt x="1001" y="662"/>
                  </a:lnTo>
                  <a:lnTo>
                    <a:pt x="0" y="66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379" name="Freeform 154">
              <a:extLst>
                <a:ext uri="{FF2B5EF4-FFF2-40B4-BE49-F238E27FC236}">
                  <a16:creationId xmlns:a16="http://schemas.microsoft.com/office/drawing/2014/main" xmlns="" id="{065799A8-8678-41C2-BA5C-0581AA1F4E4B}"/>
                </a:ext>
              </a:extLst>
            </p:cNvPr>
            <p:cNvSpPr>
              <a:spLocks/>
            </p:cNvSpPr>
            <p:nvPr/>
          </p:nvSpPr>
          <p:spPr bwMode="auto">
            <a:xfrm>
              <a:off x="1609" y="949"/>
              <a:ext cx="1001" cy="662"/>
            </a:xfrm>
            <a:custGeom>
              <a:avLst/>
              <a:gdLst>
                <a:gd name="T0" fmla="*/ 0 w 1001"/>
                <a:gd name="T1" fmla="*/ 662 h 662"/>
                <a:gd name="T2" fmla="*/ 0 w 1001"/>
                <a:gd name="T3" fmla="*/ 0 h 662"/>
                <a:gd name="T4" fmla="*/ 834 w 1001"/>
                <a:gd name="T5" fmla="*/ 0 h 662"/>
                <a:gd name="T6" fmla="*/ 1001 w 1001"/>
                <a:gd name="T7" fmla="*/ 133 h 662"/>
                <a:gd name="T8" fmla="*/ 1001 w 1001"/>
                <a:gd name="T9" fmla="*/ 662 h 662"/>
                <a:gd name="T10" fmla="*/ 0 w 1001"/>
                <a:gd name="T11" fmla="*/ 662 h 66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001"/>
                <a:gd name="T19" fmla="*/ 0 h 662"/>
                <a:gd name="T20" fmla="*/ 1001 w 1001"/>
                <a:gd name="T21" fmla="*/ 662 h 66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001" h="662">
                  <a:moveTo>
                    <a:pt x="0" y="662"/>
                  </a:moveTo>
                  <a:lnTo>
                    <a:pt x="0" y="0"/>
                  </a:lnTo>
                  <a:lnTo>
                    <a:pt x="834" y="0"/>
                  </a:lnTo>
                  <a:lnTo>
                    <a:pt x="1001" y="133"/>
                  </a:lnTo>
                  <a:lnTo>
                    <a:pt x="1001" y="662"/>
                  </a:lnTo>
                  <a:lnTo>
                    <a:pt x="0" y="662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sp>
        <p:nvSpPr>
          <p:cNvPr id="380" name="Freeform 156">
            <a:extLst>
              <a:ext uri="{FF2B5EF4-FFF2-40B4-BE49-F238E27FC236}">
                <a16:creationId xmlns:a16="http://schemas.microsoft.com/office/drawing/2014/main" xmlns="" id="{78B0FEC7-761B-450B-9573-258427C63BDD}"/>
              </a:ext>
            </a:extLst>
          </p:cNvPr>
          <p:cNvSpPr>
            <a:spLocks/>
          </p:cNvSpPr>
          <p:nvPr/>
        </p:nvSpPr>
        <p:spPr bwMode="auto">
          <a:xfrm>
            <a:off x="5434634" y="1713257"/>
            <a:ext cx="285750" cy="301625"/>
          </a:xfrm>
          <a:custGeom>
            <a:avLst/>
            <a:gdLst>
              <a:gd name="T0" fmla="*/ 2147483647 w 180"/>
              <a:gd name="T1" fmla="*/ 0 h 190"/>
              <a:gd name="T2" fmla="*/ 0 w 180"/>
              <a:gd name="T3" fmla="*/ 2147483647 h 190"/>
              <a:gd name="T4" fmla="*/ 2147483647 w 180"/>
              <a:gd name="T5" fmla="*/ 2147483647 h 190"/>
              <a:gd name="T6" fmla="*/ 2147483647 w 180"/>
              <a:gd name="T7" fmla="*/ 0 h 190"/>
              <a:gd name="T8" fmla="*/ 0 60000 65536"/>
              <a:gd name="T9" fmla="*/ 0 60000 65536"/>
              <a:gd name="T10" fmla="*/ 0 60000 65536"/>
              <a:gd name="T11" fmla="*/ 0 60000 65536"/>
              <a:gd name="T12" fmla="*/ 0 w 180"/>
              <a:gd name="T13" fmla="*/ 0 h 190"/>
              <a:gd name="T14" fmla="*/ 180 w 180"/>
              <a:gd name="T15" fmla="*/ 190 h 19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0" h="190">
                <a:moveTo>
                  <a:pt x="13" y="0"/>
                </a:moveTo>
                <a:lnTo>
                  <a:pt x="0" y="190"/>
                </a:lnTo>
                <a:lnTo>
                  <a:pt x="180" y="133"/>
                </a:lnTo>
                <a:lnTo>
                  <a:pt x="13" y="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81" name="Freeform 157">
            <a:extLst>
              <a:ext uri="{FF2B5EF4-FFF2-40B4-BE49-F238E27FC236}">
                <a16:creationId xmlns:a16="http://schemas.microsoft.com/office/drawing/2014/main" xmlns="" id="{3ADEFC31-F31C-46EF-9BE3-C6D4AFDDE88A}"/>
              </a:ext>
            </a:extLst>
          </p:cNvPr>
          <p:cNvSpPr>
            <a:spLocks/>
          </p:cNvSpPr>
          <p:nvPr/>
        </p:nvSpPr>
        <p:spPr bwMode="auto">
          <a:xfrm>
            <a:off x="5455272" y="1713257"/>
            <a:ext cx="265112" cy="246062"/>
          </a:xfrm>
          <a:custGeom>
            <a:avLst/>
            <a:gdLst>
              <a:gd name="T0" fmla="*/ 0 w 167"/>
              <a:gd name="T1" fmla="*/ 0 h 155"/>
              <a:gd name="T2" fmla="*/ 2147483647 w 167"/>
              <a:gd name="T3" fmla="*/ 2147483647 h 155"/>
              <a:gd name="T4" fmla="*/ 2147483647 w 167"/>
              <a:gd name="T5" fmla="*/ 2147483647 h 155"/>
              <a:gd name="T6" fmla="*/ 0 w 167"/>
              <a:gd name="T7" fmla="*/ 0 h 155"/>
              <a:gd name="T8" fmla="*/ 0 60000 65536"/>
              <a:gd name="T9" fmla="*/ 0 60000 65536"/>
              <a:gd name="T10" fmla="*/ 0 60000 65536"/>
              <a:gd name="T11" fmla="*/ 0 60000 65536"/>
              <a:gd name="T12" fmla="*/ 0 w 167"/>
              <a:gd name="T13" fmla="*/ 0 h 155"/>
              <a:gd name="T14" fmla="*/ 167 w 167"/>
              <a:gd name="T15" fmla="*/ 155 h 15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67" h="155">
                <a:moveTo>
                  <a:pt x="0" y="0"/>
                </a:moveTo>
                <a:lnTo>
                  <a:pt x="17" y="155"/>
                </a:lnTo>
                <a:lnTo>
                  <a:pt x="167" y="133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82" name="Line 158">
            <a:extLst>
              <a:ext uri="{FF2B5EF4-FFF2-40B4-BE49-F238E27FC236}">
                <a16:creationId xmlns:a16="http://schemas.microsoft.com/office/drawing/2014/main" xmlns="" id="{5B10393A-A6E8-45B9-AFAB-0E1865F205CD}"/>
              </a:ext>
            </a:extLst>
          </p:cNvPr>
          <p:cNvSpPr>
            <a:spLocks noChangeShapeType="1"/>
          </p:cNvSpPr>
          <p:nvPr/>
        </p:nvSpPr>
        <p:spPr bwMode="auto">
          <a:xfrm>
            <a:off x="4209084" y="2326032"/>
            <a:ext cx="1431925" cy="1587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83" name="Rectangle 159">
            <a:extLst>
              <a:ext uri="{FF2B5EF4-FFF2-40B4-BE49-F238E27FC236}">
                <a16:creationId xmlns:a16="http://schemas.microsoft.com/office/drawing/2014/main" xmlns="" id="{EAE0969B-AEFD-4AF4-BE9F-E8F63860F1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12259" y="1821207"/>
            <a:ext cx="977900" cy="452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84" name="Rectangle 160">
            <a:extLst>
              <a:ext uri="{FF2B5EF4-FFF2-40B4-BE49-F238E27FC236}">
                <a16:creationId xmlns:a16="http://schemas.microsoft.com/office/drawing/2014/main" xmlns="" id="{DB8092EA-1577-42E8-A220-237180AA9E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20209" y="1959319"/>
            <a:ext cx="85921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zh-TW" altLang="en-US" sz="1600" b="1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出  货  单</a:t>
            </a:r>
            <a:endParaRPr lang="zh-TW" altLang="en-US" sz="16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385" name="Group 165">
            <a:extLst>
              <a:ext uri="{FF2B5EF4-FFF2-40B4-BE49-F238E27FC236}">
                <a16:creationId xmlns:a16="http://schemas.microsoft.com/office/drawing/2014/main" xmlns="" id="{D8C83C2B-028E-4588-8FED-5BF70285EC3C}"/>
              </a:ext>
            </a:extLst>
          </p:cNvPr>
          <p:cNvGrpSpPr>
            <a:grpSpLocks/>
          </p:cNvGrpSpPr>
          <p:nvPr/>
        </p:nvGrpSpPr>
        <p:grpSpPr bwMode="auto">
          <a:xfrm>
            <a:off x="5858497" y="2968969"/>
            <a:ext cx="303212" cy="295275"/>
            <a:chOff x="2697" y="1740"/>
            <a:chExt cx="191" cy="186"/>
          </a:xfrm>
        </p:grpSpPr>
        <p:sp>
          <p:nvSpPr>
            <p:cNvPr id="386" name="Oval 162">
              <a:extLst>
                <a:ext uri="{FF2B5EF4-FFF2-40B4-BE49-F238E27FC236}">
                  <a16:creationId xmlns:a16="http://schemas.microsoft.com/office/drawing/2014/main" xmlns="" id="{547E92C0-91E7-4788-8A4F-91ACF056A7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7" y="1740"/>
              <a:ext cx="176" cy="171"/>
            </a:xfrm>
            <a:prstGeom prst="ellipse">
              <a:avLst/>
            </a:prstGeom>
            <a:solidFill>
              <a:srgbClr val="E26E8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387" name="Oval 163">
              <a:extLst>
                <a:ext uri="{FF2B5EF4-FFF2-40B4-BE49-F238E27FC236}">
                  <a16:creationId xmlns:a16="http://schemas.microsoft.com/office/drawing/2014/main" xmlns="" id="{3F847B7A-CC36-444A-AFB0-F4172D5D64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12" y="1755"/>
              <a:ext cx="176" cy="171"/>
            </a:xfrm>
            <a:prstGeom prst="ellipse">
              <a:avLst/>
            </a:prstGeom>
            <a:solidFill>
              <a:srgbClr val="7C081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388" name="Oval 164">
              <a:extLst>
                <a:ext uri="{FF2B5EF4-FFF2-40B4-BE49-F238E27FC236}">
                  <a16:creationId xmlns:a16="http://schemas.microsoft.com/office/drawing/2014/main" xmlns="" id="{ACFB04B2-BD77-4004-94CA-55B89459B8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04" y="1747"/>
              <a:ext cx="177" cy="171"/>
            </a:xfrm>
            <a:prstGeom prst="ellipse">
              <a:avLst/>
            </a:prstGeom>
            <a:solidFill>
              <a:srgbClr val="FC0128"/>
            </a:solidFill>
            <a:ln w="12700">
              <a:solidFill>
                <a:srgbClr val="CF0E3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sp>
        <p:nvSpPr>
          <p:cNvPr id="389" name="Rectangle 166">
            <a:extLst>
              <a:ext uri="{FF2B5EF4-FFF2-40B4-BE49-F238E27FC236}">
                <a16:creationId xmlns:a16="http://schemas.microsoft.com/office/drawing/2014/main" xmlns="" id="{CB8D9E0C-CFAB-4D1C-A131-7EBECEDB92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36284" y="3016594"/>
            <a:ext cx="173124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zh-TW" sz="1500" b="1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1.</a:t>
            </a:r>
            <a:endParaRPr lang="en-US" altLang="zh-TW" sz="2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90" name="Rectangle 167">
            <a:extLst>
              <a:ext uri="{FF2B5EF4-FFF2-40B4-BE49-F238E27FC236}">
                <a16:creationId xmlns:a16="http://schemas.microsoft.com/office/drawing/2014/main" xmlns="" id="{DF429204-17D9-4821-B9FB-5FFAC18087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29934" y="3010244"/>
            <a:ext cx="173124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zh-TW" sz="1500" b="1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1.</a:t>
            </a:r>
            <a:endParaRPr lang="en-US" altLang="zh-TW" sz="2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391" name="Group 171">
            <a:extLst>
              <a:ext uri="{FF2B5EF4-FFF2-40B4-BE49-F238E27FC236}">
                <a16:creationId xmlns:a16="http://schemas.microsoft.com/office/drawing/2014/main" xmlns="" id="{EE421F3E-DD48-4679-92FC-7E84B5B67E5E}"/>
              </a:ext>
            </a:extLst>
          </p:cNvPr>
          <p:cNvGrpSpPr>
            <a:grpSpLocks/>
          </p:cNvGrpSpPr>
          <p:nvPr/>
        </p:nvGrpSpPr>
        <p:grpSpPr bwMode="auto">
          <a:xfrm>
            <a:off x="5858497" y="4510432"/>
            <a:ext cx="303212" cy="295275"/>
            <a:chOff x="2697" y="2711"/>
            <a:chExt cx="191" cy="186"/>
          </a:xfrm>
        </p:grpSpPr>
        <p:sp>
          <p:nvSpPr>
            <p:cNvPr id="392" name="Oval 168">
              <a:extLst>
                <a:ext uri="{FF2B5EF4-FFF2-40B4-BE49-F238E27FC236}">
                  <a16:creationId xmlns:a16="http://schemas.microsoft.com/office/drawing/2014/main" xmlns="" id="{66CF42CB-0041-4D01-931A-32A1FC56AF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7" y="2711"/>
              <a:ext cx="176" cy="171"/>
            </a:xfrm>
            <a:prstGeom prst="ellipse">
              <a:avLst/>
            </a:prstGeom>
            <a:solidFill>
              <a:srgbClr val="E26E8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393" name="Oval 169">
              <a:extLst>
                <a:ext uri="{FF2B5EF4-FFF2-40B4-BE49-F238E27FC236}">
                  <a16:creationId xmlns:a16="http://schemas.microsoft.com/office/drawing/2014/main" xmlns="" id="{F8819528-4F5D-4F68-AF9F-007A33B175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12" y="2726"/>
              <a:ext cx="176" cy="171"/>
            </a:xfrm>
            <a:prstGeom prst="ellipse">
              <a:avLst/>
            </a:prstGeom>
            <a:solidFill>
              <a:srgbClr val="7C081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394" name="Oval 170">
              <a:extLst>
                <a:ext uri="{FF2B5EF4-FFF2-40B4-BE49-F238E27FC236}">
                  <a16:creationId xmlns:a16="http://schemas.microsoft.com/office/drawing/2014/main" xmlns="" id="{46F3D7B1-D800-4896-916D-D1CB5969A4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04" y="2719"/>
              <a:ext cx="177" cy="171"/>
            </a:xfrm>
            <a:prstGeom prst="ellipse">
              <a:avLst/>
            </a:prstGeom>
            <a:solidFill>
              <a:srgbClr val="FC0128"/>
            </a:solidFill>
            <a:ln w="12700">
              <a:solidFill>
                <a:srgbClr val="CF0E3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sp>
        <p:nvSpPr>
          <p:cNvPr id="395" name="Rectangle 172">
            <a:extLst>
              <a:ext uri="{FF2B5EF4-FFF2-40B4-BE49-F238E27FC236}">
                <a16:creationId xmlns:a16="http://schemas.microsoft.com/office/drawing/2014/main" xmlns="" id="{D69DB8BC-1AFB-4BC6-9805-3A89875F98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36284" y="4558057"/>
            <a:ext cx="173124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zh-TW" sz="1500" b="1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2.</a:t>
            </a:r>
            <a:endParaRPr lang="en-US" altLang="zh-TW" sz="2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96" name="Rectangle 173">
            <a:extLst>
              <a:ext uri="{FF2B5EF4-FFF2-40B4-BE49-F238E27FC236}">
                <a16:creationId xmlns:a16="http://schemas.microsoft.com/office/drawing/2014/main" xmlns="" id="{A4F4CBF7-0B7D-4EE8-9EA7-FEA79A99FF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29934" y="4551707"/>
            <a:ext cx="173124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zh-TW" sz="1500" b="1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2.</a:t>
            </a:r>
            <a:endParaRPr lang="en-US" altLang="zh-TW" sz="2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97" name="Freeform 174">
            <a:extLst>
              <a:ext uri="{FF2B5EF4-FFF2-40B4-BE49-F238E27FC236}">
                <a16:creationId xmlns:a16="http://schemas.microsoft.com/office/drawing/2014/main" xmlns="" id="{9B644E4C-08DD-477F-84F2-9429228B7718}"/>
              </a:ext>
            </a:extLst>
          </p:cNvPr>
          <p:cNvSpPr>
            <a:spLocks/>
          </p:cNvSpPr>
          <p:nvPr/>
        </p:nvSpPr>
        <p:spPr bwMode="auto">
          <a:xfrm>
            <a:off x="9023972" y="1552919"/>
            <a:ext cx="415925" cy="93663"/>
          </a:xfrm>
          <a:custGeom>
            <a:avLst/>
            <a:gdLst>
              <a:gd name="T0" fmla="*/ 2147483647 w 262"/>
              <a:gd name="T1" fmla="*/ 0 h 59"/>
              <a:gd name="T2" fmla="*/ 2147483647 w 262"/>
              <a:gd name="T3" fmla="*/ 0 h 59"/>
              <a:gd name="T4" fmla="*/ 2147483647 w 262"/>
              <a:gd name="T5" fmla="*/ 2147483647 h 59"/>
              <a:gd name="T6" fmla="*/ 0 w 262"/>
              <a:gd name="T7" fmla="*/ 2147483647 h 59"/>
              <a:gd name="T8" fmla="*/ 2147483647 w 262"/>
              <a:gd name="T9" fmla="*/ 0 h 5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62"/>
              <a:gd name="T16" fmla="*/ 0 h 59"/>
              <a:gd name="T17" fmla="*/ 262 w 262"/>
              <a:gd name="T18" fmla="*/ 59 h 5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62" h="59">
                <a:moveTo>
                  <a:pt x="78" y="0"/>
                </a:moveTo>
                <a:lnTo>
                  <a:pt x="241" y="0"/>
                </a:lnTo>
                <a:lnTo>
                  <a:pt x="262" y="59"/>
                </a:lnTo>
                <a:lnTo>
                  <a:pt x="0" y="53"/>
                </a:lnTo>
                <a:lnTo>
                  <a:pt x="78" y="0"/>
                </a:lnTo>
                <a:close/>
              </a:path>
            </a:pathLst>
          </a:custGeom>
          <a:solidFill>
            <a:srgbClr val="676767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98" name="Freeform 175">
            <a:extLst>
              <a:ext uri="{FF2B5EF4-FFF2-40B4-BE49-F238E27FC236}">
                <a16:creationId xmlns:a16="http://schemas.microsoft.com/office/drawing/2014/main" xmlns="" id="{00E37708-59D3-4093-84B5-D14FAD2640D8}"/>
              </a:ext>
            </a:extLst>
          </p:cNvPr>
          <p:cNvSpPr>
            <a:spLocks/>
          </p:cNvSpPr>
          <p:nvPr/>
        </p:nvSpPr>
        <p:spPr bwMode="auto">
          <a:xfrm>
            <a:off x="9336709" y="1033807"/>
            <a:ext cx="554038" cy="617537"/>
          </a:xfrm>
          <a:custGeom>
            <a:avLst/>
            <a:gdLst>
              <a:gd name="T0" fmla="*/ 2147483647 w 349"/>
              <a:gd name="T1" fmla="*/ 0 h 389"/>
              <a:gd name="T2" fmla="*/ 2147483647 w 349"/>
              <a:gd name="T3" fmla="*/ 0 h 389"/>
              <a:gd name="T4" fmla="*/ 2147483647 w 349"/>
              <a:gd name="T5" fmla="*/ 2147483647 h 389"/>
              <a:gd name="T6" fmla="*/ 2147483647 w 349"/>
              <a:gd name="T7" fmla="*/ 2147483647 h 389"/>
              <a:gd name="T8" fmla="*/ 2147483647 w 349"/>
              <a:gd name="T9" fmla="*/ 2147483647 h 389"/>
              <a:gd name="T10" fmla="*/ 2147483647 w 349"/>
              <a:gd name="T11" fmla="*/ 2147483647 h 389"/>
              <a:gd name="T12" fmla="*/ 2147483647 w 349"/>
              <a:gd name="T13" fmla="*/ 2147483647 h 389"/>
              <a:gd name="T14" fmla="*/ 2147483647 w 349"/>
              <a:gd name="T15" fmla="*/ 2147483647 h 389"/>
              <a:gd name="T16" fmla="*/ 2147483647 w 349"/>
              <a:gd name="T17" fmla="*/ 2147483647 h 389"/>
              <a:gd name="T18" fmla="*/ 2147483647 w 349"/>
              <a:gd name="T19" fmla="*/ 2147483647 h 389"/>
              <a:gd name="T20" fmla="*/ 2147483647 w 349"/>
              <a:gd name="T21" fmla="*/ 2147483647 h 389"/>
              <a:gd name="T22" fmla="*/ 2147483647 w 349"/>
              <a:gd name="T23" fmla="*/ 2147483647 h 389"/>
              <a:gd name="T24" fmla="*/ 2147483647 w 349"/>
              <a:gd name="T25" fmla="*/ 2147483647 h 389"/>
              <a:gd name="T26" fmla="*/ 2147483647 w 349"/>
              <a:gd name="T27" fmla="*/ 2147483647 h 389"/>
              <a:gd name="T28" fmla="*/ 2147483647 w 349"/>
              <a:gd name="T29" fmla="*/ 2147483647 h 389"/>
              <a:gd name="T30" fmla="*/ 2147483647 w 349"/>
              <a:gd name="T31" fmla="*/ 2147483647 h 389"/>
              <a:gd name="T32" fmla="*/ 2147483647 w 349"/>
              <a:gd name="T33" fmla="*/ 2147483647 h 389"/>
              <a:gd name="T34" fmla="*/ 2147483647 w 349"/>
              <a:gd name="T35" fmla="*/ 2147483647 h 389"/>
              <a:gd name="T36" fmla="*/ 2147483647 w 349"/>
              <a:gd name="T37" fmla="*/ 2147483647 h 389"/>
              <a:gd name="T38" fmla="*/ 2147483647 w 349"/>
              <a:gd name="T39" fmla="*/ 2147483647 h 389"/>
              <a:gd name="T40" fmla="*/ 2147483647 w 349"/>
              <a:gd name="T41" fmla="*/ 2147483647 h 389"/>
              <a:gd name="T42" fmla="*/ 2147483647 w 349"/>
              <a:gd name="T43" fmla="*/ 2147483647 h 389"/>
              <a:gd name="T44" fmla="*/ 2147483647 w 349"/>
              <a:gd name="T45" fmla="*/ 2147483647 h 389"/>
              <a:gd name="T46" fmla="*/ 2147483647 w 349"/>
              <a:gd name="T47" fmla="*/ 2147483647 h 389"/>
              <a:gd name="T48" fmla="*/ 2147483647 w 349"/>
              <a:gd name="T49" fmla="*/ 2147483647 h 389"/>
              <a:gd name="T50" fmla="*/ 2147483647 w 349"/>
              <a:gd name="T51" fmla="*/ 2147483647 h 389"/>
              <a:gd name="T52" fmla="*/ 2147483647 w 349"/>
              <a:gd name="T53" fmla="*/ 2147483647 h 389"/>
              <a:gd name="T54" fmla="*/ 2147483647 w 349"/>
              <a:gd name="T55" fmla="*/ 2147483647 h 389"/>
              <a:gd name="T56" fmla="*/ 2147483647 w 349"/>
              <a:gd name="T57" fmla="*/ 2147483647 h 389"/>
              <a:gd name="T58" fmla="*/ 2147483647 w 349"/>
              <a:gd name="T59" fmla="*/ 2147483647 h 389"/>
              <a:gd name="T60" fmla="*/ 2147483647 w 349"/>
              <a:gd name="T61" fmla="*/ 2147483647 h 389"/>
              <a:gd name="T62" fmla="*/ 2147483647 w 349"/>
              <a:gd name="T63" fmla="*/ 2147483647 h 389"/>
              <a:gd name="T64" fmla="*/ 2147483647 w 349"/>
              <a:gd name="T65" fmla="*/ 2147483647 h 389"/>
              <a:gd name="T66" fmla="*/ 2147483647 w 349"/>
              <a:gd name="T67" fmla="*/ 2147483647 h 389"/>
              <a:gd name="T68" fmla="*/ 2147483647 w 349"/>
              <a:gd name="T69" fmla="*/ 2147483647 h 389"/>
              <a:gd name="T70" fmla="*/ 2147483647 w 349"/>
              <a:gd name="T71" fmla="*/ 2147483647 h 389"/>
              <a:gd name="T72" fmla="*/ 2147483647 w 349"/>
              <a:gd name="T73" fmla="*/ 2147483647 h 389"/>
              <a:gd name="T74" fmla="*/ 2147483647 w 349"/>
              <a:gd name="T75" fmla="*/ 2147483647 h 389"/>
              <a:gd name="T76" fmla="*/ 0 w 349"/>
              <a:gd name="T77" fmla="*/ 2147483647 h 389"/>
              <a:gd name="T78" fmla="*/ 0 w 349"/>
              <a:gd name="T79" fmla="*/ 2147483647 h 389"/>
              <a:gd name="T80" fmla="*/ 2147483647 w 349"/>
              <a:gd name="T81" fmla="*/ 2147483647 h 389"/>
              <a:gd name="T82" fmla="*/ 2147483647 w 349"/>
              <a:gd name="T83" fmla="*/ 2147483647 h 389"/>
              <a:gd name="T84" fmla="*/ 2147483647 w 349"/>
              <a:gd name="T85" fmla="*/ 2147483647 h 389"/>
              <a:gd name="T86" fmla="*/ 2147483647 w 349"/>
              <a:gd name="T87" fmla="*/ 2147483647 h 389"/>
              <a:gd name="T88" fmla="*/ 2147483647 w 349"/>
              <a:gd name="T89" fmla="*/ 2147483647 h 389"/>
              <a:gd name="T90" fmla="*/ 2147483647 w 349"/>
              <a:gd name="T91" fmla="*/ 2147483647 h 389"/>
              <a:gd name="T92" fmla="*/ 2147483647 w 349"/>
              <a:gd name="T93" fmla="*/ 2147483647 h 389"/>
              <a:gd name="T94" fmla="*/ 2147483647 w 349"/>
              <a:gd name="T95" fmla="*/ 2147483647 h 389"/>
              <a:gd name="T96" fmla="*/ 2147483647 w 349"/>
              <a:gd name="T97" fmla="*/ 2147483647 h 389"/>
              <a:gd name="T98" fmla="*/ 2147483647 w 349"/>
              <a:gd name="T99" fmla="*/ 2147483647 h 389"/>
              <a:gd name="T100" fmla="*/ 2147483647 w 349"/>
              <a:gd name="T101" fmla="*/ 2147483647 h 389"/>
              <a:gd name="T102" fmla="*/ 2147483647 w 349"/>
              <a:gd name="T103" fmla="*/ 2147483647 h 389"/>
              <a:gd name="T104" fmla="*/ 2147483647 w 349"/>
              <a:gd name="T105" fmla="*/ 2147483647 h 389"/>
              <a:gd name="T106" fmla="*/ 2147483647 w 349"/>
              <a:gd name="T107" fmla="*/ 2147483647 h 389"/>
              <a:gd name="T108" fmla="*/ 2147483647 w 349"/>
              <a:gd name="T109" fmla="*/ 2147483647 h 389"/>
              <a:gd name="T110" fmla="*/ 2147483647 w 349"/>
              <a:gd name="T111" fmla="*/ 2147483647 h 389"/>
              <a:gd name="T112" fmla="*/ 2147483647 w 349"/>
              <a:gd name="T113" fmla="*/ 2147483647 h 389"/>
              <a:gd name="T114" fmla="*/ 2147483647 w 349"/>
              <a:gd name="T115" fmla="*/ 2147483647 h 389"/>
              <a:gd name="T116" fmla="*/ 2147483647 w 349"/>
              <a:gd name="T117" fmla="*/ 2147483647 h 389"/>
              <a:gd name="T118" fmla="*/ 2147483647 w 349"/>
              <a:gd name="T119" fmla="*/ 2147483647 h 389"/>
              <a:gd name="T120" fmla="*/ 2147483647 w 349"/>
              <a:gd name="T121" fmla="*/ 2147483647 h 389"/>
              <a:gd name="T122" fmla="*/ 2147483647 w 349"/>
              <a:gd name="T123" fmla="*/ 2147483647 h 389"/>
              <a:gd name="T124" fmla="*/ 2147483647 w 349"/>
              <a:gd name="T125" fmla="*/ 0 h 389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  <a:gd name="T189" fmla="*/ 0 w 349"/>
              <a:gd name="T190" fmla="*/ 0 h 389"/>
              <a:gd name="T191" fmla="*/ 349 w 349"/>
              <a:gd name="T192" fmla="*/ 389 h 389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T189" t="T190" r="T191" b="T192"/>
            <a:pathLst>
              <a:path w="349" h="389">
                <a:moveTo>
                  <a:pt x="140" y="0"/>
                </a:moveTo>
                <a:lnTo>
                  <a:pt x="231" y="0"/>
                </a:lnTo>
                <a:lnTo>
                  <a:pt x="222" y="9"/>
                </a:lnTo>
                <a:lnTo>
                  <a:pt x="216" y="18"/>
                </a:lnTo>
                <a:lnTo>
                  <a:pt x="212" y="27"/>
                </a:lnTo>
                <a:lnTo>
                  <a:pt x="209" y="34"/>
                </a:lnTo>
                <a:lnTo>
                  <a:pt x="207" y="47"/>
                </a:lnTo>
                <a:lnTo>
                  <a:pt x="205" y="58"/>
                </a:lnTo>
                <a:lnTo>
                  <a:pt x="203" y="75"/>
                </a:lnTo>
                <a:lnTo>
                  <a:pt x="201" y="93"/>
                </a:lnTo>
                <a:lnTo>
                  <a:pt x="199" y="117"/>
                </a:lnTo>
                <a:lnTo>
                  <a:pt x="197" y="156"/>
                </a:lnTo>
                <a:lnTo>
                  <a:pt x="197" y="182"/>
                </a:lnTo>
                <a:lnTo>
                  <a:pt x="199" y="207"/>
                </a:lnTo>
                <a:lnTo>
                  <a:pt x="201" y="228"/>
                </a:lnTo>
                <a:lnTo>
                  <a:pt x="203" y="242"/>
                </a:lnTo>
                <a:lnTo>
                  <a:pt x="209" y="259"/>
                </a:lnTo>
                <a:lnTo>
                  <a:pt x="212" y="266"/>
                </a:lnTo>
                <a:lnTo>
                  <a:pt x="220" y="275"/>
                </a:lnTo>
                <a:lnTo>
                  <a:pt x="228" y="283"/>
                </a:lnTo>
                <a:lnTo>
                  <a:pt x="239" y="290"/>
                </a:lnTo>
                <a:lnTo>
                  <a:pt x="254" y="298"/>
                </a:lnTo>
                <a:lnTo>
                  <a:pt x="266" y="303"/>
                </a:lnTo>
                <a:lnTo>
                  <a:pt x="283" y="310"/>
                </a:lnTo>
                <a:lnTo>
                  <a:pt x="315" y="327"/>
                </a:lnTo>
                <a:lnTo>
                  <a:pt x="349" y="342"/>
                </a:lnTo>
                <a:lnTo>
                  <a:pt x="349" y="356"/>
                </a:lnTo>
                <a:lnTo>
                  <a:pt x="330" y="364"/>
                </a:lnTo>
                <a:lnTo>
                  <a:pt x="309" y="371"/>
                </a:lnTo>
                <a:lnTo>
                  <a:pt x="279" y="378"/>
                </a:lnTo>
                <a:lnTo>
                  <a:pt x="247" y="384"/>
                </a:lnTo>
                <a:lnTo>
                  <a:pt x="216" y="388"/>
                </a:lnTo>
                <a:lnTo>
                  <a:pt x="176" y="389"/>
                </a:lnTo>
                <a:lnTo>
                  <a:pt x="138" y="388"/>
                </a:lnTo>
                <a:lnTo>
                  <a:pt x="110" y="384"/>
                </a:lnTo>
                <a:lnTo>
                  <a:pt x="76" y="378"/>
                </a:lnTo>
                <a:lnTo>
                  <a:pt x="44" y="371"/>
                </a:lnTo>
                <a:lnTo>
                  <a:pt x="19" y="364"/>
                </a:lnTo>
                <a:lnTo>
                  <a:pt x="0" y="356"/>
                </a:lnTo>
                <a:lnTo>
                  <a:pt x="0" y="342"/>
                </a:lnTo>
                <a:lnTo>
                  <a:pt x="40" y="325"/>
                </a:lnTo>
                <a:lnTo>
                  <a:pt x="76" y="310"/>
                </a:lnTo>
                <a:lnTo>
                  <a:pt x="95" y="303"/>
                </a:lnTo>
                <a:lnTo>
                  <a:pt x="106" y="298"/>
                </a:lnTo>
                <a:lnTo>
                  <a:pt x="118" y="290"/>
                </a:lnTo>
                <a:lnTo>
                  <a:pt x="127" y="283"/>
                </a:lnTo>
                <a:lnTo>
                  <a:pt x="135" y="275"/>
                </a:lnTo>
                <a:lnTo>
                  <a:pt x="142" y="266"/>
                </a:lnTo>
                <a:lnTo>
                  <a:pt x="146" y="259"/>
                </a:lnTo>
                <a:lnTo>
                  <a:pt x="152" y="242"/>
                </a:lnTo>
                <a:lnTo>
                  <a:pt x="156" y="228"/>
                </a:lnTo>
                <a:lnTo>
                  <a:pt x="159" y="207"/>
                </a:lnTo>
                <a:lnTo>
                  <a:pt x="163" y="182"/>
                </a:lnTo>
                <a:lnTo>
                  <a:pt x="165" y="156"/>
                </a:lnTo>
                <a:lnTo>
                  <a:pt x="165" y="119"/>
                </a:lnTo>
                <a:lnTo>
                  <a:pt x="163" y="93"/>
                </a:lnTo>
                <a:lnTo>
                  <a:pt x="163" y="66"/>
                </a:lnTo>
                <a:lnTo>
                  <a:pt x="161" y="51"/>
                </a:lnTo>
                <a:lnTo>
                  <a:pt x="159" y="36"/>
                </a:lnTo>
                <a:lnTo>
                  <a:pt x="156" y="25"/>
                </a:lnTo>
                <a:lnTo>
                  <a:pt x="154" y="16"/>
                </a:lnTo>
                <a:lnTo>
                  <a:pt x="148" y="9"/>
                </a:lnTo>
                <a:lnTo>
                  <a:pt x="140" y="0"/>
                </a:lnTo>
                <a:close/>
              </a:path>
            </a:pathLst>
          </a:custGeom>
          <a:solidFill>
            <a:srgbClr val="7144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99" name="Rectangle 176">
            <a:extLst>
              <a:ext uri="{FF2B5EF4-FFF2-40B4-BE49-F238E27FC236}">
                <a16:creationId xmlns:a16="http://schemas.microsoft.com/office/drawing/2014/main" xmlns="" id="{3622B5A8-3D3C-422A-B59B-778E20F524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97022" y="954432"/>
            <a:ext cx="671512" cy="90487"/>
          </a:xfrm>
          <a:prstGeom prst="rect">
            <a:avLst/>
          </a:prstGeom>
          <a:solidFill>
            <a:srgbClr val="FC0128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00" name="Freeform 177">
            <a:extLst>
              <a:ext uri="{FF2B5EF4-FFF2-40B4-BE49-F238E27FC236}">
                <a16:creationId xmlns:a16="http://schemas.microsoft.com/office/drawing/2014/main" xmlns="" id="{D0FEBE7F-4F29-419F-AC2A-DA084C6EF85E}"/>
              </a:ext>
            </a:extLst>
          </p:cNvPr>
          <p:cNvSpPr>
            <a:spLocks/>
          </p:cNvSpPr>
          <p:nvPr/>
        </p:nvSpPr>
        <p:spPr bwMode="auto">
          <a:xfrm>
            <a:off x="9330359" y="895694"/>
            <a:ext cx="171450" cy="44450"/>
          </a:xfrm>
          <a:custGeom>
            <a:avLst/>
            <a:gdLst>
              <a:gd name="T0" fmla="*/ 0 w 108"/>
              <a:gd name="T1" fmla="*/ 2147483647 h 28"/>
              <a:gd name="T2" fmla="*/ 2147483647 w 108"/>
              <a:gd name="T3" fmla="*/ 2147483647 h 28"/>
              <a:gd name="T4" fmla="*/ 2147483647 w 108"/>
              <a:gd name="T5" fmla="*/ 0 h 28"/>
              <a:gd name="T6" fmla="*/ 2147483647 w 108"/>
              <a:gd name="T7" fmla="*/ 2147483647 h 28"/>
              <a:gd name="T8" fmla="*/ 2147483647 w 108"/>
              <a:gd name="T9" fmla="*/ 2147483647 h 28"/>
              <a:gd name="T10" fmla="*/ 0 w 108"/>
              <a:gd name="T11" fmla="*/ 2147483647 h 28"/>
              <a:gd name="T12" fmla="*/ 0 w 108"/>
              <a:gd name="T13" fmla="*/ 2147483647 h 28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08"/>
              <a:gd name="T22" fmla="*/ 0 h 28"/>
              <a:gd name="T23" fmla="*/ 108 w 108"/>
              <a:gd name="T24" fmla="*/ 28 h 28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08" h="28">
                <a:moveTo>
                  <a:pt x="0" y="15"/>
                </a:moveTo>
                <a:lnTo>
                  <a:pt x="48" y="11"/>
                </a:lnTo>
                <a:lnTo>
                  <a:pt x="108" y="0"/>
                </a:lnTo>
                <a:lnTo>
                  <a:pt x="108" y="18"/>
                </a:lnTo>
                <a:lnTo>
                  <a:pt x="44" y="26"/>
                </a:lnTo>
                <a:lnTo>
                  <a:pt x="0" y="28"/>
                </a:lnTo>
                <a:lnTo>
                  <a:pt x="0" y="15"/>
                </a:lnTo>
                <a:close/>
              </a:path>
            </a:pathLst>
          </a:custGeom>
          <a:solidFill>
            <a:srgbClr val="CECECE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01" name="Rectangle 178">
            <a:extLst>
              <a:ext uri="{FF2B5EF4-FFF2-40B4-BE49-F238E27FC236}">
                <a16:creationId xmlns:a16="http://schemas.microsoft.com/office/drawing/2014/main" xmlns="" id="{B8FDCAAE-523E-4B21-B1C2-A8B2499BD0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38322" y="924269"/>
            <a:ext cx="15875" cy="26988"/>
          </a:xfrm>
          <a:prstGeom prst="rect">
            <a:avLst/>
          </a:prstGeom>
          <a:solidFill>
            <a:srgbClr val="676767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02" name="Freeform 179">
            <a:extLst>
              <a:ext uri="{FF2B5EF4-FFF2-40B4-BE49-F238E27FC236}">
                <a16:creationId xmlns:a16="http://schemas.microsoft.com/office/drawing/2014/main" xmlns="" id="{74E08C2D-90F3-4241-BB82-638890F6F50C}"/>
              </a:ext>
            </a:extLst>
          </p:cNvPr>
          <p:cNvSpPr>
            <a:spLocks/>
          </p:cNvSpPr>
          <p:nvPr/>
        </p:nvSpPr>
        <p:spPr bwMode="auto">
          <a:xfrm>
            <a:off x="9312897" y="898869"/>
            <a:ext cx="252412" cy="52388"/>
          </a:xfrm>
          <a:custGeom>
            <a:avLst/>
            <a:gdLst>
              <a:gd name="T0" fmla="*/ 2147483647 w 159"/>
              <a:gd name="T1" fmla="*/ 0 h 33"/>
              <a:gd name="T2" fmla="*/ 2147483647 w 159"/>
              <a:gd name="T3" fmla="*/ 2147483647 h 33"/>
              <a:gd name="T4" fmla="*/ 0 w 159"/>
              <a:gd name="T5" fmla="*/ 2147483647 h 33"/>
              <a:gd name="T6" fmla="*/ 0 w 159"/>
              <a:gd name="T7" fmla="*/ 2147483647 h 33"/>
              <a:gd name="T8" fmla="*/ 2147483647 w 159"/>
              <a:gd name="T9" fmla="*/ 2147483647 h 33"/>
              <a:gd name="T10" fmla="*/ 2147483647 w 159"/>
              <a:gd name="T11" fmla="*/ 2147483647 h 33"/>
              <a:gd name="T12" fmla="*/ 2147483647 w 159"/>
              <a:gd name="T13" fmla="*/ 0 h 33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59"/>
              <a:gd name="T22" fmla="*/ 0 h 33"/>
              <a:gd name="T23" fmla="*/ 159 w 159"/>
              <a:gd name="T24" fmla="*/ 33 h 33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59" h="33">
                <a:moveTo>
                  <a:pt x="159" y="0"/>
                </a:moveTo>
                <a:lnTo>
                  <a:pt x="59" y="18"/>
                </a:lnTo>
                <a:lnTo>
                  <a:pt x="0" y="20"/>
                </a:lnTo>
                <a:lnTo>
                  <a:pt x="0" y="33"/>
                </a:lnTo>
                <a:lnTo>
                  <a:pt x="61" y="29"/>
                </a:lnTo>
                <a:lnTo>
                  <a:pt x="159" y="20"/>
                </a:lnTo>
                <a:lnTo>
                  <a:pt x="159" y="0"/>
                </a:lnTo>
                <a:close/>
              </a:path>
            </a:pathLst>
          </a:custGeom>
          <a:solidFill>
            <a:srgbClr val="CECECE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03" name="Freeform 180">
            <a:extLst>
              <a:ext uri="{FF2B5EF4-FFF2-40B4-BE49-F238E27FC236}">
                <a16:creationId xmlns:a16="http://schemas.microsoft.com/office/drawing/2014/main" xmlns="" id="{97692DDE-D905-4638-99BD-B3DA8EAEF37F}"/>
              </a:ext>
            </a:extLst>
          </p:cNvPr>
          <p:cNvSpPr>
            <a:spLocks/>
          </p:cNvSpPr>
          <p:nvPr/>
        </p:nvSpPr>
        <p:spPr bwMode="auto">
          <a:xfrm>
            <a:off x="9325597" y="906807"/>
            <a:ext cx="230187" cy="33337"/>
          </a:xfrm>
          <a:custGeom>
            <a:avLst/>
            <a:gdLst>
              <a:gd name="T0" fmla="*/ 0 w 145"/>
              <a:gd name="T1" fmla="*/ 2147483647 h 21"/>
              <a:gd name="T2" fmla="*/ 2147483647 w 145"/>
              <a:gd name="T3" fmla="*/ 2147483647 h 21"/>
              <a:gd name="T4" fmla="*/ 2147483647 w 145"/>
              <a:gd name="T5" fmla="*/ 0 h 21"/>
              <a:gd name="T6" fmla="*/ 0 60000 65536"/>
              <a:gd name="T7" fmla="*/ 0 60000 65536"/>
              <a:gd name="T8" fmla="*/ 0 60000 65536"/>
              <a:gd name="T9" fmla="*/ 0 w 145"/>
              <a:gd name="T10" fmla="*/ 0 h 21"/>
              <a:gd name="T11" fmla="*/ 145 w 145"/>
              <a:gd name="T12" fmla="*/ 21 h 21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45" h="21">
                <a:moveTo>
                  <a:pt x="0" y="21"/>
                </a:moveTo>
                <a:lnTo>
                  <a:pt x="55" y="19"/>
                </a:lnTo>
                <a:lnTo>
                  <a:pt x="145" y="0"/>
                </a:lnTo>
              </a:path>
            </a:pathLst>
          </a:custGeom>
          <a:noFill/>
          <a:ln w="1270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04" name="Freeform 181">
            <a:extLst>
              <a:ext uri="{FF2B5EF4-FFF2-40B4-BE49-F238E27FC236}">
                <a16:creationId xmlns:a16="http://schemas.microsoft.com/office/drawing/2014/main" xmlns="" id="{7CED2EC5-077F-4AC3-B3F9-20DA68EA7771}"/>
              </a:ext>
            </a:extLst>
          </p:cNvPr>
          <p:cNvSpPr>
            <a:spLocks/>
          </p:cNvSpPr>
          <p:nvPr/>
        </p:nvSpPr>
        <p:spPr bwMode="auto">
          <a:xfrm>
            <a:off x="9544672" y="930619"/>
            <a:ext cx="385762" cy="61913"/>
          </a:xfrm>
          <a:custGeom>
            <a:avLst/>
            <a:gdLst>
              <a:gd name="T0" fmla="*/ 0 w 243"/>
              <a:gd name="T1" fmla="*/ 2147483647 h 39"/>
              <a:gd name="T2" fmla="*/ 2147483647 w 243"/>
              <a:gd name="T3" fmla="*/ 2147483647 h 39"/>
              <a:gd name="T4" fmla="*/ 2147483647 w 243"/>
              <a:gd name="T5" fmla="*/ 2147483647 h 39"/>
              <a:gd name="T6" fmla="*/ 2147483647 w 243"/>
              <a:gd name="T7" fmla="*/ 2147483647 h 39"/>
              <a:gd name="T8" fmla="*/ 2147483647 w 243"/>
              <a:gd name="T9" fmla="*/ 2147483647 h 39"/>
              <a:gd name="T10" fmla="*/ 2147483647 w 243"/>
              <a:gd name="T11" fmla="*/ 2147483647 h 39"/>
              <a:gd name="T12" fmla="*/ 2147483647 w 243"/>
              <a:gd name="T13" fmla="*/ 2147483647 h 39"/>
              <a:gd name="T14" fmla="*/ 2147483647 w 243"/>
              <a:gd name="T15" fmla="*/ 2147483647 h 39"/>
              <a:gd name="T16" fmla="*/ 2147483647 w 243"/>
              <a:gd name="T17" fmla="*/ 2147483647 h 39"/>
              <a:gd name="T18" fmla="*/ 2147483647 w 243"/>
              <a:gd name="T19" fmla="*/ 2147483647 h 39"/>
              <a:gd name="T20" fmla="*/ 2147483647 w 243"/>
              <a:gd name="T21" fmla="*/ 2147483647 h 39"/>
              <a:gd name="T22" fmla="*/ 2147483647 w 243"/>
              <a:gd name="T23" fmla="*/ 2147483647 h 39"/>
              <a:gd name="T24" fmla="*/ 2147483647 w 243"/>
              <a:gd name="T25" fmla="*/ 2147483647 h 39"/>
              <a:gd name="T26" fmla="*/ 2147483647 w 243"/>
              <a:gd name="T27" fmla="*/ 2147483647 h 39"/>
              <a:gd name="T28" fmla="*/ 2147483647 w 243"/>
              <a:gd name="T29" fmla="*/ 2147483647 h 39"/>
              <a:gd name="T30" fmla="*/ 2147483647 w 243"/>
              <a:gd name="T31" fmla="*/ 2147483647 h 39"/>
              <a:gd name="T32" fmla="*/ 2147483647 w 243"/>
              <a:gd name="T33" fmla="*/ 2147483647 h 39"/>
              <a:gd name="T34" fmla="*/ 2147483647 w 243"/>
              <a:gd name="T35" fmla="*/ 2147483647 h 39"/>
              <a:gd name="T36" fmla="*/ 2147483647 w 243"/>
              <a:gd name="T37" fmla="*/ 2147483647 h 39"/>
              <a:gd name="T38" fmla="*/ 2147483647 w 243"/>
              <a:gd name="T39" fmla="*/ 2147483647 h 39"/>
              <a:gd name="T40" fmla="*/ 2147483647 w 243"/>
              <a:gd name="T41" fmla="*/ 2147483647 h 39"/>
              <a:gd name="T42" fmla="*/ 2147483647 w 243"/>
              <a:gd name="T43" fmla="*/ 2147483647 h 39"/>
              <a:gd name="T44" fmla="*/ 2147483647 w 243"/>
              <a:gd name="T45" fmla="*/ 2147483647 h 39"/>
              <a:gd name="T46" fmla="*/ 2147483647 w 243"/>
              <a:gd name="T47" fmla="*/ 2147483647 h 39"/>
              <a:gd name="T48" fmla="*/ 2147483647 w 243"/>
              <a:gd name="T49" fmla="*/ 2147483647 h 39"/>
              <a:gd name="T50" fmla="*/ 2147483647 w 243"/>
              <a:gd name="T51" fmla="*/ 0 h 39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w 243"/>
              <a:gd name="T79" fmla="*/ 0 h 39"/>
              <a:gd name="T80" fmla="*/ 243 w 243"/>
              <a:gd name="T81" fmla="*/ 39 h 39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T78" t="T79" r="T80" b="T81"/>
            <a:pathLst>
              <a:path w="243" h="39">
                <a:moveTo>
                  <a:pt x="0" y="13"/>
                </a:moveTo>
                <a:lnTo>
                  <a:pt x="2" y="24"/>
                </a:lnTo>
                <a:lnTo>
                  <a:pt x="6" y="30"/>
                </a:lnTo>
                <a:lnTo>
                  <a:pt x="13" y="33"/>
                </a:lnTo>
                <a:lnTo>
                  <a:pt x="21" y="37"/>
                </a:lnTo>
                <a:lnTo>
                  <a:pt x="28" y="37"/>
                </a:lnTo>
                <a:lnTo>
                  <a:pt x="36" y="35"/>
                </a:lnTo>
                <a:lnTo>
                  <a:pt x="45" y="31"/>
                </a:lnTo>
                <a:lnTo>
                  <a:pt x="57" y="28"/>
                </a:lnTo>
                <a:lnTo>
                  <a:pt x="72" y="28"/>
                </a:lnTo>
                <a:lnTo>
                  <a:pt x="89" y="30"/>
                </a:lnTo>
                <a:lnTo>
                  <a:pt x="104" y="33"/>
                </a:lnTo>
                <a:lnTo>
                  <a:pt x="119" y="37"/>
                </a:lnTo>
                <a:lnTo>
                  <a:pt x="135" y="39"/>
                </a:lnTo>
                <a:lnTo>
                  <a:pt x="144" y="37"/>
                </a:lnTo>
                <a:lnTo>
                  <a:pt x="161" y="35"/>
                </a:lnTo>
                <a:lnTo>
                  <a:pt x="180" y="33"/>
                </a:lnTo>
                <a:lnTo>
                  <a:pt x="199" y="30"/>
                </a:lnTo>
                <a:lnTo>
                  <a:pt x="218" y="26"/>
                </a:lnTo>
                <a:lnTo>
                  <a:pt x="229" y="22"/>
                </a:lnTo>
                <a:lnTo>
                  <a:pt x="235" y="20"/>
                </a:lnTo>
                <a:lnTo>
                  <a:pt x="241" y="17"/>
                </a:lnTo>
                <a:lnTo>
                  <a:pt x="243" y="13"/>
                </a:lnTo>
                <a:lnTo>
                  <a:pt x="241" y="6"/>
                </a:lnTo>
                <a:lnTo>
                  <a:pt x="237" y="2"/>
                </a:lnTo>
                <a:lnTo>
                  <a:pt x="229" y="0"/>
                </a:lnTo>
              </a:path>
            </a:pathLst>
          </a:custGeom>
          <a:noFill/>
          <a:ln w="1270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05" name="Rectangle 182">
            <a:extLst>
              <a:ext uri="{FF2B5EF4-FFF2-40B4-BE49-F238E27FC236}">
                <a16:creationId xmlns:a16="http://schemas.microsoft.com/office/drawing/2014/main" xmlns="" id="{BFC7CBF8-1EAB-4C52-AA37-B69A32F520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81184" y="825844"/>
            <a:ext cx="323850" cy="125413"/>
          </a:xfrm>
          <a:prstGeom prst="rect">
            <a:avLst/>
          </a:prstGeom>
          <a:solidFill>
            <a:srgbClr val="CECECE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06" name="Line 183">
            <a:extLst>
              <a:ext uri="{FF2B5EF4-FFF2-40B4-BE49-F238E27FC236}">
                <a16:creationId xmlns:a16="http://schemas.microsoft.com/office/drawing/2014/main" xmlns="" id="{F703FB04-8A19-4760-8446-BB3C2A306157}"/>
              </a:ext>
            </a:extLst>
          </p:cNvPr>
          <p:cNvSpPr>
            <a:spLocks noChangeShapeType="1"/>
          </p:cNvSpPr>
          <p:nvPr/>
        </p:nvSpPr>
        <p:spPr bwMode="auto">
          <a:xfrm>
            <a:off x="9604997" y="840132"/>
            <a:ext cx="282575" cy="3175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07" name="Line 184">
            <a:extLst>
              <a:ext uri="{FF2B5EF4-FFF2-40B4-BE49-F238E27FC236}">
                <a16:creationId xmlns:a16="http://schemas.microsoft.com/office/drawing/2014/main" xmlns="" id="{34E4A2C0-3EA6-430C-8DCA-92BD615E107F}"/>
              </a:ext>
            </a:extLst>
          </p:cNvPr>
          <p:cNvSpPr>
            <a:spLocks noChangeShapeType="1"/>
          </p:cNvSpPr>
          <p:nvPr/>
        </p:nvSpPr>
        <p:spPr bwMode="auto">
          <a:xfrm>
            <a:off x="9604997" y="852832"/>
            <a:ext cx="282575" cy="1587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08" name="Line 185">
            <a:extLst>
              <a:ext uri="{FF2B5EF4-FFF2-40B4-BE49-F238E27FC236}">
                <a16:creationId xmlns:a16="http://schemas.microsoft.com/office/drawing/2014/main" xmlns="" id="{72616366-BD15-4D3D-B8EB-745AB7EB7B15}"/>
              </a:ext>
            </a:extLst>
          </p:cNvPr>
          <p:cNvSpPr>
            <a:spLocks noChangeShapeType="1"/>
          </p:cNvSpPr>
          <p:nvPr/>
        </p:nvSpPr>
        <p:spPr bwMode="auto">
          <a:xfrm>
            <a:off x="9604997" y="863944"/>
            <a:ext cx="282575" cy="1588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09" name="Line 186">
            <a:extLst>
              <a:ext uri="{FF2B5EF4-FFF2-40B4-BE49-F238E27FC236}">
                <a16:creationId xmlns:a16="http://schemas.microsoft.com/office/drawing/2014/main" xmlns="" id="{62B6590F-2318-4E42-BC37-CF623208BBF3}"/>
              </a:ext>
            </a:extLst>
          </p:cNvPr>
          <p:cNvSpPr>
            <a:spLocks noChangeShapeType="1"/>
          </p:cNvSpPr>
          <p:nvPr/>
        </p:nvSpPr>
        <p:spPr bwMode="auto">
          <a:xfrm>
            <a:off x="9604997" y="884582"/>
            <a:ext cx="282575" cy="1587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10" name="Line 187">
            <a:extLst>
              <a:ext uri="{FF2B5EF4-FFF2-40B4-BE49-F238E27FC236}">
                <a16:creationId xmlns:a16="http://schemas.microsoft.com/office/drawing/2014/main" xmlns="" id="{BBEBAC25-FE91-4D1A-8018-7BE2F6510390}"/>
              </a:ext>
            </a:extLst>
          </p:cNvPr>
          <p:cNvSpPr>
            <a:spLocks noChangeShapeType="1"/>
          </p:cNvSpPr>
          <p:nvPr/>
        </p:nvSpPr>
        <p:spPr bwMode="auto">
          <a:xfrm>
            <a:off x="9604997" y="892519"/>
            <a:ext cx="282575" cy="3175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11" name="Line 188">
            <a:extLst>
              <a:ext uri="{FF2B5EF4-FFF2-40B4-BE49-F238E27FC236}">
                <a16:creationId xmlns:a16="http://schemas.microsoft.com/office/drawing/2014/main" xmlns="" id="{5A7C990F-F495-41C9-B5F2-0A41356DD133}"/>
              </a:ext>
            </a:extLst>
          </p:cNvPr>
          <p:cNvSpPr>
            <a:spLocks noChangeShapeType="1"/>
          </p:cNvSpPr>
          <p:nvPr/>
        </p:nvSpPr>
        <p:spPr bwMode="auto">
          <a:xfrm>
            <a:off x="9604997" y="905219"/>
            <a:ext cx="282575" cy="1588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12" name="Line 189">
            <a:extLst>
              <a:ext uri="{FF2B5EF4-FFF2-40B4-BE49-F238E27FC236}">
                <a16:creationId xmlns:a16="http://schemas.microsoft.com/office/drawing/2014/main" xmlns="" id="{C5CDA202-D0D8-479E-A460-0E6C64F6015A}"/>
              </a:ext>
            </a:extLst>
          </p:cNvPr>
          <p:cNvSpPr>
            <a:spLocks noChangeShapeType="1"/>
          </p:cNvSpPr>
          <p:nvPr/>
        </p:nvSpPr>
        <p:spPr bwMode="auto">
          <a:xfrm>
            <a:off x="9595472" y="930619"/>
            <a:ext cx="3175" cy="20638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13" name="Line 190">
            <a:extLst>
              <a:ext uri="{FF2B5EF4-FFF2-40B4-BE49-F238E27FC236}">
                <a16:creationId xmlns:a16="http://schemas.microsoft.com/office/drawing/2014/main" xmlns="" id="{0B9045AE-58A9-4B64-A346-2C311F9B7164}"/>
              </a:ext>
            </a:extLst>
          </p:cNvPr>
          <p:cNvSpPr>
            <a:spLocks noChangeShapeType="1"/>
          </p:cNvSpPr>
          <p:nvPr/>
        </p:nvSpPr>
        <p:spPr bwMode="auto">
          <a:xfrm>
            <a:off x="9611347" y="930619"/>
            <a:ext cx="3175" cy="20638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14" name="Line 191">
            <a:extLst>
              <a:ext uri="{FF2B5EF4-FFF2-40B4-BE49-F238E27FC236}">
                <a16:creationId xmlns:a16="http://schemas.microsoft.com/office/drawing/2014/main" xmlns="" id="{8A118CF2-D5FD-4CB2-B51F-8A0B16EE67C2}"/>
              </a:ext>
            </a:extLst>
          </p:cNvPr>
          <p:cNvSpPr>
            <a:spLocks noChangeShapeType="1"/>
          </p:cNvSpPr>
          <p:nvPr/>
        </p:nvSpPr>
        <p:spPr bwMode="auto">
          <a:xfrm>
            <a:off x="9628809" y="930619"/>
            <a:ext cx="1588" cy="20638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15" name="Line 192">
            <a:extLst>
              <a:ext uri="{FF2B5EF4-FFF2-40B4-BE49-F238E27FC236}">
                <a16:creationId xmlns:a16="http://schemas.microsoft.com/office/drawing/2014/main" xmlns="" id="{4AE8EF1D-8B98-4E3A-BF25-8FA01FD61D8D}"/>
              </a:ext>
            </a:extLst>
          </p:cNvPr>
          <p:cNvSpPr>
            <a:spLocks noChangeShapeType="1"/>
          </p:cNvSpPr>
          <p:nvPr/>
        </p:nvSpPr>
        <p:spPr bwMode="auto">
          <a:xfrm>
            <a:off x="9641509" y="930619"/>
            <a:ext cx="1588" cy="20638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16" name="Line 193">
            <a:extLst>
              <a:ext uri="{FF2B5EF4-FFF2-40B4-BE49-F238E27FC236}">
                <a16:creationId xmlns:a16="http://schemas.microsoft.com/office/drawing/2014/main" xmlns="" id="{3EF88673-C481-44C4-928F-B6AF76EB3167}"/>
              </a:ext>
            </a:extLst>
          </p:cNvPr>
          <p:cNvSpPr>
            <a:spLocks noChangeShapeType="1"/>
          </p:cNvSpPr>
          <p:nvPr/>
        </p:nvSpPr>
        <p:spPr bwMode="auto">
          <a:xfrm>
            <a:off x="9658972" y="930619"/>
            <a:ext cx="1587" cy="20638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17" name="Line 194">
            <a:extLst>
              <a:ext uri="{FF2B5EF4-FFF2-40B4-BE49-F238E27FC236}">
                <a16:creationId xmlns:a16="http://schemas.microsoft.com/office/drawing/2014/main" xmlns="" id="{A26BD09E-88C2-411A-B481-EDEE681A534C}"/>
              </a:ext>
            </a:extLst>
          </p:cNvPr>
          <p:cNvSpPr>
            <a:spLocks noChangeShapeType="1"/>
          </p:cNvSpPr>
          <p:nvPr/>
        </p:nvSpPr>
        <p:spPr bwMode="auto">
          <a:xfrm>
            <a:off x="9673259" y="930619"/>
            <a:ext cx="1588" cy="20638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18" name="Line 195">
            <a:extLst>
              <a:ext uri="{FF2B5EF4-FFF2-40B4-BE49-F238E27FC236}">
                <a16:creationId xmlns:a16="http://schemas.microsoft.com/office/drawing/2014/main" xmlns="" id="{4EEEC50F-2291-40CD-B0B6-A10FEEFC1B9D}"/>
              </a:ext>
            </a:extLst>
          </p:cNvPr>
          <p:cNvSpPr>
            <a:spLocks noChangeShapeType="1"/>
          </p:cNvSpPr>
          <p:nvPr/>
        </p:nvSpPr>
        <p:spPr bwMode="auto">
          <a:xfrm>
            <a:off x="9689134" y="930619"/>
            <a:ext cx="3175" cy="20638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19" name="Line 196">
            <a:extLst>
              <a:ext uri="{FF2B5EF4-FFF2-40B4-BE49-F238E27FC236}">
                <a16:creationId xmlns:a16="http://schemas.microsoft.com/office/drawing/2014/main" xmlns="" id="{CFC8E1AA-8587-484F-AE54-BD3D3F74F663}"/>
              </a:ext>
            </a:extLst>
          </p:cNvPr>
          <p:cNvSpPr>
            <a:spLocks noChangeShapeType="1"/>
          </p:cNvSpPr>
          <p:nvPr/>
        </p:nvSpPr>
        <p:spPr bwMode="auto">
          <a:xfrm>
            <a:off x="9703422" y="930619"/>
            <a:ext cx="1587" cy="20638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20" name="Line 197">
            <a:extLst>
              <a:ext uri="{FF2B5EF4-FFF2-40B4-BE49-F238E27FC236}">
                <a16:creationId xmlns:a16="http://schemas.microsoft.com/office/drawing/2014/main" xmlns="" id="{F34B42DD-8EE3-4A6D-B2B0-91F446441148}"/>
              </a:ext>
            </a:extLst>
          </p:cNvPr>
          <p:cNvSpPr>
            <a:spLocks noChangeShapeType="1"/>
          </p:cNvSpPr>
          <p:nvPr/>
        </p:nvSpPr>
        <p:spPr bwMode="auto">
          <a:xfrm>
            <a:off x="9716122" y="930619"/>
            <a:ext cx="3175" cy="20638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21" name="Line 198">
            <a:extLst>
              <a:ext uri="{FF2B5EF4-FFF2-40B4-BE49-F238E27FC236}">
                <a16:creationId xmlns:a16="http://schemas.microsoft.com/office/drawing/2014/main" xmlns="" id="{F8F27D97-C628-4392-B8F2-6FA8CC577047}"/>
              </a:ext>
            </a:extLst>
          </p:cNvPr>
          <p:cNvSpPr>
            <a:spLocks noChangeShapeType="1"/>
          </p:cNvSpPr>
          <p:nvPr/>
        </p:nvSpPr>
        <p:spPr bwMode="auto">
          <a:xfrm>
            <a:off x="9730409" y="933794"/>
            <a:ext cx="1588" cy="17463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22" name="Line 199">
            <a:extLst>
              <a:ext uri="{FF2B5EF4-FFF2-40B4-BE49-F238E27FC236}">
                <a16:creationId xmlns:a16="http://schemas.microsoft.com/office/drawing/2014/main" xmlns="" id="{0AAE51A5-251C-4B30-8C1B-20533FF5C1DA}"/>
              </a:ext>
            </a:extLst>
          </p:cNvPr>
          <p:cNvSpPr>
            <a:spLocks noChangeShapeType="1"/>
          </p:cNvSpPr>
          <p:nvPr/>
        </p:nvSpPr>
        <p:spPr bwMode="auto">
          <a:xfrm>
            <a:off x="9749459" y="930619"/>
            <a:ext cx="1588" cy="20638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23" name="Line 200">
            <a:extLst>
              <a:ext uri="{FF2B5EF4-FFF2-40B4-BE49-F238E27FC236}">
                <a16:creationId xmlns:a16="http://schemas.microsoft.com/office/drawing/2014/main" xmlns="" id="{DDB60F12-1F26-40A8-B42E-B186B92467A0}"/>
              </a:ext>
            </a:extLst>
          </p:cNvPr>
          <p:cNvSpPr>
            <a:spLocks noChangeShapeType="1"/>
          </p:cNvSpPr>
          <p:nvPr/>
        </p:nvSpPr>
        <p:spPr bwMode="auto">
          <a:xfrm>
            <a:off x="9760572" y="930619"/>
            <a:ext cx="1587" cy="20638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424" name="Group 203">
            <a:extLst>
              <a:ext uri="{FF2B5EF4-FFF2-40B4-BE49-F238E27FC236}">
                <a16:creationId xmlns:a16="http://schemas.microsoft.com/office/drawing/2014/main" xmlns="" id="{F4CAC007-9D8D-4F65-B407-42C19D5AC9FC}"/>
              </a:ext>
            </a:extLst>
          </p:cNvPr>
          <p:cNvGrpSpPr>
            <a:grpSpLocks/>
          </p:cNvGrpSpPr>
          <p:nvPr/>
        </p:nvGrpSpPr>
        <p:grpSpPr bwMode="auto">
          <a:xfrm>
            <a:off x="9779622" y="930619"/>
            <a:ext cx="14287" cy="20638"/>
            <a:chOff x="5167" y="456"/>
            <a:chExt cx="9" cy="13"/>
          </a:xfrm>
        </p:grpSpPr>
        <p:sp>
          <p:nvSpPr>
            <p:cNvPr id="425" name="Line 201">
              <a:extLst>
                <a:ext uri="{FF2B5EF4-FFF2-40B4-BE49-F238E27FC236}">
                  <a16:creationId xmlns:a16="http://schemas.microsoft.com/office/drawing/2014/main" xmlns="" id="{AC98CB32-3603-404C-8508-5FDBA9460AC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67" y="456"/>
              <a:ext cx="1" cy="1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426" name="Line 202">
              <a:extLst>
                <a:ext uri="{FF2B5EF4-FFF2-40B4-BE49-F238E27FC236}">
                  <a16:creationId xmlns:a16="http://schemas.microsoft.com/office/drawing/2014/main" xmlns="" id="{B0BE73EC-8E1F-4FAE-9D50-36C375078D5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74" y="456"/>
              <a:ext cx="2" cy="1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sp>
        <p:nvSpPr>
          <p:cNvPr id="427" name="Line 204">
            <a:extLst>
              <a:ext uri="{FF2B5EF4-FFF2-40B4-BE49-F238E27FC236}">
                <a16:creationId xmlns:a16="http://schemas.microsoft.com/office/drawing/2014/main" xmlns="" id="{A8A9E13F-3BD1-49EA-ABB5-41AC39359F90}"/>
              </a:ext>
            </a:extLst>
          </p:cNvPr>
          <p:cNvSpPr>
            <a:spLocks noChangeShapeType="1"/>
          </p:cNvSpPr>
          <p:nvPr/>
        </p:nvSpPr>
        <p:spPr bwMode="auto">
          <a:xfrm>
            <a:off x="9809784" y="930619"/>
            <a:ext cx="1588" cy="20638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28" name="Line 205">
            <a:extLst>
              <a:ext uri="{FF2B5EF4-FFF2-40B4-BE49-F238E27FC236}">
                <a16:creationId xmlns:a16="http://schemas.microsoft.com/office/drawing/2014/main" xmlns="" id="{4EF8B2BE-4BD7-498A-9779-1EC52119B0DC}"/>
              </a:ext>
            </a:extLst>
          </p:cNvPr>
          <p:cNvSpPr>
            <a:spLocks noChangeShapeType="1"/>
          </p:cNvSpPr>
          <p:nvPr/>
        </p:nvSpPr>
        <p:spPr bwMode="auto">
          <a:xfrm>
            <a:off x="9820897" y="930619"/>
            <a:ext cx="3175" cy="20638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29" name="Line 206">
            <a:extLst>
              <a:ext uri="{FF2B5EF4-FFF2-40B4-BE49-F238E27FC236}">
                <a16:creationId xmlns:a16="http://schemas.microsoft.com/office/drawing/2014/main" xmlns="" id="{315DDBB1-AC0F-4CDD-8834-E4DBEEB1F687}"/>
              </a:ext>
            </a:extLst>
          </p:cNvPr>
          <p:cNvSpPr>
            <a:spLocks noChangeShapeType="1"/>
          </p:cNvSpPr>
          <p:nvPr/>
        </p:nvSpPr>
        <p:spPr bwMode="auto">
          <a:xfrm>
            <a:off x="9836772" y="930619"/>
            <a:ext cx="1587" cy="20638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30" name="Line 207">
            <a:extLst>
              <a:ext uri="{FF2B5EF4-FFF2-40B4-BE49-F238E27FC236}">
                <a16:creationId xmlns:a16="http://schemas.microsoft.com/office/drawing/2014/main" xmlns="" id="{C87D5B45-317F-4576-B7A5-7BE23F305DE1}"/>
              </a:ext>
            </a:extLst>
          </p:cNvPr>
          <p:cNvSpPr>
            <a:spLocks noChangeShapeType="1"/>
          </p:cNvSpPr>
          <p:nvPr/>
        </p:nvSpPr>
        <p:spPr bwMode="auto">
          <a:xfrm>
            <a:off x="9851059" y="930619"/>
            <a:ext cx="1588" cy="20638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31" name="Line 208">
            <a:extLst>
              <a:ext uri="{FF2B5EF4-FFF2-40B4-BE49-F238E27FC236}">
                <a16:creationId xmlns:a16="http://schemas.microsoft.com/office/drawing/2014/main" xmlns="" id="{A8105F34-B849-4201-AA96-BF335106380B}"/>
              </a:ext>
            </a:extLst>
          </p:cNvPr>
          <p:cNvSpPr>
            <a:spLocks noChangeShapeType="1"/>
          </p:cNvSpPr>
          <p:nvPr/>
        </p:nvSpPr>
        <p:spPr bwMode="auto">
          <a:xfrm>
            <a:off x="9866934" y="930619"/>
            <a:ext cx="1588" cy="20638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32" name="Line 209">
            <a:extLst>
              <a:ext uri="{FF2B5EF4-FFF2-40B4-BE49-F238E27FC236}">
                <a16:creationId xmlns:a16="http://schemas.microsoft.com/office/drawing/2014/main" xmlns="" id="{9A788459-87F5-4CE6-B74A-98C59927B7CD}"/>
              </a:ext>
            </a:extLst>
          </p:cNvPr>
          <p:cNvSpPr>
            <a:spLocks noChangeShapeType="1"/>
          </p:cNvSpPr>
          <p:nvPr/>
        </p:nvSpPr>
        <p:spPr bwMode="auto">
          <a:xfrm>
            <a:off x="9878047" y="930619"/>
            <a:ext cx="3175" cy="20638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433" name="Group 212">
            <a:extLst>
              <a:ext uri="{FF2B5EF4-FFF2-40B4-BE49-F238E27FC236}">
                <a16:creationId xmlns:a16="http://schemas.microsoft.com/office/drawing/2014/main" xmlns="" id="{E1906A8F-FEEF-4D93-94ED-5537659FEE40}"/>
              </a:ext>
            </a:extLst>
          </p:cNvPr>
          <p:cNvGrpSpPr>
            <a:grpSpLocks/>
          </p:cNvGrpSpPr>
          <p:nvPr/>
        </p:nvGrpSpPr>
        <p:grpSpPr bwMode="auto">
          <a:xfrm>
            <a:off x="9595472" y="816319"/>
            <a:ext cx="255587" cy="9525"/>
            <a:chOff x="5051" y="384"/>
            <a:chExt cx="161" cy="6"/>
          </a:xfrm>
        </p:grpSpPr>
        <p:sp>
          <p:nvSpPr>
            <p:cNvPr id="434" name="Freeform 210">
              <a:extLst>
                <a:ext uri="{FF2B5EF4-FFF2-40B4-BE49-F238E27FC236}">
                  <a16:creationId xmlns:a16="http://schemas.microsoft.com/office/drawing/2014/main" xmlns="" id="{E27818A0-D46B-44C3-91FA-BD30D0C492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051" y="384"/>
              <a:ext cx="161" cy="6"/>
            </a:xfrm>
            <a:custGeom>
              <a:avLst/>
              <a:gdLst>
                <a:gd name="T0" fmla="*/ 161 w 161"/>
                <a:gd name="T1" fmla="*/ 6 h 6"/>
                <a:gd name="T2" fmla="*/ 0 w 161"/>
                <a:gd name="T3" fmla="*/ 6 h 6"/>
                <a:gd name="T4" fmla="*/ 0 w 161"/>
                <a:gd name="T5" fmla="*/ 0 h 6"/>
                <a:gd name="T6" fmla="*/ 159 w 161"/>
                <a:gd name="T7" fmla="*/ 0 h 6"/>
                <a:gd name="T8" fmla="*/ 161 w 161"/>
                <a:gd name="T9" fmla="*/ 6 h 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1"/>
                <a:gd name="T16" fmla="*/ 0 h 6"/>
                <a:gd name="T17" fmla="*/ 161 w 161"/>
                <a:gd name="T18" fmla="*/ 6 h 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1" h="6">
                  <a:moveTo>
                    <a:pt x="161" y="6"/>
                  </a:moveTo>
                  <a:lnTo>
                    <a:pt x="0" y="6"/>
                  </a:lnTo>
                  <a:lnTo>
                    <a:pt x="0" y="0"/>
                  </a:lnTo>
                  <a:lnTo>
                    <a:pt x="159" y="0"/>
                  </a:lnTo>
                  <a:lnTo>
                    <a:pt x="161" y="6"/>
                  </a:lnTo>
                  <a:close/>
                </a:path>
              </a:pathLst>
            </a:custGeom>
            <a:solidFill>
              <a:srgbClr val="3F3F3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435" name="Freeform 211">
              <a:extLst>
                <a:ext uri="{FF2B5EF4-FFF2-40B4-BE49-F238E27FC236}">
                  <a16:creationId xmlns:a16="http://schemas.microsoft.com/office/drawing/2014/main" xmlns="" id="{29EB2DFC-F709-40C5-9088-0312AD8D9CB9}"/>
                </a:ext>
              </a:extLst>
            </p:cNvPr>
            <p:cNvSpPr>
              <a:spLocks/>
            </p:cNvSpPr>
            <p:nvPr/>
          </p:nvSpPr>
          <p:spPr bwMode="auto">
            <a:xfrm>
              <a:off x="5051" y="384"/>
              <a:ext cx="161" cy="6"/>
            </a:xfrm>
            <a:custGeom>
              <a:avLst/>
              <a:gdLst>
                <a:gd name="T0" fmla="*/ 161 w 161"/>
                <a:gd name="T1" fmla="*/ 6 h 6"/>
                <a:gd name="T2" fmla="*/ 0 w 161"/>
                <a:gd name="T3" fmla="*/ 6 h 6"/>
                <a:gd name="T4" fmla="*/ 0 w 161"/>
                <a:gd name="T5" fmla="*/ 0 h 6"/>
                <a:gd name="T6" fmla="*/ 159 w 161"/>
                <a:gd name="T7" fmla="*/ 0 h 6"/>
                <a:gd name="T8" fmla="*/ 161 w 161"/>
                <a:gd name="T9" fmla="*/ 6 h 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1"/>
                <a:gd name="T16" fmla="*/ 0 h 6"/>
                <a:gd name="T17" fmla="*/ 161 w 161"/>
                <a:gd name="T18" fmla="*/ 6 h 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1" h="6">
                  <a:moveTo>
                    <a:pt x="161" y="6"/>
                  </a:moveTo>
                  <a:lnTo>
                    <a:pt x="0" y="6"/>
                  </a:lnTo>
                  <a:lnTo>
                    <a:pt x="0" y="0"/>
                  </a:lnTo>
                  <a:lnTo>
                    <a:pt x="159" y="0"/>
                  </a:lnTo>
                  <a:lnTo>
                    <a:pt x="161" y="6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sp>
        <p:nvSpPr>
          <p:cNvPr id="436" name="Freeform 213">
            <a:extLst>
              <a:ext uri="{FF2B5EF4-FFF2-40B4-BE49-F238E27FC236}">
                <a16:creationId xmlns:a16="http://schemas.microsoft.com/office/drawing/2014/main" xmlns="" id="{AEA52E79-EF85-4CAF-BDB7-F933B74F602F}"/>
              </a:ext>
            </a:extLst>
          </p:cNvPr>
          <p:cNvSpPr>
            <a:spLocks/>
          </p:cNvSpPr>
          <p:nvPr/>
        </p:nvSpPr>
        <p:spPr bwMode="auto">
          <a:xfrm>
            <a:off x="9665322" y="665507"/>
            <a:ext cx="201612" cy="149225"/>
          </a:xfrm>
          <a:custGeom>
            <a:avLst/>
            <a:gdLst>
              <a:gd name="T0" fmla="*/ 0 w 127"/>
              <a:gd name="T1" fmla="*/ 2147483647 h 94"/>
              <a:gd name="T2" fmla="*/ 2147483647 w 127"/>
              <a:gd name="T3" fmla="*/ 2147483647 h 94"/>
              <a:gd name="T4" fmla="*/ 2147483647 w 127"/>
              <a:gd name="T5" fmla="*/ 2147483647 h 94"/>
              <a:gd name="T6" fmla="*/ 2147483647 w 127"/>
              <a:gd name="T7" fmla="*/ 2147483647 h 94"/>
              <a:gd name="T8" fmla="*/ 2147483647 w 127"/>
              <a:gd name="T9" fmla="*/ 2147483647 h 94"/>
              <a:gd name="T10" fmla="*/ 2147483647 w 127"/>
              <a:gd name="T11" fmla="*/ 2147483647 h 94"/>
              <a:gd name="T12" fmla="*/ 2147483647 w 127"/>
              <a:gd name="T13" fmla="*/ 0 h 94"/>
              <a:gd name="T14" fmla="*/ 0 w 127"/>
              <a:gd name="T15" fmla="*/ 0 h 94"/>
              <a:gd name="T16" fmla="*/ 0 w 127"/>
              <a:gd name="T17" fmla="*/ 2147483647 h 94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127"/>
              <a:gd name="T28" fmla="*/ 0 h 94"/>
              <a:gd name="T29" fmla="*/ 127 w 127"/>
              <a:gd name="T30" fmla="*/ 94 h 94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127" h="94">
                <a:moveTo>
                  <a:pt x="0" y="94"/>
                </a:moveTo>
                <a:lnTo>
                  <a:pt x="121" y="94"/>
                </a:lnTo>
                <a:lnTo>
                  <a:pt x="125" y="92"/>
                </a:lnTo>
                <a:lnTo>
                  <a:pt x="127" y="86"/>
                </a:lnTo>
                <a:lnTo>
                  <a:pt x="127" y="7"/>
                </a:lnTo>
                <a:lnTo>
                  <a:pt x="125" y="2"/>
                </a:lnTo>
                <a:lnTo>
                  <a:pt x="123" y="0"/>
                </a:lnTo>
                <a:lnTo>
                  <a:pt x="0" y="0"/>
                </a:lnTo>
                <a:lnTo>
                  <a:pt x="0" y="94"/>
                </a:lnTo>
                <a:close/>
              </a:path>
            </a:pathLst>
          </a:custGeom>
          <a:solidFill>
            <a:srgbClr val="CECECE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37" name="Line 214">
            <a:extLst>
              <a:ext uri="{FF2B5EF4-FFF2-40B4-BE49-F238E27FC236}">
                <a16:creationId xmlns:a16="http://schemas.microsoft.com/office/drawing/2014/main" xmlns="" id="{5FFBD8D2-B054-40F5-94B2-502E8EE10B12}"/>
              </a:ext>
            </a:extLst>
          </p:cNvPr>
          <p:cNvSpPr>
            <a:spLocks noChangeShapeType="1"/>
          </p:cNvSpPr>
          <p:nvPr/>
        </p:nvSpPr>
        <p:spPr bwMode="auto">
          <a:xfrm>
            <a:off x="9682784" y="676619"/>
            <a:ext cx="168275" cy="3175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38" name="Line 215">
            <a:extLst>
              <a:ext uri="{FF2B5EF4-FFF2-40B4-BE49-F238E27FC236}">
                <a16:creationId xmlns:a16="http://schemas.microsoft.com/office/drawing/2014/main" xmlns="" id="{2CC4E413-A766-42AB-A674-C479D4F7BB38}"/>
              </a:ext>
            </a:extLst>
          </p:cNvPr>
          <p:cNvSpPr>
            <a:spLocks noChangeShapeType="1"/>
          </p:cNvSpPr>
          <p:nvPr/>
        </p:nvSpPr>
        <p:spPr bwMode="auto">
          <a:xfrm>
            <a:off x="9682784" y="687732"/>
            <a:ext cx="168275" cy="1587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39" name="Line 216">
            <a:extLst>
              <a:ext uri="{FF2B5EF4-FFF2-40B4-BE49-F238E27FC236}">
                <a16:creationId xmlns:a16="http://schemas.microsoft.com/office/drawing/2014/main" xmlns="" id="{08E8D485-A82B-4534-8267-609ECD19A1FE}"/>
              </a:ext>
            </a:extLst>
          </p:cNvPr>
          <p:cNvSpPr>
            <a:spLocks noChangeShapeType="1"/>
          </p:cNvSpPr>
          <p:nvPr/>
        </p:nvSpPr>
        <p:spPr bwMode="auto">
          <a:xfrm>
            <a:off x="9682784" y="697257"/>
            <a:ext cx="168275" cy="3175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40" name="Line 217">
            <a:extLst>
              <a:ext uri="{FF2B5EF4-FFF2-40B4-BE49-F238E27FC236}">
                <a16:creationId xmlns:a16="http://schemas.microsoft.com/office/drawing/2014/main" xmlns="" id="{1146F285-DB13-4F36-A650-03E45231B72C}"/>
              </a:ext>
            </a:extLst>
          </p:cNvPr>
          <p:cNvSpPr>
            <a:spLocks noChangeShapeType="1"/>
          </p:cNvSpPr>
          <p:nvPr/>
        </p:nvSpPr>
        <p:spPr bwMode="auto">
          <a:xfrm>
            <a:off x="9682784" y="708369"/>
            <a:ext cx="168275" cy="1588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41" name="Line 218">
            <a:extLst>
              <a:ext uri="{FF2B5EF4-FFF2-40B4-BE49-F238E27FC236}">
                <a16:creationId xmlns:a16="http://schemas.microsoft.com/office/drawing/2014/main" xmlns="" id="{47A6E0A5-6FA4-4D66-8496-DB8CB49D10A2}"/>
              </a:ext>
            </a:extLst>
          </p:cNvPr>
          <p:cNvSpPr>
            <a:spLocks noChangeShapeType="1"/>
          </p:cNvSpPr>
          <p:nvPr/>
        </p:nvSpPr>
        <p:spPr bwMode="auto">
          <a:xfrm>
            <a:off x="9682784" y="717894"/>
            <a:ext cx="168275" cy="1588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42" name="Line 219">
            <a:extLst>
              <a:ext uri="{FF2B5EF4-FFF2-40B4-BE49-F238E27FC236}">
                <a16:creationId xmlns:a16="http://schemas.microsoft.com/office/drawing/2014/main" xmlns="" id="{020B9C45-0657-4D89-B719-682D29FCBFB9}"/>
              </a:ext>
            </a:extLst>
          </p:cNvPr>
          <p:cNvSpPr>
            <a:spLocks noChangeShapeType="1"/>
          </p:cNvSpPr>
          <p:nvPr/>
        </p:nvSpPr>
        <p:spPr bwMode="auto">
          <a:xfrm>
            <a:off x="9682784" y="725832"/>
            <a:ext cx="171450" cy="3175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43" name="Line 220">
            <a:extLst>
              <a:ext uri="{FF2B5EF4-FFF2-40B4-BE49-F238E27FC236}">
                <a16:creationId xmlns:a16="http://schemas.microsoft.com/office/drawing/2014/main" xmlns="" id="{E91D6E87-32E7-4921-BED3-5782159C4268}"/>
              </a:ext>
            </a:extLst>
          </p:cNvPr>
          <p:cNvSpPr>
            <a:spLocks noChangeShapeType="1"/>
          </p:cNvSpPr>
          <p:nvPr/>
        </p:nvSpPr>
        <p:spPr bwMode="auto">
          <a:xfrm>
            <a:off x="9682784" y="738532"/>
            <a:ext cx="168275" cy="1587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44" name="Line 221">
            <a:extLst>
              <a:ext uri="{FF2B5EF4-FFF2-40B4-BE49-F238E27FC236}">
                <a16:creationId xmlns:a16="http://schemas.microsoft.com/office/drawing/2014/main" xmlns="" id="{BF7A6BBA-6AD2-4FE6-905E-F3E0C9EB8AD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682784" y="741707"/>
            <a:ext cx="171450" cy="11112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45" name="Line 222">
            <a:extLst>
              <a:ext uri="{FF2B5EF4-FFF2-40B4-BE49-F238E27FC236}">
                <a16:creationId xmlns:a16="http://schemas.microsoft.com/office/drawing/2014/main" xmlns="" id="{983403AF-2CF0-44F6-9EB0-C98813945948}"/>
              </a:ext>
            </a:extLst>
          </p:cNvPr>
          <p:cNvSpPr>
            <a:spLocks noChangeShapeType="1"/>
          </p:cNvSpPr>
          <p:nvPr/>
        </p:nvSpPr>
        <p:spPr bwMode="auto">
          <a:xfrm>
            <a:off x="9682784" y="755994"/>
            <a:ext cx="168275" cy="3175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46" name="Line 223">
            <a:extLst>
              <a:ext uri="{FF2B5EF4-FFF2-40B4-BE49-F238E27FC236}">
                <a16:creationId xmlns:a16="http://schemas.microsoft.com/office/drawing/2014/main" xmlns="" id="{6735979D-BB2A-494C-B2C9-297CAC54AE76}"/>
              </a:ext>
            </a:extLst>
          </p:cNvPr>
          <p:cNvSpPr>
            <a:spLocks noChangeShapeType="1"/>
          </p:cNvSpPr>
          <p:nvPr/>
        </p:nvSpPr>
        <p:spPr bwMode="auto">
          <a:xfrm>
            <a:off x="9682784" y="767107"/>
            <a:ext cx="168275" cy="1587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47" name="Line 224">
            <a:extLst>
              <a:ext uri="{FF2B5EF4-FFF2-40B4-BE49-F238E27FC236}">
                <a16:creationId xmlns:a16="http://schemas.microsoft.com/office/drawing/2014/main" xmlns="" id="{E25F92EE-E216-4B1B-94FC-35763017681E}"/>
              </a:ext>
            </a:extLst>
          </p:cNvPr>
          <p:cNvSpPr>
            <a:spLocks noChangeShapeType="1"/>
          </p:cNvSpPr>
          <p:nvPr/>
        </p:nvSpPr>
        <p:spPr bwMode="auto">
          <a:xfrm>
            <a:off x="9682784" y="779807"/>
            <a:ext cx="168275" cy="1587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48" name="Line 225">
            <a:extLst>
              <a:ext uri="{FF2B5EF4-FFF2-40B4-BE49-F238E27FC236}">
                <a16:creationId xmlns:a16="http://schemas.microsoft.com/office/drawing/2014/main" xmlns="" id="{D8A72CFD-9E4C-4679-9108-9CD2FD2C59B1}"/>
              </a:ext>
            </a:extLst>
          </p:cNvPr>
          <p:cNvSpPr>
            <a:spLocks noChangeShapeType="1"/>
          </p:cNvSpPr>
          <p:nvPr/>
        </p:nvSpPr>
        <p:spPr bwMode="auto">
          <a:xfrm>
            <a:off x="9682784" y="787744"/>
            <a:ext cx="168275" cy="3175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49" name="Freeform 226">
            <a:extLst>
              <a:ext uri="{FF2B5EF4-FFF2-40B4-BE49-F238E27FC236}">
                <a16:creationId xmlns:a16="http://schemas.microsoft.com/office/drawing/2014/main" xmlns="" id="{518F3C63-70C2-4CDC-BE91-FBD99DB2F6C4}"/>
              </a:ext>
            </a:extLst>
          </p:cNvPr>
          <p:cNvSpPr>
            <a:spLocks/>
          </p:cNvSpPr>
          <p:nvPr/>
        </p:nvSpPr>
        <p:spPr bwMode="auto">
          <a:xfrm>
            <a:off x="9571659" y="651219"/>
            <a:ext cx="90488" cy="163513"/>
          </a:xfrm>
          <a:custGeom>
            <a:avLst/>
            <a:gdLst>
              <a:gd name="T0" fmla="*/ 2147483647 w 57"/>
              <a:gd name="T1" fmla="*/ 0 h 103"/>
              <a:gd name="T2" fmla="*/ 2147483647 w 57"/>
              <a:gd name="T3" fmla="*/ 2147483647 h 103"/>
              <a:gd name="T4" fmla="*/ 2147483647 w 57"/>
              <a:gd name="T5" fmla="*/ 2147483647 h 103"/>
              <a:gd name="T6" fmla="*/ 0 w 57"/>
              <a:gd name="T7" fmla="*/ 2147483647 h 103"/>
              <a:gd name="T8" fmla="*/ 0 w 57"/>
              <a:gd name="T9" fmla="*/ 2147483647 h 103"/>
              <a:gd name="T10" fmla="*/ 0 w 57"/>
              <a:gd name="T11" fmla="*/ 2147483647 h 103"/>
              <a:gd name="T12" fmla="*/ 0 w 57"/>
              <a:gd name="T13" fmla="*/ 2147483647 h 103"/>
              <a:gd name="T14" fmla="*/ 0 w 57"/>
              <a:gd name="T15" fmla="*/ 2147483647 h 103"/>
              <a:gd name="T16" fmla="*/ 2147483647 w 57"/>
              <a:gd name="T17" fmla="*/ 0 h 103"/>
              <a:gd name="T18" fmla="*/ 2147483647 w 57"/>
              <a:gd name="T19" fmla="*/ 0 h 103"/>
              <a:gd name="T20" fmla="*/ 2147483647 w 57"/>
              <a:gd name="T21" fmla="*/ 0 h 103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57"/>
              <a:gd name="T34" fmla="*/ 0 h 103"/>
              <a:gd name="T35" fmla="*/ 57 w 57"/>
              <a:gd name="T36" fmla="*/ 103 h 103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57" h="103">
                <a:moveTo>
                  <a:pt x="57" y="0"/>
                </a:moveTo>
                <a:lnTo>
                  <a:pt x="57" y="103"/>
                </a:lnTo>
                <a:lnTo>
                  <a:pt x="4" y="103"/>
                </a:lnTo>
                <a:lnTo>
                  <a:pt x="0" y="103"/>
                </a:lnTo>
                <a:lnTo>
                  <a:pt x="0" y="99"/>
                </a:lnTo>
                <a:lnTo>
                  <a:pt x="0" y="95"/>
                </a:lnTo>
                <a:lnTo>
                  <a:pt x="0" y="3"/>
                </a:lnTo>
                <a:lnTo>
                  <a:pt x="0" y="1"/>
                </a:lnTo>
                <a:lnTo>
                  <a:pt x="2" y="0"/>
                </a:lnTo>
                <a:lnTo>
                  <a:pt x="4" y="0"/>
                </a:lnTo>
                <a:lnTo>
                  <a:pt x="57" y="0"/>
                </a:lnTo>
                <a:close/>
              </a:path>
            </a:pathLst>
          </a:custGeom>
          <a:solidFill>
            <a:srgbClr val="CECECE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50" name="Line 227">
            <a:extLst>
              <a:ext uri="{FF2B5EF4-FFF2-40B4-BE49-F238E27FC236}">
                <a16:creationId xmlns:a16="http://schemas.microsoft.com/office/drawing/2014/main" xmlns="" id="{0E04F5AB-5C38-49B6-B7AA-D2E36569DBCD}"/>
              </a:ext>
            </a:extLst>
          </p:cNvPr>
          <p:cNvSpPr>
            <a:spLocks noChangeShapeType="1"/>
          </p:cNvSpPr>
          <p:nvPr/>
        </p:nvSpPr>
        <p:spPr bwMode="auto">
          <a:xfrm>
            <a:off x="9649447" y="655982"/>
            <a:ext cx="3175" cy="15875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51" name="Freeform 228">
            <a:extLst>
              <a:ext uri="{FF2B5EF4-FFF2-40B4-BE49-F238E27FC236}">
                <a16:creationId xmlns:a16="http://schemas.microsoft.com/office/drawing/2014/main" xmlns="" id="{EEEC5BB9-8A21-495A-9E2F-A95E0B8214CC}"/>
              </a:ext>
            </a:extLst>
          </p:cNvPr>
          <p:cNvSpPr>
            <a:spLocks/>
          </p:cNvSpPr>
          <p:nvPr/>
        </p:nvSpPr>
        <p:spPr bwMode="auto">
          <a:xfrm>
            <a:off x="8463584" y="1576732"/>
            <a:ext cx="311150" cy="77787"/>
          </a:xfrm>
          <a:custGeom>
            <a:avLst/>
            <a:gdLst>
              <a:gd name="T0" fmla="*/ 2147483647 w 196"/>
              <a:gd name="T1" fmla="*/ 0 h 49"/>
              <a:gd name="T2" fmla="*/ 2147483647 w 196"/>
              <a:gd name="T3" fmla="*/ 0 h 49"/>
              <a:gd name="T4" fmla="*/ 2147483647 w 196"/>
              <a:gd name="T5" fmla="*/ 2147483647 h 49"/>
              <a:gd name="T6" fmla="*/ 2147483647 w 196"/>
              <a:gd name="T7" fmla="*/ 2147483647 h 49"/>
              <a:gd name="T8" fmla="*/ 2147483647 w 196"/>
              <a:gd name="T9" fmla="*/ 2147483647 h 49"/>
              <a:gd name="T10" fmla="*/ 2147483647 w 196"/>
              <a:gd name="T11" fmla="*/ 2147483647 h 49"/>
              <a:gd name="T12" fmla="*/ 2147483647 w 196"/>
              <a:gd name="T13" fmla="*/ 2147483647 h 49"/>
              <a:gd name="T14" fmla="*/ 2147483647 w 196"/>
              <a:gd name="T15" fmla="*/ 2147483647 h 49"/>
              <a:gd name="T16" fmla="*/ 2147483647 w 196"/>
              <a:gd name="T17" fmla="*/ 2147483647 h 49"/>
              <a:gd name="T18" fmla="*/ 0 w 196"/>
              <a:gd name="T19" fmla="*/ 2147483647 h 49"/>
              <a:gd name="T20" fmla="*/ 0 w 196"/>
              <a:gd name="T21" fmla="*/ 2147483647 h 49"/>
              <a:gd name="T22" fmla="*/ 2147483647 w 196"/>
              <a:gd name="T23" fmla="*/ 2147483647 h 49"/>
              <a:gd name="T24" fmla="*/ 2147483647 w 196"/>
              <a:gd name="T25" fmla="*/ 2147483647 h 49"/>
              <a:gd name="T26" fmla="*/ 2147483647 w 196"/>
              <a:gd name="T27" fmla="*/ 2147483647 h 49"/>
              <a:gd name="T28" fmla="*/ 2147483647 w 196"/>
              <a:gd name="T29" fmla="*/ 2147483647 h 49"/>
              <a:gd name="T30" fmla="*/ 2147483647 w 196"/>
              <a:gd name="T31" fmla="*/ 2147483647 h 49"/>
              <a:gd name="T32" fmla="*/ 2147483647 w 196"/>
              <a:gd name="T33" fmla="*/ 2147483647 h 49"/>
              <a:gd name="T34" fmla="*/ 2147483647 w 196"/>
              <a:gd name="T35" fmla="*/ 2147483647 h 49"/>
              <a:gd name="T36" fmla="*/ 2147483647 w 196"/>
              <a:gd name="T37" fmla="*/ 2147483647 h 49"/>
              <a:gd name="T38" fmla="*/ 2147483647 w 196"/>
              <a:gd name="T39" fmla="*/ 0 h 49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w 196"/>
              <a:gd name="T61" fmla="*/ 0 h 49"/>
              <a:gd name="T62" fmla="*/ 196 w 196"/>
              <a:gd name="T63" fmla="*/ 49 h 49"/>
            </a:gdLst>
            <a:ahLst/>
            <a:cxnLst>
              <a:cxn ang="T40">
                <a:pos x="T0" y="T1"/>
              </a:cxn>
              <a:cxn ang="T41">
                <a:pos x="T2" y="T3"/>
              </a:cxn>
              <a:cxn ang="T42">
                <a:pos x="T4" y="T5"/>
              </a:cxn>
              <a:cxn ang="T43">
                <a:pos x="T6" y="T7"/>
              </a:cxn>
              <a:cxn ang="T44">
                <a:pos x="T8" y="T9"/>
              </a:cxn>
              <a:cxn ang="T45">
                <a:pos x="T10" y="T11"/>
              </a:cxn>
              <a:cxn ang="T46">
                <a:pos x="T12" y="T13"/>
              </a:cxn>
              <a:cxn ang="T47">
                <a:pos x="T14" y="T15"/>
              </a:cxn>
              <a:cxn ang="T48">
                <a:pos x="T16" y="T17"/>
              </a:cxn>
              <a:cxn ang="T49">
                <a:pos x="T18" y="T19"/>
              </a:cxn>
              <a:cxn ang="T50">
                <a:pos x="T20" y="T21"/>
              </a:cxn>
              <a:cxn ang="T51">
                <a:pos x="T22" y="T23"/>
              </a:cxn>
              <a:cxn ang="T52">
                <a:pos x="T24" y="T25"/>
              </a:cxn>
              <a:cxn ang="T53">
                <a:pos x="T26" y="T27"/>
              </a:cxn>
              <a:cxn ang="T54">
                <a:pos x="T28" y="T29"/>
              </a:cxn>
              <a:cxn ang="T55">
                <a:pos x="T30" y="T31"/>
              </a:cxn>
              <a:cxn ang="T56">
                <a:pos x="T32" y="T33"/>
              </a:cxn>
              <a:cxn ang="T57">
                <a:pos x="T34" y="T35"/>
              </a:cxn>
              <a:cxn ang="T58">
                <a:pos x="T36" y="T37"/>
              </a:cxn>
              <a:cxn ang="T59">
                <a:pos x="T38" y="T39"/>
              </a:cxn>
            </a:cxnLst>
            <a:rect l="T60" t="T61" r="T62" b="T63"/>
            <a:pathLst>
              <a:path w="196" h="49">
                <a:moveTo>
                  <a:pt x="116" y="0"/>
                </a:moveTo>
                <a:lnTo>
                  <a:pt x="99" y="0"/>
                </a:lnTo>
                <a:lnTo>
                  <a:pt x="80" y="2"/>
                </a:lnTo>
                <a:lnTo>
                  <a:pt x="67" y="5"/>
                </a:lnTo>
                <a:lnTo>
                  <a:pt x="57" y="3"/>
                </a:lnTo>
                <a:lnTo>
                  <a:pt x="44" y="3"/>
                </a:lnTo>
                <a:lnTo>
                  <a:pt x="23" y="5"/>
                </a:lnTo>
                <a:lnTo>
                  <a:pt x="12" y="9"/>
                </a:lnTo>
                <a:lnTo>
                  <a:pt x="4" y="13"/>
                </a:lnTo>
                <a:lnTo>
                  <a:pt x="0" y="16"/>
                </a:lnTo>
                <a:lnTo>
                  <a:pt x="0" y="22"/>
                </a:lnTo>
                <a:lnTo>
                  <a:pt x="2" y="25"/>
                </a:lnTo>
                <a:lnTo>
                  <a:pt x="6" y="29"/>
                </a:lnTo>
                <a:lnTo>
                  <a:pt x="12" y="31"/>
                </a:lnTo>
                <a:lnTo>
                  <a:pt x="21" y="35"/>
                </a:lnTo>
                <a:lnTo>
                  <a:pt x="33" y="36"/>
                </a:lnTo>
                <a:lnTo>
                  <a:pt x="61" y="38"/>
                </a:lnTo>
                <a:lnTo>
                  <a:pt x="133" y="46"/>
                </a:lnTo>
                <a:lnTo>
                  <a:pt x="196" y="49"/>
                </a:lnTo>
                <a:lnTo>
                  <a:pt x="116" y="0"/>
                </a:lnTo>
                <a:close/>
              </a:path>
            </a:pathLst>
          </a:custGeom>
          <a:solidFill>
            <a:srgbClr val="676767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52" name="Freeform 229">
            <a:extLst>
              <a:ext uri="{FF2B5EF4-FFF2-40B4-BE49-F238E27FC236}">
                <a16:creationId xmlns:a16="http://schemas.microsoft.com/office/drawing/2014/main" xmlns="" id="{B2D41CC6-A0AA-4F71-818B-6C61E217E10A}"/>
              </a:ext>
            </a:extLst>
          </p:cNvPr>
          <p:cNvSpPr>
            <a:spLocks/>
          </p:cNvSpPr>
          <p:nvPr/>
        </p:nvSpPr>
        <p:spPr bwMode="auto">
          <a:xfrm>
            <a:off x="8317534" y="425794"/>
            <a:ext cx="420688" cy="458788"/>
          </a:xfrm>
          <a:custGeom>
            <a:avLst/>
            <a:gdLst>
              <a:gd name="T0" fmla="*/ 2147483647 w 265"/>
              <a:gd name="T1" fmla="*/ 2147483647 h 289"/>
              <a:gd name="T2" fmla="*/ 2147483647 w 265"/>
              <a:gd name="T3" fmla="*/ 0 h 289"/>
              <a:gd name="T4" fmla="*/ 2147483647 w 265"/>
              <a:gd name="T5" fmla="*/ 0 h 289"/>
              <a:gd name="T6" fmla="*/ 2147483647 w 265"/>
              <a:gd name="T7" fmla="*/ 0 h 289"/>
              <a:gd name="T8" fmla="*/ 2147483647 w 265"/>
              <a:gd name="T9" fmla="*/ 2147483647 h 289"/>
              <a:gd name="T10" fmla="*/ 2147483647 w 265"/>
              <a:gd name="T11" fmla="*/ 2147483647 h 289"/>
              <a:gd name="T12" fmla="*/ 2147483647 w 265"/>
              <a:gd name="T13" fmla="*/ 2147483647 h 289"/>
              <a:gd name="T14" fmla="*/ 2147483647 w 265"/>
              <a:gd name="T15" fmla="*/ 2147483647 h 289"/>
              <a:gd name="T16" fmla="*/ 2147483647 w 265"/>
              <a:gd name="T17" fmla="*/ 2147483647 h 289"/>
              <a:gd name="T18" fmla="*/ 2147483647 w 265"/>
              <a:gd name="T19" fmla="*/ 2147483647 h 289"/>
              <a:gd name="T20" fmla="*/ 2147483647 w 265"/>
              <a:gd name="T21" fmla="*/ 2147483647 h 289"/>
              <a:gd name="T22" fmla="*/ 0 w 265"/>
              <a:gd name="T23" fmla="*/ 2147483647 h 289"/>
              <a:gd name="T24" fmla="*/ 2147483647 w 265"/>
              <a:gd name="T25" fmla="*/ 2147483647 h 289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265"/>
              <a:gd name="T40" fmla="*/ 0 h 289"/>
              <a:gd name="T41" fmla="*/ 265 w 265"/>
              <a:gd name="T42" fmla="*/ 289 h 289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265" h="289">
                <a:moveTo>
                  <a:pt x="212" y="24"/>
                </a:moveTo>
                <a:lnTo>
                  <a:pt x="235" y="0"/>
                </a:lnTo>
                <a:lnTo>
                  <a:pt x="242" y="0"/>
                </a:lnTo>
                <a:lnTo>
                  <a:pt x="248" y="0"/>
                </a:lnTo>
                <a:lnTo>
                  <a:pt x="254" y="2"/>
                </a:lnTo>
                <a:lnTo>
                  <a:pt x="257" y="5"/>
                </a:lnTo>
                <a:lnTo>
                  <a:pt x="261" y="9"/>
                </a:lnTo>
                <a:lnTo>
                  <a:pt x="265" y="15"/>
                </a:lnTo>
                <a:lnTo>
                  <a:pt x="265" y="20"/>
                </a:lnTo>
                <a:lnTo>
                  <a:pt x="265" y="28"/>
                </a:lnTo>
                <a:lnTo>
                  <a:pt x="18" y="289"/>
                </a:lnTo>
                <a:lnTo>
                  <a:pt x="0" y="269"/>
                </a:lnTo>
                <a:lnTo>
                  <a:pt x="212" y="24"/>
                </a:lnTo>
                <a:close/>
              </a:path>
            </a:pathLst>
          </a:custGeom>
          <a:solidFill>
            <a:srgbClr val="7144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53" name="Freeform 230">
            <a:extLst>
              <a:ext uri="{FF2B5EF4-FFF2-40B4-BE49-F238E27FC236}">
                <a16:creationId xmlns:a16="http://schemas.microsoft.com/office/drawing/2014/main" xmlns="" id="{447BF29A-30C2-4682-8A7F-E1285F6CBAA3}"/>
              </a:ext>
            </a:extLst>
          </p:cNvPr>
          <p:cNvSpPr>
            <a:spLocks/>
          </p:cNvSpPr>
          <p:nvPr/>
        </p:nvSpPr>
        <p:spPr bwMode="auto">
          <a:xfrm>
            <a:off x="8314359" y="854419"/>
            <a:ext cx="31750" cy="33338"/>
          </a:xfrm>
          <a:custGeom>
            <a:avLst/>
            <a:gdLst>
              <a:gd name="T0" fmla="*/ 0 w 20"/>
              <a:gd name="T1" fmla="*/ 0 h 21"/>
              <a:gd name="T2" fmla="*/ 2147483647 w 20"/>
              <a:gd name="T3" fmla="*/ 0 h 21"/>
              <a:gd name="T4" fmla="*/ 2147483647 w 20"/>
              <a:gd name="T5" fmla="*/ 0 h 21"/>
              <a:gd name="T6" fmla="*/ 2147483647 w 20"/>
              <a:gd name="T7" fmla="*/ 2147483647 h 21"/>
              <a:gd name="T8" fmla="*/ 2147483647 w 20"/>
              <a:gd name="T9" fmla="*/ 2147483647 h 21"/>
              <a:gd name="T10" fmla="*/ 2147483647 w 20"/>
              <a:gd name="T11" fmla="*/ 2147483647 h 21"/>
              <a:gd name="T12" fmla="*/ 2147483647 w 20"/>
              <a:gd name="T13" fmla="*/ 2147483647 h 21"/>
              <a:gd name="T14" fmla="*/ 2147483647 w 20"/>
              <a:gd name="T15" fmla="*/ 2147483647 h 21"/>
              <a:gd name="T16" fmla="*/ 2147483647 w 20"/>
              <a:gd name="T17" fmla="*/ 2147483647 h 21"/>
              <a:gd name="T18" fmla="*/ 2147483647 w 20"/>
              <a:gd name="T19" fmla="*/ 2147483647 h 21"/>
              <a:gd name="T20" fmla="*/ 2147483647 w 20"/>
              <a:gd name="T21" fmla="*/ 2147483647 h 21"/>
              <a:gd name="T22" fmla="*/ 2147483647 w 20"/>
              <a:gd name="T23" fmla="*/ 2147483647 h 21"/>
              <a:gd name="T24" fmla="*/ 2147483647 w 20"/>
              <a:gd name="T25" fmla="*/ 2147483647 h 21"/>
              <a:gd name="T26" fmla="*/ 0 w 20"/>
              <a:gd name="T27" fmla="*/ 2147483647 h 21"/>
              <a:gd name="T28" fmla="*/ 0 w 20"/>
              <a:gd name="T29" fmla="*/ 2147483647 h 21"/>
              <a:gd name="T30" fmla="*/ 0 w 20"/>
              <a:gd name="T31" fmla="*/ 0 h 21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20"/>
              <a:gd name="T49" fmla="*/ 0 h 21"/>
              <a:gd name="T50" fmla="*/ 20 w 20"/>
              <a:gd name="T51" fmla="*/ 21 h 21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20" h="21">
                <a:moveTo>
                  <a:pt x="0" y="0"/>
                </a:moveTo>
                <a:lnTo>
                  <a:pt x="5" y="0"/>
                </a:lnTo>
                <a:lnTo>
                  <a:pt x="11" y="0"/>
                </a:lnTo>
                <a:lnTo>
                  <a:pt x="15" y="4"/>
                </a:lnTo>
                <a:lnTo>
                  <a:pt x="17" y="6"/>
                </a:lnTo>
                <a:lnTo>
                  <a:pt x="19" y="11"/>
                </a:lnTo>
                <a:lnTo>
                  <a:pt x="20" y="17"/>
                </a:lnTo>
                <a:lnTo>
                  <a:pt x="19" y="19"/>
                </a:lnTo>
                <a:lnTo>
                  <a:pt x="15" y="21"/>
                </a:lnTo>
                <a:lnTo>
                  <a:pt x="11" y="19"/>
                </a:lnTo>
                <a:lnTo>
                  <a:pt x="7" y="19"/>
                </a:lnTo>
                <a:lnTo>
                  <a:pt x="3" y="15"/>
                </a:lnTo>
                <a:lnTo>
                  <a:pt x="2" y="13"/>
                </a:lnTo>
                <a:lnTo>
                  <a:pt x="0" y="8"/>
                </a:lnTo>
                <a:lnTo>
                  <a:pt x="0" y="4"/>
                </a:lnTo>
                <a:lnTo>
                  <a:pt x="0" y="0"/>
                </a:lnTo>
                <a:close/>
              </a:path>
            </a:pathLst>
          </a:custGeom>
          <a:solidFill>
            <a:srgbClr val="4C2E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54" name="Freeform 231">
            <a:extLst>
              <a:ext uri="{FF2B5EF4-FFF2-40B4-BE49-F238E27FC236}">
                <a16:creationId xmlns:a16="http://schemas.microsoft.com/office/drawing/2014/main" xmlns="" id="{A1ED789F-8033-42BA-9894-8701DC57AF75}"/>
              </a:ext>
            </a:extLst>
          </p:cNvPr>
          <p:cNvSpPr>
            <a:spLocks/>
          </p:cNvSpPr>
          <p:nvPr/>
        </p:nvSpPr>
        <p:spPr bwMode="auto">
          <a:xfrm>
            <a:off x="8258797" y="700432"/>
            <a:ext cx="257175" cy="222250"/>
          </a:xfrm>
          <a:custGeom>
            <a:avLst/>
            <a:gdLst>
              <a:gd name="T0" fmla="*/ 0 w 162"/>
              <a:gd name="T1" fmla="*/ 2147483647 h 140"/>
              <a:gd name="T2" fmla="*/ 2147483647 w 162"/>
              <a:gd name="T3" fmla="*/ 2147483647 h 140"/>
              <a:gd name="T4" fmla="*/ 2147483647 w 162"/>
              <a:gd name="T5" fmla="*/ 2147483647 h 140"/>
              <a:gd name="T6" fmla="*/ 2147483647 w 162"/>
              <a:gd name="T7" fmla="*/ 2147483647 h 140"/>
              <a:gd name="T8" fmla="*/ 2147483647 w 162"/>
              <a:gd name="T9" fmla="*/ 2147483647 h 140"/>
              <a:gd name="T10" fmla="*/ 2147483647 w 162"/>
              <a:gd name="T11" fmla="*/ 2147483647 h 140"/>
              <a:gd name="T12" fmla="*/ 2147483647 w 162"/>
              <a:gd name="T13" fmla="*/ 2147483647 h 140"/>
              <a:gd name="T14" fmla="*/ 2147483647 w 162"/>
              <a:gd name="T15" fmla="*/ 2147483647 h 140"/>
              <a:gd name="T16" fmla="*/ 2147483647 w 162"/>
              <a:gd name="T17" fmla="*/ 0 h 140"/>
              <a:gd name="T18" fmla="*/ 2147483647 w 162"/>
              <a:gd name="T19" fmla="*/ 2147483647 h 140"/>
              <a:gd name="T20" fmla="*/ 2147483647 w 162"/>
              <a:gd name="T21" fmla="*/ 2147483647 h 140"/>
              <a:gd name="T22" fmla="*/ 2147483647 w 162"/>
              <a:gd name="T23" fmla="*/ 2147483647 h 140"/>
              <a:gd name="T24" fmla="*/ 2147483647 w 162"/>
              <a:gd name="T25" fmla="*/ 2147483647 h 140"/>
              <a:gd name="T26" fmla="*/ 2147483647 w 162"/>
              <a:gd name="T27" fmla="*/ 2147483647 h 140"/>
              <a:gd name="T28" fmla="*/ 2147483647 w 162"/>
              <a:gd name="T29" fmla="*/ 2147483647 h 140"/>
              <a:gd name="T30" fmla="*/ 2147483647 w 162"/>
              <a:gd name="T31" fmla="*/ 2147483647 h 140"/>
              <a:gd name="T32" fmla="*/ 2147483647 w 162"/>
              <a:gd name="T33" fmla="*/ 2147483647 h 140"/>
              <a:gd name="T34" fmla="*/ 2147483647 w 162"/>
              <a:gd name="T35" fmla="*/ 2147483647 h 140"/>
              <a:gd name="T36" fmla="*/ 2147483647 w 162"/>
              <a:gd name="T37" fmla="*/ 2147483647 h 140"/>
              <a:gd name="T38" fmla="*/ 2147483647 w 162"/>
              <a:gd name="T39" fmla="*/ 2147483647 h 140"/>
              <a:gd name="T40" fmla="*/ 2147483647 w 162"/>
              <a:gd name="T41" fmla="*/ 2147483647 h 140"/>
              <a:gd name="T42" fmla="*/ 2147483647 w 162"/>
              <a:gd name="T43" fmla="*/ 2147483647 h 140"/>
              <a:gd name="T44" fmla="*/ 2147483647 w 162"/>
              <a:gd name="T45" fmla="*/ 2147483647 h 140"/>
              <a:gd name="T46" fmla="*/ 2147483647 w 162"/>
              <a:gd name="T47" fmla="*/ 2147483647 h 140"/>
              <a:gd name="T48" fmla="*/ 2147483647 w 162"/>
              <a:gd name="T49" fmla="*/ 2147483647 h 140"/>
              <a:gd name="T50" fmla="*/ 2147483647 w 162"/>
              <a:gd name="T51" fmla="*/ 2147483647 h 140"/>
              <a:gd name="T52" fmla="*/ 2147483647 w 162"/>
              <a:gd name="T53" fmla="*/ 2147483647 h 140"/>
              <a:gd name="T54" fmla="*/ 2147483647 w 162"/>
              <a:gd name="T55" fmla="*/ 2147483647 h 140"/>
              <a:gd name="T56" fmla="*/ 2147483647 w 162"/>
              <a:gd name="T57" fmla="*/ 2147483647 h 140"/>
              <a:gd name="T58" fmla="*/ 2147483647 w 162"/>
              <a:gd name="T59" fmla="*/ 2147483647 h 140"/>
              <a:gd name="T60" fmla="*/ 2147483647 w 162"/>
              <a:gd name="T61" fmla="*/ 2147483647 h 140"/>
              <a:gd name="T62" fmla="*/ 0 w 162"/>
              <a:gd name="T63" fmla="*/ 2147483647 h 140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w 162"/>
              <a:gd name="T97" fmla="*/ 0 h 140"/>
              <a:gd name="T98" fmla="*/ 162 w 162"/>
              <a:gd name="T99" fmla="*/ 140 h 140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T96" t="T97" r="T98" b="T99"/>
            <a:pathLst>
              <a:path w="162" h="140">
                <a:moveTo>
                  <a:pt x="0" y="66"/>
                </a:moveTo>
                <a:lnTo>
                  <a:pt x="2" y="55"/>
                </a:lnTo>
                <a:lnTo>
                  <a:pt x="8" y="44"/>
                </a:lnTo>
                <a:lnTo>
                  <a:pt x="14" y="35"/>
                </a:lnTo>
                <a:lnTo>
                  <a:pt x="19" y="26"/>
                </a:lnTo>
                <a:lnTo>
                  <a:pt x="27" y="20"/>
                </a:lnTo>
                <a:lnTo>
                  <a:pt x="35" y="13"/>
                </a:lnTo>
                <a:lnTo>
                  <a:pt x="44" y="5"/>
                </a:lnTo>
                <a:lnTo>
                  <a:pt x="54" y="0"/>
                </a:lnTo>
                <a:lnTo>
                  <a:pt x="59" y="5"/>
                </a:lnTo>
                <a:lnTo>
                  <a:pt x="65" y="11"/>
                </a:lnTo>
                <a:lnTo>
                  <a:pt x="73" y="16"/>
                </a:lnTo>
                <a:lnTo>
                  <a:pt x="84" y="26"/>
                </a:lnTo>
                <a:lnTo>
                  <a:pt x="93" y="33"/>
                </a:lnTo>
                <a:lnTo>
                  <a:pt x="103" y="40"/>
                </a:lnTo>
                <a:lnTo>
                  <a:pt x="116" y="48"/>
                </a:lnTo>
                <a:lnTo>
                  <a:pt x="127" y="55"/>
                </a:lnTo>
                <a:lnTo>
                  <a:pt x="139" y="61"/>
                </a:lnTo>
                <a:lnTo>
                  <a:pt x="148" y="66"/>
                </a:lnTo>
                <a:lnTo>
                  <a:pt x="162" y="72"/>
                </a:lnTo>
                <a:lnTo>
                  <a:pt x="110" y="140"/>
                </a:lnTo>
                <a:lnTo>
                  <a:pt x="101" y="130"/>
                </a:lnTo>
                <a:lnTo>
                  <a:pt x="90" y="119"/>
                </a:lnTo>
                <a:lnTo>
                  <a:pt x="82" y="112"/>
                </a:lnTo>
                <a:lnTo>
                  <a:pt x="74" y="105"/>
                </a:lnTo>
                <a:lnTo>
                  <a:pt x="65" y="99"/>
                </a:lnTo>
                <a:lnTo>
                  <a:pt x="52" y="90"/>
                </a:lnTo>
                <a:lnTo>
                  <a:pt x="40" y="84"/>
                </a:lnTo>
                <a:lnTo>
                  <a:pt x="29" y="77"/>
                </a:lnTo>
                <a:lnTo>
                  <a:pt x="19" y="73"/>
                </a:lnTo>
                <a:lnTo>
                  <a:pt x="8" y="68"/>
                </a:lnTo>
                <a:lnTo>
                  <a:pt x="0" y="66"/>
                </a:lnTo>
                <a:close/>
              </a:path>
            </a:pathLst>
          </a:custGeom>
          <a:solidFill>
            <a:srgbClr val="AD69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55" name="Freeform 232">
            <a:extLst>
              <a:ext uri="{FF2B5EF4-FFF2-40B4-BE49-F238E27FC236}">
                <a16:creationId xmlns:a16="http://schemas.microsoft.com/office/drawing/2014/main" xmlns="" id="{7B8721C2-D3E1-4A74-B007-D2E593241F94}"/>
              </a:ext>
            </a:extLst>
          </p:cNvPr>
          <p:cNvSpPr>
            <a:spLocks/>
          </p:cNvSpPr>
          <p:nvPr/>
        </p:nvSpPr>
        <p:spPr bwMode="auto">
          <a:xfrm>
            <a:off x="8433422" y="816319"/>
            <a:ext cx="82550" cy="106363"/>
          </a:xfrm>
          <a:custGeom>
            <a:avLst/>
            <a:gdLst>
              <a:gd name="T0" fmla="*/ 2147483647 w 52"/>
              <a:gd name="T1" fmla="*/ 0 h 67"/>
              <a:gd name="T2" fmla="*/ 2147483647 w 52"/>
              <a:gd name="T3" fmla="*/ 2147483647 h 67"/>
              <a:gd name="T4" fmla="*/ 2147483647 w 52"/>
              <a:gd name="T5" fmla="*/ 2147483647 h 67"/>
              <a:gd name="T6" fmla="*/ 2147483647 w 52"/>
              <a:gd name="T7" fmla="*/ 2147483647 h 67"/>
              <a:gd name="T8" fmla="*/ 2147483647 w 52"/>
              <a:gd name="T9" fmla="*/ 2147483647 h 67"/>
              <a:gd name="T10" fmla="*/ 2147483647 w 52"/>
              <a:gd name="T11" fmla="*/ 2147483647 h 67"/>
              <a:gd name="T12" fmla="*/ 2147483647 w 52"/>
              <a:gd name="T13" fmla="*/ 2147483647 h 67"/>
              <a:gd name="T14" fmla="*/ 2147483647 w 52"/>
              <a:gd name="T15" fmla="*/ 2147483647 h 67"/>
              <a:gd name="T16" fmla="*/ 2147483647 w 52"/>
              <a:gd name="T17" fmla="*/ 2147483647 h 67"/>
              <a:gd name="T18" fmla="*/ 0 w 52"/>
              <a:gd name="T19" fmla="*/ 2147483647 h 67"/>
              <a:gd name="T20" fmla="*/ 0 w 52"/>
              <a:gd name="T21" fmla="*/ 2147483647 h 67"/>
              <a:gd name="T22" fmla="*/ 2147483647 w 52"/>
              <a:gd name="T23" fmla="*/ 2147483647 h 67"/>
              <a:gd name="T24" fmla="*/ 2147483647 w 52"/>
              <a:gd name="T25" fmla="*/ 2147483647 h 67"/>
              <a:gd name="T26" fmla="*/ 2147483647 w 52"/>
              <a:gd name="T27" fmla="*/ 2147483647 h 67"/>
              <a:gd name="T28" fmla="*/ 2147483647 w 52"/>
              <a:gd name="T29" fmla="*/ 2147483647 h 67"/>
              <a:gd name="T30" fmla="*/ 2147483647 w 52"/>
              <a:gd name="T31" fmla="*/ 2147483647 h 67"/>
              <a:gd name="T32" fmla="*/ 2147483647 w 52"/>
              <a:gd name="T33" fmla="*/ 2147483647 h 67"/>
              <a:gd name="T34" fmla="*/ 2147483647 w 52"/>
              <a:gd name="T35" fmla="*/ 2147483647 h 67"/>
              <a:gd name="T36" fmla="*/ 2147483647 w 52"/>
              <a:gd name="T37" fmla="*/ 2147483647 h 67"/>
              <a:gd name="T38" fmla="*/ 2147483647 w 52"/>
              <a:gd name="T39" fmla="*/ 2147483647 h 67"/>
              <a:gd name="T40" fmla="*/ 2147483647 w 52"/>
              <a:gd name="T41" fmla="*/ 2147483647 h 67"/>
              <a:gd name="T42" fmla="*/ 2147483647 w 52"/>
              <a:gd name="T43" fmla="*/ 0 h 67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w 52"/>
              <a:gd name="T67" fmla="*/ 0 h 67"/>
              <a:gd name="T68" fmla="*/ 52 w 52"/>
              <a:gd name="T69" fmla="*/ 67 h 67"/>
            </a:gdLst>
            <a:ahLst/>
            <a:cxnLst>
              <a:cxn ang="T44">
                <a:pos x="T0" y="T1"/>
              </a:cxn>
              <a:cxn ang="T45">
                <a:pos x="T2" y="T3"/>
              </a:cxn>
              <a:cxn ang="T46">
                <a:pos x="T4" y="T5"/>
              </a:cxn>
              <a:cxn ang="T47">
                <a:pos x="T6" y="T7"/>
              </a:cxn>
              <a:cxn ang="T48">
                <a:pos x="T8" y="T9"/>
              </a:cxn>
              <a:cxn ang="T49">
                <a:pos x="T10" y="T11"/>
              </a:cxn>
              <a:cxn ang="T50">
                <a:pos x="T12" y="T13"/>
              </a:cxn>
              <a:cxn ang="T51">
                <a:pos x="T14" y="T15"/>
              </a:cxn>
              <a:cxn ang="T52">
                <a:pos x="T16" y="T17"/>
              </a:cxn>
              <a:cxn ang="T53">
                <a:pos x="T18" y="T19"/>
              </a:cxn>
              <a:cxn ang="T54">
                <a:pos x="T20" y="T21"/>
              </a:cxn>
              <a:cxn ang="T55">
                <a:pos x="T22" y="T23"/>
              </a:cxn>
              <a:cxn ang="T56">
                <a:pos x="T24" y="T25"/>
              </a:cxn>
              <a:cxn ang="T57">
                <a:pos x="T26" y="T27"/>
              </a:cxn>
              <a:cxn ang="T58">
                <a:pos x="T28" y="T29"/>
              </a:cxn>
              <a:cxn ang="T59">
                <a:pos x="T30" y="T31"/>
              </a:cxn>
              <a:cxn ang="T60">
                <a:pos x="T32" y="T33"/>
              </a:cxn>
              <a:cxn ang="T61">
                <a:pos x="T34" y="T35"/>
              </a:cxn>
              <a:cxn ang="T62">
                <a:pos x="T36" y="T37"/>
              </a:cxn>
              <a:cxn ang="T63">
                <a:pos x="T38" y="T39"/>
              </a:cxn>
              <a:cxn ang="T64">
                <a:pos x="T40" y="T41"/>
              </a:cxn>
              <a:cxn ang="T65">
                <a:pos x="T42" y="T43"/>
              </a:cxn>
            </a:cxnLst>
            <a:rect l="T66" t="T67" r="T68" b="T69"/>
            <a:pathLst>
              <a:path w="52" h="67">
                <a:moveTo>
                  <a:pt x="52" y="0"/>
                </a:moveTo>
                <a:lnTo>
                  <a:pt x="44" y="2"/>
                </a:lnTo>
                <a:lnTo>
                  <a:pt x="36" y="6"/>
                </a:lnTo>
                <a:lnTo>
                  <a:pt x="31" y="11"/>
                </a:lnTo>
                <a:lnTo>
                  <a:pt x="25" y="17"/>
                </a:lnTo>
                <a:lnTo>
                  <a:pt x="17" y="24"/>
                </a:lnTo>
                <a:lnTo>
                  <a:pt x="14" y="30"/>
                </a:lnTo>
                <a:lnTo>
                  <a:pt x="10" y="39"/>
                </a:lnTo>
                <a:lnTo>
                  <a:pt x="4" y="46"/>
                </a:lnTo>
                <a:lnTo>
                  <a:pt x="0" y="56"/>
                </a:lnTo>
                <a:lnTo>
                  <a:pt x="0" y="67"/>
                </a:lnTo>
                <a:lnTo>
                  <a:pt x="8" y="65"/>
                </a:lnTo>
                <a:lnTo>
                  <a:pt x="12" y="61"/>
                </a:lnTo>
                <a:lnTo>
                  <a:pt x="21" y="57"/>
                </a:lnTo>
                <a:lnTo>
                  <a:pt x="27" y="50"/>
                </a:lnTo>
                <a:lnTo>
                  <a:pt x="35" y="45"/>
                </a:lnTo>
                <a:lnTo>
                  <a:pt x="40" y="37"/>
                </a:lnTo>
                <a:lnTo>
                  <a:pt x="44" y="30"/>
                </a:lnTo>
                <a:lnTo>
                  <a:pt x="48" y="21"/>
                </a:lnTo>
                <a:lnTo>
                  <a:pt x="50" y="13"/>
                </a:lnTo>
                <a:lnTo>
                  <a:pt x="50" y="6"/>
                </a:lnTo>
                <a:lnTo>
                  <a:pt x="52" y="0"/>
                </a:lnTo>
                <a:close/>
              </a:path>
            </a:pathLst>
          </a:custGeom>
          <a:solidFill>
            <a:srgbClr val="7144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56" name="Freeform 233">
            <a:extLst>
              <a:ext uri="{FF2B5EF4-FFF2-40B4-BE49-F238E27FC236}">
                <a16:creationId xmlns:a16="http://schemas.microsoft.com/office/drawing/2014/main" xmlns="" id="{FA42E3FE-D070-4AED-A3DD-69E8626BE7D9}"/>
              </a:ext>
            </a:extLst>
          </p:cNvPr>
          <p:cNvSpPr>
            <a:spLocks/>
          </p:cNvSpPr>
          <p:nvPr/>
        </p:nvSpPr>
        <p:spPr bwMode="auto">
          <a:xfrm>
            <a:off x="8690597" y="1271932"/>
            <a:ext cx="347662" cy="269875"/>
          </a:xfrm>
          <a:custGeom>
            <a:avLst/>
            <a:gdLst>
              <a:gd name="T0" fmla="*/ 2147483647 w 219"/>
              <a:gd name="T1" fmla="*/ 0 h 170"/>
              <a:gd name="T2" fmla="*/ 2147483647 w 219"/>
              <a:gd name="T3" fmla="*/ 2147483647 h 170"/>
              <a:gd name="T4" fmla="*/ 2147483647 w 219"/>
              <a:gd name="T5" fmla="*/ 2147483647 h 170"/>
              <a:gd name="T6" fmla="*/ 2147483647 w 219"/>
              <a:gd name="T7" fmla="*/ 2147483647 h 170"/>
              <a:gd name="T8" fmla="*/ 2147483647 w 219"/>
              <a:gd name="T9" fmla="*/ 2147483647 h 170"/>
              <a:gd name="T10" fmla="*/ 2147483647 w 219"/>
              <a:gd name="T11" fmla="*/ 2147483647 h 170"/>
              <a:gd name="T12" fmla="*/ 2147483647 w 219"/>
              <a:gd name="T13" fmla="*/ 2147483647 h 170"/>
              <a:gd name="T14" fmla="*/ 2147483647 w 219"/>
              <a:gd name="T15" fmla="*/ 2147483647 h 170"/>
              <a:gd name="T16" fmla="*/ 2147483647 w 219"/>
              <a:gd name="T17" fmla="*/ 2147483647 h 170"/>
              <a:gd name="T18" fmla="*/ 2147483647 w 219"/>
              <a:gd name="T19" fmla="*/ 2147483647 h 170"/>
              <a:gd name="T20" fmla="*/ 2147483647 w 219"/>
              <a:gd name="T21" fmla="*/ 2147483647 h 170"/>
              <a:gd name="T22" fmla="*/ 2147483647 w 219"/>
              <a:gd name="T23" fmla="*/ 2147483647 h 170"/>
              <a:gd name="T24" fmla="*/ 2147483647 w 219"/>
              <a:gd name="T25" fmla="*/ 2147483647 h 170"/>
              <a:gd name="T26" fmla="*/ 2147483647 w 219"/>
              <a:gd name="T27" fmla="*/ 2147483647 h 170"/>
              <a:gd name="T28" fmla="*/ 2147483647 w 219"/>
              <a:gd name="T29" fmla="*/ 2147483647 h 170"/>
              <a:gd name="T30" fmla="*/ 2147483647 w 219"/>
              <a:gd name="T31" fmla="*/ 2147483647 h 170"/>
              <a:gd name="T32" fmla="*/ 2147483647 w 219"/>
              <a:gd name="T33" fmla="*/ 2147483647 h 170"/>
              <a:gd name="T34" fmla="*/ 2147483647 w 219"/>
              <a:gd name="T35" fmla="*/ 2147483647 h 170"/>
              <a:gd name="T36" fmla="*/ 2147483647 w 219"/>
              <a:gd name="T37" fmla="*/ 2147483647 h 170"/>
              <a:gd name="T38" fmla="*/ 2147483647 w 219"/>
              <a:gd name="T39" fmla="*/ 2147483647 h 170"/>
              <a:gd name="T40" fmla="*/ 2147483647 w 219"/>
              <a:gd name="T41" fmla="*/ 2147483647 h 170"/>
              <a:gd name="T42" fmla="*/ 2147483647 w 219"/>
              <a:gd name="T43" fmla="*/ 2147483647 h 170"/>
              <a:gd name="T44" fmla="*/ 2147483647 w 219"/>
              <a:gd name="T45" fmla="*/ 2147483647 h 170"/>
              <a:gd name="T46" fmla="*/ 2147483647 w 219"/>
              <a:gd name="T47" fmla="*/ 2147483647 h 170"/>
              <a:gd name="T48" fmla="*/ 2147483647 w 219"/>
              <a:gd name="T49" fmla="*/ 2147483647 h 170"/>
              <a:gd name="T50" fmla="*/ 2147483647 w 219"/>
              <a:gd name="T51" fmla="*/ 2147483647 h 170"/>
              <a:gd name="T52" fmla="*/ 2147483647 w 219"/>
              <a:gd name="T53" fmla="*/ 2147483647 h 170"/>
              <a:gd name="T54" fmla="*/ 2147483647 w 219"/>
              <a:gd name="T55" fmla="*/ 2147483647 h 170"/>
              <a:gd name="T56" fmla="*/ 2147483647 w 219"/>
              <a:gd name="T57" fmla="*/ 2147483647 h 170"/>
              <a:gd name="T58" fmla="*/ 2147483647 w 219"/>
              <a:gd name="T59" fmla="*/ 2147483647 h 170"/>
              <a:gd name="T60" fmla="*/ 2147483647 w 219"/>
              <a:gd name="T61" fmla="*/ 2147483647 h 170"/>
              <a:gd name="T62" fmla="*/ 2147483647 w 219"/>
              <a:gd name="T63" fmla="*/ 2147483647 h 170"/>
              <a:gd name="T64" fmla="*/ 2147483647 w 219"/>
              <a:gd name="T65" fmla="*/ 2147483647 h 170"/>
              <a:gd name="T66" fmla="*/ 2147483647 w 219"/>
              <a:gd name="T67" fmla="*/ 2147483647 h 170"/>
              <a:gd name="T68" fmla="*/ 2147483647 w 219"/>
              <a:gd name="T69" fmla="*/ 2147483647 h 170"/>
              <a:gd name="T70" fmla="*/ 2147483647 w 219"/>
              <a:gd name="T71" fmla="*/ 2147483647 h 170"/>
              <a:gd name="T72" fmla="*/ 2147483647 w 219"/>
              <a:gd name="T73" fmla="*/ 2147483647 h 170"/>
              <a:gd name="T74" fmla="*/ 2147483647 w 219"/>
              <a:gd name="T75" fmla="*/ 2147483647 h 170"/>
              <a:gd name="T76" fmla="*/ 2147483647 w 219"/>
              <a:gd name="T77" fmla="*/ 2147483647 h 170"/>
              <a:gd name="T78" fmla="*/ 2147483647 w 219"/>
              <a:gd name="T79" fmla="*/ 2147483647 h 170"/>
              <a:gd name="T80" fmla="*/ 2147483647 w 219"/>
              <a:gd name="T81" fmla="*/ 2147483647 h 170"/>
              <a:gd name="T82" fmla="*/ 2147483647 w 219"/>
              <a:gd name="T83" fmla="*/ 2147483647 h 170"/>
              <a:gd name="T84" fmla="*/ 2147483647 w 219"/>
              <a:gd name="T85" fmla="*/ 2147483647 h 170"/>
              <a:gd name="T86" fmla="*/ 2147483647 w 219"/>
              <a:gd name="T87" fmla="*/ 2147483647 h 170"/>
              <a:gd name="T88" fmla="*/ 2147483647 w 219"/>
              <a:gd name="T89" fmla="*/ 2147483647 h 170"/>
              <a:gd name="T90" fmla="*/ 2147483647 w 219"/>
              <a:gd name="T91" fmla="*/ 2147483647 h 170"/>
              <a:gd name="T92" fmla="*/ 2147483647 w 219"/>
              <a:gd name="T93" fmla="*/ 2147483647 h 170"/>
              <a:gd name="T94" fmla="*/ 0 w 219"/>
              <a:gd name="T95" fmla="*/ 2147483647 h 170"/>
              <a:gd name="T96" fmla="*/ 2147483647 w 219"/>
              <a:gd name="T97" fmla="*/ 2147483647 h 170"/>
              <a:gd name="T98" fmla="*/ 2147483647 w 219"/>
              <a:gd name="T99" fmla="*/ 0 h 170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w 219"/>
              <a:gd name="T151" fmla="*/ 0 h 170"/>
              <a:gd name="T152" fmla="*/ 219 w 219"/>
              <a:gd name="T153" fmla="*/ 170 h 170"/>
            </a:gdLst>
            <a:ahLst/>
            <a:cxnLst>
              <a:cxn ang="T100">
                <a:pos x="T0" y="T1"/>
              </a:cxn>
              <a:cxn ang="T101">
                <a:pos x="T2" y="T3"/>
              </a:cxn>
              <a:cxn ang="T102">
                <a:pos x="T4" y="T5"/>
              </a:cxn>
              <a:cxn ang="T103">
                <a:pos x="T6" y="T7"/>
              </a:cxn>
              <a:cxn ang="T104">
                <a:pos x="T8" y="T9"/>
              </a:cxn>
              <a:cxn ang="T105">
                <a:pos x="T10" y="T11"/>
              </a:cxn>
              <a:cxn ang="T106">
                <a:pos x="T12" y="T13"/>
              </a:cxn>
              <a:cxn ang="T107">
                <a:pos x="T14" y="T15"/>
              </a:cxn>
              <a:cxn ang="T108">
                <a:pos x="T16" y="T17"/>
              </a:cxn>
              <a:cxn ang="T109">
                <a:pos x="T18" y="T19"/>
              </a:cxn>
              <a:cxn ang="T110">
                <a:pos x="T20" y="T21"/>
              </a:cxn>
              <a:cxn ang="T111">
                <a:pos x="T22" y="T23"/>
              </a:cxn>
              <a:cxn ang="T112">
                <a:pos x="T24" y="T25"/>
              </a:cxn>
              <a:cxn ang="T113">
                <a:pos x="T26" y="T27"/>
              </a:cxn>
              <a:cxn ang="T114">
                <a:pos x="T28" y="T29"/>
              </a:cxn>
              <a:cxn ang="T115">
                <a:pos x="T30" y="T31"/>
              </a:cxn>
              <a:cxn ang="T116">
                <a:pos x="T32" y="T33"/>
              </a:cxn>
              <a:cxn ang="T117">
                <a:pos x="T34" y="T35"/>
              </a:cxn>
              <a:cxn ang="T118">
                <a:pos x="T36" y="T37"/>
              </a:cxn>
              <a:cxn ang="T119">
                <a:pos x="T38" y="T39"/>
              </a:cxn>
              <a:cxn ang="T120">
                <a:pos x="T40" y="T41"/>
              </a:cxn>
              <a:cxn ang="T121">
                <a:pos x="T42" y="T43"/>
              </a:cxn>
              <a:cxn ang="T122">
                <a:pos x="T44" y="T45"/>
              </a:cxn>
              <a:cxn ang="T123">
                <a:pos x="T46" y="T47"/>
              </a:cxn>
              <a:cxn ang="T124">
                <a:pos x="T48" y="T49"/>
              </a:cxn>
              <a:cxn ang="T125">
                <a:pos x="T50" y="T51"/>
              </a:cxn>
              <a:cxn ang="T126">
                <a:pos x="T52" y="T53"/>
              </a:cxn>
              <a:cxn ang="T127">
                <a:pos x="T54" y="T55"/>
              </a:cxn>
              <a:cxn ang="T128">
                <a:pos x="T56" y="T57"/>
              </a:cxn>
              <a:cxn ang="T129">
                <a:pos x="T58" y="T59"/>
              </a:cxn>
              <a:cxn ang="T130">
                <a:pos x="T60" y="T61"/>
              </a:cxn>
              <a:cxn ang="T131">
                <a:pos x="T62" y="T63"/>
              </a:cxn>
              <a:cxn ang="T132">
                <a:pos x="T64" y="T65"/>
              </a:cxn>
              <a:cxn ang="T133">
                <a:pos x="T66" y="T67"/>
              </a:cxn>
              <a:cxn ang="T134">
                <a:pos x="T68" y="T69"/>
              </a:cxn>
              <a:cxn ang="T135">
                <a:pos x="T70" y="T71"/>
              </a:cxn>
              <a:cxn ang="T136">
                <a:pos x="T72" y="T73"/>
              </a:cxn>
              <a:cxn ang="T137">
                <a:pos x="T74" y="T75"/>
              </a:cxn>
              <a:cxn ang="T138">
                <a:pos x="T76" y="T77"/>
              </a:cxn>
              <a:cxn ang="T139">
                <a:pos x="T78" y="T79"/>
              </a:cxn>
              <a:cxn ang="T140">
                <a:pos x="T80" y="T81"/>
              </a:cxn>
              <a:cxn ang="T141">
                <a:pos x="T82" y="T83"/>
              </a:cxn>
              <a:cxn ang="T142">
                <a:pos x="T84" y="T85"/>
              </a:cxn>
              <a:cxn ang="T143">
                <a:pos x="T86" y="T87"/>
              </a:cxn>
              <a:cxn ang="T144">
                <a:pos x="T88" y="T89"/>
              </a:cxn>
              <a:cxn ang="T145">
                <a:pos x="T90" y="T91"/>
              </a:cxn>
              <a:cxn ang="T146">
                <a:pos x="T92" y="T93"/>
              </a:cxn>
              <a:cxn ang="T147">
                <a:pos x="T94" y="T95"/>
              </a:cxn>
              <a:cxn ang="T148">
                <a:pos x="T96" y="T97"/>
              </a:cxn>
              <a:cxn ang="T149">
                <a:pos x="T98" y="T99"/>
              </a:cxn>
            </a:cxnLst>
            <a:rect l="T150" t="T151" r="T152" b="T153"/>
            <a:pathLst>
              <a:path w="219" h="170">
                <a:moveTo>
                  <a:pt x="56" y="0"/>
                </a:moveTo>
                <a:lnTo>
                  <a:pt x="75" y="2"/>
                </a:lnTo>
                <a:lnTo>
                  <a:pt x="60" y="37"/>
                </a:lnTo>
                <a:lnTo>
                  <a:pt x="45" y="65"/>
                </a:lnTo>
                <a:lnTo>
                  <a:pt x="37" y="85"/>
                </a:lnTo>
                <a:lnTo>
                  <a:pt x="34" y="96"/>
                </a:lnTo>
                <a:lnTo>
                  <a:pt x="34" y="102"/>
                </a:lnTo>
                <a:lnTo>
                  <a:pt x="37" y="107"/>
                </a:lnTo>
                <a:lnTo>
                  <a:pt x="45" y="113"/>
                </a:lnTo>
                <a:lnTo>
                  <a:pt x="55" y="118"/>
                </a:lnTo>
                <a:lnTo>
                  <a:pt x="64" y="122"/>
                </a:lnTo>
                <a:lnTo>
                  <a:pt x="79" y="125"/>
                </a:lnTo>
                <a:lnTo>
                  <a:pt x="92" y="127"/>
                </a:lnTo>
                <a:lnTo>
                  <a:pt x="108" y="129"/>
                </a:lnTo>
                <a:lnTo>
                  <a:pt x="123" y="127"/>
                </a:lnTo>
                <a:lnTo>
                  <a:pt x="136" y="125"/>
                </a:lnTo>
                <a:lnTo>
                  <a:pt x="153" y="122"/>
                </a:lnTo>
                <a:lnTo>
                  <a:pt x="159" y="124"/>
                </a:lnTo>
                <a:lnTo>
                  <a:pt x="161" y="124"/>
                </a:lnTo>
                <a:lnTo>
                  <a:pt x="161" y="127"/>
                </a:lnTo>
                <a:lnTo>
                  <a:pt x="159" y="133"/>
                </a:lnTo>
                <a:lnTo>
                  <a:pt x="157" y="136"/>
                </a:lnTo>
                <a:lnTo>
                  <a:pt x="161" y="138"/>
                </a:lnTo>
                <a:lnTo>
                  <a:pt x="182" y="135"/>
                </a:lnTo>
                <a:lnTo>
                  <a:pt x="187" y="136"/>
                </a:lnTo>
                <a:lnTo>
                  <a:pt x="191" y="138"/>
                </a:lnTo>
                <a:lnTo>
                  <a:pt x="191" y="140"/>
                </a:lnTo>
                <a:lnTo>
                  <a:pt x="189" y="144"/>
                </a:lnTo>
                <a:lnTo>
                  <a:pt x="185" y="146"/>
                </a:lnTo>
                <a:lnTo>
                  <a:pt x="182" y="149"/>
                </a:lnTo>
                <a:lnTo>
                  <a:pt x="185" y="151"/>
                </a:lnTo>
                <a:lnTo>
                  <a:pt x="195" y="149"/>
                </a:lnTo>
                <a:lnTo>
                  <a:pt x="202" y="151"/>
                </a:lnTo>
                <a:lnTo>
                  <a:pt x="210" y="153"/>
                </a:lnTo>
                <a:lnTo>
                  <a:pt x="219" y="157"/>
                </a:lnTo>
                <a:lnTo>
                  <a:pt x="219" y="160"/>
                </a:lnTo>
                <a:lnTo>
                  <a:pt x="219" y="164"/>
                </a:lnTo>
                <a:lnTo>
                  <a:pt x="216" y="166"/>
                </a:lnTo>
                <a:lnTo>
                  <a:pt x="208" y="168"/>
                </a:lnTo>
                <a:lnTo>
                  <a:pt x="195" y="170"/>
                </a:lnTo>
                <a:lnTo>
                  <a:pt x="180" y="168"/>
                </a:lnTo>
                <a:lnTo>
                  <a:pt x="164" y="170"/>
                </a:lnTo>
                <a:lnTo>
                  <a:pt x="153" y="170"/>
                </a:lnTo>
                <a:lnTo>
                  <a:pt x="134" y="170"/>
                </a:lnTo>
                <a:lnTo>
                  <a:pt x="123" y="166"/>
                </a:lnTo>
                <a:lnTo>
                  <a:pt x="108" y="164"/>
                </a:lnTo>
                <a:lnTo>
                  <a:pt x="83" y="164"/>
                </a:lnTo>
                <a:lnTo>
                  <a:pt x="0" y="138"/>
                </a:lnTo>
                <a:lnTo>
                  <a:pt x="9" y="81"/>
                </a:lnTo>
                <a:lnTo>
                  <a:pt x="56" y="0"/>
                </a:lnTo>
                <a:close/>
              </a:path>
            </a:pathLst>
          </a:custGeom>
          <a:solidFill>
            <a:srgbClr val="EF91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57" name="Freeform 234">
            <a:extLst>
              <a:ext uri="{FF2B5EF4-FFF2-40B4-BE49-F238E27FC236}">
                <a16:creationId xmlns:a16="http://schemas.microsoft.com/office/drawing/2014/main" xmlns="" id="{D99399CE-97E3-4A88-BFE6-2BE48F1047FB}"/>
              </a:ext>
            </a:extLst>
          </p:cNvPr>
          <p:cNvSpPr>
            <a:spLocks/>
          </p:cNvSpPr>
          <p:nvPr/>
        </p:nvSpPr>
        <p:spPr bwMode="auto">
          <a:xfrm>
            <a:off x="8611222" y="1263994"/>
            <a:ext cx="355600" cy="406400"/>
          </a:xfrm>
          <a:custGeom>
            <a:avLst/>
            <a:gdLst>
              <a:gd name="T0" fmla="*/ 2147483647 w 224"/>
              <a:gd name="T1" fmla="*/ 2147483647 h 256"/>
              <a:gd name="T2" fmla="*/ 2147483647 w 224"/>
              <a:gd name="T3" fmla="*/ 2147483647 h 256"/>
              <a:gd name="T4" fmla="*/ 2147483647 w 224"/>
              <a:gd name="T5" fmla="*/ 2147483647 h 256"/>
              <a:gd name="T6" fmla="*/ 2147483647 w 224"/>
              <a:gd name="T7" fmla="*/ 2147483647 h 256"/>
              <a:gd name="T8" fmla="*/ 2147483647 w 224"/>
              <a:gd name="T9" fmla="*/ 2147483647 h 256"/>
              <a:gd name="T10" fmla="*/ 2147483647 w 224"/>
              <a:gd name="T11" fmla="*/ 2147483647 h 256"/>
              <a:gd name="T12" fmla="*/ 2147483647 w 224"/>
              <a:gd name="T13" fmla="*/ 2147483647 h 256"/>
              <a:gd name="T14" fmla="*/ 2147483647 w 224"/>
              <a:gd name="T15" fmla="*/ 2147483647 h 256"/>
              <a:gd name="T16" fmla="*/ 2147483647 w 224"/>
              <a:gd name="T17" fmla="*/ 2147483647 h 256"/>
              <a:gd name="T18" fmla="*/ 2147483647 w 224"/>
              <a:gd name="T19" fmla="*/ 2147483647 h 256"/>
              <a:gd name="T20" fmla="*/ 2147483647 w 224"/>
              <a:gd name="T21" fmla="*/ 2147483647 h 256"/>
              <a:gd name="T22" fmla="*/ 2147483647 w 224"/>
              <a:gd name="T23" fmla="*/ 2147483647 h 256"/>
              <a:gd name="T24" fmla="*/ 2147483647 w 224"/>
              <a:gd name="T25" fmla="*/ 2147483647 h 256"/>
              <a:gd name="T26" fmla="*/ 2147483647 w 224"/>
              <a:gd name="T27" fmla="*/ 2147483647 h 256"/>
              <a:gd name="T28" fmla="*/ 2147483647 w 224"/>
              <a:gd name="T29" fmla="*/ 2147483647 h 256"/>
              <a:gd name="T30" fmla="*/ 2147483647 w 224"/>
              <a:gd name="T31" fmla="*/ 2147483647 h 256"/>
              <a:gd name="T32" fmla="*/ 2147483647 w 224"/>
              <a:gd name="T33" fmla="*/ 2147483647 h 256"/>
              <a:gd name="T34" fmla="*/ 2147483647 w 224"/>
              <a:gd name="T35" fmla="*/ 2147483647 h 256"/>
              <a:gd name="T36" fmla="*/ 2147483647 w 224"/>
              <a:gd name="T37" fmla="*/ 2147483647 h 256"/>
              <a:gd name="T38" fmla="*/ 2147483647 w 224"/>
              <a:gd name="T39" fmla="*/ 2147483647 h 256"/>
              <a:gd name="T40" fmla="*/ 2147483647 w 224"/>
              <a:gd name="T41" fmla="*/ 2147483647 h 256"/>
              <a:gd name="T42" fmla="*/ 2147483647 w 224"/>
              <a:gd name="T43" fmla="*/ 2147483647 h 256"/>
              <a:gd name="T44" fmla="*/ 2147483647 w 224"/>
              <a:gd name="T45" fmla="*/ 2147483647 h 256"/>
              <a:gd name="T46" fmla="*/ 2147483647 w 224"/>
              <a:gd name="T47" fmla="*/ 2147483647 h 256"/>
              <a:gd name="T48" fmla="*/ 2147483647 w 224"/>
              <a:gd name="T49" fmla="*/ 2147483647 h 256"/>
              <a:gd name="T50" fmla="*/ 2147483647 w 224"/>
              <a:gd name="T51" fmla="*/ 2147483647 h 256"/>
              <a:gd name="T52" fmla="*/ 2147483647 w 224"/>
              <a:gd name="T53" fmla="*/ 2147483647 h 256"/>
              <a:gd name="T54" fmla="*/ 2147483647 w 224"/>
              <a:gd name="T55" fmla="*/ 2147483647 h 256"/>
              <a:gd name="T56" fmla="*/ 2147483647 w 224"/>
              <a:gd name="T57" fmla="*/ 2147483647 h 256"/>
              <a:gd name="T58" fmla="*/ 2147483647 w 224"/>
              <a:gd name="T59" fmla="*/ 2147483647 h 256"/>
              <a:gd name="T60" fmla="*/ 2147483647 w 224"/>
              <a:gd name="T61" fmla="*/ 2147483647 h 256"/>
              <a:gd name="T62" fmla="*/ 2147483647 w 224"/>
              <a:gd name="T63" fmla="*/ 2147483647 h 256"/>
              <a:gd name="T64" fmla="*/ 2147483647 w 224"/>
              <a:gd name="T65" fmla="*/ 2147483647 h 256"/>
              <a:gd name="T66" fmla="*/ 2147483647 w 224"/>
              <a:gd name="T67" fmla="*/ 2147483647 h 256"/>
              <a:gd name="T68" fmla="*/ 2147483647 w 224"/>
              <a:gd name="T69" fmla="*/ 2147483647 h 256"/>
              <a:gd name="T70" fmla="*/ 2147483647 w 224"/>
              <a:gd name="T71" fmla="*/ 2147483647 h 256"/>
              <a:gd name="T72" fmla="*/ 2147483647 w 224"/>
              <a:gd name="T73" fmla="*/ 2147483647 h 256"/>
              <a:gd name="T74" fmla="*/ 2147483647 w 224"/>
              <a:gd name="T75" fmla="*/ 2147483647 h 256"/>
              <a:gd name="T76" fmla="*/ 2147483647 w 224"/>
              <a:gd name="T77" fmla="*/ 2147483647 h 256"/>
              <a:gd name="T78" fmla="*/ 2147483647 w 224"/>
              <a:gd name="T79" fmla="*/ 2147483647 h 256"/>
              <a:gd name="T80" fmla="*/ 2147483647 w 224"/>
              <a:gd name="T81" fmla="*/ 2147483647 h 256"/>
              <a:gd name="T82" fmla="*/ 2147483647 w 224"/>
              <a:gd name="T83" fmla="*/ 2147483647 h 256"/>
              <a:gd name="T84" fmla="*/ 2147483647 w 224"/>
              <a:gd name="T85" fmla="*/ 2147483647 h 256"/>
              <a:gd name="T86" fmla="*/ 0 w 224"/>
              <a:gd name="T87" fmla="*/ 2147483647 h 256"/>
              <a:gd name="T88" fmla="*/ 2147483647 w 224"/>
              <a:gd name="T89" fmla="*/ 2147483647 h 256"/>
              <a:gd name="T90" fmla="*/ 2147483647 w 224"/>
              <a:gd name="T91" fmla="*/ 2147483647 h 256"/>
              <a:gd name="T92" fmla="*/ 2147483647 w 224"/>
              <a:gd name="T93" fmla="*/ 2147483647 h 256"/>
              <a:gd name="T94" fmla="*/ 2147483647 w 224"/>
              <a:gd name="T95" fmla="*/ 0 h 25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w 224"/>
              <a:gd name="T145" fmla="*/ 0 h 256"/>
              <a:gd name="T146" fmla="*/ 224 w 224"/>
              <a:gd name="T147" fmla="*/ 256 h 256"/>
            </a:gdLst>
            <a:ahLst/>
            <a:cxnLst>
              <a:cxn ang="T96">
                <a:pos x="T0" y="T1"/>
              </a:cxn>
              <a:cxn ang="T97">
                <a:pos x="T2" y="T3"/>
              </a:cxn>
              <a:cxn ang="T98">
                <a:pos x="T4" y="T5"/>
              </a:cxn>
              <a:cxn ang="T99">
                <a:pos x="T6" y="T7"/>
              </a:cxn>
              <a:cxn ang="T100">
                <a:pos x="T8" y="T9"/>
              </a:cxn>
              <a:cxn ang="T101">
                <a:pos x="T10" y="T11"/>
              </a:cxn>
              <a:cxn ang="T102">
                <a:pos x="T12" y="T13"/>
              </a:cxn>
              <a:cxn ang="T103">
                <a:pos x="T14" y="T15"/>
              </a:cxn>
              <a:cxn ang="T104">
                <a:pos x="T16" y="T17"/>
              </a:cxn>
              <a:cxn ang="T105">
                <a:pos x="T18" y="T19"/>
              </a:cxn>
              <a:cxn ang="T106">
                <a:pos x="T20" y="T21"/>
              </a:cxn>
              <a:cxn ang="T107">
                <a:pos x="T22" y="T23"/>
              </a:cxn>
              <a:cxn ang="T108">
                <a:pos x="T24" y="T25"/>
              </a:cxn>
              <a:cxn ang="T109">
                <a:pos x="T26" y="T27"/>
              </a:cxn>
              <a:cxn ang="T110">
                <a:pos x="T28" y="T29"/>
              </a:cxn>
              <a:cxn ang="T111">
                <a:pos x="T30" y="T31"/>
              </a:cxn>
              <a:cxn ang="T112">
                <a:pos x="T32" y="T33"/>
              </a:cxn>
              <a:cxn ang="T113">
                <a:pos x="T34" y="T35"/>
              </a:cxn>
              <a:cxn ang="T114">
                <a:pos x="T36" y="T37"/>
              </a:cxn>
              <a:cxn ang="T115">
                <a:pos x="T38" y="T39"/>
              </a:cxn>
              <a:cxn ang="T116">
                <a:pos x="T40" y="T41"/>
              </a:cxn>
              <a:cxn ang="T117">
                <a:pos x="T42" y="T43"/>
              </a:cxn>
              <a:cxn ang="T118">
                <a:pos x="T44" y="T45"/>
              </a:cxn>
              <a:cxn ang="T119">
                <a:pos x="T46" y="T47"/>
              </a:cxn>
              <a:cxn ang="T120">
                <a:pos x="T48" y="T49"/>
              </a:cxn>
              <a:cxn ang="T121">
                <a:pos x="T50" y="T51"/>
              </a:cxn>
              <a:cxn ang="T122">
                <a:pos x="T52" y="T53"/>
              </a:cxn>
              <a:cxn ang="T123">
                <a:pos x="T54" y="T55"/>
              </a:cxn>
              <a:cxn ang="T124">
                <a:pos x="T56" y="T57"/>
              </a:cxn>
              <a:cxn ang="T125">
                <a:pos x="T58" y="T59"/>
              </a:cxn>
              <a:cxn ang="T126">
                <a:pos x="T60" y="T61"/>
              </a:cxn>
              <a:cxn ang="T127">
                <a:pos x="T62" y="T63"/>
              </a:cxn>
              <a:cxn ang="T128">
                <a:pos x="T64" y="T65"/>
              </a:cxn>
              <a:cxn ang="T129">
                <a:pos x="T66" y="T67"/>
              </a:cxn>
              <a:cxn ang="T130">
                <a:pos x="T68" y="T69"/>
              </a:cxn>
              <a:cxn ang="T131">
                <a:pos x="T70" y="T71"/>
              </a:cxn>
              <a:cxn ang="T132">
                <a:pos x="T72" y="T73"/>
              </a:cxn>
              <a:cxn ang="T133">
                <a:pos x="T74" y="T75"/>
              </a:cxn>
              <a:cxn ang="T134">
                <a:pos x="T76" y="T77"/>
              </a:cxn>
              <a:cxn ang="T135">
                <a:pos x="T78" y="T79"/>
              </a:cxn>
              <a:cxn ang="T136">
                <a:pos x="T80" y="T81"/>
              </a:cxn>
              <a:cxn ang="T137">
                <a:pos x="T82" y="T83"/>
              </a:cxn>
              <a:cxn ang="T138">
                <a:pos x="T84" y="T85"/>
              </a:cxn>
              <a:cxn ang="T139">
                <a:pos x="T86" y="T87"/>
              </a:cxn>
              <a:cxn ang="T140">
                <a:pos x="T88" y="T89"/>
              </a:cxn>
              <a:cxn ang="T141">
                <a:pos x="T90" y="T91"/>
              </a:cxn>
              <a:cxn ang="T142">
                <a:pos x="T92" y="T93"/>
              </a:cxn>
              <a:cxn ang="T143">
                <a:pos x="T94" y="T95"/>
              </a:cxn>
            </a:cxnLst>
            <a:rect l="T144" t="T145" r="T146" b="T147"/>
            <a:pathLst>
              <a:path w="224" h="256">
                <a:moveTo>
                  <a:pt x="80" y="0"/>
                </a:moveTo>
                <a:lnTo>
                  <a:pt x="116" y="5"/>
                </a:lnTo>
                <a:lnTo>
                  <a:pt x="114" y="13"/>
                </a:lnTo>
                <a:lnTo>
                  <a:pt x="110" y="22"/>
                </a:lnTo>
                <a:lnTo>
                  <a:pt x="106" y="31"/>
                </a:lnTo>
                <a:lnTo>
                  <a:pt x="101" y="40"/>
                </a:lnTo>
                <a:lnTo>
                  <a:pt x="95" y="48"/>
                </a:lnTo>
                <a:lnTo>
                  <a:pt x="89" y="55"/>
                </a:lnTo>
                <a:lnTo>
                  <a:pt x="86" y="66"/>
                </a:lnTo>
                <a:lnTo>
                  <a:pt x="78" y="81"/>
                </a:lnTo>
                <a:lnTo>
                  <a:pt x="72" y="94"/>
                </a:lnTo>
                <a:lnTo>
                  <a:pt x="69" y="99"/>
                </a:lnTo>
                <a:lnTo>
                  <a:pt x="67" y="105"/>
                </a:lnTo>
                <a:lnTo>
                  <a:pt x="67" y="112"/>
                </a:lnTo>
                <a:lnTo>
                  <a:pt x="65" y="118"/>
                </a:lnTo>
                <a:lnTo>
                  <a:pt x="63" y="127"/>
                </a:lnTo>
                <a:lnTo>
                  <a:pt x="63" y="132"/>
                </a:lnTo>
                <a:lnTo>
                  <a:pt x="67" y="138"/>
                </a:lnTo>
                <a:lnTo>
                  <a:pt x="70" y="143"/>
                </a:lnTo>
                <a:lnTo>
                  <a:pt x="80" y="145"/>
                </a:lnTo>
                <a:lnTo>
                  <a:pt x="89" y="149"/>
                </a:lnTo>
                <a:lnTo>
                  <a:pt x="99" y="153"/>
                </a:lnTo>
                <a:lnTo>
                  <a:pt x="110" y="156"/>
                </a:lnTo>
                <a:lnTo>
                  <a:pt x="118" y="158"/>
                </a:lnTo>
                <a:lnTo>
                  <a:pt x="125" y="160"/>
                </a:lnTo>
                <a:lnTo>
                  <a:pt x="133" y="162"/>
                </a:lnTo>
                <a:lnTo>
                  <a:pt x="139" y="165"/>
                </a:lnTo>
                <a:lnTo>
                  <a:pt x="144" y="169"/>
                </a:lnTo>
                <a:lnTo>
                  <a:pt x="150" y="173"/>
                </a:lnTo>
                <a:lnTo>
                  <a:pt x="154" y="173"/>
                </a:lnTo>
                <a:lnTo>
                  <a:pt x="160" y="171"/>
                </a:lnTo>
                <a:lnTo>
                  <a:pt x="161" y="173"/>
                </a:lnTo>
                <a:lnTo>
                  <a:pt x="163" y="175"/>
                </a:lnTo>
                <a:lnTo>
                  <a:pt x="167" y="178"/>
                </a:lnTo>
                <a:lnTo>
                  <a:pt x="175" y="178"/>
                </a:lnTo>
                <a:lnTo>
                  <a:pt x="186" y="180"/>
                </a:lnTo>
                <a:lnTo>
                  <a:pt x="201" y="182"/>
                </a:lnTo>
                <a:lnTo>
                  <a:pt x="213" y="182"/>
                </a:lnTo>
                <a:lnTo>
                  <a:pt x="220" y="184"/>
                </a:lnTo>
                <a:lnTo>
                  <a:pt x="222" y="186"/>
                </a:lnTo>
                <a:lnTo>
                  <a:pt x="224" y="187"/>
                </a:lnTo>
                <a:lnTo>
                  <a:pt x="222" y="189"/>
                </a:lnTo>
                <a:lnTo>
                  <a:pt x="218" y="193"/>
                </a:lnTo>
                <a:lnTo>
                  <a:pt x="213" y="195"/>
                </a:lnTo>
                <a:lnTo>
                  <a:pt x="203" y="199"/>
                </a:lnTo>
                <a:lnTo>
                  <a:pt x="196" y="199"/>
                </a:lnTo>
                <a:lnTo>
                  <a:pt x="188" y="200"/>
                </a:lnTo>
                <a:lnTo>
                  <a:pt x="182" y="200"/>
                </a:lnTo>
                <a:lnTo>
                  <a:pt x="192" y="206"/>
                </a:lnTo>
                <a:lnTo>
                  <a:pt x="197" y="210"/>
                </a:lnTo>
                <a:lnTo>
                  <a:pt x="203" y="213"/>
                </a:lnTo>
                <a:lnTo>
                  <a:pt x="205" y="215"/>
                </a:lnTo>
                <a:lnTo>
                  <a:pt x="205" y="221"/>
                </a:lnTo>
                <a:lnTo>
                  <a:pt x="203" y="222"/>
                </a:lnTo>
                <a:lnTo>
                  <a:pt x="199" y="224"/>
                </a:lnTo>
                <a:lnTo>
                  <a:pt x="194" y="224"/>
                </a:lnTo>
                <a:lnTo>
                  <a:pt x="186" y="222"/>
                </a:lnTo>
                <a:lnTo>
                  <a:pt x="177" y="222"/>
                </a:lnTo>
                <a:lnTo>
                  <a:pt x="173" y="222"/>
                </a:lnTo>
                <a:lnTo>
                  <a:pt x="169" y="222"/>
                </a:lnTo>
                <a:lnTo>
                  <a:pt x="169" y="224"/>
                </a:lnTo>
                <a:lnTo>
                  <a:pt x="169" y="228"/>
                </a:lnTo>
                <a:lnTo>
                  <a:pt x="171" y="230"/>
                </a:lnTo>
                <a:lnTo>
                  <a:pt x="175" y="233"/>
                </a:lnTo>
                <a:lnTo>
                  <a:pt x="182" y="241"/>
                </a:lnTo>
                <a:lnTo>
                  <a:pt x="186" y="246"/>
                </a:lnTo>
                <a:lnTo>
                  <a:pt x="186" y="250"/>
                </a:lnTo>
                <a:lnTo>
                  <a:pt x="184" y="254"/>
                </a:lnTo>
                <a:lnTo>
                  <a:pt x="180" y="254"/>
                </a:lnTo>
                <a:lnTo>
                  <a:pt x="177" y="256"/>
                </a:lnTo>
                <a:lnTo>
                  <a:pt x="167" y="252"/>
                </a:lnTo>
                <a:lnTo>
                  <a:pt x="160" y="252"/>
                </a:lnTo>
                <a:lnTo>
                  <a:pt x="150" y="250"/>
                </a:lnTo>
                <a:lnTo>
                  <a:pt x="135" y="244"/>
                </a:lnTo>
                <a:lnTo>
                  <a:pt x="123" y="239"/>
                </a:lnTo>
                <a:lnTo>
                  <a:pt x="110" y="232"/>
                </a:lnTo>
                <a:lnTo>
                  <a:pt x="101" y="226"/>
                </a:lnTo>
                <a:lnTo>
                  <a:pt x="89" y="219"/>
                </a:lnTo>
                <a:lnTo>
                  <a:pt x="78" y="211"/>
                </a:lnTo>
                <a:lnTo>
                  <a:pt x="67" y="202"/>
                </a:lnTo>
                <a:lnTo>
                  <a:pt x="53" y="195"/>
                </a:lnTo>
                <a:lnTo>
                  <a:pt x="42" y="187"/>
                </a:lnTo>
                <a:lnTo>
                  <a:pt x="29" y="180"/>
                </a:lnTo>
                <a:lnTo>
                  <a:pt x="17" y="173"/>
                </a:lnTo>
                <a:lnTo>
                  <a:pt x="12" y="169"/>
                </a:lnTo>
                <a:lnTo>
                  <a:pt x="4" y="164"/>
                </a:lnTo>
                <a:lnTo>
                  <a:pt x="0" y="158"/>
                </a:lnTo>
                <a:lnTo>
                  <a:pt x="0" y="153"/>
                </a:lnTo>
                <a:lnTo>
                  <a:pt x="2" y="147"/>
                </a:lnTo>
                <a:lnTo>
                  <a:pt x="6" y="141"/>
                </a:lnTo>
                <a:lnTo>
                  <a:pt x="14" y="136"/>
                </a:lnTo>
                <a:lnTo>
                  <a:pt x="29" y="116"/>
                </a:lnTo>
                <a:lnTo>
                  <a:pt x="38" y="101"/>
                </a:lnTo>
                <a:lnTo>
                  <a:pt x="44" y="90"/>
                </a:lnTo>
                <a:lnTo>
                  <a:pt x="72" y="18"/>
                </a:lnTo>
                <a:lnTo>
                  <a:pt x="80" y="0"/>
                </a:lnTo>
                <a:close/>
              </a:path>
            </a:pathLst>
          </a:custGeom>
          <a:solidFill>
            <a:srgbClr val="F6BF69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58" name="Freeform 235">
            <a:extLst>
              <a:ext uri="{FF2B5EF4-FFF2-40B4-BE49-F238E27FC236}">
                <a16:creationId xmlns:a16="http://schemas.microsoft.com/office/drawing/2014/main" xmlns="" id="{AE918310-920A-41D6-B712-84A712F5D971}"/>
              </a:ext>
            </a:extLst>
          </p:cNvPr>
          <p:cNvSpPr>
            <a:spLocks/>
          </p:cNvSpPr>
          <p:nvPr/>
        </p:nvSpPr>
        <p:spPr bwMode="auto">
          <a:xfrm>
            <a:off x="8577884" y="1462432"/>
            <a:ext cx="25400" cy="66675"/>
          </a:xfrm>
          <a:custGeom>
            <a:avLst/>
            <a:gdLst>
              <a:gd name="T0" fmla="*/ 2147483647 w 16"/>
              <a:gd name="T1" fmla="*/ 0 h 42"/>
              <a:gd name="T2" fmla="*/ 2147483647 w 16"/>
              <a:gd name="T3" fmla="*/ 2147483647 h 42"/>
              <a:gd name="T4" fmla="*/ 2147483647 w 16"/>
              <a:gd name="T5" fmla="*/ 2147483647 h 42"/>
              <a:gd name="T6" fmla="*/ 2147483647 w 16"/>
              <a:gd name="T7" fmla="*/ 2147483647 h 42"/>
              <a:gd name="T8" fmla="*/ 0 w 16"/>
              <a:gd name="T9" fmla="*/ 2147483647 h 42"/>
              <a:gd name="T10" fmla="*/ 0 w 16"/>
              <a:gd name="T11" fmla="*/ 2147483647 h 42"/>
              <a:gd name="T12" fmla="*/ 0 w 16"/>
              <a:gd name="T13" fmla="*/ 2147483647 h 42"/>
              <a:gd name="T14" fmla="*/ 0 w 16"/>
              <a:gd name="T15" fmla="*/ 2147483647 h 42"/>
              <a:gd name="T16" fmla="*/ 2147483647 w 16"/>
              <a:gd name="T17" fmla="*/ 2147483647 h 42"/>
              <a:gd name="T18" fmla="*/ 2147483647 w 16"/>
              <a:gd name="T19" fmla="*/ 0 h 42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6"/>
              <a:gd name="T31" fmla="*/ 0 h 42"/>
              <a:gd name="T32" fmla="*/ 16 w 16"/>
              <a:gd name="T33" fmla="*/ 42 h 42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6" h="42">
                <a:moveTo>
                  <a:pt x="16" y="0"/>
                </a:moveTo>
                <a:lnTo>
                  <a:pt x="12" y="4"/>
                </a:lnTo>
                <a:lnTo>
                  <a:pt x="6" y="11"/>
                </a:lnTo>
                <a:lnTo>
                  <a:pt x="4" y="16"/>
                </a:lnTo>
                <a:lnTo>
                  <a:pt x="0" y="22"/>
                </a:lnTo>
                <a:lnTo>
                  <a:pt x="0" y="26"/>
                </a:lnTo>
                <a:lnTo>
                  <a:pt x="0" y="31"/>
                </a:lnTo>
                <a:lnTo>
                  <a:pt x="0" y="37"/>
                </a:lnTo>
                <a:lnTo>
                  <a:pt x="4" y="42"/>
                </a:lnTo>
                <a:lnTo>
                  <a:pt x="16" y="0"/>
                </a:lnTo>
                <a:close/>
              </a:path>
            </a:pathLst>
          </a:custGeom>
          <a:solidFill>
            <a:srgbClr val="EF91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59" name="Freeform 236">
            <a:extLst>
              <a:ext uri="{FF2B5EF4-FFF2-40B4-BE49-F238E27FC236}">
                <a16:creationId xmlns:a16="http://schemas.microsoft.com/office/drawing/2014/main" xmlns="" id="{F0BC69A0-AA7C-42BD-88AD-5D952D1A36A6}"/>
              </a:ext>
            </a:extLst>
          </p:cNvPr>
          <p:cNvSpPr>
            <a:spLocks/>
          </p:cNvSpPr>
          <p:nvPr/>
        </p:nvSpPr>
        <p:spPr bwMode="auto">
          <a:xfrm>
            <a:off x="8458822" y="540094"/>
            <a:ext cx="165100" cy="136525"/>
          </a:xfrm>
          <a:custGeom>
            <a:avLst/>
            <a:gdLst>
              <a:gd name="T0" fmla="*/ 2147483647 w 104"/>
              <a:gd name="T1" fmla="*/ 0 h 86"/>
              <a:gd name="T2" fmla="*/ 2147483647 w 104"/>
              <a:gd name="T3" fmla="*/ 2147483647 h 86"/>
              <a:gd name="T4" fmla="*/ 2147483647 w 104"/>
              <a:gd name="T5" fmla="*/ 2147483647 h 86"/>
              <a:gd name="T6" fmla="*/ 2147483647 w 104"/>
              <a:gd name="T7" fmla="*/ 2147483647 h 86"/>
              <a:gd name="T8" fmla="*/ 2147483647 w 104"/>
              <a:gd name="T9" fmla="*/ 2147483647 h 86"/>
              <a:gd name="T10" fmla="*/ 2147483647 w 104"/>
              <a:gd name="T11" fmla="*/ 2147483647 h 86"/>
              <a:gd name="T12" fmla="*/ 2147483647 w 104"/>
              <a:gd name="T13" fmla="*/ 2147483647 h 86"/>
              <a:gd name="T14" fmla="*/ 2147483647 w 104"/>
              <a:gd name="T15" fmla="*/ 2147483647 h 86"/>
              <a:gd name="T16" fmla="*/ 2147483647 w 104"/>
              <a:gd name="T17" fmla="*/ 2147483647 h 86"/>
              <a:gd name="T18" fmla="*/ 2147483647 w 104"/>
              <a:gd name="T19" fmla="*/ 2147483647 h 86"/>
              <a:gd name="T20" fmla="*/ 0 w 104"/>
              <a:gd name="T21" fmla="*/ 2147483647 h 86"/>
              <a:gd name="T22" fmla="*/ 2147483647 w 104"/>
              <a:gd name="T23" fmla="*/ 2147483647 h 86"/>
              <a:gd name="T24" fmla="*/ 2147483647 w 104"/>
              <a:gd name="T25" fmla="*/ 2147483647 h 86"/>
              <a:gd name="T26" fmla="*/ 2147483647 w 104"/>
              <a:gd name="T27" fmla="*/ 2147483647 h 86"/>
              <a:gd name="T28" fmla="*/ 2147483647 w 104"/>
              <a:gd name="T29" fmla="*/ 2147483647 h 86"/>
              <a:gd name="T30" fmla="*/ 2147483647 w 104"/>
              <a:gd name="T31" fmla="*/ 2147483647 h 86"/>
              <a:gd name="T32" fmla="*/ 2147483647 w 104"/>
              <a:gd name="T33" fmla="*/ 2147483647 h 86"/>
              <a:gd name="T34" fmla="*/ 2147483647 w 104"/>
              <a:gd name="T35" fmla="*/ 2147483647 h 86"/>
              <a:gd name="T36" fmla="*/ 2147483647 w 104"/>
              <a:gd name="T37" fmla="*/ 2147483647 h 86"/>
              <a:gd name="T38" fmla="*/ 2147483647 w 104"/>
              <a:gd name="T39" fmla="*/ 2147483647 h 86"/>
              <a:gd name="T40" fmla="*/ 2147483647 w 104"/>
              <a:gd name="T41" fmla="*/ 2147483647 h 86"/>
              <a:gd name="T42" fmla="*/ 2147483647 w 104"/>
              <a:gd name="T43" fmla="*/ 2147483647 h 86"/>
              <a:gd name="T44" fmla="*/ 2147483647 w 104"/>
              <a:gd name="T45" fmla="*/ 0 h 86"/>
              <a:gd name="T46" fmla="*/ 2147483647 w 104"/>
              <a:gd name="T47" fmla="*/ 0 h 8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w 104"/>
              <a:gd name="T73" fmla="*/ 0 h 86"/>
              <a:gd name="T74" fmla="*/ 104 w 104"/>
              <a:gd name="T75" fmla="*/ 86 h 86"/>
            </a:gdLst>
            <a:ahLst/>
            <a:cxnLst>
              <a:cxn ang="T48">
                <a:pos x="T0" y="T1"/>
              </a:cxn>
              <a:cxn ang="T49">
                <a:pos x="T2" y="T3"/>
              </a:cxn>
              <a:cxn ang="T50">
                <a:pos x="T4" y="T5"/>
              </a:cxn>
              <a:cxn ang="T51">
                <a:pos x="T6" y="T7"/>
              </a:cxn>
              <a:cxn ang="T52">
                <a:pos x="T8" y="T9"/>
              </a:cxn>
              <a:cxn ang="T53">
                <a:pos x="T10" y="T11"/>
              </a:cxn>
              <a:cxn ang="T54">
                <a:pos x="T12" y="T13"/>
              </a:cxn>
              <a:cxn ang="T55">
                <a:pos x="T14" y="T15"/>
              </a:cxn>
              <a:cxn ang="T56">
                <a:pos x="T16" y="T17"/>
              </a:cxn>
              <a:cxn ang="T57">
                <a:pos x="T18" y="T19"/>
              </a:cxn>
              <a:cxn ang="T58">
                <a:pos x="T20" y="T21"/>
              </a:cxn>
              <a:cxn ang="T59">
                <a:pos x="T22" y="T23"/>
              </a:cxn>
              <a:cxn ang="T60">
                <a:pos x="T24" y="T25"/>
              </a:cxn>
              <a:cxn ang="T61">
                <a:pos x="T26" y="T27"/>
              </a:cxn>
              <a:cxn ang="T62">
                <a:pos x="T28" y="T29"/>
              </a:cxn>
              <a:cxn ang="T63">
                <a:pos x="T30" y="T31"/>
              </a:cxn>
              <a:cxn ang="T64">
                <a:pos x="T32" y="T33"/>
              </a:cxn>
              <a:cxn ang="T65">
                <a:pos x="T34" y="T35"/>
              </a:cxn>
              <a:cxn ang="T66">
                <a:pos x="T36" y="T37"/>
              </a:cxn>
              <a:cxn ang="T67">
                <a:pos x="T38" y="T39"/>
              </a:cxn>
              <a:cxn ang="T68">
                <a:pos x="T40" y="T41"/>
              </a:cxn>
              <a:cxn ang="T69">
                <a:pos x="T42" y="T43"/>
              </a:cxn>
              <a:cxn ang="T70">
                <a:pos x="T44" y="T45"/>
              </a:cxn>
              <a:cxn ang="T71">
                <a:pos x="T46" y="T47"/>
              </a:cxn>
            </a:cxnLst>
            <a:rect l="T72" t="T73" r="T74" b="T75"/>
            <a:pathLst>
              <a:path w="104" h="86">
                <a:moveTo>
                  <a:pt x="58" y="0"/>
                </a:moveTo>
                <a:lnTo>
                  <a:pt x="39" y="3"/>
                </a:lnTo>
                <a:lnTo>
                  <a:pt x="34" y="5"/>
                </a:lnTo>
                <a:lnTo>
                  <a:pt x="39" y="16"/>
                </a:lnTo>
                <a:lnTo>
                  <a:pt x="32" y="16"/>
                </a:lnTo>
                <a:lnTo>
                  <a:pt x="30" y="18"/>
                </a:lnTo>
                <a:lnTo>
                  <a:pt x="28" y="35"/>
                </a:lnTo>
                <a:lnTo>
                  <a:pt x="22" y="35"/>
                </a:lnTo>
                <a:lnTo>
                  <a:pt x="13" y="40"/>
                </a:lnTo>
                <a:lnTo>
                  <a:pt x="1" y="48"/>
                </a:lnTo>
                <a:lnTo>
                  <a:pt x="0" y="57"/>
                </a:lnTo>
                <a:lnTo>
                  <a:pt x="1" y="64"/>
                </a:lnTo>
                <a:lnTo>
                  <a:pt x="5" y="70"/>
                </a:lnTo>
                <a:lnTo>
                  <a:pt x="11" y="73"/>
                </a:lnTo>
                <a:lnTo>
                  <a:pt x="17" y="71"/>
                </a:lnTo>
                <a:lnTo>
                  <a:pt x="24" y="71"/>
                </a:lnTo>
                <a:lnTo>
                  <a:pt x="32" y="71"/>
                </a:lnTo>
                <a:lnTo>
                  <a:pt x="39" y="73"/>
                </a:lnTo>
                <a:lnTo>
                  <a:pt x="47" y="79"/>
                </a:lnTo>
                <a:lnTo>
                  <a:pt x="56" y="86"/>
                </a:lnTo>
                <a:lnTo>
                  <a:pt x="81" y="86"/>
                </a:lnTo>
                <a:lnTo>
                  <a:pt x="104" y="79"/>
                </a:lnTo>
                <a:lnTo>
                  <a:pt x="68" y="0"/>
                </a:lnTo>
                <a:lnTo>
                  <a:pt x="58" y="0"/>
                </a:lnTo>
                <a:close/>
              </a:path>
            </a:pathLst>
          </a:custGeom>
          <a:solidFill>
            <a:srgbClr val="EDEDED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60" name="Freeform 237">
            <a:extLst>
              <a:ext uri="{FF2B5EF4-FFF2-40B4-BE49-F238E27FC236}">
                <a16:creationId xmlns:a16="http://schemas.microsoft.com/office/drawing/2014/main" xmlns="" id="{CA82EC79-63DE-4B86-8AC8-4DAD07578767}"/>
              </a:ext>
            </a:extLst>
          </p:cNvPr>
          <p:cNvSpPr>
            <a:spLocks/>
          </p:cNvSpPr>
          <p:nvPr/>
        </p:nvSpPr>
        <p:spPr bwMode="auto">
          <a:xfrm>
            <a:off x="8536609" y="452782"/>
            <a:ext cx="147638" cy="153987"/>
          </a:xfrm>
          <a:custGeom>
            <a:avLst/>
            <a:gdLst>
              <a:gd name="T0" fmla="*/ 2147483647 w 93"/>
              <a:gd name="T1" fmla="*/ 2147483647 h 97"/>
              <a:gd name="T2" fmla="*/ 2147483647 w 93"/>
              <a:gd name="T3" fmla="*/ 2147483647 h 97"/>
              <a:gd name="T4" fmla="*/ 2147483647 w 93"/>
              <a:gd name="T5" fmla="*/ 2147483647 h 97"/>
              <a:gd name="T6" fmla="*/ 2147483647 w 93"/>
              <a:gd name="T7" fmla="*/ 2147483647 h 97"/>
              <a:gd name="T8" fmla="*/ 2147483647 w 93"/>
              <a:gd name="T9" fmla="*/ 2147483647 h 97"/>
              <a:gd name="T10" fmla="*/ 2147483647 w 93"/>
              <a:gd name="T11" fmla="*/ 2147483647 h 97"/>
              <a:gd name="T12" fmla="*/ 0 w 93"/>
              <a:gd name="T13" fmla="*/ 2147483647 h 97"/>
              <a:gd name="T14" fmla="*/ 2147483647 w 93"/>
              <a:gd name="T15" fmla="*/ 2147483647 h 97"/>
              <a:gd name="T16" fmla="*/ 2147483647 w 93"/>
              <a:gd name="T17" fmla="*/ 2147483647 h 97"/>
              <a:gd name="T18" fmla="*/ 2147483647 w 93"/>
              <a:gd name="T19" fmla="*/ 2147483647 h 97"/>
              <a:gd name="T20" fmla="*/ 2147483647 w 93"/>
              <a:gd name="T21" fmla="*/ 2147483647 h 97"/>
              <a:gd name="T22" fmla="*/ 2147483647 w 93"/>
              <a:gd name="T23" fmla="*/ 2147483647 h 97"/>
              <a:gd name="T24" fmla="*/ 2147483647 w 93"/>
              <a:gd name="T25" fmla="*/ 2147483647 h 97"/>
              <a:gd name="T26" fmla="*/ 2147483647 w 93"/>
              <a:gd name="T27" fmla="*/ 2147483647 h 97"/>
              <a:gd name="T28" fmla="*/ 2147483647 w 93"/>
              <a:gd name="T29" fmla="*/ 2147483647 h 97"/>
              <a:gd name="T30" fmla="*/ 2147483647 w 93"/>
              <a:gd name="T31" fmla="*/ 2147483647 h 97"/>
              <a:gd name="T32" fmla="*/ 2147483647 w 93"/>
              <a:gd name="T33" fmla="*/ 2147483647 h 97"/>
              <a:gd name="T34" fmla="*/ 2147483647 w 93"/>
              <a:gd name="T35" fmla="*/ 2147483647 h 97"/>
              <a:gd name="T36" fmla="*/ 2147483647 w 93"/>
              <a:gd name="T37" fmla="*/ 2147483647 h 97"/>
              <a:gd name="T38" fmla="*/ 2147483647 w 93"/>
              <a:gd name="T39" fmla="*/ 0 h 97"/>
              <a:gd name="T40" fmla="*/ 2147483647 w 93"/>
              <a:gd name="T41" fmla="*/ 0 h 97"/>
              <a:gd name="T42" fmla="*/ 2147483647 w 93"/>
              <a:gd name="T43" fmla="*/ 0 h 97"/>
              <a:gd name="T44" fmla="*/ 2147483647 w 93"/>
              <a:gd name="T45" fmla="*/ 2147483647 h 97"/>
              <a:gd name="T46" fmla="*/ 2147483647 w 93"/>
              <a:gd name="T47" fmla="*/ 2147483647 h 97"/>
              <a:gd name="T48" fmla="*/ 2147483647 w 93"/>
              <a:gd name="T49" fmla="*/ 2147483647 h 97"/>
              <a:gd name="T50" fmla="*/ 2147483647 w 93"/>
              <a:gd name="T51" fmla="*/ 2147483647 h 97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w 93"/>
              <a:gd name="T79" fmla="*/ 0 h 97"/>
              <a:gd name="T80" fmla="*/ 93 w 93"/>
              <a:gd name="T81" fmla="*/ 97 h 97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T78" t="T79" r="T80" b="T81"/>
            <a:pathLst>
              <a:path w="93" h="97">
                <a:moveTo>
                  <a:pt x="38" y="91"/>
                </a:moveTo>
                <a:lnTo>
                  <a:pt x="26" y="95"/>
                </a:lnTo>
                <a:lnTo>
                  <a:pt x="23" y="97"/>
                </a:lnTo>
                <a:lnTo>
                  <a:pt x="19" y="95"/>
                </a:lnTo>
                <a:lnTo>
                  <a:pt x="17" y="91"/>
                </a:lnTo>
                <a:lnTo>
                  <a:pt x="6" y="73"/>
                </a:lnTo>
                <a:lnTo>
                  <a:pt x="0" y="58"/>
                </a:lnTo>
                <a:lnTo>
                  <a:pt x="2" y="40"/>
                </a:lnTo>
                <a:lnTo>
                  <a:pt x="6" y="25"/>
                </a:lnTo>
                <a:lnTo>
                  <a:pt x="7" y="25"/>
                </a:lnTo>
                <a:lnTo>
                  <a:pt x="17" y="27"/>
                </a:lnTo>
                <a:lnTo>
                  <a:pt x="28" y="33"/>
                </a:lnTo>
                <a:lnTo>
                  <a:pt x="30" y="20"/>
                </a:lnTo>
                <a:lnTo>
                  <a:pt x="32" y="14"/>
                </a:lnTo>
                <a:lnTo>
                  <a:pt x="40" y="11"/>
                </a:lnTo>
                <a:lnTo>
                  <a:pt x="49" y="11"/>
                </a:lnTo>
                <a:lnTo>
                  <a:pt x="61" y="11"/>
                </a:lnTo>
                <a:lnTo>
                  <a:pt x="62" y="7"/>
                </a:lnTo>
                <a:lnTo>
                  <a:pt x="62" y="1"/>
                </a:lnTo>
                <a:lnTo>
                  <a:pt x="66" y="0"/>
                </a:lnTo>
                <a:lnTo>
                  <a:pt x="72" y="0"/>
                </a:lnTo>
                <a:lnTo>
                  <a:pt x="81" y="0"/>
                </a:lnTo>
                <a:lnTo>
                  <a:pt x="76" y="7"/>
                </a:lnTo>
                <a:lnTo>
                  <a:pt x="81" y="18"/>
                </a:lnTo>
                <a:lnTo>
                  <a:pt x="93" y="29"/>
                </a:lnTo>
                <a:lnTo>
                  <a:pt x="38" y="91"/>
                </a:lnTo>
                <a:close/>
              </a:path>
            </a:pathLst>
          </a:custGeom>
          <a:solidFill>
            <a:srgbClr val="EDEDED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61" name="Freeform 238">
            <a:extLst>
              <a:ext uri="{FF2B5EF4-FFF2-40B4-BE49-F238E27FC236}">
                <a16:creationId xmlns:a16="http://schemas.microsoft.com/office/drawing/2014/main" xmlns="" id="{8242E4C2-E0AB-45AE-A359-764B8EBB3A11}"/>
              </a:ext>
            </a:extLst>
          </p:cNvPr>
          <p:cNvSpPr>
            <a:spLocks/>
          </p:cNvSpPr>
          <p:nvPr/>
        </p:nvSpPr>
        <p:spPr bwMode="auto">
          <a:xfrm>
            <a:off x="8720759" y="367057"/>
            <a:ext cx="285750" cy="382587"/>
          </a:xfrm>
          <a:custGeom>
            <a:avLst/>
            <a:gdLst>
              <a:gd name="T0" fmla="*/ 2147483647 w 180"/>
              <a:gd name="T1" fmla="*/ 2147483647 h 241"/>
              <a:gd name="T2" fmla="*/ 2147483647 w 180"/>
              <a:gd name="T3" fmla="*/ 2147483647 h 241"/>
              <a:gd name="T4" fmla="*/ 2147483647 w 180"/>
              <a:gd name="T5" fmla="*/ 2147483647 h 241"/>
              <a:gd name="T6" fmla="*/ 2147483647 w 180"/>
              <a:gd name="T7" fmla="*/ 2147483647 h 241"/>
              <a:gd name="T8" fmla="*/ 2147483647 w 180"/>
              <a:gd name="T9" fmla="*/ 2147483647 h 241"/>
              <a:gd name="T10" fmla="*/ 2147483647 w 180"/>
              <a:gd name="T11" fmla="*/ 2147483647 h 241"/>
              <a:gd name="T12" fmla="*/ 2147483647 w 180"/>
              <a:gd name="T13" fmla="*/ 0 h 241"/>
              <a:gd name="T14" fmla="*/ 2147483647 w 180"/>
              <a:gd name="T15" fmla="*/ 2147483647 h 241"/>
              <a:gd name="T16" fmla="*/ 2147483647 w 180"/>
              <a:gd name="T17" fmla="*/ 2147483647 h 241"/>
              <a:gd name="T18" fmla="*/ 2147483647 w 180"/>
              <a:gd name="T19" fmla="*/ 0 h 241"/>
              <a:gd name="T20" fmla="*/ 2147483647 w 180"/>
              <a:gd name="T21" fmla="*/ 2147483647 h 241"/>
              <a:gd name="T22" fmla="*/ 2147483647 w 180"/>
              <a:gd name="T23" fmla="*/ 2147483647 h 241"/>
              <a:gd name="T24" fmla="*/ 2147483647 w 180"/>
              <a:gd name="T25" fmla="*/ 2147483647 h 241"/>
              <a:gd name="T26" fmla="*/ 2147483647 w 180"/>
              <a:gd name="T27" fmla="*/ 2147483647 h 241"/>
              <a:gd name="T28" fmla="*/ 2147483647 w 180"/>
              <a:gd name="T29" fmla="*/ 2147483647 h 241"/>
              <a:gd name="T30" fmla="*/ 2147483647 w 180"/>
              <a:gd name="T31" fmla="*/ 2147483647 h 241"/>
              <a:gd name="T32" fmla="*/ 2147483647 w 180"/>
              <a:gd name="T33" fmla="*/ 2147483647 h 241"/>
              <a:gd name="T34" fmla="*/ 2147483647 w 180"/>
              <a:gd name="T35" fmla="*/ 2147483647 h 241"/>
              <a:gd name="T36" fmla="*/ 2147483647 w 180"/>
              <a:gd name="T37" fmla="*/ 2147483647 h 241"/>
              <a:gd name="T38" fmla="*/ 2147483647 w 180"/>
              <a:gd name="T39" fmla="*/ 2147483647 h 241"/>
              <a:gd name="T40" fmla="*/ 2147483647 w 180"/>
              <a:gd name="T41" fmla="*/ 2147483647 h 241"/>
              <a:gd name="T42" fmla="*/ 2147483647 w 180"/>
              <a:gd name="T43" fmla="*/ 2147483647 h 241"/>
              <a:gd name="T44" fmla="*/ 2147483647 w 180"/>
              <a:gd name="T45" fmla="*/ 2147483647 h 241"/>
              <a:gd name="T46" fmla="*/ 2147483647 w 180"/>
              <a:gd name="T47" fmla="*/ 2147483647 h 241"/>
              <a:gd name="T48" fmla="*/ 2147483647 w 180"/>
              <a:gd name="T49" fmla="*/ 2147483647 h 241"/>
              <a:gd name="T50" fmla="*/ 2147483647 w 180"/>
              <a:gd name="T51" fmla="*/ 2147483647 h 241"/>
              <a:gd name="T52" fmla="*/ 2147483647 w 180"/>
              <a:gd name="T53" fmla="*/ 2147483647 h 241"/>
              <a:gd name="T54" fmla="*/ 2147483647 w 180"/>
              <a:gd name="T55" fmla="*/ 2147483647 h 241"/>
              <a:gd name="T56" fmla="*/ 2147483647 w 180"/>
              <a:gd name="T57" fmla="*/ 2147483647 h 241"/>
              <a:gd name="T58" fmla="*/ 2147483647 w 180"/>
              <a:gd name="T59" fmla="*/ 2147483647 h 241"/>
              <a:gd name="T60" fmla="*/ 2147483647 w 180"/>
              <a:gd name="T61" fmla="*/ 2147483647 h 241"/>
              <a:gd name="T62" fmla="*/ 2147483647 w 180"/>
              <a:gd name="T63" fmla="*/ 2147483647 h 241"/>
              <a:gd name="T64" fmla="*/ 2147483647 w 180"/>
              <a:gd name="T65" fmla="*/ 2147483647 h 241"/>
              <a:gd name="T66" fmla="*/ 2147483647 w 180"/>
              <a:gd name="T67" fmla="*/ 2147483647 h 241"/>
              <a:gd name="T68" fmla="*/ 2147483647 w 180"/>
              <a:gd name="T69" fmla="*/ 2147483647 h 241"/>
              <a:gd name="T70" fmla="*/ 2147483647 w 180"/>
              <a:gd name="T71" fmla="*/ 2147483647 h 241"/>
              <a:gd name="T72" fmla="*/ 2147483647 w 180"/>
              <a:gd name="T73" fmla="*/ 2147483647 h 241"/>
              <a:gd name="T74" fmla="*/ 2147483647 w 180"/>
              <a:gd name="T75" fmla="*/ 2147483647 h 241"/>
              <a:gd name="T76" fmla="*/ 2147483647 w 180"/>
              <a:gd name="T77" fmla="*/ 2147483647 h 241"/>
              <a:gd name="T78" fmla="*/ 2147483647 w 180"/>
              <a:gd name="T79" fmla="*/ 2147483647 h 241"/>
              <a:gd name="T80" fmla="*/ 2147483647 w 180"/>
              <a:gd name="T81" fmla="*/ 2147483647 h 241"/>
              <a:gd name="T82" fmla="*/ 2147483647 w 180"/>
              <a:gd name="T83" fmla="*/ 2147483647 h 241"/>
              <a:gd name="T84" fmla="*/ 2147483647 w 180"/>
              <a:gd name="T85" fmla="*/ 2147483647 h 241"/>
              <a:gd name="T86" fmla="*/ 2147483647 w 180"/>
              <a:gd name="T87" fmla="*/ 2147483647 h 241"/>
              <a:gd name="T88" fmla="*/ 2147483647 w 180"/>
              <a:gd name="T89" fmla="*/ 2147483647 h 241"/>
              <a:gd name="T90" fmla="*/ 0 w 180"/>
              <a:gd name="T91" fmla="*/ 2147483647 h 241"/>
              <a:gd name="T92" fmla="*/ 0 w 180"/>
              <a:gd name="T93" fmla="*/ 2147483647 h 241"/>
              <a:gd name="T94" fmla="*/ 2147483647 w 180"/>
              <a:gd name="T95" fmla="*/ 2147483647 h 241"/>
              <a:gd name="T96" fmla="*/ 2147483647 w 180"/>
              <a:gd name="T97" fmla="*/ 2147483647 h 241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w 180"/>
              <a:gd name="T148" fmla="*/ 0 h 241"/>
              <a:gd name="T149" fmla="*/ 180 w 180"/>
              <a:gd name="T150" fmla="*/ 241 h 241"/>
            </a:gdLst>
            <a:ahLst/>
            <a:cxnLst>
              <a:cxn ang="T98">
                <a:pos x="T0" y="T1"/>
              </a:cxn>
              <a:cxn ang="T99">
                <a:pos x="T2" y="T3"/>
              </a:cxn>
              <a:cxn ang="T100">
                <a:pos x="T4" y="T5"/>
              </a:cxn>
              <a:cxn ang="T101">
                <a:pos x="T6" y="T7"/>
              </a:cxn>
              <a:cxn ang="T102">
                <a:pos x="T8" y="T9"/>
              </a:cxn>
              <a:cxn ang="T103">
                <a:pos x="T10" y="T11"/>
              </a:cxn>
              <a:cxn ang="T104">
                <a:pos x="T12" y="T13"/>
              </a:cxn>
              <a:cxn ang="T105">
                <a:pos x="T14" y="T15"/>
              </a:cxn>
              <a:cxn ang="T106">
                <a:pos x="T16" y="T17"/>
              </a:cxn>
              <a:cxn ang="T107">
                <a:pos x="T18" y="T19"/>
              </a:cxn>
              <a:cxn ang="T108">
                <a:pos x="T20" y="T21"/>
              </a:cxn>
              <a:cxn ang="T109">
                <a:pos x="T22" y="T23"/>
              </a:cxn>
              <a:cxn ang="T110">
                <a:pos x="T24" y="T25"/>
              </a:cxn>
              <a:cxn ang="T111">
                <a:pos x="T26" y="T27"/>
              </a:cxn>
              <a:cxn ang="T112">
                <a:pos x="T28" y="T29"/>
              </a:cxn>
              <a:cxn ang="T113">
                <a:pos x="T30" y="T31"/>
              </a:cxn>
              <a:cxn ang="T114">
                <a:pos x="T32" y="T33"/>
              </a:cxn>
              <a:cxn ang="T115">
                <a:pos x="T34" y="T35"/>
              </a:cxn>
              <a:cxn ang="T116">
                <a:pos x="T36" y="T37"/>
              </a:cxn>
              <a:cxn ang="T117">
                <a:pos x="T38" y="T39"/>
              </a:cxn>
              <a:cxn ang="T118">
                <a:pos x="T40" y="T41"/>
              </a:cxn>
              <a:cxn ang="T119">
                <a:pos x="T42" y="T43"/>
              </a:cxn>
              <a:cxn ang="T120">
                <a:pos x="T44" y="T45"/>
              </a:cxn>
              <a:cxn ang="T121">
                <a:pos x="T46" y="T47"/>
              </a:cxn>
              <a:cxn ang="T122">
                <a:pos x="T48" y="T49"/>
              </a:cxn>
              <a:cxn ang="T123">
                <a:pos x="T50" y="T51"/>
              </a:cxn>
              <a:cxn ang="T124">
                <a:pos x="T52" y="T53"/>
              </a:cxn>
              <a:cxn ang="T125">
                <a:pos x="T54" y="T55"/>
              </a:cxn>
              <a:cxn ang="T126">
                <a:pos x="T56" y="T57"/>
              </a:cxn>
              <a:cxn ang="T127">
                <a:pos x="T58" y="T59"/>
              </a:cxn>
              <a:cxn ang="T128">
                <a:pos x="T60" y="T61"/>
              </a:cxn>
              <a:cxn ang="T129">
                <a:pos x="T62" y="T63"/>
              </a:cxn>
              <a:cxn ang="T130">
                <a:pos x="T64" y="T65"/>
              </a:cxn>
              <a:cxn ang="T131">
                <a:pos x="T66" y="T67"/>
              </a:cxn>
              <a:cxn ang="T132">
                <a:pos x="T68" y="T69"/>
              </a:cxn>
              <a:cxn ang="T133">
                <a:pos x="T70" y="T71"/>
              </a:cxn>
              <a:cxn ang="T134">
                <a:pos x="T72" y="T73"/>
              </a:cxn>
              <a:cxn ang="T135">
                <a:pos x="T74" y="T75"/>
              </a:cxn>
              <a:cxn ang="T136">
                <a:pos x="T76" y="T77"/>
              </a:cxn>
              <a:cxn ang="T137">
                <a:pos x="T78" y="T79"/>
              </a:cxn>
              <a:cxn ang="T138">
                <a:pos x="T80" y="T81"/>
              </a:cxn>
              <a:cxn ang="T139">
                <a:pos x="T82" y="T83"/>
              </a:cxn>
              <a:cxn ang="T140">
                <a:pos x="T84" y="T85"/>
              </a:cxn>
              <a:cxn ang="T141">
                <a:pos x="T86" y="T87"/>
              </a:cxn>
              <a:cxn ang="T142">
                <a:pos x="T88" y="T89"/>
              </a:cxn>
              <a:cxn ang="T143">
                <a:pos x="T90" y="T91"/>
              </a:cxn>
              <a:cxn ang="T144">
                <a:pos x="T92" y="T93"/>
              </a:cxn>
              <a:cxn ang="T145">
                <a:pos x="T94" y="T95"/>
              </a:cxn>
              <a:cxn ang="T146">
                <a:pos x="T96" y="T97"/>
              </a:cxn>
            </a:cxnLst>
            <a:rect l="T147" t="T148" r="T149" b="T150"/>
            <a:pathLst>
              <a:path w="180" h="241">
                <a:moveTo>
                  <a:pt x="7" y="79"/>
                </a:moveTo>
                <a:lnTo>
                  <a:pt x="17" y="61"/>
                </a:lnTo>
                <a:lnTo>
                  <a:pt x="30" y="42"/>
                </a:lnTo>
                <a:lnTo>
                  <a:pt x="43" y="24"/>
                </a:lnTo>
                <a:lnTo>
                  <a:pt x="72" y="9"/>
                </a:lnTo>
                <a:lnTo>
                  <a:pt x="68" y="26"/>
                </a:lnTo>
                <a:lnTo>
                  <a:pt x="96" y="0"/>
                </a:lnTo>
                <a:lnTo>
                  <a:pt x="92" y="8"/>
                </a:lnTo>
                <a:lnTo>
                  <a:pt x="91" y="19"/>
                </a:lnTo>
                <a:lnTo>
                  <a:pt x="113" y="0"/>
                </a:lnTo>
                <a:lnTo>
                  <a:pt x="92" y="26"/>
                </a:lnTo>
                <a:lnTo>
                  <a:pt x="91" y="37"/>
                </a:lnTo>
                <a:lnTo>
                  <a:pt x="102" y="24"/>
                </a:lnTo>
                <a:lnTo>
                  <a:pt x="123" y="15"/>
                </a:lnTo>
                <a:lnTo>
                  <a:pt x="142" y="15"/>
                </a:lnTo>
                <a:lnTo>
                  <a:pt x="123" y="26"/>
                </a:lnTo>
                <a:lnTo>
                  <a:pt x="115" y="42"/>
                </a:lnTo>
                <a:lnTo>
                  <a:pt x="115" y="50"/>
                </a:lnTo>
                <a:lnTo>
                  <a:pt x="123" y="50"/>
                </a:lnTo>
                <a:lnTo>
                  <a:pt x="132" y="55"/>
                </a:lnTo>
                <a:lnTo>
                  <a:pt x="147" y="66"/>
                </a:lnTo>
                <a:lnTo>
                  <a:pt x="144" y="72"/>
                </a:lnTo>
                <a:lnTo>
                  <a:pt x="144" y="76"/>
                </a:lnTo>
                <a:lnTo>
                  <a:pt x="145" y="83"/>
                </a:lnTo>
                <a:lnTo>
                  <a:pt x="149" y="87"/>
                </a:lnTo>
                <a:lnTo>
                  <a:pt x="155" y="92"/>
                </a:lnTo>
                <a:lnTo>
                  <a:pt x="164" y="96"/>
                </a:lnTo>
                <a:lnTo>
                  <a:pt x="172" y="99"/>
                </a:lnTo>
                <a:lnTo>
                  <a:pt x="180" y="99"/>
                </a:lnTo>
                <a:lnTo>
                  <a:pt x="170" y="111"/>
                </a:lnTo>
                <a:lnTo>
                  <a:pt x="163" y="123"/>
                </a:lnTo>
                <a:lnTo>
                  <a:pt x="155" y="134"/>
                </a:lnTo>
                <a:lnTo>
                  <a:pt x="149" y="147"/>
                </a:lnTo>
                <a:lnTo>
                  <a:pt x="144" y="162"/>
                </a:lnTo>
                <a:lnTo>
                  <a:pt x="132" y="168"/>
                </a:lnTo>
                <a:lnTo>
                  <a:pt x="113" y="169"/>
                </a:lnTo>
                <a:lnTo>
                  <a:pt x="102" y="166"/>
                </a:lnTo>
                <a:lnTo>
                  <a:pt x="94" y="164"/>
                </a:lnTo>
                <a:lnTo>
                  <a:pt x="87" y="168"/>
                </a:lnTo>
                <a:lnTo>
                  <a:pt x="89" y="182"/>
                </a:lnTo>
                <a:lnTo>
                  <a:pt x="96" y="199"/>
                </a:lnTo>
                <a:lnTo>
                  <a:pt x="100" y="208"/>
                </a:lnTo>
                <a:lnTo>
                  <a:pt x="100" y="217"/>
                </a:lnTo>
                <a:lnTo>
                  <a:pt x="92" y="241"/>
                </a:lnTo>
                <a:lnTo>
                  <a:pt x="3" y="232"/>
                </a:lnTo>
                <a:lnTo>
                  <a:pt x="0" y="160"/>
                </a:lnTo>
                <a:lnTo>
                  <a:pt x="0" y="118"/>
                </a:lnTo>
                <a:lnTo>
                  <a:pt x="1" y="94"/>
                </a:lnTo>
                <a:lnTo>
                  <a:pt x="7" y="79"/>
                </a:lnTo>
                <a:close/>
              </a:path>
            </a:pathLst>
          </a:custGeom>
          <a:solidFill>
            <a:srgbClr val="EDEDED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62" name="Freeform 239">
            <a:extLst>
              <a:ext uri="{FF2B5EF4-FFF2-40B4-BE49-F238E27FC236}">
                <a16:creationId xmlns:a16="http://schemas.microsoft.com/office/drawing/2014/main" xmlns="" id="{98D4D7DD-2D99-48D3-80C5-6D676EFAE206}"/>
              </a:ext>
            </a:extLst>
          </p:cNvPr>
          <p:cNvSpPr>
            <a:spLocks/>
          </p:cNvSpPr>
          <p:nvPr/>
        </p:nvSpPr>
        <p:spPr bwMode="auto">
          <a:xfrm>
            <a:off x="8846172" y="524219"/>
            <a:ext cx="342900" cy="187325"/>
          </a:xfrm>
          <a:custGeom>
            <a:avLst/>
            <a:gdLst>
              <a:gd name="T0" fmla="*/ 0 w 216"/>
              <a:gd name="T1" fmla="*/ 2147483647 h 118"/>
              <a:gd name="T2" fmla="*/ 2147483647 w 216"/>
              <a:gd name="T3" fmla="*/ 2147483647 h 118"/>
              <a:gd name="T4" fmla="*/ 2147483647 w 216"/>
              <a:gd name="T5" fmla="*/ 2147483647 h 118"/>
              <a:gd name="T6" fmla="*/ 2147483647 w 216"/>
              <a:gd name="T7" fmla="*/ 2147483647 h 118"/>
              <a:gd name="T8" fmla="*/ 2147483647 w 216"/>
              <a:gd name="T9" fmla="*/ 2147483647 h 118"/>
              <a:gd name="T10" fmla="*/ 2147483647 w 216"/>
              <a:gd name="T11" fmla="*/ 2147483647 h 118"/>
              <a:gd name="T12" fmla="*/ 2147483647 w 216"/>
              <a:gd name="T13" fmla="*/ 0 h 118"/>
              <a:gd name="T14" fmla="*/ 2147483647 w 216"/>
              <a:gd name="T15" fmla="*/ 0 h 118"/>
              <a:gd name="T16" fmla="*/ 2147483647 w 216"/>
              <a:gd name="T17" fmla="*/ 2147483647 h 118"/>
              <a:gd name="T18" fmla="*/ 2147483647 w 216"/>
              <a:gd name="T19" fmla="*/ 2147483647 h 118"/>
              <a:gd name="T20" fmla="*/ 2147483647 w 216"/>
              <a:gd name="T21" fmla="*/ 2147483647 h 118"/>
              <a:gd name="T22" fmla="*/ 2147483647 w 216"/>
              <a:gd name="T23" fmla="*/ 2147483647 h 118"/>
              <a:gd name="T24" fmla="*/ 2147483647 w 216"/>
              <a:gd name="T25" fmla="*/ 2147483647 h 118"/>
              <a:gd name="T26" fmla="*/ 2147483647 w 216"/>
              <a:gd name="T27" fmla="*/ 2147483647 h 118"/>
              <a:gd name="T28" fmla="*/ 2147483647 w 216"/>
              <a:gd name="T29" fmla="*/ 2147483647 h 118"/>
              <a:gd name="T30" fmla="*/ 2147483647 w 216"/>
              <a:gd name="T31" fmla="*/ 2147483647 h 118"/>
              <a:gd name="T32" fmla="*/ 2147483647 w 216"/>
              <a:gd name="T33" fmla="*/ 2147483647 h 118"/>
              <a:gd name="T34" fmla="*/ 2147483647 w 216"/>
              <a:gd name="T35" fmla="*/ 2147483647 h 118"/>
              <a:gd name="T36" fmla="*/ 2147483647 w 216"/>
              <a:gd name="T37" fmla="*/ 2147483647 h 118"/>
              <a:gd name="T38" fmla="*/ 2147483647 w 216"/>
              <a:gd name="T39" fmla="*/ 2147483647 h 118"/>
              <a:gd name="T40" fmla="*/ 2147483647 w 216"/>
              <a:gd name="T41" fmla="*/ 2147483647 h 118"/>
              <a:gd name="T42" fmla="*/ 2147483647 w 216"/>
              <a:gd name="T43" fmla="*/ 2147483647 h 118"/>
              <a:gd name="T44" fmla="*/ 2147483647 w 216"/>
              <a:gd name="T45" fmla="*/ 2147483647 h 118"/>
              <a:gd name="T46" fmla="*/ 2147483647 w 216"/>
              <a:gd name="T47" fmla="*/ 2147483647 h 118"/>
              <a:gd name="T48" fmla="*/ 2147483647 w 216"/>
              <a:gd name="T49" fmla="*/ 2147483647 h 118"/>
              <a:gd name="T50" fmla="*/ 2147483647 w 216"/>
              <a:gd name="T51" fmla="*/ 2147483647 h 118"/>
              <a:gd name="T52" fmla="*/ 2147483647 w 216"/>
              <a:gd name="T53" fmla="*/ 2147483647 h 118"/>
              <a:gd name="T54" fmla="*/ 2147483647 w 216"/>
              <a:gd name="T55" fmla="*/ 2147483647 h 118"/>
              <a:gd name="T56" fmla="*/ 2147483647 w 216"/>
              <a:gd name="T57" fmla="*/ 2147483647 h 118"/>
              <a:gd name="T58" fmla="*/ 2147483647 w 216"/>
              <a:gd name="T59" fmla="*/ 2147483647 h 118"/>
              <a:gd name="T60" fmla="*/ 2147483647 w 216"/>
              <a:gd name="T61" fmla="*/ 2147483647 h 118"/>
              <a:gd name="T62" fmla="*/ 2147483647 w 216"/>
              <a:gd name="T63" fmla="*/ 2147483647 h 118"/>
              <a:gd name="T64" fmla="*/ 2147483647 w 216"/>
              <a:gd name="T65" fmla="*/ 2147483647 h 118"/>
              <a:gd name="T66" fmla="*/ 2147483647 w 216"/>
              <a:gd name="T67" fmla="*/ 2147483647 h 118"/>
              <a:gd name="T68" fmla="*/ 2147483647 w 216"/>
              <a:gd name="T69" fmla="*/ 2147483647 h 118"/>
              <a:gd name="T70" fmla="*/ 2147483647 w 216"/>
              <a:gd name="T71" fmla="*/ 2147483647 h 118"/>
              <a:gd name="T72" fmla="*/ 2147483647 w 216"/>
              <a:gd name="T73" fmla="*/ 2147483647 h 118"/>
              <a:gd name="T74" fmla="*/ 2147483647 w 216"/>
              <a:gd name="T75" fmla="*/ 2147483647 h 118"/>
              <a:gd name="T76" fmla="*/ 2147483647 w 216"/>
              <a:gd name="T77" fmla="*/ 2147483647 h 118"/>
              <a:gd name="T78" fmla="*/ 0 w 216"/>
              <a:gd name="T79" fmla="*/ 2147483647 h 118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w 216"/>
              <a:gd name="T121" fmla="*/ 0 h 118"/>
              <a:gd name="T122" fmla="*/ 216 w 216"/>
              <a:gd name="T123" fmla="*/ 118 h 118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T120" t="T121" r="T122" b="T123"/>
            <a:pathLst>
              <a:path w="216" h="118">
                <a:moveTo>
                  <a:pt x="0" y="69"/>
                </a:moveTo>
                <a:lnTo>
                  <a:pt x="21" y="56"/>
                </a:lnTo>
                <a:lnTo>
                  <a:pt x="49" y="65"/>
                </a:lnTo>
                <a:lnTo>
                  <a:pt x="66" y="54"/>
                </a:lnTo>
                <a:lnTo>
                  <a:pt x="78" y="32"/>
                </a:lnTo>
                <a:lnTo>
                  <a:pt x="93" y="13"/>
                </a:lnTo>
                <a:lnTo>
                  <a:pt x="99" y="0"/>
                </a:lnTo>
                <a:lnTo>
                  <a:pt x="114" y="0"/>
                </a:lnTo>
                <a:lnTo>
                  <a:pt x="123" y="4"/>
                </a:lnTo>
                <a:lnTo>
                  <a:pt x="131" y="13"/>
                </a:lnTo>
                <a:lnTo>
                  <a:pt x="140" y="26"/>
                </a:lnTo>
                <a:lnTo>
                  <a:pt x="150" y="37"/>
                </a:lnTo>
                <a:lnTo>
                  <a:pt x="165" y="48"/>
                </a:lnTo>
                <a:lnTo>
                  <a:pt x="180" y="59"/>
                </a:lnTo>
                <a:lnTo>
                  <a:pt x="192" y="67"/>
                </a:lnTo>
                <a:lnTo>
                  <a:pt x="201" y="70"/>
                </a:lnTo>
                <a:lnTo>
                  <a:pt x="207" y="72"/>
                </a:lnTo>
                <a:lnTo>
                  <a:pt x="216" y="70"/>
                </a:lnTo>
                <a:lnTo>
                  <a:pt x="214" y="80"/>
                </a:lnTo>
                <a:lnTo>
                  <a:pt x="212" y="91"/>
                </a:lnTo>
                <a:lnTo>
                  <a:pt x="205" y="102"/>
                </a:lnTo>
                <a:lnTo>
                  <a:pt x="197" y="111"/>
                </a:lnTo>
                <a:lnTo>
                  <a:pt x="190" y="115"/>
                </a:lnTo>
                <a:lnTo>
                  <a:pt x="180" y="111"/>
                </a:lnTo>
                <a:lnTo>
                  <a:pt x="171" y="105"/>
                </a:lnTo>
                <a:lnTo>
                  <a:pt x="159" y="102"/>
                </a:lnTo>
                <a:lnTo>
                  <a:pt x="148" y="98"/>
                </a:lnTo>
                <a:lnTo>
                  <a:pt x="139" y="103"/>
                </a:lnTo>
                <a:lnTo>
                  <a:pt x="125" y="111"/>
                </a:lnTo>
                <a:lnTo>
                  <a:pt x="116" y="105"/>
                </a:lnTo>
                <a:lnTo>
                  <a:pt x="101" y="96"/>
                </a:lnTo>
                <a:lnTo>
                  <a:pt x="91" y="100"/>
                </a:lnTo>
                <a:lnTo>
                  <a:pt x="78" y="107"/>
                </a:lnTo>
                <a:lnTo>
                  <a:pt x="61" y="109"/>
                </a:lnTo>
                <a:lnTo>
                  <a:pt x="38" y="115"/>
                </a:lnTo>
                <a:lnTo>
                  <a:pt x="21" y="118"/>
                </a:lnTo>
                <a:lnTo>
                  <a:pt x="12" y="105"/>
                </a:lnTo>
                <a:lnTo>
                  <a:pt x="8" y="98"/>
                </a:lnTo>
                <a:lnTo>
                  <a:pt x="2" y="81"/>
                </a:lnTo>
                <a:lnTo>
                  <a:pt x="0" y="69"/>
                </a:lnTo>
                <a:close/>
              </a:path>
            </a:pathLst>
          </a:custGeom>
          <a:solidFill>
            <a:srgbClr val="FF5F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63" name="Freeform 240">
            <a:extLst>
              <a:ext uri="{FF2B5EF4-FFF2-40B4-BE49-F238E27FC236}">
                <a16:creationId xmlns:a16="http://schemas.microsoft.com/office/drawing/2014/main" xmlns="" id="{4CDB72F1-F59E-4128-A4E8-3AA4ABE36F15}"/>
              </a:ext>
            </a:extLst>
          </p:cNvPr>
          <p:cNvSpPr>
            <a:spLocks/>
          </p:cNvSpPr>
          <p:nvPr/>
        </p:nvSpPr>
        <p:spPr bwMode="auto">
          <a:xfrm>
            <a:off x="8779497" y="1167157"/>
            <a:ext cx="114300" cy="128587"/>
          </a:xfrm>
          <a:custGeom>
            <a:avLst/>
            <a:gdLst>
              <a:gd name="T0" fmla="*/ 2147483647 w 72"/>
              <a:gd name="T1" fmla="*/ 0 h 81"/>
              <a:gd name="T2" fmla="*/ 2147483647 w 72"/>
              <a:gd name="T3" fmla="*/ 0 h 81"/>
              <a:gd name="T4" fmla="*/ 2147483647 w 72"/>
              <a:gd name="T5" fmla="*/ 2147483647 h 81"/>
              <a:gd name="T6" fmla="*/ 2147483647 w 72"/>
              <a:gd name="T7" fmla="*/ 2147483647 h 81"/>
              <a:gd name="T8" fmla="*/ 2147483647 w 72"/>
              <a:gd name="T9" fmla="*/ 2147483647 h 81"/>
              <a:gd name="T10" fmla="*/ 2147483647 w 72"/>
              <a:gd name="T11" fmla="*/ 2147483647 h 81"/>
              <a:gd name="T12" fmla="*/ 2147483647 w 72"/>
              <a:gd name="T13" fmla="*/ 2147483647 h 81"/>
              <a:gd name="T14" fmla="*/ 2147483647 w 72"/>
              <a:gd name="T15" fmla="*/ 2147483647 h 81"/>
              <a:gd name="T16" fmla="*/ 2147483647 w 72"/>
              <a:gd name="T17" fmla="*/ 2147483647 h 81"/>
              <a:gd name="T18" fmla="*/ 2147483647 w 72"/>
              <a:gd name="T19" fmla="*/ 2147483647 h 81"/>
              <a:gd name="T20" fmla="*/ 2147483647 w 72"/>
              <a:gd name="T21" fmla="*/ 2147483647 h 81"/>
              <a:gd name="T22" fmla="*/ 2147483647 w 72"/>
              <a:gd name="T23" fmla="*/ 2147483647 h 81"/>
              <a:gd name="T24" fmla="*/ 0 w 72"/>
              <a:gd name="T25" fmla="*/ 2147483647 h 81"/>
              <a:gd name="T26" fmla="*/ 2147483647 w 72"/>
              <a:gd name="T27" fmla="*/ 0 h 81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w 72"/>
              <a:gd name="T43" fmla="*/ 0 h 81"/>
              <a:gd name="T44" fmla="*/ 72 w 72"/>
              <a:gd name="T45" fmla="*/ 81 h 81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T42" t="T43" r="T44" b="T45"/>
            <a:pathLst>
              <a:path w="72" h="81">
                <a:moveTo>
                  <a:pt x="48" y="0"/>
                </a:moveTo>
                <a:lnTo>
                  <a:pt x="72" y="0"/>
                </a:lnTo>
                <a:lnTo>
                  <a:pt x="71" y="11"/>
                </a:lnTo>
                <a:lnTo>
                  <a:pt x="67" y="24"/>
                </a:lnTo>
                <a:lnTo>
                  <a:pt x="61" y="35"/>
                </a:lnTo>
                <a:lnTo>
                  <a:pt x="55" y="44"/>
                </a:lnTo>
                <a:lnTo>
                  <a:pt x="46" y="55"/>
                </a:lnTo>
                <a:lnTo>
                  <a:pt x="35" y="63"/>
                </a:lnTo>
                <a:lnTo>
                  <a:pt x="25" y="74"/>
                </a:lnTo>
                <a:lnTo>
                  <a:pt x="19" y="79"/>
                </a:lnTo>
                <a:lnTo>
                  <a:pt x="16" y="81"/>
                </a:lnTo>
                <a:lnTo>
                  <a:pt x="10" y="81"/>
                </a:lnTo>
                <a:lnTo>
                  <a:pt x="0" y="74"/>
                </a:lnTo>
                <a:lnTo>
                  <a:pt x="48" y="0"/>
                </a:lnTo>
                <a:close/>
              </a:path>
            </a:pathLst>
          </a:custGeom>
          <a:solidFill>
            <a:srgbClr val="EDEDED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64" name="Freeform 241">
            <a:extLst>
              <a:ext uri="{FF2B5EF4-FFF2-40B4-BE49-F238E27FC236}">
                <a16:creationId xmlns:a16="http://schemas.microsoft.com/office/drawing/2014/main" xmlns="" id="{8E2805D4-C5B5-434A-871A-A07084619298}"/>
              </a:ext>
            </a:extLst>
          </p:cNvPr>
          <p:cNvSpPr>
            <a:spLocks/>
          </p:cNvSpPr>
          <p:nvPr/>
        </p:nvSpPr>
        <p:spPr bwMode="auto">
          <a:xfrm>
            <a:off x="8566772" y="948082"/>
            <a:ext cx="379412" cy="357187"/>
          </a:xfrm>
          <a:custGeom>
            <a:avLst/>
            <a:gdLst>
              <a:gd name="T0" fmla="*/ 2147483647 w 239"/>
              <a:gd name="T1" fmla="*/ 2147483647 h 225"/>
              <a:gd name="T2" fmla="*/ 2147483647 w 239"/>
              <a:gd name="T3" fmla="*/ 2147483647 h 225"/>
              <a:gd name="T4" fmla="*/ 2147483647 w 239"/>
              <a:gd name="T5" fmla="*/ 2147483647 h 225"/>
              <a:gd name="T6" fmla="*/ 2147483647 w 239"/>
              <a:gd name="T7" fmla="*/ 2147483647 h 225"/>
              <a:gd name="T8" fmla="*/ 2147483647 w 239"/>
              <a:gd name="T9" fmla="*/ 2147483647 h 225"/>
              <a:gd name="T10" fmla="*/ 2147483647 w 239"/>
              <a:gd name="T11" fmla="*/ 2147483647 h 225"/>
              <a:gd name="T12" fmla="*/ 2147483647 w 239"/>
              <a:gd name="T13" fmla="*/ 2147483647 h 225"/>
              <a:gd name="T14" fmla="*/ 2147483647 w 239"/>
              <a:gd name="T15" fmla="*/ 2147483647 h 225"/>
              <a:gd name="T16" fmla="*/ 2147483647 w 239"/>
              <a:gd name="T17" fmla="*/ 2147483647 h 225"/>
              <a:gd name="T18" fmla="*/ 2147483647 w 239"/>
              <a:gd name="T19" fmla="*/ 2147483647 h 225"/>
              <a:gd name="T20" fmla="*/ 2147483647 w 239"/>
              <a:gd name="T21" fmla="*/ 2147483647 h 225"/>
              <a:gd name="T22" fmla="*/ 2147483647 w 239"/>
              <a:gd name="T23" fmla="*/ 2147483647 h 225"/>
              <a:gd name="T24" fmla="*/ 2147483647 w 239"/>
              <a:gd name="T25" fmla="*/ 2147483647 h 225"/>
              <a:gd name="T26" fmla="*/ 2147483647 w 239"/>
              <a:gd name="T27" fmla="*/ 2147483647 h 225"/>
              <a:gd name="T28" fmla="*/ 2147483647 w 239"/>
              <a:gd name="T29" fmla="*/ 2147483647 h 225"/>
              <a:gd name="T30" fmla="*/ 2147483647 w 239"/>
              <a:gd name="T31" fmla="*/ 2147483647 h 225"/>
              <a:gd name="T32" fmla="*/ 2147483647 w 239"/>
              <a:gd name="T33" fmla="*/ 2147483647 h 225"/>
              <a:gd name="T34" fmla="*/ 2147483647 w 239"/>
              <a:gd name="T35" fmla="*/ 2147483647 h 225"/>
              <a:gd name="T36" fmla="*/ 2147483647 w 239"/>
              <a:gd name="T37" fmla="*/ 2147483647 h 225"/>
              <a:gd name="T38" fmla="*/ 2147483647 w 239"/>
              <a:gd name="T39" fmla="*/ 2147483647 h 225"/>
              <a:gd name="T40" fmla="*/ 2147483647 w 239"/>
              <a:gd name="T41" fmla="*/ 2147483647 h 225"/>
              <a:gd name="T42" fmla="*/ 2147483647 w 239"/>
              <a:gd name="T43" fmla="*/ 2147483647 h 225"/>
              <a:gd name="T44" fmla="*/ 2147483647 w 239"/>
              <a:gd name="T45" fmla="*/ 2147483647 h 225"/>
              <a:gd name="T46" fmla="*/ 2147483647 w 239"/>
              <a:gd name="T47" fmla="*/ 2147483647 h 225"/>
              <a:gd name="T48" fmla="*/ 2147483647 w 239"/>
              <a:gd name="T49" fmla="*/ 2147483647 h 225"/>
              <a:gd name="T50" fmla="*/ 2147483647 w 239"/>
              <a:gd name="T51" fmla="*/ 2147483647 h 225"/>
              <a:gd name="T52" fmla="*/ 2147483647 w 239"/>
              <a:gd name="T53" fmla="*/ 2147483647 h 225"/>
              <a:gd name="T54" fmla="*/ 2147483647 w 239"/>
              <a:gd name="T55" fmla="*/ 2147483647 h 225"/>
              <a:gd name="T56" fmla="*/ 2147483647 w 239"/>
              <a:gd name="T57" fmla="*/ 2147483647 h 225"/>
              <a:gd name="T58" fmla="*/ 2147483647 w 239"/>
              <a:gd name="T59" fmla="*/ 2147483647 h 225"/>
              <a:gd name="T60" fmla="*/ 2147483647 w 239"/>
              <a:gd name="T61" fmla="*/ 0 h 225"/>
              <a:gd name="T62" fmla="*/ 0 w 239"/>
              <a:gd name="T63" fmla="*/ 2147483647 h 225"/>
              <a:gd name="T64" fmla="*/ 2147483647 w 239"/>
              <a:gd name="T65" fmla="*/ 2147483647 h 225"/>
              <a:gd name="T66" fmla="*/ 2147483647 w 239"/>
              <a:gd name="T67" fmla="*/ 2147483647 h 225"/>
              <a:gd name="T68" fmla="*/ 2147483647 w 239"/>
              <a:gd name="T69" fmla="*/ 2147483647 h 225"/>
              <a:gd name="T70" fmla="*/ 0 w 239"/>
              <a:gd name="T71" fmla="*/ 2147483647 h 225"/>
              <a:gd name="T72" fmla="*/ 2147483647 w 239"/>
              <a:gd name="T73" fmla="*/ 2147483647 h 225"/>
              <a:gd name="T74" fmla="*/ 2147483647 w 239"/>
              <a:gd name="T75" fmla="*/ 2147483647 h 225"/>
              <a:gd name="T76" fmla="*/ 2147483647 w 239"/>
              <a:gd name="T77" fmla="*/ 2147483647 h 225"/>
              <a:gd name="T78" fmla="*/ 2147483647 w 239"/>
              <a:gd name="T79" fmla="*/ 2147483647 h 225"/>
              <a:gd name="T80" fmla="*/ 2147483647 w 239"/>
              <a:gd name="T81" fmla="*/ 2147483647 h 225"/>
              <a:gd name="T82" fmla="*/ 2147483647 w 239"/>
              <a:gd name="T83" fmla="*/ 2147483647 h 225"/>
              <a:gd name="T84" fmla="*/ 2147483647 w 239"/>
              <a:gd name="T85" fmla="*/ 2147483647 h 225"/>
              <a:gd name="T86" fmla="*/ 2147483647 w 239"/>
              <a:gd name="T87" fmla="*/ 2147483647 h 225"/>
              <a:gd name="T88" fmla="*/ 2147483647 w 239"/>
              <a:gd name="T89" fmla="*/ 2147483647 h 225"/>
              <a:gd name="T90" fmla="*/ 2147483647 w 239"/>
              <a:gd name="T91" fmla="*/ 2147483647 h 225"/>
              <a:gd name="T92" fmla="*/ 2147483647 w 239"/>
              <a:gd name="T93" fmla="*/ 2147483647 h 225"/>
              <a:gd name="T94" fmla="*/ 2147483647 w 239"/>
              <a:gd name="T95" fmla="*/ 2147483647 h 225"/>
              <a:gd name="T96" fmla="*/ 2147483647 w 239"/>
              <a:gd name="T97" fmla="*/ 2147483647 h 225"/>
              <a:gd name="T98" fmla="*/ 2147483647 w 239"/>
              <a:gd name="T99" fmla="*/ 2147483647 h 225"/>
              <a:gd name="T100" fmla="*/ 2147483647 w 239"/>
              <a:gd name="T101" fmla="*/ 2147483647 h 225"/>
              <a:gd name="T102" fmla="*/ 2147483647 w 239"/>
              <a:gd name="T103" fmla="*/ 2147483647 h 225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w 239"/>
              <a:gd name="T157" fmla="*/ 0 h 225"/>
              <a:gd name="T158" fmla="*/ 239 w 239"/>
              <a:gd name="T159" fmla="*/ 225 h 225"/>
            </a:gdLst>
            <a:ahLst/>
            <a:cxnLst>
              <a:cxn ang="T104">
                <a:pos x="T0" y="T1"/>
              </a:cxn>
              <a:cxn ang="T105">
                <a:pos x="T2" y="T3"/>
              </a:cxn>
              <a:cxn ang="T106">
                <a:pos x="T4" y="T5"/>
              </a:cxn>
              <a:cxn ang="T107">
                <a:pos x="T6" y="T7"/>
              </a:cxn>
              <a:cxn ang="T108">
                <a:pos x="T8" y="T9"/>
              </a:cxn>
              <a:cxn ang="T109">
                <a:pos x="T10" y="T11"/>
              </a:cxn>
              <a:cxn ang="T110">
                <a:pos x="T12" y="T13"/>
              </a:cxn>
              <a:cxn ang="T111">
                <a:pos x="T14" y="T15"/>
              </a:cxn>
              <a:cxn ang="T112">
                <a:pos x="T16" y="T17"/>
              </a:cxn>
              <a:cxn ang="T113">
                <a:pos x="T18" y="T19"/>
              </a:cxn>
              <a:cxn ang="T114">
                <a:pos x="T20" y="T21"/>
              </a:cxn>
              <a:cxn ang="T115">
                <a:pos x="T22" y="T23"/>
              </a:cxn>
              <a:cxn ang="T116">
                <a:pos x="T24" y="T25"/>
              </a:cxn>
              <a:cxn ang="T117">
                <a:pos x="T26" y="T27"/>
              </a:cxn>
              <a:cxn ang="T118">
                <a:pos x="T28" y="T29"/>
              </a:cxn>
              <a:cxn ang="T119">
                <a:pos x="T30" y="T31"/>
              </a:cxn>
              <a:cxn ang="T120">
                <a:pos x="T32" y="T33"/>
              </a:cxn>
              <a:cxn ang="T121">
                <a:pos x="T34" y="T35"/>
              </a:cxn>
              <a:cxn ang="T122">
                <a:pos x="T36" y="T37"/>
              </a:cxn>
              <a:cxn ang="T123">
                <a:pos x="T38" y="T39"/>
              </a:cxn>
              <a:cxn ang="T124">
                <a:pos x="T40" y="T41"/>
              </a:cxn>
              <a:cxn ang="T125">
                <a:pos x="T42" y="T43"/>
              </a:cxn>
              <a:cxn ang="T126">
                <a:pos x="T44" y="T45"/>
              </a:cxn>
              <a:cxn ang="T127">
                <a:pos x="T46" y="T47"/>
              </a:cxn>
              <a:cxn ang="T128">
                <a:pos x="T48" y="T49"/>
              </a:cxn>
              <a:cxn ang="T129">
                <a:pos x="T50" y="T51"/>
              </a:cxn>
              <a:cxn ang="T130">
                <a:pos x="T52" y="T53"/>
              </a:cxn>
              <a:cxn ang="T131">
                <a:pos x="T54" y="T55"/>
              </a:cxn>
              <a:cxn ang="T132">
                <a:pos x="T56" y="T57"/>
              </a:cxn>
              <a:cxn ang="T133">
                <a:pos x="T58" y="T59"/>
              </a:cxn>
              <a:cxn ang="T134">
                <a:pos x="T60" y="T61"/>
              </a:cxn>
              <a:cxn ang="T135">
                <a:pos x="T62" y="T63"/>
              </a:cxn>
              <a:cxn ang="T136">
                <a:pos x="T64" y="T65"/>
              </a:cxn>
              <a:cxn ang="T137">
                <a:pos x="T66" y="T67"/>
              </a:cxn>
              <a:cxn ang="T138">
                <a:pos x="T68" y="T69"/>
              </a:cxn>
              <a:cxn ang="T139">
                <a:pos x="T70" y="T71"/>
              </a:cxn>
              <a:cxn ang="T140">
                <a:pos x="T72" y="T73"/>
              </a:cxn>
              <a:cxn ang="T141">
                <a:pos x="T74" y="T75"/>
              </a:cxn>
              <a:cxn ang="T142">
                <a:pos x="T76" y="T77"/>
              </a:cxn>
              <a:cxn ang="T143">
                <a:pos x="T78" y="T79"/>
              </a:cxn>
              <a:cxn ang="T144">
                <a:pos x="T80" y="T81"/>
              </a:cxn>
              <a:cxn ang="T145">
                <a:pos x="T82" y="T83"/>
              </a:cxn>
              <a:cxn ang="T146">
                <a:pos x="T84" y="T85"/>
              </a:cxn>
              <a:cxn ang="T147">
                <a:pos x="T86" y="T87"/>
              </a:cxn>
              <a:cxn ang="T148">
                <a:pos x="T88" y="T89"/>
              </a:cxn>
              <a:cxn ang="T149">
                <a:pos x="T90" y="T91"/>
              </a:cxn>
              <a:cxn ang="T150">
                <a:pos x="T92" y="T93"/>
              </a:cxn>
              <a:cxn ang="T151">
                <a:pos x="T94" y="T95"/>
              </a:cxn>
              <a:cxn ang="T152">
                <a:pos x="T96" y="T97"/>
              </a:cxn>
              <a:cxn ang="T153">
                <a:pos x="T98" y="T99"/>
              </a:cxn>
              <a:cxn ang="T154">
                <a:pos x="T100" y="T101"/>
              </a:cxn>
              <a:cxn ang="T155">
                <a:pos x="T102" y="T103"/>
              </a:cxn>
            </a:cxnLst>
            <a:rect l="T156" t="T157" r="T158" b="T159"/>
            <a:pathLst>
              <a:path w="239" h="225">
                <a:moveTo>
                  <a:pt x="91" y="166"/>
                </a:moveTo>
                <a:lnTo>
                  <a:pt x="89" y="179"/>
                </a:lnTo>
                <a:lnTo>
                  <a:pt x="91" y="193"/>
                </a:lnTo>
                <a:lnTo>
                  <a:pt x="93" y="206"/>
                </a:lnTo>
                <a:lnTo>
                  <a:pt x="97" y="214"/>
                </a:lnTo>
                <a:lnTo>
                  <a:pt x="100" y="219"/>
                </a:lnTo>
                <a:lnTo>
                  <a:pt x="108" y="219"/>
                </a:lnTo>
                <a:lnTo>
                  <a:pt x="115" y="217"/>
                </a:lnTo>
                <a:lnTo>
                  <a:pt x="117" y="221"/>
                </a:lnTo>
                <a:lnTo>
                  <a:pt x="123" y="225"/>
                </a:lnTo>
                <a:lnTo>
                  <a:pt x="129" y="225"/>
                </a:lnTo>
                <a:lnTo>
                  <a:pt x="134" y="225"/>
                </a:lnTo>
                <a:lnTo>
                  <a:pt x="140" y="219"/>
                </a:lnTo>
                <a:lnTo>
                  <a:pt x="146" y="214"/>
                </a:lnTo>
                <a:lnTo>
                  <a:pt x="153" y="204"/>
                </a:lnTo>
                <a:lnTo>
                  <a:pt x="161" y="197"/>
                </a:lnTo>
                <a:lnTo>
                  <a:pt x="167" y="190"/>
                </a:lnTo>
                <a:lnTo>
                  <a:pt x="176" y="180"/>
                </a:lnTo>
                <a:lnTo>
                  <a:pt x="186" y="164"/>
                </a:lnTo>
                <a:lnTo>
                  <a:pt x="197" y="153"/>
                </a:lnTo>
                <a:lnTo>
                  <a:pt x="208" y="142"/>
                </a:lnTo>
                <a:lnTo>
                  <a:pt x="218" y="136"/>
                </a:lnTo>
                <a:lnTo>
                  <a:pt x="225" y="127"/>
                </a:lnTo>
                <a:lnTo>
                  <a:pt x="233" y="114"/>
                </a:lnTo>
                <a:lnTo>
                  <a:pt x="237" y="103"/>
                </a:lnTo>
                <a:lnTo>
                  <a:pt x="239" y="88"/>
                </a:lnTo>
                <a:lnTo>
                  <a:pt x="235" y="70"/>
                </a:lnTo>
                <a:lnTo>
                  <a:pt x="55" y="20"/>
                </a:lnTo>
                <a:lnTo>
                  <a:pt x="45" y="19"/>
                </a:lnTo>
                <a:lnTo>
                  <a:pt x="34" y="9"/>
                </a:lnTo>
                <a:lnTo>
                  <a:pt x="19" y="0"/>
                </a:lnTo>
                <a:lnTo>
                  <a:pt x="0" y="13"/>
                </a:lnTo>
                <a:lnTo>
                  <a:pt x="6" y="22"/>
                </a:lnTo>
                <a:lnTo>
                  <a:pt x="15" y="31"/>
                </a:lnTo>
                <a:lnTo>
                  <a:pt x="6" y="35"/>
                </a:lnTo>
                <a:lnTo>
                  <a:pt x="0" y="43"/>
                </a:lnTo>
                <a:lnTo>
                  <a:pt x="9" y="48"/>
                </a:lnTo>
                <a:lnTo>
                  <a:pt x="15" y="54"/>
                </a:lnTo>
                <a:lnTo>
                  <a:pt x="19" y="63"/>
                </a:lnTo>
                <a:lnTo>
                  <a:pt x="21" y="70"/>
                </a:lnTo>
                <a:lnTo>
                  <a:pt x="6" y="68"/>
                </a:lnTo>
                <a:lnTo>
                  <a:pt x="4" y="76"/>
                </a:lnTo>
                <a:lnTo>
                  <a:pt x="6" y="87"/>
                </a:lnTo>
                <a:lnTo>
                  <a:pt x="13" y="98"/>
                </a:lnTo>
                <a:lnTo>
                  <a:pt x="23" y="105"/>
                </a:lnTo>
                <a:lnTo>
                  <a:pt x="34" y="111"/>
                </a:lnTo>
                <a:lnTo>
                  <a:pt x="45" y="114"/>
                </a:lnTo>
                <a:lnTo>
                  <a:pt x="47" y="125"/>
                </a:lnTo>
                <a:lnTo>
                  <a:pt x="55" y="136"/>
                </a:lnTo>
                <a:lnTo>
                  <a:pt x="64" y="147"/>
                </a:lnTo>
                <a:lnTo>
                  <a:pt x="76" y="157"/>
                </a:lnTo>
                <a:lnTo>
                  <a:pt x="91" y="166"/>
                </a:lnTo>
                <a:close/>
              </a:path>
            </a:pathLst>
          </a:custGeom>
          <a:solidFill>
            <a:srgbClr val="EDEDED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65" name="Freeform 242">
            <a:extLst>
              <a:ext uri="{FF2B5EF4-FFF2-40B4-BE49-F238E27FC236}">
                <a16:creationId xmlns:a16="http://schemas.microsoft.com/office/drawing/2014/main" xmlns="" id="{F333FAA8-635C-4CAE-A11F-6470517CADE0}"/>
              </a:ext>
            </a:extLst>
          </p:cNvPr>
          <p:cNvSpPr>
            <a:spLocks/>
          </p:cNvSpPr>
          <p:nvPr/>
        </p:nvSpPr>
        <p:spPr bwMode="auto">
          <a:xfrm>
            <a:off x="8762034" y="509932"/>
            <a:ext cx="201613" cy="47625"/>
          </a:xfrm>
          <a:custGeom>
            <a:avLst/>
            <a:gdLst>
              <a:gd name="T0" fmla="*/ 0 w 127"/>
              <a:gd name="T1" fmla="*/ 2147483647 h 30"/>
              <a:gd name="T2" fmla="*/ 2147483647 w 127"/>
              <a:gd name="T3" fmla="*/ 2147483647 h 30"/>
              <a:gd name="T4" fmla="*/ 2147483647 w 127"/>
              <a:gd name="T5" fmla="*/ 2147483647 h 30"/>
              <a:gd name="T6" fmla="*/ 2147483647 w 127"/>
              <a:gd name="T7" fmla="*/ 0 h 30"/>
              <a:gd name="T8" fmla="*/ 2147483647 w 127"/>
              <a:gd name="T9" fmla="*/ 2147483647 h 30"/>
              <a:gd name="T10" fmla="*/ 2147483647 w 127"/>
              <a:gd name="T11" fmla="*/ 2147483647 h 30"/>
              <a:gd name="T12" fmla="*/ 2147483647 w 127"/>
              <a:gd name="T13" fmla="*/ 2147483647 h 30"/>
              <a:gd name="T14" fmla="*/ 2147483647 w 127"/>
              <a:gd name="T15" fmla="*/ 2147483647 h 30"/>
              <a:gd name="T16" fmla="*/ 2147483647 w 127"/>
              <a:gd name="T17" fmla="*/ 2147483647 h 30"/>
              <a:gd name="T18" fmla="*/ 2147483647 w 127"/>
              <a:gd name="T19" fmla="*/ 2147483647 h 30"/>
              <a:gd name="T20" fmla="*/ 2147483647 w 127"/>
              <a:gd name="T21" fmla="*/ 2147483647 h 30"/>
              <a:gd name="T22" fmla="*/ 0 w 127"/>
              <a:gd name="T23" fmla="*/ 2147483647 h 30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27"/>
              <a:gd name="T37" fmla="*/ 0 h 30"/>
              <a:gd name="T38" fmla="*/ 127 w 127"/>
              <a:gd name="T39" fmla="*/ 30 h 30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127" h="30">
                <a:moveTo>
                  <a:pt x="0" y="22"/>
                </a:moveTo>
                <a:lnTo>
                  <a:pt x="8" y="11"/>
                </a:lnTo>
                <a:lnTo>
                  <a:pt x="19" y="2"/>
                </a:lnTo>
                <a:lnTo>
                  <a:pt x="28" y="0"/>
                </a:lnTo>
                <a:lnTo>
                  <a:pt x="127" y="11"/>
                </a:lnTo>
                <a:lnTo>
                  <a:pt x="125" y="24"/>
                </a:lnTo>
                <a:lnTo>
                  <a:pt x="106" y="22"/>
                </a:lnTo>
                <a:lnTo>
                  <a:pt x="61" y="22"/>
                </a:lnTo>
                <a:lnTo>
                  <a:pt x="32" y="21"/>
                </a:lnTo>
                <a:lnTo>
                  <a:pt x="27" y="22"/>
                </a:lnTo>
                <a:lnTo>
                  <a:pt x="19" y="30"/>
                </a:lnTo>
                <a:lnTo>
                  <a:pt x="0" y="22"/>
                </a:lnTo>
                <a:close/>
              </a:path>
            </a:pathLst>
          </a:custGeom>
          <a:solidFill>
            <a:srgbClr val="AD69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66" name="Freeform 243">
            <a:extLst>
              <a:ext uri="{FF2B5EF4-FFF2-40B4-BE49-F238E27FC236}">
                <a16:creationId xmlns:a16="http://schemas.microsoft.com/office/drawing/2014/main" xmlns="" id="{2CC5243B-38D0-4A0D-9587-26CCF7104379}"/>
              </a:ext>
            </a:extLst>
          </p:cNvPr>
          <p:cNvSpPr>
            <a:spLocks/>
          </p:cNvSpPr>
          <p:nvPr/>
        </p:nvSpPr>
        <p:spPr bwMode="auto">
          <a:xfrm>
            <a:off x="9006509" y="470244"/>
            <a:ext cx="30163" cy="73025"/>
          </a:xfrm>
          <a:custGeom>
            <a:avLst/>
            <a:gdLst>
              <a:gd name="T0" fmla="*/ 2147483647 w 19"/>
              <a:gd name="T1" fmla="*/ 0 h 46"/>
              <a:gd name="T2" fmla="*/ 2147483647 w 19"/>
              <a:gd name="T3" fmla="*/ 2147483647 h 46"/>
              <a:gd name="T4" fmla="*/ 2147483647 w 19"/>
              <a:gd name="T5" fmla="*/ 2147483647 h 46"/>
              <a:gd name="T6" fmla="*/ 2147483647 w 19"/>
              <a:gd name="T7" fmla="*/ 2147483647 h 46"/>
              <a:gd name="T8" fmla="*/ 2147483647 w 19"/>
              <a:gd name="T9" fmla="*/ 2147483647 h 46"/>
              <a:gd name="T10" fmla="*/ 2147483647 w 19"/>
              <a:gd name="T11" fmla="*/ 2147483647 h 46"/>
              <a:gd name="T12" fmla="*/ 2147483647 w 19"/>
              <a:gd name="T13" fmla="*/ 2147483647 h 46"/>
              <a:gd name="T14" fmla="*/ 2147483647 w 19"/>
              <a:gd name="T15" fmla="*/ 2147483647 h 46"/>
              <a:gd name="T16" fmla="*/ 0 w 19"/>
              <a:gd name="T17" fmla="*/ 2147483647 h 46"/>
              <a:gd name="T18" fmla="*/ 2147483647 w 19"/>
              <a:gd name="T19" fmla="*/ 0 h 4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9"/>
              <a:gd name="T31" fmla="*/ 0 h 46"/>
              <a:gd name="T32" fmla="*/ 19 w 19"/>
              <a:gd name="T33" fmla="*/ 46 h 4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9" h="46">
                <a:moveTo>
                  <a:pt x="5" y="0"/>
                </a:moveTo>
                <a:lnTo>
                  <a:pt x="13" y="5"/>
                </a:lnTo>
                <a:lnTo>
                  <a:pt x="15" y="12"/>
                </a:lnTo>
                <a:lnTo>
                  <a:pt x="17" y="20"/>
                </a:lnTo>
                <a:lnTo>
                  <a:pt x="19" y="27"/>
                </a:lnTo>
                <a:lnTo>
                  <a:pt x="17" y="33"/>
                </a:lnTo>
                <a:lnTo>
                  <a:pt x="13" y="40"/>
                </a:lnTo>
                <a:lnTo>
                  <a:pt x="5" y="44"/>
                </a:lnTo>
                <a:lnTo>
                  <a:pt x="0" y="46"/>
                </a:lnTo>
                <a:lnTo>
                  <a:pt x="5" y="0"/>
                </a:lnTo>
                <a:close/>
              </a:path>
            </a:pathLst>
          </a:custGeom>
          <a:solidFill>
            <a:srgbClr val="A2C1FE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67" name="Freeform 244">
            <a:extLst>
              <a:ext uri="{FF2B5EF4-FFF2-40B4-BE49-F238E27FC236}">
                <a16:creationId xmlns:a16="http://schemas.microsoft.com/office/drawing/2014/main" xmlns="" id="{914072D2-2967-40D0-BD41-9D0C2B152C69}"/>
              </a:ext>
            </a:extLst>
          </p:cNvPr>
          <p:cNvSpPr>
            <a:spLocks/>
          </p:cNvSpPr>
          <p:nvPr/>
        </p:nvSpPr>
        <p:spPr bwMode="auto">
          <a:xfrm>
            <a:off x="8987459" y="452782"/>
            <a:ext cx="36513" cy="92075"/>
          </a:xfrm>
          <a:custGeom>
            <a:avLst/>
            <a:gdLst>
              <a:gd name="T0" fmla="*/ 0 w 23"/>
              <a:gd name="T1" fmla="*/ 2147483647 h 58"/>
              <a:gd name="T2" fmla="*/ 2147483647 w 23"/>
              <a:gd name="T3" fmla="*/ 0 h 58"/>
              <a:gd name="T4" fmla="*/ 2147483647 w 23"/>
              <a:gd name="T5" fmla="*/ 2147483647 h 58"/>
              <a:gd name="T6" fmla="*/ 2147483647 w 23"/>
              <a:gd name="T7" fmla="*/ 2147483647 h 58"/>
              <a:gd name="T8" fmla="*/ 0 w 23"/>
              <a:gd name="T9" fmla="*/ 2147483647 h 58"/>
              <a:gd name="T10" fmla="*/ 0 w 23"/>
              <a:gd name="T11" fmla="*/ 2147483647 h 58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3"/>
              <a:gd name="T19" fmla="*/ 0 h 58"/>
              <a:gd name="T20" fmla="*/ 23 w 23"/>
              <a:gd name="T21" fmla="*/ 58 h 58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3" h="58">
                <a:moveTo>
                  <a:pt x="0" y="47"/>
                </a:moveTo>
                <a:lnTo>
                  <a:pt x="10" y="0"/>
                </a:lnTo>
                <a:lnTo>
                  <a:pt x="23" y="5"/>
                </a:lnTo>
                <a:lnTo>
                  <a:pt x="12" y="58"/>
                </a:lnTo>
                <a:lnTo>
                  <a:pt x="0" y="57"/>
                </a:lnTo>
                <a:lnTo>
                  <a:pt x="0" y="47"/>
                </a:lnTo>
                <a:close/>
              </a:path>
            </a:pathLst>
          </a:custGeom>
          <a:solidFill>
            <a:srgbClr val="AD69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68" name="Freeform 245">
            <a:extLst>
              <a:ext uri="{FF2B5EF4-FFF2-40B4-BE49-F238E27FC236}">
                <a16:creationId xmlns:a16="http://schemas.microsoft.com/office/drawing/2014/main" xmlns="" id="{F612A060-0B8F-4B83-AD86-7537BFFDF5EF}"/>
              </a:ext>
            </a:extLst>
          </p:cNvPr>
          <p:cNvSpPr>
            <a:spLocks/>
          </p:cNvSpPr>
          <p:nvPr/>
        </p:nvSpPr>
        <p:spPr bwMode="auto">
          <a:xfrm>
            <a:off x="8969997" y="470244"/>
            <a:ext cx="36512" cy="147638"/>
          </a:xfrm>
          <a:custGeom>
            <a:avLst/>
            <a:gdLst>
              <a:gd name="T0" fmla="*/ 2147483647 w 23"/>
              <a:gd name="T1" fmla="*/ 0 h 93"/>
              <a:gd name="T2" fmla="*/ 2147483647 w 23"/>
              <a:gd name="T3" fmla="*/ 2147483647 h 93"/>
              <a:gd name="T4" fmla="*/ 2147483647 w 23"/>
              <a:gd name="T5" fmla="*/ 2147483647 h 93"/>
              <a:gd name="T6" fmla="*/ 2147483647 w 23"/>
              <a:gd name="T7" fmla="*/ 2147483647 h 93"/>
              <a:gd name="T8" fmla="*/ 2147483647 w 23"/>
              <a:gd name="T9" fmla="*/ 2147483647 h 93"/>
              <a:gd name="T10" fmla="*/ 2147483647 w 23"/>
              <a:gd name="T11" fmla="*/ 2147483647 h 93"/>
              <a:gd name="T12" fmla="*/ 2147483647 w 23"/>
              <a:gd name="T13" fmla="*/ 2147483647 h 93"/>
              <a:gd name="T14" fmla="*/ 2147483647 w 23"/>
              <a:gd name="T15" fmla="*/ 2147483647 h 93"/>
              <a:gd name="T16" fmla="*/ 2147483647 w 23"/>
              <a:gd name="T17" fmla="*/ 2147483647 h 93"/>
              <a:gd name="T18" fmla="*/ 2147483647 w 23"/>
              <a:gd name="T19" fmla="*/ 2147483647 h 93"/>
              <a:gd name="T20" fmla="*/ 0 w 23"/>
              <a:gd name="T21" fmla="*/ 2147483647 h 93"/>
              <a:gd name="T22" fmla="*/ 2147483647 w 23"/>
              <a:gd name="T23" fmla="*/ 0 h 93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23"/>
              <a:gd name="T37" fmla="*/ 0 h 93"/>
              <a:gd name="T38" fmla="*/ 23 w 23"/>
              <a:gd name="T39" fmla="*/ 93 h 93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23" h="93">
                <a:moveTo>
                  <a:pt x="9" y="0"/>
                </a:moveTo>
                <a:lnTo>
                  <a:pt x="15" y="3"/>
                </a:lnTo>
                <a:lnTo>
                  <a:pt x="19" y="11"/>
                </a:lnTo>
                <a:lnTo>
                  <a:pt x="23" y="18"/>
                </a:lnTo>
                <a:lnTo>
                  <a:pt x="23" y="27"/>
                </a:lnTo>
                <a:lnTo>
                  <a:pt x="23" y="36"/>
                </a:lnTo>
                <a:lnTo>
                  <a:pt x="21" y="49"/>
                </a:lnTo>
                <a:lnTo>
                  <a:pt x="17" y="60"/>
                </a:lnTo>
                <a:lnTo>
                  <a:pt x="13" y="73"/>
                </a:lnTo>
                <a:lnTo>
                  <a:pt x="7" y="82"/>
                </a:lnTo>
                <a:lnTo>
                  <a:pt x="0" y="93"/>
                </a:lnTo>
                <a:lnTo>
                  <a:pt x="9" y="0"/>
                </a:lnTo>
                <a:close/>
              </a:path>
            </a:pathLst>
          </a:custGeom>
          <a:solidFill>
            <a:srgbClr val="A2C1FE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69" name="Freeform 246">
            <a:extLst>
              <a:ext uri="{FF2B5EF4-FFF2-40B4-BE49-F238E27FC236}">
                <a16:creationId xmlns:a16="http://schemas.microsoft.com/office/drawing/2014/main" xmlns="" id="{19143676-CDBD-4BEA-A307-273EB855AC78}"/>
              </a:ext>
            </a:extLst>
          </p:cNvPr>
          <p:cNvSpPr>
            <a:spLocks/>
          </p:cNvSpPr>
          <p:nvPr/>
        </p:nvSpPr>
        <p:spPr bwMode="auto">
          <a:xfrm>
            <a:off x="8946184" y="454369"/>
            <a:ext cx="50800" cy="169863"/>
          </a:xfrm>
          <a:custGeom>
            <a:avLst/>
            <a:gdLst>
              <a:gd name="T0" fmla="*/ 2147483647 w 32"/>
              <a:gd name="T1" fmla="*/ 0 h 107"/>
              <a:gd name="T2" fmla="*/ 2147483647 w 32"/>
              <a:gd name="T3" fmla="*/ 0 h 107"/>
              <a:gd name="T4" fmla="*/ 2147483647 w 32"/>
              <a:gd name="T5" fmla="*/ 2147483647 h 107"/>
              <a:gd name="T6" fmla="*/ 0 w 32"/>
              <a:gd name="T7" fmla="*/ 2147483647 h 107"/>
              <a:gd name="T8" fmla="*/ 2147483647 w 32"/>
              <a:gd name="T9" fmla="*/ 0 h 10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2"/>
              <a:gd name="T16" fmla="*/ 0 h 107"/>
              <a:gd name="T17" fmla="*/ 32 w 32"/>
              <a:gd name="T18" fmla="*/ 107 h 107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2" h="107">
                <a:moveTo>
                  <a:pt x="15" y="0"/>
                </a:moveTo>
                <a:lnTo>
                  <a:pt x="32" y="0"/>
                </a:lnTo>
                <a:lnTo>
                  <a:pt x="15" y="107"/>
                </a:lnTo>
                <a:lnTo>
                  <a:pt x="0" y="107"/>
                </a:lnTo>
                <a:lnTo>
                  <a:pt x="15" y="0"/>
                </a:lnTo>
                <a:close/>
              </a:path>
            </a:pathLst>
          </a:custGeom>
          <a:solidFill>
            <a:srgbClr val="AD69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70" name="Freeform 247">
            <a:extLst>
              <a:ext uri="{FF2B5EF4-FFF2-40B4-BE49-F238E27FC236}">
                <a16:creationId xmlns:a16="http://schemas.microsoft.com/office/drawing/2014/main" xmlns="" id="{3CD9E52D-ADA0-4ED8-9566-C93CEBCC1223}"/>
              </a:ext>
            </a:extLst>
          </p:cNvPr>
          <p:cNvSpPr>
            <a:spLocks/>
          </p:cNvSpPr>
          <p:nvPr/>
        </p:nvSpPr>
        <p:spPr bwMode="auto">
          <a:xfrm>
            <a:off x="8774734" y="721069"/>
            <a:ext cx="114300" cy="77788"/>
          </a:xfrm>
          <a:custGeom>
            <a:avLst/>
            <a:gdLst>
              <a:gd name="T0" fmla="*/ 0 w 72"/>
              <a:gd name="T1" fmla="*/ 2147483647 h 49"/>
              <a:gd name="T2" fmla="*/ 2147483647 w 72"/>
              <a:gd name="T3" fmla="*/ 0 h 49"/>
              <a:gd name="T4" fmla="*/ 2147483647 w 72"/>
              <a:gd name="T5" fmla="*/ 2147483647 h 49"/>
              <a:gd name="T6" fmla="*/ 2147483647 w 72"/>
              <a:gd name="T7" fmla="*/ 2147483647 h 49"/>
              <a:gd name="T8" fmla="*/ 2147483647 w 72"/>
              <a:gd name="T9" fmla="*/ 2147483647 h 49"/>
              <a:gd name="T10" fmla="*/ 2147483647 w 72"/>
              <a:gd name="T11" fmla="*/ 2147483647 h 49"/>
              <a:gd name="T12" fmla="*/ 2147483647 w 72"/>
              <a:gd name="T13" fmla="*/ 2147483647 h 49"/>
              <a:gd name="T14" fmla="*/ 0 w 72"/>
              <a:gd name="T15" fmla="*/ 2147483647 h 49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72"/>
              <a:gd name="T25" fmla="*/ 0 h 49"/>
              <a:gd name="T26" fmla="*/ 72 w 72"/>
              <a:gd name="T27" fmla="*/ 49 h 49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72" h="49">
                <a:moveTo>
                  <a:pt x="0" y="22"/>
                </a:moveTo>
                <a:lnTo>
                  <a:pt x="15" y="0"/>
                </a:lnTo>
                <a:lnTo>
                  <a:pt x="72" y="3"/>
                </a:lnTo>
                <a:lnTo>
                  <a:pt x="72" y="11"/>
                </a:lnTo>
                <a:lnTo>
                  <a:pt x="72" y="18"/>
                </a:lnTo>
                <a:lnTo>
                  <a:pt x="58" y="25"/>
                </a:lnTo>
                <a:lnTo>
                  <a:pt x="34" y="49"/>
                </a:lnTo>
                <a:lnTo>
                  <a:pt x="0" y="22"/>
                </a:lnTo>
                <a:close/>
              </a:path>
            </a:pathLst>
          </a:custGeom>
          <a:solidFill>
            <a:srgbClr val="EDEDED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71" name="Freeform 248">
            <a:extLst>
              <a:ext uri="{FF2B5EF4-FFF2-40B4-BE49-F238E27FC236}">
                <a16:creationId xmlns:a16="http://schemas.microsoft.com/office/drawing/2014/main" xmlns="" id="{78CD4675-1000-459E-911E-5E7418C06771}"/>
              </a:ext>
            </a:extLst>
          </p:cNvPr>
          <p:cNvSpPr>
            <a:spLocks/>
          </p:cNvSpPr>
          <p:nvPr/>
        </p:nvSpPr>
        <p:spPr bwMode="auto">
          <a:xfrm>
            <a:off x="8828709" y="746469"/>
            <a:ext cx="114300" cy="96838"/>
          </a:xfrm>
          <a:custGeom>
            <a:avLst/>
            <a:gdLst>
              <a:gd name="T0" fmla="*/ 0 w 72"/>
              <a:gd name="T1" fmla="*/ 2147483647 h 61"/>
              <a:gd name="T2" fmla="*/ 2147483647 w 72"/>
              <a:gd name="T3" fmla="*/ 2147483647 h 61"/>
              <a:gd name="T4" fmla="*/ 2147483647 w 72"/>
              <a:gd name="T5" fmla="*/ 2147483647 h 61"/>
              <a:gd name="T6" fmla="*/ 2147483647 w 72"/>
              <a:gd name="T7" fmla="*/ 2147483647 h 61"/>
              <a:gd name="T8" fmla="*/ 2147483647 w 72"/>
              <a:gd name="T9" fmla="*/ 0 h 61"/>
              <a:gd name="T10" fmla="*/ 2147483647 w 72"/>
              <a:gd name="T11" fmla="*/ 2147483647 h 61"/>
              <a:gd name="T12" fmla="*/ 2147483647 w 72"/>
              <a:gd name="T13" fmla="*/ 2147483647 h 61"/>
              <a:gd name="T14" fmla="*/ 2147483647 w 72"/>
              <a:gd name="T15" fmla="*/ 2147483647 h 61"/>
              <a:gd name="T16" fmla="*/ 2147483647 w 72"/>
              <a:gd name="T17" fmla="*/ 2147483647 h 61"/>
              <a:gd name="T18" fmla="*/ 2147483647 w 72"/>
              <a:gd name="T19" fmla="*/ 2147483647 h 61"/>
              <a:gd name="T20" fmla="*/ 2147483647 w 72"/>
              <a:gd name="T21" fmla="*/ 2147483647 h 61"/>
              <a:gd name="T22" fmla="*/ 2147483647 w 72"/>
              <a:gd name="T23" fmla="*/ 2147483647 h 61"/>
              <a:gd name="T24" fmla="*/ 2147483647 w 72"/>
              <a:gd name="T25" fmla="*/ 2147483647 h 61"/>
              <a:gd name="T26" fmla="*/ 2147483647 w 72"/>
              <a:gd name="T27" fmla="*/ 2147483647 h 61"/>
              <a:gd name="T28" fmla="*/ 2147483647 w 72"/>
              <a:gd name="T29" fmla="*/ 2147483647 h 61"/>
              <a:gd name="T30" fmla="*/ 2147483647 w 72"/>
              <a:gd name="T31" fmla="*/ 2147483647 h 61"/>
              <a:gd name="T32" fmla="*/ 0 w 72"/>
              <a:gd name="T33" fmla="*/ 2147483647 h 61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w 72"/>
              <a:gd name="T52" fmla="*/ 0 h 61"/>
              <a:gd name="T53" fmla="*/ 72 w 72"/>
              <a:gd name="T54" fmla="*/ 61 h 61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T51" t="T52" r="T53" b="T54"/>
            <a:pathLst>
              <a:path w="72" h="61">
                <a:moveTo>
                  <a:pt x="0" y="35"/>
                </a:moveTo>
                <a:lnTo>
                  <a:pt x="24" y="6"/>
                </a:lnTo>
                <a:lnTo>
                  <a:pt x="36" y="11"/>
                </a:lnTo>
                <a:lnTo>
                  <a:pt x="41" y="6"/>
                </a:lnTo>
                <a:lnTo>
                  <a:pt x="55" y="0"/>
                </a:lnTo>
                <a:lnTo>
                  <a:pt x="59" y="9"/>
                </a:lnTo>
                <a:lnTo>
                  <a:pt x="64" y="11"/>
                </a:lnTo>
                <a:lnTo>
                  <a:pt x="64" y="19"/>
                </a:lnTo>
                <a:lnTo>
                  <a:pt x="72" y="21"/>
                </a:lnTo>
                <a:lnTo>
                  <a:pt x="70" y="24"/>
                </a:lnTo>
                <a:lnTo>
                  <a:pt x="49" y="33"/>
                </a:lnTo>
                <a:lnTo>
                  <a:pt x="53" y="43"/>
                </a:lnTo>
                <a:lnTo>
                  <a:pt x="51" y="50"/>
                </a:lnTo>
                <a:lnTo>
                  <a:pt x="45" y="52"/>
                </a:lnTo>
                <a:lnTo>
                  <a:pt x="40" y="48"/>
                </a:lnTo>
                <a:lnTo>
                  <a:pt x="38" y="61"/>
                </a:lnTo>
                <a:lnTo>
                  <a:pt x="0" y="35"/>
                </a:lnTo>
                <a:close/>
              </a:path>
            </a:pathLst>
          </a:custGeom>
          <a:solidFill>
            <a:srgbClr val="FC0128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72" name="Freeform 249">
            <a:extLst>
              <a:ext uri="{FF2B5EF4-FFF2-40B4-BE49-F238E27FC236}">
                <a16:creationId xmlns:a16="http://schemas.microsoft.com/office/drawing/2014/main" xmlns="" id="{7B8337A4-6C9F-4268-B5BF-94D8B862E4C4}"/>
              </a:ext>
            </a:extLst>
          </p:cNvPr>
          <p:cNvSpPr>
            <a:spLocks/>
          </p:cNvSpPr>
          <p:nvPr/>
        </p:nvSpPr>
        <p:spPr bwMode="auto">
          <a:xfrm>
            <a:off x="8596934" y="597244"/>
            <a:ext cx="60325" cy="88900"/>
          </a:xfrm>
          <a:custGeom>
            <a:avLst/>
            <a:gdLst>
              <a:gd name="T0" fmla="*/ 0 w 38"/>
              <a:gd name="T1" fmla="*/ 0 h 56"/>
              <a:gd name="T2" fmla="*/ 0 w 38"/>
              <a:gd name="T3" fmla="*/ 2147483647 h 56"/>
              <a:gd name="T4" fmla="*/ 2147483647 w 38"/>
              <a:gd name="T5" fmla="*/ 2147483647 h 56"/>
              <a:gd name="T6" fmla="*/ 2147483647 w 38"/>
              <a:gd name="T7" fmla="*/ 2147483647 h 56"/>
              <a:gd name="T8" fmla="*/ 2147483647 w 38"/>
              <a:gd name="T9" fmla="*/ 2147483647 h 56"/>
              <a:gd name="T10" fmla="*/ 2147483647 w 38"/>
              <a:gd name="T11" fmla="*/ 2147483647 h 56"/>
              <a:gd name="T12" fmla="*/ 2147483647 w 38"/>
              <a:gd name="T13" fmla="*/ 2147483647 h 56"/>
              <a:gd name="T14" fmla="*/ 2147483647 w 38"/>
              <a:gd name="T15" fmla="*/ 2147483647 h 56"/>
              <a:gd name="T16" fmla="*/ 2147483647 w 38"/>
              <a:gd name="T17" fmla="*/ 0 h 56"/>
              <a:gd name="T18" fmla="*/ 0 w 38"/>
              <a:gd name="T19" fmla="*/ 0 h 5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38"/>
              <a:gd name="T31" fmla="*/ 0 h 56"/>
              <a:gd name="T32" fmla="*/ 38 w 38"/>
              <a:gd name="T33" fmla="*/ 56 h 5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38" h="56">
                <a:moveTo>
                  <a:pt x="0" y="0"/>
                </a:moveTo>
                <a:lnTo>
                  <a:pt x="0" y="24"/>
                </a:lnTo>
                <a:lnTo>
                  <a:pt x="4" y="34"/>
                </a:lnTo>
                <a:lnTo>
                  <a:pt x="9" y="43"/>
                </a:lnTo>
                <a:lnTo>
                  <a:pt x="13" y="48"/>
                </a:lnTo>
                <a:lnTo>
                  <a:pt x="17" y="56"/>
                </a:lnTo>
                <a:lnTo>
                  <a:pt x="24" y="52"/>
                </a:lnTo>
                <a:lnTo>
                  <a:pt x="38" y="50"/>
                </a:lnTo>
                <a:lnTo>
                  <a:pt x="28" y="0"/>
                </a:lnTo>
                <a:lnTo>
                  <a:pt x="0" y="0"/>
                </a:lnTo>
                <a:close/>
              </a:path>
            </a:pathLst>
          </a:custGeom>
          <a:solidFill>
            <a:srgbClr val="CECECE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73" name="Freeform 250">
            <a:extLst>
              <a:ext uri="{FF2B5EF4-FFF2-40B4-BE49-F238E27FC236}">
                <a16:creationId xmlns:a16="http://schemas.microsoft.com/office/drawing/2014/main" xmlns="" id="{C4A37D93-0144-4112-91F3-8752203BFB69}"/>
              </a:ext>
            </a:extLst>
          </p:cNvPr>
          <p:cNvSpPr>
            <a:spLocks/>
          </p:cNvSpPr>
          <p:nvPr/>
        </p:nvSpPr>
        <p:spPr bwMode="auto">
          <a:xfrm>
            <a:off x="8577884" y="484532"/>
            <a:ext cx="133350" cy="139700"/>
          </a:xfrm>
          <a:custGeom>
            <a:avLst/>
            <a:gdLst>
              <a:gd name="T0" fmla="*/ 0 w 84"/>
              <a:gd name="T1" fmla="*/ 2147483647 h 88"/>
              <a:gd name="T2" fmla="*/ 2147483647 w 84"/>
              <a:gd name="T3" fmla="*/ 2147483647 h 88"/>
              <a:gd name="T4" fmla="*/ 2147483647 w 84"/>
              <a:gd name="T5" fmla="*/ 2147483647 h 88"/>
              <a:gd name="T6" fmla="*/ 2147483647 w 84"/>
              <a:gd name="T7" fmla="*/ 2147483647 h 88"/>
              <a:gd name="T8" fmla="*/ 2147483647 w 84"/>
              <a:gd name="T9" fmla="*/ 2147483647 h 88"/>
              <a:gd name="T10" fmla="*/ 2147483647 w 84"/>
              <a:gd name="T11" fmla="*/ 2147483647 h 88"/>
              <a:gd name="T12" fmla="*/ 2147483647 w 84"/>
              <a:gd name="T13" fmla="*/ 0 h 88"/>
              <a:gd name="T14" fmla="*/ 2147483647 w 84"/>
              <a:gd name="T15" fmla="*/ 0 h 88"/>
              <a:gd name="T16" fmla="*/ 2147483647 w 84"/>
              <a:gd name="T17" fmla="*/ 2147483647 h 88"/>
              <a:gd name="T18" fmla="*/ 2147483647 w 84"/>
              <a:gd name="T19" fmla="*/ 2147483647 h 88"/>
              <a:gd name="T20" fmla="*/ 0 w 84"/>
              <a:gd name="T21" fmla="*/ 2147483647 h 88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84"/>
              <a:gd name="T34" fmla="*/ 0 h 88"/>
              <a:gd name="T35" fmla="*/ 84 w 84"/>
              <a:gd name="T36" fmla="*/ 88 h 88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84" h="88">
                <a:moveTo>
                  <a:pt x="0" y="83"/>
                </a:moveTo>
                <a:lnTo>
                  <a:pt x="2" y="68"/>
                </a:lnTo>
                <a:lnTo>
                  <a:pt x="8" y="59"/>
                </a:lnTo>
                <a:lnTo>
                  <a:pt x="16" y="46"/>
                </a:lnTo>
                <a:lnTo>
                  <a:pt x="31" y="29"/>
                </a:lnTo>
                <a:lnTo>
                  <a:pt x="46" y="14"/>
                </a:lnTo>
                <a:lnTo>
                  <a:pt x="63" y="0"/>
                </a:lnTo>
                <a:lnTo>
                  <a:pt x="67" y="0"/>
                </a:lnTo>
                <a:lnTo>
                  <a:pt x="84" y="14"/>
                </a:lnTo>
                <a:lnTo>
                  <a:pt x="35" y="88"/>
                </a:lnTo>
                <a:lnTo>
                  <a:pt x="0" y="83"/>
                </a:lnTo>
                <a:close/>
              </a:path>
            </a:pathLst>
          </a:custGeom>
          <a:solidFill>
            <a:srgbClr val="CECECE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74" name="Oval 251">
            <a:extLst>
              <a:ext uri="{FF2B5EF4-FFF2-40B4-BE49-F238E27FC236}">
                <a16:creationId xmlns:a16="http://schemas.microsoft.com/office/drawing/2014/main" xmlns="" id="{294F2ED9-D7AE-4215-BFA5-C4B5611A82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62022" y="495644"/>
            <a:ext cx="25400" cy="26988"/>
          </a:xfrm>
          <a:prstGeom prst="ellipse">
            <a:avLst/>
          </a:prstGeom>
          <a:solidFill>
            <a:srgbClr val="CECECE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75" name="Freeform 252">
            <a:extLst>
              <a:ext uri="{FF2B5EF4-FFF2-40B4-BE49-F238E27FC236}">
                <a16:creationId xmlns:a16="http://schemas.microsoft.com/office/drawing/2014/main" xmlns="" id="{229839D6-2205-480E-ACE7-460801E7C1BB}"/>
              </a:ext>
            </a:extLst>
          </p:cNvPr>
          <p:cNvSpPr>
            <a:spLocks/>
          </p:cNvSpPr>
          <p:nvPr/>
        </p:nvSpPr>
        <p:spPr bwMode="auto">
          <a:xfrm>
            <a:off x="8617572" y="492469"/>
            <a:ext cx="349250" cy="663575"/>
          </a:xfrm>
          <a:custGeom>
            <a:avLst/>
            <a:gdLst>
              <a:gd name="T0" fmla="*/ 0 w 220"/>
              <a:gd name="T1" fmla="*/ 2147483647 h 418"/>
              <a:gd name="T2" fmla="*/ 2147483647 w 220"/>
              <a:gd name="T3" fmla="*/ 2147483647 h 418"/>
              <a:gd name="T4" fmla="*/ 2147483647 w 220"/>
              <a:gd name="T5" fmla="*/ 2147483647 h 418"/>
              <a:gd name="T6" fmla="*/ 2147483647 w 220"/>
              <a:gd name="T7" fmla="*/ 2147483647 h 418"/>
              <a:gd name="T8" fmla="*/ 2147483647 w 220"/>
              <a:gd name="T9" fmla="*/ 2147483647 h 418"/>
              <a:gd name="T10" fmla="*/ 2147483647 w 220"/>
              <a:gd name="T11" fmla="*/ 2147483647 h 418"/>
              <a:gd name="T12" fmla="*/ 2147483647 w 220"/>
              <a:gd name="T13" fmla="*/ 0 h 418"/>
              <a:gd name="T14" fmla="*/ 2147483647 w 220"/>
              <a:gd name="T15" fmla="*/ 2147483647 h 418"/>
              <a:gd name="T16" fmla="*/ 2147483647 w 220"/>
              <a:gd name="T17" fmla="*/ 2147483647 h 418"/>
              <a:gd name="T18" fmla="*/ 2147483647 w 220"/>
              <a:gd name="T19" fmla="*/ 2147483647 h 418"/>
              <a:gd name="T20" fmla="*/ 2147483647 w 220"/>
              <a:gd name="T21" fmla="*/ 2147483647 h 418"/>
              <a:gd name="T22" fmla="*/ 2147483647 w 220"/>
              <a:gd name="T23" fmla="*/ 2147483647 h 418"/>
              <a:gd name="T24" fmla="*/ 2147483647 w 220"/>
              <a:gd name="T25" fmla="*/ 2147483647 h 418"/>
              <a:gd name="T26" fmla="*/ 2147483647 w 220"/>
              <a:gd name="T27" fmla="*/ 2147483647 h 418"/>
              <a:gd name="T28" fmla="*/ 2147483647 w 220"/>
              <a:gd name="T29" fmla="*/ 2147483647 h 418"/>
              <a:gd name="T30" fmla="*/ 2147483647 w 220"/>
              <a:gd name="T31" fmla="*/ 2147483647 h 418"/>
              <a:gd name="T32" fmla="*/ 2147483647 w 220"/>
              <a:gd name="T33" fmla="*/ 2147483647 h 418"/>
              <a:gd name="T34" fmla="*/ 2147483647 w 220"/>
              <a:gd name="T35" fmla="*/ 2147483647 h 418"/>
              <a:gd name="T36" fmla="*/ 2147483647 w 220"/>
              <a:gd name="T37" fmla="*/ 2147483647 h 418"/>
              <a:gd name="T38" fmla="*/ 2147483647 w 220"/>
              <a:gd name="T39" fmla="*/ 2147483647 h 418"/>
              <a:gd name="T40" fmla="*/ 2147483647 w 220"/>
              <a:gd name="T41" fmla="*/ 2147483647 h 418"/>
              <a:gd name="T42" fmla="*/ 2147483647 w 220"/>
              <a:gd name="T43" fmla="*/ 2147483647 h 418"/>
              <a:gd name="T44" fmla="*/ 2147483647 w 220"/>
              <a:gd name="T45" fmla="*/ 2147483647 h 418"/>
              <a:gd name="T46" fmla="*/ 2147483647 w 220"/>
              <a:gd name="T47" fmla="*/ 2147483647 h 418"/>
              <a:gd name="T48" fmla="*/ 2147483647 w 220"/>
              <a:gd name="T49" fmla="*/ 2147483647 h 418"/>
              <a:gd name="T50" fmla="*/ 2147483647 w 220"/>
              <a:gd name="T51" fmla="*/ 2147483647 h 418"/>
              <a:gd name="T52" fmla="*/ 2147483647 w 220"/>
              <a:gd name="T53" fmla="*/ 2147483647 h 418"/>
              <a:gd name="T54" fmla="*/ 2147483647 w 220"/>
              <a:gd name="T55" fmla="*/ 2147483647 h 418"/>
              <a:gd name="T56" fmla="*/ 2147483647 w 220"/>
              <a:gd name="T57" fmla="*/ 2147483647 h 418"/>
              <a:gd name="T58" fmla="*/ 2147483647 w 220"/>
              <a:gd name="T59" fmla="*/ 2147483647 h 418"/>
              <a:gd name="T60" fmla="*/ 2147483647 w 220"/>
              <a:gd name="T61" fmla="*/ 2147483647 h 418"/>
              <a:gd name="T62" fmla="*/ 2147483647 w 220"/>
              <a:gd name="T63" fmla="*/ 2147483647 h 418"/>
              <a:gd name="T64" fmla="*/ 2147483647 w 220"/>
              <a:gd name="T65" fmla="*/ 2147483647 h 418"/>
              <a:gd name="T66" fmla="*/ 2147483647 w 220"/>
              <a:gd name="T67" fmla="*/ 2147483647 h 418"/>
              <a:gd name="T68" fmla="*/ 2147483647 w 220"/>
              <a:gd name="T69" fmla="*/ 2147483647 h 418"/>
              <a:gd name="T70" fmla="*/ 2147483647 w 220"/>
              <a:gd name="T71" fmla="*/ 2147483647 h 418"/>
              <a:gd name="T72" fmla="*/ 2147483647 w 220"/>
              <a:gd name="T73" fmla="*/ 2147483647 h 418"/>
              <a:gd name="T74" fmla="*/ 2147483647 w 220"/>
              <a:gd name="T75" fmla="*/ 2147483647 h 418"/>
              <a:gd name="T76" fmla="*/ 2147483647 w 220"/>
              <a:gd name="T77" fmla="*/ 2147483647 h 418"/>
              <a:gd name="T78" fmla="*/ 2147483647 w 220"/>
              <a:gd name="T79" fmla="*/ 2147483647 h 418"/>
              <a:gd name="T80" fmla="*/ 2147483647 w 220"/>
              <a:gd name="T81" fmla="*/ 2147483647 h 418"/>
              <a:gd name="T82" fmla="*/ 2147483647 w 220"/>
              <a:gd name="T83" fmla="*/ 2147483647 h 418"/>
              <a:gd name="T84" fmla="*/ 2147483647 w 220"/>
              <a:gd name="T85" fmla="*/ 2147483647 h 418"/>
              <a:gd name="T86" fmla="*/ 2147483647 w 220"/>
              <a:gd name="T87" fmla="*/ 2147483647 h 418"/>
              <a:gd name="T88" fmla="*/ 2147483647 w 220"/>
              <a:gd name="T89" fmla="*/ 2147483647 h 418"/>
              <a:gd name="T90" fmla="*/ 2147483647 w 220"/>
              <a:gd name="T91" fmla="*/ 2147483647 h 418"/>
              <a:gd name="T92" fmla="*/ 2147483647 w 220"/>
              <a:gd name="T93" fmla="*/ 2147483647 h 418"/>
              <a:gd name="T94" fmla="*/ 2147483647 w 220"/>
              <a:gd name="T95" fmla="*/ 2147483647 h 418"/>
              <a:gd name="T96" fmla="*/ 0 w 220"/>
              <a:gd name="T97" fmla="*/ 2147483647 h 418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w 220"/>
              <a:gd name="T148" fmla="*/ 0 h 418"/>
              <a:gd name="T149" fmla="*/ 220 w 220"/>
              <a:gd name="T150" fmla="*/ 418 h 418"/>
            </a:gdLst>
            <a:ahLst/>
            <a:cxnLst>
              <a:cxn ang="T98">
                <a:pos x="T0" y="T1"/>
              </a:cxn>
              <a:cxn ang="T99">
                <a:pos x="T2" y="T3"/>
              </a:cxn>
              <a:cxn ang="T100">
                <a:pos x="T4" y="T5"/>
              </a:cxn>
              <a:cxn ang="T101">
                <a:pos x="T6" y="T7"/>
              </a:cxn>
              <a:cxn ang="T102">
                <a:pos x="T8" y="T9"/>
              </a:cxn>
              <a:cxn ang="T103">
                <a:pos x="T10" y="T11"/>
              </a:cxn>
              <a:cxn ang="T104">
                <a:pos x="T12" y="T13"/>
              </a:cxn>
              <a:cxn ang="T105">
                <a:pos x="T14" y="T15"/>
              </a:cxn>
              <a:cxn ang="T106">
                <a:pos x="T16" y="T17"/>
              </a:cxn>
              <a:cxn ang="T107">
                <a:pos x="T18" y="T19"/>
              </a:cxn>
              <a:cxn ang="T108">
                <a:pos x="T20" y="T21"/>
              </a:cxn>
              <a:cxn ang="T109">
                <a:pos x="T22" y="T23"/>
              </a:cxn>
              <a:cxn ang="T110">
                <a:pos x="T24" y="T25"/>
              </a:cxn>
              <a:cxn ang="T111">
                <a:pos x="T26" y="T27"/>
              </a:cxn>
              <a:cxn ang="T112">
                <a:pos x="T28" y="T29"/>
              </a:cxn>
              <a:cxn ang="T113">
                <a:pos x="T30" y="T31"/>
              </a:cxn>
              <a:cxn ang="T114">
                <a:pos x="T32" y="T33"/>
              </a:cxn>
              <a:cxn ang="T115">
                <a:pos x="T34" y="T35"/>
              </a:cxn>
              <a:cxn ang="T116">
                <a:pos x="T36" y="T37"/>
              </a:cxn>
              <a:cxn ang="T117">
                <a:pos x="T38" y="T39"/>
              </a:cxn>
              <a:cxn ang="T118">
                <a:pos x="T40" y="T41"/>
              </a:cxn>
              <a:cxn ang="T119">
                <a:pos x="T42" y="T43"/>
              </a:cxn>
              <a:cxn ang="T120">
                <a:pos x="T44" y="T45"/>
              </a:cxn>
              <a:cxn ang="T121">
                <a:pos x="T46" y="T47"/>
              </a:cxn>
              <a:cxn ang="T122">
                <a:pos x="T48" y="T49"/>
              </a:cxn>
              <a:cxn ang="T123">
                <a:pos x="T50" y="T51"/>
              </a:cxn>
              <a:cxn ang="T124">
                <a:pos x="T52" y="T53"/>
              </a:cxn>
              <a:cxn ang="T125">
                <a:pos x="T54" y="T55"/>
              </a:cxn>
              <a:cxn ang="T126">
                <a:pos x="T56" y="T57"/>
              </a:cxn>
              <a:cxn ang="T127">
                <a:pos x="T58" y="T59"/>
              </a:cxn>
              <a:cxn ang="T128">
                <a:pos x="T60" y="T61"/>
              </a:cxn>
              <a:cxn ang="T129">
                <a:pos x="T62" y="T63"/>
              </a:cxn>
              <a:cxn ang="T130">
                <a:pos x="T64" y="T65"/>
              </a:cxn>
              <a:cxn ang="T131">
                <a:pos x="T66" y="T67"/>
              </a:cxn>
              <a:cxn ang="T132">
                <a:pos x="T68" y="T69"/>
              </a:cxn>
              <a:cxn ang="T133">
                <a:pos x="T70" y="T71"/>
              </a:cxn>
              <a:cxn ang="T134">
                <a:pos x="T72" y="T73"/>
              </a:cxn>
              <a:cxn ang="T135">
                <a:pos x="T74" y="T75"/>
              </a:cxn>
              <a:cxn ang="T136">
                <a:pos x="T76" y="T77"/>
              </a:cxn>
              <a:cxn ang="T137">
                <a:pos x="T78" y="T79"/>
              </a:cxn>
              <a:cxn ang="T138">
                <a:pos x="T80" y="T81"/>
              </a:cxn>
              <a:cxn ang="T139">
                <a:pos x="T82" y="T83"/>
              </a:cxn>
              <a:cxn ang="T140">
                <a:pos x="T84" y="T85"/>
              </a:cxn>
              <a:cxn ang="T141">
                <a:pos x="T86" y="T87"/>
              </a:cxn>
              <a:cxn ang="T142">
                <a:pos x="T88" y="T89"/>
              </a:cxn>
              <a:cxn ang="T143">
                <a:pos x="T90" y="T91"/>
              </a:cxn>
              <a:cxn ang="T144">
                <a:pos x="T92" y="T93"/>
              </a:cxn>
              <a:cxn ang="T145">
                <a:pos x="T94" y="T95"/>
              </a:cxn>
              <a:cxn ang="T146">
                <a:pos x="T96" y="T97"/>
              </a:cxn>
            </a:cxnLst>
            <a:rect l="T147" t="T148" r="T149" b="T150"/>
            <a:pathLst>
              <a:path w="220" h="418">
                <a:moveTo>
                  <a:pt x="0" y="96"/>
                </a:moveTo>
                <a:lnTo>
                  <a:pt x="4" y="78"/>
                </a:lnTo>
                <a:lnTo>
                  <a:pt x="13" y="59"/>
                </a:lnTo>
                <a:lnTo>
                  <a:pt x="23" y="44"/>
                </a:lnTo>
                <a:lnTo>
                  <a:pt x="34" y="30"/>
                </a:lnTo>
                <a:lnTo>
                  <a:pt x="47" y="15"/>
                </a:lnTo>
                <a:lnTo>
                  <a:pt x="59" y="0"/>
                </a:lnTo>
                <a:lnTo>
                  <a:pt x="70" y="4"/>
                </a:lnTo>
                <a:lnTo>
                  <a:pt x="83" y="13"/>
                </a:lnTo>
                <a:lnTo>
                  <a:pt x="95" y="20"/>
                </a:lnTo>
                <a:lnTo>
                  <a:pt x="108" y="33"/>
                </a:lnTo>
                <a:lnTo>
                  <a:pt x="121" y="44"/>
                </a:lnTo>
                <a:lnTo>
                  <a:pt x="140" y="65"/>
                </a:lnTo>
                <a:lnTo>
                  <a:pt x="137" y="81"/>
                </a:lnTo>
                <a:lnTo>
                  <a:pt x="133" y="103"/>
                </a:lnTo>
                <a:lnTo>
                  <a:pt x="127" y="125"/>
                </a:lnTo>
                <a:lnTo>
                  <a:pt x="125" y="140"/>
                </a:lnTo>
                <a:lnTo>
                  <a:pt x="125" y="149"/>
                </a:lnTo>
                <a:lnTo>
                  <a:pt x="118" y="166"/>
                </a:lnTo>
                <a:lnTo>
                  <a:pt x="195" y="238"/>
                </a:lnTo>
                <a:lnTo>
                  <a:pt x="205" y="260"/>
                </a:lnTo>
                <a:lnTo>
                  <a:pt x="210" y="280"/>
                </a:lnTo>
                <a:lnTo>
                  <a:pt x="218" y="300"/>
                </a:lnTo>
                <a:lnTo>
                  <a:pt x="220" y="315"/>
                </a:lnTo>
                <a:lnTo>
                  <a:pt x="220" y="331"/>
                </a:lnTo>
                <a:lnTo>
                  <a:pt x="218" y="344"/>
                </a:lnTo>
                <a:lnTo>
                  <a:pt x="214" y="366"/>
                </a:lnTo>
                <a:lnTo>
                  <a:pt x="161" y="418"/>
                </a:lnTo>
                <a:lnTo>
                  <a:pt x="137" y="418"/>
                </a:lnTo>
                <a:lnTo>
                  <a:pt x="68" y="410"/>
                </a:lnTo>
                <a:lnTo>
                  <a:pt x="36" y="374"/>
                </a:lnTo>
                <a:lnTo>
                  <a:pt x="32" y="355"/>
                </a:lnTo>
                <a:lnTo>
                  <a:pt x="25" y="331"/>
                </a:lnTo>
                <a:lnTo>
                  <a:pt x="15" y="307"/>
                </a:lnTo>
                <a:lnTo>
                  <a:pt x="11" y="287"/>
                </a:lnTo>
                <a:lnTo>
                  <a:pt x="19" y="287"/>
                </a:lnTo>
                <a:lnTo>
                  <a:pt x="32" y="302"/>
                </a:lnTo>
                <a:lnTo>
                  <a:pt x="47" y="306"/>
                </a:lnTo>
                <a:lnTo>
                  <a:pt x="51" y="302"/>
                </a:lnTo>
                <a:lnTo>
                  <a:pt x="57" y="300"/>
                </a:lnTo>
                <a:lnTo>
                  <a:pt x="59" y="276"/>
                </a:lnTo>
                <a:lnTo>
                  <a:pt x="61" y="252"/>
                </a:lnTo>
                <a:lnTo>
                  <a:pt x="23" y="215"/>
                </a:lnTo>
                <a:lnTo>
                  <a:pt x="40" y="147"/>
                </a:lnTo>
                <a:lnTo>
                  <a:pt x="47" y="123"/>
                </a:lnTo>
                <a:lnTo>
                  <a:pt x="40" y="120"/>
                </a:lnTo>
                <a:lnTo>
                  <a:pt x="46" y="114"/>
                </a:lnTo>
                <a:lnTo>
                  <a:pt x="25" y="103"/>
                </a:lnTo>
                <a:lnTo>
                  <a:pt x="0" y="96"/>
                </a:lnTo>
                <a:close/>
              </a:path>
            </a:pathLst>
          </a:custGeom>
          <a:solidFill>
            <a:srgbClr val="273C83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76" name="Freeform 253">
            <a:extLst>
              <a:ext uri="{FF2B5EF4-FFF2-40B4-BE49-F238E27FC236}">
                <a16:creationId xmlns:a16="http://schemas.microsoft.com/office/drawing/2014/main" xmlns="" id="{D23B0080-46A3-43F9-8A5B-B4832FCA05A0}"/>
              </a:ext>
            </a:extLst>
          </p:cNvPr>
          <p:cNvSpPr>
            <a:spLocks/>
          </p:cNvSpPr>
          <p:nvPr/>
        </p:nvSpPr>
        <p:spPr bwMode="auto">
          <a:xfrm>
            <a:off x="8771559" y="554382"/>
            <a:ext cx="68263" cy="114300"/>
          </a:xfrm>
          <a:custGeom>
            <a:avLst/>
            <a:gdLst>
              <a:gd name="T0" fmla="*/ 2147483647 w 43"/>
              <a:gd name="T1" fmla="*/ 0 h 72"/>
              <a:gd name="T2" fmla="*/ 2147483647 w 43"/>
              <a:gd name="T3" fmla="*/ 2147483647 h 72"/>
              <a:gd name="T4" fmla="*/ 0 w 43"/>
              <a:gd name="T5" fmla="*/ 2147483647 h 72"/>
              <a:gd name="T6" fmla="*/ 2147483647 w 43"/>
              <a:gd name="T7" fmla="*/ 2147483647 h 72"/>
              <a:gd name="T8" fmla="*/ 2147483647 w 43"/>
              <a:gd name="T9" fmla="*/ 2147483647 h 72"/>
              <a:gd name="T10" fmla="*/ 2147483647 w 43"/>
              <a:gd name="T11" fmla="*/ 2147483647 h 72"/>
              <a:gd name="T12" fmla="*/ 2147483647 w 43"/>
              <a:gd name="T13" fmla="*/ 2147483647 h 72"/>
              <a:gd name="T14" fmla="*/ 2147483647 w 43"/>
              <a:gd name="T15" fmla="*/ 2147483647 h 72"/>
              <a:gd name="T16" fmla="*/ 2147483647 w 43"/>
              <a:gd name="T17" fmla="*/ 2147483647 h 72"/>
              <a:gd name="T18" fmla="*/ 2147483647 w 43"/>
              <a:gd name="T19" fmla="*/ 2147483647 h 72"/>
              <a:gd name="T20" fmla="*/ 2147483647 w 43"/>
              <a:gd name="T21" fmla="*/ 2147483647 h 72"/>
              <a:gd name="T22" fmla="*/ 2147483647 w 43"/>
              <a:gd name="T23" fmla="*/ 0 h 72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43"/>
              <a:gd name="T37" fmla="*/ 0 h 72"/>
              <a:gd name="T38" fmla="*/ 43 w 43"/>
              <a:gd name="T39" fmla="*/ 72 h 72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43" h="72">
                <a:moveTo>
                  <a:pt x="19" y="0"/>
                </a:moveTo>
                <a:lnTo>
                  <a:pt x="4" y="9"/>
                </a:lnTo>
                <a:lnTo>
                  <a:pt x="0" y="22"/>
                </a:lnTo>
                <a:lnTo>
                  <a:pt x="15" y="33"/>
                </a:lnTo>
                <a:lnTo>
                  <a:pt x="19" y="42"/>
                </a:lnTo>
                <a:lnTo>
                  <a:pt x="13" y="62"/>
                </a:lnTo>
                <a:lnTo>
                  <a:pt x="15" y="72"/>
                </a:lnTo>
                <a:lnTo>
                  <a:pt x="34" y="72"/>
                </a:lnTo>
                <a:lnTo>
                  <a:pt x="43" y="26"/>
                </a:lnTo>
                <a:lnTo>
                  <a:pt x="28" y="9"/>
                </a:lnTo>
                <a:lnTo>
                  <a:pt x="24" y="4"/>
                </a:lnTo>
                <a:lnTo>
                  <a:pt x="19" y="0"/>
                </a:lnTo>
                <a:close/>
              </a:path>
            </a:pathLst>
          </a:custGeom>
          <a:solidFill>
            <a:srgbClr val="FC0128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77" name="Freeform 254">
            <a:extLst>
              <a:ext uri="{FF2B5EF4-FFF2-40B4-BE49-F238E27FC236}">
                <a16:creationId xmlns:a16="http://schemas.microsoft.com/office/drawing/2014/main" xmlns="" id="{28961BDD-C49E-4C5D-8688-1DEB0863E8DD}"/>
              </a:ext>
            </a:extLst>
          </p:cNvPr>
          <p:cNvSpPr>
            <a:spLocks/>
          </p:cNvSpPr>
          <p:nvPr/>
        </p:nvSpPr>
        <p:spPr bwMode="auto">
          <a:xfrm>
            <a:off x="9030322" y="592482"/>
            <a:ext cx="26987" cy="17462"/>
          </a:xfrm>
          <a:custGeom>
            <a:avLst/>
            <a:gdLst>
              <a:gd name="T0" fmla="*/ 2147483647 w 17"/>
              <a:gd name="T1" fmla="*/ 0 h 11"/>
              <a:gd name="T2" fmla="*/ 2147483647 w 17"/>
              <a:gd name="T3" fmla="*/ 2147483647 h 11"/>
              <a:gd name="T4" fmla="*/ 0 w 17"/>
              <a:gd name="T5" fmla="*/ 2147483647 h 11"/>
              <a:gd name="T6" fmla="*/ 2147483647 w 17"/>
              <a:gd name="T7" fmla="*/ 0 h 11"/>
              <a:gd name="T8" fmla="*/ 0 60000 65536"/>
              <a:gd name="T9" fmla="*/ 0 60000 65536"/>
              <a:gd name="T10" fmla="*/ 0 60000 65536"/>
              <a:gd name="T11" fmla="*/ 0 60000 65536"/>
              <a:gd name="T12" fmla="*/ 0 w 17"/>
              <a:gd name="T13" fmla="*/ 0 h 11"/>
              <a:gd name="T14" fmla="*/ 17 w 17"/>
              <a:gd name="T15" fmla="*/ 11 h 1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7" h="11">
                <a:moveTo>
                  <a:pt x="4" y="0"/>
                </a:moveTo>
                <a:lnTo>
                  <a:pt x="17" y="7"/>
                </a:lnTo>
                <a:lnTo>
                  <a:pt x="0" y="11"/>
                </a:lnTo>
                <a:lnTo>
                  <a:pt x="4" y="0"/>
                </a:lnTo>
                <a:close/>
              </a:path>
            </a:pathLst>
          </a:custGeom>
          <a:solidFill>
            <a:srgbClr val="BC37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78" name="Freeform 255">
            <a:extLst>
              <a:ext uri="{FF2B5EF4-FFF2-40B4-BE49-F238E27FC236}">
                <a16:creationId xmlns:a16="http://schemas.microsoft.com/office/drawing/2014/main" xmlns="" id="{48EC616E-339F-4C31-B3C6-13AC1E4FDB84}"/>
              </a:ext>
            </a:extLst>
          </p:cNvPr>
          <p:cNvSpPr>
            <a:spLocks/>
          </p:cNvSpPr>
          <p:nvPr/>
        </p:nvSpPr>
        <p:spPr bwMode="auto">
          <a:xfrm>
            <a:off x="8892209" y="655982"/>
            <a:ext cx="30163" cy="30162"/>
          </a:xfrm>
          <a:custGeom>
            <a:avLst/>
            <a:gdLst>
              <a:gd name="T0" fmla="*/ 2147483647 w 19"/>
              <a:gd name="T1" fmla="*/ 0 h 19"/>
              <a:gd name="T2" fmla="*/ 2147483647 w 19"/>
              <a:gd name="T3" fmla="*/ 2147483647 h 19"/>
              <a:gd name="T4" fmla="*/ 2147483647 w 19"/>
              <a:gd name="T5" fmla="*/ 2147483647 h 19"/>
              <a:gd name="T6" fmla="*/ 2147483647 w 19"/>
              <a:gd name="T7" fmla="*/ 2147483647 h 19"/>
              <a:gd name="T8" fmla="*/ 0 w 19"/>
              <a:gd name="T9" fmla="*/ 2147483647 h 19"/>
              <a:gd name="T10" fmla="*/ 2147483647 w 19"/>
              <a:gd name="T11" fmla="*/ 0 h 19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9"/>
              <a:gd name="T19" fmla="*/ 0 h 19"/>
              <a:gd name="T20" fmla="*/ 19 w 19"/>
              <a:gd name="T21" fmla="*/ 19 h 19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9" h="19">
                <a:moveTo>
                  <a:pt x="19" y="0"/>
                </a:moveTo>
                <a:lnTo>
                  <a:pt x="9" y="4"/>
                </a:lnTo>
                <a:lnTo>
                  <a:pt x="5" y="8"/>
                </a:lnTo>
                <a:lnTo>
                  <a:pt x="1" y="11"/>
                </a:lnTo>
                <a:lnTo>
                  <a:pt x="0" y="19"/>
                </a:lnTo>
                <a:lnTo>
                  <a:pt x="19" y="0"/>
                </a:lnTo>
                <a:close/>
              </a:path>
            </a:pathLst>
          </a:custGeom>
          <a:solidFill>
            <a:srgbClr val="BC37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79" name="Freeform 256">
            <a:extLst>
              <a:ext uri="{FF2B5EF4-FFF2-40B4-BE49-F238E27FC236}">
                <a16:creationId xmlns:a16="http://schemas.microsoft.com/office/drawing/2014/main" xmlns="" id="{481E5B85-D56D-48DB-A23B-ECDC5C997E01}"/>
              </a:ext>
            </a:extLst>
          </p:cNvPr>
          <p:cNvSpPr>
            <a:spLocks/>
          </p:cNvSpPr>
          <p:nvPr/>
        </p:nvSpPr>
        <p:spPr bwMode="auto">
          <a:xfrm>
            <a:off x="8900147" y="655982"/>
            <a:ext cx="177800" cy="20637"/>
          </a:xfrm>
          <a:custGeom>
            <a:avLst/>
            <a:gdLst>
              <a:gd name="T0" fmla="*/ 0 w 112"/>
              <a:gd name="T1" fmla="*/ 2147483647 h 13"/>
              <a:gd name="T2" fmla="*/ 2147483647 w 112"/>
              <a:gd name="T3" fmla="*/ 2147483647 h 13"/>
              <a:gd name="T4" fmla="*/ 2147483647 w 112"/>
              <a:gd name="T5" fmla="*/ 2147483647 h 13"/>
              <a:gd name="T6" fmla="*/ 2147483647 w 112"/>
              <a:gd name="T7" fmla="*/ 0 h 13"/>
              <a:gd name="T8" fmla="*/ 2147483647 w 112"/>
              <a:gd name="T9" fmla="*/ 0 h 13"/>
              <a:gd name="T10" fmla="*/ 2147483647 w 112"/>
              <a:gd name="T11" fmla="*/ 0 h 13"/>
              <a:gd name="T12" fmla="*/ 2147483647 w 112"/>
              <a:gd name="T13" fmla="*/ 2147483647 h 13"/>
              <a:gd name="T14" fmla="*/ 2147483647 w 112"/>
              <a:gd name="T15" fmla="*/ 2147483647 h 13"/>
              <a:gd name="T16" fmla="*/ 2147483647 w 112"/>
              <a:gd name="T17" fmla="*/ 2147483647 h 13"/>
              <a:gd name="T18" fmla="*/ 0 w 112"/>
              <a:gd name="T19" fmla="*/ 2147483647 h 13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12"/>
              <a:gd name="T31" fmla="*/ 0 h 13"/>
              <a:gd name="T32" fmla="*/ 112 w 112"/>
              <a:gd name="T33" fmla="*/ 13 h 13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12" h="13">
                <a:moveTo>
                  <a:pt x="0" y="9"/>
                </a:moveTo>
                <a:lnTo>
                  <a:pt x="14" y="6"/>
                </a:lnTo>
                <a:lnTo>
                  <a:pt x="31" y="2"/>
                </a:lnTo>
                <a:lnTo>
                  <a:pt x="46" y="0"/>
                </a:lnTo>
                <a:lnTo>
                  <a:pt x="57" y="0"/>
                </a:lnTo>
                <a:lnTo>
                  <a:pt x="70" y="0"/>
                </a:lnTo>
                <a:lnTo>
                  <a:pt x="84" y="2"/>
                </a:lnTo>
                <a:lnTo>
                  <a:pt x="97" y="8"/>
                </a:lnTo>
                <a:lnTo>
                  <a:pt x="112" y="13"/>
                </a:lnTo>
                <a:lnTo>
                  <a:pt x="0" y="9"/>
                </a:lnTo>
                <a:close/>
              </a:path>
            </a:pathLst>
          </a:custGeom>
          <a:solidFill>
            <a:srgbClr val="BC37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80" name="Oval 257">
            <a:extLst>
              <a:ext uri="{FF2B5EF4-FFF2-40B4-BE49-F238E27FC236}">
                <a16:creationId xmlns:a16="http://schemas.microsoft.com/office/drawing/2014/main" xmlns="" id="{39A1C88A-6C4C-4953-B83F-6715CF4723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23959" y="960782"/>
            <a:ext cx="22225" cy="28575"/>
          </a:xfrm>
          <a:prstGeom prst="ellipse">
            <a:avLst/>
          </a:prstGeom>
          <a:solidFill>
            <a:srgbClr val="EFEFDE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81" name="Oval 258">
            <a:extLst>
              <a:ext uri="{FF2B5EF4-FFF2-40B4-BE49-F238E27FC236}">
                <a16:creationId xmlns:a16="http://schemas.microsoft.com/office/drawing/2014/main" xmlns="" id="{5620A798-D983-452F-B008-0B20964476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22372" y="1003644"/>
            <a:ext cx="20637" cy="31750"/>
          </a:xfrm>
          <a:prstGeom prst="ellipse">
            <a:avLst/>
          </a:prstGeom>
          <a:solidFill>
            <a:srgbClr val="EFEFDE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82" name="Rectangle 293">
            <a:extLst>
              <a:ext uri="{FF2B5EF4-FFF2-40B4-BE49-F238E27FC236}">
                <a16:creationId xmlns:a16="http://schemas.microsoft.com/office/drawing/2014/main" xmlns="" id="{CD77EFCA-5226-48BF-94EA-53F0297058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11209" y="3407119"/>
            <a:ext cx="14224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zh-CN" altLang="en-US" sz="1600" b="1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客户应收明细账</a:t>
            </a:r>
            <a:endParaRPr lang="zh-TW" altLang="en-US" sz="16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83" name="Rectangle 294">
            <a:extLst>
              <a:ext uri="{FF2B5EF4-FFF2-40B4-BE49-F238E27FC236}">
                <a16:creationId xmlns:a16="http://schemas.microsoft.com/office/drawing/2014/main" xmlns="" id="{55610652-BA89-431F-BCE3-476F1894EA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11209" y="4931119"/>
            <a:ext cx="14224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zh-CN" altLang="en-US" sz="1600" b="1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客户应收明细账</a:t>
            </a:r>
            <a:endParaRPr lang="zh-TW" altLang="en-US" sz="16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84" name="Rectangle 80">
            <a:extLst>
              <a:ext uri="{FF2B5EF4-FFF2-40B4-BE49-F238E27FC236}">
                <a16:creationId xmlns:a16="http://schemas.microsoft.com/office/drawing/2014/main" xmlns="" id="{77AF35E1-36A5-4DC7-A860-361BA57FD9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76948" y="4896114"/>
            <a:ext cx="836768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zh-CN" alt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发       票</a:t>
            </a:r>
            <a:endParaRPr lang="zh-TW" altLang="en-US" sz="16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99197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借贷项发票</a:t>
            </a:r>
          </a:p>
        </p:txBody>
      </p:sp>
      <p:sp>
        <p:nvSpPr>
          <p:cNvPr id="135" name="Rectangle 1034">
            <a:extLst>
              <a:ext uri="{FF2B5EF4-FFF2-40B4-BE49-F238E27FC236}">
                <a16:creationId xmlns:a16="http://schemas.microsoft.com/office/drawing/2014/main" xmlns="" id="{09109B1D-EEF0-4910-A437-ADCEB3C82A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27700" y="367057"/>
            <a:ext cx="72136" cy="292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zh-TW" sz="1900" b="1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endParaRPr lang="en-US" altLang="zh-TW" sz="2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38" name="Rectangle 6">
            <a:extLst>
              <a:ext uri="{FF2B5EF4-FFF2-40B4-BE49-F238E27FC236}">
                <a16:creationId xmlns:a16="http://schemas.microsoft.com/office/drawing/2014/main" xmlns="" id="{FDAB6D8A-E075-40B5-ABA1-70C3347306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1709" y="6283669"/>
            <a:ext cx="65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84" name="Rectangle 3">
            <a:extLst>
              <a:ext uri="{FF2B5EF4-FFF2-40B4-BE49-F238E27FC236}">
                <a16:creationId xmlns:a16="http://schemas.microsoft.com/office/drawing/2014/main" xmlns="" id="{F0FD43DD-FC31-4612-B32A-CDD940A5D1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72682" y="1733202"/>
            <a:ext cx="1588" cy="12700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85" name="Rectangle 4">
            <a:extLst>
              <a:ext uri="{FF2B5EF4-FFF2-40B4-BE49-F238E27FC236}">
                <a16:creationId xmlns:a16="http://schemas.microsoft.com/office/drawing/2014/main" xmlns="" id="{44584AFE-7BD7-4FA0-86A7-51DC15E5D7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72682" y="1753839"/>
            <a:ext cx="1588" cy="14288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86" name="Rectangle 5">
            <a:extLst>
              <a:ext uri="{FF2B5EF4-FFF2-40B4-BE49-F238E27FC236}">
                <a16:creationId xmlns:a16="http://schemas.microsoft.com/office/drawing/2014/main" xmlns="" id="{DC92850D-FD63-4ED6-BE37-A48FF6F2E2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72682" y="1777652"/>
            <a:ext cx="1588" cy="12700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87" name="Rectangle 6">
            <a:extLst>
              <a:ext uri="{FF2B5EF4-FFF2-40B4-BE49-F238E27FC236}">
                <a16:creationId xmlns:a16="http://schemas.microsoft.com/office/drawing/2014/main" xmlns="" id="{BF94702A-FA59-40C2-B36B-A0918954BB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72682" y="1798289"/>
            <a:ext cx="1588" cy="15875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88" name="Rectangle 7">
            <a:extLst>
              <a:ext uri="{FF2B5EF4-FFF2-40B4-BE49-F238E27FC236}">
                <a16:creationId xmlns:a16="http://schemas.microsoft.com/office/drawing/2014/main" xmlns="" id="{C35D1A5D-DE62-45F8-91EC-6ABA8C2BF9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07632" y="1742727"/>
            <a:ext cx="1588" cy="12700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89" name="Rectangle 8">
            <a:extLst>
              <a:ext uri="{FF2B5EF4-FFF2-40B4-BE49-F238E27FC236}">
                <a16:creationId xmlns:a16="http://schemas.microsoft.com/office/drawing/2014/main" xmlns="" id="{57E31E4F-A4D6-4DE3-A35D-44E5BBC4B9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07632" y="1766539"/>
            <a:ext cx="1588" cy="11113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90" name="Rectangle 9">
            <a:extLst>
              <a:ext uri="{FF2B5EF4-FFF2-40B4-BE49-F238E27FC236}">
                <a16:creationId xmlns:a16="http://schemas.microsoft.com/office/drawing/2014/main" xmlns="" id="{9418B12D-9100-4234-A225-FA0AFCE2B3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07632" y="1788764"/>
            <a:ext cx="1588" cy="12700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91" name="Rectangle 10">
            <a:extLst>
              <a:ext uri="{FF2B5EF4-FFF2-40B4-BE49-F238E27FC236}">
                <a16:creationId xmlns:a16="http://schemas.microsoft.com/office/drawing/2014/main" xmlns="" id="{CB1817C4-5E85-4D0A-9C70-DC0730059D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07632" y="1810989"/>
            <a:ext cx="1588" cy="12700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92" name="Rectangle 11">
            <a:extLst>
              <a:ext uri="{FF2B5EF4-FFF2-40B4-BE49-F238E27FC236}">
                <a16:creationId xmlns:a16="http://schemas.microsoft.com/office/drawing/2014/main" xmlns="" id="{A6AF2463-1B13-445E-BB95-0669D842E9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62995" y="1615727"/>
            <a:ext cx="1587" cy="1587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493" name="Group 12">
            <a:extLst>
              <a:ext uri="{FF2B5EF4-FFF2-40B4-BE49-F238E27FC236}">
                <a16:creationId xmlns:a16="http://schemas.microsoft.com/office/drawing/2014/main" xmlns="" id="{C1ABC988-13EF-4839-9297-7D218ABD875C}"/>
              </a:ext>
            </a:extLst>
          </p:cNvPr>
          <p:cNvGrpSpPr>
            <a:grpSpLocks/>
          </p:cNvGrpSpPr>
          <p:nvPr/>
        </p:nvGrpSpPr>
        <p:grpSpPr bwMode="auto">
          <a:xfrm>
            <a:off x="2154582" y="1082327"/>
            <a:ext cx="6751638" cy="4756150"/>
            <a:chOff x="673" y="941"/>
            <a:chExt cx="4253" cy="2996"/>
          </a:xfrm>
        </p:grpSpPr>
        <p:grpSp>
          <p:nvGrpSpPr>
            <p:cNvPr id="494" name="Group 13">
              <a:extLst>
                <a:ext uri="{FF2B5EF4-FFF2-40B4-BE49-F238E27FC236}">
                  <a16:creationId xmlns:a16="http://schemas.microsoft.com/office/drawing/2014/main" xmlns="" id="{08ECB747-4B24-422A-BA51-E9C062B4A1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73" y="1351"/>
              <a:ext cx="4253" cy="2586"/>
              <a:chOff x="673" y="1351"/>
              <a:chExt cx="4253" cy="2586"/>
            </a:xfrm>
          </p:grpSpPr>
          <p:sp>
            <p:nvSpPr>
              <p:cNvPr id="927" name="Rectangle 14">
                <a:extLst>
                  <a:ext uri="{FF2B5EF4-FFF2-40B4-BE49-F238E27FC236}">
                    <a16:creationId xmlns:a16="http://schemas.microsoft.com/office/drawing/2014/main" xmlns="" id="{CF0E7771-0124-404C-B8F6-425878C6AF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3" y="1351"/>
                <a:ext cx="4240" cy="2573"/>
              </a:xfrm>
              <a:prstGeom prst="rect">
                <a:avLst/>
              </a:prstGeom>
              <a:solidFill>
                <a:srgbClr val="C8CCE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928" name="Rectangle 15">
                <a:extLst>
                  <a:ext uri="{FF2B5EF4-FFF2-40B4-BE49-F238E27FC236}">
                    <a16:creationId xmlns:a16="http://schemas.microsoft.com/office/drawing/2014/main" xmlns="" id="{79825517-0188-4D99-B7BA-657E861727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6" y="1363"/>
                <a:ext cx="4240" cy="2574"/>
              </a:xfrm>
              <a:prstGeom prst="rect">
                <a:avLst/>
              </a:prstGeom>
              <a:solidFill>
                <a:srgbClr val="62667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929" name="Rectangle 16">
                <a:extLst>
                  <a:ext uri="{FF2B5EF4-FFF2-40B4-BE49-F238E27FC236}">
                    <a16:creationId xmlns:a16="http://schemas.microsoft.com/office/drawing/2014/main" xmlns="" id="{E0258BBB-A898-4659-9B2D-B225494EAC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9" y="1357"/>
                <a:ext cx="4240" cy="2573"/>
              </a:xfrm>
              <a:prstGeom prst="rect">
                <a:avLst/>
              </a:prstGeom>
              <a:solidFill>
                <a:srgbClr val="A4AACE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  <p:grpSp>
          <p:nvGrpSpPr>
            <p:cNvPr id="495" name="Group 17">
              <a:extLst>
                <a:ext uri="{FF2B5EF4-FFF2-40B4-BE49-F238E27FC236}">
                  <a16:creationId xmlns:a16="http://schemas.microsoft.com/office/drawing/2014/main" xmlns="" id="{0CDCF8C6-77E1-4978-AEF0-3221AB501D5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23" y="2041"/>
              <a:ext cx="81" cy="452"/>
              <a:chOff x="4423" y="2041"/>
              <a:chExt cx="81" cy="452"/>
            </a:xfrm>
          </p:grpSpPr>
          <p:sp>
            <p:nvSpPr>
              <p:cNvPr id="915" name="Rectangle 18">
                <a:extLst>
                  <a:ext uri="{FF2B5EF4-FFF2-40B4-BE49-F238E27FC236}">
                    <a16:creationId xmlns:a16="http://schemas.microsoft.com/office/drawing/2014/main" xmlns="" id="{1FEC228A-481D-42CA-99A5-B3CA13B005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60" y="2054"/>
                <a:ext cx="12" cy="51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916" name="Rectangle 19">
                <a:extLst>
                  <a:ext uri="{FF2B5EF4-FFF2-40B4-BE49-F238E27FC236}">
                    <a16:creationId xmlns:a16="http://schemas.microsoft.com/office/drawing/2014/main" xmlns="" id="{79366A1E-FB59-4E02-9A2A-C663F5FB9D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61" y="2143"/>
                <a:ext cx="13" cy="50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917" name="Freeform 20">
                <a:extLst>
                  <a:ext uri="{FF2B5EF4-FFF2-40B4-BE49-F238E27FC236}">
                    <a16:creationId xmlns:a16="http://schemas.microsoft.com/office/drawing/2014/main" xmlns="" id="{70D703E3-C6DD-46B0-B14F-113BDFF847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61" y="2231"/>
                <a:ext cx="14" cy="51"/>
              </a:xfrm>
              <a:custGeom>
                <a:avLst/>
                <a:gdLst>
                  <a:gd name="T0" fmla="*/ 13 w 14"/>
                  <a:gd name="T1" fmla="*/ 0 h 51"/>
                  <a:gd name="T2" fmla="*/ 0 w 14"/>
                  <a:gd name="T3" fmla="*/ 0 h 51"/>
                  <a:gd name="T4" fmla="*/ 2 w 14"/>
                  <a:gd name="T5" fmla="*/ 51 h 51"/>
                  <a:gd name="T6" fmla="*/ 14 w 14"/>
                  <a:gd name="T7" fmla="*/ 51 h 51"/>
                  <a:gd name="T8" fmla="*/ 13 w 14"/>
                  <a:gd name="T9" fmla="*/ 0 h 5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4"/>
                  <a:gd name="T16" fmla="*/ 0 h 51"/>
                  <a:gd name="T17" fmla="*/ 14 w 14"/>
                  <a:gd name="T18" fmla="*/ 51 h 5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4" h="51">
                    <a:moveTo>
                      <a:pt x="13" y="0"/>
                    </a:moveTo>
                    <a:lnTo>
                      <a:pt x="0" y="0"/>
                    </a:lnTo>
                    <a:lnTo>
                      <a:pt x="2" y="51"/>
                    </a:lnTo>
                    <a:lnTo>
                      <a:pt x="14" y="51"/>
                    </a:lnTo>
                    <a:lnTo>
                      <a:pt x="13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918" name="Freeform 21">
                <a:extLst>
                  <a:ext uri="{FF2B5EF4-FFF2-40B4-BE49-F238E27FC236}">
                    <a16:creationId xmlns:a16="http://schemas.microsoft.com/office/drawing/2014/main" xmlns="" id="{DAEFF53A-F7B5-439A-8A19-2831A6597F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63" y="2320"/>
                <a:ext cx="14" cy="50"/>
              </a:xfrm>
              <a:custGeom>
                <a:avLst/>
                <a:gdLst>
                  <a:gd name="T0" fmla="*/ 12 w 14"/>
                  <a:gd name="T1" fmla="*/ 0 h 50"/>
                  <a:gd name="T2" fmla="*/ 0 w 14"/>
                  <a:gd name="T3" fmla="*/ 0 h 50"/>
                  <a:gd name="T4" fmla="*/ 1 w 14"/>
                  <a:gd name="T5" fmla="*/ 50 h 50"/>
                  <a:gd name="T6" fmla="*/ 14 w 14"/>
                  <a:gd name="T7" fmla="*/ 50 h 50"/>
                  <a:gd name="T8" fmla="*/ 12 w 14"/>
                  <a:gd name="T9" fmla="*/ 0 h 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4"/>
                  <a:gd name="T16" fmla="*/ 0 h 50"/>
                  <a:gd name="T17" fmla="*/ 14 w 14"/>
                  <a:gd name="T18" fmla="*/ 50 h 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4" h="50">
                    <a:moveTo>
                      <a:pt x="12" y="0"/>
                    </a:moveTo>
                    <a:lnTo>
                      <a:pt x="0" y="0"/>
                    </a:lnTo>
                    <a:lnTo>
                      <a:pt x="1" y="50"/>
                    </a:lnTo>
                    <a:lnTo>
                      <a:pt x="14" y="50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919" name="Rectangle 22">
                <a:extLst>
                  <a:ext uri="{FF2B5EF4-FFF2-40B4-BE49-F238E27FC236}">
                    <a16:creationId xmlns:a16="http://schemas.microsoft.com/office/drawing/2014/main" xmlns="" id="{4644BF85-8389-4BD0-A8F5-4303C6DF4B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64" y="2408"/>
                <a:ext cx="13" cy="21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920" name="Freeform 23">
                <a:extLst>
                  <a:ext uri="{FF2B5EF4-FFF2-40B4-BE49-F238E27FC236}">
                    <a16:creationId xmlns:a16="http://schemas.microsoft.com/office/drawing/2014/main" xmlns="" id="{17C92A8E-CB9B-48ED-B648-B68C6AEA9ED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36" y="2425"/>
                <a:ext cx="68" cy="68"/>
              </a:xfrm>
              <a:custGeom>
                <a:avLst/>
                <a:gdLst>
                  <a:gd name="T0" fmla="*/ 0 w 68"/>
                  <a:gd name="T1" fmla="*/ 0 h 68"/>
                  <a:gd name="T2" fmla="*/ 35 w 68"/>
                  <a:gd name="T3" fmla="*/ 68 h 68"/>
                  <a:gd name="T4" fmla="*/ 68 w 68"/>
                  <a:gd name="T5" fmla="*/ 0 h 68"/>
                  <a:gd name="T6" fmla="*/ 0 w 68"/>
                  <a:gd name="T7" fmla="*/ 0 h 68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68"/>
                  <a:gd name="T13" fmla="*/ 0 h 68"/>
                  <a:gd name="T14" fmla="*/ 68 w 68"/>
                  <a:gd name="T15" fmla="*/ 68 h 68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68" h="68">
                    <a:moveTo>
                      <a:pt x="0" y="0"/>
                    </a:moveTo>
                    <a:lnTo>
                      <a:pt x="35" y="68"/>
                    </a:lnTo>
                    <a:lnTo>
                      <a:pt x="6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921" name="Rectangle 24">
                <a:extLst>
                  <a:ext uri="{FF2B5EF4-FFF2-40B4-BE49-F238E27FC236}">
                    <a16:creationId xmlns:a16="http://schemas.microsoft.com/office/drawing/2014/main" xmlns="" id="{CA16BD55-E8DF-47ED-9DEF-A432443372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7" y="2041"/>
                <a:ext cx="13" cy="51"/>
              </a:xfrm>
              <a:prstGeom prst="rect">
                <a:avLst/>
              </a:prstGeom>
              <a:solidFill>
                <a:srgbClr val="FC0128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922" name="Rectangle 25">
                <a:extLst>
                  <a:ext uri="{FF2B5EF4-FFF2-40B4-BE49-F238E27FC236}">
                    <a16:creationId xmlns:a16="http://schemas.microsoft.com/office/drawing/2014/main" xmlns="" id="{A7C15AD9-324B-48BD-B542-DC359C1694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9" y="2130"/>
                <a:ext cx="12" cy="50"/>
              </a:xfrm>
              <a:prstGeom prst="rect">
                <a:avLst/>
              </a:prstGeom>
              <a:solidFill>
                <a:srgbClr val="FC0128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923" name="Freeform 26">
                <a:extLst>
                  <a:ext uri="{FF2B5EF4-FFF2-40B4-BE49-F238E27FC236}">
                    <a16:creationId xmlns:a16="http://schemas.microsoft.com/office/drawing/2014/main" xmlns="" id="{C677A481-5911-4428-89CC-DCFB88789B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49" y="2218"/>
                <a:ext cx="14" cy="51"/>
              </a:xfrm>
              <a:custGeom>
                <a:avLst/>
                <a:gdLst>
                  <a:gd name="T0" fmla="*/ 12 w 14"/>
                  <a:gd name="T1" fmla="*/ 0 h 51"/>
                  <a:gd name="T2" fmla="*/ 0 w 14"/>
                  <a:gd name="T3" fmla="*/ 0 h 51"/>
                  <a:gd name="T4" fmla="*/ 1 w 14"/>
                  <a:gd name="T5" fmla="*/ 51 h 51"/>
                  <a:gd name="T6" fmla="*/ 14 w 14"/>
                  <a:gd name="T7" fmla="*/ 51 h 51"/>
                  <a:gd name="T8" fmla="*/ 12 w 14"/>
                  <a:gd name="T9" fmla="*/ 0 h 5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4"/>
                  <a:gd name="T16" fmla="*/ 0 h 51"/>
                  <a:gd name="T17" fmla="*/ 14 w 14"/>
                  <a:gd name="T18" fmla="*/ 51 h 5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4" h="51">
                    <a:moveTo>
                      <a:pt x="12" y="0"/>
                    </a:moveTo>
                    <a:lnTo>
                      <a:pt x="0" y="0"/>
                    </a:lnTo>
                    <a:lnTo>
                      <a:pt x="1" y="51"/>
                    </a:lnTo>
                    <a:lnTo>
                      <a:pt x="14" y="51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FC0128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924" name="Freeform 27">
                <a:extLst>
                  <a:ext uri="{FF2B5EF4-FFF2-40B4-BE49-F238E27FC236}">
                    <a16:creationId xmlns:a16="http://schemas.microsoft.com/office/drawing/2014/main" xmlns="" id="{8C164D36-3D04-4ACA-AF3D-E93C3BD0B4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50" y="2307"/>
                <a:ext cx="14" cy="51"/>
              </a:xfrm>
              <a:custGeom>
                <a:avLst/>
                <a:gdLst>
                  <a:gd name="T0" fmla="*/ 13 w 14"/>
                  <a:gd name="T1" fmla="*/ 0 h 51"/>
                  <a:gd name="T2" fmla="*/ 0 w 14"/>
                  <a:gd name="T3" fmla="*/ 0 h 51"/>
                  <a:gd name="T4" fmla="*/ 2 w 14"/>
                  <a:gd name="T5" fmla="*/ 51 h 51"/>
                  <a:gd name="T6" fmla="*/ 14 w 14"/>
                  <a:gd name="T7" fmla="*/ 51 h 51"/>
                  <a:gd name="T8" fmla="*/ 13 w 14"/>
                  <a:gd name="T9" fmla="*/ 0 h 5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4"/>
                  <a:gd name="T16" fmla="*/ 0 h 51"/>
                  <a:gd name="T17" fmla="*/ 14 w 14"/>
                  <a:gd name="T18" fmla="*/ 51 h 5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4" h="51">
                    <a:moveTo>
                      <a:pt x="13" y="0"/>
                    </a:moveTo>
                    <a:lnTo>
                      <a:pt x="0" y="0"/>
                    </a:lnTo>
                    <a:lnTo>
                      <a:pt x="2" y="51"/>
                    </a:lnTo>
                    <a:lnTo>
                      <a:pt x="14" y="51"/>
                    </a:lnTo>
                    <a:lnTo>
                      <a:pt x="13" y="0"/>
                    </a:lnTo>
                    <a:close/>
                  </a:path>
                </a:pathLst>
              </a:custGeom>
              <a:solidFill>
                <a:srgbClr val="FC0128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925" name="Rectangle 28">
                <a:extLst>
                  <a:ext uri="{FF2B5EF4-FFF2-40B4-BE49-F238E27FC236}">
                    <a16:creationId xmlns:a16="http://schemas.microsoft.com/office/drawing/2014/main" xmlns="" id="{9861D43C-C8BA-4D28-B827-2128708A87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52" y="2395"/>
                <a:ext cx="12" cy="21"/>
              </a:xfrm>
              <a:prstGeom prst="rect">
                <a:avLst/>
              </a:prstGeom>
              <a:solidFill>
                <a:srgbClr val="FC0128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926" name="Freeform 29">
                <a:extLst>
                  <a:ext uri="{FF2B5EF4-FFF2-40B4-BE49-F238E27FC236}">
                    <a16:creationId xmlns:a16="http://schemas.microsoft.com/office/drawing/2014/main" xmlns="" id="{23A1C008-AA59-43AD-AB73-F7EAA51E39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23" y="2413"/>
                <a:ext cx="68" cy="68"/>
              </a:xfrm>
              <a:custGeom>
                <a:avLst/>
                <a:gdLst>
                  <a:gd name="T0" fmla="*/ 0 w 68"/>
                  <a:gd name="T1" fmla="*/ 0 h 68"/>
                  <a:gd name="T2" fmla="*/ 35 w 68"/>
                  <a:gd name="T3" fmla="*/ 68 h 68"/>
                  <a:gd name="T4" fmla="*/ 68 w 68"/>
                  <a:gd name="T5" fmla="*/ 0 h 68"/>
                  <a:gd name="T6" fmla="*/ 0 w 68"/>
                  <a:gd name="T7" fmla="*/ 0 h 68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68"/>
                  <a:gd name="T13" fmla="*/ 0 h 68"/>
                  <a:gd name="T14" fmla="*/ 68 w 68"/>
                  <a:gd name="T15" fmla="*/ 68 h 68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68" h="68">
                    <a:moveTo>
                      <a:pt x="0" y="0"/>
                    </a:moveTo>
                    <a:lnTo>
                      <a:pt x="35" y="68"/>
                    </a:lnTo>
                    <a:lnTo>
                      <a:pt x="6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C0128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  <p:grpSp>
          <p:nvGrpSpPr>
            <p:cNvPr id="496" name="Group 30">
              <a:extLst>
                <a:ext uri="{FF2B5EF4-FFF2-40B4-BE49-F238E27FC236}">
                  <a16:creationId xmlns:a16="http://schemas.microsoft.com/office/drawing/2014/main" xmlns="" id="{ED1975B1-79AF-49AD-8963-258E747ABBA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68" y="3505"/>
              <a:ext cx="1516" cy="81"/>
              <a:chOff x="2468" y="3505"/>
              <a:chExt cx="1516" cy="81"/>
            </a:xfrm>
          </p:grpSpPr>
          <p:sp>
            <p:nvSpPr>
              <p:cNvPr id="911" name="Rectangle 31">
                <a:extLst>
                  <a:ext uri="{FF2B5EF4-FFF2-40B4-BE49-F238E27FC236}">
                    <a16:creationId xmlns:a16="http://schemas.microsoft.com/office/drawing/2014/main" xmlns="" id="{7ABB8525-30EE-4A0A-B657-7EF4875CFA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80" y="3545"/>
                <a:ext cx="1439" cy="12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912" name="Freeform 32">
                <a:extLst>
                  <a:ext uri="{FF2B5EF4-FFF2-40B4-BE49-F238E27FC236}">
                    <a16:creationId xmlns:a16="http://schemas.microsoft.com/office/drawing/2014/main" xmlns="" id="{FE7103EE-6568-47B7-B839-7F10C7D4AD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16" y="3518"/>
                <a:ext cx="68" cy="68"/>
              </a:xfrm>
              <a:custGeom>
                <a:avLst/>
                <a:gdLst>
                  <a:gd name="T0" fmla="*/ 0 w 68"/>
                  <a:gd name="T1" fmla="*/ 68 h 68"/>
                  <a:gd name="T2" fmla="*/ 68 w 68"/>
                  <a:gd name="T3" fmla="*/ 33 h 68"/>
                  <a:gd name="T4" fmla="*/ 0 w 68"/>
                  <a:gd name="T5" fmla="*/ 0 h 68"/>
                  <a:gd name="T6" fmla="*/ 0 w 68"/>
                  <a:gd name="T7" fmla="*/ 68 h 68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68"/>
                  <a:gd name="T13" fmla="*/ 0 h 68"/>
                  <a:gd name="T14" fmla="*/ 68 w 68"/>
                  <a:gd name="T15" fmla="*/ 68 h 68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68" h="68">
                    <a:moveTo>
                      <a:pt x="0" y="68"/>
                    </a:moveTo>
                    <a:lnTo>
                      <a:pt x="68" y="33"/>
                    </a:lnTo>
                    <a:lnTo>
                      <a:pt x="0" y="0"/>
                    </a:lnTo>
                    <a:lnTo>
                      <a:pt x="0" y="68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913" name="Rectangle 33">
                <a:extLst>
                  <a:ext uri="{FF2B5EF4-FFF2-40B4-BE49-F238E27FC236}">
                    <a16:creationId xmlns:a16="http://schemas.microsoft.com/office/drawing/2014/main" xmlns="" id="{0C50EDF1-F610-40AA-8A04-2F6091AD01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68" y="3532"/>
                <a:ext cx="1439" cy="13"/>
              </a:xfrm>
              <a:prstGeom prst="rect">
                <a:avLst/>
              </a:prstGeom>
              <a:solidFill>
                <a:srgbClr val="FC0128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914" name="Freeform 34">
                <a:extLst>
                  <a:ext uri="{FF2B5EF4-FFF2-40B4-BE49-F238E27FC236}">
                    <a16:creationId xmlns:a16="http://schemas.microsoft.com/office/drawing/2014/main" xmlns="" id="{1B2DC2B7-F9DF-433F-93C0-18CDE691D4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04" y="3505"/>
                <a:ext cx="67" cy="68"/>
              </a:xfrm>
              <a:custGeom>
                <a:avLst/>
                <a:gdLst>
                  <a:gd name="T0" fmla="*/ 0 w 67"/>
                  <a:gd name="T1" fmla="*/ 68 h 68"/>
                  <a:gd name="T2" fmla="*/ 67 w 67"/>
                  <a:gd name="T3" fmla="*/ 33 h 68"/>
                  <a:gd name="T4" fmla="*/ 0 w 67"/>
                  <a:gd name="T5" fmla="*/ 0 h 68"/>
                  <a:gd name="T6" fmla="*/ 0 w 67"/>
                  <a:gd name="T7" fmla="*/ 68 h 68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67"/>
                  <a:gd name="T13" fmla="*/ 0 h 68"/>
                  <a:gd name="T14" fmla="*/ 67 w 67"/>
                  <a:gd name="T15" fmla="*/ 68 h 68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67" h="68">
                    <a:moveTo>
                      <a:pt x="0" y="68"/>
                    </a:moveTo>
                    <a:lnTo>
                      <a:pt x="67" y="33"/>
                    </a:lnTo>
                    <a:lnTo>
                      <a:pt x="0" y="0"/>
                    </a:lnTo>
                    <a:lnTo>
                      <a:pt x="0" y="68"/>
                    </a:lnTo>
                    <a:close/>
                  </a:path>
                </a:pathLst>
              </a:custGeom>
              <a:solidFill>
                <a:srgbClr val="FC0128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  <p:grpSp>
          <p:nvGrpSpPr>
            <p:cNvPr id="497" name="Group 35">
              <a:extLst>
                <a:ext uri="{FF2B5EF4-FFF2-40B4-BE49-F238E27FC236}">
                  <a16:creationId xmlns:a16="http://schemas.microsoft.com/office/drawing/2014/main" xmlns="" id="{5B1A782E-FBBA-4B84-A062-455A339AB27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68" y="2784"/>
              <a:ext cx="1516" cy="81"/>
              <a:chOff x="2468" y="2784"/>
              <a:chExt cx="1516" cy="81"/>
            </a:xfrm>
          </p:grpSpPr>
          <p:sp>
            <p:nvSpPr>
              <p:cNvPr id="907" name="Rectangle 36">
                <a:extLst>
                  <a:ext uri="{FF2B5EF4-FFF2-40B4-BE49-F238E27FC236}">
                    <a16:creationId xmlns:a16="http://schemas.microsoft.com/office/drawing/2014/main" xmlns="" id="{879208AB-4B44-49A8-ACC4-337CB0EA51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80" y="2824"/>
                <a:ext cx="1439" cy="12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908" name="Freeform 37">
                <a:extLst>
                  <a:ext uri="{FF2B5EF4-FFF2-40B4-BE49-F238E27FC236}">
                    <a16:creationId xmlns:a16="http://schemas.microsoft.com/office/drawing/2014/main" xmlns="" id="{194D8174-7A4D-4A6D-A08A-193FC28F24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16" y="2797"/>
                <a:ext cx="68" cy="68"/>
              </a:xfrm>
              <a:custGeom>
                <a:avLst/>
                <a:gdLst>
                  <a:gd name="T0" fmla="*/ 0 w 68"/>
                  <a:gd name="T1" fmla="*/ 68 h 68"/>
                  <a:gd name="T2" fmla="*/ 68 w 68"/>
                  <a:gd name="T3" fmla="*/ 33 h 68"/>
                  <a:gd name="T4" fmla="*/ 0 w 68"/>
                  <a:gd name="T5" fmla="*/ 0 h 68"/>
                  <a:gd name="T6" fmla="*/ 0 w 68"/>
                  <a:gd name="T7" fmla="*/ 68 h 68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68"/>
                  <a:gd name="T13" fmla="*/ 0 h 68"/>
                  <a:gd name="T14" fmla="*/ 68 w 68"/>
                  <a:gd name="T15" fmla="*/ 68 h 68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68" h="68">
                    <a:moveTo>
                      <a:pt x="0" y="68"/>
                    </a:moveTo>
                    <a:lnTo>
                      <a:pt x="68" y="33"/>
                    </a:lnTo>
                    <a:lnTo>
                      <a:pt x="0" y="0"/>
                    </a:lnTo>
                    <a:lnTo>
                      <a:pt x="0" y="68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909" name="Rectangle 38">
                <a:extLst>
                  <a:ext uri="{FF2B5EF4-FFF2-40B4-BE49-F238E27FC236}">
                    <a16:creationId xmlns:a16="http://schemas.microsoft.com/office/drawing/2014/main" xmlns="" id="{96CC600C-DC08-4D35-97D8-09BCA6B70A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68" y="2811"/>
                <a:ext cx="1439" cy="13"/>
              </a:xfrm>
              <a:prstGeom prst="rect">
                <a:avLst/>
              </a:prstGeom>
              <a:solidFill>
                <a:srgbClr val="FC0128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910" name="Freeform 39">
                <a:extLst>
                  <a:ext uri="{FF2B5EF4-FFF2-40B4-BE49-F238E27FC236}">
                    <a16:creationId xmlns:a16="http://schemas.microsoft.com/office/drawing/2014/main" xmlns="" id="{735F1DF5-038C-43F1-A04E-02179AAAC2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04" y="2784"/>
                <a:ext cx="67" cy="68"/>
              </a:xfrm>
              <a:custGeom>
                <a:avLst/>
                <a:gdLst>
                  <a:gd name="T0" fmla="*/ 0 w 67"/>
                  <a:gd name="T1" fmla="*/ 68 h 68"/>
                  <a:gd name="T2" fmla="*/ 67 w 67"/>
                  <a:gd name="T3" fmla="*/ 34 h 68"/>
                  <a:gd name="T4" fmla="*/ 0 w 67"/>
                  <a:gd name="T5" fmla="*/ 0 h 68"/>
                  <a:gd name="T6" fmla="*/ 0 w 67"/>
                  <a:gd name="T7" fmla="*/ 68 h 68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67"/>
                  <a:gd name="T13" fmla="*/ 0 h 68"/>
                  <a:gd name="T14" fmla="*/ 67 w 67"/>
                  <a:gd name="T15" fmla="*/ 68 h 68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67" h="68">
                    <a:moveTo>
                      <a:pt x="0" y="68"/>
                    </a:moveTo>
                    <a:lnTo>
                      <a:pt x="67" y="34"/>
                    </a:lnTo>
                    <a:lnTo>
                      <a:pt x="0" y="0"/>
                    </a:lnTo>
                    <a:lnTo>
                      <a:pt x="0" y="68"/>
                    </a:lnTo>
                    <a:close/>
                  </a:path>
                </a:pathLst>
              </a:custGeom>
              <a:solidFill>
                <a:srgbClr val="FC0128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  <p:grpSp>
          <p:nvGrpSpPr>
            <p:cNvPr id="498" name="Group 40">
              <a:extLst>
                <a:ext uri="{FF2B5EF4-FFF2-40B4-BE49-F238E27FC236}">
                  <a16:creationId xmlns:a16="http://schemas.microsoft.com/office/drawing/2014/main" xmlns="" id="{322F58BE-D8F6-40BA-8DAF-256B174BE2E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78" y="2495"/>
              <a:ext cx="853" cy="664"/>
              <a:chOff x="3978" y="2495"/>
              <a:chExt cx="853" cy="664"/>
            </a:xfrm>
          </p:grpSpPr>
          <p:sp>
            <p:nvSpPr>
              <p:cNvPr id="904" name="Freeform 41">
                <a:extLst>
                  <a:ext uri="{FF2B5EF4-FFF2-40B4-BE49-F238E27FC236}">
                    <a16:creationId xmlns:a16="http://schemas.microsoft.com/office/drawing/2014/main" xmlns="" id="{8F48741A-5788-47D0-88AF-89D807E214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97" y="2514"/>
                <a:ext cx="834" cy="645"/>
              </a:xfrm>
              <a:custGeom>
                <a:avLst/>
                <a:gdLst>
                  <a:gd name="T0" fmla="*/ 0 w 834"/>
                  <a:gd name="T1" fmla="*/ 645 h 645"/>
                  <a:gd name="T2" fmla="*/ 0 w 834"/>
                  <a:gd name="T3" fmla="*/ 0 h 645"/>
                  <a:gd name="T4" fmla="*/ 695 w 834"/>
                  <a:gd name="T5" fmla="*/ 0 h 645"/>
                  <a:gd name="T6" fmla="*/ 834 w 834"/>
                  <a:gd name="T7" fmla="*/ 114 h 645"/>
                  <a:gd name="T8" fmla="*/ 834 w 834"/>
                  <a:gd name="T9" fmla="*/ 645 h 645"/>
                  <a:gd name="T10" fmla="*/ 0 w 834"/>
                  <a:gd name="T11" fmla="*/ 645 h 645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834"/>
                  <a:gd name="T19" fmla="*/ 0 h 645"/>
                  <a:gd name="T20" fmla="*/ 834 w 834"/>
                  <a:gd name="T21" fmla="*/ 645 h 645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834" h="645">
                    <a:moveTo>
                      <a:pt x="0" y="645"/>
                    </a:moveTo>
                    <a:lnTo>
                      <a:pt x="0" y="0"/>
                    </a:lnTo>
                    <a:lnTo>
                      <a:pt x="695" y="0"/>
                    </a:lnTo>
                    <a:lnTo>
                      <a:pt x="834" y="114"/>
                    </a:lnTo>
                    <a:lnTo>
                      <a:pt x="834" y="645"/>
                    </a:lnTo>
                    <a:lnTo>
                      <a:pt x="0" y="645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905" name="Freeform 42">
                <a:extLst>
                  <a:ext uri="{FF2B5EF4-FFF2-40B4-BE49-F238E27FC236}">
                    <a16:creationId xmlns:a16="http://schemas.microsoft.com/office/drawing/2014/main" xmlns="" id="{750B2A75-4E7D-4129-B866-A055F8589A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78" y="2495"/>
                <a:ext cx="834" cy="645"/>
              </a:xfrm>
              <a:custGeom>
                <a:avLst/>
                <a:gdLst>
                  <a:gd name="T0" fmla="*/ 0 w 834"/>
                  <a:gd name="T1" fmla="*/ 645 h 645"/>
                  <a:gd name="T2" fmla="*/ 0 w 834"/>
                  <a:gd name="T3" fmla="*/ 0 h 645"/>
                  <a:gd name="T4" fmla="*/ 695 w 834"/>
                  <a:gd name="T5" fmla="*/ 0 h 645"/>
                  <a:gd name="T6" fmla="*/ 834 w 834"/>
                  <a:gd name="T7" fmla="*/ 114 h 645"/>
                  <a:gd name="T8" fmla="*/ 834 w 834"/>
                  <a:gd name="T9" fmla="*/ 645 h 645"/>
                  <a:gd name="T10" fmla="*/ 0 w 834"/>
                  <a:gd name="T11" fmla="*/ 645 h 645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834"/>
                  <a:gd name="T19" fmla="*/ 0 h 645"/>
                  <a:gd name="T20" fmla="*/ 834 w 834"/>
                  <a:gd name="T21" fmla="*/ 645 h 645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834" h="645">
                    <a:moveTo>
                      <a:pt x="0" y="645"/>
                    </a:moveTo>
                    <a:lnTo>
                      <a:pt x="0" y="0"/>
                    </a:lnTo>
                    <a:lnTo>
                      <a:pt x="695" y="0"/>
                    </a:lnTo>
                    <a:lnTo>
                      <a:pt x="834" y="114"/>
                    </a:lnTo>
                    <a:lnTo>
                      <a:pt x="834" y="645"/>
                    </a:lnTo>
                    <a:lnTo>
                      <a:pt x="0" y="645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906" name="Freeform 43">
                <a:extLst>
                  <a:ext uri="{FF2B5EF4-FFF2-40B4-BE49-F238E27FC236}">
                    <a16:creationId xmlns:a16="http://schemas.microsoft.com/office/drawing/2014/main" xmlns="" id="{D107BDD8-C379-4E80-9CC3-A1588CA3F5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78" y="2495"/>
                <a:ext cx="834" cy="645"/>
              </a:xfrm>
              <a:custGeom>
                <a:avLst/>
                <a:gdLst>
                  <a:gd name="T0" fmla="*/ 0 w 834"/>
                  <a:gd name="T1" fmla="*/ 645 h 645"/>
                  <a:gd name="T2" fmla="*/ 0 w 834"/>
                  <a:gd name="T3" fmla="*/ 0 h 645"/>
                  <a:gd name="T4" fmla="*/ 695 w 834"/>
                  <a:gd name="T5" fmla="*/ 0 h 645"/>
                  <a:gd name="T6" fmla="*/ 834 w 834"/>
                  <a:gd name="T7" fmla="*/ 114 h 645"/>
                  <a:gd name="T8" fmla="*/ 834 w 834"/>
                  <a:gd name="T9" fmla="*/ 645 h 645"/>
                  <a:gd name="T10" fmla="*/ 0 w 834"/>
                  <a:gd name="T11" fmla="*/ 645 h 645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834"/>
                  <a:gd name="T19" fmla="*/ 0 h 645"/>
                  <a:gd name="T20" fmla="*/ 834 w 834"/>
                  <a:gd name="T21" fmla="*/ 645 h 645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834" h="645">
                    <a:moveTo>
                      <a:pt x="0" y="645"/>
                    </a:moveTo>
                    <a:lnTo>
                      <a:pt x="0" y="0"/>
                    </a:lnTo>
                    <a:lnTo>
                      <a:pt x="695" y="0"/>
                    </a:lnTo>
                    <a:lnTo>
                      <a:pt x="834" y="114"/>
                    </a:lnTo>
                    <a:lnTo>
                      <a:pt x="834" y="645"/>
                    </a:lnTo>
                    <a:lnTo>
                      <a:pt x="0" y="645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  <p:sp>
          <p:nvSpPr>
            <p:cNvPr id="499" name="Freeform 44">
              <a:extLst>
                <a:ext uri="{FF2B5EF4-FFF2-40B4-BE49-F238E27FC236}">
                  <a16:creationId xmlns:a16="http://schemas.microsoft.com/office/drawing/2014/main" xmlns="" id="{0B12D46D-9CD5-4D3A-916B-C0B6463109BD}"/>
                </a:ext>
              </a:extLst>
            </p:cNvPr>
            <p:cNvSpPr>
              <a:spLocks/>
            </p:cNvSpPr>
            <p:nvPr/>
          </p:nvSpPr>
          <p:spPr bwMode="auto">
            <a:xfrm>
              <a:off x="4662" y="2495"/>
              <a:ext cx="150" cy="163"/>
            </a:xfrm>
            <a:custGeom>
              <a:avLst/>
              <a:gdLst>
                <a:gd name="T0" fmla="*/ 11 w 150"/>
                <a:gd name="T1" fmla="*/ 0 h 163"/>
                <a:gd name="T2" fmla="*/ 0 w 150"/>
                <a:gd name="T3" fmla="*/ 163 h 163"/>
                <a:gd name="T4" fmla="*/ 150 w 150"/>
                <a:gd name="T5" fmla="*/ 114 h 163"/>
                <a:gd name="T6" fmla="*/ 11 w 150"/>
                <a:gd name="T7" fmla="*/ 0 h 16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50"/>
                <a:gd name="T13" fmla="*/ 0 h 163"/>
                <a:gd name="T14" fmla="*/ 150 w 150"/>
                <a:gd name="T15" fmla="*/ 163 h 16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50" h="163">
                  <a:moveTo>
                    <a:pt x="11" y="0"/>
                  </a:moveTo>
                  <a:lnTo>
                    <a:pt x="0" y="163"/>
                  </a:lnTo>
                  <a:lnTo>
                    <a:pt x="150" y="114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500" name="Freeform 45">
              <a:extLst>
                <a:ext uri="{FF2B5EF4-FFF2-40B4-BE49-F238E27FC236}">
                  <a16:creationId xmlns:a16="http://schemas.microsoft.com/office/drawing/2014/main" xmlns="" id="{44E90901-37C4-45C7-B78C-D6C72A0E65AF}"/>
                </a:ext>
              </a:extLst>
            </p:cNvPr>
            <p:cNvSpPr>
              <a:spLocks/>
            </p:cNvSpPr>
            <p:nvPr/>
          </p:nvSpPr>
          <p:spPr bwMode="auto">
            <a:xfrm>
              <a:off x="4673" y="2495"/>
              <a:ext cx="139" cy="133"/>
            </a:xfrm>
            <a:custGeom>
              <a:avLst/>
              <a:gdLst>
                <a:gd name="T0" fmla="*/ 0 w 139"/>
                <a:gd name="T1" fmla="*/ 0 h 133"/>
                <a:gd name="T2" fmla="*/ 14 w 139"/>
                <a:gd name="T3" fmla="*/ 133 h 133"/>
                <a:gd name="T4" fmla="*/ 139 w 139"/>
                <a:gd name="T5" fmla="*/ 114 h 133"/>
                <a:gd name="T6" fmla="*/ 0 w 139"/>
                <a:gd name="T7" fmla="*/ 0 h 13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39"/>
                <a:gd name="T13" fmla="*/ 0 h 133"/>
                <a:gd name="T14" fmla="*/ 139 w 139"/>
                <a:gd name="T15" fmla="*/ 133 h 13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39" h="133">
                  <a:moveTo>
                    <a:pt x="0" y="0"/>
                  </a:moveTo>
                  <a:lnTo>
                    <a:pt x="14" y="133"/>
                  </a:lnTo>
                  <a:lnTo>
                    <a:pt x="139" y="1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501" name="Line 46">
              <a:extLst>
                <a:ext uri="{FF2B5EF4-FFF2-40B4-BE49-F238E27FC236}">
                  <a16:creationId xmlns:a16="http://schemas.microsoft.com/office/drawing/2014/main" xmlns="" id="{274615DF-6DDD-47CC-9081-304BCACED70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19" y="2723"/>
              <a:ext cx="752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502" name="Rectangle 47">
              <a:extLst>
                <a:ext uri="{FF2B5EF4-FFF2-40B4-BE49-F238E27FC236}">
                  <a16:creationId xmlns:a16="http://schemas.microsoft.com/office/drawing/2014/main" xmlns="" id="{9BB70347-874D-41AE-B04A-98E68A544C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20" y="2554"/>
              <a:ext cx="621" cy="12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503" name="Rectangle 48">
              <a:extLst>
                <a:ext uri="{FF2B5EF4-FFF2-40B4-BE49-F238E27FC236}">
                  <a16:creationId xmlns:a16="http://schemas.microsoft.com/office/drawing/2014/main" xmlns="" id="{D5620EDB-7332-44A6-999C-D33B0A7FBA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20" y="2557"/>
              <a:ext cx="582" cy="1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借项凭证</a:t>
              </a:r>
              <a:endParaRPr lang="en-US" altLang="zh-TW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grpSp>
          <p:nvGrpSpPr>
            <p:cNvPr id="504" name="Group 49">
              <a:extLst>
                <a:ext uri="{FF2B5EF4-FFF2-40B4-BE49-F238E27FC236}">
                  <a16:creationId xmlns:a16="http://schemas.microsoft.com/office/drawing/2014/main" xmlns="" id="{2CBE8437-CB29-49D2-A3C7-FEAC15C56BD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78" y="3216"/>
              <a:ext cx="853" cy="664"/>
              <a:chOff x="3978" y="3216"/>
              <a:chExt cx="853" cy="664"/>
            </a:xfrm>
          </p:grpSpPr>
          <p:sp>
            <p:nvSpPr>
              <p:cNvPr id="901" name="Freeform 50">
                <a:extLst>
                  <a:ext uri="{FF2B5EF4-FFF2-40B4-BE49-F238E27FC236}">
                    <a16:creationId xmlns:a16="http://schemas.microsoft.com/office/drawing/2014/main" xmlns="" id="{7264EC0C-2162-41EB-ABD5-76B5431EBC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97" y="3235"/>
                <a:ext cx="834" cy="645"/>
              </a:xfrm>
              <a:custGeom>
                <a:avLst/>
                <a:gdLst>
                  <a:gd name="T0" fmla="*/ 0 w 834"/>
                  <a:gd name="T1" fmla="*/ 645 h 645"/>
                  <a:gd name="T2" fmla="*/ 0 w 834"/>
                  <a:gd name="T3" fmla="*/ 0 h 645"/>
                  <a:gd name="T4" fmla="*/ 695 w 834"/>
                  <a:gd name="T5" fmla="*/ 0 h 645"/>
                  <a:gd name="T6" fmla="*/ 834 w 834"/>
                  <a:gd name="T7" fmla="*/ 114 h 645"/>
                  <a:gd name="T8" fmla="*/ 834 w 834"/>
                  <a:gd name="T9" fmla="*/ 645 h 645"/>
                  <a:gd name="T10" fmla="*/ 0 w 834"/>
                  <a:gd name="T11" fmla="*/ 645 h 645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834"/>
                  <a:gd name="T19" fmla="*/ 0 h 645"/>
                  <a:gd name="T20" fmla="*/ 834 w 834"/>
                  <a:gd name="T21" fmla="*/ 645 h 645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834" h="645">
                    <a:moveTo>
                      <a:pt x="0" y="645"/>
                    </a:moveTo>
                    <a:lnTo>
                      <a:pt x="0" y="0"/>
                    </a:lnTo>
                    <a:lnTo>
                      <a:pt x="695" y="0"/>
                    </a:lnTo>
                    <a:lnTo>
                      <a:pt x="834" y="114"/>
                    </a:lnTo>
                    <a:lnTo>
                      <a:pt x="834" y="645"/>
                    </a:lnTo>
                    <a:lnTo>
                      <a:pt x="0" y="645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902" name="Freeform 51">
                <a:extLst>
                  <a:ext uri="{FF2B5EF4-FFF2-40B4-BE49-F238E27FC236}">
                    <a16:creationId xmlns:a16="http://schemas.microsoft.com/office/drawing/2014/main" xmlns="" id="{E692051F-A1DD-4F7B-B041-D5243A567B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78" y="3216"/>
                <a:ext cx="834" cy="645"/>
              </a:xfrm>
              <a:custGeom>
                <a:avLst/>
                <a:gdLst>
                  <a:gd name="T0" fmla="*/ 0 w 834"/>
                  <a:gd name="T1" fmla="*/ 645 h 645"/>
                  <a:gd name="T2" fmla="*/ 0 w 834"/>
                  <a:gd name="T3" fmla="*/ 0 h 645"/>
                  <a:gd name="T4" fmla="*/ 695 w 834"/>
                  <a:gd name="T5" fmla="*/ 0 h 645"/>
                  <a:gd name="T6" fmla="*/ 834 w 834"/>
                  <a:gd name="T7" fmla="*/ 114 h 645"/>
                  <a:gd name="T8" fmla="*/ 834 w 834"/>
                  <a:gd name="T9" fmla="*/ 645 h 645"/>
                  <a:gd name="T10" fmla="*/ 0 w 834"/>
                  <a:gd name="T11" fmla="*/ 645 h 645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834"/>
                  <a:gd name="T19" fmla="*/ 0 h 645"/>
                  <a:gd name="T20" fmla="*/ 834 w 834"/>
                  <a:gd name="T21" fmla="*/ 645 h 645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834" h="645">
                    <a:moveTo>
                      <a:pt x="0" y="645"/>
                    </a:moveTo>
                    <a:lnTo>
                      <a:pt x="0" y="0"/>
                    </a:lnTo>
                    <a:lnTo>
                      <a:pt x="695" y="0"/>
                    </a:lnTo>
                    <a:lnTo>
                      <a:pt x="834" y="114"/>
                    </a:lnTo>
                    <a:lnTo>
                      <a:pt x="834" y="645"/>
                    </a:lnTo>
                    <a:lnTo>
                      <a:pt x="0" y="645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903" name="Freeform 52">
                <a:extLst>
                  <a:ext uri="{FF2B5EF4-FFF2-40B4-BE49-F238E27FC236}">
                    <a16:creationId xmlns:a16="http://schemas.microsoft.com/office/drawing/2014/main" xmlns="" id="{2EA03058-23D7-4A02-BBE8-8B1D860CD3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78" y="3216"/>
                <a:ext cx="834" cy="645"/>
              </a:xfrm>
              <a:custGeom>
                <a:avLst/>
                <a:gdLst>
                  <a:gd name="T0" fmla="*/ 0 w 834"/>
                  <a:gd name="T1" fmla="*/ 645 h 645"/>
                  <a:gd name="T2" fmla="*/ 0 w 834"/>
                  <a:gd name="T3" fmla="*/ 0 h 645"/>
                  <a:gd name="T4" fmla="*/ 695 w 834"/>
                  <a:gd name="T5" fmla="*/ 0 h 645"/>
                  <a:gd name="T6" fmla="*/ 834 w 834"/>
                  <a:gd name="T7" fmla="*/ 114 h 645"/>
                  <a:gd name="T8" fmla="*/ 834 w 834"/>
                  <a:gd name="T9" fmla="*/ 645 h 645"/>
                  <a:gd name="T10" fmla="*/ 0 w 834"/>
                  <a:gd name="T11" fmla="*/ 645 h 645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834"/>
                  <a:gd name="T19" fmla="*/ 0 h 645"/>
                  <a:gd name="T20" fmla="*/ 834 w 834"/>
                  <a:gd name="T21" fmla="*/ 645 h 645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834" h="645">
                    <a:moveTo>
                      <a:pt x="0" y="645"/>
                    </a:moveTo>
                    <a:lnTo>
                      <a:pt x="0" y="0"/>
                    </a:lnTo>
                    <a:lnTo>
                      <a:pt x="695" y="0"/>
                    </a:lnTo>
                    <a:lnTo>
                      <a:pt x="834" y="114"/>
                    </a:lnTo>
                    <a:lnTo>
                      <a:pt x="834" y="645"/>
                    </a:lnTo>
                    <a:lnTo>
                      <a:pt x="0" y="645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  <p:sp>
          <p:nvSpPr>
            <p:cNvPr id="505" name="Freeform 53">
              <a:extLst>
                <a:ext uri="{FF2B5EF4-FFF2-40B4-BE49-F238E27FC236}">
                  <a16:creationId xmlns:a16="http://schemas.microsoft.com/office/drawing/2014/main" xmlns="" id="{7A4234B2-8A8C-4FCB-B812-21589FB895F1}"/>
                </a:ext>
              </a:extLst>
            </p:cNvPr>
            <p:cNvSpPr>
              <a:spLocks/>
            </p:cNvSpPr>
            <p:nvPr/>
          </p:nvSpPr>
          <p:spPr bwMode="auto">
            <a:xfrm>
              <a:off x="4662" y="3216"/>
              <a:ext cx="150" cy="163"/>
            </a:xfrm>
            <a:custGeom>
              <a:avLst/>
              <a:gdLst>
                <a:gd name="T0" fmla="*/ 11 w 150"/>
                <a:gd name="T1" fmla="*/ 0 h 163"/>
                <a:gd name="T2" fmla="*/ 0 w 150"/>
                <a:gd name="T3" fmla="*/ 163 h 163"/>
                <a:gd name="T4" fmla="*/ 150 w 150"/>
                <a:gd name="T5" fmla="*/ 114 h 163"/>
                <a:gd name="T6" fmla="*/ 11 w 150"/>
                <a:gd name="T7" fmla="*/ 0 h 16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50"/>
                <a:gd name="T13" fmla="*/ 0 h 163"/>
                <a:gd name="T14" fmla="*/ 150 w 150"/>
                <a:gd name="T15" fmla="*/ 163 h 16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50" h="163">
                  <a:moveTo>
                    <a:pt x="11" y="0"/>
                  </a:moveTo>
                  <a:lnTo>
                    <a:pt x="0" y="163"/>
                  </a:lnTo>
                  <a:lnTo>
                    <a:pt x="150" y="114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506" name="Freeform 54">
              <a:extLst>
                <a:ext uri="{FF2B5EF4-FFF2-40B4-BE49-F238E27FC236}">
                  <a16:creationId xmlns:a16="http://schemas.microsoft.com/office/drawing/2014/main" xmlns="" id="{97853A43-8A1C-46B9-A51E-B9ECAC176C96}"/>
                </a:ext>
              </a:extLst>
            </p:cNvPr>
            <p:cNvSpPr>
              <a:spLocks/>
            </p:cNvSpPr>
            <p:nvPr/>
          </p:nvSpPr>
          <p:spPr bwMode="auto">
            <a:xfrm>
              <a:off x="4673" y="3216"/>
              <a:ext cx="139" cy="133"/>
            </a:xfrm>
            <a:custGeom>
              <a:avLst/>
              <a:gdLst>
                <a:gd name="T0" fmla="*/ 0 w 139"/>
                <a:gd name="T1" fmla="*/ 0 h 133"/>
                <a:gd name="T2" fmla="*/ 14 w 139"/>
                <a:gd name="T3" fmla="*/ 133 h 133"/>
                <a:gd name="T4" fmla="*/ 139 w 139"/>
                <a:gd name="T5" fmla="*/ 114 h 133"/>
                <a:gd name="T6" fmla="*/ 0 w 139"/>
                <a:gd name="T7" fmla="*/ 0 h 13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39"/>
                <a:gd name="T13" fmla="*/ 0 h 133"/>
                <a:gd name="T14" fmla="*/ 139 w 139"/>
                <a:gd name="T15" fmla="*/ 133 h 13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39" h="133">
                  <a:moveTo>
                    <a:pt x="0" y="0"/>
                  </a:moveTo>
                  <a:lnTo>
                    <a:pt x="14" y="133"/>
                  </a:lnTo>
                  <a:lnTo>
                    <a:pt x="139" y="1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507" name="Line 55">
              <a:extLst>
                <a:ext uri="{FF2B5EF4-FFF2-40B4-BE49-F238E27FC236}">
                  <a16:creationId xmlns:a16="http://schemas.microsoft.com/office/drawing/2014/main" xmlns="" id="{63E255AB-EAAD-4CF7-801C-0D6253C18F7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19" y="3443"/>
              <a:ext cx="752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508" name="Rectangle 56">
              <a:extLst>
                <a:ext uri="{FF2B5EF4-FFF2-40B4-BE49-F238E27FC236}">
                  <a16:creationId xmlns:a16="http://schemas.microsoft.com/office/drawing/2014/main" xmlns="" id="{96263F4D-0E58-4A8A-8741-5FB5357B74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20" y="3274"/>
              <a:ext cx="667" cy="1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509" name="Rectangle 57">
              <a:extLst>
                <a:ext uri="{FF2B5EF4-FFF2-40B4-BE49-F238E27FC236}">
                  <a16:creationId xmlns:a16="http://schemas.microsoft.com/office/drawing/2014/main" xmlns="" id="{7FED4F50-1C41-44C9-8A3C-40C8B05520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20" y="3277"/>
              <a:ext cx="582" cy="1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贷项凭证</a:t>
              </a:r>
              <a:endParaRPr lang="en-US" altLang="zh-TW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grpSp>
          <p:nvGrpSpPr>
            <p:cNvPr id="510" name="Group 58">
              <a:extLst>
                <a:ext uri="{FF2B5EF4-FFF2-40B4-BE49-F238E27FC236}">
                  <a16:creationId xmlns:a16="http://schemas.microsoft.com/office/drawing/2014/main" xmlns="" id="{797D7D83-FB66-4A18-9E51-1F1952ECD5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34" y="1798"/>
              <a:ext cx="834" cy="81"/>
              <a:chOff x="1634" y="1798"/>
              <a:chExt cx="834" cy="81"/>
            </a:xfrm>
          </p:grpSpPr>
          <p:sp>
            <p:nvSpPr>
              <p:cNvPr id="897" name="Rectangle 59">
                <a:extLst>
                  <a:ext uri="{FF2B5EF4-FFF2-40B4-BE49-F238E27FC236}">
                    <a16:creationId xmlns:a16="http://schemas.microsoft.com/office/drawing/2014/main" xmlns="" id="{0C4EA517-D79A-4FEB-A052-7F49D0FB4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46" y="1837"/>
                <a:ext cx="757" cy="13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898" name="Freeform 60">
                <a:extLst>
                  <a:ext uri="{FF2B5EF4-FFF2-40B4-BE49-F238E27FC236}">
                    <a16:creationId xmlns:a16="http://schemas.microsoft.com/office/drawing/2014/main" xmlns="" id="{49295B84-7629-4BA9-A109-72C99CB196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00" y="1811"/>
                <a:ext cx="68" cy="68"/>
              </a:xfrm>
              <a:custGeom>
                <a:avLst/>
                <a:gdLst>
                  <a:gd name="T0" fmla="*/ 0 w 68"/>
                  <a:gd name="T1" fmla="*/ 68 h 68"/>
                  <a:gd name="T2" fmla="*/ 68 w 68"/>
                  <a:gd name="T3" fmla="*/ 33 h 68"/>
                  <a:gd name="T4" fmla="*/ 0 w 68"/>
                  <a:gd name="T5" fmla="*/ 0 h 68"/>
                  <a:gd name="T6" fmla="*/ 0 w 68"/>
                  <a:gd name="T7" fmla="*/ 68 h 68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68"/>
                  <a:gd name="T13" fmla="*/ 0 h 68"/>
                  <a:gd name="T14" fmla="*/ 68 w 68"/>
                  <a:gd name="T15" fmla="*/ 68 h 68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68" h="68">
                    <a:moveTo>
                      <a:pt x="0" y="68"/>
                    </a:moveTo>
                    <a:lnTo>
                      <a:pt x="68" y="33"/>
                    </a:lnTo>
                    <a:lnTo>
                      <a:pt x="0" y="0"/>
                    </a:lnTo>
                    <a:lnTo>
                      <a:pt x="0" y="68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899" name="Rectangle 61">
                <a:extLst>
                  <a:ext uri="{FF2B5EF4-FFF2-40B4-BE49-F238E27FC236}">
                    <a16:creationId xmlns:a16="http://schemas.microsoft.com/office/drawing/2014/main" xmlns="" id="{44D24362-DEC5-424F-806F-829E124037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34" y="1825"/>
                <a:ext cx="756" cy="12"/>
              </a:xfrm>
              <a:prstGeom prst="rect">
                <a:avLst/>
              </a:prstGeom>
              <a:solidFill>
                <a:srgbClr val="FC0128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900" name="Freeform 62">
                <a:extLst>
                  <a:ext uri="{FF2B5EF4-FFF2-40B4-BE49-F238E27FC236}">
                    <a16:creationId xmlns:a16="http://schemas.microsoft.com/office/drawing/2014/main" xmlns="" id="{2D29AF55-04E8-4842-8DCE-738FB12EB2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87" y="1798"/>
                <a:ext cx="68" cy="68"/>
              </a:xfrm>
              <a:custGeom>
                <a:avLst/>
                <a:gdLst>
                  <a:gd name="T0" fmla="*/ 0 w 68"/>
                  <a:gd name="T1" fmla="*/ 68 h 68"/>
                  <a:gd name="T2" fmla="*/ 68 w 68"/>
                  <a:gd name="T3" fmla="*/ 33 h 68"/>
                  <a:gd name="T4" fmla="*/ 0 w 68"/>
                  <a:gd name="T5" fmla="*/ 0 h 68"/>
                  <a:gd name="T6" fmla="*/ 0 w 68"/>
                  <a:gd name="T7" fmla="*/ 68 h 68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68"/>
                  <a:gd name="T13" fmla="*/ 0 h 68"/>
                  <a:gd name="T14" fmla="*/ 68 w 68"/>
                  <a:gd name="T15" fmla="*/ 68 h 68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68" h="68">
                    <a:moveTo>
                      <a:pt x="0" y="68"/>
                    </a:moveTo>
                    <a:lnTo>
                      <a:pt x="68" y="33"/>
                    </a:lnTo>
                    <a:lnTo>
                      <a:pt x="0" y="0"/>
                    </a:lnTo>
                    <a:lnTo>
                      <a:pt x="0" y="68"/>
                    </a:lnTo>
                    <a:close/>
                  </a:path>
                </a:pathLst>
              </a:custGeom>
              <a:solidFill>
                <a:srgbClr val="FC0128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  <p:grpSp>
          <p:nvGrpSpPr>
            <p:cNvPr id="511" name="Group 63">
              <a:extLst>
                <a:ext uri="{FF2B5EF4-FFF2-40B4-BE49-F238E27FC236}">
                  <a16:creationId xmlns:a16="http://schemas.microsoft.com/office/drawing/2014/main" xmlns="" id="{E4EEAE6D-6237-4685-B369-F85E2F1DC95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302" y="1798"/>
              <a:ext cx="682" cy="81"/>
              <a:chOff x="3302" y="1798"/>
              <a:chExt cx="682" cy="81"/>
            </a:xfrm>
          </p:grpSpPr>
          <p:sp>
            <p:nvSpPr>
              <p:cNvPr id="893" name="Rectangle 64">
                <a:extLst>
                  <a:ext uri="{FF2B5EF4-FFF2-40B4-BE49-F238E27FC236}">
                    <a16:creationId xmlns:a16="http://schemas.microsoft.com/office/drawing/2014/main" xmlns="" id="{D8BA6F47-6C8E-4B8B-833B-33702FDF62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14" y="1837"/>
                <a:ext cx="605" cy="13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894" name="Freeform 65">
                <a:extLst>
                  <a:ext uri="{FF2B5EF4-FFF2-40B4-BE49-F238E27FC236}">
                    <a16:creationId xmlns:a16="http://schemas.microsoft.com/office/drawing/2014/main" xmlns="" id="{C34200DD-4B6F-40D8-99DE-4976ADD0B2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16" y="1811"/>
                <a:ext cx="68" cy="68"/>
              </a:xfrm>
              <a:custGeom>
                <a:avLst/>
                <a:gdLst>
                  <a:gd name="T0" fmla="*/ 0 w 68"/>
                  <a:gd name="T1" fmla="*/ 68 h 68"/>
                  <a:gd name="T2" fmla="*/ 68 w 68"/>
                  <a:gd name="T3" fmla="*/ 33 h 68"/>
                  <a:gd name="T4" fmla="*/ 0 w 68"/>
                  <a:gd name="T5" fmla="*/ 0 h 68"/>
                  <a:gd name="T6" fmla="*/ 0 w 68"/>
                  <a:gd name="T7" fmla="*/ 68 h 68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68"/>
                  <a:gd name="T13" fmla="*/ 0 h 68"/>
                  <a:gd name="T14" fmla="*/ 68 w 68"/>
                  <a:gd name="T15" fmla="*/ 68 h 68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68" h="68">
                    <a:moveTo>
                      <a:pt x="0" y="68"/>
                    </a:moveTo>
                    <a:lnTo>
                      <a:pt x="68" y="33"/>
                    </a:lnTo>
                    <a:lnTo>
                      <a:pt x="0" y="0"/>
                    </a:lnTo>
                    <a:lnTo>
                      <a:pt x="0" y="68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895" name="Rectangle 66">
                <a:extLst>
                  <a:ext uri="{FF2B5EF4-FFF2-40B4-BE49-F238E27FC236}">
                    <a16:creationId xmlns:a16="http://schemas.microsoft.com/office/drawing/2014/main" xmlns="" id="{B1574184-21D3-49D8-8AF4-579EC92D80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02" y="1825"/>
                <a:ext cx="605" cy="12"/>
              </a:xfrm>
              <a:prstGeom prst="rect">
                <a:avLst/>
              </a:prstGeom>
              <a:solidFill>
                <a:srgbClr val="FC0128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896" name="Freeform 67">
                <a:extLst>
                  <a:ext uri="{FF2B5EF4-FFF2-40B4-BE49-F238E27FC236}">
                    <a16:creationId xmlns:a16="http://schemas.microsoft.com/office/drawing/2014/main" xmlns="" id="{4779A6A5-8C47-4D60-B814-3BC8AB9222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04" y="1798"/>
                <a:ext cx="67" cy="68"/>
              </a:xfrm>
              <a:custGeom>
                <a:avLst/>
                <a:gdLst>
                  <a:gd name="T0" fmla="*/ 0 w 67"/>
                  <a:gd name="T1" fmla="*/ 68 h 68"/>
                  <a:gd name="T2" fmla="*/ 67 w 67"/>
                  <a:gd name="T3" fmla="*/ 33 h 68"/>
                  <a:gd name="T4" fmla="*/ 0 w 67"/>
                  <a:gd name="T5" fmla="*/ 0 h 68"/>
                  <a:gd name="T6" fmla="*/ 0 w 67"/>
                  <a:gd name="T7" fmla="*/ 68 h 68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67"/>
                  <a:gd name="T13" fmla="*/ 0 h 68"/>
                  <a:gd name="T14" fmla="*/ 67 w 67"/>
                  <a:gd name="T15" fmla="*/ 68 h 68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67" h="68">
                    <a:moveTo>
                      <a:pt x="0" y="68"/>
                    </a:moveTo>
                    <a:lnTo>
                      <a:pt x="67" y="33"/>
                    </a:lnTo>
                    <a:lnTo>
                      <a:pt x="0" y="0"/>
                    </a:lnTo>
                    <a:lnTo>
                      <a:pt x="0" y="68"/>
                    </a:lnTo>
                    <a:close/>
                  </a:path>
                </a:pathLst>
              </a:custGeom>
              <a:solidFill>
                <a:srgbClr val="FC0128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  <p:grpSp>
          <p:nvGrpSpPr>
            <p:cNvPr id="512" name="Group 68">
              <a:extLst>
                <a:ext uri="{FF2B5EF4-FFF2-40B4-BE49-F238E27FC236}">
                  <a16:creationId xmlns:a16="http://schemas.microsoft.com/office/drawing/2014/main" xmlns="" id="{14B86BD6-0840-43A2-BA9C-F056B34201B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09" y="2147"/>
              <a:ext cx="2405" cy="361"/>
              <a:chOff x="2009" y="2147"/>
              <a:chExt cx="2405" cy="361"/>
            </a:xfrm>
          </p:grpSpPr>
          <p:sp>
            <p:nvSpPr>
              <p:cNvPr id="831" name="Freeform 69">
                <a:extLst>
                  <a:ext uri="{FF2B5EF4-FFF2-40B4-BE49-F238E27FC236}">
                    <a16:creationId xmlns:a16="http://schemas.microsoft.com/office/drawing/2014/main" xmlns="" id="{27EE1E42-9B3D-46E0-9CBE-EBC5D31AB0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01" y="2160"/>
                <a:ext cx="13" cy="63"/>
              </a:xfrm>
              <a:custGeom>
                <a:avLst/>
                <a:gdLst>
                  <a:gd name="T0" fmla="*/ 13 w 13"/>
                  <a:gd name="T1" fmla="*/ 6 h 63"/>
                  <a:gd name="T2" fmla="*/ 11 w 13"/>
                  <a:gd name="T3" fmla="*/ 1 h 63"/>
                  <a:gd name="T4" fmla="*/ 6 w 13"/>
                  <a:gd name="T5" fmla="*/ 0 h 63"/>
                  <a:gd name="T6" fmla="*/ 2 w 13"/>
                  <a:gd name="T7" fmla="*/ 1 h 63"/>
                  <a:gd name="T8" fmla="*/ 0 w 13"/>
                  <a:gd name="T9" fmla="*/ 6 h 63"/>
                  <a:gd name="T10" fmla="*/ 0 w 13"/>
                  <a:gd name="T11" fmla="*/ 57 h 63"/>
                  <a:gd name="T12" fmla="*/ 2 w 13"/>
                  <a:gd name="T13" fmla="*/ 62 h 63"/>
                  <a:gd name="T14" fmla="*/ 6 w 13"/>
                  <a:gd name="T15" fmla="*/ 63 h 63"/>
                  <a:gd name="T16" fmla="*/ 11 w 13"/>
                  <a:gd name="T17" fmla="*/ 62 h 63"/>
                  <a:gd name="T18" fmla="*/ 13 w 13"/>
                  <a:gd name="T19" fmla="*/ 57 h 63"/>
                  <a:gd name="T20" fmla="*/ 13 w 13"/>
                  <a:gd name="T21" fmla="*/ 6 h 6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13"/>
                  <a:gd name="T34" fmla="*/ 0 h 63"/>
                  <a:gd name="T35" fmla="*/ 13 w 13"/>
                  <a:gd name="T36" fmla="*/ 63 h 63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13" h="63">
                    <a:moveTo>
                      <a:pt x="13" y="6"/>
                    </a:moveTo>
                    <a:lnTo>
                      <a:pt x="11" y="1"/>
                    </a:lnTo>
                    <a:lnTo>
                      <a:pt x="6" y="0"/>
                    </a:lnTo>
                    <a:lnTo>
                      <a:pt x="2" y="1"/>
                    </a:lnTo>
                    <a:lnTo>
                      <a:pt x="0" y="6"/>
                    </a:lnTo>
                    <a:lnTo>
                      <a:pt x="0" y="57"/>
                    </a:lnTo>
                    <a:lnTo>
                      <a:pt x="2" y="62"/>
                    </a:lnTo>
                    <a:lnTo>
                      <a:pt x="6" y="63"/>
                    </a:lnTo>
                    <a:lnTo>
                      <a:pt x="11" y="62"/>
                    </a:lnTo>
                    <a:lnTo>
                      <a:pt x="13" y="57"/>
                    </a:lnTo>
                    <a:lnTo>
                      <a:pt x="13" y="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832" name="Freeform 70">
                <a:extLst>
                  <a:ext uri="{FF2B5EF4-FFF2-40B4-BE49-F238E27FC236}">
                    <a16:creationId xmlns:a16="http://schemas.microsoft.com/office/drawing/2014/main" xmlns="" id="{DA59A163-5F81-4CBA-B384-9FC3B75DEC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38" y="2236"/>
                <a:ext cx="63" cy="12"/>
              </a:xfrm>
              <a:custGeom>
                <a:avLst/>
                <a:gdLst>
                  <a:gd name="T0" fmla="*/ 57 w 63"/>
                  <a:gd name="T1" fmla="*/ 12 h 12"/>
                  <a:gd name="T2" fmla="*/ 62 w 63"/>
                  <a:gd name="T3" fmla="*/ 11 h 12"/>
                  <a:gd name="T4" fmla="*/ 63 w 63"/>
                  <a:gd name="T5" fmla="*/ 6 h 12"/>
                  <a:gd name="T6" fmla="*/ 62 w 63"/>
                  <a:gd name="T7" fmla="*/ 1 h 12"/>
                  <a:gd name="T8" fmla="*/ 57 w 63"/>
                  <a:gd name="T9" fmla="*/ 0 h 12"/>
                  <a:gd name="T10" fmla="*/ 6 w 63"/>
                  <a:gd name="T11" fmla="*/ 0 h 12"/>
                  <a:gd name="T12" fmla="*/ 2 w 63"/>
                  <a:gd name="T13" fmla="*/ 1 h 12"/>
                  <a:gd name="T14" fmla="*/ 0 w 63"/>
                  <a:gd name="T15" fmla="*/ 6 h 12"/>
                  <a:gd name="T16" fmla="*/ 2 w 63"/>
                  <a:gd name="T17" fmla="*/ 11 h 12"/>
                  <a:gd name="T18" fmla="*/ 6 w 63"/>
                  <a:gd name="T19" fmla="*/ 12 h 12"/>
                  <a:gd name="T20" fmla="*/ 57 w 63"/>
                  <a:gd name="T21" fmla="*/ 12 h 1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63"/>
                  <a:gd name="T34" fmla="*/ 0 h 12"/>
                  <a:gd name="T35" fmla="*/ 63 w 63"/>
                  <a:gd name="T36" fmla="*/ 12 h 12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63" h="12">
                    <a:moveTo>
                      <a:pt x="57" y="12"/>
                    </a:moveTo>
                    <a:lnTo>
                      <a:pt x="62" y="11"/>
                    </a:lnTo>
                    <a:lnTo>
                      <a:pt x="63" y="6"/>
                    </a:lnTo>
                    <a:lnTo>
                      <a:pt x="62" y="1"/>
                    </a:lnTo>
                    <a:lnTo>
                      <a:pt x="57" y="0"/>
                    </a:lnTo>
                    <a:lnTo>
                      <a:pt x="6" y="0"/>
                    </a:lnTo>
                    <a:lnTo>
                      <a:pt x="2" y="1"/>
                    </a:lnTo>
                    <a:lnTo>
                      <a:pt x="0" y="6"/>
                    </a:lnTo>
                    <a:lnTo>
                      <a:pt x="2" y="11"/>
                    </a:lnTo>
                    <a:lnTo>
                      <a:pt x="6" y="12"/>
                    </a:lnTo>
                    <a:lnTo>
                      <a:pt x="57" y="12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833" name="Freeform 71">
                <a:extLst>
                  <a:ext uri="{FF2B5EF4-FFF2-40B4-BE49-F238E27FC236}">
                    <a16:creationId xmlns:a16="http://schemas.microsoft.com/office/drawing/2014/main" xmlns="" id="{D6F1C5E2-D9D4-444D-8620-B1C376704F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49" y="2236"/>
                <a:ext cx="64" cy="12"/>
              </a:xfrm>
              <a:custGeom>
                <a:avLst/>
                <a:gdLst>
                  <a:gd name="T0" fmla="*/ 57 w 64"/>
                  <a:gd name="T1" fmla="*/ 12 h 12"/>
                  <a:gd name="T2" fmla="*/ 62 w 64"/>
                  <a:gd name="T3" fmla="*/ 11 h 12"/>
                  <a:gd name="T4" fmla="*/ 64 w 64"/>
                  <a:gd name="T5" fmla="*/ 6 h 12"/>
                  <a:gd name="T6" fmla="*/ 62 w 64"/>
                  <a:gd name="T7" fmla="*/ 1 h 12"/>
                  <a:gd name="T8" fmla="*/ 57 w 64"/>
                  <a:gd name="T9" fmla="*/ 0 h 12"/>
                  <a:gd name="T10" fmla="*/ 7 w 64"/>
                  <a:gd name="T11" fmla="*/ 0 h 12"/>
                  <a:gd name="T12" fmla="*/ 2 w 64"/>
                  <a:gd name="T13" fmla="*/ 1 h 12"/>
                  <a:gd name="T14" fmla="*/ 0 w 64"/>
                  <a:gd name="T15" fmla="*/ 6 h 12"/>
                  <a:gd name="T16" fmla="*/ 2 w 64"/>
                  <a:gd name="T17" fmla="*/ 11 h 12"/>
                  <a:gd name="T18" fmla="*/ 7 w 64"/>
                  <a:gd name="T19" fmla="*/ 12 h 12"/>
                  <a:gd name="T20" fmla="*/ 57 w 64"/>
                  <a:gd name="T21" fmla="*/ 12 h 1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64"/>
                  <a:gd name="T34" fmla="*/ 0 h 12"/>
                  <a:gd name="T35" fmla="*/ 64 w 64"/>
                  <a:gd name="T36" fmla="*/ 12 h 12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64" h="12">
                    <a:moveTo>
                      <a:pt x="57" y="12"/>
                    </a:moveTo>
                    <a:lnTo>
                      <a:pt x="62" y="11"/>
                    </a:lnTo>
                    <a:lnTo>
                      <a:pt x="64" y="6"/>
                    </a:lnTo>
                    <a:lnTo>
                      <a:pt x="62" y="1"/>
                    </a:lnTo>
                    <a:lnTo>
                      <a:pt x="57" y="0"/>
                    </a:lnTo>
                    <a:lnTo>
                      <a:pt x="7" y="0"/>
                    </a:lnTo>
                    <a:lnTo>
                      <a:pt x="2" y="1"/>
                    </a:lnTo>
                    <a:lnTo>
                      <a:pt x="0" y="6"/>
                    </a:lnTo>
                    <a:lnTo>
                      <a:pt x="2" y="11"/>
                    </a:lnTo>
                    <a:lnTo>
                      <a:pt x="7" y="12"/>
                    </a:lnTo>
                    <a:lnTo>
                      <a:pt x="57" y="12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834" name="Freeform 72">
                <a:extLst>
                  <a:ext uri="{FF2B5EF4-FFF2-40B4-BE49-F238E27FC236}">
                    <a16:creationId xmlns:a16="http://schemas.microsoft.com/office/drawing/2014/main" xmlns="" id="{47AA0620-A20A-412B-8353-719025C6D4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61" y="2236"/>
                <a:ext cx="63" cy="12"/>
              </a:xfrm>
              <a:custGeom>
                <a:avLst/>
                <a:gdLst>
                  <a:gd name="T0" fmla="*/ 57 w 63"/>
                  <a:gd name="T1" fmla="*/ 12 h 12"/>
                  <a:gd name="T2" fmla="*/ 62 w 63"/>
                  <a:gd name="T3" fmla="*/ 11 h 12"/>
                  <a:gd name="T4" fmla="*/ 63 w 63"/>
                  <a:gd name="T5" fmla="*/ 6 h 12"/>
                  <a:gd name="T6" fmla="*/ 62 w 63"/>
                  <a:gd name="T7" fmla="*/ 1 h 12"/>
                  <a:gd name="T8" fmla="*/ 57 w 63"/>
                  <a:gd name="T9" fmla="*/ 0 h 12"/>
                  <a:gd name="T10" fmla="*/ 6 w 63"/>
                  <a:gd name="T11" fmla="*/ 0 h 12"/>
                  <a:gd name="T12" fmla="*/ 2 w 63"/>
                  <a:gd name="T13" fmla="*/ 1 h 12"/>
                  <a:gd name="T14" fmla="*/ 0 w 63"/>
                  <a:gd name="T15" fmla="*/ 6 h 12"/>
                  <a:gd name="T16" fmla="*/ 2 w 63"/>
                  <a:gd name="T17" fmla="*/ 11 h 12"/>
                  <a:gd name="T18" fmla="*/ 6 w 63"/>
                  <a:gd name="T19" fmla="*/ 12 h 12"/>
                  <a:gd name="T20" fmla="*/ 57 w 63"/>
                  <a:gd name="T21" fmla="*/ 12 h 1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63"/>
                  <a:gd name="T34" fmla="*/ 0 h 12"/>
                  <a:gd name="T35" fmla="*/ 63 w 63"/>
                  <a:gd name="T36" fmla="*/ 12 h 12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63" h="12">
                    <a:moveTo>
                      <a:pt x="57" y="12"/>
                    </a:moveTo>
                    <a:lnTo>
                      <a:pt x="62" y="11"/>
                    </a:lnTo>
                    <a:lnTo>
                      <a:pt x="63" y="6"/>
                    </a:lnTo>
                    <a:lnTo>
                      <a:pt x="62" y="1"/>
                    </a:lnTo>
                    <a:lnTo>
                      <a:pt x="57" y="0"/>
                    </a:lnTo>
                    <a:lnTo>
                      <a:pt x="6" y="0"/>
                    </a:lnTo>
                    <a:lnTo>
                      <a:pt x="2" y="1"/>
                    </a:lnTo>
                    <a:lnTo>
                      <a:pt x="0" y="6"/>
                    </a:lnTo>
                    <a:lnTo>
                      <a:pt x="2" y="11"/>
                    </a:lnTo>
                    <a:lnTo>
                      <a:pt x="6" y="12"/>
                    </a:lnTo>
                    <a:lnTo>
                      <a:pt x="57" y="12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835" name="Freeform 73">
                <a:extLst>
                  <a:ext uri="{FF2B5EF4-FFF2-40B4-BE49-F238E27FC236}">
                    <a16:creationId xmlns:a16="http://schemas.microsoft.com/office/drawing/2014/main" xmlns="" id="{9BDD67FF-0F7D-44EE-BBE2-DFCD06C558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73" y="2236"/>
                <a:ext cx="63" cy="12"/>
              </a:xfrm>
              <a:custGeom>
                <a:avLst/>
                <a:gdLst>
                  <a:gd name="T0" fmla="*/ 56 w 63"/>
                  <a:gd name="T1" fmla="*/ 12 h 12"/>
                  <a:gd name="T2" fmla="*/ 61 w 63"/>
                  <a:gd name="T3" fmla="*/ 11 h 12"/>
                  <a:gd name="T4" fmla="*/ 63 w 63"/>
                  <a:gd name="T5" fmla="*/ 6 h 12"/>
                  <a:gd name="T6" fmla="*/ 61 w 63"/>
                  <a:gd name="T7" fmla="*/ 1 h 12"/>
                  <a:gd name="T8" fmla="*/ 56 w 63"/>
                  <a:gd name="T9" fmla="*/ 0 h 12"/>
                  <a:gd name="T10" fmla="*/ 6 w 63"/>
                  <a:gd name="T11" fmla="*/ 0 h 12"/>
                  <a:gd name="T12" fmla="*/ 1 w 63"/>
                  <a:gd name="T13" fmla="*/ 1 h 12"/>
                  <a:gd name="T14" fmla="*/ 0 w 63"/>
                  <a:gd name="T15" fmla="*/ 6 h 12"/>
                  <a:gd name="T16" fmla="*/ 1 w 63"/>
                  <a:gd name="T17" fmla="*/ 11 h 12"/>
                  <a:gd name="T18" fmla="*/ 6 w 63"/>
                  <a:gd name="T19" fmla="*/ 12 h 12"/>
                  <a:gd name="T20" fmla="*/ 56 w 63"/>
                  <a:gd name="T21" fmla="*/ 12 h 1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63"/>
                  <a:gd name="T34" fmla="*/ 0 h 12"/>
                  <a:gd name="T35" fmla="*/ 63 w 63"/>
                  <a:gd name="T36" fmla="*/ 12 h 12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63" h="12">
                    <a:moveTo>
                      <a:pt x="56" y="12"/>
                    </a:moveTo>
                    <a:lnTo>
                      <a:pt x="61" y="11"/>
                    </a:lnTo>
                    <a:lnTo>
                      <a:pt x="63" y="6"/>
                    </a:lnTo>
                    <a:lnTo>
                      <a:pt x="61" y="1"/>
                    </a:lnTo>
                    <a:lnTo>
                      <a:pt x="56" y="0"/>
                    </a:lnTo>
                    <a:lnTo>
                      <a:pt x="6" y="0"/>
                    </a:lnTo>
                    <a:lnTo>
                      <a:pt x="1" y="1"/>
                    </a:lnTo>
                    <a:lnTo>
                      <a:pt x="0" y="6"/>
                    </a:lnTo>
                    <a:lnTo>
                      <a:pt x="1" y="11"/>
                    </a:lnTo>
                    <a:lnTo>
                      <a:pt x="6" y="12"/>
                    </a:lnTo>
                    <a:lnTo>
                      <a:pt x="56" y="12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836" name="Freeform 74">
                <a:extLst>
                  <a:ext uri="{FF2B5EF4-FFF2-40B4-BE49-F238E27FC236}">
                    <a16:creationId xmlns:a16="http://schemas.microsoft.com/office/drawing/2014/main" xmlns="" id="{583A6379-C2CF-428D-8B0C-445EDA1EEA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84" y="2236"/>
                <a:ext cx="63" cy="12"/>
              </a:xfrm>
              <a:custGeom>
                <a:avLst/>
                <a:gdLst>
                  <a:gd name="T0" fmla="*/ 57 w 63"/>
                  <a:gd name="T1" fmla="*/ 12 h 12"/>
                  <a:gd name="T2" fmla="*/ 62 w 63"/>
                  <a:gd name="T3" fmla="*/ 11 h 12"/>
                  <a:gd name="T4" fmla="*/ 63 w 63"/>
                  <a:gd name="T5" fmla="*/ 6 h 12"/>
                  <a:gd name="T6" fmla="*/ 62 w 63"/>
                  <a:gd name="T7" fmla="*/ 1 h 12"/>
                  <a:gd name="T8" fmla="*/ 57 w 63"/>
                  <a:gd name="T9" fmla="*/ 0 h 12"/>
                  <a:gd name="T10" fmla="*/ 6 w 63"/>
                  <a:gd name="T11" fmla="*/ 0 h 12"/>
                  <a:gd name="T12" fmla="*/ 2 w 63"/>
                  <a:gd name="T13" fmla="*/ 1 h 12"/>
                  <a:gd name="T14" fmla="*/ 0 w 63"/>
                  <a:gd name="T15" fmla="*/ 6 h 12"/>
                  <a:gd name="T16" fmla="*/ 2 w 63"/>
                  <a:gd name="T17" fmla="*/ 11 h 12"/>
                  <a:gd name="T18" fmla="*/ 6 w 63"/>
                  <a:gd name="T19" fmla="*/ 12 h 12"/>
                  <a:gd name="T20" fmla="*/ 57 w 63"/>
                  <a:gd name="T21" fmla="*/ 12 h 1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63"/>
                  <a:gd name="T34" fmla="*/ 0 h 12"/>
                  <a:gd name="T35" fmla="*/ 63 w 63"/>
                  <a:gd name="T36" fmla="*/ 12 h 12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63" h="12">
                    <a:moveTo>
                      <a:pt x="57" y="12"/>
                    </a:moveTo>
                    <a:lnTo>
                      <a:pt x="62" y="11"/>
                    </a:lnTo>
                    <a:lnTo>
                      <a:pt x="63" y="6"/>
                    </a:lnTo>
                    <a:lnTo>
                      <a:pt x="62" y="1"/>
                    </a:lnTo>
                    <a:lnTo>
                      <a:pt x="57" y="0"/>
                    </a:lnTo>
                    <a:lnTo>
                      <a:pt x="6" y="0"/>
                    </a:lnTo>
                    <a:lnTo>
                      <a:pt x="2" y="1"/>
                    </a:lnTo>
                    <a:lnTo>
                      <a:pt x="0" y="6"/>
                    </a:lnTo>
                    <a:lnTo>
                      <a:pt x="2" y="11"/>
                    </a:lnTo>
                    <a:lnTo>
                      <a:pt x="6" y="12"/>
                    </a:lnTo>
                    <a:lnTo>
                      <a:pt x="57" y="12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837" name="Freeform 75">
                <a:extLst>
                  <a:ext uri="{FF2B5EF4-FFF2-40B4-BE49-F238E27FC236}">
                    <a16:creationId xmlns:a16="http://schemas.microsoft.com/office/drawing/2014/main" xmlns="" id="{440E67E8-F0D4-4FBB-BE44-B874B30F41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96" y="2236"/>
                <a:ext cx="63" cy="12"/>
              </a:xfrm>
              <a:custGeom>
                <a:avLst/>
                <a:gdLst>
                  <a:gd name="T0" fmla="*/ 56 w 63"/>
                  <a:gd name="T1" fmla="*/ 12 h 12"/>
                  <a:gd name="T2" fmla="*/ 61 w 63"/>
                  <a:gd name="T3" fmla="*/ 11 h 12"/>
                  <a:gd name="T4" fmla="*/ 63 w 63"/>
                  <a:gd name="T5" fmla="*/ 6 h 12"/>
                  <a:gd name="T6" fmla="*/ 61 w 63"/>
                  <a:gd name="T7" fmla="*/ 1 h 12"/>
                  <a:gd name="T8" fmla="*/ 56 w 63"/>
                  <a:gd name="T9" fmla="*/ 0 h 12"/>
                  <a:gd name="T10" fmla="*/ 6 w 63"/>
                  <a:gd name="T11" fmla="*/ 0 h 12"/>
                  <a:gd name="T12" fmla="*/ 1 w 63"/>
                  <a:gd name="T13" fmla="*/ 1 h 12"/>
                  <a:gd name="T14" fmla="*/ 0 w 63"/>
                  <a:gd name="T15" fmla="*/ 6 h 12"/>
                  <a:gd name="T16" fmla="*/ 1 w 63"/>
                  <a:gd name="T17" fmla="*/ 11 h 12"/>
                  <a:gd name="T18" fmla="*/ 6 w 63"/>
                  <a:gd name="T19" fmla="*/ 12 h 12"/>
                  <a:gd name="T20" fmla="*/ 56 w 63"/>
                  <a:gd name="T21" fmla="*/ 12 h 1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63"/>
                  <a:gd name="T34" fmla="*/ 0 h 12"/>
                  <a:gd name="T35" fmla="*/ 63 w 63"/>
                  <a:gd name="T36" fmla="*/ 12 h 12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63" h="12">
                    <a:moveTo>
                      <a:pt x="56" y="12"/>
                    </a:moveTo>
                    <a:lnTo>
                      <a:pt x="61" y="11"/>
                    </a:lnTo>
                    <a:lnTo>
                      <a:pt x="63" y="6"/>
                    </a:lnTo>
                    <a:lnTo>
                      <a:pt x="61" y="1"/>
                    </a:lnTo>
                    <a:lnTo>
                      <a:pt x="56" y="0"/>
                    </a:lnTo>
                    <a:lnTo>
                      <a:pt x="6" y="0"/>
                    </a:lnTo>
                    <a:lnTo>
                      <a:pt x="1" y="1"/>
                    </a:lnTo>
                    <a:lnTo>
                      <a:pt x="0" y="6"/>
                    </a:lnTo>
                    <a:lnTo>
                      <a:pt x="1" y="11"/>
                    </a:lnTo>
                    <a:lnTo>
                      <a:pt x="6" y="12"/>
                    </a:lnTo>
                    <a:lnTo>
                      <a:pt x="56" y="12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838" name="Freeform 76">
                <a:extLst>
                  <a:ext uri="{FF2B5EF4-FFF2-40B4-BE49-F238E27FC236}">
                    <a16:creationId xmlns:a16="http://schemas.microsoft.com/office/drawing/2014/main" xmlns="" id="{FB2ECD71-1BCA-423A-A3CF-5D125DB1C9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07" y="2236"/>
                <a:ext cx="63" cy="12"/>
              </a:xfrm>
              <a:custGeom>
                <a:avLst/>
                <a:gdLst>
                  <a:gd name="T0" fmla="*/ 57 w 63"/>
                  <a:gd name="T1" fmla="*/ 12 h 12"/>
                  <a:gd name="T2" fmla="*/ 62 w 63"/>
                  <a:gd name="T3" fmla="*/ 11 h 12"/>
                  <a:gd name="T4" fmla="*/ 63 w 63"/>
                  <a:gd name="T5" fmla="*/ 6 h 12"/>
                  <a:gd name="T6" fmla="*/ 62 w 63"/>
                  <a:gd name="T7" fmla="*/ 1 h 12"/>
                  <a:gd name="T8" fmla="*/ 57 w 63"/>
                  <a:gd name="T9" fmla="*/ 0 h 12"/>
                  <a:gd name="T10" fmla="*/ 6 w 63"/>
                  <a:gd name="T11" fmla="*/ 0 h 12"/>
                  <a:gd name="T12" fmla="*/ 2 w 63"/>
                  <a:gd name="T13" fmla="*/ 1 h 12"/>
                  <a:gd name="T14" fmla="*/ 0 w 63"/>
                  <a:gd name="T15" fmla="*/ 6 h 12"/>
                  <a:gd name="T16" fmla="*/ 2 w 63"/>
                  <a:gd name="T17" fmla="*/ 11 h 12"/>
                  <a:gd name="T18" fmla="*/ 6 w 63"/>
                  <a:gd name="T19" fmla="*/ 12 h 12"/>
                  <a:gd name="T20" fmla="*/ 57 w 63"/>
                  <a:gd name="T21" fmla="*/ 12 h 1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63"/>
                  <a:gd name="T34" fmla="*/ 0 h 12"/>
                  <a:gd name="T35" fmla="*/ 63 w 63"/>
                  <a:gd name="T36" fmla="*/ 12 h 12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63" h="12">
                    <a:moveTo>
                      <a:pt x="57" y="12"/>
                    </a:moveTo>
                    <a:lnTo>
                      <a:pt x="62" y="11"/>
                    </a:lnTo>
                    <a:lnTo>
                      <a:pt x="63" y="6"/>
                    </a:lnTo>
                    <a:lnTo>
                      <a:pt x="62" y="1"/>
                    </a:lnTo>
                    <a:lnTo>
                      <a:pt x="57" y="0"/>
                    </a:lnTo>
                    <a:lnTo>
                      <a:pt x="6" y="0"/>
                    </a:lnTo>
                    <a:lnTo>
                      <a:pt x="2" y="1"/>
                    </a:lnTo>
                    <a:lnTo>
                      <a:pt x="0" y="6"/>
                    </a:lnTo>
                    <a:lnTo>
                      <a:pt x="2" y="11"/>
                    </a:lnTo>
                    <a:lnTo>
                      <a:pt x="6" y="12"/>
                    </a:lnTo>
                    <a:lnTo>
                      <a:pt x="57" y="12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839" name="Freeform 77">
                <a:extLst>
                  <a:ext uri="{FF2B5EF4-FFF2-40B4-BE49-F238E27FC236}">
                    <a16:creationId xmlns:a16="http://schemas.microsoft.com/office/drawing/2014/main" xmlns="" id="{E86E7DE8-115E-453A-BD34-70F91BB7CE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19" y="2236"/>
                <a:ext cx="63" cy="12"/>
              </a:xfrm>
              <a:custGeom>
                <a:avLst/>
                <a:gdLst>
                  <a:gd name="T0" fmla="*/ 57 w 63"/>
                  <a:gd name="T1" fmla="*/ 12 h 12"/>
                  <a:gd name="T2" fmla="*/ 61 w 63"/>
                  <a:gd name="T3" fmla="*/ 11 h 12"/>
                  <a:gd name="T4" fmla="*/ 63 w 63"/>
                  <a:gd name="T5" fmla="*/ 6 h 12"/>
                  <a:gd name="T6" fmla="*/ 61 w 63"/>
                  <a:gd name="T7" fmla="*/ 1 h 12"/>
                  <a:gd name="T8" fmla="*/ 57 w 63"/>
                  <a:gd name="T9" fmla="*/ 0 h 12"/>
                  <a:gd name="T10" fmla="*/ 6 w 63"/>
                  <a:gd name="T11" fmla="*/ 0 h 12"/>
                  <a:gd name="T12" fmla="*/ 1 w 63"/>
                  <a:gd name="T13" fmla="*/ 1 h 12"/>
                  <a:gd name="T14" fmla="*/ 0 w 63"/>
                  <a:gd name="T15" fmla="*/ 6 h 12"/>
                  <a:gd name="T16" fmla="*/ 1 w 63"/>
                  <a:gd name="T17" fmla="*/ 11 h 12"/>
                  <a:gd name="T18" fmla="*/ 6 w 63"/>
                  <a:gd name="T19" fmla="*/ 12 h 12"/>
                  <a:gd name="T20" fmla="*/ 57 w 63"/>
                  <a:gd name="T21" fmla="*/ 12 h 1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63"/>
                  <a:gd name="T34" fmla="*/ 0 h 12"/>
                  <a:gd name="T35" fmla="*/ 63 w 63"/>
                  <a:gd name="T36" fmla="*/ 12 h 12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63" h="12">
                    <a:moveTo>
                      <a:pt x="57" y="12"/>
                    </a:moveTo>
                    <a:lnTo>
                      <a:pt x="61" y="11"/>
                    </a:lnTo>
                    <a:lnTo>
                      <a:pt x="63" y="6"/>
                    </a:lnTo>
                    <a:lnTo>
                      <a:pt x="61" y="1"/>
                    </a:lnTo>
                    <a:lnTo>
                      <a:pt x="57" y="0"/>
                    </a:lnTo>
                    <a:lnTo>
                      <a:pt x="6" y="0"/>
                    </a:lnTo>
                    <a:lnTo>
                      <a:pt x="1" y="1"/>
                    </a:lnTo>
                    <a:lnTo>
                      <a:pt x="0" y="6"/>
                    </a:lnTo>
                    <a:lnTo>
                      <a:pt x="1" y="11"/>
                    </a:lnTo>
                    <a:lnTo>
                      <a:pt x="6" y="12"/>
                    </a:lnTo>
                    <a:lnTo>
                      <a:pt x="57" y="12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840" name="Freeform 78">
                <a:extLst>
                  <a:ext uri="{FF2B5EF4-FFF2-40B4-BE49-F238E27FC236}">
                    <a16:creationId xmlns:a16="http://schemas.microsoft.com/office/drawing/2014/main" xmlns="" id="{F4508306-4DEE-4C17-AA80-D42CC600C1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30" y="2236"/>
                <a:ext cx="63" cy="12"/>
              </a:xfrm>
              <a:custGeom>
                <a:avLst/>
                <a:gdLst>
                  <a:gd name="T0" fmla="*/ 57 w 63"/>
                  <a:gd name="T1" fmla="*/ 12 h 12"/>
                  <a:gd name="T2" fmla="*/ 62 w 63"/>
                  <a:gd name="T3" fmla="*/ 11 h 12"/>
                  <a:gd name="T4" fmla="*/ 63 w 63"/>
                  <a:gd name="T5" fmla="*/ 6 h 12"/>
                  <a:gd name="T6" fmla="*/ 62 w 63"/>
                  <a:gd name="T7" fmla="*/ 1 h 12"/>
                  <a:gd name="T8" fmla="*/ 57 w 63"/>
                  <a:gd name="T9" fmla="*/ 0 h 12"/>
                  <a:gd name="T10" fmla="*/ 7 w 63"/>
                  <a:gd name="T11" fmla="*/ 0 h 12"/>
                  <a:gd name="T12" fmla="*/ 2 w 63"/>
                  <a:gd name="T13" fmla="*/ 1 h 12"/>
                  <a:gd name="T14" fmla="*/ 0 w 63"/>
                  <a:gd name="T15" fmla="*/ 6 h 12"/>
                  <a:gd name="T16" fmla="*/ 2 w 63"/>
                  <a:gd name="T17" fmla="*/ 11 h 12"/>
                  <a:gd name="T18" fmla="*/ 7 w 63"/>
                  <a:gd name="T19" fmla="*/ 12 h 12"/>
                  <a:gd name="T20" fmla="*/ 57 w 63"/>
                  <a:gd name="T21" fmla="*/ 12 h 1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63"/>
                  <a:gd name="T34" fmla="*/ 0 h 12"/>
                  <a:gd name="T35" fmla="*/ 63 w 63"/>
                  <a:gd name="T36" fmla="*/ 12 h 12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63" h="12">
                    <a:moveTo>
                      <a:pt x="57" y="12"/>
                    </a:moveTo>
                    <a:lnTo>
                      <a:pt x="62" y="11"/>
                    </a:lnTo>
                    <a:lnTo>
                      <a:pt x="63" y="6"/>
                    </a:lnTo>
                    <a:lnTo>
                      <a:pt x="62" y="1"/>
                    </a:lnTo>
                    <a:lnTo>
                      <a:pt x="57" y="0"/>
                    </a:lnTo>
                    <a:lnTo>
                      <a:pt x="7" y="0"/>
                    </a:lnTo>
                    <a:lnTo>
                      <a:pt x="2" y="1"/>
                    </a:lnTo>
                    <a:lnTo>
                      <a:pt x="0" y="6"/>
                    </a:lnTo>
                    <a:lnTo>
                      <a:pt x="2" y="11"/>
                    </a:lnTo>
                    <a:lnTo>
                      <a:pt x="7" y="12"/>
                    </a:lnTo>
                    <a:lnTo>
                      <a:pt x="57" y="12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841" name="Freeform 79">
                <a:extLst>
                  <a:ext uri="{FF2B5EF4-FFF2-40B4-BE49-F238E27FC236}">
                    <a16:creationId xmlns:a16="http://schemas.microsoft.com/office/drawing/2014/main" xmlns="" id="{A4BEE0FC-1145-40CF-9FA9-F62028B41B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42" y="2236"/>
                <a:ext cx="63" cy="12"/>
              </a:xfrm>
              <a:custGeom>
                <a:avLst/>
                <a:gdLst>
                  <a:gd name="T0" fmla="*/ 57 w 63"/>
                  <a:gd name="T1" fmla="*/ 12 h 12"/>
                  <a:gd name="T2" fmla="*/ 61 w 63"/>
                  <a:gd name="T3" fmla="*/ 11 h 12"/>
                  <a:gd name="T4" fmla="*/ 63 w 63"/>
                  <a:gd name="T5" fmla="*/ 6 h 12"/>
                  <a:gd name="T6" fmla="*/ 61 w 63"/>
                  <a:gd name="T7" fmla="*/ 1 h 12"/>
                  <a:gd name="T8" fmla="*/ 57 w 63"/>
                  <a:gd name="T9" fmla="*/ 0 h 12"/>
                  <a:gd name="T10" fmla="*/ 6 w 63"/>
                  <a:gd name="T11" fmla="*/ 0 h 12"/>
                  <a:gd name="T12" fmla="*/ 1 w 63"/>
                  <a:gd name="T13" fmla="*/ 1 h 12"/>
                  <a:gd name="T14" fmla="*/ 0 w 63"/>
                  <a:gd name="T15" fmla="*/ 6 h 12"/>
                  <a:gd name="T16" fmla="*/ 1 w 63"/>
                  <a:gd name="T17" fmla="*/ 11 h 12"/>
                  <a:gd name="T18" fmla="*/ 6 w 63"/>
                  <a:gd name="T19" fmla="*/ 12 h 12"/>
                  <a:gd name="T20" fmla="*/ 57 w 63"/>
                  <a:gd name="T21" fmla="*/ 12 h 1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63"/>
                  <a:gd name="T34" fmla="*/ 0 h 12"/>
                  <a:gd name="T35" fmla="*/ 63 w 63"/>
                  <a:gd name="T36" fmla="*/ 12 h 12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63" h="12">
                    <a:moveTo>
                      <a:pt x="57" y="12"/>
                    </a:moveTo>
                    <a:lnTo>
                      <a:pt x="61" y="11"/>
                    </a:lnTo>
                    <a:lnTo>
                      <a:pt x="63" y="6"/>
                    </a:lnTo>
                    <a:lnTo>
                      <a:pt x="61" y="1"/>
                    </a:lnTo>
                    <a:lnTo>
                      <a:pt x="57" y="0"/>
                    </a:lnTo>
                    <a:lnTo>
                      <a:pt x="6" y="0"/>
                    </a:lnTo>
                    <a:lnTo>
                      <a:pt x="1" y="1"/>
                    </a:lnTo>
                    <a:lnTo>
                      <a:pt x="0" y="6"/>
                    </a:lnTo>
                    <a:lnTo>
                      <a:pt x="1" y="11"/>
                    </a:lnTo>
                    <a:lnTo>
                      <a:pt x="6" y="12"/>
                    </a:lnTo>
                    <a:lnTo>
                      <a:pt x="57" y="12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842" name="Freeform 80">
                <a:extLst>
                  <a:ext uri="{FF2B5EF4-FFF2-40B4-BE49-F238E27FC236}">
                    <a16:creationId xmlns:a16="http://schemas.microsoft.com/office/drawing/2014/main" xmlns="" id="{90C3C088-57AA-4364-AD05-E40E7F32C8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53" y="2236"/>
                <a:ext cx="63" cy="12"/>
              </a:xfrm>
              <a:custGeom>
                <a:avLst/>
                <a:gdLst>
                  <a:gd name="T0" fmla="*/ 57 w 63"/>
                  <a:gd name="T1" fmla="*/ 12 h 12"/>
                  <a:gd name="T2" fmla="*/ 62 w 63"/>
                  <a:gd name="T3" fmla="*/ 11 h 12"/>
                  <a:gd name="T4" fmla="*/ 63 w 63"/>
                  <a:gd name="T5" fmla="*/ 6 h 12"/>
                  <a:gd name="T6" fmla="*/ 62 w 63"/>
                  <a:gd name="T7" fmla="*/ 1 h 12"/>
                  <a:gd name="T8" fmla="*/ 57 w 63"/>
                  <a:gd name="T9" fmla="*/ 0 h 12"/>
                  <a:gd name="T10" fmla="*/ 7 w 63"/>
                  <a:gd name="T11" fmla="*/ 0 h 12"/>
                  <a:gd name="T12" fmla="*/ 2 w 63"/>
                  <a:gd name="T13" fmla="*/ 1 h 12"/>
                  <a:gd name="T14" fmla="*/ 0 w 63"/>
                  <a:gd name="T15" fmla="*/ 6 h 12"/>
                  <a:gd name="T16" fmla="*/ 2 w 63"/>
                  <a:gd name="T17" fmla="*/ 11 h 12"/>
                  <a:gd name="T18" fmla="*/ 7 w 63"/>
                  <a:gd name="T19" fmla="*/ 12 h 12"/>
                  <a:gd name="T20" fmla="*/ 57 w 63"/>
                  <a:gd name="T21" fmla="*/ 12 h 1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63"/>
                  <a:gd name="T34" fmla="*/ 0 h 12"/>
                  <a:gd name="T35" fmla="*/ 63 w 63"/>
                  <a:gd name="T36" fmla="*/ 12 h 12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63" h="12">
                    <a:moveTo>
                      <a:pt x="57" y="12"/>
                    </a:moveTo>
                    <a:lnTo>
                      <a:pt x="62" y="11"/>
                    </a:lnTo>
                    <a:lnTo>
                      <a:pt x="63" y="6"/>
                    </a:lnTo>
                    <a:lnTo>
                      <a:pt x="62" y="1"/>
                    </a:lnTo>
                    <a:lnTo>
                      <a:pt x="57" y="0"/>
                    </a:lnTo>
                    <a:lnTo>
                      <a:pt x="7" y="0"/>
                    </a:lnTo>
                    <a:lnTo>
                      <a:pt x="2" y="1"/>
                    </a:lnTo>
                    <a:lnTo>
                      <a:pt x="0" y="6"/>
                    </a:lnTo>
                    <a:lnTo>
                      <a:pt x="2" y="11"/>
                    </a:lnTo>
                    <a:lnTo>
                      <a:pt x="7" y="12"/>
                    </a:lnTo>
                    <a:lnTo>
                      <a:pt x="57" y="12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843" name="Freeform 81">
                <a:extLst>
                  <a:ext uri="{FF2B5EF4-FFF2-40B4-BE49-F238E27FC236}">
                    <a16:creationId xmlns:a16="http://schemas.microsoft.com/office/drawing/2014/main" xmlns="" id="{74978AE5-8F3B-43F1-855B-F2FB86A631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65" y="2236"/>
                <a:ext cx="63" cy="12"/>
              </a:xfrm>
              <a:custGeom>
                <a:avLst/>
                <a:gdLst>
                  <a:gd name="T0" fmla="*/ 57 w 63"/>
                  <a:gd name="T1" fmla="*/ 12 h 12"/>
                  <a:gd name="T2" fmla="*/ 61 w 63"/>
                  <a:gd name="T3" fmla="*/ 11 h 12"/>
                  <a:gd name="T4" fmla="*/ 63 w 63"/>
                  <a:gd name="T5" fmla="*/ 6 h 12"/>
                  <a:gd name="T6" fmla="*/ 61 w 63"/>
                  <a:gd name="T7" fmla="*/ 1 h 12"/>
                  <a:gd name="T8" fmla="*/ 57 w 63"/>
                  <a:gd name="T9" fmla="*/ 0 h 12"/>
                  <a:gd name="T10" fmla="*/ 6 w 63"/>
                  <a:gd name="T11" fmla="*/ 0 h 12"/>
                  <a:gd name="T12" fmla="*/ 1 w 63"/>
                  <a:gd name="T13" fmla="*/ 1 h 12"/>
                  <a:gd name="T14" fmla="*/ 0 w 63"/>
                  <a:gd name="T15" fmla="*/ 6 h 12"/>
                  <a:gd name="T16" fmla="*/ 1 w 63"/>
                  <a:gd name="T17" fmla="*/ 11 h 12"/>
                  <a:gd name="T18" fmla="*/ 6 w 63"/>
                  <a:gd name="T19" fmla="*/ 12 h 12"/>
                  <a:gd name="T20" fmla="*/ 57 w 63"/>
                  <a:gd name="T21" fmla="*/ 12 h 1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63"/>
                  <a:gd name="T34" fmla="*/ 0 h 12"/>
                  <a:gd name="T35" fmla="*/ 63 w 63"/>
                  <a:gd name="T36" fmla="*/ 12 h 12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63" h="12">
                    <a:moveTo>
                      <a:pt x="57" y="12"/>
                    </a:moveTo>
                    <a:lnTo>
                      <a:pt x="61" y="11"/>
                    </a:lnTo>
                    <a:lnTo>
                      <a:pt x="63" y="6"/>
                    </a:lnTo>
                    <a:lnTo>
                      <a:pt x="61" y="1"/>
                    </a:lnTo>
                    <a:lnTo>
                      <a:pt x="57" y="0"/>
                    </a:lnTo>
                    <a:lnTo>
                      <a:pt x="6" y="0"/>
                    </a:lnTo>
                    <a:lnTo>
                      <a:pt x="1" y="1"/>
                    </a:lnTo>
                    <a:lnTo>
                      <a:pt x="0" y="6"/>
                    </a:lnTo>
                    <a:lnTo>
                      <a:pt x="1" y="11"/>
                    </a:lnTo>
                    <a:lnTo>
                      <a:pt x="6" y="12"/>
                    </a:lnTo>
                    <a:lnTo>
                      <a:pt x="57" y="12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844" name="Freeform 82">
                <a:extLst>
                  <a:ext uri="{FF2B5EF4-FFF2-40B4-BE49-F238E27FC236}">
                    <a16:creationId xmlns:a16="http://schemas.microsoft.com/office/drawing/2014/main" xmlns="" id="{663D45ED-7F65-4D99-80A4-3B13AC1F66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76" y="2236"/>
                <a:ext cx="64" cy="12"/>
              </a:xfrm>
              <a:custGeom>
                <a:avLst/>
                <a:gdLst>
                  <a:gd name="T0" fmla="*/ 57 w 64"/>
                  <a:gd name="T1" fmla="*/ 12 h 12"/>
                  <a:gd name="T2" fmla="*/ 62 w 64"/>
                  <a:gd name="T3" fmla="*/ 11 h 12"/>
                  <a:gd name="T4" fmla="*/ 64 w 64"/>
                  <a:gd name="T5" fmla="*/ 6 h 12"/>
                  <a:gd name="T6" fmla="*/ 62 w 64"/>
                  <a:gd name="T7" fmla="*/ 1 h 12"/>
                  <a:gd name="T8" fmla="*/ 57 w 64"/>
                  <a:gd name="T9" fmla="*/ 0 h 12"/>
                  <a:gd name="T10" fmla="*/ 7 w 64"/>
                  <a:gd name="T11" fmla="*/ 0 h 12"/>
                  <a:gd name="T12" fmla="*/ 2 w 64"/>
                  <a:gd name="T13" fmla="*/ 1 h 12"/>
                  <a:gd name="T14" fmla="*/ 0 w 64"/>
                  <a:gd name="T15" fmla="*/ 6 h 12"/>
                  <a:gd name="T16" fmla="*/ 2 w 64"/>
                  <a:gd name="T17" fmla="*/ 11 h 12"/>
                  <a:gd name="T18" fmla="*/ 7 w 64"/>
                  <a:gd name="T19" fmla="*/ 12 h 12"/>
                  <a:gd name="T20" fmla="*/ 57 w 64"/>
                  <a:gd name="T21" fmla="*/ 12 h 1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64"/>
                  <a:gd name="T34" fmla="*/ 0 h 12"/>
                  <a:gd name="T35" fmla="*/ 64 w 64"/>
                  <a:gd name="T36" fmla="*/ 12 h 12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64" h="12">
                    <a:moveTo>
                      <a:pt x="57" y="12"/>
                    </a:moveTo>
                    <a:lnTo>
                      <a:pt x="62" y="11"/>
                    </a:lnTo>
                    <a:lnTo>
                      <a:pt x="64" y="6"/>
                    </a:lnTo>
                    <a:lnTo>
                      <a:pt x="62" y="1"/>
                    </a:lnTo>
                    <a:lnTo>
                      <a:pt x="57" y="0"/>
                    </a:lnTo>
                    <a:lnTo>
                      <a:pt x="7" y="0"/>
                    </a:lnTo>
                    <a:lnTo>
                      <a:pt x="2" y="1"/>
                    </a:lnTo>
                    <a:lnTo>
                      <a:pt x="0" y="6"/>
                    </a:lnTo>
                    <a:lnTo>
                      <a:pt x="2" y="11"/>
                    </a:lnTo>
                    <a:lnTo>
                      <a:pt x="7" y="12"/>
                    </a:lnTo>
                    <a:lnTo>
                      <a:pt x="57" y="12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845" name="Freeform 83">
                <a:extLst>
                  <a:ext uri="{FF2B5EF4-FFF2-40B4-BE49-F238E27FC236}">
                    <a16:creationId xmlns:a16="http://schemas.microsoft.com/office/drawing/2014/main" xmlns="" id="{7979834C-3878-4A5A-9DB8-48D304BBCB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88" y="2236"/>
                <a:ext cx="63" cy="12"/>
              </a:xfrm>
              <a:custGeom>
                <a:avLst/>
                <a:gdLst>
                  <a:gd name="T0" fmla="*/ 57 w 63"/>
                  <a:gd name="T1" fmla="*/ 12 h 12"/>
                  <a:gd name="T2" fmla="*/ 62 w 63"/>
                  <a:gd name="T3" fmla="*/ 11 h 12"/>
                  <a:gd name="T4" fmla="*/ 63 w 63"/>
                  <a:gd name="T5" fmla="*/ 6 h 12"/>
                  <a:gd name="T6" fmla="*/ 62 w 63"/>
                  <a:gd name="T7" fmla="*/ 1 h 12"/>
                  <a:gd name="T8" fmla="*/ 57 w 63"/>
                  <a:gd name="T9" fmla="*/ 0 h 12"/>
                  <a:gd name="T10" fmla="*/ 6 w 63"/>
                  <a:gd name="T11" fmla="*/ 0 h 12"/>
                  <a:gd name="T12" fmla="*/ 1 w 63"/>
                  <a:gd name="T13" fmla="*/ 1 h 12"/>
                  <a:gd name="T14" fmla="*/ 0 w 63"/>
                  <a:gd name="T15" fmla="*/ 6 h 12"/>
                  <a:gd name="T16" fmla="*/ 1 w 63"/>
                  <a:gd name="T17" fmla="*/ 11 h 12"/>
                  <a:gd name="T18" fmla="*/ 6 w 63"/>
                  <a:gd name="T19" fmla="*/ 12 h 12"/>
                  <a:gd name="T20" fmla="*/ 57 w 63"/>
                  <a:gd name="T21" fmla="*/ 12 h 1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63"/>
                  <a:gd name="T34" fmla="*/ 0 h 12"/>
                  <a:gd name="T35" fmla="*/ 63 w 63"/>
                  <a:gd name="T36" fmla="*/ 12 h 12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63" h="12">
                    <a:moveTo>
                      <a:pt x="57" y="12"/>
                    </a:moveTo>
                    <a:lnTo>
                      <a:pt x="62" y="11"/>
                    </a:lnTo>
                    <a:lnTo>
                      <a:pt x="63" y="6"/>
                    </a:lnTo>
                    <a:lnTo>
                      <a:pt x="62" y="1"/>
                    </a:lnTo>
                    <a:lnTo>
                      <a:pt x="57" y="0"/>
                    </a:lnTo>
                    <a:lnTo>
                      <a:pt x="6" y="0"/>
                    </a:lnTo>
                    <a:lnTo>
                      <a:pt x="1" y="1"/>
                    </a:lnTo>
                    <a:lnTo>
                      <a:pt x="0" y="6"/>
                    </a:lnTo>
                    <a:lnTo>
                      <a:pt x="1" y="11"/>
                    </a:lnTo>
                    <a:lnTo>
                      <a:pt x="6" y="12"/>
                    </a:lnTo>
                    <a:lnTo>
                      <a:pt x="57" y="12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846" name="Freeform 84">
                <a:extLst>
                  <a:ext uri="{FF2B5EF4-FFF2-40B4-BE49-F238E27FC236}">
                    <a16:creationId xmlns:a16="http://schemas.microsoft.com/office/drawing/2014/main" xmlns="" id="{40B9465F-6A3E-4B02-A676-8E4FF793E7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99" y="2236"/>
                <a:ext cx="64" cy="12"/>
              </a:xfrm>
              <a:custGeom>
                <a:avLst/>
                <a:gdLst>
                  <a:gd name="T0" fmla="*/ 57 w 64"/>
                  <a:gd name="T1" fmla="*/ 12 h 12"/>
                  <a:gd name="T2" fmla="*/ 62 w 64"/>
                  <a:gd name="T3" fmla="*/ 11 h 12"/>
                  <a:gd name="T4" fmla="*/ 64 w 64"/>
                  <a:gd name="T5" fmla="*/ 6 h 12"/>
                  <a:gd name="T6" fmla="*/ 62 w 64"/>
                  <a:gd name="T7" fmla="*/ 1 h 12"/>
                  <a:gd name="T8" fmla="*/ 57 w 64"/>
                  <a:gd name="T9" fmla="*/ 0 h 12"/>
                  <a:gd name="T10" fmla="*/ 7 w 64"/>
                  <a:gd name="T11" fmla="*/ 0 h 12"/>
                  <a:gd name="T12" fmla="*/ 2 w 64"/>
                  <a:gd name="T13" fmla="*/ 1 h 12"/>
                  <a:gd name="T14" fmla="*/ 0 w 64"/>
                  <a:gd name="T15" fmla="*/ 6 h 12"/>
                  <a:gd name="T16" fmla="*/ 2 w 64"/>
                  <a:gd name="T17" fmla="*/ 11 h 12"/>
                  <a:gd name="T18" fmla="*/ 7 w 64"/>
                  <a:gd name="T19" fmla="*/ 12 h 12"/>
                  <a:gd name="T20" fmla="*/ 57 w 64"/>
                  <a:gd name="T21" fmla="*/ 12 h 1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64"/>
                  <a:gd name="T34" fmla="*/ 0 h 12"/>
                  <a:gd name="T35" fmla="*/ 64 w 64"/>
                  <a:gd name="T36" fmla="*/ 12 h 12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64" h="12">
                    <a:moveTo>
                      <a:pt x="57" y="12"/>
                    </a:moveTo>
                    <a:lnTo>
                      <a:pt x="62" y="11"/>
                    </a:lnTo>
                    <a:lnTo>
                      <a:pt x="64" y="6"/>
                    </a:lnTo>
                    <a:lnTo>
                      <a:pt x="62" y="1"/>
                    </a:lnTo>
                    <a:lnTo>
                      <a:pt x="57" y="0"/>
                    </a:lnTo>
                    <a:lnTo>
                      <a:pt x="7" y="0"/>
                    </a:lnTo>
                    <a:lnTo>
                      <a:pt x="2" y="1"/>
                    </a:lnTo>
                    <a:lnTo>
                      <a:pt x="0" y="6"/>
                    </a:lnTo>
                    <a:lnTo>
                      <a:pt x="2" y="11"/>
                    </a:lnTo>
                    <a:lnTo>
                      <a:pt x="7" y="12"/>
                    </a:lnTo>
                    <a:lnTo>
                      <a:pt x="57" y="12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847" name="Freeform 85">
                <a:extLst>
                  <a:ext uri="{FF2B5EF4-FFF2-40B4-BE49-F238E27FC236}">
                    <a16:creationId xmlns:a16="http://schemas.microsoft.com/office/drawing/2014/main" xmlns="" id="{3DD06DDE-FABB-44D4-B7CF-74338158CB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11" y="2236"/>
                <a:ext cx="63" cy="12"/>
              </a:xfrm>
              <a:custGeom>
                <a:avLst/>
                <a:gdLst>
                  <a:gd name="T0" fmla="*/ 57 w 63"/>
                  <a:gd name="T1" fmla="*/ 12 h 12"/>
                  <a:gd name="T2" fmla="*/ 62 w 63"/>
                  <a:gd name="T3" fmla="*/ 11 h 12"/>
                  <a:gd name="T4" fmla="*/ 63 w 63"/>
                  <a:gd name="T5" fmla="*/ 6 h 12"/>
                  <a:gd name="T6" fmla="*/ 62 w 63"/>
                  <a:gd name="T7" fmla="*/ 1 h 12"/>
                  <a:gd name="T8" fmla="*/ 57 w 63"/>
                  <a:gd name="T9" fmla="*/ 0 h 12"/>
                  <a:gd name="T10" fmla="*/ 6 w 63"/>
                  <a:gd name="T11" fmla="*/ 0 h 12"/>
                  <a:gd name="T12" fmla="*/ 2 w 63"/>
                  <a:gd name="T13" fmla="*/ 1 h 12"/>
                  <a:gd name="T14" fmla="*/ 0 w 63"/>
                  <a:gd name="T15" fmla="*/ 6 h 12"/>
                  <a:gd name="T16" fmla="*/ 2 w 63"/>
                  <a:gd name="T17" fmla="*/ 11 h 12"/>
                  <a:gd name="T18" fmla="*/ 6 w 63"/>
                  <a:gd name="T19" fmla="*/ 12 h 12"/>
                  <a:gd name="T20" fmla="*/ 57 w 63"/>
                  <a:gd name="T21" fmla="*/ 12 h 1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63"/>
                  <a:gd name="T34" fmla="*/ 0 h 12"/>
                  <a:gd name="T35" fmla="*/ 63 w 63"/>
                  <a:gd name="T36" fmla="*/ 12 h 12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63" h="12">
                    <a:moveTo>
                      <a:pt x="57" y="12"/>
                    </a:moveTo>
                    <a:lnTo>
                      <a:pt x="62" y="11"/>
                    </a:lnTo>
                    <a:lnTo>
                      <a:pt x="63" y="6"/>
                    </a:lnTo>
                    <a:lnTo>
                      <a:pt x="62" y="1"/>
                    </a:lnTo>
                    <a:lnTo>
                      <a:pt x="57" y="0"/>
                    </a:lnTo>
                    <a:lnTo>
                      <a:pt x="6" y="0"/>
                    </a:lnTo>
                    <a:lnTo>
                      <a:pt x="2" y="1"/>
                    </a:lnTo>
                    <a:lnTo>
                      <a:pt x="0" y="6"/>
                    </a:lnTo>
                    <a:lnTo>
                      <a:pt x="2" y="11"/>
                    </a:lnTo>
                    <a:lnTo>
                      <a:pt x="6" y="12"/>
                    </a:lnTo>
                    <a:lnTo>
                      <a:pt x="57" y="12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848" name="Freeform 86">
                <a:extLst>
                  <a:ext uri="{FF2B5EF4-FFF2-40B4-BE49-F238E27FC236}">
                    <a16:creationId xmlns:a16="http://schemas.microsoft.com/office/drawing/2014/main" xmlns="" id="{5099A1F2-F1C6-45CA-96E5-F32559CEF03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23" y="2236"/>
                <a:ext cx="63" cy="12"/>
              </a:xfrm>
              <a:custGeom>
                <a:avLst/>
                <a:gdLst>
                  <a:gd name="T0" fmla="*/ 56 w 63"/>
                  <a:gd name="T1" fmla="*/ 12 h 12"/>
                  <a:gd name="T2" fmla="*/ 61 w 63"/>
                  <a:gd name="T3" fmla="*/ 11 h 12"/>
                  <a:gd name="T4" fmla="*/ 63 w 63"/>
                  <a:gd name="T5" fmla="*/ 6 h 12"/>
                  <a:gd name="T6" fmla="*/ 61 w 63"/>
                  <a:gd name="T7" fmla="*/ 1 h 12"/>
                  <a:gd name="T8" fmla="*/ 56 w 63"/>
                  <a:gd name="T9" fmla="*/ 0 h 12"/>
                  <a:gd name="T10" fmla="*/ 6 w 63"/>
                  <a:gd name="T11" fmla="*/ 0 h 12"/>
                  <a:gd name="T12" fmla="*/ 1 w 63"/>
                  <a:gd name="T13" fmla="*/ 1 h 12"/>
                  <a:gd name="T14" fmla="*/ 0 w 63"/>
                  <a:gd name="T15" fmla="*/ 6 h 12"/>
                  <a:gd name="T16" fmla="*/ 1 w 63"/>
                  <a:gd name="T17" fmla="*/ 11 h 12"/>
                  <a:gd name="T18" fmla="*/ 6 w 63"/>
                  <a:gd name="T19" fmla="*/ 12 h 12"/>
                  <a:gd name="T20" fmla="*/ 56 w 63"/>
                  <a:gd name="T21" fmla="*/ 12 h 1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63"/>
                  <a:gd name="T34" fmla="*/ 0 h 12"/>
                  <a:gd name="T35" fmla="*/ 63 w 63"/>
                  <a:gd name="T36" fmla="*/ 12 h 12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63" h="12">
                    <a:moveTo>
                      <a:pt x="56" y="12"/>
                    </a:moveTo>
                    <a:lnTo>
                      <a:pt x="61" y="11"/>
                    </a:lnTo>
                    <a:lnTo>
                      <a:pt x="63" y="6"/>
                    </a:lnTo>
                    <a:lnTo>
                      <a:pt x="61" y="1"/>
                    </a:lnTo>
                    <a:lnTo>
                      <a:pt x="56" y="0"/>
                    </a:lnTo>
                    <a:lnTo>
                      <a:pt x="6" y="0"/>
                    </a:lnTo>
                    <a:lnTo>
                      <a:pt x="1" y="1"/>
                    </a:lnTo>
                    <a:lnTo>
                      <a:pt x="0" y="6"/>
                    </a:lnTo>
                    <a:lnTo>
                      <a:pt x="1" y="11"/>
                    </a:lnTo>
                    <a:lnTo>
                      <a:pt x="6" y="12"/>
                    </a:lnTo>
                    <a:lnTo>
                      <a:pt x="56" y="12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849" name="Freeform 87">
                <a:extLst>
                  <a:ext uri="{FF2B5EF4-FFF2-40B4-BE49-F238E27FC236}">
                    <a16:creationId xmlns:a16="http://schemas.microsoft.com/office/drawing/2014/main" xmlns="" id="{8131F820-8F71-43C6-9651-447DBCADFB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34" y="2236"/>
                <a:ext cx="63" cy="12"/>
              </a:xfrm>
              <a:custGeom>
                <a:avLst/>
                <a:gdLst>
                  <a:gd name="T0" fmla="*/ 57 w 63"/>
                  <a:gd name="T1" fmla="*/ 12 h 12"/>
                  <a:gd name="T2" fmla="*/ 62 w 63"/>
                  <a:gd name="T3" fmla="*/ 11 h 12"/>
                  <a:gd name="T4" fmla="*/ 63 w 63"/>
                  <a:gd name="T5" fmla="*/ 6 h 12"/>
                  <a:gd name="T6" fmla="*/ 62 w 63"/>
                  <a:gd name="T7" fmla="*/ 1 h 12"/>
                  <a:gd name="T8" fmla="*/ 57 w 63"/>
                  <a:gd name="T9" fmla="*/ 0 h 12"/>
                  <a:gd name="T10" fmla="*/ 6 w 63"/>
                  <a:gd name="T11" fmla="*/ 0 h 12"/>
                  <a:gd name="T12" fmla="*/ 2 w 63"/>
                  <a:gd name="T13" fmla="*/ 1 h 12"/>
                  <a:gd name="T14" fmla="*/ 0 w 63"/>
                  <a:gd name="T15" fmla="*/ 6 h 12"/>
                  <a:gd name="T16" fmla="*/ 2 w 63"/>
                  <a:gd name="T17" fmla="*/ 11 h 12"/>
                  <a:gd name="T18" fmla="*/ 6 w 63"/>
                  <a:gd name="T19" fmla="*/ 12 h 12"/>
                  <a:gd name="T20" fmla="*/ 57 w 63"/>
                  <a:gd name="T21" fmla="*/ 12 h 1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63"/>
                  <a:gd name="T34" fmla="*/ 0 h 12"/>
                  <a:gd name="T35" fmla="*/ 63 w 63"/>
                  <a:gd name="T36" fmla="*/ 12 h 12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63" h="12">
                    <a:moveTo>
                      <a:pt x="57" y="12"/>
                    </a:moveTo>
                    <a:lnTo>
                      <a:pt x="62" y="11"/>
                    </a:lnTo>
                    <a:lnTo>
                      <a:pt x="63" y="6"/>
                    </a:lnTo>
                    <a:lnTo>
                      <a:pt x="62" y="1"/>
                    </a:lnTo>
                    <a:lnTo>
                      <a:pt x="57" y="0"/>
                    </a:lnTo>
                    <a:lnTo>
                      <a:pt x="6" y="0"/>
                    </a:lnTo>
                    <a:lnTo>
                      <a:pt x="2" y="1"/>
                    </a:lnTo>
                    <a:lnTo>
                      <a:pt x="0" y="6"/>
                    </a:lnTo>
                    <a:lnTo>
                      <a:pt x="2" y="11"/>
                    </a:lnTo>
                    <a:lnTo>
                      <a:pt x="6" y="12"/>
                    </a:lnTo>
                    <a:lnTo>
                      <a:pt x="57" y="12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850" name="Freeform 88">
                <a:extLst>
                  <a:ext uri="{FF2B5EF4-FFF2-40B4-BE49-F238E27FC236}">
                    <a16:creationId xmlns:a16="http://schemas.microsoft.com/office/drawing/2014/main" xmlns="" id="{2CFD5512-0207-4EE2-A14E-818EE4B153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46" y="2236"/>
                <a:ext cx="63" cy="12"/>
              </a:xfrm>
              <a:custGeom>
                <a:avLst/>
                <a:gdLst>
                  <a:gd name="T0" fmla="*/ 56 w 63"/>
                  <a:gd name="T1" fmla="*/ 12 h 12"/>
                  <a:gd name="T2" fmla="*/ 61 w 63"/>
                  <a:gd name="T3" fmla="*/ 11 h 12"/>
                  <a:gd name="T4" fmla="*/ 63 w 63"/>
                  <a:gd name="T5" fmla="*/ 6 h 12"/>
                  <a:gd name="T6" fmla="*/ 61 w 63"/>
                  <a:gd name="T7" fmla="*/ 1 h 12"/>
                  <a:gd name="T8" fmla="*/ 56 w 63"/>
                  <a:gd name="T9" fmla="*/ 0 h 12"/>
                  <a:gd name="T10" fmla="*/ 6 w 63"/>
                  <a:gd name="T11" fmla="*/ 0 h 12"/>
                  <a:gd name="T12" fmla="*/ 1 w 63"/>
                  <a:gd name="T13" fmla="*/ 1 h 12"/>
                  <a:gd name="T14" fmla="*/ 0 w 63"/>
                  <a:gd name="T15" fmla="*/ 6 h 12"/>
                  <a:gd name="T16" fmla="*/ 1 w 63"/>
                  <a:gd name="T17" fmla="*/ 11 h 12"/>
                  <a:gd name="T18" fmla="*/ 6 w 63"/>
                  <a:gd name="T19" fmla="*/ 12 h 12"/>
                  <a:gd name="T20" fmla="*/ 56 w 63"/>
                  <a:gd name="T21" fmla="*/ 12 h 1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63"/>
                  <a:gd name="T34" fmla="*/ 0 h 12"/>
                  <a:gd name="T35" fmla="*/ 63 w 63"/>
                  <a:gd name="T36" fmla="*/ 12 h 12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63" h="12">
                    <a:moveTo>
                      <a:pt x="56" y="12"/>
                    </a:moveTo>
                    <a:lnTo>
                      <a:pt x="61" y="11"/>
                    </a:lnTo>
                    <a:lnTo>
                      <a:pt x="63" y="6"/>
                    </a:lnTo>
                    <a:lnTo>
                      <a:pt x="61" y="1"/>
                    </a:lnTo>
                    <a:lnTo>
                      <a:pt x="56" y="0"/>
                    </a:lnTo>
                    <a:lnTo>
                      <a:pt x="6" y="0"/>
                    </a:lnTo>
                    <a:lnTo>
                      <a:pt x="1" y="1"/>
                    </a:lnTo>
                    <a:lnTo>
                      <a:pt x="0" y="6"/>
                    </a:lnTo>
                    <a:lnTo>
                      <a:pt x="1" y="11"/>
                    </a:lnTo>
                    <a:lnTo>
                      <a:pt x="6" y="12"/>
                    </a:lnTo>
                    <a:lnTo>
                      <a:pt x="56" y="12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851" name="Freeform 89">
                <a:extLst>
                  <a:ext uri="{FF2B5EF4-FFF2-40B4-BE49-F238E27FC236}">
                    <a16:creationId xmlns:a16="http://schemas.microsoft.com/office/drawing/2014/main" xmlns="" id="{18A91C57-F0C4-4795-82C4-E105032EAE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57" y="2236"/>
                <a:ext cx="63" cy="12"/>
              </a:xfrm>
              <a:custGeom>
                <a:avLst/>
                <a:gdLst>
                  <a:gd name="T0" fmla="*/ 57 w 63"/>
                  <a:gd name="T1" fmla="*/ 12 h 12"/>
                  <a:gd name="T2" fmla="*/ 62 w 63"/>
                  <a:gd name="T3" fmla="*/ 11 h 12"/>
                  <a:gd name="T4" fmla="*/ 63 w 63"/>
                  <a:gd name="T5" fmla="*/ 6 h 12"/>
                  <a:gd name="T6" fmla="*/ 62 w 63"/>
                  <a:gd name="T7" fmla="*/ 1 h 12"/>
                  <a:gd name="T8" fmla="*/ 57 w 63"/>
                  <a:gd name="T9" fmla="*/ 0 h 12"/>
                  <a:gd name="T10" fmla="*/ 6 w 63"/>
                  <a:gd name="T11" fmla="*/ 0 h 12"/>
                  <a:gd name="T12" fmla="*/ 2 w 63"/>
                  <a:gd name="T13" fmla="*/ 1 h 12"/>
                  <a:gd name="T14" fmla="*/ 0 w 63"/>
                  <a:gd name="T15" fmla="*/ 6 h 12"/>
                  <a:gd name="T16" fmla="*/ 2 w 63"/>
                  <a:gd name="T17" fmla="*/ 11 h 12"/>
                  <a:gd name="T18" fmla="*/ 6 w 63"/>
                  <a:gd name="T19" fmla="*/ 12 h 12"/>
                  <a:gd name="T20" fmla="*/ 57 w 63"/>
                  <a:gd name="T21" fmla="*/ 12 h 1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63"/>
                  <a:gd name="T34" fmla="*/ 0 h 12"/>
                  <a:gd name="T35" fmla="*/ 63 w 63"/>
                  <a:gd name="T36" fmla="*/ 12 h 12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63" h="12">
                    <a:moveTo>
                      <a:pt x="57" y="12"/>
                    </a:moveTo>
                    <a:lnTo>
                      <a:pt x="62" y="11"/>
                    </a:lnTo>
                    <a:lnTo>
                      <a:pt x="63" y="6"/>
                    </a:lnTo>
                    <a:lnTo>
                      <a:pt x="62" y="1"/>
                    </a:lnTo>
                    <a:lnTo>
                      <a:pt x="57" y="0"/>
                    </a:lnTo>
                    <a:lnTo>
                      <a:pt x="6" y="0"/>
                    </a:lnTo>
                    <a:lnTo>
                      <a:pt x="2" y="1"/>
                    </a:lnTo>
                    <a:lnTo>
                      <a:pt x="0" y="6"/>
                    </a:lnTo>
                    <a:lnTo>
                      <a:pt x="2" y="11"/>
                    </a:lnTo>
                    <a:lnTo>
                      <a:pt x="6" y="12"/>
                    </a:lnTo>
                    <a:lnTo>
                      <a:pt x="57" y="12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852" name="Freeform 90">
                <a:extLst>
                  <a:ext uri="{FF2B5EF4-FFF2-40B4-BE49-F238E27FC236}">
                    <a16:creationId xmlns:a16="http://schemas.microsoft.com/office/drawing/2014/main" xmlns="" id="{495F600B-A2E7-4E15-8AB2-EB9CEA5529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69" y="2236"/>
                <a:ext cx="63" cy="12"/>
              </a:xfrm>
              <a:custGeom>
                <a:avLst/>
                <a:gdLst>
                  <a:gd name="T0" fmla="*/ 57 w 63"/>
                  <a:gd name="T1" fmla="*/ 12 h 12"/>
                  <a:gd name="T2" fmla="*/ 61 w 63"/>
                  <a:gd name="T3" fmla="*/ 11 h 12"/>
                  <a:gd name="T4" fmla="*/ 63 w 63"/>
                  <a:gd name="T5" fmla="*/ 6 h 12"/>
                  <a:gd name="T6" fmla="*/ 61 w 63"/>
                  <a:gd name="T7" fmla="*/ 1 h 12"/>
                  <a:gd name="T8" fmla="*/ 57 w 63"/>
                  <a:gd name="T9" fmla="*/ 0 h 12"/>
                  <a:gd name="T10" fmla="*/ 6 w 63"/>
                  <a:gd name="T11" fmla="*/ 0 h 12"/>
                  <a:gd name="T12" fmla="*/ 1 w 63"/>
                  <a:gd name="T13" fmla="*/ 1 h 12"/>
                  <a:gd name="T14" fmla="*/ 0 w 63"/>
                  <a:gd name="T15" fmla="*/ 6 h 12"/>
                  <a:gd name="T16" fmla="*/ 1 w 63"/>
                  <a:gd name="T17" fmla="*/ 11 h 12"/>
                  <a:gd name="T18" fmla="*/ 6 w 63"/>
                  <a:gd name="T19" fmla="*/ 12 h 12"/>
                  <a:gd name="T20" fmla="*/ 57 w 63"/>
                  <a:gd name="T21" fmla="*/ 12 h 1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63"/>
                  <a:gd name="T34" fmla="*/ 0 h 12"/>
                  <a:gd name="T35" fmla="*/ 63 w 63"/>
                  <a:gd name="T36" fmla="*/ 12 h 12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63" h="12">
                    <a:moveTo>
                      <a:pt x="57" y="12"/>
                    </a:moveTo>
                    <a:lnTo>
                      <a:pt x="61" y="11"/>
                    </a:lnTo>
                    <a:lnTo>
                      <a:pt x="63" y="6"/>
                    </a:lnTo>
                    <a:lnTo>
                      <a:pt x="61" y="1"/>
                    </a:lnTo>
                    <a:lnTo>
                      <a:pt x="57" y="0"/>
                    </a:lnTo>
                    <a:lnTo>
                      <a:pt x="6" y="0"/>
                    </a:lnTo>
                    <a:lnTo>
                      <a:pt x="1" y="1"/>
                    </a:lnTo>
                    <a:lnTo>
                      <a:pt x="0" y="6"/>
                    </a:lnTo>
                    <a:lnTo>
                      <a:pt x="1" y="11"/>
                    </a:lnTo>
                    <a:lnTo>
                      <a:pt x="6" y="12"/>
                    </a:lnTo>
                    <a:lnTo>
                      <a:pt x="57" y="12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853" name="Freeform 91">
                <a:extLst>
                  <a:ext uri="{FF2B5EF4-FFF2-40B4-BE49-F238E27FC236}">
                    <a16:creationId xmlns:a16="http://schemas.microsoft.com/office/drawing/2014/main" xmlns="" id="{BC692D7D-8060-4459-81FD-8A117DADCA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0" y="2236"/>
                <a:ext cx="63" cy="12"/>
              </a:xfrm>
              <a:custGeom>
                <a:avLst/>
                <a:gdLst>
                  <a:gd name="T0" fmla="*/ 57 w 63"/>
                  <a:gd name="T1" fmla="*/ 12 h 12"/>
                  <a:gd name="T2" fmla="*/ 62 w 63"/>
                  <a:gd name="T3" fmla="*/ 11 h 12"/>
                  <a:gd name="T4" fmla="*/ 63 w 63"/>
                  <a:gd name="T5" fmla="*/ 6 h 12"/>
                  <a:gd name="T6" fmla="*/ 62 w 63"/>
                  <a:gd name="T7" fmla="*/ 1 h 12"/>
                  <a:gd name="T8" fmla="*/ 57 w 63"/>
                  <a:gd name="T9" fmla="*/ 0 h 12"/>
                  <a:gd name="T10" fmla="*/ 7 w 63"/>
                  <a:gd name="T11" fmla="*/ 0 h 12"/>
                  <a:gd name="T12" fmla="*/ 2 w 63"/>
                  <a:gd name="T13" fmla="*/ 1 h 12"/>
                  <a:gd name="T14" fmla="*/ 0 w 63"/>
                  <a:gd name="T15" fmla="*/ 6 h 12"/>
                  <a:gd name="T16" fmla="*/ 2 w 63"/>
                  <a:gd name="T17" fmla="*/ 11 h 12"/>
                  <a:gd name="T18" fmla="*/ 7 w 63"/>
                  <a:gd name="T19" fmla="*/ 12 h 12"/>
                  <a:gd name="T20" fmla="*/ 57 w 63"/>
                  <a:gd name="T21" fmla="*/ 12 h 1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63"/>
                  <a:gd name="T34" fmla="*/ 0 h 12"/>
                  <a:gd name="T35" fmla="*/ 63 w 63"/>
                  <a:gd name="T36" fmla="*/ 12 h 12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63" h="12">
                    <a:moveTo>
                      <a:pt x="57" y="12"/>
                    </a:moveTo>
                    <a:lnTo>
                      <a:pt x="62" y="11"/>
                    </a:lnTo>
                    <a:lnTo>
                      <a:pt x="63" y="6"/>
                    </a:lnTo>
                    <a:lnTo>
                      <a:pt x="62" y="1"/>
                    </a:lnTo>
                    <a:lnTo>
                      <a:pt x="57" y="0"/>
                    </a:lnTo>
                    <a:lnTo>
                      <a:pt x="7" y="0"/>
                    </a:lnTo>
                    <a:lnTo>
                      <a:pt x="2" y="1"/>
                    </a:lnTo>
                    <a:lnTo>
                      <a:pt x="0" y="6"/>
                    </a:lnTo>
                    <a:lnTo>
                      <a:pt x="2" y="11"/>
                    </a:lnTo>
                    <a:lnTo>
                      <a:pt x="7" y="12"/>
                    </a:lnTo>
                    <a:lnTo>
                      <a:pt x="57" y="12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854" name="Freeform 92">
                <a:extLst>
                  <a:ext uri="{FF2B5EF4-FFF2-40B4-BE49-F238E27FC236}">
                    <a16:creationId xmlns:a16="http://schemas.microsoft.com/office/drawing/2014/main" xmlns="" id="{B0A2367F-EEBE-47A7-A700-9323C46449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92" y="2236"/>
                <a:ext cx="63" cy="12"/>
              </a:xfrm>
              <a:custGeom>
                <a:avLst/>
                <a:gdLst>
                  <a:gd name="T0" fmla="*/ 57 w 63"/>
                  <a:gd name="T1" fmla="*/ 12 h 12"/>
                  <a:gd name="T2" fmla="*/ 61 w 63"/>
                  <a:gd name="T3" fmla="*/ 11 h 12"/>
                  <a:gd name="T4" fmla="*/ 63 w 63"/>
                  <a:gd name="T5" fmla="*/ 6 h 12"/>
                  <a:gd name="T6" fmla="*/ 61 w 63"/>
                  <a:gd name="T7" fmla="*/ 1 h 12"/>
                  <a:gd name="T8" fmla="*/ 57 w 63"/>
                  <a:gd name="T9" fmla="*/ 0 h 12"/>
                  <a:gd name="T10" fmla="*/ 6 w 63"/>
                  <a:gd name="T11" fmla="*/ 0 h 12"/>
                  <a:gd name="T12" fmla="*/ 1 w 63"/>
                  <a:gd name="T13" fmla="*/ 1 h 12"/>
                  <a:gd name="T14" fmla="*/ 0 w 63"/>
                  <a:gd name="T15" fmla="*/ 6 h 12"/>
                  <a:gd name="T16" fmla="*/ 1 w 63"/>
                  <a:gd name="T17" fmla="*/ 11 h 12"/>
                  <a:gd name="T18" fmla="*/ 6 w 63"/>
                  <a:gd name="T19" fmla="*/ 12 h 12"/>
                  <a:gd name="T20" fmla="*/ 57 w 63"/>
                  <a:gd name="T21" fmla="*/ 12 h 1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63"/>
                  <a:gd name="T34" fmla="*/ 0 h 12"/>
                  <a:gd name="T35" fmla="*/ 63 w 63"/>
                  <a:gd name="T36" fmla="*/ 12 h 12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63" h="12">
                    <a:moveTo>
                      <a:pt x="57" y="12"/>
                    </a:moveTo>
                    <a:lnTo>
                      <a:pt x="61" y="11"/>
                    </a:lnTo>
                    <a:lnTo>
                      <a:pt x="63" y="6"/>
                    </a:lnTo>
                    <a:lnTo>
                      <a:pt x="61" y="1"/>
                    </a:lnTo>
                    <a:lnTo>
                      <a:pt x="57" y="0"/>
                    </a:lnTo>
                    <a:lnTo>
                      <a:pt x="6" y="0"/>
                    </a:lnTo>
                    <a:lnTo>
                      <a:pt x="1" y="1"/>
                    </a:lnTo>
                    <a:lnTo>
                      <a:pt x="0" y="6"/>
                    </a:lnTo>
                    <a:lnTo>
                      <a:pt x="1" y="11"/>
                    </a:lnTo>
                    <a:lnTo>
                      <a:pt x="6" y="12"/>
                    </a:lnTo>
                    <a:lnTo>
                      <a:pt x="57" y="12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855" name="Freeform 93">
                <a:extLst>
                  <a:ext uri="{FF2B5EF4-FFF2-40B4-BE49-F238E27FC236}">
                    <a16:creationId xmlns:a16="http://schemas.microsoft.com/office/drawing/2014/main" xmlns="" id="{4F37B8A2-F6DD-4131-BD8E-646DC6EDCD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03" y="2236"/>
                <a:ext cx="63" cy="12"/>
              </a:xfrm>
              <a:custGeom>
                <a:avLst/>
                <a:gdLst>
                  <a:gd name="T0" fmla="*/ 57 w 63"/>
                  <a:gd name="T1" fmla="*/ 12 h 12"/>
                  <a:gd name="T2" fmla="*/ 62 w 63"/>
                  <a:gd name="T3" fmla="*/ 11 h 12"/>
                  <a:gd name="T4" fmla="*/ 63 w 63"/>
                  <a:gd name="T5" fmla="*/ 6 h 12"/>
                  <a:gd name="T6" fmla="*/ 62 w 63"/>
                  <a:gd name="T7" fmla="*/ 1 h 12"/>
                  <a:gd name="T8" fmla="*/ 57 w 63"/>
                  <a:gd name="T9" fmla="*/ 0 h 12"/>
                  <a:gd name="T10" fmla="*/ 7 w 63"/>
                  <a:gd name="T11" fmla="*/ 0 h 12"/>
                  <a:gd name="T12" fmla="*/ 2 w 63"/>
                  <a:gd name="T13" fmla="*/ 1 h 12"/>
                  <a:gd name="T14" fmla="*/ 0 w 63"/>
                  <a:gd name="T15" fmla="*/ 6 h 12"/>
                  <a:gd name="T16" fmla="*/ 2 w 63"/>
                  <a:gd name="T17" fmla="*/ 11 h 12"/>
                  <a:gd name="T18" fmla="*/ 7 w 63"/>
                  <a:gd name="T19" fmla="*/ 12 h 12"/>
                  <a:gd name="T20" fmla="*/ 57 w 63"/>
                  <a:gd name="T21" fmla="*/ 12 h 1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63"/>
                  <a:gd name="T34" fmla="*/ 0 h 12"/>
                  <a:gd name="T35" fmla="*/ 63 w 63"/>
                  <a:gd name="T36" fmla="*/ 12 h 12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63" h="12">
                    <a:moveTo>
                      <a:pt x="57" y="12"/>
                    </a:moveTo>
                    <a:lnTo>
                      <a:pt x="62" y="11"/>
                    </a:lnTo>
                    <a:lnTo>
                      <a:pt x="63" y="6"/>
                    </a:lnTo>
                    <a:lnTo>
                      <a:pt x="62" y="1"/>
                    </a:lnTo>
                    <a:lnTo>
                      <a:pt x="57" y="0"/>
                    </a:lnTo>
                    <a:lnTo>
                      <a:pt x="7" y="0"/>
                    </a:lnTo>
                    <a:lnTo>
                      <a:pt x="2" y="1"/>
                    </a:lnTo>
                    <a:lnTo>
                      <a:pt x="0" y="6"/>
                    </a:lnTo>
                    <a:lnTo>
                      <a:pt x="2" y="11"/>
                    </a:lnTo>
                    <a:lnTo>
                      <a:pt x="7" y="12"/>
                    </a:lnTo>
                    <a:lnTo>
                      <a:pt x="57" y="12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856" name="Freeform 94">
                <a:extLst>
                  <a:ext uri="{FF2B5EF4-FFF2-40B4-BE49-F238E27FC236}">
                    <a16:creationId xmlns:a16="http://schemas.microsoft.com/office/drawing/2014/main" xmlns="" id="{FFE0A0E7-085F-49A5-90BD-DDAA99B144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15" y="2236"/>
                <a:ext cx="63" cy="12"/>
              </a:xfrm>
              <a:custGeom>
                <a:avLst/>
                <a:gdLst>
                  <a:gd name="T0" fmla="*/ 57 w 63"/>
                  <a:gd name="T1" fmla="*/ 12 h 12"/>
                  <a:gd name="T2" fmla="*/ 61 w 63"/>
                  <a:gd name="T3" fmla="*/ 11 h 12"/>
                  <a:gd name="T4" fmla="*/ 63 w 63"/>
                  <a:gd name="T5" fmla="*/ 6 h 12"/>
                  <a:gd name="T6" fmla="*/ 61 w 63"/>
                  <a:gd name="T7" fmla="*/ 1 h 12"/>
                  <a:gd name="T8" fmla="*/ 57 w 63"/>
                  <a:gd name="T9" fmla="*/ 0 h 12"/>
                  <a:gd name="T10" fmla="*/ 6 w 63"/>
                  <a:gd name="T11" fmla="*/ 0 h 12"/>
                  <a:gd name="T12" fmla="*/ 1 w 63"/>
                  <a:gd name="T13" fmla="*/ 1 h 12"/>
                  <a:gd name="T14" fmla="*/ 0 w 63"/>
                  <a:gd name="T15" fmla="*/ 6 h 12"/>
                  <a:gd name="T16" fmla="*/ 1 w 63"/>
                  <a:gd name="T17" fmla="*/ 11 h 12"/>
                  <a:gd name="T18" fmla="*/ 6 w 63"/>
                  <a:gd name="T19" fmla="*/ 12 h 12"/>
                  <a:gd name="T20" fmla="*/ 57 w 63"/>
                  <a:gd name="T21" fmla="*/ 12 h 1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63"/>
                  <a:gd name="T34" fmla="*/ 0 h 12"/>
                  <a:gd name="T35" fmla="*/ 63 w 63"/>
                  <a:gd name="T36" fmla="*/ 12 h 12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63" h="12">
                    <a:moveTo>
                      <a:pt x="57" y="12"/>
                    </a:moveTo>
                    <a:lnTo>
                      <a:pt x="61" y="11"/>
                    </a:lnTo>
                    <a:lnTo>
                      <a:pt x="63" y="6"/>
                    </a:lnTo>
                    <a:lnTo>
                      <a:pt x="61" y="1"/>
                    </a:lnTo>
                    <a:lnTo>
                      <a:pt x="57" y="0"/>
                    </a:lnTo>
                    <a:lnTo>
                      <a:pt x="6" y="0"/>
                    </a:lnTo>
                    <a:lnTo>
                      <a:pt x="1" y="1"/>
                    </a:lnTo>
                    <a:lnTo>
                      <a:pt x="0" y="6"/>
                    </a:lnTo>
                    <a:lnTo>
                      <a:pt x="1" y="11"/>
                    </a:lnTo>
                    <a:lnTo>
                      <a:pt x="6" y="12"/>
                    </a:lnTo>
                    <a:lnTo>
                      <a:pt x="57" y="12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857" name="Freeform 95">
                <a:extLst>
                  <a:ext uri="{FF2B5EF4-FFF2-40B4-BE49-F238E27FC236}">
                    <a16:creationId xmlns:a16="http://schemas.microsoft.com/office/drawing/2014/main" xmlns="" id="{735DA7C6-4B28-466E-AC6B-A30A4EE0A4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26" y="2236"/>
                <a:ext cx="64" cy="12"/>
              </a:xfrm>
              <a:custGeom>
                <a:avLst/>
                <a:gdLst>
                  <a:gd name="T0" fmla="*/ 57 w 64"/>
                  <a:gd name="T1" fmla="*/ 12 h 12"/>
                  <a:gd name="T2" fmla="*/ 62 w 64"/>
                  <a:gd name="T3" fmla="*/ 11 h 12"/>
                  <a:gd name="T4" fmla="*/ 64 w 64"/>
                  <a:gd name="T5" fmla="*/ 6 h 12"/>
                  <a:gd name="T6" fmla="*/ 62 w 64"/>
                  <a:gd name="T7" fmla="*/ 1 h 12"/>
                  <a:gd name="T8" fmla="*/ 57 w 64"/>
                  <a:gd name="T9" fmla="*/ 0 h 12"/>
                  <a:gd name="T10" fmla="*/ 7 w 64"/>
                  <a:gd name="T11" fmla="*/ 0 h 12"/>
                  <a:gd name="T12" fmla="*/ 2 w 64"/>
                  <a:gd name="T13" fmla="*/ 1 h 12"/>
                  <a:gd name="T14" fmla="*/ 0 w 64"/>
                  <a:gd name="T15" fmla="*/ 6 h 12"/>
                  <a:gd name="T16" fmla="*/ 2 w 64"/>
                  <a:gd name="T17" fmla="*/ 11 h 12"/>
                  <a:gd name="T18" fmla="*/ 7 w 64"/>
                  <a:gd name="T19" fmla="*/ 12 h 12"/>
                  <a:gd name="T20" fmla="*/ 57 w 64"/>
                  <a:gd name="T21" fmla="*/ 12 h 1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64"/>
                  <a:gd name="T34" fmla="*/ 0 h 12"/>
                  <a:gd name="T35" fmla="*/ 64 w 64"/>
                  <a:gd name="T36" fmla="*/ 12 h 12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64" h="12">
                    <a:moveTo>
                      <a:pt x="57" y="12"/>
                    </a:moveTo>
                    <a:lnTo>
                      <a:pt x="62" y="11"/>
                    </a:lnTo>
                    <a:lnTo>
                      <a:pt x="64" y="6"/>
                    </a:lnTo>
                    <a:lnTo>
                      <a:pt x="62" y="1"/>
                    </a:lnTo>
                    <a:lnTo>
                      <a:pt x="57" y="0"/>
                    </a:lnTo>
                    <a:lnTo>
                      <a:pt x="7" y="0"/>
                    </a:lnTo>
                    <a:lnTo>
                      <a:pt x="2" y="1"/>
                    </a:lnTo>
                    <a:lnTo>
                      <a:pt x="0" y="6"/>
                    </a:lnTo>
                    <a:lnTo>
                      <a:pt x="2" y="11"/>
                    </a:lnTo>
                    <a:lnTo>
                      <a:pt x="7" y="12"/>
                    </a:lnTo>
                    <a:lnTo>
                      <a:pt x="57" y="12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858" name="Freeform 96">
                <a:extLst>
                  <a:ext uri="{FF2B5EF4-FFF2-40B4-BE49-F238E27FC236}">
                    <a16:creationId xmlns:a16="http://schemas.microsoft.com/office/drawing/2014/main" xmlns="" id="{88037A56-CE67-47CF-8092-6B80B4DC05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51" y="2236"/>
                <a:ext cx="50" cy="25"/>
              </a:xfrm>
              <a:custGeom>
                <a:avLst/>
                <a:gdLst>
                  <a:gd name="T0" fmla="*/ 44 w 50"/>
                  <a:gd name="T1" fmla="*/ 12 h 25"/>
                  <a:gd name="T2" fmla="*/ 49 w 50"/>
                  <a:gd name="T3" fmla="*/ 11 h 25"/>
                  <a:gd name="T4" fmla="*/ 50 w 50"/>
                  <a:gd name="T5" fmla="*/ 6 h 25"/>
                  <a:gd name="T6" fmla="*/ 49 w 50"/>
                  <a:gd name="T7" fmla="*/ 1 h 25"/>
                  <a:gd name="T8" fmla="*/ 44 w 50"/>
                  <a:gd name="T9" fmla="*/ 0 h 25"/>
                  <a:gd name="T10" fmla="*/ 6 w 50"/>
                  <a:gd name="T11" fmla="*/ 0 h 25"/>
                  <a:gd name="T12" fmla="*/ 1 w 50"/>
                  <a:gd name="T13" fmla="*/ 1 h 25"/>
                  <a:gd name="T14" fmla="*/ 0 w 50"/>
                  <a:gd name="T15" fmla="*/ 6 h 25"/>
                  <a:gd name="T16" fmla="*/ 0 w 50"/>
                  <a:gd name="T17" fmla="*/ 19 h 25"/>
                  <a:gd name="T18" fmla="*/ 1 w 50"/>
                  <a:gd name="T19" fmla="*/ 23 h 25"/>
                  <a:gd name="T20" fmla="*/ 6 w 50"/>
                  <a:gd name="T21" fmla="*/ 25 h 25"/>
                  <a:gd name="T22" fmla="*/ 11 w 50"/>
                  <a:gd name="T23" fmla="*/ 23 h 25"/>
                  <a:gd name="T24" fmla="*/ 12 w 50"/>
                  <a:gd name="T25" fmla="*/ 19 h 25"/>
                  <a:gd name="T26" fmla="*/ 12 w 50"/>
                  <a:gd name="T27" fmla="*/ 6 h 25"/>
                  <a:gd name="T28" fmla="*/ 6 w 50"/>
                  <a:gd name="T29" fmla="*/ 6 h 25"/>
                  <a:gd name="T30" fmla="*/ 6 w 50"/>
                  <a:gd name="T31" fmla="*/ 12 h 25"/>
                  <a:gd name="T32" fmla="*/ 44 w 50"/>
                  <a:gd name="T33" fmla="*/ 12 h 25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50"/>
                  <a:gd name="T52" fmla="*/ 0 h 25"/>
                  <a:gd name="T53" fmla="*/ 50 w 50"/>
                  <a:gd name="T54" fmla="*/ 25 h 25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50" h="25">
                    <a:moveTo>
                      <a:pt x="44" y="12"/>
                    </a:moveTo>
                    <a:lnTo>
                      <a:pt x="49" y="11"/>
                    </a:lnTo>
                    <a:lnTo>
                      <a:pt x="50" y="6"/>
                    </a:lnTo>
                    <a:lnTo>
                      <a:pt x="49" y="1"/>
                    </a:lnTo>
                    <a:lnTo>
                      <a:pt x="44" y="0"/>
                    </a:lnTo>
                    <a:lnTo>
                      <a:pt x="6" y="0"/>
                    </a:lnTo>
                    <a:lnTo>
                      <a:pt x="1" y="1"/>
                    </a:lnTo>
                    <a:lnTo>
                      <a:pt x="0" y="6"/>
                    </a:lnTo>
                    <a:lnTo>
                      <a:pt x="0" y="19"/>
                    </a:lnTo>
                    <a:lnTo>
                      <a:pt x="1" y="23"/>
                    </a:lnTo>
                    <a:lnTo>
                      <a:pt x="6" y="25"/>
                    </a:lnTo>
                    <a:lnTo>
                      <a:pt x="11" y="23"/>
                    </a:lnTo>
                    <a:lnTo>
                      <a:pt x="12" y="19"/>
                    </a:lnTo>
                    <a:lnTo>
                      <a:pt x="12" y="6"/>
                    </a:lnTo>
                    <a:lnTo>
                      <a:pt x="6" y="6"/>
                    </a:lnTo>
                    <a:lnTo>
                      <a:pt x="6" y="12"/>
                    </a:lnTo>
                    <a:lnTo>
                      <a:pt x="44" y="12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859" name="Freeform 97">
                <a:extLst>
                  <a:ext uri="{FF2B5EF4-FFF2-40B4-BE49-F238E27FC236}">
                    <a16:creationId xmlns:a16="http://schemas.microsoft.com/office/drawing/2014/main" xmlns="" id="{3C6FACBF-6351-43C5-990C-7016311162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51" y="2286"/>
                <a:ext cx="12" cy="64"/>
              </a:xfrm>
              <a:custGeom>
                <a:avLst/>
                <a:gdLst>
                  <a:gd name="T0" fmla="*/ 12 w 12"/>
                  <a:gd name="T1" fmla="*/ 7 h 64"/>
                  <a:gd name="T2" fmla="*/ 11 w 12"/>
                  <a:gd name="T3" fmla="*/ 2 h 64"/>
                  <a:gd name="T4" fmla="*/ 6 w 12"/>
                  <a:gd name="T5" fmla="*/ 0 h 64"/>
                  <a:gd name="T6" fmla="*/ 1 w 12"/>
                  <a:gd name="T7" fmla="*/ 2 h 64"/>
                  <a:gd name="T8" fmla="*/ 0 w 12"/>
                  <a:gd name="T9" fmla="*/ 7 h 64"/>
                  <a:gd name="T10" fmla="*/ 0 w 12"/>
                  <a:gd name="T11" fmla="*/ 57 h 64"/>
                  <a:gd name="T12" fmla="*/ 1 w 12"/>
                  <a:gd name="T13" fmla="*/ 62 h 64"/>
                  <a:gd name="T14" fmla="*/ 6 w 12"/>
                  <a:gd name="T15" fmla="*/ 64 h 64"/>
                  <a:gd name="T16" fmla="*/ 11 w 12"/>
                  <a:gd name="T17" fmla="*/ 62 h 64"/>
                  <a:gd name="T18" fmla="*/ 12 w 12"/>
                  <a:gd name="T19" fmla="*/ 57 h 64"/>
                  <a:gd name="T20" fmla="*/ 12 w 12"/>
                  <a:gd name="T21" fmla="*/ 7 h 64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12"/>
                  <a:gd name="T34" fmla="*/ 0 h 64"/>
                  <a:gd name="T35" fmla="*/ 12 w 12"/>
                  <a:gd name="T36" fmla="*/ 64 h 64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12" h="64">
                    <a:moveTo>
                      <a:pt x="12" y="7"/>
                    </a:moveTo>
                    <a:lnTo>
                      <a:pt x="11" y="2"/>
                    </a:lnTo>
                    <a:lnTo>
                      <a:pt x="6" y="0"/>
                    </a:lnTo>
                    <a:lnTo>
                      <a:pt x="1" y="2"/>
                    </a:lnTo>
                    <a:lnTo>
                      <a:pt x="0" y="7"/>
                    </a:lnTo>
                    <a:lnTo>
                      <a:pt x="0" y="57"/>
                    </a:lnTo>
                    <a:lnTo>
                      <a:pt x="1" y="62"/>
                    </a:lnTo>
                    <a:lnTo>
                      <a:pt x="6" y="64"/>
                    </a:lnTo>
                    <a:lnTo>
                      <a:pt x="11" y="62"/>
                    </a:lnTo>
                    <a:lnTo>
                      <a:pt x="12" y="57"/>
                    </a:lnTo>
                    <a:lnTo>
                      <a:pt x="12" y="7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860" name="Freeform 98">
                <a:extLst>
                  <a:ext uri="{FF2B5EF4-FFF2-40B4-BE49-F238E27FC236}">
                    <a16:creationId xmlns:a16="http://schemas.microsoft.com/office/drawing/2014/main" xmlns="" id="{D1898FB0-C2AE-4F68-A05B-390D67DEC8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51" y="2375"/>
                <a:ext cx="12" cy="63"/>
              </a:xfrm>
              <a:custGeom>
                <a:avLst/>
                <a:gdLst>
                  <a:gd name="T0" fmla="*/ 12 w 12"/>
                  <a:gd name="T1" fmla="*/ 6 h 63"/>
                  <a:gd name="T2" fmla="*/ 11 w 12"/>
                  <a:gd name="T3" fmla="*/ 1 h 63"/>
                  <a:gd name="T4" fmla="*/ 6 w 12"/>
                  <a:gd name="T5" fmla="*/ 0 h 63"/>
                  <a:gd name="T6" fmla="*/ 1 w 12"/>
                  <a:gd name="T7" fmla="*/ 1 h 63"/>
                  <a:gd name="T8" fmla="*/ 0 w 12"/>
                  <a:gd name="T9" fmla="*/ 6 h 63"/>
                  <a:gd name="T10" fmla="*/ 0 w 12"/>
                  <a:gd name="T11" fmla="*/ 57 h 63"/>
                  <a:gd name="T12" fmla="*/ 1 w 12"/>
                  <a:gd name="T13" fmla="*/ 62 h 63"/>
                  <a:gd name="T14" fmla="*/ 6 w 12"/>
                  <a:gd name="T15" fmla="*/ 63 h 63"/>
                  <a:gd name="T16" fmla="*/ 11 w 12"/>
                  <a:gd name="T17" fmla="*/ 62 h 63"/>
                  <a:gd name="T18" fmla="*/ 12 w 12"/>
                  <a:gd name="T19" fmla="*/ 57 h 63"/>
                  <a:gd name="T20" fmla="*/ 12 w 12"/>
                  <a:gd name="T21" fmla="*/ 6 h 6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12"/>
                  <a:gd name="T34" fmla="*/ 0 h 63"/>
                  <a:gd name="T35" fmla="*/ 12 w 12"/>
                  <a:gd name="T36" fmla="*/ 63 h 63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12" h="63">
                    <a:moveTo>
                      <a:pt x="12" y="6"/>
                    </a:moveTo>
                    <a:lnTo>
                      <a:pt x="11" y="1"/>
                    </a:lnTo>
                    <a:lnTo>
                      <a:pt x="6" y="0"/>
                    </a:lnTo>
                    <a:lnTo>
                      <a:pt x="1" y="1"/>
                    </a:lnTo>
                    <a:lnTo>
                      <a:pt x="0" y="6"/>
                    </a:lnTo>
                    <a:lnTo>
                      <a:pt x="0" y="57"/>
                    </a:lnTo>
                    <a:lnTo>
                      <a:pt x="1" y="62"/>
                    </a:lnTo>
                    <a:lnTo>
                      <a:pt x="6" y="63"/>
                    </a:lnTo>
                    <a:lnTo>
                      <a:pt x="11" y="62"/>
                    </a:lnTo>
                    <a:lnTo>
                      <a:pt x="12" y="57"/>
                    </a:lnTo>
                    <a:lnTo>
                      <a:pt x="12" y="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861" name="Freeform 99">
                <a:extLst>
                  <a:ext uri="{FF2B5EF4-FFF2-40B4-BE49-F238E27FC236}">
                    <a16:creationId xmlns:a16="http://schemas.microsoft.com/office/drawing/2014/main" xmlns="" id="{63797C8A-3888-4097-ABC6-0E73B0403E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2" y="2440"/>
                <a:ext cx="68" cy="68"/>
              </a:xfrm>
              <a:custGeom>
                <a:avLst/>
                <a:gdLst>
                  <a:gd name="T0" fmla="*/ 0 w 68"/>
                  <a:gd name="T1" fmla="*/ 0 h 68"/>
                  <a:gd name="T2" fmla="*/ 35 w 68"/>
                  <a:gd name="T3" fmla="*/ 68 h 68"/>
                  <a:gd name="T4" fmla="*/ 68 w 68"/>
                  <a:gd name="T5" fmla="*/ 0 h 68"/>
                  <a:gd name="T6" fmla="*/ 0 w 68"/>
                  <a:gd name="T7" fmla="*/ 0 h 68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68"/>
                  <a:gd name="T13" fmla="*/ 0 h 68"/>
                  <a:gd name="T14" fmla="*/ 68 w 68"/>
                  <a:gd name="T15" fmla="*/ 68 h 68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68" h="68">
                    <a:moveTo>
                      <a:pt x="0" y="0"/>
                    </a:moveTo>
                    <a:lnTo>
                      <a:pt x="35" y="68"/>
                    </a:lnTo>
                    <a:lnTo>
                      <a:pt x="6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862" name="Freeform 100">
                <a:extLst>
                  <a:ext uri="{FF2B5EF4-FFF2-40B4-BE49-F238E27FC236}">
                    <a16:creationId xmlns:a16="http://schemas.microsoft.com/office/drawing/2014/main" xmlns="" id="{FA16C17F-34F7-433B-A14C-87BE8857EF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88" y="2147"/>
                <a:ext cx="13" cy="63"/>
              </a:xfrm>
              <a:custGeom>
                <a:avLst/>
                <a:gdLst>
                  <a:gd name="T0" fmla="*/ 13 w 13"/>
                  <a:gd name="T1" fmla="*/ 7 h 63"/>
                  <a:gd name="T2" fmla="*/ 12 w 13"/>
                  <a:gd name="T3" fmla="*/ 2 h 63"/>
                  <a:gd name="T4" fmla="*/ 7 w 13"/>
                  <a:gd name="T5" fmla="*/ 0 h 63"/>
                  <a:gd name="T6" fmla="*/ 2 w 13"/>
                  <a:gd name="T7" fmla="*/ 2 h 63"/>
                  <a:gd name="T8" fmla="*/ 0 w 13"/>
                  <a:gd name="T9" fmla="*/ 7 h 63"/>
                  <a:gd name="T10" fmla="*/ 0 w 13"/>
                  <a:gd name="T11" fmla="*/ 57 h 63"/>
                  <a:gd name="T12" fmla="*/ 2 w 13"/>
                  <a:gd name="T13" fmla="*/ 62 h 63"/>
                  <a:gd name="T14" fmla="*/ 7 w 13"/>
                  <a:gd name="T15" fmla="*/ 63 h 63"/>
                  <a:gd name="T16" fmla="*/ 12 w 13"/>
                  <a:gd name="T17" fmla="*/ 62 h 63"/>
                  <a:gd name="T18" fmla="*/ 13 w 13"/>
                  <a:gd name="T19" fmla="*/ 57 h 63"/>
                  <a:gd name="T20" fmla="*/ 13 w 13"/>
                  <a:gd name="T21" fmla="*/ 7 h 6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13"/>
                  <a:gd name="T34" fmla="*/ 0 h 63"/>
                  <a:gd name="T35" fmla="*/ 13 w 13"/>
                  <a:gd name="T36" fmla="*/ 63 h 63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13" h="63">
                    <a:moveTo>
                      <a:pt x="13" y="7"/>
                    </a:moveTo>
                    <a:lnTo>
                      <a:pt x="12" y="2"/>
                    </a:lnTo>
                    <a:lnTo>
                      <a:pt x="7" y="0"/>
                    </a:lnTo>
                    <a:lnTo>
                      <a:pt x="2" y="2"/>
                    </a:lnTo>
                    <a:lnTo>
                      <a:pt x="0" y="7"/>
                    </a:lnTo>
                    <a:lnTo>
                      <a:pt x="0" y="57"/>
                    </a:lnTo>
                    <a:lnTo>
                      <a:pt x="2" y="62"/>
                    </a:lnTo>
                    <a:lnTo>
                      <a:pt x="7" y="63"/>
                    </a:lnTo>
                    <a:lnTo>
                      <a:pt x="12" y="62"/>
                    </a:lnTo>
                    <a:lnTo>
                      <a:pt x="13" y="57"/>
                    </a:lnTo>
                    <a:lnTo>
                      <a:pt x="13" y="7"/>
                    </a:lnTo>
                    <a:close/>
                  </a:path>
                </a:pathLst>
              </a:custGeom>
              <a:solidFill>
                <a:srgbClr val="FC0128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863" name="Freeform 101">
                <a:extLst>
                  <a:ext uri="{FF2B5EF4-FFF2-40B4-BE49-F238E27FC236}">
                    <a16:creationId xmlns:a16="http://schemas.microsoft.com/office/drawing/2014/main" xmlns="" id="{A83D60B4-DFF2-4FA6-B282-328723B6E1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25" y="2223"/>
                <a:ext cx="63" cy="13"/>
              </a:xfrm>
              <a:custGeom>
                <a:avLst/>
                <a:gdLst>
                  <a:gd name="T0" fmla="*/ 57 w 63"/>
                  <a:gd name="T1" fmla="*/ 13 h 13"/>
                  <a:gd name="T2" fmla="*/ 62 w 63"/>
                  <a:gd name="T3" fmla="*/ 11 h 13"/>
                  <a:gd name="T4" fmla="*/ 63 w 63"/>
                  <a:gd name="T5" fmla="*/ 6 h 13"/>
                  <a:gd name="T6" fmla="*/ 62 w 63"/>
                  <a:gd name="T7" fmla="*/ 2 h 13"/>
                  <a:gd name="T8" fmla="*/ 57 w 63"/>
                  <a:gd name="T9" fmla="*/ 0 h 13"/>
                  <a:gd name="T10" fmla="*/ 7 w 63"/>
                  <a:gd name="T11" fmla="*/ 0 h 13"/>
                  <a:gd name="T12" fmla="*/ 2 w 63"/>
                  <a:gd name="T13" fmla="*/ 2 h 13"/>
                  <a:gd name="T14" fmla="*/ 0 w 63"/>
                  <a:gd name="T15" fmla="*/ 6 h 13"/>
                  <a:gd name="T16" fmla="*/ 2 w 63"/>
                  <a:gd name="T17" fmla="*/ 11 h 13"/>
                  <a:gd name="T18" fmla="*/ 7 w 63"/>
                  <a:gd name="T19" fmla="*/ 13 h 13"/>
                  <a:gd name="T20" fmla="*/ 57 w 63"/>
                  <a:gd name="T21" fmla="*/ 13 h 1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63"/>
                  <a:gd name="T34" fmla="*/ 0 h 13"/>
                  <a:gd name="T35" fmla="*/ 63 w 63"/>
                  <a:gd name="T36" fmla="*/ 13 h 13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63" h="13">
                    <a:moveTo>
                      <a:pt x="57" y="13"/>
                    </a:moveTo>
                    <a:lnTo>
                      <a:pt x="62" y="11"/>
                    </a:lnTo>
                    <a:lnTo>
                      <a:pt x="63" y="6"/>
                    </a:lnTo>
                    <a:lnTo>
                      <a:pt x="62" y="2"/>
                    </a:lnTo>
                    <a:lnTo>
                      <a:pt x="57" y="0"/>
                    </a:lnTo>
                    <a:lnTo>
                      <a:pt x="7" y="0"/>
                    </a:lnTo>
                    <a:lnTo>
                      <a:pt x="2" y="2"/>
                    </a:lnTo>
                    <a:lnTo>
                      <a:pt x="0" y="6"/>
                    </a:lnTo>
                    <a:lnTo>
                      <a:pt x="2" y="11"/>
                    </a:lnTo>
                    <a:lnTo>
                      <a:pt x="7" y="13"/>
                    </a:lnTo>
                    <a:lnTo>
                      <a:pt x="57" y="13"/>
                    </a:lnTo>
                    <a:close/>
                  </a:path>
                </a:pathLst>
              </a:custGeom>
              <a:solidFill>
                <a:srgbClr val="FC0128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864" name="Freeform 102">
                <a:extLst>
                  <a:ext uri="{FF2B5EF4-FFF2-40B4-BE49-F238E27FC236}">
                    <a16:creationId xmlns:a16="http://schemas.microsoft.com/office/drawing/2014/main" xmlns="" id="{CA09B43C-3CD8-4263-A756-4DF1F3E92C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37" y="2223"/>
                <a:ext cx="63" cy="13"/>
              </a:xfrm>
              <a:custGeom>
                <a:avLst/>
                <a:gdLst>
                  <a:gd name="T0" fmla="*/ 57 w 63"/>
                  <a:gd name="T1" fmla="*/ 13 h 13"/>
                  <a:gd name="T2" fmla="*/ 61 w 63"/>
                  <a:gd name="T3" fmla="*/ 11 h 13"/>
                  <a:gd name="T4" fmla="*/ 63 w 63"/>
                  <a:gd name="T5" fmla="*/ 6 h 13"/>
                  <a:gd name="T6" fmla="*/ 61 w 63"/>
                  <a:gd name="T7" fmla="*/ 2 h 13"/>
                  <a:gd name="T8" fmla="*/ 57 w 63"/>
                  <a:gd name="T9" fmla="*/ 0 h 13"/>
                  <a:gd name="T10" fmla="*/ 6 w 63"/>
                  <a:gd name="T11" fmla="*/ 0 h 13"/>
                  <a:gd name="T12" fmla="*/ 1 w 63"/>
                  <a:gd name="T13" fmla="*/ 2 h 13"/>
                  <a:gd name="T14" fmla="*/ 0 w 63"/>
                  <a:gd name="T15" fmla="*/ 6 h 13"/>
                  <a:gd name="T16" fmla="*/ 1 w 63"/>
                  <a:gd name="T17" fmla="*/ 11 h 13"/>
                  <a:gd name="T18" fmla="*/ 6 w 63"/>
                  <a:gd name="T19" fmla="*/ 13 h 13"/>
                  <a:gd name="T20" fmla="*/ 57 w 63"/>
                  <a:gd name="T21" fmla="*/ 13 h 1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63"/>
                  <a:gd name="T34" fmla="*/ 0 h 13"/>
                  <a:gd name="T35" fmla="*/ 63 w 63"/>
                  <a:gd name="T36" fmla="*/ 13 h 13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63" h="13">
                    <a:moveTo>
                      <a:pt x="57" y="13"/>
                    </a:moveTo>
                    <a:lnTo>
                      <a:pt x="61" y="11"/>
                    </a:lnTo>
                    <a:lnTo>
                      <a:pt x="63" y="6"/>
                    </a:lnTo>
                    <a:lnTo>
                      <a:pt x="61" y="2"/>
                    </a:lnTo>
                    <a:lnTo>
                      <a:pt x="57" y="0"/>
                    </a:lnTo>
                    <a:lnTo>
                      <a:pt x="6" y="0"/>
                    </a:lnTo>
                    <a:lnTo>
                      <a:pt x="1" y="2"/>
                    </a:lnTo>
                    <a:lnTo>
                      <a:pt x="0" y="6"/>
                    </a:lnTo>
                    <a:lnTo>
                      <a:pt x="1" y="11"/>
                    </a:lnTo>
                    <a:lnTo>
                      <a:pt x="6" y="13"/>
                    </a:lnTo>
                    <a:lnTo>
                      <a:pt x="57" y="13"/>
                    </a:lnTo>
                    <a:close/>
                  </a:path>
                </a:pathLst>
              </a:custGeom>
              <a:solidFill>
                <a:srgbClr val="FC0128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865" name="Freeform 103">
                <a:extLst>
                  <a:ext uri="{FF2B5EF4-FFF2-40B4-BE49-F238E27FC236}">
                    <a16:creationId xmlns:a16="http://schemas.microsoft.com/office/drawing/2014/main" xmlns="" id="{82614F99-EF93-4221-81FE-AD0E09FF9C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48" y="2223"/>
                <a:ext cx="64" cy="13"/>
              </a:xfrm>
              <a:custGeom>
                <a:avLst/>
                <a:gdLst>
                  <a:gd name="T0" fmla="*/ 57 w 64"/>
                  <a:gd name="T1" fmla="*/ 13 h 13"/>
                  <a:gd name="T2" fmla="*/ 62 w 64"/>
                  <a:gd name="T3" fmla="*/ 11 h 13"/>
                  <a:gd name="T4" fmla="*/ 64 w 64"/>
                  <a:gd name="T5" fmla="*/ 6 h 13"/>
                  <a:gd name="T6" fmla="*/ 62 w 64"/>
                  <a:gd name="T7" fmla="*/ 2 h 13"/>
                  <a:gd name="T8" fmla="*/ 57 w 64"/>
                  <a:gd name="T9" fmla="*/ 0 h 13"/>
                  <a:gd name="T10" fmla="*/ 7 w 64"/>
                  <a:gd name="T11" fmla="*/ 0 h 13"/>
                  <a:gd name="T12" fmla="*/ 2 w 64"/>
                  <a:gd name="T13" fmla="*/ 2 h 13"/>
                  <a:gd name="T14" fmla="*/ 0 w 64"/>
                  <a:gd name="T15" fmla="*/ 6 h 13"/>
                  <a:gd name="T16" fmla="*/ 2 w 64"/>
                  <a:gd name="T17" fmla="*/ 11 h 13"/>
                  <a:gd name="T18" fmla="*/ 7 w 64"/>
                  <a:gd name="T19" fmla="*/ 13 h 13"/>
                  <a:gd name="T20" fmla="*/ 57 w 64"/>
                  <a:gd name="T21" fmla="*/ 13 h 1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64"/>
                  <a:gd name="T34" fmla="*/ 0 h 13"/>
                  <a:gd name="T35" fmla="*/ 64 w 64"/>
                  <a:gd name="T36" fmla="*/ 13 h 13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64" h="13">
                    <a:moveTo>
                      <a:pt x="57" y="13"/>
                    </a:moveTo>
                    <a:lnTo>
                      <a:pt x="62" y="11"/>
                    </a:lnTo>
                    <a:lnTo>
                      <a:pt x="64" y="6"/>
                    </a:lnTo>
                    <a:lnTo>
                      <a:pt x="62" y="2"/>
                    </a:lnTo>
                    <a:lnTo>
                      <a:pt x="57" y="0"/>
                    </a:lnTo>
                    <a:lnTo>
                      <a:pt x="7" y="0"/>
                    </a:lnTo>
                    <a:lnTo>
                      <a:pt x="2" y="2"/>
                    </a:lnTo>
                    <a:lnTo>
                      <a:pt x="0" y="6"/>
                    </a:lnTo>
                    <a:lnTo>
                      <a:pt x="2" y="11"/>
                    </a:lnTo>
                    <a:lnTo>
                      <a:pt x="7" y="13"/>
                    </a:lnTo>
                    <a:lnTo>
                      <a:pt x="57" y="13"/>
                    </a:lnTo>
                    <a:close/>
                  </a:path>
                </a:pathLst>
              </a:custGeom>
              <a:solidFill>
                <a:srgbClr val="FC0128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866" name="Freeform 104">
                <a:extLst>
                  <a:ext uri="{FF2B5EF4-FFF2-40B4-BE49-F238E27FC236}">
                    <a16:creationId xmlns:a16="http://schemas.microsoft.com/office/drawing/2014/main" xmlns="" id="{75B2C41B-9D63-44DA-90EC-20D41BB0E7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60" y="2223"/>
                <a:ext cx="63" cy="13"/>
              </a:xfrm>
              <a:custGeom>
                <a:avLst/>
                <a:gdLst>
                  <a:gd name="T0" fmla="*/ 57 w 63"/>
                  <a:gd name="T1" fmla="*/ 13 h 13"/>
                  <a:gd name="T2" fmla="*/ 62 w 63"/>
                  <a:gd name="T3" fmla="*/ 11 h 13"/>
                  <a:gd name="T4" fmla="*/ 63 w 63"/>
                  <a:gd name="T5" fmla="*/ 6 h 13"/>
                  <a:gd name="T6" fmla="*/ 62 w 63"/>
                  <a:gd name="T7" fmla="*/ 2 h 13"/>
                  <a:gd name="T8" fmla="*/ 57 w 63"/>
                  <a:gd name="T9" fmla="*/ 0 h 13"/>
                  <a:gd name="T10" fmla="*/ 6 w 63"/>
                  <a:gd name="T11" fmla="*/ 0 h 13"/>
                  <a:gd name="T12" fmla="*/ 1 w 63"/>
                  <a:gd name="T13" fmla="*/ 2 h 13"/>
                  <a:gd name="T14" fmla="*/ 0 w 63"/>
                  <a:gd name="T15" fmla="*/ 6 h 13"/>
                  <a:gd name="T16" fmla="*/ 1 w 63"/>
                  <a:gd name="T17" fmla="*/ 11 h 13"/>
                  <a:gd name="T18" fmla="*/ 6 w 63"/>
                  <a:gd name="T19" fmla="*/ 13 h 13"/>
                  <a:gd name="T20" fmla="*/ 57 w 63"/>
                  <a:gd name="T21" fmla="*/ 13 h 1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63"/>
                  <a:gd name="T34" fmla="*/ 0 h 13"/>
                  <a:gd name="T35" fmla="*/ 63 w 63"/>
                  <a:gd name="T36" fmla="*/ 13 h 13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63" h="13">
                    <a:moveTo>
                      <a:pt x="57" y="13"/>
                    </a:moveTo>
                    <a:lnTo>
                      <a:pt x="62" y="11"/>
                    </a:lnTo>
                    <a:lnTo>
                      <a:pt x="63" y="6"/>
                    </a:lnTo>
                    <a:lnTo>
                      <a:pt x="62" y="2"/>
                    </a:lnTo>
                    <a:lnTo>
                      <a:pt x="57" y="0"/>
                    </a:lnTo>
                    <a:lnTo>
                      <a:pt x="6" y="0"/>
                    </a:lnTo>
                    <a:lnTo>
                      <a:pt x="1" y="2"/>
                    </a:lnTo>
                    <a:lnTo>
                      <a:pt x="0" y="6"/>
                    </a:lnTo>
                    <a:lnTo>
                      <a:pt x="1" y="11"/>
                    </a:lnTo>
                    <a:lnTo>
                      <a:pt x="6" y="13"/>
                    </a:lnTo>
                    <a:lnTo>
                      <a:pt x="57" y="13"/>
                    </a:lnTo>
                    <a:close/>
                  </a:path>
                </a:pathLst>
              </a:custGeom>
              <a:solidFill>
                <a:srgbClr val="FC0128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867" name="Freeform 105">
                <a:extLst>
                  <a:ext uri="{FF2B5EF4-FFF2-40B4-BE49-F238E27FC236}">
                    <a16:creationId xmlns:a16="http://schemas.microsoft.com/office/drawing/2014/main" xmlns="" id="{6F196491-BA4E-440F-A7C7-EAD6FCDF64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71" y="2223"/>
                <a:ext cx="64" cy="13"/>
              </a:xfrm>
              <a:custGeom>
                <a:avLst/>
                <a:gdLst>
                  <a:gd name="T0" fmla="*/ 57 w 64"/>
                  <a:gd name="T1" fmla="*/ 13 h 13"/>
                  <a:gd name="T2" fmla="*/ 62 w 64"/>
                  <a:gd name="T3" fmla="*/ 11 h 13"/>
                  <a:gd name="T4" fmla="*/ 64 w 64"/>
                  <a:gd name="T5" fmla="*/ 6 h 13"/>
                  <a:gd name="T6" fmla="*/ 62 w 64"/>
                  <a:gd name="T7" fmla="*/ 2 h 13"/>
                  <a:gd name="T8" fmla="*/ 57 w 64"/>
                  <a:gd name="T9" fmla="*/ 0 h 13"/>
                  <a:gd name="T10" fmla="*/ 7 w 64"/>
                  <a:gd name="T11" fmla="*/ 0 h 13"/>
                  <a:gd name="T12" fmla="*/ 2 w 64"/>
                  <a:gd name="T13" fmla="*/ 2 h 13"/>
                  <a:gd name="T14" fmla="*/ 0 w 64"/>
                  <a:gd name="T15" fmla="*/ 6 h 13"/>
                  <a:gd name="T16" fmla="*/ 2 w 64"/>
                  <a:gd name="T17" fmla="*/ 11 h 13"/>
                  <a:gd name="T18" fmla="*/ 7 w 64"/>
                  <a:gd name="T19" fmla="*/ 13 h 13"/>
                  <a:gd name="T20" fmla="*/ 57 w 64"/>
                  <a:gd name="T21" fmla="*/ 13 h 1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64"/>
                  <a:gd name="T34" fmla="*/ 0 h 13"/>
                  <a:gd name="T35" fmla="*/ 64 w 64"/>
                  <a:gd name="T36" fmla="*/ 13 h 13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64" h="13">
                    <a:moveTo>
                      <a:pt x="57" y="13"/>
                    </a:moveTo>
                    <a:lnTo>
                      <a:pt x="62" y="11"/>
                    </a:lnTo>
                    <a:lnTo>
                      <a:pt x="64" y="6"/>
                    </a:lnTo>
                    <a:lnTo>
                      <a:pt x="62" y="2"/>
                    </a:lnTo>
                    <a:lnTo>
                      <a:pt x="57" y="0"/>
                    </a:lnTo>
                    <a:lnTo>
                      <a:pt x="7" y="0"/>
                    </a:lnTo>
                    <a:lnTo>
                      <a:pt x="2" y="2"/>
                    </a:lnTo>
                    <a:lnTo>
                      <a:pt x="0" y="6"/>
                    </a:lnTo>
                    <a:lnTo>
                      <a:pt x="2" y="11"/>
                    </a:lnTo>
                    <a:lnTo>
                      <a:pt x="7" y="13"/>
                    </a:lnTo>
                    <a:lnTo>
                      <a:pt x="57" y="13"/>
                    </a:lnTo>
                    <a:close/>
                  </a:path>
                </a:pathLst>
              </a:custGeom>
              <a:solidFill>
                <a:srgbClr val="FC0128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868" name="Freeform 106">
                <a:extLst>
                  <a:ext uri="{FF2B5EF4-FFF2-40B4-BE49-F238E27FC236}">
                    <a16:creationId xmlns:a16="http://schemas.microsoft.com/office/drawing/2014/main" xmlns="" id="{B3760F57-12DF-4A55-8BF2-4898A00E73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83" y="2223"/>
                <a:ext cx="63" cy="13"/>
              </a:xfrm>
              <a:custGeom>
                <a:avLst/>
                <a:gdLst>
                  <a:gd name="T0" fmla="*/ 57 w 63"/>
                  <a:gd name="T1" fmla="*/ 13 h 13"/>
                  <a:gd name="T2" fmla="*/ 62 w 63"/>
                  <a:gd name="T3" fmla="*/ 11 h 13"/>
                  <a:gd name="T4" fmla="*/ 63 w 63"/>
                  <a:gd name="T5" fmla="*/ 6 h 13"/>
                  <a:gd name="T6" fmla="*/ 62 w 63"/>
                  <a:gd name="T7" fmla="*/ 2 h 13"/>
                  <a:gd name="T8" fmla="*/ 57 w 63"/>
                  <a:gd name="T9" fmla="*/ 0 h 13"/>
                  <a:gd name="T10" fmla="*/ 6 w 63"/>
                  <a:gd name="T11" fmla="*/ 0 h 13"/>
                  <a:gd name="T12" fmla="*/ 2 w 63"/>
                  <a:gd name="T13" fmla="*/ 2 h 13"/>
                  <a:gd name="T14" fmla="*/ 0 w 63"/>
                  <a:gd name="T15" fmla="*/ 6 h 13"/>
                  <a:gd name="T16" fmla="*/ 2 w 63"/>
                  <a:gd name="T17" fmla="*/ 11 h 13"/>
                  <a:gd name="T18" fmla="*/ 6 w 63"/>
                  <a:gd name="T19" fmla="*/ 13 h 13"/>
                  <a:gd name="T20" fmla="*/ 57 w 63"/>
                  <a:gd name="T21" fmla="*/ 13 h 1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63"/>
                  <a:gd name="T34" fmla="*/ 0 h 13"/>
                  <a:gd name="T35" fmla="*/ 63 w 63"/>
                  <a:gd name="T36" fmla="*/ 13 h 13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63" h="13">
                    <a:moveTo>
                      <a:pt x="57" y="13"/>
                    </a:moveTo>
                    <a:lnTo>
                      <a:pt x="62" y="11"/>
                    </a:lnTo>
                    <a:lnTo>
                      <a:pt x="63" y="6"/>
                    </a:lnTo>
                    <a:lnTo>
                      <a:pt x="62" y="2"/>
                    </a:lnTo>
                    <a:lnTo>
                      <a:pt x="57" y="0"/>
                    </a:lnTo>
                    <a:lnTo>
                      <a:pt x="6" y="0"/>
                    </a:lnTo>
                    <a:lnTo>
                      <a:pt x="2" y="2"/>
                    </a:lnTo>
                    <a:lnTo>
                      <a:pt x="0" y="6"/>
                    </a:lnTo>
                    <a:lnTo>
                      <a:pt x="2" y="11"/>
                    </a:lnTo>
                    <a:lnTo>
                      <a:pt x="6" y="13"/>
                    </a:lnTo>
                    <a:lnTo>
                      <a:pt x="57" y="13"/>
                    </a:lnTo>
                    <a:close/>
                  </a:path>
                </a:pathLst>
              </a:custGeom>
              <a:solidFill>
                <a:srgbClr val="FC0128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869" name="Freeform 107">
                <a:extLst>
                  <a:ext uri="{FF2B5EF4-FFF2-40B4-BE49-F238E27FC236}">
                    <a16:creationId xmlns:a16="http://schemas.microsoft.com/office/drawing/2014/main" xmlns="" id="{27D56B5B-E50F-4964-878B-5EDAEA228D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5" y="2223"/>
                <a:ext cx="63" cy="13"/>
              </a:xfrm>
              <a:custGeom>
                <a:avLst/>
                <a:gdLst>
                  <a:gd name="T0" fmla="*/ 56 w 63"/>
                  <a:gd name="T1" fmla="*/ 13 h 13"/>
                  <a:gd name="T2" fmla="*/ 61 w 63"/>
                  <a:gd name="T3" fmla="*/ 11 h 13"/>
                  <a:gd name="T4" fmla="*/ 63 w 63"/>
                  <a:gd name="T5" fmla="*/ 6 h 13"/>
                  <a:gd name="T6" fmla="*/ 61 w 63"/>
                  <a:gd name="T7" fmla="*/ 2 h 13"/>
                  <a:gd name="T8" fmla="*/ 56 w 63"/>
                  <a:gd name="T9" fmla="*/ 0 h 13"/>
                  <a:gd name="T10" fmla="*/ 6 w 63"/>
                  <a:gd name="T11" fmla="*/ 0 h 13"/>
                  <a:gd name="T12" fmla="*/ 1 w 63"/>
                  <a:gd name="T13" fmla="*/ 2 h 13"/>
                  <a:gd name="T14" fmla="*/ 0 w 63"/>
                  <a:gd name="T15" fmla="*/ 6 h 13"/>
                  <a:gd name="T16" fmla="*/ 1 w 63"/>
                  <a:gd name="T17" fmla="*/ 11 h 13"/>
                  <a:gd name="T18" fmla="*/ 6 w 63"/>
                  <a:gd name="T19" fmla="*/ 13 h 13"/>
                  <a:gd name="T20" fmla="*/ 56 w 63"/>
                  <a:gd name="T21" fmla="*/ 13 h 1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63"/>
                  <a:gd name="T34" fmla="*/ 0 h 13"/>
                  <a:gd name="T35" fmla="*/ 63 w 63"/>
                  <a:gd name="T36" fmla="*/ 13 h 13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63" h="13">
                    <a:moveTo>
                      <a:pt x="56" y="13"/>
                    </a:moveTo>
                    <a:lnTo>
                      <a:pt x="61" y="11"/>
                    </a:lnTo>
                    <a:lnTo>
                      <a:pt x="63" y="6"/>
                    </a:lnTo>
                    <a:lnTo>
                      <a:pt x="61" y="2"/>
                    </a:lnTo>
                    <a:lnTo>
                      <a:pt x="56" y="0"/>
                    </a:lnTo>
                    <a:lnTo>
                      <a:pt x="6" y="0"/>
                    </a:lnTo>
                    <a:lnTo>
                      <a:pt x="1" y="2"/>
                    </a:lnTo>
                    <a:lnTo>
                      <a:pt x="0" y="6"/>
                    </a:lnTo>
                    <a:lnTo>
                      <a:pt x="1" y="11"/>
                    </a:lnTo>
                    <a:lnTo>
                      <a:pt x="6" y="13"/>
                    </a:lnTo>
                    <a:lnTo>
                      <a:pt x="56" y="13"/>
                    </a:lnTo>
                    <a:close/>
                  </a:path>
                </a:pathLst>
              </a:custGeom>
              <a:solidFill>
                <a:srgbClr val="FC0128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870" name="Freeform 108">
                <a:extLst>
                  <a:ext uri="{FF2B5EF4-FFF2-40B4-BE49-F238E27FC236}">
                    <a16:creationId xmlns:a16="http://schemas.microsoft.com/office/drawing/2014/main" xmlns="" id="{F6453D81-E715-4558-AE39-A1C99F9E59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06" y="2223"/>
                <a:ext cx="63" cy="13"/>
              </a:xfrm>
              <a:custGeom>
                <a:avLst/>
                <a:gdLst>
                  <a:gd name="T0" fmla="*/ 57 w 63"/>
                  <a:gd name="T1" fmla="*/ 13 h 13"/>
                  <a:gd name="T2" fmla="*/ 62 w 63"/>
                  <a:gd name="T3" fmla="*/ 11 h 13"/>
                  <a:gd name="T4" fmla="*/ 63 w 63"/>
                  <a:gd name="T5" fmla="*/ 6 h 13"/>
                  <a:gd name="T6" fmla="*/ 62 w 63"/>
                  <a:gd name="T7" fmla="*/ 2 h 13"/>
                  <a:gd name="T8" fmla="*/ 57 w 63"/>
                  <a:gd name="T9" fmla="*/ 0 h 13"/>
                  <a:gd name="T10" fmla="*/ 6 w 63"/>
                  <a:gd name="T11" fmla="*/ 0 h 13"/>
                  <a:gd name="T12" fmla="*/ 2 w 63"/>
                  <a:gd name="T13" fmla="*/ 2 h 13"/>
                  <a:gd name="T14" fmla="*/ 0 w 63"/>
                  <a:gd name="T15" fmla="*/ 6 h 13"/>
                  <a:gd name="T16" fmla="*/ 2 w 63"/>
                  <a:gd name="T17" fmla="*/ 11 h 13"/>
                  <a:gd name="T18" fmla="*/ 6 w 63"/>
                  <a:gd name="T19" fmla="*/ 13 h 13"/>
                  <a:gd name="T20" fmla="*/ 57 w 63"/>
                  <a:gd name="T21" fmla="*/ 13 h 1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63"/>
                  <a:gd name="T34" fmla="*/ 0 h 13"/>
                  <a:gd name="T35" fmla="*/ 63 w 63"/>
                  <a:gd name="T36" fmla="*/ 13 h 13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63" h="13">
                    <a:moveTo>
                      <a:pt x="57" y="13"/>
                    </a:moveTo>
                    <a:lnTo>
                      <a:pt x="62" y="11"/>
                    </a:lnTo>
                    <a:lnTo>
                      <a:pt x="63" y="6"/>
                    </a:lnTo>
                    <a:lnTo>
                      <a:pt x="62" y="2"/>
                    </a:lnTo>
                    <a:lnTo>
                      <a:pt x="57" y="0"/>
                    </a:lnTo>
                    <a:lnTo>
                      <a:pt x="6" y="0"/>
                    </a:lnTo>
                    <a:lnTo>
                      <a:pt x="2" y="2"/>
                    </a:lnTo>
                    <a:lnTo>
                      <a:pt x="0" y="6"/>
                    </a:lnTo>
                    <a:lnTo>
                      <a:pt x="2" y="11"/>
                    </a:lnTo>
                    <a:lnTo>
                      <a:pt x="6" y="13"/>
                    </a:lnTo>
                    <a:lnTo>
                      <a:pt x="57" y="13"/>
                    </a:lnTo>
                    <a:close/>
                  </a:path>
                </a:pathLst>
              </a:custGeom>
              <a:solidFill>
                <a:srgbClr val="FC0128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871" name="Freeform 109">
                <a:extLst>
                  <a:ext uri="{FF2B5EF4-FFF2-40B4-BE49-F238E27FC236}">
                    <a16:creationId xmlns:a16="http://schemas.microsoft.com/office/drawing/2014/main" xmlns="" id="{5B0A7A41-19A9-4AEA-AE5E-06468A73AA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18" y="2223"/>
                <a:ext cx="63" cy="13"/>
              </a:xfrm>
              <a:custGeom>
                <a:avLst/>
                <a:gdLst>
                  <a:gd name="T0" fmla="*/ 56 w 63"/>
                  <a:gd name="T1" fmla="*/ 13 h 13"/>
                  <a:gd name="T2" fmla="*/ 61 w 63"/>
                  <a:gd name="T3" fmla="*/ 11 h 13"/>
                  <a:gd name="T4" fmla="*/ 63 w 63"/>
                  <a:gd name="T5" fmla="*/ 6 h 13"/>
                  <a:gd name="T6" fmla="*/ 61 w 63"/>
                  <a:gd name="T7" fmla="*/ 2 h 13"/>
                  <a:gd name="T8" fmla="*/ 56 w 63"/>
                  <a:gd name="T9" fmla="*/ 0 h 13"/>
                  <a:gd name="T10" fmla="*/ 6 w 63"/>
                  <a:gd name="T11" fmla="*/ 0 h 13"/>
                  <a:gd name="T12" fmla="*/ 1 w 63"/>
                  <a:gd name="T13" fmla="*/ 2 h 13"/>
                  <a:gd name="T14" fmla="*/ 0 w 63"/>
                  <a:gd name="T15" fmla="*/ 6 h 13"/>
                  <a:gd name="T16" fmla="*/ 1 w 63"/>
                  <a:gd name="T17" fmla="*/ 11 h 13"/>
                  <a:gd name="T18" fmla="*/ 6 w 63"/>
                  <a:gd name="T19" fmla="*/ 13 h 13"/>
                  <a:gd name="T20" fmla="*/ 56 w 63"/>
                  <a:gd name="T21" fmla="*/ 13 h 1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63"/>
                  <a:gd name="T34" fmla="*/ 0 h 13"/>
                  <a:gd name="T35" fmla="*/ 63 w 63"/>
                  <a:gd name="T36" fmla="*/ 13 h 13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63" h="13">
                    <a:moveTo>
                      <a:pt x="56" y="13"/>
                    </a:moveTo>
                    <a:lnTo>
                      <a:pt x="61" y="11"/>
                    </a:lnTo>
                    <a:lnTo>
                      <a:pt x="63" y="6"/>
                    </a:lnTo>
                    <a:lnTo>
                      <a:pt x="61" y="2"/>
                    </a:lnTo>
                    <a:lnTo>
                      <a:pt x="56" y="0"/>
                    </a:lnTo>
                    <a:lnTo>
                      <a:pt x="6" y="0"/>
                    </a:lnTo>
                    <a:lnTo>
                      <a:pt x="1" y="2"/>
                    </a:lnTo>
                    <a:lnTo>
                      <a:pt x="0" y="6"/>
                    </a:lnTo>
                    <a:lnTo>
                      <a:pt x="1" y="11"/>
                    </a:lnTo>
                    <a:lnTo>
                      <a:pt x="6" y="13"/>
                    </a:lnTo>
                    <a:lnTo>
                      <a:pt x="56" y="13"/>
                    </a:lnTo>
                    <a:close/>
                  </a:path>
                </a:pathLst>
              </a:custGeom>
              <a:solidFill>
                <a:srgbClr val="FC0128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872" name="Freeform 110">
                <a:extLst>
                  <a:ext uri="{FF2B5EF4-FFF2-40B4-BE49-F238E27FC236}">
                    <a16:creationId xmlns:a16="http://schemas.microsoft.com/office/drawing/2014/main" xmlns="" id="{7DBF2F4A-C805-492E-8404-5F2A6EAAA93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29" y="2223"/>
                <a:ext cx="63" cy="13"/>
              </a:xfrm>
              <a:custGeom>
                <a:avLst/>
                <a:gdLst>
                  <a:gd name="T0" fmla="*/ 57 w 63"/>
                  <a:gd name="T1" fmla="*/ 13 h 13"/>
                  <a:gd name="T2" fmla="*/ 62 w 63"/>
                  <a:gd name="T3" fmla="*/ 11 h 13"/>
                  <a:gd name="T4" fmla="*/ 63 w 63"/>
                  <a:gd name="T5" fmla="*/ 6 h 13"/>
                  <a:gd name="T6" fmla="*/ 62 w 63"/>
                  <a:gd name="T7" fmla="*/ 2 h 13"/>
                  <a:gd name="T8" fmla="*/ 57 w 63"/>
                  <a:gd name="T9" fmla="*/ 0 h 13"/>
                  <a:gd name="T10" fmla="*/ 6 w 63"/>
                  <a:gd name="T11" fmla="*/ 0 h 13"/>
                  <a:gd name="T12" fmla="*/ 2 w 63"/>
                  <a:gd name="T13" fmla="*/ 2 h 13"/>
                  <a:gd name="T14" fmla="*/ 0 w 63"/>
                  <a:gd name="T15" fmla="*/ 6 h 13"/>
                  <a:gd name="T16" fmla="*/ 2 w 63"/>
                  <a:gd name="T17" fmla="*/ 11 h 13"/>
                  <a:gd name="T18" fmla="*/ 6 w 63"/>
                  <a:gd name="T19" fmla="*/ 13 h 13"/>
                  <a:gd name="T20" fmla="*/ 57 w 63"/>
                  <a:gd name="T21" fmla="*/ 13 h 1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63"/>
                  <a:gd name="T34" fmla="*/ 0 h 13"/>
                  <a:gd name="T35" fmla="*/ 63 w 63"/>
                  <a:gd name="T36" fmla="*/ 13 h 13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63" h="13">
                    <a:moveTo>
                      <a:pt x="57" y="13"/>
                    </a:moveTo>
                    <a:lnTo>
                      <a:pt x="62" y="11"/>
                    </a:lnTo>
                    <a:lnTo>
                      <a:pt x="63" y="6"/>
                    </a:lnTo>
                    <a:lnTo>
                      <a:pt x="62" y="2"/>
                    </a:lnTo>
                    <a:lnTo>
                      <a:pt x="57" y="0"/>
                    </a:lnTo>
                    <a:lnTo>
                      <a:pt x="6" y="0"/>
                    </a:lnTo>
                    <a:lnTo>
                      <a:pt x="2" y="2"/>
                    </a:lnTo>
                    <a:lnTo>
                      <a:pt x="0" y="6"/>
                    </a:lnTo>
                    <a:lnTo>
                      <a:pt x="2" y="11"/>
                    </a:lnTo>
                    <a:lnTo>
                      <a:pt x="6" y="13"/>
                    </a:lnTo>
                    <a:lnTo>
                      <a:pt x="57" y="13"/>
                    </a:lnTo>
                    <a:close/>
                  </a:path>
                </a:pathLst>
              </a:custGeom>
              <a:solidFill>
                <a:srgbClr val="FC0128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873" name="Freeform 111">
                <a:extLst>
                  <a:ext uri="{FF2B5EF4-FFF2-40B4-BE49-F238E27FC236}">
                    <a16:creationId xmlns:a16="http://schemas.microsoft.com/office/drawing/2014/main" xmlns="" id="{0321E6B6-8C11-427C-88B1-80CC651CBD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41" y="2223"/>
                <a:ext cx="63" cy="13"/>
              </a:xfrm>
              <a:custGeom>
                <a:avLst/>
                <a:gdLst>
                  <a:gd name="T0" fmla="*/ 57 w 63"/>
                  <a:gd name="T1" fmla="*/ 13 h 13"/>
                  <a:gd name="T2" fmla="*/ 61 w 63"/>
                  <a:gd name="T3" fmla="*/ 11 h 13"/>
                  <a:gd name="T4" fmla="*/ 63 w 63"/>
                  <a:gd name="T5" fmla="*/ 6 h 13"/>
                  <a:gd name="T6" fmla="*/ 61 w 63"/>
                  <a:gd name="T7" fmla="*/ 2 h 13"/>
                  <a:gd name="T8" fmla="*/ 57 w 63"/>
                  <a:gd name="T9" fmla="*/ 0 h 13"/>
                  <a:gd name="T10" fmla="*/ 6 w 63"/>
                  <a:gd name="T11" fmla="*/ 0 h 13"/>
                  <a:gd name="T12" fmla="*/ 1 w 63"/>
                  <a:gd name="T13" fmla="*/ 2 h 13"/>
                  <a:gd name="T14" fmla="*/ 0 w 63"/>
                  <a:gd name="T15" fmla="*/ 6 h 13"/>
                  <a:gd name="T16" fmla="*/ 1 w 63"/>
                  <a:gd name="T17" fmla="*/ 11 h 13"/>
                  <a:gd name="T18" fmla="*/ 6 w 63"/>
                  <a:gd name="T19" fmla="*/ 13 h 13"/>
                  <a:gd name="T20" fmla="*/ 57 w 63"/>
                  <a:gd name="T21" fmla="*/ 13 h 1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63"/>
                  <a:gd name="T34" fmla="*/ 0 h 13"/>
                  <a:gd name="T35" fmla="*/ 63 w 63"/>
                  <a:gd name="T36" fmla="*/ 13 h 13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63" h="13">
                    <a:moveTo>
                      <a:pt x="57" y="13"/>
                    </a:moveTo>
                    <a:lnTo>
                      <a:pt x="61" y="11"/>
                    </a:lnTo>
                    <a:lnTo>
                      <a:pt x="63" y="6"/>
                    </a:lnTo>
                    <a:lnTo>
                      <a:pt x="61" y="2"/>
                    </a:lnTo>
                    <a:lnTo>
                      <a:pt x="57" y="0"/>
                    </a:lnTo>
                    <a:lnTo>
                      <a:pt x="6" y="0"/>
                    </a:lnTo>
                    <a:lnTo>
                      <a:pt x="1" y="2"/>
                    </a:lnTo>
                    <a:lnTo>
                      <a:pt x="0" y="6"/>
                    </a:lnTo>
                    <a:lnTo>
                      <a:pt x="1" y="11"/>
                    </a:lnTo>
                    <a:lnTo>
                      <a:pt x="6" y="13"/>
                    </a:lnTo>
                    <a:lnTo>
                      <a:pt x="57" y="13"/>
                    </a:lnTo>
                    <a:close/>
                  </a:path>
                </a:pathLst>
              </a:custGeom>
              <a:solidFill>
                <a:srgbClr val="FC0128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874" name="Freeform 112">
                <a:extLst>
                  <a:ext uri="{FF2B5EF4-FFF2-40B4-BE49-F238E27FC236}">
                    <a16:creationId xmlns:a16="http://schemas.microsoft.com/office/drawing/2014/main" xmlns="" id="{7E2E8556-FEFB-4DD8-AF2F-0DB8CC4801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52" y="2223"/>
                <a:ext cx="63" cy="13"/>
              </a:xfrm>
              <a:custGeom>
                <a:avLst/>
                <a:gdLst>
                  <a:gd name="T0" fmla="*/ 57 w 63"/>
                  <a:gd name="T1" fmla="*/ 13 h 13"/>
                  <a:gd name="T2" fmla="*/ 62 w 63"/>
                  <a:gd name="T3" fmla="*/ 11 h 13"/>
                  <a:gd name="T4" fmla="*/ 63 w 63"/>
                  <a:gd name="T5" fmla="*/ 6 h 13"/>
                  <a:gd name="T6" fmla="*/ 62 w 63"/>
                  <a:gd name="T7" fmla="*/ 2 h 13"/>
                  <a:gd name="T8" fmla="*/ 57 w 63"/>
                  <a:gd name="T9" fmla="*/ 0 h 13"/>
                  <a:gd name="T10" fmla="*/ 7 w 63"/>
                  <a:gd name="T11" fmla="*/ 0 h 13"/>
                  <a:gd name="T12" fmla="*/ 2 w 63"/>
                  <a:gd name="T13" fmla="*/ 2 h 13"/>
                  <a:gd name="T14" fmla="*/ 0 w 63"/>
                  <a:gd name="T15" fmla="*/ 6 h 13"/>
                  <a:gd name="T16" fmla="*/ 2 w 63"/>
                  <a:gd name="T17" fmla="*/ 11 h 13"/>
                  <a:gd name="T18" fmla="*/ 7 w 63"/>
                  <a:gd name="T19" fmla="*/ 13 h 13"/>
                  <a:gd name="T20" fmla="*/ 57 w 63"/>
                  <a:gd name="T21" fmla="*/ 13 h 1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63"/>
                  <a:gd name="T34" fmla="*/ 0 h 13"/>
                  <a:gd name="T35" fmla="*/ 63 w 63"/>
                  <a:gd name="T36" fmla="*/ 13 h 13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63" h="13">
                    <a:moveTo>
                      <a:pt x="57" y="13"/>
                    </a:moveTo>
                    <a:lnTo>
                      <a:pt x="62" y="11"/>
                    </a:lnTo>
                    <a:lnTo>
                      <a:pt x="63" y="6"/>
                    </a:lnTo>
                    <a:lnTo>
                      <a:pt x="62" y="2"/>
                    </a:lnTo>
                    <a:lnTo>
                      <a:pt x="57" y="0"/>
                    </a:lnTo>
                    <a:lnTo>
                      <a:pt x="7" y="0"/>
                    </a:lnTo>
                    <a:lnTo>
                      <a:pt x="2" y="2"/>
                    </a:lnTo>
                    <a:lnTo>
                      <a:pt x="0" y="6"/>
                    </a:lnTo>
                    <a:lnTo>
                      <a:pt x="2" y="11"/>
                    </a:lnTo>
                    <a:lnTo>
                      <a:pt x="7" y="13"/>
                    </a:lnTo>
                    <a:lnTo>
                      <a:pt x="57" y="13"/>
                    </a:lnTo>
                    <a:close/>
                  </a:path>
                </a:pathLst>
              </a:custGeom>
              <a:solidFill>
                <a:srgbClr val="FC0128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875" name="Freeform 113">
                <a:extLst>
                  <a:ext uri="{FF2B5EF4-FFF2-40B4-BE49-F238E27FC236}">
                    <a16:creationId xmlns:a16="http://schemas.microsoft.com/office/drawing/2014/main" xmlns="" id="{CCF2675C-5C40-4206-B49D-C3245036F0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64" y="2223"/>
                <a:ext cx="63" cy="13"/>
              </a:xfrm>
              <a:custGeom>
                <a:avLst/>
                <a:gdLst>
                  <a:gd name="T0" fmla="*/ 57 w 63"/>
                  <a:gd name="T1" fmla="*/ 13 h 13"/>
                  <a:gd name="T2" fmla="*/ 61 w 63"/>
                  <a:gd name="T3" fmla="*/ 11 h 13"/>
                  <a:gd name="T4" fmla="*/ 63 w 63"/>
                  <a:gd name="T5" fmla="*/ 6 h 13"/>
                  <a:gd name="T6" fmla="*/ 61 w 63"/>
                  <a:gd name="T7" fmla="*/ 2 h 13"/>
                  <a:gd name="T8" fmla="*/ 57 w 63"/>
                  <a:gd name="T9" fmla="*/ 0 h 13"/>
                  <a:gd name="T10" fmla="*/ 6 w 63"/>
                  <a:gd name="T11" fmla="*/ 0 h 13"/>
                  <a:gd name="T12" fmla="*/ 1 w 63"/>
                  <a:gd name="T13" fmla="*/ 2 h 13"/>
                  <a:gd name="T14" fmla="*/ 0 w 63"/>
                  <a:gd name="T15" fmla="*/ 6 h 13"/>
                  <a:gd name="T16" fmla="*/ 1 w 63"/>
                  <a:gd name="T17" fmla="*/ 11 h 13"/>
                  <a:gd name="T18" fmla="*/ 6 w 63"/>
                  <a:gd name="T19" fmla="*/ 13 h 13"/>
                  <a:gd name="T20" fmla="*/ 57 w 63"/>
                  <a:gd name="T21" fmla="*/ 13 h 1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63"/>
                  <a:gd name="T34" fmla="*/ 0 h 13"/>
                  <a:gd name="T35" fmla="*/ 63 w 63"/>
                  <a:gd name="T36" fmla="*/ 13 h 13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63" h="13">
                    <a:moveTo>
                      <a:pt x="57" y="13"/>
                    </a:moveTo>
                    <a:lnTo>
                      <a:pt x="61" y="11"/>
                    </a:lnTo>
                    <a:lnTo>
                      <a:pt x="63" y="6"/>
                    </a:lnTo>
                    <a:lnTo>
                      <a:pt x="61" y="2"/>
                    </a:lnTo>
                    <a:lnTo>
                      <a:pt x="57" y="0"/>
                    </a:lnTo>
                    <a:lnTo>
                      <a:pt x="6" y="0"/>
                    </a:lnTo>
                    <a:lnTo>
                      <a:pt x="1" y="2"/>
                    </a:lnTo>
                    <a:lnTo>
                      <a:pt x="0" y="6"/>
                    </a:lnTo>
                    <a:lnTo>
                      <a:pt x="1" y="11"/>
                    </a:lnTo>
                    <a:lnTo>
                      <a:pt x="6" y="13"/>
                    </a:lnTo>
                    <a:lnTo>
                      <a:pt x="57" y="13"/>
                    </a:lnTo>
                    <a:close/>
                  </a:path>
                </a:pathLst>
              </a:custGeom>
              <a:solidFill>
                <a:srgbClr val="FC0128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876" name="Freeform 114">
                <a:extLst>
                  <a:ext uri="{FF2B5EF4-FFF2-40B4-BE49-F238E27FC236}">
                    <a16:creationId xmlns:a16="http://schemas.microsoft.com/office/drawing/2014/main" xmlns="" id="{29A3D357-BF71-408A-96FC-9D892A8187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75" y="2223"/>
                <a:ext cx="63" cy="13"/>
              </a:xfrm>
              <a:custGeom>
                <a:avLst/>
                <a:gdLst>
                  <a:gd name="T0" fmla="*/ 57 w 63"/>
                  <a:gd name="T1" fmla="*/ 13 h 13"/>
                  <a:gd name="T2" fmla="*/ 62 w 63"/>
                  <a:gd name="T3" fmla="*/ 11 h 13"/>
                  <a:gd name="T4" fmla="*/ 63 w 63"/>
                  <a:gd name="T5" fmla="*/ 6 h 13"/>
                  <a:gd name="T6" fmla="*/ 62 w 63"/>
                  <a:gd name="T7" fmla="*/ 2 h 13"/>
                  <a:gd name="T8" fmla="*/ 57 w 63"/>
                  <a:gd name="T9" fmla="*/ 0 h 13"/>
                  <a:gd name="T10" fmla="*/ 7 w 63"/>
                  <a:gd name="T11" fmla="*/ 0 h 13"/>
                  <a:gd name="T12" fmla="*/ 2 w 63"/>
                  <a:gd name="T13" fmla="*/ 2 h 13"/>
                  <a:gd name="T14" fmla="*/ 0 w 63"/>
                  <a:gd name="T15" fmla="*/ 6 h 13"/>
                  <a:gd name="T16" fmla="*/ 2 w 63"/>
                  <a:gd name="T17" fmla="*/ 11 h 13"/>
                  <a:gd name="T18" fmla="*/ 7 w 63"/>
                  <a:gd name="T19" fmla="*/ 13 h 13"/>
                  <a:gd name="T20" fmla="*/ 57 w 63"/>
                  <a:gd name="T21" fmla="*/ 13 h 1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63"/>
                  <a:gd name="T34" fmla="*/ 0 h 13"/>
                  <a:gd name="T35" fmla="*/ 63 w 63"/>
                  <a:gd name="T36" fmla="*/ 13 h 13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63" h="13">
                    <a:moveTo>
                      <a:pt x="57" y="13"/>
                    </a:moveTo>
                    <a:lnTo>
                      <a:pt x="62" y="11"/>
                    </a:lnTo>
                    <a:lnTo>
                      <a:pt x="63" y="6"/>
                    </a:lnTo>
                    <a:lnTo>
                      <a:pt x="62" y="2"/>
                    </a:lnTo>
                    <a:lnTo>
                      <a:pt x="57" y="0"/>
                    </a:lnTo>
                    <a:lnTo>
                      <a:pt x="7" y="0"/>
                    </a:lnTo>
                    <a:lnTo>
                      <a:pt x="2" y="2"/>
                    </a:lnTo>
                    <a:lnTo>
                      <a:pt x="0" y="6"/>
                    </a:lnTo>
                    <a:lnTo>
                      <a:pt x="2" y="11"/>
                    </a:lnTo>
                    <a:lnTo>
                      <a:pt x="7" y="13"/>
                    </a:lnTo>
                    <a:lnTo>
                      <a:pt x="57" y="13"/>
                    </a:lnTo>
                    <a:close/>
                  </a:path>
                </a:pathLst>
              </a:custGeom>
              <a:solidFill>
                <a:srgbClr val="FC0128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877" name="Freeform 115">
                <a:extLst>
                  <a:ext uri="{FF2B5EF4-FFF2-40B4-BE49-F238E27FC236}">
                    <a16:creationId xmlns:a16="http://schemas.microsoft.com/office/drawing/2014/main" xmlns="" id="{53267873-6927-47DF-915F-77F0078C8B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87" y="2223"/>
                <a:ext cx="63" cy="13"/>
              </a:xfrm>
              <a:custGeom>
                <a:avLst/>
                <a:gdLst>
                  <a:gd name="T0" fmla="*/ 57 w 63"/>
                  <a:gd name="T1" fmla="*/ 13 h 13"/>
                  <a:gd name="T2" fmla="*/ 61 w 63"/>
                  <a:gd name="T3" fmla="*/ 11 h 13"/>
                  <a:gd name="T4" fmla="*/ 63 w 63"/>
                  <a:gd name="T5" fmla="*/ 6 h 13"/>
                  <a:gd name="T6" fmla="*/ 61 w 63"/>
                  <a:gd name="T7" fmla="*/ 2 h 13"/>
                  <a:gd name="T8" fmla="*/ 57 w 63"/>
                  <a:gd name="T9" fmla="*/ 0 h 13"/>
                  <a:gd name="T10" fmla="*/ 6 w 63"/>
                  <a:gd name="T11" fmla="*/ 0 h 13"/>
                  <a:gd name="T12" fmla="*/ 1 w 63"/>
                  <a:gd name="T13" fmla="*/ 2 h 13"/>
                  <a:gd name="T14" fmla="*/ 0 w 63"/>
                  <a:gd name="T15" fmla="*/ 6 h 13"/>
                  <a:gd name="T16" fmla="*/ 1 w 63"/>
                  <a:gd name="T17" fmla="*/ 11 h 13"/>
                  <a:gd name="T18" fmla="*/ 6 w 63"/>
                  <a:gd name="T19" fmla="*/ 13 h 13"/>
                  <a:gd name="T20" fmla="*/ 57 w 63"/>
                  <a:gd name="T21" fmla="*/ 13 h 1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63"/>
                  <a:gd name="T34" fmla="*/ 0 h 13"/>
                  <a:gd name="T35" fmla="*/ 63 w 63"/>
                  <a:gd name="T36" fmla="*/ 13 h 13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63" h="13">
                    <a:moveTo>
                      <a:pt x="57" y="13"/>
                    </a:moveTo>
                    <a:lnTo>
                      <a:pt x="61" y="11"/>
                    </a:lnTo>
                    <a:lnTo>
                      <a:pt x="63" y="6"/>
                    </a:lnTo>
                    <a:lnTo>
                      <a:pt x="61" y="2"/>
                    </a:lnTo>
                    <a:lnTo>
                      <a:pt x="57" y="0"/>
                    </a:lnTo>
                    <a:lnTo>
                      <a:pt x="6" y="0"/>
                    </a:lnTo>
                    <a:lnTo>
                      <a:pt x="1" y="2"/>
                    </a:lnTo>
                    <a:lnTo>
                      <a:pt x="0" y="6"/>
                    </a:lnTo>
                    <a:lnTo>
                      <a:pt x="1" y="11"/>
                    </a:lnTo>
                    <a:lnTo>
                      <a:pt x="6" y="13"/>
                    </a:lnTo>
                    <a:lnTo>
                      <a:pt x="57" y="13"/>
                    </a:lnTo>
                    <a:close/>
                  </a:path>
                </a:pathLst>
              </a:custGeom>
              <a:solidFill>
                <a:srgbClr val="FC0128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878" name="Freeform 116">
                <a:extLst>
                  <a:ext uri="{FF2B5EF4-FFF2-40B4-BE49-F238E27FC236}">
                    <a16:creationId xmlns:a16="http://schemas.microsoft.com/office/drawing/2014/main" xmlns="" id="{7EFBA833-4AED-4198-9C0A-E8CBE5B91A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98" y="2223"/>
                <a:ext cx="64" cy="13"/>
              </a:xfrm>
              <a:custGeom>
                <a:avLst/>
                <a:gdLst>
                  <a:gd name="T0" fmla="*/ 57 w 64"/>
                  <a:gd name="T1" fmla="*/ 13 h 13"/>
                  <a:gd name="T2" fmla="*/ 62 w 64"/>
                  <a:gd name="T3" fmla="*/ 11 h 13"/>
                  <a:gd name="T4" fmla="*/ 64 w 64"/>
                  <a:gd name="T5" fmla="*/ 6 h 13"/>
                  <a:gd name="T6" fmla="*/ 62 w 64"/>
                  <a:gd name="T7" fmla="*/ 2 h 13"/>
                  <a:gd name="T8" fmla="*/ 57 w 64"/>
                  <a:gd name="T9" fmla="*/ 0 h 13"/>
                  <a:gd name="T10" fmla="*/ 7 w 64"/>
                  <a:gd name="T11" fmla="*/ 0 h 13"/>
                  <a:gd name="T12" fmla="*/ 2 w 64"/>
                  <a:gd name="T13" fmla="*/ 2 h 13"/>
                  <a:gd name="T14" fmla="*/ 0 w 64"/>
                  <a:gd name="T15" fmla="*/ 6 h 13"/>
                  <a:gd name="T16" fmla="*/ 2 w 64"/>
                  <a:gd name="T17" fmla="*/ 11 h 13"/>
                  <a:gd name="T18" fmla="*/ 7 w 64"/>
                  <a:gd name="T19" fmla="*/ 13 h 13"/>
                  <a:gd name="T20" fmla="*/ 57 w 64"/>
                  <a:gd name="T21" fmla="*/ 13 h 1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64"/>
                  <a:gd name="T34" fmla="*/ 0 h 13"/>
                  <a:gd name="T35" fmla="*/ 64 w 64"/>
                  <a:gd name="T36" fmla="*/ 13 h 13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64" h="13">
                    <a:moveTo>
                      <a:pt x="57" y="13"/>
                    </a:moveTo>
                    <a:lnTo>
                      <a:pt x="62" y="11"/>
                    </a:lnTo>
                    <a:lnTo>
                      <a:pt x="64" y="6"/>
                    </a:lnTo>
                    <a:lnTo>
                      <a:pt x="62" y="2"/>
                    </a:lnTo>
                    <a:lnTo>
                      <a:pt x="57" y="0"/>
                    </a:lnTo>
                    <a:lnTo>
                      <a:pt x="7" y="0"/>
                    </a:lnTo>
                    <a:lnTo>
                      <a:pt x="2" y="2"/>
                    </a:lnTo>
                    <a:lnTo>
                      <a:pt x="0" y="6"/>
                    </a:lnTo>
                    <a:lnTo>
                      <a:pt x="2" y="11"/>
                    </a:lnTo>
                    <a:lnTo>
                      <a:pt x="7" y="13"/>
                    </a:lnTo>
                    <a:lnTo>
                      <a:pt x="57" y="13"/>
                    </a:lnTo>
                    <a:close/>
                  </a:path>
                </a:pathLst>
              </a:custGeom>
              <a:solidFill>
                <a:srgbClr val="FC0128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879" name="Freeform 117">
                <a:extLst>
                  <a:ext uri="{FF2B5EF4-FFF2-40B4-BE49-F238E27FC236}">
                    <a16:creationId xmlns:a16="http://schemas.microsoft.com/office/drawing/2014/main" xmlns="" id="{321F8172-5460-45A8-945E-FA0DC0C10F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0" y="2223"/>
                <a:ext cx="63" cy="13"/>
              </a:xfrm>
              <a:custGeom>
                <a:avLst/>
                <a:gdLst>
                  <a:gd name="T0" fmla="*/ 57 w 63"/>
                  <a:gd name="T1" fmla="*/ 13 h 13"/>
                  <a:gd name="T2" fmla="*/ 62 w 63"/>
                  <a:gd name="T3" fmla="*/ 11 h 13"/>
                  <a:gd name="T4" fmla="*/ 63 w 63"/>
                  <a:gd name="T5" fmla="*/ 6 h 13"/>
                  <a:gd name="T6" fmla="*/ 62 w 63"/>
                  <a:gd name="T7" fmla="*/ 2 h 13"/>
                  <a:gd name="T8" fmla="*/ 57 w 63"/>
                  <a:gd name="T9" fmla="*/ 0 h 13"/>
                  <a:gd name="T10" fmla="*/ 6 w 63"/>
                  <a:gd name="T11" fmla="*/ 0 h 13"/>
                  <a:gd name="T12" fmla="*/ 1 w 63"/>
                  <a:gd name="T13" fmla="*/ 2 h 13"/>
                  <a:gd name="T14" fmla="*/ 0 w 63"/>
                  <a:gd name="T15" fmla="*/ 6 h 13"/>
                  <a:gd name="T16" fmla="*/ 1 w 63"/>
                  <a:gd name="T17" fmla="*/ 11 h 13"/>
                  <a:gd name="T18" fmla="*/ 6 w 63"/>
                  <a:gd name="T19" fmla="*/ 13 h 13"/>
                  <a:gd name="T20" fmla="*/ 57 w 63"/>
                  <a:gd name="T21" fmla="*/ 13 h 1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63"/>
                  <a:gd name="T34" fmla="*/ 0 h 13"/>
                  <a:gd name="T35" fmla="*/ 63 w 63"/>
                  <a:gd name="T36" fmla="*/ 13 h 13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63" h="13">
                    <a:moveTo>
                      <a:pt x="57" y="13"/>
                    </a:moveTo>
                    <a:lnTo>
                      <a:pt x="62" y="11"/>
                    </a:lnTo>
                    <a:lnTo>
                      <a:pt x="63" y="6"/>
                    </a:lnTo>
                    <a:lnTo>
                      <a:pt x="62" y="2"/>
                    </a:lnTo>
                    <a:lnTo>
                      <a:pt x="57" y="0"/>
                    </a:lnTo>
                    <a:lnTo>
                      <a:pt x="6" y="0"/>
                    </a:lnTo>
                    <a:lnTo>
                      <a:pt x="1" y="2"/>
                    </a:lnTo>
                    <a:lnTo>
                      <a:pt x="0" y="6"/>
                    </a:lnTo>
                    <a:lnTo>
                      <a:pt x="1" y="11"/>
                    </a:lnTo>
                    <a:lnTo>
                      <a:pt x="6" y="13"/>
                    </a:lnTo>
                    <a:lnTo>
                      <a:pt x="57" y="13"/>
                    </a:lnTo>
                    <a:close/>
                  </a:path>
                </a:pathLst>
              </a:custGeom>
              <a:solidFill>
                <a:srgbClr val="FC0128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880" name="Freeform 118">
                <a:extLst>
                  <a:ext uri="{FF2B5EF4-FFF2-40B4-BE49-F238E27FC236}">
                    <a16:creationId xmlns:a16="http://schemas.microsoft.com/office/drawing/2014/main" xmlns="" id="{173B2AFC-B93C-41C8-9E94-14B5D2BAC2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21" y="2223"/>
                <a:ext cx="64" cy="13"/>
              </a:xfrm>
              <a:custGeom>
                <a:avLst/>
                <a:gdLst>
                  <a:gd name="T0" fmla="*/ 57 w 64"/>
                  <a:gd name="T1" fmla="*/ 13 h 13"/>
                  <a:gd name="T2" fmla="*/ 62 w 64"/>
                  <a:gd name="T3" fmla="*/ 11 h 13"/>
                  <a:gd name="T4" fmla="*/ 64 w 64"/>
                  <a:gd name="T5" fmla="*/ 6 h 13"/>
                  <a:gd name="T6" fmla="*/ 62 w 64"/>
                  <a:gd name="T7" fmla="*/ 2 h 13"/>
                  <a:gd name="T8" fmla="*/ 57 w 64"/>
                  <a:gd name="T9" fmla="*/ 0 h 13"/>
                  <a:gd name="T10" fmla="*/ 7 w 64"/>
                  <a:gd name="T11" fmla="*/ 0 h 13"/>
                  <a:gd name="T12" fmla="*/ 2 w 64"/>
                  <a:gd name="T13" fmla="*/ 2 h 13"/>
                  <a:gd name="T14" fmla="*/ 0 w 64"/>
                  <a:gd name="T15" fmla="*/ 6 h 13"/>
                  <a:gd name="T16" fmla="*/ 2 w 64"/>
                  <a:gd name="T17" fmla="*/ 11 h 13"/>
                  <a:gd name="T18" fmla="*/ 7 w 64"/>
                  <a:gd name="T19" fmla="*/ 13 h 13"/>
                  <a:gd name="T20" fmla="*/ 57 w 64"/>
                  <a:gd name="T21" fmla="*/ 13 h 1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64"/>
                  <a:gd name="T34" fmla="*/ 0 h 13"/>
                  <a:gd name="T35" fmla="*/ 64 w 64"/>
                  <a:gd name="T36" fmla="*/ 13 h 13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64" h="13">
                    <a:moveTo>
                      <a:pt x="57" y="13"/>
                    </a:moveTo>
                    <a:lnTo>
                      <a:pt x="62" y="11"/>
                    </a:lnTo>
                    <a:lnTo>
                      <a:pt x="64" y="6"/>
                    </a:lnTo>
                    <a:lnTo>
                      <a:pt x="62" y="2"/>
                    </a:lnTo>
                    <a:lnTo>
                      <a:pt x="57" y="0"/>
                    </a:lnTo>
                    <a:lnTo>
                      <a:pt x="7" y="0"/>
                    </a:lnTo>
                    <a:lnTo>
                      <a:pt x="2" y="2"/>
                    </a:lnTo>
                    <a:lnTo>
                      <a:pt x="0" y="6"/>
                    </a:lnTo>
                    <a:lnTo>
                      <a:pt x="2" y="11"/>
                    </a:lnTo>
                    <a:lnTo>
                      <a:pt x="7" y="13"/>
                    </a:lnTo>
                    <a:lnTo>
                      <a:pt x="57" y="13"/>
                    </a:lnTo>
                    <a:close/>
                  </a:path>
                </a:pathLst>
              </a:custGeom>
              <a:solidFill>
                <a:srgbClr val="FC0128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881" name="Freeform 119">
                <a:extLst>
                  <a:ext uri="{FF2B5EF4-FFF2-40B4-BE49-F238E27FC236}">
                    <a16:creationId xmlns:a16="http://schemas.microsoft.com/office/drawing/2014/main" xmlns="" id="{1DF8EB44-7339-4EB9-B673-C3A5F81CEE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33" y="2223"/>
                <a:ext cx="63" cy="13"/>
              </a:xfrm>
              <a:custGeom>
                <a:avLst/>
                <a:gdLst>
                  <a:gd name="T0" fmla="*/ 57 w 63"/>
                  <a:gd name="T1" fmla="*/ 13 h 13"/>
                  <a:gd name="T2" fmla="*/ 62 w 63"/>
                  <a:gd name="T3" fmla="*/ 11 h 13"/>
                  <a:gd name="T4" fmla="*/ 63 w 63"/>
                  <a:gd name="T5" fmla="*/ 6 h 13"/>
                  <a:gd name="T6" fmla="*/ 62 w 63"/>
                  <a:gd name="T7" fmla="*/ 2 h 13"/>
                  <a:gd name="T8" fmla="*/ 57 w 63"/>
                  <a:gd name="T9" fmla="*/ 0 h 13"/>
                  <a:gd name="T10" fmla="*/ 6 w 63"/>
                  <a:gd name="T11" fmla="*/ 0 h 13"/>
                  <a:gd name="T12" fmla="*/ 2 w 63"/>
                  <a:gd name="T13" fmla="*/ 2 h 13"/>
                  <a:gd name="T14" fmla="*/ 0 w 63"/>
                  <a:gd name="T15" fmla="*/ 6 h 13"/>
                  <a:gd name="T16" fmla="*/ 2 w 63"/>
                  <a:gd name="T17" fmla="*/ 11 h 13"/>
                  <a:gd name="T18" fmla="*/ 6 w 63"/>
                  <a:gd name="T19" fmla="*/ 13 h 13"/>
                  <a:gd name="T20" fmla="*/ 57 w 63"/>
                  <a:gd name="T21" fmla="*/ 13 h 1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63"/>
                  <a:gd name="T34" fmla="*/ 0 h 13"/>
                  <a:gd name="T35" fmla="*/ 63 w 63"/>
                  <a:gd name="T36" fmla="*/ 13 h 13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63" h="13">
                    <a:moveTo>
                      <a:pt x="57" y="13"/>
                    </a:moveTo>
                    <a:lnTo>
                      <a:pt x="62" y="11"/>
                    </a:lnTo>
                    <a:lnTo>
                      <a:pt x="63" y="6"/>
                    </a:lnTo>
                    <a:lnTo>
                      <a:pt x="62" y="2"/>
                    </a:lnTo>
                    <a:lnTo>
                      <a:pt x="57" y="0"/>
                    </a:lnTo>
                    <a:lnTo>
                      <a:pt x="6" y="0"/>
                    </a:lnTo>
                    <a:lnTo>
                      <a:pt x="2" y="2"/>
                    </a:lnTo>
                    <a:lnTo>
                      <a:pt x="0" y="6"/>
                    </a:lnTo>
                    <a:lnTo>
                      <a:pt x="2" y="11"/>
                    </a:lnTo>
                    <a:lnTo>
                      <a:pt x="6" y="13"/>
                    </a:lnTo>
                    <a:lnTo>
                      <a:pt x="57" y="13"/>
                    </a:lnTo>
                    <a:close/>
                  </a:path>
                </a:pathLst>
              </a:custGeom>
              <a:solidFill>
                <a:srgbClr val="FC0128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882" name="Freeform 120">
                <a:extLst>
                  <a:ext uri="{FF2B5EF4-FFF2-40B4-BE49-F238E27FC236}">
                    <a16:creationId xmlns:a16="http://schemas.microsoft.com/office/drawing/2014/main" xmlns="" id="{9F6C9F43-1710-4477-BE57-D7778939A2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45" y="2223"/>
                <a:ext cx="63" cy="13"/>
              </a:xfrm>
              <a:custGeom>
                <a:avLst/>
                <a:gdLst>
                  <a:gd name="T0" fmla="*/ 56 w 63"/>
                  <a:gd name="T1" fmla="*/ 13 h 13"/>
                  <a:gd name="T2" fmla="*/ 61 w 63"/>
                  <a:gd name="T3" fmla="*/ 11 h 13"/>
                  <a:gd name="T4" fmla="*/ 63 w 63"/>
                  <a:gd name="T5" fmla="*/ 6 h 13"/>
                  <a:gd name="T6" fmla="*/ 61 w 63"/>
                  <a:gd name="T7" fmla="*/ 2 h 13"/>
                  <a:gd name="T8" fmla="*/ 56 w 63"/>
                  <a:gd name="T9" fmla="*/ 0 h 13"/>
                  <a:gd name="T10" fmla="*/ 6 w 63"/>
                  <a:gd name="T11" fmla="*/ 0 h 13"/>
                  <a:gd name="T12" fmla="*/ 1 w 63"/>
                  <a:gd name="T13" fmla="*/ 2 h 13"/>
                  <a:gd name="T14" fmla="*/ 0 w 63"/>
                  <a:gd name="T15" fmla="*/ 6 h 13"/>
                  <a:gd name="T16" fmla="*/ 1 w 63"/>
                  <a:gd name="T17" fmla="*/ 11 h 13"/>
                  <a:gd name="T18" fmla="*/ 6 w 63"/>
                  <a:gd name="T19" fmla="*/ 13 h 13"/>
                  <a:gd name="T20" fmla="*/ 56 w 63"/>
                  <a:gd name="T21" fmla="*/ 13 h 1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63"/>
                  <a:gd name="T34" fmla="*/ 0 h 13"/>
                  <a:gd name="T35" fmla="*/ 63 w 63"/>
                  <a:gd name="T36" fmla="*/ 13 h 13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63" h="13">
                    <a:moveTo>
                      <a:pt x="56" y="13"/>
                    </a:moveTo>
                    <a:lnTo>
                      <a:pt x="61" y="11"/>
                    </a:lnTo>
                    <a:lnTo>
                      <a:pt x="63" y="6"/>
                    </a:lnTo>
                    <a:lnTo>
                      <a:pt x="61" y="2"/>
                    </a:lnTo>
                    <a:lnTo>
                      <a:pt x="56" y="0"/>
                    </a:lnTo>
                    <a:lnTo>
                      <a:pt x="6" y="0"/>
                    </a:lnTo>
                    <a:lnTo>
                      <a:pt x="1" y="2"/>
                    </a:lnTo>
                    <a:lnTo>
                      <a:pt x="0" y="6"/>
                    </a:lnTo>
                    <a:lnTo>
                      <a:pt x="1" y="11"/>
                    </a:lnTo>
                    <a:lnTo>
                      <a:pt x="6" y="13"/>
                    </a:lnTo>
                    <a:lnTo>
                      <a:pt x="56" y="13"/>
                    </a:lnTo>
                    <a:close/>
                  </a:path>
                </a:pathLst>
              </a:custGeom>
              <a:solidFill>
                <a:srgbClr val="FC0128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883" name="Freeform 121">
                <a:extLst>
                  <a:ext uri="{FF2B5EF4-FFF2-40B4-BE49-F238E27FC236}">
                    <a16:creationId xmlns:a16="http://schemas.microsoft.com/office/drawing/2014/main" xmlns="" id="{3051E662-7FB8-4B1A-A009-16FDB30235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56" y="2223"/>
                <a:ext cx="63" cy="13"/>
              </a:xfrm>
              <a:custGeom>
                <a:avLst/>
                <a:gdLst>
                  <a:gd name="T0" fmla="*/ 57 w 63"/>
                  <a:gd name="T1" fmla="*/ 13 h 13"/>
                  <a:gd name="T2" fmla="*/ 62 w 63"/>
                  <a:gd name="T3" fmla="*/ 11 h 13"/>
                  <a:gd name="T4" fmla="*/ 63 w 63"/>
                  <a:gd name="T5" fmla="*/ 6 h 13"/>
                  <a:gd name="T6" fmla="*/ 62 w 63"/>
                  <a:gd name="T7" fmla="*/ 2 h 13"/>
                  <a:gd name="T8" fmla="*/ 57 w 63"/>
                  <a:gd name="T9" fmla="*/ 0 h 13"/>
                  <a:gd name="T10" fmla="*/ 6 w 63"/>
                  <a:gd name="T11" fmla="*/ 0 h 13"/>
                  <a:gd name="T12" fmla="*/ 2 w 63"/>
                  <a:gd name="T13" fmla="*/ 2 h 13"/>
                  <a:gd name="T14" fmla="*/ 0 w 63"/>
                  <a:gd name="T15" fmla="*/ 6 h 13"/>
                  <a:gd name="T16" fmla="*/ 2 w 63"/>
                  <a:gd name="T17" fmla="*/ 11 h 13"/>
                  <a:gd name="T18" fmla="*/ 6 w 63"/>
                  <a:gd name="T19" fmla="*/ 13 h 13"/>
                  <a:gd name="T20" fmla="*/ 57 w 63"/>
                  <a:gd name="T21" fmla="*/ 13 h 1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63"/>
                  <a:gd name="T34" fmla="*/ 0 h 13"/>
                  <a:gd name="T35" fmla="*/ 63 w 63"/>
                  <a:gd name="T36" fmla="*/ 13 h 13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63" h="13">
                    <a:moveTo>
                      <a:pt x="57" y="13"/>
                    </a:moveTo>
                    <a:lnTo>
                      <a:pt x="62" y="11"/>
                    </a:lnTo>
                    <a:lnTo>
                      <a:pt x="63" y="6"/>
                    </a:lnTo>
                    <a:lnTo>
                      <a:pt x="62" y="2"/>
                    </a:lnTo>
                    <a:lnTo>
                      <a:pt x="57" y="0"/>
                    </a:lnTo>
                    <a:lnTo>
                      <a:pt x="6" y="0"/>
                    </a:lnTo>
                    <a:lnTo>
                      <a:pt x="2" y="2"/>
                    </a:lnTo>
                    <a:lnTo>
                      <a:pt x="0" y="6"/>
                    </a:lnTo>
                    <a:lnTo>
                      <a:pt x="2" y="11"/>
                    </a:lnTo>
                    <a:lnTo>
                      <a:pt x="6" y="13"/>
                    </a:lnTo>
                    <a:lnTo>
                      <a:pt x="57" y="13"/>
                    </a:lnTo>
                    <a:close/>
                  </a:path>
                </a:pathLst>
              </a:custGeom>
              <a:solidFill>
                <a:srgbClr val="FC0128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884" name="Freeform 122">
                <a:extLst>
                  <a:ext uri="{FF2B5EF4-FFF2-40B4-BE49-F238E27FC236}">
                    <a16:creationId xmlns:a16="http://schemas.microsoft.com/office/drawing/2014/main" xmlns="" id="{8CFF8AC7-18A4-42FE-8F11-4A20A9CF39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68" y="2223"/>
                <a:ext cx="63" cy="13"/>
              </a:xfrm>
              <a:custGeom>
                <a:avLst/>
                <a:gdLst>
                  <a:gd name="T0" fmla="*/ 56 w 63"/>
                  <a:gd name="T1" fmla="*/ 13 h 13"/>
                  <a:gd name="T2" fmla="*/ 61 w 63"/>
                  <a:gd name="T3" fmla="*/ 11 h 13"/>
                  <a:gd name="T4" fmla="*/ 63 w 63"/>
                  <a:gd name="T5" fmla="*/ 6 h 13"/>
                  <a:gd name="T6" fmla="*/ 61 w 63"/>
                  <a:gd name="T7" fmla="*/ 2 h 13"/>
                  <a:gd name="T8" fmla="*/ 56 w 63"/>
                  <a:gd name="T9" fmla="*/ 0 h 13"/>
                  <a:gd name="T10" fmla="*/ 6 w 63"/>
                  <a:gd name="T11" fmla="*/ 0 h 13"/>
                  <a:gd name="T12" fmla="*/ 1 w 63"/>
                  <a:gd name="T13" fmla="*/ 2 h 13"/>
                  <a:gd name="T14" fmla="*/ 0 w 63"/>
                  <a:gd name="T15" fmla="*/ 6 h 13"/>
                  <a:gd name="T16" fmla="*/ 1 w 63"/>
                  <a:gd name="T17" fmla="*/ 11 h 13"/>
                  <a:gd name="T18" fmla="*/ 6 w 63"/>
                  <a:gd name="T19" fmla="*/ 13 h 13"/>
                  <a:gd name="T20" fmla="*/ 56 w 63"/>
                  <a:gd name="T21" fmla="*/ 13 h 1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63"/>
                  <a:gd name="T34" fmla="*/ 0 h 13"/>
                  <a:gd name="T35" fmla="*/ 63 w 63"/>
                  <a:gd name="T36" fmla="*/ 13 h 13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63" h="13">
                    <a:moveTo>
                      <a:pt x="56" y="13"/>
                    </a:moveTo>
                    <a:lnTo>
                      <a:pt x="61" y="11"/>
                    </a:lnTo>
                    <a:lnTo>
                      <a:pt x="63" y="6"/>
                    </a:lnTo>
                    <a:lnTo>
                      <a:pt x="61" y="2"/>
                    </a:lnTo>
                    <a:lnTo>
                      <a:pt x="56" y="0"/>
                    </a:lnTo>
                    <a:lnTo>
                      <a:pt x="6" y="0"/>
                    </a:lnTo>
                    <a:lnTo>
                      <a:pt x="1" y="2"/>
                    </a:lnTo>
                    <a:lnTo>
                      <a:pt x="0" y="6"/>
                    </a:lnTo>
                    <a:lnTo>
                      <a:pt x="1" y="11"/>
                    </a:lnTo>
                    <a:lnTo>
                      <a:pt x="6" y="13"/>
                    </a:lnTo>
                    <a:lnTo>
                      <a:pt x="56" y="13"/>
                    </a:lnTo>
                    <a:close/>
                  </a:path>
                </a:pathLst>
              </a:custGeom>
              <a:solidFill>
                <a:srgbClr val="FC0128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885" name="Freeform 123">
                <a:extLst>
                  <a:ext uri="{FF2B5EF4-FFF2-40B4-BE49-F238E27FC236}">
                    <a16:creationId xmlns:a16="http://schemas.microsoft.com/office/drawing/2014/main" xmlns="" id="{26E036F3-E4CC-4A32-A3C3-8078E75364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79" y="2223"/>
                <a:ext cx="63" cy="13"/>
              </a:xfrm>
              <a:custGeom>
                <a:avLst/>
                <a:gdLst>
                  <a:gd name="T0" fmla="*/ 57 w 63"/>
                  <a:gd name="T1" fmla="*/ 13 h 13"/>
                  <a:gd name="T2" fmla="*/ 62 w 63"/>
                  <a:gd name="T3" fmla="*/ 11 h 13"/>
                  <a:gd name="T4" fmla="*/ 63 w 63"/>
                  <a:gd name="T5" fmla="*/ 6 h 13"/>
                  <a:gd name="T6" fmla="*/ 62 w 63"/>
                  <a:gd name="T7" fmla="*/ 2 h 13"/>
                  <a:gd name="T8" fmla="*/ 57 w 63"/>
                  <a:gd name="T9" fmla="*/ 0 h 13"/>
                  <a:gd name="T10" fmla="*/ 6 w 63"/>
                  <a:gd name="T11" fmla="*/ 0 h 13"/>
                  <a:gd name="T12" fmla="*/ 2 w 63"/>
                  <a:gd name="T13" fmla="*/ 2 h 13"/>
                  <a:gd name="T14" fmla="*/ 0 w 63"/>
                  <a:gd name="T15" fmla="*/ 6 h 13"/>
                  <a:gd name="T16" fmla="*/ 2 w 63"/>
                  <a:gd name="T17" fmla="*/ 11 h 13"/>
                  <a:gd name="T18" fmla="*/ 6 w 63"/>
                  <a:gd name="T19" fmla="*/ 13 h 13"/>
                  <a:gd name="T20" fmla="*/ 57 w 63"/>
                  <a:gd name="T21" fmla="*/ 13 h 1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63"/>
                  <a:gd name="T34" fmla="*/ 0 h 13"/>
                  <a:gd name="T35" fmla="*/ 63 w 63"/>
                  <a:gd name="T36" fmla="*/ 13 h 13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63" h="13">
                    <a:moveTo>
                      <a:pt x="57" y="13"/>
                    </a:moveTo>
                    <a:lnTo>
                      <a:pt x="62" y="11"/>
                    </a:lnTo>
                    <a:lnTo>
                      <a:pt x="63" y="6"/>
                    </a:lnTo>
                    <a:lnTo>
                      <a:pt x="62" y="2"/>
                    </a:lnTo>
                    <a:lnTo>
                      <a:pt x="57" y="0"/>
                    </a:lnTo>
                    <a:lnTo>
                      <a:pt x="6" y="0"/>
                    </a:lnTo>
                    <a:lnTo>
                      <a:pt x="2" y="2"/>
                    </a:lnTo>
                    <a:lnTo>
                      <a:pt x="0" y="6"/>
                    </a:lnTo>
                    <a:lnTo>
                      <a:pt x="2" y="11"/>
                    </a:lnTo>
                    <a:lnTo>
                      <a:pt x="6" y="13"/>
                    </a:lnTo>
                    <a:lnTo>
                      <a:pt x="57" y="13"/>
                    </a:lnTo>
                    <a:close/>
                  </a:path>
                </a:pathLst>
              </a:custGeom>
              <a:solidFill>
                <a:srgbClr val="FC0128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886" name="Freeform 124">
                <a:extLst>
                  <a:ext uri="{FF2B5EF4-FFF2-40B4-BE49-F238E27FC236}">
                    <a16:creationId xmlns:a16="http://schemas.microsoft.com/office/drawing/2014/main" xmlns="" id="{9E3CE801-12C9-4AC7-A3D7-E36A32A6F6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91" y="2223"/>
                <a:ext cx="63" cy="13"/>
              </a:xfrm>
              <a:custGeom>
                <a:avLst/>
                <a:gdLst>
                  <a:gd name="T0" fmla="*/ 57 w 63"/>
                  <a:gd name="T1" fmla="*/ 13 h 13"/>
                  <a:gd name="T2" fmla="*/ 61 w 63"/>
                  <a:gd name="T3" fmla="*/ 11 h 13"/>
                  <a:gd name="T4" fmla="*/ 63 w 63"/>
                  <a:gd name="T5" fmla="*/ 6 h 13"/>
                  <a:gd name="T6" fmla="*/ 61 w 63"/>
                  <a:gd name="T7" fmla="*/ 2 h 13"/>
                  <a:gd name="T8" fmla="*/ 57 w 63"/>
                  <a:gd name="T9" fmla="*/ 0 h 13"/>
                  <a:gd name="T10" fmla="*/ 6 w 63"/>
                  <a:gd name="T11" fmla="*/ 0 h 13"/>
                  <a:gd name="T12" fmla="*/ 1 w 63"/>
                  <a:gd name="T13" fmla="*/ 2 h 13"/>
                  <a:gd name="T14" fmla="*/ 0 w 63"/>
                  <a:gd name="T15" fmla="*/ 6 h 13"/>
                  <a:gd name="T16" fmla="*/ 1 w 63"/>
                  <a:gd name="T17" fmla="*/ 11 h 13"/>
                  <a:gd name="T18" fmla="*/ 6 w 63"/>
                  <a:gd name="T19" fmla="*/ 13 h 13"/>
                  <a:gd name="T20" fmla="*/ 57 w 63"/>
                  <a:gd name="T21" fmla="*/ 13 h 1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63"/>
                  <a:gd name="T34" fmla="*/ 0 h 13"/>
                  <a:gd name="T35" fmla="*/ 63 w 63"/>
                  <a:gd name="T36" fmla="*/ 13 h 13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63" h="13">
                    <a:moveTo>
                      <a:pt x="57" y="13"/>
                    </a:moveTo>
                    <a:lnTo>
                      <a:pt x="61" y="11"/>
                    </a:lnTo>
                    <a:lnTo>
                      <a:pt x="63" y="6"/>
                    </a:lnTo>
                    <a:lnTo>
                      <a:pt x="61" y="2"/>
                    </a:lnTo>
                    <a:lnTo>
                      <a:pt x="57" y="0"/>
                    </a:lnTo>
                    <a:lnTo>
                      <a:pt x="6" y="0"/>
                    </a:lnTo>
                    <a:lnTo>
                      <a:pt x="1" y="2"/>
                    </a:lnTo>
                    <a:lnTo>
                      <a:pt x="0" y="6"/>
                    </a:lnTo>
                    <a:lnTo>
                      <a:pt x="1" y="11"/>
                    </a:lnTo>
                    <a:lnTo>
                      <a:pt x="6" y="13"/>
                    </a:lnTo>
                    <a:lnTo>
                      <a:pt x="57" y="13"/>
                    </a:lnTo>
                    <a:close/>
                  </a:path>
                </a:pathLst>
              </a:custGeom>
              <a:solidFill>
                <a:srgbClr val="FC0128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887" name="Freeform 125">
                <a:extLst>
                  <a:ext uri="{FF2B5EF4-FFF2-40B4-BE49-F238E27FC236}">
                    <a16:creationId xmlns:a16="http://schemas.microsoft.com/office/drawing/2014/main" xmlns="" id="{6574FB74-C681-4062-90A4-12920D8EF6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02" y="2223"/>
                <a:ext cx="63" cy="13"/>
              </a:xfrm>
              <a:custGeom>
                <a:avLst/>
                <a:gdLst>
                  <a:gd name="T0" fmla="*/ 57 w 63"/>
                  <a:gd name="T1" fmla="*/ 13 h 13"/>
                  <a:gd name="T2" fmla="*/ 62 w 63"/>
                  <a:gd name="T3" fmla="*/ 11 h 13"/>
                  <a:gd name="T4" fmla="*/ 63 w 63"/>
                  <a:gd name="T5" fmla="*/ 6 h 13"/>
                  <a:gd name="T6" fmla="*/ 62 w 63"/>
                  <a:gd name="T7" fmla="*/ 2 h 13"/>
                  <a:gd name="T8" fmla="*/ 57 w 63"/>
                  <a:gd name="T9" fmla="*/ 0 h 13"/>
                  <a:gd name="T10" fmla="*/ 7 w 63"/>
                  <a:gd name="T11" fmla="*/ 0 h 13"/>
                  <a:gd name="T12" fmla="*/ 2 w 63"/>
                  <a:gd name="T13" fmla="*/ 2 h 13"/>
                  <a:gd name="T14" fmla="*/ 0 w 63"/>
                  <a:gd name="T15" fmla="*/ 6 h 13"/>
                  <a:gd name="T16" fmla="*/ 2 w 63"/>
                  <a:gd name="T17" fmla="*/ 11 h 13"/>
                  <a:gd name="T18" fmla="*/ 7 w 63"/>
                  <a:gd name="T19" fmla="*/ 13 h 13"/>
                  <a:gd name="T20" fmla="*/ 57 w 63"/>
                  <a:gd name="T21" fmla="*/ 13 h 1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63"/>
                  <a:gd name="T34" fmla="*/ 0 h 13"/>
                  <a:gd name="T35" fmla="*/ 63 w 63"/>
                  <a:gd name="T36" fmla="*/ 13 h 13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63" h="13">
                    <a:moveTo>
                      <a:pt x="57" y="13"/>
                    </a:moveTo>
                    <a:lnTo>
                      <a:pt x="62" y="11"/>
                    </a:lnTo>
                    <a:lnTo>
                      <a:pt x="63" y="6"/>
                    </a:lnTo>
                    <a:lnTo>
                      <a:pt x="62" y="2"/>
                    </a:lnTo>
                    <a:lnTo>
                      <a:pt x="57" y="0"/>
                    </a:lnTo>
                    <a:lnTo>
                      <a:pt x="7" y="0"/>
                    </a:lnTo>
                    <a:lnTo>
                      <a:pt x="2" y="2"/>
                    </a:lnTo>
                    <a:lnTo>
                      <a:pt x="0" y="6"/>
                    </a:lnTo>
                    <a:lnTo>
                      <a:pt x="2" y="11"/>
                    </a:lnTo>
                    <a:lnTo>
                      <a:pt x="7" y="13"/>
                    </a:lnTo>
                    <a:lnTo>
                      <a:pt x="57" y="13"/>
                    </a:lnTo>
                    <a:close/>
                  </a:path>
                </a:pathLst>
              </a:custGeom>
              <a:solidFill>
                <a:srgbClr val="FC0128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888" name="Freeform 126">
                <a:extLst>
                  <a:ext uri="{FF2B5EF4-FFF2-40B4-BE49-F238E27FC236}">
                    <a16:creationId xmlns:a16="http://schemas.microsoft.com/office/drawing/2014/main" xmlns="" id="{2DD63EA9-B479-42C1-8968-68371B8DCC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14" y="2223"/>
                <a:ext cx="63" cy="13"/>
              </a:xfrm>
              <a:custGeom>
                <a:avLst/>
                <a:gdLst>
                  <a:gd name="T0" fmla="*/ 57 w 63"/>
                  <a:gd name="T1" fmla="*/ 13 h 13"/>
                  <a:gd name="T2" fmla="*/ 61 w 63"/>
                  <a:gd name="T3" fmla="*/ 11 h 13"/>
                  <a:gd name="T4" fmla="*/ 63 w 63"/>
                  <a:gd name="T5" fmla="*/ 6 h 13"/>
                  <a:gd name="T6" fmla="*/ 61 w 63"/>
                  <a:gd name="T7" fmla="*/ 2 h 13"/>
                  <a:gd name="T8" fmla="*/ 57 w 63"/>
                  <a:gd name="T9" fmla="*/ 0 h 13"/>
                  <a:gd name="T10" fmla="*/ 6 w 63"/>
                  <a:gd name="T11" fmla="*/ 0 h 13"/>
                  <a:gd name="T12" fmla="*/ 1 w 63"/>
                  <a:gd name="T13" fmla="*/ 2 h 13"/>
                  <a:gd name="T14" fmla="*/ 0 w 63"/>
                  <a:gd name="T15" fmla="*/ 6 h 13"/>
                  <a:gd name="T16" fmla="*/ 1 w 63"/>
                  <a:gd name="T17" fmla="*/ 11 h 13"/>
                  <a:gd name="T18" fmla="*/ 6 w 63"/>
                  <a:gd name="T19" fmla="*/ 13 h 13"/>
                  <a:gd name="T20" fmla="*/ 57 w 63"/>
                  <a:gd name="T21" fmla="*/ 13 h 1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63"/>
                  <a:gd name="T34" fmla="*/ 0 h 13"/>
                  <a:gd name="T35" fmla="*/ 63 w 63"/>
                  <a:gd name="T36" fmla="*/ 13 h 13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63" h="13">
                    <a:moveTo>
                      <a:pt x="57" y="13"/>
                    </a:moveTo>
                    <a:lnTo>
                      <a:pt x="61" y="11"/>
                    </a:lnTo>
                    <a:lnTo>
                      <a:pt x="63" y="6"/>
                    </a:lnTo>
                    <a:lnTo>
                      <a:pt x="61" y="2"/>
                    </a:lnTo>
                    <a:lnTo>
                      <a:pt x="57" y="0"/>
                    </a:lnTo>
                    <a:lnTo>
                      <a:pt x="6" y="0"/>
                    </a:lnTo>
                    <a:lnTo>
                      <a:pt x="1" y="2"/>
                    </a:lnTo>
                    <a:lnTo>
                      <a:pt x="0" y="6"/>
                    </a:lnTo>
                    <a:lnTo>
                      <a:pt x="1" y="11"/>
                    </a:lnTo>
                    <a:lnTo>
                      <a:pt x="6" y="13"/>
                    </a:lnTo>
                    <a:lnTo>
                      <a:pt x="57" y="13"/>
                    </a:lnTo>
                    <a:close/>
                  </a:path>
                </a:pathLst>
              </a:custGeom>
              <a:solidFill>
                <a:srgbClr val="FC0128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889" name="Freeform 127">
                <a:extLst>
                  <a:ext uri="{FF2B5EF4-FFF2-40B4-BE49-F238E27FC236}">
                    <a16:creationId xmlns:a16="http://schemas.microsoft.com/office/drawing/2014/main" xmlns="" id="{17851255-798F-40F4-8703-ED2E1DB6F0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38" y="2223"/>
                <a:ext cx="50" cy="25"/>
              </a:xfrm>
              <a:custGeom>
                <a:avLst/>
                <a:gdLst>
                  <a:gd name="T0" fmla="*/ 44 w 50"/>
                  <a:gd name="T1" fmla="*/ 13 h 25"/>
                  <a:gd name="T2" fmla="*/ 49 w 50"/>
                  <a:gd name="T3" fmla="*/ 11 h 25"/>
                  <a:gd name="T4" fmla="*/ 50 w 50"/>
                  <a:gd name="T5" fmla="*/ 6 h 25"/>
                  <a:gd name="T6" fmla="*/ 49 w 50"/>
                  <a:gd name="T7" fmla="*/ 2 h 25"/>
                  <a:gd name="T8" fmla="*/ 44 w 50"/>
                  <a:gd name="T9" fmla="*/ 0 h 25"/>
                  <a:gd name="T10" fmla="*/ 6 w 50"/>
                  <a:gd name="T11" fmla="*/ 0 h 25"/>
                  <a:gd name="T12" fmla="*/ 1 w 50"/>
                  <a:gd name="T13" fmla="*/ 2 h 25"/>
                  <a:gd name="T14" fmla="*/ 0 w 50"/>
                  <a:gd name="T15" fmla="*/ 6 h 25"/>
                  <a:gd name="T16" fmla="*/ 0 w 50"/>
                  <a:gd name="T17" fmla="*/ 19 h 25"/>
                  <a:gd name="T18" fmla="*/ 1 w 50"/>
                  <a:gd name="T19" fmla="*/ 24 h 25"/>
                  <a:gd name="T20" fmla="*/ 6 w 50"/>
                  <a:gd name="T21" fmla="*/ 25 h 25"/>
                  <a:gd name="T22" fmla="*/ 11 w 50"/>
                  <a:gd name="T23" fmla="*/ 24 h 25"/>
                  <a:gd name="T24" fmla="*/ 13 w 50"/>
                  <a:gd name="T25" fmla="*/ 19 h 25"/>
                  <a:gd name="T26" fmla="*/ 13 w 50"/>
                  <a:gd name="T27" fmla="*/ 6 h 25"/>
                  <a:gd name="T28" fmla="*/ 6 w 50"/>
                  <a:gd name="T29" fmla="*/ 6 h 25"/>
                  <a:gd name="T30" fmla="*/ 6 w 50"/>
                  <a:gd name="T31" fmla="*/ 13 h 25"/>
                  <a:gd name="T32" fmla="*/ 44 w 50"/>
                  <a:gd name="T33" fmla="*/ 13 h 25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50"/>
                  <a:gd name="T52" fmla="*/ 0 h 25"/>
                  <a:gd name="T53" fmla="*/ 50 w 50"/>
                  <a:gd name="T54" fmla="*/ 25 h 25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50" h="25">
                    <a:moveTo>
                      <a:pt x="44" y="13"/>
                    </a:moveTo>
                    <a:lnTo>
                      <a:pt x="49" y="11"/>
                    </a:lnTo>
                    <a:lnTo>
                      <a:pt x="50" y="6"/>
                    </a:lnTo>
                    <a:lnTo>
                      <a:pt x="49" y="2"/>
                    </a:lnTo>
                    <a:lnTo>
                      <a:pt x="44" y="0"/>
                    </a:lnTo>
                    <a:lnTo>
                      <a:pt x="6" y="0"/>
                    </a:lnTo>
                    <a:lnTo>
                      <a:pt x="1" y="2"/>
                    </a:lnTo>
                    <a:lnTo>
                      <a:pt x="0" y="6"/>
                    </a:lnTo>
                    <a:lnTo>
                      <a:pt x="0" y="19"/>
                    </a:lnTo>
                    <a:lnTo>
                      <a:pt x="1" y="24"/>
                    </a:lnTo>
                    <a:lnTo>
                      <a:pt x="6" y="25"/>
                    </a:lnTo>
                    <a:lnTo>
                      <a:pt x="11" y="24"/>
                    </a:lnTo>
                    <a:lnTo>
                      <a:pt x="13" y="19"/>
                    </a:lnTo>
                    <a:lnTo>
                      <a:pt x="13" y="6"/>
                    </a:lnTo>
                    <a:lnTo>
                      <a:pt x="6" y="6"/>
                    </a:lnTo>
                    <a:lnTo>
                      <a:pt x="6" y="13"/>
                    </a:lnTo>
                    <a:lnTo>
                      <a:pt x="44" y="13"/>
                    </a:lnTo>
                    <a:close/>
                  </a:path>
                </a:pathLst>
              </a:custGeom>
              <a:solidFill>
                <a:srgbClr val="FC0128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890" name="Freeform 128">
                <a:extLst>
                  <a:ext uri="{FF2B5EF4-FFF2-40B4-BE49-F238E27FC236}">
                    <a16:creationId xmlns:a16="http://schemas.microsoft.com/office/drawing/2014/main" xmlns="" id="{4E000902-69D1-46F6-AABA-E523C8147C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38" y="2274"/>
                <a:ext cx="13" cy="63"/>
              </a:xfrm>
              <a:custGeom>
                <a:avLst/>
                <a:gdLst>
                  <a:gd name="T0" fmla="*/ 13 w 13"/>
                  <a:gd name="T1" fmla="*/ 6 h 63"/>
                  <a:gd name="T2" fmla="*/ 11 w 13"/>
                  <a:gd name="T3" fmla="*/ 1 h 63"/>
                  <a:gd name="T4" fmla="*/ 6 w 13"/>
                  <a:gd name="T5" fmla="*/ 0 h 63"/>
                  <a:gd name="T6" fmla="*/ 1 w 13"/>
                  <a:gd name="T7" fmla="*/ 1 h 63"/>
                  <a:gd name="T8" fmla="*/ 0 w 13"/>
                  <a:gd name="T9" fmla="*/ 6 h 63"/>
                  <a:gd name="T10" fmla="*/ 0 w 13"/>
                  <a:gd name="T11" fmla="*/ 57 h 63"/>
                  <a:gd name="T12" fmla="*/ 1 w 13"/>
                  <a:gd name="T13" fmla="*/ 61 h 63"/>
                  <a:gd name="T14" fmla="*/ 6 w 13"/>
                  <a:gd name="T15" fmla="*/ 63 h 63"/>
                  <a:gd name="T16" fmla="*/ 11 w 13"/>
                  <a:gd name="T17" fmla="*/ 61 h 63"/>
                  <a:gd name="T18" fmla="*/ 13 w 13"/>
                  <a:gd name="T19" fmla="*/ 57 h 63"/>
                  <a:gd name="T20" fmla="*/ 13 w 13"/>
                  <a:gd name="T21" fmla="*/ 6 h 6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13"/>
                  <a:gd name="T34" fmla="*/ 0 h 63"/>
                  <a:gd name="T35" fmla="*/ 13 w 13"/>
                  <a:gd name="T36" fmla="*/ 63 h 63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13" h="63">
                    <a:moveTo>
                      <a:pt x="13" y="6"/>
                    </a:moveTo>
                    <a:lnTo>
                      <a:pt x="11" y="1"/>
                    </a:lnTo>
                    <a:lnTo>
                      <a:pt x="6" y="0"/>
                    </a:lnTo>
                    <a:lnTo>
                      <a:pt x="1" y="1"/>
                    </a:lnTo>
                    <a:lnTo>
                      <a:pt x="0" y="6"/>
                    </a:lnTo>
                    <a:lnTo>
                      <a:pt x="0" y="57"/>
                    </a:lnTo>
                    <a:lnTo>
                      <a:pt x="1" y="61"/>
                    </a:lnTo>
                    <a:lnTo>
                      <a:pt x="6" y="63"/>
                    </a:lnTo>
                    <a:lnTo>
                      <a:pt x="11" y="61"/>
                    </a:lnTo>
                    <a:lnTo>
                      <a:pt x="13" y="57"/>
                    </a:lnTo>
                    <a:lnTo>
                      <a:pt x="13" y="6"/>
                    </a:lnTo>
                    <a:close/>
                  </a:path>
                </a:pathLst>
              </a:custGeom>
              <a:solidFill>
                <a:srgbClr val="FC0128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891" name="Freeform 129">
                <a:extLst>
                  <a:ext uri="{FF2B5EF4-FFF2-40B4-BE49-F238E27FC236}">
                    <a16:creationId xmlns:a16="http://schemas.microsoft.com/office/drawing/2014/main" xmlns="" id="{D10EA808-A98E-41B1-A43F-26072D3436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38" y="2362"/>
                <a:ext cx="13" cy="63"/>
              </a:xfrm>
              <a:custGeom>
                <a:avLst/>
                <a:gdLst>
                  <a:gd name="T0" fmla="*/ 13 w 13"/>
                  <a:gd name="T1" fmla="*/ 7 h 63"/>
                  <a:gd name="T2" fmla="*/ 11 w 13"/>
                  <a:gd name="T3" fmla="*/ 2 h 63"/>
                  <a:gd name="T4" fmla="*/ 6 w 13"/>
                  <a:gd name="T5" fmla="*/ 0 h 63"/>
                  <a:gd name="T6" fmla="*/ 1 w 13"/>
                  <a:gd name="T7" fmla="*/ 2 h 63"/>
                  <a:gd name="T8" fmla="*/ 0 w 13"/>
                  <a:gd name="T9" fmla="*/ 7 h 63"/>
                  <a:gd name="T10" fmla="*/ 0 w 13"/>
                  <a:gd name="T11" fmla="*/ 57 h 63"/>
                  <a:gd name="T12" fmla="*/ 1 w 13"/>
                  <a:gd name="T13" fmla="*/ 62 h 63"/>
                  <a:gd name="T14" fmla="*/ 6 w 13"/>
                  <a:gd name="T15" fmla="*/ 63 h 63"/>
                  <a:gd name="T16" fmla="*/ 11 w 13"/>
                  <a:gd name="T17" fmla="*/ 62 h 63"/>
                  <a:gd name="T18" fmla="*/ 13 w 13"/>
                  <a:gd name="T19" fmla="*/ 57 h 63"/>
                  <a:gd name="T20" fmla="*/ 13 w 13"/>
                  <a:gd name="T21" fmla="*/ 7 h 6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13"/>
                  <a:gd name="T34" fmla="*/ 0 h 63"/>
                  <a:gd name="T35" fmla="*/ 13 w 13"/>
                  <a:gd name="T36" fmla="*/ 63 h 63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13" h="63">
                    <a:moveTo>
                      <a:pt x="13" y="7"/>
                    </a:moveTo>
                    <a:lnTo>
                      <a:pt x="11" y="2"/>
                    </a:lnTo>
                    <a:lnTo>
                      <a:pt x="6" y="0"/>
                    </a:lnTo>
                    <a:lnTo>
                      <a:pt x="1" y="2"/>
                    </a:lnTo>
                    <a:lnTo>
                      <a:pt x="0" y="7"/>
                    </a:lnTo>
                    <a:lnTo>
                      <a:pt x="0" y="57"/>
                    </a:lnTo>
                    <a:lnTo>
                      <a:pt x="1" y="62"/>
                    </a:lnTo>
                    <a:lnTo>
                      <a:pt x="6" y="63"/>
                    </a:lnTo>
                    <a:lnTo>
                      <a:pt x="11" y="62"/>
                    </a:lnTo>
                    <a:lnTo>
                      <a:pt x="13" y="57"/>
                    </a:lnTo>
                    <a:lnTo>
                      <a:pt x="13" y="7"/>
                    </a:lnTo>
                    <a:close/>
                  </a:path>
                </a:pathLst>
              </a:custGeom>
              <a:solidFill>
                <a:srgbClr val="FC0128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892" name="Freeform 130">
                <a:extLst>
                  <a:ext uri="{FF2B5EF4-FFF2-40B4-BE49-F238E27FC236}">
                    <a16:creationId xmlns:a16="http://schemas.microsoft.com/office/drawing/2014/main" xmlns="" id="{8259CBB7-1C9A-4787-B749-9EC57BBE51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09" y="2427"/>
                <a:ext cx="68" cy="68"/>
              </a:xfrm>
              <a:custGeom>
                <a:avLst/>
                <a:gdLst>
                  <a:gd name="T0" fmla="*/ 0 w 68"/>
                  <a:gd name="T1" fmla="*/ 0 h 68"/>
                  <a:gd name="T2" fmla="*/ 35 w 68"/>
                  <a:gd name="T3" fmla="*/ 68 h 68"/>
                  <a:gd name="T4" fmla="*/ 68 w 68"/>
                  <a:gd name="T5" fmla="*/ 0 h 68"/>
                  <a:gd name="T6" fmla="*/ 0 w 68"/>
                  <a:gd name="T7" fmla="*/ 0 h 68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68"/>
                  <a:gd name="T13" fmla="*/ 0 h 68"/>
                  <a:gd name="T14" fmla="*/ 68 w 68"/>
                  <a:gd name="T15" fmla="*/ 68 h 68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68" h="68">
                    <a:moveTo>
                      <a:pt x="0" y="0"/>
                    </a:moveTo>
                    <a:lnTo>
                      <a:pt x="35" y="68"/>
                    </a:lnTo>
                    <a:lnTo>
                      <a:pt x="6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C0128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  <p:grpSp>
          <p:nvGrpSpPr>
            <p:cNvPr id="513" name="Group 131">
              <a:extLst>
                <a:ext uri="{FF2B5EF4-FFF2-40B4-BE49-F238E27FC236}">
                  <a16:creationId xmlns:a16="http://schemas.microsoft.com/office/drawing/2014/main" xmlns="" id="{1BE6739C-4D85-4F9B-8B12-9B6F350ACB2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78" y="1509"/>
              <a:ext cx="853" cy="664"/>
              <a:chOff x="3978" y="1509"/>
              <a:chExt cx="853" cy="664"/>
            </a:xfrm>
          </p:grpSpPr>
          <p:sp>
            <p:nvSpPr>
              <p:cNvPr id="828" name="Freeform 132">
                <a:extLst>
                  <a:ext uri="{FF2B5EF4-FFF2-40B4-BE49-F238E27FC236}">
                    <a16:creationId xmlns:a16="http://schemas.microsoft.com/office/drawing/2014/main" xmlns="" id="{3C8B0D7F-FD51-437E-A3D6-5C4C294D6F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97" y="1528"/>
                <a:ext cx="834" cy="645"/>
              </a:xfrm>
              <a:custGeom>
                <a:avLst/>
                <a:gdLst>
                  <a:gd name="T0" fmla="*/ 0 w 834"/>
                  <a:gd name="T1" fmla="*/ 645 h 645"/>
                  <a:gd name="T2" fmla="*/ 0 w 834"/>
                  <a:gd name="T3" fmla="*/ 0 h 645"/>
                  <a:gd name="T4" fmla="*/ 695 w 834"/>
                  <a:gd name="T5" fmla="*/ 0 h 645"/>
                  <a:gd name="T6" fmla="*/ 834 w 834"/>
                  <a:gd name="T7" fmla="*/ 113 h 645"/>
                  <a:gd name="T8" fmla="*/ 834 w 834"/>
                  <a:gd name="T9" fmla="*/ 645 h 645"/>
                  <a:gd name="T10" fmla="*/ 0 w 834"/>
                  <a:gd name="T11" fmla="*/ 645 h 645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834"/>
                  <a:gd name="T19" fmla="*/ 0 h 645"/>
                  <a:gd name="T20" fmla="*/ 834 w 834"/>
                  <a:gd name="T21" fmla="*/ 645 h 645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834" h="645">
                    <a:moveTo>
                      <a:pt x="0" y="645"/>
                    </a:moveTo>
                    <a:lnTo>
                      <a:pt x="0" y="0"/>
                    </a:lnTo>
                    <a:lnTo>
                      <a:pt x="695" y="0"/>
                    </a:lnTo>
                    <a:lnTo>
                      <a:pt x="834" y="113"/>
                    </a:lnTo>
                    <a:lnTo>
                      <a:pt x="834" y="645"/>
                    </a:lnTo>
                    <a:lnTo>
                      <a:pt x="0" y="645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829" name="Freeform 133">
                <a:extLst>
                  <a:ext uri="{FF2B5EF4-FFF2-40B4-BE49-F238E27FC236}">
                    <a16:creationId xmlns:a16="http://schemas.microsoft.com/office/drawing/2014/main" xmlns="" id="{D2F916C6-4957-40A6-91F3-847C462C5F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78" y="1509"/>
                <a:ext cx="834" cy="645"/>
              </a:xfrm>
              <a:custGeom>
                <a:avLst/>
                <a:gdLst>
                  <a:gd name="T0" fmla="*/ 0 w 834"/>
                  <a:gd name="T1" fmla="*/ 645 h 645"/>
                  <a:gd name="T2" fmla="*/ 0 w 834"/>
                  <a:gd name="T3" fmla="*/ 0 h 645"/>
                  <a:gd name="T4" fmla="*/ 695 w 834"/>
                  <a:gd name="T5" fmla="*/ 0 h 645"/>
                  <a:gd name="T6" fmla="*/ 834 w 834"/>
                  <a:gd name="T7" fmla="*/ 113 h 645"/>
                  <a:gd name="T8" fmla="*/ 834 w 834"/>
                  <a:gd name="T9" fmla="*/ 645 h 645"/>
                  <a:gd name="T10" fmla="*/ 0 w 834"/>
                  <a:gd name="T11" fmla="*/ 645 h 645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834"/>
                  <a:gd name="T19" fmla="*/ 0 h 645"/>
                  <a:gd name="T20" fmla="*/ 834 w 834"/>
                  <a:gd name="T21" fmla="*/ 645 h 645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834" h="645">
                    <a:moveTo>
                      <a:pt x="0" y="645"/>
                    </a:moveTo>
                    <a:lnTo>
                      <a:pt x="0" y="0"/>
                    </a:lnTo>
                    <a:lnTo>
                      <a:pt x="695" y="0"/>
                    </a:lnTo>
                    <a:lnTo>
                      <a:pt x="834" y="113"/>
                    </a:lnTo>
                    <a:lnTo>
                      <a:pt x="834" y="645"/>
                    </a:lnTo>
                    <a:lnTo>
                      <a:pt x="0" y="645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830" name="Freeform 134">
                <a:extLst>
                  <a:ext uri="{FF2B5EF4-FFF2-40B4-BE49-F238E27FC236}">
                    <a16:creationId xmlns:a16="http://schemas.microsoft.com/office/drawing/2014/main" xmlns="" id="{820B3CF3-7DB7-49E7-92D8-77D037DA85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78" y="1509"/>
                <a:ext cx="834" cy="645"/>
              </a:xfrm>
              <a:custGeom>
                <a:avLst/>
                <a:gdLst>
                  <a:gd name="T0" fmla="*/ 0 w 834"/>
                  <a:gd name="T1" fmla="*/ 645 h 645"/>
                  <a:gd name="T2" fmla="*/ 0 w 834"/>
                  <a:gd name="T3" fmla="*/ 0 h 645"/>
                  <a:gd name="T4" fmla="*/ 695 w 834"/>
                  <a:gd name="T5" fmla="*/ 0 h 645"/>
                  <a:gd name="T6" fmla="*/ 834 w 834"/>
                  <a:gd name="T7" fmla="*/ 113 h 645"/>
                  <a:gd name="T8" fmla="*/ 834 w 834"/>
                  <a:gd name="T9" fmla="*/ 645 h 645"/>
                  <a:gd name="T10" fmla="*/ 0 w 834"/>
                  <a:gd name="T11" fmla="*/ 645 h 645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834"/>
                  <a:gd name="T19" fmla="*/ 0 h 645"/>
                  <a:gd name="T20" fmla="*/ 834 w 834"/>
                  <a:gd name="T21" fmla="*/ 645 h 645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834" h="645">
                    <a:moveTo>
                      <a:pt x="0" y="645"/>
                    </a:moveTo>
                    <a:lnTo>
                      <a:pt x="0" y="0"/>
                    </a:lnTo>
                    <a:lnTo>
                      <a:pt x="695" y="0"/>
                    </a:lnTo>
                    <a:lnTo>
                      <a:pt x="834" y="113"/>
                    </a:lnTo>
                    <a:lnTo>
                      <a:pt x="834" y="645"/>
                    </a:lnTo>
                    <a:lnTo>
                      <a:pt x="0" y="645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  <p:sp>
          <p:nvSpPr>
            <p:cNvPr id="514" name="Freeform 135">
              <a:extLst>
                <a:ext uri="{FF2B5EF4-FFF2-40B4-BE49-F238E27FC236}">
                  <a16:creationId xmlns:a16="http://schemas.microsoft.com/office/drawing/2014/main" xmlns="" id="{D6DD98D9-C13B-4BB9-9802-9F0A66FE81A3}"/>
                </a:ext>
              </a:extLst>
            </p:cNvPr>
            <p:cNvSpPr>
              <a:spLocks/>
            </p:cNvSpPr>
            <p:nvPr/>
          </p:nvSpPr>
          <p:spPr bwMode="auto">
            <a:xfrm>
              <a:off x="4662" y="1509"/>
              <a:ext cx="150" cy="162"/>
            </a:xfrm>
            <a:custGeom>
              <a:avLst/>
              <a:gdLst>
                <a:gd name="T0" fmla="*/ 11 w 150"/>
                <a:gd name="T1" fmla="*/ 0 h 162"/>
                <a:gd name="T2" fmla="*/ 0 w 150"/>
                <a:gd name="T3" fmla="*/ 162 h 162"/>
                <a:gd name="T4" fmla="*/ 150 w 150"/>
                <a:gd name="T5" fmla="*/ 113 h 162"/>
                <a:gd name="T6" fmla="*/ 11 w 150"/>
                <a:gd name="T7" fmla="*/ 0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50"/>
                <a:gd name="T13" fmla="*/ 0 h 162"/>
                <a:gd name="T14" fmla="*/ 150 w 150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50" h="162">
                  <a:moveTo>
                    <a:pt x="11" y="0"/>
                  </a:moveTo>
                  <a:lnTo>
                    <a:pt x="0" y="162"/>
                  </a:lnTo>
                  <a:lnTo>
                    <a:pt x="150" y="113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515" name="Freeform 136">
              <a:extLst>
                <a:ext uri="{FF2B5EF4-FFF2-40B4-BE49-F238E27FC236}">
                  <a16:creationId xmlns:a16="http://schemas.microsoft.com/office/drawing/2014/main" xmlns="" id="{B122CC43-E6B1-44D5-A7B1-D00D26B01D52}"/>
                </a:ext>
              </a:extLst>
            </p:cNvPr>
            <p:cNvSpPr>
              <a:spLocks/>
            </p:cNvSpPr>
            <p:nvPr/>
          </p:nvSpPr>
          <p:spPr bwMode="auto">
            <a:xfrm>
              <a:off x="4673" y="1509"/>
              <a:ext cx="139" cy="132"/>
            </a:xfrm>
            <a:custGeom>
              <a:avLst/>
              <a:gdLst>
                <a:gd name="T0" fmla="*/ 0 w 139"/>
                <a:gd name="T1" fmla="*/ 0 h 132"/>
                <a:gd name="T2" fmla="*/ 14 w 139"/>
                <a:gd name="T3" fmla="*/ 132 h 132"/>
                <a:gd name="T4" fmla="*/ 139 w 139"/>
                <a:gd name="T5" fmla="*/ 113 h 132"/>
                <a:gd name="T6" fmla="*/ 0 w 139"/>
                <a:gd name="T7" fmla="*/ 0 h 13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39"/>
                <a:gd name="T13" fmla="*/ 0 h 132"/>
                <a:gd name="T14" fmla="*/ 139 w 139"/>
                <a:gd name="T15" fmla="*/ 132 h 13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39" h="132">
                  <a:moveTo>
                    <a:pt x="0" y="0"/>
                  </a:moveTo>
                  <a:lnTo>
                    <a:pt x="14" y="132"/>
                  </a:lnTo>
                  <a:lnTo>
                    <a:pt x="139" y="1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516" name="Line 137">
              <a:extLst>
                <a:ext uri="{FF2B5EF4-FFF2-40B4-BE49-F238E27FC236}">
                  <a16:creationId xmlns:a16="http://schemas.microsoft.com/office/drawing/2014/main" xmlns="" id="{C7191D13-FD19-4E30-ADCB-FEFCA23EC19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011" y="1866"/>
              <a:ext cx="735" cy="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517" name="Rectangle 138">
              <a:extLst>
                <a:ext uri="{FF2B5EF4-FFF2-40B4-BE49-F238E27FC236}">
                  <a16:creationId xmlns:a16="http://schemas.microsoft.com/office/drawing/2014/main" xmlns="" id="{00023C38-2FF9-4E12-87CB-206A679E25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20" y="1567"/>
              <a:ext cx="485" cy="24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518" name="Rectangle 139">
              <a:extLst>
                <a:ext uri="{FF2B5EF4-FFF2-40B4-BE49-F238E27FC236}">
                  <a16:creationId xmlns:a16="http://schemas.microsoft.com/office/drawing/2014/main" xmlns="" id="{8F577723-36C2-496D-8445-5F6AE20CBC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20" y="1570"/>
              <a:ext cx="291" cy="1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发票</a:t>
              </a:r>
              <a:endParaRPr lang="en-US" altLang="zh-TW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grpSp>
          <p:nvGrpSpPr>
            <p:cNvPr id="519" name="Group 141">
              <a:extLst>
                <a:ext uri="{FF2B5EF4-FFF2-40B4-BE49-F238E27FC236}">
                  <a16:creationId xmlns:a16="http://schemas.microsoft.com/office/drawing/2014/main" xmlns="" id="{E10907E2-1614-4C7D-B47E-E474DA99A3E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57" y="1490"/>
              <a:ext cx="853" cy="664"/>
              <a:chOff x="2457" y="1490"/>
              <a:chExt cx="853" cy="664"/>
            </a:xfrm>
          </p:grpSpPr>
          <p:sp>
            <p:nvSpPr>
              <p:cNvPr id="825" name="Freeform 142">
                <a:extLst>
                  <a:ext uri="{FF2B5EF4-FFF2-40B4-BE49-F238E27FC236}">
                    <a16:creationId xmlns:a16="http://schemas.microsoft.com/office/drawing/2014/main" xmlns="" id="{974E93F0-122C-452E-A3CF-E7B45E77C8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75" y="1509"/>
                <a:ext cx="835" cy="645"/>
              </a:xfrm>
              <a:custGeom>
                <a:avLst/>
                <a:gdLst>
                  <a:gd name="T0" fmla="*/ 0 w 835"/>
                  <a:gd name="T1" fmla="*/ 645 h 645"/>
                  <a:gd name="T2" fmla="*/ 0 w 835"/>
                  <a:gd name="T3" fmla="*/ 0 h 645"/>
                  <a:gd name="T4" fmla="*/ 696 w 835"/>
                  <a:gd name="T5" fmla="*/ 0 h 645"/>
                  <a:gd name="T6" fmla="*/ 835 w 835"/>
                  <a:gd name="T7" fmla="*/ 113 h 645"/>
                  <a:gd name="T8" fmla="*/ 835 w 835"/>
                  <a:gd name="T9" fmla="*/ 645 h 645"/>
                  <a:gd name="T10" fmla="*/ 0 w 835"/>
                  <a:gd name="T11" fmla="*/ 645 h 645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835"/>
                  <a:gd name="T19" fmla="*/ 0 h 645"/>
                  <a:gd name="T20" fmla="*/ 835 w 835"/>
                  <a:gd name="T21" fmla="*/ 645 h 645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835" h="645">
                    <a:moveTo>
                      <a:pt x="0" y="645"/>
                    </a:moveTo>
                    <a:lnTo>
                      <a:pt x="0" y="0"/>
                    </a:lnTo>
                    <a:lnTo>
                      <a:pt x="696" y="0"/>
                    </a:lnTo>
                    <a:lnTo>
                      <a:pt x="835" y="113"/>
                    </a:lnTo>
                    <a:lnTo>
                      <a:pt x="835" y="645"/>
                    </a:lnTo>
                    <a:lnTo>
                      <a:pt x="0" y="645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826" name="Freeform 143">
                <a:extLst>
                  <a:ext uri="{FF2B5EF4-FFF2-40B4-BE49-F238E27FC236}">
                    <a16:creationId xmlns:a16="http://schemas.microsoft.com/office/drawing/2014/main" xmlns="" id="{C7286AE1-852E-4ECA-BAA7-F0736A589B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57" y="1490"/>
                <a:ext cx="834" cy="645"/>
              </a:xfrm>
              <a:custGeom>
                <a:avLst/>
                <a:gdLst>
                  <a:gd name="T0" fmla="*/ 0 w 834"/>
                  <a:gd name="T1" fmla="*/ 645 h 645"/>
                  <a:gd name="T2" fmla="*/ 0 w 834"/>
                  <a:gd name="T3" fmla="*/ 0 h 645"/>
                  <a:gd name="T4" fmla="*/ 695 w 834"/>
                  <a:gd name="T5" fmla="*/ 0 h 645"/>
                  <a:gd name="T6" fmla="*/ 834 w 834"/>
                  <a:gd name="T7" fmla="*/ 113 h 645"/>
                  <a:gd name="T8" fmla="*/ 834 w 834"/>
                  <a:gd name="T9" fmla="*/ 645 h 645"/>
                  <a:gd name="T10" fmla="*/ 0 w 834"/>
                  <a:gd name="T11" fmla="*/ 645 h 645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834"/>
                  <a:gd name="T19" fmla="*/ 0 h 645"/>
                  <a:gd name="T20" fmla="*/ 834 w 834"/>
                  <a:gd name="T21" fmla="*/ 645 h 645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834" h="645">
                    <a:moveTo>
                      <a:pt x="0" y="645"/>
                    </a:moveTo>
                    <a:lnTo>
                      <a:pt x="0" y="0"/>
                    </a:lnTo>
                    <a:lnTo>
                      <a:pt x="695" y="0"/>
                    </a:lnTo>
                    <a:lnTo>
                      <a:pt x="834" y="113"/>
                    </a:lnTo>
                    <a:lnTo>
                      <a:pt x="834" y="645"/>
                    </a:lnTo>
                    <a:lnTo>
                      <a:pt x="0" y="645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827" name="Freeform 144">
                <a:extLst>
                  <a:ext uri="{FF2B5EF4-FFF2-40B4-BE49-F238E27FC236}">
                    <a16:creationId xmlns:a16="http://schemas.microsoft.com/office/drawing/2014/main" xmlns="" id="{3E0B43BF-D85F-49E4-81FE-462F6F6CBE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57" y="1490"/>
                <a:ext cx="834" cy="645"/>
              </a:xfrm>
              <a:custGeom>
                <a:avLst/>
                <a:gdLst>
                  <a:gd name="T0" fmla="*/ 0 w 834"/>
                  <a:gd name="T1" fmla="*/ 645 h 645"/>
                  <a:gd name="T2" fmla="*/ 0 w 834"/>
                  <a:gd name="T3" fmla="*/ 0 h 645"/>
                  <a:gd name="T4" fmla="*/ 695 w 834"/>
                  <a:gd name="T5" fmla="*/ 0 h 645"/>
                  <a:gd name="T6" fmla="*/ 834 w 834"/>
                  <a:gd name="T7" fmla="*/ 113 h 645"/>
                  <a:gd name="T8" fmla="*/ 834 w 834"/>
                  <a:gd name="T9" fmla="*/ 645 h 645"/>
                  <a:gd name="T10" fmla="*/ 0 w 834"/>
                  <a:gd name="T11" fmla="*/ 645 h 645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834"/>
                  <a:gd name="T19" fmla="*/ 0 h 645"/>
                  <a:gd name="T20" fmla="*/ 834 w 834"/>
                  <a:gd name="T21" fmla="*/ 645 h 645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834" h="645">
                    <a:moveTo>
                      <a:pt x="0" y="645"/>
                    </a:moveTo>
                    <a:lnTo>
                      <a:pt x="0" y="0"/>
                    </a:lnTo>
                    <a:lnTo>
                      <a:pt x="695" y="0"/>
                    </a:lnTo>
                    <a:lnTo>
                      <a:pt x="834" y="113"/>
                    </a:lnTo>
                    <a:lnTo>
                      <a:pt x="834" y="645"/>
                    </a:lnTo>
                    <a:lnTo>
                      <a:pt x="0" y="645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  <p:sp>
          <p:nvSpPr>
            <p:cNvPr id="520" name="Freeform 145">
              <a:extLst>
                <a:ext uri="{FF2B5EF4-FFF2-40B4-BE49-F238E27FC236}">
                  <a16:creationId xmlns:a16="http://schemas.microsoft.com/office/drawing/2014/main" xmlns="" id="{A753D2D1-69E6-4647-8D5B-9E579A4CCF35}"/>
                </a:ext>
              </a:extLst>
            </p:cNvPr>
            <p:cNvSpPr>
              <a:spLocks/>
            </p:cNvSpPr>
            <p:nvPr/>
          </p:nvSpPr>
          <p:spPr bwMode="auto">
            <a:xfrm>
              <a:off x="3145" y="1509"/>
              <a:ext cx="150" cy="162"/>
            </a:xfrm>
            <a:custGeom>
              <a:avLst/>
              <a:gdLst>
                <a:gd name="T0" fmla="*/ 11 w 150"/>
                <a:gd name="T1" fmla="*/ 0 h 162"/>
                <a:gd name="T2" fmla="*/ 0 w 150"/>
                <a:gd name="T3" fmla="*/ 162 h 162"/>
                <a:gd name="T4" fmla="*/ 150 w 150"/>
                <a:gd name="T5" fmla="*/ 113 h 162"/>
                <a:gd name="T6" fmla="*/ 11 w 150"/>
                <a:gd name="T7" fmla="*/ 0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50"/>
                <a:gd name="T13" fmla="*/ 0 h 162"/>
                <a:gd name="T14" fmla="*/ 150 w 150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50" h="162">
                  <a:moveTo>
                    <a:pt x="11" y="0"/>
                  </a:moveTo>
                  <a:lnTo>
                    <a:pt x="0" y="162"/>
                  </a:lnTo>
                  <a:lnTo>
                    <a:pt x="150" y="113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521" name="Freeform 146">
              <a:extLst>
                <a:ext uri="{FF2B5EF4-FFF2-40B4-BE49-F238E27FC236}">
                  <a16:creationId xmlns:a16="http://schemas.microsoft.com/office/drawing/2014/main" xmlns="" id="{3D307C92-E741-4CD0-879D-417DC9F034ED}"/>
                </a:ext>
              </a:extLst>
            </p:cNvPr>
            <p:cNvSpPr>
              <a:spLocks/>
            </p:cNvSpPr>
            <p:nvPr/>
          </p:nvSpPr>
          <p:spPr bwMode="auto">
            <a:xfrm>
              <a:off x="3156" y="1509"/>
              <a:ext cx="139" cy="132"/>
            </a:xfrm>
            <a:custGeom>
              <a:avLst/>
              <a:gdLst>
                <a:gd name="T0" fmla="*/ 0 w 139"/>
                <a:gd name="T1" fmla="*/ 0 h 132"/>
                <a:gd name="T2" fmla="*/ 15 w 139"/>
                <a:gd name="T3" fmla="*/ 132 h 132"/>
                <a:gd name="T4" fmla="*/ 139 w 139"/>
                <a:gd name="T5" fmla="*/ 113 h 132"/>
                <a:gd name="T6" fmla="*/ 0 w 139"/>
                <a:gd name="T7" fmla="*/ 0 h 13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39"/>
                <a:gd name="T13" fmla="*/ 0 h 132"/>
                <a:gd name="T14" fmla="*/ 139 w 139"/>
                <a:gd name="T15" fmla="*/ 132 h 13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39" h="132">
                  <a:moveTo>
                    <a:pt x="0" y="0"/>
                  </a:moveTo>
                  <a:lnTo>
                    <a:pt x="15" y="132"/>
                  </a:lnTo>
                  <a:lnTo>
                    <a:pt x="139" y="1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522" name="Line 147">
              <a:extLst>
                <a:ext uri="{FF2B5EF4-FFF2-40B4-BE49-F238E27FC236}">
                  <a16:creationId xmlns:a16="http://schemas.microsoft.com/office/drawing/2014/main" xmlns="" id="{88C92D5B-2DC9-4A1F-A64E-DDD7C0D7D24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94" y="1866"/>
              <a:ext cx="773" cy="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523" name="Rectangle 148">
              <a:extLst>
                <a:ext uri="{FF2B5EF4-FFF2-40B4-BE49-F238E27FC236}">
                  <a16:creationId xmlns:a16="http://schemas.microsoft.com/office/drawing/2014/main" xmlns="" id="{C43C09C9-9B64-4A07-89F9-48911F7467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04" y="1567"/>
              <a:ext cx="513" cy="24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524" name="Rectangle 149">
              <a:extLst>
                <a:ext uri="{FF2B5EF4-FFF2-40B4-BE49-F238E27FC236}">
                  <a16:creationId xmlns:a16="http://schemas.microsoft.com/office/drawing/2014/main" xmlns="" id="{614BC764-2011-4F67-8749-C5B36B2879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04" y="1570"/>
              <a:ext cx="436" cy="1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出货单</a:t>
              </a:r>
              <a:endParaRPr lang="en-US" altLang="zh-TW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525" name="Rectangle 150">
              <a:extLst>
                <a:ext uri="{FF2B5EF4-FFF2-40B4-BE49-F238E27FC236}">
                  <a16:creationId xmlns:a16="http://schemas.microsoft.com/office/drawing/2014/main" xmlns="" id="{08C8C407-A6A1-4754-9C89-1EBE6B8DB1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04" y="1692"/>
              <a:ext cx="0" cy="1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endParaRPr lang="en-US" altLang="zh-TW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grpSp>
          <p:nvGrpSpPr>
            <p:cNvPr id="526" name="Group 151">
              <a:extLst>
                <a:ext uri="{FF2B5EF4-FFF2-40B4-BE49-F238E27FC236}">
                  <a16:creationId xmlns:a16="http://schemas.microsoft.com/office/drawing/2014/main" xmlns="" id="{6B6DECB3-488F-4332-B9AE-45D8648C05B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04" y="2147"/>
              <a:ext cx="436" cy="1439"/>
              <a:chOff x="1204" y="2147"/>
              <a:chExt cx="436" cy="1439"/>
            </a:xfrm>
          </p:grpSpPr>
          <p:sp>
            <p:nvSpPr>
              <p:cNvPr id="783" name="Freeform 152">
                <a:extLst>
                  <a:ext uri="{FF2B5EF4-FFF2-40B4-BE49-F238E27FC236}">
                    <a16:creationId xmlns:a16="http://schemas.microsoft.com/office/drawing/2014/main" xmlns="" id="{553971AD-8519-421A-902F-3620ADC33C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16" y="2160"/>
                <a:ext cx="13" cy="63"/>
              </a:xfrm>
              <a:custGeom>
                <a:avLst/>
                <a:gdLst>
                  <a:gd name="T0" fmla="*/ 13 w 13"/>
                  <a:gd name="T1" fmla="*/ 6 h 63"/>
                  <a:gd name="T2" fmla="*/ 12 w 13"/>
                  <a:gd name="T3" fmla="*/ 1 h 63"/>
                  <a:gd name="T4" fmla="*/ 7 w 13"/>
                  <a:gd name="T5" fmla="*/ 0 h 63"/>
                  <a:gd name="T6" fmla="*/ 2 w 13"/>
                  <a:gd name="T7" fmla="*/ 1 h 63"/>
                  <a:gd name="T8" fmla="*/ 0 w 13"/>
                  <a:gd name="T9" fmla="*/ 6 h 63"/>
                  <a:gd name="T10" fmla="*/ 0 w 13"/>
                  <a:gd name="T11" fmla="*/ 57 h 63"/>
                  <a:gd name="T12" fmla="*/ 2 w 13"/>
                  <a:gd name="T13" fmla="*/ 62 h 63"/>
                  <a:gd name="T14" fmla="*/ 7 w 13"/>
                  <a:gd name="T15" fmla="*/ 63 h 63"/>
                  <a:gd name="T16" fmla="*/ 12 w 13"/>
                  <a:gd name="T17" fmla="*/ 62 h 63"/>
                  <a:gd name="T18" fmla="*/ 13 w 13"/>
                  <a:gd name="T19" fmla="*/ 57 h 63"/>
                  <a:gd name="T20" fmla="*/ 13 w 13"/>
                  <a:gd name="T21" fmla="*/ 6 h 6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13"/>
                  <a:gd name="T34" fmla="*/ 0 h 63"/>
                  <a:gd name="T35" fmla="*/ 13 w 13"/>
                  <a:gd name="T36" fmla="*/ 63 h 63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13" h="63">
                    <a:moveTo>
                      <a:pt x="13" y="6"/>
                    </a:moveTo>
                    <a:lnTo>
                      <a:pt x="12" y="1"/>
                    </a:lnTo>
                    <a:lnTo>
                      <a:pt x="7" y="0"/>
                    </a:lnTo>
                    <a:lnTo>
                      <a:pt x="2" y="1"/>
                    </a:lnTo>
                    <a:lnTo>
                      <a:pt x="0" y="6"/>
                    </a:lnTo>
                    <a:lnTo>
                      <a:pt x="0" y="57"/>
                    </a:lnTo>
                    <a:lnTo>
                      <a:pt x="2" y="62"/>
                    </a:lnTo>
                    <a:lnTo>
                      <a:pt x="7" y="63"/>
                    </a:lnTo>
                    <a:lnTo>
                      <a:pt x="12" y="62"/>
                    </a:lnTo>
                    <a:lnTo>
                      <a:pt x="13" y="57"/>
                    </a:lnTo>
                    <a:lnTo>
                      <a:pt x="13" y="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784" name="Freeform 153">
                <a:extLst>
                  <a:ext uri="{FF2B5EF4-FFF2-40B4-BE49-F238E27FC236}">
                    <a16:creationId xmlns:a16="http://schemas.microsoft.com/office/drawing/2014/main" xmlns="" id="{DA9B6B36-9008-43F3-8E1B-5070AAE78A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16" y="2248"/>
                <a:ext cx="13" cy="64"/>
              </a:xfrm>
              <a:custGeom>
                <a:avLst/>
                <a:gdLst>
                  <a:gd name="T0" fmla="*/ 13 w 13"/>
                  <a:gd name="T1" fmla="*/ 7 h 64"/>
                  <a:gd name="T2" fmla="*/ 12 w 13"/>
                  <a:gd name="T3" fmla="*/ 2 h 64"/>
                  <a:gd name="T4" fmla="*/ 7 w 13"/>
                  <a:gd name="T5" fmla="*/ 0 h 64"/>
                  <a:gd name="T6" fmla="*/ 2 w 13"/>
                  <a:gd name="T7" fmla="*/ 2 h 64"/>
                  <a:gd name="T8" fmla="*/ 0 w 13"/>
                  <a:gd name="T9" fmla="*/ 7 h 64"/>
                  <a:gd name="T10" fmla="*/ 0 w 13"/>
                  <a:gd name="T11" fmla="*/ 57 h 64"/>
                  <a:gd name="T12" fmla="*/ 2 w 13"/>
                  <a:gd name="T13" fmla="*/ 62 h 64"/>
                  <a:gd name="T14" fmla="*/ 7 w 13"/>
                  <a:gd name="T15" fmla="*/ 64 h 64"/>
                  <a:gd name="T16" fmla="*/ 12 w 13"/>
                  <a:gd name="T17" fmla="*/ 62 h 64"/>
                  <a:gd name="T18" fmla="*/ 13 w 13"/>
                  <a:gd name="T19" fmla="*/ 57 h 64"/>
                  <a:gd name="T20" fmla="*/ 13 w 13"/>
                  <a:gd name="T21" fmla="*/ 7 h 64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13"/>
                  <a:gd name="T34" fmla="*/ 0 h 64"/>
                  <a:gd name="T35" fmla="*/ 13 w 13"/>
                  <a:gd name="T36" fmla="*/ 64 h 64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13" h="64">
                    <a:moveTo>
                      <a:pt x="13" y="7"/>
                    </a:moveTo>
                    <a:lnTo>
                      <a:pt x="12" y="2"/>
                    </a:lnTo>
                    <a:lnTo>
                      <a:pt x="7" y="0"/>
                    </a:lnTo>
                    <a:lnTo>
                      <a:pt x="2" y="2"/>
                    </a:lnTo>
                    <a:lnTo>
                      <a:pt x="0" y="7"/>
                    </a:lnTo>
                    <a:lnTo>
                      <a:pt x="0" y="57"/>
                    </a:lnTo>
                    <a:lnTo>
                      <a:pt x="2" y="62"/>
                    </a:lnTo>
                    <a:lnTo>
                      <a:pt x="7" y="64"/>
                    </a:lnTo>
                    <a:lnTo>
                      <a:pt x="12" y="62"/>
                    </a:lnTo>
                    <a:lnTo>
                      <a:pt x="13" y="57"/>
                    </a:lnTo>
                    <a:lnTo>
                      <a:pt x="13" y="7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785" name="Freeform 154">
                <a:extLst>
                  <a:ext uri="{FF2B5EF4-FFF2-40B4-BE49-F238E27FC236}">
                    <a16:creationId xmlns:a16="http://schemas.microsoft.com/office/drawing/2014/main" xmlns="" id="{1C0074D8-8C7E-4EE2-9E63-6CD6DC8550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16" y="2337"/>
                <a:ext cx="13" cy="63"/>
              </a:xfrm>
              <a:custGeom>
                <a:avLst/>
                <a:gdLst>
                  <a:gd name="T0" fmla="*/ 13 w 13"/>
                  <a:gd name="T1" fmla="*/ 6 h 63"/>
                  <a:gd name="T2" fmla="*/ 12 w 13"/>
                  <a:gd name="T3" fmla="*/ 2 h 63"/>
                  <a:gd name="T4" fmla="*/ 7 w 13"/>
                  <a:gd name="T5" fmla="*/ 0 h 63"/>
                  <a:gd name="T6" fmla="*/ 2 w 13"/>
                  <a:gd name="T7" fmla="*/ 2 h 63"/>
                  <a:gd name="T8" fmla="*/ 0 w 13"/>
                  <a:gd name="T9" fmla="*/ 6 h 63"/>
                  <a:gd name="T10" fmla="*/ 0 w 13"/>
                  <a:gd name="T11" fmla="*/ 57 h 63"/>
                  <a:gd name="T12" fmla="*/ 2 w 13"/>
                  <a:gd name="T13" fmla="*/ 62 h 63"/>
                  <a:gd name="T14" fmla="*/ 7 w 13"/>
                  <a:gd name="T15" fmla="*/ 63 h 63"/>
                  <a:gd name="T16" fmla="*/ 12 w 13"/>
                  <a:gd name="T17" fmla="*/ 62 h 63"/>
                  <a:gd name="T18" fmla="*/ 13 w 13"/>
                  <a:gd name="T19" fmla="*/ 57 h 63"/>
                  <a:gd name="T20" fmla="*/ 13 w 13"/>
                  <a:gd name="T21" fmla="*/ 6 h 6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13"/>
                  <a:gd name="T34" fmla="*/ 0 h 63"/>
                  <a:gd name="T35" fmla="*/ 13 w 13"/>
                  <a:gd name="T36" fmla="*/ 63 h 63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13" h="63">
                    <a:moveTo>
                      <a:pt x="13" y="6"/>
                    </a:moveTo>
                    <a:lnTo>
                      <a:pt x="12" y="2"/>
                    </a:lnTo>
                    <a:lnTo>
                      <a:pt x="7" y="0"/>
                    </a:lnTo>
                    <a:lnTo>
                      <a:pt x="2" y="2"/>
                    </a:lnTo>
                    <a:lnTo>
                      <a:pt x="0" y="6"/>
                    </a:lnTo>
                    <a:lnTo>
                      <a:pt x="0" y="57"/>
                    </a:lnTo>
                    <a:lnTo>
                      <a:pt x="2" y="62"/>
                    </a:lnTo>
                    <a:lnTo>
                      <a:pt x="7" y="63"/>
                    </a:lnTo>
                    <a:lnTo>
                      <a:pt x="12" y="62"/>
                    </a:lnTo>
                    <a:lnTo>
                      <a:pt x="13" y="57"/>
                    </a:lnTo>
                    <a:lnTo>
                      <a:pt x="13" y="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786" name="Freeform 155">
                <a:extLst>
                  <a:ext uri="{FF2B5EF4-FFF2-40B4-BE49-F238E27FC236}">
                    <a16:creationId xmlns:a16="http://schemas.microsoft.com/office/drawing/2014/main" xmlns="" id="{24B55C73-74A6-4023-A554-0F2286E8F3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16" y="2425"/>
                <a:ext cx="13" cy="64"/>
              </a:xfrm>
              <a:custGeom>
                <a:avLst/>
                <a:gdLst>
                  <a:gd name="T0" fmla="*/ 13 w 13"/>
                  <a:gd name="T1" fmla="*/ 7 h 64"/>
                  <a:gd name="T2" fmla="*/ 12 w 13"/>
                  <a:gd name="T3" fmla="*/ 2 h 64"/>
                  <a:gd name="T4" fmla="*/ 7 w 13"/>
                  <a:gd name="T5" fmla="*/ 0 h 64"/>
                  <a:gd name="T6" fmla="*/ 2 w 13"/>
                  <a:gd name="T7" fmla="*/ 2 h 64"/>
                  <a:gd name="T8" fmla="*/ 0 w 13"/>
                  <a:gd name="T9" fmla="*/ 7 h 64"/>
                  <a:gd name="T10" fmla="*/ 0 w 13"/>
                  <a:gd name="T11" fmla="*/ 57 h 64"/>
                  <a:gd name="T12" fmla="*/ 2 w 13"/>
                  <a:gd name="T13" fmla="*/ 62 h 64"/>
                  <a:gd name="T14" fmla="*/ 7 w 13"/>
                  <a:gd name="T15" fmla="*/ 64 h 64"/>
                  <a:gd name="T16" fmla="*/ 12 w 13"/>
                  <a:gd name="T17" fmla="*/ 62 h 64"/>
                  <a:gd name="T18" fmla="*/ 13 w 13"/>
                  <a:gd name="T19" fmla="*/ 57 h 64"/>
                  <a:gd name="T20" fmla="*/ 13 w 13"/>
                  <a:gd name="T21" fmla="*/ 7 h 64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13"/>
                  <a:gd name="T34" fmla="*/ 0 h 64"/>
                  <a:gd name="T35" fmla="*/ 13 w 13"/>
                  <a:gd name="T36" fmla="*/ 64 h 64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13" h="64">
                    <a:moveTo>
                      <a:pt x="13" y="7"/>
                    </a:moveTo>
                    <a:lnTo>
                      <a:pt x="12" y="2"/>
                    </a:lnTo>
                    <a:lnTo>
                      <a:pt x="7" y="0"/>
                    </a:lnTo>
                    <a:lnTo>
                      <a:pt x="2" y="2"/>
                    </a:lnTo>
                    <a:lnTo>
                      <a:pt x="0" y="7"/>
                    </a:lnTo>
                    <a:lnTo>
                      <a:pt x="0" y="57"/>
                    </a:lnTo>
                    <a:lnTo>
                      <a:pt x="2" y="62"/>
                    </a:lnTo>
                    <a:lnTo>
                      <a:pt x="7" y="64"/>
                    </a:lnTo>
                    <a:lnTo>
                      <a:pt x="12" y="62"/>
                    </a:lnTo>
                    <a:lnTo>
                      <a:pt x="13" y="57"/>
                    </a:lnTo>
                    <a:lnTo>
                      <a:pt x="13" y="7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787" name="Freeform 156">
                <a:extLst>
                  <a:ext uri="{FF2B5EF4-FFF2-40B4-BE49-F238E27FC236}">
                    <a16:creationId xmlns:a16="http://schemas.microsoft.com/office/drawing/2014/main" xmlns="" id="{38096D70-D99A-4459-90AA-653A85F85B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16" y="2514"/>
                <a:ext cx="13" cy="63"/>
              </a:xfrm>
              <a:custGeom>
                <a:avLst/>
                <a:gdLst>
                  <a:gd name="T0" fmla="*/ 13 w 13"/>
                  <a:gd name="T1" fmla="*/ 6 h 63"/>
                  <a:gd name="T2" fmla="*/ 12 w 13"/>
                  <a:gd name="T3" fmla="*/ 2 h 63"/>
                  <a:gd name="T4" fmla="*/ 7 w 13"/>
                  <a:gd name="T5" fmla="*/ 0 h 63"/>
                  <a:gd name="T6" fmla="*/ 2 w 13"/>
                  <a:gd name="T7" fmla="*/ 2 h 63"/>
                  <a:gd name="T8" fmla="*/ 0 w 13"/>
                  <a:gd name="T9" fmla="*/ 6 h 63"/>
                  <a:gd name="T10" fmla="*/ 0 w 13"/>
                  <a:gd name="T11" fmla="*/ 57 h 63"/>
                  <a:gd name="T12" fmla="*/ 2 w 13"/>
                  <a:gd name="T13" fmla="*/ 62 h 63"/>
                  <a:gd name="T14" fmla="*/ 7 w 13"/>
                  <a:gd name="T15" fmla="*/ 63 h 63"/>
                  <a:gd name="T16" fmla="*/ 12 w 13"/>
                  <a:gd name="T17" fmla="*/ 62 h 63"/>
                  <a:gd name="T18" fmla="*/ 13 w 13"/>
                  <a:gd name="T19" fmla="*/ 57 h 63"/>
                  <a:gd name="T20" fmla="*/ 13 w 13"/>
                  <a:gd name="T21" fmla="*/ 6 h 6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13"/>
                  <a:gd name="T34" fmla="*/ 0 h 63"/>
                  <a:gd name="T35" fmla="*/ 13 w 13"/>
                  <a:gd name="T36" fmla="*/ 63 h 63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13" h="63">
                    <a:moveTo>
                      <a:pt x="13" y="6"/>
                    </a:moveTo>
                    <a:lnTo>
                      <a:pt x="12" y="2"/>
                    </a:lnTo>
                    <a:lnTo>
                      <a:pt x="7" y="0"/>
                    </a:lnTo>
                    <a:lnTo>
                      <a:pt x="2" y="2"/>
                    </a:lnTo>
                    <a:lnTo>
                      <a:pt x="0" y="6"/>
                    </a:lnTo>
                    <a:lnTo>
                      <a:pt x="0" y="57"/>
                    </a:lnTo>
                    <a:lnTo>
                      <a:pt x="2" y="62"/>
                    </a:lnTo>
                    <a:lnTo>
                      <a:pt x="7" y="63"/>
                    </a:lnTo>
                    <a:lnTo>
                      <a:pt x="12" y="62"/>
                    </a:lnTo>
                    <a:lnTo>
                      <a:pt x="13" y="57"/>
                    </a:lnTo>
                    <a:lnTo>
                      <a:pt x="13" y="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788" name="Freeform 157">
                <a:extLst>
                  <a:ext uri="{FF2B5EF4-FFF2-40B4-BE49-F238E27FC236}">
                    <a16:creationId xmlns:a16="http://schemas.microsoft.com/office/drawing/2014/main" xmlns="" id="{805A3EC7-1875-4A0D-9511-87DE5E2BAE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16" y="2603"/>
                <a:ext cx="13" cy="63"/>
              </a:xfrm>
              <a:custGeom>
                <a:avLst/>
                <a:gdLst>
                  <a:gd name="T0" fmla="*/ 13 w 13"/>
                  <a:gd name="T1" fmla="*/ 6 h 63"/>
                  <a:gd name="T2" fmla="*/ 12 w 13"/>
                  <a:gd name="T3" fmla="*/ 1 h 63"/>
                  <a:gd name="T4" fmla="*/ 7 w 13"/>
                  <a:gd name="T5" fmla="*/ 0 h 63"/>
                  <a:gd name="T6" fmla="*/ 2 w 13"/>
                  <a:gd name="T7" fmla="*/ 1 h 63"/>
                  <a:gd name="T8" fmla="*/ 0 w 13"/>
                  <a:gd name="T9" fmla="*/ 6 h 63"/>
                  <a:gd name="T10" fmla="*/ 0 w 13"/>
                  <a:gd name="T11" fmla="*/ 56 h 63"/>
                  <a:gd name="T12" fmla="*/ 2 w 13"/>
                  <a:gd name="T13" fmla="*/ 61 h 63"/>
                  <a:gd name="T14" fmla="*/ 7 w 13"/>
                  <a:gd name="T15" fmla="*/ 63 h 63"/>
                  <a:gd name="T16" fmla="*/ 12 w 13"/>
                  <a:gd name="T17" fmla="*/ 61 h 63"/>
                  <a:gd name="T18" fmla="*/ 13 w 13"/>
                  <a:gd name="T19" fmla="*/ 56 h 63"/>
                  <a:gd name="T20" fmla="*/ 13 w 13"/>
                  <a:gd name="T21" fmla="*/ 6 h 6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13"/>
                  <a:gd name="T34" fmla="*/ 0 h 63"/>
                  <a:gd name="T35" fmla="*/ 13 w 13"/>
                  <a:gd name="T36" fmla="*/ 63 h 63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13" h="63">
                    <a:moveTo>
                      <a:pt x="13" y="6"/>
                    </a:moveTo>
                    <a:lnTo>
                      <a:pt x="12" y="1"/>
                    </a:lnTo>
                    <a:lnTo>
                      <a:pt x="7" y="0"/>
                    </a:lnTo>
                    <a:lnTo>
                      <a:pt x="2" y="1"/>
                    </a:lnTo>
                    <a:lnTo>
                      <a:pt x="0" y="6"/>
                    </a:lnTo>
                    <a:lnTo>
                      <a:pt x="0" y="56"/>
                    </a:lnTo>
                    <a:lnTo>
                      <a:pt x="2" y="61"/>
                    </a:lnTo>
                    <a:lnTo>
                      <a:pt x="7" y="63"/>
                    </a:lnTo>
                    <a:lnTo>
                      <a:pt x="12" y="61"/>
                    </a:lnTo>
                    <a:lnTo>
                      <a:pt x="13" y="56"/>
                    </a:lnTo>
                    <a:lnTo>
                      <a:pt x="13" y="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789" name="Freeform 158">
                <a:extLst>
                  <a:ext uri="{FF2B5EF4-FFF2-40B4-BE49-F238E27FC236}">
                    <a16:creationId xmlns:a16="http://schemas.microsoft.com/office/drawing/2014/main" xmlns="" id="{E07398D2-FC14-4CEF-A0CA-73C4DFDFAB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16" y="2691"/>
                <a:ext cx="13" cy="63"/>
              </a:xfrm>
              <a:custGeom>
                <a:avLst/>
                <a:gdLst>
                  <a:gd name="T0" fmla="*/ 13 w 13"/>
                  <a:gd name="T1" fmla="*/ 6 h 63"/>
                  <a:gd name="T2" fmla="*/ 12 w 13"/>
                  <a:gd name="T3" fmla="*/ 2 h 63"/>
                  <a:gd name="T4" fmla="*/ 7 w 13"/>
                  <a:gd name="T5" fmla="*/ 0 h 63"/>
                  <a:gd name="T6" fmla="*/ 2 w 13"/>
                  <a:gd name="T7" fmla="*/ 2 h 63"/>
                  <a:gd name="T8" fmla="*/ 0 w 13"/>
                  <a:gd name="T9" fmla="*/ 6 h 63"/>
                  <a:gd name="T10" fmla="*/ 0 w 13"/>
                  <a:gd name="T11" fmla="*/ 57 h 63"/>
                  <a:gd name="T12" fmla="*/ 2 w 13"/>
                  <a:gd name="T13" fmla="*/ 62 h 63"/>
                  <a:gd name="T14" fmla="*/ 7 w 13"/>
                  <a:gd name="T15" fmla="*/ 63 h 63"/>
                  <a:gd name="T16" fmla="*/ 12 w 13"/>
                  <a:gd name="T17" fmla="*/ 62 h 63"/>
                  <a:gd name="T18" fmla="*/ 13 w 13"/>
                  <a:gd name="T19" fmla="*/ 57 h 63"/>
                  <a:gd name="T20" fmla="*/ 13 w 13"/>
                  <a:gd name="T21" fmla="*/ 6 h 6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13"/>
                  <a:gd name="T34" fmla="*/ 0 h 63"/>
                  <a:gd name="T35" fmla="*/ 13 w 13"/>
                  <a:gd name="T36" fmla="*/ 63 h 63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13" h="63">
                    <a:moveTo>
                      <a:pt x="13" y="6"/>
                    </a:moveTo>
                    <a:lnTo>
                      <a:pt x="12" y="2"/>
                    </a:lnTo>
                    <a:lnTo>
                      <a:pt x="7" y="0"/>
                    </a:lnTo>
                    <a:lnTo>
                      <a:pt x="2" y="2"/>
                    </a:lnTo>
                    <a:lnTo>
                      <a:pt x="0" y="6"/>
                    </a:lnTo>
                    <a:lnTo>
                      <a:pt x="0" y="57"/>
                    </a:lnTo>
                    <a:lnTo>
                      <a:pt x="2" y="62"/>
                    </a:lnTo>
                    <a:lnTo>
                      <a:pt x="7" y="63"/>
                    </a:lnTo>
                    <a:lnTo>
                      <a:pt x="12" y="62"/>
                    </a:lnTo>
                    <a:lnTo>
                      <a:pt x="13" y="57"/>
                    </a:lnTo>
                    <a:lnTo>
                      <a:pt x="13" y="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790" name="Freeform 159">
                <a:extLst>
                  <a:ext uri="{FF2B5EF4-FFF2-40B4-BE49-F238E27FC236}">
                    <a16:creationId xmlns:a16="http://schemas.microsoft.com/office/drawing/2014/main" xmlns="" id="{220FA550-66DE-49D6-A775-7F977AABB5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16" y="2780"/>
                <a:ext cx="13" cy="63"/>
              </a:xfrm>
              <a:custGeom>
                <a:avLst/>
                <a:gdLst>
                  <a:gd name="T0" fmla="*/ 13 w 13"/>
                  <a:gd name="T1" fmla="*/ 6 h 63"/>
                  <a:gd name="T2" fmla="*/ 12 w 13"/>
                  <a:gd name="T3" fmla="*/ 1 h 63"/>
                  <a:gd name="T4" fmla="*/ 7 w 13"/>
                  <a:gd name="T5" fmla="*/ 0 h 63"/>
                  <a:gd name="T6" fmla="*/ 2 w 13"/>
                  <a:gd name="T7" fmla="*/ 1 h 63"/>
                  <a:gd name="T8" fmla="*/ 0 w 13"/>
                  <a:gd name="T9" fmla="*/ 6 h 63"/>
                  <a:gd name="T10" fmla="*/ 0 w 13"/>
                  <a:gd name="T11" fmla="*/ 56 h 63"/>
                  <a:gd name="T12" fmla="*/ 2 w 13"/>
                  <a:gd name="T13" fmla="*/ 61 h 63"/>
                  <a:gd name="T14" fmla="*/ 7 w 13"/>
                  <a:gd name="T15" fmla="*/ 63 h 63"/>
                  <a:gd name="T16" fmla="*/ 12 w 13"/>
                  <a:gd name="T17" fmla="*/ 61 h 63"/>
                  <a:gd name="T18" fmla="*/ 13 w 13"/>
                  <a:gd name="T19" fmla="*/ 56 h 63"/>
                  <a:gd name="T20" fmla="*/ 13 w 13"/>
                  <a:gd name="T21" fmla="*/ 6 h 6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13"/>
                  <a:gd name="T34" fmla="*/ 0 h 63"/>
                  <a:gd name="T35" fmla="*/ 13 w 13"/>
                  <a:gd name="T36" fmla="*/ 63 h 63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13" h="63">
                    <a:moveTo>
                      <a:pt x="13" y="6"/>
                    </a:moveTo>
                    <a:lnTo>
                      <a:pt x="12" y="1"/>
                    </a:lnTo>
                    <a:lnTo>
                      <a:pt x="7" y="0"/>
                    </a:lnTo>
                    <a:lnTo>
                      <a:pt x="2" y="1"/>
                    </a:lnTo>
                    <a:lnTo>
                      <a:pt x="0" y="6"/>
                    </a:lnTo>
                    <a:lnTo>
                      <a:pt x="0" y="56"/>
                    </a:lnTo>
                    <a:lnTo>
                      <a:pt x="2" y="61"/>
                    </a:lnTo>
                    <a:lnTo>
                      <a:pt x="7" y="63"/>
                    </a:lnTo>
                    <a:lnTo>
                      <a:pt x="12" y="61"/>
                    </a:lnTo>
                    <a:lnTo>
                      <a:pt x="13" y="56"/>
                    </a:lnTo>
                    <a:lnTo>
                      <a:pt x="13" y="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791" name="Freeform 160">
                <a:extLst>
                  <a:ext uri="{FF2B5EF4-FFF2-40B4-BE49-F238E27FC236}">
                    <a16:creationId xmlns:a16="http://schemas.microsoft.com/office/drawing/2014/main" xmlns="" id="{48AAF2CA-7D83-42B5-914E-4FEF92FF39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16" y="2868"/>
                <a:ext cx="13" cy="63"/>
              </a:xfrm>
              <a:custGeom>
                <a:avLst/>
                <a:gdLst>
                  <a:gd name="T0" fmla="*/ 13 w 13"/>
                  <a:gd name="T1" fmla="*/ 6 h 63"/>
                  <a:gd name="T2" fmla="*/ 12 w 13"/>
                  <a:gd name="T3" fmla="*/ 2 h 63"/>
                  <a:gd name="T4" fmla="*/ 7 w 13"/>
                  <a:gd name="T5" fmla="*/ 0 h 63"/>
                  <a:gd name="T6" fmla="*/ 2 w 13"/>
                  <a:gd name="T7" fmla="*/ 2 h 63"/>
                  <a:gd name="T8" fmla="*/ 0 w 13"/>
                  <a:gd name="T9" fmla="*/ 6 h 63"/>
                  <a:gd name="T10" fmla="*/ 0 w 13"/>
                  <a:gd name="T11" fmla="*/ 57 h 63"/>
                  <a:gd name="T12" fmla="*/ 2 w 13"/>
                  <a:gd name="T13" fmla="*/ 62 h 63"/>
                  <a:gd name="T14" fmla="*/ 7 w 13"/>
                  <a:gd name="T15" fmla="*/ 63 h 63"/>
                  <a:gd name="T16" fmla="*/ 12 w 13"/>
                  <a:gd name="T17" fmla="*/ 62 h 63"/>
                  <a:gd name="T18" fmla="*/ 13 w 13"/>
                  <a:gd name="T19" fmla="*/ 57 h 63"/>
                  <a:gd name="T20" fmla="*/ 13 w 13"/>
                  <a:gd name="T21" fmla="*/ 6 h 6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13"/>
                  <a:gd name="T34" fmla="*/ 0 h 63"/>
                  <a:gd name="T35" fmla="*/ 13 w 13"/>
                  <a:gd name="T36" fmla="*/ 63 h 63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13" h="63">
                    <a:moveTo>
                      <a:pt x="13" y="6"/>
                    </a:moveTo>
                    <a:lnTo>
                      <a:pt x="12" y="2"/>
                    </a:lnTo>
                    <a:lnTo>
                      <a:pt x="7" y="0"/>
                    </a:lnTo>
                    <a:lnTo>
                      <a:pt x="2" y="2"/>
                    </a:lnTo>
                    <a:lnTo>
                      <a:pt x="0" y="6"/>
                    </a:lnTo>
                    <a:lnTo>
                      <a:pt x="0" y="57"/>
                    </a:lnTo>
                    <a:lnTo>
                      <a:pt x="2" y="62"/>
                    </a:lnTo>
                    <a:lnTo>
                      <a:pt x="7" y="63"/>
                    </a:lnTo>
                    <a:lnTo>
                      <a:pt x="12" y="62"/>
                    </a:lnTo>
                    <a:lnTo>
                      <a:pt x="13" y="57"/>
                    </a:lnTo>
                    <a:lnTo>
                      <a:pt x="13" y="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792" name="Freeform 161">
                <a:extLst>
                  <a:ext uri="{FF2B5EF4-FFF2-40B4-BE49-F238E27FC236}">
                    <a16:creationId xmlns:a16="http://schemas.microsoft.com/office/drawing/2014/main" xmlns="" id="{EA3BD749-6775-4C04-BA43-594075CB74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16" y="2957"/>
                <a:ext cx="13" cy="63"/>
              </a:xfrm>
              <a:custGeom>
                <a:avLst/>
                <a:gdLst>
                  <a:gd name="T0" fmla="*/ 13 w 13"/>
                  <a:gd name="T1" fmla="*/ 6 h 63"/>
                  <a:gd name="T2" fmla="*/ 12 w 13"/>
                  <a:gd name="T3" fmla="*/ 1 h 63"/>
                  <a:gd name="T4" fmla="*/ 7 w 13"/>
                  <a:gd name="T5" fmla="*/ 0 h 63"/>
                  <a:gd name="T6" fmla="*/ 2 w 13"/>
                  <a:gd name="T7" fmla="*/ 1 h 63"/>
                  <a:gd name="T8" fmla="*/ 0 w 13"/>
                  <a:gd name="T9" fmla="*/ 6 h 63"/>
                  <a:gd name="T10" fmla="*/ 0 w 13"/>
                  <a:gd name="T11" fmla="*/ 57 h 63"/>
                  <a:gd name="T12" fmla="*/ 2 w 13"/>
                  <a:gd name="T13" fmla="*/ 61 h 63"/>
                  <a:gd name="T14" fmla="*/ 7 w 13"/>
                  <a:gd name="T15" fmla="*/ 63 h 63"/>
                  <a:gd name="T16" fmla="*/ 12 w 13"/>
                  <a:gd name="T17" fmla="*/ 61 h 63"/>
                  <a:gd name="T18" fmla="*/ 13 w 13"/>
                  <a:gd name="T19" fmla="*/ 57 h 63"/>
                  <a:gd name="T20" fmla="*/ 13 w 13"/>
                  <a:gd name="T21" fmla="*/ 6 h 6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13"/>
                  <a:gd name="T34" fmla="*/ 0 h 63"/>
                  <a:gd name="T35" fmla="*/ 13 w 13"/>
                  <a:gd name="T36" fmla="*/ 63 h 63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13" h="63">
                    <a:moveTo>
                      <a:pt x="13" y="6"/>
                    </a:moveTo>
                    <a:lnTo>
                      <a:pt x="12" y="1"/>
                    </a:lnTo>
                    <a:lnTo>
                      <a:pt x="7" y="0"/>
                    </a:lnTo>
                    <a:lnTo>
                      <a:pt x="2" y="1"/>
                    </a:lnTo>
                    <a:lnTo>
                      <a:pt x="0" y="6"/>
                    </a:lnTo>
                    <a:lnTo>
                      <a:pt x="0" y="57"/>
                    </a:lnTo>
                    <a:lnTo>
                      <a:pt x="2" y="61"/>
                    </a:lnTo>
                    <a:lnTo>
                      <a:pt x="7" y="63"/>
                    </a:lnTo>
                    <a:lnTo>
                      <a:pt x="12" y="61"/>
                    </a:lnTo>
                    <a:lnTo>
                      <a:pt x="13" y="57"/>
                    </a:lnTo>
                    <a:lnTo>
                      <a:pt x="13" y="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793" name="Freeform 162">
                <a:extLst>
                  <a:ext uri="{FF2B5EF4-FFF2-40B4-BE49-F238E27FC236}">
                    <a16:creationId xmlns:a16="http://schemas.microsoft.com/office/drawing/2014/main" xmlns="" id="{730E0167-B085-4C65-80E3-97ECAB07F1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16" y="3045"/>
                <a:ext cx="13" cy="63"/>
              </a:xfrm>
              <a:custGeom>
                <a:avLst/>
                <a:gdLst>
                  <a:gd name="T0" fmla="*/ 13 w 13"/>
                  <a:gd name="T1" fmla="*/ 6 h 63"/>
                  <a:gd name="T2" fmla="*/ 12 w 13"/>
                  <a:gd name="T3" fmla="*/ 2 h 63"/>
                  <a:gd name="T4" fmla="*/ 7 w 13"/>
                  <a:gd name="T5" fmla="*/ 0 h 63"/>
                  <a:gd name="T6" fmla="*/ 2 w 13"/>
                  <a:gd name="T7" fmla="*/ 2 h 63"/>
                  <a:gd name="T8" fmla="*/ 0 w 13"/>
                  <a:gd name="T9" fmla="*/ 6 h 63"/>
                  <a:gd name="T10" fmla="*/ 0 w 13"/>
                  <a:gd name="T11" fmla="*/ 57 h 63"/>
                  <a:gd name="T12" fmla="*/ 2 w 13"/>
                  <a:gd name="T13" fmla="*/ 62 h 63"/>
                  <a:gd name="T14" fmla="*/ 7 w 13"/>
                  <a:gd name="T15" fmla="*/ 63 h 63"/>
                  <a:gd name="T16" fmla="*/ 12 w 13"/>
                  <a:gd name="T17" fmla="*/ 62 h 63"/>
                  <a:gd name="T18" fmla="*/ 13 w 13"/>
                  <a:gd name="T19" fmla="*/ 57 h 63"/>
                  <a:gd name="T20" fmla="*/ 13 w 13"/>
                  <a:gd name="T21" fmla="*/ 6 h 6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13"/>
                  <a:gd name="T34" fmla="*/ 0 h 63"/>
                  <a:gd name="T35" fmla="*/ 13 w 13"/>
                  <a:gd name="T36" fmla="*/ 63 h 63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13" h="63">
                    <a:moveTo>
                      <a:pt x="13" y="6"/>
                    </a:moveTo>
                    <a:lnTo>
                      <a:pt x="12" y="2"/>
                    </a:lnTo>
                    <a:lnTo>
                      <a:pt x="7" y="0"/>
                    </a:lnTo>
                    <a:lnTo>
                      <a:pt x="2" y="2"/>
                    </a:lnTo>
                    <a:lnTo>
                      <a:pt x="0" y="6"/>
                    </a:lnTo>
                    <a:lnTo>
                      <a:pt x="0" y="57"/>
                    </a:lnTo>
                    <a:lnTo>
                      <a:pt x="2" y="62"/>
                    </a:lnTo>
                    <a:lnTo>
                      <a:pt x="7" y="63"/>
                    </a:lnTo>
                    <a:lnTo>
                      <a:pt x="12" y="62"/>
                    </a:lnTo>
                    <a:lnTo>
                      <a:pt x="13" y="57"/>
                    </a:lnTo>
                    <a:lnTo>
                      <a:pt x="13" y="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794" name="Freeform 163">
                <a:extLst>
                  <a:ext uri="{FF2B5EF4-FFF2-40B4-BE49-F238E27FC236}">
                    <a16:creationId xmlns:a16="http://schemas.microsoft.com/office/drawing/2014/main" xmlns="" id="{E4242FFF-B837-467A-BDCC-97FDFF5F52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16" y="3134"/>
                <a:ext cx="13" cy="63"/>
              </a:xfrm>
              <a:custGeom>
                <a:avLst/>
                <a:gdLst>
                  <a:gd name="T0" fmla="*/ 13 w 13"/>
                  <a:gd name="T1" fmla="*/ 6 h 63"/>
                  <a:gd name="T2" fmla="*/ 12 w 13"/>
                  <a:gd name="T3" fmla="*/ 1 h 63"/>
                  <a:gd name="T4" fmla="*/ 7 w 13"/>
                  <a:gd name="T5" fmla="*/ 0 h 63"/>
                  <a:gd name="T6" fmla="*/ 2 w 13"/>
                  <a:gd name="T7" fmla="*/ 1 h 63"/>
                  <a:gd name="T8" fmla="*/ 0 w 13"/>
                  <a:gd name="T9" fmla="*/ 6 h 63"/>
                  <a:gd name="T10" fmla="*/ 0 w 13"/>
                  <a:gd name="T11" fmla="*/ 57 h 63"/>
                  <a:gd name="T12" fmla="*/ 2 w 13"/>
                  <a:gd name="T13" fmla="*/ 61 h 63"/>
                  <a:gd name="T14" fmla="*/ 7 w 13"/>
                  <a:gd name="T15" fmla="*/ 63 h 63"/>
                  <a:gd name="T16" fmla="*/ 12 w 13"/>
                  <a:gd name="T17" fmla="*/ 61 h 63"/>
                  <a:gd name="T18" fmla="*/ 13 w 13"/>
                  <a:gd name="T19" fmla="*/ 57 h 63"/>
                  <a:gd name="T20" fmla="*/ 13 w 13"/>
                  <a:gd name="T21" fmla="*/ 6 h 6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13"/>
                  <a:gd name="T34" fmla="*/ 0 h 63"/>
                  <a:gd name="T35" fmla="*/ 13 w 13"/>
                  <a:gd name="T36" fmla="*/ 63 h 63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13" h="63">
                    <a:moveTo>
                      <a:pt x="13" y="6"/>
                    </a:moveTo>
                    <a:lnTo>
                      <a:pt x="12" y="1"/>
                    </a:lnTo>
                    <a:lnTo>
                      <a:pt x="7" y="0"/>
                    </a:lnTo>
                    <a:lnTo>
                      <a:pt x="2" y="1"/>
                    </a:lnTo>
                    <a:lnTo>
                      <a:pt x="0" y="6"/>
                    </a:lnTo>
                    <a:lnTo>
                      <a:pt x="0" y="57"/>
                    </a:lnTo>
                    <a:lnTo>
                      <a:pt x="2" y="61"/>
                    </a:lnTo>
                    <a:lnTo>
                      <a:pt x="7" y="63"/>
                    </a:lnTo>
                    <a:lnTo>
                      <a:pt x="12" y="61"/>
                    </a:lnTo>
                    <a:lnTo>
                      <a:pt x="13" y="57"/>
                    </a:lnTo>
                    <a:lnTo>
                      <a:pt x="13" y="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795" name="Freeform 164">
                <a:extLst>
                  <a:ext uri="{FF2B5EF4-FFF2-40B4-BE49-F238E27FC236}">
                    <a16:creationId xmlns:a16="http://schemas.microsoft.com/office/drawing/2014/main" xmlns="" id="{FD3B47FC-A1AE-4F99-828C-7E790C20F0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16" y="3222"/>
                <a:ext cx="13" cy="63"/>
              </a:xfrm>
              <a:custGeom>
                <a:avLst/>
                <a:gdLst>
                  <a:gd name="T0" fmla="*/ 13 w 13"/>
                  <a:gd name="T1" fmla="*/ 7 h 63"/>
                  <a:gd name="T2" fmla="*/ 12 w 13"/>
                  <a:gd name="T3" fmla="*/ 2 h 63"/>
                  <a:gd name="T4" fmla="*/ 7 w 13"/>
                  <a:gd name="T5" fmla="*/ 0 h 63"/>
                  <a:gd name="T6" fmla="*/ 2 w 13"/>
                  <a:gd name="T7" fmla="*/ 2 h 63"/>
                  <a:gd name="T8" fmla="*/ 0 w 13"/>
                  <a:gd name="T9" fmla="*/ 7 h 63"/>
                  <a:gd name="T10" fmla="*/ 0 w 13"/>
                  <a:gd name="T11" fmla="*/ 57 h 63"/>
                  <a:gd name="T12" fmla="*/ 2 w 13"/>
                  <a:gd name="T13" fmla="*/ 62 h 63"/>
                  <a:gd name="T14" fmla="*/ 7 w 13"/>
                  <a:gd name="T15" fmla="*/ 63 h 63"/>
                  <a:gd name="T16" fmla="*/ 12 w 13"/>
                  <a:gd name="T17" fmla="*/ 62 h 63"/>
                  <a:gd name="T18" fmla="*/ 13 w 13"/>
                  <a:gd name="T19" fmla="*/ 57 h 63"/>
                  <a:gd name="T20" fmla="*/ 13 w 13"/>
                  <a:gd name="T21" fmla="*/ 7 h 6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13"/>
                  <a:gd name="T34" fmla="*/ 0 h 63"/>
                  <a:gd name="T35" fmla="*/ 13 w 13"/>
                  <a:gd name="T36" fmla="*/ 63 h 63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13" h="63">
                    <a:moveTo>
                      <a:pt x="13" y="7"/>
                    </a:moveTo>
                    <a:lnTo>
                      <a:pt x="12" y="2"/>
                    </a:lnTo>
                    <a:lnTo>
                      <a:pt x="7" y="0"/>
                    </a:lnTo>
                    <a:lnTo>
                      <a:pt x="2" y="2"/>
                    </a:lnTo>
                    <a:lnTo>
                      <a:pt x="0" y="7"/>
                    </a:lnTo>
                    <a:lnTo>
                      <a:pt x="0" y="57"/>
                    </a:lnTo>
                    <a:lnTo>
                      <a:pt x="2" y="62"/>
                    </a:lnTo>
                    <a:lnTo>
                      <a:pt x="7" y="63"/>
                    </a:lnTo>
                    <a:lnTo>
                      <a:pt x="12" y="62"/>
                    </a:lnTo>
                    <a:lnTo>
                      <a:pt x="13" y="57"/>
                    </a:lnTo>
                    <a:lnTo>
                      <a:pt x="13" y="7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796" name="Freeform 165">
                <a:extLst>
                  <a:ext uri="{FF2B5EF4-FFF2-40B4-BE49-F238E27FC236}">
                    <a16:creationId xmlns:a16="http://schemas.microsoft.com/office/drawing/2014/main" xmlns="" id="{51C9E43E-F308-403D-9CC1-F6B2653136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16" y="3311"/>
                <a:ext cx="13" cy="63"/>
              </a:xfrm>
              <a:custGeom>
                <a:avLst/>
                <a:gdLst>
                  <a:gd name="T0" fmla="*/ 13 w 13"/>
                  <a:gd name="T1" fmla="*/ 6 h 63"/>
                  <a:gd name="T2" fmla="*/ 12 w 13"/>
                  <a:gd name="T3" fmla="*/ 1 h 63"/>
                  <a:gd name="T4" fmla="*/ 7 w 13"/>
                  <a:gd name="T5" fmla="*/ 0 h 63"/>
                  <a:gd name="T6" fmla="*/ 2 w 13"/>
                  <a:gd name="T7" fmla="*/ 1 h 63"/>
                  <a:gd name="T8" fmla="*/ 0 w 13"/>
                  <a:gd name="T9" fmla="*/ 6 h 63"/>
                  <a:gd name="T10" fmla="*/ 0 w 13"/>
                  <a:gd name="T11" fmla="*/ 57 h 63"/>
                  <a:gd name="T12" fmla="*/ 2 w 13"/>
                  <a:gd name="T13" fmla="*/ 61 h 63"/>
                  <a:gd name="T14" fmla="*/ 7 w 13"/>
                  <a:gd name="T15" fmla="*/ 63 h 63"/>
                  <a:gd name="T16" fmla="*/ 12 w 13"/>
                  <a:gd name="T17" fmla="*/ 61 h 63"/>
                  <a:gd name="T18" fmla="*/ 13 w 13"/>
                  <a:gd name="T19" fmla="*/ 57 h 63"/>
                  <a:gd name="T20" fmla="*/ 13 w 13"/>
                  <a:gd name="T21" fmla="*/ 6 h 6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13"/>
                  <a:gd name="T34" fmla="*/ 0 h 63"/>
                  <a:gd name="T35" fmla="*/ 13 w 13"/>
                  <a:gd name="T36" fmla="*/ 63 h 63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13" h="63">
                    <a:moveTo>
                      <a:pt x="13" y="6"/>
                    </a:moveTo>
                    <a:lnTo>
                      <a:pt x="12" y="1"/>
                    </a:lnTo>
                    <a:lnTo>
                      <a:pt x="7" y="0"/>
                    </a:lnTo>
                    <a:lnTo>
                      <a:pt x="2" y="1"/>
                    </a:lnTo>
                    <a:lnTo>
                      <a:pt x="0" y="6"/>
                    </a:lnTo>
                    <a:lnTo>
                      <a:pt x="0" y="57"/>
                    </a:lnTo>
                    <a:lnTo>
                      <a:pt x="2" y="61"/>
                    </a:lnTo>
                    <a:lnTo>
                      <a:pt x="7" y="63"/>
                    </a:lnTo>
                    <a:lnTo>
                      <a:pt x="12" y="61"/>
                    </a:lnTo>
                    <a:lnTo>
                      <a:pt x="13" y="57"/>
                    </a:lnTo>
                    <a:lnTo>
                      <a:pt x="13" y="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797" name="Freeform 166">
                <a:extLst>
                  <a:ext uri="{FF2B5EF4-FFF2-40B4-BE49-F238E27FC236}">
                    <a16:creationId xmlns:a16="http://schemas.microsoft.com/office/drawing/2014/main" xmlns="" id="{6CFAA184-BEDB-4C56-99BF-D0BFBDA85A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16" y="3399"/>
                <a:ext cx="13" cy="63"/>
              </a:xfrm>
              <a:custGeom>
                <a:avLst/>
                <a:gdLst>
                  <a:gd name="T0" fmla="*/ 13 w 13"/>
                  <a:gd name="T1" fmla="*/ 7 h 63"/>
                  <a:gd name="T2" fmla="*/ 12 w 13"/>
                  <a:gd name="T3" fmla="*/ 2 h 63"/>
                  <a:gd name="T4" fmla="*/ 7 w 13"/>
                  <a:gd name="T5" fmla="*/ 0 h 63"/>
                  <a:gd name="T6" fmla="*/ 2 w 13"/>
                  <a:gd name="T7" fmla="*/ 2 h 63"/>
                  <a:gd name="T8" fmla="*/ 0 w 13"/>
                  <a:gd name="T9" fmla="*/ 7 h 63"/>
                  <a:gd name="T10" fmla="*/ 0 w 13"/>
                  <a:gd name="T11" fmla="*/ 57 h 63"/>
                  <a:gd name="T12" fmla="*/ 2 w 13"/>
                  <a:gd name="T13" fmla="*/ 62 h 63"/>
                  <a:gd name="T14" fmla="*/ 7 w 13"/>
                  <a:gd name="T15" fmla="*/ 63 h 63"/>
                  <a:gd name="T16" fmla="*/ 12 w 13"/>
                  <a:gd name="T17" fmla="*/ 62 h 63"/>
                  <a:gd name="T18" fmla="*/ 13 w 13"/>
                  <a:gd name="T19" fmla="*/ 57 h 63"/>
                  <a:gd name="T20" fmla="*/ 13 w 13"/>
                  <a:gd name="T21" fmla="*/ 7 h 6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13"/>
                  <a:gd name="T34" fmla="*/ 0 h 63"/>
                  <a:gd name="T35" fmla="*/ 13 w 13"/>
                  <a:gd name="T36" fmla="*/ 63 h 63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13" h="63">
                    <a:moveTo>
                      <a:pt x="13" y="7"/>
                    </a:moveTo>
                    <a:lnTo>
                      <a:pt x="12" y="2"/>
                    </a:lnTo>
                    <a:lnTo>
                      <a:pt x="7" y="0"/>
                    </a:lnTo>
                    <a:lnTo>
                      <a:pt x="2" y="2"/>
                    </a:lnTo>
                    <a:lnTo>
                      <a:pt x="0" y="7"/>
                    </a:lnTo>
                    <a:lnTo>
                      <a:pt x="0" y="57"/>
                    </a:lnTo>
                    <a:lnTo>
                      <a:pt x="2" y="62"/>
                    </a:lnTo>
                    <a:lnTo>
                      <a:pt x="7" y="63"/>
                    </a:lnTo>
                    <a:lnTo>
                      <a:pt x="12" y="62"/>
                    </a:lnTo>
                    <a:lnTo>
                      <a:pt x="13" y="57"/>
                    </a:lnTo>
                    <a:lnTo>
                      <a:pt x="13" y="7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798" name="Freeform 167">
                <a:extLst>
                  <a:ext uri="{FF2B5EF4-FFF2-40B4-BE49-F238E27FC236}">
                    <a16:creationId xmlns:a16="http://schemas.microsoft.com/office/drawing/2014/main" xmlns="" id="{DEDF4382-278D-4702-8CBB-5E601F9D56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16" y="3488"/>
                <a:ext cx="13" cy="63"/>
              </a:xfrm>
              <a:custGeom>
                <a:avLst/>
                <a:gdLst>
                  <a:gd name="T0" fmla="*/ 13 w 13"/>
                  <a:gd name="T1" fmla="*/ 6 h 63"/>
                  <a:gd name="T2" fmla="*/ 12 w 13"/>
                  <a:gd name="T3" fmla="*/ 1 h 63"/>
                  <a:gd name="T4" fmla="*/ 7 w 13"/>
                  <a:gd name="T5" fmla="*/ 0 h 63"/>
                  <a:gd name="T6" fmla="*/ 2 w 13"/>
                  <a:gd name="T7" fmla="*/ 1 h 63"/>
                  <a:gd name="T8" fmla="*/ 0 w 13"/>
                  <a:gd name="T9" fmla="*/ 6 h 63"/>
                  <a:gd name="T10" fmla="*/ 0 w 13"/>
                  <a:gd name="T11" fmla="*/ 57 h 63"/>
                  <a:gd name="T12" fmla="*/ 2 w 13"/>
                  <a:gd name="T13" fmla="*/ 61 h 63"/>
                  <a:gd name="T14" fmla="*/ 7 w 13"/>
                  <a:gd name="T15" fmla="*/ 63 h 63"/>
                  <a:gd name="T16" fmla="*/ 12 w 13"/>
                  <a:gd name="T17" fmla="*/ 61 h 63"/>
                  <a:gd name="T18" fmla="*/ 13 w 13"/>
                  <a:gd name="T19" fmla="*/ 57 h 63"/>
                  <a:gd name="T20" fmla="*/ 13 w 13"/>
                  <a:gd name="T21" fmla="*/ 6 h 6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13"/>
                  <a:gd name="T34" fmla="*/ 0 h 63"/>
                  <a:gd name="T35" fmla="*/ 13 w 13"/>
                  <a:gd name="T36" fmla="*/ 63 h 63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13" h="63">
                    <a:moveTo>
                      <a:pt x="13" y="6"/>
                    </a:moveTo>
                    <a:lnTo>
                      <a:pt x="12" y="1"/>
                    </a:lnTo>
                    <a:lnTo>
                      <a:pt x="7" y="0"/>
                    </a:lnTo>
                    <a:lnTo>
                      <a:pt x="2" y="1"/>
                    </a:lnTo>
                    <a:lnTo>
                      <a:pt x="0" y="6"/>
                    </a:lnTo>
                    <a:lnTo>
                      <a:pt x="0" y="57"/>
                    </a:lnTo>
                    <a:lnTo>
                      <a:pt x="2" y="61"/>
                    </a:lnTo>
                    <a:lnTo>
                      <a:pt x="7" y="63"/>
                    </a:lnTo>
                    <a:lnTo>
                      <a:pt x="12" y="61"/>
                    </a:lnTo>
                    <a:lnTo>
                      <a:pt x="13" y="57"/>
                    </a:lnTo>
                    <a:lnTo>
                      <a:pt x="13" y="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799" name="Freeform 168">
                <a:extLst>
                  <a:ext uri="{FF2B5EF4-FFF2-40B4-BE49-F238E27FC236}">
                    <a16:creationId xmlns:a16="http://schemas.microsoft.com/office/drawing/2014/main" xmlns="" id="{824D5316-4745-4BA9-8760-904BA68C22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48" y="3545"/>
                <a:ext cx="63" cy="12"/>
              </a:xfrm>
              <a:custGeom>
                <a:avLst/>
                <a:gdLst>
                  <a:gd name="T0" fmla="*/ 6 w 63"/>
                  <a:gd name="T1" fmla="*/ 0 h 12"/>
                  <a:gd name="T2" fmla="*/ 2 w 63"/>
                  <a:gd name="T3" fmla="*/ 1 h 12"/>
                  <a:gd name="T4" fmla="*/ 0 w 63"/>
                  <a:gd name="T5" fmla="*/ 6 h 12"/>
                  <a:gd name="T6" fmla="*/ 2 w 63"/>
                  <a:gd name="T7" fmla="*/ 11 h 12"/>
                  <a:gd name="T8" fmla="*/ 6 w 63"/>
                  <a:gd name="T9" fmla="*/ 12 h 12"/>
                  <a:gd name="T10" fmla="*/ 57 w 63"/>
                  <a:gd name="T11" fmla="*/ 12 h 12"/>
                  <a:gd name="T12" fmla="*/ 62 w 63"/>
                  <a:gd name="T13" fmla="*/ 11 h 12"/>
                  <a:gd name="T14" fmla="*/ 63 w 63"/>
                  <a:gd name="T15" fmla="*/ 6 h 12"/>
                  <a:gd name="T16" fmla="*/ 62 w 63"/>
                  <a:gd name="T17" fmla="*/ 1 h 12"/>
                  <a:gd name="T18" fmla="*/ 57 w 63"/>
                  <a:gd name="T19" fmla="*/ 0 h 12"/>
                  <a:gd name="T20" fmla="*/ 6 w 63"/>
                  <a:gd name="T21" fmla="*/ 0 h 1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63"/>
                  <a:gd name="T34" fmla="*/ 0 h 12"/>
                  <a:gd name="T35" fmla="*/ 63 w 63"/>
                  <a:gd name="T36" fmla="*/ 12 h 12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63" h="12">
                    <a:moveTo>
                      <a:pt x="6" y="0"/>
                    </a:moveTo>
                    <a:lnTo>
                      <a:pt x="2" y="1"/>
                    </a:lnTo>
                    <a:lnTo>
                      <a:pt x="0" y="6"/>
                    </a:lnTo>
                    <a:lnTo>
                      <a:pt x="2" y="11"/>
                    </a:lnTo>
                    <a:lnTo>
                      <a:pt x="6" y="12"/>
                    </a:lnTo>
                    <a:lnTo>
                      <a:pt x="57" y="12"/>
                    </a:lnTo>
                    <a:lnTo>
                      <a:pt x="62" y="11"/>
                    </a:lnTo>
                    <a:lnTo>
                      <a:pt x="63" y="6"/>
                    </a:lnTo>
                    <a:lnTo>
                      <a:pt x="62" y="1"/>
                    </a:lnTo>
                    <a:lnTo>
                      <a:pt x="57" y="0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800" name="Freeform 169">
                <a:extLst>
                  <a:ext uri="{FF2B5EF4-FFF2-40B4-BE49-F238E27FC236}">
                    <a16:creationId xmlns:a16="http://schemas.microsoft.com/office/drawing/2014/main" xmlns="" id="{6D0CCE47-0DE2-45E5-92F0-CA6D804962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37" y="3545"/>
                <a:ext cx="63" cy="12"/>
              </a:xfrm>
              <a:custGeom>
                <a:avLst/>
                <a:gdLst>
                  <a:gd name="T0" fmla="*/ 6 w 63"/>
                  <a:gd name="T1" fmla="*/ 0 h 12"/>
                  <a:gd name="T2" fmla="*/ 1 w 63"/>
                  <a:gd name="T3" fmla="*/ 1 h 12"/>
                  <a:gd name="T4" fmla="*/ 0 w 63"/>
                  <a:gd name="T5" fmla="*/ 6 h 12"/>
                  <a:gd name="T6" fmla="*/ 1 w 63"/>
                  <a:gd name="T7" fmla="*/ 11 h 12"/>
                  <a:gd name="T8" fmla="*/ 6 w 63"/>
                  <a:gd name="T9" fmla="*/ 12 h 12"/>
                  <a:gd name="T10" fmla="*/ 56 w 63"/>
                  <a:gd name="T11" fmla="*/ 12 h 12"/>
                  <a:gd name="T12" fmla="*/ 61 w 63"/>
                  <a:gd name="T13" fmla="*/ 11 h 12"/>
                  <a:gd name="T14" fmla="*/ 63 w 63"/>
                  <a:gd name="T15" fmla="*/ 6 h 12"/>
                  <a:gd name="T16" fmla="*/ 61 w 63"/>
                  <a:gd name="T17" fmla="*/ 1 h 12"/>
                  <a:gd name="T18" fmla="*/ 56 w 63"/>
                  <a:gd name="T19" fmla="*/ 0 h 12"/>
                  <a:gd name="T20" fmla="*/ 6 w 63"/>
                  <a:gd name="T21" fmla="*/ 0 h 1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63"/>
                  <a:gd name="T34" fmla="*/ 0 h 12"/>
                  <a:gd name="T35" fmla="*/ 63 w 63"/>
                  <a:gd name="T36" fmla="*/ 12 h 12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63" h="12">
                    <a:moveTo>
                      <a:pt x="6" y="0"/>
                    </a:moveTo>
                    <a:lnTo>
                      <a:pt x="1" y="1"/>
                    </a:lnTo>
                    <a:lnTo>
                      <a:pt x="0" y="6"/>
                    </a:lnTo>
                    <a:lnTo>
                      <a:pt x="1" y="11"/>
                    </a:lnTo>
                    <a:lnTo>
                      <a:pt x="6" y="12"/>
                    </a:lnTo>
                    <a:lnTo>
                      <a:pt x="56" y="12"/>
                    </a:lnTo>
                    <a:lnTo>
                      <a:pt x="61" y="11"/>
                    </a:lnTo>
                    <a:lnTo>
                      <a:pt x="63" y="6"/>
                    </a:lnTo>
                    <a:lnTo>
                      <a:pt x="61" y="1"/>
                    </a:lnTo>
                    <a:lnTo>
                      <a:pt x="56" y="0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801" name="Freeform 170">
                <a:extLst>
                  <a:ext uri="{FF2B5EF4-FFF2-40B4-BE49-F238E27FC236}">
                    <a16:creationId xmlns:a16="http://schemas.microsoft.com/office/drawing/2014/main" xmlns="" id="{D04839E2-D8D8-49BC-A486-02F4757AC0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25" y="3545"/>
                <a:ext cx="63" cy="12"/>
              </a:xfrm>
              <a:custGeom>
                <a:avLst/>
                <a:gdLst>
                  <a:gd name="T0" fmla="*/ 6 w 63"/>
                  <a:gd name="T1" fmla="*/ 0 h 12"/>
                  <a:gd name="T2" fmla="*/ 2 w 63"/>
                  <a:gd name="T3" fmla="*/ 1 h 12"/>
                  <a:gd name="T4" fmla="*/ 0 w 63"/>
                  <a:gd name="T5" fmla="*/ 6 h 12"/>
                  <a:gd name="T6" fmla="*/ 2 w 63"/>
                  <a:gd name="T7" fmla="*/ 11 h 12"/>
                  <a:gd name="T8" fmla="*/ 6 w 63"/>
                  <a:gd name="T9" fmla="*/ 12 h 12"/>
                  <a:gd name="T10" fmla="*/ 57 w 63"/>
                  <a:gd name="T11" fmla="*/ 12 h 12"/>
                  <a:gd name="T12" fmla="*/ 62 w 63"/>
                  <a:gd name="T13" fmla="*/ 11 h 12"/>
                  <a:gd name="T14" fmla="*/ 63 w 63"/>
                  <a:gd name="T15" fmla="*/ 6 h 12"/>
                  <a:gd name="T16" fmla="*/ 62 w 63"/>
                  <a:gd name="T17" fmla="*/ 1 h 12"/>
                  <a:gd name="T18" fmla="*/ 57 w 63"/>
                  <a:gd name="T19" fmla="*/ 0 h 12"/>
                  <a:gd name="T20" fmla="*/ 6 w 63"/>
                  <a:gd name="T21" fmla="*/ 0 h 1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63"/>
                  <a:gd name="T34" fmla="*/ 0 h 12"/>
                  <a:gd name="T35" fmla="*/ 63 w 63"/>
                  <a:gd name="T36" fmla="*/ 12 h 12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63" h="12">
                    <a:moveTo>
                      <a:pt x="6" y="0"/>
                    </a:moveTo>
                    <a:lnTo>
                      <a:pt x="2" y="1"/>
                    </a:lnTo>
                    <a:lnTo>
                      <a:pt x="0" y="6"/>
                    </a:lnTo>
                    <a:lnTo>
                      <a:pt x="2" y="11"/>
                    </a:lnTo>
                    <a:lnTo>
                      <a:pt x="6" y="12"/>
                    </a:lnTo>
                    <a:lnTo>
                      <a:pt x="57" y="12"/>
                    </a:lnTo>
                    <a:lnTo>
                      <a:pt x="62" y="11"/>
                    </a:lnTo>
                    <a:lnTo>
                      <a:pt x="63" y="6"/>
                    </a:lnTo>
                    <a:lnTo>
                      <a:pt x="62" y="1"/>
                    </a:lnTo>
                    <a:lnTo>
                      <a:pt x="57" y="0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802" name="Freeform 171">
                <a:extLst>
                  <a:ext uri="{FF2B5EF4-FFF2-40B4-BE49-F238E27FC236}">
                    <a16:creationId xmlns:a16="http://schemas.microsoft.com/office/drawing/2014/main" xmlns="" id="{7E60312A-FFED-4C0B-86D7-905B3D3FD7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13" y="3545"/>
                <a:ext cx="64" cy="12"/>
              </a:xfrm>
              <a:custGeom>
                <a:avLst/>
                <a:gdLst>
                  <a:gd name="T0" fmla="*/ 7 w 64"/>
                  <a:gd name="T1" fmla="*/ 0 h 12"/>
                  <a:gd name="T2" fmla="*/ 2 w 64"/>
                  <a:gd name="T3" fmla="*/ 1 h 12"/>
                  <a:gd name="T4" fmla="*/ 0 w 64"/>
                  <a:gd name="T5" fmla="*/ 6 h 12"/>
                  <a:gd name="T6" fmla="*/ 2 w 64"/>
                  <a:gd name="T7" fmla="*/ 11 h 12"/>
                  <a:gd name="T8" fmla="*/ 7 w 64"/>
                  <a:gd name="T9" fmla="*/ 12 h 12"/>
                  <a:gd name="T10" fmla="*/ 57 w 64"/>
                  <a:gd name="T11" fmla="*/ 12 h 12"/>
                  <a:gd name="T12" fmla="*/ 62 w 64"/>
                  <a:gd name="T13" fmla="*/ 11 h 12"/>
                  <a:gd name="T14" fmla="*/ 64 w 64"/>
                  <a:gd name="T15" fmla="*/ 6 h 12"/>
                  <a:gd name="T16" fmla="*/ 62 w 64"/>
                  <a:gd name="T17" fmla="*/ 1 h 12"/>
                  <a:gd name="T18" fmla="*/ 57 w 64"/>
                  <a:gd name="T19" fmla="*/ 0 h 12"/>
                  <a:gd name="T20" fmla="*/ 7 w 64"/>
                  <a:gd name="T21" fmla="*/ 0 h 1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64"/>
                  <a:gd name="T34" fmla="*/ 0 h 12"/>
                  <a:gd name="T35" fmla="*/ 64 w 64"/>
                  <a:gd name="T36" fmla="*/ 12 h 12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64" h="12">
                    <a:moveTo>
                      <a:pt x="7" y="0"/>
                    </a:moveTo>
                    <a:lnTo>
                      <a:pt x="2" y="1"/>
                    </a:lnTo>
                    <a:lnTo>
                      <a:pt x="0" y="6"/>
                    </a:lnTo>
                    <a:lnTo>
                      <a:pt x="2" y="11"/>
                    </a:lnTo>
                    <a:lnTo>
                      <a:pt x="7" y="12"/>
                    </a:lnTo>
                    <a:lnTo>
                      <a:pt x="57" y="12"/>
                    </a:lnTo>
                    <a:lnTo>
                      <a:pt x="62" y="11"/>
                    </a:lnTo>
                    <a:lnTo>
                      <a:pt x="64" y="6"/>
                    </a:lnTo>
                    <a:lnTo>
                      <a:pt x="62" y="1"/>
                    </a:lnTo>
                    <a:lnTo>
                      <a:pt x="57" y="0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803" name="Freeform 172">
                <a:extLst>
                  <a:ext uri="{FF2B5EF4-FFF2-40B4-BE49-F238E27FC236}">
                    <a16:creationId xmlns:a16="http://schemas.microsoft.com/office/drawing/2014/main" xmlns="" id="{C983B12A-7EBE-4EEF-9EA3-882A2B5BF2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72" y="3518"/>
                <a:ext cx="68" cy="68"/>
              </a:xfrm>
              <a:custGeom>
                <a:avLst/>
                <a:gdLst>
                  <a:gd name="T0" fmla="*/ 0 w 68"/>
                  <a:gd name="T1" fmla="*/ 68 h 68"/>
                  <a:gd name="T2" fmla="*/ 68 w 68"/>
                  <a:gd name="T3" fmla="*/ 33 h 68"/>
                  <a:gd name="T4" fmla="*/ 0 w 68"/>
                  <a:gd name="T5" fmla="*/ 0 h 68"/>
                  <a:gd name="T6" fmla="*/ 0 w 68"/>
                  <a:gd name="T7" fmla="*/ 68 h 68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68"/>
                  <a:gd name="T13" fmla="*/ 0 h 68"/>
                  <a:gd name="T14" fmla="*/ 68 w 68"/>
                  <a:gd name="T15" fmla="*/ 68 h 68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68" h="68">
                    <a:moveTo>
                      <a:pt x="0" y="68"/>
                    </a:moveTo>
                    <a:lnTo>
                      <a:pt x="68" y="33"/>
                    </a:lnTo>
                    <a:lnTo>
                      <a:pt x="0" y="0"/>
                    </a:lnTo>
                    <a:lnTo>
                      <a:pt x="0" y="68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804" name="Freeform 173">
                <a:extLst>
                  <a:ext uri="{FF2B5EF4-FFF2-40B4-BE49-F238E27FC236}">
                    <a16:creationId xmlns:a16="http://schemas.microsoft.com/office/drawing/2014/main" xmlns="" id="{162A7B89-6374-4582-A269-9923A3CF05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04" y="2147"/>
                <a:ext cx="12" cy="63"/>
              </a:xfrm>
              <a:custGeom>
                <a:avLst/>
                <a:gdLst>
                  <a:gd name="T0" fmla="*/ 12 w 12"/>
                  <a:gd name="T1" fmla="*/ 7 h 63"/>
                  <a:gd name="T2" fmla="*/ 11 w 12"/>
                  <a:gd name="T3" fmla="*/ 2 h 63"/>
                  <a:gd name="T4" fmla="*/ 6 w 12"/>
                  <a:gd name="T5" fmla="*/ 0 h 63"/>
                  <a:gd name="T6" fmla="*/ 1 w 12"/>
                  <a:gd name="T7" fmla="*/ 2 h 63"/>
                  <a:gd name="T8" fmla="*/ 0 w 12"/>
                  <a:gd name="T9" fmla="*/ 7 h 63"/>
                  <a:gd name="T10" fmla="*/ 0 w 12"/>
                  <a:gd name="T11" fmla="*/ 57 h 63"/>
                  <a:gd name="T12" fmla="*/ 1 w 12"/>
                  <a:gd name="T13" fmla="*/ 62 h 63"/>
                  <a:gd name="T14" fmla="*/ 6 w 12"/>
                  <a:gd name="T15" fmla="*/ 63 h 63"/>
                  <a:gd name="T16" fmla="*/ 11 w 12"/>
                  <a:gd name="T17" fmla="*/ 62 h 63"/>
                  <a:gd name="T18" fmla="*/ 12 w 12"/>
                  <a:gd name="T19" fmla="*/ 57 h 63"/>
                  <a:gd name="T20" fmla="*/ 12 w 12"/>
                  <a:gd name="T21" fmla="*/ 7 h 6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12"/>
                  <a:gd name="T34" fmla="*/ 0 h 63"/>
                  <a:gd name="T35" fmla="*/ 12 w 12"/>
                  <a:gd name="T36" fmla="*/ 63 h 63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12" h="63">
                    <a:moveTo>
                      <a:pt x="12" y="7"/>
                    </a:moveTo>
                    <a:lnTo>
                      <a:pt x="11" y="2"/>
                    </a:lnTo>
                    <a:lnTo>
                      <a:pt x="6" y="0"/>
                    </a:lnTo>
                    <a:lnTo>
                      <a:pt x="1" y="2"/>
                    </a:lnTo>
                    <a:lnTo>
                      <a:pt x="0" y="7"/>
                    </a:lnTo>
                    <a:lnTo>
                      <a:pt x="0" y="57"/>
                    </a:lnTo>
                    <a:lnTo>
                      <a:pt x="1" y="62"/>
                    </a:lnTo>
                    <a:lnTo>
                      <a:pt x="6" y="63"/>
                    </a:lnTo>
                    <a:lnTo>
                      <a:pt x="11" y="62"/>
                    </a:lnTo>
                    <a:lnTo>
                      <a:pt x="12" y="57"/>
                    </a:lnTo>
                    <a:lnTo>
                      <a:pt x="12" y="7"/>
                    </a:lnTo>
                    <a:close/>
                  </a:path>
                </a:pathLst>
              </a:custGeom>
              <a:solidFill>
                <a:srgbClr val="FC0128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805" name="Freeform 174">
                <a:extLst>
                  <a:ext uri="{FF2B5EF4-FFF2-40B4-BE49-F238E27FC236}">
                    <a16:creationId xmlns:a16="http://schemas.microsoft.com/office/drawing/2014/main" xmlns="" id="{71560F36-7EAF-4578-A7AF-7D71BC7A6B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04" y="2236"/>
                <a:ext cx="12" cy="63"/>
              </a:xfrm>
              <a:custGeom>
                <a:avLst/>
                <a:gdLst>
                  <a:gd name="T0" fmla="*/ 12 w 12"/>
                  <a:gd name="T1" fmla="*/ 6 h 63"/>
                  <a:gd name="T2" fmla="*/ 11 w 12"/>
                  <a:gd name="T3" fmla="*/ 1 h 63"/>
                  <a:gd name="T4" fmla="*/ 6 w 12"/>
                  <a:gd name="T5" fmla="*/ 0 h 63"/>
                  <a:gd name="T6" fmla="*/ 1 w 12"/>
                  <a:gd name="T7" fmla="*/ 1 h 63"/>
                  <a:gd name="T8" fmla="*/ 0 w 12"/>
                  <a:gd name="T9" fmla="*/ 6 h 63"/>
                  <a:gd name="T10" fmla="*/ 0 w 12"/>
                  <a:gd name="T11" fmla="*/ 57 h 63"/>
                  <a:gd name="T12" fmla="*/ 1 w 12"/>
                  <a:gd name="T13" fmla="*/ 61 h 63"/>
                  <a:gd name="T14" fmla="*/ 6 w 12"/>
                  <a:gd name="T15" fmla="*/ 63 h 63"/>
                  <a:gd name="T16" fmla="*/ 11 w 12"/>
                  <a:gd name="T17" fmla="*/ 61 h 63"/>
                  <a:gd name="T18" fmla="*/ 12 w 12"/>
                  <a:gd name="T19" fmla="*/ 57 h 63"/>
                  <a:gd name="T20" fmla="*/ 12 w 12"/>
                  <a:gd name="T21" fmla="*/ 6 h 6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12"/>
                  <a:gd name="T34" fmla="*/ 0 h 63"/>
                  <a:gd name="T35" fmla="*/ 12 w 12"/>
                  <a:gd name="T36" fmla="*/ 63 h 63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12" h="63">
                    <a:moveTo>
                      <a:pt x="12" y="6"/>
                    </a:moveTo>
                    <a:lnTo>
                      <a:pt x="11" y="1"/>
                    </a:lnTo>
                    <a:lnTo>
                      <a:pt x="6" y="0"/>
                    </a:lnTo>
                    <a:lnTo>
                      <a:pt x="1" y="1"/>
                    </a:lnTo>
                    <a:lnTo>
                      <a:pt x="0" y="6"/>
                    </a:lnTo>
                    <a:lnTo>
                      <a:pt x="0" y="57"/>
                    </a:lnTo>
                    <a:lnTo>
                      <a:pt x="1" y="61"/>
                    </a:lnTo>
                    <a:lnTo>
                      <a:pt x="6" y="63"/>
                    </a:lnTo>
                    <a:lnTo>
                      <a:pt x="11" y="61"/>
                    </a:lnTo>
                    <a:lnTo>
                      <a:pt x="12" y="57"/>
                    </a:lnTo>
                    <a:lnTo>
                      <a:pt x="12" y="6"/>
                    </a:lnTo>
                    <a:close/>
                  </a:path>
                </a:pathLst>
              </a:custGeom>
              <a:solidFill>
                <a:srgbClr val="FC0128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806" name="Freeform 175">
                <a:extLst>
                  <a:ext uri="{FF2B5EF4-FFF2-40B4-BE49-F238E27FC236}">
                    <a16:creationId xmlns:a16="http://schemas.microsoft.com/office/drawing/2014/main" xmlns="" id="{CB310445-2175-4F83-8172-0AC7EAAABF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04" y="2324"/>
                <a:ext cx="12" cy="64"/>
              </a:xfrm>
              <a:custGeom>
                <a:avLst/>
                <a:gdLst>
                  <a:gd name="T0" fmla="*/ 12 w 12"/>
                  <a:gd name="T1" fmla="*/ 7 h 64"/>
                  <a:gd name="T2" fmla="*/ 11 w 12"/>
                  <a:gd name="T3" fmla="*/ 2 h 64"/>
                  <a:gd name="T4" fmla="*/ 6 w 12"/>
                  <a:gd name="T5" fmla="*/ 0 h 64"/>
                  <a:gd name="T6" fmla="*/ 1 w 12"/>
                  <a:gd name="T7" fmla="*/ 2 h 64"/>
                  <a:gd name="T8" fmla="*/ 0 w 12"/>
                  <a:gd name="T9" fmla="*/ 7 h 64"/>
                  <a:gd name="T10" fmla="*/ 0 w 12"/>
                  <a:gd name="T11" fmla="*/ 57 h 64"/>
                  <a:gd name="T12" fmla="*/ 1 w 12"/>
                  <a:gd name="T13" fmla="*/ 62 h 64"/>
                  <a:gd name="T14" fmla="*/ 6 w 12"/>
                  <a:gd name="T15" fmla="*/ 64 h 64"/>
                  <a:gd name="T16" fmla="*/ 11 w 12"/>
                  <a:gd name="T17" fmla="*/ 62 h 64"/>
                  <a:gd name="T18" fmla="*/ 12 w 12"/>
                  <a:gd name="T19" fmla="*/ 57 h 64"/>
                  <a:gd name="T20" fmla="*/ 12 w 12"/>
                  <a:gd name="T21" fmla="*/ 7 h 64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12"/>
                  <a:gd name="T34" fmla="*/ 0 h 64"/>
                  <a:gd name="T35" fmla="*/ 12 w 12"/>
                  <a:gd name="T36" fmla="*/ 64 h 64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12" h="64">
                    <a:moveTo>
                      <a:pt x="12" y="7"/>
                    </a:moveTo>
                    <a:lnTo>
                      <a:pt x="11" y="2"/>
                    </a:lnTo>
                    <a:lnTo>
                      <a:pt x="6" y="0"/>
                    </a:lnTo>
                    <a:lnTo>
                      <a:pt x="1" y="2"/>
                    </a:lnTo>
                    <a:lnTo>
                      <a:pt x="0" y="7"/>
                    </a:lnTo>
                    <a:lnTo>
                      <a:pt x="0" y="57"/>
                    </a:lnTo>
                    <a:lnTo>
                      <a:pt x="1" y="62"/>
                    </a:lnTo>
                    <a:lnTo>
                      <a:pt x="6" y="64"/>
                    </a:lnTo>
                    <a:lnTo>
                      <a:pt x="11" y="62"/>
                    </a:lnTo>
                    <a:lnTo>
                      <a:pt x="12" y="57"/>
                    </a:lnTo>
                    <a:lnTo>
                      <a:pt x="12" y="7"/>
                    </a:lnTo>
                    <a:close/>
                  </a:path>
                </a:pathLst>
              </a:custGeom>
              <a:solidFill>
                <a:srgbClr val="FC0128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807" name="Freeform 176">
                <a:extLst>
                  <a:ext uri="{FF2B5EF4-FFF2-40B4-BE49-F238E27FC236}">
                    <a16:creationId xmlns:a16="http://schemas.microsoft.com/office/drawing/2014/main" xmlns="" id="{C5DE3742-CFA8-4246-9709-0388B66AC0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04" y="2413"/>
                <a:ext cx="12" cy="63"/>
              </a:xfrm>
              <a:custGeom>
                <a:avLst/>
                <a:gdLst>
                  <a:gd name="T0" fmla="*/ 12 w 12"/>
                  <a:gd name="T1" fmla="*/ 6 h 63"/>
                  <a:gd name="T2" fmla="*/ 11 w 12"/>
                  <a:gd name="T3" fmla="*/ 1 h 63"/>
                  <a:gd name="T4" fmla="*/ 6 w 12"/>
                  <a:gd name="T5" fmla="*/ 0 h 63"/>
                  <a:gd name="T6" fmla="*/ 1 w 12"/>
                  <a:gd name="T7" fmla="*/ 1 h 63"/>
                  <a:gd name="T8" fmla="*/ 0 w 12"/>
                  <a:gd name="T9" fmla="*/ 6 h 63"/>
                  <a:gd name="T10" fmla="*/ 0 w 12"/>
                  <a:gd name="T11" fmla="*/ 57 h 63"/>
                  <a:gd name="T12" fmla="*/ 1 w 12"/>
                  <a:gd name="T13" fmla="*/ 61 h 63"/>
                  <a:gd name="T14" fmla="*/ 6 w 12"/>
                  <a:gd name="T15" fmla="*/ 63 h 63"/>
                  <a:gd name="T16" fmla="*/ 11 w 12"/>
                  <a:gd name="T17" fmla="*/ 61 h 63"/>
                  <a:gd name="T18" fmla="*/ 12 w 12"/>
                  <a:gd name="T19" fmla="*/ 57 h 63"/>
                  <a:gd name="T20" fmla="*/ 12 w 12"/>
                  <a:gd name="T21" fmla="*/ 6 h 6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12"/>
                  <a:gd name="T34" fmla="*/ 0 h 63"/>
                  <a:gd name="T35" fmla="*/ 12 w 12"/>
                  <a:gd name="T36" fmla="*/ 63 h 63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12" h="63">
                    <a:moveTo>
                      <a:pt x="12" y="6"/>
                    </a:moveTo>
                    <a:lnTo>
                      <a:pt x="11" y="1"/>
                    </a:lnTo>
                    <a:lnTo>
                      <a:pt x="6" y="0"/>
                    </a:lnTo>
                    <a:lnTo>
                      <a:pt x="1" y="1"/>
                    </a:lnTo>
                    <a:lnTo>
                      <a:pt x="0" y="6"/>
                    </a:lnTo>
                    <a:lnTo>
                      <a:pt x="0" y="57"/>
                    </a:lnTo>
                    <a:lnTo>
                      <a:pt x="1" y="61"/>
                    </a:lnTo>
                    <a:lnTo>
                      <a:pt x="6" y="63"/>
                    </a:lnTo>
                    <a:lnTo>
                      <a:pt x="11" y="61"/>
                    </a:lnTo>
                    <a:lnTo>
                      <a:pt x="12" y="57"/>
                    </a:lnTo>
                    <a:lnTo>
                      <a:pt x="12" y="6"/>
                    </a:lnTo>
                    <a:close/>
                  </a:path>
                </a:pathLst>
              </a:custGeom>
              <a:solidFill>
                <a:srgbClr val="FC0128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808" name="Freeform 177">
                <a:extLst>
                  <a:ext uri="{FF2B5EF4-FFF2-40B4-BE49-F238E27FC236}">
                    <a16:creationId xmlns:a16="http://schemas.microsoft.com/office/drawing/2014/main" xmlns="" id="{BD615FDB-83D7-4992-82E2-C38F26F82E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04" y="2501"/>
                <a:ext cx="12" cy="64"/>
              </a:xfrm>
              <a:custGeom>
                <a:avLst/>
                <a:gdLst>
                  <a:gd name="T0" fmla="*/ 12 w 12"/>
                  <a:gd name="T1" fmla="*/ 7 h 64"/>
                  <a:gd name="T2" fmla="*/ 11 w 12"/>
                  <a:gd name="T3" fmla="*/ 2 h 64"/>
                  <a:gd name="T4" fmla="*/ 6 w 12"/>
                  <a:gd name="T5" fmla="*/ 0 h 64"/>
                  <a:gd name="T6" fmla="*/ 1 w 12"/>
                  <a:gd name="T7" fmla="*/ 2 h 64"/>
                  <a:gd name="T8" fmla="*/ 0 w 12"/>
                  <a:gd name="T9" fmla="*/ 7 h 64"/>
                  <a:gd name="T10" fmla="*/ 0 w 12"/>
                  <a:gd name="T11" fmla="*/ 57 h 64"/>
                  <a:gd name="T12" fmla="*/ 1 w 12"/>
                  <a:gd name="T13" fmla="*/ 62 h 64"/>
                  <a:gd name="T14" fmla="*/ 6 w 12"/>
                  <a:gd name="T15" fmla="*/ 64 h 64"/>
                  <a:gd name="T16" fmla="*/ 11 w 12"/>
                  <a:gd name="T17" fmla="*/ 62 h 64"/>
                  <a:gd name="T18" fmla="*/ 12 w 12"/>
                  <a:gd name="T19" fmla="*/ 57 h 64"/>
                  <a:gd name="T20" fmla="*/ 12 w 12"/>
                  <a:gd name="T21" fmla="*/ 7 h 64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12"/>
                  <a:gd name="T34" fmla="*/ 0 h 64"/>
                  <a:gd name="T35" fmla="*/ 12 w 12"/>
                  <a:gd name="T36" fmla="*/ 64 h 64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12" h="64">
                    <a:moveTo>
                      <a:pt x="12" y="7"/>
                    </a:moveTo>
                    <a:lnTo>
                      <a:pt x="11" y="2"/>
                    </a:lnTo>
                    <a:lnTo>
                      <a:pt x="6" y="0"/>
                    </a:lnTo>
                    <a:lnTo>
                      <a:pt x="1" y="2"/>
                    </a:lnTo>
                    <a:lnTo>
                      <a:pt x="0" y="7"/>
                    </a:lnTo>
                    <a:lnTo>
                      <a:pt x="0" y="57"/>
                    </a:lnTo>
                    <a:lnTo>
                      <a:pt x="1" y="62"/>
                    </a:lnTo>
                    <a:lnTo>
                      <a:pt x="6" y="64"/>
                    </a:lnTo>
                    <a:lnTo>
                      <a:pt x="11" y="62"/>
                    </a:lnTo>
                    <a:lnTo>
                      <a:pt x="12" y="57"/>
                    </a:lnTo>
                    <a:lnTo>
                      <a:pt x="12" y="7"/>
                    </a:lnTo>
                    <a:close/>
                  </a:path>
                </a:pathLst>
              </a:custGeom>
              <a:solidFill>
                <a:srgbClr val="FC0128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809" name="Freeform 178">
                <a:extLst>
                  <a:ext uri="{FF2B5EF4-FFF2-40B4-BE49-F238E27FC236}">
                    <a16:creationId xmlns:a16="http://schemas.microsoft.com/office/drawing/2014/main" xmlns="" id="{82B26022-9BCD-45F8-B7BA-1224B26378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04" y="2590"/>
                <a:ext cx="12" cy="63"/>
              </a:xfrm>
              <a:custGeom>
                <a:avLst/>
                <a:gdLst>
                  <a:gd name="T0" fmla="*/ 12 w 12"/>
                  <a:gd name="T1" fmla="*/ 6 h 63"/>
                  <a:gd name="T2" fmla="*/ 11 w 12"/>
                  <a:gd name="T3" fmla="*/ 1 h 63"/>
                  <a:gd name="T4" fmla="*/ 6 w 12"/>
                  <a:gd name="T5" fmla="*/ 0 h 63"/>
                  <a:gd name="T6" fmla="*/ 1 w 12"/>
                  <a:gd name="T7" fmla="*/ 1 h 63"/>
                  <a:gd name="T8" fmla="*/ 0 w 12"/>
                  <a:gd name="T9" fmla="*/ 6 h 63"/>
                  <a:gd name="T10" fmla="*/ 0 w 12"/>
                  <a:gd name="T11" fmla="*/ 57 h 63"/>
                  <a:gd name="T12" fmla="*/ 1 w 12"/>
                  <a:gd name="T13" fmla="*/ 62 h 63"/>
                  <a:gd name="T14" fmla="*/ 6 w 12"/>
                  <a:gd name="T15" fmla="*/ 63 h 63"/>
                  <a:gd name="T16" fmla="*/ 11 w 12"/>
                  <a:gd name="T17" fmla="*/ 62 h 63"/>
                  <a:gd name="T18" fmla="*/ 12 w 12"/>
                  <a:gd name="T19" fmla="*/ 57 h 63"/>
                  <a:gd name="T20" fmla="*/ 12 w 12"/>
                  <a:gd name="T21" fmla="*/ 6 h 6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12"/>
                  <a:gd name="T34" fmla="*/ 0 h 63"/>
                  <a:gd name="T35" fmla="*/ 12 w 12"/>
                  <a:gd name="T36" fmla="*/ 63 h 63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12" h="63">
                    <a:moveTo>
                      <a:pt x="12" y="6"/>
                    </a:moveTo>
                    <a:lnTo>
                      <a:pt x="11" y="1"/>
                    </a:lnTo>
                    <a:lnTo>
                      <a:pt x="6" y="0"/>
                    </a:lnTo>
                    <a:lnTo>
                      <a:pt x="1" y="1"/>
                    </a:lnTo>
                    <a:lnTo>
                      <a:pt x="0" y="6"/>
                    </a:lnTo>
                    <a:lnTo>
                      <a:pt x="0" y="57"/>
                    </a:lnTo>
                    <a:lnTo>
                      <a:pt x="1" y="62"/>
                    </a:lnTo>
                    <a:lnTo>
                      <a:pt x="6" y="63"/>
                    </a:lnTo>
                    <a:lnTo>
                      <a:pt x="11" y="62"/>
                    </a:lnTo>
                    <a:lnTo>
                      <a:pt x="12" y="57"/>
                    </a:lnTo>
                    <a:lnTo>
                      <a:pt x="12" y="6"/>
                    </a:lnTo>
                    <a:close/>
                  </a:path>
                </a:pathLst>
              </a:custGeom>
              <a:solidFill>
                <a:srgbClr val="FC0128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810" name="Freeform 179">
                <a:extLst>
                  <a:ext uri="{FF2B5EF4-FFF2-40B4-BE49-F238E27FC236}">
                    <a16:creationId xmlns:a16="http://schemas.microsoft.com/office/drawing/2014/main" xmlns="" id="{B568D6E0-1EDF-43AF-A654-03144E0F0F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04" y="2678"/>
                <a:ext cx="12" cy="64"/>
              </a:xfrm>
              <a:custGeom>
                <a:avLst/>
                <a:gdLst>
                  <a:gd name="T0" fmla="*/ 12 w 12"/>
                  <a:gd name="T1" fmla="*/ 7 h 64"/>
                  <a:gd name="T2" fmla="*/ 11 w 12"/>
                  <a:gd name="T3" fmla="*/ 2 h 64"/>
                  <a:gd name="T4" fmla="*/ 6 w 12"/>
                  <a:gd name="T5" fmla="*/ 0 h 64"/>
                  <a:gd name="T6" fmla="*/ 1 w 12"/>
                  <a:gd name="T7" fmla="*/ 2 h 64"/>
                  <a:gd name="T8" fmla="*/ 0 w 12"/>
                  <a:gd name="T9" fmla="*/ 7 h 64"/>
                  <a:gd name="T10" fmla="*/ 0 w 12"/>
                  <a:gd name="T11" fmla="*/ 57 h 64"/>
                  <a:gd name="T12" fmla="*/ 1 w 12"/>
                  <a:gd name="T13" fmla="*/ 62 h 64"/>
                  <a:gd name="T14" fmla="*/ 6 w 12"/>
                  <a:gd name="T15" fmla="*/ 64 h 64"/>
                  <a:gd name="T16" fmla="*/ 11 w 12"/>
                  <a:gd name="T17" fmla="*/ 62 h 64"/>
                  <a:gd name="T18" fmla="*/ 12 w 12"/>
                  <a:gd name="T19" fmla="*/ 57 h 64"/>
                  <a:gd name="T20" fmla="*/ 12 w 12"/>
                  <a:gd name="T21" fmla="*/ 7 h 64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12"/>
                  <a:gd name="T34" fmla="*/ 0 h 64"/>
                  <a:gd name="T35" fmla="*/ 12 w 12"/>
                  <a:gd name="T36" fmla="*/ 64 h 64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12" h="64">
                    <a:moveTo>
                      <a:pt x="12" y="7"/>
                    </a:moveTo>
                    <a:lnTo>
                      <a:pt x="11" y="2"/>
                    </a:lnTo>
                    <a:lnTo>
                      <a:pt x="6" y="0"/>
                    </a:lnTo>
                    <a:lnTo>
                      <a:pt x="1" y="2"/>
                    </a:lnTo>
                    <a:lnTo>
                      <a:pt x="0" y="7"/>
                    </a:lnTo>
                    <a:lnTo>
                      <a:pt x="0" y="57"/>
                    </a:lnTo>
                    <a:lnTo>
                      <a:pt x="1" y="62"/>
                    </a:lnTo>
                    <a:lnTo>
                      <a:pt x="6" y="64"/>
                    </a:lnTo>
                    <a:lnTo>
                      <a:pt x="11" y="62"/>
                    </a:lnTo>
                    <a:lnTo>
                      <a:pt x="12" y="57"/>
                    </a:lnTo>
                    <a:lnTo>
                      <a:pt x="12" y="7"/>
                    </a:lnTo>
                    <a:close/>
                  </a:path>
                </a:pathLst>
              </a:custGeom>
              <a:solidFill>
                <a:srgbClr val="FC0128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811" name="Freeform 180">
                <a:extLst>
                  <a:ext uri="{FF2B5EF4-FFF2-40B4-BE49-F238E27FC236}">
                    <a16:creationId xmlns:a16="http://schemas.microsoft.com/office/drawing/2014/main" xmlns="" id="{18CD8885-DD3F-4AA5-8963-6C103958B1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04" y="2767"/>
                <a:ext cx="12" cy="63"/>
              </a:xfrm>
              <a:custGeom>
                <a:avLst/>
                <a:gdLst>
                  <a:gd name="T0" fmla="*/ 12 w 12"/>
                  <a:gd name="T1" fmla="*/ 6 h 63"/>
                  <a:gd name="T2" fmla="*/ 11 w 12"/>
                  <a:gd name="T3" fmla="*/ 2 h 63"/>
                  <a:gd name="T4" fmla="*/ 6 w 12"/>
                  <a:gd name="T5" fmla="*/ 0 h 63"/>
                  <a:gd name="T6" fmla="*/ 1 w 12"/>
                  <a:gd name="T7" fmla="*/ 2 h 63"/>
                  <a:gd name="T8" fmla="*/ 0 w 12"/>
                  <a:gd name="T9" fmla="*/ 6 h 63"/>
                  <a:gd name="T10" fmla="*/ 0 w 12"/>
                  <a:gd name="T11" fmla="*/ 57 h 63"/>
                  <a:gd name="T12" fmla="*/ 1 w 12"/>
                  <a:gd name="T13" fmla="*/ 62 h 63"/>
                  <a:gd name="T14" fmla="*/ 6 w 12"/>
                  <a:gd name="T15" fmla="*/ 63 h 63"/>
                  <a:gd name="T16" fmla="*/ 11 w 12"/>
                  <a:gd name="T17" fmla="*/ 62 h 63"/>
                  <a:gd name="T18" fmla="*/ 12 w 12"/>
                  <a:gd name="T19" fmla="*/ 57 h 63"/>
                  <a:gd name="T20" fmla="*/ 12 w 12"/>
                  <a:gd name="T21" fmla="*/ 6 h 6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12"/>
                  <a:gd name="T34" fmla="*/ 0 h 63"/>
                  <a:gd name="T35" fmla="*/ 12 w 12"/>
                  <a:gd name="T36" fmla="*/ 63 h 63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12" h="63">
                    <a:moveTo>
                      <a:pt x="12" y="6"/>
                    </a:moveTo>
                    <a:lnTo>
                      <a:pt x="11" y="2"/>
                    </a:lnTo>
                    <a:lnTo>
                      <a:pt x="6" y="0"/>
                    </a:lnTo>
                    <a:lnTo>
                      <a:pt x="1" y="2"/>
                    </a:lnTo>
                    <a:lnTo>
                      <a:pt x="0" y="6"/>
                    </a:lnTo>
                    <a:lnTo>
                      <a:pt x="0" y="57"/>
                    </a:lnTo>
                    <a:lnTo>
                      <a:pt x="1" y="62"/>
                    </a:lnTo>
                    <a:lnTo>
                      <a:pt x="6" y="63"/>
                    </a:lnTo>
                    <a:lnTo>
                      <a:pt x="11" y="62"/>
                    </a:lnTo>
                    <a:lnTo>
                      <a:pt x="12" y="57"/>
                    </a:lnTo>
                    <a:lnTo>
                      <a:pt x="12" y="6"/>
                    </a:lnTo>
                    <a:close/>
                  </a:path>
                </a:pathLst>
              </a:custGeom>
              <a:solidFill>
                <a:srgbClr val="FC0128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812" name="Freeform 181">
                <a:extLst>
                  <a:ext uri="{FF2B5EF4-FFF2-40B4-BE49-F238E27FC236}">
                    <a16:creationId xmlns:a16="http://schemas.microsoft.com/office/drawing/2014/main" xmlns="" id="{34B7AD3B-4071-4DBC-A9F9-9BB65B4607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04" y="2855"/>
                <a:ext cx="12" cy="64"/>
              </a:xfrm>
              <a:custGeom>
                <a:avLst/>
                <a:gdLst>
                  <a:gd name="T0" fmla="*/ 12 w 12"/>
                  <a:gd name="T1" fmla="*/ 7 h 64"/>
                  <a:gd name="T2" fmla="*/ 11 w 12"/>
                  <a:gd name="T3" fmla="*/ 2 h 64"/>
                  <a:gd name="T4" fmla="*/ 6 w 12"/>
                  <a:gd name="T5" fmla="*/ 0 h 64"/>
                  <a:gd name="T6" fmla="*/ 1 w 12"/>
                  <a:gd name="T7" fmla="*/ 2 h 64"/>
                  <a:gd name="T8" fmla="*/ 0 w 12"/>
                  <a:gd name="T9" fmla="*/ 7 h 64"/>
                  <a:gd name="T10" fmla="*/ 0 w 12"/>
                  <a:gd name="T11" fmla="*/ 57 h 64"/>
                  <a:gd name="T12" fmla="*/ 1 w 12"/>
                  <a:gd name="T13" fmla="*/ 62 h 64"/>
                  <a:gd name="T14" fmla="*/ 6 w 12"/>
                  <a:gd name="T15" fmla="*/ 64 h 64"/>
                  <a:gd name="T16" fmla="*/ 11 w 12"/>
                  <a:gd name="T17" fmla="*/ 62 h 64"/>
                  <a:gd name="T18" fmla="*/ 12 w 12"/>
                  <a:gd name="T19" fmla="*/ 57 h 64"/>
                  <a:gd name="T20" fmla="*/ 12 w 12"/>
                  <a:gd name="T21" fmla="*/ 7 h 64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12"/>
                  <a:gd name="T34" fmla="*/ 0 h 64"/>
                  <a:gd name="T35" fmla="*/ 12 w 12"/>
                  <a:gd name="T36" fmla="*/ 64 h 64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12" h="64">
                    <a:moveTo>
                      <a:pt x="12" y="7"/>
                    </a:moveTo>
                    <a:lnTo>
                      <a:pt x="11" y="2"/>
                    </a:lnTo>
                    <a:lnTo>
                      <a:pt x="6" y="0"/>
                    </a:lnTo>
                    <a:lnTo>
                      <a:pt x="1" y="2"/>
                    </a:lnTo>
                    <a:lnTo>
                      <a:pt x="0" y="7"/>
                    </a:lnTo>
                    <a:lnTo>
                      <a:pt x="0" y="57"/>
                    </a:lnTo>
                    <a:lnTo>
                      <a:pt x="1" y="62"/>
                    </a:lnTo>
                    <a:lnTo>
                      <a:pt x="6" y="64"/>
                    </a:lnTo>
                    <a:lnTo>
                      <a:pt x="11" y="62"/>
                    </a:lnTo>
                    <a:lnTo>
                      <a:pt x="12" y="57"/>
                    </a:lnTo>
                    <a:lnTo>
                      <a:pt x="12" y="7"/>
                    </a:lnTo>
                    <a:close/>
                  </a:path>
                </a:pathLst>
              </a:custGeom>
              <a:solidFill>
                <a:srgbClr val="FC0128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813" name="Freeform 182">
                <a:extLst>
                  <a:ext uri="{FF2B5EF4-FFF2-40B4-BE49-F238E27FC236}">
                    <a16:creationId xmlns:a16="http://schemas.microsoft.com/office/drawing/2014/main" xmlns="" id="{A283D9D0-0C87-4E62-9517-72E0891EB9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04" y="2944"/>
                <a:ext cx="12" cy="63"/>
              </a:xfrm>
              <a:custGeom>
                <a:avLst/>
                <a:gdLst>
                  <a:gd name="T0" fmla="*/ 12 w 12"/>
                  <a:gd name="T1" fmla="*/ 6 h 63"/>
                  <a:gd name="T2" fmla="*/ 11 w 12"/>
                  <a:gd name="T3" fmla="*/ 2 h 63"/>
                  <a:gd name="T4" fmla="*/ 6 w 12"/>
                  <a:gd name="T5" fmla="*/ 0 h 63"/>
                  <a:gd name="T6" fmla="*/ 1 w 12"/>
                  <a:gd name="T7" fmla="*/ 2 h 63"/>
                  <a:gd name="T8" fmla="*/ 0 w 12"/>
                  <a:gd name="T9" fmla="*/ 6 h 63"/>
                  <a:gd name="T10" fmla="*/ 0 w 12"/>
                  <a:gd name="T11" fmla="*/ 57 h 63"/>
                  <a:gd name="T12" fmla="*/ 1 w 12"/>
                  <a:gd name="T13" fmla="*/ 62 h 63"/>
                  <a:gd name="T14" fmla="*/ 6 w 12"/>
                  <a:gd name="T15" fmla="*/ 63 h 63"/>
                  <a:gd name="T16" fmla="*/ 11 w 12"/>
                  <a:gd name="T17" fmla="*/ 62 h 63"/>
                  <a:gd name="T18" fmla="*/ 12 w 12"/>
                  <a:gd name="T19" fmla="*/ 57 h 63"/>
                  <a:gd name="T20" fmla="*/ 12 w 12"/>
                  <a:gd name="T21" fmla="*/ 6 h 6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12"/>
                  <a:gd name="T34" fmla="*/ 0 h 63"/>
                  <a:gd name="T35" fmla="*/ 12 w 12"/>
                  <a:gd name="T36" fmla="*/ 63 h 63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12" h="63">
                    <a:moveTo>
                      <a:pt x="12" y="6"/>
                    </a:moveTo>
                    <a:lnTo>
                      <a:pt x="11" y="2"/>
                    </a:lnTo>
                    <a:lnTo>
                      <a:pt x="6" y="0"/>
                    </a:lnTo>
                    <a:lnTo>
                      <a:pt x="1" y="2"/>
                    </a:lnTo>
                    <a:lnTo>
                      <a:pt x="0" y="6"/>
                    </a:lnTo>
                    <a:lnTo>
                      <a:pt x="0" y="57"/>
                    </a:lnTo>
                    <a:lnTo>
                      <a:pt x="1" y="62"/>
                    </a:lnTo>
                    <a:lnTo>
                      <a:pt x="6" y="63"/>
                    </a:lnTo>
                    <a:lnTo>
                      <a:pt x="11" y="62"/>
                    </a:lnTo>
                    <a:lnTo>
                      <a:pt x="12" y="57"/>
                    </a:lnTo>
                    <a:lnTo>
                      <a:pt x="12" y="6"/>
                    </a:lnTo>
                    <a:close/>
                  </a:path>
                </a:pathLst>
              </a:custGeom>
              <a:solidFill>
                <a:srgbClr val="FC0128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814" name="Freeform 183">
                <a:extLst>
                  <a:ext uri="{FF2B5EF4-FFF2-40B4-BE49-F238E27FC236}">
                    <a16:creationId xmlns:a16="http://schemas.microsoft.com/office/drawing/2014/main" xmlns="" id="{769B0739-5A1E-4F3C-BF15-CACA754DEA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04" y="3032"/>
                <a:ext cx="12" cy="64"/>
              </a:xfrm>
              <a:custGeom>
                <a:avLst/>
                <a:gdLst>
                  <a:gd name="T0" fmla="*/ 12 w 12"/>
                  <a:gd name="T1" fmla="*/ 7 h 64"/>
                  <a:gd name="T2" fmla="*/ 11 w 12"/>
                  <a:gd name="T3" fmla="*/ 2 h 64"/>
                  <a:gd name="T4" fmla="*/ 6 w 12"/>
                  <a:gd name="T5" fmla="*/ 0 h 64"/>
                  <a:gd name="T6" fmla="*/ 1 w 12"/>
                  <a:gd name="T7" fmla="*/ 2 h 64"/>
                  <a:gd name="T8" fmla="*/ 0 w 12"/>
                  <a:gd name="T9" fmla="*/ 7 h 64"/>
                  <a:gd name="T10" fmla="*/ 0 w 12"/>
                  <a:gd name="T11" fmla="*/ 57 h 64"/>
                  <a:gd name="T12" fmla="*/ 1 w 12"/>
                  <a:gd name="T13" fmla="*/ 62 h 64"/>
                  <a:gd name="T14" fmla="*/ 6 w 12"/>
                  <a:gd name="T15" fmla="*/ 64 h 64"/>
                  <a:gd name="T16" fmla="*/ 11 w 12"/>
                  <a:gd name="T17" fmla="*/ 62 h 64"/>
                  <a:gd name="T18" fmla="*/ 12 w 12"/>
                  <a:gd name="T19" fmla="*/ 57 h 64"/>
                  <a:gd name="T20" fmla="*/ 12 w 12"/>
                  <a:gd name="T21" fmla="*/ 7 h 64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12"/>
                  <a:gd name="T34" fmla="*/ 0 h 64"/>
                  <a:gd name="T35" fmla="*/ 12 w 12"/>
                  <a:gd name="T36" fmla="*/ 64 h 64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12" h="64">
                    <a:moveTo>
                      <a:pt x="12" y="7"/>
                    </a:moveTo>
                    <a:lnTo>
                      <a:pt x="11" y="2"/>
                    </a:lnTo>
                    <a:lnTo>
                      <a:pt x="6" y="0"/>
                    </a:lnTo>
                    <a:lnTo>
                      <a:pt x="1" y="2"/>
                    </a:lnTo>
                    <a:lnTo>
                      <a:pt x="0" y="7"/>
                    </a:lnTo>
                    <a:lnTo>
                      <a:pt x="0" y="57"/>
                    </a:lnTo>
                    <a:lnTo>
                      <a:pt x="1" y="62"/>
                    </a:lnTo>
                    <a:lnTo>
                      <a:pt x="6" y="64"/>
                    </a:lnTo>
                    <a:lnTo>
                      <a:pt x="11" y="62"/>
                    </a:lnTo>
                    <a:lnTo>
                      <a:pt x="12" y="57"/>
                    </a:lnTo>
                    <a:lnTo>
                      <a:pt x="12" y="7"/>
                    </a:lnTo>
                    <a:close/>
                  </a:path>
                </a:pathLst>
              </a:custGeom>
              <a:solidFill>
                <a:srgbClr val="FC0128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815" name="Freeform 184">
                <a:extLst>
                  <a:ext uri="{FF2B5EF4-FFF2-40B4-BE49-F238E27FC236}">
                    <a16:creationId xmlns:a16="http://schemas.microsoft.com/office/drawing/2014/main" xmlns="" id="{D1AFCEF9-1638-439C-8199-E6EF582FD7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04" y="3121"/>
                <a:ext cx="12" cy="63"/>
              </a:xfrm>
              <a:custGeom>
                <a:avLst/>
                <a:gdLst>
                  <a:gd name="T0" fmla="*/ 12 w 12"/>
                  <a:gd name="T1" fmla="*/ 6 h 63"/>
                  <a:gd name="T2" fmla="*/ 11 w 12"/>
                  <a:gd name="T3" fmla="*/ 2 h 63"/>
                  <a:gd name="T4" fmla="*/ 6 w 12"/>
                  <a:gd name="T5" fmla="*/ 0 h 63"/>
                  <a:gd name="T6" fmla="*/ 1 w 12"/>
                  <a:gd name="T7" fmla="*/ 2 h 63"/>
                  <a:gd name="T8" fmla="*/ 0 w 12"/>
                  <a:gd name="T9" fmla="*/ 6 h 63"/>
                  <a:gd name="T10" fmla="*/ 0 w 12"/>
                  <a:gd name="T11" fmla="*/ 57 h 63"/>
                  <a:gd name="T12" fmla="*/ 1 w 12"/>
                  <a:gd name="T13" fmla="*/ 62 h 63"/>
                  <a:gd name="T14" fmla="*/ 6 w 12"/>
                  <a:gd name="T15" fmla="*/ 63 h 63"/>
                  <a:gd name="T16" fmla="*/ 11 w 12"/>
                  <a:gd name="T17" fmla="*/ 62 h 63"/>
                  <a:gd name="T18" fmla="*/ 12 w 12"/>
                  <a:gd name="T19" fmla="*/ 57 h 63"/>
                  <a:gd name="T20" fmla="*/ 12 w 12"/>
                  <a:gd name="T21" fmla="*/ 6 h 6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12"/>
                  <a:gd name="T34" fmla="*/ 0 h 63"/>
                  <a:gd name="T35" fmla="*/ 12 w 12"/>
                  <a:gd name="T36" fmla="*/ 63 h 63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12" h="63">
                    <a:moveTo>
                      <a:pt x="12" y="6"/>
                    </a:moveTo>
                    <a:lnTo>
                      <a:pt x="11" y="2"/>
                    </a:lnTo>
                    <a:lnTo>
                      <a:pt x="6" y="0"/>
                    </a:lnTo>
                    <a:lnTo>
                      <a:pt x="1" y="2"/>
                    </a:lnTo>
                    <a:lnTo>
                      <a:pt x="0" y="6"/>
                    </a:lnTo>
                    <a:lnTo>
                      <a:pt x="0" y="57"/>
                    </a:lnTo>
                    <a:lnTo>
                      <a:pt x="1" y="62"/>
                    </a:lnTo>
                    <a:lnTo>
                      <a:pt x="6" y="63"/>
                    </a:lnTo>
                    <a:lnTo>
                      <a:pt x="11" y="62"/>
                    </a:lnTo>
                    <a:lnTo>
                      <a:pt x="12" y="57"/>
                    </a:lnTo>
                    <a:lnTo>
                      <a:pt x="12" y="6"/>
                    </a:lnTo>
                    <a:close/>
                  </a:path>
                </a:pathLst>
              </a:custGeom>
              <a:solidFill>
                <a:srgbClr val="FC0128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816" name="Freeform 185">
                <a:extLst>
                  <a:ext uri="{FF2B5EF4-FFF2-40B4-BE49-F238E27FC236}">
                    <a16:creationId xmlns:a16="http://schemas.microsoft.com/office/drawing/2014/main" xmlns="" id="{A0B27DD7-9CD7-46F4-9232-B9E7DC27EE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04" y="3210"/>
                <a:ext cx="12" cy="63"/>
              </a:xfrm>
              <a:custGeom>
                <a:avLst/>
                <a:gdLst>
                  <a:gd name="T0" fmla="*/ 12 w 12"/>
                  <a:gd name="T1" fmla="*/ 6 h 63"/>
                  <a:gd name="T2" fmla="*/ 11 w 12"/>
                  <a:gd name="T3" fmla="*/ 1 h 63"/>
                  <a:gd name="T4" fmla="*/ 6 w 12"/>
                  <a:gd name="T5" fmla="*/ 0 h 63"/>
                  <a:gd name="T6" fmla="*/ 1 w 12"/>
                  <a:gd name="T7" fmla="*/ 1 h 63"/>
                  <a:gd name="T8" fmla="*/ 0 w 12"/>
                  <a:gd name="T9" fmla="*/ 6 h 63"/>
                  <a:gd name="T10" fmla="*/ 0 w 12"/>
                  <a:gd name="T11" fmla="*/ 56 h 63"/>
                  <a:gd name="T12" fmla="*/ 1 w 12"/>
                  <a:gd name="T13" fmla="*/ 61 h 63"/>
                  <a:gd name="T14" fmla="*/ 6 w 12"/>
                  <a:gd name="T15" fmla="*/ 63 h 63"/>
                  <a:gd name="T16" fmla="*/ 11 w 12"/>
                  <a:gd name="T17" fmla="*/ 61 h 63"/>
                  <a:gd name="T18" fmla="*/ 12 w 12"/>
                  <a:gd name="T19" fmla="*/ 56 h 63"/>
                  <a:gd name="T20" fmla="*/ 12 w 12"/>
                  <a:gd name="T21" fmla="*/ 6 h 6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12"/>
                  <a:gd name="T34" fmla="*/ 0 h 63"/>
                  <a:gd name="T35" fmla="*/ 12 w 12"/>
                  <a:gd name="T36" fmla="*/ 63 h 63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12" h="63">
                    <a:moveTo>
                      <a:pt x="12" y="6"/>
                    </a:moveTo>
                    <a:lnTo>
                      <a:pt x="11" y="1"/>
                    </a:lnTo>
                    <a:lnTo>
                      <a:pt x="6" y="0"/>
                    </a:lnTo>
                    <a:lnTo>
                      <a:pt x="1" y="1"/>
                    </a:lnTo>
                    <a:lnTo>
                      <a:pt x="0" y="6"/>
                    </a:lnTo>
                    <a:lnTo>
                      <a:pt x="0" y="56"/>
                    </a:lnTo>
                    <a:lnTo>
                      <a:pt x="1" y="61"/>
                    </a:lnTo>
                    <a:lnTo>
                      <a:pt x="6" y="63"/>
                    </a:lnTo>
                    <a:lnTo>
                      <a:pt x="11" y="61"/>
                    </a:lnTo>
                    <a:lnTo>
                      <a:pt x="12" y="56"/>
                    </a:lnTo>
                    <a:lnTo>
                      <a:pt x="12" y="6"/>
                    </a:lnTo>
                    <a:close/>
                  </a:path>
                </a:pathLst>
              </a:custGeom>
              <a:solidFill>
                <a:srgbClr val="FC0128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817" name="Freeform 186">
                <a:extLst>
                  <a:ext uri="{FF2B5EF4-FFF2-40B4-BE49-F238E27FC236}">
                    <a16:creationId xmlns:a16="http://schemas.microsoft.com/office/drawing/2014/main" xmlns="" id="{4E95933A-0062-44EF-B1FD-860990796C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04" y="3298"/>
                <a:ext cx="12" cy="63"/>
              </a:xfrm>
              <a:custGeom>
                <a:avLst/>
                <a:gdLst>
                  <a:gd name="T0" fmla="*/ 12 w 12"/>
                  <a:gd name="T1" fmla="*/ 6 h 63"/>
                  <a:gd name="T2" fmla="*/ 11 w 12"/>
                  <a:gd name="T3" fmla="*/ 2 h 63"/>
                  <a:gd name="T4" fmla="*/ 6 w 12"/>
                  <a:gd name="T5" fmla="*/ 0 h 63"/>
                  <a:gd name="T6" fmla="*/ 1 w 12"/>
                  <a:gd name="T7" fmla="*/ 2 h 63"/>
                  <a:gd name="T8" fmla="*/ 0 w 12"/>
                  <a:gd name="T9" fmla="*/ 6 h 63"/>
                  <a:gd name="T10" fmla="*/ 0 w 12"/>
                  <a:gd name="T11" fmla="*/ 57 h 63"/>
                  <a:gd name="T12" fmla="*/ 1 w 12"/>
                  <a:gd name="T13" fmla="*/ 62 h 63"/>
                  <a:gd name="T14" fmla="*/ 6 w 12"/>
                  <a:gd name="T15" fmla="*/ 63 h 63"/>
                  <a:gd name="T16" fmla="*/ 11 w 12"/>
                  <a:gd name="T17" fmla="*/ 62 h 63"/>
                  <a:gd name="T18" fmla="*/ 12 w 12"/>
                  <a:gd name="T19" fmla="*/ 57 h 63"/>
                  <a:gd name="T20" fmla="*/ 12 w 12"/>
                  <a:gd name="T21" fmla="*/ 6 h 6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12"/>
                  <a:gd name="T34" fmla="*/ 0 h 63"/>
                  <a:gd name="T35" fmla="*/ 12 w 12"/>
                  <a:gd name="T36" fmla="*/ 63 h 63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12" h="63">
                    <a:moveTo>
                      <a:pt x="12" y="6"/>
                    </a:moveTo>
                    <a:lnTo>
                      <a:pt x="11" y="2"/>
                    </a:lnTo>
                    <a:lnTo>
                      <a:pt x="6" y="0"/>
                    </a:lnTo>
                    <a:lnTo>
                      <a:pt x="1" y="2"/>
                    </a:lnTo>
                    <a:lnTo>
                      <a:pt x="0" y="6"/>
                    </a:lnTo>
                    <a:lnTo>
                      <a:pt x="0" y="57"/>
                    </a:lnTo>
                    <a:lnTo>
                      <a:pt x="1" y="62"/>
                    </a:lnTo>
                    <a:lnTo>
                      <a:pt x="6" y="63"/>
                    </a:lnTo>
                    <a:lnTo>
                      <a:pt x="11" y="62"/>
                    </a:lnTo>
                    <a:lnTo>
                      <a:pt x="12" y="57"/>
                    </a:lnTo>
                    <a:lnTo>
                      <a:pt x="12" y="6"/>
                    </a:lnTo>
                    <a:close/>
                  </a:path>
                </a:pathLst>
              </a:custGeom>
              <a:solidFill>
                <a:srgbClr val="FC0128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818" name="Freeform 187">
                <a:extLst>
                  <a:ext uri="{FF2B5EF4-FFF2-40B4-BE49-F238E27FC236}">
                    <a16:creationId xmlns:a16="http://schemas.microsoft.com/office/drawing/2014/main" xmlns="" id="{936A6FBD-3C9B-4C16-9045-793B6A9DA0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04" y="3387"/>
                <a:ext cx="12" cy="63"/>
              </a:xfrm>
              <a:custGeom>
                <a:avLst/>
                <a:gdLst>
                  <a:gd name="T0" fmla="*/ 12 w 12"/>
                  <a:gd name="T1" fmla="*/ 6 h 63"/>
                  <a:gd name="T2" fmla="*/ 11 w 12"/>
                  <a:gd name="T3" fmla="*/ 1 h 63"/>
                  <a:gd name="T4" fmla="*/ 6 w 12"/>
                  <a:gd name="T5" fmla="*/ 0 h 63"/>
                  <a:gd name="T6" fmla="*/ 1 w 12"/>
                  <a:gd name="T7" fmla="*/ 1 h 63"/>
                  <a:gd name="T8" fmla="*/ 0 w 12"/>
                  <a:gd name="T9" fmla="*/ 6 h 63"/>
                  <a:gd name="T10" fmla="*/ 0 w 12"/>
                  <a:gd name="T11" fmla="*/ 56 h 63"/>
                  <a:gd name="T12" fmla="*/ 1 w 12"/>
                  <a:gd name="T13" fmla="*/ 61 h 63"/>
                  <a:gd name="T14" fmla="*/ 6 w 12"/>
                  <a:gd name="T15" fmla="*/ 63 h 63"/>
                  <a:gd name="T16" fmla="*/ 11 w 12"/>
                  <a:gd name="T17" fmla="*/ 61 h 63"/>
                  <a:gd name="T18" fmla="*/ 12 w 12"/>
                  <a:gd name="T19" fmla="*/ 56 h 63"/>
                  <a:gd name="T20" fmla="*/ 12 w 12"/>
                  <a:gd name="T21" fmla="*/ 6 h 6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12"/>
                  <a:gd name="T34" fmla="*/ 0 h 63"/>
                  <a:gd name="T35" fmla="*/ 12 w 12"/>
                  <a:gd name="T36" fmla="*/ 63 h 63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12" h="63">
                    <a:moveTo>
                      <a:pt x="12" y="6"/>
                    </a:moveTo>
                    <a:lnTo>
                      <a:pt x="11" y="1"/>
                    </a:lnTo>
                    <a:lnTo>
                      <a:pt x="6" y="0"/>
                    </a:lnTo>
                    <a:lnTo>
                      <a:pt x="1" y="1"/>
                    </a:lnTo>
                    <a:lnTo>
                      <a:pt x="0" y="6"/>
                    </a:lnTo>
                    <a:lnTo>
                      <a:pt x="0" y="56"/>
                    </a:lnTo>
                    <a:lnTo>
                      <a:pt x="1" y="61"/>
                    </a:lnTo>
                    <a:lnTo>
                      <a:pt x="6" y="63"/>
                    </a:lnTo>
                    <a:lnTo>
                      <a:pt x="11" y="61"/>
                    </a:lnTo>
                    <a:lnTo>
                      <a:pt x="12" y="56"/>
                    </a:lnTo>
                    <a:lnTo>
                      <a:pt x="12" y="6"/>
                    </a:lnTo>
                    <a:close/>
                  </a:path>
                </a:pathLst>
              </a:custGeom>
              <a:solidFill>
                <a:srgbClr val="FC0128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819" name="Freeform 188">
                <a:extLst>
                  <a:ext uri="{FF2B5EF4-FFF2-40B4-BE49-F238E27FC236}">
                    <a16:creationId xmlns:a16="http://schemas.microsoft.com/office/drawing/2014/main" xmlns="" id="{F4D0C43D-023D-4FE9-BE71-4E49C609A8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04" y="3475"/>
                <a:ext cx="12" cy="63"/>
              </a:xfrm>
              <a:custGeom>
                <a:avLst/>
                <a:gdLst>
                  <a:gd name="T0" fmla="*/ 12 w 12"/>
                  <a:gd name="T1" fmla="*/ 6 h 63"/>
                  <a:gd name="T2" fmla="*/ 11 w 12"/>
                  <a:gd name="T3" fmla="*/ 2 h 63"/>
                  <a:gd name="T4" fmla="*/ 6 w 12"/>
                  <a:gd name="T5" fmla="*/ 0 h 63"/>
                  <a:gd name="T6" fmla="*/ 1 w 12"/>
                  <a:gd name="T7" fmla="*/ 2 h 63"/>
                  <a:gd name="T8" fmla="*/ 0 w 12"/>
                  <a:gd name="T9" fmla="*/ 6 h 63"/>
                  <a:gd name="T10" fmla="*/ 0 w 12"/>
                  <a:gd name="T11" fmla="*/ 57 h 63"/>
                  <a:gd name="T12" fmla="*/ 1 w 12"/>
                  <a:gd name="T13" fmla="*/ 62 h 63"/>
                  <a:gd name="T14" fmla="*/ 6 w 12"/>
                  <a:gd name="T15" fmla="*/ 63 h 63"/>
                  <a:gd name="T16" fmla="*/ 11 w 12"/>
                  <a:gd name="T17" fmla="*/ 62 h 63"/>
                  <a:gd name="T18" fmla="*/ 12 w 12"/>
                  <a:gd name="T19" fmla="*/ 57 h 63"/>
                  <a:gd name="T20" fmla="*/ 12 w 12"/>
                  <a:gd name="T21" fmla="*/ 6 h 6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12"/>
                  <a:gd name="T34" fmla="*/ 0 h 63"/>
                  <a:gd name="T35" fmla="*/ 12 w 12"/>
                  <a:gd name="T36" fmla="*/ 63 h 63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12" h="63">
                    <a:moveTo>
                      <a:pt x="12" y="6"/>
                    </a:moveTo>
                    <a:lnTo>
                      <a:pt x="11" y="2"/>
                    </a:lnTo>
                    <a:lnTo>
                      <a:pt x="6" y="0"/>
                    </a:lnTo>
                    <a:lnTo>
                      <a:pt x="1" y="2"/>
                    </a:lnTo>
                    <a:lnTo>
                      <a:pt x="0" y="6"/>
                    </a:lnTo>
                    <a:lnTo>
                      <a:pt x="0" y="57"/>
                    </a:lnTo>
                    <a:lnTo>
                      <a:pt x="1" y="62"/>
                    </a:lnTo>
                    <a:lnTo>
                      <a:pt x="6" y="63"/>
                    </a:lnTo>
                    <a:lnTo>
                      <a:pt x="11" y="62"/>
                    </a:lnTo>
                    <a:lnTo>
                      <a:pt x="12" y="57"/>
                    </a:lnTo>
                    <a:lnTo>
                      <a:pt x="12" y="6"/>
                    </a:lnTo>
                    <a:close/>
                  </a:path>
                </a:pathLst>
              </a:custGeom>
              <a:solidFill>
                <a:srgbClr val="FC0128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820" name="Freeform 189">
                <a:extLst>
                  <a:ext uri="{FF2B5EF4-FFF2-40B4-BE49-F238E27FC236}">
                    <a16:creationId xmlns:a16="http://schemas.microsoft.com/office/drawing/2014/main" xmlns="" id="{3009890B-74C8-4EC2-BAC2-54D2FD2B06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35" y="3532"/>
                <a:ext cx="64" cy="13"/>
              </a:xfrm>
              <a:custGeom>
                <a:avLst/>
                <a:gdLst>
                  <a:gd name="T0" fmla="*/ 7 w 64"/>
                  <a:gd name="T1" fmla="*/ 0 h 13"/>
                  <a:gd name="T2" fmla="*/ 2 w 64"/>
                  <a:gd name="T3" fmla="*/ 2 h 13"/>
                  <a:gd name="T4" fmla="*/ 0 w 64"/>
                  <a:gd name="T5" fmla="*/ 6 h 13"/>
                  <a:gd name="T6" fmla="*/ 2 w 64"/>
                  <a:gd name="T7" fmla="*/ 11 h 13"/>
                  <a:gd name="T8" fmla="*/ 7 w 64"/>
                  <a:gd name="T9" fmla="*/ 13 h 13"/>
                  <a:gd name="T10" fmla="*/ 57 w 64"/>
                  <a:gd name="T11" fmla="*/ 13 h 13"/>
                  <a:gd name="T12" fmla="*/ 62 w 64"/>
                  <a:gd name="T13" fmla="*/ 11 h 13"/>
                  <a:gd name="T14" fmla="*/ 64 w 64"/>
                  <a:gd name="T15" fmla="*/ 6 h 13"/>
                  <a:gd name="T16" fmla="*/ 62 w 64"/>
                  <a:gd name="T17" fmla="*/ 2 h 13"/>
                  <a:gd name="T18" fmla="*/ 57 w 64"/>
                  <a:gd name="T19" fmla="*/ 0 h 13"/>
                  <a:gd name="T20" fmla="*/ 7 w 64"/>
                  <a:gd name="T21" fmla="*/ 0 h 1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64"/>
                  <a:gd name="T34" fmla="*/ 0 h 13"/>
                  <a:gd name="T35" fmla="*/ 64 w 64"/>
                  <a:gd name="T36" fmla="*/ 13 h 13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64" h="13">
                    <a:moveTo>
                      <a:pt x="7" y="0"/>
                    </a:moveTo>
                    <a:lnTo>
                      <a:pt x="2" y="2"/>
                    </a:lnTo>
                    <a:lnTo>
                      <a:pt x="0" y="6"/>
                    </a:lnTo>
                    <a:lnTo>
                      <a:pt x="2" y="11"/>
                    </a:lnTo>
                    <a:lnTo>
                      <a:pt x="7" y="13"/>
                    </a:lnTo>
                    <a:lnTo>
                      <a:pt x="57" y="13"/>
                    </a:lnTo>
                    <a:lnTo>
                      <a:pt x="62" y="11"/>
                    </a:lnTo>
                    <a:lnTo>
                      <a:pt x="64" y="6"/>
                    </a:lnTo>
                    <a:lnTo>
                      <a:pt x="62" y="2"/>
                    </a:lnTo>
                    <a:lnTo>
                      <a:pt x="57" y="0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FC0128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821" name="Freeform 190">
                <a:extLst>
                  <a:ext uri="{FF2B5EF4-FFF2-40B4-BE49-F238E27FC236}">
                    <a16:creationId xmlns:a16="http://schemas.microsoft.com/office/drawing/2014/main" xmlns="" id="{73D7B356-E3F2-4B9C-923C-1D3071BC48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24" y="3532"/>
                <a:ext cx="63" cy="13"/>
              </a:xfrm>
              <a:custGeom>
                <a:avLst/>
                <a:gdLst>
                  <a:gd name="T0" fmla="*/ 6 w 63"/>
                  <a:gd name="T1" fmla="*/ 0 h 13"/>
                  <a:gd name="T2" fmla="*/ 1 w 63"/>
                  <a:gd name="T3" fmla="*/ 2 h 13"/>
                  <a:gd name="T4" fmla="*/ 0 w 63"/>
                  <a:gd name="T5" fmla="*/ 6 h 13"/>
                  <a:gd name="T6" fmla="*/ 1 w 63"/>
                  <a:gd name="T7" fmla="*/ 11 h 13"/>
                  <a:gd name="T8" fmla="*/ 6 w 63"/>
                  <a:gd name="T9" fmla="*/ 13 h 13"/>
                  <a:gd name="T10" fmla="*/ 57 w 63"/>
                  <a:gd name="T11" fmla="*/ 13 h 13"/>
                  <a:gd name="T12" fmla="*/ 62 w 63"/>
                  <a:gd name="T13" fmla="*/ 11 h 13"/>
                  <a:gd name="T14" fmla="*/ 63 w 63"/>
                  <a:gd name="T15" fmla="*/ 6 h 13"/>
                  <a:gd name="T16" fmla="*/ 62 w 63"/>
                  <a:gd name="T17" fmla="*/ 2 h 13"/>
                  <a:gd name="T18" fmla="*/ 57 w 63"/>
                  <a:gd name="T19" fmla="*/ 0 h 13"/>
                  <a:gd name="T20" fmla="*/ 6 w 63"/>
                  <a:gd name="T21" fmla="*/ 0 h 1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63"/>
                  <a:gd name="T34" fmla="*/ 0 h 13"/>
                  <a:gd name="T35" fmla="*/ 63 w 63"/>
                  <a:gd name="T36" fmla="*/ 13 h 13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63" h="13">
                    <a:moveTo>
                      <a:pt x="6" y="0"/>
                    </a:moveTo>
                    <a:lnTo>
                      <a:pt x="1" y="2"/>
                    </a:lnTo>
                    <a:lnTo>
                      <a:pt x="0" y="6"/>
                    </a:lnTo>
                    <a:lnTo>
                      <a:pt x="1" y="11"/>
                    </a:lnTo>
                    <a:lnTo>
                      <a:pt x="6" y="13"/>
                    </a:lnTo>
                    <a:lnTo>
                      <a:pt x="57" y="13"/>
                    </a:lnTo>
                    <a:lnTo>
                      <a:pt x="62" y="11"/>
                    </a:lnTo>
                    <a:lnTo>
                      <a:pt x="63" y="6"/>
                    </a:lnTo>
                    <a:lnTo>
                      <a:pt x="62" y="2"/>
                    </a:lnTo>
                    <a:lnTo>
                      <a:pt x="57" y="0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FC0128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822" name="Freeform 191">
                <a:extLst>
                  <a:ext uri="{FF2B5EF4-FFF2-40B4-BE49-F238E27FC236}">
                    <a16:creationId xmlns:a16="http://schemas.microsoft.com/office/drawing/2014/main" xmlns="" id="{DA1FA3CD-90D4-4C7E-836B-351C0EBBE7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12" y="3532"/>
                <a:ext cx="64" cy="13"/>
              </a:xfrm>
              <a:custGeom>
                <a:avLst/>
                <a:gdLst>
                  <a:gd name="T0" fmla="*/ 7 w 64"/>
                  <a:gd name="T1" fmla="*/ 0 h 13"/>
                  <a:gd name="T2" fmla="*/ 2 w 64"/>
                  <a:gd name="T3" fmla="*/ 2 h 13"/>
                  <a:gd name="T4" fmla="*/ 0 w 64"/>
                  <a:gd name="T5" fmla="*/ 6 h 13"/>
                  <a:gd name="T6" fmla="*/ 2 w 64"/>
                  <a:gd name="T7" fmla="*/ 11 h 13"/>
                  <a:gd name="T8" fmla="*/ 7 w 64"/>
                  <a:gd name="T9" fmla="*/ 13 h 13"/>
                  <a:gd name="T10" fmla="*/ 57 w 64"/>
                  <a:gd name="T11" fmla="*/ 13 h 13"/>
                  <a:gd name="T12" fmla="*/ 62 w 64"/>
                  <a:gd name="T13" fmla="*/ 11 h 13"/>
                  <a:gd name="T14" fmla="*/ 64 w 64"/>
                  <a:gd name="T15" fmla="*/ 6 h 13"/>
                  <a:gd name="T16" fmla="*/ 62 w 64"/>
                  <a:gd name="T17" fmla="*/ 2 h 13"/>
                  <a:gd name="T18" fmla="*/ 57 w 64"/>
                  <a:gd name="T19" fmla="*/ 0 h 13"/>
                  <a:gd name="T20" fmla="*/ 7 w 64"/>
                  <a:gd name="T21" fmla="*/ 0 h 1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64"/>
                  <a:gd name="T34" fmla="*/ 0 h 13"/>
                  <a:gd name="T35" fmla="*/ 64 w 64"/>
                  <a:gd name="T36" fmla="*/ 13 h 13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64" h="13">
                    <a:moveTo>
                      <a:pt x="7" y="0"/>
                    </a:moveTo>
                    <a:lnTo>
                      <a:pt x="2" y="2"/>
                    </a:lnTo>
                    <a:lnTo>
                      <a:pt x="0" y="6"/>
                    </a:lnTo>
                    <a:lnTo>
                      <a:pt x="2" y="11"/>
                    </a:lnTo>
                    <a:lnTo>
                      <a:pt x="7" y="13"/>
                    </a:lnTo>
                    <a:lnTo>
                      <a:pt x="57" y="13"/>
                    </a:lnTo>
                    <a:lnTo>
                      <a:pt x="62" y="11"/>
                    </a:lnTo>
                    <a:lnTo>
                      <a:pt x="64" y="6"/>
                    </a:lnTo>
                    <a:lnTo>
                      <a:pt x="62" y="2"/>
                    </a:lnTo>
                    <a:lnTo>
                      <a:pt x="57" y="0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FC0128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823" name="Freeform 192">
                <a:extLst>
                  <a:ext uri="{FF2B5EF4-FFF2-40B4-BE49-F238E27FC236}">
                    <a16:creationId xmlns:a16="http://schemas.microsoft.com/office/drawing/2014/main" xmlns="" id="{5D22C2A9-C807-4D22-B3C8-E058538ABB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01" y="3532"/>
                <a:ext cx="63" cy="13"/>
              </a:xfrm>
              <a:custGeom>
                <a:avLst/>
                <a:gdLst>
                  <a:gd name="T0" fmla="*/ 6 w 63"/>
                  <a:gd name="T1" fmla="*/ 0 h 13"/>
                  <a:gd name="T2" fmla="*/ 1 w 63"/>
                  <a:gd name="T3" fmla="*/ 2 h 13"/>
                  <a:gd name="T4" fmla="*/ 0 w 63"/>
                  <a:gd name="T5" fmla="*/ 6 h 13"/>
                  <a:gd name="T6" fmla="*/ 1 w 63"/>
                  <a:gd name="T7" fmla="*/ 11 h 13"/>
                  <a:gd name="T8" fmla="*/ 6 w 63"/>
                  <a:gd name="T9" fmla="*/ 13 h 13"/>
                  <a:gd name="T10" fmla="*/ 57 w 63"/>
                  <a:gd name="T11" fmla="*/ 13 h 13"/>
                  <a:gd name="T12" fmla="*/ 61 w 63"/>
                  <a:gd name="T13" fmla="*/ 11 h 13"/>
                  <a:gd name="T14" fmla="*/ 63 w 63"/>
                  <a:gd name="T15" fmla="*/ 6 h 13"/>
                  <a:gd name="T16" fmla="*/ 61 w 63"/>
                  <a:gd name="T17" fmla="*/ 2 h 13"/>
                  <a:gd name="T18" fmla="*/ 57 w 63"/>
                  <a:gd name="T19" fmla="*/ 0 h 13"/>
                  <a:gd name="T20" fmla="*/ 6 w 63"/>
                  <a:gd name="T21" fmla="*/ 0 h 1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63"/>
                  <a:gd name="T34" fmla="*/ 0 h 13"/>
                  <a:gd name="T35" fmla="*/ 63 w 63"/>
                  <a:gd name="T36" fmla="*/ 13 h 13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63" h="13">
                    <a:moveTo>
                      <a:pt x="6" y="0"/>
                    </a:moveTo>
                    <a:lnTo>
                      <a:pt x="1" y="2"/>
                    </a:lnTo>
                    <a:lnTo>
                      <a:pt x="0" y="6"/>
                    </a:lnTo>
                    <a:lnTo>
                      <a:pt x="1" y="11"/>
                    </a:lnTo>
                    <a:lnTo>
                      <a:pt x="6" y="13"/>
                    </a:lnTo>
                    <a:lnTo>
                      <a:pt x="57" y="13"/>
                    </a:lnTo>
                    <a:lnTo>
                      <a:pt x="61" y="11"/>
                    </a:lnTo>
                    <a:lnTo>
                      <a:pt x="63" y="6"/>
                    </a:lnTo>
                    <a:lnTo>
                      <a:pt x="61" y="2"/>
                    </a:lnTo>
                    <a:lnTo>
                      <a:pt x="57" y="0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FC0128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824" name="Freeform 193">
                <a:extLst>
                  <a:ext uri="{FF2B5EF4-FFF2-40B4-BE49-F238E27FC236}">
                    <a16:creationId xmlns:a16="http://schemas.microsoft.com/office/drawing/2014/main" xmlns="" id="{6355C66A-FC8B-45CE-9030-FA0738AF60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59" y="3505"/>
                <a:ext cx="68" cy="68"/>
              </a:xfrm>
              <a:custGeom>
                <a:avLst/>
                <a:gdLst>
                  <a:gd name="T0" fmla="*/ 0 w 68"/>
                  <a:gd name="T1" fmla="*/ 68 h 68"/>
                  <a:gd name="T2" fmla="*/ 68 w 68"/>
                  <a:gd name="T3" fmla="*/ 33 h 68"/>
                  <a:gd name="T4" fmla="*/ 0 w 68"/>
                  <a:gd name="T5" fmla="*/ 0 h 68"/>
                  <a:gd name="T6" fmla="*/ 0 w 68"/>
                  <a:gd name="T7" fmla="*/ 68 h 68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68"/>
                  <a:gd name="T13" fmla="*/ 0 h 68"/>
                  <a:gd name="T14" fmla="*/ 68 w 68"/>
                  <a:gd name="T15" fmla="*/ 68 h 68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68" h="68">
                    <a:moveTo>
                      <a:pt x="0" y="68"/>
                    </a:moveTo>
                    <a:lnTo>
                      <a:pt x="68" y="33"/>
                    </a:lnTo>
                    <a:lnTo>
                      <a:pt x="0" y="0"/>
                    </a:lnTo>
                    <a:lnTo>
                      <a:pt x="0" y="68"/>
                    </a:lnTo>
                    <a:close/>
                  </a:path>
                </a:pathLst>
              </a:custGeom>
              <a:solidFill>
                <a:srgbClr val="FC0128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  <p:grpSp>
          <p:nvGrpSpPr>
            <p:cNvPr id="527" name="Group 194">
              <a:extLst>
                <a:ext uri="{FF2B5EF4-FFF2-40B4-BE49-F238E27FC236}">
                  <a16:creationId xmlns:a16="http://schemas.microsoft.com/office/drawing/2014/main" xmlns="" id="{9B603374-F29F-41F4-85CE-E659A9E80D8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3" y="1509"/>
              <a:ext cx="853" cy="664"/>
              <a:chOff x="793" y="1509"/>
              <a:chExt cx="853" cy="664"/>
            </a:xfrm>
          </p:grpSpPr>
          <p:sp>
            <p:nvSpPr>
              <p:cNvPr id="780" name="Freeform 195">
                <a:extLst>
                  <a:ext uri="{FF2B5EF4-FFF2-40B4-BE49-F238E27FC236}">
                    <a16:creationId xmlns:a16="http://schemas.microsoft.com/office/drawing/2014/main" xmlns="" id="{467A83F7-D838-454B-B288-1C288E2507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2" y="1528"/>
                <a:ext cx="834" cy="645"/>
              </a:xfrm>
              <a:custGeom>
                <a:avLst/>
                <a:gdLst>
                  <a:gd name="T0" fmla="*/ 0 w 834"/>
                  <a:gd name="T1" fmla="*/ 645 h 645"/>
                  <a:gd name="T2" fmla="*/ 0 w 834"/>
                  <a:gd name="T3" fmla="*/ 0 h 645"/>
                  <a:gd name="T4" fmla="*/ 695 w 834"/>
                  <a:gd name="T5" fmla="*/ 0 h 645"/>
                  <a:gd name="T6" fmla="*/ 834 w 834"/>
                  <a:gd name="T7" fmla="*/ 113 h 645"/>
                  <a:gd name="T8" fmla="*/ 834 w 834"/>
                  <a:gd name="T9" fmla="*/ 645 h 645"/>
                  <a:gd name="T10" fmla="*/ 0 w 834"/>
                  <a:gd name="T11" fmla="*/ 645 h 645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834"/>
                  <a:gd name="T19" fmla="*/ 0 h 645"/>
                  <a:gd name="T20" fmla="*/ 834 w 834"/>
                  <a:gd name="T21" fmla="*/ 645 h 645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834" h="645">
                    <a:moveTo>
                      <a:pt x="0" y="645"/>
                    </a:moveTo>
                    <a:lnTo>
                      <a:pt x="0" y="0"/>
                    </a:lnTo>
                    <a:lnTo>
                      <a:pt x="695" y="0"/>
                    </a:lnTo>
                    <a:lnTo>
                      <a:pt x="834" y="113"/>
                    </a:lnTo>
                    <a:lnTo>
                      <a:pt x="834" y="645"/>
                    </a:lnTo>
                    <a:lnTo>
                      <a:pt x="0" y="645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781" name="Freeform 196">
                <a:extLst>
                  <a:ext uri="{FF2B5EF4-FFF2-40B4-BE49-F238E27FC236}">
                    <a16:creationId xmlns:a16="http://schemas.microsoft.com/office/drawing/2014/main" xmlns="" id="{FA1A3E57-690B-4152-9DE1-DAE59EC427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3" y="1509"/>
                <a:ext cx="834" cy="645"/>
              </a:xfrm>
              <a:custGeom>
                <a:avLst/>
                <a:gdLst>
                  <a:gd name="T0" fmla="*/ 0 w 834"/>
                  <a:gd name="T1" fmla="*/ 645 h 645"/>
                  <a:gd name="T2" fmla="*/ 0 w 834"/>
                  <a:gd name="T3" fmla="*/ 0 h 645"/>
                  <a:gd name="T4" fmla="*/ 695 w 834"/>
                  <a:gd name="T5" fmla="*/ 0 h 645"/>
                  <a:gd name="T6" fmla="*/ 834 w 834"/>
                  <a:gd name="T7" fmla="*/ 113 h 645"/>
                  <a:gd name="T8" fmla="*/ 834 w 834"/>
                  <a:gd name="T9" fmla="*/ 645 h 645"/>
                  <a:gd name="T10" fmla="*/ 0 w 834"/>
                  <a:gd name="T11" fmla="*/ 645 h 645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834"/>
                  <a:gd name="T19" fmla="*/ 0 h 645"/>
                  <a:gd name="T20" fmla="*/ 834 w 834"/>
                  <a:gd name="T21" fmla="*/ 645 h 645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834" h="645">
                    <a:moveTo>
                      <a:pt x="0" y="645"/>
                    </a:moveTo>
                    <a:lnTo>
                      <a:pt x="0" y="0"/>
                    </a:lnTo>
                    <a:lnTo>
                      <a:pt x="695" y="0"/>
                    </a:lnTo>
                    <a:lnTo>
                      <a:pt x="834" y="113"/>
                    </a:lnTo>
                    <a:lnTo>
                      <a:pt x="834" y="645"/>
                    </a:lnTo>
                    <a:lnTo>
                      <a:pt x="0" y="645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782" name="Freeform 197">
                <a:extLst>
                  <a:ext uri="{FF2B5EF4-FFF2-40B4-BE49-F238E27FC236}">
                    <a16:creationId xmlns:a16="http://schemas.microsoft.com/office/drawing/2014/main" xmlns="" id="{674D9FFE-B2F2-42E1-86E9-F3D4E7797A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3" y="1509"/>
                <a:ext cx="834" cy="645"/>
              </a:xfrm>
              <a:custGeom>
                <a:avLst/>
                <a:gdLst>
                  <a:gd name="T0" fmla="*/ 0 w 834"/>
                  <a:gd name="T1" fmla="*/ 645 h 645"/>
                  <a:gd name="T2" fmla="*/ 0 w 834"/>
                  <a:gd name="T3" fmla="*/ 0 h 645"/>
                  <a:gd name="T4" fmla="*/ 695 w 834"/>
                  <a:gd name="T5" fmla="*/ 0 h 645"/>
                  <a:gd name="T6" fmla="*/ 834 w 834"/>
                  <a:gd name="T7" fmla="*/ 113 h 645"/>
                  <a:gd name="T8" fmla="*/ 834 w 834"/>
                  <a:gd name="T9" fmla="*/ 645 h 645"/>
                  <a:gd name="T10" fmla="*/ 0 w 834"/>
                  <a:gd name="T11" fmla="*/ 645 h 645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834"/>
                  <a:gd name="T19" fmla="*/ 0 h 645"/>
                  <a:gd name="T20" fmla="*/ 834 w 834"/>
                  <a:gd name="T21" fmla="*/ 645 h 645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834" h="645">
                    <a:moveTo>
                      <a:pt x="0" y="645"/>
                    </a:moveTo>
                    <a:lnTo>
                      <a:pt x="0" y="0"/>
                    </a:lnTo>
                    <a:lnTo>
                      <a:pt x="695" y="0"/>
                    </a:lnTo>
                    <a:lnTo>
                      <a:pt x="834" y="113"/>
                    </a:lnTo>
                    <a:lnTo>
                      <a:pt x="834" y="645"/>
                    </a:lnTo>
                    <a:lnTo>
                      <a:pt x="0" y="645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  <p:sp>
          <p:nvSpPr>
            <p:cNvPr id="528" name="Freeform 198">
              <a:extLst>
                <a:ext uri="{FF2B5EF4-FFF2-40B4-BE49-F238E27FC236}">
                  <a16:creationId xmlns:a16="http://schemas.microsoft.com/office/drawing/2014/main" xmlns="" id="{C46E2665-52AB-4A57-99BD-F87C6F5089CD}"/>
                </a:ext>
              </a:extLst>
            </p:cNvPr>
            <p:cNvSpPr>
              <a:spLocks/>
            </p:cNvSpPr>
            <p:nvPr/>
          </p:nvSpPr>
          <p:spPr bwMode="auto">
            <a:xfrm>
              <a:off x="1477" y="1509"/>
              <a:ext cx="150" cy="162"/>
            </a:xfrm>
            <a:custGeom>
              <a:avLst/>
              <a:gdLst>
                <a:gd name="T0" fmla="*/ 11 w 150"/>
                <a:gd name="T1" fmla="*/ 0 h 162"/>
                <a:gd name="T2" fmla="*/ 0 w 150"/>
                <a:gd name="T3" fmla="*/ 162 h 162"/>
                <a:gd name="T4" fmla="*/ 150 w 150"/>
                <a:gd name="T5" fmla="*/ 113 h 162"/>
                <a:gd name="T6" fmla="*/ 11 w 150"/>
                <a:gd name="T7" fmla="*/ 0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50"/>
                <a:gd name="T13" fmla="*/ 0 h 162"/>
                <a:gd name="T14" fmla="*/ 150 w 150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50" h="162">
                  <a:moveTo>
                    <a:pt x="11" y="0"/>
                  </a:moveTo>
                  <a:lnTo>
                    <a:pt x="0" y="162"/>
                  </a:lnTo>
                  <a:lnTo>
                    <a:pt x="150" y="113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529" name="Freeform 199">
              <a:extLst>
                <a:ext uri="{FF2B5EF4-FFF2-40B4-BE49-F238E27FC236}">
                  <a16:creationId xmlns:a16="http://schemas.microsoft.com/office/drawing/2014/main" xmlns="" id="{5C3DFEC6-4B58-4008-A5E4-90DB11B444C5}"/>
                </a:ext>
              </a:extLst>
            </p:cNvPr>
            <p:cNvSpPr>
              <a:spLocks/>
            </p:cNvSpPr>
            <p:nvPr/>
          </p:nvSpPr>
          <p:spPr bwMode="auto">
            <a:xfrm>
              <a:off x="1488" y="1509"/>
              <a:ext cx="139" cy="132"/>
            </a:xfrm>
            <a:custGeom>
              <a:avLst/>
              <a:gdLst>
                <a:gd name="T0" fmla="*/ 0 w 139"/>
                <a:gd name="T1" fmla="*/ 0 h 132"/>
                <a:gd name="T2" fmla="*/ 14 w 139"/>
                <a:gd name="T3" fmla="*/ 132 h 132"/>
                <a:gd name="T4" fmla="*/ 139 w 139"/>
                <a:gd name="T5" fmla="*/ 113 h 132"/>
                <a:gd name="T6" fmla="*/ 0 w 139"/>
                <a:gd name="T7" fmla="*/ 0 h 13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39"/>
                <a:gd name="T13" fmla="*/ 0 h 132"/>
                <a:gd name="T14" fmla="*/ 139 w 139"/>
                <a:gd name="T15" fmla="*/ 132 h 13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39" h="132">
                  <a:moveTo>
                    <a:pt x="0" y="0"/>
                  </a:moveTo>
                  <a:lnTo>
                    <a:pt x="14" y="132"/>
                  </a:lnTo>
                  <a:lnTo>
                    <a:pt x="139" y="1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530" name="Line 200">
              <a:extLst>
                <a:ext uri="{FF2B5EF4-FFF2-40B4-BE49-F238E27FC236}">
                  <a16:creationId xmlns:a16="http://schemas.microsoft.com/office/drawing/2014/main" xmlns="" id="{E34047E6-3927-4057-AD7A-44F605C1E63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34" y="1736"/>
              <a:ext cx="752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531" name="Rectangle 201">
              <a:extLst>
                <a:ext uri="{FF2B5EF4-FFF2-40B4-BE49-F238E27FC236}">
                  <a16:creationId xmlns:a16="http://schemas.microsoft.com/office/drawing/2014/main" xmlns="" id="{8E15AB70-4B78-4044-8A65-4C48377994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6" y="1567"/>
              <a:ext cx="278" cy="12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532" name="Rectangle 202">
              <a:extLst>
                <a:ext uri="{FF2B5EF4-FFF2-40B4-BE49-F238E27FC236}">
                  <a16:creationId xmlns:a16="http://schemas.microsoft.com/office/drawing/2014/main" xmlns="" id="{AF0F5802-503B-4CA2-9998-0AA9089D4A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6" y="1570"/>
              <a:ext cx="291" cy="1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订单</a:t>
              </a:r>
              <a:endParaRPr lang="en-US" altLang="zh-TW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grpSp>
          <p:nvGrpSpPr>
            <p:cNvPr id="533" name="Group 203">
              <a:extLst>
                <a:ext uri="{FF2B5EF4-FFF2-40B4-BE49-F238E27FC236}">
                  <a16:creationId xmlns:a16="http://schemas.microsoft.com/office/drawing/2014/main" xmlns="" id="{FDA15B04-BC2A-4CC2-9433-CCC733A3275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16" y="2784"/>
              <a:ext cx="418" cy="81"/>
              <a:chOff x="1216" y="2784"/>
              <a:chExt cx="418" cy="81"/>
            </a:xfrm>
          </p:grpSpPr>
          <p:sp>
            <p:nvSpPr>
              <p:cNvPr id="770" name="Rectangle 204">
                <a:extLst>
                  <a:ext uri="{FF2B5EF4-FFF2-40B4-BE49-F238E27FC236}">
                    <a16:creationId xmlns:a16="http://schemas.microsoft.com/office/drawing/2014/main" xmlns="" id="{D2EABA5A-56E1-43C8-A3D0-10E22D499B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29" y="2824"/>
                <a:ext cx="51" cy="12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771" name="Rectangle 205">
                <a:extLst>
                  <a:ext uri="{FF2B5EF4-FFF2-40B4-BE49-F238E27FC236}">
                    <a16:creationId xmlns:a16="http://schemas.microsoft.com/office/drawing/2014/main" xmlns="" id="{FD9B3D5E-43D4-4239-89D9-B93C2F909B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18" y="2824"/>
                <a:ext cx="50" cy="12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772" name="Rectangle 206">
                <a:extLst>
                  <a:ext uri="{FF2B5EF4-FFF2-40B4-BE49-F238E27FC236}">
                    <a16:creationId xmlns:a16="http://schemas.microsoft.com/office/drawing/2014/main" xmlns="" id="{6F7C261E-B30E-4FCD-89D6-89DF8486E4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06" y="2824"/>
                <a:ext cx="51" cy="12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773" name="Rectangle 207">
                <a:extLst>
                  <a:ext uri="{FF2B5EF4-FFF2-40B4-BE49-F238E27FC236}">
                    <a16:creationId xmlns:a16="http://schemas.microsoft.com/office/drawing/2014/main" xmlns="" id="{2C44FB57-306F-48AC-A779-8F8A2CD94B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95" y="2824"/>
                <a:ext cx="50" cy="12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774" name="Freeform 208">
                <a:extLst>
                  <a:ext uri="{FF2B5EF4-FFF2-40B4-BE49-F238E27FC236}">
                    <a16:creationId xmlns:a16="http://schemas.microsoft.com/office/drawing/2014/main" xmlns="" id="{D910A910-ED88-46C9-9F64-DE08C9BBB3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66" y="2797"/>
                <a:ext cx="68" cy="68"/>
              </a:xfrm>
              <a:custGeom>
                <a:avLst/>
                <a:gdLst>
                  <a:gd name="T0" fmla="*/ 0 w 68"/>
                  <a:gd name="T1" fmla="*/ 68 h 68"/>
                  <a:gd name="T2" fmla="*/ 68 w 68"/>
                  <a:gd name="T3" fmla="*/ 33 h 68"/>
                  <a:gd name="T4" fmla="*/ 0 w 68"/>
                  <a:gd name="T5" fmla="*/ 0 h 68"/>
                  <a:gd name="T6" fmla="*/ 0 w 68"/>
                  <a:gd name="T7" fmla="*/ 68 h 68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68"/>
                  <a:gd name="T13" fmla="*/ 0 h 68"/>
                  <a:gd name="T14" fmla="*/ 68 w 68"/>
                  <a:gd name="T15" fmla="*/ 68 h 68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68" h="68">
                    <a:moveTo>
                      <a:pt x="0" y="68"/>
                    </a:moveTo>
                    <a:lnTo>
                      <a:pt x="68" y="33"/>
                    </a:lnTo>
                    <a:lnTo>
                      <a:pt x="0" y="0"/>
                    </a:lnTo>
                    <a:lnTo>
                      <a:pt x="0" y="68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775" name="Rectangle 209">
                <a:extLst>
                  <a:ext uri="{FF2B5EF4-FFF2-40B4-BE49-F238E27FC236}">
                    <a16:creationId xmlns:a16="http://schemas.microsoft.com/office/drawing/2014/main" xmlns="" id="{2D17EA19-548B-467A-872C-D1E643AF43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16" y="2811"/>
                <a:ext cx="51" cy="13"/>
              </a:xfrm>
              <a:prstGeom prst="rect">
                <a:avLst/>
              </a:prstGeom>
              <a:solidFill>
                <a:srgbClr val="FC0128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776" name="Rectangle 210">
                <a:extLst>
                  <a:ext uri="{FF2B5EF4-FFF2-40B4-BE49-F238E27FC236}">
                    <a16:creationId xmlns:a16="http://schemas.microsoft.com/office/drawing/2014/main" xmlns="" id="{F6437EC2-A1E7-44F9-9B11-910EA30FDE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05" y="2811"/>
                <a:ext cx="50" cy="13"/>
              </a:xfrm>
              <a:prstGeom prst="rect">
                <a:avLst/>
              </a:prstGeom>
              <a:solidFill>
                <a:srgbClr val="FC0128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777" name="Rectangle 211">
                <a:extLst>
                  <a:ext uri="{FF2B5EF4-FFF2-40B4-BE49-F238E27FC236}">
                    <a16:creationId xmlns:a16="http://schemas.microsoft.com/office/drawing/2014/main" xmlns="" id="{C9472209-E2C3-410A-A965-47C8CCC68E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3" y="2811"/>
                <a:ext cx="51" cy="13"/>
              </a:xfrm>
              <a:prstGeom prst="rect">
                <a:avLst/>
              </a:prstGeom>
              <a:solidFill>
                <a:srgbClr val="FC0128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778" name="Rectangle 212">
                <a:extLst>
                  <a:ext uri="{FF2B5EF4-FFF2-40B4-BE49-F238E27FC236}">
                    <a16:creationId xmlns:a16="http://schemas.microsoft.com/office/drawing/2014/main" xmlns="" id="{3D485FD7-FA84-4F20-A9B2-050DB7AAEA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82" y="2811"/>
                <a:ext cx="50" cy="13"/>
              </a:xfrm>
              <a:prstGeom prst="rect">
                <a:avLst/>
              </a:prstGeom>
              <a:solidFill>
                <a:srgbClr val="FC0128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779" name="Freeform 213">
                <a:extLst>
                  <a:ext uri="{FF2B5EF4-FFF2-40B4-BE49-F238E27FC236}">
                    <a16:creationId xmlns:a16="http://schemas.microsoft.com/office/drawing/2014/main" xmlns="" id="{B71011AD-4834-4795-9A96-58221EC49A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53" y="2784"/>
                <a:ext cx="68" cy="68"/>
              </a:xfrm>
              <a:custGeom>
                <a:avLst/>
                <a:gdLst>
                  <a:gd name="T0" fmla="*/ 0 w 68"/>
                  <a:gd name="T1" fmla="*/ 68 h 68"/>
                  <a:gd name="T2" fmla="*/ 68 w 68"/>
                  <a:gd name="T3" fmla="*/ 34 h 68"/>
                  <a:gd name="T4" fmla="*/ 0 w 68"/>
                  <a:gd name="T5" fmla="*/ 0 h 68"/>
                  <a:gd name="T6" fmla="*/ 0 w 68"/>
                  <a:gd name="T7" fmla="*/ 68 h 68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68"/>
                  <a:gd name="T13" fmla="*/ 0 h 68"/>
                  <a:gd name="T14" fmla="*/ 68 w 68"/>
                  <a:gd name="T15" fmla="*/ 68 h 68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68" h="68">
                    <a:moveTo>
                      <a:pt x="0" y="68"/>
                    </a:moveTo>
                    <a:lnTo>
                      <a:pt x="68" y="34"/>
                    </a:lnTo>
                    <a:lnTo>
                      <a:pt x="0" y="0"/>
                    </a:lnTo>
                    <a:lnTo>
                      <a:pt x="0" y="68"/>
                    </a:lnTo>
                    <a:close/>
                  </a:path>
                </a:pathLst>
              </a:custGeom>
              <a:solidFill>
                <a:srgbClr val="FC0128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  <p:grpSp>
          <p:nvGrpSpPr>
            <p:cNvPr id="534" name="Group 214">
              <a:extLst>
                <a:ext uri="{FF2B5EF4-FFF2-40B4-BE49-F238E27FC236}">
                  <a16:creationId xmlns:a16="http://schemas.microsoft.com/office/drawing/2014/main" xmlns="" id="{AFCDE699-16E8-4990-AAAD-09961C46DFB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27" y="2495"/>
              <a:ext cx="853" cy="664"/>
              <a:chOff x="1627" y="2495"/>
              <a:chExt cx="853" cy="664"/>
            </a:xfrm>
          </p:grpSpPr>
          <p:sp>
            <p:nvSpPr>
              <p:cNvPr id="767" name="Freeform 215">
                <a:extLst>
                  <a:ext uri="{FF2B5EF4-FFF2-40B4-BE49-F238E27FC236}">
                    <a16:creationId xmlns:a16="http://schemas.microsoft.com/office/drawing/2014/main" xmlns="" id="{AEFD8251-E46D-4016-BDF8-0C9BA83D14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46" y="2514"/>
                <a:ext cx="834" cy="645"/>
              </a:xfrm>
              <a:custGeom>
                <a:avLst/>
                <a:gdLst>
                  <a:gd name="T0" fmla="*/ 0 w 834"/>
                  <a:gd name="T1" fmla="*/ 645 h 645"/>
                  <a:gd name="T2" fmla="*/ 0 w 834"/>
                  <a:gd name="T3" fmla="*/ 0 h 645"/>
                  <a:gd name="T4" fmla="*/ 695 w 834"/>
                  <a:gd name="T5" fmla="*/ 0 h 645"/>
                  <a:gd name="T6" fmla="*/ 834 w 834"/>
                  <a:gd name="T7" fmla="*/ 114 h 645"/>
                  <a:gd name="T8" fmla="*/ 834 w 834"/>
                  <a:gd name="T9" fmla="*/ 645 h 645"/>
                  <a:gd name="T10" fmla="*/ 0 w 834"/>
                  <a:gd name="T11" fmla="*/ 645 h 645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834"/>
                  <a:gd name="T19" fmla="*/ 0 h 645"/>
                  <a:gd name="T20" fmla="*/ 834 w 834"/>
                  <a:gd name="T21" fmla="*/ 645 h 645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834" h="645">
                    <a:moveTo>
                      <a:pt x="0" y="645"/>
                    </a:moveTo>
                    <a:lnTo>
                      <a:pt x="0" y="0"/>
                    </a:lnTo>
                    <a:lnTo>
                      <a:pt x="695" y="0"/>
                    </a:lnTo>
                    <a:lnTo>
                      <a:pt x="834" y="114"/>
                    </a:lnTo>
                    <a:lnTo>
                      <a:pt x="834" y="645"/>
                    </a:lnTo>
                    <a:lnTo>
                      <a:pt x="0" y="645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768" name="Freeform 216">
                <a:extLst>
                  <a:ext uri="{FF2B5EF4-FFF2-40B4-BE49-F238E27FC236}">
                    <a16:creationId xmlns:a16="http://schemas.microsoft.com/office/drawing/2014/main" xmlns="" id="{50083DC2-4C06-4299-B854-368B7A2B82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27" y="2495"/>
                <a:ext cx="834" cy="645"/>
              </a:xfrm>
              <a:custGeom>
                <a:avLst/>
                <a:gdLst>
                  <a:gd name="T0" fmla="*/ 0 w 834"/>
                  <a:gd name="T1" fmla="*/ 645 h 645"/>
                  <a:gd name="T2" fmla="*/ 0 w 834"/>
                  <a:gd name="T3" fmla="*/ 0 h 645"/>
                  <a:gd name="T4" fmla="*/ 695 w 834"/>
                  <a:gd name="T5" fmla="*/ 0 h 645"/>
                  <a:gd name="T6" fmla="*/ 834 w 834"/>
                  <a:gd name="T7" fmla="*/ 114 h 645"/>
                  <a:gd name="T8" fmla="*/ 834 w 834"/>
                  <a:gd name="T9" fmla="*/ 645 h 645"/>
                  <a:gd name="T10" fmla="*/ 0 w 834"/>
                  <a:gd name="T11" fmla="*/ 645 h 645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834"/>
                  <a:gd name="T19" fmla="*/ 0 h 645"/>
                  <a:gd name="T20" fmla="*/ 834 w 834"/>
                  <a:gd name="T21" fmla="*/ 645 h 645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834" h="645">
                    <a:moveTo>
                      <a:pt x="0" y="645"/>
                    </a:moveTo>
                    <a:lnTo>
                      <a:pt x="0" y="0"/>
                    </a:lnTo>
                    <a:lnTo>
                      <a:pt x="695" y="0"/>
                    </a:lnTo>
                    <a:lnTo>
                      <a:pt x="834" y="114"/>
                    </a:lnTo>
                    <a:lnTo>
                      <a:pt x="834" y="645"/>
                    </a:lnTo>
                    <a:lnTo>
                      <a:pt x="0" y="645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769" name="Freeform 217">
                <a:extLst>
                  <a:ext uri="{FF2B5EF4-FFF2-40B4-BE49-F238E27FC236}">
                    <a16:creationId xmlns:a16="http://schemas.microsoft.com/office/drawing/2014/main" xmlns="" id="{6FD70A51-5474-4C2F-BFFC-E2D90D2041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27" y="2495"/>
                <a:ext cx="834" cy="645"/>
              </a:xfrm>
              <a:custGeom>
                <a:avLst/>
                <a:gdLst>
                  <a:gd name="T0" fmla="*/ 0 w 834"/>
                  <a:gd name="T1" fmla="*/ 645 h 645"/>
                  <a:gd name="T2" fmla="*/ 0 w 834"/>
                  <a:gd name="T3" fmla="*/ 0 h 645"/>
                  <a:gd name="T4" fmla="*/ 695 w 834"/>
                  <a:gd name="T5" fmla="*/ 0 h 645"/>
                  <a:gd name="T6" fmla="*/ 834 w 834"/>
                  <a:gd name="T7" fmla="*/ 114 h 645"/>
                  <a:gd name="T8" fmla="*/ 834 w 834"/>
                  <a:gd name="T9" fmla="*/ 645 h 645"/>
                  <a:gd name="T10" fmla="*/ 0 w 834"/>
                  <a:gd name="T11" fmla="*/ 645 h 645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834"/>
                  <a:gd name="T19" fmla="*/ 0 h 645"/>
                  <a:gd name="T20" fmla="*/ 834 w 834"/>
                  <a:gd name="T21" fmla="*/ 645 h 645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834" h="645">
                    <a:moveTo>
                      <a:pt x="0" y="645"/>
                    </a:moveTo>
                    <a:lnTo>
                      <a:pt x="0" y="0"/>
                    </a:lnTo>
                    <a:lnTo>
                      <a:pt x="695" y="0"/>
                    </a:lnTo>
                    <a:lnTo>
                      <a:pt x="834" y="114"/>
                    </a:lnTo>
                    <a:lnTo>
                      <a:pt x="834" y="645"/>
                    </a:lnTo>
                    <a:lnTo>
                      <a:pt x="0" y="645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  <p:sp>
          <p:nvSpPr>
            <p:cNvPr id="535" name="Freeform 218">
              <a:extLst>
                <a:ext uri="{FF2B5EF4-FFF2-40B4-BE49-F238E27FC236}">
                  <a16:creationId xmlns:a16="http://schemas.microsoft.com/office/drawing/2014/main" xmlns="" id="{F8D3683A-1648-4EDE-919A-EA171E42BDD4}"/>
                </a:ext>
              </a:extLst>
            </p:cNvPr>
            <p:cNvSpPr>
              <a:spLocks/>
            </p:cNvSpPr>
            <p:nvPr/>
          </p:nvSpPr>
          <p:spPr bwMode="auto">
            <a:xfrm>
              <a:off x="2311" y="2495"/>
              <a:ext cx="150" cy="163"/>
            </a:xfrm>
            <a:custGeom>
              <a:avLst/>
              <a:gdLst>
                <a:gd name="T0" fmla="*/ 11 w 150"/>
                <a:gd name="T1" fmla="*/ 0 h 163"/>
                <a:gd name="T2" fmla="*/ 0 w 150"/>
                <a:gd name="T3" fmla="*/ 163 h 163"/>
                <a:gd name="T4" fmla="*/ 150 w 150"/>
                <a:gd name="T5" fmla="*/ 114 h 163"/>
                <a:gd name="T6" fmla="*/ 11 w 150"/>
                <a:gd name="T7" fmla="*/ 0 h 16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50"/>
                <a:gd name="T13" fmla="*/ 0 h 163"/>
                <a:gd name="T14" fmla="*/ 150 w 150"/>
                <a:gd name="T15" fmla="*/ 163 h 16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50" h="163">
                  <a:moveTo>
                    <a:pt x="11" y="0"/>
                  </a:moveTo>
                  <a:lnTo>
                    <a:pt x="0" y="163"/>
                  </a:lnTo>
                  <a:lnTo>
                    <a:pt x="150" y="114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536" name="Freeform 219">
              <a:extLst>
                <a:ext uri="{FF2B5EF4-FFF2-40B4-BE49-F238E27FC236}">
                  <a16:creationId xmlns:a16="http://schemas.microsoft.com/office/drawing/2014/main" xmlns="" id="{85213919-E538-422F-A16A-B39420118929}"/>
                </a:ext>
              </a:extLst>
            </p:cNvPr>
            <p:cNvSpPr>
              <a:spLocks/>
            </p:cNvSpPr>
            <p:nvPr/>
          </p:nvSpPr>
          <p:spPr bwMode="auto">
            <a:xfrm>
              <a:off x="2322" y="2495"/>
              <a:ext cx="139" cy="133"/>
            </a:xfrm>
            <a:custGeom>
              <a:avLst/>
              <a:gdLst>
                <a:gd name="T0" fmla="*/ 0 w 139"/>
                <a:gd name="T1" fmla="*/ 0 h 133"/>
                <a:gd name="T2" fmla="*/ 14 w 139"/>
                <a:gd name="T3" fmla="*/ 133 h 133"/>
                <a:gd name="T4" fmla="*/ 139 w 139"/>
                <a:gd name="T5" fmla="*/ 114 h 133"/>
                <a:gd name="T6" fmla="*/ 0 w 139"/>
                <a:gd name="T7" fmla="*/ 0 h 13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39"/>
                <a:gd name="T13" fmla="*/ 0 h 133"/>
                <a:gd name="T14" fmla="*/ 139 w 139"/>
                <a:gd name="T15" fmla="*/ 133 h 13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39" h="133">
                  <a:moveTo>
                    <a:pt x="0" y="0"/>
                  </a:moveTo>
                  <a:lnTo>
                    <a:pt x="14" y="133"/>
                  </a:lnTo>
                  <a:lnTo>
                    <a:pt x="139" y="1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537" name="Line 220">
              <a:extLst>
                <a:ext uri="{FF2B5EF4-FFF2-40B4-BE49-F238E27FC236}">
                  <a16:creationId xmlns:a16="http://schemas.microsoft.com/office/drawing/2014/main" xmlns="" id="{065E594E-B383-410C-BB27-F2C98E8A9A7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68" y="2836"/>
              <a:ext cx="752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538" name="Rectangle 221">
              <a:extLst>
                <a:ext uri="{FF2B5EF4-FFF2-40B4-BE49-F238E27FC236}">
                  <a16:creationId xmlns:a16="http://schemas.microsoft.com/office/drawing/2014/main" xmlns="" id="{3DDD959F-E213-4944-8DD8-FAAF408BAC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70" y="2554"/>
              <a:ext cx="649" cy="24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539" name="Rectangle 222">
              <a:extLst>
                <a:ext uri="{FF2B5EF4-FFF2-40B4-BE49-F238E27FC236}">
                  <a16:creationId xmlns:a16="http://schemas.microsoft.com/office/drawing/2014/main" xmlns="" id="{66145A43-0296-4F1D-976A-AA07ACB152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70" y="2626"/>
              <a:ext cx="679" cy="1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zh-CN" altLang="en-US" sz="140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借项凭证申请</a:t>
              </a:r>
              <a:endParaRPr lang="en-US" altLang="zh-TW" sz="140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grpSp>
          <p:nvGrpSpPr>
            <p:cNvPr id="540" name="Group 224">
              <a:extLst>
                <a:ext uri="{FF2B5EF4-FFF2-40B4-BE49-F238E27FC236}">
                  <a16:creationId xmlns:a16="http://schemas.microsoft.com/office/drawing/2014/main" xmlns="" id="{AC2F606B-D06D-4DE9-AAB6-D2F2002149D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27" y="3216"/>
              <a:ext cx="853" cy="664"/>
              <a:chOff x="1627" y="3216"/>
              <a:chExt cx="853" cy="664"/>
            </a:xfrm>
          </p:grpSpPr>
          <p:sp>
            <p:nvSpPr>
              <p:cNvPr id="764" name="Freeform 225">
                <a:extLst>
                  <a:ext uri="{FF2B5EF4-FFF2-40B4-BE49-F238E27FC236}">
                    <a16:creationId xmlns:a16="http://schemas.microsoft.com/office/drawing/2014/main" xmlns="" id="{D5F59192-80B2-476A-AF9F-BBF6CF1549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46" y="3235"/>
                <a:ext cx="834" cy="645"/>
              </a:xfrm>
              <a:custGeom>
                <a:avLst/>
                <a:gdLst>
                  <a:gd name="T0" fmla="*/ 0 w 834"/>
                  <a:gd name="T1" fmla="*/ 645 h 645"/>
                  <a:gd name="T2" fmla="*/ 0 w 834"/>
                  <a:gd name="T3" fmla="*/ 0 h 645"/>
                  <a:gd name="T4" fmla="*/ 695 w 834"/>
                  <a:gd name="T5" fmla="*/ 0 h 645"/>
                  <a:gd name="T6" fmla="*/ 834 w 834"/>
                  <a:gd name="T7" fmla="*/ 114 h 645"/>
                  <a:gd name="T8" fmla="*/ 834 w 834"/>
                  <a:gd name="T9" fmla="*/ 645 h 645"/>
                  <a:gd name="T10" fmla="*/ 0 w 834"/>
                  <a:gd name="T11" fmla="*/ 645 h 645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834"/>
                  <a:gd name="T19" fmla="*/ 0 h 645"/>
                  <a:gd name="T20" fmla="*/ 834 w 834"/>
                  <a:gd name="T21" fmla="*/ 645 h 645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834" h="645">
                    <a:moveTo>
                      <a:pt x="0" y="645"/>
                    </a:moveTo>
                    <a:lnTo>
                      <a:pt x="0" y="0"/>
                    </a:lnTo>
                    <a:lnTo>
                      <a:pt x="695" y="0"/>
                    </a:lnTo>
                    <a:lnTo>
                      <a:pt x="834" y="114"/>
                    </a:lnTo>
                    <a:lnTo>
                      <a:pt x="834" y="645"/>
                    </a:lnTo>
                    <a:lnTo>
                      <a:pt x="0" y="645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765" name="Freeform 226">
                <a:extLst>
                  <a:ext uri="{FF2B5EF4-FFF2-40B4-BE49-F238E27FC236}">
                    <a16:creationId xmlns:a16="http://schemas.microsoft.com/office/drawing/2014/main" xmlns="" id="{812251F6-1400-4921-B50F-93F7E7C3B4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27" y="3216"/>
                <a:ext cx="834" cy="645"/>
              </a:xfrm>
              <a:custGeom>
                <a:avLst/>
                <a:gdLst>
                  <a:gd name="T0" fmla="*/ 0 w 834"/>
                  <a:gd name="T1" fmla="*/ 645 h 645"/>
                  <a:gd name="T2" fmla="*/ 0 w 834"/>
                  <a:gd name="T3" fmla="*/ 0 h 645"/>
                  <a:gd name="T4" fmla="*/ 695 w 834"/>
                  <a:gd name="T5" fmla="*/ 0 h 645"/>
                  <a:gd name="T6" fmla="*/ 834 w 834"/>
                  <a:gd name="T7" fmla="*/ 114 h 645"/>
                  <a:gd name="T8" fmla="*/ 834 w 834"/>
                  <a:gd name="T9" fmla="*/ 645 h 645"/>
                  <a:gd name="T10" fmla="*/ 0 w 834"/>
                  <a:gd name="T11" fmla="*/ 645 h 645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834"/>
                  <a:gd name="T19" fmla="*/ 0 h 645"/>
                  <a:gd name="T20" fmla="*/ 834 w 834"/>
                  <a:gd name="T21" fmla="*/ 645 h 645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834" h="645">
                    <a:moveTo>
                      <a:pt x="0" y="645"/>
                    </a:moveTo>
                    <a:lnTo>
                      <a:pt x="0" y="0"/>
                    </a:lnTo>
                    <a:lnTo>
                      <a:pt x="695" y="0"/>
                    </a:lnTo>
                    <a:lnTo>
                      <a:pt x="834" y="114"/>
                    </a:lnTo>
                    <a:lnTo>
                      <a:pt x="834" y="645"/>
                    </a:lnTo>
                    <a:lnTo>
                      <a:pt x="0" y="645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766" name="Freeform 227">
                <a:extLst>
                  <a:ext uri="{FF2B5EF4-FFF2-40B4-BE49-F238E27FC236}">
                    <a16:creationId xmlns:a16="http://schemas.microsoft.com/office/drawing/2014/main" xmlns="" id="{E9933D73-F116-4FA1-83D2-DEDD37C1D2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27" y="3216"/>
                <a:ext cx="834" cy="645"/>
              </a:xfrm>
              <a:custGeom>
                <a:avLst/>
                <a:gdLst>
                  <a:gd name="T0" fmla="*/ 0 w 834"/>
                  <a:gd name="T1" fmla="*/ 645 h 645"/>
                  <a:gd name="T2" fmla="*/ 0 w 834"/>
                  <a:gd name="T3" fmla="*/ 0 h 645"/>
                  <a:gd name="T4" fmla="*/ 695 w 834"/>
                  <a:gd name="T5" fmla="*/ 0 h 645"/>
                  <a:gd name="T6" fmla="*/ 834 w 834"/>
                  <a:gd name="T7" fmla="*/ 114 h 645"/>
                  <a:gd name="T8" fmla="*/ 834 w 834"/>
                  <a:gd name="T9" fmla="*/ 645 h 645"/>
                  <a:gd name="T10" fmla="*/ 0 w 834"/>
                  <a:gd name="T11" fmla="*/ 645 h 645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834"/>
                  <a:gd name="T19" fmla="*/ 0 h 645"/>
                  <a:gd name="T20" fmla="*/ 834 w 834"/>
                  <a:gd name="T21" fmla="*/ 645 h 645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834" h="645">
                    <a:moveTo>
                      <a:pt x="0" y="645"/>
                    </a:moveTo>
                    <a:lnTo>
                      <a:pt x="0" y="0"/>
                    </a:lnTo>
                    <a:lnTo>
                      <a:pt x="695" y="0"/>
                    </a:lnTo>
                    <a:lnTo>
                      <a:pt x="834" y="114"/>
                    </a:lnTo>
                    <a:lnTo>
                      <a:pt x="834" y="645"/>
                    </a:lnTo>
                    <a:lnTo>
                      <a:pt x="0" y="645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  <p:sp>
          <p:nvSpPr>
            <p:cNvPr id="541" name="Freeform 228">
              <a:extLst>
                <a:ext uri="{FF2B5EF4-FFF2-40B4-BE49-F238E27FC236}">
                  <a16:creationId xmlns:a16="http://schemas.microsoft.com/office/drawing/2014/main" xmlns="" id="{7A3630A4-9C95-4A19-9F22-DCC40A136B7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11" y="3216"/>
              <a:ext cx="150" cy="163"/>
            </a:xfrm>
            <a:custGeom>
              <a:avLst/>
              <a:gdLst>
                <a:gd name="T0" fmla="*/ 11 w 150"/>
                <a:gd name="T1" fmla="*/ 0 h 163"/>
                <a:gd name="T2" fmla="*/ 0 w 150"/>
                <a:gd name="T3" fmla="*/ 163 h 163"/>
                <a:gd name="T4" fmla="*/ 150 w 150"/>
                <a:gd name="T5" fmla="*/ 114 h 163"/>
                <a:gd name="T6" fmla="*/ 11 w 150"/>
                <a:gd name="T7" fmla="*/ 0 h 16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50"/>
                <a:gd name="T13" fmla="*/ 0 h 163"/>
                <a:gd name="T14" fmla="*/ 150 w 150"/>
                <a:gd name="T15" fmla="*/ 163 h 16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50" h="163">
                  <a:moveTo>
                    <a:pt x="11" y="0"/>
                  </a:moveTo>
                  <a:lnTo>
                    <a:pt x="0" y="163"/>
                  </a:lnTo>
                  <a:lnTo>
                    <a:pt x="150" y="114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542" name="Freeform 229">
              <a:extLst>
                <a:ext uri="{FF2B5EF4-FFF2-40B4-BE49-F238E27FC236}">
                  <a16:creationId xmlns:a16="http://schemas.microsoft.com/office/drawing/2014/main" xmlns="" id="{89FB14C4-2E46-487A-A4A0-C7A97ABAC7BB}"/>
                </a:ext>
              </a:extLst>
            </p:cNvPr>
            <p:cNvSpPr>
              <a:spLocks/>
            </p:cNvSpPr>
            <p:nvPr/>
          </p:nvSpPr>
          <p:spPr bwMode="auto">
            <a:xfrm>
              <a:off x="2322" y="3216"/>
              <a:ext cx="139" cy="133"/>
            </a:xfrm>
            <a:custGeom>
              <a:avLst/>
              <a:gdLst>
                <a:gd name="T0" fmla="*/ 0 w 139"/>
                <a:gd name="T1" fmla="*/ 0 h 133"/>
                <a:gd name="T2" fmla="*/ 14 w 139"/>
                <a:gd name="T3" fmla="*/ 133 h 133"/>
                <a:gd name="T4" fmla="*/ 139 w 139"/>
                <a:gd name="T5" fmla="*/ 114 h 133"/>
                <a:gd name="T6" fmla="*/ 0 w 139"/>
                <a:gd name="T7" fmla="*/ 0 h 13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39"/>
                <a:gd name="T13" fmla="*/ 0 h 133"/>
                <a:gd name="T14" fmla="*/ 139 w 139"/>
                <a:gd name="T15" fmla="*/ 133 h 13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39" h="133">
                  <a:moveTo>
                    <a:pt x="0" y="0"/>
                  </a:moveTo>
                  <a:lnTo>
                    <a:pt x="14" y="133"/>
                  </a:lnTo>
                  <a:lnTo>
                    <a:pt x="139" y="1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543" name="Line 230">
              <a:extLst>
                <a:ext uri="{FF2B5EF4-FFF2-40B4-BE49-F238E27FC236}">
                  <a16:creationId xmlns:a16="http://schemas.microsoft.com/office/drawing/2014/main" xmlns="" id="{A4B1EDE7-9974-487D-9977-A286650C678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68" y="3557"/>
              <a:ext cx="752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544" name="Rectangle 231">
              <a:extLst>
                <a:ext uri="{FF2B5EF4-FFF2-40B4-BE49-F238E27FC236}">
                  <a16:creationId xmlns:a16="http://schemas.microsoft.com/office/drawing/2014/main" xmlns="" id="{7872CA5A-B9ED-40BA-9297-6816B21EC8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70" y="3274"/>
              <a:ext cx="610" cy="24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545" name="Rectangle 232">
              <a:extLst>
                <a:ext uri="{FF2B5EF4-FFF2-40B4-BE49-F238E27FC236}">
                  <a16:creationId xmlns:a16="http://schemas.microsoft.com/office/drawing/2014/main" xmlns="" id="{E305D456-CD15-4DD3-BA37-48FBDA2BE1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61" y="3320"/>
              <a:ext cx="679" cy="1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zh-CN" altLang="en-US" sz="140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贷项凭证申请</a:t>
              </a:r>
              <a:endParaRPr lang="en-US" altLang="zh-TW" sz="140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grpSp>
          <p:nvGrpSpPr>
            <p:cNvPr id="546" name="Group 234">
              <a:extLst>
                <a:ext uri="{FF2B5EF4-FFF2-40B4-BE49-F238E27FC236}">
                  <a16:creationId xmlns:a16="http://schemas.microsoft.com/office/drawing/2014/main" xmlns="" id="{7789AC91-9A28-4560-B51F-DDFA1C25A44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48" y="1109"/>
              <a:ext cx="19" cy="183"/>
              <a:chOff x="3648" y="1109"/>
              <a:chExt cx="19" cy="183"/>
            </a:xfrm>
          </p:grpSpPr>
          <p:sp>
            <p:nvSpPr>
              <p:cNvPr id="760" name="Rectangle 235">
                <a:extLst>
                  <a:ext uri="{FF2B5EF4-FFF2-40B4-BE49-F238E27FC236}">
                    <a16:creationId xmlns:a16="http://schemas.microsoft.com/office/drawing/2014/main" xmlns="" id="{4E423E96-8991-445E-9E92-529F533734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48" y="1109"/>
                <a:ext cx="4" cy="183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761" name="Rectangle 236">
                <a:extLst>
                  <a:ext uri="{FF2B5EF4-FFF2-40B4-BE49-F238E27FC236}">
                    <a16:creationId xmlns:a16="http://schemas.microsoft.com/office/drawing/2014/main" xmlns="" id="{98729E8B-211F-4375-9EB3-2C66FEA20D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52" y="1109"/>
                <a:ext cx="5" cy="183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762" name="Rectangle 237">
                <a:extLst>
                  <a:ext uri="{FF2B5EF4-FFF2-40B4-BE49-F238E27FC236}">
                    <a16:creationId xmlns:a16="http://schemas.microsoft.com/office/drawing/2014/main" xmlns="" id="{E694CC5C-1672-4198-802B-22E8D5BE45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57" y="1109"/>
                <a:ext cx="5" cy="183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763" name="Rectangle 238">
                <a:extLst>
                  <a:ext uri="{FF2B5EF4-FFF2-40B4-BE49-F238E27FC236}">
                    <a16:creationId xmlns:a16="http://schemas.microsoft.com/office/drawing/2014/main" xmlns="" id="{C3E1A412-6FD7-470A-963F-AE0C7B637B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62" y="1109"/>
                <a:ext cx="5" cy="183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  <p:grpSp>
          <p:nvGrpSpPr>
            <p:cNvPr id="547" name="Group 239">
              <a:extLst>
                <a:ext uri="{FF2B5EF4-FFF2-40B4-BE49-F238E27FC236}">
                  <a16:creationId xmlns:a16="http://schemas.microsoft.com/office/drawing/2014/main" xmlns="" id="{01A528D8-AC75-48FB-BC26-B276F21DEE9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32" y="1159"/>
              <a:ext cx="30" cy="122"/>
              <a:chOff x="3532" y="1159"/>
              <a:chExt cx="30" cy="122"/>
            </a:xfrm>
          </p:grpSpPr>
          <p:sp>
            <p:nvSpPr>
              <p:cNvPr id="756" name="Rectangle 240">
                <a:extLst>
                  <a:ext uri="{FF2B5EF4-FFF2-40B4-BE49-F238E27FC236}">
                    <a16:creationId xmlns:a16="http://schemas.microsoft.com/office/drawing/2014/main" xmlns="" id="{E64FF330-AD3A-45EB-9762-2349A3C846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2" y="1159"/>
                <a:ext cx="8" cy="122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757" name="Rectangle 241">
                <a:extLst>
                  <a:ext uri="{FF2B5EF4-FFF2-40B4-BE49-F238E27FC236}">
                    <a16:creationId xmlns:a16="http://schemas.microsoft.com/office/drawing/2014/main" xmlns="" id="{E66B4847-3C75-4EF7-9A4D-C44205DCDC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0" y="1159"/>
                <a:ext cx="7" cy="122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758" name="Rectangle 242">
                <a:extLst>
                  <a:ext uri="{FF2B5EF4-FFF2-40B4-BE49-F238E27FC236}">
                    <a16:creationId xmlns:a16="http://schemas.microsoft.com/office/drawing/2014/main" xmlns="" id="{DCA7EDC5-D0C4-4EF8-A1FF-C54C51A4BF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7" y="1159"/>
                <a:ext cx="7" cy="122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759" name="Rectangle 243">
                <a:extLst>
                  <a:ext uri="{FF2B5EF4-FFF2-40B4-BE49-F238E27FC236}">
                    <a16:creationId xmlns:a16="http://schemas.microsoft.com/office/drawing/2014/main" xmlns="" id="{67E634AA-97C5-444D-9004-A7241A480D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54" y="1159"/>
                <a:ext cx="8" cy="122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  <p:grpSp>
          <p:nvGrpSpPr>
            <p:cNvPr id="548" name="Group 244">
              <a:extLst>
                <a:ext uri="{FF2B5EF4-FFF2-40B4-BE49-F238E27FC236}">
                  <a16:creationId xmlns:a16="http://schemas.microsoft.com/office/drawing/2014/main" xmlns="" id="{889C583A-702C-4810-A95F-4B9E6A89524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07" y="1192"/>
              <a:ext cx="19" cy="122"/>
              <a:chOff x="3507" y="1192"/>
              <a:chExt cx="19" cy="122"/>
            </a:xfrm>
          </p:grpSpPr>
          <p:sp>
            <p:nvSpPr>
              <p:cNvPr id="752" name="Rectangle 245">
                <a:extLst>
                  <a:ext uri="{FF2B5EF4-FFF2-40B4-BE49-F238E27FC236}">
                    <a16:creationId xmlns:a16="http://schemas.microsoft.com/office/drawing/2014/main" xmlns="" id="{87CCB706-5888-4310-879E-77C169653A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07" y="1192"/>
                <a:ext cx="5" cy="122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753" name="Rectangle 246">
                <a:extLst>
                  <a:ext uri="{FF2B5EF4-FFF2-40B4-BE49-F238E27FC236}">
                    <a16:creationId xmlns:a16="http://schemas.microsoft.com/office/drawing/2014/main" xmlns="" id="{20C49131-4CC8-4D89-9C25-1BD050B5CB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12" y="1192"/>
                <a:ext cx="4" cy="122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754" name="Rectangle 247">
                <a:extLst>
                  <a:ext uri="{FF2B5EF4-FFF2-40B4-BE49-F238E27FC236}">
                    <a16:creationId xmlns:a16="http://schemas.microsoft.com/office/drawing/2014/main" xmlns="" id="{F43DEEB0-CD02-42A6-B62F-6A31BD5A67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16" y="1192"/>
                <a:ext cx="5" cy="122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755" name="Rectangle 248">
                <a:extLst>
                  <a:ext uri="{FF2B5EF4-FFF2-40B4-BE49-F238E27FC236}">
                    <a16:creationId xmlns:a16="http://schemas.microsoft.com/office/drawing/2014/main" xmlns="" id="{3C07212E-EC11-418C-90B1-FF4624821C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21" y="1192"/>
                <a:ext cx="5" cy="122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  <p:sp>
          <p:nvSpPr>
            <p:cNvPr id="549" name="Freeform 249">
              <a:extLst>
                <a:ext uri="{FF2B5EF4-FFF2-40B4-BE49-F238E27FC236}">
                  <a16:creationId xmlns:a16="http://schemas.microsoft.com/office/drawing/2014/main" xmlns="" id="{21C5F60F-06DD-4458-A62F-22AFF265E779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5" y="1327"/>
              <a:ext cx="78" cy="109"/>
            </a:xfrm>
            <a:custGeom>
              <a:avLst/>
              <a:gdLst>
                <a:gd name="T0" fmla="*/ 0 w 78"/>
                <a:gd name="T1" fmla="*/ 11 h 109"/>
                <a:gd name="T2" fmla="*/ 78 w 78"/>
                <a:gd name="T3" fmla="*/ 0 h 109"/>
                <a:gd name="T4" fmla="*/ 78 w 78"/>
                <a:gd name="T5" fmla="*/ 109 h 109"/>
                <a:gd name="T6" fmla="*/ 0 w 78"/>
                <a:gd name="T7" fmla="*/ 109 h 109"/>
                <a:gd name="T8" fmla="*/ 0 w 78"/>
                <a:gd name="T9" fmla="*/ 11 h 1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8"/>
                <a:gd name="T16" fmla="*/ 0 h 109"/>
                <a:gd name="T17" fmla="*/ 78 w 78"/>
                <a:gd name="T18" fmla="*/ 109 h 10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8" h="109">
                  <a:moveTo>
                    <a:pt x="0" y="11"/>
                  </a:moveTo>
                  <a:lnTo>
                    <a:pt x="78" y="0"/>
                  </a:lnTo>
                  <a:lnTo>
                    <a:pt x="78" y="109"/>
                  </a:lnTo>
                  <a:lnTo>
                    <a:pt x="0" y="109"/>
                  </a:lnTo>
                  <a:lnTo>
                    <a:pt x="0" y="11"/>
                  </a:lnTo>
                  <a:close/>
                </a:path>
              </a:pathLst>
            </a:custGeom>
            <a:solidFill>
              <a:srgbClr val="7679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550" name="Freeform 250">
              <a:extLst>
                <a:ext uri="{FF2B5EF4-FFF2-40B4-BE49-F238E27FC236}">
                  <a16:creationId xmlns:a16="http://schemas.microsoft.com/office/drawing/2014/main" xmlns="" id="{F90CC5FA-47BB-4BF8-BCD2-6132264309B5}"/>
                </a:ext>
              </a:extLst>
            </p:cNvPr>
            <p:cNvSpPr>
              <a:spLocks/>
            </p:cNvSpPr>
            <p:nvPr/>
          </p:nvSpPr>
          <p:spPr bwMode="auto">
            <a:xfrm>
              <a:off x="3134" y="1169"/>
              <a:ext cx="147" cy="267"/>
            </a:xfrm>
            <a:custGeom>
              <a:avLst/>
              <a:gdLst>
                <a:gd name="T0" fmla="*/ 0 w 147"/>
                <a:gd name="T1" fmla="*/ 72 h 267"/>
                <a:gd name="T2" fmla="*/ 0 w 147"/>
                <a:gd name="T3" fmla="*/ 267 h 267"/>
                <a:gd name="T4" fmla="*/ 147 w 147"/>
                <a:gd name="T5" fmla="*/ 267 h 267"/>
                <a:gd name="T6" fmla="*/ 147 w 147"/>
                <a:gd name="T7" fmla="*/ 0 h 267"/>
                <a:gd name="T8" fmla="*/ 0 w 147"/>
                <a:gd name="T9" fmla="*/ 72 h 26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7"/>
                <a:gd name="T16" fmla="*/ 0 h 267"/>
                <a:gd name="T17" fmla="*/ 147 w 147"/>
                <a:gd name="T18" fmla="*/ 267 h 26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7" h="267">
                  <a:moveTo>
                    <a:pt x="0" y="72"/>
                  </a:moveTo>
                  <a:lnTo>
                    <a:pt x="0" y="267"/>
                  </a:lnTo>
                  <a:lnTo>
                    <a:pt x="147" y="267"/>
                  </a:lnTo>
                  <a:lnTo>
                    <a:pt x="147" y="0"/>
                  </a:lnTo>
                  <a:lnTo>
                    <a:pt x="0" y="72"/>
                  </a:lnTo>
                  <a:close/>
                </a:path>
              </a:pathLst>
            </a:custGeom>
            <a:solidFill>
              <a:srgbClr val="7679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551" name="Freeform 251">
              <a:extLst>
                <a:ext uri="{FF2B5EF4-FFF2-40B4-BE49-F238E27FC236}">
                  <a16:creationId xmlns:a16="http://schemas.microsoft.com/office/drawing/2014/main" xmlns="" id="{5CB67F95-AF5A-42B8-A5D1-727E49C391D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81" y="1169"/>
              <a:ext cx="145" cy="267"/>
            </a:xfrm>
            <a:custGeom>
              <a:avLst/>
              <a:gdLst>
                <a:gd name="T0" fmla="*/ 0 w 145"/>
                <a:gd name="T1" fmla="*/ 0 h 267"/>
                <a:gd name="T2" fmla="*/ 145 w 145"/>
                <a:gd name="T3" fmla="*/ 36 h 267"/>
                <a:gd name="T4" fmla="*/ 145 w 145"/>
                <a:gd name="T5" fmla="*/ 250 h 267"/>
                <a:gd name="T6" fmla="*/ 0 w 145"/>
                <a:gd name="T7" fmla="*/ 267 h 267"/>
                <a:gd name="T8" fmla="*/ 0 w 145"/>
                <a:gd name="T9" fmla="*/ 0 h 26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5"/>
                <a:gd name="T16" fmla="*/ 0 h 267"/>
                <a:gd name="T17" fmla="*/ 145 w 145"/>
                <a:gd name="T18" fmla="*/ 267 h 26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5" h="267">
                  <a:moveTo>
                    <a:pt x="0" y="0"/>
                  </a:moveTo>
                  <a:lnTo>
                    <a:pt x="145" y="36"/>
                  </a:lnTo>
                  <a:lnTo>
                    <a:pt x="145" y="250"/>
                  </a:lnTo>
                  <a:lnTo>
                    <a:pt x="0" y="2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E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552" name="Freeform 252">
              <a:extLst>
                <a:ext uri="{FF2B5EF4-FFF2-40B4-BE49-F238E27FC236}">
                  <a16:creationId xmlns:a16="http://schemas.microsoft.com/office/drawing/2014/main" xmlns="" id="{AA1F17AA-CCB5-4929-9C5A-39CC7B3EF7F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95" y="1216"/>
              <a:ext cx="117" cy="56"/>
            </a:xfrm>
            <a:custGeom>
              <a:avLst/>
              <a:gdLst>
                <a:gd name="T0" fmla="*/ 0 w 117"/>
                <a:gd name="T1" fmla="*/ 0 h 56"/>
                <a:gd name="T2" fmla="*/ 0 w 117"/>
                <a:gd name="T3" fmla="*/ 56 h 56"/>
                <a:gd name="T4" fmla="*/ 117 w 117"/>
                <a:gd name="T5" fmla="*/ 22 h 56"/>
                <a:gd name="T6" fmla="*/ 0 w 117"/>
                <a:gd name="T7" fmla="*/ 0 h 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7"/>
                <a:gd name="T13" fmla="*/ 0 h 56"/>
                <a:gd name="T14" fmla="*/ 117 w 117"/>
                <a:gd name="T15" fmla="*/ 56 h 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7" h="56">
                  <a:moveTo>
                    <a:pt x="0" y="0"/>
                  </a:moveTo>
                  <a:lnTo>
                    <a:pt x="0" y="56"/>
                  </a:lnTo>
                  <a:lnTo>
                    <a:pt x="117" y="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1919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553" name="Freeform 253">
              <a:extLst>
                <a:ext uri="{FF2B5EF4-FFF2-40B4-BE49-F238E27FC236}">
                  <a16:creationId xmlns:a16="http://schemas.microsoft.com/office/drawing/2014/main" xmlns="" id="{03E39824-C69D-44BC-BDD7-29F2436ED73B}"/>
                </a:ext>
              </a:extLst>
            </p:cNvPr>
            <p:cNvSpPr>
              <a:spLocks/>
            </p:cNvSpPr>
            <p:nvPr/>
          </p:nvSpPr>
          <p:spPr bwMode="auto">
            <a:xfrm>
              <a:off x="3294" y="1241"/>
              <a:ext cx="121" cy="195"/>
            </a:xfrm>
            <a:custGeom>
              <a:avLst/>
              <a:gdLst>
                <a:gd name="T0" fmla="*/ 0 w 121"/>
                <a:gd name="T1" fmla="*/ 26 h 195"/>
                <a:gd name="T2" fmla="*/ 0 w 121"/>
                <a:gd name="T3" fmla="*/ 195 h 195"/>
                <a:gd name="T4" fmla="*/ 121 w 121"/>
                <a:gd name="T5" fmla="*/ 195 h 195"/>
                <a:gd name="T6" fmla="*/ 121 w 121"/>
                <a:gd name="T7" fmla="*/ 0 h 195"/>
                <a:gd name="T8" fmla="*/ 0 w 121"/>
                <a:gd name="T9" fmla="*/ 26 h 19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21"/>
                <a:gd name="T16" fmla="*/ 0 h 195"/>
                <a:gd name="T17" fmla="*/ 121 w 121"/>
                <a:gd name="T18" fmla="*/ 195 h 19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21" h="195">
                  <a:moveTo>
                    <a:pt x="0" y="26"/>
                  </a:moveTo>
                  <a:lnTo>
                    <a:pt x="0" y="195"/>
                  </a:lnTo>
                  <a:lnTo>
                    <a:pt x="121" y="195"/>
                  </a:lnTo>
                  <a:lnTo>
                    <a:pt x="121" y="0"/>
                  </a:lnTo>
                  <a:lnTo>
                    <a:pt x="0" y="26"/>
                  </a:lnTo>
                  <a:close/>
                </a:path>
              </a:pathLst>
            </a:custGeom>
            <a:solidFill>
              <a:srgbClr val="7679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grpSp>
          <p:nvGrpSpPr>
            <p:cNvPr id="554" name="Group 254">
              <a:extLst>
                <a:ext uri="{FF2B5EF4-FFF2-40B4-BE49-F238E27FC236}">
                  <a16:creationId xmlns:a16="http://schemas.microsoft.com/office/drawing/2014/main" xmlns="" id="{02E8F7B3-39B3-4A65-925E-CEFDC3050BA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15" y="1241"/>
              <a:ext cx="342" cy="195"/>
              <a:chOff x="3415" y="1241"/>
              <a:chExt cx="342" cy="195"/>
            </a:xfrm>
          </p:grpSpPr>
          <p:sp>
            <p:nvSpPr>
              <p:cNvPr id="750" name="Freeform 255">
                <a:extLst>
                  <a:ext uri="{FF2B5EF4-FFF2-40B4-BE49-F238E27FC236}">
                    <a16:creationId xmlns:a16="http://schemas.microsoft.com/office/drawing/2014/main" xmlns="" id="{A3A66A7A-BA41-4977-B968-86D1CCF9F8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15" y="1241"/>
                <a:ext cx="342" cy="195"/>
              </a:xfrm>
              <a:custGeom>
                <a:avLst/>
                <a:gdLst>
                  <a:gd name="T0" fmla="*/ 0 w 342"/>
                  <a:gd name="T1" fmla="*/ 12 h 195"/>
                  <a:gd name="T2" fmla="*/ 0 w 342"/>
                  <a:gd name="T3" fmla="*/ 195 h 195"/>
                  <a:gd name="T4" fmla="*/ 342 w 342"/>
                  <a:gd name="T5" fmla="*/ 184 h 195"/>
                  <a:gd name="T6" fmla="*/ 342 w 342"/>
                  <a:gd name="T7" fmla="*/ 61 h 195"/>
                  <a:gd name="T8" fmla="*/ 0 w 342"/>
                  <a:gd name="T9" fmla="*/ 0 h 195"/>
                  <a:gd name="T10" fmla="*/ 0 w 342"/>
                  <a:gd name="T11" fmla="*/ 12 h 195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342"/>
                  <a:gd name="T19" fmla="*/ 0 h 195"/>
                  <a:gd name="T20" fmla="*/ 342 w 342"/>
                  <a:gd name="T21" fmla="*/ 195 h 195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342" h="195">
                    <a:moveTo>
                      <a:pt x="0" y="12"/>
                    </a:moveTo>
                    <a:lnTo>
                      <a:pt x="0" y="195"/>
                    </a:lnTo>
                    <a:lnTo>
                      <a:pt x="342" y="184"/>
                    </a:lnTo>
                    <a:lnTo>
                      <a:pt x="342" y="61"/>
                    </a:lnTo>
                    <a:lnTo>
                      <a:pt x="0" y="0"/>
                    </a:lnTo>
                    <a:lnTo>
                      <a:pt x="0" y="12"/>
                    </a:lnTo>
                    <a:close/>
                  </a:path>
                </a:pathLst>
              </a:custGeom>
              <a:solidFill>
                <a:srgbClr val="003E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751" name="Freeform 256">
                <a:extLst>
                  <a:ext uri="{FF2B5EF4-FFF2-40B4-BE49-F238E27FC236}">
                    <a16:creationId xmlns:a16="http://schemas.microsoft.com/office/drawing/2014/main" xmlns="" id="{DF891CC2-6207-4D67-9F43-0A4DE2A3AC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15" y="1241"/>
                <a:ext cx="342" cy="195"/>
              </a:xfrm>
              <a:custGeom>
                <a:avLst/>
                <a:gdLst>
                  <a:gd name="T0" fmla="*/ 0 w 342"/>
                  <a:gd name="T1" fmla="*/ 12 h 195"/>
                  <a:gd name="T2" fmla="*/ 0 w 342"/>
                  <a:gd name="T3" fmla="*/ 195 h 195"/>
                  <a:gd name="T4" fmla="*/ 342 w 342"/>
                  <a:gd name="T5" fmla="*/ 184 h 195"/>
                  <a:gd name="T6" fmla="*/ 342 w 342"/>
                  <a:gd name="T7" fmla="*/ 61 h 195"/>
                  <a:gd name="T8" fmla="*/ 0 w 342"/>
                  <a:gd name="T9" fmla="*/ 0 h 195"/>
                  <a:gd name="T10" fmla="*/ 0 w 342"/>
                  <a:gd name="T11" fmla="*/ 12 h 195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342"/>
                  <a:gd name="T19" fmla="*/ 0 h 195"/>
                  <a:gd name="T20" fmla="*/ 342 w 342"/>
                  <a:gd name="T21" fmla="*/ 195 h 195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342" h="195">
                    <a:moveTo>
                      <a:pt x="0" y="12"/>
                    </a:moveTo>
                    <a:lnTo>
                      <a:pt x="0" y="195"/>
                    </a:lnTo>
                    <a:lnTo>
                      <a:pt x="342" y="184"/>
                    </a:lnTo>
                    <a:lnTo>
                      <a:pt x="342" y="61"/>
                    </a:lnTo>
                    <a:lnTo>
                      <a:pt x="0" y="0"/>
                    </a:lnTo>
                    <a:lnTo>
                      <a:pt x="0" y="12"/>
                    </a:lnTo>
                  </a:path>
                </a:pathLst>
              </a:custGeom>
              <a:noFill/>
              <a:ln w="9525">
                <a:solidFill>
                  <a:srgbClr val="CECECE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  <p:grpSp>
          <p:nvGrpSpPr>
            <p:cNvPr id="555" name="Group 257">
              <a:extLst>
                <a:ext uri="{FF2B5EF4-FFF2-40B4-BE49-F238E27FC236}">
                  <a16:creationId xmlns:a16="http://schemas.microsoft.com/office/drawing/2014/main" xmlns="" id="{C8AADABB-5FF9-41BA-AEF0-4A42DFE0F51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66" y="1336"/>
              <a:ext cx="62" cy="46"/>
              <a:chOff x="3066" y="1336"/>
              <a:chExt cx="62" cy="46"/>
            </a:xfrm>
          </p:grpSpPr>
          <p:sp>
            <p:nvSpPr>
              <p:cNvPr id="748" name="Freeform 258">
                <a:extLst>
                  <a:ext uri="{FF2B5EF4-FFF2-40B4-BE49-F238E27FC236}">
                    <a16:creationId xmlns:a16="http://schemas.microsoft.com/office/drawing/2014/main" xmlns="" id="{1AC9EDB2-DE92-446A-BAD9-0447FF736C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66" y="1336"/>
                <a:ext cx="62" cy="46"/>
              </a:xfrm>
              <a:custGeom>
                <a:avLst/>
                <a:gdLst>
                  <a:gd name="T0" fmla="*/ 0 w 62"/>
                  <a:gd name="T1" fmla="*/ 11 h 46"/>
                  <a:gd name="T2" fmla="*/ 0 w 62"/>
                  <a:gd name="T3" fmla="*/ 46 h 46"/>
                  <a:gd name="T4" fmla="*/ 62 w 62"/>
                  <a:gd name="T5" fmla="*/ 35 h 46"/>
                  <a:gd name="T6" fmla="*/ 62 w 62"/>
                  <a:gd name="T7" fmla="*/ 0 h 46"/>
                  <a:gd name="T8" fmla="*/ 0 w 62"/>
                  <a:gd name="T9" fmla="*/ 11 h 4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2"/>
                  <a:gd name="T16" fmla="*/ 0 h 46"/>
                  <a:gd name="T17" fmla="*/ 62 w 62"/>
                  <a:gd name="T18" fmla="*/ 46 h 4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2" h="46">
                    <a:moveTo>
                      <a:pt x="0" y="11"/>
                    </a:moveTo>
                    <a:lnTo>
                      <a:pt x="0" y="46"/>
                    </a:lnTo>
                    <a:lnTo>
                      <a:pt x="62" y="35"/>
                    </a:lnTo>
                    <a:lnTo>
                      <a:pt x="62" y="0"/>
                    </a:lnTo>
                    <a:lnTo>
                      <a:pt x="0" y="11"/>
                    </a:lnTo>
                    <a:close/>
                  </a:path>
                </a:pathLst>
              </a:custGeom>
              <a:solidFill>
                <a:srgbClr val="C0FEF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749" name="Freeform 259">
                <a:extLst>
                  <a:ext uri="{FF2B5EF4-FFF2-40B4-BE49-F238E27FC236}">
                    <a16:creationId xmlns:a16="http://schemas.microsoft.com/office/drawing/2014/main" xmlns="" id="{EF610019-135B-427A-8CBA-5D18407876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66" y="1336"/>
                <a:ext cx="62" cy="46"/>
              </a:xfrm>
              <a:custGeom>
                <a:avLst/>
                <a:gdLst>
                  <a:gd name="T0" fmla="*/ 0 w 62"/>
                  <a:gd name="T1" fmla="*/ 11 h 46"/>
                  <a:gd name="T2" fmla="*/ 0 w 62"/>
                  <a:gd name="T3" fmla="*/ 46 h 46"/>
                  <a:gd name="T4" fmla="*/ 62 w 62"/>
                  <a:gd name="T5" fmla="*/ 35 h 46"/>
                  <a:gd name="T6" fmla="*/ 62 w 62"/>
                  <a:gd name="T7" fmla="*/ 0 h 46"/>
                  <a:gd name="T8" fmla="*/ 0 w 62"/>
                  <a:gd name="T9" fmla="*/ 11 h 4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2"/>
                  <a:gd name="T16" fmla="*/ 0 h 46"/>
                  <a:gd name="T17" fmla="*/ 62 w 62"/>
                  <a:gd name="T18" fmla="*/ 46 h 4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2" h="46">
                    <a:moveTo>
                      <a:pt x="0" y="11"/>
                    </a:moveTo>
                    <a:lnTo>
                      <a:pt x="0" y="46"/>
                    </a:lnTo>
                    <a:lnTo>
                      <a:pt x="62" y="35"/>
                    </a:lnTo>
                    <a:lnTo>
                      <a:pt x="62" y="0"/>
                    </a:lnTo>
                    <a:lnTo>
                      <a:pt x="0" y="11"/>
                    </a:lnTo>
                  </a:path>
                </a:pathLst>
              </a:custGeom>
              <a:noFill/>
              <a:ln w="9525">
                <a:solidFill>
                  <a:srgbClr val="CECECE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  <p:grpSp>
          <p:nvGrpSpPr>
            <p:cNvPr id="556" name="Group 260">
              <a:extLst>
                <a:ext uri="{FF2B5EF4-FFF2-40B4-BE49-F238E27FC236}">
                  <a16:creationId xmlns:a16="http://schemas.microsoft.com/office/drawing/2014/main" xmlns="" id="{A1494263-C64E-4F57-BCB8-7C8CB40BC52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68" y="1390"/>
              <a:ext cx="61" cy="36"/>
              <a:chOff x="3068" y="1390"/>
              <a:chExt cx="61" cy="36"/>
            </a:xfrm>
          </p:grpSpPr>
          <p:sp>
            <p:nvSpPr>
              <p:cNvPr id="746" name="Freeform 261">
                <a:extLst>
                  <a:ext uri="{FF2B5EF4-FFF2-40B4-BE49-F238E27FC236}">
                    <a16:creationId xmlns:a16="http://schemas.microsoft.com/office/drawing/2014/main" xmlns="" id="{B41882CE-516C-41F7-90A1-C1111B37E0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68" y="1390"/>
                <a:ext cx="61" cy="36"/>
              </a:xfrm>
              <a:custGeom>
                <a:avLst/>
                <a:gdLst>
                  <a:gd name="T0" fmla="*/ 0 w 61"/>
                  <a:gd name="T1" fmla="*/ 8 h 36"/>
                  <a:gd name="T2" fmla="*/ 0 w 61"/>
                  <a:gd name="T3" fmla="*/ 36 h 36"/>
                  <a:gd name="T4" fmla="*/ 61 w 61"/>
                  <a:gd name="T5" fmla="*/ 35 h 36"/>
                  <a:gd name="T6" fmla="*/ 61 w 61"/>
                  <a:gd name="T7" fmla="*/ 0 h 36"/>
                  <a:gd name="T8" fmla="*/ 0 w 61"/>
                  <a:gd name="T9" fmla="*/ 8 h 3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1"/>
                  <a:gd name="T16" fmla="*/ 0 h 36"/>
                  <a:gd name="T17" fmla="*/ 61 w 61"/>
                  <a:gd name="T18" fmla="*/ 36 h 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1" h="36">
                    <a:moveTo>
                      <a:pt x="0" y="8"/>
                    </a:moveTo>
                    <a:lnTo>
                      <a:pt x="0" y="36"/>
                    </a:lnTo>
                    <a:lnTo>
                      <a:pt x="61" y="35"/>
                    </a:lnTo>
                    <a:lnTo>
                      <a:pt x="61" y="0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C0FEF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747" name="Freeform 262">
                <a:extLst>
                  <a:ext uri="{FF2B5EF4-FFF2-40B4-BE49-F238E27FC236}">
                    <a16:creationId xmlns:a16="http://schemas.microsoft.com/office/drawing/2014/main" xmlns="" id="{4CB69402-4770-4E63-A68A-A1C48388B7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68" y="1390"/>
                <a:ext cx="61" cy="36"/>
              </a:xfrm>
              <a:custGeom>
                <a:avLst/>
                <a:gdLst>
                  <a:gd name="T0" fmla="*/ 0 w 61"/>
                  <a:gd name="T1" fmla="*/ 8 h 36"/>
                  <a:gd name="T2" fmla="*/ 0 w 61"/>
                  <a:gd name="T3" fmla="*/ 36 h 36"/>
                  <a:gd name="T4" fmla="*/ 61 w 61"/>
                  <a:gd name="T5" fmla="*/ 35 h 36"/>
                  <a:gd name="T6" fmla="*/ 61 w 61"/>
                  <a:gd name="T7" fmla="*/ 0 h 36"/>
                  <a:gd name="T8" fmla="*/ 0 w 61"/>
                  <a:gd name="T9" fmla="*/ 8 h 3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1"/>
                  <a:gd name="T16" fmla="*/ 0 h 36"/>
                  <a:gd name="T17" fmla="*/ 61 w 61"/>
                  <a:gd name="T18" fmla="*/ 36 h 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1" h="36">
                    <a:moveTo>
                      <a:pt x="0" y="8"/>
                    </a:moveTo>
                    <a:lnTo>
                      <a:pt x="0" y="36"/>
                    </a:lnTo>
                    <a:lnTo>
                      <a:pt x="61" y="35"/>
                    </a:lnTo>
                    <a:lnTo>
                      <a:pt x="61" y="0"/>
                    </a:lnTo>
                    <a:lnTo>
                      <a:pt x="0" y="8"/>
                    </a:lnTo>
                  </a:path>
                </a:pathLst>
              </a:custGeom>
              <a:noFill/>
              <a:ln w="9525">
                <a:solidFill>
                  <a:srgbClr val="CECECE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  <p:sp>
          <p:nvSpPr>
            <p:cNvPr id="557" name="Freeform 263">
              <a:extLst>
                <a:ext uri="{FF2B5EF4-FFF2-40B4-BE49-F238E27FC236}">
                  <a16:creationId xmlns:a16="http://schemas.microsoft.com/office/drawing/2014/main" xmlns="" id="{CC01383C-8E8F-457A-8996-9F08DBB1104C}"/>
                </a:ext>
              </a:extLst>
            </p:cNvPr>
            <p:cNvSpPr>
              <a:spLocks/>
            </p:cNvSpPr>
            <p:nvPr/>
          </p:nvSpPr>
          <p:spPr bwMode="auto">
            <a:xfrm>
              <a:off x="3139" y="1264"/>
              <a:ext cx="9" cy="42"/>
            </a:xfrm>
            <a:custGeom>
              <a:avLst/>
              <a:gdLst>
                <a:gd name="T0" fmla="*/ 0 w 9"/>
                <a:gd name="T1" fmla="*/ 4 h 42"/>
                <a:gd name="T2" fmla="*/ 0 w 9"/>
                <a:gd name="T3" fmla="*/ 42 h 42"/>
                <a:gd name="T4" fmla="*/ 9 w 9"/>
                <a:gd name="T5" fmla="*/ 41 h 42"/>
                <a:gd name="T6" fmla="*/ 9 w 9"/>
                <a:gd name="T7" fmla="*/ 0 h 42"/>
                <a:gd name="T8" fmla="*/ 0 w 9"/>
                <a:gd name="T9" fmla="*/ 4 h 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"/>
                <a:gd name="T16" fmla="*/ 0 h 42"/>
                <a:gd name="T17" fmla="*/ 9 w 9"/>
                <a:gd name="T18" fmla="*/ 42 h 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" h="42">
                  <a:moveTo>
                    <a:pt x="0" y="4"/>
                  </a:moveTo>
                  <a:lnTo>
                    <a:pt x="0" y="42"/>
                  </a:lnTo>
                  <a:lnTo>
                    <a:pt x="9" y="41"/>
                  </a:lnTo>
                  <a:lnTo>
                    <a:pt x="9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DADADA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558" name="Freeform 264">
              <a:extLst>
                <a:ext uri="{FF2B5EF4-FFF2-40B4-BE49-F238E27FC236}">
                  <a16:creationId xmlns:a16="http://schemas.microsoft.com/office/drawing/2014/main" xmlns="" id="{8E85CB61-2D43-4272-BC92-CC71C38426FB}"/>
                </a:ext>
              </a:extLst>
            </p:cNvPr>
            <p:cNvSpPr>
              <a:spLocks/>
            </p:cNvSpPr>
            <p:nvPr/>
          </p:nvSpPr>
          <p:spPr bwMode="auto">
            <a:xfrm>
              <a:off x="3137" y="1319"/>
              <a:ext cx="11" cy="47"/>
            </a:xfrm>
            <a:custGeom>
              <a:avLst/>
              <a:gdLst>
                <a:gd name="T0" fmla="*/ 0 w 11"/>
                <a:gd name="T1" fmla="*/ 2 h 47"/>
                <a:gd name="T2" fmla="*/ 0 w 11"/>
                <a:gd name="T3" fmla="*/ 47 h 47"/>
                <a:gd name="T4" fmla="*/ 11 w 11"/>
                <a:gd name="T5" fmla="*/ 44 h 47"/>
                <a:gd name="T6" fmla="*/ 11 w 11"/>
                <a:gd name="T7" fmla="*/ 0 h 47"/>
                <a:gd name="T8" fmla="*/ 0 w 11"/>
                <a:gd name="T9" fmla="*/ 2 h 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"/>
                <a:gd name="T16" fmla="*/ 0 h 47"/>
                <a:gd name="T17" fmla="*/ 11 w 11"/>
                <a:gd name="T18" fmla="*/ 47 h 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" h="47">
                  <a:moveTo>
                    <a:pt x="0" y="2"/>
                  </a:moveTo>
                  <a:lnTo>
                    <a:pt x="0" y="47"/>
                  </a:lnTo>
                  <a:lnTo>
                    <a:pt x="11" y="44"/>
                  </a:lnTo>
                  <a:lnTo>
                    <a:pt x="11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DADADA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559" name="Freeform 265">
              <a:extLst>
                <a:ext uri="{FF2B5EF4-FFF2-40B4-BE49-F238E27FC236}">
                  <a16:creationId xmlns:a16="http://schemas.microsoft.com/office/drawing/2014/main" xmlns="" id="{1FFC32E3-FE2D-4BFF-8937-C29210A8754E}"/>
                </a:ext>
              </a:extLst>
            </p:cNvPr>
            <p:cNvSpPr>
              <a:spLocks/>
            </p:cNvSpPr>
            <p:nvPr/>
          </p:nvSpPr>
          <p:spPr bwMode="auto">
            <a:xfrm>
              <a:off x="3139" y="1377"/>
              <a:ext cx="13" cy="42"/>
            </a:xfrm>
            <a:custGeom>
              <a:avLst/>
              <a:gdLst>
                <a:gd name="T0" fmla="*/ 0 w 13"/>
                <a:gd name="T1" fmla="*/ 2 h 42"/>
                <a:gd name="T2" fmla="*/ 0 w 13"/>
                <a:gd name="T3" fmla="*/ 42 h 42"/>
                <a:gd name="T4" fmla="*/ 13 w 13"/>
                <a:gd name="T5" fmla="*/ 42 h 42"/>
                <a:gd name="T6" fmla="*/ 13 w 13"/>
                <a:gd name="T7" fmla="*/ 0 h 42"/>
                <a:gd name="T8" fmla="*/ 0 w 13"/>
                <a:gd name="T9" fmla="*/ 2 h 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"/>
                <a:gd name="T16" fmla="*/ 0 h 42"/>
                <a:gd name="T17" fmla="*/ 13 w 13"/>
                <a:gd name="T18" fmla="*/ 42 h 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" h="42">
                  <a:moveTo>
                    <a:pt x="0" y="2"/>
                  </a:moveTo>
                  <a:lnTo>
                    <a:pt x="0" y="42"/>
                  </a:lnTo>
                  <a:lnTo>
                    <a:pt x="13" y="42"/>
                  </a:lnTo>
                  <a:lnTo>
                    <a:pt x="13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DADADA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560" name="Freeform 266">
              <a:extLst>
                <a:ext uri="{FF2B5EF4-FFF2-40B4-BE49-F238E27FC236}">
                  <a16:creationId xmlns:a16="http://schemas.microsoft.com/office/drawing/2014/main" xmlns="" id="{6FF99380-6B52-4198-B629-B58B014815E5}"/>
                </a:ext>
              </a:extLst>
            </p:cNvPr>
            <p:cNvSpPr>
              <a:spLocks/>
            </p:cNvSpPr>
            <p:nvPr/>
          </p:nvSpPr>
          <p:spPr bwMode="auto">
            <a:xfrm>
              <a:off x="3159" y="1232"/>
              <a:ext cx="75" cy="187"/>
            </a:xfrm>
            <a:custGeom>
              <a:avLst/>
              <a:gdLst>
                <a:gd name="T0" fmla="*/ 0 w 75"/>
                <a:gd name="T1" fmla="*/ 28 h 187"/>
                <a:gd name="T2" fmla="*/ 0 w 75"/>
                <a:gd name="T3" fmla="*/ 187 h 187"/>
                <a:gd name="T4" fmla="*/ 19 w 75"/>
                <a:gd name="T5" fmla="*/ 185 h 187"/>
                <a:gd name="T6" fmla="*/ 19 w 75"/>
                <a:gd name="T7" fmla="*/ 142 h 187"/>
                <a:gd name="T8" fmla="*/ 53 w 75"/>
                <a:gd name="T9" fmla="*/ 133 h 187"/>
                <a:gd name="T10" fmla="*/ 53 w 75"/>
                <a:gd name="T11" fmla="*/ 182 h 187"/>
                <a:gd name="T12" fmla="*/ 75 w 75"/>
                <a:gd name="T13" fmla="*/ 182 h 187"/>
                <a:gd name="T14" fmla="*/ 75 w 75"/>
                <a:gd name="T15" fmla="*/ 0 h 187"/>
                <a:gd name="T16" fmla="*/ 0 w 75"/>
                <a:gd name="T17" fmla="*/ 28 h 18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75"/>
                <a:gd name="T28" fmla="*/ 0 h 187"/>
                <a:gd name="T29" fmla="*/ 75 w 75"/>
                <a:gd name="T30" fmla="*/ 187 h 187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75" h="187">
                  <a:moveTo>
                    <a:pt x="0" y="28"/>
                  </a:moveTo>
                  <a:lnTo>
                    <a:pt x="0" y="187"/>
                  </a:lnTo>
                  <a:lnTo>
                    <a:pt x="19" y="185"/>
                  </a:lnTo>
                  <a:lnTo>
                    <a:pt x="19" y="142"/>
                  </a:lnTo>
                  <a:lnTo>
                    <a:pt x="53" y="133"/>
                  </a:lnTo>
                  <a:lnTo>
                    <a:pt x="53" y="182"/>
                  </a:lnTo>
                  <a:lnTo>
                    <a:pt x="75" y="182"/>
                  </a:lnTo>
                  <a:lnTo>
                    <a:pt x="75" y="0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rgbClr val="DADADA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561" name="Freeform 267">
              <a:extLst>
                <a:ext uri="{FF2B5EF4-FFF2-40B4-BE49-F238E27FC236}">
                  <a16:creationId xmlns:a16="http://schemas.microsoft.com/office/drawing/2014/main" xmlns="" id="{29F76097-E2A5-49CD-8E26-81DB94BE2BDE}"/>
                </a:ext>
              </a:extLst>
            </p:cNvPr>
            <p:cNvSpPr>
              <a:spLocks/>
            </p:cNvSpPr>
            <p:nvPr/>
          </p:nvSpPr>
          <p:spPr bwMode="auto">
            <a:xfrm>
              <a:off x="3186" y="1388"/>
              <a:ext cx="21" cy="46"/>
            </a:xfrm>
            <a:custGeom>
              <a:avLst/>
              <a:gdLst>
                <a:gd name="T0" fmla="*/ 0 w 21"/>
                <a:gd name="T1" fmla="*/ 2 h 46"/>
                <a:gd name="T2" fmla="*/ 0 w 21"/>
                <a:gd name="T3" fmla="*/ 46 h 46"/>
                <a:gd name="T4" fmla="*/ 21 w 21"/>
                <a:gd name="T5" fmla="*/ 46 h 46"/>
                <a:gd name="T6" fmla="*/ 21 w 21"/>
                <a:gd name="T7" fmla="*/ 0 h 46"/>
                <a:gd name="T8" fmla="*/ 0 w 21"/>
                <a:gd name="T9" fmla="*/ 2 h 4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1"/>
                <a:gd name="T16" fmla="*/ 0 h 46"/>
                <a:gd name="T17" fmla="*/ 21 w 21"/>
                <a:gd name="T18" fmla="*/ 46 h 4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1" h="46">
                  <a:moveTo>
                    <a:pt x="0" y="2"/>
                  </a:moveTo>
                  <a:lnTo>
                    <a:pt x="0" y="46"/>
                  </a:lnTo>
                  <a:lnTo>
                    <a:pt x="21" y="46"/>
                  </a:lnTo>
                  <a:lnTo>
                    <a:pt x="21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CECECE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562" name="Freeform 268">
              <a:extLst>
                <a:ext uri="{FF2B5EF4-FFF2-40B4-BE49-F238E27FC236}">
                  <a16:creationId xmlns:a16="http://schemas.microsoft.com/office/drawing/2014/main" xmlns="" id="{454222C3-19FD-4F8D-BBFA-8CB6D2940AE0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0" y="1223"/>
              <a:ext cx="11" cy="53"/>
            </a:xfrm>
            <a:custGeom>
              <a:avLst/>
              <a:gdLst>
                <a:gd name="T0" fmla="*/ 0 w 11"/>
                <a:gd name="T1" fmla="*/ 3 h 53"/>
                <a:gd name="T2" fmla="*/ 0 w 11"/>
                <a:gd name="T3" fmla="*/ 53 h 53"/>
                <a:gd name="T4" fmla="*/ 11 w 11"/>
                <a:gd name="T5" fmla="*/ 49 h 53"/>
                <a:gd name="T6" fmla="*/ 11 w 11"/>
                <a:gd name="T7" fmla="*/ 0 h 53"/>
                <a:gd name="T8" fmla="*/ 0 w 11"/>
                <a:gd name="T9" fmla="*/ 3 h 5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"/>
                <a:gd name="T16" fmla="*/ 0 h 53"/>
                <a:gd name="T17" fmla="*/ 11 w 11"/>
                <a:gd name="T18" fmla="*/ 53 h 5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" h="53">
                  <a:moveTo>
                    <a:pt x="0" y="3"/>
                  </a:moveTo>
                  <a:lnTo>
                    <a:pt x="0" y="53"/>
                  </a:lnTo>
                  <a:lnTo>
                    <a:pt x="11" y="49"/>
                  </a:lnTo>
                  <a:lnTo>
                    <a:pt x="11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DADADA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563" name="Freeform 269">
              <a:extLst>
                <a:ext uri="{FF2B5EF4-FFF2-40B4-BE49-F238E27FC236}">
                  <a16:creationId xmlns:a16="http://schemas.microsoft.com/office/drawing/2014/main" xmlns="" id="{07BE075C-D665-4779-A8D8-90546E5F6AD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0" y="1292"/>
              <a:ext cx="12" cy="51"/>
            </a:xfrm>
            <a:custGeom>
              <a:avLst/>
              <a:gdLst>
                <a:gd name="T0" fmla="*/ 0 w 12"/>
                <a:gd name="T1" fmla="*/ 2 h 51"/>
                <a:gd name="T2" fmla="*/ 0 w 12"/>
                <a:gd name="T3" fmla="*/ 51 h 51"/>
                <a:gd name="T4" fmla="*/ 12 w 12"/>
                <a:gd name="T5" fmla="*/ 46 h 51"/>
                <a:gd name="T6" fmla="*/ 12 w 12"/>
                <a:gd name="T7" fmla="*/ 0 h 51"/>
                <a:gd name="T8" fmla="*/ 0 w 12"/>
                <a:gd name="T9" fmla="*/ 2 h 5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2"/>
                <a:gd name="T16" fmla="*/ 0 h 51"/>
                <a:gd name="T17" fmla="*/ 12 w 12"/>
                <a:gd name="T18" fmla="*/ 51 h 5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2" h="51">
                  <a:moveTo>
                    <a:pt x="0" y="2"/>
                  </a:moveTo>
                  <a:lnTo>
                    <a:pt x="0" y="51"/>
                  </a:lnTo>
                  <a:lnTo>
                    <a:pt x="12" y="46"/>
                  </a:lnTo>
                  <a:lnTo>
                    <a:pt x="12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DADADA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564" name="Freeform 270">
              <a:extLst>
                <a:ext uri="{FF2B5EF4-FFF2-40B4-BE49-F238E27FC236}">
                  <a16:creationId xmlns:a16="http://schemas.microsoft.com/office/drawing/2014/main" xmlns="" id="{A9929CDB-F7EB-493B-AB67-383B9F4B28E0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0" y="1358"/>
              <a:ext cx="11" cy="54"/>
            </a:xfrm>
            <a:custGeom>
              <a:avLst/>
              <a:gdLst>
                <a:gd name="T0" fmla="*/ 0 w 11"/>
                <a:gd name="T1" fmla="*/ 2 h 54"/>
                <a:gd name="T2" fmla="*/ 0 w 11"/>
                <a:gd name="T3" fmla="*/ 54 h 54"/>
                <a:gd name="T4" fmla="*/ 11 w 11"/>
                <a:gd name="T5" fmla="*/ 54 h 54"/>
                <a:gd name="T6" fmla="*/ 11 w 11"/>
                <a:gd name="T7" fmla="*/ 0 h 54"/>
                <a:gd name="T8" fmla="*/ 0 w 11"/>
                <a:gd name="T9" fmla="*/ 2 h 5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"/>
                <a:gd name="T16" fmla="*/ 0 h 54"/>
                <a:gd name="T17" fmla="*/ 11 w 11"/>
                <a:gd name="T18" fmla="*/ 54 h 5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" h="54">
                  <a:moveTo>
                    <a:pt x="0" y="2"/>
                  </a:moveTo>
                  <a:lnTo>
                    <a:pt x="0" y="54"/>
                  </a:lnTo>
                  <a:lnTo>
                    <a:pt x="11" y="54"/>
                  </a:lnTo>
                  <a:lnTo>
                    <a:pt x="11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DADADA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grpSp>
          <p:nvGrpSpPr>
            <p:cNvPr id="565" name="Group 271">
              <a:extLst>
                <a:ext uri="{FF2B5EF4-FFF2-40B4-BE49-F238E27FC236}">
                  <a16:creationId xmlns:a16="http://schemas.microsoft.com/office/drawing/2014/main" xmlns="" id="{D047E9B6-D86C-4637-8B57-2D9D45A57E5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303" y="1272"/>
              <a:ext cx="92" cy="67"/>
              <a:chOff x="3303" y="1272"/>
              <a:chExt cx="92" cy="67"/>
            </a:xfrm>
          </p:grpSpPr>
          <p:sp>
            <p:nvSpPr>
              <p:cNvPr id="744" name="Freeform 272">
                <a:extLst>
                  <a:ext uri="{FF2B5EF4-FFF2-40B4-BE49-F238E27FC236}">
                    <a16:creationId xmlns:a16="http://schemas.microsoft.com/office/drawing/2014/main" xmlns="" id="{FD5A5D56-B9BC-4E6F-BF29-A9A91A351F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03" y="1272"/>
                <a:ext cx="92" cy="67"/>
              </a:xfrm>
              <a:custGeom>
                <a:avLst/>
                <a:gdLst>
                  <a:gd name="T0" fmla="*/ 0 w 92"/>
                  <a:gd name="T1" fmla="*/ 22 h 67"/>
                  <a:gd name="T2" fmla="*/ 0 w 92"/>
                  <a:gd name="T3" fmla="*/ 67 h 67"/>
                  <a:gd name="T4" fmla="*/ 92 w 92"/>
                  <a:gd name="T5" fmla="*/ 55 h 67"/>
                  <a:gd name="T6" fmla="*/ 92 w 92"/>
                  <a:gd name="T7" fmla="*/ 0 h 67"/>
                  <a:gd name="T8" fmla="*/ 0 w 92"/>
                  <a:gd name="T9" fmla="*/ 22 h 6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2"/>
                  <a:gd name="T16" fmla="*/ 0 h 67"/>
                  <a:gd name="T17" fmla="*/ 92 w 92"/>
                  <a:gd name="T18" fmla="*/ 67 h 6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2" h="67">
                    <a:moveTo>
                      <a:pt x="0" y="22"/>
                    </a:moveTo>
                    <a:lnTo>
                      <a:pt x="0" y="67"/>
                    </a:lnTo>
                    <a:lnTo>
                      <a:pt x="92" y="55"/>
                    </a:lnTo>
                    <a:lnTo>
                      <a:pt x="92" y="0"/>
                    </a:lnTo>
                    <a:lnTo>
                      <a:pt x="0" y="22"/>
                    </a:lnTo>
                    <a:close/>
                  </a:path>
                </a:pathLst>
              </a:custGeom>
              <a:solidFill>
                <a:srgbClr val="C0FEF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745" name="Freeform 273">
                <a:extLst>
                  <a:ext uri="{FF2B5EF4-FFF2-40B4-BE49-F238E27FC236}">
                    <a16:creationId xmlns:a16="http://schemas.microsoft.com/office/drawing/2014/main" xmlns="" id="{0D4B64F6-BDCC-4D80-B244-A772F5DF9F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03" y="1272"/>
                <a:ext cx="92" cy="67"/>
              </a:xfrm>
              <a:custGeom>
                <a:avLst/>
                <a:gdLst>
                  <a:gd name="T0" fmla="*/ 0 w 92"/>
                  <a:gd name="T1" fmla="*/ 22 h 67"/>
                  <a:gd name="T2" fmla="*/ 0 w 92"/>
                  <a:gd name="T3" fmla="*/ 67 h 67"/>
                  <a:gd name="T4" fmla="*/ 92 w 92"/>
                  <a:gd name="T5" fmla="*/ 55 h 67"/>
                  <a:gd name="T6" fmla="*/ 92 w 92"/>
                  <a:gd name="T7" fmla="*/ 0 h 67"/>
                  <a:gd name="T8" fmla="*/ 0 w 92"/>
                  <a:gd name="T9" fmla="*/ 22 h 6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2"/>
                  <a:gd name="T16" fmla="*/ 0 h 67"/>
                  <a:gd name="T17" fmla="*/ 92 w 92"/>
                  <a:gd name="T18" fmla="*/ 67 h 6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2" h="67">
                    <a:moveTo>
                      <a:pt x="0" y="22"/>
                    </a:moveTo>
                    <a:lnTo>
                      <a:pt x="0" y="67"/>
                    </a:lnTo>
                    <a:lnTo>
                      <a:pt x="92" y="55"/>
                    </a:lnTo>
                    <a:lnTo>
                      <a:pt x="92" y="0"/>
                    </a:lnTo>
                    <a:lnTo>
                      <a:pt x="0" y="22"/>
                    </a:lnTo>
                  </a:path>
                </a:pathLst>
              </a:custGeom>
              <a:noFill/>
              <a:ln w="9525">
                <a:solidFill>
                  <a:srgbClr val="CECECE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  <p:grpSp>
          <p:nvGrpSpPr>
            <p:cNvPr id="566" name="Group 274">
              <a:extLst>
                <a:ext uri="{FF2B5EF4-FFF2-40B4-BE49-F238E27FC236}">
                  <a16:creationId xmlns:a16="http://schemas.microsoft.com/office/drawing/2014/main" xmlns="" id="{8D1E5BE5-0A6E-41F4-A9D5-777B10CF68C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303" y="1355"/>
              <a:ext cx="92" cy="62"/>
              <a:chOff x="3303" y="1355"/>
              <a:chExt cx="92" cy="62"/>
            </a:xfrm>
          </p:grpSpPr>
          <p:sp>
            <p:nvSpPr>
              <p:cNvPr id="742" name="Freeform 275">
                <a:extLst>
                  <a:ext uri="{FF2B5EF4-FFF2-40B4-BE49-F238E27FC236}">
                    <a16:creationId xmlns:a16="http://schemas.microsoft.com/office/drawing/2014/main" xmlns="" id="{07420505-8F07-4018-A0CE-8455663D65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03" y="1355"/>
                <a:ext cx="92" cy="62"/>
              </a:xfrm>
              <a:custGeom>
                <a:avLst/>
                <a:gdLst>
                  <a:gd name="T0" fmla="*/ 0 w 92"/>
                  <a:gd name="T1" fmla="*/ 10 h 62"/>
                  <a:gd name="T2" fmla="*/ 0 w 92"/>
                  <a:gd name="T3" fmla="*/ 62 h 62"/>
                  <a:gd name="T4" fmla="*/ 92 w 92"/>
                  <a:gd name="T5" fmla="*/ 59 h 62"/>
                  <a:gd name="T6" fmla="*/ 92 w 92"/>
                  <a:gd name="T7" fmla="*/ 0 h 62"/>
                  <a:gd name="T8" fmla="*/ 0 w 92"/>
                  <a:gd name="T9" fmla="*/ 10 h 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2"/>
                  <a:gd name="T16" fmla="*/ 0 h 62"/>
                  <a:gd name="T17" fmla="*/ 92 w 92"/>
                  <a:gd name="T18" fmla="*/ 62 h 6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2" h="62">
                    <a:moveTo>
                      <a:pt x="0" y="10"/>
                    </a:moveTo>
                    <a:lnTo>
                      <a:pt x="0" y="62"/>
                    </a:lnTo>
                    <a:lnTo>
                      <a:pt x="92" y="59"/>
                    </a:lnTo>
                    <a:lnTo>
                      <a:pt x="92" y="0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C0FEF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743" name="Freeform 276">
                <a:extLst>
                  <a:ext uri="{FF2B5EF4-FFF2-40B4-BE49-F238E27FC236}">
                    <a16:creationId xmlns:a16="http://schemas.microsoft.com/office/drawing/2014/main" xmlns="" id="{E250B679-0748-446F-8D12-914D9B21BF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03" y="1355"/>
                <a:ext cx="92" cy="62"/>
              </a:xfrm>
              <a:custGeom>
                <a:avLst/>
                <a:gdLst>
                  <a:gd name="T0" fmla="*/ 0 w 92"/>
                  <a:gd name="T1" fmla="*/ 10 h 62"/>
                  <a:gd name="T2" fmla="*/ 0 w 92"/>
                  <a:gd name="T3" fmla="*/ 62 h 62"/>
                  <a:gd name="T4" fmla="*/ 92 w 92"/>
                  <a:gd name="T5" fmla="*/ 59 h 62"/>
                  <a:gd name="T6" fmla="*/ 92 w 92"/>
                  <a:gd name="T7" fmla="*/ 0 h 62"/>
                  <a:gd name="T8" fmla="*/ 0 w 92"/>
                  <a:gd name="T9" fmla="*/ 10 h 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2"/>
                  <a:gd name="T16" fmla="*/ 0 h 62"/>
                  <a:gd name="T17" fmla="*/ 92 w 92"/>
                  <a:gd name="T18" fmla="*/ 62 h 6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2" h="62">
                    <a:moveTo>
                      <a:pt x="0" y="10"/>
                    </a:moveTo>
                    <a:lnTo>
                      <a:pt x="0" y="62"/>
                    </a:lnTo>
                    <a:lnTo>
                      <a:pt x="92" y="59"/>
                    </a:lnTo>
                    <a:lnTo>
                      <a:pt x="92" y="0"/>
                    </a:lnTo>
                    <a:lnTo>
                      <a:pt x="0" y="10"/>
                    </a:lnTo>
                  </a:path>
                </a:pathLst>
              </a:custGeom>
              <a:noFill/>
              <a:ln w="9525">
                <a:solidFill>
                  <a:srgbClr val="CECECE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  <p:grpSp>
          <p:nvGrpSpPr>
            <p:cNvPr id="567" name="Group 277">
              <a:extLst>
                <a:ext uri="{FF2B5EF4-FFF2-40B4-BE49-F238E27FC236}">
                  <a16:creationId xmlns:a16="http://schemas.microsoft.com/office/drawing/2014/main" xmlns="" id="{959C7023-5242-4106-82F9-E89148A2262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26" y="1273"/>
              <a:ext cx="79" cy="63"/>
              <a:chOff x="3426" y="1273"/>
              <a:chExt cx="79" cy="63"/>
            </a:xfrm>
          </p:grpSpPr>
          <p:sp>
            <p:nvSpPr>
              <p:cNvPr id="740" name="Freeform 278">
                <a:extLst>
                  <a:ext uri="{FF2B5EF4-FFF2-40B4-BE49-F238E27FC236}">
                    <a16:creationId xmlns:a16="http://schemas.microsoft.com/office/drawing/2014/main" xmlns="" id="{5EA31FCA-1CE1-4498-A7F2-6AF69EAB69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26" y="1273"/>
                <a:ext cx="79" cy="63"/>
              </a:xfrm>
              <a:custGeom>
                <a:avLst/>
                <a:gdLst>
                  <a:gd name="T0" fmla="*/ 0 w 79"/>
                  <a:gd name="T1" fmla="*/ 0 h 63"/>
                  <a:gd name="T2" fmla="*/ 0 w 79"/>
                  <a:gd name="T3" fmla="*/ 55 h 63"/>
                  <a:gd name="T4" fmla="*/ 79 w 79"/>
                  <a:gd name="T5" fmla="*/ 63 h 63"/>
                  <a:gd name="T6" fmla="*/ 79 w 79"/>
                  <a:gd name="T7" fmla="*/ 11 h 63"/>
                  <a:gd name="T8" fmla="*/ 0 w 79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9"/>
                  <a:gd name="T16" fmla="*/ 0 h 63"/>
                  <a:gd name="T17" fmla="*/ 79 w 79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9" h="63">
                    <a:moveTo>
                      <a:pt x="0" y="0"/>
                    </a:moveTo>
                    <a:lnTo>
                      <a:pt x="0" y="55"/>
                    </a:lnTo>
                    <a:lnTo>
                      <a:pt x="79" y="63"/>
                    </a:lnTo>
                    <a:lnTo>
                      <a:pt x="79" y="1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0FEF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741" name="Freeform 279">
                <a:extLst>
                  <a:ext uri="{FF2B5EF4-FFF2-40B4-BE49-F238E27FC236}">
                    <a16:creationId xmlns:a16="http://schemas.microsoft.com/office/drawing/2014/main" xmlns="" id="{C4E3CAE6-641D-4F83-918D-8DFF5CA27A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26" y="1273"/>
                <a:ext cx="79" cy="63"/>
              </a:xfrm>
              <a:custGeom>
                <a:avLst/>
                <a:gdLst>
                  <a:gd name="T0" fmla="*/ 0 w 79"/>
                  <a:gd name="T1" fmla="*/ 0 h 63"/>
                  <a:gd name="T2" fmla="*/ 0 w 79"/>
                  <a:gd name="T3" fmla="*/ 55 h 63"/>
                  <a:gd name="T4" fmla="*/ 79 w 79"/>
                  <a:gd name="T5" fmla="*/ 63 h 63"/>
                  <a:gd name="T6" fmla="*/ 79 w 79"/>
                  <a:gd name="T7" fmla="*/ 11 h 63"/>
                  <a:gd name="T8" fmla="*/ 0 w 79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9"/>
                  <a:gd name="T16" fmla="*/ 0 h 63"/>
                  <a:gd name="T17" fmla="*/ 79 w 79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9" h="63">
                    <a:moveTo>
                      <a:pt x="0" y="0"/>
                    </a:moveTo>
                    <a:lnTo>
                      <a:pt x="0" y="55"/>
                    </a:lnTo>
                    <a:lnTo>
                      <a:pt x="79" y="63"/>
                    </a:lnTo>
                    <a:lnTo>
                      <a:pt x="79" y="11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solidFill>
                  <a:srgbClr val="CECECE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  <p:grpSp>
          <p:nvGrpSpPr>
            <p:cNvPr id="568" name="Group 280">
              <a:extLst>
                <a:ext uri="{FF2B5EF4-FFF2-40B4-BE49-F238E27FC236}">
                  <a16:creationId xmlns:a16="http://schemas.microsoft.com/office/drawing/2014/main" xmlns="" id="{B7FB04D4-C139-4615-8CC5-909A004AF5F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26" y="1358"/>
              <a:ext cx="79" cy="57"/>
              <a:chOff x="3426" y="1358"/>
              <a:chExt cx="79" cy="57"/>
            </a:xfrm>
          </p:grpSpPr>
          <p:sp>
            <p:nvSpPr>
              <p:cNvPr id="738" name="Freeform 281">
                <a:extLst>
                  <a:ext uri="{FF2B5EF4-FFF2-40B4-BE49-F238E27FC236}">
                    <a16:creationId xmlns:a16="http://schemas.microsoft.com/office/drawing/2014/main" xmlns="" id="{A6FD161C-24E4-4E95-B92B-D63FF80CEE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26" y="1358"/>
                <a:ext cx="79" cy="57"/>
              </a:xfrm>
              <a:custGeom>
                <a:avLst/>
                <a:gdLst>
                  <a:gd name="T0" fmla="*/ 0 w 79"/>
                  <a:gd name="T1" fmla="*/ 0 h 57"/>
                  <a:gd name="T2" fmla="*/ 0 w 79"/>
                  <a:gd name="T3" fmla="*/ 57 h 57"/>
                  <a:gd name="T4" fmla="*/ 79 w 79"/>
                  <a:gd name="T5" fmla="*/ 57 h 57"/>
                  <a:gd name="T6" fmla="*/ 79 w 79"/>
                  <a:gd name="T7" fmla="*/ 4 h 57"/>
                  <a:gd name="T8" fmla="*/ 0 w 79"/>
                  <a:gd name="T9" fmla="*/ 0 h 5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9"/>
                  <a:gd name="T16" fmla="*/ 0 h 57"/>
                  <a:gd name="T17" fmla="*/ 79 w 79"/>
                  <a:gd name="T18" fmla="*/ 57 h 5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9" h="57">
                    <a:moveTo>
                      <a:pt x="0" y="0"/>
                    </a:moveTo>
                    <a:lnTo>
                      <a:pt x="0" y="57"/>
                    </a:lnTo>
                    <a:lnTo>
                      <a:pt x="79" y="57"/>
                    </a:lnTo>
                    <a:lnTo>
                      <a:pt x="79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0FEF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739" name="Freeform 282">
                <a:extLst>
                  <a:ext uri="{FF2B5EF4-FFF2-40B4-BE49-F238E27FC236}">
                    <a16:creationId xmlns:a16="http://schemas.microsoft.com/office/drawing/2014/main" xmlns="" id="{8BF252C5-34B3-47DF-BD65-740F072BC0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26" y="1358"/>
                <a:ext cx="79" cy="57"/>
              </a:xfrm>
              <a:custGeom>
                <a:avLst/>
                <a:gdLst>
                  <a:gd name="T0" fmla="*/ 0 w 79"/>
                  <a:gd name="T1" fmla="*/ 0 h 57"/>
                  <a:gd name="T2" fmla="*/ 0 w 79"/>
                  <a:gd name="T3" fmla="*/ 57 h 57"/>
                  <a:gd name="T4" fmla="*/ 79 w 79"/>
                  <a:gd name="T5" fmla="*/ 57 h 57"/>
                  <a:gd name="T6" fmla="*/ 79 w 79"/>
                  <a:gd name="T7" fmla="*/ 4 h 57"/>
                  <a:gd name="T8" fmla="*/ 0 w 79"/>
                  <a:gd name="T9" fmla="*/ 0 h 5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9"/>
                  <a:gd name="T16" fmla="*/ 0 h 57"/>
                  <a:gd name="T17" fmla="*/ 79 w 79"/>
                  <a:gd name="T18" fmla="*/ 57 h 5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9" h="57">
                    <a:moveTo>
                      <a:pt x="0" y="0"/>
                    </a:moveTo>
                    <a:lnTo>
                      <a:pt x="0" y="57"/>
                    </a:lnTo>
                    <a:lnTo>
                      <a:pt x="79" y="57"/>
                    </a:lnTo>
                    <a:lnTo>
                      <a:pt x="79" y="4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solidFill>
                  <a:srgbClr val="CECECE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  <p:grpSp>
          <p:nvGrpSpPr>
            <p:cNvPr id="569" name="Group 283">
              <a:extLst>
                <a:ext uri="{FF2B5EF4-FFF2-40B4-BE49-F238E27FC236}">
                  <a16:creationId xmlns:a16="http://schemas.microsoft.com/office/drawing/2014/main" xmlns="" id="{9CE33D32-CBD8-4277-B62A-70F094848EE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26" y="1287"/>
              <a:ext cx="111" cy="60"/>
              <a:chOff x="3526" y="1287"/>
              <a:chExt cx="111" cy="60"/>
            </a:xfrm>
          </p:grpSpPr>
          <p:sp>
            <p:nvSpPr>
              <p:cNvPr id="736" name="Freeform 284">
                <a:extLst>
                  <a:ext uri="{FF2B5EF4-FFF2-40B4-BE49-F238E27FC236}">
                    <a16:creationId xmlns:a16="http://schemas.microsoft.com/office/drawing/2014/main" xmlns="" id="{27076D89-14BB-4D68-93F4-DDE36CFC79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26" y="1287"/>
                <a:ext cx="111" cy="60"/>
              </a:xfrm>
              <a:custGeom>
                <a:avLst/>
                <a:gdLst>
                  <a:gd name="T0" fmla="*/ 0 w 111"/>
                  <a:gd name="T1" fmla="*/ 0 h 60"/>
                  <a:gd name="T2" fmla="*/ 0 w 111"/>
                  <a:gd name="T3" fmla="*/ 51 h 60"/>
                  <a:gd name="T4" fmla="*/ 111 w 111"/>
                  <a:gd name="T5" fmla="*/ 60 h 60"/>
                  <a:gd name="T6" fmla="*/ 111 w 111"/>
                  <a:gd name="T7" fmla="*/ 16 h 60"/>
                  <a:gd name="T8" fmla="*/ 0 w 111"/>
                  <a:gd name="T9" fmla="*/ 0 h 6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1"/>
                  <a:gd name="T16" fmla="*/ 0 h 60"/>
                  <a:gd name="T17" fmla="*/ 111 w 111"/>
                  <a:gd name="T18" fmla="*/ 60 h 6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1" h="60">
                    <a:moveTo>
                      <a:pt x="0" y="0"/>
                    </a:moveTo>
                    <a:lnTo>
                      <a:pt x="0" y="51"/>
                    </a:lnTo>
                    <a:lnTo>
                      <a:pt x="111" y="60"/>
                    </a:lnTo>
                    <a:lnTo>
                      <a:pt x="111" y="1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0FEF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737" name="Freeform 285">
                <a:extLst>
                  <a:ext uri="{FF2B5EF4-FFF2-40B4-BE49-F238E27FC236}">
                    <a16:creationId xmlns:a16="http://schemas.microsoft.com/office/drawing/2014/main" xmlns="" id="{3EFA8DF1-9D3F-40DA-9A35-8E3BCF99A7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26" y="1287"/>
                <a:ext cx="111" cy="60"/>
              </a:xfrm>
              <a:custGeom>
                <a:avLst/>
                <a:gdLst>
                  <a:gd name="T0" fmla="*/ 0 w 111"/>
                  <a:gd name="T1" fmla="*/ 0 h 60"/>
                  <a:gd name="T2" fmla="*/ 0 w 111"/>
                  <a:gd name="T3" fmla="*/ 51 h 60"/>
                  <a:gd name="T4" fmla="*/ 111 w 111"/>
                  <a:gd name="T5" fmla="*/ 60 h 60"/>
                  <a:gd name="T6" fmla="*/ 111 w 111"/>
                  <a:gd name="T7" fmla="*/ 16 h 60"/>
                  <a:gd name="T8" fmla="*/ 0 w 111"/>
                  <a:gd name="T9" fmla="*/ 0 h 6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1"/>
                  <a:gd name="T16" fmla="*/ 0 h 60"/>
                  <a:gd name="T17" fmla="*/ 111 w 111"/>
                  <a:gd name="T18" fmla="*/ 60 h 6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1" h="60">
                    <a:moveTo>
                      <a:pt x="0" y="0"/>
                    </a:moveTo>
                    <a:lnTo>
                      <a:pt x="0" y="51"/>
                    </a:lnTo>
                    <a:lnTo>
                      <a:pt x="111" y="60"/>
                    </a:lnTo>
                    <a:lnTo>
                      <a:pt x="111" y="16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solidFill>
                  <a:srgbClr val="CECECE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  <p:grpSp>
          <p:nvGrpSpPr>
            <p:cNvPr id="570" name="Group 286">
              <a:extLst>
                <a:ext uri="{FF2B5EF4-FFF2-40B4-BE49-F238E27FC236}">
                  <a16:creationId xmlns:a16="http://schemas.microsoft.com/office/drawing/2014/main" xmlns="" id="{A6F0A098-3833-4D08-B8B2-B43D9FC9BA9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26" y="1365"/>
              <a:ext cx="111" cy="49"/>
              <a:chOff x="3526" y="1365"/>
              <a:chExt cx="111" cy="49"/>
            </a:xfrm>
          </p:grpSpPr>
          <p:sp>
            <p:nvSpPr>
              <p:cNvPr id="734" name="Freeform 287">
                <a:extLst>
                  <a:ext uri="{FF2B5EF4-FFF2-40B4-BE49-F238E27FC236}">
                    <a16:creationId xmlns:a16="http://schemas.microsoft.com/office/drawing/2014/main" xmlns="" id="{EECE9996-DB13-4A30-8406-704D7C6F34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26" y="1365"/>
                <a:ext cx="111" cy="49"/>
              </a:xfrm>
              <a:custGeom>
                <a:avLst/>
                <a:gdLst>
                  <a:gd name="T0" fmla="*/ 0 w 111"/>
                  <a:gd name="T1" fmla="*/ 0 h 49"/>
                  <a:gd name="T2" fmla="*/ 0 w 111"/>
                  <a:gd name="T3" fmla="*/ 49 h 49"/>
                  <a:gd name="T4" fmla="*/ 111 w 111"/>
                  <a:gd name="T5" fmla="*/ 49 h 49"/>
                  <a:gd name="T6" fmla="*/ 111 w 111"/>
                  <a:gd name="T7" fmla="*/ 5 h 49"/>
                  <a:gd name="T8" fmla="*/ 0 w 111"/>
                  <a:gd name="T9" fmla="*/ 0 h 4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1"/>
                  <a:gd name="T16" fmla="*/ 0 h 49"/>
                  <a:gd name="T17" fmla="*/ 111 w 111"/>
                  <a:gd name="T18" fmla="*/ 49 h 4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1" h="49">
                    <a:moveTo>
                      <a:pt x="0" y="0"/>
                    </a:moveTo>
                    <a:lnTo>
                      <a:pt x="0" y="49"/>
                    </a:lnTo>
                    <a:lnTo>
                      <a:pt x="111" y="49"/>
                    </a:lnTo>
                    <a:lnTo>
                      <a:pt x="111" y="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0FEF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735" name="Freeform 288">
                <a:extLst>
                  <a:ext uri="{FF2B5EF4-FFF2-40B4-BE49-F238E27FC236}">
                    <a16:creationId xmlns:a16="http://schemas.microsoft.com/office/drawing/2014/main" xmlns="" id="{D203FF31-1A2D-435D-B320-D194572316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26" y="1365"/>
                <a:ext cx="111" cy="49"/>
              </a:xfrm>
              <a:custGeom>
                <a:avLst/>
                <a:gdLst>
                  <a:gd name="T0" fmla="*/ 0 w 111"/>
                  <a:gd name="T1" fmla="*/ 0 h 49"/>
                  <a:gd name="T2" fmla="*/ 0 w 111"/>
                  <a:gd name="T3" fmla="*/ 49 h 49"/>
                  <a:gd name="T4" fmla="*/ 111 w 111"/>
                  <a:gd name="T5" fmla="*/ 49 h 49"/>
                  <a:gd name="T6" fmla="*/ 111 w 111"/>
                  <a:gd name="T7" fmla="*/ 5 h 49"/>
                  <a:gd name="T8" fmla="*/ 0 w 111"/>
                  <a:gd name="T9" fmla="*/ 0 h 4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1"/>
                  <a:gd name="T16" fmla="*/ 0 h 49"/>
                  <a:gd name="T17" fmla="*/ 111 w 111"/>
                  <a:gd name="T18" fmla="*/ 49 h 4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1" h="49">
                    <a:moveTo>
                      <a:pt x="0" y="0"/>
                    </a:moveTo>
                    <a:lnTo>
                      <a:pt x="0" y="49"/>
                    </a:lnTo>
                    <a:lnTo>
                      <a:pt x="111" y="49"/>
                    </a:lnTo>
                    <a:lnTo>
                      <a:pt x="111" y="5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solidFill>
                  <a:srgbClr val="CECECE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  <p:grpSp>
          <p:nvGrpSpPr>
            <p:cNvPr id="571" name="Group 289">
              <a:extLst>
                <a:ext uri="{FF2B5EF4-FFF2-40B4-BE49-F238E27FC236}">
                  <a16:creationId xmlns:a16="http://schemas.microsoft.com/office/drawing/2014/main" xmlns="" id="{ADE84BA7-B390-4603-BF63-B13D02658AB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51" y="1306"/>
              <a:ext cx="85" cy="51"/>
              <a:chOff x="3651" y="1306"/>
              <a:chExt cx="85" cy="51"/>
            </a:xfrm>
          </p:grpSpPr>
          <p:sp>
            <p:nvSpPr>
              <p:cNvPr id="732" name="Freeform 290">
                <a:extLst>
                  <a:ext uri="{FF2B5EF4-FFF2-40B4-BE49-F238E27FC236}">
                    <a16:creationId xmlns:a16="http://schemas.microsoft.com/office/drawing/2014/main" xmlns="" id="{7DFBDAC6-0D38-4478-AED6-849A5B1730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51" y="1306"/>
                <a:ext cx="85" cy="51"/>
              </a:xfrm>
              <a:custGeom>
                <a:avLst/>
                <a:gdLst>
                  <a:gd name="T0" fmla="*/ 0 w 85"/>
                  <a:gd name="T1" fmla="*/ 0 h 51"/>
                  <a:gd name="T2" fmla="*/ 0 w 85"/>
                  <a:gd name="T3" fmla="*/ 43 h 51"/>
                  <a:gd name="T4" fmla="*/ 85 w 85"/>
                  <a:gd name="T5" fmla="*/ 51 h 51"/>
                  <a:gd name="T6" fmla="*/ 85 w 85"/>
                  <a:gd name="T7" fmla="*/ 11 h 51"/>
                  <a:gd name="T8" fmla="*/ 0 w 85"/>
                  <a:gd name="T9" fmla="*/ 0 h 5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5"/>
                  <a:gd name="T16" fmla="*/ 0 h 51"/>
                  <a:gd name="T17" fmla="*/ 85 w 85"/>
                  <a:gd name="T18" fmla="*/ 51 h 5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5" h="51">
                    <a:moveTo>
                      <a:pt x="0" y="0"/>
                    </a:moveTo>
                    <a:lnTo>
                      <a:pt x="0" y="43"/>
                    </a:lnTo>
                    <a:lnTo>
                      <a:pt x="85" y="51"/>
                    </a:lnTo>
                    <a:lnTo>
                      <a:pt x="85" y="1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0FEF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733" name="Freeform 291">
                <a:extLst>
                  <a:ext uri="{FF2B5EF4-FFF2-40B4-BE49-F238E27FC236}">
                    <a16:creationId xmlns:a16="http://schemas.microsoft.com/office/drawing/2014/main" xmlns="" id="{DD898D07-AE9A-47BD-BBE0-935300F59C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51" y="1306"/>
                <a:ext cx="85" cy="51"/>
              </a:xfrm>
              <a:custGeom>
                <a:avLst/>
                <a:gdLst>
                  <a:gd name="T0" fmla="*/ 0 w 85"/>
                  <a:gd name="T1" fmla="*/ 0 h 51"/>
                  <a:gd name="T2" fmla="*/ 0 w 85"/>
                  <a:gd name="T3" fmla="*/ 43 h 51"/>
                  <a:gd name="T4" fmla="*/ 85 w 85"/>
                  <a:gd name="T5" fmla="*/ 51 h 51"/>
                  <a:gd name="T6" fmla="*/ 85 w 85"/>
                  <a:gd name="T7" fmla="*/ 11 h 51"/>
                  <a:gd name="T8" fmla="*/ 0 w 85"/>
                  <a:gd name="T9" fmla="*/ 0 h 5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5"/>
                  <a:gd name="T16" fmla="*/ 0 h 51"/>
                  <a:gd name="T17" fmla="*/ 85 w 85"/>
                  <a:gd name="T18" fmla="*/ 51 h 5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5" h="51">
                    <a:moveTo>
                      <a:pt x="0" y="0"/>
                    </a:moveTo>
                    <a:lnTo>
                      <a:pt x="0" y="43"/>
                    </a:lnTo>
                    <a:lnTo>
                      <a:pt x="85" y="51"/>
                    </a:lnTo>
                    <a:lnTo>
                      <a:pt x="85" y="11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solidFill>
                  <a:srgbClr val="CECECE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  <p:grpSp>
          <p:nvGrpSpPr>
            <p:cNvPr id="572" name="Group 292">
              <a:extLst>
                <a:ext uri="{FF2B5EF4-FFF2-40B4-BE49-F238E27FC236}">
                  <a16:creationId xmlns:a16="http://schemas.microsoft.com/office/drawing/2014/main" xmlns="" id="{3080A545-8364-4593-ACFF-7C8B5F1E9BB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51" y="1373"/>
              <a:ext cx="85" cy="41"/>
              <a:chOff x="3651" y="1373"/>
              <a:chExt cx="85" cy="41"/>
            </a:xfrm>
          </p:grpSpPr>
          <p:sp>
            <p:nvSpPr>
              <p:cNvPr id="730" name="Freeform 293">
                <a:extLst>
                  <a:ext uri="{FF2B5EF4-FFF2-40B4-BE49-F238E27FC236}">
                    <a16:creationId xmlns:a16="http://schemas.microsoft.com/office/drawing/2014/main" xmlns="" id="{252C8AFA-B85D-4D09-B8F1-738F9541EA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51" y="1373"/>
                <a:ext cx="85" cy="41"/>
              </a:xfrm>
              <a:custGeom>
                <a:avLst/>
                <a:gdLst>
                  <a:gd name="T0" fmla="*/ 0 w 85"/>
                  <a:gd name="T1" fmla="*/ 0 h 41"/>
                  <a:gd name="T2" fmla="*/ 0 w 85"/>
                  <a:gd name="T3" fmla="*/ 41 h 41"/>
                  <a:gd name="T4" fmla="*/ 85 w 85"/>
                  <a:gd name="T5" fmla="*/ 41 h 41"/>
                  <a:gd name="T6" fmla="*/ 85 w 85"/>
                  <a:gd name="T7" fmla="*/ 3 h 41"/>
                  <a:gd name="T8" fmla="*/ 0 w 85"/>
                  <a:gd name="T9" fmla="*/ 0 h 4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5"/>
                  <a:gd name="T16" fmla="*/ 0 h 41"/>
                  <a:gd name="T17" fmla="*/ 85 w 85"/>
                  <a:gd name="T18" fmla="*/ 41 h 4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5" h="41">
                    <a:moveTo>
                      <a:pt x="0" y="0"/>
                    </a:moveTo>
                    <a:lnTo>
                      <a:pt x="0" y="41"/>
                    </a:lnTo>
                    <a:lnTo>
                      <a:pt x="85" y="41"/>
                    </a:lnTo>
                    <a:lnTo>
                      <a:pt x="85" y="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0FEF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731" name="Freeform 294">
                <a:extLst>
                  <a:ext uri="{FF2B5EF4-FFF2-40B4-BE49-F238E27FC236}">
                    <a16:creationId xmlns:a16="http://schemas.microsoft.com/office/drawing/2014/main" xmlns="" id="{791D0318-BBC3-40D1-A334-C7C0D7657D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51" y="1373"/>
                <a:ext cx="85" cy="41"/>
              </a:xfrm>
              <a:custGeom>
                <a:avLst/>
                <a:gdLst>
                  <a:gd name="T0" fmla="*/ 0 w 85"/>
                  <a:gd name="T1" fmla="*/ 0 h 41"/>
                  <a:gd name="T2" fmla="*/ 0 w 85"/>
                  <a:gd name="T3" fmla="*/ 41 h 41"/>
                  <a:gd name="T4" fmla="*/ 85 w 85"/>
                  <a:gd name="T5" fmla="*/ 41 h 41"/>
                  <a:gd name="T6" fmla="*/ 85 w 85"/>
                  <a:gd name="T7" fmla="*/ 3 h 41"/>
                  <a:gd name="T8" fmla="*/ 0 w 85"/>
                  <a:gd name="T9" fmla="*/ 0 h 4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5"/>
                  <a:gd name="T16" fmla="*/ 0 h 41"/>
                  <a:gd name="T17" fmla="*/ 85 w 85"/>
                  <a:gd name="T18" fmla="*/ 41 h 4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5" h="41">
                    <a:moveTo>
                      <a:pt x="0" y="0"/>
                    </a:moveTo>
                    <a:lnTo>
                      <a:pt x="0" y="41"/>
                    </a:lnTo>
                    <a:lnTo>
                      <a:pt x="85" y="41"/>
                    </a:lnTo>
                    <a:lnTo>
                      <a:pt x="85" y="3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solidFill>
                  <a:srgbClr val="CECECE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  <p:sp>
          <p:nvSpPr>
            <p:cNvPr id="573" name="Oval 295">
              <a:extLst>
                <a:ext uri="{FF2B5EF4-FFF2-40B4-BE49-F238E27FC236}">
                  <a16:creationId xmlns:a16="http://schemas.microsoft.com/office/drawing/2014/main" xmlns="" id="{8153A8A6-5BBF-48DE-A69D-DEE3CC7312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80" y="990"/>
              <a:ext cx="164" cy="60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574" name="Oval 296">
              <a:extLst>
                <a:ext uri="{FF2B5EF4-FFF2-40B4-BE49-F238E27FC236}">
                  <a16:creationId xmlns:a16="http://schemas.microsoft.com/office/drawing/2014/main" xmlns="" id="{0E2A3C79-9D9C-460F-B265-BE3AE006AC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47" y="990"/>
              <a:ext cx="163" cy="60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575" name="Oval 297">
              <a:extLst>
                <a:ext uri="{FF2B5EF4-FFF2-40B4-BE49-F238E27FC236}">
                  <a16:creationId xmlns:a16="http://schemas.microsoft.com/office/drawing/2014/main" xmlns="" id="{AD82D52B-5E49-4B05-A7B5-D794A8D429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06" y="1015"/>
              <a:ext cx="163" cy="59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576" name="Oval 298">
              <a:extLst>
                <a:ext uri="{FF2B5EF4-FFF2-40B4-BE49-F238E27FC236}">
                  <a16:creationId xmlns:a16="http://schemas.microsoft.com/office/drawing/2014/main" xmlns="" id="{DCAC3FAD-18E5-4C8A-9202-E9F2E12491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81" y="1015"/>
              <a:ext cx="162" cy="59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577" name="Oval 299">
              <a:extLst>
                <a:ext uri="{FF2B5EF4-FFF2-40B4-BE49-F238E27FC236}">
                  <a16:creationId xmlns:a16="http://schemas.microsoft.com/office/drawing/2014/main" xmlns="" id="{756E3B2A-5B74-4925-8023-247201AF16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3" y="1066"/>
              <a:ext cx="34" cy="1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578" name="Oval 300">
              <a:extLst>
                <a:ext uri="{FF2B5EF4-FFF2-40B4-BE49-F238E27FC236}">
                  <a16:creationId xmlns:a16="http://schemas.microsoft.com/office/drawing/2014/main" xmlns="" id="{041B66CA-B69B-4C5F-9B37-507BB10DDA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26" y="1066"/>
              <a:ext cx="35" cy="13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579" name="Oval 301">
              <a:extLst>
                <a:ext uri="{FF2B5EF4-FFF2-40B4-BE49-F238E27FC236}">
                  <a16:creationId xmlns:a16="http://schemas.microsoft.com/office/drawing/2014/main" xmlns="" id="{B223E81C-FB66-4DD8-A714-BD36E25EEF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8" y="1069"/>
              <a:ext cx="33" cy="14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580" name="Oval 302">
              <a:extLst>
                <a:ext uri="{FF2B5EF4-FFF2-40B4-BE49-F238E27FC236}">
                  <a16:creationId xmlns:a16="http://schemas.microsoft.com/office/drawing/2014/main" xmlns="" id="{9F2E3697-856C-4CAF-BFFD-899079AA6F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32" y="1069"/>
              <a:ext cx="35" cy="14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581" name="Oval 303">
              <a:extLst>
                <a:ext uri="{FF2B5EF4-FFF2-40B4-BE49-F238E27FC236}">
                  <a16:creationId xmlns:a16="http://schemas.microsoft.com/office/drawing/2014/main" xmlns="" id="{7AB6B865-193B-4093-862D-678E10B624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8" y="1094"/>
              <a:ext cx="33" cy="15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582" name="Oval 304">
              <a:extLst>
                <a:ext uri="{FF2B5EF4-FFF2-40B4-BE49-F238E27FC236}">
                  <a16:creationId xmlns:a16="http://schemas.microsoft.com/office/drawing/2014/main" xmlns="" id="{F99B5F66-6F38-42FA-8707-B3F677004A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21" y="1094"/>
              <a:ext cx="33" cy="15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583" name="Oval 305">
              <a:extLst>
                <a:ext uri="{FF2B5EF4-FFF2-40B4-BE49-F238E27FC236}">
                  <a16:creationId xmlns:a16="http://schemas.microsoft.com/office/drawing/2014/main" xmlns="" id="{EC530D6C-1A3E-468A-A365-3BE1BA58CB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13" y="1099"/>
              <a:ext cx="33" cy="14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584" name="Oval 306">
              <a:extLst>
                <a:ext uri="{FF2B5EF4-FFF2-40B4-BE49-F238E27FC236}">
                  <a16:creationId xmlns:a16="http://schemas.microsoft.com/office/drawing/2014/main" xmlns="" id="{166DCE9F-D24C-4521-99EA-D6E20027D7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27" y="1099"/>
              <a:ext cx="33" cy="14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585" name="Freeform 307">
              <a:extLst>
                <a:ext uri="{FF2B5EF4-FFF2-40B4-BE49-F238E27FC236}">
                  <a16:creationId xmlns:a16="http://schemas.microsoft.com/office/drawing/2014/main" xmlns="" id="{53979044-D023-4018-AADD-9AB6D3EB7281}"/>
                </a:ext>
              </a:extLst>
            </p:cNvPr>
            <p:cNvSpPr>
              <a:spLocks/>
            </p:cNvSpPr>
            <p:nvPr/>
          </p:nvSpPr>
          <p:spPr bwMode="auto">
            <a:xfrm>
              <a:off x="4365" y="1159"/>
              <a:ext cx="125" cy="146"/>
            </a:xfrm>
            <a:custGeom>
              <a:avLst/>
              <a:gdLst>
                <a:gd name="T0" fmla="*/ 38 w 125"/>
                <a:gd name="T1" fmla="*/ 7 h 146"/>
                <a:gd name="T2" fmla="*/ 41 w 125"/>
                <a:gd name="T3" fmla="*/ 3 h 146"/>
                <a:gd name="T4" fmla="*/ 47 w 125"/>
                <a:gd name="T5" fmla="*/ 2 h 146"/>
                <a:gd name="T6" fmla="*/ 55 w 125"/>
                <a:gd name="T7" fmla="*/ 0 h 146"/>
                <a:gd name="T8" fmla="*/ 61 w 125"/>
                <a:gd name="T9" fmla="*/ 0 h 146"/>
                <a:gd name="T10" fmla="*/ 69 w 125"/>
                <a:gd name="T11" fmla="*/ 0 h 146"/>
                <a:gd name="T12" fmla="*/ 74 w 125"/>
                <a:gd name="T13" fmla="*/ 0 h 146"/>
                <a:gd name="T14" fmla="*/ 79 w 125"/>
                <a:gd name="T15" fmla="*/ 0 h 146"/>
                <a:gd name="T16" fmla="*/ 85 w 125"/>
                <a:gd name="T17" fmla="*/ 3 h 146"/>
                <a:gd name="T18" fmla="*/ 90 w 125"/>
                <a:gd name="T19" fmla="*/ 5 h 146"/>
                <a:gd name="T20" fmla="*/ 91 w 125"/>
                <a:gd name="T21" fmla="*/ 7 h 146"/>
                <a:gd name="T22" fmla="*/ 91 w 125"/>
                <a:gd name="T23" fmla="*/ 14 h 146"/>
                <a:gd name="T24" fmla="*/ 90 w 125"/>
                <a:gd name="T25" fmla="*/ 24 h 146"/>
                <a:gd name="T26" fmla="*/ 90 w 125"/>
                <a:gd name="T27" fmla="*/ 32 h 146"/>
                <a:gd name="T28" fmla="*/ 90 w 125"/>
                <a:gd name="T29" fmla="*/ 38 h 146"/>
                <a:gd name="T30" fmla="*/ 90 w 125"/>
                <a:gd name="T31" fmla="*/ 45 h 146"/>
                <a:gd name="T32" fmla="*/ 91 w 125"/>
                <a:gd name="T33" fmla="*/ 48 h 146"/>
                <a:gd name="T34" fmla="*/ 91 w 125"/>
                <a:gd name="T35" fmla="*/ 52 h 146"/>
                <a:gd name="T36" fmla="*/ 93 w 125"/>
                <a:gd name="T37" fmla="*/ 56 h 146"/>
                <a:gd name="T38" fmla="*/ 95 w 125"/>
                <a:gd name="T39" fmla="*/ 60 h 146"/>
                <a:gd name="T40" fmla="*/ 96 w 125"/>
                <a:gd name="T41" fmla="*/ 65 h 146"/>
                <a:gd name="T42" fmla="*/ 96 w 125"/>
                <a:gd name="T43" fmla="*/ 68 h 146"/>
                <a:gd name="T44" fmla="*/ 99 w 125"/>
                <a:gd name="T45" fmla="*/ 75 h 146"/>
                <a:gd name="T46" fmla="*/ 102 w 125"/>
                <a:gd name="T47" fmla="*/ 81 h 146"/>
                <a:gd name="T48" fmla="*/ 107 w 125"/>
                <a:gd name="T49" fmla="*/ 90 h 146"/>
                <a:gd name="T50" fmla="*/ 112 w 125"/>
                <a:gd name="T51" fmla="*/ 100 h 146"/>
                <a:gd name="T52" fmla="*/ 117 w 125"/>
                <a:gd name="T53" fmla="*/ 109 h 146"/>
                <a:gd name="T54" fmla="*/ 120 w 125"/>
                <a:gd name="T55" fmla="*/ 114 h 146"/>
                <a:gd name="T56" fmla="*/ 125 w 125"/>
                <a:gd name="T57" fmla="*/ 120 h 146"/>
                <a:gd name="T58" fmla="*/ 125 w 125"/>
                <a:gd name="T59" fmla="*/ 139 h 146"/>
                <a:gd name="T60" fmla="*/ 117 w 125"/>
                <a:gd name="T61" fmla="*/ 141 h 146"/>
                <a:gd name="T62" fmla="*/ 109 w 125"/>
                <a:gd name="T63" fmla="*/ 143 h 146"/>
                <a:gd name="T64" fmla="*/ 98 w 125"/>
                <a:gd name="T65" fmla="*/ 144 h 146"/>
                <a:gd name="T66" fmla="*/ 85 w 125"/>
                <a:gd name="T67" fmla="*/ 146 h 146"/>
                <a:gd name="T68" fmla="*/ 69 w 125"/>
                <a:gd name="T69" fmla="*/ 146 h 146"/>
                <a:gd name="T70" fmla="*/ 52 w 125"/>
                <a:gd name="T71" fmla="*/ 146 h 146"/>
                <a:gd name="T72" fmla="*/ 38 w 125"/>
                <a:gd name="T73" fmla="*/ 146 h 146"/>
                <a:gd name="T74" fmla="*/ 23 w 125"/>
                <a:gd name="T75" fmla="*/ 144 h 146"/>
                <a:gd name="T76" fmla="*/ 12 w 125"/>
                <a:gd name="T77" fmla="*/ 143 h 146"/>
                <a:gd name="T78" fmla="*/ 6 w 125"/>
                <a:gd name="T79" fmla="*/ 141 h 146"/>
                <a:gd name="T80" fmla="*/ 0 w 125"/>
                <a:gd name="T81" fmla="*/ 138 h 146"/>
                <a:gd name="T82" fmla="*/ 0 w 125"/>
                <a:gd name="T83" fmla="*/ 120 h 146"/>
                <a:gd name="T84" fmla="*/ 3 w 125"/>
                <a:gd name="T85" fmla="*/ 117 h 146"/>
                <a:gd name="T86" fmla="*/ 6 w 125"/>
                <a:gd name="T87" fmla="*/ 113 h 146"/>
                <a:gd name="T88" fmla="*/ 9 w 125"/>
                <a:gd name="T89" fmla="*/ 108 h 146"/>
                <a:gd name="T90" fmla="*/ 16 w 125"/>
                <a:gd name="T91" fmla="*/ 98 h 146"/>
                <a:gd name="T92" fmla="*/ 19 w 125"/>
                <a:gd name="T93" fmla="*/ 92 h 146"/>
                <a:gd name="T94" fmla="*/ 23 w 125"/>
                <a:gd name="T95" fmla="*/ 84 h 146"/>
                <a:gd name="T96" fmla="*/ 27 w 125"/>
                <a:gd name="T97" fmla="*/ 76 h 146"/>
                <a:gd name="T98" fmla="*/ 30 w 125"/>
                <a:gd name="T99" fmla="*/ 68 h 146"/>
                <a:gd name="T100" fmla="*/ 33 w 125"/>
                <a:gd name="T101" fmla="*/ 59 h 146"/>
                <a:gd name="T102" fmla="*/ 36 w 125"/>
                <a:gd name="T103" fmla="*/ 51 h 146"/>
                <a:gd name="T104" fmla="*/ 38 w 125"/>
                <a:gd name="T105" fmla="*/ 43 h 146"/>
                <a:gd name="T106" fmla="*/ 39 w 125"/>
                <a:gd name="T107" fmla="*/ 35 h 146"/>
                <a:gd name="T108" fmla="*/ 39 w 125"/>
                <a:gd name="T109" fmla="*/ 27 h 146"/>
                <a:gd name="T110" fmla="*/ 39 w 125"/>
                <a:gd name="T111" fmla="*/ 19 h 146"/>
                <a:gd name="T112" fmla="*/ 39 w 125"/>
                <a:gd name="T113" fmla="*/ 13 h 146"/>
                <a:gd name="T114" fmla="*/ 38 w 125"/>
                <a:gd name="T115" fmla="*/ 7 h 14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125"/>
                <a:gd name="T175" fmla="*/ 0 h 146"/>
                <a:gd name="T176" fmla="*/ 125 w 125"/>
                <a:gd name="T177" fmla="*/ 146 h 14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125" h="146">
                  <a:moveTo>
                    <a:pt x="38" y="7"/>
                  </a:moveTo>
                  <a:lnTo>
                    <a:pt x="41" y="3"/>
                  </a:lnTo>
                  <a:lnTo>
                    <a:pt x="47" y="2"/>
                  </a:lnTo>
                  <a:lnTo>
                    <a:pt x="55" y="0"/>
                  </a:lnTo>
                  <a:lnTo>
                    <a:pt x="61" y="0"/>
                  </a:lnTo>
                  <a:lnTo>
                    <a:pt x="69" y="0"/>
                  </a:lnTo>
                  <a:lnTo>
                    <a:pt x="74" y="0"/>
                  </a:lnTo>
                  <a:lnTo>
                    <a:pt x="79" y="0"/>
                  </a:lnTo>
                  <a:lnTo>
                    <a:pt x="85" y="3"/>
                  </a:lnTo>
                  <a:lnTo>
                    <a:pt x="90" y="5"/>
                  </a:lnTo>
                  <a:lnTo>
                    <a:pt x="91" y="7"/>
                  </a:lnTo>
                  <a:lnTo>
                    <a:pt x="91" y="14"/>
                  </a:lnTo>
                  <a:lnTo>
                    <a:pt x="90" y="24"/>
                  </a:lnTo>
                  <a:lnTo>
                    <a:pt x="90" y="32"/>
                  </a:lnTo>
                  <a:lnTo>
                    <a:pt x="90" y="38"/>
                  </a:lnTo>
                  <a:lnTo>
                    <a:pt x="90" y="45"/>
                  </a:lnTo>
                  <a:lnTo>
                    <a:pt x="91" y="48"/>
                  </a:lnTo>
                  <a:lnTo>
                    <a:pt x="91" y="52"/>
                  </a:lnTo>
                  <a:lnTo>
                    <a:pt x="93" y="56"/>
                  </a:lnTo>
                  <a:lnTo>
                    <a:pt x="95" y="60"/>
                  </a:lnTo>
                  <a:lnTo>
                    <a:pt x="96" y="65"/>
                  </a:lnTo>
                  <a:lnTo>
                    <a:pt x="96" y="68"/>
                  </a:lnTo>
                  <a:lnTo>
                    <a:pt x="99" y="75"/>
                  </a:lnTo>
                  <a:lnTo>
                    <a:pt x="102" y="81"/>
                  </a:lnTo>
                  <a:lnTo>
                    <a:pt x="107" y="90"/>
                  </a:lnTo>
                  <a:lnTo>
                    <a:pt x="112" y="100"/>
                  </a:lnTo>
                  <a:lnTo>
                    <a:pt x="117" y="109"/>
                  </a:lnTo>
                  <a:lnTo>
                    <a:pt x="120" y="114"/>
                  </a:lnTo>
                  <a:lnTo>
                    <a:pt x="125" y="120"/>
                  </a:lnTo>
                  <a:lnTo>
                    <a:pt x="125" y="139"/>
                  </a:lnTo>
                  <a:lnTo>
                    <a:pt x="117" y="141"/>
                  </a:lnTo>
                  <a:lnTo>
                    <a:pt x="109" y="143"/>
                  </a:lnTo>
                  <a:lnTo>
                    <a:pt x="98" y="144"/>
                  </a:lnTo>
                  <a:lnTo>
                    <a:pt x="85" y="146"/>
                  </a:lnTo>
                  <a:lnTo>
                    <a:pt x="69" y="146"/>
                  </a:lnTo>
                  <a:lnTo>
                    <a:pt x="52" y="146"/>
                  </a:lnTo>
                  <a:lnTo>
                    <a:pt x="38" y="146"/>
                  </a:lnTo>
                  <a:lnTo>
                    <a:pt x="23" y="144"/>
                  </a:lnTo>
                  <a:lnTo>
                    <a:pt x="12" y="143"/>
                  </a:lnTo>
                  <a:lnTo>
                    <a:pt x="6" y="141"/>
                  </a:lnTo>
                  <a:lnTo>
                    <a:pt x="0" y="138"/>
                  </a:lnTo>
                  <a:lnTo>
                    <a:pt x="0" y="120"/>
                  </a:lnTo>
                  <a:lnTo>
                    <a:pt x="3" y="117"/>
                  </a:lnTo>
                  <a:lnTo>
                    <a:pt x="6" y="113"/>
                  </a:lnTo>
                  <a:lnTo>
                    <a:pt x="9" y="108"/>
                  </a:lnTo>
                  <a:lnTo>
                    <a:pt x="16" y="98"/>
                  </a:lnTo>
                  <a:lnTo>
                    <a:pt x="19" y="92"/>
                  </a:lnTo>
                  <a:lnTo>
                    <a:pt x="23" y="84"/>
                  </a:lnTo>
                  <a:lnTo>
                    <a:pt x="27" y="76"/>
                  </a:lnTo>
                  <a:lnTo>
                    <a:pt x="30" y="68"/>
                  </a:lnTo>
                  <a:lnTo>
                    <a:pt x="33" y="59"/>
                  </a:lnTo>
                  <a:lnTo>
                    <a:pt x="36" y="51"/>
                  </a:lnTo>
                  <a:lnTo>
                    <a:pt x="38" y="43"/>
                  </a:lnTo>
                  <a:lnTo>
                    <a:pt x="39" y="35"/>
                  </a:lnTo>
                  <a:lnTo>
                    <a:pt x="39" y="27"/>
                  </a:lnTo>
                  <a:lnTo>
                    <a:pt x="39" y="19"/>
                  </a:lnTo>
                  <a:lnTo>
                    <a:pt x="39" y="13"/>
                  </a:lnTo>
                  <a:lnTo>
                    <a:pt x="38" y="7"/>
                  </a:lnTo>
                  <a:close/>
                </a:path>
              </a:pathLst>
            </a:custGeom>
            <a:solidFill>
              <a:srgbClr val="BFBFD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586" name="Freeform 308">
              <a:extLst>
                <a:ext uri="{FF2B5EF4-FFF2-40B4-BE49-F238E27FC236}">
                  <a16:creationId xmlns:a16="http://schemas.microsoft.com/office/drawing/2014/main" xmlns="" id="{596FEA16-4A99-447C-8268-49791A35F307}"/>
                </a:ext>
              </a:extLst>
            </p:cNvPr>
            <p:cNvSpPr>
              <a:spLocks/>
            </p:cNvSpPr>
            <p:nvPr/>
          </p:nvSpPr>
          <p:spPr bwMode="auto">
            <a:xfrm>
              <a:off x="4365" y="1159"/>
              <a:ext cx="98" cy="146"/>
            </a:xfrm>
            <a:custGeom>
              <a:avLst/>
              <a:gdLst>
                <a:gd name="T0" fmla="*/ 38 w 98"/>
                <a:gd name="T1" fmla="*/ 7 h 146"/>
                <a:gd name="T2" fmla="*/ 41 w 98"/>
                <a:gd name="T3" fmla="*/ 3 h 146"/>
                <a:gd name="T4" fmla="*/ 47 w 98"/>
                <a:gd name="T5" fmla="*/ 2 h 146"/>
                <a:gd name="T6" fmla="*/ 55 w 98"/>
                <a:gd name="T7" fmla="*/ 0 h 146"/>
                <a:gd name="T8" fmla="*/ 61 w 98"/>
                <a:gd name="T9" fmla="*/ 0 h 146"/>
                <a:gd name="T10" fmla="*/ 68 w 98"/>
                <a:gd name="T11" fmla="*/ 0 h 146"/>
                <a:gd name="T12" fmla="*/ 74 w 98"/>
                <a:gd name="T13" fmla="*/ 0 h 146"/>
                <a:gd name="T14" fmla="*/ 79 w 98"/>
                <a:gd name="T15" fmla="*/ 0 h 146"/>
                <a:gd name="T16" fmla="*/ 79 w 98"/>
                <a:gd name="T17" fmla="*/ 8 h 146"/>
                <a:gd name="T18" fmla="*/ 77 w 98"/>
                <a:gd name="T19" fmla="*/ 14 h 146"/>
                <a:gd name="T20" fmla="*/ 77 w 98"/>
                <a:gd name="T21" fmla="*/ 22 h 146"/>
                <a:gd name="T22" fmla="*/ 77 w 98"/>
                <a:gd name="T23" fmla="*/ 30 h 146"/>
                <a:gd name="T24" fmla="*/ 77 w 98"/>
                <a:gd name="T25" fmla="*/ 38 h 146"/>
                <a:gd name="T26" fmla="*/ 77 w 98"/>
                <a:gd name="T27" fmla="*/ 46 h 146"/>
                <a:gd name="T28" fmla="*/ 77 w 98"/>
                <a:gd name="T29" fmla="*/ 54 h 146"/>
                <a:gd name="T30" fmla="*/ 77 w 98"/>
                <a:gd name="T31" fmla="*/ 59 h 146"/>
                <a:gd name="T32" fmla="*/ 79 w 98"/>
                <a:gd name="T33" fmla="*/ 65 h 146"/>
                <a:gd name="T34" fmla="*/ 79 w 98"/>
                <a:gd name="T35" fmla="*/ 71 h 146"/>
                <a:gd name="T36" fmla="*/ 79 w 98"/>
                <a:gd name="T37" fmla="*/ 78 h 146"/>
                <a:gd name="T38" fmla="*/ 80 w 98"/>
                <a:gd name="T39" fmla="*/ 82 h 146"/>
                <a:gd name="T40" fmla="*/ 80 w 98"/>
                <a:gd name="T41" fmla="*/ 87 h 146"/>
                <a:gd name="T42" fmla="*/ 82 w 98"/>
                <a:gd name="T43" fmla="*/ 94 h 146"/>
                <a:gd name="T44" fmla="*/ 84 w 98"/>
                <a:gd name="T45" fmla="*/ 98 h 146"/>
                <a:gd name="T46" fmla="*/ 85 w 98"/>
                <a:gd name="T47" fmla="*/ 103 h 146"/>
                <a:gd name="T48" fmla="*/ 88 w 98"/>
                <a:gd name="T49" fmla="*/ 111 h 146"/>
                <a:gd name="T50" fmla="*/ 93 w 98"/>
                <a:gd name="T51" fmla="*/ 122 h 146"/>
                <a:gd name="T52" fmla="*/ 96 w 98"/>
                <a:gd name="T53" fmla="*/ 127 h 146"/>
                <a:gd name="T54" fmla="*/ 98 w 98"/>
                <a:gd name="T55" fmla="*/ 131 h 146"/>
                <a:gd name="T56" fmla="*/ 98 w 98"/>
                <a:gd name="T57" fmla="*/ 144 h 146"/>
                <a:gd name="T58" fmla="*/ 84 w 98"/>
                <a:gd name="T59" fmla="*/ 146 h 146"/>
                <a:gd name="T60" fmla="*/ 69 w 98"/>
                <a:gd name="T61" fmla="*/ 146 h 146"/>
                <a:gd name="T62" fmla="*/ 52 w 98"/>
                <a:gd name="T63" fmla="*/ 146 h 146"/>
                <a:gd name="T64" fmla="*/ 38 w 98"/>
                <a:gd name="T65" fmla="*/ 146 h 146"/>
                <a:gd name="T66" fmla="*/ 23 w 98"/>
                <a:gd name="T67" fmla="*/ 144 h 146"/>
                <a:gd name="T68" fmla="*/ 12 w 98"/>
                <a:gd name="T69" fmla="*/ 143 h 146"/>
                <a:gd name="T70" fmla="*/ 6 w 98"/>
                <a:gd name="T71" fmla="*/ 141 h 146"/>
                <a:gd name="T72" fmla="*/ 0 w 98"/>
                <a:gd name="T73" fmla="*/ 138 h 146"/>
                <a:gd name="T74" fmla="*/ 0 w 98"/>
                <a:gd name="T75" fmla="*/ 120 h 146"/>
                <a:gd name="T76" fmla="*/ 3 w 98"/>
                <a:gd name="T77" fmla="*/ 117 h 146"/>
                <a:gd name="T78" fmla="*/ 6 w 98"/>
                <a:gd name="T79" fmla="*/ 113 h 146"/>
                <a:gd name="T80" fmla="*/ 9 w 98"/>
                <a:gd name="T81" fmla="*/ 108 h 146"/>
                <a:gd name="T82" fmla="*/ 16 w 98"/>
                <a:gd name="T83" fmla="*/ 98 h 146"/>
                <a:gd name="T84" fmla="*/ 19 w 98"/>
                <a:gd name="T85" fmla="*/ 92 h 146"/>
                <a:gd name="T86" fmla="*/ 23 w 98"/>
                <a:gd name="T87" fmla="*/ 84 h 146"/>
                <a:gd name="T88" fmla="*/ 27 w 98"/>
                <a:gd name="T89" fmla="*/ 76 h 146"/>
                <a:gd name="T90" fmla="*/ 30 w 98"/>
                <a:gd name="T91" fmla="*/ 68 h 146"/>
                <a:gd name="T92" fmla="*/ 33 w 98"/>
                <a:gd name="T93" fmla="*/ 59 h 146"/>
                <a:gd name="T94" fmla="*/ 36 w 98"/>
                <a:gd name="T95" fmla="*/ 51 h 146"/>
                <a:gd name="T96" fmla="*/ 38 w 98"/>
                <a:gd name="T97" fmla="*/ 43 h 146"/>
                <a:gd name="T98" fmla="*/ 39 w 98"/>
                <a:gd name="T99" fmla="*/ 35 h 146"/>
                <a:gd name="T100" fmla="*/ 39 w 98"/>
                <a:gd name="T101" fmla="*/ 27 h 146"/>
                <a:gd name="T102" fmla="*/ 39 w 98"/>
                <a:gd name="T103" fmla="*/ 19 h 146"/>
                <a:gd name="T104" fmla="*/ 39 w 98"/>
                <a:gd name="T105" fmla="*/ 13 h 146"/>
                <a:gd name="T106" fmla="*/ 38 w 98"/>
                <a:gd name="T107" fmla="*/ 7 h 14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98"/>
                <a:gd name="T163" fmla="*/ 0 h 146"/>
                <a:gd name="T164" fmla="*/ 98 w 98"/>
                <a:gd name="T165" fmla="*/ 146 h 14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98" h="146">
                  <a:moveTo>
                    <a:pt x="38" y="7"/>
                  </a:moveTo>
                  <a:lnTo>
                    <a:pt x="41" y="3"/>
                  </a:lnTo>
                  <a:lnTo>
                    <a:pt x="47" y="2"/>
                  </a:lnTo>
                  <a:lnTo>
                    <a:pt x="55" y="0"/>
                  </a:lnTo>
                  <a:lnTo>
                    <a:pt x="61" y="0"/>
                  </a:lnTo>
                  <a:lnTo>
                    <a:pt x="68" y="0"/>
                  </a:lnTo>
                  <a:lnTo>
                    <a:pt x="74" y="0"/>
                  </a:lnTo>
                  <a:lnTo>
                    <a:pt x="79" y="0"/>
                  </a:lnTo>
                  <a:lnTo>
                    <a:pt x="79" y="8"/>
                  </a:lnTo>
                  <a:lnTo>
                    <a:pt x="77" y="14"/>
                  </a:lnTo>
                  <a:lnTo>
                    <a:pt x="77" y="22"/>
                  </a:lnTo>
                  <a:lnTo>
                    <a:pt x="77" y="30"/>
                  </a:lnTo>
                  <a:lnTo>
                    <a:pt x="77" y="38"/>
                  </a:lnTo>
                  <a:lnTo>
                    <a:pt x="77" y="46"/>
                  </a:lnTo>
                  <a:lnTo>
                    <a:pt x="77" y="54"/>
                  </a:lnTo>
                  <a:lnTo>
                    <a:pt x="77" y="59"/>
                  </a:lnTo>
                  <a:lnTo>
                    <a:pt x="79" y="65"/>
                  </a:lnTo>
                  <a:lnTo>
                    <a:pt x="79" y="71"/>
                  </a:lnTo>
                  <a:lnTo>
                    <a:pt x="79" y="78"/>
                  </a:lnTo>
                  <a:lnTo>
                    <a:pt x="80" y="82"/>
                  </a:lnTo>
                  <a:lnTo>
                    <a:pt x="80" y="87"/>
                  </a:lnTo>
                  <a:lnTo>
                    <a:pt x="82" y="94"/>
                  </a:lnTo>
                  <a:lnTo>
                    <a:pt x="84" y="98"/>
                  </a:lnTo>
                  <a:lnTo>
                    <a:pt x="85" y="103"/>
                  </a:lnTo>
                  <a:lnTo>
                    <a:pt x="88" y="111"/>
                  </a:lnTo>
                  <a:lnTo>
                    <a:pt x="93" y="122"/>
                  </a:lnTo>
                  <a:lnTo>
                    <a:pt x="96" y="127"/>
                  </a:lnTo>
                  <a:lnTo>
                    <a:pt x="98" y="131"/>
                  </a:lnTo>
                  <a:lnTo>
                    <a:pt x="98" y="144"/>
                  </a:lnTo>
                  <a:lnTo>
                    <a:pt x="84" y="146"/>
                  </a:lnTo>
                  <a:lnTo>
                    <a:pt x="69" y="146"/>
                  </a:lnTo>
                  <a:lnTo>
                    <a:pt x="52" y="146"/>
                  </a:lnTo>
                  <a:lnTo>
                    <a:pt x="38" y="146"/>
                  </a:lnTo>
                  <a:lnTo>
                    <a:pt x="23" y="144"/>
                  </a:lnTo>
                  <a:lnTo>
                    <a:pt x="12" y="143"/>
                  </a:lnTo>
                  <a:lnTo>
                    <a:pt x="6" y="141"/>
                  </a:lnTo>
                  <a:lnTo>
                    <a:pt x="0" y="138"/>
                  </a:lnTo>
                  <a:lnTo>
                    <a:pt x="0" y="120"/>
                  </a:lnTo>
                  <a:lnTo>
                    <a:pt x="3" y="117"/>
                  </a:lnTo>
                  <a:lnTo>
                    <a:pt x="6" y="113"/>
                  </a:lnTo>
                  <a:lnTo>
                    <a:pt x="9" y="108"/>
                  </a:lnTo>
                  <a:lnTo>
                    <a:pt x="16" y="98"/>
                  </a:lnTo>
                  <a:lnTo>
                    <a:pt x="19" y="92"/>
                  </a:lnTo>
                  <a:lnTo>
                    <a:pt x="23" y="84"/>
                  </a:lnTo>
                  <a:lnTo>
                    <a:pt x="27" y="76"/>
                  </a:lnTo>
                  <a:lnTo>
                    <a:pt x="30" y="68"/>
                  </a:lnTo>
                  <a:lnTo>
                    <a:pt x="33" y="59"/>
                  </a:lnTo>
                  <a:lnTo>
                    <a:pt x="36" y="51"/>
                  </a:lnTo>
                  <a:lnTo>
                    <a:pt x="38" y="43"/>
                  </a:lnTo>
                  <a:lnTo>
                    <a:pt x="39" y="35"/>
                  </a:lnTo>
                  <a:lnTo>
                    <a:pt x="39" y="27"/>
                  </a:lnTo>
                  <a:lnTo>
                    <a:pt x="39" y="19"/>
                  </a:lnTo>
                  <a:lnTo>
                    <a:pt x="39" y="13"/>
                  </a:lnTo>
                  <a:lnTo>
                    <a:pt x="38" y="7"/>
                  </a:lnTo>
                  <a:close/>
                </a:path>
              </a:pathLst>
            </a:custGeom>
            <a:solidFill>
              <a:srgbClr val="7F7F9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587" name="Freeform 309">
              <a:extLst>
                <a:ext uri="{FF2B5EF4-FFF2-40B4-BE49-F238E27FC236}">
                  <a16:creationId xmlns:a16="http://schemas.microsoft.com/office/drawing/2014/main" xmlns="" id="{9BF778C4-78C0-44DC-BA2F-DD1D2B436FD5}"/>
                </a:ext>
              </a:extLst>
            </p:cNvPr>
            <p:cNvSpPr>
              <a:spLocks/>
            </p:cNvSpPr>
            <p:nvPr/>
          </p:nvSpPr>
          <p:spPr bwMode="auto">
            <a:xfrm>
              <a:off x="4249" y="1131"/>
              <a:ext cx="157" cy="182"/>
            </a:xfrm>
            <a:custGeom>
              <a:avLst/>
              <a:gdLst>
                <a:gd name="T0" fmla="*/ 48 w 157"/>
                <a:gd name="T1" fmla="*/ 8 h 182"/>
                <a:gd name="T2" fmla="*/ 53 w 157"/>
                <a:gd name="T3" fmla="*/ 5 h 182"/>
                <a:gd name="T4" fmla="*/ 60 w 157"/>
                <a:gd name="T5" fmla="*/ 3 h 182"/>
                <a:gd name="T6" fmla="*/ 68 w 157"/>
                <a:gd name="T7" fmla="*/ 0 h 182"/>
                <a:gd name="T8" fmla="*/ 78 w 157"/>
                <a:gd name="T9" fmla="*/ 0 h 182"/>
                <a:gd name="T10" fmla="*/ 87 w 157"/>
                <a:gd name="T11" fmla="*/ 0 h 182"/>
                <a:gd name="T12" fmla="*/ 94 w 157"/>
                <a:gd name="T13" fmla="*/ 0 h 182"/>
                <a:gd name="T14" fmla="*/ 100 w 157"/>
                <a:gd name="T15" fmla="*/ 1 h 182"/>
                <a:gd name="T16" fmla="*/ 106 w 157"/>
                <a:gd name="T17" fmla="*/ 3 h 182"/>
                <a:gd name="T18" fmla="*/ 113 w 157"/>
                <a:gd name="T19" fmla="*/ 6 h 182"/>
                <a:gd name="T20" fmla="*/ 116 w 157"/>
                <a:gd name="T21" fmla="*/ 8 h 182"/>
                <a:gd name="T22" fmla="*/ 114 w 157"/>
                <a:gd name="T23" fmla="*/ 19 h 182"/>
                <a:gd name="T24" fmla="*/ 114 w 157"/>
                <a:gd name="T25" fmla="*/ 28 h 182"/>
                <a:gd name="T26" fmla="*/ 114 w 157"/>
                <a:gd name="T27" fmla="*/ 38 h 182"/>
                <a:gd name="T28" fmla="*/ 114 w 157"/>
                <a:gd name="T29" fmla="*/ 46 h 182"/>
                <a:gd name="T30" fmla="*/ 114 w 157"/>
                <a:gd name="T31" fmla="*/ 54 h 182"/>
                <a:gd name="T32" fmla="*/ 116 w 157"/>
                <a:gd name="T33" fmla="*/ 60 h 182"/>
                <a:gd name="T34" fmla="*/ 116 w 157"/>
                <a:gd name="T35" fmla="*/ 65 h 182"/>
                <a:gd name="T36" fmla="*/ 117 w 157"/>
                <a:gd name="T37" fmla="*/ 69 h 182"/>
                <a:gd name="T38" fmla="*/ 119 w 157"/>
                <a:gd name="T39" fmla="*/ 76 h 182"/>
                <a:gd name="T40" fmla="*/ 121 w 157"/>
                <a:gd name="T41" fmla="*/ 79 h 182"/>
                <a:gd name="T42" fmla="*/ 122 w 157"/>
                <a:gd name="T43" fmla="*/ 84 h 182"/>
                <a:gd name="T44" fmla="*/ 125 w 157"/>
                <a:gd name="T45" fmla="*/ 92 h 182"/>
                <a:gd name="T46" fmla="*/ 128 w 157"/>
                <a:gd name="T47" fmla="*/ 101 h 182"/>
                <a:gd name="T48" fmla="*/ 135 w 157"/>
                <a:gd name="T49" fmla="*/ 112 h 182"/>
                <a:gd name="T50" fmla="*/ 141 w 157"/>
                <a:gd name="T51" fmla="*/ 125 h 182"/>
                <a:gd name="T52" fmla="*/ 147 w 157"/>
                <a:gd name="T53" fmla="*/ 136 h 182"/>
                <a:gd name="T54" fmla="*/ 151 w 157"/>
                <a:gd name="T55" fmla="*/ 142 h 182"/>
                <a:gd name="T56" fmla="*/ 157 w 157"/>
                <a:gd name="T57" fmla="*/ 150 h 182"/>
                <a:gd name="T58" fmla="*/ 157 w 157"/>
                <a:gd name="T59" fmla="*/ 172 h 182"/>
                <a:gd name="T60" fmla="*/ 147 w 157"/>
                <a:gd name="T61" fmla="*/ 175 h 182"/>
                <a:gd name="T62" fmla="*/ 138 w 157"/>
                <a:gd name="T63" fmla="*/ 177 h 182"/>
                <a:gd name="T64" fmla="*/ 124 w 157"/>
                <a:gd name="T65" fmla="*/ 178 h 182"/>
                <a:gd name="T66" fmla="*/ 106 w 157"/>
                <a:gd name="T67" fmla="*/ 180 h 182"/>
                <a:gd name="T68" fmla="*/ 89 w 157"/>
                <a:gd name="T69" fmla="*/ 182 h 182"/>
                <a:gd name="T70" fmla="*/ 67 w 157"/>
                <a:gd name="T71" fmla="*/ 182 h 182"/>
                <a:gd name="T72" fmla="*/ 48 w 157"/>
                <a:gd name="T73" fmla="*/ 180 h 182"/>
                <a:gd name="T74" fmla="*/ 30 w 157"/>
                <a:gd name="T75" fmla="*/ 178 h 182"/>
                <a:gd name="T76" fmla="*/ 18 w 157"/>
                <a:gd name="T77" fmla="*/ 177 h 182"/>
                <a:gd name="T78" fmla="*/ 10 w 157"/>
                <a:gd name="T79" fmla="*/ 175 h 182"/>
                <a:gd name="T80" fmla="*/ 0 w 157"/>
                <a:gd name="T81" fmla="*/ 172 h 182"/>
                <a:gd name="T82" fmla="*/ 0 w 157"/>
                <a:gd name="T83" fmla="*/ 150 h 182"/>
                <a:gd name="T84" fmla="*/ 4 w 157"/>
                <a:gd name="T85" fmla="*/ 145 h 182"/>
                <a:gd name="T86" fmla="*/ 8 w 157"/>
                <a:gd name="T87" fmla="*/ 139 h 182"/>
                <a:gd name="T88" fmla="*/ 13 w 157"/>
                <a:gd name="T89" fmla="*/ 133 h 182"/>
                <a:gd name="T90" fmla="*/ 21 w 157"/>
                <a:gd name="T91" fmla="*/ 122 h 182"/>
                <a:gd name="T92" fmla="*/ 26 w 157"/>
                <a:gd name="T93" fmla="*/ 114 h 182"/>
                <a:gd name="T94" fmla="*/ 30 w 157"/>
                <a:gd name="T95" fmla="*/ 104 h 182"/>
                <a:gd name="T96" fmla="*/ 35 w 157"/>
                <a:gd name="T97" fmla="*/ 95 h 182"/>
                <a:gd name="T98" fmla="*/ 38 w 157"/>
                <a:gd name="T99" fmla="*/ 85 h 182"/>
                <a:gd name="T100" fmla="*/ 43 w 157"/>
                <a:gd name="T101" fmla="*/ 73 h 182"/>
                <a:gd name="T102" fmla="*/ 46 w 157"/>
                <a:gd name="T103" fmla="*/ 63 h 182"/>
                <a:gd name="T104" fmla="*/ 48 w 157"/>
                <a:gd name="T105" fmla="*/ 54 h 182"/>
                <a:gd name="T106" fmla="*/ 49 w 157"/>
                <a:gd name="T107" fmla="*/ 44 h 182"/>
                <a:gd name="T108" fmla="*/ 51 w 157"/>
                <a:gd name="T109" fmla="*/ 33 h 182"/>
                <a:gd name="T110" fmla="*/ 51 w 157"/>
                <a:gd name="T111" fmla="*/ 24 h 182"/>
                <a:gd name="T112" fmla="*/ 49 w 157"/>
                <a:gd name="T113" fmla="*/ 16 h 182"/>
                <a:gd name="T114" fmla="*/ 48 w 157"/>
                <a:gd name="T115" fmla="*/ 8 h 182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157"/>
                <a:gd name="T175" fmla="*/ 0 h 182"/>
                <a:gd name="T176" fmla="*/ 157 w 157"/>
                <a:gd name="T177" fmla="*/ 182 h 182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157" h="182">
                  <a:moveTo>
                    <a:pt x="48" y="8"/>
                  </a:moveTo>
                  <a:lnTo>
                    <a:pt x="53" y="5"/>
                  </a:lnTo>
                  <a:lnTo>
                    <a:pt x="60" y="3"/>
                  </a:lnTo>
                  <a:lnTo>
                    <a:pt x="68" y="0"/>
                  </a:lnTo>
                  <a:lnTo>
                    <a:pt x="78" y="0"/>
                  </a:lnTo>
                  <a:lnTo>
                    <a:pt x="87" y="0"/>
                  </a:lnTo>
                  <a:lnTo>
                    <a:pt x="94" y="0"/>
                  </a:lnTo>
                  <a:lnTo>
                    <a:pt x="100" y="1"/>
                  </a:lnTo>
                  <a:lnTo>
                    <a:pt x="106" y="3"/>
                  </a:lnTo>
                  <a:lnTo>
                    <a:pt x="113" y="6"/>
                  </a:lnTo>
                  <a:lnTo>
                    <a:pt x="116" y="8"/>
                  </a:lnTo>
                  <a:lnTo>
                    <a:pt x="114" y="19"/>
                  </a:lnTo>
                  <a:lnTo>
                    <a:pt x="114" y="28"/>
                  </a:lnTo>
                  <a:lnTo>
                    <a:pt x="114" y="38"/>
                  </a:lnTo>
                  <a:lnTo>
                    <a:pt x="114" y="46"/>
                  </a:lnTo>
                  <a:lnTo>
                    <a:pt x="114" y="54"/>
                  </a:lnTo>
                  <a:lnTo>
                    <a:pt x="116" y="60"/>
                  </a:lnTo>
                  <a:lnTo>
                    <a:pt x="116" y="65"/>
                  </a:lnTo>
                  <a:lnTo>
                    <a:pt x="117" y="69"/>
                  </a:lnTo>
                  <a:lnTo>
                    <a:pt x="119" y="76"/>
                  </a:lnTo>
                  <a:lnTo>
                    <a:pt x="121" y="79"/>
                  </a:lnTo>
                  <a:lnTo>
                    <a:pt x="122" y="84"/>
                  </a:lnTo>
                  <a:lnTo>
                    <a:pt x="125" y="92"/>
                  </a:lnTo>
                  <a:lnTo>
                    <a:pt x="128" y="101"/>
                  </a:lnTo>
                  <a:lnTo>
                    <a:pt x="135" y="112"/>
                  </a:lnTo>
                  <a:lnTo>
                    <a:pt x="141" y="125"/>
                  </a:lnTo>
                  <a:lnTo>
                    <a:pt x="147" y="136"/>
                  </a:lnTo>
                  <a:lnTo>
                    <a:pt x="151" y="142"/>
                  </a:lnTo>
                  <a:lnTo>
                    <a:pt x="157" y="150"/>
                  </a:lnTo>
                  <a:lnTo>
                    <a:pt x="157" y="172"/>
                  </a:lnTo>
                  <a:lnTo>
                    <a:pt x="147" y="175"/>
                  </a:lnTo>
                  <a:lnTo>
                    <a:pt x="138" y="177"/>
                  </a:lnTo>
                  <a:lnTo>
                    <a:pt x="124" y="178"/>
                  </a:lnTo>
                  <a:lnTo>
                    <a:pt x="106" y="180"/>
                  </a:lnTo>
                  <a:lnTo>
                    <a:pt x="89" y="182"/>
                  </a:lnTo>
                  <a:lnTo>
                    <a:pt x="67" y="182"/>
                  </a:lnTo>
                  <a:lnTo>
                    <a:pt x="48" y="180"/>
                  </a:lnTo>
                  <a:lnTo>
                    <a:pt x="30" y="178"/>
                  </a:lnTo>
                  <a:lnTo>
                    <a:pt x="18" y="177"/>
                  </a:lnTo>
                  <a:lnTo>
                    <a:pt x="10" y="175"/>
                  </a:lnTo>
                  <a:lnTo>
                    <a:pt x="0" y="172"/>
                  </a:lnTo>
                  <a:lnTo>
                    <a:pt x="0" y="150"/>
                  </a:lnTo>
                  <a:lnTo>
                    <a:pt x="4" y="145"/>
                  </a:lnTo>
                  <a:lnTo>
                    <a:pt x="8" y="139"/>
                  </a:lnTo>
                  <a:lnTo>
                    <a:pt x="13" y="133"/>
                  </a:lnTo>
                  <a:lnTo>
                    <a:pt x="21" y="122"/>
                  </a:lnTo>
                  <a:lnTo>
                    <a:pt x="26" y="114"/>
                  </a:lnTo>
                  <a:lnTo>
                    <a:pt x="30" y="104"/>
                  </a:lnTo>
                  <a:lnTo>
                    <a:pt x="35" y="95"/>
                  </a:lnTo>
                  <a:lnTo>
                    <a:pt x="38" y="85"/>
                  </a:lnTo>
                  <a:lnTo>
                    <a:pt x="43" y="73"/>
                  </a:lnTo>
                  <a:lnTo>
                    <a:pt x="46" y="63"/>
                  </a:lnTo>
                  <a:lnTo>
                    <a:pt x="48" y="54"/>
                  </a:lnTo>
                  <a:lnTo>
                    <a:pt x="49" y="44"/>
                  </a:lnTo>
                  <a:lnTo>
                    <a:pt x="51" y="33"/>
                  </a:lnTo>
                  <a:lnTo>
                    <a:pt x="51" y="24"/>
                  </a:lnTo>
                  <a:lnTo>
                    <a:pt x="49" y="16"/>
                  </a:lnTo>
                  <a:lnTo>
                    <a:pt x="48" y="8"/>
                  </a:lnTo>
                  <a:close/>
                </a:path>
              </a:pathLst>
            </a:custGeom>
            <a:solidFill>
              <a:srgbClr val="BFBFD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588" name="Freeform 310">
              <a:extLst>
                <a:ext uri="{FF2B5EF4-FFF2-40B4-BE49-F238E27FC236}">
                  <a16:creationId xmlns:a16="http://schemas.microsoft.com/office/drawing/2014/main" xmlns="" id="{90BC1B81-F337-4D01-BC50-7477BF42FCD8}"/>
                </a:ext>
              </a:extLst>
            </p:cNvPr>
            <p:cNvSpPr>
              <a:spLocks/>
            </p:cNvSpPr>
            <p:nvPr/>
          </p:nvSpPr>
          <p:spPr bwMode="auto">
            <a:xfrm>
              <a:off x="4249" y="1131"/>
              <a:ext cx="124" cy="182"/>
            </a:xfrm>
            <a:custGeom>
              <a:avLst/>
              <a:gdLst>
                <a:gd name="T0" fmla="*/ 48 w 124"/>
                <a:gd name="T1" fmla="*/ 8 h 182"/>
                <a:gd name="T2" fmla="*/ 53 w 124"/>
                <a:gd name="T3" fmla="*/ 5 h 182"/>
                <a:gd name="T4" fmla="*/ 60 w 124"/>
                <a:gd name="T5" fmla="*/ 3 h 182"/>
                <a:gd name="T6" fmla="*/ 70 w 124"/>
                <a:gd name="T7" fmla="*/ 0 h 182"/>
                <a:gd name="T8" fmla="*/ 78 w 124"/>
                <a:gd name="T9" fmla="*/ 0 h 182"/>
                <a:gd name="T10" fmla="*/ 87 w 124"/>
                <a:gd name="T11" fmla="*/ 0 h 182"/>
                <a:gd name="T12" fmla="*/ 95 w 124"/>
                <a:gd name="T13" fmla="*/ 0 h 182"/>
                <a:gd name="T14" fmla="*/ 100 w 124"/>
                <a:gd name="T15" fmla="*/ 1 h 182"/>
                <a:gd name="T16" fmla="*/ 100 w 124"/>
                <a:gd name="T17" fmla="*/ 9 h 182"/>
                <a:gd name="T18" fmla="*/ 98 w 124"/>
                <a:gd name="T19" fmla="*/ 17 h 182"/>
                <a:gd name="T20" fmla="*/ 98 w 124"/>
                <a:gd name="T21" fmla="*/ 28 h 182"/>
                <a:gd name="T22" fmla="*/ 98 w 124"/>
                <a:gd name="T23" fmla="*/ 38 h 182"/>
                <a:gd name="T24" fmla="*/ 98 w 124"/>
                <a:gd name="T25" fmla="*/ 47 h 182"/>
                <a:gd name="T26" fmla="*/ 98 w 124"/>
                <a:gd name="T27" fmla="*/ 57 h 182"/>
                <a:gd name="T28" fmla="*/ 98 w 124"/>
                <a:gd name="T29" fmla="*/ 66 h 182"/>
                <a:gd name="T30" fmla="*/ 98 w 124"/>
                <a:gd name="T31" fmla="*/ 73 h 182"/>
                <a:gd name="T32" fmla="*/ 100 w 124"/>
                <a:gd name="T33" fmla="*/ 82 h 182"/>
                <a:gd name="T34" fmla="*/ 100 w 124"/>
                <a:gd name="T35" fmla="*/ 88 h 182"/>
                <a:gd name="T36" fmla="*/ 102 w 124"/>
                <a:gd name="T37" fmla="*/ 95 h 182"/>
                <a:gd name="T38" fmla="*/ 102 w 124"/>
                <a:gd name="T39" fmla="*/ 103 h 182"/>
                <a:gd name="T40" fmla="*/ 103 w 124"/>
                <a:gd name="T41" fmla="*/ 109 h 182"/>
                <a:gd name="T42" fmla="*/ 105 w 124"/>
                <a:gd name="T43" fmla="*/ 115 h 182"/>
                <a:gd name="T44" fmla="*/ 106 w 124"/>
                <a:gd name="T45" fmla="*/ 122 h 182"/>
                <a:gd name="T46" fmla="*/ 109 w 124"/>
                <a:gd name="T47" fmla="*/ 128 h 182"/>
                <a:gd name="T48" fmla="*/ 113 w 124"/>
                <a:gd name="T49" fmla="*/ 137 h 182"/>
                <a:gd name="T50" fmla="*/ 119 w 124"/>
                <a:gd name="T51" fmla="*/ 150 h 182"/>
                <a:gd name="T52" fmla="*/ 122 w 124"/>
                <a:gd name="T53" fmla="*/ 156 h 182"/>
                <a:gd name="T54" fmla="*/ 124 w 124"/>
                <a:gd name="T55" fmla="*/ 163 h 182"/>
                <a:gd name="T56" fmla="*/ 124 w 124"/>
                <a:gd name="T57" fmla="*/ 178 h 182"/>
                <a:gd name="T58" fmla="*/ 106 w 124"/>
                <a:gd name="T59" fmla="*/ 180 h 182"/>
                <a:gd name="T60" fmla="*/ 89 w 124"/>
                <a:gd name="T61" fmla="*/ 182 h 182"/>
                <a:gd name="T62" fmla="*/ 67 w 124"/>
                <a:gd name="T63" fmla="*/ 182 h 182"/>
                <a:gd name="T64" fmla="*/ 48 w 124"/>
                <a:gd name="T65" fmla="*/ 180 h 182"/>
                <a:gd name="T66" fmla="*/ 30 w 124"/>
                <a:gd name="T67" fmla="*/ 178 h 182"/>
                <a:gd name="T68" fmla="*/ 18 w 124"/>
                <a:gd name="T69" fmla="*/ 177 h 182"/>
                <a:gd name="T70" fmla="*/ 10 w 124"/>
                <a:gd name="T71" fmla="*/ 175 h 182"/>
                <a:gd name="T72" fmla="*/ 0 w 124"/>
                <a:gd name="T73" fmla="*/ 172 h 182"/>
                <a:gd name="T74" fmla="*/ 0 w 124"/>
                <a:gd name="T75" fmla="*/ 150 h 182"/>
                <a:gd name="T76" fmla="*/ 4 w 124"/>
                <a:gd name="T77" fmla="*/ 145 h 182"/>
                <a:gd name="T78" fmla="*/ 8 w 124"/>
                <a:gd name="T79" fmla="*/ 139 h 182"/>
                <a:gd name="T80" fmla="*/ 13 w 124"/>
                <a:gd name="T81" fmla="*/ 133 h 182"/>
                <a:gd name="T82" fmla="*/ 21 w 124"/>
                <a:gd name="T83" fmla="*/ 122 h 182"/>
                <a:gd name="T84" fmla="*/ 26 w 124"/>
                <a:gd name="T85" fmla="*/ 114 h 182"/>
                <a:gd name="T86" fmla="*/ 30 w 124"/>
                <a:gd name="T87" fmla="*/ 104 h 182"/>
                <a:gd name="T88" fmla="*/ 35 w 124"/>
                <a:gd name="T89" fmla="*/ 95 h 182"/>
                <a:gd name="T90" fmla="*/ 38 w 124"/>
                <a:gd name="T91" fmla="*/ 85 h 182"/>
                <a:gd name="T92" fmla="*/ 43 w 124"/>
                <a:gd name="T93" fmla="*/ 73 h 182"/>
                <a:gd name="T94" fmla="*/ 46 w 124"/>
                <a:gd name="T95" fmla="*/ 63 h 182"/>
                <a:gd name="T96" fmla="*/ 48 w 124"/>
                <a:gd name="T97" fmla="*/ 54 h 182"/>
                <a:gd name="T98" fmla="*/ 49 w 124"/>
                <a:gd name="T99" fmla="*/ 44 h 182"/>
                <a:gd name="T100" fmla="*/ 51 w 124"/>
                <a:gd name="T101" fmla="*/ 33 h 182"/>
                <a:gd name="T102" fmla="*/ 51 w 124"/>
                <a:gd name="T103" fmla="*/ 24 h 182"/>
                <a:gd name="T104" fmla="*/ 49 w 124"/>
                <a:gd name="T105" fmla="*/ 16 h 182"/>
                <a:gd name="T106" fmla="*/ 48 w 124"/>
                <a:gd name="T107" fmla="*/ 8 h 182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124"/>
                <a:gd name="T163" fmla="*/ 0 h 182"/>
                <a:gd name="T164" fmla="*/ 124 w 124"/>
                <a:gd name="T165" fmla="*/ 182 h 182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124" h="182">
                  <a:moveTo>
                    <a:pt x="48" y="8"/>
                  </a:moveTo>
                  <a:lnTo>
                    <a:pt x="53" y="5"/>
                  </a:lnTo>
                  <a:lnTo>
                    <a:pt x="60" y="3"/>
                  </a:lnTo>
                  <a:lnTo>
                    <a:pt x="70" y="0"/>
                  </a:lnTo>
                  <a:lnTo>
                    <a:pt x="78" y="0"/>
                  </a:lnTo>
                  <a:lnTo>
                    <a:pt x="87" y="0"/>
                  </a:lnTo>
                  <a:lnTo>
                    <a:pt x="95" y="0"/>
                  </a:lnTo>
                  <a:lnTo>
                    <a:pt x="100" y="1"/>
                  </a:lnTo>
                  <a:lnTo>
                    <a:pt x="100" y="9"/>
                  </a:lnTo>
                  <a:lnTo>
                    <a:pt x="98" y="17"/>
                  </a:lnTo>
                  <a:lnTo>
                    <a:pt x="98" y="28"/>
                  </a:lnTo>
                  <a:lnTo>
                    <a:pt x="98" y="38"/>
                  </a:lnTo>
                  <a:lnTo>
                    <a:pt x="98" y="47"/>
                  </a:lnTo>
                  <a:lnTo>
                    <a:pt x="98" y="57"/>
                  </a:lnTo>
                  <a:lnTo>
                    <a:pt x="98" y="66"/>
                  </a:lnTo>
                  <a:lnTo>
                    <a:pt x="98" y="73"/>
                  </a:lnTo>
                  <a:lnTo>
                    <a:pt x="100" y="82"/>
                  </a:lnTo>
                  <a:lnTo>
                    <a:pt x="100" y="88"/>
                  </a:lnTo>
                  <a:lnTo>
                    <a:pt x="102" y="95"/>
                  </a:lnTo>
                  <a:lnTo>
                    <a:pt x="102" y="103"/>
                  </a:lnTo>
                  <a:lnTo>
                    <a:pt x="103" y="109"/>
                  </a:lnTo>
                  <a:lnTo>
                    <a:pt x="105" y="115"/>
                  </a:lnTo>
                  <a:lnTo>
                    <a:pt x="106" y="122"/>
                  </a:lnTo>
                  <a:lnTo>
                    <a:pt x="109" y="128"/>
                  </a:lnTo>
                  <a:lnTo>
                    <a:pt x="113" y="137"/>
                  </a:lnTo>
                  <a:lnTo>
                    <a:pt x="119" y="150"/>
                  </a:lnTo>
                  <a:lnTo>
                    <a:pt x="122" y="156"/>
                  </a:lnTo>
                  <a:lnTo>
                    <a:pt x="124" y="163"/>
                  </a:lnTo>
                  <a:lnTo>
                    <a:pt x="124" y="178"/>
                  </a:lnTo>
                  <a:lnTo>
                    <a:pt x="106" y="180"/>
                  </a:lnTo>
                  <a:lnTo>
                    <a:pt x="89" y="182"/>
                  </a:lnTo>
                  <a:lnTo>
                    <a:pt x="67" y="182"/>
                  </a:lnTo>
                  <a:lnTo>
                    <a:pt x="48" y="180"/>
                  </a:lnTo>
                  <a:lnTo>
                    <a:pt x="30" y="178"/>
                  </a:lnTo>
                  <a:lnTo>
                    <a:pt x="18" y="177"/>
                  </a:lnTo>
                  <a:lnTo>
                    <a:pt x="10" y="175"/>
                  </a:lnTo>
                  <a:lnTo>
                    <a:pt x="0" y="172"/>
                  </a:lnTo>
                  <a:lnTo>
                    <a:pt x="0" y="150"/>
                  </a:lnTo>
                  <a:lnTo>
                    <a:pt x="4" y="145"/>
                  </a:lnTo>
                  <a:lnTo>
                    <a:pt x="8" y="139"/>
                  </a:lnTo>
                  <a:lnTo>
                    <a:pt x="13" y="133"/>
                  </a:lnTo>
                  <a:lnTo>
                    <a:pt x="21" y="122"/>
                  </a:lnTo>
                  <a:lnTo>
                    <a:pt x="26" y="114"/>
                  </a:lnTo>
                  <a:lnTo>
                    <a:pt x="30" y="104"/>
                  </a:lnTo>
                  <a:lnTo>
                    <a:pt x="35" y="95"/>
                  </a:lnTo>
                  <a:lnTo>
                    <a:pt x="38" y="85"/>
                  </a:lnTo>
                  <a:lnTo>
                    <a:pt x="43" y="73"/>
                  </a:lnTo>
                  <a:lnTo>
                    <a:pt x="46" y="63"/>
                  </a:lnTo>
                  <a:lnTo>
                    <a:pt x="48" y="54"/>
                  </a:lnTo>
                  <a:lnTo>
                    <a:pt x="49" y="44"/>
                  </a:lnTo>
                  <a:lnTo>
                    <a:pt x="51" y="33"/>
                  </a:lnTo>
                  <a:lnTo>
                    <a:pt x="51" y="24"/>
                  </a:lnTo>
                  <a:lnTo>
                    <a:pt x="49" y="16"/>
                  </a:lnTo>
                  <a:lnTo>
                    <a:pt x="48" y="8"/>
                  </a:lnTo>
                  <a:close/>
                </a:path>
              </a:pathLst>
            </a:custGeom>
            <a:solidFill>
              <a:srgbClr val="7F7F9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589" name="Freeform 311">
              <a:extLst>
                <a:ext uri="{FF2B5EF4-FFF2-40B4-BE49-F238E27FC236}">
                  <a16:creationId xmlns:a16="http://schemas.microsoft.com/office/drawing/2014/main" xmlns="" id="{A0BBC016-00AB-4FF1-A821-1ACC6CD427C6}"/>
                </a:ext>
              </a:extLst>
            </p:cNvPr>
            <p:cNvSpPr>
              <a:spLocks/>
            </p:cNvSpPr>
            <p:nvPr/>
          </p:nvSpPr>
          <p:spPr bwMode="auto">
            <a:xfrm>
              <a:off x="4104" y="1106"/>
              <a:ext cx="185" cy="215"/>
            </a:xfrm>
            <a:custGeom>
              <a:avLst/>
              <a:gdLst>
                <a:gd name="T0" fmla="*/ 55 w 185"/>
                <a:gd name="T1" fmla="*/ 9 h 215"/>
                <a:gd name="T2" fmla="*/ 62 w 185"/>
                <a:gd name="T3" fmla="*/ 6 h 215"/>
                <a:gd name="T4" fmla="*/ 71 w 185"/>
                <a:gd name="T5" fmla="*/ 3 h 215"/>
                <a:gd name="T6" fmla="*/ 81 w 185"/>
                <a:gd name="T7" fmla="*/ 0 h 215"/>
                <a:gd name="T8" fmla="*/ 92 w 185"/>
                <a:gd name="T9" fmla="*/ 0 h 215"/>
                <a:gd name="T10" fmla="*/ 101 w 185"/>
                <a:gd name="T11" fmla="*/ 0 h 215"/>
                <a:gd name="T12" fmla="*/ 111 w 185"/>
                <a:gd name="T13" fmla="*/ 0 h 215"/>
                <a:gd name="T14" fmla="*/ 117 w 185"/>
                <a:gd name="T15" fmla="*/ 1 h 215"/>
                <a:gd name="T16" fmla="*/ 125 w 185"/>
                <a:gd name="T17" fmla="*/ 4 h 215"/>
                <a:gd name="T18" fmla="*/ 133 w 185"/>
                <a:gd name="T19" fmla="*/ 7 h 215"/>
                <a:gd name="T20" fmla="*/ 136 w 185"/>
                <a:gd name="T21" fmla="*/ 9 h 215"/>
                <a:gd name="T22" fmla="*/ 134 w 185"/>
                <a:gd name="T23" fmla="*/ 22 h 215"/>
                <a:gd name="T24" fmla="*/ 133 w 185"/>
                <a:gd name="T25" fmla="*/ 34 h 215"/>
                <a:gd name="T26" fmla="*/ 133 w 185"/>
                <a:gd name="T27" fmla="*/ 45 h 215"/>
                <a:gd name="T28" fmla="*/ 133 w 185"/>
                <a:gd name="T29" fmla="*/ 55 h 215"/>
                <a:gd name="T30" fmla="*/ 134 w 185"/>
                <a:gd name="T31" fmla="*/ 64 h 215"/>
                <a:gd name="T32" fmla="*/ 136 w 185"/>
                <a:gd name="T33" fmla="*/ 71 h 215"/>
                <a:gd name="T34" fmla="*/ 136 w 185"/>
                <a:gd name="T35" fmla="*/ 77 h 215"/>
                <a:gd name="T36" fmla="*/ 138 w 185"/>
                <a:gd name="T37" fmla="*/ 82 h 215"/>
                <a:gd name="T38" fmla="*/ 141 w 185"/>
                <a:gd name="T39" fmla="*/ 90 h 215"/>
                <a:gd name="T40" fmla="*/ 142 w 185"/>
                <a:gd name="T41" fmla="*/ 94 h 215"/>
                <a:gd name="T42" fmla="*/ 144 w 185"/>
                <a:gd name="T43" fmla="*/ 99 h 215"/>
                <a:gd name="T44" fmla="*/ 147 w 185"/>
                <a:gd name="T45" fmla="*/ 109 h 215"/>
                <a:gd name="T46" fmla="*/ 152 w 185"/>
                <a:gd name="T47" fmla="*/ 120 h 215"/>
                <a:gd name="T48" fmla="*/ 158 w 185"/>
                <a:gd name="T49" fmla="*/ 134 h 215"/>
                <a:gd name="T50" fmla="*/ 166 w 185"/>
                <a:gd name="T51" fmla="*/ 147 h 215"/>
                <a:gd name="T52" fmla="*/ 174 w 185"/>
                <a:gd name="T53" fmla="*/ 161 h 215"/>
                <a:gd name="T54" fmla="*/ 177 w 185"/>
                <a:gd name="T55" fmla="*/ 169 h 215"/>
                <a:gd name="T56" fmla="*/ 185 w 185"/>
                <a:gd name="T57" fmla="*/ 178 h 215"/>
                <a:gd name="T58" fmla="*/ 185 w 185"/>
                <a:gd name="T59" fmla="*/ 205 h 215"/>
                <a:gd name="T60" fmla="*/ 174 w 185"/>
                <a:gd name="T61" fmla="*/ 208 h 215"/>
                <a:gd name="T62" fmla="*/ 163 w 185"/>
                <a:gd name="T63" fmla="*/ 210 h 215"/>
                <a:gd name="T64" fmla="*/ 145 w 185"/>
                <a:gd name="T65" fmla="*/ 213 h 215"/>
                <a:gd name="T66" fmla="*/ 125 w 185"/>
                <a:gd name="T67" fmla="*/ 215 h 215"/>
                <a:gd name="T68" fmla="*/ 103 w 185"/>
                <a:gd name="T69" fmla="*/ 215 h 215"/>
                <a:gd name="T70" fmla="*/ 78 w 185"/>
                <a:gd name="T71" fmla="*/ 215 h 215"/>
                <a:gd name="T72" fmla="*/ 55 w 185"/>
                <a:gd name="T73" fmla="*/ 213 h 215"/>
                <a:gd name="T74" fmla="*/ 35 w 185"/>
                <a:gd name="T75" fmla="*/ 211 h 215"/>
                <a:gd name="T76" fmla="*/ 19 w 185"/>
                <a:gd name="T77" fmla="*/ 208 h 215"/>
                <a:gd name="T78" fmla="*/ 10 w 185"/>
                <a:gd name="T79" fmla="*/ 208 h 215"/>
                <a:gd name="T80" fmla="*/ 0 w 185"/>
                <a:gd name="T81" fmla="*/ 203 h 215"/>
                <a:gd name="T82" fmla="*/ 0 w 185"/>
                <a:gd name="T83" fmla="*/ 178 h 215"/>
                <a:gd name="T84" fmla="*/ 3 w 185"/>
                <a:gd name="T85" fmla="*/ 172 h 215"/>
                <a:gd name="T86" fmla="*/ 10 w 185"/>
                <a:gd name="T87" fmla="*/ 164 h 215"/>
                <a:gd name="T88" fmla="*/ 14 w 185"/>
                <a:gd name="T89" fmla="*/ 158 h 215"/>
                <a:gd name="T90" fmla="*/ 24 w 185"/>
                <a:gd name="T91" fmla="*/ 145 h 215"/>
                <a:gd name="T92" fmla="*/ 29 w 185"/>
                <a:gd name="T93" fmla="*/ 134 h 215"/>
                <a:gd name="T94" fmla="*/ 35 w 185"/>
                <a:gd name="T95" fmla="*/ 124 h 215"/>
                <a:gd name="T96" fmla="*/ 40 w 185"/>
                <a:gd name="T97" fmla="*/ 112 h 215"/>
                <a:gd name="T98" fmla="*/ 44 w 185"/>
                <a:gd name="T99" fmla="*/ 101 h 215"/>
                <a:gd name="T100" fmla="*/ 51 w 185"/>
                <a:gd name="T101" fmla="*/ 86 h 215"/>
                <a:gd name="T102" fmla="*/ 54 w 185"/>
                <a:gd name="T103" fmla="*/ 74 h 215"/>
                <a:gd name="T104" fmla="*/ 55 w 185"/>
                <a:gd name="T105" fmla="*/ 63 h 215"/>
                <a:gd name="T106" fmla="*/ 57 w 185"/>
                <a:gd name="T107" fmla="*/ 52 h 215"/>
                <a:gd name="T108" fmla="*/ 59 w 185"/>
                <a:gd name="T109" fmla="*/ 41 h 215"/>
                <a:gd name="T110" fmla="*/ 59 w 185"/>
                <a:gd name="T111" fmla="*/ 28 h 215"/>
                <a:gd name="T112" fmla="*/ 57 w 185"/>
                <a:gd name="T113" fmla="*/ 18 h 215"/>
                <a:gd name="T114" fmla="*/ 55 w 185"/>
                <a:gd name="T115" fmla="*/ 9 h 215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185"/>
                <a:gd name="T175" fmla="*/ 0 h 215"/>
                <a:gd name="T176" fmla="*/ 185 w 185"/>
                <a:gd name="T177" fmla="*/ 215 h 215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185" h="215">
                  <a:moveTo>
                    <a:pt x="55" y="9"/>
                  </a:moveTo>
                  <a:lnTo>
                    <a:pt x="62" y="6"/>
                  </a:lnTo>
                  <a:lnTo>
                    <a:pt x="71" y="3"/>
                  </a:lnTo>
                  <a:lnTo>
                    <a:pt x="81" y="0"/>
                  </a:lnTo>
                  <a:lnTo>
                    <a:pt x="92" y="0"/>
                  </a:lnTo>
                  <a:lnTo>
                    <a:pt x="101" y="0"/>
                  </a:lnTo>
                  <a:lnTo>
                    <a:pt x="111" y="0"/>
                  </a:lnTo>
                  <a:lnTo>
                    <a:pt x="117" y="1"/>
                  </a:lnTo>
                  <a:lnTo>
                    <a:pt x="125" y="4"/>
                  </a:lnTo>
                  <a:lnTo>
                    <a:pt x="133" y="7"/>
                  </a:lnTo>
                  <a:lnTo>
                    <a:pt x="136" y="9"/>
                  </a:lnTo>
                  <a:lnTo>
                    <a:pt x="134" y="22"/>
                  </a:lnTo>
                  <a:lnTo>
                    <a:pt x="133" y="34"/>
                  </a:lnTo>
                  <a:lnTo>
                    <a:pt x="133" y="45"/>
                  </a:lnTo>
                  <a:lnTo>
                    <a:pt x="133" y="55"/>
                  </a:lnTo>
                  <a:lnTo>
                    <a:pt x="134" y="64"/>
                  </a:lnTo>
                  <a:lnTo>
                    <a:pt x="136" y="71"/>
                  </a:lnTo>
                  <a:lnTo>
                    <a:pt x="136" y="77"/>
                  </a:lnTo>
                  <a:lnTo>
                    <a:pt x="138" y="82"/>
                  </a:lnTo>
                  <a:lnTo>
                    <a:pt x="141" y="90"/>
                  </a:lnTo>
                  <a:lnTo>
                    <a:pt x="142" y="94"/>
                  </a:lnTo>
                  <a:lnTo>
                    <a:pt x="144" y="99"/>
                  </a:lnTo>
                  <a:lnTo>
                    <a:pt x="147" y="109"/>
                  </a:lnTo>
                  <a:lnTo>
                    <a:pt x="152" y="120"/>
                  </a:lnTo>
                  <a:lnTo>
                    <a:pt x="158" y="134"/>
                  </a:lnTo>
                  <a:lnTo>
                    <a:pt x="166" y="147"/>
                  </a:lnTo>
                  <a:lnTo>
                    <a:pt x="174" y="161"/>
                  </a:lnTo>
                  <a:lnTo>
                    <a:pt x="177" y="169"/>
                  </a:lnTo>
                  <a:lnTo>
                    <a:pt x="185" y="178"/>
                  </a:lnTo>
                  <a:lnTo>
                    <a:pt x="185" y="205"/>
                  </a:lnTo>
                  <a:lnTo>
                    <a:pt x="174" y="208"/>
                  </a:lnTo>
                  <a:lnTo>
                    <a:pt x="163" y="210"/>
                  </a:lnTo>
                  <a:lnTo>
                    <a:pt x="145" y="213"/>
                  </a:lnTo>
                  <a:lnTo>
                    <a:pt x="125" y="215"/>
                  </a:lnTo>
                  <a:lnTo>
                    <a:pt x="103" y="215"/>
                  </a:lnTo>
                  <a:lnTo>
                    <a:pt x="78" y="215"/>
                  </a:lnTo>
                  <a:lnTo>
                    <a:pt x="55" y="213"/>
                  </a:lnTo>
                  <a:lnTo>
                    <a:pt x="35" y="211"/>
                  </a:lnTo>
                  <a:lnTo>
                    <a:pt x="19" y="208"/>
                  </a:lnTo>
                  <a:lnTo>
                    <a:pt x="10" y="208"/>
                  </a:lnTo>
                  <a:lnTo>
                    <a:pt x="0" y="203"/>
                  </a:lnTo>
                  <a:lnTo>
                    <a:pt x="0" y="178"/>
                  </a:lnTo>
                  <a:lnTo>
                    <a:pt x="3" y="172"/>
                  </a:lnTo>
                  <a:lnTo>
                    <a:pt x="10" y="164"/>
                  </a:lnTo>
                  <a:lnTo>
                    <a:pt x="14" y="158"/>
                  </a:lnTo>
                  <a:lnTo>
                    <a:pt x="24" y="145"/>
                  </a:lnTo>
                  <a:lnTo>
                    <a:pt x="29" y="134"/>
                  </a:lnTo>
                  <a:lnTo>
                    <a:pt x="35" y="124"/>
                  </a:lnTo>
                  <a:lnTo>
                    <a:pt x="40" y="112"/>
                  </a:lnTo>
                  <a:lnTo>
                    <a:pt x="44" y="101"/>
                  </a:lnTo>
                  <a:lnTo>
                    <a:pt x="51" y="86"/>
                  </a:lnTo>
                  <a:lnTo>
                    <a:pt x="54" y="74"/>
                  </a:lnTo>
                  <a:lnTo>
                    <a:pt x="55" y="63"/>
                  </a:lnTo>
                  <a:lnTo>
                    <a:pt x="57" y="52"/>
                  </a:lnTo>
                  <a:lnTo>
                    <a:pt x="59" y="41"/>
                  </a:lnTo>
                  <a:lnTo>
                    <a:pt x="59" y="28"/>
                  </a:lnTo>
                  <a:lnTo>
                    <a:pt x="57" y="18"/>
                  </a:lnTo>
                  <a:lnTo>
                    <a:pt x="55" y="9"/>
                  </a:lnTo>
                  <a:close/>
                </a:path>
              </a:pathLst>
            </a:custGeom>
            <a:solidFill>
              <a:srgbClr val="BFBFD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590" name="Freeform 312">
              <a:extLst>
                <a:ext uri="{FF2B5EF4-FFF2-40B4-BE49-F238E27FC236}">
                  <a16:creationId xmlns:a16="http://schemas.microsoft.com/office/drawing/2014/main" xmlns="" id="{0EE60E9D-1B5F-4A50-BE7D-846A8D25B3A3}"/>
                </a:ext>
              </a:extLst>
            </p:cNvPr>
            <p:cNvSpPr>
              <a:spLocks/>
            </p:cNvSpPr>
            <p:nvPr/>
          </p:nvSpPr>
          <p:spPr bwMode="auto">
            <a:xfrm>
              <a:off x="4104" y="1106"/>
              <a:ext cx="145" cy="215"/>
            </a:xfrm>
            <a:custGeom>
              <a:avLst/>
              <a:gdLst>
                <a:gd name="T0" fmla="*/ 55 w 145"/>
                <a:gd name="T1" fmla="*/ 9 h 215"/>
                <a:gd name="T2" fmla="*/ 62 w 145"/>
                <a:gd name="T3" fmla="*/ 6 h 215"/>
                <a:gd name="T4" fmla="*/ 71 w 145"/>
                <a:gd name="T5" fmla="*/ 3 h 215"/>
                <a:gd name="T6" fmla="*/ 81 w 145"/>
                <a:gd name="T7" fmla="*/ 0 h 215"/>
                <a:gd name="T8" fmla="*/ 92 w 145"/>
                <a:gd name="T9" fmla="*/ 0 h 215"/>
                <a:gd name="T10" fmla="*/ 101 w 145"/>
                <a:gd name="T11" fmla="*/ 0 h 215"/>
                <a:gd name="T12" fmla="*/ 111 w 145"/>
                <a:gd name="T13" fmla="*/ 0 h 215"/>
                <a:gd name="T14" fmla="*/ 117 w 145"/>
                <a:gd name="T15" fmla="*/ 1 h 215"/>
                <a:gd name="T16" fmla="*/ 117 w 145"/>
                <a:gd name="T17" fmla="*/ 11 h 215"/>
                <a:gd name="T18" fmla="*/ 115 w 145"/>
                <a:gd name="T19" fmla="*/ 22 h 215"/>
                <a:gd name="T20" fmla="*/ 115 w 145"/>
                <a:gd name="T21" fmla="*/ 33 h 215"/>
                <a:gd name="T22" fmla="*/ 115 w 145"/>
                <a:gd name="T23" fmla="*/ 45 h 215"/>
                <a:gd name="T24" fmla="*/ 115 w 145"/>
                <a:gd name="T25" fmla="*/ 56 h 215"/>
                <a:gd name="T26" fmla="*/ 115 w 145"/>
                <a:gd name="T27" fmla="*/ 67 h 215"/>
                <a:gd name="T28" fmla="*/ 115 w 145"/>
                <a:gd name="T29" fmla="*/ 79 h 215"/>
                <a:gd name="T30" fmla="*/ 115 w 145"/>
                <a:gd name="T31" fmla="*/ 86 h 215"/>
                <a:gd name="T32" fmla="*/ 117 w 145"/>
                <a:gd name="T33" fmla="*/ 96 h 215"/>
                <a:gd name="T34" fmla="*/ 117 w 145"/>
                <a:gd name="T35" fmla="*/ 105 h 215"/>
                <a:gd name="T36" fmla="*/ 119 w 145"/>
                <a:gd name="T37" fmla="*/ 113 h 215"/>
                <a:gd name="T38" fmla="*/ 120 w 145"/>
                <a:gd name="T39" fmla="*/ 121 h 215"/>
                <a:gd name="T40" fmla="*/ 120 w 145"/>
                <a:gd name="T41" fmla="*/ 129 h 215"/>
                <a:gd name="T42" fmla="*/ 122 w 145"/>
                <a:gd name="T43" fmla="*/ 137 h 215"/>
                <a:gd name="T44" fmla="*/ 125 w 145"/>
                <a:gd name="T45" fmla="*/ 145 h 215"/>
                <a:gd name="T46" fmla="*/ 128 w 145"/>
                <a:gd name="T47" fmla="*/ 151 h 215"/>
                <a:gd name="T48" fmla="*/ 133 w 145"/>
                <a:gd name="T49" fmla="*/ 164 h 215"/>
                <a:gd name="T50" fmla="*/ 139 w 145"/>
                <a:gd name="T51" fmla="*/ 178 h 215"/>
                <a:gd name="T52" fmla="*/ 142 w 145"/>
                <a:gd name="T53" fmla="*/ 186 h 215"/>
                <a:gd name="T54" fmla="*/ 145 w 145"/>
                <a:gd name="T55" fmla="*/ 192 h 215"/>
                <a:gd name="T56" fmla="*/ 145 w 145"/>
                <a:gd name="T57" fmla="*/ 213 h 215"/>
                <a:gd name="T58" fmla="*/ 125 w 145"/>
                <a:gd name="T59" fmla="*/ 215 h 215"/>
                <a:gd name="T60" fmla="*/ 103 w 145"/>
                <a:gd name="T61" fmla="*/ 215 h 215"/>
                <a:gd name="T62" fmla="*/ 78 w 145"/>
                <a:gd name="T63" fmla="*/ 215 h 215"/>
                <a:gd name="T64" fmla="*/ 55 w 145"/>
                <a:gd name="T65" fmla="*/ 213 h 215"/>
                <a:gd name="T66" fmla="*/ 35 w 145"/>
                <a:gd name="T67" fmla="*/ 211 h 215"/>
                <a:gd name="T68" fmla="*/ 19 w 145"/>
                <a:gd name="T69" fmla="*/ 208 h 215"/>
                <a:gd name="T70" fmla="*/ 10 w 145"/>
                <a:gd name="T71" fmla="*/ 208 h 215"/>
                <a:gd name="T72" fmla="*/ 0 w 145"/>
                <a:gd name="T73" fmla="*/ 203 h 215"/>
                <a:gd name="T74" fmla="*/ 0 w 145"/>
                <a:gd name="T75" fmla="*/ 178 h 215"/>
                <a:gd name="T76" fmla="*/ 3 w 145"/>
                <a:gd name="T77" fmla="*/ 172 h 215"/>
                <a:gd name="T78" fmla="*/ 10 w 145"/>
                <a:gd name="T79" fmla="*/ 164 h 215"/>
                <a:gd name="T80" fmla="*/ 14 w 145"/>
                <a:gd name="T81" fmla="*/ 158 h 215"/>
                <a:gd name="T82" fmla="*/ 24 w 145"/>
                <a:gd name="T83" fmla="*/ 145 h 215"/>
                <a:gd name="T84" fmla="*/ 29 w 145"/>
                <a:gd name="T85" fmla="*/ 134 h 215"/>
                <a:gd name="T86" fmla="*/ 35 w 145"/>
                <a:gd name="T87" fmla="*/ 124 h 215"/>
                <a:gd name="T88" fmla="*/ 40 w 145"/>
                <a:gd name="T89" fmla="*/ 112 h 215"/>
                <a:gd name="T90" fmla="*/ 44 w 145"/>
                <a:gd name="T91" fmla="*/ 101 h 215"/>
                <a:gd name="T92" fmla="*/ 51 w 145"/>
                <a:gd name="T93" fmla="*/ 86 h 215"/>
                <a:gd name="T94" fmla="*/ 54 w 145"/>
                <a:gd name="T95" fmla="*/ 74 h 215"/>
                <a:gd name="T96" fmla="*/ 55 w 145"/>
                <a:gd name="T97" fmla="*/ 63 h 215"/>
                <a:gd name="T98" fmla="*/ 57 w 145"/>
                <a:gd name="T99" fmla="*/ 52 h 215"/>
                <a:gd name="T100" fmla="*/ 59 w 145"/>
                <a:gd name="T101" fmla="*/ 41 h 215"/>
                <a:gd name="T102" fmla="*/ 59 w 145"/>
                <a:gd name="T103" fmla="*/ 28 h 215"/>
                <a:gd name="T104" fmla="*/ 59 w 145"/>
                <a:gd name="T105" fmla="*/ 18 h 215"/>
                <a:gd name="T106" fmla="*/ 55 w 145"/>
                <a:gd name="T107" fmla="*/ 9 h 215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145"/>
                <a:gd name="T163" fmla="*/ 0 h 215"/>
                <a:gd name="T164" fmla="*/ 145 w 145"/>
                <a:gd name="T165" fmla="*/ 215 h 215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145" h="215">
                  <a:moveTo>
                    <a:pt x="55" y="9"/>
                  </a:moveTo>
                  <a:lnTo>
                    <a:pt x="62" y="6"/>
                  </a:lnTo>
                  <a:lnTo>
                    <a:pt x="71" y="3"/>
                  </a:lnTo>
                  <a:lnTo>
                    <a:pt x="81" y="0"/>
                  </a:lnTo>
                  <a:lnTo>
                    <a:pt x="92" y="0"/>
                  </a:lnTo>
                  <a:lnTo>
                    <a:pt x="101" y="0"/>
                  </a:lnTo>
                  <a:lnTo>
                    <a:pt x="111" y="0"/>
                  </a:lnTo>
                  <a:lnTo>
                    <a:pt x="117" y="1"/>
                  </a:lnTo>
                  <a:lnTo>
                    <a:pt x="117" y="11"/>
                  </a:lnTo>
                  <a:lnTo>
                    <a:pt x="115" y="22"/>
                  </a:lnTo>
                  <a:lnTo>
                    <a:pt x="115" y="33"/>
                  </a:lnTo>
                  <a:lnTo>
                    <a:pt x="115" y="45"/>
                  </a:lnTo>
                  <a:lnTo>
                    <a:pt x="115" y="56"/>
                  </a:lnTo>
                  <a:lnTo>
                    <a:pt x="115" y="67"/>
                  </a:lnTo>
                  <a:lnTo>
                    <a:pt x="115" y="79"/>
                  </a:lnTo>
                  <a:lnTo>
                    <a:pt x="115" y="86"/>
                  </a:lnTo>
                  <a:lnTo>
                    <a:pt x="117" y="96"/>
                  </a:lnTo>
                  <a:lnTo>
                    <a:pt x="117" y="105"/>
                  </a:lnTo>
                  <a:lnTo>
                    <a:pt x="119" y="113"/>
                  </a:lnTo>
                  <a:lnTo>
                    <a:pt x="120" y="121"/>
                  </a:lnTo>
                  <a:lnTo>
                    <a:pt x="120" y="129"/>
                  </a:lnTo>
                  <a:lnTo>
                    <a:pt x="122" y="137"/>
                  </a:lnTo>
                  <a:lnTo>
                    <a:pt x="125" y="145"/>
                  </a:lnTo>
                  <a:lnTo>
                    <a:pt x="128" y="151"/>
                  </a:lnTo>
                  <a:lnTo>
                    <a:pt x="133" y="164"/>
                  </a:lnTo>
                  <a:lnTo>
                    <a:pt x="139" y="178"/>
                  </a:lnTo>
                  <a:lnTo>
                    <a:pt x="142" y="186"/>
                  </a:lnTo>
                  <a:lnTo>
                    <a:pt x="145" y="192"/>
                  </a:lnTo>
                  <a:lnTo>
                    <a:pt x="145" y="213"/>
                  </a:lnTo>
                  <a:lnTo>
                    <a:pt x="125" y="215"/>
                  </a:lnTo>
                  <a:lnTo>
                    <a:pt x="103" y="215"/>
                  </a:lnTo>
                  <a:lnTo>
                    <a:pt x="78" y="215"/>
                  </a:lnTo>
                  <a:lnTo>
                    <a:pt x="55" y="213"/>
                  </a:lnTo>
                  <a:lnTo>
                    <a:pt x="35" y="211"/>
                  </a:lnTo>
                  <a:lnTo>
                    <a:pt x="19" y="208"/>
                  </a:lnTo>
                  <a:lnTo>
                    <a:pt x="10" y="208"/>
                  </a:lnTo>
                  <a:lnTo>
                    <a:pt x="0" y="203"/>
                  </a:lnTo>
                  <a:lnTo>
                    <a:pt x="0" y="178"/>
                  </a:lnTo>
                  <a:lnTo>
                    <a:pt x="3" y="172"/>
                  </a:lnTo>
                  <a:lnTo>
                    <a:pt x="10" y="164"/>
                  </a:lnTo>
                  <a:lnTo>
                    <a:pt x="14" y="158"/>
                  </a:lnTo>
                  <a:lnTo>
                    <a:pt x="24" y="145"/>
                  </a:lnTo>
                  <a:lnTo>
                    <a:pt x="29" y="134"/>
                  </a:lnTo>
                  <a:lnTo>
                    <a:pt x="35" y="124"/>
                  </a:lnTo>
                  <a:lnTo>
                    <a:pt x="40" y="112"/>
                  </a:lnTo>
                  <a:lnTo>
                    <a:pt x="44" y="101"/>
                  </a:lnTo>
                  <a:lnTo>
                    <a:pt x="51" y="86"/>
                  </a:lnTo>
                  <a:lnTo>
                    <a:pt x="54" y="74"/>
                  </a:lnTo>
                  <a:lnTo>
                    <a:pt x="55" y="63"/>
                  </a:lnTo>
                  <a:lnTo>
                    <a:pt x="57" y="52"/>
                  </a:lnTo>
                  <a:lnTo>
                    <a:pt x="59" y="41"/>
                  </a:lnTo>
                  <a:lnTo>
                    <a:pt x="59" y="28"/>
                  </a:lnTo>
                  <a:lnTo>
                    <a:pt x="59" y="18"/>
                  </a:lnTo>
                  <a:lnTo>
                    <a:pt x="55" y="9"/>
                  </a:lnTo>
                  <a:close/>
                </a:path>
              </a:pathLst>
            </a:custGeom>
            <a:solidFill>
              <a:srgbClr val="7F7F9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591" name="Rectangle 313">
              <a:extLst>
                <a:ext uri="{FF2B5EF4-FFF2-40B4-BE49-F238E27FC236}">
                  <a16:creationId xmlns:a16="http://schemas.microsoft.com/office/drawing/2014/main" xmlns="" id="{D521DB64-D7C4-4B14-BD3D-9CC906D025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46" y="941"/>
              <a:ext cx="33" cy="372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592" name="Rectangle 314">
              <a:extLst>
                <a:ext uri="{FF2B5EF4-FFF2-40B4-BE49-F238E27FC236}">
                  <a16:creationId xmlns:a16="http://schemas.microsoft.com/office/drawing/2014/main" xmlns="" id="{C04F6ACF-17C3-4EC3-A4D0-B11F210BAB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48" y="943"/>
              <a:ext cx="30" cy="368"/>
            </a:xfrm>
            <a:prstGeom prst="rect">
              <a:avLst/>
            </a:prstGeom>
            <a:solidFill>
              <a:srgbClr val="BFBFD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593" name="Rectangle 315">
              <a:extLst>
                <a:ext uri="{FF2B5EF4-FFF2-40B4-BE49-F238E27FC236}">
                  <a16:creationId xmlns:a16="http://schemas.microsoft.com/office/drawing/2014/main" xmlns="" id="{4E31D58E-A173-4343-8954-DC70F974D7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3" y="943"/>
              <a:ext cx="15" cy="368"/>
            </a:xfrm>
            <a:prstGeom prst="rect">
              <a:avLst/>
            </a:prstGeom>
            <a:solidFill>
              <a:srgbClr val="7F7F9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594" name="Freeform 316">
              <a:extLst>
                <a:ext uri="{FF2B5EF4-FFF2-40B4-BE49-F238E27FC236}">
                  <a16:creationId xmlns:a16="http://schemas.microsoft.com/office/drawing/2014/main" xmlns="" id="{7DB991C6-B8BE-477F-9F1C-1D34E56B872C}"/>
                </a:ext>
              </a:extLst>
            </p:cNvPr>
            <p:cNvSpPr>
              <a:spLocks/>
            </p:cNvSpPr>
            <p:nvPr/>
          </p:nvSpPr>
          <p:spPr bwMode="auto">
            <a:xfrm>
              <a:off x="3839" y="1297"/>
              <a:ext cx="23" cy="24"/>
            </a:xfrm>
            <a:custGeom>
              <a:avLst/>
              <a:gdLst>
                <a:gd name="T0" fmla="*/ 23 w 23"/>
                <a:gd name="T1" fmla="*/ 0 h 24"/>
                <a:gd name="T2" fmla="*/ 0 w 23"/>
                <a:gd name="T3" fmla="*/ 3 h 24"/>
                <a:gd name="T4" fmla="*/ 0 w 23"/>
                <a:gd name="T5" fmla="*/ 12 h 24"/>
                <a:gd name="T6" fmla="*/ 3 w 23"/>
                <a:gd name="T7" fmla="*/ 12 h 24"/>
                <a:gd name="T8" fmla="*/ 3 w 23"/>
                <a:gd name="T9" fmla="*/ 24 h 24"/>
                <a:gd name="T10" fmla="*/ 9 w 23"/>
                <a:gd name="T11" fmla="*/ 24 h 24"/>
                <a:gd name="T12" fmla="*/ 9 w 23"/>
                <a:gd name="T13" fmla="*/ 12 h 24"/>
                <a:gd name="T14" fmla="*/ 22 w 23"/>
                <a:gd name="T15" fmla="*/ 12 h 24"/>
                <a:gd name="T16" fmla="*/ 23 w 23"/>
                <a:gd name="T17" fmla="*/ 0 h 2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3"/>
                <a:gd name="T28" fmla="*/ 0 h 24"/>
                <a:gd name="T29" fmla="*/ 23 w 23"/>
                <a:gd name="T30" fmla="*/ 24 h 24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3" h="24">
                  <a:moveTo>
                    <a:pt x="23" y="0"/>
                  </a:moveTo>
                  <a:lnTo>
                    <a:pt x="0" y="3"/>
                  </a:lnTo>
                  <a:lnTo>
                    <a:pt x="0" y="12"/>
                  </a:lnTo>
                  <a:lnTo>
                    <a:pt x="3" y="12"/>
                  </a:lnTo>
                  <a:lnTo>
                    <a:pt x="3" y="24"/>
                  </a:lnTo>
                  <a:lnTo>
                    <a:pt x="9" y="24"/>
                  </a:lnTo>
                  <a:lnTo>
                    <a:pt x="9" y="12"/>
                  </a:lnTo>
                  <a:lnTo>
                    <a:pt x="22" y="12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005F5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595" name="Freeform 317">
              <a:extLst>
                <a:ext uri="{FF2B5EF4-FFF2-40B4-BE49-F238E27FC236}">
                  <a16:creationId xmlns:a16="http://schemas.microsoft.com/office/drawing/2014/main" xmlns="" id="{825DBEE3-5F61-4E10-A597-9E1274FBB496}"/>
                </a:ext>
              </a:extLst>
            </p:cNvPr>
            <p:cNvSpPr>
              <a:spLocks/>
            </p:cNvSpPr>
            <p:nvPr/>
          </p:nvSpPr>
          <p:spPr bwMode="auto">
            <a:xfrm>
              <a:off x="4291" y="1287"/>
              <a:ext cx="49" cy="29"/>
            </a:xfrm>
            <a:custGeom>
              <a:avLst/>
              <a:gdLst>
                <a:gd name="T0" fmla="*/ 0 w 49"/>
                <a:gd name="T1" fmla="*/ 7 h 29"/>
                <a:gd name="T2" fmla="*/ 14 w 49"/>
                <a:gd name="T3" fmla="*/ 7 h 29"/>
                <a:gd name="T4" fmla="*/ 14 w 49"/>
                <a:gd name="T5" fmla="*/ 0 h 29"/>
                <a:gd name="T6" fmla="*/ 25 w 49"/>
                <a:gd name="T7" fmla="*/ 0 h 29"/>
                <a:gd name="T8" fmla="*/ 25 w 49"/>
                <a:gd name="T9" fmla="*/ 7 h 29"/>
                <a:gd name="T10" fmla="*/ 31 w 49"/>
                <a:gd name="T11" fmla="*/ 8 h 29"/>
                <a:gd name="T12" fmla="*/ 31 w 49"/>
                <a:gd name="T13" fmla="*/ 3 h 29"/>
                <a:gd name="T14" fmla="*/ 41 w 49"/>
                <a:gd name="T15" fmla="*/ 3 h 29"/>
                <a:gd name="T16" fmla="*/ 41 w 49"/>
                <a:gd name="T17" fmla="*/ 10 h 29"/>
                <a:gd name="T18" fmla="*/ 49 w 49"/>
                <a:gd name="T19" fmla="*/ 13 h 29"/>
                <a:gd name="T20" fmla="*/ 49 w 49"/>
                <a:gd name="T21" fmla="*/ 29 h 29"/>
                <a:gd name="T22" fmla="*/ 0 w 49"/>
                <a:gd name="T23" fmla="*/ 29 h 29"/>
                <a:gd name="T24" fmla="*/ 0 w 49"/>
                <a:gd name="T25" fmla="*/ 7 h 29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49"/>
                <a:gd name="T40" fmla="*/ 0 h 29"/>
                <a:gd name="T41" fmla="*/ 49 w 49"/>
                <a:gd name="T42" fmla="*/ 29 h 29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49" h="29">
                  <a:moveTo>
                    <a:pt x="0" y="7"/>
                  </a:moveTo>
                  <a:lnTo>
                    <a:pt x="14" y="7"/>
                  </a:lnTo>
                  <a:lnTo>
                    <a:pt x="14" y="0"/>
                  </a:lnTo>
                  <a:lnTo>
                    <a:pt x="25" y="0"/>
                  </a:lnTo>
                  <a:lnTo>
                    <a:pt x="25" y="7"/>
                  </a:lnTo>
                  <a:lnTo>
                    <a:pt x="31" y="8"/>
                  </a:lnTo>
                  <a:lnTo>
                    <a:pt x="31" y="3"/>
                  </a:lnTo>
                  <a:lnTo>
                    <a:pt x="41" y="3"/>
                  </a:lnTo>
                  <a:lnTo>
                    <a:pt x="41" y="10"/>
                  </a:lnTo>
                  <a:lnTo>
                    <a:pt x="49" y="13"/>
                  </a:lnTo>
                  <a:lnTo>
                    <a:pt x="49" y="29"/>
                  </a:lnTo>
                  <a:lnTo>
                    <a:pt x="0" y="29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00808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596" name="Freeform 318">
              <a:extLst>
                <a:ext uri="{FF2B5EF4-FFF2-40B4-BE49-F238E27FC236}">
                  <a16:creationId xmlns:a16="http://schemas.microsoft.com/office/drawing/2014/main" xmlns="" id="{99E7DEBB-B3EC-4063-B6C1-03678EFBAF37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7" y="1235"/>
              <a:ext cx="40" cy="90"/>
            </a:xfrm>
            <a:custGeom>
              <a:avLst/>
              <a:gdLst>
                <a:gd name="T0" fmla="*/ 0 w 40"/>
                <a:gd name="T1" fmla="*/ 0 h 90"/>
                <a:gd name="T2" fmla="*/ 13 w 40"/>
                <a:gd name="T3" fmla="*/ 6 h 90"/>
                <a:gd name="T4" fmla="*/ 13 w 40"/>
                <a:gd name="T5" fmla="*/ 18 h 90"/>
                <a:gd name="T6" fmla="*/ 30 w 40"/>
                <a:gd name="T7" fmla="*/ 22 h 90"/>
                <a:gd name="T8" fmla="*/ 30 w 40"/>
                <a:gd name="T9" fmla="*/ 16 h 90"/>
                <a:gd name="T10" fmla="*/ 40 w 40"/>
                <a:gd name="T11" fmla="*/ 19 h 90"/>
                <a:gd name="T12" fmla="*/ 40 w 40"/>
                <a:gd name="T13" fmla="*/ 82 h 90"/>
                <a:gd name="T14" fmla="*/ 0 w 40"/>
                <a:gd name="T15" fmla="*/ 90 h 90"/>
                <a:gd name="T16" fmla="*/ 0 w 40"/>
                <a:gd name="T17" fmla="*/ 0 h 9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40"/>
                <a:gd name="T28" fmla="*/ 0 h 90"/>
                <a:gd name="T29" fmla="*/ 40 w 40"/>
                <a:gd name="T30" fmla="*/ 90 h 90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40" h="90">
                  <a:moveTo>
                    <a:pt x="0" y="0"/>
                  </a:moveTo>
                  <a:lnTo>
                    <a:pt x="13" y="6"/>
                  </a:lnTo>
                  <a:lnTo>
                    <a:pt x="13" y="18"/>
                  </a:lnTo>
                  <a:lnTo>
                    <a:pt x="30" y="22"/>
                  </a:lnTo>
                  <a:lnTo>
                    <a:pt x="30" y="16"/>
                  </a:lnTo>
                  <a:lnTo>
                    <a:pt x="40" y="19"/>
                  </a:lnTo>
                  <a:lnTo>
                    <a:pt x="40" y="82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597" name="Freeform 319">
              <a:extLst>
                <a:ext uri="{FF2B5EF4-FFF2-40B4-BE49-F238E27FC236}">
                  <a16:creationId xmlns:a16="http://schemas.microsoft.com/office/drawing/2014/main" xmlns="" id="{0AFDED37-4553-499C-983E-C0999F6DD373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7" y="1267"/>
              <a:ext cx="19" cy="55"/>
            </a:xfrm>
            <a:custGeom>
              <a:avLst/>
              <a:gdLst>
                <a:gd name="T0" fmla="*/ 0 w 19"/>
                <a:gd name="T1" fmla="*/ 0 h 55"/>
                <a:gd name="T2" fmla="*/ 19 w 19"/>
                <a:gd name="T3" fmla="*/ 6 h 55"/>
                <a:gd name="T4" fmla="*/ 19 w 19"/>
                <a:gd name="T5" fmla="*/ 54 h 55"/>
                <a:gd name="T6" fmla="*/ 13 w 19"/>
                <a:gd name="T7" fmla="*/ 55 h 55"/>
                <a:gd name="T8" fmla="*/ 13 w 19"/>
                <a:gd name="T9" fmla="*/ 8 h 55"/>
                <a:gd name="T10" fmla="*/ 0 w 19"/>
                <a:gd name="T11" fmla="*/ 3 h 55"/>
                <a:gd name="T12" fmla="*/ 0 w 19"/>
                <a:gd name="T13" fmla="*/ 0 h 5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9"/>
                <a:gd name="T22" fmla="*/ 0 h 55"/>
                <a:gd name="T23" fmla="*/ 19 w 19"/>
                <a:gd name="T24" fmla="*/ 55 h 55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9" h="55">
                  <a:moveTo>
                    <a:pt x="0" y="0"/>
                  </a:moveTo>
                  <a:lnTo>
                    <a:pt x="19" y="6"/>
                  </a:lnTo>
                  <a:lnTo>
                    <a:pt x="19" y="54"/>
                  </a:lnTo>
                  <a:lnTo>
                    <a:pt x="13" y="55"/>
                  </a:lnTo>
                  <a:lnTo>
                    <a:pt x="13" y="8"/>
                  </a:lnTo>
                  <a:lnTo>
                    <a:pt x="0" y="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5F5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grpSp>
          <p:nvGrpSpPr>
            <p:cNvPr id="598" name="Group 320">
              <a:extLst>
                <a:ext uri="{FF2B5EF4-FFF2-40B4-BE49-F238E27FC236}">
                  <a16:creationId xmlns:a16="http://schemas.microsoft.com/office/drawing/2014/main" xmlns="" id="{770E1AEA-E48F-4244-9FC5-077A9DEFB94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73" y="1183"/>
              <a:ext cx="197" cy="145"/>
              <a:chOff x="4073" y="1183"/>
              <a:chExt cx="197" cy="145"/>
            </a:xfrm>
          </p:grpSpPr>
          <p:sp>
            <p:nvSpPr>
              <p:cNvPr id="728" name="Freeform 321">
                <a:extLst>
                  <a:ext uri="{FF2B5EF4-FFF2-40B4-BE49-F238E27FC236}">
                    <a16:creationId xmlns:a16="http://schemas.microsoft.com/office/drawing/2014/main" xmlns="" id="{BE3D2AE0-13D4-42C9-9FB8-6552AF401A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73" y="1183"/>
                <a:ext cx="154" cy="145"/>
              </a:xfrm>
              <a:custGeom>
                <a:avLst/>
                <a:gdLst>
                  <a:gd name="T0" fmla="*/ 0 w 154"/>
                  <a:gd name="T1" fmla="*/ 30 h 145"/>
                  <a:gd name="T2" fmla="*/ 154 w 154"/>
                  <a:gd name="T3" fmla="*/ 0 h 145"/>
                  <a:gd name="T4" fmla="*/ 154 w 154"/>
                  <a:gd name="T5" fmla="*/ 145 h 145"/>
                  <a:gd name="T6" fmla="*/ 0 w 154"/>
                  <a:gd name="T7" fmla="*/ 145 h 145"/>
                  <a:gd name="T8" fmla="*/ 0 w 154"/>
                  <a:gd name="T9" fmla="*/ 30 h 14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54"/>
                  <a:gd name="T16" fmla="*/ 0 h 145"/>
                  <a:gd name="T17" fmla="*/ 154 w 154"/>
                  <a:gd name="T18" fmla="*/ 145 h 14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54" h="145">
                    <a:moveTo>
                      <a:pt x="0" y="30"/>
                    </a:moveTo>
                    <a:lnTo>
                      <a:pt x="154" y="0"/>
                    </a:lnTo>
                    <a:lnTo>
                      <a:pt x="154" y="145"/>
                    </a:lnTo>
                    <a:lnTo>
                      <a:pt x="0" y="145"/>
                    </a:lnTo>
                    <a:lnTo>
                      <a:pt x="0" y="30"/>
                    </a:lnTo>
                    <a:close/>
                  </a:path>
                </a:pathLst>
              </a:custGeom>
              <a:solidFill>
                <a:srgbClr val="00808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729" name="Freeform 322">
                <a:extLst>
                  <a:ext uri="{FF2B5EF4-FFF2-40B4-BE49-F238E27FC236}">
                    <a16:creationId xmlns:a16="http://schemas.microsoft.com/office/drawing/2014/main" xmlns="" id="{4976AD3D-B276-445D-A0BD-14BFA2B1BB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27" y="1183"/>
                <a:ext cx="43" cy="145"/>
              </a:xfrm>
              <a:custGeom>
                <a:avLst/>
                <a:gdLst>
                  <a:gd name="T0" fmla="*/ 27 w 43"/>
                  <a:gd name="T1" fmla="*/ 0 h 145"/>
                  <a:gd name="T2" fmla="*/ 27 w 43"/>
                  <a:gd name="T3" fmla="*/ 6 h 145"/>
                  <a:gd name="T4" fmla="*/ 0 w 43"/>
                  <a:gd name="T5" fmla="*/ 0 h 145"/>
                  <a:gd name="T6" fmla="*/ 0 w 43"/>
                  <a:gd name="T7" fmla="*/ 145 h 145"/>
                  <a:gd name="T8" fmla="*/ 29 w 43"/>
                  <a:gd name="T9" fmla="*/ 141 h 145"/>
                  <a:gd name="T10" fmla="*/ 29 w 43"/>
                  <a:gd name="T11" fmla="*/ 30 h 145"/>
                  <a:gd name="T12" fmla="*/ 43 w 43"/>
                  <a:gd name="T13" fmla="*/ 32 h 145"/>
                  <a:gd name="T14" fmla="*/ 43 w 43"/>
                  <a:gd name="T15" fmla="*/ 3 h 145"/>
                  <a:gd name="T16" fmla="*/ 27 w 43"/>
                  <a:gd name="T17" fmla="*/ 0 h 14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43"/>
                  <a:gd name="T28" fmla="*/ 0 h 145"/>
                  <a:gd name="T29" fmla="*/ 43 w 43"/>
                  <a:gd name="T30" fmla="*/ 145 h 145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43" h="145">
                    <a:moveTo>
                      <a:pt x="27" y="0"/>
                    </a:moveTo>
                    <a:lnTo>
                      <a:pt x="27" y="6"/>
                    </a:lnTo>
                    <a:lnTo>
                      <a:pt x="0" y="0"/>
                    </a:lnTo>
                    <a:lnTo>
                      <a:pt x="0" y="145"/>
                    </a:lnTo>
                    <a:lnTo>
                      <a:pt x="29" y="141"/>
                    </a:lnTo>
                    <a:lnTo>
                      <a:pt x="29" y="30"/>
                    </a:lnTo>
                    <a:lnTo>
                      <a:pt x="43" y="32"/>
                    </a:lnTo>
                    <a:lnTo>
                      <a:pt x="43" y="3"/>
                    </a:lnTo>
                    <a:lnTo>
                      <a:pt x="27" y="0"/>
                    </a:lnTo>
                    <a:close/>
                  </a:path>
                </a:pathLst>
              </a:custGeom>
              <a:solidFill>
                <a:srgbClr val="7FFFD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  <p:sp>
          <p:nvSpPr>
            <p:cNvPr id="599" name="Freeform 323">
              <a:extLst>
                <a:ext uri="{FF2B5EF4-FFF2-40B4-BE49-F238E27FC236}">
                  <a16:creationId xmlns:a16="http://schemas.microsoft.com/office/drawing/2014/main" xmlns="" id="{5333E7C4-9964-4E8D-88BA-23B8487F59EF}"/>
                </a:ext>
              </a:extLst>
            </p:cNvPr>
            <p:cNvSpPr>
              <a:spLocks/>
            </p:cNvSpPr>
            <p:nvPr/>
          </p:nvSpPr>
          <p:spPr bwMode="auto">
            <a:xfrm>
              <a:off x="4140" y="1192"/>
              <a:ext cx="24" cy="86"/>
            </a:xfrm>
            <a:custGeom>
              <a:avLst/>
              <a:gdLst>
                <a:gd name="T0" fmla="*/ 24 w 24"/>
                <a:gd name="T1" fmla="*/ 0 h 86"/>
                <a:gd name="T2" fmla="*/ 24 w 24"/>
                <a:gd name="T3" fmla="*/ 86 h 86"/>
                <a:gd name="T4" fmla="*/ 0 w 24"/>
                <a:gd name="T5" fmla="*/ 86 h 86"/>
                <a:gd name="T6" fmla="*/ 0 w 24"/>
                <a:gd name="T7" fmla="*/ 4 h 86"/>
                <a:gd name="T8" fmla="*/ 24 w 24"/>
                <a:gd name="T9" fmla="*/ 0 h 8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4"/>
                <a:gd name="T16" fmla="*/ 0 h 86"/>
                <a:gd name="T17" fmla="*/ 24 w 24"/>
                <a:gd name="T18" fmla="*/ 86 h 8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4" h="86">
                  <a:moveTo>
                    <a:pt x="24" y="0"/>
                  </a:moveTo>
                  <a:lnTo>
                    <a:pt x="24" y="86"/>
                  </a:lnTo>
                  <a:lnTo>
                    <a:pt x="0" y="86"/>
                  </a:lnTo>
                  <a:lnTo>
                    <a:pt x="0" y="4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00DFB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600" name="Freeform 324">
              <a:extLst>
                <a:ext uri="{FF2B5EF4-FFF2-40B4-BE49-F238E27FC236}">
                  <a16:creationId xmlns:a16="http://schemas.microsoft.com/office/drawing/2014/main" xmlns="" id="{C950DB14-F283-4ABF-8A7B-FE61C5595FD2}"/>
                </a:ext>
              </a:extLst>
            </p:cNvPr>
            <p:cNvSpPr>
              <a:spLocks/>
            </p:cNvSpPr>
            <p:nvPr/>
          </p:nvSpPr>
          <p:spPr bwMode="auto">
            <a:xfrm>
              <a:off x="4140" y="1278"/>
              <a:ext cx="32" cy="19"/>
            </a:xfrm>
            <a:custGeom>
              <a:avLst/>
              <a:gdLst>
                <a:gd name="T0" fmla="*/ 0 w 32"/>
                <a:gd name="T1" fmla="*/ 0 h 19"/>
                <a:gd name="T2" fmla="*/ 24 w 32"/>
                <a:gd name="T3" fmla="*/ 0 h 19"/>
                <a:gd name="T4" fmla="*/ 32 w 32"/>
                <a:gd name="T5" fmla="*/ 19 h 19"/>
                <a:gd name="T6" fmla="*/ 10 w 32"/>
                <a:gd name="T7" fmla="*/ 19 h 19"/>
                <a:gd name="T8" fmla="*/ 0 w 32"/>
                <a:gd name="T9" fmla="*/ 0 h 1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"/>
                <a:gd name="T16" fmla="*/ 0 h 19"/>
                <a:gd name="T17" fmla="*/ 32 w 32"/>
                <a:gd name="T18" fmla="*/ 19 h 1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" h="19">
                  <a:moveTo>
                    <a:pt x="0" y="0"/>
                  </a:moveTo>
                  <a:lnTo>
                    <a:pt x="24" y="0"/>
                  </a:lnTo>
                  <a:lnTo>
                    <a:pt x="32" y="19"/>
                  </a:lnTo>
                  <a:lnTo>
                    <a:pt x="10" y="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08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601" name="Freeform 325">
              <a:extLst>
                <a:ext uri="{FF2B5EF4-FFF2-40B4-BE49-F238E27FC236}">
                  <a16:creationId xmlns:a16="http://schemas.microsoft.com/office/drawing/2014/main" xmlns="" id="{A04AD578-22B0-451D-A88D-DBC071FC0A2A}"/>
                </a:ext>
              </a:extLst>
            </p:cNvPr>
            <p:cNvSpPr>
              <a:spLocks/>
            </p:cNvSpPr>
            <p:nvPr/>
          </p:nvSpPr>
          <p:spPr bwMode="auto">
            <a:xfrm>
              <a:off x="4166" y="1192"/>
              <a:ext cx="8" cy="106"/>
            </a:xfrm>
            <a:custGeom>
              <a:avLst/>
              <a:gdLst>
                <a:gd name="T0" fmla="*/ 0 w 8"/>
                <a:gd name="T1" fmla="*/ 0 h 106"/>
                <a:gd name="T2" fmla="*/ 8 w 8"/>
                <a:gd name="T3" fmla="*/ 0 h 106"/>
                <a:gd name="T4" fmla="*/ 8 w 8"/>
                <a:gd name="T5" fmla="*/ 106 h 106"/>
                <a:gd name="T6" fmla="*/ 0 w 8"/>
                <a:gd name="T7" fmla="*/ 86 h 106"/>
                <a:gd name="T8" fmla="*/ 0 w 8"/>
                <a:gd name="T9" fmla="*/ 0 h 1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"/>
                <a:gd name="T16" fmla="*/ 0 h 106"/>
                <a:gd name="T17" fmla="*/ 8 w 8"/>
                <a:gd name="T18" fmla="*/ 106 h 1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" h="106">
                  <a:moveTo>
                    <a:pt x="0" y="0"/>
                  </a:moveTo>
                  <a:lnTo>
                    <a:pt x="8" y="0"/>
                  </a:lnTo>
                  <a:lnTo>
                    <a:pt x="8" y="106"/>
                  </a:lnTo>
                  <a:lnTo>
                    <a:pt x="0" y="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FFFD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602" name="Freeform 326">
              <a:extLst>
                <a:ext uri="{FF2B5EF4-FFF2-40B4-BE49-F238E27FC236}">
                  <a16:creationId xmlns:a16="http://schemas.microsoft.com/office/drawing/2014/main" xmlns="" id="{C8093F60-DC48-4C60-9037-AD4763B7B661}"/>
                </a:ext>
              </a:extLst>
            </p:cNvPr>
            <p:cNvSpPr>
              <a:spLocks/>
            </p:cNvSpPr>
            <p:nvPr/>
          </p:nvSpPr>
          <p:spPr bwMode="auto">
            <a:xfrm>
              <a:off x="4112" y="1204"/>
              <a:ext cx="11" cy="94"/>
            </a:xfrm>
            <a:custGeom>
              <a:avLst/>
              <a:gdLst>
                <a:gd name="T0" fmla="*/ 0 w 11"/>
                <a:gd name="T1" fmla="*/ 0 h 94"/>
                <a:gd name="T2" fmla="*/ 0 w 11"/>
                <a:gd name="T3" fmla="*/ 75 h 94"/>
                <a:gd name="T4" fmla="*/ 11 w 11"/>
                <a:gd name="T5" fmla="*/ 94 h 94"/>
                <a:gd name="T6" fmla="*/ 11 w 11"/>
                <a:gd name="T7" fmla="*/ 0 h 94"/>
                <a:gd name="T8" fmla="*/ 0 w 11"/>
                <a:gd name="T9" fmla="*/ 0 h 9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"/>
                <a:gd name="T16" fmla="*/ 0 h 94"/>
                <a:gd name="T17" fmla="*/ 11 w 11"/>
                <a:gd name="T18" fmla="*/ 94 h 9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" h="94">
                  <a:moveTo>
                    <a:pt x="0" y="0"/>
                  </a:moveTo>
                  <a:lnTo>
                    <a:pt x="0" y="75"/>
                  </a:lnTo>
                  <a:lnTo>
                    <a:pt x="11" y="94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FFFD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603" name="Freeform 327">
              <a:extLst>
                <a:ext uri="{FF2B5EF4-FFF2-40B4-BE49-F238E27FC236}">
                  <a16:creationId xmlns:a16="http://schemas.microsoft.com/office/drawing/2014/main" xmlns="" id="{BAFBF153-3FD8-4096-98AD-5A07CA949088}"/>
                </a:ext>
              </a:extLst>
            </p:cNvPr>
            <p:cNvSpPr>
              <a:spLocks/>
            </p:cNvSpPr>
            <p:nvPr/>
          </p:nvSpPr>
          <p:spPr bwMode="auto">
            <a:xfrm>
              <a:off x="4088" y="1204"/>
              <a:ext cx="22" cy="79"/>
            </a:xfrm>
            <a:custGeom>
              <a:avLst/>
              <a:gdLst>
                <a:gd name="T0" fmla="*/ 0 w 22"/>
                <a:gd name="T1" fmla="*/ 3 h 79"/>
                <a:gd name="T2" fmla="*/ 22 w 22"/>
                <a:gd name="T3" fmla="*/ 0 h 79"/>
                <a:gd name="T4" fmla="*/ 22 w 22"/>
                <a:gd name="T5" fmla="*/ 77 h 79"/>
                <a:gd name="T6" fmla="*/ 0 w 22"/>
                <a:gd name="T7" fmla="*/ 79 h 79"/>
                <a:gd name="T8" fmla="*/ 0 w 22"/>
                <a:gd name="T9" fmla="*/ 3 h 7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"/>
                <a:gd name="T16" fmla="*/ 0 h 79"/>
                <a:gd name="T17" fmla="*/ 22 w 22"/>
                <a:gd name="T18" fmla="*/ 79 h 7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" h="79">
                  <a:moveTo>
                    <a:pt x="0" y="3"/>
                  </a:moveTo>
                  <a:lnTo>
                    <a:pt x="22" y="0"/>
                  </a:lnTo>
                  <a:lnTo>
                    <a:pt x="22" y="77"/>
                  </a:lnTo>
                  <a:lnTo>
                    <a:pt x="0" y="79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00DFB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604" name="Freeform 328">
              <a:extLst>
                <a:ext uri="{FF2B5EF4-FFF2-40B4-BE49-F238E27FC236}">
                  <a16:creationId xmlns:a16="http://schemas.microsoft.com/office/drawing/2014/main" xmlns="" id="{5C71CEF4-A161-4D37-846B-E43BDAC37A46}"/>
                </a:ext>
              </a:extLst>
            </p:cNvPr>
            <p:cNvSpPr>
              <a:spLocks/>
            </p:cNvSpPr>
            <p:nvPr/>
          </p:nvSpPr>
          <p:spPr bwMode="auto">
            <a:xfrm>
              <a:off x="4087" y="1279"/>
              <a:ext cx="36" cy="21"/>
            </a:xfrm>
            <a:custGeom>
              <a:avLst/>
              <a:gdLst>
                <a:gd name="T0" fmla="*/ 0 w 36"/>
                <a:gd name="T1" fmla="*/ 2 h 21"/>
                <a:gd name="T2" fmla="*/ 22 w 36"/>
                <a:gd name="T3" fmla="*/ 0 h 21"/>
                <a:gd name="T4" fmla="*/ 36 w 36"/>
                <a:gd name="T5" fmla="*/ 21 h 21"/>
                <a:gd name="T6" fmla="*/ 11 w 36"/>
                <a:gd name="T7" fmla="*/ 21 h 21"/>
                <a:gd name="T8" fmla="*/ 0 w 36"/>
                <a:gd name="T9" fmla="*/ 2 h 2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6"/>
                <a:gd name="T16" fmla="*/ 0 h 21"/>
                <a:gd name="T17" fmla="*/ 36 w 36"/>
                <a:gd name="T18" fmla="*/ 21 h 2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6" h="21">
                  <a:moveTo>
                    <a:pt x="0" y="2"/>
                  </a:moveTo>
                  <a:lnTo>
                    <a:pt x="22" y="0"/>
                  </a:lnTo>
                  <a:lnTo>
                    <a:pt x="36" y="21"/>
                  </a:lnTo>
                  <a:lnTo>
                    <a:pt x="11" y="21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808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605" name="Freeform 329">
              <a:extLst>
                <a:ext uri="{FF2B5EF4-FFF2-40B4-BE49-F238E27FC236}">
                  <a16:creationId xmlns:a16="http://schemas.microsoft.com/office/drawing/2014/main" xmlns="" id="{7D08535B-B613-43D0-9F43-BF582C08CEC1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1" y="1240"/>
              <a:ext cx="33" cy="28"/>
            </a:xfrm>
            <a:custGeom>
              <a:avLst/>
              <a:gdLst>
                <a:gd name="T0" fmla="*/ 0 w 33"/>
                <a:gd name="T1" fmla="*/ 0 h 28"/>
                <a:gd name="T2" fmla="*/ 22 w 33"/>
                <a:gd name="T3" fmla="*/ 0 h 28"/>
                <a:gd name="T4" fmla="*/ 33 w 33"/>
                <a:gd name="T5" fmla="*/ 28 h 28"/>
                <a:gd name="T6" fmla="*/ 11 w 33"/>
                <a:gd name="T7" fmla="*/ 28 h 28"/>
                <a:gd name="T8" fmla="*/ 0 w 33"/>
                <a:gd name="T9" fmla="*/ 0 h 2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3"/>
                <a:gd name="T16" fmla="*/ 0 h 28"/>
                <a:gd name="T17" fmla="*/ 33 w 33"/>
                <a:gd name="T18" fmla="*/ 28 h 2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3" h="28">
                  <a:moveTo>
                    <a:pt x="0" y="0"/>
                  </a:moveTo>
                  <a:lnTo>
                    <a:pt x="22" y="0"/>
                  </a:lnTo>
                  <a:lnTo>
                    <a:pt x="33" y="28"/>
                  </a:lnTo>
                  <a:lnTo>
                    <a:pt x="11" y="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08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606" name="Freeform 330">
              <a:extLst>
                <a:ext uri="{FF2B5EF4-FFF2-40B4-BE49-F238E27FC236}">
                  <a16:creationId xmlns:a16="http://schemas.microsoft.com/office/drawing/2014/main" xmlns="" id="{DA3618DD-833B-4213-A617-6FC9AC075E99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1" y="1183"/>
              <a:ext cx="22" cy="58"/>
            </a:xfrm>
            <a:custGeom>
              <a:avLst/>
              <a:gdLst>
                <a:gd name="T0" fmla="*/ 0 w 22"/>
                <a:gd name="T1" fmla="*/ 58 h 58"/>
                <a:gd name="T2" fmla="*/ 22 w 22"/>
                <a:gd name="T3" fmla="*/ 55 h 58"/>
                <a:gd name="T4" fmla="*/ 22 w 22"/>
                <a:gd name="T5" fmla="*/ 0 h 58"/>
                <a:gd name="T6" fmla="*/ 0 w 22"/>
                <a:gd name="T7" fmla="*/ 3 h 58"/>
                <a:gd name="T8" fmla="*/ 0 w 22"/>
                <a:gd name="T9" fmla="*/ 58 h 5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"/>
                <a:gd name="T16" fmla="*/ 0 h 58"/>
                <a:gd name="T17" fmla="*/ 22 w 22"/>
                <a:gd name="T18" fmla="*/ 58 h 5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" h="58">
                  <a:moveTo>
                    <a:pt x="0" y="58"/>
                  </a:moveTo>
                  <a:lnTo>
                    <a:pt x="22" y="55"/>
                  </a:lnTo>
                  <a:lnTo>
                    <a:pt x="22" y="0"/>
                  </a:lnTo>
                  <a:lnTo>
                    <a:pt x="0" y="3"/>
                  </a:lnTo>
                  <a:lnTo>
                    <a:pt x="0" y="58"/>
                  </a:lnTo>
                  <a:close/>
                </a:path>
              </a:pathLst>
            </a:custGeom>
            <a:solidFill>
              <a:srgbClr val="00DFB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607" name="Freeform 331">
              <a:extLst>
                <a:ext uri="{FF2B5EF4-FFF2-40B4-BE49-F238E27FC236}">
                  <a16:creationId xmlns:a16="http://schemas.microsoft.com/office/drawing/2014/main" xmlns="" id="{30EC37DD-A54F-4CE4-9D3B-88C2F3C158D0}"/>
                </a:ext>
              </a:extLst>
            </p:cNvPr>
            <p:cNvSpPr>
              <a:spLocks/>
            </p:cNvSpPr>
            <p:nvPr/>
          </p:nvSpPr>
          <p:spPr bwMode="auto">
            <a:xfrm>
              <a:off x="4213" y="1183"/>
              <a:ext cx="11" cy="87"/>
            </a:xfrm>
            <a:custGeom>
              <a:avLst/>
              <a:gdLst>
                <a:gd name="T0" fmla="*/ 0 w 11"/>
                <a:gd name="T1" fmla="*/ 0 h 87"/>
                <a:gd name="T2" fmla="*/ 0 w 11"/>
                <a:gd name="T3" fmla="*/ 57 h 87"/>
                <a:gd name="T4" fmla="*/ 11 w 11"/>
                <a:gd name="T5" fmla="*/ 87 h 87"/>
                <a:gd name="T6" fmla="*/ 11 w 11"/>
                <a:gd name="T7" fmla="*/ 2 h 87"/>
                <a:gd name="T8" fmla="*/ 0 w 11"/>
                <a:gd name="T9" fmla="*/ 0 h 8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"/>
                <a:gd name="T16" fmla="*/ 0 h 87"/>
                <a:gd name="T17" fmla="*/ 11 w 11"/>
                <a:gd name="T18" fmla="*/ 87 h 8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" h="87">
                  <a:moveTo>
                    <a:pt x="0" y="0"/>
                  </a:moveTo>
                  <a:lnTo>
                    <a:pt x="0" y="57"/>
                  </a:lnTo>
                  <a:lnTo>
                    <a:pt x="11" y="87"/>
                  </a:lnTo>
                  <a:lnTo>
                    <a:pt x="11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FFFD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608" name="Freeform 332">
              <a:extLst>
                <a:ext uri="{FF2B5EF4-FFF2-40B4-BE49-F238E27FC236}">
                  <a16:creationId xmlns:a16="http://schemas.microsoft.com/office/drawing/2014/main" xmlns="" id="{D9F388B3-18B8-4753-8522-D6BE1E446F52}"/>
                </a:ext>
              </a:extLst>
            </p:cNvPr>
            <p:cNvSpPr>
              <a:spLocks/>
            </p:cNvSpPr>
            <p:nvPr/>
          </p:nvSpPr>
          <p:spPr bwMode="auto">
            <a:xfrm>
              <a:off x="4136" y="1199"/>
              <a:ext cx="14" cy="46"/>
            </a:xfrm>
            <a:custGeom>
              <a:avLst/>
              <a:gdLst>
                <a:gd name="T0" fmla="*/ 0 w 14"/>
                <a:gd name="T1" fmla="*/ 1 h 46"/>
                <a:gd name="T2" fmla="*/ 14 w 14"/>
                <a:gd name="T3" fmla="*/ 0 h 46"/>
                <a:gd name="T4" fmla="*/ 14 w 14"/>
                <a:gd name="T5" fmla="*/ 46 h 46"/>
                <a:gd name="T6" fmla="*/ 0 w 14"/>
                <a:gd name="T7" fmla="*/ 46 h 46"/>
                <a:gd name="T8" fmla="*/ 0 w 14"/>
                <a:gd name="T9" fmla="*/ 1 h 4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"/>
                <a:gd name="T16" fmla="*/ 0 h 46"/>
                <a:gd name="T17" fmla="*/ 14 w 14"/>
                <a:gd name="T18" fmla="*/ 46 h 4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" h="46">
                  <a:moveTo>
                    <a:pt x="0" y="1"/>
                  </a:moveTo>
                  <a:lnTo>
                    <a:pt x="14" y="0"/>
                  </a:lnTo>
                  <a:lnTo>
                    <a:pt x="14" y="46"/>
                  </a:lnTo>
                  <a:lnTo>
                    <a:pt x="0" y="4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DFB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609" name="Freeform 333">
              <a:extLst>
                <a:ext uri="{FF2B5EF4-FFF2-40B4-BE49-F238E27FC236}">
                  <a16:creationId xmlns:a16="http://schemas.microsoft.com/office/drawing/2014/main" xmlns="" id="{D53BB4B9-FC6A-4E2B-98A4-D585D424062B}"/>
                </a:ext>
              </a:extLst>
            </p:cNvPr>
            <p:cNvSpPr>
              <a:spLocks/>
            </p:cNvSpPr>
            <p:nvPr/>
          </p:nvSpPr>
          <p:spPr bwMode="auto">
            <a:xfrm>
              <a:off x="4136" y="1246"/>
              <a:ext cx="27" cy="26"/>
            </a:xfrm>
            <a:custGeom>
              <a:avLst/>
              <a:gdLst>
                <a:gd name="T0" fmla="*/ 0 w 27"/>
                <a:gd name="T1" fmla="*/ 0 h 26"/>
                <a:gd name="T2" fmla="*/ 14 w 27"/>
                <a:gd name="T3" fmla="*/ 0 h 26"/>
                <a:gd name="T4" fmla="*/ 27 w 27"/>
                <a:gd name="T5" fmla="*/ 26 h 26"/>
                <a:gd name="T6" fmla="*/ 12 w 27"/>
                <a:gd name="T7" fmla="*/ 26 h 26"/>
                <a:gd name="T8" fmla="*/ 0 w 27"/>
                <a:gd name="T9" fmla="*/ 0 h 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"/>
                <a:gd name="T16" fmla="*/ 0 h 26"/>
                <a:gd name="T17" fmla="*/ 27 w 27"/>
                <a:gd name="T18" fmla="*/ 26 h 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" h="26">
                  <a:moveTo>
                    <a:pt x="0" y="0"/>
                  </a:moveTo>
                  <a:lnTo>
                    <a:pt x="14" y="0"/>
                  </a:lnTo>
                  <a:lnTo>
                    <a:pt x="27" y="26"/>
                  </a:lnTo>
                  <a:lnTo>
                    <a:pt x="12" y="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08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610" name="Freeform 334">
              <a:extLst>
                <a:ext uri="{FF2B5EF4-FFF2-40B4-BE49-F238E27FC236}">
                  <a16:creationId xmlns:a16="http://schemas.microsoft.com/office/drawing/2014/main" xmlns="" id="{14263C8F-B272-40CF-88D4-C115C1093395}"/>
                </a:ext>
              </a:extLst>
            </p:cNvPr>
            <p:cNvSpPr>
              <a:spLocks/>
            </p:cNvSpPr>
            <p:nvPr/>
          </p:nvSpPr>
          <p:spPr bwMode="auto">
            <a:xfrm>
              <a:off x="4150" y="1199"/>
              <a:ext cx="13" cy="73"/>
            </a:xfrm>
            <a:custGeom>
              <a:avLst/>
              <a:gdLst>
                <a:gd name="T0" fmla="*/ 13 w 13"/>
                <a:gd name="T1" fmla="*/ 73 h 73"/>
                <a:gd name="T2" fmla="*/ 13 w 13"/>
                <a:gd name="T3" fmla="*/ 3 h 73"/>
                <a:gd name="T4" fmla="*/ 0 w 13"/>
                <a:gd name="T5" fmla="*/ 0 h 73"/>
                <a:gd name="T6" fmla="*/ 0 w 13"/>
                <a:gd name="T7" fmla="*/ 47 h 73"/>
                <a:gd name="T8" fmla="*/ 13 w 13"/>
                <a:gd name="T9" fmla="*/ 73 h 7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"/>
                <a:gd name="T16" fmla="*/ 0 h 73"/>
                <a:gd name="T17" fmla="*/ 13 w 13"/>
                <a:gd name="T18" fmla="*/ 73 h 7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" h="73">
                  <a:moveTo>
                    <a:pt x="13" y="73"/>
                  </a:moveTo>
                  <a:lnTo>
                    <a:pt x="13" y="3"/>
                  </a:lnTo>
                  <a:lnTo>
                    <a:pt x="0" y="0"/>
                  </a:lnTo>
                  <a:lnTo>
                    <a:pt x="0" y="47"/>
                  </a:lnTo>
                  <a:lnTo>
                    <a:pt x="13" y="73"/>
                  </a:lnTo>
                  <a:close/>
                </a:path>
              </a:pathLst>
            </a:custGeom>
            <a:solidFill>
              <a:srgbClr val="7FFFD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611" name="Freeform 335">
              <a:extLst>
                <a:ext uri="{FF2B5EF4-FFF2-40B4-BE49-F238E27FC236}">
                  <a16:creationId xmlns:a16="http://schemas.microsoft.com/office/drawing/2014/main" xmlns="" id="{4282DD82-8B50-41A3-B6D3-DCA7C1ED32A8}"/>
                </a:ext>
              </a:extLst>
            </p:cNvPr>
            <p:cNvSpPr>
              <a:spLocks/>
            </p:cNvSpPr>
            <p:nvPr/>
          </p:nvSpPr>
          <p:spPr bwMode="auto">
            <a:xfrm>
              <a:off x="4084" y="1249"/>
              <a:ext cx="23" cy="24"/>
            </a:xfrm>
            <a:custGeom>
              <a:avLst/>
              <a:gdLst>
                <a:gd name="T0" fmla="*/ 9 w 23"/>
                <a:gd name="T1" fmla="*/ 24 h 24"/>
                <a:gd name="T2" fmla="*/ 23 w 23"/>
                <a:gd name="T3" fmla="*/ 24 h 24"/>
                <a:gd name="T4" fmla="*/ 14 w 23"/>
                <a:gd name="T5" fmla="*/ 0 h 24"/>
                <a:gd name="T6" fmla="*/ 0 w 23"/>
                <a:gd name="T7" fmla="*/ 0 h 24"/>
                <a:gd name="T8" fmla="*/ 9 w 23"/>
                <a:gd name="T9" fmla="*/ 24 h 2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"/>
                <a:gd name="T16" fmla="*/ 0 h 24"/>
                <a:gd name="T17" fmla="*/ 23 w 23"/>
                <a:gd name="T18" fmla="*/ 24 h 2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" h="24">
                  <a:moveTo>
                    <a:pt x="9" y="24"/>
                  </a:moveTo>
                  <a:lnTo>
                    <a:pt x="23" y="24"/>
                  </a:lnTo>
                  <a:lnTo>
                    <a:pt x="14" y="0"/>
                  </a:lnTo>
                  <a:lnTo>
                    <a:pt x="0" y="0"/>
                  </a:lnTo>
                  <a:lnTo>
                    <a:pt x="9" y="24"/>
                  </a:lnTo>
                  <a:close/>
                </a:path>
              </a:pathLst>
            </a:custGeom>
            <a:solidFill>
              <a:srgbClr val="00808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612" name="Freeform 336">
              <a:extLst>
                <a:ext uri="{FF2B5EF4-FFF2-40B4-BE49-F238E27FC236}">
                  <a16:creationId xmlns:a16="http://schemas.microsoft.com/office/drawing/2014/main" xmlns="" id="{9CBA178F-45D9-4257-A477-93DAAFEE8D0E}"/>
                </a:ext>
              </a:extLst>
            </p:cNvPr>
            <p:cNvSpPr>
              <a:spLocks/>
            </p:cNvSpPr>
            <p:nvPr/>
          </p:nvSpPr>
          <p:spPr bwMode="auto">
            <a:xfrm>
              <a:off x="4084" y="1216"/>
              <a:ext cx="14" cy="33"/>
            </a:xfrm>
            <a:custGeom>
              <a:avLst/>
              <a:gdLst>
                <a:gd name="T0" fmla="*/ 0 w 14"/>
                <a:gd name="T1" fmla="*/ 33 h 33"/>
                <a:gd name="T2" fmla="*/ 14 w 14"/>
                <a:gd name="T3" fmla="*/ 33 h 33"/>
                <a:gd name="T4" fmla="*/ 14 w 14"/>
                <a:gd name="T5" fmla="*/ 0 h 33"/>
                <a:gd name="T6" fmla="*/ 0 w 14"/>
                <a:gd name="T7" fmla="*/ 2 h 33"/>
                <a:gd name="T8" fmla="*/ 0 w 14"/>
                <a:gd name="T9" fmla="*/ 33 h 3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"/>
                <a:gd name="T16" fmla="*/ 0 h 33"/>
                <a:gd name="T17" fmla="*/ 14 w 14"/>
                <a:gd name="T18" fmla="*/ 33 h 3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" h="33">
                  <a:moveTo>
                    <a:pt x="0" y="33"/>
                  </a:moveTo>
                  <a:lnTo>
                    <a:pt x="14" y="33"/>
                  </a:lnTo>
                  <a:lnTo>
                    <a:pt x="14" y="0"/>
                  </a:lnTo>
                  <a:lnTo>
                    <a:pt x="0" y="2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00DFB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613" name="Freeform 337">
              <a:extLst>
                <a:ext uri="{FF2B5EF4-FFF2-40B4-BE49-F238E27FC236}">
                  <a16:creationId xmlns:a16="http://schemas.microsoft.com/office/drawing/2014/main" xmlns="" id="{D02F26B4-70D7-4E7A-9F65-E94537AF96E8}"/>
                </a:ext>
              </a:extLst>
            </p:cNvPr>
            <p:cNvSpPr>
              <a:spLocks/>
            </p:cNvSpPr>
            <p:nvPr/>
          </p:nvSpPr>
          <p:spPr bwMode="auto">
            <a:xfrm>
              <a:off x="4098" y="1216"/>
              <a:ext cx="11" cy="57"/>
            </a:xfrm>
            <a:custGeom>
              <a:avLst/>
              <a:gdLst>
                <a:gd name="T0" fmla="*/ 0 w 11"/>
                <a:gd name="T1" fmla="*/ 0 h 57"/>
                <a:gd name="T2" fmla="*/ 0 w 11"/>
                <a:gd name="T3" fmla="*/ 32 h 57"/>
                <a:gd name="T4" fmla="*/ 11 w 11"/>
                <a:gd name="T5" fmla="*/ 57 h 57"/>
                <a:gd name="T6" fmla="*/ 9 w 11"/>
                <a:gd name="T7" fmla="*/ 8 h 57"/>
                <a:gd name="T8" fmla="*/ 0 w 11"/>
                <a:gd name="T9" fmla="*/ 0 h 5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"/>
                <a:gd name="T16" fmla="*/ 0 h 57"/>
                <a:gd name="T17" fmla="*/ 11 w 11"/>
                <a:gd name="T18" fmla="*/ 57 h 5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" h="57">
                  <a:moveTo>
                    <a:pt x="0" y="0"/>
                  </a:moveTo>
                  <a:lnTo>
                    <a:pt x="0" y="32"/>
                  </a:lnTo>
                  <a:lnTo>
                    <a:pt x="11" y="57"/>
                  </a:lnTo>
                  <a:lnTo>
                    <a:pt x="9" y="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614" name="Freeform 338">
              <a:extLst>
                <a:ext uri="{FF2B5EF4-FFF2-40B4-BE49-F238E27FC236}">
                  <a16:creationId xmlns:a16="http://schemas.microsoft.com/office/drawing/2014/main" xmlns="" id="{22A8823E-226C-43B7-9A78-8F2051E4ECA1}"/>
                </a:ext>
              </a:extLst>
            </p:cNvPr>
            <p:cNvSpPr>
              <a:spLocks/>
            </p:cNvSpPr>
            <p:nvPr/>
          </p:nvSpPr>
          <p:spPr bwMode="auto">
            <a:xfrm>
              <a:off x="4036" y="1197"/>
              <a:ext cx="41" cy="130"/>
            </a:xfrm>
            <a:custGeom>
              <a:avLst/>
              <a:gdLst>
                <a:gd name="T0" fmla="*/ 11 w 41"/>
                <a:gd name="T1" fmla="*/ 0 h 130"/>
                <a:gd name="T2" fmla="*/ 11 w 41"/>
                <a:gd name="T3" fmla="*/ 14 h 130"/>
                <a:gd name="T4" fmla="*/ 0 w 41"/>
                <a:gd name="T5" fmla="*/ 13 h 130"/>
                <a:gd name="T6" fmla="*/ 0 w 41"/>
                <a:gd name="T7" fmla="*/ 130 h 130"/>
                <a:gd name="T8" fmla="*/ 41 w 41"/>
                <a:gd name="T9" fmla="*/ 128 h 130"/>
                <a:gd name="T10" fmla="*/ 41 w 41"/>
                <a:gd name="T11" fmla="*/ 14 h 130"/>
                <a:gd name="T12" fmla="*/ 11 w 41"/>
                <a:gd name="T13" fmla="*/ 0 h 13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41"/>
                <a:gd name="T22" fmla="*/ 0 h 130"/>
                <a:gd name="T23" fmla="*/ 41 w 41"/>
                <a:gd name="T24" fmla="*/ 130 h 130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41" h="130">
                  <a:moveTo>
                    <a:pt x="11" y="0"/>
                  </a:moveTo>
                  <a:lnTo>
                    <a:pt x="11" y="14"/>
                  </a:lnTo>
                  <a:lnTo>
                    <a:pt x="0" y="13"/>
                  </a:lnTo>
                  <a:lnTo>
                    <a:pt x="0" y="130"/>
                  </a:lnTo>
                  <a:lnTo>
                    <a:pt x="41" y="128"/>
                  </a:lnTo>
                  <a:lnTo>
                    <a:pt x="41" y="14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00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615" name="Freeform 339">
              <a:extLst>
                <a:ext uri="{FF2B5EF4-FFF2-40B4-BE49-F238E27FC236}">
                  <a16:creationId xmlns:a16="http://schemas.microsoft.com/office/drawing/2014/main" xmlns="" id="{BD7AB944-CF36-4DDC-9BA4-164294496AFD}"/>
                </a:ext>
              </a:extLst>
            </p:cNvPr>
            <p:cNvSpPr>
              <a:spLocks/>
            </p:cNvSpPr>
            <p:nvPr/>
          </p:nvSpPr>
          <p:spPr bwMode="auto">
            <a:xfrm>
              <a:off x="4030" y="1197"/>
              <a:ext cx="17" cy="21"/>
            </a:xfrm>
            <a:custGeom>
              <a:avLst/>
              <a:gdLst>
                <a:gd name="T0" fmla="*/ 17 w 17"/>
                <a:gd name="T1" fmla="*/ 0 h 21"/>
                <a:gd name="T2" fmla="*/ 0 w 17"/>
                <a:gd name="T3" fmla="*/ 3 h 21"/>
                <a:gd name="T4" fmla="*/ 0 w 17"/>
                <a:gd name="T5" fmla="*/ 21 h 21"/>
                <a:gd name="T6" fmla="*/ 17 w 17"/>
                <a:gd name="T7" fmla="*/ 21 h 21"/>
                <a:gd name="T8" fmla="*/ 17 w 17"/>
                <a:gd name="T9" fmla="*/ 0 h 2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7"/>
                <a:gd name="T16" fmla="*/ 0 h 21"/>
                <a:gd name="T17" fmla="*/ 17 w 17"/>
                <a:gd name="T18" fmla="*/ 21 h 2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7" h="21">
                  <a:moveTo>
                    <a:pt x="17" y="0"/>
                  </a:moveTo>
                  <a:lnTo>
                    <a:pt x="0" y="3"/>
                  </a:lnTo>
                  <a:lnTo>
                    <a:pt x="0" y="21"/>
                  </a:lnTo>
                  <a:lnTo>
                    <a:pt x="17" y="21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00808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616" name="Freeform 340">
              <a:extLst>
                <a:ext uri="{FF2B5EF4-FFF2-40B4-BE49-F238E27FC236}">
                  <a16:creationId xmlns:a16="http://schemas.microsoft.com/office/drawing/2014/main" xmlns="" id="{76004DC8-FB38-469B-B26C-EF8E7EE30870}"/>
                </a:ext>
              </a:extLst>
            </p:cNvPr>
            <p:cNvSpPr>
              <a:spLocks/>
            </p:cNvSpPr>
            <p:nvPr/>
          </p:nvSpPr>
          <p:spPr bwMode="auto">
            <a:xfrm>
              <a:off x="3870" y="1148"/>
              <a:ext cx="111" cy="182"/>
            </a:xfrm>
            <a:custGeom>
              <a:avLst/>
              <a:gdLst>
                <a:gd name="T0" fmla="*/ 0 w 111"/>
                <a:gd name="T1" fmla="*/ 33 h 182"/>
                <a:gd name="T2" fmla="*/ 111 w 111"/>
                <a:gd name="T3" fmla="*/ 0 h 182"/>
                <a:gd name="T4" fmla="*/ 111 w 111"/>
                <a:gd name="T5" fmla="*/ 182 h 182"/>
                <a:gd name="T6" fmla="*/ 0 w 111"/>
                <a:gd name="T7" fmla="*/ 179 h 182"/>
                <a:gd name="T8" fmla="*/ 0 w 111"/>
                <a:gd name="T9" fmla="*/ 33 h 18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1"/>
                <a:gd name="T16" fmla="*/ 0 h 182"/>
                <a:gd name="T17" fmla="*/ 111 w 111"/>
                <a:gd name="T18" fmla="*/ 182 h 18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1" h="182">
                  <a:moveTo>
                    <a:pt x="0" y="33"/>
                  </a:moveTo>
                  <a:lnTo>
                    <a:pt x="111" y="0"/>
                  </a:lnTo>
                  <a:lnTo>
                    <a:pt x="111" y="182"/>
                  </a:lnTo>
                  <a:lnTo>
                    <a:pt x="0" y="179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00808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617" name="Freeform 341">
              <a:extLst>
                <a:ext uri="{FF2B5EF4-FFF2-40B4-BE49-F238E27FC236}">
                  <a16:creationId xmlns:a16="http://schemas.microsoft.com/office/drawing/2014/main" xmlns="" id="{8591834B-8EEF-46B8-B23B-6671B9B91CE0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1" y="1148"/>
              <a:ext cx="57" cy="182"/>
            </a:xfrm>
            <a:custGeom>
              <a:avLst/>
              <a:gdLst>
                <a:gd name="T0" fmla="*/ 0 w 57"/>
                <a:gd name="T1" fmla="*/ 0 h 182"/>
                <a:gd name="T2" fmla="*/ 9 w 57"/>
                <a:gd name="T3" fmla="*/ 2 h 182"/>
                <a:gd name="T4" fmla="*/ 22 w 57"/>
                <a:gd name="T5" fmla="*/ 2 h 182"/>
                <a:gd name="T6" fmla="*/ 35 w 57"/>
                <a:gd name="T7" fmla="*/ 3 h 182"/>
                <a:gd name="T8" fmla="*/ 35 w 57"/>
                <a:gd name="T9" fmla="*/ 10 h 182"/>
                <a:gd name="T10" fmla="*/ 57 w 57"/>
                <a:gd name="T11" fmla="*/ 18 h 182"/>
                <a:gd name="T12" fmla="*/ 57 w 57"/>
                <a:gd name="T13" fmla="*/ 176 h 182"/>
                <a:gd name="T14" fmla="*/ 0 w 57"/>
                <a:gd name="T15" fmla="*/ 182 h 182"/>
                <a:gd name="T16" fmla="*/ 0 w 57"/>
                <a:gd name="T17" fmla="*/ 0 h 18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57"/>
                <a:gd name="T28" fmla="*/ 0 h 182"/>
                <a:gd name="T29" fmla="*/ 57 w 57"/>
                <a:gd name="T30" fmla="*/ 182 h 182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57" h="182">
                  <a:moveTo>
                    <a:pt x="0" y="0"/>
                  </a:moveTo>
                  <a:lnTo>
                    <a:pt x="9" y="2"/>
                  </a:lnTo>
                  <a:lnTo>
                    <a:pt x="22" y="2"/>
                  </a:lnTo>
                  <a:lnTo>
                    <a:pt x="35" y="3"/>
                  </a:lnTo>
                  <a:lnTo>
                    <a:pt x="35" y="10"/>
                  </a:lnTo>
                  <a:lnTo>
                    <a:pt x="57" y="18"/>
                  </a:lnTo>
                  <a:lnTo>
                    <a:pt x="57" y="176"/>
                  </a:lnTo>
                  <a:lnTo>
                    <a:pt x="0" y="1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618" name="Freeform 342">
              <a:extLst>
                <a:ext uri="{FF2B5EF4-FFF2-40B4-BE49-F238E27FC236}">
                  <a16:creationId xmlns:a16="http://schemas.microsoft.com/office/drawing/2014/main" xmlns="" id="{7C3EC126-D98A-4DDE-A5CC-B1437772F504}"/>
                </a:ext>
              </a:extLst>
            </p:cNvPr>
            <p:cNvSpPr>
              <a:spLocks/>
            </p:cNvSpPr>
            <p:nvPr/>
          </p:nvSpPr>
          <p:spPr bwMode="auto">
            <a:xfrm>
              <a:off x="4054" y="1204"/>
              <a:ext cx="19" cy="17"/>
            </a:xfrm>
            <a:custGeom>
              <a:avLst/>
              <a:gdLst>
                <a:gd name="T0" fmla="*/ 0 w 19"/>
                <a:gd name="T1" fmla="*/ 0 h 17"/>
                <a:gd name="T2" fmla="*/ 0 w 19"/>
                <a:gd name="T3" fmla="*/ 9 h 17"/>
                <a:gd name="T4" fmla="*/ 19 w 19"/>
                <a:gd name="T5" fmla="*/ 17 h 17"/>
                <a:gd name="T6" fmla="*/ 19 w 19"/>
                <a:gd name="T7" fmla="*/ 9 h 17"/>
                <a:gd name="T8" fmla="*/ 0 w 19"/>
                <a:gd name="T9" fmla="*/ 0 h 1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"/>
                <a:gd name="T16" fmla="*/ 0 h 17"/>
                <a:gd name="T17" fmla="*/ 19 w 19"/>
                <a:gd name="T18" fmla="*/ 17 h 1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" h="17">
                  <a:moveTo>
                    <a:pt x="0" y="0"/>
                  </a:moveTo>
                  <a:lnTo>
                    <a:pt x="0" y="9"/>
                  </a:lnTo>
                  <a:lnTo>
                    <a:pt x="19" y="17"/>
                  </a:lnTo>
                  <a:lnTo>
                    <a:pt x="19" y="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619" name="Freeform 343">
              <a:extLst>
                <a:ext uri="{FF2B5EF4-FFF2-40B4-BE49-F238E27FC236}">
                  <a16:creationId xmlns:a16="http://schemas.microsoft.com/office/drawing/2014/main" xmlns="" id="{273B24CD-F27E-4CD8-867D-9101C2DC430F}"/>
                </a:ext>
              </a:extLst>
            </p:cNvPr>
            <p:cNvSpPr>
              <a:spLocks/>
            </p:cNvSpPr>
            <p:nvPr/>
          </p:nvSpPr>
          <p:spPr bwMode="auto">
            <a:xfrm>
              <a:off x="3861" y="1208"/>
              <a:ext cx="14" cy="119"/>
            </a:xfrm>
            <a:custGeom>
              <a:avLst/>
              <a:gdLst>
                <a:gd name="T0" fmla="*/ 0 w 14"/>
                <a:gd name="T1" fmla="*/ 3 h 119"/>
                <a:gd name="T2" fmla="*/ 14 w 14"/>
                <a:gd name="T3" fmla="*/ 0 h 119"/>
                <a:gd name="T4" fmla="*/ 14 w 14"/>
                <a:gd name="T5" fmla="*/ 119 h 119"/>
                <a:gd name="T6" fmla="*/ 0 w 14"/>
                <a:gd name="T7" fmla="*/ 119 h 119"/>
                <a:gd name="T8" fmla="*/ 0 w 14"/>
                <a:gd name="T9" fmla="*/ 3 h 11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"/>
                <a:gd name="T16" fmla="*/ 0 h 119"/>
                <a:gd name="T17" fmla="*/ 14 w 14"/>
                <a:gd name="T18" fmla="*/ 119 h 11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" h="119">
                  <a:moveTo>
                    <a:pt x="0" y="3"/>
                  </a:moveTo>
                  <a:lnTo>
                    <a:pt x="14" y="0"/>
                  </a:lnTo>
                  <a:lnTo>
                    <a:pt x="14" y="119"/>
                  </a:lnTo>
                  <a:lnTo>
                    <a:pt x="0" y="119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00808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620" name="Rectangle 344">
              <a:extLst>
                <a:ext uri="{FF2B5EF4-FFF2-40B4-BE49-F238E27FC236}">
                  <a16:creationId xmlns:a16="http://schemas.microsoft.com/office/drawing/2014/main" xmlns="" id="{B3FDEE9F-6807-44A0-987B-9E83EA14C0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75" y="1208"/>
              <a:ext cx="11" cy="119"/>
            </a:xfrm>
            <a:prstGeom prst="rect">
              <a:avLst/>
            </a:prstGeom>
            <a:solidFill>
              <a:srgbClr val="00DFB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621" name="Freeform 345">
              <a:extLst>
                <a:ext uri="{FF2B5EF4-FFF2-40B4-BE49-F238E27FC236}">
                  <a16:creationId xmlns:a16="http://schemas.microsoft.com/office/drawing/2014/main" xmlns="" id="{83333BE4-65C3-4114-B045-BC8CA73E10CB}"/>
                </a:ext>
              </a:extLst>
            </p:cNvPr>
            <p:cNvSpPr>
              <a:spLocks/>
            </p:cNvSpPr>
            <p:nvPr/>
          </p:nvSpPr>
          <p:spPr bwMode="auto">
            <a:xfrm>
              <a:off x="3892" y="1164"/>
              <a:ext cx="7" cy="9"/>
            </a:xfrm>
            <a:custGeom>
              <a:avLst/>
              <a:gdLst>
                <a:gd name="T0" fmla="*/ 0 w 7"/>
                <a:gd name="T1" fmla="*/ 0 h 9"/>
                <a:gd name="T2" fmla="*/ 0 w 7"/>
                <a:gd name="T3" fmla="*/ 9 h 9"/>
                <a:gd name="T4" fmla="*/ 7 w 7"/>
                <a:gd name="T5" fmla="*/ 8 h 9"/>
                <a:gd name="T6" fmla="*/ 7 w 7"/>
                <a:gd name="T7" fmla="*/ 0 h 9"/>
                <a:gd name="T8" fmla="*/ 0 w 7"/>
                <a:gd name="T9" fmla="*/ 0 h 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"/>
                <a:gd name="T16" fmla="*/ 0 h 9"/>
                <a:gd name="T17" fmla="*/ 7 w 7"/>
                <a:gd name="T18" fmla="*/ 9 h 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" h="9">
                  <a:moveTo>
                    <a:pt x="0" y="0"/>
                  </a:moveTo>
                  <a:lnTo>
                    <a:pt x="0" y="9"/>
                  </a:lnTo>
                  <a:lnTo>
                    <a:pt x="7" y="8"/>
                  </a:lnTo>
                  <a:lnTo>
                    <a:pt x="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08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622" name="Freeform 346">
              <a:extLst>
                <a:ext uri="{FF2B5EF4-FFF2-40B4-BE49-F238E27FC236}">
                  <a16:creationId xmlns:a16="http://schemas.microsoft.com/office/drawing/2014/main" xmlns="" id="{CE938F1E-5763-4FF3-925C-B87DB151B8A1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5" y="1150"/>
              <a:ext cx="5" cy="12"/>
            </a:xfrm>
            <a:custGeom>
              <a:avLst/>
              <a:gdLst>
                <a:gd name="T0" fmla="*/ 0 w 5"/>
                <a:gd name="T1" fmla="*/ 0 h 12"/>
                <a:gd name="T2" fmla="*/ 0 w 5"/>
                <a:gd name="T3" fmla="*/ 12 h 12"/>
                <a:gd name="T4" fmla="*/ 5 w 5"/>
                <a:gd name="T5" fmla="*/ 9 h 12"/>
                <a:gd name="T6" fmla="*/ 5 w 5"/>
                <a:gd name="T7" fmla="*/ 0 h 12"/>
                <a:gd name="T8" fmla="*/ 0 w 5"/>
                <a:gd name="T9" fmla="*/ 0 h 1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"/>
                <a:gd name="T16" fmla="*/ 0 h 12"/>
                <a:gd name="T17" fmla="*/ 5 w 5"/>
                <a:gd name="T18" fmla="*/ 12 h 1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" h="12">
                  <a:moveTo>
                    <a:pt x="0" y="0"/>
                  </a:moveTo>
                  <a:lnTo>
                    <a:pt x="0" y="12"/>
                  </a:lnTo>
                  <a:lnTo>
                    <a:pt x="5" y="9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08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623" name="Freeform 347">
              <a:extLst>
                <a:ext uri="{FF2B5EF4-FFF2-40B4-BE49-F238E27FC236}">
                  <a16:creationId xmlns:a16="http://schemas.microsoft.com/office/drawing/2014/main" xmlns="" id="{F1408C40-7A2A-440A-96A1-911F65AAC803}"/>
                </a:ext>
              </a:extLst>
            </p:cNvPr>
            <p:cNvSpPr>
              <a:spLocks/>
            </p:cNvSpPr>
            <p:nvPr/>
          </p:nvSpPr>
          <p:spPr bwMode="auto">
            <a:xfrm>
              <a:off x="3915" y="1158"/>
              <a:ext cx="4" cy="11"/>
            </a:xfrm>
            <a:custGeom>
              <a:avLst/>
              <a:gdLst>
                <a:gd name="T0" fmla="*/ 0 w 4"/>
                <a:gd name="T1" fmla="*/ 0 h 11"/>
                <a:gd name="T2" fmla="*/ 0 w 4"/>
                <a:gd name="T3" fmla="*/ 11 h 11"/>
                <a:gd name="T4" fmla="*/ 4 w 4"/>
                <a:gd name="T5" fmla="*/ 8 h 11"/>
                <a:gd name="T6" fmla="*/ 4 w 4"/>
                <a:gd name="T7" fmla="*/ 0 h 11"/>
                <a:gd name="T8" fmla="*/ 0 w 4"/>
                <a:gd name="T9" fmla="*/ 0 h 1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"/>
                <a:gd name="T16" fmla="*/ 0 h 11"/>
                <a:gd name="T17" fmla="*/ 4 w 4"/>
                <a:gd name="T18" fmla="*/ 11 h 1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" h="11">
                  <a:moveTo>
                    <a:pt x="0" y="0"/>
                  </a:moveTo>
                  <a:lnTo>
                    <a:pt x="0" y="11"/>
                  </a:lnTo>
                  <a:lnTo>
                    <a:pt x="4" y="8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08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624" name="Freeform 348">
              <a:extLst>
                <a:ext uri="{FF2B5EF4-FFF2-40B4-BE49-F238E27FC236}">
                  <a16:creationId xmlns:a16="http://schemas.microsoft.com/office/drawing/2014/main" xmlns="" id="{9F3E95B7-993C-49E3-B388-35FF2D2045E8}"/>
                </a:ext>
              </a:extLst>
            </p:cNvPr>
            <p:cNvSpPr>
              <a:spLocks/>
            </p:cNvSpPr>
            <p:nvPr/>
          </p:nvSpPr>
          <p:spPr bwMode="auto">
            <a:xfrm>
              <a:off x="3960" y="1143"/>
              <a:ext cx="5" cy="12"/>
            </a:xfrm>
            <a:custGeom>
              <a:avLst/>
              <a:gdLst>
                <a:gd name="T0" fmla="*/ 0 w 5"/>
                <a:gd name="T1" fmla="*/ 0 h 12"/>
                <a:gd name="T2" fmla="*/ 0 w 5"/>
                <a:gd name="T3" fmla="*/ 12 h 12"/>
                <a:gd name="T4" fmla="*/ 5 w 5"/>
                <a:gd name="T5" fmla="*/ 8 h 12"/>
                <a:gd name="T6" fmla="*/ 5 w 5"/>
                <a:gd name="T7" fmla="*/ 0 h 12"/>
                <a:gd name="T8" fmla="*/ 0 w 5"/>
                <a:gd name="T9" fmla="*/ 0 h 1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"/>
                <a:gd name="T16" fmla="*/ 0 h 12"/>
                <a:gd name="T17" fmla="*/ 5 w 5"/>
                <a:gd name="T18" fmla="*/ 12 h 1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" h="12">
                  <a:moveTo>
                    <a:pt x="0" y="0"/>
                  </a:moveTo>
                  <a:lnTo>
                    <a:pt x="0" y="12"/>
                  </a:lnTo>
                  <a:lnTo>
                    <a:pt x="5" y="8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08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625" name="Freeform 349">
              <a:extLst>
                <a:ext uri="{FF2B5EF4-FFF2-40B4-BE49-F238E27FC236}">
                  <a16:creationId xmlns:a16="http://schemas.microsoft.com/office/drawing/2014/main" xmlns="" id="{AED12468-9733-4183-8138-7DA2FE85FFAA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7" y="1202"/>
              <a:ext cx="29" cy="128"/>
            </a:xfrm>
            <a:custGeom>
              <a:avLst/>
              <a:gdLst>
                <a:gd name="T0" fmla="*/ 0 w 29"/>
                <a:gd name="T1" fmla="*/ 0 h 128"/>
                <a:gd name="T2" fmla="*/ 29 w 29"/>
                <a:gd name="T3" fmla="*/ 5 h 128"/>
                <a:gd name="T4" fmla="*/ 29 w 29"/>
                <a:gd name="T5" fmla="*/ 125 h 128"/>
                <a:gd name="T6" fmla="*/ 0 w 29"/>
                <a:gd name="T7" fmla="*/ 128 h 128"/>
                <a:gd name="T8" fmla="*/ 0 w 29"/>
                <a:gd name="T9" fmla="*/ 0 h 12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"/>
                <a:gd name="T16" fmla="*/ 0 h 128"/>
                <a:gd name="T17" fmla="*/ 29 w 29"/>
                <a:gd name="T18" fmla="*/ 128 h 12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" h="128">
                  <a:moveTo>
                    <a:pt x="0" y="0"/>
                  </a:moveTo>
                  <a:lnTo>
                    <a:pt x="29" y="5"/>
                  </a:lnTo>
                  <a:lnTo>
                    <a:pt x="29" y="125"/>
                  </a:lnTo>
                  <a:lnTo>
                    <a:pt x="0" y="1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626" name="Freeform 350">
              <a:extLst>
                <a:ext uri="{FF2B5EF4-FFF2-40B4-BE49-F238E27FC236}">
                  <a16:creationId xmlns:a16="http://schemas.microsoft.com/office/drawing/2014/main" xmlns="" id="{3A990D84-30F8-43AE-8C2F-A774DB049E9F}"/>
                </a:ext>
              </a:extLst>
            </p:cNvPr>
            <p:cNvSpPr>
              <a:spLocks/>
            </p:cNvSpPr>
            <p:nvPr/>
          </p:nvSpPr>
          <p:spPr bwMode="auto">
            <a:xfrm>
              <a:off x="4003" y="1202"/>
              <a:ext cx="13" cy="128"/>
            </a:xfrm>
            <a:custGeom>
              <a:avLst/>
              <a:gdLst>
                <a:gd name="T0" fmla="*/ 13 w 13"/>
                <a:gd name="T1" fmla="*/ 0 h 128"/>
                <a:gd name="T2" fmla="*/ 13 w 13"/>
                <a:gd name="T3" fmla="*/ 128 h 128"/>
                <a:gd name="T4" fmla="*/ 0 w 13"/>
                <a:gd name="T5" fmla="*/ 126 h 128"/>
                <a:gd name="T6" fmla="*/ 0 w 13"/>
                <a:gd name="T7" fmla="*/ 2 h 128"/>
                <a:gd name="T8" fmla="*/ 13 w 13"/>
                <a:gd name="T9" fmla="*/ 0 h 12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"/>
                <a:gd name="T16" fmla="*/ 0 h 128"/>
                <a:gd name="T17" fmla="*/ 13 w 13"/>
                <a:gd name="T18" fmla="*/ 128 h 12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" h="128">
                  <a:moveTo>
                    <a:pt x="13" y="0"/>
                  </a:moveTo>
                  <a:lnTo>
                    <a:pt x="13" y="128"/>
                  </a:lnTo>
                  <a:lnTo>
                    <a:pt x="0" y="126"/>
                  </a:lnTo>
                  <a:lnTo>
                    <a:pt x="0" y="2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00808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627" name="Freeform 351">
              <a:extLst>
                <a:ext uri="{FF2B5EF4-FFF2-40B4-BE49-F238E27FC236}">
                  <a16:creationId xmlns:a16="http://schemas.microsoft.com/office/drawing/2014/main" xmlns="" id="{ABFC4E86-DE3A-42E2-9D66-2539CDBEB9C5}"/>
                </a:ext>
              </a:extLst>
            </p:cNvPr>
            <p:cNvSpPr>
              <a:spLocks/>
            </p:cNvSpPr>
            <p:nvPr/>
          </p:nvSpPr>
          <p:spPr bwMode="auto">
            <a:xfrm>
              <a:off x="4036" y="1243"/>
              <a:ext cx="67" cy="84"/>
            </a:xfrm>
            <a:custGeom>
              <a:avLst/>
              <a:gdLst>
                <a:gd name="T0" fmla="*/ 0 w 67"/>
                <a:gd name="T1" fmla="*/ 84 h 84"/>
                <a:gd name="T2" fmla="*/ 67 w 67"/>
                <a:gd name="T3" fmla="*/ 84 h 84"/>
                <a:gd name="T4" fmla="*/ 67 w 67"/>
                <a:gd name="T5" fmla="*/ 0 h 84"/>
                <a:gd name="T6" fmla="*/ 25 w 67"/>
                <a:gd name="T7" fmla="*/ 2 h 84"/>
                <a:gd name="T8" fmla="*/ 25 w 67"/>
                <a:gd name="T9" fmla="*/ 62 h 84"/>
                <a:gd name="T10" fmla="*/ 0 w 67"/>
                <a:gd name="T11" fmla="*/ 66 h 84"/>
                <a:gd name="T12" fmla="*/ 0 w 67"/>
                <a:gd name="T13" fmla="*/ 84 h 8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67"/>
                <a:gd name="T22" fmla="*/ 0 h 84"/>
                <a:gd name="T23" fmla="*/ 67 w 67"/>
                <a:gd name="T24" fmla="*/ 84 h 8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67" h="84">
                  <a:moveTo>
                    <a:pt x="0" y="84"/>
                  </a:moveTo>
                  <a:lnTo>
                    <a:pt x="67" y="84"/>
                  </a:lnTo>
                  <a:lnTo>
                    <a:pt x="67" y="0"/>
                  </a:lnTo>
                  <a:lnTo>
                    <a:pt x="25" y="2"/>
                  </a:lnTo>
                  <a:lnTo>
                    <a:pt x="25" y="62"/>
                  </a:lnTo>
                  <a:lnTo>
                    <a:pt x="0" y="66"/>
                  </a:lnTo>
                  <a:lnTo>
                    <a:pt x="0" y="84"/>
                  </a:lnTo>
                  <a:close/>
                </a:path>
              </a:pathLst>
            </a:custGeom>
            <a:solidFill>
              <a:srgbClr val="5F3F1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628" name="Freeform 352">
              <a:extLst>
                <a:ext uri="{FF2B5EF4-FFF2-40B4-BE49-F238E27FC236}">
                  <a16:creationId xmlns:a16="http://schemas.microsoft.com/office/drawing/2014/main" xmlns="" id="{132DAC4F-E644-455A-B2EE-02EF76EF8F11}"/>
                </a:ext>
              </a:extLst>
            </p:cNvPr>
            <p:cNvSpPr>
              <a:spLocks/>
            </p:cNvSpPr>
            <p:nvPr/>
          </p:nvSpPr>
          <p:spPr bwMode="auto">
            <a:xfrm>
              <a:off x="4317" y="1275"/>
              <a:ext cx="11" cy="47"/>
            </a:xfrm>
            <a:custGeom>
              <a:avLst/>
              <a:gdLst>
                <a:gd name="T0" fmla="*/ 0 w 11"/>
                <a:gd name="T1" fmla="*/ 8 h 47"/>
                <a:gd name="T2" fmla="*/ 0 w 11"/>
                <a:gd name="T3" fmla="*/ 4 h 47"/>
                <a:gd name="T4" fmla="*/ 0 w 11"/>
                <a:gd name="T5" fmla="*/ 3 h 47"/>
                <a:gd name="T6" fmla="*/ 2 w 11"/>
                <a:gd name="T7" fmla="*/ 0 h 47"/>
                <a:gd name="T8" fmla="*/ 4 w 11"/>
                <a:gd name="T9" fmla="*/ 0 h 47"/>
                <a:gd name="T10" fmla="*/ 7 w 11"/>
                <a:gd name="T11" fmla="*/ 0 h 47"/>
                <a:gd name="T12" fmla="*/ 8 w 11"/>
                <a:gd name="T13" fmla="*/ 0 h 47"/>
                <a:gd name="T14" fmla="*/ 10 w 11"/>
                <a:gd name="T15" fmla="*/ 1 h 47"/>
                <a:gd name="T16" fmla="*/ 10 w 11"/>
                <a:gd name="T17" fmla="*/ 3 h 47"/>
                <a:gd name="T18" fmla="*/ 11 w 11"/>
                <a:gd name="T19" fmla="*/ 4 h 47"/>
                <a:gd name="T20" fmla="*/ 11 w 11"/>
                <a:gd name="T21" fmla="*/ 6 h 47"/>
                <a:gd name="T22" fmla="*/ 11 w 11"/>
                <a:gd name="T23" fmla="*/ 8 h 47"/>
                <a:gd name="T24" fmla="*/ 8 w 11"/>
                <a:gd name="T25" fmla="*/ 8 h 47"/>
                <a:gd name="T26" fmla="*/ 8 w 11"/>
                <a:gd name="T27" fmla="*/ 4 h 47"/>
                <a:gd name="T28" fmla="*/ 8 w 11"/>
                <a:gd name="T29" fmla="*/ 3 h 47"/>
                <a:gd name="T30" fmla="*/ 7 w 11"/>
                <a:gd name="T31" fmla="*/ 1 h 47"/>
                <a:gd name="T32" fmla="*/ 5 w 11"/>
                <a:gd name="T33" fmla="*/ 1 h 47"/>
                <a:gd name="T34" fmla="*/ 4 w 11"/>
                <a:gd name="T35" fmla="*/ 3 h 47"/>
                <a:gd name="T36" fmla="*/ 2 w 11"/>
                <a:gd name="T37" fmla="*/ 4 h 47"/>
                <a:gd name="T38" fmla="*/ 2 w 11"/>
                <a:gd name="T39" fmla="*/ 6 h 47"/>
                <a:gd name="T40" fmla="*/ 2 w 11"/>
                <a:gd name="T41" fmla="*/ 8 h 47"/>
                <a:gd name="T42" fmla="*/ 2 w 11"/>
                <a:gd name="T43" fmla="*/ 47 h 47"/>
                <a:gd name="T44" fmla="*/ 0 w 11"/>
                <a:gd name="T45" fmla="*/ 47 h 47"/>
                <a:gd name="T46" fmla="*/ 0 w 11"/>
                <a:gd name="T47" fmla="*/ 8 h 47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w 11"/>
                <a:gd name="T73" fmla="*/ 0 h 47"/>
                <a:gd name="T74" fmla="*/ 11 w 11"/>
                <a:gd name="T75" fmla="*/ 47 h 47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T72" t="T73" r="T74" b="T75"/>
              <a:pathLst>
                <a:path w="11" h="47">
                  <a:moveTo>
                    <a:pt x="0" y="8"/>
                  </a:moveTo>
                  <a:lnTo>
                    <a:pt x="0" y="4"/>
                  </a:lnTo>
                  <a:lnTo>
                    <a:pt x="0" y="3"/>
                  </a:lnTo>
                  <a:lnTo>
                    <a:pt x="2" y="0"/>
                  </a:lnTo>
                  <a:lnTo>
                    <a:pt x="4" y="0"/>
                  </a:lnTo>
                  <a:lnTo>
                    <a:pt x="7" y="0"/>
                  </a:lnTo>
                  <a:lnTo>
                    <a:pt x="8" y="0"/>
                  </a:lnTo>
                  <a:lnTo>
                    <a:pt x="10" y="1"/>
                  </a:lnTo>
                  <a:lnTo>
                    <a:pt x="10" y="3"/>
                  </a:lnTo>
                  <a:lnTo>
                    <a:pt x="11" y="4"/>
                  </a:lnTo>
                  <a:lnTo>
                    <a:pt x="11" y="6"/>
                  </a:lnTo>
                  <a:lnTo>
                    <a:pt x="11" y="8"/>
                  </a:lnTo>
                  <a:lnTo>
                    <a:pt x="8" y="8"/>
                  </a:lnTo>
                  <a:lnTo>
                    <a:pt x="8" y="4"/>
                  </a:lnTo>
                  <a:lnTo>
                    <a:pt x="8" y="3"/>
                  </a:lnTo>
                  <a:lnTo>
                    <a:pt x="7" y="1"/>
                  </a:lnTo>
                  <a:lnTo>
                    <a:pt x="5" y="1"/>
                  </a:lnTo>
                  <a:lnTo>
                    <a:pt x="4" y="3"/>
                  </a:lnTo>
                  <a:lnTo>
                    <a:pt x="2" y="4"/>
                  </a:lnTo>
                  <a:lnTo>
                    <a:pt x="2" y="6"/>
                  </a:lnTo>
                  <a:lnTo>
                    <a:pt x="2" y="8"/>
                  </a:lnTo>
                  <a:lnTo>
                    <a:pt x="2" y="47"/>
                  </a:lnTo>
                  <a:lnTo>
                    <a:pt x="0" y="47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5F5F7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629" name="Freeform 353">
              <a:extLst>
                <a:ext uri="{FF2B5EF4-FFF2-40B4-BE49-F238E27FC236}">
                  <a16:creationId xmlns:a16="http://schemas.microsoft.com/office/drawing/2014/main" xmlns="" id="{7265336C-DB95-4945-94D5-6F7D9A449DDA}"/>
                </a:ext>
              </a:extLst>
            </p:cNvPr>
            <p:cNvSpPr>
              <a:spLocks/>
            </p:cNvSpPr>
            <p:nvPr/>
          </p:nvSpPr>
          <p:spPr bwMode="auto">
            <a:xfrm>
              <a:off x="4283" y="1268"/>
              <a:ext cx="14" cy="62"/>
            </a:xfrm>
            <a:custGeom>
              <a:avLst/>
              <a:gdLst>
                <a:gd name="T0" fmla="*/ 0 w 14"/>
                <a:gd name="T1" fmla="*/ 10 h 62"/>
                <a:gd name="T2" fmla="*/ 0 w 14"/>
                <a:gd name="T3" fmla="*/ 7 h 62"/>
                <a:gd name="T4" fmla="*/ 0 w 14"/>
                <a:gd name="T5" fmla="*/ 4 h 62"/>
                <a:gd name="T6" fmla="*/ 1 w 14"/>
                <a:gd name="T7" fmla="*/ 0 h 62"/>
                <a:gd name="T8" fmla="*/ 4 w 14"/>
                <a:gd name="T9" fmla="*/ 0 h 62"/>
                <a:gd name="T10" fmla="*/ 8 w 14"/>
                <a:gd name="T11" fmla="*/ 0 h 62"/>
                <a:gd name="T12" fmla="*/ 9 w 14"/>
                <a:gd name="T13" fmla="*/ 0 h 62"/>
                <a:gd name="T14" fmla="*/ 12 w 14"/>
                <a:gd name="T15" fmla="*/ 2 h 62"/>
                <a:gd name="T16" fmla="*/ 14 w 14"/>
                <a:gd name="T17" fmla="*/ 4 h 62"/>
                <a:gd name="T18" fmla="*/ 14 w 14"/>
                <a:gd name="T19" fmla="*/ 7 h 62"/>
                <a:gd name="T20" fmla="*/ 14 w 14"/>
                <a:gd name="T21" fmla="*/ 8 h 62"/>
                <a:gd name="T22" fmla="*/ 14 w 14"/>
                <a:gd name="T23" fmla="*/ 10 h 62"/>
                <a:gd name="T24" fmla="*/ 11 w 14"/>
                <a:gd name="T25" fmla="*/ 10 h 62"/>
                <a:gd name="T26" fmla="*/ 11 w 14"/>
                <a:gd name="T27" fmla="*/ 7 h 62"/>
                <a:gd name="T28" fmla="*/ 11 w 14"/>
                <a:gd name="T29" fmla="*/ 4 h 62"/>
                <a:gd name="T30" fmla="*/ 8 w 14"/>
                <a:gd name="T31" fmla="*/ 2 h 62"/>
                <a:gd name="T32" fmla="*/ 6 w 14"/>
                <a:gd name="T33" fmla="*/ 2 h 62"/>
                <a:gd name="T34" fmla="*/ 4 w 14"/>
                <a:gd name="T35" fmla="*/ 4 h 62"/>
                <a:gd name="T36" fmla="*/ 3 w 14"/>
                <a:gd name="T37" fmla="*/ 5 h 62"/>
                <a:gd name="T38" fmla="*/ 1 w 14"/>
                <a:gd name="T39" fmla="*/ 8 h 62"/>
                <a:gd name="T40" fmla="*/ 1 w 14"/>
                <a:gd name="T41" fmla="*/ 11 h 62"/>
                <a:gd name="T42" fmla="*/ 1 w 14"/>
                <a:gd name="T43" fmla="*/ 62 h 62"/>
                <a:gd name="T44" fmla="*/ 0 w 14"/>
                <a:gd name="T45" fmla="*/ 62 h 62"/>
                <a:gd name="T46" fmla="*/ 0 w 14"/>
                <a:gd name="T47" fmla="*/ 10 h 62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w 14"/>
                <a:gd name="T73" fmla="*/ 0 h 62"/>
                <a:gd name="T74" fmla="*/ 14 w 14"/>
                <a:gd name="T75" fmla="*/ 62 h 62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T72" t="T73" r="T74" b="T75"/>
              <a:pathLst>
                <a:path w="14" h="62">
                  <a:moveTo>
                    <a:pt x="0" y="10"/>
                  </a:moveTo>
                  <a:lnTo>
                    <a:pt x="0" y="7"/>
                  </a:lnTo>
                  <a:lnTo>
                    <a:pt x="0" y="4"/>
                  </a:lnTo>
                  <a:lnTo>
                    <a:pt x="1" y="0"/>
                  </a:lnTo>
                  <a:lnTo>
                    <a:pt x="4" y="0"/>
                  </a:lnTo>
                  <a:lnTo>
                    <a:pt x="8" y="0"/>
                  </a:lnTo>
                  <a:lnTo>
                    <a:pt x="9" y="0"/>
                  </a:lnTo>
                  <a:lnTo>
                    <a:pt x="12" y="2"/>
                  </a:lnTo>
                  <a:lnTo>
                    <a:pt x="14" y="4"/>
                  </a:lnTo>
                  <a:lnTo>
                    <a:pt x="14" y="7"/>
                  </a:lnTo>
                  <a:lnTo>
                    <a:pt x="14" y="8"/>
                  </a:lnTo>
                  <a:lnTo>
                    <a:pt x="14" y="10"/>
                  </a:lnTo>
                  <a:lnTo>
                    <a:pt x="11" y="10"/>
                  </a:lnTo>
                  <a:lnTo>
                    <a:pt x="11" y="7"/>
                  </a:lnTo>
                  <a:lnTo>
                    <a:pt x="11" y="4"/>
                  </a:lnTo>
                  <a:lnTo>
                    <a:pt x="8" y="2"/>
                  </a:lnTo>
                  <a:lnTo>
                    <a:pt x="6" y="2"/>
                  </a:lnTo>
                  <a:lnTo>
                    <a:pt x="4" y="4"/>
                  </a:lnTo>
                  <a:lnTo>
                    <a:pt x="3" y="5"/>
                  </a:lnTo>
                  <a:lnTo>
                    <a:pt x="1" y="8"/>
                  </a:lnTo>
                  <a:lnTo>
                    <a:pt x="1" y="11"/>
                  </a:lnTo>
                  <a:lnTo>
                    <a:pt x="1" y="62"/>
                  </a:lnTo>
                  <a:lnTo>
                    <a:pt x="0" y="62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5F5F7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630" name="Rectangle 354">
              <a:extLst>
                <a:ext uri="{FF2B5EF4-FFF2-40B4-BE49-F238E27FC236}">
                  <a16:creationId xmlns:a16="http://schemas.microsoft.com/office/drawing/2014/main" xmlns="" id="{87AF2F26-E3DF-454F-A00E-3461E3DE6B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48" y="1316"/>
              <a:ext cx="22" cy="16"/>
            </a:xfrm>
            <a:prstGeom prst="rect">
              <a:avLst/>
            </a:prstGeom>
            <a:solidFill>
              <a:srgbClr val="009F9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631" name="Freeform 355">
              <a:extLst>
                <a:ext uri="{FF2B5EF4-FFF2-40B4-BE49-F238E27FC236}">
                  <a16:creationId xmlns:a16="http://schemas.microsoft.com/office/drawing/2014/main" xmlns="" id="{56178CC3-AAC4-4740-8A4D-2A64CCB421DC}"/>
                </a:ext>
              </a:extLst>
            </p:cNvPr>
            <p:cNvSpPr>
              <a:spLocks/>
            </p:cNvSpPr>
            <p:nvPr/>
          </p:nvSpPr>
          <p:spPr bwMode="auto">
            <a:xfrm>
              <a:off x="4270" y="1316"/>
              <a:ext cx="8" cy="16"/>
            </a:xfrm>
            <a:custGeom>
              <a:avLst/>
              <a:gdLst>
                <a:gd name="T0" fmla="*/ 0 w 8"/>
                <a:gd name="T1" fmla="*/ 0 h 16"/>
                <a:gd name="T2" fmla="*/ 0 w 8"/>
                <a:gd name="T3" fmla="*/ 16 h 16"/>
                <a:gd name="T4" fmla="*/ 8 w 8"/>
                <a:gd name="T5" fmla="*/ 14 h 16"/>
                <a:gd name="T6" fmla="*/ 8 w 8"/>
                <a:gd name="T7" fmla="*/ 0 h 16"/>
                <a:gd name="T8" fmla="*/ 0 w 8"/>
                <a:gd name="T9" fmla="*/ 0 h 1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"/>
                <a:gd name="T16" fmla="*/ 0 h 16"/>
                <a:gd name="T17" fmla="*/ 8 w 8"/>
                <a:gd name="T18" fmla="*/ 16 h 1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" h="16">
                  <a:moveTo>
                    <a:pt x="0" y="0"/>
                  </a:moveTo>
                  <a:lnTo>
                    <a:pt x="0" y="16"/>
                  </a:lnTo>
                  <a:lnTo>
                    <a:pt x="8" y="14"/>
                  </a:lnTo>
                  <a:lnTo>
                    <a:pt x="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632" name="Freeform 356">
              <a:extLst>
                <a:ext uri="{FF2B5EF4-FFF2-40B4-BE49-F238E27FC236}">
                  <a16:creationId xmlns:a16="http://schemas.microsoft.com/office/drawing/2014/main" xmlns="" id="{1FA3927C-466C-4E63-8852-84B6C61DDF58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9" y="1284"/>
              <a:ext cx="6" cy="32"/>
            </a:xfrm>
            <a:custGeom>
              <a:avLst/>
              <a:gdLst>
                <a:gd name="T0" fmla="*/ 0 w 6"/>
                <a:gd name="T1" fmla="*/ 5 h 32"/>
                <a:gd name="T2" fmla="*/ 0 w 6"/>
                <a:gd name="T3" fmla="*/ 3 h 32"/>
                <a:gd name="T4" fmla="*/ 0 w 6"/>
                <a:gd name="T5" fmla="*/ 2 h 32"/>
                <a:gd name="T6" fmla="*/ 2 w 6"/>
                <a:gd name="T7" fmla="*/ 0 h 32"/>
                <a:gd name="T8" fmla="*/ 3 w 6"/>
                <a:gd name="T9" fmla="*/ 0 h 32"/>
                <a:gd name="T10" fmla="*/ 3 w 6"/>
                <a:gd name="T11" fmla="*/ 0 h 32"/>
                <a:gd name="T12" fmla="*/ 5 w 6"/>
                <a:gd name="T13" fmla="*/ 0 h 32"/>
                <a:gd name="T14" fmla="*/ 6 w 6"/>
                <a:gd name="T15" fmla="*/ 2 h 32"/>
                <a:gd name="T16" fmla="*/ 6 w 6"/>
                <a:gd name="T17" fmla="*/ 2 h 32"/>
                <a:gd name="T18" fmla="*/ 6 w 6"/>
                <a:gd name="T19" fmla="*/ 3 h 32"/>
                <a:gd name="T20" fmla="*/ 6 w 6"/>
                <a:gd name="T21" fmla="*/ 5 h 32"/>
                <a:gd name="T22" fmla="*/ 6 w 6"/>
                <a:gd name="T23" fmla="*/ 5 h 32"/>
                <a:gd name="T24" fmla="*/ 5 w 6"/>
                <a:gd name="T25" fmla="*/ 5 h 32"/>
                <a:gd name="T26" fmla="*/ 5 w 6"/>
                <a:gd name="T27" fmla="*/ 3 h 32"/>
                <a:gd name="T28" fmla="*/ 5 w 6"/>
                <a:gd name="T29" fmla="*/ 2 h 32"/>
                <a:gd name="T30" fmla="*/ 3 w 6"/>
                <a:gd name="T31" fmla="*/ 2 h 32"/>
                <a:gd name="T32" fmla="*/ 3 w 6"/>
                <a:gd name="T33" fmla="*/ 2 h 32"/>
                <a:gd name="T34" fmla="*/ 2 w 6"/>
                <a:gd name="T35" fmla="*/ 2 h 32"/>
                <a:gd name="T36" fmla="*/ 2 w 6"/>
                <a:gd name="T37" fmla="*/ 3 h 32"/>
                <a:gd name="T38" fmla="*/ 2 w 6"/>
                <a:gd name="T39" fmla="*/ 5 h 32"/>
                <a:gd name="T40" fmla="*/ 2 w 6"/>
                <a:gd name="T41" fmla="*/ 6 h 32"/>
                <a:gd name="T42" fmla="*/ 2 w 6"/>
                <a:gd name="T43" fmla="*/ 32 h 32"/>
                <a:gd name="T44" fmla="*/ 0 w 6"/>
                <a:gd name="T45" fmla="*/ 32 h 32"/>
                <a:gd name="T46" fmla="*/ 0 w 6"/>
                <a:gd name="T47" fmla="*/ 5 h 32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w 6"/>
                <a:gd name="T73" fmla="*/ 0 h 32"/>
                <a:gd name="T74" fmla="*/ 6 w 6"/>
                <a:gd name="T75" fmla="*/ 32 h 32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T72" t="T73" r="T74" b="T75"/>
              <a:pathLst>
                <a:path w="6" h="32">
                  <a:moveTo>
                    <a:pt x="0" y="5"/>
                  </a:moveTo>
                  <a:lnTo>
                    <a:pt x="0" y="3"/>
                  </a:lnTo>
                  <a:lnTo>
                    <a:pt x="0" y="2"/>
                  </a:lnTo>
                  <a:lnTo>
                    <a:pt x="2" y="0"/>
                  </a:lnTo>
                  <a:lnTo>
                    <a:pt x="3" y="0"/>
                  </a:lnTo>
                  <a:lnTo>
                    <a:pt x="5" y="0"/>
                  </a:lnTo>
                  <a:lnTo>
                    <a:pt x="6" y="2"/>
                  </a:lnTo>
                  <a:lnTo>
                    <a:pt x="6" y="3"/>
                  </a:lnTo>
                  <a:lnTo>
                    <a:pt x="6" y="5"/>
                  </a:lnTo>
                  <a:lnTo>
                    <a:pt x="5" y="5"/>
                  </a:lnTo>
                  <a:lnTo>
                    <a:pt x="5" y="3"/>
                  </a:lnTo>
                  <a:lnTo>
                    <a:pt x="5" y="2"/>
                  </a:lnTo>
                  <a:lnTo>
                    <a:pt x="3" y="2"/>
                  </a:lnTo>
                  <a:lnTo>
                    <a:pt x="2" y="2"/>
                  </a:lnTo>
                  <a:lnTo>
                    <a:pt x="2" y="3"/>
                  </a:lnTo>
                  <a:lnTo>
                    <a:pt x="2" y="5"/>
                  </a:lnTo>
                  <a:lnTo>
                    <a:pt x="2" y="6"/>
                  </a:lnTo>
                  <a:lnTo>
                    <a:pt x="2" y="32"/>
                  </a:lnTo>
                  <a:lnTo>
                    <a:pt x="0" y="32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5F5F7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633" name="Rectangle 357">
              <a:extLst>
                <a:ext uri="{FF2B5EF4-FFF2-40B4-BE49-F238E27FC236}">
                  <a16:creationId xmlns:a16="http://schemas.microsoft.com/office/drawing/2014/main" xmlns="" id="{AD768DC2-5A0A-4F52-B62C-D7C4EDDEB1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45" y="1321"/>
              <a:ext cx="11" cy="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634" name="Rectangle 358">
              <a:extLst>
                <a:ext uri="{FF2B5EF4-FFF2-40B4-BE49-F238E27FC236}">
                  <a16:creationId xmlns:a16="http://schemas.microsoft.com/office/drawing/2014/main" xmlns="" id="{AF9E37BB-393B-4E4F-BC71-5DB5D96B48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43" y="1298"/>
              <a:ext cx="13" cy="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635" name="Rectangle 359">
              <a:extLst>
                <a:ext uri="{FF2B5EF4-FFF2-40B4-BE49-F238E27FC236}">
                  <a16:creationId xmlns:a16="http://schemas.microsoft.com/office/drawing/2014/main" xmlns="" id="{E2E5EFDF-9763-4D95-8682-4AF25A1382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43" y="1278"/>
              <a:ext cx="13" cy="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636" name="Freeform 360">
              <a:extLst>
                <a:ext uri="{FF2B5EF4-FFF2-40B4-BE49-F238E27FC236}">
                  <a16:creationId xmlns:a16="http://schemas.microsoft.com/office/drawing/2014/main" xmlns="" id="{7BE367BC-690F-4D66-BC12-6AE58C9C13EF}"/>
                </a:ext>
              </a:extLst>
            </p:cNvPr>
            <p:cNvSpPr>
              <a:spLocks/>
            </p:cNvSpPr>
            <p:nvPr/>
          </p:nvSpPr>
          <p:spPr bwMode="auto">
            <a:xfrm>
              <a:off x="3856" y="1224"/>
              <a:ext cx="351" cy="74"/>
            </a:xfrm>
            <a:custGeom>
              <a:avLst/>
              <a:gdLst>
                <a:gd name="T0" fmla="*/ 351 w 351"/>
                <a:gd name="T1" fmla="*/ 0 h 74"/>
                <a:gd name="T2" fmla="*/ 351 w 351"/>
                <a:gd name="T3" fmla="*/ 13 h 74"/>
                <a:gd name="T4" fmla="*/ 213 w 351"/>
                <a:gd name="T5" fmla="*/ 24 h 74"/>
                <a:gd name="T6" fmla="*/ 182 w 351"/>
                <a:gd name="T7" fmla="*/ 70 h 74"/>
                <a:gd name="T8" fmla="*/ 0 w 351"/>
                <a:gd name="T9" fmla="*/ 74 h 74"/>
                <a:gd name="T10" fmla="*/ 0 w 351"/>
                <a:gd name="T11" fmla="*/ 65 h 74"/>
                <a:gd name="T12" fmla="*/ 171 w 351"/>
                <a:gd name="T13" fmla="*/ 59 h 74"/>
                <a:gd name="T14" fmla="*/ 205 w 351"/>
                <a:gd name="T15" fmla="*/ 11 h 74"/>
                <a:gd name="T16" fmla="*/ 351 w 351"/>
                <a:gd name="T17" fmla="*/ 0 h 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351"/>
                <a:gd name="T28" fmla="*/ 0 h 74"/>
                <a:gd name="T29" fmla="*/ 351 w 351"/>
                <a:gd name="T30" fmla="*/ 74 h 74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351" h="74">
                  <a:moveTo>
                    <a:pt x="351" y="0"/>
                  </a:moveTo>
                  <a:lnTo>
                    <a:pt x="351" y="13"/>
                  </a:lnTo>
                  <a:lnTo>
                    <a:pt x="213" y="24"/>
                  </a:lnTo>
                  <a:lnTo>
                    <a:pt x="182" y="70"/>
                  </a:lnTo>
                  <a:lnTo>
                    <a:pt x="0" y="74"/>
                  </a:lnTo>
                  <a:lnTo>
                    <a:pt x="0" y="65"/>
                  </a:lnTo>
                  <a:lnTo>
                    <a:pt x="171" y="59"/>
                  </a:lnTo>
                  <a:lnTo>
                    <a:pt x="205" y="11"/>
                  </a:lnTo>
                  <a:lnTo>
                    <a:pt x="351" y="0"/>
                  </a:lnTo>
                  <a:close/>
                </a:path>
              </a:pathLst>
            </a:custGeom>
            <a:solidFill>
              <a:srgbClr val="9F7F5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637" name="Freeform 361">
              <a:extLst>
                <a:ext uri="{FF2B5EF4-FFF2-40B4-BE49-F238E27FC236}">
                  <a16:creationId xmlns:a16="http://schemas.microsoft.com/office/drawing/2014/main" xmlns="" id="{A3923DA6-20D0-466F-A158-DF88404A4F39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2" y="1199"/>
              <a:ext cx="26" cy="41"/>
            </a:xfrm>
            <a:custGeom>
              <a:avLst/>
              <a:gdLst>
                <a:gd name="T0" fmla="*/ 14 w 26"/>
                <a:gd name="T1" fmla="*/ 0 h 41"/>
                <a:gd name="T2" fmla="*/ 26 w 26"/>
                <a:gd name="T3" fmla="*/ 5 h 41"/>
                <a:gd name="T4" fmla="*/ 26 w 26"/>
                <a:gd name="T5" fmla="*/ 17 h 41"/>
                <a:gd name="T6" fmla="*/ 15 w 26"/>
                <a:gd name="T7" fmla="*/ 19 h 41"/>
                <a:gd name="T8" fmla="*/ 9 w 26"/>
                <a:gd name="T9" fmla="*/ 38 h 41"/>
                <a:gd name="T10" fmla="*/ 0 w 26"/>
                <a:gd name="T11" fmla="*/ 41 h 41"/>
                <a:gd name="T12" fmla="*/ 14 w 26"/>
                <a:gd name="T13" fmla="*/ 0 h 4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6"/>
                <a:gd name="T22" fmla="*/ 0 h 41"/>
                <a:gd name="T23" fmla="*/ 26 w 26"/>
                <a:gd name="T24" fmla="*/ 41 h 4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6" h="41">
                  <a:moveTo>
                    <a:pt x="14" y="0"/>
                  </a:moveTo>
                  <a:lnTo>
                    <a:pt x="26" y="5"/>
                  </a:lnTo>
                  <a:lnTo>
                    <a:pt x="26" y="17"/>
                  </a:lnTo>
                  <a:lnTo>
                    <a:pt x="15" y="19"/>
                  </a:lnTo>
                  <a:lnTo>
                    <a:pt x="9" y="38"/>
                  </a:lnTo>
                  <a:lnTo>
                    <a:pt x="0" y="41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7FFFD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638" name="Freeform 362">
              <a:extLst>
                <a:ext uri="{FF2B5EF4-FFF2-40B4-BE49-F238E27FC236}">
                  <a16:creationId xmlns:a16="http://schemas.microsoft.com/office/drawing/2014/main" xmlns="" id="{D262AA58-C27E-4245-8E36-EE81B0066ABF}"/>
                </a:ext>
              </a:extLst>
            </p:cNvPr>
            <p:cNvSpPr>
              <a:spLocks/>
            </p:cNvSpPr>
            <p:nvPr/>
          </p:nvSpPr>
          <p:spPr bwMode="auto">
            <a:xfrm>
              <a:off x="4109" y="1199"/>
              <a:ext cx="27" cy="41"/>
            </a:xfrm>
            <a:custGeom>
              <a:avLst/>
              <a:gdLst>
                <a:gd name="T0" fmla="*/ 14 w 27"/>
                <a:gd name="T1" fmla="*/ 3 h 41"/>
                <a:gd name="T2" fmla="*/ 27 w 27"/>
                <a:gd name="T3" fmla="*/ 0 h 41"/>
                <a:gd name="T4" fmla="*/ 13 w 27"/>
                <a:gd name="T5" fmla="*/ 41 h 41"/>
                <a:gd name="T6" fmla="*/ 0 w 27"/>
                <a:gd name="T7" fmla="*/ 41 h 41"/>
                <a:gd name="T8" fmla="*/ 14 w 27"/>
                <a:gd name="T9" fmla="*/ 3 h 4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"/>
                <a:gd name="T16" fmla="*/ 0 h 41"/>
                <a:gd name="T17" fmla="*/ 27 w 27"/>
                <a:gd name="T18" fmla="*/ 41 h 4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" h="41">
                  <a:moveTo>
                    <a:pt x="14" y="3"/>
                  </a:moveTo>
                  <a:lnTo>
                    <a:pt x="27" y="0"/>
                  </a:lnTo>
                  <a:lnTo>
                    <a:pt x="13" y="41"/>
                  </a:lnTo>
                  <a:lnTo>
                    <a:pt x="0" y="41"/>
                  </a:lnTo>
                  <a:lnTo>
                    <a:pt x="14" y="3"/>
                  </a:lnTo>
                  <a:close/>
                </a:path>
              </a:pathLst>
            </a:custGeom>
            <a:solidFill>
              <a:srgbClr val="00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639" name="Freeform 363">
              <a:extLst>
                <a:ext uri="{FF2B5EF4-FFF2-40B4-BE49-F238E27FC236}">
                  <a16:creationId xmlns:a16="http://schemas.microsoft.com/office/drawing/2014/main" xmlns="" id="{90FFB062-9C93-46F2-A172-02C80034BA5F}"/>
                </a:ext>
              </a:extLst>
            </p:cNvPr>
            <p:cNvSpPr>
              <a:spLocks/>
            </p:cNvSpPr>
            <p:nvPr/>
          </p:nvSpPr>
          <p:spPr bwMode="auto">
            <a:xfrm>
              <a:off x="4166" y="1186"/>
              <a:ext cx="31" cy="49"/>
            </a:xfrm>
            <a:custGeom>
              <a:avLst/>
              <a:gdLst>
                <a:gd name="T0" fmla="*/ 16 w 31"/>
                <a:gd name="T1" fmla="*/ 2 h 49"/>
                <a:gd name="T2" fmla="*/ 31 w 31"/>
                <a:gd name="T3" fmla="*/ 0 h 49"/>
                <a:gd name="T4" fmla="*/ 16 w 31"/>
                <a:gd name="T5" fmla="*/ 48 h 49"/>
                <a:gd name="T6" fmla="*/ 0 w 31"/>
                <a:gd name="T7" fmla="*/ 49 h 49"/>
                <a:gd name="T8" fmla="*/ 16 w 31"/>
                <a:gd name="T9" fmla="*/ 2 h 4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1"/>
                <a:gd name="T16" fmla="*/ 0 h 49"/>
                <a:gd name="T17" fmla="*/ 31 w 31"/>
                <a:gd name="T18" fmla="*/ 49 h 4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1" h="49">
                  <a:moveTo>
                    <a:pt x="16" y="2"/>
                  </a:moveTo>
                  <a:lnTo>
                    <a:pt x="31" y="0"/>
                  </a:lnTo>
                  <a:lnTo>
                    <a:pt x="16" y="48"/>
                  </a:lnTo>
                  <a:lnTo>
                    <a:pt x="0" y="49"/>
                  </a:lnTo>
                  <a:lnTo>
                    <a:pt x="16" y="2"/>
                  </a:lnTo>
                  <a:close/>
                </a:path>
              </a:pathLst>
            </a:custGeom>
            <a:solidFill>
              <a:srgbClr val="00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640" name="Freeform 364">
              <a:extLst>
                <a:ext uri="{FF2B5EF4-FFF2-40B4-BE49-F238E27FC236}">
                  <a16:creationId xmlns:a16="http://schemas.microsoft.com/office/drawing/2014/main" xmlns="" id="{44C3BB8D-88B4-49D6-99E2-9408C2EE7088}"/>
                </a:ext>
              </a:extLst>
            </p:cNvPr>
            <p:cNvSpPr>
              <a:spLocks/>
            </p:cNvSpPr>
            <p:nvPr/>
          </p:nvSpPr>
          <p:spPr bwMode="auto">
            <a:xfrm>
              <a:off x="4182" y="1186"/>
              <a:ext cx="28" cy="48"/>
            </a:xfrm>
            <a:custGeom>
              <a:avLst/>
              <a:gdLst>
                <a:gd name="T0" fmla="*/ 15 w 28"/>
                <a:gd name="T1" fmla="*/ 0 h 48"/>
                <a:gd name="T2" fmla="*/ 0 w 28"/>
                <a:gd name="T3" fmla="*/ 48 h 48"/>
                <a:gd name="T4" fmla="*/ 9 w 28"/>
                <a:gd name="T5" fmla="*/ 43 h 48"/>
                <a:gd name="T6" fmla="*/ 15 w 28"/>
                <a:gd name="T7" fmla="*/ 22 h 48"/>
                <a:gd name="T8" fmla="*/ 28 w 28"/>
                <a:gd name="T9" fmla="*/ 21 h 48"/>
                <a:gd name="T10" fmla="*/ 28 w 28"/>
                <a:gd name="T11" fmla="*/ 6 h 48"/>
                <a:gd name="T12" fmla="*/ 15 w 28"/>
                <a:gd name="T13" fmla="*/ 0 h 4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8"/>
                <a:gd name="T22" fmla="*/ 0 h 48"/>
                <a:gd name="T23" fmla="*/ 28 w 28"/>
                <a:gd name="T24" fmla="*/ 48 h 4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8" h="48">
                  <a:moveTo>
                    <a:pt x="15" y="0"/>
                  </a:moveTo>
                  <a:lnTo>
                    <a:pt x="0" y="48"/>
                  </a:lnTo>
                  <a:lnTo>
                    <a:pt x="9" y="43"/>
                  </a:lnTo>
                  <a:lnTo>
                    <a:pt x="15" y="22"/>
                  </a:lnTo>
                  <a:lnTo>
                    <a:pt x="28" y="21"/>
                  </a:lnTo>
                  <a:lnTo>
                    <a:pt x="28" y="6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7FFFD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641" name="Rectangle 365">
              <a:extLst>
                <a:ext uri="{FF2B5EF4-FFF2-40B4-BE49-F238E27FC236}">
                  <a16:creationId xmlns:a16="http://schemas.microsoft.com/office/drawing/2014/main" xmlns="" id="{2B5911F2-F6B2-4F96-9821-BB7E91479A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7" y="1313"/>
              <a:ext cx="33" cy="22"/>
            </a:xfrm>
            <a:prstGeom prst="rect">
              <a:avLst/>
            </a:prstGeom>
            <a:solidFill>
              <a:srgbClr val="009F9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642" name="Freeform 366">
              <a:extLst>
                <a:ext uri="{FF2B5EF4-FFF2-40B4-BE49-F238E27FC236}">
                  <a16:creationId xmlns:a16="http://schemas.microsoft.com/office/drawing/2014/main" xmlns="" id="{7FFA6191-9FD2-45C8-9E54-89D930B52E08}"/>
                </a:ext>
              </a:extLst>
            </p:cNvPr>
            <p:cNvSpPr>
              <a:spLocks/>
            </p:cNvSpPr>
            <p:nvPr/>
          </p:nvSpPr>
          <p:spPr bwMode="auto">
            <a:xfrm>
              <a:off x="4240" y="1313"/>
              <a:ext cx="9" cy="22"/>
            </a:xfrm>
            <a:custGeom>
              <a:avLst/>
              <a:gdLst>
                <a:gd name="T0" fmla="*/ 0 w 9"/>
                <a:gd name="T1" fmla="*/ 0 h 22"/>
                <a:gd name="T2" fmla="*/ 0 w 9"/>
                <a:gd name="T3" fmla="*/ 22 h 22"/>
                <a:gd name="T4" fmla="*/ 9 w 9"/>
                <a:gd name="T5" fmla="*/ 22 h 22"/>
                <a:gd name="T6" fmla="*/ 9 w 9"/>
                <a:gd name="T7" fmla="*/ 1 h 22"/>
                <a:gd name="T8" fmla="*/ 0 w 9"/>
                <a:gd name="T9" fmla="*/ 0 h 2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"/>
                <a:gd name="T16" fmla="*/ 0 h 22"/>
                <a:gd name="T17" fmla="*/ 9 w 9"/>
                <a:gd name="T18" fmla="*/ 22 h 2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" h="22">
                  <a:moveTo>
                    <a:pt x="0" y="0"/>
                  </a:moveTo>
                  <a:lnTo>
                    <a:pt x="0" y="22"/>
                  </a:lnTo>
                  <a:lnTo>
                    <a:pt x="9" y="22"/>
                  </a:lnTo>
                  <a:lnTo>
                    <a:pt x="9" y="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643" name="Freeform 367">
              <a:extLst>
                <a:ext uri="{FF2B5EF4-FFF2-40B4-BE49-F238E27FC236}">
                  <a16:creationId xmlns:a16="http://schemas.microsoft.com/office/drawing/2014/main" xmlns="" id="{92595796-D013-450A-8624-3CB2E8C5E4DE}"/>
                </a:ext>
              </a:extLst>
            </p:cNvPr>
            <p:cNvSpPr>
              <a:spLocks/>
            </p:cNvSpPr>
            <p:nvPr/>
          </p:nvSpPr>
          <p:spPr bwMode="auto">
            <a:xfrm>
              <a:off x="4069" y="1254"/>
              <a:ext cx="51" cy="5"/>
            </a:xfrm>
            <a:custGeom>
              <a:avLst/>
              <a:gdLst>
                <a:gd name="T0" fmla="*/ 0 w 51"/>
                <a:gd name="T1" fmla="*/ 2 h 5"/>
                <a:gd name="T2" fmla="*/ 46 w 51"/>
                <a:gd name="T3" fmla="*/ 0 h 5"/>
                <a:gd name="T4" fmla="*/ 51 w 51"/>
                <a:gd name="T5" fmla="*/ 5 h 5"/>
                <a:gd name="T6" fmla="*/ 5 w 51"/>
                <a:gd name="T7" fmla="*/ 5 h 5"/>
                <a:gd name="T8" fmla="*/ 0 w 51"/>
                <a:gd name="T9" fmla="*/ 2 h 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1"/>
                <a:gd name="T16" fmla="*/ 0 h 5"/>
                <a:gd name="T17" fmla="*/ 51 w 51"/>
                <a:gd name="T18" fmla="*/ 5 h 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1" h="5">
                  <a:moveTo>
                    <a:pt x="0" y="2"/>
                  </a:moveTo>
                  <a:lnTo>
                    <a:pt x="46" y="0"/>
                  </a:lnTo>
                  <a:lnTo>
                    <a:pt x="51" y="5"/>
                  </a:lnTo>
                  <a:lnTo>
                    <a:pt x="5" y="5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808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644" name="Freeform 368">
              <a:extLst>
                <a:ext uri="{FF2B5EF4-FFF2-40B4-BE49-F238E27FC236}">
                  <a16:creationId xmlns:a16="http://schemas.microsoft.com/office/drawing/2014/main" xmlns="" id="{1C572C4B-009B-4EE2-97AD-688BF30030EA}"/>
                </a:ext>
              </a:extLst>
            </p:cNvPr>
            <p:cNvSpPr>
              <a:spLocks/>
            </p:cNvSpPr>
            <p:nvPr/>
          </p:nvSpPr>
          <p:spPr bwMode="auto">
            <a:xfrm>
              <a:off x="4069" y="1257"/>
              <a:ext cx="4" cy="75"/>
            </a:xfrm>
            <a:custGeom>
              <a:avLst/>
              <a:gdLst>
                <a:gd name="T0" fmla="*/ 0 w 4"/>
                <a:gd name="T1" fmla="*/ 75 h 75"/>
                <a:gd name="T2" fmla="*/ 0 w 4"/>
                <a:gd name="T3" fmla="*/ 0 h 75"/>
                <a:gd name="T4" fmla="*/ 4 w 4"/>
                <a:gd name="T5" fmla="*/ 3 h 75"/>
                <a:gd name="T6" fmla="*/ 4 w 4"/>
                <a:gd name="T7" fmla="*/ 75 h 75"/>
                <a:gd name="T8" fmla="*/ 0 w 4"/>
                <a:gd name="T9" fmla="*/ 75 h 7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"/>
                <a:gd name="T16" fmla="*/ 0 h 75"/>
                <a:gd name="T17" fmla="*/ 4 w 4"/>
                <a:gd name="T18" fmla="*/ 75 h 7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" h="75">
                  <a:moveTo>
                    <a:pt x="0" y="75"/>
                  </a:moveTo>
                  <a:lnTo>
                    <a:pt x="0" y="0"/>
                  </a:lnTo>
                  <a:lnTo>
                    <a:pt x="4" y="3"/>
                  </a:lnTo>
                  <a:lnTo>
                    <a:pt x="4" y="75"/>
                  </a:lnTo>
                  <a:lnTo>
                    <a:pt x="0" y="75"/>
                  </a:lnTo>
                  <a:close/>
                </a:path>
              </a:pathLst>
            </a:custGeom>
            <a:solidFill>
              <a:srgbClr val="00BF9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645" name="Freeform 369">
              <a:extLst>
                <a:ext uri="{FF2B5EF4-FFF2-40B4-BE49-F238E27FC236}">
                  <a16:creationId xmlns:a16="http://schemas.microsoft.com/office/drawing/2014/main" xmlns="" id="{671D37D4-7CEC-412A-9223-EB283C4F6A23}"/>
                </a:ext>
              </a:extLst>
            </p:cNvPr>
            <p:cNvSpPr>
              <a:spLocks/>
            </p:cNvSpPr>
            <p:nvPr/>
          </p:nvSpPr>
          <p:spPr bwMode="auto">
            <a:xfrm>
              <a:off x="4115" y="1254"/>
              <a:ext cx="3" cy="79"/>
            </a:xfrm>
            <a:custGeom>
              <a:avLst/>
              <a:gdLst>
                <a:gd name="T0" fmla="*/ 0 w 3"/>
                <a:gd name="T1" fmla="*/ 79 h 79"/>
                <a:gd name="T2" fmla="*/ 0 w 3"/>
                <a:gd name="T3" fmla="*/ 0 h 79"/>
                <a:gd name="T4" fmla="*/ 3 w 3"/>
                <a:gd name="T5" fmla="*/ 3 h 79"/>
                <a:gd name="T6" fmla="*/ 3 w 3"/>
                <a:gd name="T7" fmla="*/ 79 h 79"/>
                <a:gd name="T8" fmla="*/ 0 w 3"/>
                <a:gd name="T9" fmla="*/ 79 h 7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"/>
                <a:gd name="T16" fmla="*/ 0 h 79"/>
                <a:gd name="T17" fmla="*/ 3 w 3"/>
                <a:gd name="T18" fmla="*/ 79 h 7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" h="79">
                  <a:moveTo>
                    <a:pt x="0" y="79"/>
                  </a:moveTo>
                  <a:lnTo>
                    <a:pt x="0" y="0"/>
                  </a:lnTo>
                  <a:lnTo>
                    <a:pt x="3" y="3"/>
                  </a:lnTo>
                  <a:lnTo>
                    <a:pt x="3" y="79"/>
                  </a:lnTo>
                  <a:lnTo>
                    <a:pt x="0" y="79"/>
                  </a:lnTo>
                  <a:close/>
                </a:path>
              </a:pathLst>
            </a:custGeom>
            <a:solidFill>
              <a:srgbClr val="00BF9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646" name="Freeform 370">
              <a:extLst>
                <a:ext uri="{FF2B5EF4-FFF2-40B4-BE49-F238E27FC236}">
                  <a16:creationId xmlns:a16="http://schemas.microsoft.com/office/drawing/2014/main" xmlns="" id="{FF2E46A1-71C7-41DE-B0D8-EB086D6CC3B7}"/>
                </a:ext>
              </a:extLst>
            </p:cNvPr>
            <p:cNvSpPr>
              <a:spLocks/>
            </p:cNvSpPr>
            <p:nvPr/>
          </p:nvSpPr>
          <p:spPr bwMode="auto">
            <a:xfrm>
              <a:off x="4115" y="1251"/>
              <a:ext cx="63" cy="8"/>
            </a:xfrm>
            <a:custGeom>
              <a:avLst/>
              <a:gdLst>
                <a:gd name="T0" fmla="*/ 0 w 63"/>
                <a:gd name="T1" fmla="*/ 3 h 8"/>
                <a:gd name="T2" fmla="*/ 55 w 63"/>
                <a:gd name="T3" fmla="*/ 0 h 8"/>
                <a:gd name="T4" fmla="*/ 63 w 63"/>
                <a:gd name="T5" fmla="*/ 5 h 8"/>
                <a:gd name="T6" fmla="*/ 5 w 63"/>
                <a:gd name="T7" fmla="*/ 8 h 8"/>
                <a:gd name="T8" fmla="*/ 0 w 63"/>
                <a:gd name="T9" fmla="*/ 3 h 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"/>
                <a:gd name="T16" fmla="*/ 0 h 8"/>
                <a:gd name="T17" fmla="*/ 63 w 63"/>
                <a:gd name="T18" fmla="*/ 8 h 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" h="8">
                  <a:moveTo>
                    <a:pt x="0" y="3"/>
                  </a:moveTo>
                  <a:lnTo>
                    <a:pt x="55" y="0"/>
                  </a:lnTo>
                  <a:lnTo>
                    <a:pt x="63" y="5"/>
                  </a:lnTo>
                  <a:lnTo>
                    <a:pt x="5" y="8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00808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647" name="Freeform 371">
              <a:extLst>
                <a:ext uri="{FF2B5EF4-FFF2-40B4-BE49-F238E27FC236}">
                  <a16:creationId xmlns:a16="http://schemas.microsoft.com/office/drawing/2014/main" xmlns="" id="{E91E42CE-961C-47CE-BE40-A9573CEADF7C}"/>
                </a:ext>
              </a:extLst>
            </p:cNvPr>
            <p:cNvSpPr>
              <a:spLocks/>
            </p:cNvSpPr>
            <p:nvPr/>
          </p:nvSpPr>
          <p:spPr bwMode="auto">
            <a:xfrm>
              <a:off x="4172" y="1251"/>
              <a:ext cx="6" cy="82"/>
            </a:xfrm>
            <a:custGeom>
              <a:avLst/>
              <a:gdLst>
                <a:gd name="T0" fmla="*/ 0 w 6"/>
                <a:gd name="T1" fmla="*/ 82 h 82"/>
                <a:gd name="T2" fmla="*/ 0 w 6"/>
                <a:gd name="T3" fmla="*/ 0 h 82"/>
                <a:gd name="T4" fmla="*/ 6 w 6"/>
                <a:gd name="T5" fmla="*/ 5 h 82"/>
                <a:gd name="T6" fmla="*/ 6 w 6"/>
                <a:gd name="T7" fmla="*/ 82 h 82"/>
                <a:gd name="T8" fmla="*/ 0 w 6"/>
                <a:gd name="T9" fmla="*/ 82 h 8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"/>
                <a:gd name="T16" fmla="*/ 0 h 82"/>
                <a:gd name="T17" fmla="*/ 6 w 6"/>
                <a:gd name="T18" fmla="*/ 82 h 8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" h="82">
                  <a:moveTo>
                    <a:pt x="0" y="82"/>
                  </a:moveTo>
                  <a:lnTo>
                    <a:pt x="0" y="0"/>
                  </a:lnTo>
                  <a:lnTo>
                    <a:pt x="6" y="5"/>
                  </a:lnTo>
                  <a:lnTo>
                    <a:pt x="6" y="82"/>
                  </a:lnTo>
                  <a:lnTo>
                    <a:pt x="0" y="82"/>
                  </a:lnTo>
                  <a:close/>
                </a:path>
              </a:pathLst>
            </a:custGeom>
            <a:solidFill>
              <a:srgbClr val="00BF9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grpSp>
          <p:nvGrpSpPr>
            <p:cNvPr id="648" name="Group 372">
              <a:extLst>
                <a:ext uri="{FF2B5EF4-FFF2-40B4-BE49-F238E27FC236}">
                  <a16:creationId xmlns:a16="http://schemas.microsoft.com/office/drawing/2014/main" xmlns="" id="{0A2A8EE3-B279-4229-86D3-95102A96CBC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23" y="1317"/>
              <a:ext cx="682" cy="151"/>
              <a:chOff x="3823" y="1317"/>
              <a:chExt cx="682" cy="151"/>
            </a:xfrm>
          </p:grpSpPr>
          <p:sp>
            <p:nvSpPr>
              <p:cNvPr id="725" name="Rectangle 373">
                <a:extLst>
                  <a:ext uri="{FF2B5EF4-FFF2-40B4-BE49-F238E27FC236}">
                    <a16:creationId xmlns:a16="http://schemas.microsoft.com/office/drawing/2014/main" xmlns="" id="{0DA7153B-9DF7-4A55-9E0E-43954E8684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23" y="1317"/>
                <a:ext cx="670" cy="138"/>
              </a:xfrm>
              <a:prstGeom prst="rect">
                <a:avLst/>
              </a:prstGeom>
              <a:solidFill>
                <a:srgbClr val="FEEED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726" name="Rectangle 374">
                <a:extLst>
                  <a:ext uri="{FF2B5EF4-FFF2-40B4-BE49-F238E27FC236}">
                    <a16:creationId xmlns:a16="http://schemas.microsoft.com/office/drawing/2014/main" xmlns="" id="{18B165DE-5CF4-41C0-83A0-C68126414A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36" y="1330"/>
                <a:ext cx="669" cy="138"/>
              </a:xfrm>
              <a:prstGeom prst="rect">
                <a:avLst/>
              </a:prstGeom>
              <a:solidFill>
                <a:srgbClr val="98887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727" name="Rectangle 375">
                <a:extLst>
                  <a:ext uri="{FF2B5EF4-FFF2-40B4-BE49-F238E27FC236}">
                    <a16:creationId xmlns:a16="http://schemas.microsoft.com/office/drawing/2014/main" xmlns="" id="{6EE67397-9B64-4D34-A6CB-C02453736D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29" y="1324"/>
                <a:ext cx="670" cy="137"/>
              </a:xfrm>
              <a:prstGeom prst="rect">
                <a:avLst/>
              </a:prstGeom>
              <a:solidFill>
                <a:srgbClr val="FDE3B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  <p:sp>
          <p:nvSpPr>
            <p:cNvPr id="649" name="Rectangle 376">
              <a:extLst>
                <a:ext uri="{FF2B5EF4-FFF2-40B4-BE49-F238E27FC236}">
                  <a16:creationId xmlns:a16="http://schemas.microsoft.com/office/drawing/2014/main" xmlns="" id="{B9D8DC10-3A1F-4964-A77B-912511F1D3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62" y="1342"/>
              <a:ext cx="761" cy="1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TW" sz="1100" b="1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Chemical Factory</a:t>
              </a:r>
              <a:endParaRPr lang="en-US" altLang="zh-TW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grpSp>
          <p:nvGrpSpPr>
            <p:cNvPr id="650" name="Group 377">
              <a:extLst>
                <a:ext uri="{FF2B5EF4-FFF2-40B4-BE49-F238E27FC236}">
                  <a16:creationId xmlns:a16="http://schemas.microsoft.com/office/drawing/2014/main" xmlns="" id="{447BB5E9-4654-461E-8DA3-A344B1FBFD6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43" y="955"/>
              <a:ext cx="226" cy="190"/>
              <a:chOff x="4343" y="955"/>
              <a:chExt cx="226" cy="190"/>
            </a:xfrm>
          </p:grpSpPr>
          <p:sp>
            <p:nvSpPr>
              <p:cNvPr id="722" name="Freeform 378">
                <a:extLst>
                  <a:ext uri="{FF2B5EF4-FFF2-40B4-BE49-F238E27FC236}">
                    <a16:creationId xmlns:a16="http://schemas.microsoft.com/office/drawing/2014/main" xmlns="" id="{CB15923E-C8CA-4047-BE83-AD0CB743B0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43" y="955"/>
                <a:ext cx="213" cy="177"/>
              </a:xfrm>
              <a:custGeom>
                <a:avLst/>
                <a:gdLst>
                  <a:gd name="T0" fmla="*/ 177 w 213"/>
                  <a:gd name="T1" fmla="*/ 149 h 177"/>
                  <a:gd name="T2" fmla="*/ 191 w 213"/>
                  <a:gd name="T3" fmla="*/ 146 h 177"/>
                  <a:gd name="T4" fmla="*/ 202 w 213"/>
                  <a:gd name="T5" fmla="*/ 139 h 177"/>
                  <a:gd name="T6" fmla="*/ 210 w 213"/>
                  <a:gd name="T7" fmla="*/ 130 h 177"/>
                  <a:gd name="T8" fmla="*/ 213 w 213"/>
                  <a:gd name="T9" fmla="*/ 119 h 177"/>
                  <a:gd name="T10" fmla="*/ 213 w 213"/>
                  <a:gd name="T11" fmla="*/ 30 h 177"/>
                  <a:gd name="T12" fmla="*/ 210 w 213"/>
                  <a:gd name="T13" fmla="*/ 18 h 177"/>
                  <a:gd name="T14" fmla="*/ 202 w 213"/>
                  <a:gd name="T15" fmla="*/ 8 h 177"/>
                  <a:gd name="T16" fmla="*/ 191 w 213"/>
                  <a:gd name="T17" fmla="*/ 2 h 177"/>
                  <a:gd name="T18" fmla="*/ 177 w 213"/>
                  <a:gd name="T19" fmla="*/ 0 h 177"/>
                  <a:gd name="T20" fmla="*/ 34 w 213"/>
                  <a:gd name="T21" fmla="*/ 0 h 177"/>
                  <a:gd name="T22" fmla="*/ 22 w 213"/>
                  <a:gd name="T23" fmla="*/ 2 h 177"/>
                  <a:gd name="T24" fmla="*/ 11 w 213"/>
                  <a:gd name="T25" fmla="*/ 8 h 177"/>
                  <a:gd name="T26" fmla="*/ 3 w 213"/>
                  <a:gd name="T27" fmla="*/ 18 h 177"/>
                  <a:gd name="T28" fmla="*/ 0 w 213"/>
                  <a:gd name="T29" fmla="*/ 30 h 177"/>
                  <a:gd name="T30" fmla="*/ 0 w 213"/>
                  <a:gd name="T31" fmla="*/ 119 h 177"/>
                  <a:gd name="T32" fmla="*/ 3 w 213"/>
                  <a:gd name="T33" fmla="*/ 130 h 177"/>
                  <a:gd name="T34" fmla="*/ 11 w 213"/>
                  <a:gd name="T35" fmla="*/ 139 h 177"/>
                  <a:gd name="T36" fmla="*/ 22 w 213"/>
                  <a:gd name="T37" fmla="*/ 146 h 177"/>
                  <a:gd name="T38" fmla="*/ 34 w 213"/>
                  <a:gd name="T39" fmla="*/ 149 h 177"/>
                  <a:gd name="T40" fmla="*/ 17 w 213"/>
                  <a:gd name="T41" fmla="*/ 177 h 177"/>
                  <a:gd name="T42" fmla="*/ 53 w 213"/>
                  <a:gd name="T43" fmla="*/ 149 h 177"/>
                  <a:gd name="T44" fmla="*/ 177 w 213"/>
                  <a:gd name="T45" fmla="*/ 149 h 177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w 213"/>
                  <a:gd name="T70" fmla="*/ 0 h 177"/>
                  <a:gd name="T71" fmla="*/ 213 w 213"/>
                  <a:gd name="T72" fmla="*/ 177 h 177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T69" t="T70" r="T71" b="T72"/>
                <a:pathLst>
                  <a:path w="213" h="177">
                    <a:moveTo>
                      <a:pt x="177" y="149"/>
                    </a:moveTo>
                    <a:lnTo>
                      <a:pt x="191" y="146"/>
                    </a:lnTo>
                    <a:lnTo>
                      <a:pt x="202" y="139"/>
                    </a:lnTo>
                    <a:lnTo>
                      <a:pt x="210" y="130"/>
                    </a:lnTo>
                    <a:lnTo>
                      <a:pt x="213" y="119"/>
                    </a:lnTo>
                    <a:lnTo>
                      <a:pt x="213" y="30"/>
                    </a:lnTo>
                    <a:lnTo>
                      <a:pt x="210" y="18"/>
                    </a:lnTo>
                    <a:lnTo>
                      <a:pt x="202" y="8"/>
                    </a:lnTo>
                    <a:lnTo>
                      <a:pt x="191" y="2"/>
                    </a:lnTo>
                    <a:lnTo>
                      <a:pt x="177" y="0"/>
                    </a:lnTo>
                    <a:lnTo>
                      <a:pt x="34" y="0"/>
                    </a:lnTo>
                    <a:lnTo>
                      <a:pt x="22" y="2"/>
                    </a:lnTo>
                    <a:lnTo>
                      <a:pt x="11" y="8"/>
                    </a:lnTo>
                    <a:lnTo>
                      <a:pt x="3" y="18"/>
                    </a:lnTo>
                    <a:lnTo>
                      <a:pt x="0" y="30"/>
                    </a:lnTo>
                    <a:lnTo>
                      <a:pt x="0" y="119"/>
                    </a:lnTo>
                    <a:lnTo>
                      <a:pt x="3" y="130"/>
                    </a:lnTo>
                    <a:lnTo>
                      <a:pt x="11" y="139"/>
                    </a:lnTo>
                    <a:lnTo>
                      <a:pt x="22" y="146"/>
                    </a:lnTo>
                    <a:lnTo>
                      <a:pt x="34" y="149"/>
                    </a:lnTo>
                    <a:lnTo>
                      <a:pt x="17" y="177"/>
                    </a:lnTo>
                    <a:lnTo>
                      <a:pt x="53" y="149"/>
                    </a:lnTo>
                    <a:lnTo>
                      <a:pt x="177" y="149"/>
                    </a:lnTo>
                    <a:close/>
                  </a:path>
                </a:pathLst>
              </a:custGeom>
              <a:solidFill>
                <a:srgbClr val="66C0B7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723" name="Freeform 379">
                <a:extLst>
                  <a:ext uri="{FF2B5EF4-FFF2-40B4-BE49-F238E27FC236}">
                    <a16:creationId xmlns:a16="http://schemas.microsoft.com/office/drawing/2014/main" xmlns="" id="{27F27EC4-2A92-4569-B87F-CD2D0F3242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55" y="968"/>
                <a:ext cx="214" cy="177"/>
              </a:xfrm>
              <a:custGeom>
                <a:avLst/>
                <a:gdLst>
                  <a:gd name="T0" fmla="*/ 177 w 214"/>
                  <a:gd name="T1" fmla="*/ 149 h 177"/>
                  <a:gd name="T2" fmla="*/ 191 w 214"/>
                  <a:gd name="T3" fmla="*/ 145 h 177"/>
                  <a:gd name="T4" fmla="*/ 203 w 214"/>
                  <a:gd name="T5" fmla="*/ 139 h 177"/>
                  <a:gd name="T6" fmla="*/ 210 w 214"/>
                  <a:gd name="T7" fmla="*/ 130 h 177"/>
                  <a:gd name="T8" fmla="*/ 214 w 214"/>
                  <a:gd name="T9" fmla="*/ 119 h 177"/>
                  <a:gd name="T10" fmla="*/ 214 w 214"/>
                  <a:gd name="T11" fmla="*/ 30 h 177"/>
                  <a:gd name="T12" fmla="*/ 210 w 214"/>
                  <a:gd name="T13" fmla="*/ 17 h 177"/>
                  <a:gd name="T14" fmla="*/ 203 w 214"/>
                  <a:gd name="T15" fmla="*/ 8 h 177"/>
                  <a:gd name="T16" fmla="*/ 191 w 214"/>
                  <a:gd name="T17" fmla="*/ 2 h 177"/>
                  <a:gd name="T18" fmla="*/ 177 w 214"/>
                  <a:gd name="T19" fmla="*/ 0 h 177"/>
                  <a:gd name="T20" fmla="*/ 35 w 214"/>
                  <a:gd name="T21" fmla="*/ 0 h 177"/>
                  <a:gd name="T22" fmla="*/ 22 w 214"/>
                  <a:gd name="T23" fmla="*/ 2 h 177"/>
                  <a:gd name="T24" fmla="*/ 11 w 214"/>
                  <a:gd name="T25" fmla="*/ 8 h 177"/>
                  <a:gd name="T26" fmla="*/ 3 w 214"/>
                  <a:gd name="T27" fmla="*/ 17 h 177"/>
                  <a:gd name="T28" fmla="*/ 0 w 214"/>
                  <a:gd name="T29" fmla="*/ 30 h 177"/>
                  <a:gd name="T30" fmla="*/ 0 w 214"/>
                  <a:gd name="T31" fmla="*/ 119 h 177"/>
                  <a:gd name="T32" fmla="*/ 3 w 214"/>
                  <a:gd name="T33" fmla="*/ 130 h 177"/>
                  <a:gd name="T34" fmla="*/ 11 w 214"/>
                  <a:gd name="T35" fmla="*/ 139 h 177"/>
                  <a:gd name="T36" fmla="*/ 22 w 214"/>
                  <a:gd name="T37" fmla="*/ 145 h 177"/>
                  <a:gd name="T38" fmla="*/ 35 w 214"/>
                  <a:gd name="T39" fmla="*/ 149 h 177"/>
                  <a:gd name="T40" fmla="*/ 18 w 214"/>
                  <a:gd name="T41" fmla="*/ 177 h 177"/>
                  <a:gd name="T42" fmla="*/ 54 w 214"/>
                  <a:gd name="T43" fmla="*/ 149 h 177"/>
                  <a:gd name="T44" fmla="*/ 177 w 214"/>
                  <a:gd name="T45" fmla="*/ 149 h 177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w 214"/>
                  <a:gd name="T70" fmla="*/ 0 h 177"/>
                  <a:gd name="T71" fmla="*/ 214 w 214"/>
                  <a:gd name="T72" fmla="*/ 177 h 177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T69" t="T70" r="T71" b="T72"/>
                <a:pathLst>
                  <a:path w="214" h="177">
                    <a:moveTo>
                      <a:pt x="177" y="149"/>
                    </a:moveTo>
                    <a:lnTo>
                      <a:pt x="191" y="145"/>
                    </a:lnTo>
                    <a:lnTo>
                      <a:pt x="203" y="139"/>
                    </a:lnTo>
                    <a:lnTo>
                      <a:pt x="210" y="130"/>
                    </a:lnTo>
                    <a:lnTo>
                      <a:pt x="214" y="119"/>
                    </a:lnTo>
                    <a:lnTo>
                      <a:pt x="214" y="30"/>
                    </a:lnTo>
                    <a:lnTo>
                      <a:pt x="210" y="17"/>
                    </a:lnTo>
                    <a:lnTo>
                      <a:pt x="203" y="8"/>
                    </a:lnTo>
                    <a:lnTo>
                      <a:pt x="191" y="2"/>
                    </a:lnTo>
                    <a:lnTo>
                      <a:pt x="177" y="0"/>
                    </a:lnTo>
                    <a:lnTo>
                      <a:pt x="35" y="0"/>
                    </a:lnTo>
                    <a:lnTo>
                      <a:pt x="22" y="2"/>
                    </a:lnTo>
                    <a:lnTo>
                      <a:pt x="11" y="8"/>
                    </a:lnTo>
                    <a:lnTo>
                      <a:pt x="3" y="17"/>
                    </a:lnTo>
                    <a:lnTo>
                      <a:pt x="0" y="30"/>
                    </a:lnTo>
                    <a:lnTo>
                      <a:pt x="0" y="119"/>
                    </a:lnTo>
                    <a:lnTo>
                      <a:pt x="3" y="130"/>
                    </a:lnTo>
                    <a:lnTo>
                      <a:pt x="11" y="139"/>
                    </a:lnTo>
                    <a:lnTo>
                      <a:pt x="22" y="145"/>
                    </a:lnTo>
                    <a:lnTo>
                      <a:pt x="35" y="149"/>
                    </a:lnTo>
                    <a:lnTo>
                      <a:pt x="18" y="177"/>
                    </a:lnTo>
                    <a:lnTo>
                      <a:pt x="54" y="149"/>
                    </a:lnTo>
                    <a:lnTo>
                      <a:pt x="177" y="149"/>
                    </a:lnTo>
                    <a:close/>
                  </a:path>
                </a:pathLst>
              </a:custGeom>
              <a:solidFill>
                <a:srgbClr val="005A5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724" name="Freeform 380">
                <a:extLst>
                  <a:ext uri="{FF2B5EF4-FFF2-40B4-BE49-F238E27FC236}">
                    <a16:creationId xmlns:a16="http://schemas.microsoft.com/office/drawing/2014/main" xmlns="" id="{DEA327FE-85A9-444E-B313-9AAF41C11D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49" y="962"/>
                <a:ext cx="213" cy="177"/>
              </a:xfrm>
              <a:custGeom>
                <a:avLst/>
                <a:gdLst>
                  <a:gd name="T0" fmla="*/ 177 w 213"/>
                  <a:gd name="T1" fmla="*/ 148 h 177"/>
                  <a:gd name="T2" fmla="*/ 191 w 213"/>
                  <a:gd name="T3" fmla="*/ 145 h 177"/>
                  <a:gd name="T4" fmla="*/ 202 w 213"/>
                  <a:gd name="T5" fmla="*/ 139 h 177"/>
                  <a:gd name="T6" fmla="*/ 210 w 213"/>
                  <a:gd name="T7" fmla="*/ 129 h 177"/>
                  <a:gd name="T8" fmla="*/ 213 w 213"/>
                  <a:gd name="T9" fmla="*/ 118 h 177"/>
                  <a:gd name="T10" fmla="*/ 213 w 213"/>
                  <a:gd name="T11" fmla="*/ 30 h 177"/>
                  <a:gd name="T12" fmla="*/ 210 w 213"/>
                  <a:gd name="T13" fmla="*/ 17 h 177"/>
                  <a:gd name="T14" fmla="*/ 202 w 213"/>
                  <a:gd name="T15" fmla="*/ 8 h 177"/>
                  <a:gd name="T16" fmla="*/ 191 w 213"/>
                  <a:gd name="T17" fmla="*/ 1 h 177"/>
                  <a:gd name="T18" fmla="*/ 177 w 213"/>
                  <a:gd name="T19" fmla="*/ 0 h 177"/>
                  <a:gd name="T20" fmla="*/ 35 w 213"/>
                  <a:gd name="T21" fmla="*/ 0 h 177"/>
                  <a:gd name="T22" fmla="*/ 22 w 213"/>
                  <a:gd name="T23" fmla="*/ 1 h 177"/>
                  <a:gd name="T24" fmla="*/ 11 w 213"/>
                  <a:gd name="T25" fmla="*/ 8 h 177"/>
                  <a:gd name="T26" fmla="*/ 3 w 213"/>
                  <a:gd name="T27" fmla="*/ 17 h 177"/>
                  <a:gd name="T28" fmla="*/ 0 w 213"/>
                  <a:gd name="T29" fmla="*/ 30 h 177"/>
                  <a:gd name="T30" fmla="*/ 0 w 213"/>
                  <a:gd name="T31" fmla="*/ 118 h 177"/>
                  <a:gd name="T32" fmla="*/ 3 w 213"/>
                  <a:gd name="T33" fmla="*/ 129 h 177"/>
                  <a:gd name="T34" fmla="*/ 11 w 213"/>
                  <a:gd name="T35" fmla="*/ 139 h 177"/>
                  <a:gd name="T36" fmla="*/ 22 w 213"/>
                  <a:gd name="T37" fmla="*/ 145 h 177"/>
                  <a:gd name="T38" fmla="*/ 35 w 213"/>
                  <a:gd name="T39" fmla="*/ 148 h 177"/>
                  <a:gd name="T40" fmla="*/ 17 w 213"/>
                  <a:gd name="T41" fmla="*/ 177 h 177"/>
                  <a:gd name="T42" fmla="*/ 54 w 213"/>
                  <a:gd name="T43" fmla="*/ 148 h 177"/>
                  <a:gd name="T44" fmla="*/ 177 w 213"/>
                  <a:gd name="T45" fmla="*/ 148 h 177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w 213"/>
                  <a:gd name="T70" fmla="*/ 0 h 177"/>
                  <a:gd name="T71" fmla="*/ 213 w 213"/>
                  <a:gd name="T72" fmla="*/ 177 h 177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T69" t="T70" r="T71" b="T72"/>
                <a:pathLst>
                  <a:path w="213" h="177">
                    <a:moveTo>
                      <a:pt x="177" y="148"/>
                    </a:moveTo>
                    <a:lnTo>
                      <a:pt x="191" y="145"/>
                    </a:lnTo>
                    <a:lnTo>
                      <a:pt x="202" y="139"/>
                    </a:lnTo>
                    <a:lnTo>
                      <a:pt x="210" y="129"/>
                    </a:lnTo>
                    <a:lnTo>
                      <a:pt x="213" y="118"/>
                    </a:lnTo>
                    <a:lnTo>
                      <a:pt x="213" y="30"/>
                    </a:lnTo>
                    <a:lnTo>
                      <a:pt x="210" y="17"/>
                    </a:lnTo>
                    <a:lnTo>
                      <a:pt x="202" y="8"/>
                    </a:lnTo>
                    <a:lnTo>
                      <a:pt x="191" y="1"/>
                    </a:lnTo>
                    <a:lnTo>
                      <a:pt x="177" y="0"/>
                    </a:lnTo>
                    <a:lnTo>
                      <a:pt x="35" y="0"/>
                    </a:lnTo>
                    <a:lnTo>
                      <a:pt x="22" y="1"/>
                    </a:lnTo>
                    <a:lnTo>
                      <a:pt x="11" y="8"/>
                    </a:lnTo>
                    <a:lnTo>
                      <a:pt x="3" y="17"/>
                    </a:lnTo>
                    <a:lnTo>
                      <a:pt x="0" y="30"/>
                    </a:lnTo>
                    <a:lnTo>
                      <a:pt x="0" y="118"/>
                    </a:lnTo>
                    <a:lnTo>
                      <a:pt x="3" y="129"/>
                    </a:lnTo>
                    <a:lnTo>
                      <a:pt x="11" y="139"/>
                    </a:lnTo>
                    <a:lnTo>
                      <a:pt x="22" y="145"/>
                    </a:lnTo>
                    <a:lnTo>
                      <a:pt x="35" y="148"/>
                    </a:lnTo>
                    <a:lnTo>
                      <a:pt x="17" y="177"/>
                    </a:lnTo>
                    <a:lnTo>
                      <a:pt x="54" y="148"/>
                    </a:lnTo>
                    <a:lnTo>
                      <a:pt x="177" y="148"/>
                    </a:lnTo>
                    <a:close/>
                  </a:path>
                </a:pathLst>
              </a:custGeom>
              <a:solidFill>
                <a:srgbClr val="009688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  <p:sp>
          <p:nvSpPr>
            <p:cNvPr id="651" name="Rectangle 381">
              <a:extLst>
                <a:ext uri="{FF2B5EF4-FFF2-40B4-BE49-F238E27FC236}">
                  <a16:creationId xmlns:a16="http://schemas.microsoft.com/office/drawing/2014/main" xmlns="" id="{DA0D04EA-9573-4FFA-8C9A-B556AA0703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3" y="992"/>
              <a:ext cx="134" cy="1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TW" sz="1100" b="1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OK</a:t>
              </a:r>
              <a:endParaRPr lang="en-US" altLang="zh-TW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652" name="Rectangle 382">
              <a:extLst>
                <a:ext uri="{FF2B5EF4-FFF2-40B4-BE49-F238E27FC236}">
                  <a16:creationId xmlns:a16="http://schemas.microsoft.com/office/drawing/2014/main" xmlns="" id="{A21DFE93-AE17-466A-8AA1-5AD40E6052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0" y="989"/>
              <a:ext cx="134" cy="1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TW" sz="1100" b="1">
                  <a:solidFill>
                    <a:srgbClr val="FFFFF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OK</a:t>
              </a:r>
              <a:endParaRPr lang="en-US" altLang="zh-TW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653" name="Freeform 383">
              <a:extLst>
                <a:ext uri="{FF2B5EF4-FFF2-40B4-BE49-F238E27FC236}">
                  <a16:creationId xmlns:a16="http://schemas.microsoft.com/office/drawing/2014/main" xmlns="" id="{EB1AA7E3-7F62-4DE6-9045-D3B1A5D0BAC7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4" y="1008"/>
              <a:ext cx="274" cy="393"/>
            </a:xfrm>
            <a:custGeom>
              <a:avLst/>
              <a:gdLst>
                <a:gd name="T0" fmla="*/ 85 w 274"/>
                <a:gd name="T1" fmla="*/ 224 h 393"/>
                <a:gd name="T2" fmla="*/ 56 w 274"/>
                <a:gd name="T3" fmla="*/ 216 h 393"/>
                <a:gd name="T4" fmla="*/ 34 w 274"/>
                <a:gd name="T5" fmla="*/ 205 h 393"/>
                <a:gd name="T6" fmla="*/ 4 w 274"/>
                <a:gd name="T7" fmla="*/ 192 h 393"/>
                <a:gd name="T8" fmla="*/ 0 w 274"/>
                <a:gd name="T9" fmla="*/ 167 h 393"/>
                <a:gd name="T10" fmla="*/ 1 w 274"/>
                <a:gd name="T11" fmla="*/ 140 h 393"/>
                <a:gd name="T12" fmla="*/ 17 w 274"/>
                <a:gd name="T13" fmla="*/ 112 h 393"/>
                <a:gd name="T14" fmla="*/ 39 w 274"/>
                <a:gd name="T15" fmla="*/ 93 h 393"/>
                <a:gd name="T16" fmla="*/ 53 w 274"/>
                <a:gd name="T17" fmla="*/ 50 h 393"/>
                <a:gd name="T18" fmla="*/ 85 w 274"/>
                <a:gd name="T19" fmla="*/ 22 h 393"/>
                <a:gd name="T20" fmla="*/ 116 w 274"/>
                <a:gd name="T21" fmla="*/ 11 h 393"/>
                <a:gd name="T22" fmla="*/ 169 w 274"/>
                <a:gd name="T23" fmla="*/ 4 h 393"/>
                <a:gd name="T24" fmla="*/ 214 w 274"/>
                <a:gd name="T25" fmla="*/ 11 h 393"/>
                <a:gd name="T26" fmla="*/ 243 w 274"/>
                <a:gd name="T27" fmla="*/ 52 h 393"/>
                <a:gd name="T28" fmla="*/ 260 w 274"/>
                <a:gd name="T29" fmla="*/ 52 h 393"/>
                <a:gd name="T30" fmla="*/ 257 w 274"/>
                <a:gd name="T31" fmla="*/ 74 h 393"/>
                <a:gd name="T32" fmla="*/ 274 w 274"/>
                <a:gd name="T33" fmla="*/ 107 h 393"/>
                <a:gd name="T34" fmla="*/ 267 w 274"/>
                <a:gd name="T35" fmla="*/ 131 h 393"/>
                <a:gd name="T36" fmla="*/ 268 w 274"/>
                <a:gd name="T37" fmla="*/ 186 h 393"/>
                <a:gd name="T38" fmla="*/ 252 w 274"/>
                <a:gd name="T39" fmla="*/ 205 h 393"/>
                <a:gd name="T40" fmla="*/ 221 w 274"/>
                <a:gd name="T41" fmla="*/ 216 h 393"/>
                <a:gd name="T42" fmla="*/ 208 w 274"/>
                <a:gd name="T43" fmla="*/ 230 h 393"/>
                <a:gd name="T44" fmla="*/ 183 w 274"/>
                <a:gd name="T45" fmla="*/ 265 h 393"/>
                <a:gd name="T46" fmla="*/ 164 w 274"/>
                <a:gd name="T47" fmla="*/ 260 h 393"/>
                <a:gd name="T48" fmla="*/ 154 w 274"/>
                <a:gd name="T49" fmla="*/ 314 h 393"/>
                <a:gd name="T50" fmla="*/ 153 w 274"/>
                <a:gd name="T51" fmla="*/ 366 h 393"/>
                <a:gd name="T52" fmla="*/ 131 w 274"/>
                <a:gd name="T53" fmla="*/ 393 h 393"/>
                <a:gd name="T54" fmla="*/ 94 w 274"/>
                <a:gd name="T55" fmla="*/ 373 h 393"/>
                <a:gd name="T56" fmla="*/ 97 w 274"/>
                <a:gd name="T57" fmla="*/ 338 h 393"/>
                <a:gd name="T58" fmla="*/ 110 w 274"/>
                <a:gd name="T59" fmla="*/ 319 h 393"/>
                <a:gd name="T60" fmla="*/ 107 w 274"/>
                <a:gd name="T61" fmla="*/ 260 h 393"/>
                <a:gd name="T62" fmla="*/ 94 w 274"/>
                <a:gd name="T63" fmla="*/ 221 h 393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274"/>
                <a:gd name="T97" fmla="*/ 0 h 393"/>
                <a:gd name="T98" fmla="*/ 274 w 274"/>
                <a:gd name="T99" fmla="*/ 393 h 393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274" h="393">
                  <a:moveTo>
                    <a:pt x="94" y="221"/>
                  </a:moveTo>
                  <a:lnTo>
                    <a:pt x="85" y="224"/>
                  </a:lnTo>
                  <a:lnTo>
                    <a:pt x="67" y="224"/>
                  </a:lnTo>
                  <a:lnTo>
                    <a:pt x="56" y="216"/>
                  </a:lnTo>
                  <a:lnTo>
                    <a:pt x="45" y="203"/>
                  </a:lnTo>
                  <a:lnTo>
                    <a:pt x="34" y="205"/>
                  </a:lnTo>
                  <a:lnTo>
                    <a:pt x="19" y="202"/>
                  </a:lnTo>
                  <a:lnTo>
                    <a:pt x="4" y="192"/>
                  </a:lnTo>
                  <a:lnTo>
                    <a:pt x="0" y="183"/>
                  </a:lnTo>
                  <a:lnTo>
                    <a:pt x="0" y="167"/>
                  </a:lnTo>
                  <a:lnTo>
                    <a:pt x="4" y="151"/>
                  </a:lnTo>
                  <a:lnTo>
                    <a:pt x="1" y="140"/>
                  </a:lnTo>
                  <a:lnTo>
                    <a:pt x="1" y="132"/>
                  </a:lnTo>
                  <a:lnTo>
                    <a:pt x="17" y="112"/>
                  </a:lnTo>
                  <a:lnTo>
                    <a:pt x="28" y="105"/>
                  </a:lnTo>
                  <a:lnTo>
                    <a:pt x="39" y="93"/>
                  </a:lnTo>
                  <a:lnTo>
                    <a:pt x="44" y="72"/>
                  </a:lnTo>
                  <a:lnTo>
                    <a:pt x="53" y="50"/>
                  </a:lnTo>
                  <a:lnTo>
                    <a:pt x="67" y="31"/>
                  </a:lnTo>
                  <a:lnTo>
                    <a:pt x="85" y="22"/>
                  </a:lnTo>
                  <a:lnTo>
                    <a:pt x="105" y="12"/>
                  </a:lnTo>
                  <a:lnTo>
                    <a:pt x="116" y="11"/>
                  </a:lnTo>
                  <a:lnTo>
                    <a:pt x="142" y="0"/>
                  </a:lnTo>
                  <a:lnTo>
                    <a:pt x="169" y="4"/>
                  </a:lnTo>
                  <a:lnTo>
                    <a:pt x="192" y="4"/>
                  </a:lnTo>
                  <a:lnTo>
                    <a:pt x="214" y="11"/>
                  </a:lnTo>
                  <a:lnTo>
                    <a:pt x="233" y="30"/>
                  </a:lnTo>
                  <a:lnTo>
                    <a:pt x="243" y="52"/>
                  </a:lnTo>
                  <a:lnTo>
                    <a:pt x="251" y="60"/>
                  </a:lnTo>
                  <a:lnTo>
                    <a:pt x="260" y="52"/>
                  </a:lnTo>
                  <a:lnTo>
                    <a:pt x="260" y="67"/>
                  </a:lnTo>
                  <a:lnTo>
                    <a:pt x="257" y="74"/>
                  </a:lnTo>
                  <a:lnTo>
                    <a:pt x="267" y="90"/>
                  </a:lnTo>
                  <a:lnTo>
                    <a:pt x="274" y="107"/>
                  </a:lnTo>
                  <a:lnTo>
                    <a:pt x="271" y="124"/>
                  </a:lnTo>
                  <a:lnTo>
                    <a:pt x="267" y="131"/>
                  </a:lnTo>
                  <a:lnTo>
                    <a:pt x="271" y="172"/>
                  </a:lnTo>
                  <a:lnTo>
                    <a:pt x="268" y="186"/>
                  </a:lnTo>
                  <a:lnTo>
                    <a:pt x="257" y="192"/>
                  </a:lnTo>
                  <a:lnTo>
                    <a:pt x="252" y="205"/>
                  </a:lnTo>
                  <a:lnTo>
                    <a:pt x="237" y="213"/>
                  </a:lnTo>
                  <a:lnTo>
                    <a:pt x="221" y="216"/>
                  </a:lnTo>
                  <a:lnTo>
                    <a:pt x="203" y="224"/>
                  </a:lnTo>
                  <a:lnTo>
                    <a:pt x="208" y="230"/>
                  </a:lnTo>
                  <a:lnTo>
                    <a:pt x="194" y="259"/>
                  </a:lnTo>
                  <a:lnTo>
                    <a:pt x="183" y="265"/>
                  </a:lnTo>
                  <a:lnTo>
                    <a:pt x="172" y="264"/>
                  </a:lnTo>
                  <a:lnTo>
                    <a:pt x="164" y="260"/>
                  </a:lnTo>
                  <a:lnTo>
                    <a:pt x="165" y="290"/>
                  </a:lnTo>
                  <a:lnTo>
                    <a:pt x="154" y="314"/>
                  </a:lnTo>
                  <a:lnTo>
                    <a:pt x="146" y="347"/>
                  </a:lnTo>
                  <a:lnTo>
                    <a:pt x="153" y="366"/>
                  </a:lnTo>
                  <a:lnTo>
                    <a:pt x="140" y="392"/>
                  </a:lnTo>
                  <a:lnTo>
                    <a:pt x="131" y="393"/>
                  </a:lnTo>
                  <a:lnTo>
                    <a:pt x="110" y="387"/>
                  </a:lnTo>
                  <a:lnTo>
                    <a:pt x="94" y="373"/>
                  </a:lnTo>
                  <a:lnTo>
                    <a:pt x="88" y="363"/>
                  </a:lnTo>
                  <a:lnTo>
                    <a:pt x="97" y="338"/>
                  </a:lnTo>
                  <a:lnTo>
                    <a:pt x="105" y="330"/>
                  </a:lnTo>
                  <a:lnTo>
                    <a:pt x="110" y="319"/>
                  </a:lnTo>
                  <a:lnTo>
                    <a:pt x="115" y="290"/>
                  </a:lnTo>
                  <a:lnTo>
                    <a:pt x="107" y="260"/>
                  </a:lnTo>
                  <a:lnTo>
                    <a:pt x="99" y="240"/>
                  </a:lnTo>
                  <a:lnTo>
                    <a:pt x="94" y="22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654" name="Freeform 384">
              <a:extLst>
                <a:ext uri="{FF2B5EF4-FFF2-40B4-BE49-F238E27FC236}">
                  <a16:creationId xmlns:a16="http://schemas.microsoft.com/office/drawing/2014/main" xmlns="" id="{E7EF07A4-D7DE-4483-9B14-B80173FB2D3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7" y="1072"/>
              <a:ext cx="109" cy="157"/>
            </a:xfrm>
            <a:custGeom>
              <a:avLst/>
              <a:gdLst>
                <a:gd name="T0" fmla="*/ 7 w 109"/>
                <a:gd name="T1" fmla="*/ 78 h 157"/>
                <a:gd name="T2" fmla="*/ 11 w 109"/>
                <a:gd name="T3" fmla="*/ 73 h 157"/>
                <a:gd name="T4" fmla="*/ 22 w 109"/>
                <a:gd name="T5" fmla="*/ 57 h 157"/>
                <a:gd name="T6" fmla="*/ 27 w 109"/>
                <a:gd name="T7" fmla="*/ 32 h 157"/>
                <a:gd name="T8" fmla="*/ 30 w 109"/>
                <a:gd name="T9" fmla="*/ 21 h 157"/>
                <a:gd name="T10" fmla="*/ 38 w 109"/>
                <a:gd name="T11" fmla="*/ 15 h 157"/>
                <a:gd name="T12" fmla="*/ 57 w 109"/>
                <a:gd name="T13" fmla="*/ 2 h 157"/>
                <a:gd name="T14" fmla="*/ 63 w 109"/>
                <a:gd name="T15" fmla="*/ 0 h 157"/>
                <a:gd name="T16" fmla="*/ 92 w 109"/>
                <a:gd name="T17" fmla="*/ 2 h 157"/>
                <a:gd name="T18" fmla="*/ 98 w 109"/>
                <a:gd name="T19" fmla="*/ 8 h 157"/>
                <a:gd name="T20" fmla="*/ 105 w 109"/>
                <a:gd name="T21" fmla="*/ 19 h 157"/>
                <a:gd name="T22" fmla="*/ 109 w 109"/>
                <a:gd name="T23" fmla="*/ 46 h 157"/>
                <a:gd name="T24" fmla="*/ 100 w 109"/>
                <a:gd name="T25" fmla="*/ 52 h 157"/>
                <a:gd name="T26" fmla="*/ 93 w 109"/>
                <a:gd name="T27" fmla="*/ 60 h 157"/>
                <a:gd name="T28" fmla="*/ 90 w 109"/>
                <a:gd name="T29" fmla="*/ 70 h 157"/>
                <a:gd name="T30" fmla="*/ 95 w 109"/>
                <a:gd name="T31" fmla="*/ 89 h 157"/>
                <a:gd name="T32" fmla="*/ 100 w 109"/>
                <a:gd name="T33" fmla="*/ 103 h 157"/>
                <a:gd name="T34" fmla="*/ 89 w 109"/>
                <a:gd name="T35" fmla="*/ 109 h 157"/>
                <a:gd name="T36" fmla="*/ 90 w 109"/>
                <a:gd name="T37" fmla="*/ 114 h 157"/>
                <a:gd name="T38" fmla="*/ 93 w 109"/>
                <a:gd name="T39" fmla="*/ 109 h 157"/>
                <a:gd name="T40" fmla="*/ 103 w 109"/>
                <a:gd name="T41" fmla="*/ 101 h 157"/>
                <a:gd name="T42" fmla="*/ 97 w 109"/>
                <a:gd name="T43" fmla="*/ 89 h 157"/>
                <a:gd name="T44" fmla="*/ 93 w 109"/>
                <a:gd name="T45" fmla="*/ 70 h 157"/>
                <a:gd name="T46" fmla="*/ 97 w 109"/>
                <a:gd name="T47" fmla="*/ 71 h 157"/>
                <a:gd name="T48" fmla="*/ 103 w 109"/>
                <a:gd name="T49" fmla="*/ 70 h 157"/>
                <a:gd name="T50" fmla="*/ 106 w 109"/>
                <a:gd name="T51" fmla="*/ 68 h 157"/>
                <a:gd name="T52" fmla="*/ 103 w 109"/>
                <a:gd name="T53" fmla="*/ 73 h 157"/>
                <a:gd name="T54" fmla="*/ 109 w 109"/>
                <a:gd name="T55" fmla="*/ 70 h 157"/>
                <a:gd name="T56" fmla="*/ 109 w 109"/>
                <a:gd name="T57" fmla="*/ 101 h 157"/>
                <a:gd name="T58" fmla="*/ 95 w 109"/>
                <a:gd name="T59" fmla="*/ 136 h 157"/>
                <a:gd name="T60" fmla="*/ 89 w 109"/>
                <a:gd name="T61" fmla="*/ 157 h 157"/>
                <a:gd name="T62" fmla="*/ 68 w 109"/>
                <a:gd name="T63" fmla="*/ 143 h 157"/>
                <a:gd name="T64" fmla="*/ 57 w 109"/>
                <a:gd name="T65" fmla="*/ 141 h 157"/>
                <a:gd name="T66" fmla="*/ 52 w 109"/>
                <a:gd name="T67" fmla="*/ 135 h 157"/>
                <a:gd name="T68" fmla="*/ 48 w 109"/>
                <a:gd name="T69" fmla="*/ 138 h 157"/>
                <a:gd name="T70" fmla="*/ 46 w 109"/>
                <a:gd name="T71" fmla="*/ 144 h 157"/>
                <a:gd name="T72" fmla="*/ 43 w 109"/>
                <a:gd name="T73" fmla="*/ 144 h 157"/>
                <a:gd name="T74" fmla="*/ 45 w 109"/>
                <a:gd name="T75" fmla="*/ 139 h 157"/>
                <a:gd name="T76" fmla="*/ 40 w 109"/>
                <a:gd name="T77" fmla="*/ 132 h 157"/>
                <a:gd name="T78" fmla="*/ 33 w 109"/>
                <a:gd name="T79" fmla="*/ 130 h 157"/>
                <a:gd name="T80" fmla="*/ 30 w 109"/>
                <a:gd name="T81" fmla="*/ 122 h 157"/>
                <a:gd name="T82" fmla="*/ 22 w 109"/>
                <a:gd name="T83" fmla="*/ 117 h 157"/>
                <a:gd name="T84" fmla="*/ 18 w 109"/>
                <a:gd name="T85" fmla="*/ 119 h 157"/>
                <a:gd name="T86" fmla="*/ 10 w 109"/>
                <a:gd name="T87" fmla="*/ 113 h 157"/>
                <a:gd name="T88" fmla="*/ 0 w 109"/>
                <a:gd name="T89" fmla="*/ 100 h 157"/>
                <a:gd name="T90" fmla="*/ 2 w 109"/>
                <a:gd name="T91" fmla="*/ 92 h 157"/>
                <a:gd name="T92" fmla="*/ 8 w 109"/>
                <a:gd name="T93" fmla="*/ 86 h 157"/>
                <a:gd name="T94" fmla="*/ 7 w 109"/>
                <a:gd name="T95" fmla="*/ 78 h 157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109"/>
                <a:gd name="T145" fmla="*/ 0 h 157"/>
                <a:gd name="T146" fmla="*/ 109 w 109"/>
                <a:gd name="T147" fmla="*/ 157 h 157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109" h="157">
                  <a:moveTo>
                    <a:pt x="7" y="78"/>
                  </a:moveTo>
                  <a:lnTo>
                    <a:pt x="11" y="73"/>
                  </a:lnTo>
                  <a:lnTo>
                    <a:pt x="22" y="57"/>
                  </a:lnTo>
                  <a:lnTo>
                    <a:pt x="27" y="32"/>
                  </a:lnTo>
                  <a:lnTo>
                    <a:pt x="30" y="21"/>
                  </a:lnTo>
                  <a:lnTo>
                    <a:pt x="38" y="15"/>
                  </a:lnTo>
                  <a:lnTo>
                    <a:pt x="57" y="2"/>
                  </a:lnTo>
                  <a:lnTo>
                    <a:pt x="63" y="0"/>
                  </a:lnTo>
                  <a:lnTo>
                    <a:pt x="92" y="2"/>
                  </a:lnTo>
                  <a:lnTo>
                    <a:pt x="98" y="8"/>
                  </a:lnTo>
                  <a:lnTo>
                    <a:pt x="105" y="19"/>
                  </a:lnTo>
                  <a:lnTo>
                    <a:pt x="109" y="46"/>
                  </a:lnTo>
                  <a:lnTo>
                    <a:pt x="100" y="52"/>
                  </a:lnTo>
                  <a:lnTo>
                    <a:pt x="93" y="60"/>
                  </a:lnTo>
                  <a:lnTo>
                    <a:pt x="90" y="70"/>
                  </a:lnTo>
                  <a:lnTo>
                    <a:pt x="95" y="89"/>
                  </a:lnTo>
                  <a:lnTo>
                    <a:pt x="100" y="103"/>
                  </a:lnTo>
                  <a:lnTo>
                    <a:pt x="89" y="109"/>
                  </a:lnTo>
                  <a:lnTo>
                    <a:pt x="90" y="114"/>
                  </a:lnTo>
                  <a:lnTo>
                    <a:pt x="93" y="109"/>
                  </a:lnTo>
                  <a:lnTo>
                    <a:pt x="103" y="101"/>
                  </a:lnTo>
                  <a:lnTo>
                    <a:pt x="97" y="89"/>
                  </a:lnTo>
                  <a:lnTo>
                    <a:pt x="93" y="70"/>
                  </a:lnTo>
                  <a:lnTo>
                    <a:pt x="97" y="71"/>
                  </a:lnTo>
                  <a:lnTo>
                    <a:pt x="103" y="70"/>
                  </a:lnTo>
                  <a:lnTo>
                    <a:pt x="106" y="68"/>
                  </a:lnTo>
                  <a:lnTo>
                    <a:pt x="103" y="73"/>
                  </a:lnTo>
                  <a:lnTo>
                    <a:pt x="109" y="70"/>
                  </a:lnTo>
                  <a:lnTo>
                    <a:pt x="109" y="101"/>
                  </a:lnTo>
                  <a:lnTo>
                    <a:pt x="95" y="136"/>
                  </a:lnTo>
                  <a:lnTo>
                    <a:pt x="89" y="157"/>
                  </a:lnTo>
                  <a:lnTo>
                    <a:pt x="68" y="143"/>
                  </a:lnTo>
                  <a:lnTo>
                    <a:pt x="57" y="141"/>
                  </a:lnTo>
                  <a:lnTo>
                    <a:pt x="52" y="135"/>
                  </a:lnTo>
                  <a:lnTo>
                    <a:pt x="48" y="138"/>
                  </a:lnTo>
                  <a:lnTo>
                    <a:pt x="46" y="144"/>
                  </a:lnTo>
                  <a:lnTo>
                    <a:pt x="43" y="144"/>
                  </a:lnTo>
                  <a:lnTo>
                    <a:pt x="45" y="139"/>
                  </a:lnTo>
                  <a:lnTo>
                    <a:pt x="40" y="132"/>
                  </a:lnTo>
                  <a:lnTo>
                    <a:pt x="33" y="130"/>
                  </a:lnTo>
                  <a:lnTo>
                    <a:pt x="30" y="122"/>
                  </a:lnTo>
                  <a:lnTo>
                    <a:pt x="22" y="117"/>
                  </a:lnTo>
                  <a:lnTo>
                    <a:pt x="18" y="119"/>
                  </a:lnTo>
                  <a:lnTo>
                    <a:pt x="10" y="113"/>
                  </a:lnTo>
                  <a:lnTo>
                    <a:pt x="0" y="100"/>
                  </a:lnTo>
                  <a:lnTo>
                    <a:pt x="2" y="92"/>
                  </a:lnTo>
                  <a:lnTo>
                    <a:pt x="8" y="86"/>
                  </a:lnTo>
                  <a:lnTo>
                    <a:pt x="7" y="78"/>
                  </a:lnTo>
                  <a:close/>
                </a:path>
              </a:pathLst>
            </a:custGeom>
            <a:solidFill>
              <a:srgbClr val="FFDDD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655" name="Freeform 385">
              <a:extLst>
                <a:ext uri="{FF2B5EF4-FFF2-40B4-BE49-F238E27FC236}">
                  <a16:creationId xmlns:a16="http://schemas.microsoft.com/office/drawing/2014/main" xmlns="" id="{C341B0A7-77EE-4E12-8E60-128BF217A4F6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2" y="1128"/>
              <a:ext cx="14" cy="6"/>
            </a:xfrm>
            <a:custGeom>
              <a:avLst/>
              <a:gdLst>
                <a:gd name="T0" fmla="*/ 0 w 14"/>
                <a:gd name="T1" fmla="*/ 6 h 6"/>
                <a:gd name="T2" fmla="*/ 8 w 14"/>
                <a:gd name="T3" fmla="*/ 1 h 6"/>
                <a:gd name="T4" fmla="*/ 14 w 14"/>
                <a:gd name="T5" fmla="*/ 0 h 6"/>
                <a:gd name="T6" fmla="*/ 13 w 14"/>
                <a:gd name="T7" fmla="*/ 6 h 6"/>
                <a:gd name="T8" fmla="*/ 3 w 14"/>
                <a:gd name="T9" fmla="*/ 6 h 6"/>
                <a:gd name="T10" fmla="*/ 13 w 14"/>
                <a:gd name="T11" fmla="*/ 3 h 6"/>
                <a:gd name="T12" fmla="*/ 2 w 14"/>
                <a:gd name="T13" fmla="*/ 6 h 6"/>
                <a:gd name="T14" fmla="*/ 0 w 14"/>
                <a:gd name="T15" fmla="*/ 6 h 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"/>
                <a:gd name="T25" fmla="*/ 0 h 6"/>
                <a:gd name="T26" fmla="*/ 14 w 14"/>
                <a:gd name="T27" fmla="*/ 6 h 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" h="6">
                  <a:moveTo>
                    <a:pt x="0" y="6"/>
                  </a:moveTo>
                  <a:lnTo>
                    <a:pt x="8" y="1"/>
                  </a:lnTo>
                  <a:lnTo>
                    <a:pt x="14" y="0"/>
                  </a:lnTo>
                  <a:lnTo>
                    <a:pt x="13" y="6"/>
                  </a:lnTo>
                  <a:lnTo>
                    <a:pt x="3" y="6"/>
                  </a:lnTo>
                  <a:lnTo>
                    <a:pt x="13" y="3"/>
                  </a:lnTo>
                  <a:lnTo>
                    <a:pt x="2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FFDDD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656" name="Freeform 386">
              <a:extLst>
                <a:ext uri="{FF2B5EF4-FFF2-40B4-BE49-F238E27FC236}">
                  <a16:creationId xmlns:a16="http://schemas.microsoft.com/office/drawing/2014/main" xmlns="" id="{D2FCA9CE-9582-415C-B5D7-881BBB41C38E}"/>
                </a:ext>
              </a:extLst>
            </p:cNvPr>
            <p:cNvSpPr>
              <a:spLocks/>
            </p:cNvSpPr>
            <p:nvPr/>
          </p:nvSpPr>
          <p:spPr bwMode="auto">
            <a:xfrm>
              <a:off x="3060" y="1137"/>
              <a:ext cx="6" cy="3"/>
            </a:xfrm>
            <a:custGeom>
              <a:avLst/>
              <a:gdLst>
                <a:gd name="T0" fmla="*/ 0 w 6"/>
                <a:gd name="T1" fmla="*/ 0 h 3"/>
                <a:gd name="T2" fmla="*/ 0 w 6"/>
                <a:gd name="T3" fmla="*/ 3 h 3"/>
                <a:gd name="T4" fmla="*/ 6 w 6"/>
                <a:gd name="T5" fmla="*/ 0 h 3"/>
                <a:gd name="T6" fmla="*/ 0 w 6"/>
                <a:gd name="T7" fmla="*/ 0 h 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"/>
                <a:gd name="T13" fmla="*/ 0 h 3"/>
                <a:gd name="T14" fmla="*/ 6 w 6"/>
                <a:gd name="T15" fmla="*/ 3 h 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" h="3">
                  <a:moveTo>
                    <a:pt x="0" y="0"/>
                  </a:moveTo>
                  <a:lnTo>
                    <a:pt x="0" y="3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657" name="Freeform 387">
              <a:extLst>
                <a:ext uri="{FF2B5EF4-FFF2-40B4-BE49-F238E27FC236}">
                  <a16:creationId xmlns:a16="http://schemas.microsoft.com/office/drawing/2014/main" xmlns="" id="{131EAA85-3257-49C8-81EE-545A56BB3C1F}"/>
                </a:ext>
              </a:extLst>
            </p:cNvPr>
            <p:cNvSpPr>
              <a:spLocks/>
            </p:cNvSpPr>
            <p:nvPr/>
          </p:nvSpPr>
          <p:spPr bwMode="auto">
            <a:xfrm>
              <a:off x="2932" y="1178"/>
              <a:ext cx="81" cy="192"/>
            </a:xfrm>
            <a:custGeom>
              <a:avLst/>
              <a:gdLst>
                <a:gd name="T0" fmla="*/ 19 w 81"/>
                <a:gd name="T1" fmla="*/ 161 h 192"/>
                <a:gd name="T2" fmla="*/ 25 w 81"/>
                <a:gd name="T3" fmla="*/ 147 h 192"/>
                <a:gd name="T4" fmla="*/ 30 w 81"/>
                <a:gd name="T5" fmla="*/ 124 h 192"/>
                <a:gd name="T6" fmla="*/ 22 w 81"/>
                <a:gd name="T7" fmla="*/ 92 h 192"/>
                <a:gd name="T8" fmla="*/ 14 w 81"/>
                <a:gd name="T9" fmla="*/ 68 h 192"/>
                <a:gd name="T10" fmla="*/ 6 w 81"/>
                <a:gd name="T11" fmla="*/ 46 h 192"/>
                <a:gd name="T12" fmla="*/ 0 w 81"/>
                <a:gd name="T13" fmla="*/ 16 h 192"/>
                <a:gd name="T14" fmla="*/ 2 w 81"/>
                <a:gd name="T15" fmla="*/ 0 h 192"/>
                <a:gd name="T16" fmla="*/ 8 w 81"/>
                <a:gd name="T17" fmla="*/ 8 h 192"/>
                <a:gd name="T18" fmla="*/ 9 w 81"/>
                <a:gd name="T19" fmla="*/ 18 h 192"/>
                <a:gd name="T20" fmla="*/ 25 w 81"/>
                <a:gd name="T21" fmla="*/ 51 h 192"/>
                <a:gd name="T22" fmla="*/ 28 w 81"/>
                <a:gd name="T23" fmla="*/ 56 h 192"/>
                <a:gd name="T24" fmla="*/ 33 w 81"/>
                <a:gd name="T25" fmla="*/ 27 h 192"/>
                <a:gd name="T26" fmla="*/ 43 w 81"/>
                <a:gd name="T27" fmla="*/ 16 h 192"/>
                <a:gd name="T28" fmla="*/ 47 w 81"/>
                <a:gd name="T29" fmla="*/ 14 h 192"/>
                <a:gd name="T30" fmla="*/ 54 w 81"/>
                <a:gd name="T31" fmla="*/ 19 h 192"/>
                <a:gd name="T32" fmla="*/ 55 w 81"/>
                <a:gd name="T33" fmla="*/ 26 h 192"/>
                <a:gd name="T34" fmla="*/ 46 w 81"/>
                <a:gd name="T35" fmla="*/ 38 h 192"/>
                <a:gd name="T36" fmla="*/ 43 w 81"/>
                <a:gd name="T37" fmla="*/ 60 h 192"/>
                <a:gd name="T38" fmla="*/ 41 w 81"/>
                <a:gd name="T39" fmla="*/ 65 h 192"/>
                <a:gd name="T40" fmla="*/ 46 w 81"/>
                <a:gd name="T41" fmla="*/ 59 h 192"/>
                <a:gd name="T42" fmla="*/ 47 w 81"/>
                <a:gd name="T43" fmla="*/ 41 h 192"/>
                <a:gd name="T44" fmla="*/ 58 w 81"/>
                <a:gd name="T45" fmla="*/ 27 h 192"/>
                <a:gd name="T46" fmla="*/ 63 w 81"/>
                <a:gd name="T47" fmla="*/ 30 h 192"/>
                <a:gd name="T48" fmla="*/ 66 w 81"/>
                <a:gd name="T49" fmla="*/ 33 h 192"/>
                <a:gd name="T50" fmla="*/ 63 w 81"/>
                <a:gd name="T51" fmla="*/ 37 h 192"/>
                <a:gd name="T52" fmla="*/ 60 w 81"/>
                <a:gd name="T53" fmla="*/ 51 h 192"/>
                <a:gd name="T54" fmla="*/ 57 w 81"/>
                <a:gd name="T55" fmla="*/ 75 h 192"/>
                <a:gd name="T56" fmla="*/ 68 w 81"/>
                <a:gd name="T57" fmla="*/ 51 h 192"/>
                <a:gd name="T58" fmla="*/ 73 w 81"/>
                <a:gd name="T59" fmla="*/ 37 h 192"/>
                <a:gd name="T60" fmla="*/ 74 w 81"/>
                <a:gd name="T61" fmla="*/ 33 h 192"/>
                <a:gd name="T62" fmla="*/ 77 w 81"/>
                <a:gd name="T63" fmla="*/ 33 h 192"/>
                <a:gd name="T64" fmla="*/ 81 w 81"/>
                <a:gd name="T65" fmla="*/ 49 h 192"/>
                <a:gd name="T66" fmla="*/ 73 w 81"/>
                <a:gd name="T67" fmla="*/ 73 h 192"/>
                <a:gd name="T68" fmla="*/ 76 w 81"/>
                <a:gd name="T69" fmla="*/ 112 h 192"/>
                <a:gd name="T70" fmla="*/ 71 w 81"/>
                <a:gd name="T71" fmla="*/ 130 h 192"/>
                <a:gd name="T72" fmla="*/ 63 w 81"/>
                <a:gd name="T73" fmla="*/ 139 h 192"/>
                <a:gd name="T74" fmla="*/ 54 w 81"/>
                <a:gd name="T75" fmla="*/ 192 h 192"/>
                <a:gd name="T76" fmla="*/ 33 w 81"/>
                <a:gd name="T77" fmla="*/ 179 h 192"/>
                <a:gd name="T78" fmla="*/ 22 w 81"/>
                <a:gd name="T79" fmla="*/ 166 h 192"/>
                <a:gd name="T80" fmla="*/ 19 w 81"/>
                <a:gd name="T81" fmla="*/ 161 h 192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81"/>
                <a:gd name="T124" fmla="*/ 0 h 192"/>
                <a:gd name="T125" fmla="*/ 81 w 81"/>
                <a:gd name="T126" fmla="*/ 192 h 192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81" h="192">
                  <a:moveTo>
                    <a:pt x="19" y="161"/>
                  </a:moveTo>
                  <a:lnTo>
                    <a:pt x="25" y="147"/>
                  </a:lnTo>
                  <a:lnTo>
                    <a:pt x="30" y="124"/>
                  </a:lnTo>
                  <a:lnTo>
                    <a:pt x="22" y="92"/>
                  </a:lnTo>
                  <a:lnTo>
                    <a:pt x="14" y="68"/>
                  </a:lnTo>
                  <a:lnTo>
                    <a:pt x="6" y="46"/>
                  </a:lnTo>
                  <a:lnTo>
                    <a:pt x="0" y="16"/>
                  </a:lnTo>
                  <a:lnTo>
                    <a:pt x="2" y="0"/>
                  </a:lnTo>
                  <a:lnTo>
                    <a:pt x="8" y="8"/>
                  </a:lnTo>
                  <a:lnTo>
                    <a:pt x="9" y="18"/>
                  </a:lnTo>
                  <a:lnTo>
                    <a:pt x="25" y="51"/>
                  </a:lnTo>
                  <a:lnTo>
                    <a:pt x="28" y="56"/>
                  </a:lnTo>
                  <a:lnTo>
                    <a:pt x="33" y="27"/>
                  </a:lnTo>
                  <a:lnTo>
                    <a:pt x="43" y="16"/>
                  </a:lnTo>
                  <a:lnTo>
                    <a:pt x="47" y="14"/>
                  </a:lnTo>
                  <a:lnTo>
                    <a:pt x="54" y="19"/>
                  </a:lnTo>
                  <a:lnTo>
                    <a:pt x="55" y="26"/>
                  </a:lnTo>
                  <a:lnTo>
                    <a:pt x="46" y="38"/>
                  </a:lnTo>
                  <a:lnTo>
                    <a:pt x="43" y="60"/>
                  </a:lnTo>
                  <a:lnTo>
                    <a:pt x="41" y="65"/>
                  </a:lnTo>
                  <a:lnTo>
                    <a:pt x="46" y="59"/>
                  </a:lnTo>
                  <a:lnTo>
                    <a:pt x="47" y="41"/>
                  </a:lnTo>
                  <a:lnTo>
                    <a:pt x="58" y="27"/>
                  </a:lnTo>
                  <a:lnTo>
                    <a:pt x="63" y="30"/>
                  </a:lnTo>
                  <a:lnTo>
                    <a:pt x="66" y="33"/>
                  </a:lnTo>
                  <a:lnTo>
                    <a:pt x="63" y="37"/>
                  </a:lnTo>
                  <a:lnTo>
                    <a:pt x="60" y="51"/>
                  </a:lnTo>
                  <a:lnTo>
                    <a:pt x="57" y="75"/>
                  </a:lnTo>
                  <a:lnTo>
                    <a:pt x="68" y="51"/>
                  </a:lnTo>
                  <a:lnTo>
                    <a:pt x="73" y="37"/>
                  </a:lnTo>
                  <a:lnTo>
                    <a:pt x="74" y="33"/>
                  </a:lnTo>
                  <a:lnTo>
                    <a:pt x="77" y="33"/>
                  </a:lnTo>
                  <a:lnTo>
                    <a:pt x="81" y="49"/>
                  </a:lnTo>
                  <a:lnTo>
                    <a:pt x="73" y="73"/>
                  </a:lnTo>
                  <a:lnTo>
                    <a:pt x="76" y="112"/>
                  </a:lnTo>
                  <a:lnTo>
                    <a:pt x="71" y="130"/>
                  </a:lnTo>
                  <a:lnTo>
                    <a:pt x="63" y="139"/>
                  </a:lnTo>
                  <a:lnTo>
                    <a:pt x="54" y="192"/>
                  </a:lnTo>
                  <a:lnTo>
                    <a:pt x="33" y="179"/>
                  </a:lnTo>
                  <a:lnTo>
                    <a:pt x="22" y="166"/>
                  </a:lnTo>
                  <a:lnTo>
                    <a:pt x="19" y="161"/>
                  </a:lnTo>
                  <a:close/>
                </a:path>
              </a:pathLst>
            </a:custGeom>
            <a:solidFill>
              <a:srgbClr val="FFDDD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658" name="Freeform 388">
              <a:extLst>
                <a:ext uri="{FF2B5EF4-FFF2-40B4-BE49-F238E27FC236}">
                  <a16:creationId xmlns:a16="http://schemas.microsoft.com/office/drawing/2014/main" xmlns="" id="{77CFCED0-2556-4D0A-AC90-7C819C745328}"/>
                </a:ext>
              </a:extLst>
            </p:cNvPr>
            <p:cNvSpPr>
              <a:spLocks/>
            </p:cNvSpPr>
            <p:nvPr/>
          </p:nvSpPr>
          <p:spPr bwMode="auto">
            <a:xfrm>
              <a:off x="3032" y="1170"/>
              <a:ext cx="14" cy="10"/>
            </a:xfrm>
            <a:custGeom>
              <a:avLst/>
              <a:gdLst>
                <a:gd name="T0" fmla="*/ 0 w 14"/>
                <a:gd name="T1" fmla="*/ 0 h 10"/>
                <a:gd name="T2" fmla="*/ 0 w 14"/>
                <a:gd name="T3" fmla="*/ 10 h 10"/>
                <a:gd name="T4" fmla="*/ 14 w 14"/>
                <a:gd name="T5" fmla="*/ 8 h 10"/>
                <a:gd name="T6" fmla="*/ 7 w 14"/>
                <a:gd name="T7" fmla="*/ 7 h 10"/>
                <a:gd name="T8" fmla="*/ 0 w 14"/>
                <a:gd name="T9" fmla="*/ 8 h 10"/>
                <a:gd name="T10" fmla="*/ 0 w 14"/>
                <a:gd name="T11" fmla="*/ 0 h 1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4"/>
                <a:gd name="T19" fmla="*/ 0 h 10"/>
                <a:gd name="T20" fmla="*/ 14 w 14"/>
                <a:gd name="T21" fmla="*/ 10 h 1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4" h="10">
                  <a:moveTo>
                    <a:pt x="0" y="0"/>
                  </a:moveTo>
                  <a:lnTo>
                    <a:pt x="0" y="10"/>
                  </a:lnTo>
                  <a:lnTo>
                    <a:pt x="14" y="8"/>
                  </a:lnTo>
                  <a:lnTo>
                    <a:pt x="7" y="7"/>
                  </a:lnTo>
                  <a:lnTo>
                    <a:pt x="0" y="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659" name="Freeform 389">
              <a:extLst>
                <a:ext uri="{FF2B5EF4-FFF2-40B4-BE49-F238E27FC236}">
                  <a16:creationId xmlns:a16="http://schemas.microsoft.com/office/drawing/2014/main" xmlns="" id="{569EF247-0A7D-490A-AC03-CD952194F8A2}"/>
                </a:ext>
              </a:extLst>
            </p:cNvPr>
            <p:cNvSpPr>
              <a:spLocks/>
            </p:cNvSpPr>
            <p:nvPr/>
          </p:nvSpPr>
          <p:spPr bwMode="auto">
            <a:xfrm>
              <a:off x="3017" y="1191"/>
              <a:ext cx="38" cy="20"/>
            </a:xfrm>
            <a:custGeom>
              <a:avLst/>
              <a:gdLst>
                <a:gd name="T0" fmla="*/ 0 w 38"/>
                <a:gd name="T1" fmla="*/ 6 h 20"/>
                <a:gd name="T2" fmla="*/ 21 w 38"/>
                <a:gd name="T3" fmla="*/ 1 h 20"/>
                <a:gd name="T4" fmla="*/ 32 w 38"/>
                <a:gd name="T5" fmla="*/ 0 h 20"/>
                <a:gd name="T6" fmla="*/ 38 w 38"/>
                <a:gd name="T7" fmla="*/ 0 h 20"/>
                <a:gd name="T8" fmla="*/ 32 w 38"/>
                <a:gd name="T9" fmla="*/ 11 h 20"/>
                <a:gd name="T10" fmla="*/ 32 w 38"/>
                <a:gd name="T11" fmla="*/ 14 h 20"/>
                <a:gd name="T12" fmla="*/ 27 w 38"/>
                <a:gd name="T13" fmla="*/ 20 h 20"/>
                <a:gd name="T14" fmla="*/ 13 w 38"/>
                <a:gd name="T15" fmla="*/ 20 h 20"/>
                <a:gd name="T16" fmla="*/ 5 w 38"/>
                <a:gd name="T17" fmla="*/ 16 h 20"/>
                <a:gd name="T18" fmla="*/ 24 w 38"/>
                <a:gd name="T19" fmla="*/ 20 h 20"/>
                <a:gd name="T20" fmla="*/ 29 w 38"/>
                <a:gd name="T21" fmla="*/ 17 h 20"/>
                <a:gd name="T22" fmla="*/ 29 w 38"/>
                <a:gd name="T23" fmla="*/ 14 h 20"/>
                <a:gd name="T24" fmla="*/ 16 w 38"/>
                <a:gd name="T25" fmla="*/ 14 h 20"/>
                <a:gd name="T26" fmla="*/ 0 w 38"/>
                <a:gd name="T27" fmla="*/ 6 h 2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38"/>
                <a:gd name="T43" fmla="*/ 0 h 20"/>
                <a:gd name="T44" fmla="*/ 38 w 38"/>
                <a:gd name="T45" fmla="*/ 20 h 20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38" h="20">
                  <a:moveTo>
                    <a:pt x="0" y="6"/>
                  </a:moveTo>
                  <a:lnTo>
                    <a:pt x="21" y="1"/>
                  </a:lnTo>
                  <a:lnTo>
                    <a:pt x="32" y="0"/>
                  </a:lnTo>
                  <a:lnTo>
                    <a:pt x="38" y="0"/>
                  </a:lnTo>
                  <a:lnTo>
                    <a:pt x="32" y="11"/>
                  </a:lnTo>
                  <a:lnTo>
                    <a:pt x="32" y="14"/>
                  </a:lnTo>
                  <a:lnTo>
                    <a:pt x="27" y="20"/>
                  </a:lnTo>
                  <a:lnTo>
                    <a:pt x="13" y="20"/>
                  </a:lnTo>
                  <a:lnTo>
                    <a:pt x="5" y="16"/>
                  </a:lnTo>
                  <a:lnTo>
                    <a:pt x="24" y="20"/>
                  </a:lnTo>
                  <a:lnTo>
                    <a:pt x="29" y="17"/>
                  </a:lnTo>
                  <a:lnTo>
                    <a:pt x="29" y="14"/>
                  </a:lnTo>
                  <a:lnTo>
                    <a:pt x="16" y="14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660" name="Freeform 390">
              <a:extLst>
                <a:ext uri="{FF2B5EF4-FFF2-40B4-BE49-F238E27FC236}">
                  <a16:creationId xmlns:a16="http://schemas.microsoft.com/office/drawing/2014/main" xmlns="" id="{C05BB156-19FA-4DA9-B833-E59AAF8B83EF}"/>
                </a:ext>
              </a:extLst>
            </p:cNvPr>
            <p:cNvSpPr>
              <a:spLocks/>
            </p:cNvSpPr>
            <p:nvPr/>
          </p:nvSpPr>
          <p:spPr bwMode="auto">
            <a:xfrm>
              <a:off x="2992" y="1123"/>
              <a:ext cx="41" cy="5"/>
            </a:xfrm>
            <a:custGeom>
              <a:avLst/>
              <a:gdLst>
                <a:gd name="T0" fmla="*/ 0 w 41"/>
                <a:gd name="T1" fmla="*/ 3 h 5"/>
                <a:gd name="T2" fmla="*/ 8 w 41"/>
                <a:gd name="T3" fmla="*/ 0 h 5"/>
                <a:gd name="T4" fmla="*/ 25 w 41"/>
                <a:gd name="T5" fmla="*/ 0 h 5"/>
                <a:gd name="T6" fmla="*/ 36 w 41"/>
                <a:gd name="T7" fmla="*/ 1 h 5"/>
                <a:gd name="T8" fmla="*/ 41 w 41"/>
                <a:gd name="T9" fmla="*/ 3 h 5"/>
                <a:gd name="T10" fmla="*/ 32 w 41"/>
                <a:gd name="T11" fmla="*/ 5 h 5"/>
                <a:gd name="T12" fmla="*/ 16 w 41"/>
                <a:gd name="T13" fmla="*/ 1 h 5"/>
                <a:gd name="T14" fmla="*/ 2 w 41"/>
                <a:gd name="T15" fmla="*/ 3 h 5"/>
                <a:gd name="T16" fmla="*/ 0 w 41"/>
                <a:gd name="T17" fmla="*/ 3 h 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41"/>
                <a:gd name="T28" fmla="*/ 0 h 5"/>
                <a:gd name="T29" fmla="*/ 41 w 41"/>
                <a:gd name="T30" fmla="*/ 5 h 5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41" h="5">
                  <a:moveTo>
                    <a:pt x="0" y="3"/>
                  </a:moveTo>
                  <a:lnTo>
                    <a:pt x="8" y="0"/>
                  </a:lnTo>
                  <a:lnTo>
                    <a:pt x="25" y="0"/>
                  </a:lnTo>
                  <a:lnTo>
                    <a:pt x="36" y="1"/>
                  </a:lnTo>
                  <a:lnTo>
                    <a:pt x="41" y="3"/>
                  </a:lnTo>
                  <a:lnTo>
                    <a:pt x="32" y="5"/>
                  </a:lnTo>
                  <a:lnTo>
                    <a:pt x="16" y="1"/>
                  </a:lnTo>
                  <a:lnTo>
                    <a:pt x="2" y="3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661" name="Freeform 391">
              <a:extLst>
                <a:ext uri="{FF2B5EF4-FFF2-40B4-BE49-F238E27FC236}">
                  <a16:creationId xmlns:a16="http://schemas.microsoft.com/office/drawing/2014/main" xmlns="" id="{B9848F82-A36B-493A-8A4F-C14ADAA6978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97" y="1136"/>
              <a:ext cx="31" cy="11"/>
            </a:xfrm>
            <a:custGeom>
              <a:avLst/>
              <a:gdLst>
                <a:gd name="T0" fmla="*/ 0 w 31"/>
                <a:gd name="T1" fmla="*/ 6 h 11"/>
                <a:gd name="T2" fmla="*/ 3 w 31"/>
                <a:gd name="T3" fmla="*/ 6 h 11"/>
                <a:gd name="T4" fmla="*/ 1 w 31"/>
                <a:gd name="T5" fmla="*/ 3 h 11"/>
                <a:gd name="T6" fmla="*/ 9 w 31"/>
                <a:gd name="T7" fmla="*/ 3 h 11"/>
                <a:gd name="T8" fmla="*/ 17 w 31"/>
                <a:gd name="T9" fmla="*/ 0 h 11"/>
                <a:gd name="T10" fmla="*/ 28 w 31"/>
                <a:gd name="T11" fmla="*/ 0 h 11"/>
                <a:gd name="T12" fmla="*/ 31 w 31"/>
                <a:gd name="T13" fmla="*/ 4 h 11"/>
                <a:gd name="T14" fmla="*/ 25 w 31"/>
                <a:gd name="T15" fmla="*/ 0 h 11"/>
                <a:gd name="T16" fmla="*/ 12 w 31"/>
                <a:gd name="T17" fmla="*/ 3 h 11"/>
                <a:gd name="T18" fmla="*/ 25 w 31"/>
                <a:gd name="T19" fmla="*/ 1 h 11"/>
                <a:gd name="T20" fmla="*/ 28 w 31"/>
                <a:gd name="T21" fmla="*/ 6 h 11"/>
                <a:gd name="T22" fmla="*/ 31 w 31"/>
                <a:gd name="T23" fmla="*/ 7 h 11"/>
                <a:gd name="T24" fmla="*/ 28 w 31"/>
                <a:gd name="T25" fmla="*/ 7 h 11"/>
                <a:gd name="T26" fmla="*/ 23 w 31"/>
                <a:gd name="T27" fmla="*/ 11 h 11"/>
                <a:gd name="T28" fmla="*/ 27 w 31"/>
                <a:gd name="T29" fmla="*/ 6 h 11"/>
                <a:gd name="T30" fmla="*/ 22 w 31"/>
                <a:gd name="T31" fmla="*/ 3 h 11"/>
                <a:gd name="T32" fmla="*/ 17 w 31"/>
                <a:gd name="T33" fmla="*/ 9 h 11"/>
                <a:gd name="T34" fmla="*/ 8 w 31"/>
                <a:gd name="T35" fmla="*/ 6 h 11"/>
                <a:gd name="T36" fmla="*/ 1 w 31"/>
                <a:gd name="T37" fmla="*/ 6 h 11"/>
                <a:gd name="T38" fmla="*/ 0 w 31"/>
                <a:gd name="T39" fmla="*/ 6 h 11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31"/>
                <a:gd name="T61" fmla="*/ 0 h 11"/>
                <a:gd name="T62" fmla="*/ 31 w 31"/>
                <a:gd name="T63" fmla="*/ 11 h 11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31" h="11">
                  <a:moveTo>
                    <a:pt x="0" y="6"/>
                  </a:moveTo>
                  <a:lnTo>
                    <a:pt x="3" y="6"/>
                  </a:lnTo>
                  <a:lnTo>
                    <a:pt x="1" y="3"/>
                  </a:lnTo>
                  <a:lnTo>
                    <a:pt x="9" y="3"/>
                  </a:lnTo>
                  <a:lnTo>
                    <a:pt x="17" y="0"/>
                  </a:lnTo>
                  <a:lnTo>
                    <a:pt x="28" y="0"/>
                  </a:lnTo>
                  <a:lnTo>
                    <a:pt x="31" y="4"/>
                  </a:lnTo>
                  <a:lnTo>
                    <a:pt x="25" y="0"/>
                  </a:lnTo>
                  <a:lnTo>
                    <a:pt x="12" y="3"/>
                  </a:lnTo>
                  <a:lnTo>
                    <a:pt x="25" y="1"/>
                  </a:lnTo>
                  <a:lnTo>
                    <a:pt x="28" y="6"/>
                  </a:lnTo>
                  <a:lnTo>
                    <a:pt x="31" y="7"/>
                  </a:lnTo>
                  <a:lnTo>
                    <a:pt x="28" y="7"/>
                  </a:lnTo>
                  <a:lnTo>
                    <a:pt x="23" y="11"/>
                  </a:lnTo>
                  <a:lnTo>
                    <a:pt x="27" y="6"/>
                  </a:lnTo>
                  <a:lnTo>
                    <a:pt x="22" y="3"/>
                  </a:lnTo>
                  <a:lnTo>
                    <a:pt x="17" y="9"/>
                  </a:lnTo>
                  <a:lnTo>
                    <a:pt x="8" y="6"/>
                  </a:lnTo>
                  <a:lnTo>
                    <a:pt x="1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662" name="Freeform 392">
              <a:extLst>
                <a:ext uri="{FF2B5EF4-FFF2-40B4-BE49-F238E27FC236}">
                  <a16:creationId xmlns:a16="http://schemas.microsoft.com/office/drawing/2014/main" xmlns="" id="{37C3F847-620D-4AA5-A40B-B2208F56C479}"/>
                </a:ext>
              </a:extLst>
            </p:cNvPr>
            <p:cNvSpPr>
              <a:spLocks/>
            </p:cNvSpPr>
            <p:nvPr/>
          </p:nvSpPr>
          <p:spPr bwMode="auto">
            <a:xfrm>
              <a:off x="3005" y="1145"/>
              <a:ext cx="9" cy="2"/>
            </a:xfrm>
            <a:custGeom>
              <a:avLst/>
              <a:gdLst>
                <a:gd name="T0" fmla="*/ 0 w 9"/>
                <a:gd name="T1" fmla="*/ 0 h 2"/>
                <a:gd name="T2" fmla="*/ 1 w 9"/>
                <a:gd name="T3" fmla="*/ 2 h 2"/>
                <a:gd name="T4" fmla="*/ 9 w 9"/>
                <a:gd name="T5" fmla="*/ 2 h 2"/>
                <a:gd name="T6" fmla="*/ 0 w 9"/>
                <a:gd name="T7" fmla="*/ 0 h 2"/>
                <a:gd name="T8" fmla="*/ 0 w 9"/>
                <a:gd name="T9" fmla="*/ 0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"/>
                <a:gd name="T16" fmla="*/ 0 h 2"/>
                <a:gd name="T17" fmla="*/ 9 w 9"/>
                <a:gd name="T18" fmla="*/ 2 h 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" h="2">
                  <a:moveTo>
                    <a:pt x="0" y="0"/>
                  </a:moveTo>
                  <a:lnTo>
                    <a:pt x="1" y="2"/>
                  </a:lnTo>
                  <a:lnTo>
                    <a:pt x="9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663" name="Freeform 393">
              <a:extLst>
                <a:ext uri="{FF2B5EF4-FFF2-40B4-BE49-F238E27FC236}">
                  <a16:creationId xmlns:a16="http://schemas.microsoft.com/office/drawing/2014/main" xmlns="" id="{A0A37B62-490D-4416-87D7-3F3AA0B71281}"/>
                </a:ext>
              </a:extLst>
            </p:cNvPr>
            <p:cNvSpPr>
              <a:spLocks/>
            </p:cNvSpPr>
            <p:nvPr/>
          </p:nvSpPr>
          <p:spPr bwMode="auto">
            <a:xfrm>
              <a:off x="3024" y="1197"/>
              <a:ext cx="25" cy="3"/>
            </a:xfrm>
            <a:custGeom>
              <a:avLst/>
              <a:gdLst>
                <a:gd name="T0" fmla="*/ 0 w 25"/>
                <a:gd name="T1" fmla="*/ 2 h 3"/>
                <a:gd name="T2" fmla="*/ 19 w 25"/>
                <a:gd name="T3" fmla="*/ 0 h 3"/>
                <a:gd name="T4" fmla="*/ 25 w 25"/>
                <a:gd name="T5" fmla="*/ 0 h 3"/>
                <a:gd name="T6" fmla="*/ 17 w 25"/>
                <a:gd name="T7" fmla="*/ 3 h 3"/>
                <a:gd name="T8" fmla="*/ 0 w 25"/>
                <a:gd name="T9" fmla="*/ 2 h 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"/>
                <a:gd name="T16" fmla="*/ 0 h 3"/>
                <a:gd name="T17" fmla="*/ 25 w 25"/>
                <a:gd name="T18" fmla="*/ 3 h 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" h="3">
                  <a:moveTo>
                    <a:pt x="0" y="2"/>
                  </a:moveTo>
                  <a:lnTo>
                    <a:pt x="19" y="0"/>
                  </a:lnTo>
                  <a:lnTo>
                    <a:pt x="25" y="0"/>
                  </a:lnTo>
                  <a:lnTo>
                    <a:pt x="17" y="3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664" name="Freeform 394">
              <a:extLst>
                <a:ext uri="{FF2B5EF4-FFF2-40B4-BE49-F238E27FC236}">
                  <a16:creationId xmlns:a16="http://schemas.microsoft.com/office/drawing/2014/main" xmlns="" id="{E4A17C16-7F95-41FF-89FC-C78CA5D8B74D}"/>
                </a:ext>
              </a:extLst>
            </p:cNvPr>
            <p:cNvSpPr>
              <a:spLocks/>
            </p:cNvSpPr>
            <p:nvPr/>
          </p:nvSpPr>
          <p:spPr bwMode="auto">
            <a:xfrm>
              <a:off x="3011" y="1140"/>
              <a:ext cx="1" cy="1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  <a:gd name="T4" fmla="*/ 0 w 1"/>
                <a:gd name="T5" fmla="*/ 0 h 1"/>
                <a:gd name="T6" fmla="*/ 0 60000 65536"/>
                <a:gd name="T7" fmla="*/ 0 60000 65536"/>
                <a:gd name="T8" fmla="*/ 0 60000 65536"/>
                <a:gd name="T9" fmla="*/ 0 w 1"/>
                <a:gd name="T10" fmla="*/ 0 h 1"/>
                <a:gd name="T11" fmla="*/ 1 w 1"/>
                <a:gd name="T12" fmla="*/ 1 h 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" h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665" name="Freeform 395">
              <a:extLst>
                <a:ext uri="{FF2B5EF4-FFF2-40B4-BE49-F238E27FC236}">
                  <a16:creationId xmlns:a16="http://schemas.microsoft.com/office/drawing/2014/main" xmlns="" id="{9CF24C37-A4ED-48AA-8E83-ADCC9A117B0F}"/>
                </a:ext>
              </a:extLst>
            </p:cNvPr>
            <p:cNvSpPr>
              <a:spLocks/>
            </p:cNvSpPr>
            <p:nvPr/>
          </p:nvSpPr>
          <p:spPr bwMode="auto">
            <a:xfrm>
              <a:off x="2937" y="1344"/>
              <a:ext cx="49" cy="54"/>
            </a:xfrm>
            <a:custGeom>
              <a:avLst/>
              <a:gdLst>
                <a:gd name="T0" fmla="*/ 11 w 49"/>
                <a:gd name="T1" fmla="*/ 0 h 54"/>
                <a:gd name="T2" fmla="*/ 0 w 49"/>
                <a:gd name="T3" fmla="*/ 27 h 54"/>
                <a:gd name="T4" fmla="*/ 14 w 49"/>
                <a:gd name="T5" fmla="*/ 46 h 54"/>
                <a:gd name="T6" fmla="*/ 30 w 49"/>
                <a:gd name="T7" fmla="*/ 52 h 54"/>
                <a:gd name="T8" fmla="*/ 36 w 49"/>
                <a:gd name="T9" fmla="*/ 54 h 54"/>
                <a:gd name="T10" fmla="*/ 49 w 49"/>
                <a:gd name="T11" fmla="*/ 29 h 54"/>
                <a:gd name="T12" fmla="*/ 30 w 49"/>
                <a:gd name="T13" fmla="*/ 18 h 54"/>
                <a:gd name="T14" fmla="*/ 11 w 49"/>
                <a:gd name="T15" fmla="*/ 0 h 54"/>
                <a:gd name="T16" fmla="*/ 36 w 49"/>
                <a:gd name="T17" fmla="*/ 35 h 54"/>
                <a:gd name="T18" fmla="*/ 33 w 49"/>
                <a:gd name="T19" fmla="*/ 38 h 54"/>
                <a:gd name="T20" fmla="*/ 36 w 49"/>
                <a:gd name="T21" fmla="*/ 43 h 54"/>
                <a:gd name="T22" fmla="*/ 39 w 49"/>
                <a:gd name="T23" fmla="*/ 38 h 54"/>
                <a:gd name="T24" fmla="*/ 36 w 49"/>
                <a:gd name="T25" fmla="*/ 35 h 54"/>
                <a:gd name="T26" fmla="*/ 11 w 49"/>
                <a:gd name="T27" fmla="*/ 0 h 54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49"/>
                <a:gd name="T43" fmla="*/ 0 h 54"/>
                <a:gd name="T44" fmla="*/ 49 w 49"/>
                <a:gd name="T45" fmla="*/ 54 h 54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49" h="54">
                  <a:moveTo>
                    <a:pt x="11" y="0"/>
                  </a:moveTo>
                  <a:lnTo>
                    <a:pt x="0" y="27"/>
                  </a:lnTo>
                  <a:lnTo>
                    <a:pt x="14" y="46"/>
                  </a:lnTo>
                  <a:lnTo>
                    <a:pt x="30" y="52"/>
                  </a:lnTo>
                  <a:lnTo>
                    <a:pt x="36" y="54"/>
                  </a:lnTo>
                  <a:lnTo>
                    <a:pt x="49" y="29"/>
                  </a:lnTo>
                  <a:lnTo>
                    <a:pt x="30" y="18"/>
                  </a:lnTo>
                  <a:lnTo>
                    <a:pt x="11" y="0"/>
                  </a:lnTo>
                  <a:lnTo>
                    <a:pt x="36" y="35"/>
                  </a:lnTo>
                  <a:lnTo>
                    <a:pt x="33" y="38"/>
                  </a:lnTo>
                  <a:lnTo>
                    <a:pt x="36" y="43"/>
                  </a:lnTo>
                  <a:lnTo>
                    <a:pt x="39" y="38"/>
                  </a:lnTo>
                  <a:lnTo>
                    <a:pt x="36" y="35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FF00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666" name="Freeform 396">
              <a:extLst>
                <a:ext uri="{FF2B5EF4-FFF2-40B4-BE49-F238E27FC236}">
                  <a16:creationId xmlns:a16="http://schemas.microsoft.com/office/drawing/2014/main" xmlns="" id="{6EAC9997-4868-487A-AECC-A8F08C307E0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2" y="1381"/>
              <a:ext cx="3" cy="3"/>
            </a:xfrm>
            <a:custGeom>
              <a:avLst/>
              <a:gdLst>
                <a:gd name="T0" fmla="*/ 1 w 3"/>
                <a:gd name="T1" fmla="*/ 0 h 3"/>
                <a:gd name="T2" fmla="*/ 0 w 3"/>
                <a:gd name="T3" fmla="*/ 1 h 3"/>
                <a:gd name="T4" fmla="*/ 1 w 3"/>
                <a:gd name="T5" fmla="*/ 3 h 3"/>
                <a:gd name="T6" fmla="*/ 3 w 3"/>
                <a:gd name="T7" fmla="*/ 1 h 3"/>
                <a:gd name="T8" fmla="*/ 1 w 3"/>
                <a:gd name="T9" fmla="*/ 0 h 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"/>
                <a:gd name="T16" fmla="*/ 0 h 3"/>
                <a:gd name="T17" fmla="*/ 3 w 3"/>
                <a:gd name="T18" fmla="*/ 3 h 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" h="3">
                  <a:moveTo>
                    <a:pt x="1" y="0"/>
                  </a:moveTo>
                  <a:lnTo>
                    <a:pt x="0" y="1"/>
                  </a:lnTo>
                  <a:lnTo>
                    <a:pt x="1" y="3"/>
                  </a:lnTo>
                  <a:lnTo>
                    <a:pt x="3" y="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00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667" name="Freeform 397">
              <a:extLst>
                <a:ext uri="{FF2B5EF4-FFF2-40B4-BE49-F238E27FC236}">
                  <a16:creationId xmlns:a16="http://schemas.microsoft.com/office/drawing/2014/main" xmlns="" id="{013ED4E6-B341-458B-B26C-D3446102B357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6" y="1376"/>
              <a:ext cx="19" cy="22"/>
            </a:xfrm>
            <a:custGeom>
              <a:avLst/>
              <a:gdLst>
                <a:gd name="T0" fmla="*/ 0 w 19"/>
                <a:gd name="T1" fmla="*/ 22 h 22"/>
                <a:gd name="T2" fmla="*/ 13 w 19"/>
                <a:gd name="T3" fmla="*/ 0 h 22"/>
                <a:gd name="T4" fmla="*/ 19 w 19"/>
                <a:gd name="T5" fmla="*/ 0 h 22"/>
                <a:gd name="T6" fmla="*/ 7 w 19"/>
                <a:gd name="T7" fmla="*/ 22 h 22"/>
                <a:gd name="T8" fmla="*/ 0 w 19"/>
                <a:gd name="T9" fmla="*/ 22 h 2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"/>
                <a:gd name="T16" fmla="*/ 0 h 22"/>
                <a:gd name="T17" fmla="*/ 19 w 19"/>
                <a:gd name="T18" fmla="*/ 22 h 2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" h="22">
                  <a:moveTo>
                    <a:pt x="0" y="22"/>
                  </a:moveTo>
                  <a:lnTo>
                    <a:pt x="13" y="0"/>
                  </a:lnTo>
                  <a:lnTo>
                    <a:pt x="19" y="0"/>
                  </a:lnTo>
                  <a:lnTo>
                    <a:pt x="7" y="22"/>
                  </a:lnTo>
                  <a:lnTo>
                    <a:pt x="0" y="22"/>
                  </a:lnTo>
                  <a:close/>
                </a:path>
              </a:pathLst>
            </a:custGeom>
            <a:solidFill>
              <a:srgbClr val="FF00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668" name="Freeform 398">
              <a:extLst>
                <a:ext uri="{FF2B5EF4-FFF2-40B4-BE49-F238E27FC236}">
                  <a16:creationId xmlns:a16="http://schemas.microsoft.com/office/drawing/2014/main" xmlns="" id="{99035CD7-261A-412C-8D5F-1392C21CB1F2}"/>
                </a:ext>
              </a:extLst>
            </p:cNvPr>
            <p:cNvSpPr>
              <a:spLocks/>
            </p:cNvSpPr>
            <p:nvPr/>
          </p:nvSpPr>
          <p:spPr bwMode="auto">
            <a:xfrm>
              <a:off x="3077" y="1379"/>
              <a:ext cx="4" cy="5"/>
            </a:xfrm>
            <a:custGeom>
              <a:avLst/>
              <a:gdLst>
                <a:gd name="T0" fmla="*/ 2 w 4"/>
                <a:gd name="T1" fmla="*/ 0 h 5"/>
                <a:gd name="T2" fmla="*/ 0 w 4"/>
                <a:gd name="T3" fmla="*/ 2 h 5"/>
                <a:gd name="T4" fmla="*/ 2 w 4"/>
                <a:gd name="T5" fmla="*/ 5 h 5"/>
                <a:gd name="T6" fmla="*/ 4 w 4"/>
                <a:gd name="T7" fmla="*/ 2 h 5"/>
                <a:gd name="T8" fmla="*/ 2 w 4"/>
                <a:gd name="T9" fmla="*/ 0 h 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"/>
                <a:gd name="T16" fmla="*/ 0 h 5"/>
                <a:gd name="T17" fmla="*/ 4 w 4"/>
                <a:gd name="T18" fmla="*/ 5 h 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" h="5">
                  <a:moveTo>
                    <a:pt x="2" y="0"/>
                  </a:moveTo>
                  <a:lnTo>
                    <a:pt x="0" y="2"/>
                  </a:lnTo>
                  <a:lnTo>
                    <a:pt x="2" y="5"/>
                  </a:lnTo>
                  <a:lnTo>
                    <a:pt x="4" y="2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FF00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669" name="Freeform 399">
              <a:extLst>
                <a:ext uri="{FF2B5EF4-FFF2-40B4-BE49-F238E27FC236}">
                  <a16:creationId xmlns:a16="http://schemas.microsoft.com/office/drawing/2014/main" xmlns="" id="{1756691A-2984-4E79-8219-2D719A4701F2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9" y="1074"/>
              <a:ext cx="36" cy="17"/>
            </a:xfrm>
            <a:custGeom>
              <a:avLst/>
              <a:gdLst>
                <a:gd name="T0" fmla="*/ 0 w 36"/>
                <a:gd name="T1" fmla="*/ 17 h 17"/>
                <a:gd name="T2" fmla="*/ 5 w 36"/>
                <a:gd name="T3" fmla="*/ 9 h 17"/>
                <a:gd name="T4" fmla="*/ 17 w 36"/>
                <a:gd name="T5" fmla="*/ 0 h 17"/>
                <a:gd name="T6" fmla="*/ 31 w 36"/>
                <a:gd name="T7" fmla="*/ 0 h 17"/>
                <a:gd name="T8" fmla="*/ 36 w 36"/>
                <a:gd name="T9" fmla="*/ 5 h 17"/>
                <a:gd name="T10" fmla="*/ 22 w 36"/>
                <a:gd name="T11" fmla="*/ 6 h 17"/>
                <a:gd name="T12" fmla="*/ 11 w 36"/>
                <a:gd name="T13" fmla="*/ 9 h 17"/>
                <a:gd name="T14" fmla="*/ 0 w 36"/>
                <a:gd name="T15" fmla="*/ 17 h 1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36"/>
                <a:gd name="T25" fmla="*/ 0 h 17"/>
                <a:gd name="T26" fmla="*/ 36 w 36"/>
                <a:gd name="T27" fmla="*/ 17 h 17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36" h="17">
                  <a:moveTo>
                    <a:pt x="0" y="17"/>
                  </a:moveTo>
                  <a:lnTo>
                    <a:pt x="5" y="9"/>
                  </a:lnTo>
                  <a:lnTo>
                    <a:pt x="17" y="0"/>
                  </a:lnTo>
                  <a:lnTo>
                    <a:pt x="31" y="0"/>
                  </a:lnTo>
                  <a:lnTo>
                    <a:pt x="36" y="5"/>
                  </a:lnTo>
                  <a:lnTo>
                    <a:pt x="22" y="6"/>
                  </a:lnTo>
                  <a:lnTo>
                    <a:pt x="11" y="9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rgbClr val="FFFF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670" name="Freeform 400">
              <a:extLst>
                <a:ext uri="{FF2B5EF4-FFF2-40B4-BE49-F238E27FC236}">
                  <a16:creationId xmlns:a16="http://schemas.microsoft.com/office/drawing/2014/main" xmlns="" id="{C75CC431-A085-4327-9906-0A42CD27BA1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1" y="1042"/>
              <a:ext cx="36" cy="27"/>
            </a:xfrm>
            <a:custGeom>
              <a:avLst/>
              <a:gdLst>
                <a:gd name="T0" fmla="*/ 36 w 36"/>
                <a:gd name="T1" fmla="*/ 26 h 27"/>
                <a:gd name="T2" fmla="*/ 16 w 36"/>
                <a:gd name="T3" fmla="*/ 27 h 27"/>
                <a:gd name="T4" fmla="*/ 22 w 36"/>
                <a:gd name="T5" fmla="*/ 22 h 27"/>
                <a:gd name="T6" fmla="*/ 0 w 36"/>
                <a:gd name="T7" fmla="*/ 21 h 27"/>
                <a:gd name="T8" fmla="*/ 9 w 36"/>
                <a:gd name="T9" fmla="*/ 13 h 27"/>
                <a:gd name="T10" fmla="*/ 5 w 36"/>
                <a:gd name="T11" fmla="*/ 7 h 27"/>
                <a:gd name="T12" fmla="*/ 13 w 36"/>
                <a:gd name="T13" fmla="*/ 2 h 27"/>
                <a:gd name="T14" fmla="*/ 13 w 36"/>
                <a:gd name="T15" fmla="*/ 0 h 27"/>
                <a:gd name="T16" fmla="*/ 24 w 36"/>
                <a:gd name="T17" fmla="*/ 2 h 27"/>
                <a:gd name="T18" fmla="*/ 19 w 36"/>
                <a:gd name="T19" fmla="*/ 8 h 27"/>
                <a:gd name="T20" fmla="*/ 30 w 36"/>
                <a:gd name="T21" fmla="*/ 16 h 27"/>
                <a:gd name="T22" fmla="*/ 21 w 36"/>
                <a:gd name="T23" fmla="*/ 18 h 27"/>
                <a:gd name="T24" fmla="*/ 28 w 36"/>
                <a:gd name="T25" fmla="*/ 19 h 27"/>
                <a:gd name="T26" fmla="*/ 36 w 36"/>
                <a:gd name="T27" fmla="*/ 26 h 27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36"/>
                <a:gd name="T43" fmla="*/ 0 h 27"/>
                <a:gd name="T44" fmla="*/ 36 w 36"/>
                <a:gd name="T45" fmla="*/ 27 h 27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36" h="27">
                  <a:moveTo>
                    <a:pt x="36" y="26"/>
                  </a:moveTo>
                  <a:lnTo>
                    <a:pt x="16" y="27"/>
                  </a:lnTo>
                  <a:lnTo>
                    <a:pt x="22" y="22"/>
                  </a:lnTo>
                  <a:lnTo>
                    <a:pt x="0" y="21"/>
                  </a:lnTo>
                  <a:lnTo>
                    <a:pt x="9" y="13"/>
                  </a:lnTo>
                  <a:lnTo>
                    <a:pt x="5" y="7"/>
                  </a:lnTo>
                  <a:lnTo>
                    <a:pt x="13" y="2"/>
                  </a:lnTo>
                  <a:lnTo>
                    <a:pt x="13" y="0"/>
                  </a:lnTo>
                  <a:lnTo>
                    <a:pt x="24" y="2"/>
                  </a:lnTo>
                  <a:lnTo>
                    <a:pt x="19" y="8"/>
                  </a:lnTo>
                  <a:lnTo>
                    <a:pt x="30" y="16"/>
                  </a:lnTo>
                  <a:lnTo>
                    <a:pt x="21" y="18"/>
                  </a:lnTo>
                  <a:lnTo>
                    <a:pt x="28" y="19"/>
                  </a:lnTo>
                  <a:lnTo>
                    <a:pt x="36" y="26"/>
                  </a:lnTo>
                  <a:close/>
                </a:path>
              </a:pathLst>
            </a:custGeom>
            <a:solidFill>
              <a:srgbClr val="FFFF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671" name="Freeform 401">
              <a:extLst>
                <a:ext uri="{FF2B5EF4-FFF2-40B4-BE49-F238E27FC236}">
                  <a16:creationId xmlns:a16="http://schemas.microsoft.com/office/drawing/2014/main" xmlns="" id="{5A8DCFB7-A859-403A-B3C4-E8E5E3C60BAD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5" y="1030"/>
              <a:ext cx="30" cy="11"/>
            </a:xfrm>
            <a:custGeom>
              <a:avLst/>
              <a:gdLst>
                <a:gd name="T0" fmla="*/ 30 w 30"/>
                <a:gd name="T1" fmla="*/ 11 h 11"/>
                <a:gd name="T2" fmla="*/ 23 w 30"/>
                <a:gd name="T3" fmla="*/ 8 h 11"/>
                <a:gd name="T4" fmla="*/ 9 w 30"/>
                <a:gd name="T5" fmla="*/ 8 h 11"/>
                <a:gd name="T6" fmla="*/ 12 w 30"/>
                <a:gd name="T7" fmla="*/ 6 h 11"/>
                <a:gd name="T8" fmla="*/ 0 w 30"/>
                <a:gd name="T9" fmla="*/ 6 h 11"/>
                <a:gd name="T10" fmla="*/ 8 w 30"/>
                <a:gd name="T11" fmla="*/ 1 h 11"/>
                <a:gd name="T12" fmla="*/ 4 w 30"/>
                <a:gd name="T13" fmla="*/ 0 h 11"/>
                <a:gd name="T14" fmla="*/ 17 w 30"/>
                <a:gd name="T15" fmla="*/ 1 h 11"/>
                <a:gd name="T16" fmla="*/ 30 w 30"/>
                <a:gd name="T17" fmla="*/ 11 h 1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30"/>
                <a:gd name="T28" fmla="*/ 0 h 11"/>
                <a:gd name="T29" fmla="*/ 30 w 30"/>
                <a:gd name="T30" fmla="*/ 11 h 11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30" h="11">
                  <a:moveTo>
                    <a:pt x="30" y="11"/>
                  </a:moveTo>
                  <a:lnTo>
                    <a:pt x="23" y="8"/>
                  </a:lnTo>
                  <a:lnTo>
                    <a:pt x="9" y="8"/>
                  </a:lnTo>
                  <a:lnTo>
                    <a:pt x="12" y="6"/>
                  </a:lnTo>
                  <a:lnTo>
                    <a:pt x="0" y="6"/>
                  </a:lnTo>
                  <a:lnTo>
                    <a:pt x="8" y="1"/>
                  </a:lnTo>
                  <a:lnTo>
                    <a:pt x="4" y="0"/>
                  </a:lnTo>
                  <a:lnTo>
                    <a:pt x="17" y="1"/>
                  </a:lnTo>
                  <a:lnTo>
                    <a:pt x="30" y="11"/>
                  </a:lnTo>
                  <a:close/>
                </a:path>
              </a:pathLst>
            </a:custGeom>
            <a:solidFill>
              <a:srgbClr val="FFFF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672" name="Freeform 402">
              <a:extLst>
                <a:ext uri="{FF2B5EF4-FFF2-40B4-BE49-F238E27FC236}">
                  <a16:creationId xmlns:a16="http://schemas.microsoft.com/office/drawing/2014/main" xmlns="" id="{F5F8D003-E0D2-414B-935A-ED4DC0D78941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1" y="1071"/>
              <a:ext cx="17" cy="41"/>
            </a:xfrm>
            <a:custGeom>
              <a:avLst/>
              <a:gdLst>
                <a:gd name="T0" fmla="*/ 17 w 17"/>
                <a:gd name="T1" fmla="*/ 0 h 41"/>
                <a:gd name="T2" fmla="*/ 9 w 17"/>
                <a:gd name="T3" fmla="*/ 4 h 41"/>
                <a:gd name="T4" fmla="*/ 8 w 17"/>
                <a:gd name="T5" fmla="*/ 14 h 41"/>
                <a:gd name="T6" fmla="*/ 6 w 17"/>
                <a:gd name="T7" fmla="*/ 27 h 41"/>
                <a:gd name="T8" fmla="*/ 0 w 17"/>
                <a:gd name="T9" fmla="*/ 41 h 41"/>
                <a:gd name="T10" fmla="*/ 11 w 17"/>
                <a:gd name="T11" fmla="*/ 28 h 41"/>
                <a:gd name="T12" fmla="*/ 14 w 17"/>
                <a:gd name="T13" fmla="*/ 17 h 41"/>
                <a:gd name="T14" fmla="*/ 14 w 17"/>
                <a:gd name="T15" fmla="*/ 6 h 41"/>
                <a:gd name="T16" fmla="*/ 17 w 17"/>
                <a:gd name="T17" fmla="*/ 0 h 4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7"/>
                <a:gd name="T28" fmla="*/ 0 h 41"/>
                <a:gd name="T29" fmla="*/ 17 w 17"/>
                <a:gd name="T30" fmla="*/ 41 h 41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7" h="41">
                  <a:moveTo>
                    <a:pt x="17" y="0"/>
                  </a:moveTo>
                  <a:lnTo>
                    <a:pt x="9" y="4"/>
                  </a:lnTo>
                  <a:lnTo>
                    <a:pt x="8" y="14"/>
                  </a:lnTo>
                  <a:lnTo>
                    <a:pt x="6" y="27"/>
                  </a:lnTo>
                  <a:lnTo>
                    <a:pt x="0" y="41"/>
                  </a:lnTo>
                  <a:lnTo>
                    <a:pt x="11" y="28"/>
                  </a:lnTo>
                  <a:lnTo>
                    <a:pt x="14" y="17"/>
                  </a:lnTo>
                  <a:lnTo>
                    <a:pt x="14" y="6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FFFF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673" name="Freeform 403">
              <a:extLst>
                <a:ext uri="{FF2B5EF4-FFF2-40B4-BE49-F238E27FC236}">
                  <a16:creationId xmlns:a16="http://schemas.microsoft.com/office/drawing/2014/main" xmlns="" id="{9B9E8C5B-C20E-4DC8-AB40-737F8C679B2C}"/>
                </a:ext>
              </a:extLst>
            </p:cNvPr>
            <p:cNvSpPr>
              <a:spLocks/>
            </p:cNvSpPr>
            <p:nvPr/>
          </p:nvSpPr>
          <p:spPr bwMode="auto">
            <a:xfrm>
              <a:off x="2896" y="1058"/>
              <a:ext cx="39" cy="43"/>
            </a:xfrm>
            <a:custGeom>
              <a:avLst/>
              <a:gdLst>
                <a:gd name="T0" fmla="*/ 39 w 39"/>
                <a:gd name="T1" fmla="*/ 0 h 43"/>
                <a:gd name="T2" fmla="*/ 25 w 39"/>
                <a:gd name="T3" fmla="*/ 17 h 43"/>
                <a:gd name="T4" fmla="*/ 22 w 39"/>
                <a:gd name="T5" fmla="*/ 30 h 43"/>
                <a:gd name="T6" fmla="*/ 20 w 39"/>
                <a:gd name="T7" fmla="*/ 27 h 43"/>
                <a:gd name="T8" fmla="*/ 20 w 39"/>
                <a:gd name="T9" fmla="*/ 19 h 43"/>
                <a:gd name="T10" fmla="*/ 12 w 39"/>
                <a:gd name="T11" fmla="*/ 41 h 43"/>
                <a:gd name="T12" fmla="*/ 8 w 39"/>
                <a:gd name="T13" fmla="*/ 30 h 43"/>
                <a:gd name="T14" fmla="*/ 6 w 39"/>
                <a:gd name="T15" fmla="*/ 24 h 43"/>
                <a:gd name="T16" fmla="*/ 0 w 39"/>
                <a:gd name="T17" fmla="*/ 43 h 43"/>
                <a:gd name="T18" fmla="*/ 0 w 39"/>
                <a:gd name="T19" fmla="*/ 30 h 43"/>
                <a:gd name="T20" fmla="*/ 4 w 39"/>
                <a:gd name="T21" fmla="*/ 17 h 43"/>
                <a:gd name="T22" fmla="*/ 14 w 39"/>
                <a:gd name="T23" fmla="*/ 6 h 43"/>
                <a:gd name="T24" fmla="*/ 23 w 39"/>
                <a:gd name="T25" fmla="*/ 3 h 43"/>
                <a:gd name="T26" fmla="*/ 23 w 39"/>
                <a:gd name="T27" fmla="*/ 5 h 43"/>
                <a:gd name="T28" fmla="*/ 22 w 39"/>
                <a:gd name="T29" fmla="*/ 11 h 43"/>
                <a:gd name="T30" fmla="*/ 27 w 39"/>
                <a:gd name="T31" fmla="*/ 6 h 43"/>
                <a:gd name="T32" fmla="*/ 39 w 39"/>
                <a:gd name="T33" fmla="*/ 0 h 43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39"/>
                <a:gd name="T52" fmla="*/ 0 h 43"/>
                <a:gd name="T53" fmla="*/ 39 w 39"/>
                <a:gd name="T54" fmla="*/ 43 h 43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39" h="43">
                  <a:moveTo>
                    <a:pt x="39" y="0"/>
                  </a:moveTo>
                  <a:lnTo>
                    <a:pt x="25" y="17"/>
                  </a:lnTo>
                  <a:lnTo>
                    <a:pt x="22" y="30"/>
                  </a:lnTo>
                  <a:lnTo>
                    <a:pt x="20" y="27"/>
                  </a:lnTo>
                  <a:lnTo>
                    <a:pt x="20" y="19"/>
                  </a:lnTo>
                  <a:lnTo>
                    <a:pt x="12" y="41"/>
                  </a:lnTo>
                  <a:lnTo>
                    <a:pt x="8" y="30"/>
                  </a:lnTo>
                  <a:lnTo>
                    <a:pt x="6" y="24"/>
                  </a:lnTo>
                  <a:lnTo>
                    <a:pt x="0" y="43"/>
                  </a:lnTo>
                  <a:lnTo>
                    <a:pt x="0" y="30"/>
                  </a:lnTo>
                  <a:lnTo>
                    <a:pt x="4" y="17"/>
                  </a:lnTo>
                  <a:lnTo>
                    <a:pt x="14" y="6"/>
                  </a:lnTo>
                  <a:lnTo>
                    <a:pt x="23" y="3"/>
                  </a:lnTo>
                  <a:lnTo>
                    <a:pt x="23" y="5"/>
                  </a:lnTo>
                  <a:lnTo>
                    <a:pt x="22" y="11"/>
                  </a:lnTo>
                  <a:lnTo>
                    <a:pt x="27" y="6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FFFF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674" name="Freeform 404">
              <a:extLst>
                <a:ext uri="{FF2B5EF4-FFF2-40B4-BE49-F238E27FC236}">
                  <a16:creationId xmlns:a16="http://schemas.microsoft.com/office/drawing/2014/main" xmlns="" id="{154E35EB-C965-41BB-B63B-F731E8D0F850}"/>
                </a:ext>
              </a:extLst>
            </p:cNvPr>
            <p:cNvSpPr>
              <a:spLocks/>
            </p:cNvSpPr>
            <p:nvPr/>
          </p:nvSpPr>
          <p:spPr bwMode="auto">
            <a:xfrm>
              <a:off x="3002" y="1041"/>
              <a:ext cx="22" cy="23"/>
            </a:xfrm>
            <a:custGeom>
              <a:avLst/>
              <a:gdLst>
                <a:gd name="T0" fmla="*/ 0 w 22"/>
                <a:gd name="T1" fmla="*/ 19 h 23"/>
                <a:gd name="T2" fmla="*/ 0 w 22"/>
                <a:gd name="T3" fmla="*/ 14 h 23"/>
                <a:gd name="T4" fmla="*/ 4 w 22"/>
                <a:gd name="T5" fmla="*/ 4 h 23"/>
                <a:gd name="T6" fmla="*/ 11 w 22"/>
                <a:gd name="T7" fmla="*/ 4 h 23"/>
                <a:gd name="T8" fmla="*/ 22 w 22"/>
                <a:gd name="T9" fmla="*/ 0 h 23"/>
                <a:gd name="T10" fmla="*/ 15 w 22"/>
                <a:gd name="T11" fmla="*/ 12 h 23"/>
                <a:gd name="T12" fmla="*/ 9 w 22"/>
                <a:gd name="T13" fmla="*/ 23 h 23"/>
                <a:gd name="T14" fmla="*/ 6 w 22"/>
                <a:gd name="T15" fmla="*/ 19 h 23"/>
                <a:gd name="T16" fmla="*/ 7 w 22"/>
                <a:gd name="T17" fmla="*/ 12 h 23"/>
                <a:gd name="T18" fmla="*/ 0 w 22"/>
                <a:gd name="T19" fmla="*/ 19 h 2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2"/>
                <a:gd name="T31" fmla="*/ 0 h 23"/>
                <a:gd name="T32" fmla="*/ 22 w 22"/>
                <a:gd name="T33" fmla="*/ 23 h 23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2" h="23">
                  <a:moveTo>
                    <a:pt x="0" y="19"/>
                  </a:moveTo>
                  <a:lnTo>
                    <a:pt x="0" y="14"/>
                  </a:lnTo>
                  <a:lnTo>
                    <a:pt x="4" y="4"/>
                  </a:lnTo>
                  <a:lnTo>
                    <a:pt x="11" y="4"/>
                  </a:lnTo>
                  <a:lnTo>
                    <a:pt x="22" y="0"/>
                  </a:lnTo>
                  <a:lnTo>
                    <a:pt x="15" y="12"/>
                  </a:lnTo>
                  <a:lnTo>
                    <a:pt x="9" y="23"/>
                  </a:lnTo>
                  <a:lnTo>
                    <a:pt x="6" y="19"/>
                  </a:lnTo>
                  <a:lnTo>
                    <a:pt x="7" y="12"/>
                  </a:lnTo>
                  <a:lnTo>
                    <a:pt x="0" y="19"/>
                  </a:lnTo>
                  <a:close/>
                </a:path>
              </a:pathLst>
            </a:custGeom>
            <a:solidFill>
              <a:srgbClr val="FFFF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675" name="Freeform 405">
              <a:extLst>
                <a:ext uri="{FF2B5EF4-FFF2-40B4-BE49-F238E27FC236}">
                  <a16:creationId xmlns:a16="http://schemas.microsoft.com/office/drawing/2014/main" xmlns="" id="{D14EF0C5-2510-457D-BE77-8B2ED04B859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90" y="1020"/>
              <a:ext cx="32" cy="29"/>
            </a:xfrm>
            <a:custGeom>
              <a:avLst/>
              <a:gdLst>
                <a:gd name="T0" fmla="*/ 8 w 32"/>
                <a:gd name="T1" fmla="*/ 29 h 29"/>
                <a:gd name="T2" fmla="*/ 24 w 32"/>
                <a:gd name="T3" fmla="*/ 14 h 29"/>
                <a:gd name="T4" fmla="*/ 32 w 32"/>
                <a:gd name="T5" fmla="*/ 10 h 29"/>
                <a:gd name="T6" fmla="*/ 30 w 32"/>
                <a:gd name="T7" fmla="*/ 6 h 29"/>
                <a:gd name="T8" fmla="*/ 24 w 32"/>
                <a:gd name="T9" fmla="*/ 5 h 29"/>
                <a:gd name="T10" fmla="*/ 21 w 32"/>
                <a:gd name="T11" fmla="*/ 2 h 29"/>
                <a:gd name="T12" fmla="*/ 16 w 32"/>
                <a:gd name="T13" fmla="*/ 0 h 29"/>
                <a:gd name="T14" fmla="*/ 8 w 32"/>
                <a:gd name="T15" fmla="*/ 0 h 29"/>
                <a:gd name="T16" fmla="*/ 4 w 32"/>
                <a:gd name="T17" fmla="*/ 6 h 29"/>
                <a:gd name="T18" fmla="*/ 0 w 32"/>
                <a:gd name="T19" fmla="*/ 18 h 29"/>
                <a:gd name="T20" fmla="*/ 8 w 32"/>
                <a:gd name="T21" fmla="*/ 11 h 29"/>
                <a:gd name="T22" fmla="*/ 4 w 32"/>
                <a:gd name="T23" fmla="*/ 29 h 29"/>
                <a:gd name="T24" fmla="*/ 15 w 32"/>
                <a:gd name="T25" fmla="*/ 18 h 29"/>
                <a:gd name="T26" fmla="*/ 8 w 32"/>
                <a:gd name="T27" fmla="*/ 29 h 29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32"/>
                <a:gd name="T43" fmla="*/ 0 h 29"/>
                <a:gd name="T44" fmla="*/ 32 w 32"/>
                <a:gd name="T45" fmla="*/ 29 h 29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32" h="29">
                  <a:moveTo>
                    <a:pt x="8" y="29"/>
                  </a:moveTo>
                  <a:lnTo>
                    <a:pt x="24" y="14"/>
                  </a:lnTo>
                  <a:lnTo>
                    <a:pt x="32" y="10"/>
                  </a:lnTo>
                  <a:lnTo>
                    <a:pt x="30" y="6"/>
                  </a:lnTo>
                  <a:lnTo>
                    <a:pt x="24" y="5"/>
                  </a:lnTo>
                  <a:lnTo>
                    <a:pt x="21" y="2"/>
                  </a:lnTo>
                  <a:lnTo>
                    <a:pt x="16" y="0"/>
                  </a:lnTo>
                  <a:lnTo>
                    <a:pt x="8" y="0"/>
                  </a:lnTo>
                  <a:lnTo>
                    <a:pt x="4" y="6"/>
                  </a:lnTo>
                  <a:lnTo>
                    <a:pt x="0" y="18"/>
                  </a:lnTo>
                  <a:lnTo>
                    <a:pt x="8" y="11"/>
                  </a:lnTo>
                  <a:lnTo>
                    <a:pt x="4" y="29"/>
                  </a:lnTo>
                  <a:lnTo>
                    <a:pt x="15" y="18"/>
                  </a:lnTo>
                  <a:lnTo>
                    <a:pt x="8" y="29"/>
                  </a:lnTo>
                  <a:close/>
                </a:path>
              </a:pathLst>
            </a:custGeom>
            <a:solidFill>
              <a:srgbClr val="FFFF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676" name="Freeform 406">
              <a:extLst>
                <a:ext uri="{FF2B5EF4-FFF2-40B4-BE49-F238E27FC236}">
                  <a16:creationId xmlns:a16="http://schemas.microsoft.com/office/drawing/2014/main" xmlns="" id="{3A8770AB-0C11-4960-B14E-90C447C6B43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67" y="1023"/>
              <a:ext cx="17" cy="18"/>
            </a:xfrm>
            <a:custGeom>
              <a:avLst/>
              <a:gdLst>
                <a:gd name="T0" fmla="*/ 14 w 17"/>
                <a:gd name="T1" fmla="*/ 18 h 18"/>
                <a:gd name="T2" fmla="*/ 0 w 17"/>
                <a:gd name="T3" fmla="*/ 0 h 18"/>
                <a:gd name="T4" fmla="*/ 8 w 17"/>
                <a:gd name="T5" fmla="*/ 5 h 18"/>
                <a:gd name="T6" fmla="*/ 9 w 17"/>
                <a:gd name="T7" fmla="*/ 0 h 18"/>
                <a:gd name="T8" fmla="*/ 11 w 17"/>
                <a:gd name="T9" fmla="*/ 5 h 18"/>
                <a:gd name="T10" fmla="*/ 16 w 17"/>
                <a:gd name="T11" fmla="*/ 0 h 18"/>
                <a:gd name="T12" fmla="*/ 17 w 17"/>
                <a:gd name="T13" fmla="*/ 8 h 18"/>
                <a:gd name="T14" fmla="*/ 17 w 17"/>
                <a:gd name="T15" fmla="*/ 15 h 18"/>
                <a:gd name="T16" fmla="*/ 14 w 17"/>
                <a:gd name="T17" fmla="*/ 18 h 18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7"/>
                <a:gd name="T28" fmla="*/ 0 h 18"/>
                <a:gd name="T29" fmla="*/ 17 w 17"/>
                <a:gd name="T30" fmla="*/ 18 h 18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7" h="18">
                  <a:moveTo>
                    <a:pt x="14" y="18"/>
                  </a:moveTo>
                  <a:lnTo>
                    <a:pt x="0" y="0"/>
                  </a:lnTo>
                  <a:lnTo>
                    <a:pt x="8" y="5"/>
                  </a:lnTo>
                  <a:lnTo>
                    <a:pt x="9" y="0"/>
                  </a:lnTo>
                  <a:lnTo>
                    <a:pt x="11" y="5"/>
                  </a:lnTo>
                  <a:lnTo>
                    <a:pt x="16" y="0"/>
                  </a:lnTo>
                  <a:lnTo>
                    <a:pt x="17" y="8"/>
                  </a:lnTo>
                  <a:lnTo>
                    <a:pt x="17" y="15"/>
                  </a:lnTo>
                  <a:lnTo>
                    <a:pt x="14" y="18"/>
                  </a:lnTo>
                  <a:close/>
                </a:path>
              </a:pathLst>
            </a:custGeom>
            <a:solidFill>
              <a:srgbClr val="FFFF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677" name="Freeform 407">
              <a:extLst>
                <a:ext uri="{FF2B5EF4-FFF2-40B4-BE49-F238E27FC236}">
                  <a16:creationId xmlns:a16="http://schemas.microsoft.com/office/drawing/2014/main" xmlns="" id="{68EDD3DA-3FD5-4FB5-9C99-F0FF62DD58B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32" y="1106"/>
              <a:ext cx="40" cy="56"/>
            </a:xfrm>
            <a:custGeom>
              <a:avLst/>
              <a:gdLst>
                <a:gd name="T0" fmla="*/ 40 w 40"/>
                <a:gd name="T1" fmla="*/ 0 h 56"/>
                <a:gd name="T2" fmla="*/ 38 w 40"/>
                <a:gd name="T3" fmla="*/ 22 h 56"/>
                <a:gd name="T4" fmla="*/ 35 w 40"/>
                <a:gd name="T5" fmla="*/ 31 h 56"/>
                <a:gd name="T6" fmla="*/ 28 w 40"/>
                <a:gd name="T7" fmla="*/ 41 h 56"/>
                <a:gd name="T8" fmla="*/ 14 w 40"/>
                <a:gd name="T9" fmla="*/ 47 h 56"/>
                <a:gd name="T10" fmla="*/ 0 w 40"/>
                <a:gd name="T11" fmla="*/ 56 h 56"/>
                <a:gd name="T12" fmla="*/ 3 w 40"/>
                <a:gd name="T13" fmla="*/ 49 h 56"/>
                <a:gd name="T14" fmla="*/ 11 w 40"/>
                <a:gd name="T15" fmla="*/ 44 h 56"/>
                <a:gd name="T16" fmla="*/ 28 w 40"/>
                <a:gd name="T17" fmla="*/ 31 h 56"/>
                <a:gd name="T18" fmla="*/ 35 w 40"/>
                <a:gd name="T19" fmla="*/ 12 h 56"/>
                <a:gd name="T20" fmla="*/ 40 w 40"/>
                <a:gd name="T21" fmla="*/ 0 h 5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40"/>
                <a:gd name="T34" fmla="*/ 0 h 56"/>
                <a:gd name="T35" fmla="*/ 40 w 40"/>
                <a:gd name="T36" fmla="*/ 56 h 5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40" h="56">
                  <a:moveTo>
                    <a:pt x="40" y="0"/>
                  </a:moveTo>
                  <a:lnTo>
                    <a:pt x="38" y="22"/>
                  </a:lnTo>
                  <a:lnTo>
                    <a:pt x="35" y="31"/>
                  </a:lnTo>
                  <a:lnTo>
                    <a:pt x="28" y="41"/>
                  </a:lnTo>
                  <a:lnTo>
                    <a:pt x="14" y="47"/>
                  </a:lnTo>
                  <a:lnTo>
                    <a:pt x="0" y="56"/>
                  </a:lnTo>
                  <a:lnTo>
                    <a:pt x="3" y="49"/>
                  </a:lnTo>
                  <a:lnTo>
                    <a:pt x="11" y="44"/>
                  </a:lnTo>
                  <a:lnTo>
                    <a:pt x="28" y="31"/>
                  </a:lnTo>
                  <a:lnTo>
                    <a:pt x="35" y="12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rgbClr val="FFFF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678" name="Freeform 408">
              <a:extLst>
                <a:ext uri="{FF2B5EF4-FFF2-40B4-BE49-F238E27FC236}">
                  <a16:creationId xmlns:a16="http://schemas.microsoft.com/office/drawing/2014/main" xmlns="" id="{AF9FEA68-276A-4530-BFF8-A2EF5C761236}"/>
                </a:ext>
              </a:extLst>
            </p:cNvPr>
            <p:cNvSpPr>
              <a:spLocks/>
            </p:cNvSpPr>
            <p:nvPr/>
          </p:nvSpPr>
          <p:spPr bwMode="auto">
            <a:xfrm>
              <a:off x="2894" y="1166"/>
              <a:ext cx="24" cy="50"/>
            </a:xfrm>
            <a:custGeom>
              <a:avLst/>
              <a:gdLst>
                <a:gd name="T0" fmla="*/ 24 w 24"/>
                <a:gd name="T1" fmla="*/ 0 h 50"/>
                <a:gd name="T2" fmla="*/ 14 w 24"/>
                <a:gd name="T3" fmla="*/ 20 h 50"/>
                <a:gd name="T4" fmla="*/ 19 w 24"/>
                <a:gd name="T5" fmla="*/ 50 h 50"/>
                <a:gd name="T6" fmla="*/ 13 w 24"/>
                <a:gd name="T7" fmla="*/ 38 h 50"/>
                <a:gd name="T8" fmla="*/ 13 w 24"/>
                <a:gd name="T9" fmla="*/ 49 h 50"/>
                <a:gd name="T10" fmla="*/ 2 w 24"/>
                <a:gd name="T11" fmla="*/ 31 h 50"/>
                <a:gd name="T12" fmla="*/ 0 w 24"/>
                <a:gd name="T13" fmla="*/ 19 h 50"/>
                <a:gd name="T14" fmla="*/ 5 w 24"/>
                <a:gd name="T15" fmla="*/ 1 h 50"/>
                <a:gd name="T16" fmla="*/ 6 w 24"/>
                <a:gd name="T17" fmla="*/ 23 h 50"/>
                <a:gd name="T18" fmla="*/ 11 w 24"/>
                <a:gd name="T19" fmla="*/ 31 h 50"/>
                <a:gd name="T20" fmla="*/ 11 w 24"/>
                <a:gd name="T21" fmla="*/ 20 h 50"/>
                <a:gd name="T22" fmla="*/ 14 w 24"/>
                <a:gd name="T23" fmla="*/ 9 h 50"/>
                <a:gd name="T24" fmla="*/ 24 w 24"/>
                <a:gd name="T25" fmla="*/ 0 h 5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24"/>
                <a:gd name="T40" fmla="*/ 0 h 50"/>
                <a:gd name="T41" fmla="*/ 24 w 24"/>
                <a:gd name="T42" fmla="*/ 50 h 50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24" h="50">
                  <a:moveTo>
                    <a:pt x="24" y="0"/>
                  </a:moveTo>
                  <a:lnTo>
                    <a:pt x="14" y="20"/>
                  </a:lnTo>
                  <a:lnTo>
                    <a:pt x="19" y="50"/>
                  </a:lnTo>
                  <a:lnTo>
                    <a:pt x="13" y="38"/>
                  </a:lnTo>
                  <a:lnTo>
                    <a:pt x="13" y="49"/>
                  </a:lnTo>
                  <a:lnTo>
                    <a:pt x="2" y="31"/>
                  </a:lnTo>
                  <a:lnTo>
                    <a:pt x="0" y="19"/>
                  </a:lnTo>
                  <a:lnTo>
                    <a:pt x="5" y="1"/>
                  </a:lnTo>
                  <a:lnTo>
                    <a:pt x="6" y="23"/>
                  </a:lnTo>
                  <a:lnTo>
                    <a:pt x="11" y="31"/>
                  </a:lnTo>
                  <a:lnTo>
                    <a:pt x="11" y="20"/>
                  </a:lnTo>
                  <a:lnTo>
                    <a:pt x="14" y="9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FFFF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679" name="Freeform 409">
              <a:extLst>
                <a:ext uri="{FF2B5EF4-FFF2-40B4-BE49-F238E27FC236}">
                  <a16:creationId xmlns:a16="http://schemas.microsoft.com/office/drawing/2014/main" xmlns="" id="{EC05AB56-51EC-4433-AC60-9DFA37C7AD9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5" y="1200"/>
              <a:ext cx="17" cy="21"/>
            </a:xfrm>
            <a:custGeom>
              <a:avLst/>
              <a:gdLst>
                <a:gd name="T0" fmla="*/ 0 w 17"/>
                <a:gd name="T1" fmla="*/ 0 h 21"/>
                <a:gd name="T2" fmla="*/ 9 w 17"/>
                <a:gd name="T3" fmla="*/ 15 h 21"/>
                <a:gd name="T4" fmla="*/ 17 w 17"/>
                <a:gd name="T5" fmla="*/ 21 h 21"/>
                <a:gd name="T6" fmla="*/ 4 w 17"/>
                <a:gd name="T7" fmla="*/ 15 h 21"/>
                <a:gd name="T8" fmla="*/ 0 w 17"/>
                <a:gd name="T9" fmla="*/ 0 h 2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7"/>
                <a:gd name="T16" fmla="*/ 0 h 21"/>
                <a:gd name="T17" fmla="*/ 17 w 17"/>
                <a:gd name="T18" fmla="*/ 21 h 2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7" h="21">
                  <a:moveTo>
                    <a:pt x="0" y="0"/>
                  </a:moveTo>
                  <a:lnTo>
                    <a:pt x="9" y="15"/>
                  </a:lnTo>
                  <a:lnTo>
                    <a:pt x="17" y="21"/>
                  </a:lnTo>
                  <a:lnTo>
                    <a:pt x="4" y="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680" name="Freeform 410">
              <a:extLst>
                <a:ext uri="{FF2B5EF4-FFF2-40B4-BE49-F238E27FC236}">
                  <a16:creationId xmlns:a16="http://schemas.microsoft.com/office/drawing/2014/main" xmlns="" id="{960676B6-7364-41F1-82E1-5D038D81683F}"/>
                </a:ext>
              </a:extLst>
            </p:cNvPr>
            <p:cNvSpPr>
              <a:spLocks/>
            </p:cNvSpPr>
            <p:nvPr/>
          </p:nvSpPr>
          <p:spPr bwMode="auto">
            <a:xfrm>
              <a:off x="2853" y="1161"/>
              <a:ext cx="41" cy="31"/>
            </a:xfrm>
            <a:custGeom>
              <a:avLst/>
              <a:gdLst>
                <a:gd name="T0" fmla="*/ 6 w 41"/>
                <a:gd name="T1" fmla="*/ 8 h 31"/>
                <a:gd name="T2" fmla="*/ 0 w 41"/>
                <a:gd name="T3" fmla="*/ 20 h 31"/>
                <a:gd name="T4" fmla="*/ 2 w 41"/>
                <a:gd name="T5" fmla="*/ 28 h 31"/>
                <a:gd name="T6" fmla="*/ 8 w 41"/>
                <a:gd name="T7" fmla="*/ 24 h 31"/>
                <a:gd name="T8" fmla="*/ 10 w 41"/>
                <a:gd name="T9" fmla="*/ 28 h 31"/>
                <a:gd name="T10" fmla="*/ 13 w 41"/>
                <a:gd name="T11" fmla="*/ 31 h 31"/>
                <a:gd name="T12" fmla="*/ 13 w 41"/>
                <a:gd name="T13" fmla="*/ 25 h 31"/>
                <a:gd name="T14" fmla="*/ 16 w 41"/>
                <a:gd name="T15" fmla="*/ 28 h 31"/>
                <a:gd name="T16" fmla="*/ 19 w 41"/>
                <a:gd name="T17" fmla="*/ 30 h 31"/>
                <a:gd name="T18" fmla="*/ 19 w 41"/>
                <a:gd name="T19" fmla="*/ 22 h 31"/>
                <a:gd name="T20" fmla="*/ 22 w 41"/>
                <a:gd name="T21" fmla="*/ 12 h 31"/>
                <a:gd name="T22" fmla="*/ 22 w 41"/>
                <a:gd name="T23" fmla="*/ 22 h 31"/>
                <a:gd name="T24" fmla="*/ 27 w 41"/>
                <a:gd name="T25" fmla="*/ 25 h 31"/>
                <a:gd name="T26" fmla="*/ 30 w 41"/>
                <a:gd name="T27" fmla="*/ 17 h 31"/>
                <a:gd name="T28" fmla="*/ 33 w 41"/>
                <a:gd name="T29" fmla="*/ 20 h 31"/>
                <a:gd name="T30" fmla="*/ 38 w 41"/>
                <a:gd name="T31" fmla="*/ 11 h 31"/>
                <a:gd name="T32" fmla="*/ 41 w 41"/>
                <a:gd name="T33" fmla="*/ 0 h 31"/>
                <a:gd name="T34" fmla="*/ 35 w 41"/>
                <a:gd name="T35" fmla="*/ 5 h 31"/>
                <a:gd name="T36" fmla="*/ 35 w 41"/>
                <a:gd name="T37" fmla="*/ 0 h 31"/>
                <a:gd name="T38" fmla="*/ 27 w 41"/>
                <a:gd name="T39" fmla="*/ 5 h 31"/>
                <a:gd name="T40" fmla="*/ 27 w 41"/>
                <a:gd name="T41" fmla="*/ 0 h 31"/>
                <a:gd name="T42" fmla="*/ 19 w 41"/>
                <a:gd name="T43" fmla="*/ 8 h 31"/>
                <a:gd name="T44" fmla="*/ 16 w 41"/>
                <a:gd name="T45" fmla="*/ 6 h 31"/>
                <a:gd name="T46" fmla="*/ 11 w 41"/>
                <a:gd name="T47" fmla="*/ 12 h 31"/>
                <a:gd name="T48" fmla="*/ 6 w 41"/>
                <a:gd name="T49" fmla="*/ 8 h 31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41"/>
                <a:gd name="T76" fmla="*/ 0 h 31"/>
                <a:gd name="T77" fmla="*/ 41 w 41"/>
                <a:gd name="T78" fmla="*/ 31 h 31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41" h="31">
                  <a:moveTo>
                    <a:pt x="6" y="8"/>
                  </a:moveTo>
                  <a:lnTo>
                    <a:pt x="0" y="20"/>
                  </a:lnTo>
                  <a:lnTo>
                    <a:pt x="2" y="28"/>
                  </a:lnTo>
                  <a:lnTo>
                    <a:pt x="8" y="24"/>
                  </a:lnTo>
                  <a:lnTo>
                    <a:pt x="10" y="28"/>
                  </a:lnTo>
                  <a:lnTo>
                    <a:pt x="13" y="31"/>
                  </a:lnTo>
                  <a:lnTo>
                    <a:pt x="13" y="25"/>
                  </a:lnTo>
                  <a:lnTo>
                    <a:pt x="16" y="28"/>
                  </a:lnTo>
                  <a:lnTo>
                    <a:pt x="19" y="30"/>
                  </a:lnTo>
                  <a:lnTo>
                    <a:pt x="19" y="22"/>
                  </a:lnTo>
                  <a:lnTo>
                    <a:pt x="22" y="12"/>
                  </a:lnTo>
                  <a:lnTo>
                    <a:pt x="22" y="22"/>
                  </a:lnTo>
                  <a:lnTo>
                    <a:pt x="27" y="25"/>
                  </a:lnTo>
                  <a:lnTo>
                    <a:pt x="30" y="17"/>
                  </a:lnTo>
                  <a:lnTo>
                    <a:pt x="33" y="20"/>
                  </a:lnTo>
                  <a:lnTo>
                    <a:pt x="38" y="11"/>
                  </a:lnTo>
                  <a:lnTo>
                    <a:pt x="41" y="0"/>
                  </a:lnTo>
                  <a:lnTo>
                    <a:pt x="35" y="5"/>
                  </a:lnTo>
                  <a:lnTo>
                    <a:pt x="35" y="0"/>
                  </a:lnTo>
                  <a:lnTo>
                    <a:pt x="27" y="5"/>
                  </a:lnTo>
                  <a:lnTo>
                    <a:pt x="27" y="0"/>
                  </a:lnTo>
                  <a:lnTo>
                    <a:pt x="19" y="8"/>
                  </a:lnTo>
                  <a:lnTo>
                    <a:pt x="16" y="6"/>
                  </a:lnTo>
                  <a:lnTo>
                    <a:pt x="11" y="12"/>
                  </a:lnTo>
                  <a:lnTo>
                    <a:pt x="6" y="8"/>
                  </a:lnTo>
                  <a:close/>
                </a:path>
              </a:pathLst>
            </a:custGeom>
            <a:solidFill>
              <a:srgbClr val="FFFF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681" name="Freeform 411">
              <a:extLst>
                <a:ext uri="{FF2B5EF4-FFF2-40B4-BE49-F238E27FC236}">
                  <a16:creationId xmlns:a16="http://schemas.microsoft.com/office/drawing/2014/main" xmlns="" id="{91DE48CA-056D-4BC1-99A5-0832C1F6E90F}"/>
                </a:ext>
              </a:extLst>
            </p:cNvPr>
            <p:cNvSpPr>
              <a:spLocks/>
            </p:cNvSpPr>
            <p:nvPr/>
          </p:nvSpPr>
          <p:spPr bwMode="auto">
            <a:xfrm>
              <a:off x="2858" y="1129"/>
              <a:ext cx="6" cy="24"/>
            </a:xfrm>
            <a:custGeom>
              <a:avLst/>
              <a:gdLst>
                <a:gd name="T0" fmla="*/ 6 w 6"/>
                <a:gd name="T1" fmla="*/ 0 h 24"/>
                <a:gd name="T2" fmla="*/ 0 w 6"/>
                <a:gd name="T3" fmla="*/ 13 h 24"/>
                <a:gd name="T4" fmla="*/ 6 w 6"/>
                <a:gd name="T5" fmla="*/ 24 h 24"/>
                <a:gd name="T6" fmla="*/ 3 w 6"/>
                <a:gd name="T7" fmla="*/ 11 h 24"/>
                <a:gd name="T8" fmla="*/ 6 w 6"/>
                <a:gd name="T9" fmla="*/ 0 h 2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"/>
                <a:gd name="T16" fmla="*/ 0 h 24"/>
                <a:gd name="T17" fmla="*/ 6 w 6"/>
                <a:gd name="T18" fmla="*/ 24 h 2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" h="24">
                  <a:moveTo>
                    <a:pt x="6" y="0"/>
                  </a:moveTo>
                  <a:lnTo>
                    <a:pt x="0" y="13"/>
                  </a:lnTo>
                  <a:lnTo>
                    <a:pt x="6" y="24"/>
                  </a:lnTo>
                  <a:lnTo>
                    <a:pt x="3" y="11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FFFF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682" name="Freeform 412">
              <a:extLst>
                <a:ext uri="{FF2B5EF4-FFF2-40B4-BE49-F238E27FC236}">
                  <a16:creationId xmlns:a16="http://schemas.microsoft.com/office/drawing/2014/main" xmlns="" id="{91BC1507-9E01-4761-8584-56329F9FB839}"/>
                </a:ext>
              </a:extLst>
            </p:cNvPr>
            <p:cNvSpPr>
              <a:spLocks/>
            </p:cNvSpPr>
            <p:nvPr/>
          </p:nvSpPr>
          <p:spPr bwMode="auto">
            <a:xfrm>
              <a:off x="2869" y="1121"/>
              <a:ext cx="31" cy="37"/>
            </a:xfrm>
            <a:custGeom>
              <a:avLst/>
              <a:gdLst>
                <a:gd name="T0" fmla="*/ 5 w 31"/>
                <a:gd name="T1" fmla="*/ 32 h 37"/>
                <a:gd name="T2" fmla="*/ 1 w 31"/>
                <a:gd name="T3" fmla="*/ 29 h 37"/>
                <a:gd name="T4" fmla="*/ 0 w 31"/>
                <a:gd name="T5" fmla="*/ 18 h 37"/>
                <a:gd name="T6" fmla="*/ 12 w 31"/>
                <a:gd name="T7" fmla="*/ 0 h 37"/>
                <a:gd name="T8" fmla="*/ 6 w 31"/>
                <a:gd name="T9" fmla="*/ 10 h 37"/>
                <a:gd name="T10" fmla="*/ 5 w 31"/>
                <a:gd name="T11" fmla="*/ 21 h 37"/>
                <a:gd name="T12" fmla="*/ 8 w 31"/>
                <a:gd name="T13" fmla="*/ 30 h 37"/>
                <a:gd name="T14" fmla="*/ 12 w 31"/>
                <a:gd name="T15" fmla="*/ 18 h 37"/>
                <a:gd name="T16" fmla="*/ 19 w 31"/>
                <a:gd name="T17" fmla="*/ 7 h 37"/>
                <a:gd name="T18" fmla="*/ 19 w 31"/>
                <a:gd name="T19" fmla="*/ 18 h 37"/>
                <a:gd name="T20" fmla="*/ 22 w 31"/>
                <a:gd name="T21" fmla="*/ 11 h 37"/>
                <a:gd name="T22" fmla="*/ 31 w 31"/>
                <a:gd name="T23" fmla="*/ 7 h 37"/>
                <a:gd name="T24" fmla="*/ 27 w 31"/>
                <a:gd name="T25" fmla="*/ 13 h 37"/>
                <a:gd name="T26" fmla="*/ 24 w 31"/>
                <a:gd name="T27" fmla="*/ 21 h 37"/>
                <a:gd name="T28" fmla="*/ 19 w 31"/>
                <a:gd name="T29" fmla="*/ 35 h 37"/>
                <a:gd name="T30" fmla="*/ 17 w 31"/>
                <a:gd name="T31" fmla="*/ 21 h 37"/>
                <a:gd name="T32" fmla="*/ 12 w 31"/>
                <a:gd name="T33" fmla="*/ 37 h 37"/>
                <a:gd name="T34" fmla="*/ 11 w 31"/>
                <a:gd name="T35" fmla="*/ 35 h 37"/>
                <a:gd name="T36" fmla="*/ 5 w 31"/>
                <a:gd name="T37" fmla="*/ 32 h 3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31"/>
                <a:gd name="T58" fmla="*/ 0 h 37"/>
                <a:gd name="T59" fmla="*/ 31 w 31"/>
                <a:gd name="T60" fmla="*/ 37 h 37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31" h="37">
                  <a:moveTo>
                    <a:pt x="5" y="32"/>
                  </a:moveTo>
                  <a:lnTo>
                    <a:pt x="1" y="29"/>
                  </a:lnTo>
                  <a:lnTo>
                    <a:pt x="0" y="18"/>
                  </a:lnTo>
                  <a:lnTo>
                    <a:pt x="12" y="0"/>
                  </a:lnTo>
                  <a:lnTo>
                    <a:pt x="6" y="10"/>
                  </a:lnTo>
                  <a:lnTo>
                    <a:pt x="5" y="21"/>
                  </a:lnTo>
                  <a:lnTo>
                    <a:pt x="8" y="30"/>
                  </a:lnTo>
                  <a:lnTo>
                    <a:pt x="12" y="18"/>
                  </a:lnTo>
                  <a:lnTo>
                    <a:pt x="19" y="7"/>
                  </a:lnTo>
                  <a:lnTo>
                    <a:pt x="19" y="18"/>
                  </a:lnTo>
                  <a:lnTo>
                    <a:pt x="22" y="11"/>
                  </a:lnTo>
                  <a:lnTo>
                    <a:pt x="31" y="7"/>
                  </a:lnTo>
                  <a:lnTo>
                    <a:pt x="27" y="13"/>
                  </a:lnTo>
                  <a:lnTo>
                    <a:pt x="24" y="21"/>
                  </a:lnTo>
                  <a:lnTo>
                    <a:pt x="19" y="35"/>
                  </a:lnTo>
                  <a:lnTo>
                    <a:pt x="17" y="21"/>
                  </a:lnTo>
                  <a:lnTo>
                    <a:pt x="12" y="37"/>
                  </a:lnTo>
                  <a:lnTo>
                    <a:pt x="11" y="35"/>
                  </a:lnTo>
                  <a:lnTo>
                    <a:pt x="5" y="32"/>
                  </a:lnTo>
                  <a:close/>
                </a:path>
              </a:pathLst>
            </a:custGeom>
            <a:solidFill>
              <a:srgbClr val="FFFF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683" name="Freeform 413">
              <a:extLst>
                <a:ext uri="{FF2B5EF4-FFF2-40B4-BE49-F238E27FC236}">
                  <a16:creationId xmlns:a16="http://schemas.microsoft.com/office/drawing/2014/main" xmlns="" id="{94D931BA-B291-466B-86BE-D57589DE5109}"/>
                </a:ext>
              </a:extLst>
            </p:cNvPr>
            <p:cNvSpPr>
              <a:spLocks/>
            </p:cNvSpPr>
            <p:nvPr/>
          </p:nvSpPr>
          <p:spPr bwMode="auto">
            <a:xfrm>
              <a:off x="3039" y="1058"/>
              <a:ext cx="76" cy="134"/>
            </a:xfrm>
            <a:custGeom>
              <a:avLst/>
              <a:gdLst>
                <a:gd name="T0" fmla="*/ 0 w 76"/>
                <a:gd name="T1" fmla="*/ 10 h 134"/>
                <a:gd name="T2" fmla="*/ 11 w 76"/>
                <a:gd name="T3" fmla="*/ 2 h 134"/>
                <a:gd name="T4" fmla="*/ 26 w 76"/>
                <a:gd name="T5" fmla="*/ 0 h 134"/>
                <a:gd name="T6" fmla="*/ 43 w 76"/>
                <a:gd name="T7" fmla="*/ 5 h 134"/>
                <a:gd name="T8" fmla="*/ 46 w 76"/>
                <a:gd name="T9" fmla="*/ 16 h 134"/>
                <a:gd name="T10" fmla="*/ 45 w 76"/>
                <a:gd name="T11" fmla="*/ 30 h 134"/>
                <a:gd name="T12" fmla="*/ 37 w 76"/>
                <a:gd name="T13" fmla="*/ 52 h 134"/>
                <a:gd name="T14" fmla="*/ 48 w 76"/>
                <a:gd name="T15" fmla="*/ 62 h 134"/>
                <a:gd name="T16" fmla="*/ 60 w 76"/>
                <a:gd name="T17" fmla="*/ 76 h 134"/>
                <a:gd name="T18" fmla="*/ 54 w 76"/>
                <a:gd name="T19" fmla="*/ 93 h 134"/>
                <a:gd name="T20" fmla="*/ 49 w 76"/>
                <a:gd name="T21" fmla="*/ 109 h 134"/>
                <a:gd name="T22" fmla="*/ 57 w 76"/>
                <a:gd name="T23" fmla="*/ 119 h 134"/>
                <a:gd name="T24" fmla="*/ 65 w 76"/>
                <a:gd name="T25" fmla="*/ 120 h 134"/>
                <a:gd name="T26" fmla="*/ 62 w 76"/>
                <a:gd name="T27" fmla="*/ 112 h 134"/>
                <a:gd name="T28" fmla="*/ 70 w 76"/>
                <a:gd name="T29" fmla="*/ 115 h 134"/>
                <a:gd name="T30" fmla="*/ 67 w 76"/>
                <a:gd name="T31" fmla="*/ 112 h 134"/>
                <a:gd name="T32" fmla="*/ 72 w 76"/>
                <a:gd name="T33" fmla="*/ 109 h 134"/>
                <a:gd name="T34" fmla="*/ 60 w 76"/>
                <a:gd name="T35" fmla="*/ 101 h 134"/>
                <a:gd name="T36" fmla="*/ 59 w 76"/>
                <a:gd name="T37" fmla="*/ 97 h 134"/>
                <a:gd name="T38" fmla="*/ 60 w 76"/>
                <a:gd name="T39" fmla="*/ 92 h 134"/>
                <a:gd name="T40" fmla="*/ 70 w 76"/>
                <a:gd name="T41" fmla="*/ 76 h 134"/>
                <a:gd name="T42" fmla="*/ 70 w 76"/>
                <a:gd name="T43" fmla="*/ 66 h 134"/>
                <a:gd name="T44" fmla="*/ 76 w 76"/>
                <a:gd name="T45" fmla="*/ 59 h 134"/>
                <a:gd name="T46" fmla="*/ 73 w 76"/>
                <a:gd name="T47" fmla="*/ 73 h 134"/>
                <a:gd name="T48" fmla="*/ 67 w 76"/>
                <a:gd name="T49" fmla="*/ 87 h 134"/>
                <a:gd name="T50" fmla="*/ 68 w 76"/>
                <a:gd name="T51" fmla="*/ 89 h 134"/>
                <a:gd name="T52" fmla="*/ 70 w 76"/>
                <a:gd name="T53" fmla="*/ 85 h 134"/>
                <a:gd name="T54" fmla="*/ 68 w 76"/>
                <a:gd name="T55" fmla="*/ 93 h 134"/>
                <a:gd name="T56" fmla="*/ 75 w 76"/>
                <a:gd name="T57" fmla="*/ 117 h 134"/>
                <a:gd name="T58" fmla="*/ 73 w 76"/>
                <a:gd name="T59" fmla="*/ 120 h 134"/>
                <a:gd name="T60" fmla="*/ 73 w 76"/>
                <a:gd name="T61" fmla="*/ 128 h 134"/>
                <a:gd name="T62" fmla="*/ 65 w 76"/>
                <a:gd name="T63" fmla="*/ 125 h 134"/>
                <a:gd name="T64" fmla="*/ 67 w 76"/>
                <a:gd name="T65" fmla="*/ 130 h 134"/>
                <a:gd name="T66" fmla="*/ 65 w 76"/>
                <a:gd name="T67" fmla="*/ 134 h 134"/>
                <a:gd name="T68" fmla="*/ 57 w 76"/>
                <a:gd name="T69" fmla="*/ 125 h 134"/>
                <a:gd name="T70" fmla="*/ 48 w 76"/>
                <a:gd name="T71" fmla="*/ 117 h 134"/>
                <a:gd name="T72" fmla="*/ 45 w 76"/>
                <a:gd name="T73" fmla="*/ 101 h 134"/>
                <a:gd name="T74" fmla="*/ 45 w 76"/>
                <a:gd name="T75" fmla="*/ 100 h 134"/>
                <a:gd name="T76" fmla="*/ 48 w 76"/>
                <a:gd name="T77" fmla="*/ 95 h 134"/>
                <a:gd name="T78" fmla="*/ 48 w 76"/>
                <a:gd name="T79" fmla="*/ 81 h 134"/>
                <a:gd name="T80" fmla="*/ 43 w 76"/>
                <a:gd name="T81" fmla="*/ 68 h 134"/>
                <a:gd name="T82" fmla="*/ 49 w 76"/>
                <a:gd name="T83" fmla="*/ 76 h 134"/>
                <a:gd name="T84" fmla="*/ 51 w 76"/>
                <a:gd name="T85" fmla="*/ 84 h 134"/>
                <a:gd name="T86" fmla="*/ 54 w 76"/>
                <a:gd name="T87" fmla="*/ 78 h 134"/>
                <a:gd name="T88" fmla="*/ 51 w 76"/>
                <a:gd name="T89" fmla="*/ 70 h 134"/>
                <a:gd name="T90" fmla="*/ 43 w 76"/>
                <a:gd name="T91" fmla="*/ 63 h 134"/>
                <a:gd name="T92" fmla="*/ 35 w 76"/>
                <a:gd name="T93" fmla="*/ 55 h 134"/>
                <a:gd name="T94" fmla="*/ 32 w 76"/>
                <a:gd name="T95" fmla="*/ 46 h 134"/>
                <a:gd name="T96" fmla="*/ 35 w 76"/>
                <a:gd name="T97" fmla="*/ 22 h 134"/>
                <a:gd name="T98" fmla="*/ 32 w 76"/>
                <a:gd name="T99" fmla="*/ 10 h 134"/>
                <a:gd name="T100" fmla="*/ 19 w 76"/>
                <a:gd name="T101" fmla="*/ 10 h 134"/>
                <a:gd name="T102" fmla="*/ 10 w 76"/>
                <a:gd name="T103" fmla="*/ 8 h 134"/>
                <a:gd name="T104" fmla="*/ 0 w 76"/>
                <a:gd name="T105" fmla="*/ 10 h 134"/>
                <a:gd name="T106" fmla="*/ 0 w 76"/>
                <a:gd name="T107" fmla="*/ 10 h 134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76"/>
                <a:gd name="T163" fmla="*/ 0 h 134"/>
                <a:gd name="T164" fmla="*/ 76 w 76"/>
                <a:gd name="T165" fmla="*/ 134 h 134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76" h="134">
                  <a:moveTo>
                    <a:pt x="0" y="10"/>
                  </a:moveTo>
                  <a:lnTo>
                    <a:pt x="11" y="2"/>
                  </a:lnTo>
                  <a:lnTo>
                    <a:pt x="26" y="0"/>
                  </a:lnTo>
                  <a:lnTo>
                    <a:pt x="43" y="5"/>
                  </a:lnTo>
                  <a:lnTo>
                    <a:pt x="46" y="16"/>
                  </a:lnTo>
                  <a:lnTo>
                    <a:pt x="45" y="30"/>
                  </a:lnTo>
                  <a:lnTo>
                    <a:pt x="37" y="52"/>
                  </a:lnTo>
                  <a:lnTo>
                    <a:pt x="48" y="62"/>
                  </a:lnTo>
                  <a:lnTo>
                    <a:pt x="60" y="76"/>
                  </a:lnTo>
                  <a:lnTo>
                    <a:pt x="54" y="93"/>
                  </a:lnTo>
                  <a:lnTo>
                    <a:pt x="49" y="109"/>
                  </a:lnTo>
                  <a:lnTo>
                    <a:pt x="57" y="119"/>
                  </a:lnTo>
                  <a:lnTo>
                    <a:pt x="65" y="120"/>
                  </a:lnTo>
                  <a:lnTo>
                    <a:pt x="62" y="112"/>
                  </a:lnTo>
                  <a:lnTo>
                    <a:pt x="70" y="115"/>
                  </a:lnTo>
                  <a:lnTo>
                    <a:pt x="67" y="112"/>
                  </a:lnTo>
                  <a:lnTo>
                    <a:pt x="72" y="109"/>
                  </a:lnTo>
                  <a:lnTo>
                    <a:pt x="60" y="101"/>
                  </a:lnTo>
                  <a:lnTo>
                    <a:pt x="59" y="97"/>
                  </a:lnTo>
                  <a:lnTo>
                    <a:pt x="60" y="92"/>
                  </a:lnTo>
                  <a:lnTo>
                    <a:pt x="70" y="76"/>
                  </a:lnTo>
                  <a:lnTo>
                    <a:pt x="70" y="66"/>
                  </a:lnTo>
                  <a:lnTo>
                    <a:pt x="76" y="59"/>
                  </a:lnTo>
                  <a:lnTo>
                    <a:pt x="73" y="73"/>
                  </a:lnTo>
                  <a:lnTo>
                    <a:pt x="67" y="87"/>
                  </a:lnTo>
                  <a:lnTo>
                    <a:pt x="68" y="89"/>
                  </a:lnTo>
                  <a:lnTo>
                    <a:pt x="70" y="85"/>
                  </a:lnTo>
                  <a:lnTo>
                    <a:pt x="68" y="93"/>
                  </a:lnTo>
                  <a:lnTo>
                    <a:pt x="75" y="117"/>
                  </a:lnTo>
                  <a:lnTo>
                    <a:pt x="73" y="120"/>
                  </a:lnTo>
                  <a:lnTo>
                    <a:pt x="73" y="128"/>
                  </a:lnTo>
                  <a:lnTo>
                    <a:pt x="65" y="125"/>
                  </a:lnTo>
                  <a:lnTo>
                    <a:pt x="67" y="130"/>
                  </a:lnTo>
                  <a:lnTo>
                    <a:pt x="65" y="134"/>
                  </a:lnTo>
                  <a:lnTo>
                    <a:pt x="57" y="125"/>
                  </a:lnTo>
                  <a:lnTo>
                    <a:pt x="48" y="117"/>
                  </a:lnTo>
                  <a:lnTo>
                    <a:pt x="45" y="101"/>
                  </a:lnTo>
                  <a:lnTo>
                    <a:pt x="45" y="100"/>
                  </a:lnTo>
                  <a:lnTo>
                    <a:pt x="48" y="95"/>
                  </a:lnTo>
                  <a:lnTo>
                    <a:pt x="48" y="81"/>
                  </a:lnTo>
                  <a:lnTo>
                    <a:pt x="43" y="68"/>
                  </a:lnTo>
                  <a:lnTo>
                    <a:pt x="49" y="76"/>
                  </a:lnTo>
                  <a:lnTo>
                    <a:pt x="51" y="84"/>
                  </a:lnTo>
                  <a:lnTo>
                    <a:pt x="54" y="78"/>
                  </a:lnTo>
                  <a:lnTo>
                    <a:pt x="51" y="70"/>
                  </a:lnTo>
                  <a:lnTo>
                    <a:pt x="43" y="63"/>
                  </a:lnTo>
                  <a:lnTo>
                    <a:pt x="35" y="55"/>
                  </a:lnTo>
                  <a:lnTo>
                    <a:pt x="32" y="46"/>
                  </a:lnTo>
                  <a:lnTo>
                    <a:pt x="35" y="22"/>
                  </a:lnTo>
                  <a:lnTo>
                    <a:pt x="32" y="10"/>
                  </a:lnTo>
                  <a:lnTo>
                    <a:pt x="19" y="10"/>
                  </a:lnTo>
                  <a:lnTo>
                    <a:pt x="10" y="8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FFFF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684" name="Freeform 414">
              <a:extLst>
                <a:ext uri="{FF2B5EF4-FFF2-40B4-BE49-F238E27FC236}">
                  <a16:creationId xmlns:a16="http://schemas.microsoft.com/office/drawing/2014/main" xmlns="" id="{E94C8789-D855-4C4D-860C-CB5DFE45D465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0" y="1066"/>
              <a:ext cx="14" cy="8"/>
            </a:xfrm>
            <a:custGeom>
              <a:avLst/>
              <a:gdLst>
                <a:gd name="T0" fmla="*/ 0 w 14"/>
                <a:gd name="T1" fmla="*/ 3 h 8"/>
                <a:gd name="T2" fmla="*/ 9 w 14"/>
                <a:gd name="T3" fmla="*/ 3 h 8"/>
                <a:gd name="T4" fmla="*/ 14 w 14"/>
                <a:gd name="T5" fmla="*/ 0 h 8"/>
                <a:gd name="T6" fmla="*/ 8 w 14"/>
                <a:gd name="T7" fmla="*/ 8 h 8"/>
                <a:gd name="T8" fmla="*/ 0 w 14"/>
                <a:gd name="T9" fmla="*/ 5 h 8"/>
                <a:gd name="T10" fmla="*/ 0 w 14"/>
                <a:gd name="T11" fmla="*/ 3 h 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4"/>
                <a:gd name="T19" fmla="*/ 0 h 8"/>
                <a:gd name="T20" fmla="*/ 14 w 14"/>
                <a:gd name="T21" fmla="*/ 8 h 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4" h="8">
                  <a:moveTo>
                    <a:pt x="0" y="3"/>
                  </a:moveTo>
                  <a:lnTo>
                    <a:pt x="9" y="3"/>
                  </a:lnTo>
                  <a:lnTo>
                    <a:pt x="14" y="0"/>
                  </a:lnTo>
                  <a:lnTo>
                    <a:pt x="8" y="8"/>
                  </a:lnTo>
                  <a:lnTo>
                    <a:pt x="0" y="5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FFFF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685" name="Freeform 415">
              <a:extLst>
                <a:ext uri="{FF2B5EF4-FFF2-40B4-BE49-F238E27FC236}">
                  <a16:creationId xmlns:a16="http://schemas.microsoft.com/office/drawing/2014/main" xmlns="" id="{1E5A1806-7CBF-4376-A48E-0114FD01B6B5}"/>
                </a:ext>
              </a:extLst>
            </p:cNvPr>
            <p:cNvSpPr>
              <a:spLocks/>
            </p:cNvSpPr>
            <p:nvPr/>
          </p:nvSpPr>
          <p:spPr bwMode="auto">
            <a:xfrm>
              <a:off x="3088" y="1080"/>
              <a:ext cx="21" cy="46"/>
            </a:xfrm>
            <a:custGeom>
              <a:avLst/>
              <a:gdLst>
                <a:gd name="T0" fmla="*/ 2 w 21"/>
                <a:gd name="T1" fmla="*/ 0 h 46"/>
                <a:gd name="T2" fmla="*/ 18 w 21"/>
                <a:gd name="T3" fmla="*/ 16 h 46"/>
                <a:gd name="T4" fmla="*/ 16 w 21"/>
                <a:gd name="T5" fmla="*/ 19 h 46"/>
                <a:gd name="T6" fmla="*/ 15 w 21"/>
                <a:gd name="T7" fmla="*/ 21 h 46"/>
                <a:gd name="T8" fmla="*/ 21 w 21"/>
                <a:gd name="T9" fmla="*/ 30 h 46"/>
                <a:gd name="T10" fmla="*/ 16 w 21"/>
                <a:gd name="T11" fmla="*/ 29 h 46"/>
                <a:gd name="T12" fmla="*/ 16 w 21"/>
                <a:gd name="T13" fmla="*/ 30 h 46"/>
                <a:gd name="T14" fmla="*/ 18 w 21"/>
                <a:gd name="T15" fmla="*/ 35 h 46"/>
                <a:gd name="T16" fmla="*/ 18 w 21"/>
                <a:gd name="T17" fmla="*/ 46 h 46"/>
                <a:gd name="T18" fmla="*/ 13 w 21"/>
                <a:gd name="T19" fmla="*/ 38 h 46"/>
                <a:gd name="T20" fmla="*/ 11 w 21"/>
                <a:gd name="T21" fmla="*/ 43 h 46"/>
                <a:gd name="T22" fmla="*/ 0 w 21"/>
                <a:gd name="T23" fmla="*/ 29 h 46"/>
                <a:gd name="T24" fmla="*/ 7 w 21"/>
                <a:gd name="T25" fmla="*/ 32 h 46"/>
                <a:gd name="T26" fmla="*/ 7 w 21"/>
                <a:gd name="T27" fmla="*/ 24 h 46"/>
                <a:gd name="T28" fmla="*/ 13 w 21"/>
                <a:gd name="T29" fmla="*/ 27 h 46"/>
                <a:gd name="T30" fmla="*/ 8 w 21"/>
                <a:gd name="T31" fmla="*/ 16 h 46"/>
                <a:gd name="T32" fmla="*/ 5 w 21"/>
                <a:gd name="T33" fmla="*/ 19 h 46"/>
                <a:gd name="T34" fmla="*/ 5 w 21"/>
                <a:gd name="T35" fmla="*/ 11 h 46"/>
                <a:gd name="T36" fmla="*/ 0 w 21"/>
                <a:gd name="T37" fmla="*/ 19 h 46"/>
                <a:gd name="T38" fmla="*/ 0 w 21"/>
                <a:gd name="T39" fmla="*/ 8 h 46"/>
                <a:gd name="T40" fmla="*/ 2 w 21"/>
                <a:gd name="T41" fmla="*/ 0 h 4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21"/>
                <a:gd name="T64" fmla="*/ 0 h 46"/>
                <a:gd name="T65" fmla="*/ 21 w 21"/>
                <a:gd name="T66" fmla="*/ 46 h 4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21" h="46">
                  <a:moveTo>
                    <a:pt x="2" y="0"/>
                  </a:moveTo>
                  <a:lnTo>
                    <a:pt x="18" y="16"/>
                  </a:lnTo>
                  <a:lnTo>
                    <a:pt x="16" y="19"/>
                  </a:lnTo>
                  <a:lnTo>
                    <a:pt x="15" y="21"/>
                  </a:lnTo>
                  <a:lnTo>
                    <a:pt x="21" y="30"/>
                  </a:lnTo>
                  <a:lnTo>
                    <a:pt x="16" y="29"/>
                  </a:lnTo>
                  <a:lnTo>
                    <a:pt x="16" y="30"/>
                  </a:lnTo>
                  <a:lnTo>
                    <a:pt x="18" y="35"/>
                  </a:lnTo>
                  <a:lnTo>
                    <a:pt x="18" y="46"/>
                  </a:lnTo>
                  <a:lnTo>
                    <a:pt x="13" y="38"/>
                  </a:lnTo>
                  <a:lnTo>
                    <a:pt x="11" y="43"/>
                  </a:lnTo>
                  <a:lnTo>
                    <a:pt x="0" y="29"/>
                  </a:lnTo>
                  <a:lnTo>
                    <a:pt x="7" y="32"/>
                  </a:lnTo>
                  <a:lnTo>
                    <a:pt x="7" y="24"/>
                  </a:lnTo>
                  <a:lnTo>
                    <a:pt x="13" y="27"/>
                  </a:lnTo>
                  <a:lnTo>
                    <a:pt x="8" y="16"/>
                  </a:lnTo>
                  <a:lnTo>
                    <a:pt x="5" y="19"/>
                  </a:lnTo>
                  <a:lnTo>
                    <a:pt x="5" y="11"/>
                  </a:lnTo>
                  <a:lnTo>
                    <a:pt x="0" y="19"/>
                  </a:lnTo>
                  <a:lnTo>
                    <a:pt x="0" y="8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FFFF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686" name="Freeform 416">
              <a:extLst>
                <a:ext uri="{FF2B5EF4-FFF2-40B4-BE49-F238E27FC236}">
                  <a16:creationId xmlns:a16="http://schemas.microsoft.com/office/drawing/2014/main" xmlns="" id="{286B4A60-167C-4FFD-86D0-D03DC52234FD}"/>
                </a:ext>
              </a:extLst>
            </p:cNvPr>
            <p:cNvSpPr>
              <a:spLocks/>
            </p:cNvSpPr>
            <p:nvPr/>
          </p:nvSpPr>
          <p:spPr bwMode="auto">
            <a:xfrm>
              <a:off x="3020" y="1034"/>
              <a:ext cx="48" cy="24"/>
            </a:xfrm>
            <a:custGeom>
              <a:avLst/>
              <a:gdLst>
                <a:gd name="T0" fmla="*/ 0 w 48"/>
                <a:gd name="T1" fmla="*/ 24 h 24"/>
                <a:gd name="T2" fmla="*/ 7 w 48"/>
                <a:gd name="T3" fmla="*/ 10 h 24"/>
                <a:gd name="T4" fmla="*/ 24 w 48"/>
                <a:gd name="T5" fmla="*/ 0 h 24"/>
                <a:gd name="T6" fmla="*/ 42 w 48"/>
                <a:gd name="T7" fmla="*/ 2 h 24"/>
                <a:gd name="T8" fmla="*/ 48 w 48"/>
                <a:gd name="T9" fmla="*/ 8 h 24"/>
                <a:gd name="T10" fmla="*/ 32 w 48"/>
                <a:gd name="T11" fmla="*/ 5 h 24"/>
                <a:gd name="T12" fmla="*/ 18 w 48"/>
                <a:gd name="T13" fmla="*/ 8 h 24"/>
                <a:gd name="T14" fmla="*/ 10 w 48"/>
                <a:gd name="T15" fmla="*/ 11 h 24"/>
                <a:gd name="T16" fmla="*/ 0 w 48"/>
                <a:gd name="T17" fmla="*/ 23 h 24"/>
                <a:gd name="T18" fmla="*/ 0 w 48"/>
                <a:gd name="T19" fmla="*/ 24 h 2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8"/>
                <a:gd name="T31" fmla="*/ 0 h 24"/>
                <a:gd name="T32" fmla="*/ 48 w 48"/>
                <a:gd name="T33" fmla="*/ 24 h 24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8" h="24">
                  <a:moveTo>
                    <a:pt x="0" y="24"/>
                  </a:moveTo>
                  <a:lnTo>
                    <a:pt x="7" y="10"/>
                  </a:lnTo>
                  <a:lnTo>
                    <a:pt x="24" y="0"/>
                  </a:lnTo>
                  <a:lnTo>
                    <a:pt x="42" y="2"/>
                  </a:lnTo>
                  <a:lnTo>
                    <a:pt x="48" y="8"/>
                  </a:lnTo>
                  <a:lnTo>
                    <a:pt x="32" y="5"/>
                  </a:lnTo>
                  <a:lnTo>
                    <a:pt x="18" y="8"/>
                  </a:lnTo>
                  <a:lnTo>
                    <a:pt x="10" y="11"/>
                  </a:lnTo>
                  <a:lnTo>
                    <a:pt x="0" y="23"/>
                  </a:lnTo>
                  <a:lnTo>
                    <a:pt x="0" y="24"/>
                  </a:lnTo>
                  <a:close/>
                </a:path>
              </a:pathLst>
            </a:custGeom>
            <a:solidFill>
              <a:srgbClr val="FFFF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687" name="Freeform 417">
              <a:extLst>
                <a:ext uri="{FF2B5EF4-FFF2-40B4-BE49-F238E27FC236}">
                  <a16:creationId xmlns:a16="http://schemas.microsoft.com/office/drawing/2014/main" xmlns="" id="{C0E0FBA5-CC9C-42D2-915D-973A48A63890}"/>
                </a:ext>
              </a:extLst>
            </p:cNvPr>
            <p:cNvSpPr>
              <a:spLocks/>
            </p:cNvSpPr>
            <p:nvPr/>
          </p:nvSpPr>
          <p:spPr bwMode="auto">
            <a:xfrm>
              <a:off x="3028" y="1049"/>
              <a:ext cx="38" cy="17"/>
            </a:xfrm>
            <a:custGeom>
              <a:avLst/>
              <a:gdLst>
                <a:gd name="T0" fmla="*/ 0 w 38"/>
                <a:gd name="T1" fmla="*/ 14 h 17"/>
                <a:gd name="T2" fmla="*/ 4 w 38"/>
                <a:gd name="T3" fmla="*/ 8 h 17"/>
                <a:gd name="T4" fmla="*/ 16 w 38"/>
                <a:gd name="T5" fmla="*/ 0 h 17"/>
                <a:gd name="T6" fmla="*/ 34 w 38"/>
                <a:gd name="T7" fmla="*/ 1 h 17"/>
                <a:gd name="T8" fmla="*/ 38 w 38"/>
                <a:gd name="T9" fmla="*/ 4 h 17"/>
                <a:gd name="T10" fmla="*/ 29 w 38"/>
                <a:gd name="T11" fmla="*/ 4 h 17"/>
                <a:gd name="T12" fmla="*/ 16 w 38"/>
                <a:gd name="T13" fmla="*/ 9 h 17"/>
                <a:gd name="T14" fmla="*/ 4 w 38"/>
                <a:gd name="T15" fmla="*/ 17 h 17"/>
                <a:gd name="T16" fmla="*/ 15 w 38"/>
                <a:gd name="T17" fmla="*/ 6 h 17"/>
                <a:gd name="T18" fmla="*/ 7 w 38"/>
                <a:gd name="T19" fmla="*/ 9 h 17"/>
                <a:gd name="T20" fmla="*/ 0 w 38"/>
                <a:gd name="T21" fmla="*/ 14 h 17"/>
                <a:gd name="T22" fmla="*/ 0 w 38"/>
                <a:gd name="T23" fmla="*/ 14 h 17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38"/>
                <a:gd name="T37" fmla="*/ 0 h 17"/>
                <a:gd name="T38" fmla="*/ 38 w 38"/>
                <a:gd name="T39" fmla="*/ 17 h 17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38" h="17">
                  <a:moveTo>
                    <a:pt x="0" y="14"/>
                  </a:moveTo>
                  <a:lnTo>
                    <a:pt x="4" y="8"/>
                  </a:lnTo>
                  <a:lnTo>
                    <a:pt x="16" y="0"/>
                  </a:lnTo>
                  <a:lnTo>
                    <a:pt x="34" y="1"/>
                  </a:lnTo>
                  <a:lnTo>
                    <a:pt x="38" y="4"/>
                  </a:lnTo>
                  <a:lnTo>
                    <a:pt x="29" y="4"/>
                  </a:lnTo>
                  <a:lnTo>
                    <a:pt x="16" y="9"/>
                  </a:lnTo>
                  <a:lnTo>
                    <a:pt x="4" y="17"/>
                  </a:lnTo>
                  <a:lnTo>
                    <a:pt x="15" y="6"/>
                  </a:lnTo>
                  <a:lnTo>
                    <a:pt x="7" y="9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FFFF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688" name="Freeform 418">
              <a:extLst>
                <a:ext uri="{FF2B5EF4-FFF2-40B4-BE49-F238E27FC236}">
                  <a16:creationId xmlns:a16="http://schemas.microsoft.com/office/drawing/2014/main" xmlns="" id="{F776E384-5B77-4E7A-93FB-1064EF76CBA6}"/>
                </a:ext>
              </a:extLst>
            </p:cNvPr>
            <p:cNvSpPr>
              <a:spLocks/>
            </p:cNvSpPr>
            <p:nvPr/>
          </p:nvSpPr>
          <p:spPr bwMode="auto">
            <a:xfrm>
              <a:off x="3081" y="1181"/>
              <a:ext cx="3" cy="30"/>
            </a:xfrm>
            <a:custGeom>
              <a:avLst/>
              <a:gdLst>
                <a:gd name="T0" fmla="*/ 0 w 3"/>
                <a:gd name="T1" fmla="*/ 0 h 30"/>
                <a:gd name="T2" fmla="*/ 3 w 3"/>
                <a:gd name="T3" fmla="*/ 11 h 30"/>
                <a:gd name="T4" fmla="*/ 0 w 3"/>
                <a:gd name="T5" fmla="*/ 30 h 30"/>
                <a:gd name="T6" fmla="*/ 0 w 3"/>
                <a:gd name="T7" fmla="*/ 19 h 30"/>
                <a:gd name="T8" fmla="*/ 0 w 3"/>
                <a:gd name="T9" fmla="*/ 0 h 30"/>
                <a:gd name="T10" fmla="*/ 0 w 3"/>
                <a:gd name="T11" fmla="*/ 0 h 3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"/>
                <a:gd name="T19" fmla="*/ 0 h 30"/>
                <a:gd name="T20" fmla="*/ 3 w 3"/>
                <a:gd name="T21" fmla="*/ 30 h 3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" h="30">
                  <a:moveTo>
                    <a:pt x="0" y="0"/>
                  </a:moveTo>
                  <a:lnTo>
                    <a:pt x="3" y="11"/>
                  </a:lnTo>
                  <a:lnTo>
                    <a:pt x="0" y="30"/>
                  </a:lnTo>
                  <a:lnTo>
                    <a:pt x="0" y="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689" name="Freeform 419">
              <a:extLst>
                <a:ext uri="{FF2B5EF4-FFF2-40B4-BE49-F238E27FC236}">
                  <a16:creationId xmlns:a16="http://schemas.microsoft.com/office/drawing/2014/main" xmlns="" id="{AAC0C15D-BAEB-4EBA-B6F7-7D6CA5969FC4}"/>
                </a:ext>
              </a:extLst>
            </p:cNvPr>
            <p:cNvSpPr>
              <a:spLocks/>
            </p:cNvSpPr>
            <p:nvPr/>
          </p:nvSpPr>
          <p:spPr bwMode="auto">
            <a:xfrm>
              <a:off x="3009" y="1245"/>
              <a:ext cx="11" cy="23"/>
            </a:xfrm>
            <a:custGeom>
              <a:avLst/>
              <a:gdLst>
                <a:gd name="T0" fmla="*/ 2 w 11"/>
                <a:gd name="T1" fmla="*/ 0 h 23"/>
                <a:gd name="T2" fmla="*/ 11 w 11"/>
                <a:gd name="T3" fmla="*/ 6 h 23"/>
                <a:gd name="T4" fmla="*/ 5 w 11"/>
                <a:gd name="T5" fmla="*/ 23 h 23"/>
                <a:gd name="T6" fmla="*/ 0 w 11"/>
                <a:gd name="T7" fmla="*/ 22 h 23"/>
                <a:gd name="T8" fmla="*/ 0 w 11"/>
                <a:gd name="T9" fmla="*/ 4 h 23"/>
                <a:gd name="T10" fmla="*/ 2 w 11"/>
                <a:gd name="T11" fmla="*/ 0 h 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1"/>
                <a:gd name="T19" fmla="*/ 0 h 23"/>
                <a:gd name="T20" fmla="*/ 11 w 11"/>
                <a:gd name="T21" fmla="*/ 23 h 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1" h="23">
                  <a:moveTo>
                    <a:pt x="2" y="0"/>
                  </a:moveTo>
                  <a:lnTo>
                    <a:pt x="11" y="6"/>
                  </a:lnTo>
                  <a:lnTo>
                    <a:pt x="5" y="23"/>
                  </a:lnTo>
                  <a:lnTo>
                    <a:pt x="0" y="22"/>
                  </a:lnTo>
                  <a:lnTo>
                    <a:pt x="0" y="4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690" name="Freeform 420">
              <a:extLst>
                <a:ext uri="{FF2B5EF4-FFF2-40B4-BE49-F238E27FC236}">
                  <a16:creationId xmlns:a16="http://schemas.microsoft.com/office/drawing/2014/main" xmlns="" id="{14A76FD0-3B33-4FE9-969E-B14B7649069E}"/>
                </a:ext>
              </a:extLst>
            </p:cNvPr>
            <p:cNvSpPr>
              <a:spLocks/>
            </p:cNvSpPr>
            <p:nvPr/>
          </p:nvSpPr>
          <p:spPr bwMode="auto">
            <a:xfrm>
              <a:off x="3017" y="1246"/>
              <a:ext cx="32" cy="24"/>
            </a:xfrm>
            <a:custGeom>
              <a:avLst/>
              <a:gdLst>
                <a:gd name="T0" fmla="*/ 0 w 32"/>
                <a:gd name="T1" fmla="*/ 24 h 24"/>
                <a:gd name="T2" fmla="*/ 8 w 32"/>
                <a:gd name="T3" fmla="*/ 8 h 24"/>
                <a:gd name="T4" fmla="*/ 21 w 32"/>
                <a:gd name="T5" fmla="*/ 5 h 24"/>
                <a:gd name="T6" fmla="*/ 32 w 32"/>
                <a:gd name="T7" fmla="*/ 0 h 24"/>
                <a:gd name="T8" fmla="*/ 16 w 32"/>
                <a:gd name="T9" fmla="*/ 22 h 24"/>
                <a:gd name="T10" fmla="*/ 0 w 32"/>
                <a:gd name="T11" fmla="*/ 24 h 2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2"/>
                <a:gd name="T19" fmla="*/ 0 h 24"/>
                <a:gd name="T20" fmla="*/ 32 w 32"/>
                <a:gd name="T21" fmla="*/ 24 h 2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2" h="24">
                  <a:moveTo>
                    <a:pt x="0" y="24"/>
                  </a:moveTo>
                  <a:lnTo>
                    <a:pt x="8" y="8"/>
                  </a:lnTo>
                  <a:lnTo>
                    <a:pt x="21" y="5"/>
                  </a:lnTo>
                  <a:lnTo>
                    <a:pt x="32" y="0"/>
                  </a:lnTo>
                  <a:lnTo>
                    <a:pt x="16" y="22"/>
                  </a:lnTo>
                  <a:lnTo>
                    <a:pt x="0" y="24"/>
                  </a:lnTo>
                  <a:close/>
                </a:path>
              </a:pathLst>
            </a:custGeom>
            <a:solidFill>
              <a:srgbClr val="7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691" name="Freeform 421">
              <a:extLst>
                <a:ext uri="{FF2B5EF4-FFF2-40B4-BE49-F238E27FC236}">
                  <a16:creationId xmlns:a16="http://schemas.microsoft.com/office/drawing/2014/main" xmlns="" id="{EA846DAE-7150-4769-BE41-B59CC24932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013" y="1223"/>
              <a:ext cx="33" cy="26"/>
            </a:xfrm>
            <a:custGeom>
              <a:avLst/>
              <a:gdLst>
                <a:gd name="T0" fmla="*/ 0 w 33"/>
                <a:gd name="T1" fmla="*/ 17 h 26"/>
                <a:gd name="T2" fmla="*/ 12 w 33"/>
                <a:gd name="T3" fmla="*/ 26 h 26"/>
                <a:gd name="T4" fmla="*/ 33 w 33"/>
                <a:gd name="T5" fmla="*/ 23 h 26"/>
                <a:gd name="T6" fmla="*/ 19 w 33"/>
                <a:gd name="T7" fmla="*/ 6 h 26"/>
                <a:gd name="T8" fmla="*/ 6 w 33"/>
                <a:gd name="T9" fmla="*/ 0 h 26"/>
                <a:gd name="T10" fmla="*/ 3 w 33"/>
                <a:gd name="T11" fmla="*/ 0 h 26"/>
                <a:gd name="T12" fmla="*/ 3 w 33"/>
                <a:gd name="T13" fmla="*/ 6 h 26"/>
                <a:gd name="T14" fmla="*/ 0 w 33"/>
                <a:gd name="T15" fmla="*/ 17 h 2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33"/>
                <a:gd name="T25" fmla="*/ 0 h 26"/>
                <a:gd name="T26" fmla="*/ 33 w 33"/>
                <a:gd name="T27" fmla="*/ 26 h 2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33" h="26">
                  <a:moveTo>
                    <a:pt x="0" y="17"/>
                  </a:moveTo>
                  <a:lnTo>
                    <a:pt x="12" y="26"/>
                  </a:lnTo>
                  <a:lnTo>
                    <a:pt x="33" y="23"/>
                  </a:lnTo>
                  <a:lnTo>
                    <a:pt x="19" y="6"/>
                  </a:lnTo>
                  <a:lnTo>
                    <a:pt x="6" y="0"/>
                  </a:lnTo>
                  <a:lnTo>
                    <a:pt x="3" y="0"/>
                  </a:lnTo>
                  <a:lnTo>
                    <a:pt x="3" y="6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rgbClr val="FF7A7A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692" name="Freeform 422">
              <a:extLst>
                <a:ext uri="{FF2B5EF4-FFF2-40B4-BE49-F238E27FC236}">
                  <a16:creationId xmlns:a16="http://schemas.microsoft.com/office/drawing/2014/main" xmlns="" id="{49A55545-474C-4CDF-BDE7-0D992FFBCA15}"/>
                </a:ext>
              </a:extLst>
            </p:cNvPr>
            <p:cNvSpPr>
              <a:spLocks/>
            </p:cNvSpPr>
            <p:nvPr/>
          </p:nvSpPr>
          <p:spPr bwMode="auto">
            <a:xfrm>
              <a:off x="3016" y="1216"/>
              <a:ext cx="33" cy="29"/>
            </a:xfrm>
            <a:custGeom>
              <a:avLst/>
              <a:gdLst>
                <a:gd name="T0" fmla="*/ 1 w 33"/>
                <a:gd name="T1" fmla="*/ 3 h 29"/>
                <a:gd name="T2" fmla="*/ 11 w 33"/>
                <a:gd name="T3" fmla="*/ 8 h 29"/>
                <a:gd name="T4" fmla="*/ 27 w 33"/>
                <a:gd name="T5" fmla="*/ 22 h 29"/>
                <a:gd name="T6" fmla="*/ 31 w 33"/>
                <a:gd name="T7" fmla="*/ 29 h 29"/>
                <a:gd name="T8" fmla="*/ 33 w 33"/>
                <a:gd name="T9" fmla="*/ 22 h 29"/>
                <a:gd name="T10" fmla="*/ 22 w 33"/>
                <a:gd name="T11" fmla="*/ 10 h 29"/>
                <a:gd name="T12" fmla="*/ 8 w 33"/>
                <a:gd name="T13" fmla="*/ 0 h 29"/>
                <a:gd name="T14" fmla="*/ 0 w 33"/>
                <a:gd name="T15" fmla="*/ 0 h 29"/>
                <a:gd name="T16" fmla="*/ 1 w 33"/>
                <a:gd name="T17" fmla="*/ 3 h 29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33"/>
                <a:gd name="T28" fmla="*/ 0 h 29"/>
                <a:gd name="T29" fmla="*/ 33 w 33"/>
                <a:gd name="T30" fmla="*/ 29 h 29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33" h="29">
                  <a:moveTo>
                    <a:pt x="1" y="3"/>
                  </a:moveTo>
                  <a:lnTo>
                    <a:pt x="11" y="8"/>
                  </a:lnTo>
                  <a:lnTo>
                    <a:pt x="27" y="22"/>
                  </a:lnTo>
                  <a:lnTo>
                    <a:pt x="31" y="29"/>
                  </a:lnTo>
                  <a:lnTo>
                    <a:pt x="33" y="22"/>
                  </a:lnTo>
                  <a:lnTo>
                    <a:pt x="22" y="10"/>
                  </a:lnTo>
                  <a:lnTo>
                    <a:pt x="8" y="0"/>
                  </a:lnTo>
                  <a:lnTo>
                    <a:pt x="0" y="0"/>
                  </a:lnTo>
                  <a:lnTo>
                    <a:pt x="1" y="3"/>
                  </a:lnTo>
                  <a:close/>
                </a:path>
              </a:pathLst>
            </a:cu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693" name="Freeform 423">
              <a:extLst>
                <a:ext uri="{FF2B5EF4-FFF2-40B4-BE49-F238E27FC236}">
                  <a16:creationId xmlns:a16="http://schemas.microsoft.com/office/drawing/2014/main" xmlns="" id="{4B32D9E3-F8F7-4DA5-B974-D17326C643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95" y="1223"/>
              <a:ext cx="7" cy="18"/>
            </a:xfrm>
            <a:custGeom>
              <a:avLst/>
              <a:gdLst>
                <a:gd name="T0" fmla="*/ 7 w 7"/>
                <a:gd name="T1" fmla="*/ 0 h 18"/>
                <a:gd name="T2" fmla="*/ 0 w 7"/>
                <a:gd name="T3" fmla="*/ 18 h 18"/>
                <a:gd name="T4" fmla="*/ 0 w 7"/>
                <a:gd name="T5" fmla="*/ 7 h 18"/>
                <a:gd name="T6" fmla="*/ 3 w 7"/>
                <a:gd name="T7" fmla="*/ 0 h 18"/>
                <a:gd name="T8" fmla="*/ 7 w 7"/>
                <a:gd name="T9" fmla="*/ 0 h 1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"/>
                <a:gd name="T16" fmla="*/ 0 h 18"/>
                <a:gd name="T17" fmla="*/ 7 w 7"/>
                <a:gd name="T18" fmla="*/ 18 h 1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" h="18">
                  <a:moveTo>
                    <a:pt x="7" y="0"/>
                  </a:moveTo>
                  <a:lnTo>
                    <a:pt x="0" y="18"/>
                  </a:lnTo>
                  <a:lnTo>
                    <a:pt x="0" y="7"/>
                  </a:lnTo>
                  <a:lnTo>
                    <a:pt x="3" y="0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694" name="Freeform 424">
              <a:extLst>
                <a:ext uri="{FF2B5EF4-FFF2-40B4-BE49-F238E27FC236}">
                  <a16:creationId xmlns:a16="http://schemas.microsoft.com/office/drawing/2014/main" xmlns="" id="{8DDB2DF9-CFE0-485E-9598-6194D1284062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1" y="1153"/>
              <a:ext cx="31" cy="47"/>
            </a:xfrm>
            <a:custGeom>
              <a:avLst/>
              <a:gdLst>
                <a:gd name="T0" fmla="*/ 21 w 31"/>
                <a:gd name="T1" fmla="*/ 47 h 47"/>
                <a:gd name="T2" fmla="*/ 4 w 31"/>
                <a:gd name="T3" fmla="*/ 27 h 47"/>
                <a:gd name="T4" fmla="*/ 0 w 31"/>
                <a:gd name="T5" fmla="*/ 13 h 47"/>
                <a:gd name="T6" fmla="*/ 12 w 31"/>
                <a:gd name="T7" fmla="*/ 5 h 47"/>
                <a:gd name="T8" fmla="*/ 13 w 31"/>
                <a:gd name="T9" fmla="*/ 11 h 47"/>
                <a:gd name="T10" fmla="*/ 15 w 31"/>
                <a:gd name="T11" fmla="*/ 8 h 47"/>
                <a:gd name="T12" fmla="*/ 13 w 31"/>
                <a:gd name="T13" fmla="*/ 3 h 47"/>
                <a:gd name="T14" fmla="*/ 19 w 31"/>
                <a:gd name="T15" fmla="*/ 0 h 47"/>
                <a:gd name="T16" fmla="*/ 19 w 31"/>
                <a:gd name="T17" fmla="*/ 5 h 47"/>
                <a:gd name="T18" fmla="*/ 15 w 31"/>
                <a:gd name="T19" fmla="*/ 11 h 47"/>
                <a:gd name="T20" fmla="*/ 12 w 31"/>
                <a:gd name="T21" fmla="*/ 20 h 47"/>
                <a:gd name="T22" fmla="*/ 21 w 31"/>
                <a:gd name="T23" fmla="*/ 33 h 47"/>
                <a:gd name="T24" fmla="*/ 31 w 31"/>
                <a:gd name="T25" fmla="*/ 41 h 47"/>
                <a:gd name="T26" fmla="*/ 21 w 31"/>
                <a:gd name="T27" fmla="*/ 47 h 47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31"/>
                <a:gd name="T43" fmla="*/ 0 h 47"/>
                <a:gd name="T44" fmla="*/ 31 w 31"/>
                <a:gd name="T45" fmla="*/ 47 h 47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31" h="47">
                  <a:moveTo>
                    <a:pt x="21" y="47"/>
                  </a:moveTo>
                  <a:lnTo>
                    <a:pt x="4" y="27"/>
                  </a:lnTo>
                  <a:lnTo>
                    <a:pt x="0" y="13"/>
                  </a:lnTo>
                  <a:lnTo>
                    <a:pt x="12" y="5"/>
                  </a:lnTo>
                  <a:lnTo>
                    <a:pt x="13" y="11"/>
                  </a:lnTo>
                  <a:lnTo>
                    <a:pt x="15" y="8"/>
                  </a:lnTo>
                  <a:lnTo>
                    <a:pt x="13" y="3"/>
                  </a:lnTo>
                  <a:lnTo>
                    <a:pt x="19" y="0"/>
                  </a:lnTo>
                  <a:lnTo>
                    <a:pt x="19" y="5"/>
                  </a:lnTo>
                  <a:lnTo>
                    <a:pt x="15" y="11"/>
                  </a:lnTo>
                  <a:lnTo>
                    <a:pt x="12" y="20"/>
                  </a:lnTo>
                  <a:lnTo>
                    <a:pt x="21" y="33"/>
                  </a:lnTo>
                  <a:lnTo>
                    <a:pt x="31" y="41"/>
                  </a:lnTo>
                  <a:lnTo>
                    <a:pt x="21" y="47"/>
                  </a:lnTo>
                  <a:close/>
                </a:path>
              </a:pathLst>
            </a:custGeom>
            <a:solidFill>
              <a:srgbClr val="FF7A7A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695" name="Freeform 425">
              <a:extLst>
                <a:ext uri="{FF2B5EF4-FFF2-40B4-BE49-F238E27FC236}">
                  <a16:creationId xmlns:a16="http://schemas.microsoft.com/office/drawing/2014/main" xmlns="" id="{DDE0D191-872F-45C9-B94D-1798F7935AA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37" y="1170"/>
              <a:ext cx="23" cy="54"/>
            </a:xfrm>
            <a:custGeom>
              <a:avLst/>
              <a:gdLst>
                <a:gd name="T0" fmla="*/ 23 w 23"/>
                <a:gd name="T1" fmla="*/ 34 h 54"/>
                <a:gd name="T2" fmla="*/ 4 w 23"/>
                <a:gd name="T3" fmla="*/ 11 h 54"/>
                <a:gd name="T4" fmla="*/ 1 w 23"/>
                <a:gd name="T5" fmla="*/ 0 h 54"/>
                <a:gd name="T6" fmla="*/ 0 w 23"/>
                <a:gd name="T7" fmla="*/ 5 h 54"/>
                <a:gd name="T8" fmla="*/ 4 w 23"/>
                <a:gd name="T9" fmla="*/ 15 h 54"/>
                <a:gd name="T10" fmla="*/ 9 w 23"/>
                <a:gd name="T11" fmla="*/ 30 h 54"/>
                <a:gd name="T12" fmla="*/ 20 w 23"/>
                <a:gd name="T13" fmla="*/ 54 h 54"/>
                <a:gd name="T14" fmla="*/ 23 w 23"/>
                <a:gd name="T15" fmla="*/ 34 h 5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23"/>
                <a:gd name="T25" fmla="*/ 0 h 54"/>
                <a:gd name="T26" fmla="*/ 23 w 23"/>
                <a:gd name="T27" fmla="*/ 54 h 54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3" h="54">
                  <a:moveTo>
                    <a:pt x="23" y="34"/>
                  </a:moveTo>
                  <a:lnTo>
                    <a:pt x="4" y="11"/>
                  </a:lnTo>
                  <a:lnTo>
                    <a:pt x="1" y="0"/>
                  </a:lnTo>
                  <a:lnTo>
                    <a:pt x="0" y="5"/>
                  </a:lnTo>
                  <a:lnTo>
                    <a:pt x="4" y="15"/>
                  </a:lnTo>
                  <a:lnTo>
                    <a:pt x="9" y="30"/>
                  </a:lnTo>
                  <a:lnTo>
                    <a:pt x="20" y="54"/>
                  </a:lnTo>
                  <a:lnTo>
                    <a:pt x="23" y="34"/>
                  </a:lnTo>
                  <a:close/>
                </a:path>
              </a:pathLst>
            </a:cu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696" name="Freeform 426">
              <a:extLst>
                <a:ext uri="{FF2B5EF4-FFF2-40B4-BE49-F238E27FC236}">
                  <a16:creationId xmlns:a16="http://schemas.microsoft.com/office/drawing/2014/main" xmlns="" id="{CC20AC73-D512-4FA4-B30B-A53738E596CC}"/>
                </a:ext>
              </a:extLst>
            </p:cNvPr>
            <p:cNvSpPr>
              <a:spLocks/>
            </p:cNvSpPr>
            <p:nvPr/>
          </p:nvSpPr>
          <p:spPr bwMode="auto">
            <a:xfrm>
              <a:off x="3066" y="1354"/>
              <a:ext cx="33" cy="47"/>
            </a:xfrm>
            <a:custGeom>
              <a:avLst/>
              <a:gdLst>
                <a:gd name="T0" fmla="*/ 3 w 33"/>
                <a:gd name="T1" fmla="*/ 6 h 47"/>
                <a:gd name="T2" fmla="*/ 0 w 33"/>
                <a:gd name="T3" fmla="*/ 16 h 47"/>
                <a:gd name="T4" fmla="*/ 5 w 33"/>
                <a:gd name="T5" fmla="*/ 19 h 47"/>
                <a:gd name="T6" fmla="*/ 8 w 33"/>
                <a:gd name="T7" fmla="*/ 19 h 47"/>
                <a:gd name="T8" fmla="*/ 7 w 33"/>
                <a:gd name="T9" fmla="*/ 30 h 47"/>
                <a:gd name="T10" fmla="*/ 11 w 33"/>
                <a:gd name="T11" fmla="*/ 34 h 47"/>
                <a:gd name="T12" fmla="*/ 16 w 33"/>
                <a:gd name="T13" fmla="*/ 34 h 47"/>
                <a:gd name="T14" fmla="*/ 13 w 33"/>
                <a:gd name="T15" fmla="*/ 42 h 47"/>
                <a:gd name="T16" fmla="*/ 22 w 33"/>
                <a:gd name="T17" fmla="*/ 47 h 47"/>
                <a:gd name="T18" fmla="*/ 33 w 33"/>
                <a:gd name="T19" fmla="*/ 47 h 47"/>
                <a:gd name="T20" fmla="*/ 22 w 33"/>
                <a:gd name="T21" fmla="*/ 41 h 47"/>
                <a:gd name="T22" fmla="*/ 24 w 33"/>
                <a:gd name="T23" fmla="*/ 36 h 47"/>
                <a:gd name="T24" fmla="*/ 22 w 33"/>
                <a:gd name="T25" fmla="*/ 28 h 47"/>
                <a:gd name="T26" fmla="*/ 15 w 33"/>
                <a:gd name="T27" fmla="*/ 25 h 47"/>
                <a:gd name="T28" fmla="*/ 16 w 33"/>
                <a:gd name="T29" fmla="*/ 14 h 47"/>
                <a:gd name="T30" fmla="*/ 8 w 33"/>
                <a:gd name="T31" fmla="*/ 9 h 47"/>
                <a:gd name="T32" fmla="*/ 10 w 33"/>
                <a:gd name="T33" fmla="*/ 4 h 47"/>
                <a:gd name="T34" fmla="*/ 8 w 33"/>
                <a:gd name="T35" fmla="*/ 0 h 47"/>
                <a:gd name="T36" fmla="*/ 3 w 33"/>
                <a:gd name="T37" fmla="*/ 6 h 4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33"/>
                <a:gd name="T58" fmla="*/ 0 h 47"/>
                <a:gd name="T59" fmla="*/ 33 w 33"/>
                <a:gd name="T60" fmla="*/ 47 h 47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33" h="47">
                  <a:moveTo>
                    <a:pt x="3" y="6"/>
                  </a:moveTo>
                  <a:lnTo>
                    <a:pt x="0" y="16"/>
                  </a:lnTo>
                  <a:lnTo>
                    <a:pt x="5" y="19"/>
                  </a:lnTo>
                  <a:lnTo>
                    <a:pt x="8" y="19"/>
                  </a:lnTo>
                  <a:lnTo>
                    <a:pt x="7" y="30"/>
                  </a:lnTo>
                  <a:lnTo>
                    <a:pt x="11" y="34"/>
                  </a:lnTo>
                  <a:lnTo>
                    <a:pt x="16" y="34"/>
                  </a:lnTo>
                  <a:lnTo>
                    <a:pt x="13" y="42"/>
                  </a:lnTo>
                  <a:lnTo>
                    <a:pt x="22" y="47"/>
                  </a:lnTo>
                  <a:lnTo>
                    <a:pt x="33" y="47"/>
                  </a:lnTo>
                  <a:lnTo>
                    <a:pt x="22" y="41"/>
                  </a:lnTo>
                  <a:lnTo>
                    <a:pt x="24" y="36"/>
                  </a:lnTo>
                  <a:lnTo>
                    <a:pt x="22" y="28"/>
                  </a:lnTo>
                  <a:lnTo>
                    <a:pt x="15" y="25"/>
                  </a:lnTo>
                  <a:lnTo>
                    <a:pt x="16" y="14"/>
                  </a:lnTo>
                  <a:lnTo>
                    <a:pt x="8" y="9"/>
                  </a:lnTo>
                  <a:lnTo>
                    <a:pt x="10" y="4"/>
                  </a:lnTo>
                  <a:lnTo>
                    <a:pt x="8" y="0"/>
                  </a:lnTo>
                  <a:lnTo>
                    <a:pt x="3" y="6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697" name="Freeform 427">
              <a:extLst>
                <a:ext uri="{FF2B5EF4-FFF2-40B4-BE49-F238E27FC236}">
                  <a16:creationId xmlns:a16="http://schemas.microsoft.com/office/drawing/2014/main" xmlns="" id="{07E82619-03D1-4C9B-A229-0135FEF0A6A2}"/>
                </a:ext>
              </a:extLst>
            </p:cNvPr>
            <p:cNvSpPr>
              <a:spLocks/>
            </p:cNvSpPr>
            <p:nvPr/>
          </p:nvSpPr>
          <p:spPr bwMode="auto">
            <a:xfrm>
              <a:off x="3027" y="1264"/>
              <a:ext cx="47" cy="94"/>
            </a:xfrm>
            <a:custGeom>
              <a:avLst/>
              <a:gdLst>
                <a:gd name="T0" fmla="*/ 0 w 47"/>
                <a:gd name="T1" fmla="*/ 3 h 94"/>
                <a:gd name="T2" fmla="*/ 19 w 47"/>
                <a:gd name="T3" fmla="*/ 39 h 94"/>
                <a:gd name="T4" fmla="*/ 16 w 47"/>
                <a:gd name="T5" fmla="*/ 50 h 94"/>
                <a:gd name="T6" fmla="*/ 22 w 47"/>
                <a:gd name="T7" fmla="*/ 57 h 94"/>
                <a:gd name="T8" fmla="*/ 20 w 47"/>
                <a:gd name="T9" fmla="*/ 64 h 94"/>
                <a:gd name="T10" fmla="*/ 28 w 47"/>
                <a:gd name="T11" fmla="*/ 69 h 94"/>
                <a:gd name="T12" fmla="*/ 27 w 47"/>
                <a:gd name="T13" fmla="*/ 72 h 94"/>
                <a:gd name="T14" fmla="*/ 27 w 47"/>
                <a:gd name="T15" fmla="*/ 77 h 94"/>
                <a:gd name="T16" fmla="*/ 33 w 47"/>
                <a:gd name="T17" fmla="*/ 80 h 94"/>
                <a:gd name="T18" fmla="*/ 33 w 47"/>
                <a:gd name="T19" fmla="*/ 91 h 94"/>
                <a:gd name="T20" fmla="*/ 41 w 47"/>
                <a:gd name="T21" fmla="*/ 94 h 94"/>
                <a:gd name="T22" fmla="*/ 47 w 47"/>
                <a:gd name="T23" fmla="*/ 88 h 94"/>
                <a:gd name="T24" fmla="*/ 41 w 47"/>
                <a:gd name="T25" fmla="*/ 83 h 94"/>
                <a:gd name="T26" fmla="*/ 42 w 47"/>
                <a:gd name="T27" fmla="*/ 75 h 94"/>
                <a:gd name="T28" fmla="*/ 35 w 47"/>
                <a:gd name="T29" fmla="*/ 72 h 94"/>
                <a:gd name="T30" fmla="*/ 36 w 47"/>
                <a:gd name="T31" fmla="*/ 68 h 94"/>
                <a:gd name="T32" fmla="*/ 38 w 47"/>
                <a:gd name="T33" fmla="*/ 63 h 94"/>
                <a:gd name="T34" fmla="*/ 30 w 47"/>
                <a:gd name="T35" fmla="*/ 58 h 94"/>
                <a:gd name="T36" fmla="*/ 31 w 47"/>
                <a:gd name="T37" fmla="*/ 55 h 94"/>
                <a:gd name="T38" fmla="*/ 33 w 47"/>
                <a:gd name="T39" fmla="*/ 49 h 94"/>
                <a:gd name="T40" fmla="*/ 25 w 47"/>
                <a:gd name="T41" fmla="*/ 45 h 94"/>
                <a:gd name="T42" fmla="*/ 27 w 47"/>
                <a:gd name="T43" fmla="*/ 42 h 94"/>
                <a:gd name="T44" fmla="*/ 25 w 47"/>
                <a:gd name="T45" fmla="*/ 34 h 94"/>
                <a:gd name="T46" fmla="*/ 5 w 47"/>
                <a:gd name="T47" fmla="*/ 0 h 94"/>
                <a:gd name="T48" fmla="*/ 0 w 47"/>
                <a:gd name="T49" fmla="*/ 3 h 94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47"/>
                <a:gd name="T76" fmla="*/ 0 h 94"/>
                <a:gd name="T77" fmla="*/ 47 w 47"/>
                <a:gd name="T78" fmla="*/ 94 h 94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47" h="94">
                  <a:moveTo>
                    <a:pt x="0" y="3"/>
                  </a:moveTo>
                  <a:lnTo>
                    <a:pt x="19" y="39"/>
                  </a:lnTo>
                  <a:lnTo>
                    <a:pt x="16" y="50"/>
                  </a:lnTo>
                  <a:lnTo>
                    <a:pt x="22" y="57"/>
                  </a:lnTo>
                  <a:lnTo>
                    <a:pt x="20" y="64"/>
                  </a:lnTo>
                  <a:lnTo>
                    <a:pt x="28" y="69"/>
                  </a:lnTo>
                  <a:lnTo>
                    <a:pt x="27" y="72"/>
                  </a:lnTo>
                  <a:lnTo>
                    <a:pt x="27" y="77"/>
                  </a:lnTo>
                  <a:lnTo>
                    <a:pt x="33" y="80"/>
                  </a:lnTo>
                  <a:lnTo>
                    <a:pt x="33" y="91"/>
                  </a:lnTo>
                  <a:lnTo>
                    <a:pt x="41" y="94"/>
                  </a:lnTo>
                  <a:lnTo>
                    <a:pt x="47" y="88"/>
                  </a:lnTo>
                  <a:lnTo>
                    <a:pt x="41" y="83"/>
                  </a:lnTo>
                  <a:lnTo>
                    <a:pt x="42" y="75"/>
                  </a:lnTo>
                  <a:lnTo>
                    <a:pt x="35" y="72"/>
                  </a:lnTo>
                  <a:lnTo>
                    <a:pt x="36" y="68"/>
                  </a:lnTo>
                  <a:lnTo>
                    <a:pt x="38" y="63"/>
                  </a:lnTo>
                  <a:lnTo>
                    <a:pt x="30" y="58"/>
                  </a:lnTo>
                  <a:lnTo>
                    <a:pt x="31" y="55"/>
                  </a:lnTo>
                  <a:lnTo>
                    <a:pt x="33" y="49"/>
                  </a:lnTo>
                  <a:lnTo>
                    <a:pt x="25" y="45"/>
                  </a:lnTo>
                  <a:lnTo>
                    <a:pt x="27" y="42"/>
                  </a:lnTo>
                  <a:lnTo>
                    <a:pt x="25" y="34"/>
                  </a:lnTo>
                  <a:lnTo>
                    <a:pt x="5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698" name="Freeform 428">
              <a:extLst>
                <a:ext uri="{FF2B5EF4-FFF2-40B4-BE49-F238E27FC236}">
                  <a16:creationId xmlns:a16="http://schemas.microsoft.com/office/drawing/2014/main" xmlns="" id="{E9240312-4A72-42BE-AEA5-1833314947D4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5" y="1327"/>
              <a:ext cx="8" cy="14"/>
            </a:xfrm>
            <a:custGeom>
              <a:avLst/>
              <a:gdLst>
                <a:gd name="T0" fmla="*/ 3 w 8"/>
                <a:gd name="T1" fmla="*/ 0 h 14"/>
                <a:gd name="T2" fmla="*/ 5 w 8"/>
                <a:gd name="T3" fmla="*/ 3 h 14"/>
                <a:gd name="T4" fmla="*/ 0 w 8"/>
                <a:gd name="T5" fmla="*/ 9 h 14"/>
                <a:gd name="T6" fmla="*/ 3 w 8"/>
                <a:gd name="T7" fmla="*/ 14 h 14"/>
                <a:gd name="T8" fmla="*/ 2 w 8"/>
                <a:gd name="T9" fmla="*/ 11 h 14"/>
                <a:gd name="T10" fmla="*/ 8 w 8"/>
                <a:gd name="T11" fmla="*/ 3 h 14"/>
                <a:gd name="T12" fmla="*/ 3 w 8"/>
                <a:gd name="T13" fmla="*/ 0 h 14"/>
                <a:gd name="T14" fmla="*/ 3 w 8"/>
                <a:gd name="T15" fmla="*/ 0 h 1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8"/>
                <a:gd name="T25" fmla="*/ 0 h 14"/>
                <a:gd name="T26" fmla="*/ 8 w 8"/>
                <a:gd name="T27" fmla="*/ 14 h 14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8" h="14">
                  <a:moveTo>
                    <a:pt x="3" y="0"/>
                  </a:moveTo>
                  <a:lnTo>
                    <a:pt x="5" y="3"/>
                  </a:lnTo>
                  <a:lnTo>
                    <a:pt x="0" y="9"/>
                  </a:lnTo>
                  <a:lnTo>
                    <a:pt x="3" y="14"/>
                  </a:lnTo>
                  <a:lnTo>
                    <a:pt x="2" y="11"/>
                  </a:lnTo>
                  <a:lnTo>
                    <a:pt x="8" y="3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699" name="Freeform 429">
              <a:extLst>
                <a:ext uri="{FF2B5EF4-FFF2-40B4-BE49-F238E27FC236}">
                  <a16:creationId xmlns:a16="http://schemas.microsoft.com/office/drawing/2014/main" xmlns="" id="{14843B1B-BC67-41C2-8AA1-E45E195CF236}"/>
                </a:ext>
              </a:extLst>
            </p:cNvPr>
            <p:cNvSpPr>
              <a:spLocks/>
            </p:cNvSpPr>
            <p:nvPr/>
          </p:nvSpPr>
          <p:spPr bwMode="auto">
            <a:xfrm>
              <a:off x="3062" y="1339"/>
              <a:ext cx="6" cy="16"/>
            </a:xfrm>
            <a:custGeom>
              <a:avLst/>
              <a:gdLst>
                <a:gd name="T0" fmla="*/ 1 w 6"/>
                <a:gd name="T1" fmla="*/ 0 h 16"/>
                <a:gd name="T2" fmla="*/ 3 w 6"/>
                <a:gd name="T3" fmla="*/ 4 h 16"/>
                <a:gd name="T4" fmla="*/ 0 w 6"/>
                <a:gd name="T5" fmla="*/ 12 h 16"/>
                <a:gd name="T6" fmla="*/ 3 w 6"/>
                <a:gd name="T7" fmla="*/ 16 h 16"/>
                <a:gd name="T8" fmla="*/ 1 w 6"/>
                <a:gd name="T9" fmla="*/ 13 h 16"/>
                <a:gd name="T10" fmla="*/ 6 w 6"/>
                <a:gd name="T11" fmla="*/ 4 h 16"/>
                <a:gd name="T12" fmla="*/ 3 w 6"/>
                <a:gd name="T13" fmla="*/ 0 h 16"/>
                <a:gd name="T14" fmla="*/ 1 w 6"/>
                <a:gd name="T15" fmla="*/ 0 h 1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6"/>
                <a:gd name="T25" fmla="*/ 0 h 16"/>
                <a:gd name="T26" fmla="*/ 6 w 6"/>
                <a:gd name="T27" fmla="*/ 16 h 1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6" h="16">
                  <a:moveTo>
                    <a:pt x="1" y="0"/>
                  </a:moveTo>
                  <a:lnTo>
                    <a:pt x="3" y="4"/>
                  </a:lnTo>
                  <a:lnTo>
                    <a:pt x="0" y="12"/>
                  </a:lnTo>
                  <a:lnTo>
                    <a:pt x="3" y="16"/>
                  </a:lnTo>
                  <a:lnTo>
                    <a:pt x="1" y="13"/>
                  </a:lnTo>
                  <a:lnTo>
                    <a:pt x="6" y="4"/>
                  </a:lnTo>
                  <a:lnTo>
                    <a:pt x="3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700" name="Freeform 430">
              <a:extLst>
                <a:ext uri="{FF2B5EF4-FFF2-40B4-BE49-F238E27FC236}">
                  <a16:creationId xmlns:a16="http://schemas.microsoft.com/office/drawing/2014/main" xmlns="" id="{6AE06B51-E255-4100-9AD6-1F26A0F97372}"/>
                </a:ext>
              </a:extLst>
            </p:cNvPr>
            <p:cNvSpPr>
              <a:spLocks/>
            </p:cNvSpPr>
            <p:nvPr/>
          </p:nvSpPr>
          <p:spPr bwMode="auto">
            <a:xfrm>
              <a:off x="3068" y="1355"/>
              <a:ext cx="6" cy="16"/>
            </a:xfrm>
            <a:custGeom>
              <a:avLst/>
              <a:gdLst>
                <a:gd name="T0" fmla="*/ 1 w 6"/>
                <a:gd name="T1" fmla="*/ 0 h 16"/>
                <a:gd name="T2" fmla="*/ 3 w 6"/>
                <a:gd name="T3" fmla="*/ 3 h 16"/>
                <a:gd name="T4" fmla="*/ 0 w 6"/>
                <a:gd name="T5" fmla="*/ 11 h 16"/>
                <a:gd name="T6" fmla="*/ 3 w 6"/>
                <a:gd name="T7" fmla="*/ 16 h 16"/>
                <a:gd name="T8" fmla="*/ 1 w 6"/>
                <a:gd name="T9" fmla="*/ 11 h 16"/>
                <a:gd name="T10" fmla="*/ 6 w 6"/>
                <a:gd name="T11" fmla="*/ 3 h 16"/>
                <a:gd name="T12" fmla="*/ 1 w 6"/>
                <a:gd name="T13" fmla="*/ 0 h 16"/>
                <a:gd name="T14" fmla="*/ 1 w 6"/>
                <a:gd name="T15" fmla="*/ 0 h 1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6"/>
                <a:gd name="T25" fmla="*/ 0 h 16"/>
                <a:gd name="T26" fmla="*/ 6 w 6"/>
                <a:gd name="T27" fmla="*/ 16 h 1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6" h="16">
                  <a:moveTo>
                    <a:pt x="1" y="0"/>
                  </a:moveTo>
                  <a:lnTo>
                    <a:pt x="3" y="3"/>
                  </a:lnTo>
                  <a:lnTo>
                    <a:pt x="0" y="11"/>
                  </a:lnTo>
                  <a:lnTo>
                    <a:pt x="3" y="16"/>
                  </a:lnTo>
                  <a:lnTo>
                    <a:pt x="1" y="11"/>
                  </a:lnTo>
                  <a:lnTo>
                    <a:pt x="6" y="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701" name="Freeform 431">
              <a:extLst>
                <a:ext uri="{FF2B5EF4-FFF2-40B4-BE49-F238E27FC236}">
                  <a16:creationId xmlns:a16="http://schemas.microsoft.com/office/drawing/2014/main" xmlns="" id="{6E9225B4-8A27-4C51-948F-145DE7FD4658}"/>
                </a:ext>
              </a:extLst>
            </p:cNvPr>
            <p:cNvSpPr>
              <a:spLocks/>
            </p:cNvSpPr>
            <p:nvPr/>
          </p:nvSpPr>
          <p:spPr bwMode="auto">
            <a:xfrm>
              <a:off x="3076" y="1368"/>
              <a:ext cx="5" cy="17"/>
            </a:xfrm>
            <a:custGeom>
              <a:avLst/>
              <a:gdLst>
                <a:gd name="T0" fmla="*/ 0 w 5"/>
                <a:gd name="T1" fmla="*/ 0 h 17"/>
                <a:gd name="T2" fmla="*/ 1 w 5"/>
                <a:gd name="T3" fmla="*/ 5 h 17"/>
                <a:gd name="T4" fmla="*/ 0 w 5"/>
                <a:gd name="T5" fmla="*/ 14 h 17"/>
                <a:gd name="T6" fmla="*/ 3 w 5"/>
                <a:gd name="T7" fmla="*/ 17 h 17"/>
                <a:gd name="T8" fmla="*/ 1 w 5"/>
                <a:gd name="T9" fmla="*/ 14 h 17"/>
                <a:gd name="T10" fmla="*/ 5 w 5"/>
                <a:gd name="T11" fmla="*/ 3 h 17"/>
                <a:gd name="T12" fmla="*/ 0 w 5"/>
                <a:gd name="T13" fmla="*/ 0 h 17"/>
                <a:gd name="T14" fmla="*/ 0 w 5"/>
                <a:gd name="T15" fmla="*/ 0 h 1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5"/>
                <a:gd name="T25" fmla="*/ 0 h 17"/>
                <a:gd name="T26" fmla="*/ 5 w 5"/>
                <a:gd name="T27" fmla="*/ 17 h 17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5" h="17">
                  <a:moveTo>
                    <a:pt x="0" y="0"/>
                  </a:moveTo>
                  <a:lnTo>
                    <a:pt x="1" y="5"/>
                  </a:lnTo>
                  <a:lnTo>
                    <a:pt x="0" y="14"/>
                  </a:lnTo>
                  <a:lnTo>
                    <a:pt x="3" y="17"/>
                  </a:lnTo>
                  <a:lnTo>
                    <a:pt x="1" y="14"/>
                  </a:lnTo>
                  <a:lnTo>
                    <a:pt x="5" y="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702" name="Freeform 432">
              <a:extLst>
                <a:ext uri="{FF2B5EF4-FFF2-40B4-BE49-F238E27FC236}">
                  <a16:creationId xmlns:a16="http://schemas.microsoft.com/office/drawing/2014/main" xmlns="" id="{F547138D-386C-46DE-8EFD-0258E7A42A69}"/>
                </a:ext>
              </a:extLst>
            </p:cNvPr>
            <p:cNvSpPr>
              <a:spLocks/>
            </p:cNvSpPr>
            <p:nvPr/>
          </p:nvSpPr>
          <p:spPr bwMode="auto">
            <a:xfrm>
              <a:off x="3084" y="1384"/>
              <a:ext cx="6" cy="14"/>
            </a:xfrm>
            <a:custGeom>
              <a:avLst/>
              <a:gdLst>
                <a:gd name="T0" fmla="*/ 0 w 6"/>
                <a:gd name="T1" fmla="*/ 0 h 14"/>
                <a:gd name="T2" fmla="*/ 1 w 6"/>
                <a:gd name="T3" fmla="*/ 4 h 14"/>
                <a:gd name="T4" fmla="*/ 0 w 6"/>
                <a:gd name="T5" fmla="*/ 11 h 14"/>
                <a:gd name="T6" fmla="*/ 3 w 6"/>
                <a:gd name="T7" fmla="*/ 14 h 14"/>
                <a:gd name="T8" fmla="*/ 1 w 6"/>
                <a:gd name="T9" fmla="*/ 9 h 14"/>
                <a:gd name="T10" fmla="*/ 6 w 6"/>
                <a:gd name="T11" fmla="*/ 3 h 14"/>
                <a:gd name="T12" fmla="*/ 0 w 6"/>
                <a:gd name="T13" fmla="*/ 0 h 14"/>
                <a:gd name="T14" fmla="*/ 0 w 6"/>
                <a:gd name="T15" fmla="*/ 0 h 1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6"/>
                <a:gd name="T25" fmla="*/ 0 h 14"/>
                <a:gd name="T26" fmla="*/ 6 w 6"/>
                <a:gd name="T27" fmla="*/ 14 h 14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6" h="14">
                  <a:moveTo>
                    <a:pt x="0" y="0"/>
                  </a:moveTo>
                  <a:lnTo>
                    <a:pt x="1" y="4"/>
                  </a:lnTo>
                  <a:lnTo>
                    <a:pt x="0" y="11"/>
                  </a:lnTo>
                  <a:lnTo>
                    <a:pt x="3" y="14"/>
                  </a:lnTo>
                  <a:lnTo>
                    <a:pt x="1" y="9"/>
                  </a:lnTo>
                  <a:lnTo>
                    <a:pt x="6" y="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703" name="Freeform 433">
              <a:extLst>
                <a:ext uri="{FF2B5EF4-FFF2-40B4-BE49-F238E27FC236}">
                  <a16:creationId xmlns:a16="http://schemas.microsoft.com/office/drawing/2014/main" xmlns="" id="{A6A560D2-6A44-4777-B0E8-6B9017BD350D}"/>
                </a:ext>
              </a:extLst>
            </p:cNvPr>
            <p:cNvSpPr>
              <a:spLocks/>
            </p:cNvSpPr>
            <p:nvPr/>
          </p:nvSpPr>
          <p:spPr bwMode="auto">
            <a:xfrm>
              <a:off x="3049" y="1313"/>
              <a:ext cx="8" cy="15"/>
            </a:xfrm>
            <a:custGeom>
              <a:avLst/>
              <a:gdLst>
                <a:gd name="T0" fmla="*/ 5 w 8"/>
                <a:gd name="T1" fmla="*/ 0 h 15"/>
                <a:gd name="T2" fmla="*/ 5 w 8"/>
                <a:gd name="T3" fmla="*/ 3 h 15"/>
                <a:gd name="T4" fmla="*/ 0 w 8"/>
                <a:gd name="T5" fmla="*/ 12 h 15"/>
                <a:gd name="T6" fmla="*/ 1 w 8"/>
                <a:gd name="T7" fmla="*/ 15 h 15"/>
                <a:gd name="T8" fmla="*/ 5 w 8"/>
                <a:gd name="T9" fmla="*/ 15 h 15"/>
                <a:gd name="T10" fmla="*/ 3 w 8"/>
                <a:gd name="T11" fmla="*/ 12 h 15"/>
                <a:gd name="T12" fmla="*/ 8 w 8"/>
                <a:gd name="T13" fmla="*/ 3 h 15"/>
                <a:gd name="T14" fmla="*/ 5 w 8"/>
                <a:gd name="T15" fmla="*/ 0 h 15"/>
                <a:gd name="T16" fmla="*/ 5 w 8"/>
                <a:gd name="T17" fmla="*/ 0 h 1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8"/>
                <a:gd name="T28" fmla="*/ 0 h 15"/>
                <a:gd name="T29" fmla="*/ 8 w 8"/>
                <a:gd name="T30" fmla="*/ 15 h 15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8" h="15">
                  <a:moveTo>
                    <a:pt x="5" y="0"/>
                  </a:moveTo>
                  <a:lnTo>
                    <a:pt x="5" y="3"/>
                  </a:lnTo>
                  <a:lnTo>
                    <a:pt x="0" y="12"/>
                  </a:lnTo>
                  <a:lnTo>
                    <a:pt x="1" y="15"/>
                  </a:lnTo>
                  <a:lnTo>
                    <a:pt x="5" y="15"/>
                  </a:lnTo>
                  <a:lnTo>
                    <a:pt x="3" y="12"/>
                  </a:lnTo>
                  <a:lnTo>
                    <a:pt x="8" y="3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704" name="Freeform 434">
              <a:extLst>
                <a:ext uri="{FF2B5EF4-FFF2-40B4-BE49-F238E27FC236}">
                  <a16:creationId xmlns:a16="http://schemas.microsoft.com/office/drawing/2014/main" xmlns="" id="{1984CC61-7764-4468-AD89-512227598860}"/>
                </a:ext>
              </a:extLst>
            </p:cNvPr>
            <p:cNvSpPr>
              <a:spLocks/>
            </p:cNvSpPr>
            <p:nvPr/>
          </p:nvSpPr>
          <p:spPr bwMode="auto">
            <a:xfrm>
              <a:off x="3030" y="1267"/>
              <a:ext cx="22" cy="47"/>
            </a:xfrm>
            <a:custGeom>
              <a:avLst/>
              <a:gdLst>
                <a:gd name="T0" fmla="*/ 0 w 22"/>
                <a:gd name="T1" fmla="*/ 1 h 47"/>
                <a:gd name="T2" fmla="*/ 17 w 22"/>
                <a:gd name="T3" fmla="*/ 38 h 47"/>
                <a:gd name="T4" fmla="*/ 14 w 22"/>
                <a:gd name="T5" fmla="*/ 44 h 47"/>
                <a:gd name="T6" fmla="*/ 16 w 22"/>
                <a:gd name="T7" fmla="*/ 47 h 47"/>
                <a:gd name="T8" fmla="*/ 19 w 22"/>
                <a:gd name="T9" fmla="*/ 47 h 47"/>
                <a:gd name="T10" fmla="*/ 17 w 22"/>
                <a:gd name="T11" fmla="*/ 44 h 47"/>
                <a:gd name="T12" fmla="*/ 22 w 22"/>
                <a:gd name="T13" fmla="*/ 38 h 47"/>
                <a:gd name="T14" fmla="*/ 2 w 22"/>
                <a:gd name="T15" fmla="*/ 0 h 47"/>
                <a:gd name="T16" fmla="*/ 0 w 22"/>
                <a:gd name="T17" fmla="*/ 1 h 4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2"/>
                <a:gd name="T28" fmla="*/ 0 h 47"/>
                <a:gd name="T29" fmla="*/ 22 w 22"/>
                <a:gd name="T30" fmla="*/ 47 h 47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2" h="47">
                  <a:moveTo>
                    <a:pt x="0" y="1"/>
                  </a:moveTo>
                  <a:lnTo>
                    <a:pt x="17" y="38"/>
                  </a:lnTo>
                  <a:lnTo>
                    <a:pt x="14" y="44"/>
                  </a:lnTo>
                  <a:lnTo>
                    <a:pt x="16" y="47"/>
                  </a:lnTo>
                  <a:lnTo>
                    <a:pt x="19" y="47"/>
                  </a:lnTo>
                  <a:lnTo>
                    <a:pt x="17" y="44"/>
                  </a:lnTo>
                  <a:lnTo>
                    <a:pt x="22" y="38"/>
                  </a:lnTo>
                  <a:lnTo>
                    <a:pt x="2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grpSp>
          <p:nvGrpSpPr>
            <p:cNvPr id="705" name="Group 435">
              <a:extLst>
                <a:ext uri="{FF2B5EF4-FFF2-40B4-BE49-F238E27FC236}">
                  <a16:creationId xmlns:a16="http://schemas.microsoft.com/office/drawing/2014/main" xmlns="" id="{58D6BBDE-B9C1-49FE-9753-782066C36EA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31" y="1317"/>
              <a:ext cx="415" cy="151"/>
              <a:chOff x="2831" y="1317"/>
              <a:chExt cx="415" cy="151"/>
            </a:xfrm>
          </p:grpSpPr>
          <p:sp>
            <p:nvSpPr>
              <p:cNvPr id="719" name="Rectangle 436">
                <a:extLst>
                  <a:ext uri="{FF2B5EF4-FFF2-40B4-BE49-F238E27FC236}">
                    <a16:creationId xmlns:a16="http://schemas.microsoft.com/office/drawing/2014/main" xmlns="" id="{739E14DE-3063-460E-B25A-B935769F5A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1" y="1317"/>
                <a:ext cx="403" cy="138"/>
              </a:xfrm>
              <a:prstGeom prst="rect">
                <a:avLst/>
              </a:prstGeom>
              <a:solidFill>
                <a:srgbClr val="FFDCE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720" name="Rectangle 437">
                <a:extLst>
                  <a:ext uri="{FF2B5EF4-FFF2-40B4-BE49-F238E27FC236}">
                    <a16:creationId xmlns:a16="http://schemas.microsoft.com/office/drawing/2014/main" xmlns="" id="{9DF62266-B4BD-48D1-947C-33A3F2D56C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44" y="1330"/>
                <a:ext cx="402" cy="138"/>
              </a:xfrm>
              <a:prstGeom prst="rect">
                <a:avLst/>
              </a:prstGeom>
              <a:solidFill>
                <a:srgbClr val="99767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721" name="Rectangle 438">
                <a:extLst>
                  <a:ext uri="{FF2B5EF4-FFF2-40B4-BE49-F238E27FC236}">
                    <a16:creationId xmlns:a16="http://schemas.microsoft.com/office/drawing/2014/main" xmlns="" id="{781CEABE-981D-4FCC-A562-BD41D94AE5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7" y="1324"/>
                <a:ext cx="403" cy="137"/>
              </a:xfrm>
              <a:prstGeom prst="rect">
                <a:avLst/>
              </a:prstGeom>
              <a:solidFill>
                <a:srgbClr val="FFC5C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  <p:sp>
          <p:nvSpPr>
            <p:cNvPr id="706" name="Rectangle 439">
              <a:extLst>
                <a:ext uri="{FF2B5EF4-FFF2-40B4-BE49-F238E27FC236}">
                  <a16:creationId xmlns:a16="http://schemas.microsoft.com/office/drawing/2014/main" xmlns="" id="{89146B3E-6B6F-4EEF-BAFC-446D03B6D4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70" y="1342"/>
              <a:ext cx="431" cy="1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TW" sz="1100" b="1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Customer</a:t>
              </a:r>
              <a:endParaRPr lang="en-US" altLang="zh-TW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grpSp>
          <p:nvGrpSpPr>
            <p:cNvPr id="707" name="Group 440">
              <a:extLst>
                <a:ext uri="{FF2B5EF4-FFF2-40B4-BE49-F238E27FC236}">
                  <a16:creationId xmlns:a16="http://schemas.microsoft.com/office/drawing/2014/main" xmlns="" id="{21457273-31FD-463E-A411-D63696E37F0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107" y="977"/>
              <a:ext cx="1018" cy="190"/>
              <a:chOff x="3107" y="977"/>
              <a:chExt cx="1018" cy="190"/>
            </a:xfrm>
          </p:grpSpPr>
          <p:sp>
            <p:nvSpPr>
              <p:cNvPr id="716" name="Freeform 441">
                <a:extLst>
                  <a:ext uri="{FF2B5EF4-FFF2-40B4-BE49-F238E27FC236}">
                    <a16:creationId xmlns:a16="http://schemas.microsoft.com/office/drawing/2014/main" xmlns="" id="{5A3412BD-9B4E-4754-8072-1FE98CFE53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07" y="977"/>
                <a:ext cx="1005" cy="178"/>
              </a:xfrm>
              <a:custGeom>
                <a:avLst/>
                <a:gdLst>
                  <a:gd name="T0" fmla="*/ 838 w 1005"/>
                  <a:gd name="T1" fmla="*/ 149 h 178"/>
                  <a:gd name="T2" fmla="*/ 872 w 1005"/>
                  <a:gd name="T3" fmla="*/ 149 h 178"/>
                  <a:gd name="T4" fmla="*/ 902 w 1005"/>
                  <a:gd name="T5" fmla="*/ 146 h 178"/>
                  <a:gd name="T6" fmla="*/ 931 w 1005"/>
                  <a:gd name="T7" fmla="*/ 144 h 178"/>
                  <a:gd name="T8" fmla="*/ 956 w 1005"/>
                  <a:gd name="T9" fmla="*/ 140 h 178"/>
                  <a:gd name="T10" fmla="*/ 977 w 1005"/>
                  <a:gd name="T11" fmla="*/ 135 h 178"/>
                  <a:gd name="T12" fmla="*/ 992 w 1005"/>
                  <a:gd name="T13" fmla="*/ 130 h 178"/>
                  <a:gd name="T14" fmla="*/ 1002 w 1005"/>
                  <a:gd name="T15" fmla="*/ 125 h 178"/>
                  <a:gd name="T16" fmla="*/ 1003 w 1005"/>
                  <a:gd name="T17" fmla="*/ 122 h 178"/>
                  <a:gd name="T18" fmla="*/ 1005 w 1005"/>
                  <a:gd name="T19" fmla="*/ 119 h 178"/>
                  <a:gd name="T20" fmla="*/ 1005 w 1005"/>
                  <a:gd name="T21" fmla="*/ 31 h 178"/>
                  <a:gd name="T22" fmla="*/ 1003 w 1005"/>
                  <a:gd name="T23" fmla="*/ 27 h 178"/>
                  <a:gd name="T24" fmla="*/ 1002 w 1005"/>
                  <a:gd name="T25" fmla="*/ 24 h 178"/>
                  <a:gd name="T26" fmla="*/ 992 w 1005"/>
                  <a:gd name="T27" fmla="*/ 18 h 178"/>
                  <a:gd name="T28" fmla="*/ 977 w 1005"/>
                  <a:gd name="T29" fmla="*/ 13 h 178"/>
                  <a:gd name="T30" fmla="*/ 956 w 1005"/>
                  <a:gd name="T31" fmla="*/ 8 h 178"/>
                  <a:gd name="T32" fmla="*/ 931 w 1005"/>
                  <a:gd name="T33" fmla="*/ 5 h 178"/>
                  <a:gd name="T34" fmla="*/ 902 w 1005"/>
                  <a:gd name="T35" fmla="*/ 2 h 178"/>
                  <a:gd name="T36" fmla="*/ 872 w 1005"/>
                  <a:gd name="T37" fmla="*/ 0 h 178"/>
                  <a:gd name="T38" fmla="*/ 838 w 1005"/>
                  <a:gd name="T39" fmla="*/ 0 h 178"/>
                  <a:gd name="T40" fmla="*/ 168 w 1005"/>
                  <a:gd name="T41" fmla="*/ 0 h 178"/>
                  <a:gd name="T42" fmla="*/ 135 w 1005"/>
                  <a:gd name="T43" fmla="*/ 0 h 178"/>
                  <a:gd name="T44" fmla="*/ 103 w 1005"/>
                  <a:gd name="T45" fmla="*/ 2 h 178"/>
                  <a:gd name="T46" fmla="*/ 75 w 1005"/>
                  <a:gd name="T47" fmla="*/ 5 h 178"/>
                  <a:gd name="T48" fmla="*/ 49 w 1005"/>
                  <a:gd name="T49" fmla="*/ 8 h 178"/>
                  <a:gd name="T50" fmla="*/ 29 w 1005"/>
                  <a:gd name="T51" fmla="*/ 13 h 178"/>
                  <a:gd name="T52" fmla="*/ 13 w 1005"/>
                  <a:gd name="T53" fmla="*/ 18 h 178"/>
                  <a:gd name="T54" fmla="*/ 8 w 1005"/>
                  <a:gd name="T55" fmla="*/ 21 h 178"/>
                  <a:gd name="T56" fmla="*/ 4 w 1005"/>
                  <a:gd name="T57" fmla="*/ 24 h 178"/>
                  <a:gd name="T58" fmla="*/ 2 w 1005"/>
                  <a:gd name="T59" fmla="*/ 27 h 178"/>
                  <a:gd name="T60" fmla="*/ 0 w 1005"/>
                  <a:gd name="T61" fmla="*/ 31 h 178"/>
                  <a:gd name="T62" fmla="*/ 0 w 1005"/>
                  <a:gd name="T63" fmla="*/ 119 h 178"/>
                  <a:gd name="T64" fmla="*/ 2 w 1005"/>
                  <a:gd name="T65" fmla="*/ 122 h 178"/>
                  <a:gd name="T66" fmla="*/ 4 w 1005"/>
                  <a:gd name="T67" fmla="*/ 125 h 178"/>
                  <a:gd name="T68" fmla="*/ 8 w 1005"/>
                  <a:gd name="T69" fmla="*/ 127 h 178"/>
                  <a:gd name="T70" fmla="*/ 13 w 1005"/>
                  <a:gd name="T71" fmla="*/ 130 h 178"/>
                  <a:gd name="T72" fmla="*/ 29 w 1005"/>
                  <a:gd name="T73" fmla="*/ 135 h 178"/>
                  <a:gd name="T74" fmla="*/ 49 w 1005"/>
                  <a:gd name="T75" fmla="*/ 140 h 178"/>
                  <a:gd name="T76" fmla="*/ 75 w 1005"/>
                  <a:gd name="T77" fmla="*/ 144 h 178"/>
                  <a:gd name="T78" fmla="*/ 103 w 1005"/>
                  <a:gd name="T79" fmla="*/ 146 h 178"/>
                  <a:gd name="T80" fmla="*/ 135 w 1005"/>
                  <a:gd name="T81" fmla="*/ 149 h 178"/>
                  <a:gd name="T82" fmla="*/ 168 w 1005"/>
                  <a:gd name="T83" fmla="*/ 149 h 178"/>
                  <a:gd name="T84" fmla="*/ 84 w 1005"/>
                  <a:gd name="T85" fmla="*/ 178 h 178"/>
                  <a:gd name="T86" fmla="*/ 252 w 1005"/>
                  <a:gd name="T87" fmla="*/ 149 h 178"/>
                  <a:gd name="T88" fmla="*/ 838 w 1005"/>
                  <a:gd name="T89" fmla="*/ 149 h 178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w 1005"/>
                  <a:gd name="T136" fmla="*/ 0 h 178"/>
                  <a:gd name="T137" fmla="*/ 1005 w 1005"/>
                  <a:gd name="T138" fmla="*/ 178 h 178"/>
                </a:gdLst>
                <a:ahLst/>
                <a:cxnLst>
                  <a:cxn ang="T90">
                    <a:pos x="T0" y="T1"/>
                  </a:cxn>
                  <a:cxn ang="T91">
                    <a:pos x="T2" y="T3"/>
                  </a:cxn>
                  <a:cxn ang="T92">
                    <a:pos x="T4" y="T5"/>
                  </a:cxn>
                  <a:cxn ang="T93">
                    <a:pos x="T6" y="T7"/>
                  </a:cxn>
                  <a:cxn ang="T94">
                    <a:pos x="T8" y="T9"/>
                  </a:cxn>
                  <a:cxn ang="T95">
                    <a:pos x="T10" y="T11"/>
                  </a:cxn>
                  <a:cxn ang="T96">
                    <a:pos x="T12" y="T13"/>
                  </a:cxn>
                  <a:cxn ang="T97">
                    <a:pos x="T14" y="T15"/>
                  </a:cxn>
                  <a:cxn ang="T98">
                    <a:pos x="T16" y="T17"/>
                  </a:cxn>
                  <a:cxn ang="T99">
                    <a:pos x="T18" y="T19"/>
                  </a:cxn>
                  <a:cxn ang="T100">
                    <a:pos x="T20" y="T21"/>
                  </a:cxn>
                  <a:cxn ang="T101">
                    <a:pos x="T22" y="T23"/>
                  </a:cxn>
                  <a:cxn ang="T102">
                    <a:pos x="T24" y="T25"/>
                  </a:cxn>
                  <a:cxn ang="T103">
                    <a:pos x="T26" y="T27"/>
                  </a:cxn>
                  <a:cxn ang="T104">
                    <a:pos x="T28" y="T29"/>
                  </a:cxn>
                  <a:cxn ang="T105">
                    <a:pos x="T30" y="T31"/>
                  </a:cxn>
                  <a:cxn ang="T106">
                    <a:pos x="T32" y="T33"/>
                  </a:cxn>
                  <a:cxn ang="T107">
                    <a:pos x="T34" y="T35"/>
                  </a:cxn>
                  <a:cxn ang="T108">
                    <a:pos x="T36" y="T37"/>
                  </a:cxn>
                  <a:cxn ang="T109">
                    <a:pos x="T38" y="T39"/>
                  </a:cxn>
                  <a:cxn ang="T110">
                    <a:pos x="T40" y="T41"/>
                  </a:cxn>
                  <a:cxn ang="T111">
                    <a:pos x="T42" y="T43"/>
                  </a:cxn>
                  <a:cxn ang="T112">
                    <a:pos x="T44" y="T45"/>
                  </a:cxn>
                  <a:cxn ang="T113">
                    <a:pos x="T46" y="T47"/>
                  </a:cxn>
                  <a:cxn ang="T114">
                    <a:pos x="T48" y="T49"/>
                  </a:cxn>
                  <a:cxn ang="T115">
                    <a:pos x="T50" y="T51"/>
                  </a:cxn>
                  <a:cxn ang="T116">
                    <a:pos x="T52" y="T53"/>
                  </a:cxn>
                  <a:cxn ang="T117">
                    <a:pos x="T54" y="T55"/>
                  </a:cxn>
                  <a:cxn ang="T118">
                    <a:pos x="T56" y="T57"/>
                  </a:cxn>
                  <a:cxn ang="T119">
                    <a:pos x="T58" y="T59"/>
                  </a:cxn>
                  <a:cxn ang="T120">
                    <a:pos x="T60" y="T61"/>
                  </a:cxn>
                  <a:cxn ang="T121">
                    <a:pos x="T62" y="T63"/>
                  </a:cxn>
                  <a:cxn ang="T122">
                    <a:pos x="T64" y="T65"/>
                  </a:cxn>
                  <a:cxn ang="T123">
                    <a:pos x="T66" y="T67"/>
                  </a:cxn>
                  <a:cxn ang="T124">
                    <a:pos x="T68" y="T69"/>
                  </a:cxn>
                  <a:cxn ang="T125">
                    <a:pos x="T70" y="T71"/>
                  </a:cxn>
                  <a:cxn ang="T126">
                    <a:pos x="T72" y="T73"/>
                  </a:cxn>
                  <a:cxn ang="T127">
                    <a:pos x="T74" y="T75"/>
                  </a:cxn>
                  <a:cxn ang="T128">
                    <a:pos x="T76" y="T77"/>
                  </a:cxn>
                  <a:cxn ang="T129">
                    <a:pos x="T78" y="T79"/>
                  </a:cxn>
                  <a:cxn ang="T130">
                    <a:pos x="T80" y="T81"/>
                  </a:cxn>
                  <a:cxn ang="T131">
                    <a:pos x="T82" y="T83"/>
                  </a:cxn>
                  <a:cxn ang="T132">
                    <a:pos x="T84" y="T85"/>
                  </a:cxn>
                  <a:cxn ang="T133">
                    <a:pos x="T86" y="T87"/>
                  </a:cxn>
                  <a:cxn ang="T134">
                    <a:pos x="T88" y="T89"/>
                  </a:cxn>
                </a:cxnLst>
                <a:rect l="T135" t="T136" r="T137" b="T138"/>
                <a:pathLst>
                  <a:path w="1005" h="178">
                    <a:moveTo>
                      <a:pt x="838" y="149"/>
                    </a:moveTo>
                    <a:lnTo>
                      <a:pt x="872" y="149"/>
                    </a:lnTo>
                    <a:lnTo>
                      <a:pt x="902" y="146"/>
                    </a:lnTo>
                    <a:lnTo>
                      <a:pt x="931" y="144"/>
                    </a:lnTo>
                    <a:lnTo>
                      <a:pt x="956" y="140"/>
                    </a:lnTo>
                    <a:lnTo>
                      <a:pt x="977" y="135"/>
                    </a:lnTo>
                    <a:lnTo>
                      <a:pt x="992" y="130"/>
                    </a:lnTo>
                    <a:lnTo>
                      <a:pt x="1002" y="125"/>
                    </a:lnTo>
                    <a:lnTo>
                      <a:pt x="1003" y="122"/>
                    </a:lnTo>
                    <a:lnTo>
                      <a:pt x="1005" y="119"/>
                    </a:lnTo>
                    <a:lnTo>
                      <a:pt x="1005" y="31"/>
                    </a:lnTo>
                    <a:lnTo>
                      <a:pt x="1003" y="27"/>
                    </a:lnTo>
                    <a:lnTo>
                      <a:pt x="1002" y="24"/>
                    </a:lnTo>
                    <a:lnTo>
                      <a:pt x="992" y="18"/>
                    </a:lnTo>
                    <a:lnTo>
                      <a:pt x="977" y="13"/>
                    </a:lnTo>
                    <a:lnTo>
                      <a:pt x="956" y="8"/>
                    </a:lnTo>
                    <a:lnTo>
                      <a:pt x="931" y="5"/>
                    </a:lnTo>
                    <a:lnTo>
                      <a:pt x="902" y="2"/>
                    </a:lnTo>
                    <a:lnTo>
                      <a:pt x="872" y="0"/>
                    </a:lnTo>
                    <a:lnTo>
                      <a:pt x="838" y="0"/>
                    </a:lnTo>
                    <a:lnTo>
                      <a:pt x="168" y="0"/>
                    </a:lnTo>
                    <a:lnTo>
                      <a:pt x="135" y="0"/>
                    </a:lnTo>
                    <a:lnTo>
                      <a:pt x="103" y="2"/>
                    </a:lnTo>
                    <a:lnTo>
                      <a:pt x="75" y="5"/>
                    </a:lnTo>
                    <a:lnTo>
                      <a:pt x="49" y="8"/>
                    </a:lnTo>
                    <a:lnTo>
                      <a:pt x="29" y="13"/>
                    </a:lnTo>
                    <a:lnTo>
                      <a:pt x="13" y="18"/>
                    </a:lnTo>
                    <a:lnTo>
                      <a:pt x="8" y="21"/>
                    </a:lnTo>
                    <a:lnTo>
                      <a:pt x="4" y="24"/>
                    </a:lnTo>
                    <a:lnTo>
                      <a:pt x="2" y="27"/>
                    </a:lnTo>
                    <a:lnTo>
                      <a:pt x="0" y="31"/>
                    </a:lnTo>
                    <a:lnTo>
                      <a:pt x="0" y="119"/>
                    </a:lnTo>
                    <a:lnTo>
                      <a:pt x="2" y="122"/>
                    </a:lnTo>
                    <a:lnTo>
                      <a:pt x="4" y="125"/>
                    </a:lnTo>
                    <a:lnTo>
                      <a:pt x="8" y="127"/>
                    </a:lnTo>
                    <a:lnTo>
                      <a:pt x="13" y="130"/>
                    </a:lnTo>
                    <a:lnTo>
                      <a:pt x="29" y="135"/>
                    </a:lnTo>
                    <a:lnTo>
                      <a:pt x="49" y="140"/>
                    </a:lnTo>
                    <a:lnTo>
                      <a:pt x="75" y="144"/>
                    </a:lnTo>
                    <a:lnTo>
                      <a:pt x="103" y="146"/>
                    </a:lnTo>
                    <a:lnTo>
                      <a:pt x="135" y="149"/>
                    </a:lnTo>
                    <a:lnTo>
                      <a:pt x="168" y="149"/>
                    </a:lnTo>
                    <a:lnTo>
                      <a:pt x="84" y="178"/>
                    </a:lnTo>
                    <a:lnTo>
                      <a:pt x="252" y="149"/>
                    </a:lnTo>
                    <a:lnTo>
                      <a:pt x="838" y="149"/>
                    </a:lnTo>
                    <a:close/>
                  </a:path>
                </a:pathLst>
              </a:custGeom>
              <a:solidFill>
                <a:srgbClr val="FD667E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717" name="Freeform 442">
                <a:extLst>
                  <a:ext uri="{FF2B5EF4-FFF2-40B4-BE49-F238E27FC236}">
                    <a16:creationId xmlns:a16="http://schemas.microsoft.com/office/drawing/2014/main" xmlns="" id="{0EAF6903-2FD1-41E9-9729-7BEBE69233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20" y="990"/>
                <a:ext cx="1005" cy="177"/>
              </a:xfrm>
              <a:custGeom>
                <a:avLst/>
                <a:gdLst>
                  <a:gd name="T0" fmla="*/ 837 w 1005"/>
                  <a:gd name="T1" fmla="*/ 149 h 177"/>
                  <a:gd name="T2" fmla="*/ 872 w 1005"/>
                  <a:gd name="T3" fmla="*/ 149 h 177"/>
                  <a:gd name="T4" fmla="*/ 902 w 1005"/>
                  <a:gd name="T5" fmla="*/ 146 h 177"/>
                  <a:gd name="T6" fmla="*/ 930 w 1005"/>
                  <a:gd name="T7" fmla="*/ 144 h 177"/>
                  <a:gd name="T8" fmla="*/ 956 w 1005"/>
                  <a:gd name="T9" fmla="*/ 139 h 177"/>
                  <a:gd name="T10" fmla="*/ 976 w 1005"/>
                  <a:gd name="T11" fmla="*/ 134 h 177"/>
                  <a:gd name="T12" fmla="*/ 992 w 1005"/>
                  <a:gd name="T13" fmla="*/ 130 h 177"/>
                  <a:gd name="T14" fmla="*/ 1002 w 1005"/>
                  <a:gd name="T15" fmla="*/ 125 h 177"/>
                  <a:gd name="T16" fmla="*/ 1003 w 1005"/>
                  <a:gd name="T17" fmla="*/ 122 h 177"/>
                  <a:gd name="T18" fmla="*/ 1005 w 1005"/>
                  <a:gd name="T19" fmla="*/ 119 h 177"/>
                  <a:gd name="T20" fmla="*/ 1005 w 1005"/>
                  <a:gd name="T21" fmla="*/ 30 h 177"/>
                  <a:gd name="T22" fmla="*/ 1003 w 1005"/>
                  <a:gd name="T23" fmla="*/ 27 h 177"/>
                  <a:gd name="T24" fmla="*/ 1002 w 1005"/>
                  <a:gd name="T25" fmla="*/ 24 h 177"/>
                  <a:gd name="T26" fmla="*/ 992 w 1005"/>
                  <a:gd name="T27" fmla="*/ 18 h 177"/>
                  <a:gd name="T28" fmla="*/ 976 w 1005"/>
                  <a:gd name="T29" fmla="*/ 13 h 177"/>
                  <a:gd name="T30" fmla="*/ 956 w 1005"/>
                  <a:gd name="T31" fmla="*/ 8 h 177"/>
                  <a:gd name="T32" fmla="*/ 930 w 1005"/>
                  <a:gd name="T33" fmla="*/ 5 h 177"/>
                  <a:gd name="T34" fmla="*/ 902 w 1005"/>
                  <a:gd name="T35" fmla="*/ 2 h 177"/>
                  <a:gd name="T36" fmla="*/ 872 w 1005"/>
                  <a:gd name="T37" fmla="*/ 0 h 177"/>
                  <a:gd name="T38" fmla="*/ 837 w 1005"/>
                  <a:gd name="T39" fmla="*/ 0 h 177"/>
                  <a:gd name="T40" fmla="*/ 167 w 1005"/>
                  <a:gd name="T41" fmla="*/ 0 h 177"/>
                  <a:gd name="T42" fmla="*/ 134 w 1005"/>
                  <a:gd name="T43" fmla="*/ 0 h 177"/>
                  <a:gd name="T44" fmla="*/ 103 w 1005"/>
                  <a:gd name="T45" fmla="*/ 2 h 177"/>
                  <a:gd name="T46" fmla="*/ 74 w 1005"/>
                  <a:gd name="T47" fmla="*/ 5 h 177"/>
                  <a:gd name="T48" fmla="*/ 49 w 1005"/>
                  <a:gd name="T49" fmla="*/ 8 h 177"/>
                  <a:gd name="T50" fmla="*/ 28 w 1005"/>
                  <a:gd name="T51" fmla="*/ 13 h 177"/>
                  <a:gd name="T52" fmla="*/ 13 w 1005"/>
                  <a:gd name="T53" fmla="*/ 18 h 177"/>
                  <a:gd name="T54" fmla="*/ 8 w 1005"/>
                  <a:gd name="T55" fmla="*/ 21 h 177"/>
                  <a:gd name="T56" fmla="*/ 3 w 1005"/>
                  <a:gd name="T57" fmla="*/ 24 h 177"/>
                  <a:gd name="T58" fmla="*/ 2 w 1005"/>
                  <a:gd name="T59" fmla="*/ 27 h 177"/>
                  <a:gd name="T60" fmla="*/ 0 w 1005"/>
                  <a:gd name="T61" fmla="*/ 30 h 177"/>
                  <a:gd name="T62" fmla="*/ 0 w 1005"/>
                  <a:gd name="T63" fmla="*/ 119 h 177"/>
                  <a:gd name="T64" fmla="*/ 2 w 1005"/>
                  <a:gd name="T65" fmla="*/ 122 h 177"/>
                  <a:gd name="T66" fmla="*/ 3 w 1005"/>
                  <a:gd name="T67" fmla="*/ 125 h 177"/>
                  <a:gd name="T68" fmla="*/ 8 w 1005"/>
                  <a:gd name="T69" fmla="*/ 127 h 177"/>
                  <a:gd name="T70" fmla="*/ 13 w 1005"/>
                  <a:gd name="T71" fmla="*/ 130 h 177"/>
                  <a:gd name="T72" fmla="*/ 28 w 1005"/>
                  <a:gd name="T73" fmla="*/ 134 h 177"/>
                  <a:gd name="T74" fmla="*/ 49 w 1005"/>
                  <a:gd name="T75" fmla="*/ 139 h 177"/>
                  <a:gd name="T76" fmla="*/ 74 w 1005"/>
                  <a:gd name="T77" fmla="*/ 144 h 177"/>
                  <a:gd name="T78" fmla="*/ 103 w 1005"/>
                  <a:gd name="T79" fmla="*/ 146 h 177"/>
                  <a:gd name="T80" fmla="*/ 134 w 1005"/>
                  <a:gd name="T81" fmla="*/ 149 h 177"/>
                  <a:gd name="T82" fmla="*/ 167 w 1005"/>
                  <a:gd name="T83" fmla="*/ 149 h 177"/>
                  <a:gd name="T84" fmla="*/ 84 w 1005"/>
                  <a:gd name="T85" fmla="*/ 177 h 177"/>
                  <a:gd name="T86" fmla="*/ 251 w 1005"/>
                  <a:gd name="T87" fmla="*/ 149 h 177"/>
                  <a:gd name="T88" fmla="*/ 837 w 1005"/>
                  <a:gd name="T89" fmla="*/ 149 h 177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w 1005"/>
                  <a:gd name="T136" fmla="*/ 0 h 177"/>
                  <a:gd name="T137" fmla="*/ 1005 w 1005"/>
                  <a:gd name="T138" fmla="*/ 177 h 177"/>
                </a:gdLst>
                <a:ahLst/>
                <a:cxnLst>
                  <a:cxn ang="T90">
                    <a:pos x="T0" y="T1"/>
                  </a:cxn>
                  <a:cxn ang="T91">
                    <a:pos x="T2" y="T3"/>
                  </a:cxn>
                  <a:cxn ang="T92">
                    <a:pos x="T4" y="T5"/>
                  </a:cxn>
                  <a:cxn ang="T93">
                    <a:pos x="T6" y="T7"/>
                  </a:cxn>
                  <a:cxn ang="T94">
                    <a:pos x="T8" y="T9"/>
                  </a:cxn>
                  <a:cxn ang="T95">
                    <a:pos x="T10" y="T11"/>
                  </a:cxn>
                  <a:cxn ang="T96">
                    <a:pos x="T12" y="T13"/>
                  </a:cxn>
                  <a:cxn ang="T97">
                    <a:pos x="T14" y="T15"/>
                  </a:cxn>
                  <a:cxn ang="T98">
                    <a:pos x="T16" y="T17"/>
                  </a:cxn>
                  <a:cxn ang="T99">
                    <a:pos x="T18" y="T19"/>
                  </a:cxn>
                  <a:cxn ang="T100">
                    <a:pos x="T20" y="T21"/>
                  </a:cxn>
                  <a:cxn ang="T101">
                    <a:pos x="T22" y="T23"/>
                  </a:cxn>
                  <a:cxn ang="T102">
                    <a:pos x="T24" y="T25"/>
                  </a:cxn>
                  <a:cxn ang="T103">
                    <a:pos x="T26" y="T27"/>
                  </a:cxn>
                  <a:cxn ang="T104">
                    <a:pos x="T28" y="T29"/>
                  </a:cxn>
                  <a:cxn ang="T105">
                    <a:pos x="T30" y="T31"/>
                  </a:cxn>
                  <a:cxn ang="T106">
                    <a:pos x="T32" y="T33"/>
                  </a:cxn>
                  <a:cxn ang="T107">
                    <a:pos x="T34" y="T35"/>
                  </a:cxn>
                  <a:cxn ang="T108">
                    <a:pos x="T36" y="T37"/>
                  </a:cxn>
                  <a:cxn ang="T109">
                    <a:pos x="T38" y="T39"/>
                  </a:cxn>
                  <a:cxn ang="T110">
                    <a:pos x="T40" y="T41"/>
                  </a:cxn>
                  <a:cxn ang="T111">
                    <a:pos x="T42" y="T43"/>
                  </a:cxn>
                  <a:cxn ang="T112">
                    <a:pos x="T44" y="T45"/>
                  </a:cxn>
                  <a:cxn ang="T113">
                    <a:pos x="T46" y="T47"/>
                  </a:cxn>
                  <a:cxn ang="T114">
                    <a:pos x="T48" y="T49"/>
                  </a:cxn>
                  <a:cxn ang="T115">
                    <a:pos x="T50" y="T51"/>
                  </a:cxn>
                  <a:cxn ang="T116">
                    <a:pos x="T52" y="T53"/>
                  </a:cxn>
                  <a:cxn ang="T117">
                    <a:pos x="T54" y="T55"/>
                  </a:cxn>
                  <a:cxn ang="T118">
                    <a:pos x="T56" y="T57"/>
                  </a:cxn>
                  <a:cxn ang="T119">
                    <a:pos x="T58" y="T59"/>
                  </a:cxn>
                  <a:cxn ang="T120">
                    <a:pos x="T60" y="T61"/>
                  </a:cxn>
                  <a:cxn ang="T121">
                    <a:pos x="T62" y="T63"/>
                  </a:cxn>
                  <a:cxn ang="T122">
                    <a:pos x="T64" y="T65"/>
                  </a:cxn>
                  <a:cxn ang="T123">
                    <a:pos x="T66" y="T67"/>
                  </a:cxn>
                  <a:cxn ang="T124">
                    <a:pos x="T68" y="T69"/>
                  </a:cxn>
                  <a:cxn ang="T125">
                    <a:pos x="T70" y="T71"/>
                  </a:cxn>
                  <a:cxn ang="T126">
                    <a:pos x="T72" y="T73"/>
                  </a:cxn>
                  <a:cxn ang="T127">
                    <a:pos x="T74" y="T75"/>
                  </a:cxn>
                  <a:cxn ang="T128">
                    <a:pos x="T76" y="T77"/>
                  </a:cxn>
                  <a:cxn ang="T129">
                    <a:pos x="T78" y="T79"/>
                  </a:cxn>
                  <a:cxn ang="T130">
                    <a:pos x="T80" y="T81"/>
                  </a:cxn>
                  <a:cxn ang="T131">
                    <a:pos x="T82" y="T83"/>
                  </a:cxn>
                  <a:cxn ang="T132">
                    <a:pos x="T84" y="T85"/>
                  </a:cxn>
                  <a:cxn ang="T133">
                    <a:pos x="T86" y="T87"/>
                  </a:cxn>
                  <a:cxn ang="T134">
                    <a:pos x="T88" y="T89"/>
                  </a:cxn>
                </a:cxnLst>
                <a:rect l="T135" t="T136" r="T137" b="T138"/>
                <a:pathLst>
                  <a:path w="1005" h="177">
                    <a:moveTo>
                      <a:pt x="837" y="149"/>
                    </a:moveTo>
                    <a:lnTo>
                      <a:pt x="872" y="149"/>
                    </a:lnTo>
                    <a:lnTo>
                      <a:pt x="902" y="146"/>
                    </a:lnTo>
                    <a:lnTo>
                      <a:pt x="930" y="144"/>
                    </a:lnTo>
                    <a:lnTo>
                      <a:pt x="956" y="139"/>
                    </a:lnTo>
                    <a:lnTo>
                      <a:pt x="976" y="134"/>
                    </a:lnTo>
                    <a:lnTo>
                      <a:pt x="992" y="130"/>
                    </a:lnTo>
                    <a:lnTo>
                      <a:pt x="1002" y="125"/>
                    </a:lnTo>
                    <a:lnTo>
                      <a:pt x="1003" y="122"/>
                    </a:lnTo>
                    <a:lnTo>
                      <a:pt x="1005" y="119"/>
                    </a:lnTo>
                    <a:lnTo>
                      <a:pt x="1005" y="30"/>
                    </a:lnTo>
                    <a:lnTo>
                      <a:pt x="1003" y="27"/>
                    </a:lnTo>
                    <a:lnTo>
                      <a:pt x="1002" y="24"/>
                    </a:lnTo>
                    <a:lnTo>
                      <a:pt x="992" y="18"/>
                    </a:lnTo>
                    <a:lnTo>
                      <a:pt x="976" y="13"/>
                    </a:lnTo>
                    <a:lnTo>
                      <a:pt x="956" y="8"/>
                    </a:lnTo>
                    <a:lnTo>
                      <a:pt x="930" y="5"/>
                    </a:lnTo>
                    <a:lnTo>
                      <a:pt x="902" y="2"/>
                    </a:lnTo>
                    <a:lnTo>
                      <a:pt x="872" y="0"/>
                    </a:lnTo>
                    <a:lnTo>
                      <a:pt x="837" y="0"/>
                    </a:lnTo>
                    <a:lnTo>
                      <a:pt x="167" y="0"/>
                    </a:lnTo>
                    <a:lnTo>
                      <a:pt x="134" y="0"/>
                    </a:lnTo>
                    <a:lnTo>
                      <a:pt x="103" y="2"/>
                    </a:lnTo>
                    <a:lnTo>
                      <a:pt x="74" y="5"/>
                    </a:lnTo>
                    <a:lnTo>
                      <a:pt x="49" y="8"/>
                    </a:lnTo>
                    <a:lnTo>
                      <a:pt x="28" y="13"/>
                    </a:lnTo>
                    <a:lnTo>
                      <a:pt x="13" y="18"/>
                    </a:lnTo>
                    <a:lnTo>
                      <a:pt x="8" y="21"/>
                    </a:lnTo>
                    <a:lnTo>
                      <a:pt x="3" y="24"/>
                    </a:lnTo>
                    <a:lnTo>
                      <a:pt x="2" y="27"/>
                    </a:lnTo>
                    <a:lnTo>
                      <a:pt x="0" y="30"/>
                    </a:lnTo>
                    <a:lnTo>
                      <a:pt x="0" y="119"/>
                    </a:lnTo>
                    <a:lnTo>
                      <a:pt x="2" y="122"/>
                    </a:lnTo>
                    <a:lnTo>
                      <a:pt x="3" y="125"/>
                    </a:lnTo>
                    <a:lnTo>
                      <a:pt x="8" y="127"/>
                    </a:lnTo>
                    <a:lnTo>
                      <a:pt x="13" y="130"/>
                    </a:lnTo>
                    <a:lnTo>
                      <a:pt x="28" y="134"/>
                    </a:lnTo>
                    <a:lnTo>
                      <a:pt x="49" y="139"/>
                    </a:lnTo>
                    <a:lnTo>
                      <a:pt x="74" y="144"/>
                    </a:lnTo>
                    <a:lnTo>
                      <a:pt x="103" y="146"/>
                    </a:lnTo>
                    <a:lnTo>
                      <a:pt x="134" y="149"/>
                    </a:lnTo>
                    <a:lnTo>
                      <a:pt x="167" y="149"/>
                    </a:lnTo>
                    <a:lnTo>
                      <a:pt x="84" y="177"/>
                    </a:lnTo>
                    <a:lnTo>
                      <a:pt x="251" y="149"/>
                    </a:lnTo>
                    <a:lnTo>
                      <a:pt x="837" y="149"/>
                    </a:lnTo>
                    <a:close/>
                  </a:path>
                </a:pathLst>
              </a:custGeom>
              <a:solidFill>
                <a:srgbClr val="970018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718" name="Freeform 443">
                <a:extLst>
                  <a:ext uri="{FF2B5EF4-FFF2-40B4-BE49-F238E27FC236}">
                    <a16:creationId xmlns:a16="http://schemas.microsoft.com/office/drawing/2014/main" xmlns="" id="{32FB59EE-2892-4A52-813A-9625DDCABD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14" y="984"/>
                <a:ext cx="1004" cy="177"/>
              </a:xfrm>
              <a:custGeom>
                <a:avLst/>
                <a:gdLst>
                  <a:gd name="T0" fmla="*/ 837 w 1004"/>
                  <a:gd name="T1" fmla="*/ 148 h 177"/>
                  <a:gd name="T2" fmla="*/ 872 w 1004"/>
                  <a:gd name="T3" fmla="*/ 148 h 177"/>
                  <a:gd name="T4" fmla="*/ 902 w 1004"/>
                  <a:gd name="T5" fmla="*/ 145 h 177"/>
                  <a:gd name="T6" fmla="*/ 930 w 1004"/>
                  <a:gd name="T7" fmla="*/ 144 h 177"/>
                  <a:gd name="T8" fmla="*/ 955 w 1004"/>
                  <a:gd name="T9" fmla="*/ 139 h 177"/>
                  <a:gd name="T10" fmla="*/ 976 w 1004"/>
                  <a:gd name="T11" fmla="*/ 134 h 177"/>
                  <a:gd name="T12" fmla="*/ 992 w 1004"/>
                  <a:gd name="T13" fmla="*/ 129 h 177"/>
                  <a:gd name="T14" fmla="*/ 1001 w 1004"/>
                  <a:gd name="T15" fmla="*/ 125 h 177"/>
                  <a:gd name="T16" fmla="*/ 1003 w 1004"/>
                  <a:gd name="T17" fmla="*/ 122 h 177"/>
                  <a:gd name="T18" fmla="*/ 1004 w 1004"/>
                  <a:gd name="T19" fmla="*/ 118 h 177"/>
                  <a:gd name="T20" fmla="*/ 1004 w 1004"/>
                  <a:gd name="T21" fmla="*/ 30 h 177"/>
                  <a:gd name="T22" fmla="*/ 1003 w 1004"/>
                  <a:gd name="T23" fmla="*/ 27 h 177"/>
                  <a:gd name="T24" fmla="*/ 1001 w 1004"/>
                  <a:gd name="T25" fmla="*/ 24 h 177"/>
                  <a:gd name="T26" fmla="*/ 992 w 1004"/>
                  <a:gd name="T27" fmla="*/ 17 h 177"/>
                  <a:gd name="T28" fmla="*/ 976 w 1004"/>
                  <a:gd name="T29" fmla="*/ 12 h 177"/>
                  <a:gd name="T30" fmla="*/ 955 w 1004"/>
                  <a:gd name="T31" fmla="*/ 8 h 177"/>
                  <a:gd name="T32" fmla="*/ 930 w 1004"/>
                  <a:gd name="T33" fmla="*/ 5 h 177"/>
                  <a:gd name="T34" fmla="*/ 902 w 1004"/>
                  <a:gd name="T35" fmla="*/ 1 h 177"/>
                  <a:gd name="T36" fmla="*/ 872 w 1004"/>
                  <a:gd name="T37" fmla="*/ 0 h 177"/>
                  <a:gd name="T38" fmla="*/ 837 w 1004"/>
                  <a:gd name="T39" fmla="*/ 0 h 177"/>
                  <a:gd name="T40" fmla="*/ 167 w 1004"/>
                  <a:gd name="T41" fmla="*/ 0 h 177"/>
                  <a:gd name="T42" fmla="*/ 134 w 1004"/>
                  <a:gd name="T43" fmla="*/ 0 h 177"/>
                  <a:gd name="T44" fmla="*/ 102 w 1004"/>
                  <a:gd name="T45" fmla="*/ 1 h 177"/>
                  <a:gd name="T46" fmla="*/ 74 w 1004"/>
                  <a:gd name="T47" fmla="*/ 5 h 177"/>
                  <a:gd name="T48" fmla="*/ 49 w 1004"/>
                  <a:gd name="T49" fmla="*/ 8 h 177"/>
                  <a:gd name="T50" fmla="*/ 28 w 1004"/>
                  <a:gd name="T51" fmla="*/ 12 h 177"/>
                  <a:gd name="T52" fmla="*/ 12 w 1004"/>
                  <a:gd name="T53" fmla="*/ 17 h 177"/>
                  <a:gd name="T54" fmla="*/ 8 w 1004"/>
                  <a:gd name="T55" fmla="*/ 20 h 177"/>
                  <a:gd name="T56" fmla="*/ 3 w 1004"/>
                  <a:gd name="T57" fmla="*/ 24 h 177"/>
                  <a:gd name="T58" fmla="*/ 1 w 1004"/>
                  <a:gd name="T59" fmla="*/ 27 h 177"/>
                  <a:gd name="T60" fmla="*/ 0 w 1004"/>
                  <a:gd name="T61" fmla="*/ 30 h 177"/>
                  <a:gd name="T62" fmla="*/ 0 w 1004"/>
                  <a:gd name="T63" fmla="*/ 118 h 177"/>
                  <a:gd name="T64" fmla="*/ 1 w 1004"/>
                  <a:gd name="T65" fmla="*/ 122 h 177"/>
                  <a:gd name="T66" fmla="*/ 3 w 1004"/>
                  <a:gd name="T67" fmla="*/ 125 h 177"/>
                  <a:gd name="T68" fmla="*/ 8 w 1004"/>
                  <a:gd name="T69" fmla="*/ 126 h 177"/>
                  <a:gd name="T70" fmla="*/ 12 w 1004"/>
                  <a:gd name="T71" fmla="*/ 129 h 177"/>
                  <a:gd name="T72" fmla="*/ 28 w 1004"/>
                  <a:gd name="T73" fmla="*/ 134 h 177"/>
                  <a:gd name="T74" fmla="*/ 49 w 1004"/>
                  <a:gd name="T75" fmla="*/ 139 h 177"/>
                  <a:gd name="T76" fmla="*/ 74 w 1004"/>
                  <a:gd name="T77" fmla="*/ 144 h 177"/>
                  <a:gd name="T78" fmla="*/ 102 w 1004"/>
                  <a:gd name="T79" fmla="*/ 145 h 177"/>
                  <a:gd name="T80" fmla="*/ 134 w 1004"/>
                  <a:gd name="T81" fmla="*/ 148 h 177"/>
                  <a:gd name="T82" fmla="*/ 167 w 1004"/>
                  <a:gd name="T83" fmla="*/ 148 h 177"/>
                  <a:gd name="T84" fmla="*/ 83 w 1004"/>
                  <a:gd name="T85" fmla="*/ 177 h 177"/>
                  <a:gd name="T86" fmla="*/ 251 w 1004"/>
                  <a:gd name="T87" fmla="*/ 148 h 177"/>
                  <a:gd name="T88" fmla="*/ 837 w 1004"/>
                  <a:gd name="T89" fmla="*/ 148 h 177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w 1004"/>
                  <a:gd name="T136" fmla="*/ 0 h 177"/>
                  <a:gd name="T137" fmla="*/ 1004 w 1004"/>
                  <a:gd name="T138" fmla="*/ 177 h 177"/>
                </a:gdLst>
                <a:ahLst/>
                <a:cxnLst>
                  <a:cxn ang="T90">
                    <a:pos x="T0" y="T1"/>
                  </a:cxn>
                  <a:cxn ang="T91">
                    <a:pos x="T2" y="T3"/>
                  </a:cxn>
                  <a:cxn ang="T92">
                    <a:pos x="T4" y="T5"/>
                  </a:cxn>
                  <a:cxn ang="T93">
                    <a:pos x="T6" y="T7"/>
                  </a:cxn>
                  <a:cxn ang="T94">
                    <a:pos x="T8" y="T9"/>
                  </a:cxn>
                  <a:cxn ang="T95">
                    <a:pos x="T10" y="T11"/>
                  </a:cxn>
                  <a:cxn ang="T96">
                    <a:pos x="T12" y="T13"/>
                  </a:cxn>
                  <a:cxn ang="T97">
                    <a:pos x="T14" y="T15"/>
                  </a:cxn>
                  <a:cxn ang="T98">
                    <a:pos x="T16" y="T17"/>
                  </a:cxn>
                  <a:cxn ang="T99">
                    <a:pos x="T18" y="T19"/>
                  </a:cxn>
                  <a:cxn ang="T100">
                    <a:pos x="T20" y="T21"/>
                  </a:cxn>
                  <a:cxn ang="T101">
                    <a:pos x="T22" y="T23"/>
                  </a:cxn>
                  <a:cxn ang="T102">
                    <a:pos x="T24" y="T25"/>
                  </a:cxn>
                  <a:cxn ang="T103">
                    <a:pos x="T26" y="T27"/>
                  </a:cxn>
                  <a:cxn ang="T104">
                    <a:pos x="T28" y="T29"/>
                  </a:cxn>
                  <a:cxn ang="T105">
                    <a:pos x="T30" y="T31"/>
                  </a:cxn>
                  <a:cxn ang="T106">
                    <a:pos x="T32" y="T33"/>
                  </a:cxn>
                  <a:cxn ang="T107">
                    <a:pos x="T34" y="T35"/>
                  </a:cxn>
                  <a:cxn ang="T108">
                    <a:pos x="T36" y="T37"/>
                  </a:cxn>
                  <a:cxn ang="T109">
                    <a:pos x="T38" y="T39"/>
                  </a:cxn>
                  <a:cxn ang="T110">
                    <a:pos x="T40" y="T41"/>
                  </a:cxn>
                  <a:cxn ang="T111">
                    <a:pos x="T42" y="T43"/>
                  </a:cxn>
                  <a:cxn ang="T112">
                    <a:pos x="T44" y="T45"/>
                  </a:cxn>
                  <a:cxn ang="T113">
                    <a:pos x="T46" y="T47"/>
                  </a:cxn>
                  <a:cxn ang="T114">
                    <a:pos x="T48" y="T49"/>
                  </a:cxn>
                  <a:cxn ang="T115">
                    <a:pos x="T50" y="T51"/>
                  </a:cxn>
                  <a:cxn ang="T116">
                    <a:pos x="T52" y="T53"/>
                  </a:cxn>
                  <a:cxn ang="T117">
                    <a:pos x="T54" y="T55"/>
                  </a:cxn>
                  <a:cxn ang="T118">
                    <a:pos x="T56" y="T57"/>
                  </a:cxn>
                  <a:cxn ang="T119">
                    <a:pos x="T58" y="T59"/>
                  </a:cxn>
                  <a:cxn ang="T120">
                    <a:pos x="T60" y="T61"/>
                  </a:cxn>
                  <a:cxn ang="T121">
                    <a:pos x="T62" y="T63"/>
                  </a:cxn>
                  <a:cxn ang="T122">
                    <a:pos x="T64" y="T65"/>
                  </a:cxn>
                  <a:cxn ang="T123">
                    <a:pos x="T66" y="T67"/>
                  </a:cxn>
                  <a:cxn ang="T124">
                    <a:pos x="T68" y="T69"/>
                  </a:cxn>
                  <a:cxn ang="T125">
                    <a:pos x="T70" y="T71"/>
                  </a:cxn>
                  <a:cxn ang="T126">
                    <a:pos x="T72" y="T73"/>
                  </a:cxn>
                  <a:cxn ang="T127">
                    <a:pos x="T74" y="T75"/>
                  </a:cxn>
                  <a:cxn ang="T128">
                    <a:pos x="T76" y="T77"/>
                  </a:cxn>
                  <a:cxn ang="T129">
                    <a:pos x="T78" y="T79"/>
                  </a:cxn>
                  <a:cxn ang="T130">
                    <a:pos x="T80" y="T81"/>
                  </a:cxn>
                  <a:cxn ang="T131">
                    <a:pos x="T82" y="T83"/>
                  </a:cxn>
                  <a:cxn ang="T132">
                    <a:pos x="T84" y="T85"/>
                  </a:cxn>
                  <a:cxn ang="T133">
                    <a:pos x="T86" y="T87"/>
                  </a:cxn>
                  <a:cxn ang="T134">
                    <a:pos x="T88" y="T89"/>
                  </a:cxn>
                </a:cxnLst>
                <a:rect l="T135" t="T136" r="T137" b="T138"/>
                <a:pathLst>
                  <a:path w="1004" h="177">
                    <a:moveTo>
                      <a:pt x="837" y="148"/>
                    </a:moveTo>
                    <a:lnTo>
                      <a:pt x="872" y="148"/>
                    </a:lnTo>
                    <a:lnTo>
                      <a:pt x="902" y="145"/>
                    </a:lnTo>
                    <a:lnTo>
                      <a:pt x="930" y="144"/>
                    </a:lnTo>
                    <a:lnTo>
                      <a:pt x="955" y="139"/>
                    </a:lnTo>
                    <a:lnTo>
                      <a:pt x="976" y="134"/>
                    </a:lnTo>
                    <a:lnTo>
                      <a:pt x="992" y="129"/>
                    </a:lnTo>
                    <a:lnTo>
                      <a:pt x="1001" y="125"/>
                    </a:lnTo>
                    <a:lnTo>
                      <a:pt x="1003" y="122"/>
                    </a:lnTo>
                    <a:lnTo>
                      <a:pt x="1004" y="118"/>
                    </a:lnTo>
                    <a:lnTo>
                      <a:pt x="1004" y="30"/>
                    </a:lnTo>
                    <a:lnTo>
                      <a:pt x="1003" y="27"/>
                    </a:lnTo>
                    <a:lnTo>
                      <a:pt x="1001" y="24"/>
                    </a:lnTo>
                    <a:lnTo>
                      <a:pt x="992" y="17"/>
                    </a:lnTo>
                    <a:lnTo>
                      <a:pt x="976" y="12"/>
                    </a:lnTo>
                    <a:lnTo>
                      <a:pt x="955" y="8"/>
                    </a:lnTo>
                    <a:lnTo>
                      <a:pt x="930" y="5"/>
                    </a:lnTo>
                    <a:lnTo>
                      <a:pt x="902" y="1"/>
                    </a:lnTo>
                    <a:lnTo>
                      <a:pt x="872" y="0"/>
                    </a:lnTo>
                    <a:lnTo>
                      <a:pt x="837" y="0"/>
                    </a:lnTo>
                    <a:lnTo>
                      <a:pt x="167" y="0"/>
                    </a:lnTo>
                    <a:lnTo>
                      <a:pt x="134" y="0"/>
                    </a:lnTo>
                    <a:lnTo>
                      <a:pt x="102" y="1"/>
                    </a:lnTo>
                    <a:lnTo>
                      <a:pt x="74" y="5"/>
                    </a:lnTo>
                    <a:lnTo>
                      <a:pt x="49" y="8"/>
                    </a:lnTo>
                    <a:lnTo>
                      <a:pt x="28" y="12"/>
                    </a:lnTo>
                    <a:lnTo>
                      <a:pt x="12" y="17"/>
                    </a:lnTo>
                    <a:lnTo>
                      <a:pt x="8" y="20"/>
                    </a:lnTo>
                    <a:lnTo>
                      <a:pt x="3" y="24"/>
                    </a:lnTo>
                    <a:lnTo>
                      <a:pt x="1" y="27"/>
                    </a:lnTo>
                    <a:lnTo>
                      <a:pt x="0" y="30"/>
                    </a:lnTo>
                    <a:lnTo>
                      <a:pt x="0" y="118"/>
                    </a:lnTo>
                    <a:lnTo>
                      <a:pt x="1" y="122"/>
                    </a:lnTo>
                    <a:lnTo>
                      <a:pt x="3" y="125"/>
                    </a:lnTo>
                    <a:lnTo>
                      <a:pt x="8" y="126"/>
                    </a:lnTo>
                    <a:lnTo>
                      <a:pt x="12" y="129"/>
                    </a:lnTo>
                    <a:lnTo>
                      <a:pt x="28" y="134"/>
                    </a:lnTo>
                    <a:lnTo>
                      <a:pt x="49" y="139"/>
                    </a:lnTo>
                    <a:lnTo>
                      <a:pt x="74" y="144"/>
                    </a:lnTo>
                    <a:lnTo>
                      <a:pt x="102" y="145"/>
                    </a:lnTo>
                    <a:lnTo>
                      <a:pt x="134" y="148"/>
                    </a:lnTo>
                    <a:lnTo>
                      <a:pt x="167" y="148"/>
                    </a:lnTo>
                    <a:lnTo>
                      <a:pt x="83" y="177"/>
                    </a:lnTo>
                    <a:lnTo>
                      <a:pt x="251" y="148"/>
                    </a:lnTo>
                    <a:lnTo>
                      <a:pt x="837" y="148"/>
                    </a:lnTo>
                    <a:close/>
                  </a:path>
                </a:pathLst>
              </a:custGeom>
              <a:solidFill>
                <a:srgbClr val="FC0128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  <p:sp>
          <p:nvSpPr>
            <p:cNvPr id="708" name="Rectangle 444">
              <a:extLst>
                <a:ext uri="{FF2B5EF4-FFF2-40B4-BE49-F238E27FC236}">
                  <a16:creationId xmlns:a16="http://schemas.microsoft.com/office/drawing/2014/main" xmlns="" id="{7394834D-F2CC-48AC-871A-17F502FC13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96" y="1014"/>
              <a:ext cx="897" cy="1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TW" sz="1100" b="1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Goods are damaged</a:t>
              </a:r>
              <a:endParaRPr lang="en-US" altLang="zh-TW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709" name="Rectangle 445">
              <a:extLst>
                <a:ext uri="{FF2B5EF4-FFF2-40B4-BE49-F238E27FC236}">
                  <a16:creationId xmlns:a16="http://schemas.microsoft.com/office/drawing/2014/main" xmlns="" id="{99B36B62-EA8F-4E9E-BC5F-5112F691A1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93" y="1011"/>
              <a:ext cx="897" cy="1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TW" sz="1100" b="1">
                  <a:solidFill>
                    <a:srgbClr val="FFFFF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Goods are damaged</a:t>
              </a:r>
              <a:endParaRPr lang="en-US" altLang="zh-TW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710" name="Oval 446">
              <a:extLst>
                <a:ext uri="{FF2B5EF4-FFF2-40B4-BE49-F238E27FC236}">
                  <a16:creationId xmlns:a16="http://schemas.microsoft.com/office/drawing/2014/main" xmlns="" id="{0D83F770-2758-4653-854D-CFC03C0FE0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40" y="2571"/>
              <a:ext cx="760" cy="495"/>
            </a:xfrm>
            <a:prstGeom prst="ellipse">
              <a:avLst/>
            </a:prstGeom>
            <a:solidFill>
              <a:srgbClr val="FCFEB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711" name="Rectangle 447">
              <a:extLst>
                <a:ext uri="{FF2B5EF4-FFF2-40B4-BE49-F238E27FC236}">
                  <a16:creationId xmlns:a16="http://schemas.microsoft.com/office/drawing/2014/main" xmlns="" id="{F512F4D1-6EB8-4742-AD5C-E04EFB9D5D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54" y="2723"/>
              <a:ext cx="476" cy="16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712" name="Rectangle 448">
              <a:extLst>
                <a:ext uri="{FF2B5EF4-FFF2-40B4-BE49-F238E27FC236}">
                  <a16:creationId xmlns:a16="http://schemas.microsoft.com/office/drawing/2014/main" xmlns="" id="{2AB0F88B-515D-4E79-B988-BAA28CCF7D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0" y="2749"/>
              <a:ext cx="291" cy="1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批核</a:t>
              </a:r>
              <a:endParaRPr lang="en-US" altLang="zh-TW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713" name="Oval 449">
              <a:extLst>
                <a:ext uri="{FF2B5EF4-FFF2-40B4-BE49-F238E27FC236}">
                  <a16:creationId xmlns:a16="http://schemas.microsoft.com/office/drawing/2014/main" xmlns="" id="{AA7DEE3C-1676-4C51-A6F5-7FEB6CBDEB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40" y="3292"/>
              <a:ext cx="760" cy="495"/>
            </a:xfrm>
            <a:prstGeom prst="ellipse">
              <a:avLst/>
            </a:prstGeom>
            <a:solidFill>
              <a:srgbClr val="FCFEB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714" name="Rectangle 450">
              <a:extLst>
                <a:ext uri="{FF2B5EF4-FFF2-40B4-BE49-F238E27FC236}">
                  <a16:creationId xmlns:a16="http://schemas.microsoft.com/office/drawing/2014/main" xmlns="" id="{A34503F1-9B3E-42D6-B9BA-0097FFCD22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54" y="3443"/>
              <a:ext cx="476" cy="17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715" name="Rectangle 451">
              <a:extLst>
                <a:ext uri="{FF2B5EF4-FFF2-40B4-BE49-F238E27FC236}">
                  <a16:creationId xmlns:a16="http://schemas.microsoft.com/office/drawing/2014/main" xmlns="" id="{E86FE85A-0F8A-44D0-AB6D-B44B358AA1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0" y="3470"/>
              <a:ext cx="291" cy="1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批核</a:t>
              </a:r>
              <a:endParaRPr lang="en-US" altLang="zh-TW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06834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退货单处理</a:t>
            </a:r>
          </a:p>
        </p:txBody>
      </p:sp>
      <p:sp>
        <p:nvSpPr>
          <p:cNvPr id="135" name="Rectangle 1034">
            <a:extLst>
              <a:ext uri="{FF2B5EF4-FFF2-40B4-BE49-F238E27FC236}">
                <a16:creationId xmlns:a16="http://schemas.microsoft.com/office/drawing/2014/main" xmlns="" id="{09109B1D-EEF0-4910-A437-ADCEB3C82A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27700" y="367057"/>
            <a:ext cx="72136" cy="292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zh-TW" sz="1900" b="1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endParaRPr lang="en-US" altLang="zh-TW" sz="2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38" name="Rectangle 6">
            <a:extLst>
              <a:ext uri="{FF2B5EF4-FFF2-40B4-BE49-F238E27FC236}">
                <a16:creationId xmlns:a16="http://schemas.microsoft.com/office/drawing/2014/main" xmlns="" id="{FDAB6D8A-E075-40B5-ABA1-70C3347306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1709" y="6283669"/>
            <a:ext cx="65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51" name="Rectangle 5">
            <a:extLst>
              <a:ext uri="{FF2B5EF4-FFF2-40B4-BE49-F238E27FC236}">
                <a16:creationId xmlns:a16="http://schemas.microsoft.com/office/drawing/2014/main" xmlns="" id="{87668F85-F974-4190-8476-99B9EBE987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36694" y="5918544"/>
            <a:ext cx="65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452" name="Group 26">
            <a:extLst>
              <a:ext uri="{FF2B5EF4-FFF2-40B4-BE49-F238E27FC236}">
                <a16:creationId xmlns:a16="http://schemas.microsoft.com/office/drawing/2014/main" xmlns="" id="{E3BCDEFD-3C67-4A29-994A-7144957154EA}"/>
              </a:ext>
            </a:extLst>
          </p:cNvPr>
          <p:cNvGrpSpPr>
            <a:grpSpLocks/>
          </p:cNvGrpSpPr>
          <p:nvPr/>
        </p:nvGrpSpPr>
        <p:grpSpPr bwMode="auto">
          <a:xfrm>
            <a:off x="1535044" y="1437032"/>
            <a:ext cx="8478838" cy="3838575"/>
            <a:chOff x="224" y="995"/>
            <a:chExt cx="5341" cy="2418"/>
          </a:xfrm>
        </p:grpSpPr>
        <p:sp>
          <p:nvSpPr>
            <p:cNvPr id="453" name="Rectangle 23">
              <a:extLst>
                <a:ext uri="{FF2B5EF4-FFF2-40B4-BE49-F238E27FC236}">
                  <a16:creationId xmlns:a16="http://schemas.microsoft.com/office/drawing/2014/main" xmlns="" id="{0E1E167B-AC98-466B-BE9D-C38BFA833C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4" y="995"/>
              <a:ext cx="5326" cy="2404"/>
            </a:xfrm>
            <a:prstGeom prst="rect">
              <a:avLst/>
            </a:prstGeom>
            <a:solidFill>
              <a:srgbClr val="EBF4FE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454" name="Rectangle 24">
              <a:extLst>
                <a:ext uri="{FF2B5EF4-FFF2-40B4-BE49-F238E27FC236}">
                  <a16:creationId xmlns:a16="http://schemas.microsoft.com/office/drawing/2014/main" xmlns="" id="{3F3B6212-9C2D-4E27-9BF1-3FE64472F8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" y="1010"/>
              <a:ext cx="5326" cy="2403"/>
            </a:xfrm>
            <a:prstGeom prst="rect">
              <a:avLst/>
            </a:prstGeom>
            <a:solidFill>
              <a:srgbClr val="858E98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455" name="Rectangle 25">
              <a:extLst>
                <a:ext uri="{FF2B5EF4-FFF2-40B4-BE49-F238E27FC236}">
                  <a16:creationId xmlns:a16="http://schemas.microsoft.com/office/drawing/2014/main" xmlns="" id="{667013BC-BCEF-4B5B-BF88-6145200165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1" y="1003"/>
              <a:ext cx="5327" cy="2403"/>
            </a:xfrm>
            <a:prstGeom prst="rect">
              <a:avLst/>
            </a:prstGeom>
            <a:solidFill>
              <a:srgbClr val="DEECFE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456" name="Group 30">
            <a:extLst>
              <a:ext uri="{FF2B5EF4-FFF2-40B4-BE49-F238E27FC236}">
                <a16:creationId xmlns:a16="http://schemas.microsoft.com/office/drawing/2014/main" xmlns="" id="{8F94EAFA-383D-44EC-A201-D574B7A1ED58}"/>
              </a:ext>
            </a:extLst>
          </p:cNvPr>
          <p:cNvGrpSpPr>
            <a:grpSpLocks/>
          </p:cNvGrpSpPr>
          <p:nvPr/>
        </p:nvGrpSpPr>
        <p:grpSpPr bwMode="auto">
          <a:xfrm>
            <a:off x="3887719" y="2245069"/>
            <a:ext cx="6018213" cy="2941638"/>
            <a:chOff x="1706" y="1504"/>
            <a:chExt cx="3791" cy="1853"/>
          </a:xfrm>
        </p:grpSpPr>
        <p:sp>
          <p:nvSpPr>
            <p:cNvPr id="457" name="Rectangle 27">
              <a:extLst>
                <a:ext uri="{FF2B5EF4-FFF2-40B4-BE49-F238E27FC236}">
                  <a16:creationId xmlns:a16="http://schemas.microsoft.com/office/drawing/2014/main" xmlns="" id="{E06E05F1-759C-47F0-B626-6BD92AE8AD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06" y="1504"/>
              <a:ext cx="3776" cy="1838"/>
            </a:xfrm>
            <a:prstGeom prst="rect">
              <a:avLst/>
            </a:prstGeom>
            <a:solidFill>
              <a:srgbClr val="EAEBF6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458" name="Rectangle 28">
              <a:extLst>
                <a:ext uri="{FF2B5EF4-FFF2-40B4-BE49-F238E27FC236}">
                  <a16:creationId xmlns:a16="http://schemas.microsoft.com/office/drawing/2014/main" xmlns="" id="{13B49A5E-8BDE-41A5-B6FE-E4BEE50B04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1" y="1518"/>
              <a:ext cx="3776" cy="1839"/>
            </a:xfrm>
            <a:prstGeom prst="rect">
              <a:avLst/>
            </a:prstGeom>
            <a:solidFill>
              <a:srgbClr val="84859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459" name="Rectangle 29">
              <a:extLst>
                <a:ext uri="{FF2B5EF4-FFF2-40B4-BE49-F238E27FC236}">
                  <a16:creationId xmlns:a16="http://schemas.microsoft.com/office/drawing/2014/main" xmlns="" id="{E706930F-FD1D-4E14-8761-8A0F8957BF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4" y="1511"/>
              <a:ext cx="3776" cy="1839"/>
            </a:xfrm>
            <a:prstGeom prst="rect">
              <a:avLst/>
            </a:prstGeom>
            <a:solidFill>
              <a:srgbClr val="DCDEF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460" name="Group 33">
            <a:extLst>
              <a:ext uri="{FF2B5EF4-FFF2-40B4-BE49-F238E27FC236}">
                <a16:creationId xmlns:a16="http://schemas.microsoft.com/office/drawing/2014/main" xmlns="" id="{028DF2AB-81B3-4610-AA21-0A385FD684BD}"/>
              </a:ext>
            </a:extLst>
          </p:cNvPr>
          <p:cNvGrpSpPr>
            <a:grpSpLocks/>
          </p:cNvGrpSpPr>
          <p:nvPr/>
        </p:nvGrpSpPr>
        <p:grpSpPr bwMode="auto">
          <a:xfrm>
            <a:off x="4886257" y="2181569"/>
            <a:ext cx="527050" cy="152400"/>
            <a:chOff x="2335" y="1464"/>
            <a:chExt cx="332" cy="96"/>
          </a:xfrm>
        </p:grpSpPr>
        <p:sp>
          <p:nvSpPr>
            <p:cNvPr id="461" name="Rectangle 31">
              <a:extLst>
                <a:ext uri="{FF2B5EF4-FFF2-40B4-BE49-F238E27FC236}">
                  <a16:creationId xmlns:a16="http://schemas.microsoft.com/office/drawing/2014/main" xmlns="" id="{5E14A958-D462-4A9F-BE6A-B12505CFAE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35" y="1500"/>
              <a:ext cx="235" cy="22"/>
            </a:xfrm>
            <a:prstGeom prst="rect">
              <a:avLst/>
            </a:prstGeom>
            <a:solidFill>
              <a:srgbClr val="0019D1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462" name="Freeform 32">
              <a:extLst>
                <a:ext uri="{FF2B5EF4-FFF2-40B4-BE49-F238E27FC236}">
                  <a16:creationId xmlns:a16="http://schemas.microsoft.com/office/drawing/2014/main" xmlns="" id="{E2494FE3-C3CA-4010-9F43-332DB33E88D3}"/>
                </a:ext>
              </a:extLst>
            </p:cNvPr>
            <p:cNvSpPr>
              <a:spLocks/>
            </p:cNvSpPr>
            <p:nvPr/>
          </p:nvSpPr>
          <p:spPr bwMode="auto">
            <a:xfrm>
              <a:off x="2567" y="1464"/>
              <a:ext cx="100" cy="96"/>
            </a:xfrm>
            <a:custGeom>
              <a:avLst/>
              <a:gdLst>
                <a:gd name="T0" fmla="*/ 0 w 100"/>
                <a:gd name="T1" fmla="*/ 96 h 96"/>
                <a:gd name="T2" fmla="*/ 100 w 100"/>
                <a:gd name="T3" fmla="*/ 47 h 96"/>
                <a:gd name="T4" fmla="*/ 0 w 100"/>
                <a:gd name="T5" fmla="*/ 0 h 96"/>
                <a:gd name="T6" fmla="*/ 0 w 100"/>
                <a:gd name="T7" fmla="*/ 96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0"/>
                <a:gd name="T13" fmla="*/ 0 h 96"/>
                <a:gd name="T14" fmla="*/ 100 w 100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0" h="96">
                  <a:moveTo>
                    <a:pt x="0" y="96"/>
                  </a:moveTo>
                  <a:lnTo>
                    <a:pt x="100" y="47"/>
                  </a:lnTo>
                  <a:lnTo>
                    <a:pt x="0" y="0"/>
                  </a:lnTo>
                  <a:lnTo>
                    <a:pt x="0" y="96"/>
                  </a:lnTo>
                  <a:close/>
                </a:path>
              </a:pathLst>
            </a:custGeom>
            <a:solidFill>
              <a:srgbClr val="0019D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463" name="Group 38">
            <a:extLst>
              <a:ext uri="{FF2B5EF4-FFF2-40B4-BE49-F238E27FC236}">
                <a16:creationId xmlns:a16="http://schemas.microsoft.com/office/drawing/2014/main" xmlns="" id="{E6933396-F3E9-4FA1-B70E-ACEE36D06F85}"/>
              </a:ext>
            </a:extLst>
          </p:cNvPr>
          <p:cNvGrpSpPr>
            <a:grpSpLocks/>
          </p:cNvGrpSpPr>
          <p:nvPr/>
        </p:nvGrpSpPr>
        <p:grpSpPr bwMode="auto">
          <a:xfrm>
            <a:off x="5403782" y="1710082"/>
            <a:ext cx="1733550" cy="1098550"/>
            <a:chOff x="2661" y="1167"/>
            <a:chExt cx="1092" cy="692"/>
          </a:xfrm>
        </p:grpSpPr>
        <p:sp>
          <p:nvSpPr>
            <p:cNvPr id="464" name="Freeform 34">
              <a:extLst>
                <a:ext uri="{FF2B5EF4-FFF2-40B4-BE49-F238E27FC236}">
                  <a16:creationId xmlns:a16="http://schemas.microsoft.com/office/drawing/2014/main" xmlns="" id="{E442027E-D4D3-46C2-B735-2B2BE77DCAA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61" y="1167"/>
              <a:ext cx="1092" cy="692"/>
            </a:xfrm>
            <a:custGeom>
              <a:avLst/>
              <a:gdLst>
                <a:gd name="T0" fmla="*/ 0 w 1092"/>
                <a:gd name="T1" fmla="*/ 692 h 692"/>
                <a:gd name="T2" fmla="*/ 0 w 1092"/>
                <a:gd name="T3" fmla="*/ 0 h 692"/>
                <a:gd name="T4" fmla="*/ 863 w 1092"/>
                <a:gd name="T5" fmla="*/ 0 h 692"/>
                <a:gd name="T6" fmla="*/ 1092 w 1092"/>
                <a:gd name="T7" fmla="*/ 145 h 692"/>
                <a:gd name="T8" fmla="*/ 1092 w 1092"/>
                <a:gd name="T9" fmla="*/ 692 h 692"/>
                <a:gd name="T10" fmla="*/ 0 w 1092"/>
                <a:gd name="T11" fmla="*/ 692 h 69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092"/>
                <a:gd name="T19" fmla="*/ 0 h 692"/>
                <a:gd name="T20" fmla="*/ 1092 w 1092"/>
                <a:gd name="T21" fmla="*/ 692 h 69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092" h="692">
                  <a:moveTo>
                    <a:pt x="0" y="692"/>
                  </a:moveTo>
                  <a:lnTo>
                    <a:pt x="0" y="0"/>
                  </a:lnTo>
                  <a:lnTo>
                    <a:pt x="863" y="0"/>
                  </a:lnTo>
                  <a:lnTo>
                    <a:pt x="1092" y="145"/>
                  </a:lnTo>
                  <a:lnTo>
                    <a:pt x="1092" y="692"/>
                  </a:lnTo>
                  <a:lnTo>
                    <a:pt x="0" y="692"/>
                  </a:lnTo>
                  <a:close/>
                </a:path>
              </a:pathLst>
            </a:cu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465" name="Freeform 35">
              <a:extLst>
                <a:ext uri="{FF2B5EF4-FFF2-40B4-BE49-F238E27FC236}">
                  <a16:creationId xmlns:a16="http://schemas.microsoft.com/office/drawing/2014/main" xmlns="" id="{BB44D405-1456-41F6-A271-BC4FBDAD0582}"/>
                </a:ext>
              </a:extLst>
            </p:cNvPr>
            <p:cNvSpPr>
              <a:spLocks/>
            </p:cNvSpPr>
            <p:nvPr/>
          </p:nvSpPr>
          <p:spPr bwMode="auto">
            <a:xfrm>
              <a:off x="3524" y="1167"/>
              <a:ext cx="229" cy="145"/>
            </a:xfrm>
            <a:custGeom>
              <a:avLst/>
              <a:gdLst>
                <a:gd name="T0" fmla="*/ 0 w 229"/>
                <a:gd name="T1" fmla="*/ 0 h 145"/>
                <a:gd name="T2" fmla="*/ 61 w 229"/>
                <a:gd name="T3" fmla="*/ 140 h 145"/>
                <a:gd name="T4" fmla="*/ 70 w 229"/>
                <a:gd name="T5" fmla="*/ 132 h 145"/>
                <a:gd name="T6" fmla="*/ 85 w 229"/>
                <a:gd name="T7" fmla="*/ 127 h 145"/>
                <a:gd name="T8" fmla="*/ 102 w 229"/>
                <a:gd name="T9" fmla="*/ 125 h 145"/>
                <a:gd name="T10" fmla="*/ 121 w 229"/>
                <a:gd name="T11" fmla="*/ 123 h 145"/>
                <a:gd name="T12" fmla="*/ 144 w 229"/>
                <a:gd name="T13" fmla="*/ 125 h 145"/>
                <a:gd name="T14" fmla="*/ 170 w 229"/>
                <a:gd name="T15" fmla="*/ 131 h 145"/>
                <a:gd name="T16" fmla="*/ 199 w 229"/>
                <a:gd name="T17" fmla="*/ 136 h 145"/>
                <a:gd name="T18" fmla="*/ 229 w 229"/>
                <a:gd name="T19" fmla="*/ 145 h 145"/>
                <a:gd name="T20" fmla="*/ 0 w 229"/>
                <a:gd name="T21" fmla="*/ 0 h 145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29"/>
                <a:gd name="T34" fmla="*/ 0 h 145"/>
                <a:gd name="T35" fmla="*/ 229 w 229"/>
                <a:gd name="T36" fmla="*/ 145 h 145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29" h="145">
                  <a:moveTo>
                    <a:pt x="0" y="0"/>
                  </a:moveTo>
                  <a:lnTo>
                    <a:pt x="61" y="140"/>
                  </a:lnTo>
                  <a:lnTo>
                    <a:pt x="70" y="132"/>
                  </a:lnTo>
                  <a:lnTo>
                    <a:pt x="85" y="127"/>
                  </a:lnTo>
                  <a:lnTo>
                    <a:pt x="102" y="125"/>
                  </a:lnTo>
                  <a:lnTo>
                    <a:pt x="121" y="123"/>
                  </a:lnTo>
                  <a:lnTo>
                    <a:pt x="144" y="125"/>
                  </a:lnTo>
                  <a:lnTo>
                    <a:pt x="170" y="131"/>
                  </a:lnTo>
                  <a:lnTo>
                    <a:pt x="199" y="136"/>
                  </a:lnTo>
                  <a:lnTo>
                    <a:pt x="229" y="1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CBCB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466" name="Freeform 36">
              <a:extLst>
                <a:ext uri="{FF2B5EF4-FFF2-40B4-BE49-F238E27FC236}">
                  <a16:creationId xmlns:a16="http://schemas.microsoft.com/office/drawing/2014/main" xmlns="" id="{81F28264-2715-4DDB-ABD9-9234F95CAD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61" y="1167"/>
              <a:ext cx="1092" cy="692"/>
            </a:xfrm>
            <a:custGeom>
              <a:avLst/>
              <a:gdLst>
                <a:gd name="T0" fmla="*/ 0 w 1092"/>
                <a:gd name="T1" fmla="*/ 692 h 692"/>
                <a:gd name="T2" fmla="*/ 0 w 1092"/>
                <a:gd name="T3" fmla="*/ 0 h 692"/>
                <a:gd name="T4" fmla="*/ 863 w 1092"/>
                <a:gd name="T5" fmla="*/ 0 h 692"/>
                <a:gd name="T6" fmla="*/ 1092 w 1092"/>
                <a:gd name="T7" fmla="*/ 145 h 692"/>
                <a:gd name="T8" fmla="*/ 1092 w 1092"/>
                <a:gd name="T9" fmla="*/ 692 h 692"/>
                <a:gd name="T10" fmla="*/ 0 w 1092"/>
                <a:gd name="T11" fmla="*/ 692 h 69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092"/>
                <a:gd name="T19" fmla="*/ 0 h 692"/>
                <a:gd name="T20" fmla="*/ 1092 w 1092"/>
                <a:gd name="T21" fmla="*/ 692 h 69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092" h="692">
                  <a:moveTo>
                    <a:pt x="0" y="692"/>
                  </a:moveTo>
                  <a:lnTo>
                    <a:pt x="0" y="0"/>
                  </a:lnTo>
                  <a:lnTo>
                    <a:pt x="863" y="0"/>
                  </a:lnTo>
                  <a:lnTo>
                    <a:pt x="1092" y="145"/>
                  </a:lnTo>
                  <a:lnTo>
                    <a:pt x="1092" y="692"/>
                  </a:lnTo>
                  <a:lnTo>
                    <a:pt x="0" y="692"/>
                  </a:lnTo>
                  <a:close/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467" name="Freeform 37">
              <a:extLst>
                <a:ext uri="{FF2B5EF4-FFF2-40B4-BE49-F238E27FC236}">
                  <a16:creationId xmlns:a16="http://schemas.microsoft.com/office/drawing/2014/main" xmlns="" id="{D3B09692-D559-4495-B794-E6F73D72ED5C}"/>
                </a:ext>
              </a:extLst>
            </p:cNvPr>
            <p:cNvSpPr>
              <a:spLocks/>
            </p:cNvSpPr>
            <p:nvPr/>
          </p:nvSpPr>
          <p:spPr bwMode="auto">
            <a:xfrm>
              <a:off x="3524" y="1167"/>
              <a:ext cx="229" cy="145"/>
            </a:xfrm>
            <a:custGeom>
              <a:avLst/>
              <a:gdLst>
                <a:gd name="T0" fmla="*/ 0 w 229"/>
                <a:gd name="T1" fmla="*/ 0 h 145"/>
                <a:gd name="T2" fmla="*/ 61 w 229"/>
                <a:gd name="T3" fmla="*/ 140 h 145"/>
                <a:gd name="T4" fmla="*/ 70 w 229"/>
                <a:gd name="T5" fmla="*/ 132 h 145"/>
                <a:gd name="T6" fmla="*/ 85 w 229"/>
                <a:gd name="T7" fmla="*/ 127 h 145"/>
                <a:gd name="T8" fmla="*/ 102 w 229"/>
                <a:gd name="T9" fmla="*/ 125 h 145"/>
                <a:gd name="T10" fmla="*/ 121 w 229"/>
                <a:gd name="T11" fmla="*/ 123 h 145"/>
                <a:gd name="T12" fmla="*/ 144 w 229"/>
                <a:gd name="T13" fmla="*/ 125 h 145"/>
                <a:gd name="T14" fmla="*/ 170 w 229"/>
                <a:gd name="T15" fmla="*/ 131 h 145"/>
                <a:gd name="T16" fmla="*/ 199 w 229"/>
                <a:gd name="T17" fmla="*/ 136 h 145"/>
                <a:gd name="T18" fmla="*/ 229 w 229"/>
                <a:gd name="T19" fmla="*/ 145 h 14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29"/>
                <a:gd name="T31" fmla="*/ 0 h 145"/>
                <a:gd name="T32" fmla="*/ 229 w 229"/>
                <a:gd name="T33" fmla="*/ 145 h 145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29" h="145">
                  <a:moveTo>
                    <a:pt x="0" y="0"/>
                  </a:moveTo>
                  <a:lnTo>
                    <a:pt x="61" y="140"/>
                  </a:lnTo>
                  <a:lnTo>
                    <a:pt x="70" y="132"/>
                  </a:lnTo>
                  <a:lnTo>
                    <a:pt x="85" y="127"/>
                  </a:lnTo>
                  <a:lnTo>
                    <a:pt x="102" y="125"/>
                  </a:lnTo>
                  <a:lnTo>
                    <a:pt x="121" y="123"/>
                  </a:lnTo>
                  <a:lnTo>
                    <a:pt x="144" y="125"/>
                  </a:lnTo>
                  <a:lnTo>
                    <a:pt x="170" y="131"/>
                  </a:lnTo>
                  <a:lnTo>
                    <a:pt x="199" y="136"/>
                  </a:lnTo>
                  <a:lnTo>
                    <a:pt x="229" y="145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468" name="Group 43">
            <a:extLst>
              <a:ext uri="{FF2B5EF4-FFF2-40B4-BE49-F238E27FC236}">
                <a16:creationId xmlns:a16="http://schemas.microsoft.com/office/drawing/2014/main" xmlns="" id="{30F4B7C4-B0EF-46E7-977B-57131EA93020}"/>
              </a:ext>
            </a:extLst>
          </p:cNvPr>
          <p:cNvGrpSpPr>
            <a:grpSpLocks/>
          </p:cNvGrpSpPr>
          <p:nvPr/>
        </p:nvGrpSpPr>
        <p:grpSpPr bwMode="auto">
          <a:xfrm>
            <a:off x="7658032" y="1710082"/>
            <a:ext cx="1712912" cy="1098550"/>
            <a:chOff x="4081" y="1167"/>
            <a:chExt cx="1079" cy="692"/>
          </a:xfrm>
        </p:grpSpPr>
        <p:sp>
          <p:nvSpPr>
            <p:cNvPr id="469" name="Freeform 39">
              <a:extLst>
                <a:ext uri="{FF2B5EF4-FFF2-40B4-BE49-F238E27FC236}">
                  <a16:creationId xmlns:a16="http://schemas.microsoft.com/office/drawing/2014/main" xmlns="" id="{2A1E0C35-F7CE-45C1-8649-2D2DE8F6B87A}"/>
                </a:ext>
              </a:extLst>
            </p:cNvPr>
            <p:cNvSpPr>
              <a:spLocks/>
            </p:cNvSpPr>
            <p:nvPr/>
          </p:nvSpPr>
          <p:spPr bwMode="auto">
            <a:xfrm>
              <a:off x="4081" y="1167"/>
              <a:ext cx="1079" cy="692"/>
            </a:xfrm>
            <a:custGeom>
              <a:avLst/>
              <a:gdLst>
                <a:gd name="T0" fmla="*/ 0 w 1079"/>
                <a:gd name="T1" fmla="*/ 692 h 692"/>
                <a:gd name="T2" fmla="*/ 0 w 1079"/>
                <a:gd name="T3" fmla="*/ 0 h 692"/>
                <a:gd name="T4" fmla="*/ 853 w 1079"/>
                <a:gd name="T5" fmla="*/ 0 h 692"/>
                <a:gd name="T6" fmla="*/ 1079 w 1079"/>
                <a:gd name="T7" fmla="*/ 145 h 692"/>
                <a:gd name="T8" fmla="*/ 1079 w 1079"/>
                <a:gd name="T9" fmla="*/ 692 h 692"/>
                <a:gd name="T10" fmla="*/ 0 w 1079"/>
                <a:gd name="T11" fmla="*/ 692 h 69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079"/>
                <a:gd name="T19" fmla="*/ 0 h 692"/>
                <a:gd name="T20" fmla="*/ 1079 w 1079"/>
                <a:gd name="T21" fmla="*/ 692 h 69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079" h="692">
                  <a:moveTo>
                    <a:pt x="0" y="692"/>
                  </a:moveTo>
                  <a:lnTo>
                    <a:pt x="0" y="0"/>
                  </a:lnTo>
                  <a:lnTo>
                    <a:pt x="853" y="0"/>
                  </a:lnTo>
                  <a:lnTo>
                    <a:pt x="1079" y="145"/>
                  </a:lnTo>
                  <a:lnTo>
                    <a:pt x="1079" y="692"/>
                  </a:lnTo>
                  <a:lnTo>
                    <a:pt x="0" y="692"/>
                  </a:lnTo>
                  <a:close/>
                </a:path>
              </a:pathLst>
            </a:cu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470" name="Freeform 40">
              <a:extLst>
                <a:ext uri="{FF2B5EF4-FFF2-40B4-BE49-F238E27FC236}">
                  <a16:creationId xmlns:a16="http://schemas.microsoft.com/office/drawing/2014/main" xmlns="" id="{39666564-3B63-4ED9-92CA-7EAB5FE9B41E}"/>
                </a:ext>
              </a:extLst>
            </p:cNvPr>
            <p:cNvSpPr>
              <a:spLocks/>
            </p:cNvSpPr>
            <p:nvPr/>
          </p:nvSpPr>
          <p:spPr bwMode="auto">
            <a:xfrm>
              <a:off x="4934" y="1167"/>
              <a:ext cx="226" cy="145"/>
            </a:xfrm>
            <a:custGeom>
              <a:avLst/>
              <a:gdLst>
                <a:gd name="T0" fmla="*/ 0 w 226"/>
                <a:gd name="T1" fmla="*/ 0 h 145"/>
                <a:gd name="T2" fmla="*/ 59 w 226"/>
                <a:gd name="T3" fmla="*/ 140 h 145"/>
                <a:gd name="T4" fmla="*/ 68 w 226"/>
                <a:gd name="T5" fmla="*/ 132 h 145"/>
                <a:gd name="T6" fmla="*/ 84 w 226"/>
                <a:gd name="T7" fmla="*/ 127 h 145"/>
                <a:gd name="T8" fmla="*/ 101 w 226"/>
                <a:gd name="T9" fmla="*/ 125 h 145"/>
                <a:gd name="T10" fmla="*/ 120 w 226"/>
                <a:gd name="T11" fmla="*/ 123 h 145"/>
                <a:gd name="T12" fmla="*/ 142 w 226"/>
                <a:gd name="T13" fmla="*/ 125 h 145"/>
                <a:gd name="T14" fmla="*/ 167 w 226"/>
                <a:gd name="T15" fmla="*/ 131 h 145"/>
                <a:gd name="T16" fmla="*/ 195 w 226"/>
                <a:gd name="T17" fmla="*/ 136 h 145"/>
                <a:gd name="T18" fmla="*/ 226 w 226"/>
                <a:gd name="T19" fmla="*/ 145 h 145"/>
                <a:gd name="T20" fmla="*/ 0 w 226"/>
                <a:gd name="T21" fmla="*/ 0 h 145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26"/>
                <a:gd name="T34" fmla="*/ 0 h 145"/>
                <a:gd name="T35" fmla="*/ 226 w 226"/>
                <a:gd name="T36" fmla="*/ 145 h 145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26" h="145">
                  <a:moveTo>
                    <a:pt x="0" y="0"/>
                  </a:moveTo>
                  <a:lnTo>
                    <a:pt x="59" y="140"/>
                  </a:lnTo>
                  <a:lnTo>
                    <a:pt x="68" y="132"/>
                  </a:lnTo>
                  <a:lnTo>
                    <a:pt x="84" y="127"/>
                  </a:lnTo>
                  <a:lnTo>
                    <a:pt x="101" y="125"/>
                  </a:lnTo>
                  <a:lnTo>
                    <a:pt x="120" y="123"/>
                  </a:lnTo>
                  <a:lnTo>
                    <a:pt x="142" y="125"/>
                  </a:lnTo>
                  <a:lnTo>
                    <a:pt x="167" y="131"/>
                  </a:lnTo>
                  <a:lnTo>
                    <a:pt x="195" y="136"/>
                  </a:lnTo>
                  <a:lnTo>
                    <a:pt x="226" y="1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CBCB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471" name="Freeform 41">
              <a:extLst>
                <a:ext uri="{FF2B5EF4-FFF2-40B4-BE49-F238E27FC236}">
                  <a16:creationId xmlns:a16="http://schemas.microsoft.com/office/drawing/2014/main" xmlns="" id="{7B64A8D0-2FF3-4B56-9ECF-0162992D1A67}"/>
                </a:ext>
              </a:extLst>
            </p:cNvPr>
            <p:cNvSpPr>
              <a:spLocks/>
            </p:cNvSpPr>
            <p:nvPr/>
          </p:nvSpPr>
          <p:spPr bwMode="auto">
            <a:xfrm>
              <a:off x="4081" y="1167"/>
              <a:ext cx="1079" cy="692"/>
            </a:xfrm>
            <a:custGeom>
              <a:avLst/>
              <a:gdLst>
                <a:gd name="T0" fmla="*/ 0 w 1079"/>
                <a:gd name="T1" fmla="*/ 692 h 692"/>
                <a:gd name="T2" fmla="*/ 0 w 1079"/>
                <a:gd name="T3" fmla="*/ 0 h 692"/>
                <a:gd name="T4" fmla="*/ 853 w 1079"/>
                <a:gd name="T5" fmla="*/ 0 h 692"/>
                <a:gd name="T6" fmla="*/ 1079 w 1079"/>
                <a:gd name="T7" fmla="*/ 145 h 692"/>
                <a:gd name="T8" fmla="*/ 1079 w 1079"/>
                <a:gd name="T9" fmla="*/ 692 h 692"/>
                <a:gd name="T10" fmla="*/ 0 w 1079"/>
                <a:gd name="T11" fmla="*/ 692 h 69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079"/>
                <a:gd name="T19" fmla="*/ 0 h 692"/>
                <a:gd name="T20" fmla="*/ 1079 w 1079"/>
                <a:gd name="T21" fmla="*/ 692 h 69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079" h="692">
                  <a:moveTo>
                    <a:pt x="0" y="692"/>
                  </a:moveTo>
                  <a:lnTo>
                    <a:pt x="0" y="0"/>
                  </a:lnTo>
                  <a:lnTo>
                    <a:pt x="853" y="0"/>
                  </a:lnTo>
                  <a:lnTo>
                    <a:pt x="1079" y="145"/>
                  </a:lnTo>
                  <a:lnTo>
                    <a:pt x="1079" y="692"/>
                  </a:lnTo>
                  <a:lnTo>
                    <a:pt x="0" y="692"/>
                  </a:lnTo>
                  <a:close/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472" name="Freeform 42">
              <a:extLst>
                <a:ext uri="{FF2B5EF4-FFF2-40B4-BE49-F238E27FC236}">
                  <a16:creationId xmlns:a16="http://schemas.microsoft.com/office/drawing/2014/main" xmlns="" id="{BF0B77DE-4D42-476A-8605-BFEAFD95F7DE}"/>
                </a:ext>
              </a:extLst>
            </p:cNvPr>
            <p:cNvSpPr>
              <a:spLocks/>
            </p:cNvSpPr>
            <p:nvPr/>
          </p:nvSpPr>
          <p:spPr bwMode="auto">
            <a:xfrm>
              <a:off x="4934" y="1167"/>
              <a:ext cx="226" cy="145"/>
            </a:xfrm>
            <a:custGeom>
              <a:avLst/>
              <a:gdLst>
                <a:gd name="T0" fmla="*/ 0 w 226"/>
                <a:gd name="T1" fmla="*/ 0 h 145"/>
                <a:gd name="T2" fmla="*/ 59 w 226"/>
                <a:gd name="T3" fmla="*/ 140 h 145"/>
                <a:gd name="T4" fmla="*/ 68 w 226"/>
                <a:gd name="T5" fmla="*/ 132 h 145"/>
                <a:gd name="T6" fmla="*/ 84 w 226"/>
                <a:gd name="T7" fmla="*/ 127 h 145"/>
                <a:gd name="T8" fmla="*/ 101 w 226"/>
                <a:gd name="T9" fmla="*/ 125 h 145"/>
                <a:gd name="T10" fmla="*/ 120 w 226"/>
                <a:gd name="T11" fmla="*/ 123 h 145"/>
                <a:gd name="T12" fmla="*/ 142 w 226"/>
                <a:gd name="T13" fmla="*/ 125 h 145"/>
                <a:gd name="T14" fmla="*/ 167 w 226"/>
                <a:gd name="T15" fmla="*/ 131 h 145"/>
                <a:gd name="T16" fmla="*/ 195 w 226"/>
                <a:gd name="T17" fmla="*/ 136 h 145"/>
                <a:gd name="T18" fmla="*/ 226 w 226"/>
                <a:gd name="T19" fmla="*/ 145 h 14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26"/>
                <a:gd name="T31" fmla="*/ 0 h 145"/>
                <a:gd name="T32" fmla="*/ 226 w 226"/>
                <a:gd name="T33" fmla="*/ 145 h 145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26" h="145">
                  <a:moveTo>
                    <a:pt x="0" y="0"/>
                  </a:moveTo>
                  <a:lnTo>
                    <a:pt x="59" y="140"/>
                  </a:lnTo>
                  <a:lnTo>
                    <a:pt x="68" y="132"/>
                  </a:lnTo>
                  <a:lnTo>
                    <a:pt x="84" y="127"/>
                  </a:lnTo>
                  <a:lnTo>
                    <a:pt x="101" y="125"/>
                  </a:lnTo>
                  <a:lnTo>
                    <a:pt x="120" y="123"/>
                  </a:lnTo>
                  <a:lnTo>
                    <a:pt x="142" y="125"/>
                  </a:lnTo>
                  <a:lnTo>
                    <a:pt x="167" y="131"/>
                  </a:lnTo>
                  <a:lnTo>
                    <a:pt x="195" y="136"/>
                  </a:lnTo>
                  <a:lnTo>
                    <a:pt x="226" y="145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sp>
        <p:nvSpPr>
          <p:cNvPr id="473" name="Rectangle 44">
            <a:extLst>
              <a:ext uri="{FF2B5EF4-FFF2-40B4-BE49-F238E27FC236}">
                <a16:creationId xmlns:a16="http://schemas.microsoft.com/office/drawing/2014/main" xmlns="" id="{ECC0F2F2-69DC-4FAA-9084-C939F2C780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88194" y="1797394"/>
            <a:ext cx="1498600" cy="33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74" name="Rectangle 45">
            <a:extLst>
              <a:ext uri="{FF2B5EF4-FFF2-40B4-BE49-F238E27FC236}">
                <a16:creationId xmlns:a16="http://schemas.microsoft.com/office/drawing/2014/main" xmlns="" id="{C4CC5BC0-A3BB-4DB2-8A9E-EF3B1E5008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75507" y="1846607"/>
            <a:ext cx="1143000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zh-TW" altLang="en-US" b="1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贷项通知单</a:t>
            </a:r>
            <a:endParaRPr lang="zh-TW" altLang="en-US" sz="2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75" name="Line 46">
            <a:extLst>
              <a:ext uri="{FF2B5EF4-FFF2-40B4-BE49-F238E27FC236}">
                <a16:creationId xmlns:a16="http://schemas.microsoft.com/office/drawing/2014/main" xmlns="" id="{7C408DA9-FB7A-4441-AEE4-BD6709E19278}"/>
              </a:ext>
            </a:extLst>
          </p:cNvPr>
          <p:cNvSpPr>
            <a:spLocks noChangeShapeType="1"/>
          </p:cNvSpPr>
          <p:nvPr/>
        </p:nvSpPr>
        <p:spPr bwMode="auto">
          <a:xfrm>
            <a:off x="7761219" y="2170457"/>
            <a:ext cx="1330325" cy="1587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76" name="Rectangle 48">
            <a:extLst>
              <a:ext uri="{FF2B5EF4-FFF2-40B4-BE49-F238E27FC236}">
                <a16:creationId xmlns:a16="http://schemas.microsoft.com/office/drawing/2014/main" xmlns="" id="{2CE9FC0A-766D-4577-9A62-53639D031B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40307" y="1710082"/>
            <a:ext cx="992187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77" name="Rectangle 49">
            <a:extLst>
              <a:ext uri="{FF2B5EF4-FFF2-40B4-BE49-F238E27FC236}">
                <a16:creationId xmlns:a16="http://schemas.microsoft.com/office/drawing/2014/main" xmlns="" id="{01CC1DAF-FF77-41DF-83C3-CE8775DAEF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51444" y="1914869"/>
            <a:ext cx="115416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zh-TW" altLang="en-US" b="1" dirty="0" smtClean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退货</a:t>
            </a:r>
            <a:r>
              <a:rPr lang="zh-CN" altLang="en-US" b="1" dirty="0" smtClean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送货</a:t>
            </a:r>
            <a:r>
              <a:rPr lang="zh-TW" altLang="en-US" b="1" dirty="0" smtClean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单</a:t>
            </a:r>
            <a:endParaRPr lang="zh-TW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78" name="Line 51">
            <a:extLst>
              <a:ext uri="{FF2B5EF4-FFF2-40B4-BE49-F238E27FC236}">
                <a16:creationId xmlns:a16="http://schemas.microsoft.com/office/drawing/2014/main" xmlns="" id="{B1550B36-C8D4-4419-A3B8-2CC334F4C036}"/>
              </a:ext>
            </a:extLst>
          </p:cNvPr>
          <p:cNvSpPr>
            <a:spLocks noChangeShapeType="1"/>
          </p:cNvSpPr>
          <p:nvPr/>
        </p:nvSpPr>
        <p:spPr bwMode="auto">
          <a:xfrm>
            <a:off x="5648257" y="2292694"/>
            <a:ext cx="1330325" cy="3175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79" name="Rectangle 58">
            <a:extLst>
              <a:ext uri="{FF2B5EF4-FFF2-40B4-BE49-F238E27FC236}">
                <a16:creationId xmlns:a16="http://schemas.microsoft.com/office/drawing/2014/main" xmlns="" id="{6192EB5B-4BA0-41FE-A6AE-54378E8161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75182" y="2962619"/>
            <a:ext cx="2287587" cy="1454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80" name="Rectangle 59">
            <a:extLst>
              <a:ext uri="{FF2B5EF4-FFF2-40B4-BE49-F238E27FC236}">
                <a16:creationId xmlns:a16="http://schemas.microsoft.com/office/drawing/2014/main" xmlns="" id="{797744DD-C28F-4A0F-A46C-024EEE45D8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59319" y="3041994"/>
            <a:ext cx="44884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zh-TW" sz="1300">
                <a:solidFill>
                  <a:srgbClr val="0019D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l</a:t>
            </a:r>
            <a:endParaRPr lang="en-US" altLang="zh-TW" sz="2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81" name="Rectangle 60">
            <a:extLst>
              <a:ext uri="{FF2B5EF4-FFF2-40B4-BE49-F238E27FC236}">
                <a16:creationId xmlns:a16="http://schemas.microsoft.com/office/drawing/2014/main" xmlns="" id="{07D8F108-B4C9-45A1-A304-BC609632F5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27619" y="2992782"/>
            <a:ext cx="914400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zh-TW" altLang="en-US" b="1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同意退货</a:t>
            </a:r>
            <a:endParaRPr lang="zh-TW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82" name="Rectangle 61">
            <a:extLst>
              <a:ext uri="{FF2B5EF4-FFF2-40B4-BE49-F238E27FC236}">
                <a16:creationId xmlns:a16="http://schemas.microsoft.com/office/drawing/2014/main" xmlns="" id="{7BCC0E51-8080-45FC-BFA7-456F87A0B8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27619" y="3216619"/>
            <a:ext cx="1102866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zh-TW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lang="zh-TW" altLang="en-US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退货过账</a:t>
            </a:r>
            <a:r>
              <a:rPr lang="en-US" altLang="zh-TW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endParaRPr lang="en-US" altLang="zh-TW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83" name="Rectangle 63">
            <a:extLst>
              <a:ext uri="{FF2B5EF4-FFF2-40B4-BE49-F238E27FC236}">
                <a16:creationId xmlns:a16="http://schemas.microsoft.com/office/drawing/2014/main" xmlns="" id="{3A6CF7C2-775E-4101-BD13-8B32440880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59319" y="3837332"/>
            <a:ext cx="44884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zh-TW" sz="1300">
                <a:solidFill>
                  <a:srgbClr val="0019D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l</a:t>
            </a:r>
            <a:endParaRPr lang="en-US" altLang="zh-TW" sz="2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30" name="Rectangle 64">
            <a:extLst>
              <a:ext uri="{FF2B5EF4-FFF2-40B4-BE49-F238E27FC236}">
                <a16:creationId xmlns:a16="http://schemas.microsoft.com/office/drawing/2014/main" xmlns="" id="{EA310BFF-2DBC-488E-9E9F-0C5E910CD1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27619" y="3788119"/>
            <a:ext cx="114300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zh-TW" altLang="en-US" b="1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退货区库存</a:t>
            </a:r>
            <a:endParaRPr lang="zh-TW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931" name="Group 68">
            <a:extLst>
              <a:ext uri="{FF2B5EF4-FFF2-40B4-BE49-F238E27FC236}">
                <a16:creationId xmlns:a16="http://schemas.microsoft.com/office/drawing/2014/main" xmlns="" id="{5B906C0E-0FD0-4A5B-AE58-76C81630D024}"/>
              </a:ext>
            </a:extLst>
          </p:cNvPr>
          <p:cNvGrpSpPr>
            <a:grpSpLocks/>
          </p:cNvGrpSpPr>
          <p:nvPr/>
        </p:nvGrpSpPr>
        <p:grpSpPr bwMode="auto">
          <a:xfrm>
            <a:off x="9332844" y="2143469"/>
            <a:ext cx="533400" cy="152400"/>
            <a:chOff x="5044" y="1460"/>
            <a:chExt cx="446" cy="96"/>
          </a:xfrm>
        </p:grpSpPr>
        <p:sp>
          <p:nvSpPr>
            <p:cNvPr id="932" name="Rectangle 66">
              <a:extLst>
                <a:ext uri="{FF2B5EF4-FFF2-40B4-BE49-F238E27FC236}">
                  <a16:creationId xmlns:a16="http://schemas.microsoft.com/office/drawing/2014/main" xmlns="" id="{CAEB376F-98B9-4274-8D39-B3CCA77152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41" y="1498"/>
              <a:ext cx="349" cy="22"/>
            </a:xfrm>
            <a:prstGeom prst="rect">
              <a:avLst/>
            </a:prstGeom>
            <a:solidFill>
              <a:srgbClr val="0019D1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933" name="Freeform 67">
              <a:extLst>
                <a:ext uri="{FF2B5EF4-FFF2-40B4-BE49-F238E27FC236}">
                  <a16:creationId xmlns:a16="http://schemas.microsoft.com/office/drawing/2014/main" xmlns="" id="{E2235240-5359-4DE8-B67E-48F9A5CE11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044" y="1460"/>
              <a:ext cx="101" cy="96"/>
            </a:xfrm>
            <a:custGeom>
              <a:avLst/>
              <a:gdLst>
                <a:gd name="T0" fmla="*/ 101 w 101"/>
                <a:gd name="T1" fmla="*/ 0 h 96"/>
                <a:gd name="T2" fmla="*/ 0 w 101"/>
                <a:gd name="T3" fmla="*/ 49 h 96"/>
                <a:gd name="T4" fmla="*/ 101 w 101"/>
                <a:gd name="T5" fmla="*/ 96 h 96"/>
                <a:gd name="T6" fmla="*/ 101 w 101"/>
                <a:gd name="T7" fmla="*/ 0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1"/>
                <a:gd name="T13" fmla="*/ 0 h 96"/>
                <a:gd name="T14" fmla="*/ 101 w 101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1" h="96">
                  <a:moveTo>
                    <a:pt x="101" y="0"/>
                  </a:moveTo>
                  <a:lnTo>
                    <a:pt x="0" y="49"/>
                  </a:lnTo>
                  <a:lnTo>
                    <a:pt x="101" y="96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0019D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sp>
        <p:nvSpPr>
          <p:cNvPr id="934" name="Rectangle 69">
            <a:extLst>
              <a:ext uri="{FF2B5EF4-FFF2-40B4-BE49-F238E27FC236}">
                <a16:creationId xmlns:a16="http://schemas.microsoft.com/office/drawing/2014/main" xmlns="" id="{55BCF495-7D20-481A-BB94-A604D4D8A6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31044" y="2962619"/>
            <a:ext cx="2287588" cy="1103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35" name="Rectangle 70">
            <a:extLst>
              <a:ext uri="{FF2B5EF4-FFF2-40B4-BE49-F238E27FC236}">
                <a16:creationId xmlns:a16="http://schemas.microsoft.com/office/drawing/2014/main" xmlns="" id="{26C6BA5A-0797-43BC-95EA-5F182FE69C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15182" y="3041994"/>
            <a:ext cx="44884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zh-TW" sz="1300">
                <a:solidFill>
                  <a:srgbClr val="0019D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l</a:t>
            </a:r>
            <a:endParaRPr lang="en-US" altLang="zh-TW" sz="2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36" name="Rectangle 71">
            <a:extLst>
              <a:ext uri="{FF2B5EF4-FFF2-40B4-BE49-F238E27FC236}">
                <a16:creationId xmlns:a16="http://schemas.microsoft.com/office/drawing/2014/main" xmlns="" id="{3D145FD5-CC91-4C3B-923A-43AA2C0D0B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81894" y="2992782"/>
            <a:ext cx="1143000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zh-TW" altLang="en-US" b="1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确认后才可</a:t>
            </a:r>
            <a:endParaRPr lang="zh-TW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37" name="Rectangle 72">
            <a:extLst>
              <a:ext uri="{FF2B5EF4-FFF2-40B4-BE49-F238E27FC236}">
                <a16:creationId xmlns:a16="http://schemas.microsoft.com/office/drawing/2014/main" xmlns="" id="{7D6A91D0-58FA-4862-9A60-57130FEE83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81894" y="3240432"/>
            <a:ext cx="1143000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zh-TW" altLang="en-US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产生贷项通</a:t>
            </a:r>
            <a:endParaRPr lang="zh-TW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38" name="Rectangle 73">
            <a:extLst>
              <a:ext uri="{FF2B5EF4-FFF2-40B4-BE49-F238E27FC236}">
                <a16:creationId xmlns:a16="http://schemas.microsoft.com/office/drawing/2014/main" xmlns="" id="{ED210160-275C-4ED3-81E1-325C6A15EF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81894" y="3545232"/>
            <a:ext cx="457200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zh-TW" altLang="en-US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知单</a:t>
            </a:r>
            <a:endParaRPr lang="zh-TW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939" name="Group 89">
            <a:extLst>
              <a:ext uri="{FF2B5EF4-FFF2-40B4-BE49-F238E27FC236}">
                <a16:creationId xmlns:a16="http://schemas.microsoft.com/office/drawing/2014/main" xmlns="" id="{CC6DC289-8400-4385-A93C-B37507C5E941}"/>
              </a:ext>
            </a:extLst>
          </p:cNvPr>
          <p:cNvGrpSpPr>
            <a:grpSpLocks/>
          </p:cNvGrpSpPr>
          <p:nvPr/>
        </p:nvGrpSpPr>
        <p:grpSpPr bwMode="auto">
          <a:xfrm>
            <a:off x="1652519" y="1195732"/>
            <a:ext cx="806450" cy="963612"/>
            <a:chOff x="298" y="843"/>
            <a:chExt cx="508" cy="607"/>
          </a:xfrm>
        </p:grpSpPr>
        <p:grpSp>
          <p:nvGrpSpPr>
            <p:cNvPr id="940" name="Group 79">
              <a:extLst>
                <a:ext uri="{FF2B5EF4-FFF2-40B4-BE49-F238E27FC236}">
                  <a16:creationId xmlns:a16="http://schemas.microsoft.com/office/drawing/2014/main" xmlns="" id="{A4126687-28ED-4643-A96F-A11B41A1418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8" y="843"/>
              <a:ext cx="508" cy="607"/>
              <a:chOff x="298" y="843"/>
              <a:chExt cx="508" cy="607"/>
            </a:xfrm>
          </p:grpSpPr>
          <p:sp>
            <p:nvSpPr>
              <p:cNvPr id="950" name="Freeform 75">
                <a:extLst>
                  <a:ext uri="{FF2B5EF4-FFF2-40B4-BE49-F238E27FC236}">
                    <a16:creationId xmlns:a16="http://schemas.microsoft.com/office/drawing/2014/main" xmlns="" id="{D59F04BA-6FA4-4415-921A-6F0CE0564D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8" y="843"/>
                <a:ext cx="508" cy="607"/>
              </a:xfrm>
              <a:custGeom>
                <a:avLst/>
                <a:gdLst>
                  <a:gd name="T0" fmla="*/ 0 w 508"/>
                  <a:gd name="T1" fmla="*/ 607 h 607"/>
                  <a:gd name="T2" fmla="*/ 0 w 508"/>
                  <a:gd name="T3" fmla="*/ 0 h 607"/>
                  <a:gd name="T4" fmla="*/ 401 w 508"/>
                  <a:gd name="T5" fmla="*/ 0 h 607"/>
                  <a:gd name="T6" fmla="*/ 508 w 508"/>
                  <a:gd name="T7" fmla="*/ 127 h 607"/>
                  <a:gd name="T8" fmla="*/ 508 w 508"/>
                  <a:gd name="T9" fmla="*/ 607 h 607"/>
                  <a:gd name="T10" fmla="*/ 0 w 508"/>
                  <a:gd name="T11" fmla="*/ 607 h 60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08"/>
                  <a:gd name="T19" fmla="*/ 0 h 607"/>
                  <a:gd name="T20" fmla="*/ 508 w 508"/>
                  <a:gd name="T21" fmla="*/ 607 h 60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08" h="607">
                    <a:moveTo>
                      <a:pt x="0" y="607"/>
                    </a:moveTo>
                    <a:lnTo>
                      <a:pt x="0" y="0"/>
                    </a:lnTo>
                    <a:lnTo>
                      <a:pt x="401" y="0"/>
                    </a:lnTo>
                    <a:lnTo>
                      <a:pt x="508" y="127"/>
                    </a:lnTo>
                    <a:lnTo>
                      <a:pt x="508" y="607"/>
                    </a:lnTo>
                    <a:lnTo>
                      <a:pt x="0" y="607"/>
                    </a:lnTo>
                    <a:close/>
                  </a:path>
                </a:pathLst>
              </a:custGeom>
              <a:solidFill>
                <a:srgbClr val="EAEAEA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951" name="Freeform 76">
                <a:extLst>
                  <a:ext uri="{FF2B5EF4-FFF2-40B4-BE49-F238E27FC236}">
                    <a16:creationId xmlns:a16="http://schemas.microsoft.com/office/drawing/2014/main" xmlns="" id="{69FAC08D-F086-4A69-93A8-BC54CAECF7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9" y="843"/>
                <a:ext cx="107" cy="127"/>
              </a:xfrm>
              <a:custGeom>
                <a:avLst/>
                <a:gdLst>
                  <a:gd name="T0" fmla="*/ 0 w 107"/>
                  <a:gd name="T1" fmla="*/ 0 h 127"/>
                  <a:gd name="T2" fmla="*/ 29 w 107"/>
                  <a:gd name="T3" fmla="*/ 123 h 127"/>
                  <a:gd name="T4" fmla="*/ 33 w 107"/>
                  <a:gd name="T5" fmla="*/ 116 h 127"/>
                  <a:gd name="T6" fmla="*/ 40 w 107"/>
                  <a:gd name="T7" fmla="*/ 112 h 127"/>
                  <a:gd name="T8" fmla="*/ 48 w 107"/>
                  <a:gd name="T9" fmla="*/ 109 h 127"/>
                  <a:gd name="T10" fmla="*/ 57 w 107"/>
                  <a:gd name="T11" fmla="*/ 109 h 127"/>
                  <a:gd name="T12" fmla="*/ 67 w 107"/>
                  <a:gd name="T13" fmla="*/ 111 h 127"/>
                  <a:gd name="T14" fmla="*/ 78 w 107"/>
                  <a:gd name="T15" fmla="*/ 114 h 127"/>
                  <a:gd name="T16" fmla="*/ 91 w 107"/>
                  <a:gd name="T17" fmla="*/ 120 h 127"/>
                  <a:gd name="T18" fmla="*/ 107 w 107"/>
                  <a:gd name="T19" fmla="*/ 127 h 127"/>
                  <a:gd name="T20" fmla="*/ 0 w 107"/>
                  <a:gd name="T21" fmla="*/ 0 h 127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107"/>
                  <a:gd name="T34" fmla="*/ 0 h 127"/>
                  <a:gd name="T35" fmla="*/ 107 w 107"/>
                  <a:gd name="T36" fmla="*/ 127 h 127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107" h="127">
                    <a:moveTo>
                      <a:pt x="0" y="0"/>
                    </a:moveTo>
                    <a:lnTo>
                      <a:pt x="29" y="123"/>
                    </a:lnTo>
                    <a:lnTo>
                      <a:pt x="33" y="116"/>
                    </a:lnTo>
                    <a:lnTo>
                      <a:pt x="40" y="112"/>
                    </a:lnTo>
                    <a:lnTo>
                      <a:pt x="48" y="109"/>
                    </a:lnTo>
                    <a:lnTo>
                      <a:pt x="57" y="109"/>
                    </a:lnTo>
                    <a:lnTo>
                      <a:pt x="67" y="111"/>
                    </a:lnTo>
                    <a:lnTo>
                      <a:pt x="78" y="114"/>
                    </a:lnTo>
                    <a:lnTo>
                      <a:pt x="91" y="120"/>
                    </a:lnTo>
                    <a:lnTo>
                      <a:pt x="107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CBCB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952" name="Freeform 77">
                <a:extLst>
                  <a:ext uri="{FF2B5EF4-FFF2-40B4-BE49-F238E27FC236}">
                    <a16:creationId xmlns:a16="http://schemas.microsoft.com/office/drawing/2014/main" xmlns="" id="{CCE37D73-66F9-4ADB-9CDC-C29687B59A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8" y="843"/>
                <a:ext cx="508" cy="607"/>
              </a:xfrm>
              <a:custGeom>
                <a:avLst/>
                <a:gdLst>
                  <a:gd name="T0" fmla="*/ 0 w 508"/>
                  <a:gd name="T1" fmla="*/ 607 h 607"/>
                  <a:gd name="T2" fmla="*/ 0 w 508"/>
                  <a:gd name="T3" fmla="*/ 0 h 607"/>
                  <a:gd name="T4" fmla="*/ 401 w 508"/>
                  <a:gd name="T5" fmla="*/ 0 h 607"/>
                  <a:gd name="T6" fmla="*/ 508 w 508"/>
                  <a:gd name="T7" fmla="*/ 127 h 607"/>
                  <a:gd name="T8" fmla="*/ 508 w 508"/>
                  <a:gd name="T9" fmla="*/ 607 h 607"/>
                  <a:gd name="T10" fmla="*/ 0 w 508"/>
                  <a:gd name="T11" fmla="*/ 607 h 60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08"/>
                  <a:gd name="T19" fmla="*/ 0 h 607"/>
                  <a:gd name="T20" fmla="*/ 508 w 508"/>
                  <a:gd name="T21" fmla="*/ 607 h 60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08" h="607">
                    <a:moveTo>
                      <a:pt x="0" y="607"/>
                    </a:moveTo>
                    <a:lnTo>
                      <a:pt x="0" y="0"/>
                    </a:lnTo>
                    <a:lnTo>
                      <a:pt x="401" y="0"/>
                    </a:lnTo>
                    <a:lnTo>
                      <a:pt x="508" y="127"/>
                    </a:lnTo>
                    <a:lnTo>
                      <a:pt x="508" y="607"/>
                    </a:lnTo>
                    <a:lnTo>
                      <a:pt x="0" y="607"/>
                    </a:lnTo>
                    <a:close/>
                  </a:path>
                </a:pathLst>
              </a:cu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953" name="Freeform 78">
                <a:extLst>
                  <a:ext uri="{FF2B5EF4-FFF2-40B4-BE49-F238E27FC236}">
                    <a16:creationId xmlns:a16="http://schemas.microsoft.com/office/drawing/2014/main" xmlns="" id="{9F23CB2D-A426-4EE7-8508-0C212B8FDE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9" y="843"/>
                <a:ext cx="107" cy="127"/>
              </a:xfrm>
              <a:custGeom>
                <a:avLst/>
                <a:gdLst>
                  <a:gd name="T0" fmla="*/ 0 w 107"/>
                  <a:gd name="T1" fmla="*/ 0 h 127"/>
                  <a:gd name="T2" fmla="*/ 29 w 107"/>
                  <a:gd name="T3" fmla="*/ 123 h 127"/>
                  <a:gd name="T4" fmla="*/ 33 w 107"/>
                  <a:gd name="T5" fmla="*/ 116 h 127"/>
                  <a:gd name="T6" fmla="*/ 40 w 107"/>
                  <a:gd name="T7" fmla="*/ 112 h 127"/>
                  <a:gd name="T8" fmla="*/ 48 w 107"/>
                  <a:gd name="T9" fmla="*/ 109 h 127"/>
                  <a:gd name="T10" fmla="*/ 57 w 107"/>
                  <a:gd name="T11" fmla="*/ 109 h 127"/>
                  <a:gd name="T12" fmla="*/ 67 w 107"/>
                  <a:gd name="T13" fmla="*/ 111 h 127"/>
                  <a:gd name="T14" fmla="*/ 78 w 107"/>
                  <a:gd name="T15" fmla="*/ 114 h 127"/>
                  <a:gd name="T16" fmla="*/ 91 w 107"/>
                  <a:gd name="T17" fmla="*/ 120 h 127"/>
                  <a:gd name="T18" fmla="*/ 107 w 107"/>
                  <a:gd name="T19" fmla="*/ 127 h 127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07"/>
                  <a:gd name="T31" fmla="*/ 0 h 127"/>
                  <a:gd name="T32" fmla="*/ 107 w 107"/>
                  <a:gd name="T33" fmla="*/ 127 h 127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07" h="127">
                    <a:moveTo>
                      <a:pt x="0" y="0"/>
                    </a:moveTo>
                    <a:lnTo>
                      <a:pt x="29" y="123"/>
                    </a:lnTo>
                    <a:lnTo>
                      <a:pt x="33" y="116"/>
                    </a:lnTo>
                    <a:lnTo>
                      <a:pt x="40" y="112"/>
                    </a:lnTo>
                    <a:lnTo>
                      <a:pt x="48" y="109"/>
                    </a:lnTo>
                    <a:lnTo>
                      <a:pt x="57" y="109"/>
                    </a:lnTo>
                    <a:lnTo>
                      <a:pt x="67" y="111"/>
                    </a:lnTo>
                    <a:lnTo>
                      <a:pt x="78" y="114"/>
                    </a:lnTo>
                    <a:lnTo>
                      <a:pt x="91" y="120"/>
                    </a:lnTo>
                    <a:lnTo>
                      <a:pt x="107" y="127"/>
                    </a:lnTo>
                  </a:path>
                </a:pathLst>
              </a:cu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  <p:sp>
          <p:nvSpPr>
            <p:cNvPr id="941" name="Rectangle 80">
              <a:extLst>
                <a:ext uri="{FF2B5EF4-FFF2-40B4-BE49-F238E27FC236}">
                  <a16:creationId xmlns:a16="http://schemas.microsoft.com/office/drawing/2014/main" xmlns="" id="{6FA50ED4-83FD-4420-97C8-143CA6AE04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9" y="854"/>
              <a:ext cx="419" cy="1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942" name="Rectangle 81">
              <a:extLst>
                <a:ext uri="{FF2B5EF4-FFF2-40B4-BE49-F238E27FC236}">
                  <a16:creationId xmlns:a16="http://schemas.microsoft.com/office/drawing/2014/main" xmlns="" id="{10AA5160-B7B5-4E9D-A5C8-0ED8020108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5" y="871"/>
              <a:ext cx="367" cy="1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zh-CN" altLang="en-US" sz="1300" b="1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发     票</a:t>
              </a:r>
              <a:endParaRPr lang="zh-TW" altLang="en-US" sz="240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943" name="Line 82">
              <a:extLst>
                <a:ext uri="{FF2B5EF4-FFF2-40B4-BE49-F238E27FC236}">
                  <a16:creationId xmlns:a16="http://schemas.microsoft.com/office/drawing/2014/main" xmlns="" id="{E3DD77C3-8C6E-4CF2-93FB-3D2EA36D527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7" y="1055"/>
              <a:ext cx="417" cy="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944" name="Line 83">
              <a:extLst>
                <a:ext uri="{FF2B5EF4-FFF2-40B4-BE49-F238E27FC236}">
                  <a16:creationId xmlns:a16="http://schemas.microsoft.com/office/drawing/2014/main" xmlns="" id="{9D488752-4295-43B8-92B7-C6978EB57B0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3" y="1109"/>
              <a:ext cx="417" cy="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945" name="Line 84">
              <a:extLst>
                <a:ext uri="{FF2B5EF4-FFF2-40B4-BE49-F238E27FC236}">
                  <a16:creationId xmlns:a16="http://schemas.microsoft.com/office/drawing/2014/main" xmlns="" id="{83CE3110-4751-4C43-8922-31DCE9FABA1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3" y="1164"/>
              <a:ext cx="417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946" name="Line 85">
              <a:extLst>
                <a:ext uri="{FF2B5EF4-FFF2-40B4-BE49-F238E27FC236}">
                  <a16:creationId xmlns:a16="http://schemas.microsoft.com/office/drawing/2014/main" xmlns="" id="{9A874D36-51B2-4EF5-A9EF-0124CB378EC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3" y="1218"/>
              <a:ext cx="417" cy="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947" name="Line 86">
              <a:extLst>
                <a:ext uri="{FF2B5EF4-FFF2-40B4-BE49-F238E27FC236}">
                  <a16:creationId xmlns:a16="http://schemas.microsoft.com/office/drawing/2014/main" xmlns="" id="{8804081D-406D-42E8-BCE2-115515D558E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3" y="1272"/>
              <a:ext cx="417" cy="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948" name="Line 87">
              <a:extLst>
                <a:ext uri="{FF2B5EF4-FFF2-40B4-BE49-F238E27FC236}">
                  <a16:creationId xmlns:a16="http://schemas.microsoft.com/office/drawing/2014/main" xmlns="" id="{3F18C03E-77F6-45CC-A6C8-7529E489484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3" y="1326"/>
              <a:ext cx="417" cy="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949" name="Line 88">
              <a:extLst>
                <a:ext uri="{FF2B5EF4-FFF2-40B4-BE49-F238E27FC236}">
                  <a16:creationId xmlns:a16="http://schemas.microsoft.com/office/drawing/2014/main" xmlns="" id="{91426482-97BA-4722-B4F7-08B74D65D7F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3" y="1381"/>
              <a:ext cx="417" cy="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954" name="Group 94">
            <a:extLst>
              <a:ext uri="{FF2B5EF4-FFF2-40B4-BE49-F238E27FC236}">
                <a16:creationId xmlns:a16="http://schemas.microsoft.com/office/drawing/2014/main" xmlns="" id="{E9E5C053-4FD3-4C05-80F7-8EBC27807713}"/>
              </a:ext>
            </a:extLst>
          </p:cNvPr>
          <p:cNvGrpSpPr>
            <a:grpSpLocks/>
          </p:cNvGrpSpPr>
          <p:nvPr/>
        </p:nvGrpSpPr>
        <p:grpSpPr bwMode="auto">
          <a:xfrm>
            <a:off x="1669982" y="2256182"/>
            <a:ext cx="806450" cy="962025"/>
            <a:chOff x="309" y="1511"/>
            <a:chExt cx="508" cy="606"/>
          </a:xfrm>
        </p:grpSpPr>
        <p:sp>
          <p:nvSpPr>
            <p:cNvPr id="955" name="Freeform 90">
              <a:extLst>
                <a:ext uri="{FF2B5EF4-FFF2-40B4-BE49-F238E27FC236}">
                  <a16:creationId xmlns:a16="http://schemas.microsoft.com/office/drawing/2014/main" xmlns="" id="{E660CA67-DAD0-43AB-A331-F9A44ECF855E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" y="1511"/>
              <a:ext cx="508" cy="606"/>
            </a:xfrm>
            <a:custGeom>
              <a:avLst/>
              <a:gdLst>
                <a:gd name="T0" fmla="*/ 0 w 508"/>
                <a:gd name="T1" fmla="*/ 606 h 606"/>
                <a:gd name="T2" fmla="*/ 0 w 508"/>
                <a:gd name="T3" fmla="*/ 0 h 606"/>
                <a:gd name="T4" fmla="*/ 402 w 508"/>
                <a:gd name="T5" fmla="*/ 0 h 606"/>
                <a:gd name="T6" fmla="*/ 508 w 508"/>
                <a:gd name="T7" fmla="*/ 127 h 606"/>
                <a:gd name="T8" fmla="*/ 508 w 508"/>
                <a:gd name="T9" fmla="*/ 606 h 606"/>
                <a:gd name="T10" fmla="*/ 0 w 508"/>
                <a:gd name="T11" fmla="*/ 606 h 60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08"/>
                <a:gd name="T19" fmla="*/ 0 h 606"/>
                <a:gd name="T20" fmla="*/ 508 w 508"/>
                <a:gd name="T21" fmla="*/ 606 h 60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08" h="606">
                  <a:moveTo>
                    <a:pt x="0" y="606"/>
                  </a:moveTo>
                  <a:lnTo>
                    <a:pt x="0" y="0"/>
                  </a:lnTo>
                  <a:lnTo>
                    <a:pt x="402" y="0"/>
                  </a:lnTo>
                  <a:lnTo>
                    <a:pt x="508" y="127"/>
                  </a:lnTo>
                  <a:lnTo>
                    <a:pt x="508" y="606"/>
                  </a:lnTo>
                  <a:lnTo>
                    <a:pt x="0" y="606"/>
                  </a:lnTo>
                  <a:close/>
                </a:path>
              </a:pathLst>
            </a:cu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956" name="Freeform 91">
              <a:extLst>
                <a:ext uri="{FF2B5EF4-FFF2-40B4-BE49-F238E27FC236}">
                  <a16:creationId xmlns:a16="http://schemas.microsoft.com/office/drawing/2014/main" xmlns="" id="{C9A1BB53-1BC4-4C55-B34D-BC8D44176DBF}"/>
                </a:ext>
              </a:extLst>
            </p:cNvPr>
            <p:cNvSpPr>
              <a:spLocks/>
            </p:cNvSpPr>
            <p:nvPr/>
          </p:nvSpPr>
          <p:spPr bwMode="auto">
            <a:xfrm>
              <a:off x="711" y="1511"/>
              <a:ext cx="106" cy="127"/>
            </a:xfrm>
            <a:custGeom>
              <a:avLst/>
              <a:gdLst>
                <a:gd name="T0" fmla="*/ 0 w 106"/>
                <a:gd name="T1" fmla="*/ 0 h 127"/>
                <a:gd name="T2" fmla="*/ 28 w 106"/>
                <a:gd name="T3" fmla="*/ 123 h 127"/>
                <a:gd name="T4" fmla="*/ 32 w 106"/>
                <a:gd name="T5" fmla="*/ 116 h 127"/>
                <a:gd name="T6" fmla="*/ 40 w 106"/>
                <a:gd name="T7" fmla="*/ 112 h 127"/>
                <a:gd name="T8" fmla="*/ 47 w 106"/>
                <a:gd name="T9" fmla="*/ 109 h 127"/>
                <a:gd name="T10" fmla="*/ 57 w 106"/>
                <a:gd name="T11" fmla="*/ 109 h 127"/>
                <a:gd name="T12" fmla="*/ 66 w 106"/>
                <a:gd name="T13" fmla="*/ 110 h 127"/>
                <a:gd name="T14" fmla="*/ 78 w 106"/>
                <a:gd name="T15" fmla="*/ 114 h 127"/>
                <a:gd name="T16" fmla="*/ 91 w 106"/>
                <a:gd name="T17" fmla="*/ 120 h 127"/>
                <a:gd name="T18" fmla="*/ 106 w 106"/>
                <a:gd name="T19" fmla="*/ 127 h 127"/>
                <a:gd name="T20" fmla="*/ 0 w 106"/>
                <a:gd name="T21" fmla="*/ 0 h 12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06"/>
                <a:gd name="T34" fmla="*/ 0 h 127"/>
                <a:gd name="T35" fmla="*/ 106 w 106"/>
                <a:gd name="T36" fmla="*/ 127 h 127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06" h="127">
                  <a:moveTo>
                    <a:pt x="0" y="0"/>
                  </a:moveTo>
                  <a:lnTo>
                    <a:pt x="28" y="123"/>
                  </a:lnTo>
                  <a:lnTo>
                    <a:pt x="32" y="116"/>
                  </a:lnTo>
                  <a:lnTo>
                    <a:pt x="40" y="112"/>
                  </a:lnTo>
                  <a:lnTo>
                    <a:pt x="47" y="109"/>
                  </a:lnTo>
                  <a:lnTo>
                    <a:pt x="57" y="109"/>
                  </a:lnTo>
                  <a:lnTo>
                    <a:pt x="66" y="110"/>
                  </a:lnTo>
                  <a:lnTo>
                    <a:pt x="78" y="114"/>
                  </a:lnTo>
                  <a:lnTo>
                    <a:pt x="91" y="120"/>
                  </a:lnTo>
                  <a:lnTo>
                    <a:pt x="106" y="1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CBCB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957" name="Freeform 92">
              <a:extLst>
                <a:ext uri="{FF2B5EF4-FFF2-40B4-BE49-F238E27FC236}">
                  <a16:creationId xmlns:a16="http://schemas.microsoft.com/office/drawing/2014/main" xmlns="" id="{A1216D46-7E21-45DD-ADC7-2129195F805B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" y="1511"/>
              <a:ext cx="508" cy="606"/>
            </a:xfrm>
            <a:custGeom>
              <a:avLst/>
              <a:gdLst>
                <a:gd name="T0" fmla="*/ 0 w 508"/>
                <a:gd name="T1" fmla="*/ 606 h 606"/>
                <a:gd name="T2" fmla="*/ 0 w 508"/>
                <a:gd name="T3" fmla="*/ 0 h 606"/>
                <a:gd name="T4" fmla="*/ 402 w 508"/>
                <a:gd name="T5" fmla="*/ 0 h 606"/>
                <a:gd name="T6" fmla="*/ 508 w 508"/>
                <a:gd name="T7" fmla="*/ 127 h 606"/>
                <a:gd name="T8" fmla="*/ 508 w 508"/>
                <a:gd name="T9" fmla="*/ 606 h 606"/>
                <a:gd name="T10" fmla="*/ 0 w 508"/>
                <a:gd name="T11" fmla="*/ 606 h 60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08"/>
                <a:gd name="T19" fmla="*/ 0 h 606"/>
                <a:gd name="T20" fmla="*/ 508 w 508"/>
                <a:gd name="T21" fmla="*/ 606 h 60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08" h="606">
                  <a:moveTo>
                    <a:pt x="0" y="606"/>
                  </a:moveTo>
                  <a:lnTo>
                    <a:pt x="0" y="0"/>
                  </a:lnTo>
                  <a:lnTo>
                    <a:pt x="402" y="0"/>
                  </a:lnTo>
                  <a:lnTo>
                    <a:pt x="508" y="127"/>
                  </a:lnTo>
                  <a:lnTo>
                    <a:pt x="508" y="606"/>
                  </a:lnTo>
                  <a:lnTo>
                    <a:pt x="0" y="606"/>
                  </a:lnTo>
                  <a:close/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958" name="Freeform 93">
              <a:extLst>
                <a:ext uri="{FF2B5EF4-FFF2-40B4-BE49-F238E27FC236}">
                  <a16:creationId xmlns:a16="http://schemas.microsoft.com/office/drawing/2014/main" xmlns="" id="{81ACC7DD-3D88-4532-92D5-244513265D1C}"/>
                </a:ext>
              </a:extLst>
            </p:cNvPr>
            <p:cNvSpPr>
              <a:spLocks/>
            </p:cNvSpPr>
            <p:nvPr/>
          </p:nvSpPr>
          <p:spPr bwMode="auto">
            <a:xfrm>
              <a:off x="711" y="1511"/>
              <a:ext cx="106" cy="127"/>
            </a:xfrm>
            <a:custGeom>
              <a:avLst/>
              <a:gdLst>
                <a:gd name="T0" fmla="*/ 0 w 106"/>
                <a:gd name="T1" fmla="*/ 0 h 127"/>
                <a:gd name="T2" fmla="*/ 28 w 106"/>
                <a:gd name="T3" fmla="*/ 123 h 127"/>
                <a:gd name="T4" fmla="*/ 32 w 106"/>
                <a:gd name="T5" fmla="*/ 116 h 127"/>
                <a:gd name="T6" fmla="*/ 40 w 106"/>
                <a:gd name="T7" fmla="*/ 112 h 127"/>
                <a:gd name="T8" fmla="*/ 47 w 106"/>
                <a:gd name="T9" fmla="*/ 109 h 127"/>
                <a:gd name="T10" fmla="*/ 57 w 106"/>
                <a:gd name="T11" fmla="*/ 109 h 127"/>
                <a:gd name="T12" fmla="*/ 66 w 106"/>
                <a:gd name="T13" fmla="*/ 110 h 127"/>
                <a:gd name="T14" fmla="*/ 78 w 106"/>
                <a:gd name="T15" fmla="*/ 114 h 127"/>
                <a:gd name="T16" fmla="*/ 91 w 106"/>
                <a:gd name="T17" fmla="*/ 120 h 127"/>
                <a:gd name="T18" fmla="*/ 106 w 106"/>
                <a:gd name="T19" fmla="*/ 127 h 12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06"/>
                <a:gd name="T31" fmla="*/ 0 h 127"/>
                <a:gd name="T32" fmla="*/ 106 w 106"/>
                <a:gd name="T33" fmla="*/ 127 h 127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06" h="127">
                  <a:moveTo>
                    <a:pt x="0" y="0"/>
                  </a:moveTo>
                  <a:lnTo>
                    <a:pt x="28" y="123"/>
                  </a:lnTo>
                  <a:lnTo>
                    <a:pt x="32" y="116"/>
                  </a:lnTo>
                  <a:lnTo>
                    <a:pt x="40" y="112"/>
                  </a:lnTo>
                  <a:lnTo>
                    <a:pt x="47" y="109"/>
                  </a:lnTo>
                  <a:lnTo>
                    <a:pt x="57" y="109"/>
                  </a:lnTo>
                  <a:lnTo>
                    <a:pt x="66" y="110"/>
                  </a:lnTo>
                  <a:lnTo>
                    <a:pt x="78" y="114"/>
                  </a:lnTo>
                  <a:lnTo>
                    <a:pt x="91" y="120"/>
                  </a:lnTo>
                  <a:lnTo>
                    <a:pt x="106" y="127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sp>
        <p:nvSpPr>
          <p:cNvPr id="959" name="Rectangle 95">
            <a:extLst>
              <a:ext uri="{FF2B5EF4-FFF2-40B4-BE49-F238E27FC236}">
                <a16:creationId xmlns:a16="http://schemas.microsoft.com/office/drawing/2014/main" xmlns="" id="{1DC83871-FC66-4337-BAD1-FF014DA415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0632" y="2518119"/>
            <a:ext cx="544512" cy="430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60" name="Rectangle 97">
            <a:extLst>
              <a:ext uri="{FF2B5EF4-FFF2-40B4-BE49-F238E27FC236}">
                <a16:creationId xmlns:a16="http://schemas.microsoft.com/office/drawing/2014/main" xmlns="" id="{1288D163-3779-4FBE-B8E4-FF970B8C54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65244" y="2600669"/>
            <a:ext cx="330200" cy="198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zh-TW" altLang="en-US" sz="1300" b="1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订单</a:t>
            </a:r>
            <a:endParaRPr lang="zh-TW" altLang="en-US" sz="2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961" name="Group 101">
            <a:extLst>
              <a:ext uri="{FF2B5EF4-FFF2-40B4-BE49-F238E27FC236}">
                <a16:creationId xmlns:a16="http://schemas.microsoft.com/office/drawing/2014/main" xmlns="" id="{3D7EF61E-E8F9-4AAE-A16C-F16E32D9E904}"/>
              </a:ext>
            </a:extLst>
          </p:cNvPr>
          <p:cNvGrpSpPr>
            <a:grpSpLocks/>
          </p:cNvGrpSpPr>
          <p:nvPr/>
        </p:nvGrpSpPr>
        <p:grpSpPr bwMode="auto">
          <a:xfrm>
            <a:off x="2500244" y="1702144"/>
            <a:ext cx="460375" cy="1082675"/>
            <a:chOff x="832" y="1162"/>
            <a:chExt cx="290" cy="682"/>
          </a:xfrm>
        </p:grpSpPr>
        <p:sp>
          <p:nvSpPr>
            <p:cNvPr id="962" name="Freeform 98">
              <a:extLst>
                <a:ext uri="{FF2B5EF4-FFF2-40B4-BE49-F238E27FC236}">
                  <a16:creationId xmlns:a16="http://schemas.microsoft.com/office/drawing/2014/main" xmlns="" id="{9BCA4BC5-68F5-4FFE-8513-BA3B31A4D91D}"/>
                </a:ext>
              </a:extLst>
            </p:cNvPr>
            <p:cNvSpPr>
              <a:spLocks/>
            </p:cNvSpPr>
            <p:nvPr/>
          </p:nvSpPr>
          <p:spPr bwMode="auto">
            <a:xfrm>
              <a:off x="832" y="1162"/>
              <a:ext cx="275" cy="668"/>
            </a:xfrm>
            <a:custGeom>
              <a:avLst/>
              <a:gdLst>
                <a:gd name="T0" fmla="*/ 0 w 275"/>
                <a:gd name="T1" fmla="*/ 333 h 668"/>
                <a:gd name="T2" fmla="*/ 275 w 275"/>
                <a:gd name="T3" fmla="*/ 668 h 668"/>
                <a:gd name="T4" fmla="*/ 275 w 275"/>
                <a:gd name="T5" fmla="*/ 0 h 668"/>
                <a:gd name="T6" fmla="*/ 0 w 275"/>
                <a:gd name="T7" fmla="*/ 333 h 66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75"/>
                <a:gd name="T13" fmla="*/ 0 h 668"/>
                <a:gd name="T14" fmla="*/ 275 w 275"/>
                <a:gd name="T15" fmla="*/ 668 h 66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75" h="668">
                  <a:moveTo>
                    <a:pt x="0" y="333"/>
                  </a:moveTo>
                  <a:lnTo>
                    <a:pt x="275" y="668"/>
                  </a:lnTo>
                  <a:lnTo>
                    <a:pt x="275" y="0"/>
                  </a:lnTo>
                  <a:lnTo>
                    <a:pt x="0" y="333"/>
                  </a:lnTo>
                  <a:close/>
                </a:path>
              </a:pathLst>
            </a:custGeom>
            <a:solidFill>
              <a:srgbClr val="CACDE8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963" name="Freeform 99">
              <a:extLst>
                <a:ext uri="{FF2B5EF4-FFF2-40B4-BE49-F238E27FC236}">
                  <a16:creationId xmlns:a16="http://schemas.microsoft.com/office/drawing/2014/main" xmlns="" id="{4D2A09C6-2F49-4EB8-8C7F-A34264835E34}"/>
                </a:ext>
              </a:extLst>
            </p:cNvPr>
            <p:cNvSpPr>
              <a:spLocks/>
            </p:cNvSpPr>
            <p:nvPr/>
          </p:nvSpPr>
          <p:spPr bwMode="auto">
            <a:xfrm>
              <a:off x="847" y="1176"/>
              <a:ext cx="275" cy="668"/>
            </a:xfrm>
            <a:custGeom>
              <a:avLst/>
              <a:gdLst>
                <a:gd name="T0" fmla="*/ 0 w 275"/>
                <a:gd name="T1" fmla="*/ 333 h 668"/>
                <a:gd name="T2" fmla="*/ 275 w 275"/>
                <a:gd name="T3" fmla="*/ 668 h 668"/>
                <a:gd name="T4" fmla="*/ 275 w 275"/>
                <a:gd name="T5" fmla="*/ 0 h 668"/>
                <a:gd name="T6" fmla="*/ 0 w 275"/>
                <a:gd name="T7" fmla="*/ 333 h 66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75"/>
                <a:gd name="T13" fmla="*/ 0 h 668"/>
                <a:gd name="T14" fmla="*/ 275 w 275"/>
                <a:gd name="T15" fmla="*/ 668 h 66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75" h="668">
                  <a:moveTo>
                    <a:pt x="0" y="333"/>
                  </a:moveTo>
                  <a:lnTo>
                    <a:pt x="275" y="668"/>
                  </a:lnTo>
                  <a:lnTo>
                    <a:pt x="275" y="0"/>
                  </a:lnTo>
                  <a:lnTo>
                    <a:pt x="0" y="333"/>
                  </a:lnTo>
                  <a:close/>
                </a:path>
              </a:pathLst>
            </a:custGeom>
            <a:solidFill>
              <a:srgbClr val="64678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964" name="Freeform 100">
              <a:extLst>
                <a:ext uri="{FF2B5EF4-FFF2-40B4-BE49-F238E27FC236}">
                  <a16:creationId xmlns:a16="http://schemas.microsoft.com/office/drawing/2014/main" xmlns="" id="{38E6C325-2AED-4D15-8207-219E6BDC6F50}"/>
                </a:ext>
              </a:extLst>
            </p:cNvPr>
            <p:cNvSpPr>
              <a:spLocks/>
            </p:cNvSpPr>
            <p:nvPr/>
          </p:nvSpPr>
          <p:spPr bwMode="auto">
            <a:xfrm>
              <a:off x="840" y="1169"/>
              <a:ext cx="275" cy="668"/>
            </a:xfrm>
            <a:custGeom>
              <a:avLst/>
              <a:gdLst>
                <a:gd name="T0" fmla="*/ 0 w 275"/>
                <a:gd name="T1" fmla="*/ 333 h 668"/>
                <a:gd name="T2" fmla="*/ 275 w 275"/>
                <a:gd name="T3" fmla="*/ 668 h 668"/>
                <a:gd name="T4" fmla="*/ 275 w 275"/>
                <a:gd name="T5" fmla="*/ 0 h 668"/>
                <a:gd name="T6" fmla="*/ 0 w 275"/>
                <a:gd name="T7" fmla="*/ 333 h 66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75"/>
                <a:gd name="T13" fmla="*/ 0 h 668"/>
                <a:gd name="T14" fmla="*/ 275 w 275"/>
                <a:gd name="T15" fmla="*/ 668 h 66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75" h="668">
                  <a:moveTo>
                    <a:pt x="0" y="333"/>
                  </a:moveTo>
                  <a:lnTo>
                    <a:pt x="275" y="668"/>
                  </a:lnTo>
                  <a:lnTo>
                    <a:pt x="275" y="0"/>
                  </a:lnTo>
                  <a:lnTo>
                    <a:pt x="0" y="333"/>
                  </a:lnTo>
                  <a:close/>
                </a:path>
              </a:pathLst>
            </a:custGeom>
            <a:solidFill>
              <a:srgbClr val="A7ACD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965" name="Group 106">
            <a:extLst>
              <a:ext uri="{FF2B5EF4-FFF2-40B4-BE49-F238E27FC236}">
                <a16:creationId xmlns:a16="http://schemas.microsoft.com/office/drawing/2014/main" xmlns="" id="{E2B13675-9696-45FC-A398-6F24B1E50233}"/>
              </a:ext>
            </a:extLst>
          </p:cNvPr>
          <p:cNvGrpSpPr>
            <a:grpSpLocks/>
          </p:cNvGrpSpPr>
          <p:nvPr/>
        </p:nvGrpSpPr>
        <p:grpSpPr bwMode="auto">
          <a:xfrm>
            <a:off x="3033644" y="1710082"/>
            <a:ext cx="1892300" cy="1098550"/>
            <a:chOff x="1168" y="1167"/>
            <a:chExt cx="1192" cy="692"/>
          </a:xfrm>
        </p:grpSpPr>
        <p:sp>
          <p:nvSpPr>
            <p:cNvPr id="966" name="Freeform 102">
              <a:extLst>
                <a:ext uri="{FF2B5EF4-FFF2-40B4-BE49-F238E27FC236}">
                  <a16:creationId xmlns:a16="http://schemas.microsoft.com/office/drawing/2014/main" xmlns="" id="{9BCF4C72-C1B8-476D-AFC4-3E95CEC80B7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8" y="1167"/>
              <a:ext cx="1192" cy="692"/>
            </a:xfrm>
            <a:custGeom>
              <a:avLst/>
              <a:gdLst>
                <a:gd name="T0" fmla="*/ 0 w 1192"/>
                <a:gd name="T1" fmla="*/ 692 h 692"/>
                <a:gd name="T2" fmla="*/ 0 w 1192"/>
                <a:gd name="T3" fmla="*/ 0 h 692"/>
                <a:gd name="T4" fmla="*/ 942 w 1192"/>
                <a:gd name="T5" fmla="*/ 0 h 692"/>
                <a:gd name="T6" fmla="*/ 1192 w 1192"/>
                <a:gd name="T7" fmla="*/ 145 h 692"/>
                <a:gd name="T8" fmla="*/ 1192 w 1192"/>
                <a:gd name="T9" fmla="*/ 692 h 692"/>
                <a:gd name="T10" fmla="*/ 0 w 1192"/>
                <a:gd name="T11" fmla="*/ 692 h 69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192"/>
                <a:gd name="T19" fmla="*/ 0 h 692"/>
                <a:gd name="T20" fmla="*/ 1192 w 1192"/>
                <a:gd name="T21" fmla="*/ 692 h 69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192" h="692">
                  <a:moveTo>
                    <a:pt x="0" y="692"/>
                  </a:moveTo>
                  <a:lnTo>
                    <a:pt x="0" y="0"/>
                  </a:lnTo>
                  <a:lnTo>
                    <a:pt x="942" y="0"/>
                  </a:lnTo>
                  <a:lnTo>
                    <a:pt x="1192" y="145"/>
                  </a:lnTo>
                  <a:lnTo>
                    <a:pt x="1192" y="692"/>
                  </a:lnTo>
                  <a:lnTo>
                    <a:pt x="0" y="692"/>
                  </a:lnTo>
                  <a:close/>
                </a:path>
              </a:pathLst>
            </a:cu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967" name="Freeform 103">
              <a:extLst>
                <a:ext uri="{FF2B5EF4-FFF2-40B4-BE49-F238E27FC236}">
                  <a16:creationId xmlns:a16="http://schemas.microsoft.com/office/drawing/2014/main" xmlns="" id="{43496C60-9EC3-44F7-AE52-8774475B1CE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10" y="1167"/>
              <a:ext cx="250" cy="145"/>
            </a:xfrm>
            <a:custGeom>
              <a:avLst/>
              <a:gdLst>
                <a:gd name="T0" fmla="*/ 0 w 250"/>
                <a:gd name="T1" fmla="*/ 0 h 145"/>
                <a:gd name="T2" fmla="*/ 64 w 250"/>
                <a:gd name="T3" fmla="*/ 140 h 145"/>
                <a:gd name="T4" fmla="*/ 76 w 250"/>
                <a:gd name="T5" fmla="*/ 132 h 145"/>
                <a:gd name="T6" fmla="*/ 91 w 250"/>
                <a:gd name="T7" fmla="*/ 127 h 145"/>
                <a:gd name="T8" fmla="*/ 110 w 250"/>
                <a:gd name="T9" fmla="*/ 125 h 145"/>
                <a:gd name="T10" fmla="*/ 132 w 250"/>
                <a:gd name="T11" fmla="*/ 123 h 145"/>
                <a:gd name="T12" fmla="*/ 157 w 250"/>
                <a:gd name="T13" fmla="*/ 125 h 145"/>
                <a:gd name="T14" fmla="*/ 186 w 250"/>
                <a:gd name="T15" fmla="*/ 131 h 145"/>
                <a:gd name="T16" fmla="*/ 216 w 250"/>
                <a:gd name="T17" fmla="*/ 136 h 145"/>
                <a:gd name="T18" fmla="*/ 250 w 250"/>
                <a:gd name="T19" fmla="*/ 145 h 145"/>
                <a:gd name="T20" fmla="*/ 0 w 250"/>
                <a:gd name="T21" fmla="*/ 0 h 145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50"/>
                <a:gd name="T34" fmla="*/ 0 h 145"/>
                <a:gd name="T35" fmla="*/ 250 w 250"/>
                <a:gd name="T36" fmla="*/ 145 h 145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50" h="145">
                  <a:moveTo>
                    <a:pt x="0" y="0"/>
                  </a:moveTo>
                  <a:lnTo>
                    <a:pt x="64" y="140"/>
                  </a:lnTo>
                  <a:lnTo>
                    <a:pt x="76" y="132"/>
                  </a:lnTo>
                  <a:lnTo>
                    <a:pt x="91" y="127"/>
                  </a:lnTo>
                  <a:lnTo>
                    <a:pt x="110" y="125"/>
                  </a:lnTo>
                  <a:lnTo>
                    <a:pt x="132" y="123"/>
                  </a:lnTo>
                  <a:lnTo>
                    <a:pt x="157" y="125"/>
                  </a:lnTo>
                  <a:lnTo>
                    <a:pt x="186" y="131"/>
                  </a:lnTo>
                  <a:lnTo>
                    <a:pt x="216" y="136"/>
                  </a:lnTo>
                  <a:lnTo>
                    <a:pt x="250" y="1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CBCB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968" name="Freeform 104">
              <a:extLst>
                <a:ext uri="{FF2B5EF4-FFF2-40B4-BE49-F238E27FC236}">
                  <a16:creationId xmlns:a16="http://schemas.microsoft.com/office/drawing/2014/main" xmlns="" id="{582255D7-9F66-402F-B16D-21588951D2E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8" y="1167"/>
              <a:ext cx="1192" cy="692"/>
            </a:xfrm>
            <a:custGeom>
              <a:avLst/>
              <a:gdLst>
                <a:gd name="T0" fmla="*/ 0 w 1192"/>
                <a:gd name="T1" fmla="*/ 692 h 692"/>
                <a:gd name="T2" fmla="*/ 0 w 1192"/>
                <a:gd name="T3" fmla="*/ 0 h 692"/>
                <a:gd name="T4" fmla="*/ 942 w 1192"/>
                <a:gd name="T5" fmla="*/ 0 h 692"/>
                <a:gd name="T6" fmla="*/ 1192 w 1192"/>
                <a:gd name="T7" fmla="*/ 145 h 692"/>
                <a:gd name="T8" fmla="*/ 1192 w 1192"/>
                <a:gd name="T9" fmla="*/ 692 h 692"/>
                <a:gd name="T10" fmla="*/ 0 w 1192"/>
                <a:gd name="T11" fmla="*/ 692 h 69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192"/>
                <a:gd name="T19" fmla="*/ 0 h 692"/>
                <a:gd name="T20" fmla="*/ 1192 w 1192"/>
                <a:gd name="T21" fmla="*/ 692 h 69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192" h="692">
                  <a:moveTo>
                    <a:pt x="0" y="692"/>
                  </a:moveTo>
                  <a:lnTo>
                    <a:pt x="0" y="0"/>
                  </a:lnTo>
                  <a:lnTo>
                    <a:pt x="942" y="0"/>
                  </a:lnTo>
                  <a:lnTo>
                    <a:pt x="1192" y="145"/>
                  </a:lnTo>
                  <a:lnTo>
                    <a:pt x="1192" y="692"/>
                  </a:lnTo>
                  <a:lnTo>
                    <a:pt x="0" y="692"/>
                  </a:lnTo>
                  <a:close/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969" name="Freeform 105">
              <a:extLst>
                <a:ext uri="{FF2B5EF4-FFF2-40B4-BE49-F238E27FC236}">
                  <a16:creationId xmlns:a16="http://schemas.microsoft.com/office/drawing/2014/main" xmlns="" id="{6605B0DB-F252-4719-8DD6-0A5A2752658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10" y="1167"/>
              <a:ext cx="250" cy="145"/>
            </a:xfrm>
            <a:custGeom>
              <a:avLst/>
              <a:gdLst>
                <a:gd name="T0" fmla="*/ 0 w 250"/>
                <a:gd name="T1" fmla="*/ 0 h 145"/>
                <a:gd name="T2" fmla="*/ 64 w 250"/>
                <a:gd name="T3" fmla="*/ 140 h 145"/>
                <a:gd name="T4" fmla="*/ 76 w 250"/>
                <a:gd name="T5" fmla="*/ 132 h 145"/>
                <a:gd name="T6" fmla="*/ 91 w 250"/>
                <a:gd name="T7" fmla="*/ 127 h 145"/>
                <a:gd name="T8" fmla="*/ 110 w 250"/>
                <a:gd name="T9" fmla="*/ 125 h 145"/>
                <a:gd name="T10" fmla="*/ 132 w 250"/>
                <a:gd name="T11" fmla="*/ 123 h 145"/>
                <a:gd name="T12" fmla="*/ 157 w 250"/>
                <a:gd name="T13" fmla="*/ 125 h 145"/>
                <a:gd name="T14" fmla="*/ 186 w 250"/>
                <a:gd name="T15" fmla="*/ 131 h 145"/>
                <a:gd name="T16" fmla="*/ 216 w 250"/>
                <a:gd name="T17" fmla="*/ 136 h 145"/>
                <a:gd name="T18" fmla="*/ 250 w 250"/>
                <a:gd name="T19" fmla="*/ 145 h 14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50"/>
                <a:gd name="T31" fmla="*/ 0 h 145"/>
                <a:gd name="T32" fmla="*/ 250 w 250"/>
                <a:gd name="T33" fmla="*/ 145 h 145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50" h="145">
                  <a:moveTo>
                    <a:pt x="0" y="0"/>
                  </a:moveTo>
                  <a:lnTo>
                    <a:pt x="64" y="140"/>
                  </a:lnTo>
                  <a:lnTo>
                    <a:pt x="76" y="132"/>
                  </a:lnTo>
                  <a:lnTo>
                    <a:pt x="91" y="127"/>
                  </a:lnTo>
                  <a:lnTo>
                    <a:pt x="110" y="125"/>
                  </a:lnTo>
                  <a:lnTo>
                    <a:pt x="132" y="123"/>
                  </a:lnTo>
                  <a:lnTo>
                    <a:pt x="157" y="125"/>
                  </a:lnTo>
                  <a:lnTo>
                    <a:pt x="186" y="131"/>
                  </a:lnTo>
                  <a:lnTo>
                    <a:pt x="216" y="136"/>
                  </a:lnTo>
                  <a:lnTo>
                    <a:pt x="250" y="145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sp>
        <p:nvSpPr>
          <p:cNvPr id="970" name="Line 107">
            <a:extLst>
              <a:ext uri="{FF2B5EF4-FFF2-40B4-BE49-F238E27FC236}">
                <a16:creationId xmlns:a16="http://schemas.microsoft.com/office/drawing/2014/main" xmlns="" id="{5FB3E020-58B6-489B-8325-9EBE7A35828A}"/>
              </a:ext>
            </a:extLst>
          </p:cNvPr>
          <p:cNvSpPr>
            <a:spLocks noChangeShapeType="1"/>
          </p:cNvSpPr>
          <p:nvPr/>
        </p:nvSpPr>
        <p:spPr bwMode="auto">
          <a:xfrm>
            <a:off x="3147944" y="2337144"/>
            <a:ext cx="1314450" cy="3175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71" name="Rectangle 108">
            <a:extLst>
              <a:ext uri="{FF2B5EF4-FFF2-40B4-BE49-F238E27FC236}">
                <a16:creationId xmlns:a16="http://schemas.microsoft.com/office/drawing/2014/main" xmlns="" id="{F1A05F9C-49C4-42F7-B4F0-400A395D9B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87607" y="1798982"/>
            <a:ext cx="1787525" cy="830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72" name="Rectangle 109">
            <a:extLst>
              <a:ext uri="{FF2B5EF4-FFF2-40B4-BE49-F238E27FC236}">
                <a16:creationId xmlns:a16="http://schemas.microsoft.com/office/drawing/2014/main" xmlns="" id="{6111A94A-2CC8-4FA5-ACB1-F739F0325F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71744" y="1762469"/>
            <a:ext cx="1384995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zh-TW" altLang="en-US" b="1" dirty="0" smtClean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退货</a:t>
            </a:r>
            <a:r>
              <a:rPr lang="zh-CN" altLang="en-US" b="1" dirty="0" smtClean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销售订单</a:t>
            </a:r>
            <a:endParaRPr lang="zh-TW" alt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73" name="Rectangle 110">
            <a:extLst>
              <a:ext uri="{FF2B5EF4-FFF2-40B4-BE49-F238E27FC236}">
                <a16:creationId xmlns:a16="http://schemas.microsoft.com/office/drawing/2014/main" xmlns="" id="{8303DAF2-8B7B-4A4C-B36E-9C3C141BDF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71744" y="1991069"/>
            <a:ext cx="64120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zh-TW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lang="zh-TW" altLang="en-US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核可</a:t>
            </a:r>
            <a:r>
              <a:rPr lang="en-US" altLang="zh-TW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endParaRPr lang="en-US" altLang="zh-TW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974" name="Group 115">
            <a:extLst>
              <a:ext uri="{FF2B5EF4-FFF2-40B4-BE49-F238E27FC236}">
                <a16:creationId xmlns:a16="http://schemas.microsoft.com/office/drawing/2014/main" xmlns="" id="{E0510935-A927-4C89-84BA-BD33ADB6A0EE}"/>
              </a:ext>
            </a:extLst>
          </p:cNvPr>
          <p:cNvGrpSpPr>
            <a:grpSpLocks/>
          </p:cNvGrpSpPr>
          <p:nvPr/>
        </p:nvGrpSpPr>
        <p:grpSpPr bwMode="auto">
          <a:xfrm>
            <a:off x="6942069" y="4669182"/>
            <a:ext cx="1427163" cy="454025"/>
            <a:chOff x="3630" y="3031"/>
            <a:chExt cx="899" cy="286"/>
          </a:xfrm>
        </p:grpSpPr>
        <p:sp>
          <p:nvSpPr>
            <p:cNvPr id="975" name="Rectangle 112">
              <a:extLst>
                <a:ext uri="{FF2B5EF4-FFF2-40B4-BE49-F238E27FC236}">
                  <a16:creationId xmlns:a16="http://schemas.microsoft.com/office/drawing/2014/main" xmlns="" id="{5BA8BC36-3BE9-48E8-B551-7B20CAE500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30" y="3031"/>
              <a:ext cx="883" cy="272"/>
            </a:xfrm>
            <a:prstGeom prst="rect">
              <a:avLst/>
            </a:prstGeom>
            <a:solidFill>
              <a:srgbClr val="FBFBFB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976" name="Rectangle 113">
              <a:extLst>
                <a:ext uri="{FF2B5EF4-FFF2-40B4-BE49-F238E27FC236}">
                  <a16:creationId xmlns:a16="http://schemas.microsoft.com/office/drawing/2014/main" xmlns="" id="{48D3FB83-4736-4D32-8B7A-A85EA26D9A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45" y="3046"/>
              <a:ext cx="884" cy="271"/>
            </a:xfrm>
            <a:prstGeom prst="rect">
              <a:avLst/>
            </a:prstGeom>
            <a:solidFill>
              <a:srgbClr val="959595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977" name="Rectangle 114">
              <a:extLst>
                <a:ext uri="{FF2B5EF4-FFF2-40B4-BE49-F238E27FC236}">
                  <a16:creationId xmlns:a16="http://schemas.microsoft.com/office/drawing/2014/main" xmlns="" id="{19813436-FF24-4E44-AFB7-9BB16CC465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38" y="3038"/>
              <a:ext cx="883" cy="272"/>
            </a:xfrm>
            <a:prstGeom prst="rect">
              <a:avLst/>
            </a:prstGeom>
            <a:solidFill>
              <a:srgbClr val="F8F8F8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sp>
        <p:nvSpPr>
          <p:cNvPr id="978" name="Rectangle 116">
            <a:extLst>
              <a:ext uri="{FF2B5EF4-FFF2-40B4-BE49-F238E27FC236}">
                <a16:creationId xmlns:a16="http://schemas.microsoft.com/office/drawing/2014/main" xmlns="" id="{C9C4548A-9E5B-4590-9F9B-B73B541468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81757" y="4724744"/>
            <a:ext cx="1323975" cy="384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79" name="Rectangle 117">
            <a:extLst>
              <a:ext uri="{FF2B5EF4-FFF2-40B4-BE49-F238E27FC236}">
                <a16:creationId xmlns:a16="http://schemas.microsoft.com/office/drawing/2014/main" xmlns="" id="{E4ECBB12-59D5-4EF6-AEE1-6E5E752D26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99244" y="4780307"/>
            <a:ext cx="914400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zh-TW" altLang="en-US" b="1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单据确认</a:t>
            </a:r>
            <a:endParaRPr lang="zh-TW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980" name="Group 132">
            <a:extLst>
              <a:ext uri="{FF2B5EF4-FFF2-40B4-BE49-F238E27FC236}">
                <a16:creationId xmlns:a16="http://schemas.microsoft.com/office/drawing/2014/main" xmlns="" id="{9D00EA8C-CDA9-4BD0-881A-D1C715AD2433}"/>
              </a:ext>
            </a:extLst>
          </p:cNvPr>
          <p:cNvGrpSpPr>
            <a:grpSpLocks/>
          </p:cNvGrpSpPr>
          <p:nvPr/>
        </p:nvGrpSpPr>
        <p:grpSpPr bwMode="auto">
          <a:xfrm>
            <a:off x="5573644" y="4732682"/>
            <a:ext cx="828675" cy="962025"/>
            <a:chOff x="2768" y="3071"/>
            <a:chExt cx="522" cy="606"/>
          </a:xfrm>
        </p:grpSpPr>
        <p:grpSp>
          <p:nvGrpSpPr>
            <p:cNvPr id="981" name="Group 122">
              <a:extLst>
                <a:ext uri="{FF2B5EF4-FFF2-40B4-BE49-F238E27FC236}">
                  <a16:creationId xmlns:a16="http://schemas.microsoft.com/office/drawing/2014/main" xmlns="" id="{EA6DA020-3593-4EC5-AD5E-3C2F977C78D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68" y="3071"/>
              <a:ext cx="508" cy="606"/>
              <a:chOff x="2768" y="3071"/>
              <a:chExt cx="508" cy="606"/>
            </a:xfrm>
          </p:grpSpPr>
          <p:sp>
            <p:nvSpPr>
              <p:cNvPr id="991" name="Freeform 118">
                <a:extLst>
                  <a:ext uri="{FF2B5EF4-FFF2-40B4-BE49-F238E27FC236}">
                    <a16:creationId xmlns:a16="http://schemas.microsoft.com/office/drawing/2014/main" xmlns="" id="{CE026B9B-8489-4CB4-A4F6-99F76A7807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68" y="3071"/>
                <a:ext cx="508" cy="606"/>
              </a:xfrm>
              <a:custGeom>
                <a:avLst/>
                <a:gdLst>
                  <a:gd name="T0" fmla="*/ 0 w 508"/>
                  <a:gd name="T1" fmla="*/ 606 h 606"/>
                  <a:gd name="T2" fmla="*/ 0 w 508"/>
                  <a:gd name="T3" fmla="*/ 0 h 606"/>
                  <a:gd name="T4" fmla="*/ 401 w 508"/>
                  <a:gd name="T5" fmla="*/ 0 h 606"/>
                  <a:gd name="T6" fmla="*/ 508 w 508"/>
                  <a:gd name="T7" fmla="*/ 127 h 606"/>
                  <a:gd name="T8" fmla="*/ 508 w 508"/>
                  <a:gd name="T9" fmla="*/ 606 h 606"/>
                  <a:gd name="T10" fmla="*/ 0 w 508"/>
                  <a:gd name="T11" fmla="*/ 606 h 60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08"/>
                  <a:gd name="T19" fmla="*/ 0 h 606"/>
                  <a:gd name="T20" fmla="*/ 508 w 508"/>
                  <a:gd name="T21" fmla="*/ 606 h 60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08" h="606">
                    <a:moveTo>
                      <a:pt x="0" y="606"/>
                    </a:moveTo>
                    <a:lnTo>
                      <a:pt x="0" y="0"/>
                    </a:lnTo>
                    <a:lnTo>
                      <a:pt x="401" y="0"/>
                    </a:lnTo>
                    <a:lnTo>
                      <a:pt x="508" y="127"/>
                    </a:lnTo>
                    <a:lnTo>
                      <a:pt x="508" y="606"/>
                    </a:lnTo>
                    <a:lnTo>
                      <a:pt x="0" y="606"/>
                    </a:lnTo>
                    <a:close/>
                  </a:path>
                </a:pathLst>
              </a:custGeom>
              <a:solidFill>
                <a:srgbClr val="EAEAEA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992" name="Freeform 119">
                <a:extLst>
                  <a:ext uri="{FF2B5EF4-FFF2-40B4-BE49-F238E27FC236}">
                    <a16:creationId xmlns:a16="http://schemas.microsoft.com/office/drawing/2014/main" xmlns="" id="{74B08DEF-CBCE-4D0B-AF80-28C90472D0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69" y="3071"/>
                <a:ext cx="107" cy="127"/>
              </a:xfrm>
              <a:custGeom>
                <a:avLst/>
                <a:gdLst>
                  <a:gd name="T0" fmla="*/ 0 w 107"/>
                  <a:gd name="T1" fmla="*/ 0 h 127"/>
                  <a:gd name="T2" fmla="*/ 29 w 107"/>
                  <a:gd name="T3" fmla="*/ 123 h 127"/>
                  <a:gd name="T4" fmla="*/ 33 w 107"/>
                  <a:gd name="T5" fmla="*/ 116 h 127"/>
                  <a:gd name="T6" fmla="*/ 40 w 107"/>
                  <a:gd name="T7" fmla="*/ 112 h 127"/>
                  <a:gd name="T8" fmla="*/ 48 w 107"/>
                  <a:gd name="T9" fmla="*/ 109 h 127"/>
                  <a:gd name="T10" fmla="*/ 57 w 107"/>
                  <a:gd name="T11" fmla="*/ 109 h 127"/>
                  <a:gd name="T12" fmla="*/ 67 w 107"/>
                  <a:gd name="T13" fmla="*/ 110 h 127"/>
                  <a:gd name="T14" fmla="*/ 78 w 107"/>
                  <a:gd name="T15" fmla="*/ 114 h 127"/>
                  <a:gd name="T16" fmla="*/ 91 w 107"/>
                  <a:gd name="T17" fmla="*/ 119 h 127"/>
                  <a:gd name="T18" fmla="*/ 107 w 107"/>
                  <a:gd name="T19" fmla="*/ 127 h 127"/>
                  <a:gd name="T20" fmla="*/ 0 w 107"/>
                  <a:gd name="T21" fmla="*/ 0 h 127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107"/>
                  <a:gd name="T34" fmla="*/ 0 h 127"/>
                  <a:gd name="T35" fmla="*/ 107 w 107"/>
                  <a:gd name="T36" fmla="*/ 127 h 127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107" h="127">
                    <a:moveTo>
                      <a:pt x="0" y="0"/>
                    </a:moveTo>
                    <a:lnTo>
                      <a:pt x="29" y="123"/>
                    </a:lnTo>
                    <a:lnTo>
                      <a:pt x="33" y="116"/>
                    </a:lnTo>
                    <a:lnTo>
                      <a:pt x="40" y="112"/>
                    </a:lnTo>
                    <a:lnTo>
                      <a:pt x="48" y="109"/>
                    </a:lnTo>
                    <a:lnTo>
                      <a:pt x="57" y="109"/>
                    </a:lnTo>
                    <a:lnTo>
                      <a:pt x="67" y="110"/>
                    </a:lnTo>
                    <a:lnTo>
                      <a:pt x="78" y="114"/>
                    </a:lnTo>
                    <a:lnTo>
                      <a:pt x="91" y="119"/>
                    </a:lnTo>
                    <a:lnTo>
                      <a:pt x="107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CBCB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993" name="Freeform 120">
                <a:extLst>
                  <a:ext uri="{FF2B5EF4-FFF2-40B4-BE49-F238E27FC236}">
                    <a16:creationId xmlns:a16="http://schemas.microsoft.com/office/drawing/2014/main" xmlns="" id="{6B04A13E-4437-4F13-8E87-5B34F53DAE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68" y="3071"/>
                <a:ext cx="508" cy="606"/>
              </a:xfrm>
              <a:custGeom>
                <a:avLst/>
                <a:gdLst>
                  <a:gd name="T0" fmla="*/ 0 w 508"/>
                  <a:gd name="T1" fmla="*/ 606 h 606"/>
                  <a:gd name="T2" fmla="*/ 0 w 508"/>
                  <a:gd name="T3" fmla="*/ 0 h 606"/>
                  <a:gd name="T4" fmla="*/ 401 w 508"/>
                  <a:gd name="T5" fmla="*/ 0 h 606"/>
                  <a:gd name="T6" fmla="*/ 508 w 508"/>
                  <a:gd name="T7" fmla="*/ 127 h 606"/>
                  <a:gd name="T8" fmla="*/ 508 w 508"/>
                  <a:gd name="T9" fmla="*/ 606 h 606"/>
                  <a:gd name="T10" fmla="*/ 0 w 508"/>
                  <a:gd name="T11" fmla="*/ 606 h 60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08"/>
                  <a:gd name="T19" fmla="*/ 0 h 606"/>
                  <a:gd name="T20" fmla="*/ 508 w 508"/>
                  <a:gd name="T21" fmla="*/ 606 h 60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08" h="606">
                    <a:moveTo>
                      <a:pt x="0" y="606"/>
                    </a:moveTo>
                    <a:lnTo>
                      <a:pt x="0" y="0"/>
                    </a:lnTo>
                    <a:lnTo>
                      <a:pt x="401" y="0"/>
                    </a:lnTo>
                    <a:lnTo>
                      <a:pt x="508" y="127"/>
                    </a:lnTo>
                    <a:lnTo>
                      <a:pt x="508" y="606"/>
                    </a:lnTo>
                    <a:lnTo>
                      <a:pt x="0" y="606"/>
                    </a:lnTo>
                    <a:close/>
                  </a:path>
                </a:pathLst>
              </a:cu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994" name="Freeform 121">
                <a:extLst>
                  <a:ext uri="{FF2B5EF4-FFF2-40B4-BE49-F238E27FC236}">
                    <a16:creationId xmlns:a16="http://schemas.microsoft.com/office/drawing/2014/main" xmlns="" id="{74BAD6E6-8737-4D30-AB6E-32E371B491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69" y="3071"/>
                <a:ext cx="107" cy="127"/>
              </a:xfrm>
              <a:custGeom>
                <a:avLst/>
                <a:gdLst>
                  <a:gd name="T0" fmla="*/ 0 w 107"/>
                  <a:gd name="T1" fmla="*/ 0 h 127"/>
                  <a:gd name="T2" fmla="*/ 29 w 107"/>
                  <a:gd name="T3" fmla="*/ 123 h 127"/>
                  <a:gd name="T4" fmla="*/ 33 w 107"/>
                  <a:gd name="T5" fmla="*/ 116 h 127"/>
                  <a:gd name="T6" fmla="*/ 40 w 107"/>
                  <a:gd name="T7" fmla="*/ 112 h 127"/>
                  <a:gd name="T8" fmla="*/ 48 w 107"/>
                  <a:gd name="T9" fmla="*/ 109 h 127"/>
                  <a:gd name="T10" fmla="*/ 57 w 107"/>
                  <a:gd name="T11" fmla="*/ 109 h 127"/>
                  <a:gd name="T12" fmla="*/ 67 w 107"/>
                  <a:gd name="T13" fmla="*/ 110 h 127"/>
                  <a:gd name="T14" fmla="*/ 78 w 107"/>
                  <a:gd name="T15" fmla="*/ 114 h 127"/>
                  <a:gd name="T16" fmla="*/ 91 w 107"/>
                  <a:gd name="T17" fmla="*/ 119 h 127"/>
                  <a:gd name="T18" fmla="*/ 107 w 107"/>
                  <a:gd name="T19" fmla="*/ 127 h 127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07"/>
                  <a:gd name="T31" fmla="*/ 0 h 127"/>
                  <a:gd name="T32" fmla="*/ 107 w 107"/>
                  <a:gd name="T33" fmla="*/ 127 h 127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07" h="127">
                    <a:moveTo>
                      <a:pt x="0" y="0"/>
                    </a:moveTo>
                    <a:lnTo>
                      <a:pt x="29" y="123"/>
                    </a:lnTo>
                    <a:lnTo>
                      <a:pt x="33" y="116"/>
                    </a:lnTo>
                    <a:lnTo>
                      <a:pt x="40" y="112"/>
                    </a:lnTo>
                    <a:lnTo>
                      <a:pt x="48" y="109"/>
                    </a:lnTo>
                    <a:lnTo>
                      <a:pt x="57" y="109"/>
                    </a:lnTo>
                    <a:lnTo>
                      <a:pt x="67" y="110"/>
                    </a:lnTo>
                    <a:lnTo>
                      <a:pt x="78" y="114"/>
                    </a:lnTo>
                    <a:lnTo>
                      <a:pt x="91" y="119"/>
                    </a:lnTo>
                    <a:lnTo>
                      <a:pt x="107" y="127"/>
                    </a:lnTo>
                  </a:path>
                </a:pathLst>
              </a:cu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  <p:sp>
          <p:nvSpPr>
            <p:cNvPr id="982" name="Rectangle 123">
              <a:extLst>
                <a:ext uri="{FF2B5EF4-FFF2-40B4-BE49-F238E27FC236}">
                  <a16:creationId xmlns:a16="http://schemas.microsoft.com/office/drawing/2014/main" xmlns="" id="{F1A4B2C0-1F5F-4CA1-8B27-A0552C0D3E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79" y="3082"/>
              <a:ext cx="419" cy="1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983" name="Rectangle 124">
              <a:extLst>
                <a:ext uri="{FF2B5EF4-FFF2-40B4-BE49-F238E27FC236}">
                  <a16:creationId xmlns:a16="http://schemas.microsoft.com/office/drawing/2014/main" xmlns="" id="{BB06752A-6AA8-475C-8740-AF870E3DFD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05" y="3098"/>
              <a:ext cx="485" cy="1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zh-TW" altLang="en-US" sz="1200" b="1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贷项通知单</a:t>
              </a:r>
            </a:p>
          </p:txBody>
        </p:sp>
        <p:sp>
          <p:nvSpPr>
            <p:cNvPr id="984" name="Line 125">
              <a:extLst>
                <a:ext uri="{FF2B5EF4-FFF2-40B4-BE49-F238E27FC236}">
                  <a16:creationId xmlns:a16="http://schemas.microsoft.com/office/drawing/2014/main" xmlns="" id="{3218ABB9-DFB9-4F43-AED1-6BBF35A783B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07" y="3283"/>
              <a:ext cx="417" cy="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985" name="Line 126">
              <a:extLst>
                <a:ext uri="{FF2B5EF4-FFF2-40B4-BE49-F238E27FC236}">
                  <a16:creationId xmlns:a16="http://schemas.microsoft.com/office/drawing/2014/main" xmlns="" id="{3BAE16AB-950E-443F-98A3-236FCD738A9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13" y="3337"/>
              <a:ext cx="417" cy="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986" name="Line 127">
              <a:extLst>
                <a:ext uri="{FF2B5EF4-FFF2-40B4-BE49-F238E27FC236}">
                  <a16:creationId xmlns:a16="http://schemas.microsoft.com/office/drawing/2014/main" xmlns="" id="{55CEF7C6-975B-4483-8EA1-E27E4102F79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13" y="3391"/>
              <a:ext cx="417" cy="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987" name="Line 128">
              <a:extLst>
                <a:ext uri="{FF2B5EF4-FFF2-40B4-BE49-F238E27FC236}">
                  <a16:creationId xmlns:a16="http://schemas.microsoft.com/office/drawing/2014/main" xmlns="" id="{EB97E4AB-9C58-4132-AAFC-B314E66063D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13" y="3446"/>
              <a:ext cx="417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988" name="Line 129">
              <a:extLst>
                <a:ext uri="{FF2B5EF4-FFF2-40B4-BE49-F238E27FC236}">
                  <a16:creationId xmlns:a16="http://schemas.microsoft.com/office/drawing/2014/main" xmlns="" id="{1A238A29-1D47-41AD-A0D4-67D20EB8283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13" y="3500"/>
              <a:ext cx="417" cy="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989" name="Line 130">
              <a:extLst>
                <a:ext uri="{FF2B5EF4-FFF2-40B4-BE49-F238E27FC236}">
                  <a16:creationId xmlns:a16="http://schemas.microsoft.com/office/drawing/2014/main" xmlns="" id="{B3C3B26C-5BCB-4ADC-919C-C3617D1ED91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13" y="3554"/>
              <a:ext cx="417" cy="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990" name="Line 131">
              <a:extLst>
                <a:ext uri="{FF2B5EF4-FFF2-40B4-BE49-F238E27FC236}">
                  <a16:creationId xmlns:a16="http://schemas.microsoft.com/office/drawing/2014/main" xmlns="" id="{69517317-82BE-4E10-9E0F-1458D177B87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13" y="3608"/>
              <a:ext cx="417" cy="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sp>
        <p:nvSpPr>
          <p:cNvPr id="995" name="Rectangle 133">
            <a:extLst>
              <a:ext uri="{FF2B5EF4-FFF2-40B4-BE49-F238E27FC236}">
                <a16:creationId xmlns:a16="http://schemas.microsoft.com/office/drawing/2014/main" xmlns="" id="{1250FEB7-D533-4212-B727-48DCE99806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67344" y="4465982"/>
            <a:ext cx="47625" cy="1466850"/>
          </a:xfrm>
          <a:prstGeom prst="rect">
            <a:avLst/>
          </a:prstGeom>
          <a:solidFill>
            <a:srgbClr val="CC00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96" name="Oval 134">
            <a:extLst>
              <a:ext uri="{FF2B5EF4-FFF2-40B4-BE49-F238E27FC236}">
                <a16:creationId xmlns:a16="http://schemas.microsoft.com/office/drawing/2014/main" xmlns="" id="{DC0A2F1A-0B37-4465-A007-66D5D0B482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13307" y="4732682"/>
            <a:ext cx="1128712" cy="939800"/>
          </a:xfrm>
          <a:prstGeom prst="ellipse">
            <a:avLst/>
          </a:prstGeom>
          <a:noFill/>
          <a:ln w="47625">
            <a:solidFill>
              <a:srgbClr val="CC0000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97" name="Line 168">
            <a:extLst>
              <a:ext uri="{FF2B5EF4-FFF2-40B4-BE49-F238E27FC236}">
                <a16:creationId xmlns:a16="http://schemas.microsoft.com/office/drawing/2014/main" xmlns="" id="{DA811A34-3AB7-44F4-B6A0-5B5BD54926E8}"/>
              </a:ext>
            </a:extLst>
          </p:cNvPr>
          <p:cNvSpPr>
            <a:spLocks noChangeShapeType="1"/>
          </p:cNvSpPr>
          <p:nvPr/>
        </p:nvSpPr>
        <p:spPr bwMode="auto">
          <a:xfrm>
            <a:off x="3922644" y="2829269"/>
            <a:ext cx="0" cy="2362200"/>
          </a:xfrm>
          <a:prstGeom prst="line">
            <a:avLst/>
          </a:prstGeom>
          <a:noFill/>
          <a:ln w="38100">
            <a:solidFill>
              <a:srgbClr val="0000CC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98" name="Line 170">
            <a:extLst>
              <a:ext uri="{FF2B5EF4-FFF2-40B4-BE49-F238E27FC236}">
                <a16:creationId xmlns:a16="http://schemas.microsoft.com/office/drawing/2014/main" xmlns="" id="{32443F19-59BC-4EAD-AC79-D2F94CC1B0C8}"/>
              </a:ext>
            </a:extLst>
          </p:cNvPr>
          <p:cNvSpPr>
            <a:spLocks noChangeShapeType="1"/>
          </p:cNvSpPr>
          <p:nvPr/>
        </p:nvSpPr>
        <p:spPr bwMode="auto">
          <a:xfrm>
            <a:off x="9866244" y="2219669"/>
            <a:ext cx="0" cy="2971800"/>
          </a:xfrm>
          <a:prstGeom prst="line">
            <a:avLst/>
          </a:prstGeom>
          <a:noFill/>
          <a:ln w="38100">
            <a:solidFill>
              <a:srgbClr val="0000CC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99" name="Line 171">
            <a:extLst>
              <a:ext uri="{FF2B5EF4-FFF2-40B4-BE49-F238E27FC236}">
                <a16:creationId xmlns:a16="http://schemas.microsoft.com/office/drawing/2014/main" xmlns="" id="{699A7BFC-AE5C-4E52-9A7C-0211F5123864}"/>
              </a:ext>
            </a:extLst>
          </p:cNvPr>
          <p:cNvSpPr>
            <a:spLocks noChangeShapeType="1"/>
          </p:cNvSpPr>
          <p:nvPr/>
        </p:nvSpPr>
        <p:spPr bwMode="auto">
          <a:xfrm>
            <a:off x="3922644" y="5191469"/>
            <a:ext cx="1524000" cy="0"/>
          </a:xfrm>
          <a:prstGeom prst="line">
            <a:avLst/>
          </a:prstGeom>
          <a:noFill/>
          <a:ln w="38100">
            <a:solidFill>
              <a:srgbClr val="0000CC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00" name="Line 172">
            <a:extLst>
              <a:ext uri="{FF2B5EF4-FFF2-40B4-BE49-F238E27FC236}">
                <a16:creationId xmlns:a16="http://schemas.microsoft.com/office/drawing/2014/main" xmlns="" id="{1D2CC973-5E6C-4623-B663-E32A51EF05FB}"/>
              </a:ext>
            </a:extLst>
          </p:cNvPr>
          <p:cNvSpPr>
            <a:spLocks noChangeShapeType="1"/>
          </p:cNvSpPr>
          <p:nvPr/>
        </p:nvSpPr>
        <p:spPr bwMode="auto">
          <a:xfrm>
            <a:off x="6589644" y="5191469"/>
            <a:ext cx="3276600" cy="0"/>
          </a:xfrm>
          <a:prstGeom prst="line">
            <a:avLst/>
          </a:prstGeom>
          <a:noFill/>
          <a:ln w="38100">
            <a:solidFill>
              <a:srgbClr val="0000CC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11786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形式发票</a:t>
            </a:r>
          </a:p>
        </p:txBody>
      </p:sp>
      <p:sp>
        <p:nvSpPr>
          <p:cNvPr id="135" name="Rectangle 1034">
            <a:extLst>
              <a:ext uri="{FF2B5EF4-FFF2-40B4-BE49-F238E27FC236}">
                <a16:creationId xmlns:a16="http://schemas.microsoft.com/office/drawing/2014/main" xmlns="" id="{09109B1D-EEF0-4910-A437-ADCEB3C82A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27700" y="367057"/>
            <a:ext cx="72136" cy="292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zh-TW" sz="1900" b="1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endParaRPr lang="en-US" altLang="zh-TW" sz="2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38" name="Rectangle 6">
            <a:extLst>
              <a:ext uri="{FF2B5EF4-FFF2-40B4-BE49-F238E27FC236}">
                <a16:creationId xmlns:a16="http://schemas.microsoft.com/office/drawing/2014/main" xmlns="" id="{FDAB6D8A-E075-40B5-ABA1-70C3347306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1709" y="6283669"/>
            <a:ext cx="65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1" name="Rectangle 3">
            <a:extLst>
              <a:ext uri="{FF2B5EF4-FFF2-40B4-BE49-F238E27FC236}">
                <a16:creationId xmlns:a16="http://schemas.microsoft.com/office/drawing/2014/main" xmlns="" id="{13D6C801-1ECB-4DA2-9640-52E47F9B38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2948" y="2071618"/>
            <a:ext cx="7937" cy="177800"/>
          </a:xfrm>
          <a:prstGeom prst="rect">
            <a:avLst/>
          </a:prstGeom>
          <a:solidFill>
            <a:srgbClr val="676767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xmlns="" id="{B3533B7B-8A26-443A-9B80-882561EC99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00048" y="2071618"/>
            <a:ext cx="7937" cy="177800"/>
          </a:xfrm>
          <a:prstGeom prst="rect">
            <a:avLst/>
          </a:prstGeom>
          <a:solidFill>
            <a:srgbClr val="676767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3" name="Rectangle 5">
            <a:extLst>
              <a:ext uri="{FF2B5EF4-FFF2-40B4-BE49-F238E27FC236}">
                <a16:creationId xmlns:a16="http://schemas.microsoft.com/office/drawing/2014/main" xmlns="" id="{E3F34AF9-2E14-491D-AB8F-EA8D08E628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95360" y="2168456"/>
            <a:ext cx="4763" cy="76200"/>
          </a:xfrm>
          <a:prstGeom prst="rect">
            <a:avLst/>
          </a:prstGeom>
          <a:solidFill>
            <a:srgbClr val="676767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14" name="Group 6">
            <a:extLst>
              <a:ext uri="{FF2B5EF4-FFF2-40B4-BE49-F238E27FC236}">
                <a16:creationId xmlns:a16="http://schemas.microsoft.com/office/drawing/2014/main" xmlns="" id="{4BC0CBDB-9D06-44A1-AD2A-37977728ADFC}"/>
              </a:ext>
            </a:extLst>
          </p:cNvPr>
          <p:cNvGrpSpPr>
            <a:grpSpLocks/>
          </p:cNvGrpSpPr>
          <p:nvPr/>
        </p:nvGrpSpPr>
        <p:grpSpPr bwMode="auto">
          <a:xfrm>
            <a:off x="6096898" y="2209731"/>
            <a:ext cx="323850" cy="7937"/>
            <a:chOff x="3131" y="1559"/>
            <a:chExt cx="204" cy="5"/>
          </a:xfrm>
        </p:grpSpPr>
        <p:sp>
          <p:nvSpPr>
            <p:cNvPr id="15" name="Rectangle 7">
              <a:extLst>
                <a:ext uri="{FF2B5EF4-FFF2-40B4-BE49-F238E27FC236}">
                  <a16:creationId xmlns:a16="http://schemas.microsoft.com/office/drawing/2014/main" xmlns="" id="{FE59046A-47DD-48CB-A1AB-E3A3426E5F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1" y="1559"/>
              <a:ext cx="204" cy="1"/>
            </a:xfrm>
            <a:prstGeom prst="rect">
              <a:avLst/>
            </a:prstGeom>
            <a:solidFill>
              <a:srgbClr val="F8F8F8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6" name="Rectangle 8">
              <a:extLst>
                <a:ext uri="{FF2B5EF4-FFF2-40B4-BE49-F238E27FC236}">
                  <a16:creationId xmlns:a16="http://schemas.microsoft.com/office/drawing/2014/main" xmlns="" id="{9CDA6B69-BBEE-47DB-BED8-12B1B2FC93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1" y="1560"/>
              <a:ext cx="204" cy="2"/>
            </a:xfrm>
            <a:prstGeom prst="rect">
              <a:avLst/>
            </a:prstGeom>
            <a:solidFill>
              <a:srgbClr val="C9C9C9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7" name="Rectangle 9">
              <a:extLst>
                <a:ext uri="{FF2B5EF4-FFF2-40B4-BE49-F238E27FC236}">
                  <a16:creationId xmlns:a16="http://schemas.microsoft.com/office/drawing/2014/main" xmlns="" id="{57D86A52-E779-40C9-8DD9-607DD7459F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1" y="1562"/>
              <a:ext cx="204" cy="2"/>
            </a:xfrm>
            <a:prstGeom prst="rect">
              <a:avLst/>
            </a:prstGeom>
            <a:solidFill>
              <a:srgbClr val="8B8B8B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18" name="Group 10">
            <a:extLst>
              <a:ext uri="{FF2B5EF4-FFF2-40B4-BE49-F238E27FC236}">
                <a16:creationId xmlns:a16="http://schemas.microsoft.com/office/drawing/2014/main" xmlns="" id="{DC48C9CC-6260-4A80-8BFF-6562B3604D2C}"/>
              </a:ext>
            </a:extLst>
          </p:cNvPr>
          <p:cNvGrpSpPr>
            <a:grpSpLocks/>
          </p:cNvGrpSpPr>
          <p:nvPr/>
        </p:nvGrpSpPr>
        <p:grpSpPr bwMode="auto">
          <a:xfrm>
            <a:off x="5725423" y="2209731"/>
            <a:ext cx="325437" cy="7937"/>
            <a:chOff x="2897" y="1559"/>
            <a:chExt cx="205" cy="5"/>
          </a:xfrm>
        </p:grpSpPr>
        <p:sp>
          <p:nvSpPr>
            <p:cNvPr id="19" name="Rectangle 11">
              <a:extLst>
                <a:ext uri="{FF2B5EF4-FFF2-40B4-BE49-F238E27FC236}">
                  <a16:creationId xmlns:a16="http://schemas.microsoft.com/office/drawing/2014/main" xmlns="" id="{5ABB8DBE-E93D-490D-AE21-1926F75E3C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97" y="1559"/>
              <a:ext cx="205" cy="1"/>
            </a:xfrm>
            <a:prstGeom prst="rect">
              <a:avLst/>
            </a:prstGeom>
            <a:solidFill>
              <a:srgbClr val="F8F8F8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0" name="Rectangle 12">
              <a:extLst>
                <a:ext uri="{FF2B5EF4-FFF2-40B4-BE49-F238E27FC236}">
                  <a16:creationId xmlns:a16="http://schemas.microsoft.com/office/drawing/2014/main" xmlns="" id="{B9CCCD29-0A6D-4189-85C2-108CD2F1BC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97" y="1560"/>
              <a:ext cx="205" cy="2"/>
            </a:xfrm>
            <a:prstGeom prst="rect">
              <a:avLst/>
            </a:prstGeom>
            <a:solidFill>
              <a:srgbClr val="C9C9C9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1" name="Rectangle 13">
              <a:extLst>
                <a:ext uri="{FF2B5EF4-FFF2-40B4-BE49-F238E27FC236}">
                  <a16:creationId xmlns:a16="http://schemas.microsoft.com/office/drawing/2014/main" xmlns="" id="{F4546855-5012-4DD3-B82D-C271C218EE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97" y="1562"/>
              <a:ext cx="205" cy="2"/>
            </a:xfrm>
            <a:prstGeom prst="rect">
              <a:avLst/>
            </a:prstGeom>
            <a:solidFill>
              <a:srgbClr val="8B8B8B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22" name="Group 14">
            <a:extLst>
              <a:ext uri="{FF2B5EF4-FFF2-40B4-BE49-F238E27FC236}">
                <a16:creationId xmlns:a16="http://schemas.microsoft.com/office/drawing/2014/main" xmlns="" id="{D3DA21BB-8C06-47F4-93E3-B57E68258469}"/>
              </a:ext>
            </a:extLst>
          </p:cNvPr>
          <p:cNvGrpSpPr>
            <a:grpSpLocks/>
          </p:cNvGrpSpPr>
          <p:nvPr/>
        </p:nvGrpSpPr>
        <p:grpSpPr bwMode="auto">
          <a:xfrm>
            <a:off x="2213873" y="1319143"/>
            <a:ext cx="6900862" cy="4489450"/>
            <a:chOff x="685" y="998"/>
            <a:chExt cx="4347" cy="2828"/>
          </a:xfrm>
        </p:grpSpPr>
        <p:grpSp>
          <p:nvGrpSpPr>
            <p:cNvPr id="23" name="Group 15">
              <a:extLst>
                <a:ext uri="{FF2B5EF4-FFF2-40B4-BE49-F238E27FC236}">
                  <a16:creationId xmlns:a16="http://schemas.microsoft.com/office/drawing/2014/main" xmlns="" id="{51DE51AC-4D2A-463A-857B-66F388F696F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85" y="2090"/>
              <a:ext cx="4347" cy="1736"/>
              <a:chOff x="685" y="2090"/>
              <a:chExt cx="4347" cy="1736"/>
            </a:xfrm>
          </p:grpSpPr>
          <p:sp>
            <p:nvSpPr>
              <p:cNvPr id="667" name="Rectangle 16">
                <a:extLst>
                  <a:ext uri="{FF2B5EF4-FFF2-40B4-BE49-F238E27FC236}">
                    <a16:creationId xmlns:a16="http://schemas.microsoft.com/office/drawing/2014/main" xmlns="" id="{7B6CC2D1-196D-441C-A2BD-44AAE457DF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5" y="2090"/>
                <a:ext cx="4334" cy="1723"/>
              </a:xfrm>
              <a:prstGeom prst="rect">
                <a:avLst/>
              </a:prstGeom>
              <a:solidFill>
                <a:srgbClr val="C8CCE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668" name="Rectangle 17">
                <a:extLst>
                  <a:ext uri="{FF2B5EF4-FFF2-40B4-BE49-F238E27FC236}">
                    <a16:creationId xmlns:a16="http://schemas.microsoft.com/office/drawing/2014/main" xmlns="" id="{605DBA4E-AB7B-480D-BAC7-C410CD8B48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8" y="2103"/>
                <a:ext cx="4334" cy="1723"/>
              </a:xfrm>
              <a:prstGeom prst="rect">
                <a:avLst/>
              </a:prstGeom>
              <a:solidFill>
                <a:srgbClr val="62667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669" name="Rectangle 18">
                <a:extLst>
                  <a:ext uri="{FF2B5EF4-FFF2-40B4-BE49-F238E27FC236}">
                    <a16:creationId xmlns:a16="http://schemas.microsoft.com/office/drawing/2014/main" xmlns="" id="{1722BFEB-EE39-4346-9309-3F835D1C46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2" y="2097"/>
                <a:ext cx="4333" cy="1723"/>
              </a:xfrm>
              <a:prstGeom prst="rect">
                <a:avLst/>
              </a:prstGeom>
              <a:solidFill>
                <a:srgbClr val="A4AACE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  <p:grpSp>
          <p:nvGrpSpPr>
            <p:cNvPr id="24" name="Group 19">
              <a:extLst>
                <a:ext uri="{FF2B5EF4-FFF2-40B4-BE49-F238E27FC236}">
                  <a16:creationId xmlns:a16="http://schemas.microsoft.com/office/drawing/2014/main" xmlns="" id="{E36B5CAC-80C7-444E-99E2-DF6E993BB02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04" y="3131"/>
              <a:ext cx="864" cy="596"/>
              <a:chOff x="804" y="3131"/>
              <a:chExt cx="864" cy="596"/>
            </a:xfrm>
          </p:grpSpPr>
          <p:sp>
            <p:nvSpPr>
              <p:cNvPr id="664" name="Freeform 20">
                <a:extLst>
                  <a:ext uri="{FF2B5EF4-FFF2-40B4-BE49-F238E27FC236}">
                    <a16:creationId xmlns:a16="http://schemas.microsoft.com/office/drawing/2014/main" xmlns="" id="{85159A73-72CF-41CB-A985-DB187A6468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3" y="3150"/>
                <a:ext cx="845" cy="577"/>
              </a:xfrm>
              <a:custGeom>
                <a:avLst/>
                <a:gdLst>
                  <a:gd name="T0" fmla="*/ 0 w 845"/>
                  <a:gd name="T1" fmla="*/ 577 h 577"/>
                  <a:gd name="T2" fmla="*/ 0 w 845"/>
                  <a:gd name="T3" fmla="*/ 0 h 577"/>
                  <a:gd name="T4" fmla="*/ 704 w 845"/>
                  <a:gd name="T5" fmla="*/ 0 h 577"/>
                  <a:gd name="T6" fmla="*/ 845 w 845"/>
                  <a:gd name="T7" fmla="*/ 116 h 577"/>
                  <a:gd name="T8" fmla="*/ 845 w 845"/>
                  <a:gd name="T9" fmla="*/ 577 h 577"/>
                  <a:gd name="T10" fmla="*/ 0 w 845"/>
                  <a:gd name="T11" fmla="*/ 577 h 57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845"/>
                  <a:gd name="T19" fmla="*/ 0 h 577"/>
                  <a:gd name="T20" fmla="*/ 845 w 845"/>
                  <a:gd name="T21" fmla="*/ 577 h 57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845" h="577">
                    <a:moveTo>
                      <a:pt x="0" y="577"/>
                    </a:moveTo>
                    <a:lnTo>
                      <a:pt x="0" y="0"/>
                    </a:lnTo>
                    <a:lnTo>
                      <a:pt x="704" y="0"/>
                    </a:lnTo>
                    <a:lnTo>
                      <a:pt x="845" y="116"/>
                    </a:lnTo>
                    <a:lnTo>
                      <a:pt x="845" y="577"/>
                    </a:lnTo>
                    <a:lnTo>
                      <a:pt x="0" y="577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665" name="Freeform 21">
                <a:extLst>
                  <a:ext uri="{FF2B5EF4-FFF2-40B4-BE49-F238E27FC236}">
                    <a16:creationId xmlns:a16="http://schemas.microsoft.com/office/drawing/2014/main" xmlns="" id="{925F4CD4-759F-4AC8-8497-699BBE0A34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4" y="3131"/>
                <a:ext cx="845" cy="577"/>
              </a:xfrm>
              <a:custGeom>
                <a:avLst/>
                <a:gdLst>
                  <a:gd name="T0" fmla="*/ 0 w 845"/>
                  <a:gd name="T1" fmla="*/ 577 h 577"/>
                  <a:gd name="T2" fmla="*/ 0 w 845"/>
                  <a:gd name="T3" fmla="*/ 0 h 577"/>
                  <a:gd name="T4" fmla="*/ 704 w 845"/>
                  <a:gd name="T5" fmla="*/ 0 h 577"/>
                  <a:gd name="T6" fmla="*/ 845 w 845"/>
                  <a:gd name="T7" fmla="*/ 115 h 577"/>
                  <a:gd name="T8" fmla="*/ 845 w 845"/>
                  <a:gd name="T9" fmla="*/ 577 h 577"/>
                  <a:gd name="T10" fmla="*/ 0 w 845"/>
                  <a:gd name="T11" fmla="*/ 577 h 57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845"/>
                  <a:gd name="T19" fmla="*/ 0 h 577"/>
                  <a:gd name="T20" fmla="*/ 845 w 845"/>
                  <a:gd name="T21" fmla="*/ 577 h 57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845" h="577">
                    <a:moveTo>
                      <a:pt x="0" y="577"/>
                    </a:moveTo>
                    <a:lnTo>
                      <a:pt x="0" y="0"/>
                    </a:lnTo>
                    <a:lnTo>
                      <a:pt x="704" y="0"/>
                    </a:lnTo>
                    <a:lnTo>
                      <a:pt x="845" y="115"/>
                    </a:lnTo>
                    <a:lnTo>
                      <a:pt x="845" y="577"/>
                    </a:lnTo>
                    <a:lnTo>
                      <a:pt x="0" y="577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666" name="Freeform 22">
                <a:extLst>
                  <a:ext uri="{FF2B5EF4-FFF2-40B4-BE49-F238E27FC236}">
                    <a16:creationId xmlns:a16="http://schemas.microsoft.com/office/drawing/2014/main" xmlns="" id="{68C1CAD9-8876-4D37-82D2-B20FB17572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4" y="3131"/>
                <a:ext cx="845" cy="577"/>
              </a:xfrm>
              <a:custGeom>
                <a:avLst/>
                <a:gdLst>
                  <a:gd name="T0" fmla="*/ 0 w 845"/>
                  <a:gd name="T1" fmla="*/ 577 h 577"/>
                  <a:gd name="T2" fmla="*/ 0 w 845"/>
                  <a:gd name="T3" fmla="*/ 0 h 577"/>
                  <a:gd name="T4" fmla="*/ 704 w 845"/>
                  <a:gd name="T5" fmla="*/ 0 h 577"/>
                  <a:gd name="T6" fmla="*/ 845 w 845"/>
                  <a:gd name="T7" fmla="*/ 115 h 577"/>
                  <a:gd name="T8" fmla="*/ 845 w 845"/>
                  <a:gd name="T9" fmla="*/ 577 h 577"/>
                  <a:gd name="T10" fmla="*/ 0 w 845"/>
                  <a:gd name="T11" fmla="*/ 577 h 57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845"/>
                  <a:gd name="T19" fmla="*/ 0 h 577"/>
                  <a:gd name="T20" fmla="*/ 845 w 845"/>
                  <a:gd name="T21" fmla="*/ 577 h 57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845" h="577">
                    <a:moveTo>
                      <a:pt x="0" y="577"/>
                    </a:moveTo>
                    <a:lnTo>
                      <a:pt x="0" y="0"/>
                    </a:lnTo>
                    <a:lnTo>
                      <a:pt x="704" y="0"/>
                    </a:lnTo>
                    <a:lnTo>
                      <a:pt x="845" y="115"/>
                    </a:lnTo>
                    <a:lnTo>
                      <a:pt x="845" y="577"/>
                    </a:lnTo>
                    <a:lnTo>
                      <a:pt x="0" y="577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  <p:sp>
          <p:nvSpPr>
            <p:cNvPr id="25" name="Freeform 23">
              <a:extLst>
                <a:ext uri="{FF2B5EF4-FFF2-40B4-BE49-F238E27FC236}">
                  <a16:creationId xmlns:a16="http://schemas.microsoft.com/office/drawing/2014/main" xmlns="" id="{7E9CEF46-74B6-4125-8AEE-A850AA0B9AB0}"/>
                </a:ext>
              </a:extLst>
            </p:cNvPr>
            <p:cNvSpPr>
              <a:spLocks/>
            </p:cNvSpPr>
            <p:nvPr/>
          </p:nvSpPr>
          <p:spPr bwMode="auto">
            <a:xfrm>
              <a:off x="1497" y="3131"/>
              <a:ext cx="152" cy="165"/>
            </a:xfrm>
            <a:custGeom>
              <a:avLst/>
              <a:gdLst>
                <a:gd name="T0" fmla="*/ 11 w 152"/>
                <a:gd name="T1" fmla="*/ 0 h 165"/>
                <a:gd name="T2" fmla="*/ 0 w 152"/>
                <a:gd name="T3" fmla="*/ 165 h 165"/>
                <a:gd name="T4" fmla="*/ 152 w 152"/>
                <a:gd name="T5" fmla="*/ 115 h 165"/>
                <a:gd name="T6" fmla="*/ 11 w 152"/>
                <a:gd name="T7" fmla="*/ 0 h 16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52"/>
                <a:gd name="T13" fmla="*/ 0 h 165"/>
                <a:gd name="T14" fmla="*/ 152 w 152"/>
                <a:gd name="T15" fmla="*/ 165 h 16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52" h="165">
                  <a:moveTo>
                    <a:pt x="11" y="0"/>
                  </a:moveTo>
                  <a:lnTo>
                    <a:pt x="0" y="165"/>
                  </a:lnTo>
                  <a:lnTo>
                    <a:pt x="152" y="115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6" name="Freeform 24">
              <a:extLst>
                <a:ext uri="{FF2B5EF4-FFF2-40B4-BE49-F238E27FC236}">
                  <a16:creationId xmlns:a16="http://schemas.microsoft.com/office/drawing/2014/main" xmlns="" id="{8F5CE852-23E4-4179-B13B-32452EE71CC2}"/>
                </a:ext>
              </a:extLst>
            </p:cNvPr>
            <p:cNvSpPr>
              <a:spLocks/>
            </p:cNvSpPr>
            <p:nvPr/>
          </p:nvSpPr>
          <p:spPr bwMode="auto">
            <a:xfrm>
              <a:off x="1508" y="3131"/>
              <a:ext cx="141" cy="135"/>
            </a:xfrm>
            <a:custGeom>
              <a:avLst/>
              <a:gdLst>
                <a:gd name="T0" fmla="*/ 0 w 141"/>
                <a:gd name="T1" fmla="*/ 0 h 135"/>
                <a:gd name="T2" fmla="*/ 14 w 141"/>
                <a:gd name="T3" fmla="*/ 135 h 135"/>
                <a:gd name="T4" fmla="*/ 141 w 141"/>
                <a:gd name="T5" fmla="*/ 115 h 135"/>
                <a:gd name="T6" fmla="*/ 0 w 141"/>
                <a:gd name="T7" fmla="*/ 0 h 13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41"/>
                <a:gd name="T13" fmla="*/ 0 h 135"/>
                <a:gd name="T14" fmla="*/ 141 w 141"/>
                <a:gd name="T15" fmla="*/ 135 h 13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41" h="135">
                  <a:moveTo>
                    <a:pt x="0" y="0"/>
                  </a:moveTo>
                  <a:lnTo>
                    <a:pt x="14" y="135"/>
                  </a:lnTo>
                  <a:lnTo>
                    <a:pt x="141" y="1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7" name="Rectangle 25">
              <a:extLst>
                <a:ext uri="{FF2B5EF4-FFF2-40B4-BE49-F238E27FC236}">
                  <a16:creationId xmlns:a16="http://schemas.microsoft.com/office/drawing/2014/main" xmlns="" id="{45DECB2E-EAD5-4F94-B095-CB7001E283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7" y="3179"/>
              <a:ext cx="642" cy="2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xmlns="" id="{4001809A-95F8-4ABF-94DF-C955E256A0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3" y="3290"/>
              <a:ext cx="517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zh-CN" altLang="en-US" sz="16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形式发票</a:t>
              </a:r>
              <a:endParaRPr lang="en-US" altLang="zh-TW" sz="200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xmlns="" id="{6A0689E0-21F2-44A5-8B2A-B3839BFE47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9" y="3306"/>
              <a:ext cx="237" cy="1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zh-TW" altLang="en-US" sz="14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lang="en-US" altLang="zh-TW" sz="14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(F5)</a:t>
              </a:r>
              <a:endParaRPr lang="en-US" altLang="zh-TW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xmlns="" id="{F4E01FE6-1380-41D3-BCC4-FB82E7F1494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04" y="2170"/>
              <a:ext cx="864" cy="596"/>
              <a:chOff x="804" y="2170"/>
              <a:chExt cx="864" cy="596"/>
            </a:xfrm>
          </p:grpSpPr>
          <p:sp>
            <p:nvSpPr>
              <p:cNvPr id="661" name="Freeform 30">
                <a:extLst>
                  <a:ext uri="{FF2B5EF4-FFF2-40B4-BE49-F238E27FC236}">
                    <a16:creationId xmlns:a16="http://schemas.microsoft.com/office/drawing/2014/main" xmlns="" id="{20E3382F-2AD0-44FB-BF03-837B26BAB0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3" y="2190"/>
                <a:ext cx="845" cy="576"/>
              </a:xfrm>
              <a:custGeom>
                <a:avLst/>
                <a:gdLst>
                  <a:gd name="T0" fmla="*/ 0 w 845"/>
                  <a:gd name="T1" fmla="*/ 576 h 576"/>
                  <a:gd name="T2" fmla="*/ 0 w 845"/>
                  <a:gd name="T3" fmla="*/ 0 h 576"/>
                  <a:gd name="T4" fmla="*/ 704 w 845"/>
                  <a:gd name="T5" fmla="*/ 0 h 576"/>
                  <a:gd name="T6" fmla="*/ 845 w 845"/>
                  <a:gd name="T7" fmla="*/ 115 h 576"/>
                  <a:gd name="T8" fmla="*/ 845 w 845"/>
                  <a:gd name="T9" fmla="*/ 576 h 576"/>
                  <a:gd name="T10" fmla="*/ 0 w 845"/>
                  <a:gd name="T11" fmla="*/ 576 h 57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845"/>
                  <a:gd name="T19" fmla="*/ 0 h 576"/>
                  <a:gd name="T20" fmla="*/ 845 w 845"/>
                  <a:gd name="T21" fmla="*/ 576 h 57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845" h="576">
                    <a:moveTo>
                      <a:pt x="0" y="576"/>
                    </a:moveTo>
                    <a:lnTo>
                      <a:pt x="0" y="0"/>
                    </a:lnTo>
                    <a:lnTo>
                      <a:pt x="704" y="0"/>
                    </a:lnTo>
                    <a:lnTo>
                      <a:pt x="845" y="115"/>
                    </a:lnTo>
                    <a:lnTo>
                      <a:pt x="845" y="576"/>
                    </a:lnTo>
                    <a:lnTo>
                      <a:pt x="0" y="57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662" name="Freeform 31">
                <a:extLst>
                  <a:ext uri="{FF2B5EF4-FFF2-40B4-BE49-F238E27FC236}">
                    <a16:creationId xmlns:a16="http://schemas.microsoft.com/office/drawing/2014/main" xmlns="" id="{39B0C2F2-0C5A-400A-A34D-348569B129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4" y="2170"/>
                <a:ext cx="845" cy="577"/>
              </a:xfrm>
              <a:custGeom>
                <a:avLst/>
                <a:gdLst>
                  <a:gd name="T0" fmla="*/ 0 w 845"/>
                  <a:gd name="T1" fmla="*/ 577 h 577"/>
                  <a:gd name="T2" fmla="*/ 0 w 845"/>
                  <a:gd name="T3" fmla="*/ 0 h 577"/>
                  <a:gd name="T4" fmla="*/ 704 w 845"/>
                  <a:gd name="T5" fmla="*/ 0 h 577"/>
                  <a:gd name="T6" fmla="*/ 845 w 845"/>
                  <a:gd name="T7" fmla="*/ 116 h 577"/>
                  <a:gd name="T8" fmla="*/ 845 w 845"/>
                  <a:gd name="T9" fmla="*/ 577 h 577"/>
                  <a:gd name="T10" fmla="*/ 0 w 845"/>
                  <a:gd name="T11" fmla="*/ 577 h 57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845"/>
                  <a:gd name="T19" fmla="*/ 0 h 577"/>
                  <a:gd name="T20" fmla="*/ 845 w 845"/>
                  <a:gd name="T21" fmla="*/ 577 h 57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845" h="577">
                    <a:moveTo>
                      <a:pt x="0" y="577"/>
                    </a:moveTo>
                    <a:lnTo>
                      <a:pt x="0" y="0"/>
                    </a:lnTo>
                    <a:lnTo>
                      <a:pt x="704" y="0"/>
                    </a:lnTo>
                    <a:lnTo>
                      <a:pt x="845" y="116"/>
                    </a:lnTo>
                    <a:lnTo>
                      <a:pt x="845" y="577"/>
                    </a:lnTo>
                    <a:lnTo>
                      <a:pt x="0" y="577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663" name="Freeform 32">
                <a:extLst>
                  <a:ext uri="{FF2B5EF4-FFF2-40B4-BE49-F238E27FC236}">
                    <a16:creationId xmlns:a16="http://schemas.microsoft.com/office/drawing/2014/main" xmlns="" id="{5E1CE34F-53B1-4DE2-8566-E630FD9A4F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4" y="2170"/>
                <a:ext cx="845" cy="577"/>
              </a:xfrm>
              <a:custGeom>
                <a:avLst/>
                <a:gdLst>
                  <a:gd name="T0" fmla="*/ 0 w 845"/>
                  <a:gd name="T1" fmla="*/ 577 h 577"/>
                  <a:gd name="T2" fmla="*/ 0 w 845"/>
                  <a:gd name="T3" fmla="*/ 0 h 577"/>
                  <a:gd name="T4" fmla="*/ 704 w 845"/>
                  <a:gd name="T5" fmla="*/ 0 h 577"/>
                  <a:gd name="T6" fmla="*/ 845 w 845"/>
                  <a:gd name="T7" fmla="*/ 116 h 577"/>
                  <a:gd name="T8" fmla="*/ 845 w 845"/>
                  <a:gd name="T9" fmla="*/ 577 h 577"/>
                  <a:gd name="T10" fmla="*/ 0 w 845"/>
                  <a:gd name="T11" fmla="*/ 577 h 57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845"/>
                  <a:gd name="T19" fmla="*/ 0 h 577"/>
                  <a:gd name="T20" fmla="*/ 845 w 845"/>
                  <a:gd name="T21" fmla="*/ 577 h 57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845" h="577">
                    <a:moveTo>
                      <a:pt x="0" y="577"/>
                    </a:moveTo>
                    <a:lnTo>
                      <a:pt x="0" y="0"/>
                    </a:lnTo>
                    <a:lnTo>
                      <a:pt x="704" y="0"/>
                    </a:lnTo>
                    <a:lnTo>
                      <a:pt x="845" y="116"/>
                    </a:lnTo>
                    <a:lnTo>
                      <a:pt x="845" y="577"/>
                    </a:lnTo>
                    <a:lnTo>
                      <a:pt x="0" y="577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  <p:sp>
          <p:nvSpPr>
            <p:cNvPr id="31" name="Freeform 33">
              <a:extLst>
                <a:ext uri="{FF2B5EF4-FFF2-40B4-BE49-F238E27FC236}">
                  <a16:creationId xmlns:a16="http://schemas.microsoft.com/office/drawing/2014/main" xmlns="" id="{DE35F4BE-A0C1-4B67-89E7-B4E63434C4E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97" y="2170"/>
              <a:ext cx="152" cy="165"/>
            </a:xfrm>
            <a:custGeom>
              <a:avLst/>
              <a:gdLst>
                <a:gd name="T0" fmla="*/ 11 w 152"/>
                <a:gd name="T1" fmla="*/ 0 h 165"/>
                <a:gd name="T2" fmla="*/ 0 w 152"/>
                <a:gd name="T3" fmla="*/ 165 h 165"/>
                <a:gd name="T4" fmla="*/ 152 w 152"/>
                <a:gd name="T5" fmla="*/ 116 h 165"/>
                <a:gd name="T6" fmla="*/ 11 w 152"/>
                <a:gd name="T7" fmla="*/ 0 h 16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52"/>
                <a:gd name="T13" fmla="*/ 0 h 165"/>
                <a:gd name="T14" fmla="*/ 152 w 152"/>
                <a:gd name="T15" fmla="*/ 165 h 16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52" h="165">
                  <a:moveTo>
                    <a:pt x="11" y="0"/>
                  </a:moveTo>
                  <a:lnTo>
                    <a:pt x="0" y="165"/>
                  </a:lnTo>
                  <a:lnTo>
                    <a:pt x="152" y="116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32" name="Freeform 34">
              <a:extLst>
                <a:ext uri="{FF2B5EF4-FFF2-40B4-BE49-F238E27FC236}">
                  <a16:creationId xmlns:a16="http://schemas.microsoft.com/office/drawing/2014/main" xmlns="" id="{E9DCD53B-B375-40A2-8AA0-9383A4A88CE6}"/>
                </a:ext>
              </a:extLst>
            </p:cNvPr>
            <p:cNvSpPr>
              <a:spLocks/>
            </p:cNvSpPr>
            <p:nvPr/>
          </p:nvSpPr>
          <p:spPr bwMode="auto">
            <a:xfrm>
              <a:off x="1508" y="2170"/>
              <a:ext cx="141" cy="135"/>
            </a:xfrm>
            <a:custGeom>
              <a:avLst/>
              <a:gdLst>
                <a:gd name="T0" fmla="*/ 0 w 141"/>
                <a:gd name="T1" fmla="*/ 0 h 135"/>
                <a:gd name="T2" fmla="*/ 14 w 141"/>
                <a:gd name="T3" fmla="*/ 135 h 135"/>
                <a:gd name="T4" fmla="*/ 141 w 141"/>
                <a:gd name="T5" fmla="*/ 116 h 135"/>
                <a:gd name="T6" fmla="*/ 0 w 141"/>
                <a:gd name="T7" fmla="*/ 0 h 13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41"/>
                <a:gd name="T13" fmla="*/ 0 h 135"/>
                <a:gd name="T14" fmla="*/ 141 w 141"/>
                <a:gd name="T15" fmla="*/ 135 h 13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41" h="135">
                  <a:moveTo>
                    <a:pt x="0" y="0"/>
                  </a:moveTo>
                  <a:lnTo>
                    <a:pt x="14" y="135"/>
                  </a:lnTo>
                  <a:lnTo>
                    <a:pt x="141" y="1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33" name="Line 35">
              <a:extLst>
                <a:ext uri="{FF2B5EF4-FFF2-40B4-BE49-F238E27FC236}">
                  <a16:creationId xmlns:a16="http://schemas.microsoft.com/office/drawing/2014/main" xmlns="" id="{7FBDDC53-8354-4491-BBDE-C45F5AC8E07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45" y="2401"/>
              <a:ext cx="762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34" name="Rectangle 36">
              <a:extLst>
                <a:ext uri="{FF2B5EF4-FFF2-40B4-BE49-F238E27FC236}">
                  <a16:creationId xmlns:a16="http://schemas.microsoft.com/office/drawing/2014/main" xmlns="" id="{06CC2E26-058E-4821-83EC-93EFB4602E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7" y="2218"/>
              <a:ext cx="315" cy="1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35" name="Rectangle 37">
              <a:extLst>
                <a:ext uri="{FF2B5EF4-FFF2-40B4-BE49-F238E27FC236}">
                  <a16:creationId xmlns:a16="http://schemas.microsoft.com/office/drawing/2014/main" xmlns="" id="{346AD2F1-DCDE-4A15-A813-6BF11DDC9F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7" y="2224"/>
              <a:ext cx="291" cy="1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订单</a:t>
              </a:r>
              <a:endParaRPr lang="en-US" altLang="zh-TW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grpSp>
          <p:nvGrpSpPr>
            <p:cNvPr id="36" name="Group 38">
              <a:extLst>
                <a:ext uri="{FF2B5EF4-FFF2-40B4-BE49-F238E27FC236}">
                  <a16:creationId xmlns:a16="http://schemas.microsoft.com/office/drawing/2014/main" xmlns="" id="{FB695CCE-FF9B-4477-B9F4-D8AFA34CA24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17" y="2170"/>
              <a:ext cx="902" cy="596"/>
              <a:chOff x="2417" y="2170"/>
              <a:chExt cx="902" cy="596"/>
            </a:xfrm>
          </p:grpSpPr>
          <p:sp>
            <p:nvSpPr>
              <p:cNvPr id="658" name="Freeform 39">
                <a:extLst>
                  <a:ext uri="{FF2B5EF4-FFF2-40B4-BE49-F238E27FC236}">
                    <a16:creationId xmlns:a16="http://schemas.microsoft.com/office/drawing/2014/main" xmlns="" id="{8160670B-A2AE-4388-B1E5-478AC17F38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36" y="2190"/>
                <a:ext cx="883" cy="576"/>
              </a:xfrm>
              <a:custGeom>
                <a:avLst/>
                <a:gdLst>
                  <a:gd name="T0" fmla="*/ 0 w 883"/>
                  <a:gd name="T1" fmla="*/ 576 h 576"/>
                  <a:gd name="T2" fmla="*/ 0 w 883"/>
                  <a:gd name="T3" fmla="*/ 0 h 576"/>
                  <a:gd name="T4" fmla="*/ 736 w 883"/>
                  <a:gd name="T5" fmla="*/ 0 h 576"/>
                  <a:gd name="T6" fmla="*/ 883 w 883"/>
                  <a:gd name="T7" fmla="*/ 115 h 576"/>
                  <a:gd name="T8" fmla="*/ 883 w 883"/>
                  <a:gd name="T9" fmla="*/ 576 h 576"/>
                  <a:gd name="T10" fmla="*/ 0 w 883"/>
                  <a:gd name="T11" fmla="*/ 576 h 57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883"/>
                  <a:gd name="T19" fmla="*/ 0 h 576"/>
                  <a:gd name="T20" fmla="*/ 883 w 883"/>
                  <a:gd name="T21" fmla="*/ 576 h 57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883" h="576">
                    <a:moveTo>
                      <a:pt x="0" y="576"/>
                    </a:moveTo>
                    <a:lnTo>
                      <a:pt x="0" y="0"/>
                    </a:lnTo>
                    <a:lnTo>
                      <a:pt x="736" y="0"/>
                    </a:lnTo>
                    <a:lnTo>
                      <a:pt x="883" y="115"/>
                    </a:lnTo>
                    <a:lnTo>
                      <a:pt x="883" y="576"/>
                    </a:lnTo>
                    <a:lnTo>
                      <a:pt x="0" y="57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659" name="Freeform 40">
                <a:extLst>
                  <a:ext uri="{FF2B5EF4-FFF2-40B4-BE49-F238E27FC236}">
                    <a16:creationId xmlns:a16="http://schemas.microsoft.com/office/drawing/2014/main" xmlns="" id="{9C6B3D85-6476-444A-8652-3B9DED5CCF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17" y="2170"/>
                <a:ext cx="883" cy="577"/>
              </a:xfrm>
              <a:custGeom>
                <a:avLst/>
                <a:gdLst>
                  <a:gd name="T0" fmla="*/ 0 w 883"/>
                  <a:gd name="T1" fmla="*/ 577 h 577"/>
                  <a:gd name="T2" fmla="*/ 0 w 883"/>
                  <a:gd name="T3" fmla="*/ 0 h 577"/>
                  <a:gd name="T4" fmla="*/ 736 w 883"/>
                  <a:gd name="T5" fmla="*/ 0 h 577"/>
                  <a:gd name="T6" fmla="*/ 883 w 883"/>
                  <a:gd name="T7" fmla="*/ 116 h 577"/>
                  <a:gd name="T8" fmla="*/ 883 w 883"/>
                  <a:gd name="T9" fmla="*/ 577 h 577"/>
                  <a:gd name="T10" fmla="*/ 0 w 883"/>
                  <a:gd name="T11" fmla="*/ 577 h 57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883"/>
                  <a:gd name="T19" fmla="*/ 0 h 577"/>
                  <a:gd name="T20" fmla="*/ 883 w 883"/>
                  <a:gd name="T21" fmla="*/ 577 h 57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883" h="577">
                    <a:moveTo>
                      <a:pt x="0" y="577"/>
                    </a:moveTo>
                    <a:lnTo>
                      <a:pt x="0" y="0"/>
                    </a:lnTo>
                    <a:lnTo>
                      <a:pt x="736" y="0"/>
                    </a:lnTo>
                    <a:lnTo>
                      <a:pt x="883" y="116"/>
                    </a:lnTo>
                    <a:lnTo>
                      <a:pt x="883" y="577"/>
                    </a:lnTo>
                    <a:lnTo>
                      <a:pt x="0" y="577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660" name="Freeform 41">
                <a:extLst>
                  <a:ext uri="{FF2B5EF4-FFF2-40B4-BE49-F238E27FC236}">
                    <a16:creationId xmlns:a16="http://schemas.microsoft.com/office/drawing/2014/main" xmlns="" id="{C5F2319E-B3E8-41DC-8F2C-4359B31A8C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17" y="2170"/>
                <a:ext cx="883" cy="577"/>
              </a:xfrm>
              <a:custGeom>
                <a:avLst/>
                <a:gdLst>
                  <a:gd name="T0" fmla="*/ 0 w 883"/>
                  <a:gd name="T1" fmla="*/ 577 h 577"/>
                  <a:gd name="T2" fmla="*/ 0 w 883"/>
                  <a:gd name="T3" fmla="*/ 0 h 577"/>
                  <a:gd name="T4" fmla="*/ 736 w 883"/>
                  <a:gd name="T5" fmla="*/ 0 h 577"/>
                  <a:gd name="T6" fmla="*/ 883 w 883"/>
                  <a:gd name="T7" fmla="*/ 116 h 577"/>
                  <a:gd name="T8" fmla="*/ 883 w 883"/>
                  <a:gd name="T9" fmla="*/ 577 h 577"/>
                  <a:gd name="T10" fmla="*/ 0 w 883"/>
                  <a:gd name="T11" fmla="*/ 577 h 57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883"/>
                  <a:gd name="T19" fmla="*/ 0 h 577"/>
                  <a:gd name="T20" fmla="*/ 883 w 883"/>
                  <a:gd name="T21" fmla="*/ 577 h 57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883" h="577">
                    <a:moveTo>
                      <a:pt x="0" y="577"/>
                    </a:moveTo>
                    <a:lnTo>
                      <a:pt x="0" y="0"/>
                    </a:lnTo>
                    <a:lnTo>
                      <a:pt x="736" y="0"/>
                    </a:lnTo>
                    <a:lnTo>
                      <a:pt x="883" y="116"/>
                    </a:lnTo>
                    <a:lnTo>
                      <a:pt x="883" y="577"/>
                    </a:lnTo>
                    <a:lnTo>
                      <a:pt x="0" y="577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  <p:sp>
          <p:nvSpPr>
            <p:cNvPr id="37" name="Freeform 42">
              <a:extLst>
                <a:ext uri="{FF2B5EF4-FFF2-40B4-BE49-F238E27FC236}">
                  <a16:creationId xmlns:a16="http://schemas.microsoft.com/office/drawing/2014/main" xmlns="" id="{5F489914-A7BF-49E9-BD5D-A7959220B1F2}"/>
                </a:ext>
              </a:extLst>
            </p:cNvPr>
            <p:cNvSpPr>
              <a:spLocks/>
            </p:cNvSpPr>
            <p:nvPr/>
          </p:nvSpPr>
          <p:spPr bwMode="auto">
            <a:xfrm>
              <a:off x="3148" y="2170"/>
              <a:ext cx="152" cy="165"/>
            </a:xfrm>
            <a:custGeom>
              <a:avLst/>
              <a:gdLst>
                <a:gd name="T0" fmla="*/ 11 w 152"/>
                <a:gd name="T1" fmla="*/ 0 h 165"/>
                <a:gd name="T2" fmla="*/ 0 w 152"/>
                <a:gd name="T3" fmla="*/ 165 h 165"/>
                <a:gd name="T4" fmla="*/ 152 w 152"/>
                <a:gd name="T5" fmla="*/ 116 h 165"/>
                <a:gd name="T6" fmla="*/ 11 w 152"/>
                <a:gd name="T7" fmla="*/ 0 h 16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52"/>
                <a:gd name="T13" fmla="*/ 0 h 165"/>
                <a:gd name="T14" fmla="*/ 152 w 152"/>
                <a:gd name="T15" fmla="*/ 165 h 16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52" h="165">
                  <a:moveTo>
                    <a:pt x="11" y="0"/>
                  </a:moveTo>
                  <a:lnTo>
                    <a:pt x="0" y="165"/>
                  </a:lnTo>
                  <a:lnTo>
                    <a:pt x="152" y="116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38" name="Freeform 43">
              <a:extLst>
                <a:ext uri="{FF2B5EF4-FFF2-40B4-BE49-F238E27FC236}">
                  <a16:creationId xmlns:a16="http://schemas.microsoft.com/office/drawing/2014/main" xmlns="" id="{55562CF5-DDC2-4509-9959-0579303286CC}"/>
                </a:ext>
              </a:extLst>
            </p:cNvPr>
            <p:cNvSpPr>
              <a:spLocks/>
            </p:cNvSpPr>
            <p:nvPr/>
          </p:nvSpPr>
          <p:spPr bwMode="auto">
            <a:xfrm>
              <a:off x="3159" y="2170"/>
              <a:ext cx="141" cy="135"/>
            </a:xfrm>
            <a:custGeom>
              <a:avLst/>
              <a:gdLst>
                <a:gd name="T0" fmla="*/ 0 w 141"/>
                <a:gd name="T1" fmla="*/ 0 h 135"/>
                <a:gd name="T2" fmla="*/ 15 w 141"/>
                <a:gd name="T3" fmla="*/ 135 h 135"/>
                <a:gd name="T4" fmla="*/ 141 w 141"/>
                <a:gd name="T5" fmla="*/ 116 h 135"/>
                <a:gd name="T6" fmla="*/ 0 w 141"/>
                <a:gd name="T7" fmla="*/ 0 h 13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41"/>
                <a:gd name="T13" fmla="*/ 0 h 135"/>
                <a:gd name="T14" fmla="*/ 141 w 141"/>
                <a:gd name="T15" fmla="*/ 135 h 13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41" h="135">
                  <a:moveTo>
                    <a:pt x="0" y="0"/>
                  </a:moveTo>
                  <a:lnTo>
                    <a:pt x="15" y="135"/>
                  </a:lnTo>
                  <a:lnTo>
                    <a:pt x="141" y="1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39" name="Line 44">
              <a:extLst>
                <a:ext uri="{FF2B5EF4-FFF2-40B4-BE49-F238E27FC236}">
                  <a16:creationId xmlns:a16="http://schemas.microsoft.com/office/drawing/2014/main" xmlns="" id="{F4042811-6822-4D5F-A305-571D5C68E6A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55" y="2516"/>
              <a:ext cx="762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40" name="Rectangle 45">
              <a:extLst>
                <a:ext uri="{FF2B5EF4-FFF2-40B4-BE49-F238E27FC236}">
                  <a16:creationId xmlns:a16="http://schemas.microsoft.com/office/drawing/2014/main" xmlns="" id="{C831CA85-FCAC-4AEF-A4CE-94611B8366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2" y="2225"/>
              <a:ext cx="585" cy="2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41" name="Rectangle 46">
              <a:extLst>
                <a:ext uri="{FF2B5EF4-FFF2-40B4-BE49-F238E27FC236}">
                  <a16:creationId xmlns:a16="http://schemas.microsoft.com/office/drawing/2014/main" xmlns="" id="{EC358048-18C6-4D13-A75C-490EDE0E70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2" y="2230"/>
              <a:ext cx="436" cy="1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出货单</a:t>
              </a:r>
              <a:endParaRPr lang="en-US" altLang="zh-TW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grpSp>
          <p:nvGrpSpPr>
            <p:cNvPr id="42" name="Group 48">
              <a:extLst>
                <a:ext uri="{FF2B5EF4-FFF2-40B4-BE49-F238E27FC236}">
                  <a16:creationId xmlns:a16="http://schemas.microsoft.com/office/drawing/2014/main" xmlns="" id="{C706733F-D33C-4C2C-A5DD-AE4272C681E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30" y="2170"/>
              <a:ext cx="864" cy="596"/>
              <a:chOff x="4030" y="2170"/>
              <a:chExt cx="864" cy="596"/>
            </a:xfrm>
          </p:grpSpPr>
          <p:sp>
            <p:nvSpPr>
              <p:cNvPr id="655" name="Freeform 49">
                <a:extLst>
                  <a:ext uri="{FF2B5EF4-FFF2-40B4-BE49-F238E27FC236}">
                    <a16:creationId xmlns:a16="http://schemas.microsoft.com/office/drawing/2014/main" xmlns="" id="{D3E721C2-743A-42B3-9712-30813882ED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49" y="2190"/>
                <a:ext cx="845" cy="576"/>
              </a:xfrm>
              <a:custGeom>
                <a:avLst/>
                <a:gdLst>
                  <a:gd name="T0" fmla="*/ 0 w 845"/>
                  <a:gd name="T1" fmla="*/ 576 h 576"/>
                  <a:gd name="T2" fmla="*/ 0 w 845"/>
                  <a:gd name="T3" fmla="*/ 0 h 576"/>
                  <a:gd name="T4" fmla="*/ 704 w 845"/>
                  <a:gd name="T5" fmla="*/ 0 h 576"/>
                  <a:gd name="T6" fmla="*/ 845 w 845"/>
                  <a:gd name="T7" fmla="*/ 115 h 576"/>
                  <a:gd name="T8" fmla="*/ 845 w 845"/>
                  <a:gd name="T9" fmla="*/ 576 h 576"/>
                  <a:gd name="T10" fmla="*/ 0 w 845"/>
                  <a:gd name="T11" fmla="*/ 576 h 57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845"/>
                  <a:gd name="T19" fmla="*/ 0 h 576"/>
                  <a:gd name="T20" fmla="*/ 845 w 845"/>
                  <a:gd name="T21" fmla="*/ 576 h 57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845" h="576">
                    <a:moveTo>
                      <a:pt x="0" y="576"/>
                    </a:moveTo>
                    <a:lnTo>
                      <a:pt x="0" y="0"/>
                    </a:lnTo>
                    <a:lnTo>
                      <a:pt x="704" y="0"/>
                    </a:lnTo>
                    <a:lnTo>
                      <a:pt x="845" y="115"/>
                    </a:lnTo>
                    <a:lnTo>
                      <a:pt x="845" y="576"/>
                    </a:lnTo>
                    <a:lnTo>
                      <a:pt x="0" y="57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656" name="Freeform 50">
                <a:extLst>
                  <a:ext uri="{FF2B5EF4-FFF2-40B4-BE49-F238E27FC236}">
                    <a16:creationId xmlns:a16="http://schemas.microsoft.com/office/drawing/2014/main" xmlns="" id="{C689C79F-3AE8-4058-A1B1-7AA2401272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30" y="2170"/>
                <a:ext cx="845" cy="577"/>
              </a:xfrm>
              <a:custGeom>
                <a:avLst/>
                <a:gdLst>
                  <a:gd name="T0" fmla="*/ 0 w 845"/>
                  <a:gd name="T1" fmla="*/ 577 h 577"/>
                  <a:gd name="T2" fmla="*/ 0 w 845"/>
                  <a:gd name="T3" fmla="*/ 0 h 577"/>
                  <a:gd name="T4" fmla="*/ 704 w 845"/>
                  <a:gd name="T5" fmla="*/ 0 h 577"/>
                  <a:gd name="T6" fmla="*/ 845 w 845"/>
                  <a:gd name="T7" fmla="*/ 116 h 577"/>
                  <a:gd name="T8" fmla="*/ 845 w 845"/>
                  <a:gd name="T9" fmla="*/ 577 h 577"/>
                  <a:gd name="T10" fmla="*/ 0 w 845"/>
                  <a:gd name="T11" fmla="*/ 577 h 57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845"/>
                  <a:gd name="T19" fmla="*/ 0 h 577"/>
                  <a:gd name="T20" fmla="*/ 845 w 845"/>
                  <a:gd name="T21" fmla="*/ 577 h 57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845" h="577">
                    <a:moveTo>
                      <a:pt x="0" y="577"/>
                    </a:moveTo>
                    <a:lnTo>
                      <a:pt x="0" y="0"/>
                    </a:lnTo>
                    <a:lnTo>
                      <a:pt x="704" y="0"/>
                    </a:lnTo>
                    <a:lnTo>
                      <a:pt x="845" y="116"/>
                    </a:lnTo>
                    <a:lnTo>
                      <a:pt x="845" y="577"/>
                    </a:lnTo>
                    <a:lnTo>
                      <a:pt x="0" y="577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657" name="Freeform 51">
                <a:extLst>
                  <a:ext uri="{FF2B5EF4-FFF2-40B4-BE49-F238E27FC236}">
                    <a16:creationId xmlns:a16="http://schemas.microsoft.com/office/drawing/2014/main" xmlns="" id="{5A118D28-3A72-4D9A-AF53-B63C18A8AB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30" y="2170"/>
                <a:ext cx="845" cy="577"/>
              </a:xfrm>
              <a:custGeom>
                <a:avLst/>
                <a:gdLst>
                  <a:gd name="T0" fmla="*/ 0 w 845"/>
                  <a:gd name="T1" fmla="*/ 577 h 577"/>
                  <a:gd name="T2" fmla="*/ 0 w 845"/>
                  <a:gd name="T3" fmla="*/ 0 h 577"/>
                  <a:gd name="T4" fmla="*/ 704 w 845"/>
                  <a:gd name="T5" fmla="*/ 0 h 577"/>
                  <a:gd name="T6" fmla="*/ 845 w 845"/>
                  <a:gd name="T7" fmla="*/ 116 h 577"/>
                  <a:gd name="T8" fmla="*/ 845 w 845"/>
                  <a:gd name="T9" fmla="*/ 577 h 577"/>
                  <a:gd name="T10" fmla="*/ 0 w 845"/>
                  <a:gd name="T11" fmla="*/ 577 h 57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845"/>
                  <a:gd name="T19" fmla="*/ 0 h 577"/>
                  <a:gd name="T20" fmla="*/ 845 w 845"/>
                  <a:gd name="T21" fmla="*/ 577 h 57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845" h="577">
                    <a:moveTo>
                      <a:pt x="0" y="577"/>
                    </a:moveTo>
                    <a:lnTo>
                      <a:pt x="0" y="0"/>
                    </a:lnTo>
                    <a:lnTo>
                      <a:pt x="704" y="0"/>
                    </a:lnTo>
                    <a:lnTo>
                      <a:pt x="845" y="116"/>
                    </a:lnTo>
                    <a:lnTo>
                      <a:pt x="845" y="577"/>
                    </a:lnTo>
                    <a:lnTo>
                      <a:pt x="0" y="577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  <p:sp>
          <p:nvSpPr>
            <p:cNvPr id="43" name="Freeform 52">
              <a:extLst>
                <a:ext uri="{FF2B5EF4-FFF2-40B4-BE49-F238E27FC236}">
                  <a16:creationId xmlns:a16="http://schemas.microsoft.com/office/drawing/2014/main" xmlns="" id="{D477C6BA-38A2-4AC8-999A-BD3100BB12E1}"/>
                </a:ext>
              </a:extLst>
            </p:cNvPr>
            <p:cNvSpPr>
              <a:spLocks/>
            </p:cNvSpPr>
            <p:nvPr/>
          </p:nvSpPr>
          <p:spPr bwMode="auto">
            <a:xfrm>
              <a:off x="4723" y="2170"/>
              <a:ext cx="152" cy="165"/>
            </a:xfrm>
            <a:custGeom>
              <a:avLst/>
              <a:gdLst>
                <a:gd name="T0" fmla="*/ 11 w 152"/>
                <a:gd name="T1" fmla="*/ 0 h 165"/>
                <a:gd name="T2" fmla="*/ 0 w 152"/>
                <a:gd name="T3" fmla="*/ 165 h 165"/>
                <a:gd name="T4" fmla="*/ 152 w 152"/>
                <a:gd name="T5" fmla="*/ 116 h 165"/>
                <a:gd name="T6" fmla="*/ 11 w 152"/>
                <a:gd name="T7" fmla="*/ 0 h 16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52"/>
                <a:gd name="T13" fmla="*/ 0 h 165"/>
                <a:gd name="T14" fmla="*/ 152 w 152"/>
                <a:gd name="T15" fmla="*/ 165 h 16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52" h="165">
                  <a:moveTo>
                    <a:pt x="11" y="0"/>
                  </a:moveTo>
                  <a:lnTo>
                    <a:pt x="0" y="165"/>
                  </a:lnTo>
                  <a:lnTo>
                    <a:pt x="152" y="116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44" name="Freeform 53">
              <a:extLst>
                <a:ext uri="{FF2B5EF4-FFF2-40B4-BE49-F238E27FC236}">
                  <a16:creationId xmlns:a16="http://schemas.microsoft.com/office/drawing/2014/main" xmlns="" id="{46D81084-9BC6-45CC-87D3-17C303D387D8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4" y="2170"/>
              <a:ext cx="141" cy="135"/>
            </a:xfrm>
            <a:custGeom>
              <a:avLst/>
              <a:gdLst>
                <a:gd name="T0" fmla="*/ 0 w 141"/>
                <a:gd name="T1" fmla="*/ 0 h 135"/>
                <a:gd name="T2" fmla="*/ 14 w 141"/>
                <a:gd name="T3" fmla="*/ 135 h 135"/>
                <a:gd name="T4" fmla="*/ 141 w 141"/>
                <a:gd name="T5" fmla="*/ 116 h 135"/>
                <a:gd name="T6" fmla="*/ 0 w 141"/>
                <a:gd name="T7" fmla="*/ 0 h 13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41"/>
                <a:gd name="T13" fmla="*/ 0 h 135"/>
                <a:gd name="T14" fmla="*/ 141 w 141"/>
                <a:gd name="T15" fmla="*/ 135 h 13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41" h="135">
                  <a:moveTo>
                    <a:pt x="0" y="0"/>
                  </a:moveTo>
                  <a:lnTo>
                    <a:pt x="14" y="135"/>
                  </a:lnTo>
                  <a:lnTo>
                    <a:pt x="141" y="1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45" name="Line 54">
              <a:extLst>
                <a:ext uri="{FF2B5EF4-FFF2-40B4-BE49-F238E27FC236}">
                  <a16:creationId xmlns:a16="http://schemas.microsoft.com/office/drawing/2014/main" xmlns="" id="{D1225709-0C13-4A85-B772-AAAF773CC1B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71" y="2516"/>
              <a:ext cx="762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46" name="Rectangle 55">
              <a:extLst>
                <a:ext uri="{FF2B5EF4-FFF2-40B4-BE49-F238E27FC236}">
                  <a16:creationId xmlns:a16="http://schemas.microsoft.com/office/drawing/2014/main" xmlns="" id="{124AD646-4EDB-4A4E-82C8-BBC0BE6B7C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73" y="2218"/>
              <a:ext cx="552" cy="2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47" name="Rectangle 56">
              <a:extLst>
                <a:ext uri="{FF2B5EF4-FFF2-40B4-BE49-F238E27FC236}">
                  <a16:creationId xmlns:a16="http://schemas.microsoft.com/office/drawing/2014/main" xmlns="" id="{5B544256-7615-462F-9843-F3D798A92A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73" y="2224"/>
              <a:ext cx="291" cy="1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发票</a:t>
              </a:r>
              <a:endParaRPr lang="en-US" altLang="zh-TW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48" name="Rectangle 57">
              <a:extLst>
                <a:ext uri="{FF2B5EF4-FFF2-40B4-BE49-F238E27FC236}">
                  <a16:creationId xmlns:a16="http://schemas.microsoft.com/office/drawing/2014/main" xmlns="" id="{E394F95F-7CCF-45E1-8587-2231A0252C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73" y="2361"/>
              <a:ext cx="0" cy="1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endParaRPr lang="en-US" altLang="zh-TW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grpSp>
          <p:nvGrpSpPr>
            <p:cNvPr id="49" name="Group 58">
              <a:extLst>
                <a:ext uri="{FF2B5EF4-FFF2-40B4-BE49-F238E27FC236}">
                  <a16:creationId xmlns:a16="http://schemas.microsoft.com/office/drawing/2014/main" xmlns="" id="{AEEC321F-786D-4A81-A973-A22227359FF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28" y="1018"/>
              <a:ext cx="815" cy="936"/>
              <a:chOff x="3828" y="1018"/>
              <a:chExt cx="815" cy="936"/>
            </a:xfrm>
          </p:grpSpPr>
          <p:sp>
            <p:nvSpPr>
              <p:cNvPr id="652" name="Freeform 59">
                <a:extLst>
                  <a:ext uri="{FF2B5EF4-FFF2-40B4-BE49-F238E27FC236}">
                    <a16:creationId xmlns:a16="http://schemas.microsoft.com/office/drawing/2014/main" xmlns="" id="{0446B8EE-82FA-4270-A2A6-1B8E9C20B8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28" y="1018"/>
                <a:ext cx="802" cy="923"/>
              </a:xfrm>
              <a:custGeom>
                <a:avLst/>
                <a:gdLst>
                  <a:gd name="T0" fmla="*/ 219 w 802"/>
                  <a:gd name="T1" fmla="*/ 33 h 923"/>
                  <a:gd name="T2" fmla="*/ 219 w 802"/>
                  <a:gd name="T3" fmla="*/ 99 h 923"/>
                  <a:gd name="T4" fmla="*/ 259 w 802"/>
                  <a:gd name="T5" fmla="*/ 113 h 923"/>
                  <a:gd name="T6" fmla="*/ 245 w 802"/>
                  <a:gd name="T7" fmla="*/ 142 h 923"/>
                  <a:gd name="T8" fmla="*/ 263 w 802"/>
                  <a:gd name="T9" fmla="*/ 150 h 923"/>
                  <a:gd name="T10" fmla="*/ 211 w 802"/>
                  <a:gd name="T11" fmla="*/ 171 h 923"/>
                  <a:gd name="T12" fmla="*/ 211 w 802"/>
                  <a:gd name="T13" fmla="*/ 193 h 923"/>
                  <a:gd name="T14" fmla="*/ 186 w 802"/>
                  <a:gd name="T15" fmla="*/ 155 h 923"/>
                  <a:gd name="T16" fmla="*/ 127 w 802"/>
                  <a:gd name="T17" fmla="*/ 203 h 923"/>
                  <a:gd name="T18" fmla="*/ 136 w 802"/>
                  <a:gd name="T19" fmla="*/ 249 h 923"/>
                  <a:gd name="T20" fmla="*/ 95 w 802"/>
                  <a:gd name="T21" fmla="*/ 296 h 923"/>
                  <a:gd name="T22" fmla="*/ 114 w 802"/>
                  <a:gd name="T23" fmla="*/ 331 h 923"/>
                  <a:gd name="T24" fmla="*/ 82 w 802"/>
                  <a:gd name="T25" fmla="*/ 371 h 923"/>
                  <a:gd name="T26" fmla="*/ 53 w 802"/>
                  <a:gd name="T27" fmla="*/ 403 h 923"/>
                  <a:gd name="T28" fmla="*/ 34 w 802"/>
                  <a:gd name="T29" fmla="*/ 459 h 923"/>
                  <a:gd name="T30" fmla="*/ 0 w 802"/>
                  <a:gd name="T31" fmla="*/ 478 h 923"/>
                  <a:gd name="T32" fmla="*/ 53 w 802"/>
                  <a:gd name="T33" fmla="*/ 526 h 923"/>
                  <a:gd name="T34" fmla="*/ 53 w 802"/>
                  <a:gd name="T35" fmla="*/ 602 h 923"/>
                  <a:gd name="T36" fmla="*/ 87 w 802"/>
                  <a:gd name="T37" fmla="*/ 653 h 923"/>
                  <a:gd name="T38" fmla="*/ 119 w 802"/>
                  <a:gd name="T39" fmla="*/ 682 h 923"/>
                  <a:gd name="T40" fmla="*/ 186 w 802"/>
                  <a:gd name="T41" fmla="*/ 699 h 923"/>
                  <a:gd name="T42" fmla="*/ 184 w 802"/>
                  <a:gd name="T43" fmla="*/ 727 h 923"/>
                  <a:gd name="T44" fmla="*/ 154 w 802"/>
                  <a:gd name="T45" fmla="*/ 807 h 923"/>
                  <a:gd name="T46" fmla="*/ 128 w 802"/>
                  <a:gd name="T47" fmla="*/ 877 h 923"/>
                  <a:gd name="T48" fmla="*/ 199 w 802"/>
                  <a:gd name="T49" fmla="*/ 874 h 923"/>
                  <a:gd name="T50" fmla="*/ 215 w 802"/>
                  <a:gd name="T51" fmla="*/ 861 h 923"/>
                  <a:gd name="T52" fmla="*/ 287 w 802"/>
                  <a:gd name="T53" fmla="*/ 877 h 923"/>
                  <a:gd name="T54" fmla="*/ 357 w 802"/>
                  <a:gd name="T55" fmla="*/ 896 h 923"/>
                  <a:gd name="T56" fmla="*/ 384 w 802"/>
                  <a:gd name="T57" fmla="*/ 883 h 923"/>
                  <a:gd name="T58" fmla="*/ 434 w 802"/>
                  <a:gd name="T59" fmla="*/ 906 h 923"/>
                  <a:gd name="T60" fmla="*/ 531 w 802"/>
                  <a:gd name="T61" fmla="*/ 861 h 923"/>
                  <a:gd name="T62" fmla="*/ 599 w 802"/>
                  <a:gd name="T63" fmla="*/ 899 h 923"/>
                  <a:gd name="T64" fmla="*/ 589 w 802"/>
                  <a:gd name="T65" fmla="*/ 851 h 923"/>
                  <a:gd name="T66" fmla="*/ 597 w 802"/>
                  <a:gd name="T67" fmla="*/ 784 h 923"/>
                  <a:gd name="T68" fmla="*/ 628 w 802"/>
                  <a:gd name="T69" fmla="*/ 757 h 923"/>
                  <a:gd name="T70" fmla="*/ 637 w 802"/>
                  <a:gd name="T71" fmla="*/ 706 h 923"/>
                  <a:gd name="T72" fmla="*/ 554 w 802"/>
                  <a:gd name="T73" fmla="*/ 638 h 923"/>
                  <a:gd name="T74" fmla="*/ 512 w 802"/>
                  <a:gd name="T75" fmla="*/ 563 h 923"/>
                  <a:gd name="T76" fmla="*/ 549 w 802"/>
                  <a:gd name="T77" fmla="*/ 541 h 923"/>
                  <a:gd name="T78" fmla="*/ 602 w 802"/>
                  <a:gd name="T79" fmla="*/ 515 h 923"/>
                  <a:gd name="T80" fmla="*/ 687 w 802"/>
                  <a:gd name="T81" fmla="*/ 491 h 923"/>
                  <a:gd name="T82" fmla="*/ 772 w 802"/>
                  <a:gd name="T83" fmla="*/ 501 h 923"/>
                  <a:gd name="T84" fmla="*/ 778 w 802"/>
                  <a:gd name="T85" fmla="*/ 451 h 923"/>
                  <a:gd name="T86" fmla="*/ 792 w 802"/>
                  <a:gd name="T87" fmla="*/ 376 h 923"/>
                  <a:gd name="T88" fmla="*/ 784 w 802"/>
                  <a:gd name="T89" fmla="*/ 317 h 923"/>
                  <a:gd name="T90" fmla="*/ 738 w 802"/>
                  <a:gd name="T91" fmla="*/ 264 h 923"/>
                  <a:gd name="T92" fmla="*/ 685 w 802"/>
                  <a:gd name="T93" fmla="*/ 198 h 923"/>
                  <a:gd name="T94" fmla="*/ 712 w 802"/>
                  <a:gd name="T95" fmla="*/ 118 h 923"/>
                  <a:gd name="T96" fmla="*/ 642 w 802"/>
                  <a:gd name="T97" fmla="*/ 65 h 923"/>
                  <a:gd name="T98" fmla="*/ 588 w 802"/>
                  <a:gd name="T99" fmla="*/ 35 h 923"/>
                  <a:gd name="T100" fmla="*/ 567 w 802"/>
                  <a:gd name="T101" fmla="*/ 1 h 923"/>
                  <a:gd name="T102" fmla="*/ 539 w 802"/>
                  <a:gd name="T103" fmla="*/ 70 h 923"/>
                  <a:gd name="T104" fmla="*/ 490 w 802"/>
                  <a:gd name="T105" fmla="*/ 60 h 923"/>
                  <a:gd name="T106" fmla="*/ 429 w 802"/>
                  <a:gd name="T107" fmla="*/ 81 h 923"/>
                  <a:gd name="T108" fmla="*/ 352 w 802"/>
                  <a:gd name="T109" fmla="*/ 96 h 923"/>
                  <a:gd name="T110" fmla="*/ 325 w 802"/>
                  <a:gd name="T111" fmla="*/ 65 h 923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w 802"/>
                  <a:gd name="T169" fmla="*/ 0 h 923"/>
                  <a:gd name="T170" fmla="*/ 802 w 802"/>
                  <a:gd name="T171" fmla="*/ 923 h 923"/>
                </a:gdLst>
                <a:ahLst/>
                <a:cxnLst>
                  <a:cxn ang="T112">
                    <a:pos x="T0" y="T1"/>
                  </a:cxn>
                  <a:cxn ang="T113">
                    <a:pos x="T2" y="T3"/>
                  </a:cxn>
                  <a:cxn ang="T114">
                    <a:pos x="T4" y="T5"/>
                  </a:cxn>
                  <a:cxn ang="T115">
                    <a:pos x="T6" y="T7"/>
                  </a:cxn>
                  <a:cxn ang="T116">
                    <a:pos x="T8" y="T9"/>
                  </a:cxn>
                  <a:cxn ang="T117">
                    <a:pos x="T10" y="T11"/>
                  </a:cxn>
                  <a:cxn ang="T118">
                    <a:pos x="T12" y="T13"/>
                  </a:cxn>
                  <a:cxn ang="T119">
                    <a:pos x="T14" y="T15"/>
                  </a:cxn>
                  <a:cxn ang="T120">
                    <a:pos x="T16" y="T17"/>
                  </a:cxn>
                  <a:cxn ang="T121">
                    <a:pos x="T18" y="T19"/>
                  </a:cxn>
                  <a:cxn ang="T122">
                    <a:pos x="T20" y="T21"/>
                  </a:cxn>
                  <a:cxn ang="T123">
                    <a:pos x="T22" y="T23"/>
                  </a:cxn>
                  <a:cxn ang="T124">
                    <a:pos x="T24" y="T25"/>
                  </a:cxn>
                  <a:cxn ang="T125">
                    <a:pos x="T26" y="T27"/>
                  </a:cxn>
                  <a:cxn ang="T126">
                    <a:pos x="T28" y="T29"/>
                  </a:cxn>
                  <a:cxn ang="T127">
                    <a:pos x="T30" y="T31"/>
                  </a:cxn>
                  <a:cxn ang="T128">
                    <a:pos x="T32" y="T33"/>
                  </a:cxn>
                  <a:cxn ang="T129">
                    <a:pos x="T34" y="T35"/>
                  </a:cxn>
                  <a:cxn ang="T130">
                    <a:pos x="T36" y="T37"/>
                  </a:cxn>
                  <a:cxn ang="T131">
                    <a:pos x="T38" y="T39"/>
                  </a:cxn>
                  <a:cxn ang="T132">
                    <a:pos x="T40" y="T41"/>
                  </a:cxn>
                  <a:cxn ang="T133">
                    <a:pos x="T42" y="T43"/>
                  </a:cxn>
                  <a:cxn ang="T134">
                    <a:pos x="T44" y="T45"/>
                  </a:cxn>
                  <a:cxn ang="T135">
                    <a:pos x="T46" y="T47"/>
                  </a:cxn>
                  <a:cxn ang="T136">
                    <a:pos x="T48" y="T49"/>
                  </a:cxn>
                  <a:cxn ang="T137">
                    <a:pos x="T50" y="T51"/>
                  </a:cxn>
                  <a:cxn ang="T138">
                    <a:pos x="T52" y="T53"/>
                  </a:cxn>
                  <a:cxn ang="T139">
                    <a:pos x="T54" y="T55"/>
                  </a:cxn>
                  <a:cxn ang="T140">
                    <a:pos x="T56" y="T57"/>
                  </a:cxn>
                  <a:cxn ang="T141">
                    <a:pos x="T58" y="T59"/>
                  </a:cxn>
                  <a:cxn ang="T142">
                    <a:pos x="T60" y="T61"/>
                  </a:cxn>
                  <a:cxn ang="T143">
                    <a:pos x="T62" y="T63"/>
                  </a:cxn>
                  <a:cxn ang="T144">
                    <a:pos x="T64" y="T65"/>
                  </a:cxn>
                  <a:cxn ang="T145">
                    <a:pos x="T66" y="T67"/>
                  </a:cxn>
                  <a:cxn ang="T146">
                    <a:pos x="T68" y="T69"/>
                  </a:cxn>
                  <a:cxn ang="T147">
                    <a:pos x="T70" y="T71"/>
                  </a:cxn>
                  <a:cxn ang="T148">
                    <a:pos x="T72" y="T73"/>
                  </a:cxn>
                  <a:cxn ang="T149">
                    <a:pos x="T74" y="T75"/>
                  </a:cxn>
                  <a:cxn ang="T150">
                    <a:pos x="T76" y="T77"/>
                  </a:cxn>
                  <a:cxn ang="T151">
                    <a:pos x="T78" y="T79"/>
                  </a:cxn>
                  <a:cxn ang="T152">
                    <a:pos x="T80" y="T81"/>
                  </a:cxn>
                  <a:cxn ang="T153">
                    <a:pos x="T82" y="T83"/>
                  </a:cxn>
                  <a:cxn ang="T154">
                    <a:pos x="T84" y="T85"/>
                  </a:cxn>
                  <a:cxn ang="T155">
                    <a:pos x="T86" y="T87"/>
                  </a:cxn>
                  <a:cxn ang="T156">
                    <a:pos x="T88" y="T89"/>
                  </a:cxn>
                  <a:cxn ang="T157">
                    <a:pos x="T90" y="T91"/>
                  </a:cxn>
                  <a:cxn ang="T158">
                    <a:pos x="T92" y="T93"/>
                  </a:cxn>
                  <a:cxn ang="T159">
                    <a:pos x="T94" y="T95"/>
                  </a:cxn>
                  <a:cxn ang="T160">
                    <a:pos x="T96" y="T97"/>
                  </a:cxn>
                  <a:cxn ang="T161">
                    <a:pos x="T98" y="T99"/>
                  </a:cxn>
                  <a:cxn ang="T162">
                    <a:pos x="T100" y="T101"/>
                  </a:cxn>
                  <a:cxn ang="T163">
                    <a:pos x="T102" y="T103"/>
                  </a:cxn>
                  <a:cxn ang="T164">
                    <a:pos x="T104" y="T105"/>
                  </a:cxn>
                  <a:cxn ang="T165">
                    <a:pos x="T106" y="T107"/>
                  </a:cxn>
                  <a:cxn ang="T166">
                    <a:pos x="T108" y="T109"/>
                  </a:cxn>
                  <a:cxn ang="T167">
                    <a:pos x="T110" y="T111"/>
                  </a:cxn>
                </a:cxnLst>
                <a:rect l="T168" t="T169" r="T170" b="T171"/>
                <a:pathLst>
                  <a:path w="802" h="923">
                    <a:moveTo>
                      <a:pt x="279" y="33"/>
                    </a:moveTo>
                    <a:lnTo>
                      <a:pt x="227" y="24"/>
                    </a:lnTo>
                    <a:lnTo>
                      <a:pt x="219" y="33"/>
                    </a:lnTo>
                    <a:lnTo>
                      <a:pt x="245" y="76"/>
                    </a:lnTo>
                    <a:lnTo>
                      <a:pt x="223" y="78"/>
                    </a:lnTo>
                    <a:lnTo>
                      <a:pt x="219" y="99"/>
                    </a:lnTo>
                    <a:lnTo>
                      <a:pt x="247" y="96"/>
                    </a:lnTo>
                    <a:lnTo>
                      <a:pt x="245" y="108"/>
                    </a:lnTo>
                    <a:lnTo>
                      <a:pt x="259" y="113"/>
                    </a:lnTo>
                    <a:lnTo>
                      <a:pt x="255" y="123"/>
                    </a:lnTo>
                    <a:lnTo>
                      <a:pt x="237" y="123"/>
                    </a:lnTo>
                    <a:lnTo>
                      <a:pt x="245" y="142"/>
                    </a:lnTo>
                    <a:lnTo>
                      <a:pt x="279" y="145"/>
                    </a:lnTo>
                    <a:lnTo>
                      <a:pt x="282" y="166"/>
                    </a:lnTo>
                    <a:lnTo>
                      <a:pt x="263" y="150"/>
                    </a:lnTo>
                    <a:lnTo>
                      <a:pt x="235" y="150"/>
                    </a:lnTo>
                    <a:lnTo>
                      <a:pt x="227" y="148"/>
                    </a:lnTo>
                    <a:lnTo>
                      <a:pt x="211" y="171"/>
                    </a:lnTo>
                    <a:lnTo>
                      <a:pt x="202" y="173"/>
                    </a:lnTo>
                    <a:lnTo>
                      <a:pt x="199" y="179"/>
                    </a:lnTo>
                    <a:lnTo>
                      <a:pt x="211" y="193"/>
                    </a:lnTo>
                    <a:lnTo>
                      <a:pt x="199" y="198"/>
                    </a:lnTo>
                    <a:lnTo>
                      <a:pt x="197" y="189"/>
                    </a:lnTo>
                    <a:lnTo>
                      <a:pt x="186" y="155"/>
                    </a:lnTo>
                    <a:lnTo>
                      <a:pt x="127" y="168"/>
                    </a:lnTo>
                    <a:lnTo>
                      <a:pt x="117" y="189"/>
                    </a:lnTo>
                    <a:lnTo>
                      <a:pt x="127" y="203"/>
                    </a:lnTo>
                    <a:lnTo>
                      <a:pt x="146" y="193"/>
                    </a:lnTo>
                    <a:lnTo>
                      <a:pt x="127" y="216"/>
                    </a:lnTo>
                    <a:lnTo>
                      <a:pt x="136" y="249"/>
                    </a:lnTo>
                    <a:lnTo>
                      <a:pt x="117" y="272"/>
                    </a:lnTo>
                    <a:lnTo>
                      <a:pt x="83" y="286"/>
                    </a:lnTo>
                    <a:lnTo>
                      <a:pt x="95" y="296"/>
                    </a:lnTo>
                    <a:lnTo>
                      <a:pt x="114" y="299"/>
                    </a:lnTo>
                    <a:lnTo>
                      <a:pt x="117" y="309"/>
                    </a:lnTo>
                    <a:lnTo>
                      <a:pt x="114" y="331"/>
                    </a:lnTo>
                    <a:lnTo>
                      <a:pt x="95" y="339"/>
                    </a:lnTo>
                    <a:lnTo>
                      <a:pt x="99" y="361"/>
                    </a:lnTo>
                    <a:lnTo>
                      <a:pt x="82" y="371"/>
                    </a:lnTo>
                    <a:lnTo>
                      <a:pt x="56" y="363"/>
                    </a:lnTo>
                    <a:lnTo>
                      <a:pt x="34" y="368"/>
                    </a:lnTo>
                    <a:lnTo>
                      <a:pt x="53" y="403"/>
                    </a:lnTo>
                    <a:lnTo>
                      <a:pt x="39" y="421"/>
                    </a:lnTo>
                    <a:lnTo>
                      <a:pt x="51" y="437"/>
                    </a:lnTo>
                    <a:lnTo>
                      <a:pt x="34" y="459"/>
                    </a:lnTo>
                    <a:lnTo>
                      <a:pt x="21" y="446"/>
                    </a:lnTo>
                    <a:lnTo>
                      <a:pt x="16" y="466"/>
                    </a:lnTo>
                    <a:lnTo>
                      <a:pt x="0" y="478"/>
                    </a:lnTo>
                    <a:lnTo>
                      <a:pt x="11" y="483"/>
                    </a:lnTo>
                    <a:lnTo>
                      <a:pt x="47" y="498"/>
                    </a:lnTo>
                    <a:lnTo>
                      <a:pt x="53" y="526"/>
                    </a:lnTo>
                    <a:lnTo>
                      <a:pt x="66" y="533"/>
                    </a:lnTo>
                    <a:lnTo>
                      <a:pt x="43" y="558"/>
                    </a:lnTo>
                    <a:lnTo>
                      <a:pt x="53" y="602"/>
                    </a:lnTo>
                    <a:lnTo>
                      <a:pt x="79" y="598"/>
                    </a:lnTo>
                    <a:lnTo>
                      <a:pt x="51" y="634"/>
                    </a:lnTo>
                    <a:lnTo>
                      <a:pt x="87" y="653"/>
                    </a:lnTo>
                    <a:lnTo>
                      <a:pt x="74" y="670"/>
                    </a:lnTo>
                    <a:lnTo>
                      <a:pt x="99" y="686"/>
                    </a:lnTo>
                    <a:lnTo>
                      <a:pt x="119" y="682"/>
                    </a:lnTo>
                    <a:lnTo>
                      <a:pt x="141" y="675"/>
                    </a:lnTo>
                    <a:lnTo>
                      <a:pt x="159" y="696"/>
                    </a:lnTo>
                    <a:lnTo>
                      <a:pt x="186" y="699"/>
                    </a:lnTo>
                    <a:lnTo>
                      <a:pt x="199" y="714"/>
                    </a:lnTo>
                    <a:lnTo>
                      <a:pt x="197" y="741"/>
                    </a:lnTo>
                    <a:lnTo>
                      <a:pt x="184" y="727"/>
                    </a:lnTo>
                    <a:lnTo>
                      <a:pt x="168" y="759"/>
                    </a:lnTo>
                    <a:lnTo>
                      <a:pt x="171" y="792"/>
                    </a:lnTo>
                    <a:lnTo>
                      <a:pt x="154" y="807"/>
                    </a:lnTo>
                    <a:lnTo>
                      <a:pt x="154" y="829"/>
                    </a:lnTo>
                    <a:lnTo>
                      <a:pt x="138" y="856"/>
                    </a:lnTo>
                    <a:lnTo>
                      <a:pt x="128" y="877"/>
                    </a:lnTo>
                    <a:lnTo>
                      <a:pt x="146" y="883"/>
                    </a:lnTo>
                    <a:lnTo>
                      <a:pt x="176" y="882"/>
                    </a:lnTo>
                    <a:lnTo>
                      <a:pt x="199" y="874"/>
                    </a:lnTo>
                    <a:lnTo>
                      <a:pt x="205" y="879"/>
                    </a:lnTo>
                    <a:lnTo>
                      <a:pt x="237" y="883"/>
                    </a:lnTo>
                    <a:lnTo>
                      <a:pt x="215" y="861"/>
                    </a:lnTo>
                    <a:lnTo>
                      <a:pt x="245" y="851"/>
                    </a:lnTo>
                    <a:lnTo>
                      <a:pt x="255" y="864"/>
                    </a:lnTo>
                    <a:lnTo>
                      <a:pt x="287" y="877"/>
                    </a:lnTo>
                    <a:lnTo>
                      <a:pt x="287" y="874"/>
                    </a:lnTo>
                    <a:lnTo>
                      <a:pt x="339" y="882"/>
                    </a:lnTo>
                    <a:lnTo>
                      <a:pt x="357" y="896"/>
                    </a:lnTo>
                    <a:lnTo>
                      <a:pt x="363" y="923"/>
                    </a:lnTo>
                    <a:lnTo>
                      <a:pt x="384" y="906"/>
                    </a:lnTo>
                    <a:lnTo>
                      <a:pt x="384" y="883"/>
                    </a:lnTo>
                    <a:lnTo>
                      <a:pt x="411" y="882"/>
                    </a:lnTo>
                    <a:lnTo>
                      <a:pt x="416" y="899"/>
                    </a:lnTo>
                    <a:lnTo>
                      <a:pt x="434" y="906"/>
                    </a:lnTo>
                    <a:lnTo>
                      <a:pt x="490" y="879"/>
                    </a:lnTo>
                    <a:lnTo>
                      <a:pt x="531" y="877"/>
                    </a:lnTo>
                    <a:lnTo>
                      <a:pt x="531" y="861"/>
                    </a:lnTo>
                    <a:lnTo>
                      <a:pt x="557" y="866"/>
                    </a:lnTo>
                    <a:lnTo>
                      <a:pt x="572" y="864"/>
                    </a:lnTo>
                    <a:lnTo>
                      <a:pt x="599" y="899"/>
                    </a:lnTo>
                    <a:lnTo>
                      <a:pt x="613" y="883"/>
                    </a:lnTo>
                    <a:lnTo>
                      <a:pt x="608" y="864"/>
                    </a:lnTo>
                    <a:lnTo>
                      <a:pt x="589" y="851"/>
                    </a:lnTo>
                    <a:lnTo>
                      <a:pt x="589" y="826"/>
                    </a:lnTo>
                    <a:lnTo>
                      <a:pt x="575" y="802"/>
                    </a:lnTo>
                    <a:lnTo>
                      <a:pt x="597" y="784"/>
                    </a:lnTo>
                    <a:lnTo>
                      <a:pt x="623" y="792"/>
                    </a:lnTo>
                    <a:lnTo>
                      <a:pt x="636" y="768"/>
                    </a:lnTo>
                    <a:lnTo>
                      <a:pt x="628" y="757"/>
                    </a:lnTo>
                    <a:lnTo>
                      <a:pt x="669" y="763"/>
                    </a:lnTo>
                    <a:lnTo>
                      <a:pt x="664" y="747"/>
                    </a:lnTo>
                    <a:lnTo>
                      <a:pt x="637" y="706"/>
                    </a:lnTo>
                    <a:lnTo>
                      <a:pt x="597" y="669"/>
                    </a:lnTo>
                    <a:lnTo>
                      <a:pt x="567" y="661"/>
                    </a:lnTo>
                    <a:lnTo>
                      <a:pt x="554" y="638"/>
                    </a:lnTo>
                    <a:lnTo>
                      <a:pt x="536" y="608"/>
                    </a:lnTo>
                    <a:lnTo>
                      <a:pt x="547" y="584"/>
                    </a:lnTo>
                    <a:lnTo>
                      <a:pt x="512" y="563"/>
                    </a:lnTo>
                    <a:lnTo>
                      <a:pt x="504" y="544"/>
                    </a:lnTo>
                    <a:lnTo>
                      <a:pt x="512" y="531"/>
                    </a:lnTo>
                    <a:lnTo>
                      <a:pt x="549" y="541"/>
                    </a:lnTo>
                    <a:lnTo>
                      <a:pt x="567" y="554"/>
                    </a:lnTo>
                    <a:lnTo>
                      <a:pt x="594" y="533"/>
                    </a:lnTo>
                    <a:lnTo>
                      <a:pt x="602" y="515"/>
                    </a:lnTo>
                    <a:lnTo>
                      <a:pt x="628" y="504"/>
                    </a:lnTo>
                    <a:lnTo>
                      <a:pt x="664" y="506"/>
                    </a:lnTo>
                    <a:lnTo>
                      <a:pt x="687" y="491"/>
                    </a:lnTo>
                    <a:lnTo>
                      <a:pt x="704" y="482"/>
                    </a:lnTo>
                    <a:lnTo>
                      <a:pt x="752" y="488"/>
                    </a:lnTo>
                    <a:lnTo>
                      <a:pt x="772" y="501"/>
                    </a:lnTo>
                    <a:lnTo>
                      <a:pt x="802" y="504"/>
                    </a:lnTo>
                    <a:lnTo>
                      <a:pt x="800" y="475"/>
                    </a:lnTo>
                    <a:lnTo>
                      <a:pt x="778" y="451"/>
                    </a:lnTo>
                    <a:lnTo>
                      <a:pt x="770" y="438"/>
                    </a:lnTo>
                    <a:lnTo>
                      <a:pt x="784" y="416"/>
                    </a:lnTo>
                    <a:lnTo>
                      <a:pt x="792" y="376"/>
                    </a:lnTo>
                    <a:lnTo>
                      <a:pt x="772" y="353"/>
                    </a:lnTo>
                    <a:lnTo>
                      <a:pt x="783" y="336"/>
                    </a:lnTo>
                    <a:lnTo>
                      <a:pt x="784" y="317"/>
                    </a:lnTo>
                    <a:lnTo>
                      <a:pt x="752" y="299"/>
                    </a:lnTo>
                    <a:lnTo>
                      <a:pt x="749" y="273"/>
                    </a:lnTo>
                    <a:lnTo>
                      <a:pt x="738" y="264"/>
                    </a:lnTo>
                    <a:lnTo>
                      <a:pt x="709" y="259"/>
                    </a:lnTo>
                    <a:lnTo>
                      <a:pt x="677" y="232"/>
                    </a:lnTo>
                    <a:lnTo>
                      <a:pt x="685" y="198"/>
                    </a:lnTo>
                    <a:lnTo>
                      <a:pt x="703" y="184"/>
                    </a:lnTo>
                    <a:lnTo>
                      <a:pt x="714" y="163"/>
                    </a:lnTo>
                    <a:lnTo>
                      <a:pt x="712" y="118"/>
                    </a:lnTo>
                    <a:lnTo>
                      <a:pt x="695" y="70"/>
                    </a:lnTo>
                    <a:lnTo>
                      <a:pt x="677" y="65"/>
                    </a:lnTo>
                    <a:lnTo>
                      <a:pt x="642" y="65"/>
                    </a:lnTo>
                    <a:lnTo>
                      <a:pt x="618" y="48"/>
                    </a:lnTo>
                    <a:lnTo>
                      <a:pt x="618" y="38"/>
                    </a:lnTo>
                    <a:lnTo>
                      <a:pt x="588" y="35"/>
                    </a:lnTo>
                    <a:lnTo>
                      <a:pt x="592" y="20"/>
                    </a:lnTo>
                    <a:lnTo>
                      <a:pt x="613" y="0"/>
                    </a:lnTo>
                    <a:lnTo>
                      <a:pt x="567" y="1"/>
                    </a:lnTo>
                    <a:lnTo>
                      <a:pt x="557" y="11"/>
                    </a:lnTo>
                    <a:lnTo>
                      <a:pt x="562" y="33"/>
                    </a:lnTo>
                    <a:lnTo>
                      <a:pt x="539" y="70"/>
                    </a:lnTo>
                    <a:lnTo>
                      <a:pt x="523" y="56"/>
                    </a:lnTo>
                    <a:lnTo>
                      <a:pt x="536" y="33"/>
                    </a:lnTo>
                    <a:lnTo>
                      <a:pt x="490" y="60"/>
                    </a:lnTo>
                    <a:lnTo>
                      <a:pt x="472" y="89"/>
                    </a:lnTo>
                    <a:lnTo>
                      <a:pt x="437" y="104"/>
                    </a:lnTo>
                    <a:lnTo>
                      <a:pt x="429" y="81"/>
                    </a:lnTo>
                    <a:lnTo>
                      <a:pt x="410" y="81"/>
                    </a:lnTo>
                    <a:lnTo>
                      <a:pt x="387" y="94"/>
                    </a:lnTo>
                    <a:lnTo>
                      <a:pt x="352" y="96"/>
                    </a:lnTo>
                    <a:lnTo>
                      <a:pt x="327" y="83"/>
                    </a:lnTo>
                    <a:lnTo>
                      <a:pt x="296" y="81"/>
                    </a:lnTo>
                    <a:lnTo>
                      <a:pt x="325" y="65"/>
                    </a:lnTo>
                    <a:lnTo>
                      <a:pt x="309" y="46"/>
                    </a:lnTo>
                    <a:lnTo>
                      <a:pt x="279" y="33"/>
                    </a:lnTo>
                    <a:close/>
                  </a:path>
                </a:pathLst>
              </a:custGeom>
              <a:solidFill>
                <a:srgbClr val="96EA6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653" name="Freeform 60">
                <a:extLst>
                  <a:ext uri="{FF2B5EF4-FFF2-40B4-BE49-F238E27FC236}">
                    <a16:creationId xmlns:a16="http://schemas.microsoft.com/office/drawing/2014/main" xmlns="" id="{BBABBF76-9B8B-4967-AB22-812FCCC7C9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41" y="1030"/>
                <a:ext cx="802" cy="924"/>
              </a:xfrm>
              <a:custGeom>
                <a:avLst/>
                <a:gdLst>
                  <a:gd name="T0" fmla="*/ 219 w 802"/>
                  <a:gd name="T1" fmla="*/ 34 h 924"/>
                  <a:gd name="T2" fmla="*/ 219 w 802"/>
                  <a:gd name="T3" fmla="*/ 100 h 924"/>
                  <a:gd name="T4" fmla="*/ 259 w 802"/>
                  <a:gd name="T5" fmla="*/ 114 h 924"/>
                  <a:gd name="T6" fmla="*/ 245 w 802"/>
                  <a:gd name="T7" fmla="*/ 143 h 924"/>
                  <a:gd name="T8" fmla="*/ 262 w 802"/>
                  <a:gd name="T9" fmla="*/ 151 h 924"/>
                  <a:gd name="T10" fmla="*/ 211 w 802"/>
                  <a:gd name="T11" fmla="*/ 172 h 924"/>
                  <a:gd name="T12" fmla="*/ 211 w 802"/>
                  <a:gd name="T13" fmla="*/ 194 h 924"/>
                  <a:gd name="T14" fmla="*/ 186 w 802"/>
                  <a:gd name="T15" fmla="*/ 156 h 924"/>
                  <a:gd name="T16" fmla="*/ 126 w 802"/>
                  <a:gd name="T17" fmla="*/ 204 h 924"/>
                  <a:gd name="T18" fmla="*/ 136 w 802"/>
                  <a:gd name="T19" fmla="*/ 250 h 924"/>
                  <a:gd name="T20" fmla="*/ 94 w 802"/>
                  <a:gd name="T21" fmla="*/ 297 h 924"/>
                  <a:gd name="T22" fmla="*/ 114 w 802"/>
                  <a:gd name="T23" fmla="*/ 332 h 924"/>
                  <a:gd name="T24" fmla="*/ 82 w 802"/>
                  <a:gd name="T25" fmla="*/ 372 h 924"/>
                  <a:gd name="T26" fmla="*/ 53 w 802"/>
                  <a:gd name="T27" fmla="*/ 404 h 924"/>
                  <a:gd name="T28" fmla="*/ 34 w 802"/>
                  <a:gd name="T29" fmla="*/ 460 h 924"/>
                  <a:gd name="T30" fmla="*/ 0 w 802"/>
                  <a:gd name="T31" fmla="*/ 479 h 924"/>
                  <a:gd name="T32" fmla="*/ 53 w 802"/>
                  <a:gd name="T33" fmla="*/ 527 h 924"/>
                  <a:gd name="T34" fmla="*/ 53 w 802"/>
                  <a:gd name="T35" fmla="*/ 602 h 924"/>
                  <a:gd name="T36" fmla="*/ 86 w 802"/>
                  <a:gd name="T37" fmla="*/ 654 h 924"/>
                  <a:gd name="T38" fmla="*/ 118 w 802"/>
                  <a:gd name="T39" fmla="*/ 683 h 924"/>
                  <a:gd name="T40" fmla="*/ 186 w 802"/>
                  <a:gd name="T41" fmla="*/ 700 h 924"/>
                  <a:gd name="T42" fmla="*/ 184 w 802"/>
                  <a:gd name="T43" fmla="*/ 727 h 924"/>
                  <a:gd name="T44" fmla="*/ 154 w 802"/>
                  <a:gd name="T45" fmla="*/ 807 h 924"/>
                  <a:gd name="T46" fmla="*/ 128 w 802"/>
                  <a:gd name="T47" fmla="*/ 878 h 924"/>
                  <a:gd name="T48" fmla="*/ 198 w 802"/>
                  <a:gd name="T49" fmla="*/ 875 h 924"/>
                  <a:gd name="T50" fmla="*/ 214 w 802"/>
                  <a:gd name="T51" fmla="*/ 862 h 924"/>
                  <a:gd name="T52" fmla="*/ 286 w 802"/>
                  <a:gd name="T53" fmla="*/ 878 h 924"/>
                  <a:gd name="T54" fmla="*/ 357 w 802"/>
                  <a:gd name="T55" fmla="*/ 897 h 924"/>
                  <a:gd name="T56" fmla="*/ 384 w 802"/>
                  <a:gd name="T57" fmla="*/ 884 h 924"/>
                  <a:gd name="T58" fmla="*/ 434 w 802"/>
                  <a:gd name="T59" fmla="*/ 907 h 924"/>
                  <a:gd name="T60" fmla="*/ 531 w 802"/>
                  <a:gd name="T61" fmla="*/ 862 h 924"/>
                  <a:gd name="T62" fmla="*/ 599 w 802"/>
                  <a:gd name="T63" fmla="*/ 900 h 924"/>
                  <a:gd name="T64" fmla="*/ 589 w 802"/>
                  <a:gd name="T65" fmla="*/ 852 h 924"/>
                  <a:gd name="T66" fmla="*/ 597 w 802"/>
                  <a:gd name="T67" fmla="*/ 785 h 924"/>
                  <a:gd name="T68" fmla="*/ 627 w 802"/>
                  <a:gd name="T69" fmla="*/ 758 h 924"/>
                  <a:gd name="T70" fmla="*/ 637 w 802"/>
                  <a:gd name="T71" fmla="*/ 707 h 924"/>
                  <a:gd name="T72" fmla="*/ 554 w 802"/>
                  <a:gd name="T73" fmla="*/ 639 h 924"/>
                  <a:gd name="T74" fmla="*/ 512 w 802"/>
                  <a:gd name="T75" fmla="*/ 564 h 924"/>
                  <a:gd name="T76" fmla="*/ 549 w 802"/>
                  <a:gd name="T77" fmla="*/ 542 h 924"/>
                  <a:gd name="T78" fmla="*/ 602 w 802"/>
                  <a:gd name="T79" fmla="*/ 516 h 924"/>
                  <a:gd name="T80" fmla="*/ 687 w 802"/>
                  <a:gd name="T81" fmla="*/ 492 h 924"/>
                  <a:gd name="T82" fmla="*/ 771 w 802"/>
                  <a:gd name="T83" fmla="*/ 502 h 924"/>
                  <a:gd name="T84" fmla="*/ 778 w 802"/>
                  <a:gd name="T85" fmla="*/ 452 h 924"/>
                  <a:gd name="T86" fmla="*/ 792 w 802"/>
                  <a:gd name="T87" fmla="*/ 377 h 924"/>
                  <a:gd name="T88" fmla="*/ 784 w 802"/>
                  <a:gd name="T89" fmla="*/ 317 h 924"/>
                  <a:gd name="T90" fmla="*/ 738 w 802"/>
                  <a:gd name="T91" fmla="*/ 265 h 924"/>
                  <a:gd name="T92" fmla="*/ 685 w 802"/>
                  <a:gd name="T93" fmla="*/ 199 h 924"/>
                  <a:gd name="T94" fmla="*/ 712 w 802"/>
                  <a:gd name="T95" fmla="*/ 119 h 924"/>
                  <a:gd name="T96" fmla="*/ 642 w 802"/>
                  <a:gd name="T97" fmla="*/ 66 h 924"/>
                  <a:gd name="T98" fmla="*/ 587 w 802"/>
                  <a:gd name="T99" fmla="*/ 36 h 924"/>
                  <a:gd name="T100" fmla="*/ 567 w 802"/>
                  <a:gd name="T101" fmla="*/ 2 h 924"/>
                  <a:gd name="T102" fmla="*/ 539 w 802"/>
                  <a:gd name="T103" fmla="*/ 71 h 924"/>
                  <a:gd name="T104" fmla="*/ 490 w 802"/>
                  <a:gd name="T105" fmla="*/ 61 h 924"/>
                  <a:gd name="T106" fmla="*/ 429 w 802"/>
                  <a:gd name="T107" fmla="*/ 82 h 924"/>
                  <a:gd name="T108" fmla="*/ 352 w 802"/>
                  <a:gd name="T109" fmla="*/ 96 h 924"/>
                  <a:gd name="T110" fmla="*/ 325 w 802"/>
                  <a:gd name="T111" fmla="*/ 66 h 924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w 802"/>
                  <a:gd name="T169" fmla="*/ 0 h 924"/>
                  <a:gd name="T170" fmla="*/ 802 w 802"/>
                  <a:gd name="T171" fmla="*/ 924 h 924"/>
                </a:gdLst>
                <a:ahLst/>
                <a:cxnLst>
                  <a:cxn ang="T112">
                    <a:pos x="T0" y="T1"/>
                  </a:cxn>
                  <a:cxn ang="T113">
                    <a:pos x="T2" y="T3"/>
                  </a:cxn>
                  <a:cxn ang="T114">
                    <a:pos x="T4" y="T5"/>
                  </a:cxn>
                  <a:cxn ang="T115">
                    <a:pos x="T6" y="T7"/>
                  </a:cxn>
                  <a:cxn ang="T116">
                    <a:pos x="T8" y="T9"/>
                  </a:cxn>
                  <a:cxn ang="T117">
                    <a:pos x="T10" y="T11"/>
                  </a:cxn>
                  <a:cxn ang="T118">
                    <a:pos x="T12" y="T13"/>
                  </a:cxn>
                  <a:cxn ang="T119">
                    <a:pos x="T14" y="T15"/>
                  </a:cxn>
                  <a:cxn ang="T120">
                    <a:pos x="T16" y="T17"/>
                  </a:cxn>
                  <a:cxn ang="T121">
                    <a:pos x="T18" y="T19"/>
                  </a:cxn>
                  <a:cxn ang="T122">
                    <a:pos x="T20" y="T21"/>
                  </a:cxn>
                  <a:cxn ang="T123">
                    <a:pos x="T22" y="T23"/>
                  </a:cxn>
                  <a:cxn ang="T124">
                    <a:pos x="T24" y="T25"/>
                  </a:cxn>
                  <a:cxn ang="T125">
                    <a:pos x="T26" y="T27"/>
                  </a:cxn>
                  <a:cxn ang="T126">
                    <a:pos x="T28" y="T29"/>
                  </a:cxn>
                  <a:cxn ang="T127">
                    <a:pos x="T30" y="T31"/>
                  </a:cxn>
                  <a:cxn ang="T128">
                    <a:pos x="T32" y="T33"/>
                  </a:cxn>
                  <a:cxn ang="T129">
                    <a:pos x="T34" y="T35"/>
                  </a:cxn>
                  <a:cxn ang="T130">
                    <a:pos x="T36" y="T37"/>
                  </a:cxn>
                  <a:cxn ang="T131">
                    <a:pos x="T38" y="T39"/>
                  </a:cxn>
                  <a:cxn ang="T132">
                    <a:pos x="T40" y="T41"/>
                  </a:cxn>
                  <a:cxn ang="T133">
                    <a:pos x="T42" y="T43"/>
                  </a:cxn>
                  <a:cxn ang="T134">
                    <a:pos x="T44" y="T45"/>
                  </a:cxn>
                  <a:cxn ang="T135">
                    <a:pos x="T46" y="T47"/>
                  </a:cxn>
                  <a:cxn ang="T136">
                    <a:pos x="T48" y="T49"/>
                  </a:cxn>
                  <a:cxn ang="T137">
                    <a:pos x="T50" y="T51"/>
                  </a:cxn>
                  <a:cxn ang="T138">
                    <a:pos x="T52" y="T53"/>
                  </a:cxn>
                  <a:cxn ang="T139">
                    <a:pos x="T54" y="T55"/>
                  </a:cxn>
                  <a:cxn ang="T140">
                    <a:pos x="T56" y="T57"/>
                  </a:cxn>
                  <a:cxn ang="T141">
                    <a:pos x="T58" y="T59"/>
                  </a:cxn>
                  <a:cxn ang="T142">
                    <a:pos x="T60" y="T61"/>
                  </a:cxn>
                  <a:cxn ang="T143">
                    <a:pos x="T62" y="T63"/>
                  </a:cxn>
                  <a:cxn ang="T144">
                    <a:pos x="T64" y="T65"/>
                  </a:cxn>
                  <a:cxn ang="T145">
                    <a:pos x="T66" y="T67"/>
                  </a:cxn>
                  <a:cxn ang="T146">
                    <a:pos x="T68" y="T69"/>
                  </a:cxn>
                  <a:cxn ang="T147">
                    <a:pos x="T70" y="T71"/>
                  </a:cxn>
                  <a:cxn ang="T148">
                    <a:pos x="T72" y="T73"/>
                  </a:cxn>
                  <a:cxn ang="T149">
                    <a:pos x="T74" y="T75"/>
                  </a:cxn>
                  <a:cxn ang="T150">
                    <a:pos x="T76" y="T77"/>
                  </a:cxn>
                  <a:cxn ang="T151">
                    <a:pos x="T78" y="T79"/>
                  </a:cxn>
                  <a:cxn ang="T152">
                    <a:pos x="T80" y="T81"/>
                  </a:cxn>
                  <a:cxn ang="T153">
                    <a:pos x="T82" y="T83"/>
                  </a:cxn>
                  <a:cxn ang="T154">
                    <a:pos x="T84" y="T85"/>
                  </a:cxn>
                  <a:cxn ang="T155">
                    <a:pos x="T86" y="T87"/>
                  </a:cxn>
                  <a:cxn ang="T156">
                    <a:pos x="T88" y="T89"/>
                  </a:cxn>
                  <a:cxn ang="T157">
                    <a:pos x="T90" y="T91"/>
                  </a:cxn>
                  <a:cxn ang="T158">
                    <a:pos x="T92" y="T93"/>
                  </a:cxn>
                  <a:cxn ang="T159">
                    <a:pos x="T94" y="T95"/>
                  </a:cxn>
                  <a:cxn ang="T160">
                    <a:pos x="T96" y="T97"/>
                  </a:cxn>
                  <a:cxn ang="T161">
                    <a:pos x="T98" y="T99"/>
                  </a:cxn>
                  <a:cxn ang="T162">
                    <a:pos x="T100" y="T101"/>
                  </a:cxn>
                  <a:cxn ang="T163">
                    <a:pos x="T102" y="T103"/>
                  </a:cxn>
                  <a:cxn ang="T164">
                    <a:pos x="T104" y="T105"/>
                  </a:cxn>
                  <a:cxn ang="T165">
                    <a:pos x="T106" y="T107"/>
                  </a:cxn>
                  <a:cxn ang="T166">
                    <a:pos x="T108" y="T109"/>
                  </a:cxn>
                  <a:cxn ang="T167">
                    <a:pos x="T110" y="T111"/>
                  </a:cxn>
                </a:cxnLst>
                <a:rect l="T168" t="T169" r="T170" b="T171"/>
                <a:pathLst>
                  <a:path w="802" h="924">
                    <a:moveTo>
                      <a:pt x="278" y="34"/>
                    </a:moveTo>
                    <a:lnTo>
                      <a:pt x="227" y="24"/>
                    </a:lnTo>
                    <a:lnTo>
                      <a:pt x="219" y="34"/>
                    </a:lnTo>
                    <a:lnTo>
                      <a:pt x="245" y="77"/>
                    </a:lnTo>
                    <a:lnTo>
                      <a:pt x="222" y="79"/>
                    </a:lnTo>
                    <a:lnTo>
                      <a:pt x="219" y="100"/>
                    </a:lnTo>
                    <a:lnTo>
                      <a:pt x="246" y="96"/>
                    </a:lnTo>
                    <a:lnTo>
                      <a:pt x="245" y="109"/>
                    </a:lnTo>
                    <a:lnTo>
                      <a:pt x="259" y="114"/>
                    </a:lnTo>
                    <a:lnTo>
                      <a:pt x="254" y="124"/>
                    </a:lnTo>
                    <a:lnTo>
                      <a:pt x="237" y="124"/>
                    </a:lnTo>
                    <a:lnTo>
                      <a:pt x="245" y="143"/>
                    </a:lnTo>
                    <a:lnTo>
                      <a:pt x="278" y="146"/>
                    </a:lnTo>
                    <a:lnTo>
                      <a:pt x="282" y="167"/>
                    </a:lnTo>
                    <a:lnTo>
                      <a:pt x="262" y="151"/>
                    </a:lnTo>
                    <a:lnTo>
                      <a:pt x="235" y="151"/>
                    </a:lnTo>
                    <a:lnTo>
                      <a:pt x="227" y="149"/>
                    </a:lnTo>
                    <a:lnTo>
                      <a:pt x="211" y="172"/>
                    </a:lnTo>
                    <a:lnTo>
                      <a:pt x="202" y="173"/>
                    </a:lnTo>
                    <a:lnTo>
                      <a:pt x="198" y="180"/>
                    </a:lnTo>
                    <a:lnTo>
                      <a:pt x="211" y="194"/>
                    </a:lnTo>
                    <a:lnTo>
                      <a:pt x="198" y="199"/>
                    </a:lnTo>
                    <a:lnTo>
                      <a:pt x="197" y="189"/>
                    </a:lnTo>
                    <a:lnTo>
                      <a:pt x="186" y="156"/>
                    </a:lnTo>
                    <a:lnTo>
                      <a:pt x="126" y="169"/>
                    </a:lnTo>
                    <a:lnTo>
                      <a:pt x="117" y="189"/>
                    </a:lnTo>
                    <a:lnTo>
                      <a:pt x="126" y="204"/>
                    </a:lnTo>
                    <a:lnTo>
                      <a:pt x="146" y="194"/>
                    </a:lnTo>
                    <a:lnTo>
                      <a:pt x="126" y="217"/>
                    </a:lnTo>
                    <a:lnTo>
                      <a:pt x="136" y="250"/>
                    </a:lnTo>
                    <a:lnTo>
                      <a:pt x="117" y="273"/>
                    </a:lnTo>
                    <a:lnTo>
                      <a:pt x="83" y="287"/>
                    </a:lnTo>
                    <a:lnTo>
                      <a:pt x="94" y="297"/>
                    </a:lnTo>
                    <a:lnTo>
                      <a:pt x="114" y="300"/>
                    </a:lnTo>
                    <a:lnTo>
                      <a:pt x="117" y="309"/>
                    </a:lnTo>
                    <a:lnTo>
                      <a:pt x="114" y="332"/>
                    </a:lnTo>
                    <a:lnTo>
                      <a:pt x="94" y="340"/>
                    </a:lnTo>
                    <a:lnTo>
                      <a:pt x="99" y="362"/>
                    </a:lnTo>
                    <a:lnTo>
                      <a:pt x="82" y="372"/>
                    </a:lnTo>
                    <a:lnTo>
                      <a:pt x="56" y="364"/>
                    </a:lnTo>
                    <a:lnTo>
                      <a:pt x="34" y="369"/>
                    </a:lnTo>
                    <a:lnTo>
                      <a:pt x="53" y="404"/>
                    </a:lnTo>
                    <a:lnTo>
                      <a:pt x="38" y="422"/>
                    </a:lnTo>
                    <a:lnTo>
                      <a:pt x="51" y="438"/>
                    </a:lnTo>
                    <a:lnTo>
                      <a:pt x="34" y="460"/>
                    </a:lnTo>
                    <a:lnTo>
                      <a:pt x="21" y="447"/>
                    </a:lnTo>
                    <a:lnTo>
                      <a:pt x="16" y="466"/>
                    </a:lnTo>
                    <a:lnTo>
                      <a:pt x="0" y="479"/>
                    </a:lnTo>
                    <a:lnTo>
                      <a:pt x="11" y="484"/>
                    </a:lnTo>
                    <a:lnTo>
                      <a:pt x="46" y="498"/>
                    </a:lnTo>
                    <a:lnTo>
                      <a:pt x="53" y="527"/>
                    </a:lnTo>
                    <a:lnTo>
                      <a:pt x="66" y="534"/>
                    </a:lnTo>
                    <a:lnTo>
                      <a:pt x="43" y="559"/>
                    </a:lnTo>
                    <a:lnTo>
                      <a:pt x="53" y="602"/>
                    </a:lnTo>
                    <a:lnTo>
                      <a:pt x="78" y="599"/>
                    </a:lnTo>
                    <a:lnTo>
                      <a:pt x="51" y="634"/>
                    </a:lnTo>
                    <a:lnTo>
                      <a:pt x="86" y="654"/>
                    </a:lnTo>
                    <a:lnTo>
                      <a:pt x="74" y="671"/>
                    </a:lnTo>
                    <a:lnTo>
                      <a:pt x="99" y="687"/>
                    </a:lnTo>
                    <a:lnTo>
                      <a:pt x="118" y="683"/>
                    </a:lnTo>
                    <a:lnTo>
                      <a:pt x="141" y="676"/>
                    </a:lnTo>
                    <a:lnTo>
                      <a:pt x="158" y="697"/>
                    </a:lnTo>
                    <a:lnTo>
                      <a:pt x="186" y="700"/>
                    </a:lnTo>
                    <a:lnTo>
                      <a:pt x="198" y="715"/>
                    </a:lnTo>
                    <a:lnTo>
                      <a:pt x="197" y="742"/>
                    </a:lnTo>
                    <a:lnTo>
                      <a:pt x="184" y="727"/>
                    </a:lnTo>
                    <a:lnTo>
                      <a:pt x="168" y="759"/>
                    </a:lnTo>
                    <a:lnTo>
                      <a:pt x="171" y="793"/>
                    </a:lnTo>
                    <a:lnTo>
                      <a:pt x="154" y="807"/>
                    </a:lnTo>
                    <a:lnTo>
                      <a:pt x="154" y="830"/>
                    </a:lnTo>
                    <a:lnTo>
                      <a:pt x="138" y="857"/>
                    </a:lnTo>
                    <a:lnTo>
                      <a:pt x="128" y="878"/>
                    </a:lnTo>
                    <a:lnTo>
                      <a:pt x="146" y="884"/>
                    </a:lnTo>
                    <a:lnTo>
                      <a:pt x="176" y="883"/>
                    </a:lnTo>
                    <a:lnTo>
                      <a:pt x="198" y="875"/>
                    </a:lnTo>
                    <a:lnTo>
                      <a:pt x="205" y="879"/>
                    </a:lnTo>
                    <a:lnTo>
                      <a:pt x="237" y="884"/>
                    </a:lnTo>
                    <a:lnTo>
                      <a:pt x="214" y="862"/>
                    </a:lnTo>
                    <a:lnTo>
                      <a:pt x="245" y="852"/>
                    </a:lnTo>
                    <a:lnTo>
                      <a:pt x="254" y="865"/>
                    </a:lnTo>
                    <a:lnTo>
                      <a:pt x="286" y="878"/>
                    </a:lnTo>
                    <a:lnTo>
                      <a:pt x="286" y="875"/>
                    </a:lnTo>
                    <a:lnTo>
                      <a:pt x="339" y="883"/>
                    </a:lnTo>
                    <a:lnTo>
                      <a:pt x="357" y="897"/>
                    </a:lnTo>
                    <a:lnTo>
                      <a:pt x="363" y="924"/>
                    </a:lnTo>
                    <a:lnTo>
                      <a:pt x="384" y="907"/>
                    </a:lnTo>
                    <a:lnTo>
                      <a:pt x="384" y="884"/>
                    </a:lnTo>
                    <a:lnTo>
                      <a:pt x="411" y="883"/>
                    </a:lnTo>
                    <a:lnTo>
                      <a:pt x="416" y="900"/>
                    </a:lnTo>
                    <a:lnTo>
                      <a:pt x="434" y="907"/>
                    </a:lnTo>
                    <a:lnTo>
                      <a:pt x="490" y="879"/>
                    </a:lnTo>
                    <a:lnTo>
                      <a:pt x="531" y="878"/>
                    </a:lnTo>
                    <a:lnTo>
                      <a:pt x="531" y="862"/>
                    </a:lnTo>
                    <a:lnTo>
                      <a:pt x="557" y="867"/>
                    </a:lnTo>
                    <a:lnTo>
                      <a:pt x="571" y="865"/>
                    </a:lnTo>
                    <a:lnTo>
                      <a:pt x="599" y="900"/>
                    </a:lnTo>
                    <a:lnTo>
                      <a:pt x="613" y="884"/>
                    </a:lnTo>
                    <a:lnTo>
                      <a:pt x="608" y="865"/>
                    </a:lnTo>
                    <a:lnTo>
                      <a:pt x="589" y="852"/>
                    </a:lnTo>
                    <a:lnTo>
                      <a:pt x="589" y="827"/>
                    </a:lnTo>
                    <a:lnTo>
                      <a:pt x="575" y="803"/>
                    </a:lnTo>
                    <a:lnTo>
                      <a:pt x="597" y="785"/>
                    </a:lnTo>
                    <a:lnTo>
                      <a:pt x="623" y="793"/>
                    </a:lnTo>
                    <a:lnTo>
                      <a:pt x="635" y="769"/>
                    </a:lnTo>
                    <a:lnTo>
                      <a:pt x="627" y="758"/>
                    </a:lnTo>
                    <a:lnTo>
                      <a:pt x="669" y="764"/>
                    </a:lnTo>
                    <a:lnTo>
                      <a:pt x="664" y="748"/>
                    </a:lnTo>
                    <a:lnTo>
                      <a:pt x="637" y="707"/>
                    </a:lnTo>
                    <a:lnTo>
                      <a:pt x="597" y="670"/>
                    </a:lnTo>
                    <a:lnTo>
                      <a:pt x="567" y="662"/>
                    </a:lnTo>
                    <a:lnTo>
                      <a:pt x="554" y="639"/>
                    </a:lnTo>
                    <a:lnTo>
                      <a:pt x="536" y="609"/>
                    </a:lnTo>
                    <a:lnTo>
                      <a:pt x="547" y="585"/>
                    </a:lnTo>
                    <a:lnTo>
                      <a:pt x="512" y="564"/>
                    </a:lnTo>
                    <a:lnTo>
                      <a:pt x="504" y="545"/>
                    </a:lnTo>
                    <a:lnTo>
                      <a:pt x="512" y="532"/>
                    </a:lnTo>
                    <a:lnTo>
                      <a:pt x="549" y="542"/>
                    </a:lnTo>
                    <a:lnTo>
                      <a:pt x="567" y="554"/>
                    </a:lnTo>
                    <a:lnTo>
                      <a:pt x="594" y="534"/>
                    </a:lnTo>
                    <a:lnTo>
                      <a:pt x="602" y="516"/>
                    </a:lnTo>
                    <a:lnTo>
                      <a:pt x="627" y="505"/>
                    </a:lnTo>
                    <a:lnTo>
                      <a:pt x="664" y="506"/>
                    </a:lnTo>
                    <a:lnTo>
                      <a:pt x="687" y="492"/>
                    </a:lnTo>
                    <a:lnTo>
                      <a:pt x="704" y="482"/>
                    </a:lnTo>
                    <a:lnTo>
                      <a:pt x="752" y="489"/>
                    </a:lnTo>
                    <a:lnTo>
                      <a:pt x="771" y="502"/>
                    </a:lnTo>
                    <a:lnTo>
                      <a:pt x="802" y="505"/>
                    </a:lnTo>
                    <a:lnTo>
                      <a:pt x="800" y="476"/>
                    </a:lnTo>
                    <a:lnTo>
                      <a:pt x="778" y="452"/>
                    </a:lnTo>
                    <a:lnTo>
                      <a:pt x="770" y="439"/>
                    </a:lnTo>
                    <a:lnTo>
                      <a:pt x="784" y="417"/>
                    </a:lnTo>
                    <a:lnTo>
                      <a:pt x="792" y="377"/>
                    </a:lnTo>
                    <a:lnTo>
                      <a:pt x="771" y="354"/>
                    </a:lnTo>
                    <a:lnTo>
                      <a:pt x="783" y="337"/>
                    </a:lnTo>
                    <a:lnTo>
                      <a:pt x="784" y="317"/>
                    </a:lnTo>
                    <a:lnTo>
                      <a:pt x="752" y="300"/>
                    </a:lnTo>
                    <a:lnTo>
                      <a:pt x="749" y="274"/>
                    </a:lnTo>
                    <a:lnTo>
                      <a:pt x="738" y="265"/>
                    </a:lnTo>
                    <a:lnTo>
                      <a:pt x="709" y="260"/>
                    </a:lnTo>
                    <a:lnTo>
                      <a:pt x="677" y="233"/>
                    </a:lnTo>
                    <a:lnTo>
                      <a:pt x="685" y="199"/>
                    </a:lnTo>
                    <a:lnTo>
                      <a:pt x="703" y="185"/>
                    </a:lnTo>
                    <a:lnTo>
                      <a:pt x="714" y="164"/>
                    </a:lnTo>
                    <a:lnTo>
                      <a:pt x="712" y="119"/>
                    </a:lnTo>
                    <a:lnTo>
                      <a:pt x="695" y="71"/>
                    </a:lnTo>
                    <a:lnTo>
                      <a:pt x="677" y="66"/>
                    </a:lnTo>
                    <a:lnTo>
                      <a:pt x="642" y="66"/>
                    </a:lnTo>
                    <a:lnTo>
                      <a:pt x="618" y="48"/>
                    </a:lnTo>
                    <a:lnTo>
                      <a:pt x="618" y="39"/>
                    </a:lnTo>
                    <a:lnTo>
                      <a:pt x="587" y="36"/>
                    </a:lnTo>
                    <a:lnTo>
                      <a:pt x="592" y="21"/>
                    </a:lnTo>
                    <a:lnTo>
                      <a:pt x="613" y="0"/>
                    </a:lnTo>
                    <a:lnTo>
                      <a:pt x="567" y="2"/>
                    </a:lnTo>
                    <a:lnTo>
                      <a:pt x="557" y="12"/>
                    </a:lnTo>
                    <a:lnTo>
                      <a:pt x="562" y="34"/>
                    </a:lnTo>
                    <a:lnTo>
                      <a:pt x="539" y="71"/>
                    </a:lnTo>
                    <a:lnTo>
                      <a:pt x="523" y="56"/>
                    </a:lnTo>
                    <a:lnTo>
                      <a:pt x="536" y="34"/>
                    </a:lnTo>
                    <a:lnTo>
                      <a:pt x="490" y="61"/>
                    </a:lnTo>
                    <a:lnTo>
                      <a:pt x="472" y="90"/>
                    </a:lnTo>
                    <a:lnTo>
                      <a:pt x="437" y="104"/>
                    </a:lnTo>
                    <a:lnTo>
                      <a:pt x="429" y="82"/>
                    </a:lnTo>
                    <a:lnTo>
                      <a:pt x="410" y="82"/>
                    </a:lnTo>
                    <a:lnTo>
                      <a:pt x="387" y="95"/>
                    </a:lnTo>
                    <a:lnTo>
                      <a:pt x="352" y="96"/>
                    </a:lnTo>
                    <a:lnTo>
                      <a:pt x="326" y="84"/>
                    </a:lnTo>
                    <a:lnTo>
                      <a:pt x="296" y="82"/>
                    </a:lnTo>
                    <a:lnTo>
                      <a:pt x="325" y="66"/>
                    </a:lnTo>
                    <a:lnTo>
                      <a:pt x="309" y="47"/>
                    </a:lnTo>
                    <a:lnTo>
                      <a:pt x="278" y="34"/>
                    </a:lnTo>
                    <a:close/>
                  </a:path>
                </a:pathLst>
              </a:custGeom>
              <a:solidFill>
                <a:srgbClr val="3084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654" name="Freeform 61">
                <a:extLst>
                  <a:ext uri="{FF2B5EF4-FFF2-40B4-BE49-F238E27FC236}">
                    <a16:creationId xmlns:a16="http://schemas.microsoft.com/office/drawing/2014/main" xmlns="" id="{D87C3B55-CD01-411B-B5A9-388F74E4D5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35" y="1024"/>
                <a:ext cx="801" cy="924"/>
              </a:xfrm>
              <a:custGeom>
                <a:avLst/>
                <a:gdLst>
                  <a:gd name="T0" fmla="*/ 219 w 801"/>
                  <a:gd name="T1" fmla="*/ 34 h 924"/>
                  <a:gd name="T2" fmla="*/ 219 w 801"/>
                  <a:gd name="T3" fmla="*/ 99 h 924"/>
                  <a:gd name="T4" fmla="*/ 259 w 801"/>
                  <a:gd name="T5" fmla="*/ 114 h 924"/>
                  <a:gd name="T6" fmla="*/ 244 w 801"/>
                  <a:gd name="T7" fmla="*/ 142 h 924"/>
                  <a:gd name="T8" fmla="*/ 262 w 801"/>
                  <a:gd name="T9" fmla="*/ 150 h 924"/>
                  <a:gd name="T10" fmla="*/ 211 w 801"/>
                  <a:gd name="T11" fmla="*/ 171 h 924"/>
                  <a:gd name="T12" fmla="*/ 211 w 801"/>
                  <a:gd name="T13" fmla="*/ 194 h 924"/>
                  <a:gd name="T14" fmla="*/ 185 w 801"/>
                  <a:gd name="T15" fmla="*/ 155 h 924"/>
                  <a:gd name="T16" fmla="*/ 126 w 801"/>
                  <a:gd name="T17" fmla="*/ 203 h 924"/>
                  <a:gd name="T18" fmla="*/ 136 w 801"/>
                  <a:gd name="T19" fmla="*/ 250 h 924"/>
                  <a:gd name="T20" fmla="*/ 94 w 801"/>
                  <a:gd name="T21" fmla="*/ 296 h 924"/>
                  <a:gd name="T22" fmla="*/ 113 w 801"/>
                  <a:gd name="T23" fmla="*/ 331 h 924"/>
                  <a:gd name="T24" fmla="*/ 81 w 801"/>
                  <a:gd name="T25" fmla="*/ 371 h 924"/>
                  <a:gd name="T26" fmla="*/ 52 w 801"/>
                  <a:gd name="T27" fmla="*/ 403 h 924"/>
                  <a:gd name="T28" fmla="*/ 33 w 801"/>
                  <a:gd name="T29" fmla="*/ 460 h 924"/>
                  <a:gd name="T30" fmla="*/ 0 w 801"/>
                  <a:gd name="T31" fmla="*/ 479 h 924"/>
                  <a:gd name="T32" fmla="*/ 52 w 801"/>
                  <a:gd name="T33" fmla="*/ 527 h 924"/>
                  <a:gd name="T34" fmla="*/ 52 w 801"/>
                  <a:gd name="T35" fmla="*/ 602 h 924"/>
                  <a:gd name="T36" fmla="*/ 86 w 801"/>
                  <a:gd name="T37" fmla="*/ 653 h 924"/>
                  <a:gd name="T38" fmla="*/ 118 w 801"/>
                  <a:gd name="T39" fmla="*/ 682 h 924"/>
                  <a:gd name="T40" fmla="*/ 185 w 801"/>
                  <a:gd name="T41" fmla="*/ 700 h 924"/>
                  <a:gd name="T42" fmla="*/ 184 w 801"/>
                  <a:gd name="T43" fmla="*/ 727 h 924"/>
                  <a:gd name="T44" fmla="*/ 153 w 801"/>
                  <a:gd name="T45" fmla="*/ 807 h 924"/>
                  <a:gd name="T46" fmla="*/ 128 w 801"/>
                  <a:gd name="T47" fmla="*/ 877 h 924"/>
                  <a:gd name="T48" fmla="*/ 198 w 801"/>
                  <a:gd name="T49" fmla="*/ 874 h 924"/>
                  <a:gd name="T50" fmla="*/ 214 w 801"/>
                  <a:gd name="T51" fmla="*/ 861 h 924"/>
                  <a:gd name="T52" fmla="*/ 286 w 801"/>
                  <a:gd name="T53" fmla="*/ 877 h 924"/>
                  <a:gd name="T54" fmla="*/ 356 w 801"/>
                  <a:gd name="T55" fmla="*/ 897 h 924"/>
                  <a:gd name="T56" fmla="*/ 384 w 801"/>
                  <a:gd name="T57" fmla="*/ 884 h 924"/>
                  <a:gd name="T58" fmla="*/ 433 w 801"/>
                  <a:gd name="T59" fmla="*/ 906 h 924"/>
                  <a:gd name="T60" fmla="*/ 531 w 801"/>
                  <a:gd name="T61" fmla="*/ 861 h 924"/>
                  <a:gd name="T62" fmla="*/ 598 w 801"/>
                  <a:gd name="T63" fmla="*/ 900 h 924"/>
                  <a:gd name="T64" fmla="*/ 589 w 801"/>
                  <a:gd name="T65" fmla="*/ 852 h 924"/>
                  <a:gd name="T66" fmla="*/ 597 w 801"/>
                  <a:gd name="T67" fmla="*/ 785 h 924"/>
                  <a:gd name="T68" fmla="*/ 627 w 801"/>
                  <a:gd name="T69" fmla="*/ 757 h 924"/>
                  <a:gd name="T70" fmla="*/ 637 w 801"/>
                  <a:gd name="T71" fmla="*/ 706 h 924"/>
                  <a:gd name="T72" fmla="*/ 553 w 801"/>
                  <a:gd name="T73" fmla="*/ 639 h 924"/>
                  <a:gd name="T74" fmla="*/ 512 w 801"/>
                  <a:gd name="T75" fmla="*/ 564 h 924"/>
                  <a:gd name="T76" fmla="*/ 548 w 801"/>
                  <a:gd name="T77" fmla="*/ 541 h 924"/>
                  <a:gd name="T78" fmla="*/ 601 w 801"/>
                  <a:gd name="T79" fmla="*/ 516 h 924"/>
                  <a:gd name="T80" fmla="*/ 686 w 801"/>
                  <a:gd name="T81" fmla="*/ 492 h 924"/>
                  <a:gd name="T82" fmla="*/ 771 w 801"/>
                  <a:gd name="T83" fmla="*/ 501 h 924"/>
                  <a:gd name="T84" fmla="*/ 777 w 801"/>
                  <a:gd name="T85" fmla="*/ 452 h 924"/>
                  <a:gd name="T86" fmla="*/ 792 w 801"/>
                  <a:gd name="T87" fmla="*/ 376 h 924"/>
                  <a:gd name="T88" fmla="*/ 784 w 801"/>
                  <a:gd name="T89" fmla="*/ 317 h 924"/>
                  <a:gd name="T90" fmla="*/ 737 w 801"/>
                  <a:gd name="T91" fmla="*/ 264 h 924"/>
                  <a:gd name="T92" fmla="*/ 685 w 801"/>
                  <a:gd name="T93" fmla="*/ 199 h 924"/>
                  <a:gd name="T94" fmla="*/ 712 w 801"/>
                  <a:gd name="T95" fmla="*/ 118 h 924"/>
                  <a:gd name="T96" fmla="*/ 641 w 801"/>
                  <a:gd name="T97" fmla="*/ 66 h 924"/>
                  <a:gd name="T98" fmla="*/ 587 w 801"/>
                  <a:gd name="T99" fmla="*/ 35 h 924"/>
                  <a:gd name="T100" fmla="*/ 566 w 801"/>
                  <a:gd name="T101" fmla="*/ 2 h 924"/>
                  <a:gd name="T102" fmla="*/ 539 w 801"/>
                  <a:gd name="T103" fmla="*/ 70 h 924"/>
                  <a:gd name="T104" fmla="*/ 489 w 801"/>
                  <a:gd name="T105" fmla="*/ 61 h 924"/>
                  <a:gd name="T106" fmla="*/ 428 w 801"/>
                  <a:gd name="T107" fmla="*/ 82 h 924"/>
                  <a:gd name="T108" fmla="*/ 352 w 801"/>
                  <a:gd name="T109" fmla="*/ 96 h 924"/>
                  <a:gd name="T110" fmla="*/ 324 w 801"/>
                  <a:gd name="T111" fmla="*/ 66 h 924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w 801"/>
                  <a:gd name="T169" fmla="*/ 0 h 924"/>
                  <a:gd name="T170" fmla="*/ 801 w 801"/>
                  <a:gd name="T171" fmla="*/ 924 h 924"/>
                </a:gdLst>
                <a:ahLst/>
                <a:cxnLst>
                  <a:cxn ang="T112">
                    <a:pos x="T0" y="T1"/>
                  </a:cxn>
                  <a:cxn ang="T113">
                    <a:pos x="T2" y="T3"/>
                  </a:cxn>
                  <a:cxn ang="T114">
                    <a:pos x="T4" y="T5"/>
                  </a:cxn>
                  <a:cxn ang="T115">
                    <a:pos x="T6" y="T7"/>
                  </a:cxn>
                  <a:cxn ang="T116">
                    <a:pos x="T8" y="T9"/>
                  </a:cxn>
                  <a:cxn ang="T117">
                    <a:pos x="T10" y="T11"/>
                  </a:cxn>
                  <a:cxn ang="T118">
                    <a:pos x="T12" y="T13"/>
                  </a:cxn>
                  <a:cxn ang="T119">
                    <a:pos x="T14" y="T15"/>
                  </a:cxn>
                  <a:cxn ang="T120">
                    <a:pos x="T16" y="T17"/>
                  </a:cxn>
                  <a:cxn ang="T121">
                    <a:pos x="T18" y="T19"/>
                  </a:cxn>
                  <a:cxn ang="T122">
                    <a:pos x="T20" y="T21"/>
                  </a:cxn>
                  <a:cxn ang="T123">
                    <a:pos x="T22" y="T23"/>
                  </a:cxn>
                  <a:cxn ang="T124">
                    <a:pos x="T24" y="T25"/>
                  </a:cxn>
                  <a:cxn ang="T125">
                    <a:pos x="T26" y="T27"/>
                  </a:cxn>
                  <a:cxn ang="T126">
                    <a:pos x="T28" y="T29"/>
                  </a:cxn>
                  <a:cxn ang="T127">
                    <a:pos x="T30" y="T31"/>
                  </a:cxn>
                  <a:cxn ang="T128">
                    <a:pos x="T32" y="T33"/>
                  </a:cxn>
                  <a:cxn ang="T129">
                    <a:pos x="T34" y="T35"/>
                  </a:cxn>
                  <a:cxn ang="T130">
                    <a:pos x="T36" y="T37"/>
                  </a:cxn>
                  <a:cxn ang="T131">
                    <a:pos x="T38" y="T39"/>
                  </a:cxn>
                  <a:cxn ang="T132">
                    <a:pos x="T40" y="T41"/>
                  </a:cxn>
                  <a:cxn ang="T133">
                    <a:pos x="T42" y="T43"/>
                  </a:cxn>
                  <a:cxn ang="T134">
                    <a:pos x="T44" y="T45"/>
                  </a:cxn>
                  <a:cxn ang="T135">
                    <a:pos x="T46" y="T47"/>
                  </a:cxn>
                  <a:cxn ang="T136">
                    <a:pos x="T48" y="T49"/>
                  </a:cxn>
                  <a:cxn ang="T137">
                    <a:pos x="T50" y="T51"/>
                  </a:cxn>
                  <a:cxn ang="T138">
                    <a:pos x="T52" y="T53"/>
                  </a:cxn>
                  <a:cxn ang="T139">
                    <a:pos x="T54" y="T55"/>
                  </a:cxn>
                  <a:cxn ang="T140">
                    <a:pos x="T56" y="T57"/>
                  </a:cxn>
                  <a:cxn ang="T141">
                    <a:pos x="T58" y="T59"/>
                  </a:cxn>
                  <a:cxn ang="T142">
                    <a:pos x="T60" y="T61"/>
                  </a:cxn>
                  <a:cxn ang="T143">
                    <a:pos x="T62" y="T63"/>
                  </a:cxn>
                  <a:cxn ang="T144">
                    <a:pos x="T64" y="T65"/>
                  </a:cxn>
                  <a:cxn ang="T145">
                    <a:pos x="T66" y="T67"/>
                  </a:cxn>
                  <a:cxn ang="T146">
                    <a:pos x="T68" y="T69"/>
                  </a:cxn>
                  <a:cxn ang="T147">
                    <a:pos x="T70" y="T71"/>
                  </a:cxn>
                  <a:cxn ang="T148">
                    <a:pos x="T72" y="T73"/>
                  </a:cxn>
                  <a:cxn ang="T149">
                    <a:pos x="T74" y="T75"/>
                  </a:cxn>
                  <a:cxn ang="T150">
                    <a:pos x="T76" y="T77"/>
                  </a:cxn>
                  <a:cxn ang="T151">
                    <a:pos x="T78" y="T79"/>
                  </a:cxn>
                  <a:cxn ang="T152">
                    <a:pos x="T80" y="T81"/>
                  </a:cxn>
                  <a:cxn ang="T153">
                    <a:pos x="T82" y="T83"/>
                  </a:cxn>
                  <a:cxn ang="T154">
                    <a:pos x="T84" y="T85"/>
                  </a:cxn>
                  <a:cxn ang="T155">
                    <a:pos x="T86" y="T87"/>
                  </a:cxn>
                  <a:cxn ang="T156">
                    <a:pos x="T88" y="T89"/>
                  </a:cxn>
                  <a:cxn ang="T157">
                    <a:pos x="T90" y="T91"/>
                  </a:cxn>
                  <a:cxn ang="T158">
                    <a:pos x="T92" y="T93"/>
                  </a:cxn>
                  <a:cxn ang="T159">
                    <a:pos x="T94" y="T95"/>
                  </a:cxn>
                  <a:cxn ang="T160">
                    <a:pos x="T96" y="T97"/>
                  </a:cxn>
                  <a:cxn ang="T161">
                    <a:pos x="T98" y="T99"/>
                  </a:cxn>
                  <a:cxn ang="T162">
                    <a:pos x="T100" y="T101"/>
                  </a:cxn>
                  <a:cxn ang="T163">
                    <a:pos x="T102" y="T103"/>
                  </a:cxn>
                  <a:cxn ang="T164">
                    <a:pos x="T104" y="T105"/>
                  </a:cxn>
                  <a:cxn ang="T165">
                    <a:pos x="T106" y="T107"/>
                  </a:cxn>
                  <a:cxn ang="T166">
                    <a:pos x="T108" y="T109"/>
                  </a:cxn>
                  <a:cxn ang="T167">
                    <a:pos x="T110" y="T111"/>
                  </a:cxn>
                </a:cxnLst>
                <a:rect l="T168" t="T169" r="T170" b="T171"/>
                <a:pathLst>
                  <a:path w="801" h="924">
                    <a:moveTo>
                      <a:pt x="278" y="34"/>
                    </a:moveTo>
                    <a:lnTo>
                      <a:pt x="227" y="24"/>
                    </a:lnTo>
                    <a:lnTo>
                      <a:pt x="219" y="34"/>
                    </a:lnTo>
                    <a:lnTo>
                      <a:pt x="244" y="77"/>
                    </a:lnTo>
                    <a:lnTo>
                      <a:pt x="222" y="78"/>
                    </a:lnTo>
                    <a:lnTo>
                      <a:pt x="219" y="99"/>
                    </a:lnTo>
                    <a:lnTo>
                      <a:pt x="246" y="96"/>
                    </a:lnTo>
                    <a:lnTo>
                      <a:pt x="244" y="109"/>
                    </a:lnTo>
                    <a:lnTo>
                      <a:pt x="259" y="114"/>
                    </a:lnTo>
                    <a:lnTo>
                      <a:pt x="254" y="123"/>
                    </a:lnTo>
                    <a:lnTo>
                      <a:pt x="236" y="123"/>
                    </a:lnTo>
                    <a:lnTo>
                      <a:pt x="244" y="142"/>
                    </a:lnTo>
                    <a:lnTo>
                      <a:pt x="278" y="146"/>
                    </a:lnTo>
                    <a:lnTo>
                      <a:pt x="281" y="167"/>
                    </a:lnTo>
                    <a:lnTo>
                      <a:pt x="262" y="150"/>
                    </a:lnTo>
                    <a:lnTo>
                      <a:pt x="235" y="150"/>
                    </a:lnTo>
                    <a:lnTo>
                      <a:pt x="227" y="149"/>
                    </a:lnTo>
                    <a:lnTo>
                      <a:pt x="211" y="171"/>
                    </a:lnTo>
                    <a:lnTo>
                      <a:pt x="201" y="173"/>
                    </a:lnTo>
                    <a:lnTo>
                      <a:pt x="198" y="179"/>
                    </a:lnTo>
                    <a:lnTo>
                      <a:pt x="211" y="194"/>
                    </a:lnTo>
                    <a:lnTo>
                      <a:pt x="198" y="199"/>
                    </a:lnTo>
                    <a:lnTo>
                      <a:pt x="196" y="189"/>
                    </a:lnTo>
                    <a:lnTo>
                      <a:pt x="185" y="155"/>
                    </a:lnTo>
                    <a:lnTo>
                      <a:pt x="126" y="168"/>
                    </a:lnTo>
                    <a:lnTo>
                      <a:pt x="116" y="189"/>
                    </a:lnTo>
                    <a:lnTo>
                      <a:pt x="126" y="203"/>
                    </a:lnTo>
                    <a:lnTo>
                      <a:pt x="145" y="194"/>
                    </a:lnTo>
                    <a:lnTo>
                      <a:pt x="126" y="216"/>
                    </a:lnTo>
                    <a:lnTo>
                      <a:pt x="136" y="250"/>
                    </a:lnTo>
                    <a:lnTo>
                      <a:pt x="116" y="272"/>
                    </a:lnTo>
                    <a:lnTo>
                      <a:pt x="83" y="287"/>
                    </a:lnTo>
                    <a:lnTo>
                      <a:pt x="94" y="296"/>
                    </a:lnTo>
                    <a:lnTo>
                      <a:pt x="113" y="299"/>
                    </a:lnTo>
                    <a:lnTo>
                      <a:pt x="116" y="309"/>
                    </a:lnTo>
                    <a:lnTo>
                      <a:pt x="113" y="331"/>
                    </a:lnTo>
                    <a:lnTo>
                      <a:pt x="94" y="339"/>
                    </a:lnTo>
                    <a:lnTo>
                      <a:pt x="99" y="362"/>
                    </a:lnTo>
                    <a:lnTo>
                      <a:pt x="81" y="371"/>
                    </a:lnTo>
                    <a:lnTo>
                      <a:pt x="56" y="363"/>
                    </a:lnTo>
                    <a:lnTo>
                      <a:pt x="33" y="368"/>
                    </a:lnTo>
                    <a:lnTo>
                      <a:pt x="52" y="403"/>
                    </a:lnTo>
                    <a:lnTo>
                      <a:pt x="38" y="421"/>
                    </a:lnTo>
                    <a:lnTo>
                      <a:pt x="51" y="437"/>
                    </a:lnTo>
                    <a:lnTo>
                      <a:pt x="33" y="460"/>
                    </a:lnTo>
                    <a:lnTo>
                      <a:pt x="20" y="447"/>
                    </a:lnTo>
                    <a:lnTo>
                      <a:pt x="16" y="466"/>
                    </a:lnTo>
                    <a:lnTo>
                      <a:pt x="0" y="479"/>
                    </a:lnTo>
                    <a:lnTo>
                      <a:pt x="11" y="484"/>
                    </a:lnTo>
                    <a:lnTo>
                      <a:pt x="46" y="498"/>
                    </a:lnTo>
                    <a:lnTo>
                      <a:pt x="52" y="527"/>
                    </a:lnTo>
                    <a:lnTo>
                      <a:pt x="65" y="533"/>
                    </a:lnTo>
                    <a:lnTo>
                      <a:pt x="43" y="559"/>
                    </a:lnTo>
                    <a:lnTo>
                      <a:pt x="52" y="602"/>
                    </a:lnTo>
                    <a:lnTo>
                      <a:pt x="78" y="599"/>
                    </a:lnTo>
                    <a:lnTo>
                      <a:pt x="51" y="634"/>
                    </a:lnTo>
                    <a:lnTo>
                      <a:pt x="86" y="653"/>
                    </a:lnTo>
                    <a:lnTo>
                      <a:pt x="73" y="671"/>
                    </a:lnTo>
                    <a:lnTo>
                      <a:pt x="99" y="687"/>
                    </a:lnTo>
                    <a:lnTo>
                      <a:pt x="118" y="682"/>
                    </a:lnTo>
                    <a:lnTo>
                      <a:pt x="140" y="676"/>
                    </a:lnTo>
                    <a:lnTo>
                      <a:pt x="158" y="697"/>
                    </a:lnTo>
                    <a:lnTo>
                      <a:pt x="185" y="700"/>
                    </a:lnTo>
                    <a:lnTo>
                      <a:pt x="198" y="714"/>
                    </a:lnTo>
                    <a:lnTo>
                      <a:pt x="196" y="741"/>
                    </a:lnTo>
                    <a:lnTo>
                      <a:pt x="184" y="727"/>
                    </a:lnTo>
                    <a:lnTo>
                      <a:pt x="168" y="759"/>
                    </a:lnTo>
                    <a:lnTo>
                      <a:pt x="171" y="793"/>
                    </a:lnTo>
                    <a:lnTo>
                      <a:pt x="153" y="807"/>
                    </a:lnTo>
                    <a:lnTo>
                      <a:pt x="153" y="829"/>
                    </a:lnTo>
                    <a:lnTo>
                      <a:pt x="137" y="857"/>
                    </a:lnTo>
                    <a:lnTo>
                      <a:pt x="128" y="877"/>
                    </a:lnTo>
                    <a:lnTo>
                      <a:pt x="145" y="884"/>
                    </a:lnTo>
                    <a:lnTo>
                      <a:pt x="176" y="882"/>
                    </a:lnTo>
                    <a:lnTo>
                      <a:pt x="198" y="874"/>
                    </a:lnTo>
                    <a:lnTo>
                      <a:pt x="204" y="879"/>
                    </a:lnTo>
                    <a:lnTo>
                      <a:pt x="236" y="884"/>
                    </a:lnTo>
                    <a:lnTo>
                      <a:pt x="214" y="861"/>
                    </a:lnTo>
                    <a:lnTo>
                      <a:pt x="244" y="852"/>
                    </a:lnTo>
                    <a:lnTo>
                      <a:pt x="254" y="865"/>
                    </a:lnTo>
                    <a:lnTo>
                      <a:pt x="286" y="877"/>
                    </a:lnTo>
                    <a:lnTo>
                      <a:pt x="286" y="874"/>
                    </a:lnTo>
                    <a:lnTo>
                      <a:pt x="339" y="882"/>
                    </a:lnTo>
                    <a:lnTo>
                      <a:pt x="356" y="897"/>
                    </a:lnTo>
                    <a:lnTo>
                      <a:pt x="363" y="924"/>
                    </a:lnTo>
                    <a:lnTo>
                      <a:pt x="384" y="906"/>
                    </a:lnTo>
                    <a:lnTo>
                      <a:pt x="384" y="884"/>
                    </a:lnTo>
                    <a:lnTo>
                      <a:pt x="411" y="882"/>
                    </a:lnTo>
                    <a:lnTo>
                      <a:pt x="416" y="900"/>
                    </a:lnTo>
                    <a:lnTo>
                      <a:pt x="433" y="906"/>
                    </a:lnTo>
                    <a:lnTo>
                      <a:pt x="489" y="879"/>
                    </a:lnTo>
                    <a:lnTo>
                      <a:pt x="531" y="877"/>
                    </a:lnTo>
                    <a:lnTo>
                      <a:pt x="531" y="861"/>
                    </a:lnTo>
                    <a:lnTo>
                      <a:pt x="557" y="866"/>
                    </a:lnTo>
                    <a:lnTo>
                      <a:pt x="571" y="865"/>
                    </a:lnTo>
                    <a:lnTo>
                      <a:pt x="598" y="900"/>
                    </a:lnTo>
                    <a:lnTo>
                      <a:pt x="613" y="884"/>
                    </a:lnTo>
                    <a:lnTo>
                      <a:pt x="608" y="865"/>
                    </a:lnTo>
                    <a:lnTo>
                      <a:pt x="589" y="852"/>
                    </a:lnTo>
                    <a:lnTo>
                      <a:pt x="589" y="826"/>
                    </a:lnTo>
                    <a:lnTo>
                      <a:pt x="574" y="802"/>
                    </a:lnTo>
                    <a:lnTo>
                      <a:pt x="597" y="785"/>
                    </a:lnTo>
                    <a:lnTo>
                      <a:pt x="622" y="793"/>
                    </a:lnTo>
                    <a:lnTo>
                      <a:pt x="635" y="769"/>
                    </a:lnTo>
                    <a:lnTo>
                      <a:pt x="627" y="757"/>
                    </a:lnTo>
                    <a:lnTo>
                      <a:pt x="669" y="764"/>
                    </a:lnTo>
                    <a:lnTo>
                      <a:pt x="664" y="748"/>
                    </a:lnTo>
                    <a:lnTo>
                      <a:pt x="637" y="706"/>
                    </a:lnTo>
                    <a:lnTo>
                      <a:pt x="597" y="669"/>
                    </a:lnTo>
                    <a:lnTo>
                      <a:pt x="566" y="661"/>
                    </a:lnTo>
                    <a:lnTo>
                      <a:pt x="553" y="639"/>
                    </a:lnTo>
                    <a:lnTo>
                      <a:pt x="536" y="608"/>
                    </a:lnTo>
                    <a:lnTo>
                      <a:pt x="547" y="584"/>
                    </a:lnTo>
                    <a:lnTo>
                      <a:pt x="512" y="564"/>
                    </a:lnTo>
                    <a:lnTo>
                      <a:pt x="504" y="544"/>
                    </a:lnTo>
                    <a:lnTo>
                      <a:pt x="512" y="532"/>
                    </a:lnTo>
                    <a:lnTo>
                      <a:pt x="548" y="541"/>
                    </a:lnTo>
                    <a:lnTo>
                      <a:pt x="566" y="554"/>
                    </a:lnTo>
                    <a:lnTo>
                      <a:pt x="593" y="533"/>
                    </a:lnTo>
                    <a:lnTo>
                      <a:pt x="601" y="516"/>
                    </a:lnTo>
                    <a:lnTo>
                      <a:pt x="627" y="504"/>
                    </a:lnTo>
                    <a:lnTo>
                      <a:pt x="664" y="506"/>
                    </a:lnTo>
                    <a:lnTo>
                      <a:pt x="686" y="492"/>
                    </a:lnTo>
                    <a:lnTo>
                      <a:pt x="704" y="482"/>
                    </a:lnTo>
                    <a:lnTo>
                      <a:pt x="752" y="488"/>
                    </a:lnTo>
                    <a:lnTo>
                      <a:pt x="771" y="501"/>
                    </a:lnTo>
                    <a:lnTo>
                      <a:pt x="801" y="504"/>
                    </a:lnTo>
                    <a:lnTo>
                      <a:pt x="800" y="476"/>
                    </a:lnTo>
                    <a:lnTo>
                      <a:pt x="777" y="452"/>
                    </a:lnTo>
                    <a:lnTo>
                      <a:pt x="769" y="439"/>
                    </a:lnTo>
                    <a:lnTo>
                      <a:pt x="784" y="416"/>
                    </a:lnTo>
                    <a:lnTo>
                      <a:pt x="792" y="376"/>
                    </a:lnTo>
                    <a:lnTo>
                      <a:pt x="771" y="354"/>
                    </a:lnTo>
                    <a:lnTo>
                      <a:pt x="782" y="336"/>
                    </a:lnTo>
                    <a:lnTo>
                      <a:pt x="784" y="317"/>
                    </a:lnTo>
                    <a:lnTo>
                      <a:pt x="752" y="299"/>
                    </a:lnTo>
                    <a:lnTo>
                      <a:pt x="749" y="274"/>
                    </a:lnTo>
                    <a:lnTo>
                      <a:pt x="737" y="264"/>
                    </a:lnTo>
                    <a:lnTo>
                      <a:pt x="709" y="259"/>
                    </a:lnTo>
                    <a:lnTo>
                      <a:pt x="677" y="232"/>
                    </a:lnTo>
                    <a:lnTo>
                      <a:pt x="685" y="199"/>
                    </a:lnTo>
                    <a:lnTo>
                      <a:pt x="702" y="184"/>
                    </a:lnTo>
                    <a:lnTo>
                      <a:pt x="713" y="163"/>
                    </a:lnTo>
                    <a:lnTo>
                      <a:pt x="712" y="118"/>
                    </a:lnTo>
                    <a:lnTo>
                      <a:pt x="694" y="70"/>
                    </a:lnTo>
                    <a:lnTo>
                      <a:pt x="677" y="66"/>
                    </a:lnTo>
                    <a:lnTo>
                      <a:pt x="641" y="66"/>
                    </a:lnTo>
                    <a:lnTo>
                      <a:pt x="617" y="48"/>
                    </a:lnTo>
                    <a:lnTo>
                      <a:pt x="617" y="38"/>
                    </a:lnTo>
                    <a:lnTo>
                      <a:pt x="587" y="35"/>
                    </a:lnTo>
                    <a:lnTo>
                      <a:pt x="592" y="21"/>
                    </a:lnTo>
                    <a:lnTo>
                      <a:pt x="613" y="0"/>
                    </a:lnTo>
                    <a:lnTo>
                      <a:pt x="566" y="2"/>
                    </a:lnTo>
                    <a:lnTo>
                      <a:pt x="557" y="11"/>
                    </a:lnTo>
                    <a:lnTo>
                      <a:pt x="561" y="34"/>
                    </a:lnTo>
                    <a:lnTo>
                      <a:pt x="539" y="70"/>
                    </a:lnTo>
                    <a:lnTo>
                      <a:pt x="523" y="56"/>
                    </a:lnTo>
                    <a:lnTo>
                      <a:pt x="536" y="34"/>
                    </a:lnTo>
                    <a:lnTo>
                      <a:pt x="489" y="61"/>
                    </a:lnTo>
                    <a:lnTo>
                      <a:pt x="472" y="90"/>
                    </a:lnTo>
                    <a:lnTo>
                      <a:pt x="436" y="104"/>
                    </a:lnTo>
                    <a:lnTo>
                      <a:pt x="428" y="82"/>
                    </a:lnTo>
                    <a:lnTo>
                      <a:pt x="409" y="82"/>
                    </a:lnTo>
                    <a:lnTo>
                      <a:pt x="387" y="94"/>
                    </a:lnTo>
                    <a:lnTo>
                      <a:pt x="352" y="96"/>
                    </a:lnTo>
                    <a:lnTo>
                      <a:pt x="326" y="83"/>
                    </a:lnTo>
                    <a:lnTo>
                      <a:pt x="296" y="82"/>
                    </a:lnTo>
                    <a:lnTo>
                      <a:pt x="324" y="66"/>
                    </a:lnTo>
                    <a:lnTo>
                      <a:pt x="308" y="46"/>
                    </a:lnTo>
                    <a:lnTo>
                      <a:pt x="278" y="34"/>
                    </a:lnTo>
                    <a:close/>
                  </a:path>
                </a:pathLst>
              </a:custGeom>
              <a:solidFill>
                <a:srgbClr val="51DC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  <p:grpSp>
          <p:nvGrpSpPr>
            <p:cNvPr id="50" name="Group 62">
              <a:extLst>
                <a:ext uri="{FF2B5EF4-FFF2-40B4-BE49-F238E27FC236}">
                  <a16:creationId xmlns:a16="http://schemas.microsoft.com/office/drawing/2014/main" xmlns="" id="{6750D9D5-2907-4B80-997B-71AC81BA024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5" y="1000"/>
              <a:ext cx="1290" cy="1012"/>
              <a:chOff x="1045" y="1000"/>
              <a:chExt cx="1290" cy="1012"/>
            </a:xfrm>
          </p:grpSpPr>
          <p:sp>
            <p:nvSpPr>
              <p:cNvPr id="649" name="Freeform 63">
                <a:extLst>
                  <a:ext uri="{FF2B5EF4-FFF2-40B4-BE49-F238E27FC236}">
                    <a16:creationId xmlns:a16="http://schemas.microsoft.com/office/drawing/2014/main" xmlns="" id="{237DD5B8-6DDC-49FD-A4E0-B0E6455171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45" y="1000"/>
                <a:ext cx="1277" cy="999"/>
              </a:xfrm>
              <a:custGeom>
                <a:avLst/>
                <a:gdLst>
                  <a:gd name="T0" fmla="*/ 101 w 1277"/>
                  <a:gd name="T1" fmla="*/ 207 h 999"/>
                  <a:gd name="T2" fmla="*/ 84 w 1277"/>
                  <a:gd name="T3" fmla="*/ 144 h 999"/>
                  <a:gd name="T4" fmla="*/ 183 w 1277"/>
                  <a:gd name="T5" fmla="*/ 93 h 999"/>
                  <a:gd name="T6" fmla="*/ 226 w 1277"/>
                  <a:gd name="T7" fmla="*/ 56 h 999"/>
                  <a:gd name="T8" fmla="*/ 306 w 1277"/>
                  <a:gd name="T9" fmla="*/ 46 h 999"/>
                  <a:gd name="T10" fmla="*/ 551 w 1277"/>
                  <a:gd name="T11" fmla="*/ 48 h 999"/>
                  <a:gd name="T12" fmla="*/ 674 w 1277"/>
                  <a:gd name="T13" fmla="*/ 69 h 999"/>
                  <a:gd name="T14" fmla="*/ 626 w 1277"/>
                  <a:gd name="T15" fmla="*/ 67 h 999"/>
                  <a:gd name="T16" fmla="*/ 594 w 1277"/>
                  <a:gd name="T17" fmla="*/ 3 h 999"/>
                  <a:gd name="T18" fmla="*/ 658 w 1277"/>
                  <a:gd name="T19" fmla="*/ 0 h 999"/>
                  <a:gd name="T20" fmla="*/ 703 w 1277"/>
                  <a:gd name="T21" fmla="*/ 30 h 999"/>
                  <a:gd name="T22" fmla="*/ 775 w 1277"/>
                  <a:gd name="T23" fmla="*/ 74 h 999"/>
                  <a:gd name="T24" fmla="*/ 762 w 1277"/>
                  <a:gd name="T25" fmla="*/ 22 h 999"/>
                  <a:gd name="T26" fmla="*/ 897 w 1277"/>
                  <a:gd name="T27" fmla="*/ 70 h 999"/>
                  <a:gd name="T28" fmla="*/ 898 w 1277"/>
                  <a:gd name="T29" fmla="*/ 91 h 999"/>
                  <a:gd name="T30" fmla="*/ 857 w 1277"/>
                  <a:gd name="T31" fmla="*/ 141 h 999"/>
                  <a:gd name="T32" fmla="*/ 825 w 1277"/>
                  <a:gd name="T33" fmla="*/ 219 h 999"/>
                  <a:gd name="T34" fmla="*/ 946 w 1277"/>
                  <a:gd name="T35" fmla="*/ 266 h 999"/>
                  <a:gd name="T36" fmla="*/ 951 w 1277"/>
                  <a:gd name="T37" fmla="*/ 338 h 999"/>
                  <a:gd name="T38" fmla="*/ 969 w 1277"/>
                  <a:gd name="T39" fmla="*/ 285 h 999"/>
                  <a:gd name="T40" fmla="*/ 969 w 1277"/>
                  <a:gd name="T41" fmla="*/ 183 h 999"/>
                  <a:gd name="T42" fmla="*/ 1060 w 1277"/>
                  <a:gd name="T43" fmla="*/ 210 h 999"/>
                  <a:gd name="T44" fmla="*/ 1114 w 1277"/>
                  <a:gd name="T45" fmla="*/ 179 h 999"/>
                  <a:gd name="T46" fmla="*/ 1212 w 1277"/>
                  <a:gd name="T47" fmla="*/ 253 h 999"/>
                  <a:gd name="T48" fmla="*/ 1277 w 1277"/>
                  <a:gd name="T49" fmla="*/ 317 h 999"/>
                  <a:gd name="T50" fmla="*/ 1225 w 1277"/>
                  <a:gd name="T51" fmla="*/ 343 h 999"/>
                  <a:gd name="T52" fmla="*/ 1135 w 1277"/>
                  <a:gd name="T53" fmla="*/ 367 h 999"/>
                  <a:gd name="T54" fmla="*/ 1197 w 1277"/>
                  <a:gd name="T55" fmla="*/ 376 h 999"/>
                  <a:gd name="T56" fmla="*/ 1225 w 1277"/>
                  <a:gd name="T57" fmla="*/ 437 h 999"/>
                  <a:gd name="T58" fmla="*/ 1197 w 1277"/>
                  <a:gd name="T59" fmla="*/ 442 h 999"/>
                  <a:gd name="T60" fmla="*/ 1164 w 1277"/>
                  <a:gd name="T61" fmla="*/ 466 h 999"/>
                  <a:gd name="T62" fmla="*/ 1103 w 1277"/>
                  <a:gd name="T63" fmla="*/ 519 h 999"/>
                  <a:gd name="T64" fmla="*/ 1097 w 1277"/>
                  <a:gd name="T65" fmla="*/ 594 h 999"/>
                  <a:gd name="T66" fmla="*/ 1036 w 1277"/>
                  <a:gd name="T67" fmla="*/ 708 h 999"/>
                  <a:gd name="T68" fmla="*/ 1052 w 1277"/>
                  <a:gd name="T69" fmla="*/ 807 h 999"/>
                  <a:gd name="T70" fmla="*/ 1015 w 1277"/>
                  <a:gd name="T71" fmla="*/ 741 h 999"/>
                  <a:gd name="T72" fmla="*/ 957 w 1277"/>
                  <a:gd name="T73" fmla="*/ 713 h 999"/>
                  <a:gd name="T74" fmla="*/ 903 w 1277"/>
                  <a:gd name="T75" fmla="*/ 730 h 999"/>
                  <a:gd name="T76" fmla="*/ 815 w 1277"/>
                  <a:gd name="T77" fmla="*/ 741 h 999"/>
                  <a:gd name="T78" fmla="*/ 769 w 1277"/>
                  <a:gd name="T79" fmla="*/ 815 h 999"/>
                  <a:gd name="T80" fmla="*/ 869 w 1277"/>
                  <a:gd name="T81" fmla="*/ 911 h 999"/>
                  <a:gd name="T82" fmla="*/ 885 w 1277"/>
                  <a:gd name="T83" fmla="*/ 857 h 999"/>
                  <a:gd name="T84" fmla="*/ 943 w 1277"/>
                  <a:gd name="T85" fmla="*/ 898 h 999"/>
                  <a:gd name="T86" fmla="*/ 975 w 1277"/>
                  <a:gd name="T87" fmla="*/ 953 h 999"/>
                  <a:gd name="T88" fmla="*/ 909 w 1277"/>
                  <a:gd name="T89" fmla="*/ 998 h 999"/>
                  <a:gd name="T90" fmla="*/ 839 w 1277"/>
                  <a:gd name="T91" fmla="*/ 953 h 999"/>
                  <a:gd name="T92" fmla="*/ 757 w 1277"/>
                  <a:gd name="T93" fmla="*/ 948 h 999"/>
                  <a:gd name="T94" fmla="*/ 620 w 1277"/>
                  <a:gd name="T95" fmla="*/ 823 h 999"/>
                  <a:gd name="T96" fmla="*/ 509 w 1277"/>
                  <a:gd name="T97" fmla="*/ 722 h 999"/>
                  <a:gd name="T98" fmla="*/ 543 w 1277"/>
                  <a:gd name="T99" fmla="*/ 794 h 999"/>
                  <a:gd name="T100" fmla="*/ 492 w 1277"/>
                  <a:gd name="T101" fmla="*/ 708 h 999"/>
                  <a:gd name="T102" fmla="*/ 402 w 1277"/>
                  <a:gd name="T103" fmla="*/ 503 h 999"/>
                  <a:gd name="T104" fmla="*/ 442 w 1277"/>
                  <a:gd name="T105" fmla="*/ 394 h 999"/>
                  <a:gd name="T106" fmla="*/ 388 w 1277"/>
                  <a:gd name="T107" fmla="*/ 279 h 999"/>
                  <a:gd name="T108" fmla="*/ 375 w 1277"/>
                  <a:gd name="T109" fmla="*/ 219 h 999"/>
                  <a:gd name="T110" fmla="*/ 281 w 1277"/>
                  <a:gd name="T111" fmla="*/ 187 h 999"/>
                  <a:gd name="T112" fmla="*/ 224 w 1277"/>
                  <a:gd name="T113" fmla="*/ 171 h 999"/>
                  <a:gd name="T114" fmla="*/ 90 w 1277"/>
                  <a:gd name="T115" fmla="*/ 253 h 999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w 1277"/>
                  <a:gd name="T175" fmla="*/ 0 h 999"/>
                  <a:gd name="T176" fmla="*/ 1277 w 1277"/>
                  <a:gd name="T177" fmla="*/ 999 h 999"/>
                </a:gdLst>
                <a:ahLst/>
                <a:cxnLst>
                  <a:cxn ang="T116">
                    <a:pos x="T0" y="T1"/>
                  </a:cxn>
                  <a:cxn ang="T117">
                    <a:pos x="T2" y="T3"/>
                  </a:cxn>
                  <a:cxn ang="T118">
                    <a:pos x="T4" y="T5"/>
                  </a:cxn>
                  <a:cxn ang="T119">
                    <a:pos x="T6" y="T7"/>
                  </a:cxn>
                  <a:cxn ang="T120">
                    <a:pos x="T8" y="T9"/>
                  </a:cxn>
                  <a:cxn ang="T121">
                    <a:pos x="T10" y="T11"/>
                  </a:cxn>
                  <a:cxn ang="T122">
                    <a:pos x="T12" y="T13"/>
                  </a:cxn>
                  <a:cxn ang="T123">
                    <a:pos x="T14" y="T15"/>
                  </a:cxn>
                  <a:cxn ang="T124">
                    <a:pos x="T16" y="T17"/>
                  </a:cxn>
                  <a:cxn ang="T125">
                    <a:pos x="T18" y="T19"/>
                  </a:cxn>
                  <a:cxn ang="T126">
                    <a:pos x="T20" y="T21"/>
                  </a:cxn>
                  <a:cxn ang="T127">
                    <a:pos x="T22" y="T23"/>
                  </a:cxn>
                  <a:cxn ang="T128">
                    <a:pos x="T24" y="T25"/>
                  </a:cxn>
                  <a:cxn ang="T129">
                    <a:pos x="T26" y="T27"/>
                  </a:cxn>
                  <a:cxn ang="T130">
                    <a:pos x="T28" y="T29"/>
                  </a:cxn>
                  <a:cxn ang="T131">
                    <a:pos x="T30" y="T31"/>
                  </a:cxn>
                  <a:cxn ang="T132">
                    <a:pos x="T32" y="T33"/>
                  </a:cxn>
                  <a:cxn ang="T133">
                    <a:pos x="T34" y="T35"/>
                  </a:cxn>
                  <a:cxn ang="T134">
                    <a:pos x="T36" y="T37"/>
                  </a:cxn>
                  <a:cxn ang="T135">
                    <a:pos x="T38" y="T39"/>
                  </a:cxn>
                  <a:cxn ang="T136">
                    <a:pos x="T40" y="T41"/>
                  </a:cxn>
                  <a:cxn ang="T137">
                    <a:pos x="T42" y="T43"/>
                  </a:cxn>
                  <a:cxn ang="T138">
                    <a:pos x="T44" y="T45"/>
                  </a:cxn>
                  <a:cxn ang="T139">
                    <a:pos x="T46" y="T47"/>
                  </a:cxn>
                  <a:cxn ang="T140">
                    <a:pos x="T48" y="T49"/>
                  </a:cxn>
                  <a:cxn ang="T141">
                    <a:pos x="T50" y="T51"/>
                  </a:cxn>
                  <a:cxn ang="T142">
                    <a:pos x="T52" y="T53"/>
                  </a:cxn>
                  <a:cxn ang="T143">
                    <a:pos x="T54" y="T55"/>
                  </a:cxn>
                  <a:cxn ang="T144">
                    <a:pos x="T56" y="T57"/>
                  </a:cxn>
                  <a:cxn ang="T145">
                    <a:pos x="T58" y="T59"/>
                  </a:cxn>
                  <a:cxn ang="T146">
                    <a:pos x="T60" y="T61"/>
                  </a:cxn>
                  <a:cxn ang="T147">
                    <a:pos x="T62" y="T63"/>
                  </a:cxn>
                  <a:cxn ang="T148">
                    <a:pos x="T64" y="T65"/>
                  </a:cxn>
                  <a:cxn ang="T149">
                    <a:pos x="T66" y="T67"/>
                  </a:cxn>
                  <a:cxn ang="T150">
                    <a:pos x="T68" y="T69"/>
                  </a:cxn>
                  <a:cxn ang="T151">
                    <a:pos x="T70" y="T71"/>
                  </a:cxn>
                  <a:cxn ang="T152">
                    <a:pos x="T72" y="T73"/>
                  </a:cxn>
                  <a:cxn ang="T153">
                    <a:pos x="T74" y="T75"/>
                  </a:cxn>
                  <a:cxn ang="T154">
                    <a:pos x="T76" y="T77"/>
                  </a:cxn>
                  <a:cxn ang="T155">
                    <a:pos x="T78" y="T79"/>
                  </a:cxn>
                  <a:cxn ang="T156">
                    <a:pos x="T80" y="T81"/>
                  </a:cxn>
                  <a:cxn ang="T157">
                    <a:pos x="T82" y="T83"/>
                  </a:cxn>
                  <a:cxn ang="T158">
                    <a:pos x="T84" y="T85"/>
                  </a:cxn>
                  <a:cxn ang="T159">
                    <a:pos x="T86" y="T87"/>
                  </a:cxn>
                  <a:cxn ang="T160">
                    <a:pos x="T88" y="T89"/>
                  </a:cxn>
                  <a:cxn ang="T161">
                    <a:pos x="T90" y="T91"/>
                  </a:cxn>
                  <a:cxn ang="T162">
                    <a:pos x="T92" y="T93"/>
                  </a:cxn>
                  <a:cxn ang="T163">
                    <a:pos x="T94" y="T95"/>
                  </a:cxn>
                  <a:cxn ang="T164">
                    <a:pos x="T96" y="T97"/>
                  </a:cxn>
                  <a:cxn ang="T165">
                    <a:pos x="T98" y="T99"/>
                  </a:cxn>
                  <a:cxn ang="T166">
                    <a:pos x="T100" y="T101"/>
                  </a:cxn>
                  <a:cxn ang="T167">
                    <a:pos x="T102" y="T103"/>
                  </a:cxn>
                  <a:cxn ang="T168">
                    <a:pos x="T104" y="T105"/>
                  </a:cxn>
                  <a:cxn ang="T169">
                    <a:pos x="T106" y="T107"/>
                  </a:cxn>
                  <a:cxn ang="T170">
                    <a:pos x="T108" y="T109"/>
                  </a:cxn>
                  <a:cxn ang="T171">
                    <a:pos x="T110" y="T111"/>
                  </a:cxn>
                  <a:cxn ang="T172">
                    <a:pos x="T112" y="T113"/>
                  </a:cxn>
                  <a:cxn ang="T173">
                    <a:pos x="T114" y="T115"/>
                  </a:cxn>
                </a:cxnLst>
                <a:rect l="T174" t="T175" r="T176" b="T177"/>
                <a:pathLst>
                  <a:path w="1277" h="999">
                    <a:moveTo>
                      <a:pt x="0" y="285"/>
                    </a:moveTo>
                    <a:lnTo>
                      <a:pt x="61" y="245"/>
                    </a:lnTo>
                    <a:lnTo>
                      <a:pt x="95" y="231"/>
                    </a:lnTo>
                    <a:lnTo>
                      <a:pt x="101" y="207"/>
                    </a:lnTo>
                    <a:lnTo>
                      <a:pt x="72" y="191"/>
                    </a:lnTo>
                    <a:lnTo>
                      <a:pt x="71" y="163"/>
                    </a:lnTo>
                    <a:lnTo>
                      <a:pt x="85" y="157"/>
                    </a:lnTo>
                    <a:lnTo>
                      <a:pt x="84" y="144"/>
                    </a:lnTo>
                    <a:lnTo>
                      <a:pt x="130" y="141"/>
                    </a:lnTo>
                    <a:lnTo>
                      <a:pt x="143" y="118"/>
                    </a:lnTo>
                    <a:lnTo>
                      <a:pt x="144" y="98"/>
                    </a:lnTo>
                    <a:lnTo>
                      <a:pt x="183" y="93"/>
                    </a:lnTo>
                    <a:lnTo>
                      <a:pt x="186" y="74"/>
                    </a:lnTo>
                    <a:lnTo>
                      <a:pt x="148" y="69"/>
                    </a:lnTo>
                    <a:lnTo>
                      <a:pt x="167" y="56"/>
                    </a:lnTo>
                    <a:lnTo>
                      <a:pt x="226" y="56"/>
                    </a:lnTo>
                    <a:lnTo>
                      <a:pt x="245" y="38"/>
                    </a:lnTo>
                    <a:lnTo>
                      <a:pt x="272" y="35"/>
                    </a:lnTo>
                    <a:lnTo>
                      <a:pt x="287" y="22"/>
                    </a:lnTo>
                    <a:lnTo>
                      <a:pt x="306" y="46"/>
                    </a:lnTo>
                    <a:lnTo>
                      <a:pt x="383" y="42"/>
                    </a:lnTo>
                    <a:lnTo>
                      <a:pt x="418" y="67"/>
                    </a:lnTo>
                    <a:lnTo>
                      <a:pt x="533" y="59"/>
                    </a:lnTo>
                    <a:lnTo>
                      <a:pt x="551" y="48"/>
                    </a:lnTo>
                    <a:lnTo>
                      <a:pt x="593" y="69"/>
                    </a:lnTo>
                    <a:lnTo>
                      <a:pt x="641" y="85"/>
                    </a:lnTo>
                    <a:lnTo>
                      <a:pt x="661" y="80"/>
                    </a:lnTo>
                    <a:lnTo>
                      <a:pt x="674" y="69"/>
                    </a:lnTo>
                    <a:lnTo>
                      <a:pt x="713" y="74"/>
                    </a:lnTo>
                    <a:lnTo>
                      <a:pt x="687" y="59"/>
                    </a:lnTo>
                    <a:lnTo>
                      <a:pt x="663" y="62"/>
                    </a:lnTo>
                    <a:lnTo>
                      <a:pt x="626" y="67"/>
                    </a:lnTo>
                    <a:lnTo>
                      <a:pt x="612" y="46"/>
                    </a:lnTo>
                    <a:lnTo>
                      <a:pt x="591" y="35"/>
                    </a:lnTo>
                    <a:lnTo>
                      <a:pt x="591" y="19"/>
                    </a:lnTo>
                    <a:lnTo>
                      <a:pt x="594" y="3"/>
                    </a:lnTo>
                    <a:lnTo>
                      <a:pt x="613" y="0"/>
                    </a:lnTo>
                    <a:lnTo>
                      <a:pt x="634" y="14"/>
                    </a:lnTo>
                    <a:lnTo>
                      <a:pt x="641" y="6"/>
                    </a:lnTo>
                    <a:lnTo>
                      <a:pt x="658" y="0"/>
                    </a:lnTo>
                    <a:lnTo>
                      <a:pt x="676" y="11"/>
                    </a:lnTo>
                    <a:lnTo>
                      <a:pt x="690" y="3"/>
                    </a:lnTo>
                    <a:lnTo>
                      <a:pt x="701" y="16"/>
                    </a:lnTo>
                    <a:lnTo>
                      <a:pt x="703" y="30"/>
                    </a:lnTo>
                    <a:lnTo>
                      <a:pt x="737" y="42"/>
                    </a:lnTo>
                    <a:lnTo>
                      <a:pt x="722" y="56"/>
                    </a:lnTo>
                    <a:lnTo>
                      <a:pt x="722" y="69"/>
                    </a:lnTo>
                    <a:lnTo>
                      <a:pt x="775" y="74"/>
                    </a:lnTo>
                    <a:lnTo>
                      <a:pt x="791" y="56"/>
                    </a:lnTo>
                    <a:lnTo>
                      <a:pt x="781" y="43"/>
                    </a:lnTo>
                    <a:lnTo>
                      <a:pt x="757" y="46"/>
                    </a:lnTo>
                    <a:lnTo>
                      <a:pt x="762" y="22"/>
                    </a:lnTo>
                    <a:lnTo>
                      <a:pt x="810" y="35"/>
                    </a:lnTo>
                    <a:lnTo>
                      <a:pt x="821" y="54"/>
                    </a:lnTo>
                    <a:lnTo>
                      <a:pt x="860" y="54"/>
                    </a:lnTo>
                    <a:lnTo>
                      <a:pt x="897" y="70"/>
                    </a:lnTo>
                    <a:lnTo>
                      <a:pt x="916" y="69"/>
                    </a:lnTo>
                    <a:lnTo>
                      <a:pt x="938" y="85"/>
                    </a:lnTo>
                    <a:lnTo>
                      <a:pt x="916" y="109"/>
                    </a:lnTo>
                    <a:lnTo>
                      <a:pt x="898" y="91"/>
                    </a:lnTo>
                    <a:lnTo>
                      <a:pt x="885" y="98"/>
                    </a:lnTo>
                    <a:lnTo>
                      <a:pt x="869" y="110"/>
                    </a:lnTo>
                    <a:lnTo>
                      <a:pt x="844" y="122"/>
                    </a:lnTo>
                    <a:lnTo>
                      <a:pt x="857" y="141"/>
                    </a:lnTo>
                    <a:lnTo>
                      <a:pt x="834" y="142"/>
                    </a:lnTo>
                    <a:lnTo>
                      <a:pt x="815" y="165"/>
                    </a:lnTo>
                    <a:lnTo>
                      <a:pt x="794" y="195"/>
                    </a:lnTo>
                    <a:lnTo>
                      <a:pt x="825" y="219"/>
                    </a:lnTo>
                    <a:lnTo>
                      <a:pt x="849" y="251"/>
                    </a:lnTo>
                    <a:lnTo>
                      <a:pt x="890" y="256"/>
                    </a:lnTo>
                    <a:lnTo>
                      <a:pt x="932" y="251"/>
                    </a:lnTo>
                    <a:lnTo>
                      <a:pt x="946" y="266"/>
                    </a:lnTo>
                    <a:lnTo>
                      <a:pt x="940" y="274"/>
                    </a:lnTo>
                    <a:lnTo>
                      <a:pt x="927" y="288"/>
                    </a:lnTo>
                    <a:lnTo>
                      <a:pt x="945" y="317"/>
                    </a:lnTo>
                    <a:lnTo>
                      <a:pt x="951" y="338"/>
                    </a:lnTo>
                    <a:lnTo>
                      <a:pt x="973" y="347"/>
                    </a:lnTo>
                    <a:lnTo>
                      <a:pt x="1002" y="328"/>
                    </a:lnTo>
                    <a:lnTo>
                      <a:pt x="994" y="303"/>
                    </a:lnTo>
                    <a:lnTo>
                      <a:pt x="969" y="285"/>
                    </a:lnTo>
                    <a:lnTo>
                      <a:pt x="999" y="258"/>
                    </a:lnTo>
                    <a:lnTo>
                      <a:pt x="973" y="213"/>
                    </a:lnTo>
                    <a:lnTo>
                      <a:pt x="949" y="195"/>
                    </a:lnTo>
                    <a:lnTo>
                      <a:pt x="969" y="183"/>
                    </a:lnTo>
                    <a:lnTo>
                      <a:pt x="965" y="157"/>
                    </a:lnTo>
                    <a:lnTo>
                      <a:pt x="980" y="142"/>
                    </a:lnTo>
                    <a:lnTo>
                      <a:pt x="1002" y="157"/>
                    </a:lnTo>
                    <a:lnTo>
                      <a:pt x="1060" y="210"/>
                    </a:lnTo>
                    <a:lnTo>
                      <a:pt x="1090" y="215"/>
                    </a:lnTo>
                    <a:lnTo>
                      <a:pt x="1101" y="200"/>
                    </a:lnTo>
                    <a:lnTo>
                      <a:pt x="1093" y="173"/>
                    </a:lnTo>
                    <a:lnTo>
                      <a:pt x="1114" y="179"/>
                    </a:lnTo>
                    <a:lnTo>
                      <a:pt x="1145" y="211"/>
                    </a:lnTo>
                    <a:lnTo>
                      <a:pt x="1151" y="226"/>
                    </a:lnTo>
                    <a:lnTo>
                      <a:pt x="1170" y="239"/>
                    </a:lnTo>
                    <a:lnTo>
                      <a:pt x="1212" y="253"/>
                    </a:lnTo>
                    <a:lnTo>
                      <a:pt x="1231" y="279"/>
                    </a:lnTo>
                    <a:lnTo>
                      <a:pt x="1261" y="295"/>
                    </a:lnTo>
                    <a:lnTo>
                      <a:pt x="1276" y="301"/>
                    </a:lnTo>
                    <a:lnTo>
                      <a:pt x="1277" y="317"/>
                    </a:lnTo>
                    <a:lnTo>
                      <a:pt x="1253" y="327"/>
                    </a:lnTo>
                    <a:lnTo>
                      <a:pt x="1242" y="314"/>
                    </a:lnTo>
                    <a:lnTo>
                      <a:pt x="1228" y="317"/>
                    </a:lnTo>
                    <a:lnTo>
                      <a:pt x="1225" y="343"/>
                    </a:lnTo>
                    <a:lnTo>
                      <a:pt x="1204" y="347"/>
                    </a:lnTo>
                    <a:lnTo>
                      <a:pt x="1185" y="336"/>
                    </a:lnTo>
                    <a:lnTo>
                      <a:pt x="1140" y="336"/>
                    </a:lnTo>
                    <a:lnTo>
                      <a:pt x="1135" y="367"/>
                    </a:lnTo>
                    <a:lnTo>
                      <a:pt x="1143" y="383"/>
                    </a:lnTo>
                    <a:lnTo>
                      <a:pt x="1164" y="371"/>
                    </a:lnTo>
                    <a:lnTo>
                      <a:pt x="1178" y="368"/>
                    </a:lnTo>
                    <a:lnTo>
                      <a:pt x="1197" y="376"/>
                    </a:lnTo>
                    <a:lnTo>
                      <a:pt x="1173" y="400"/>
                    </a:lnTo>
                    <a:lnTo>
                      <a:pt x="1197" y="418"/>
                    </a:lnTo>
                    <a:lnTo>
                      <a:pt x="1228" y="424"/>
                    </a:lnTo>
                    <a:lnTo>
                      <a:pt x="1225" y="437"/>
                    </a:lnTo>
                    <a:lnTo>
                      <a:pt x="1215" y="440"/>
                    </a:lnTo>
                    <a:lnTo>
                      <a:pt x="1185" y="504"/>
                    </a:lnTo>
                    <a:lnTo>
                      <a:pt x="1188" y="463"/>
                    </a:lnTo>
                    <a:lnTo>
                      <a:pt x="1197" y="442"/>
                    </a:lnTo>
                    <a:lnTo>
                      <a:pt x="1185" y="431"/>
                    </a:lnTo>
                    <a:lnTo>
                      <a:pt x="1169" y="443"/>
                    </a:lnTo>
                    <a:lnTo>
                      <a:pt x="1175" y="456"/>
                    </a:lnTo>
                    <a:lnTo>
                      <a:pt x="1164" y="466"/>
                    </a:lnTo>
                    <a:lnTo>
                      <a:pt x="1148" y="474"/>
                    </a:lnTo>
                    <a:lnTo>
                      <a:pt x="1149" y="503"/>
                    </a:lnTo>
                    <a:lnTo>
                      <a:pt x="1132" y="516"/>
                    </a:lnTo>
                    <a:lnTo>
                      <a:pt x="1103" y="519"/>
                    </a:lnTo>
                    <a:lnTo>
                      <a:pt x="1114" y="533"/>
                    </a:lnTo>
                    <a:lnTo>
                      <a:pt x="1103" y="551"/>
                    </a:lnTo>
                    <a:lnTo>
                      <a:pt x="1114" y="565"/>
                    </a:lnTo>
                    <a:lnTo>
                      <a:pt x="1097" y="594"/>
                    </a:lnTo>
                    <a:lnTo>
                      <a:pt x="1090" y="621"/>
                    </a:lnTo>
                    <a:lnTo>
                      <a:pt x="1068" y="639"/>
                    </a:lnTo>
                    <a:lnTo>
                      <a:pt x="1039" y="679"/>
                    </a:lnTo>
                    <a:lnTo>
                      <a:pt x="1036" y="708"/>
                    </a:lnTo>
                    <a:lnTo>
                      <a:pt x="1044" y="733"/>
                    </a:lnTo>
                    <a:lnTo>
                      <a:pt x="1060" y="764"/>
                    </a:lnTo>
                    <a:lnTo>
                      <a:pt x="1066" y="794"/>
                    </a:lnTo>
                    <a:lnTo>
                      <a:pt x="1052" y="807"/>
                    </a:lnTo>
                    <a:lnTo>
                      <a:pt x="1036" y="799"/>
                    </a:lnTo>
                    <a:lnTo>
                      <a:pt x="1039" y="781"/>
                    </a:lnTo>
                    <a:lnTo>
                      <a:pt x="1028" y="748"/>
                    </a:lnTo>
                    <a:lnTo>
                      <a:pt x="1015" y="741"/>
                    </a:lnTo>
                    <a:lnTo>
                      <a:pt x="1010" y="721"/>
                    </a:lnTo>
                    <a:lnTo>
                      <a:pt x="993" y="721"/>
                    </a:lnTo>
                    <a:lnTo>
                      <a:pt x="975" y="706"/>
                    </a:lnTo>
                    <a:lnTo>
                      <a:pt x="957" y="713"/>
                    </a:lnTo>
                    <a:lnTo>
                      <a:pt x="938" y="703"/>
                    </a:lnTo>
                    <a:lnTo>
                      <a:pt x="916" y="714"/>
                    </a:lnTo>
                    <a:lnTo>
                      <a:pt x="877" y="704"/>
                    </a:lnTo>
                    <a:lnTo>
                      <a:pt x="903" y="730"/>
                    </a:lnTo>
                    <a:lnTo>
                      <a:pt x="869" y="729"/>
                    </a:lnTo>
                    <a:lnTo>
                      <a:pt x="849" y="708"/>
                    </a:lnTo>
                    <a:lnTo>
                      <a:pt x="809" y="708"/>
                    </a:lnTo>
                    <a:lnTo>
                      <a:pt x="815" y="741"/>
                    </a:lnTo>
                    <a:lnTo>
                      <a:pt x="785" y="730"/>
                    </a:lnTo>
                    <a:lnTo>
                      <a:pt x="769" y="764"/>
                    </a:lnTo>
                    <a:lnTo>
                      <a:pt x="781" y="777"/>
                    </a:lnTo>
                    <a:lnTo>
                      <a:pt x="769" y="815"/>
                    </a:lnTo>
                    <a:lnTo>
                      <a:pt x="783" y="857"/>
                    </a:lnTo>
                    <a:lnTo>
                      <a:pt x="797" y="885"/>
                    </a:lnTo>
                    <a:lnTo>
                      <a:pt x="817" y="914"/>
                    </a:lnTo>
                    <a:lnTo>
                      <a:pt x="869" y="911"/>
                    </a:lnTo>
                    <a:lnTo>
                      <a:pt x="892" y="906"/>
                    </a:lnTo>
                    <a:lnTo>
                      <a:pt x="897" y="885"/>
                    </a:lnTo>
                    <a:lnTo>
                      <a:pt x="885" y="871"/>
                    </a:lnTo>
                    <a:lnTo>
                      <a:pt x="885" y="857"/>
                    </a:lnTo>
                    <a:lnTo>
                      <a:pt x="919" y="860"/>
                    </a:lnTo>
                    <a:lnTo>
                      <a:pt x="953" y="853"/>
                    </a:lnTo>
                    <a:lnTo>
                      <a:pt x="953" y="871"/>
                    </a:lnTo>
                    <a:lnTo>
                      <a:pt x="943" y="898"/>
                    </a:lnTo>
                    <a:lnTo>
                      <a:pt x="927" y="917"/>
                    </a:lnTo>
                    <a:lnTo>
                      <a:pt x="924" y="945"/>
                    </a:lnTo>
                    <a:lnTo>
                      <a:pt x="945" y="954"/>
                    </a:lnTo>
                    <a:lnTo>
                      <a:pt x="975" y="953"/>
                    </a:lnTo>
                    <a:lnTo>
                      <a:pt x="993" y="959"/>
                    </a:lnTo>
                    <a:lnTo>
                      <a:pt x="1010" y="957"/>
                    </a:lnTo>
                    <a:lnTo>
                      <a:pt x="1015" y="975"/>
                    </a:lnTo>
                    <a:lnTo>
                      <a:pt x="909" y="998"/>
                    </a:lnTo>
                    <a:lnTo>
                      <a:pt x="897" y="999"/>
                    </a:lnTo>
                    <a:lnTo>
                      <a:pt x="884" y="988"/>
                    </a:lnTo>
                    <a:lnTo>
                      <a:pt x="863" y="980"/>
                    </a:lnTo>
                    <a:lnTo>
                      <a:pt x="839" y="953"/>
                    </a:lnTo>
                    <a:lnTo>
                      <a:pt x="812" y="945"/>
                    </a:lnTo>
                    <a:lnTo>
                      <a:pt x="796" y="959"/>
                    </a:lnTo>
                    <a:lnTo>
                      <a:pt x="777" y="948"/>
                    </a:lnTo>
                    <a:lnTo>
                      <a:pt x="757" y="948"/>
                    </a:lnTo>
                    <a:lnTo>
                      <a:pt x="714" y="937"/>
                    </a:lnTo>
                    <a:lnTo>
                      <a:pt x="636" y="890"/>
                    </a:lnTo>
                    <a:lnTo>
                      <a:pt x="631" y="842"/>
                    </a:lnTo>
                    <a:lnTo>
                      <a:pt x="620" y="823"/>
                    </a:lnTo>
                    <a:lnTo>
                      <a:pt x="609" y="807"/>
                    </a:lnTo>
                    <a:lnTo>
                      <a:pt x="591" y="780"/>
                    </a:lnTo>
                    <a:lnTo>
                      <a:pt x="509" y="687"/>
                    </a:lnTo>
                    <a:lnTo>
                      <a:pt x="509" y="722"/>
                    </a:lnTo>
                    <a:lnTo>
                      <a:pt x="559" y="783"/>
                    </a:lnTo>
                    <a:lnTo>
                      <a:pt x="580" y="837"/>
                    </a:lnTo>
                    <a:lnTo>
                      <a:pt x="548" y="826"/>
                    </a:lnTo>
                    <a:lnTo>
                      <a:pt x="543" y="794"/>
                    </a:lnTo>
                    <a:lnTo>
                      <a:pt x="500" y="775"/>
                    </a:lnTo>
                    <a:lnTo>
                      <a:pt x="525" y="764"/>
                    </a:lnTo>
                    <a:lnTo>
                      <a:pt x="469" y="729"/>
                    </a:lnTo>
                    <a:lnTo>
                      <a:pt x="492" y="708"/>
                    </a:lnTo>
                    <a:lnTo>
                      <a:pt x="471" y="672"/>
                    </a:lnTo>
                    <a:lnTo>
                      <a:pt x="407" y="589"/>
                    </a:lnTo>
                    <a:lnTo>
                      <a:pt x="397" y="543"/>
                    </a:lnTo>
                    <a:lnTo>
                      <a:pt x="402" y="503"/>
                    </a:lnTo>
                    <a:lnTo>
                      <a:pt x="418" y="466"/>
                    </a:lnTo>
                    <a:lnTo>
                      <a:pt x="418" y="424"/>
                    </a:lnTo>
                    <a:lnTo>
                      <a:pt x="407" y="402"/>
                    </a:lnTo>
                    <a:lnTo>
                      <a:pt x="442" y="394"/>
                    </a:lnTo>
                    <a:lnTo>
                      <a:pt x="397" y="347"/>
                    </a:lnTo>
                    <a:lnTo>
                      <a:pt x="399" y="325"/>
                    </a:lnTo>
                    <a:lnTo>
                      <a:pt x="381" y="295"/>
                    </a:lnTo>
                    <a:lnTo>
                      <a:pt x="388" y="279"/>
                    </a:lnTo>
                    <a:lnTo>
                      <a:pt x="375" y="267"/>
                    </a:lnTo>
                    <a:lnTo>
                      <a:pt x="372" y="248"/>
                    </a:lnTo>
                    <a:lnTo>
                      <a:pt x="357" y="234"/>
                    </a:lnTo>
                    <a:lnTo>
                      <a:pt x="375" y="219"/>
                    </a:lnTo>
                    <a:lnTo>
                      <a:pt x="351" y="211"/>
                    </a:lnTo>
                    <a:lnTo>
                      <a:pt x="335" y="223"/>
                    </a:lnTo>
                    <a:lnTo>
                      <a:pt x="308" y="195"/>
                    </a:lnTo>
                    <a:lnTo>
                      <a:pt x="281" y="187"/>
                    </a:lnTo>
                    <a:lnTo>
                      <a:pt x="242" y="187"/>
                    </a:lnTo>
                    <a:lnTo>
                      <a:pt x="216" y="213"/>
                    </a:lnTo>
                    <a:lnTo>
                      <a:pt x="205" y="207"/>
                    </a:lnTo>
                    <a:lnTo>
                      <a:pt x="224" y="171"/>
                    </a:lnTo>
                    <a:lnTo>
                      <a:pt x="207" y="179"/>
                    </a:lnTo>
                    <a:lnTo>
                      <a:pt x="167" y="213"/>
                    </a:lnTo>
                    <a:lnTo>
                      <a:pt x="124" y="245"/>
                    </a:lnTo>
                    <a:lnTo>
                      <a:pt x="90" y="253"/>
                    </a:lnTo>
                    <a:lnTo>
                      <a:pt x="24" y="285"/>
                    </a:lnTo>
                    <a:lnTo>
                      <a:pt x="0" y="285"/>
                    </a:lnTo>
                    <a:close/>
                  </a:path>
                </a:pathLst>
              </a:custGeom>
              <a:solidFill>
                <a:srgbClr val="96EA6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650" name="Freeform 64">
                <a:extLst>
                  <a:ext uri="{FF2B5EF4-FFF2-40B4-BE49-F238E27FC236}">
                    <a16:creationId xmlns:a16="http://schemas.microsoft.com/office/drawing/2014/main" xmlns="" id="{6C050163-95F1-42C9-BE8A-9720142B1E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58" y="1013"/>
                <a:ext cx="1277" cy="999"/>
              </a:xfrm>
              <a:custGeom>
                <a:avLst/>
                <a:gdLst>
                  <a:gd name="T0" fmla="*/ 101 w 1277"/>
                  <a:gd name="T1" fmla="*/ 206 h 999"/>
                  <a:gd name="T2" fmla="*/ 83 w 1277"/>
                  <a:gd name="T3" fmla="*/ 144 h 999"/>
                  <a:gd name="T4" fmla="*/ 183 w 1277"/>
                  <a:gd name="T5" fmla="*/ 93 h 999"/>
                  <a:gd name="T6" fmla="*/ 226 w 1277"/>
                  <a:gd name="T7" fmla="*/ 56 h 999"/>
                  <a:gd name="T8" fmla="*/ 306 w 1277"/>
                  <a:gd name="T9" fmla="*/ 46 h 999"/>
                  <a:gd name="T10" fmla="*/ 551 w 1277"/>
                  <a:gd name="T11" fmla="*/ 48 h 999"/>
                  <a:gd name="T12" fmla="*/ 674 w 1277"/>
                  <a:gd name="T13" fmla="*/ 69 h 999"/>
                  <a:gd name="T14" fmla="*/ 626 w 1277"/>
                  <a:gd name="T15" fmla="*/ 67 h 999"/>
                  <a:gd name="T16" fmla="*/ 594 w 1277"/>
                  <a:gd name="T17" fmla="*/ 3 h 999"/>
                  <a:gd name="T18" fmla="*/ 658 w 1277"/>
                  <a:gd name="T19" fmla="*/ 0 h 999"/>
                  <a:gd name="T20" fmla="*/ 703 w 1277"/>
                  <a:gd name="T21" fmla="*/ 30 h 999"/>
                  <a:gd name="T22" fmla="*/ 775 w 1277"/>
                  <a:gd name="T23" fmla="*/ 73 h 999"/>
                  <a:gd name="T24" fmla="*/ 762 w 1277"/>
                  <a:gd name="T25" fmla="*/ 22 h 999"/>
                  <a:gd name="T26" fmla="*/ 896 w 1277"/>
                  <a:gd name="T27" fmla="*/ 70 h 999"/>
                  <a:gd name="T28" fmla="*/ 898 w 1277"/>
                  <a:gd name="T29" fmla="*/ 91 h 999"/>
                  <a:gd name="T30" fmla="*/ 856 w 1277"/>
                  <a:gd name="T31" fmla="*/ 141 h 999"/>
                  <a:gd name="T32" fmla="*/ 824 w 1277"/>
                  <a:gd name="T33" fmla="*/ 219 h 999"/>
                  <a:gd name="T34" fmla="*/ 946 w 1277"/>
                  <a:gd name="T35" fmla="*/ 266 h 999"/>
                  <a:gd name="T36" fmla="*/ 951 w 1277"/>
                  <a:gd name="T37" fmla="*/ 338 h 999"/>
                  <a:gd name="T38" fmla="*/ 968 w 1277"/>
                  <a:gd name="T39" fmla="*/ 285 h 999"/>
                  <a:gd name="T40" fmla="*/ 968 w 1277"/>
                  <a:gd name="T41" fmla="*/ 182 h 999"/>
                  <a:gd name="T42" fmla="*/ 1060 w 1277"/>
                  <a:gd name="T43" fmla="*/ 210 h 999"/>
                  <a:gd name="T44" fmla="*/ 1114 w 1277"/>
                  <a:gd name="T45" fmla="*/ 179 h 999"/>
                  <a:gd name="T46" fmla="*/ 1212 w 1277"/>
                  <a:gd name="T47" fmla="*/ 253 h 999"/>
                  <a:gd name="T48" fmla="*/ 1277 w 1277"/>
                  <a:gd name="T49" fmla="*/ 317 h 999"/>
                  <a:gd name="T50" fmla="*/ 1224 w 1277"/>
                  <a:gd name="T51" fmla="*/ 342 h 999"/>
                  <a:gd name="T52" fmla="*/ 1135 w 1277"/>
                  <a:gd name="T53" fmla="*/ 366 h 999"/>
                  <a:gd name="T54" fmla="*/ 1197 w 1277"/>
                  <a:gd name="T55" fmla="*/ 376 h 999"/>
                  <a:gd name="T56" fmla="*/ 1224 w 1277"/>
                  <a:gd name="T57" fmla="*/ 437 h 999"/>
                  <a:gd name="T58" fmla="*/ 1197 w 1277"/>
                  <a:gd name="T59" fmla="*/ 442 h 999"/>
                  <a:gd name="T60" fmla="*/ 1164 w 1277"/>
                  <a:gd name="T61" fmla="*/ 466 h 999"/>
                  <a:gd name="T62" fmla="*/ 1103 w 1277"/>
                  <a:gd name="T63" fmla="*/ 519 h 999"/>
                  <a:gd name="T64" fmla="*/ 1096 w 1277"/>
                  <a:gd name="T65" fmla="*/ 594 h 999"/>
                  <a:gd name="T66" fmla="*/ 1036 w 1277"/>
                  <a:gd name="T67" fmla="*/ 708 h 999"/>
                  <a:gd name="T68" fmla="*/ 1052 w 1277"/>
                  <a:gd name="T69" fmla="*/ 807 h 999"/>
                  <a:gd name="T70" fmla="*/ 1015 w 1277"/>
                  <a:gd name="T71" fmla="*/ 741 h 999"/>
                  <a:gd name="T72" fmla="*/ 957 w 1277"/>
                  <a:gd name="T73" fmla="*/ 712 h 999"/>
                  <a:gd name="T74" fmla="*/ 903 w 1277"/>
                  <a:gd name="T75" fmla="*/ 730 h 999"/>
                  <a:gd name="T76" fmla="*/ 815 w 1277"/>
                  <a:gd name="T77" fmla="*/ 741 h 999"/>
                  <a:gd name="T78" fmla="*/ 768 w 1277"/>
                  <a:gd name="T79" fmla="*/ 815 h 999"/>
                  <a:gd name="T80" fmla="*/ 869 w 1277"/>
                  <a:gd name="T81" fmla="*/ 911 h 999"/>
                  <a:gd name="T82" fmla="*/ 885 w 1277"/>
                  <a:gd name="T83" fmla="*/ 856 h 999"/>
                  <a:gd name="T84" fmla="*/ 943 w 1277"/>
                  <a:gd name="T85" fmla="*/ 898 h 999"/>
                  <a:gd name="T86" fmla="*/ 975 w 1277"/>
                  <a:gd name="T87" fmla="*/ 952 h 999"/>
                  <a:gd name="T88" fmla="*/ 909 w 1277"/>
                  <a:gd name="T89" fmla="*/ 997 h 999"/>
                  <a:gd name="T90" fmla="*/ 839 w 1277"/>
                  <a:gd name="T91" fmla="*/ 952 h 999"/>
                  <a:gd name="T92" fmla="*/ 757 w 1277"/>
                  <a:gd name="T93" fmla="*/ 948 h 999"/>
                  <a:gd name="T94" fmla="*/ 620 w 1277"/>
                  <a:gd name="T95" fmla="*/ 823 h 999"/>
                  <a:gd name="T96" fmla="*/ 509 w 1277"/>
                  <a:gd name="T97" fmla="*/ 722 h 999"/>
                  <a:gd name="T98" fmla="*/ 543 w 1277"/>
                  <a:gd name="T99" fmla="*/ 794 h 999"/>
                  <a:gd name="T100" fmla="*/ 492 w 1277"/>
                  <a:gd name="T101" fmla="*/ 708 h 999"/>
                  <a:gd name="T102" fmla="*/ 402 w 1277"/>
                  <a:gd name="T103" fmla="*/ 503 h 999"/>
                  <a:gd name="T104" fmla="*/ 442 w 1277"/>
                  <a:gd name="T105" fmla="*/ 394 h 999"/>
                  <a:gd name="T106" fmla="*/ 388 w 1277"/>
                  <a:gd name="T107" fmla="*/ 278 h 999"/>
                  <a:gd name="T108" fmla="*/ 375 w 1277"/>
                  <a:gd name="T109" fmla="*/ 219 h 999"/>
                  <a:gd name="T110" fmla="*/ 280 w 1277"/>
                  <a:gd name="T111" fmla="*/ 187 h 999"/>
                  <a:gd name="T112" fmla="*/ 224 w 1277"/>
                  <a:gd name="T113" fmla="*/ 171 h 999"/>
                  <a:gd name="T114" fmla="*/ 90 w 1277"/>
                  <a:gd name="T115" fmla="*/ 253 h 999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w 1277"/>
                  <a:gd name="T175" fmla="*/ 0 h 999"/>
                  <a:gd name="T176" fmla="*/ 1277 w 1277"/>
                  <a:gd name="T177" fmla="*/ 999 h 999"/>
                </a:gdLst>
                <a:ahLst/>
                <a:cxnLst>
                  <a:cxn ang="T116">
                    <a:pos x="T0" y="T1"/>
                  </a:cxn>
                  <a:cxn ang="T117">
                    <a:pos x="T2" y="T3"/>
                  </a:cxn>
                  <a:cxn ang="T118">
                    <a:pos x="T4" y="T5"/>
                  </a:cxn>
                  <a:cxn ang="T119">
                    <a:pos x="T6" y="T7"/>
                  </a:cxn>
                  <a:cxn ang="T120">
                    <a:pos x="T8" y="T9"/>
                  </a:cxn>
                  <a:cxn ang="T121">
                    <a:pos x="T10" y="T11"/>
                  </a:cxn>
                  <a:cxn ang="T122">
                    <a:pos x="T12" y="T13"/>
                  </a:cxn>
                  <a:cxn ang="T123">
                    <a:pos x="T14" y="T15"/>
                  </a:cxn>
                  <a:cxn ang="T124">
                    <a:pos x="T16" y="T17"/>
                  </a:cxn>
                  <a:cxn ang="T125">
                    <a:pos x="T18" y="T19"/>
                  </a:cxn>
                  <a:cxn ang="T126">
                    <a:pos x="T20" y="T21"/>
                  </a:cxn>
                  <a:cxn ang="T127">
                    <a:pos x="T22" y="T23"/>
                  </a:cxn>
                  <a:cxn ang="T128">
                    <a:pos x="T24" y="T25"/>
                  </a:cxn>
                  <a:cxn ang="T129">
                    <a:pos x="T26" y="T27"/>
                  </a:cxn>
                  <a:cxn ang="T130">
                    <a:pos x="T28" y="T29"/>
                  </a:cxn>
                  <a:cxn ang="T131">
                    <a:pos x="T30" y="T31"/>
                  </a:cxn>
                  <a:cxn ang="T132">
                    <a:pos x="T32" y="T33"/>
                  </a:cxn>
                  <a:cxn ang="T133">
                    <a:pos x="T34" y="T35"/>
                  </a:cxn>
                  <a:cxn ang="T134">
                    <a:pos x="T36" y="T37"/>
                  </a:cxn>
                  <a:cxn ang="T135">
                    <a:pos x="T38" y="T39"/>
                  </a:cxn>
                  <a:cxn ang="T136">
                    <a:pos x="T40" y="T41"/>
                  </a:cxn>
                  <a:cxn ang="T137">
                    <a:pos x="T42" y="T43"/>
                  </a:cxn>
                  <a:cxn ang="T138">
                    <a:pos x="T44" y="T45"/>
                  </a:cxn>
                  <a:cxn ang="T139">
                    <a:pos x="T46" y="T47"/>
                  </a:cxn>
                  <a:cxn ang="T140">
                    <a:pos x="T48" y="T49"/>
                  </a:cxn>
                  <a:cxn ang="T141">
                    <a:pos x="T50" y="T51"/>
                  </a:cxn>
                  <a:cxn ang="T142">
                    <a:pos x="T52" y="T53"/>
                  </a:cxn>
                  <a:cxn ang="T143">
                    <a:pos x="T54" y="T55"/>
                  </a:cxn>
                  <a:cxn ang="T144">
                    <a:pos x="T56" y="T57"/>
                  </a:cxn>
                  <a:cxn ang="T145">
                    <a:pos x="T58" y="T59"/>
                  </a:cxn>
                  <a:cxn ang="T146">
                    <a:pos x="T60" y="T61"/>
                  </a:cxn>
                  <a:cxn ang="T147">
                    <a:pos x="T62" y="T63"/>
                  </a:cxn>
                  <a:cxn ang="T148">
                    <a:pos x="T64" y="T65"/>
                  </a:cxn>
                  <a:cxn ang="T149">
                    <a:pos x="T66" y="T67"/>
                  </a:cxn>
                  <a:cxn ang="T150">
                    <a:pos x="T68" y="T69"/>
                  </a:cxn>
                  <a:cxn ang="T151">
                    <a:pos x="T70" y="T71"/>
                  </a:cxn>
                  <a:cxn ang="T152">
                    <a:pos x="T72" y="T73"/>
                  </a:cxn>
                  <a:cxn ang="T153">
                    <a:pos x="T74" y="T75"/>
                  </a:cxn>
                  <a:cxn ang="T154">
                    <a:pos x="T76" y="T77"/>
                  </a:cxn>
                  <a:cxn ang="T155">
                    <a:pos x="T78" y="T79"/>
                  </a:cxn>
                  <a:cxn ang="T156">
                    <a:pos x="T80" y="T81"/>
                  </a:cxn>
                  <a:cxn ang="T157">
                    <a:pos x="T82" y="T83"/>
                  </a:cxn>
                  <a:cxn ang="T158">
                    <a:pos x="T84" y="T85"/>
                  </a:cxn>
                  <a:cxn ang="T159">
                    <a:pos x="T86" y="T87"/>
                  </a:cxn>
                  <a:cxn ang="T160">
                    <a:pos x="T88" y="T89"/>
                  </a:cxn>
                  <a:cxn ang="T161">
                    <a:pos x="T90" y="T91"/>
                  </a:cxn>
                  <a:cxn ang="T162">
                    <a:pos x="T92" y="T93"/>
                  </a:cxn>
                  <a:cxn ang="T163">
                    <a:pos x="T94" y="T95"/>
                  </a:cxn>
                  <a:cxn ang="T164">
                    <a:pos x="T96" y="T97"/>
                  </a:cxn>
                  <a:cxn ang="T165">
                    <a:pos x="T98" y="T99"/>
                  </a:cxn>
                  <a:cxn ang="T166">
                    <a:pos x="T100" y="T101"/>
                  </a:cxn>
                  <a:cxn ang="T167">
                    <a:pos x="T102" y="T103"/>
                  </a:cxn>
                  <a:cxn ang="T168">
                    <a:pos x="T104" y="T105"/>
                  </a:cxn>
                  <a:cxn ang="T169">
                    <a:pos x="T106" y="T107"/>
                  </a:cxn>
                  <a:cxn ang="T170">
                    <a:pos x="T108" y="T109"/>
                  </a:cxn>
                  <a:cxn ang="T171">
                    <a:pos x="T110" y="T111"/>
                  </a:cxn>
                  <a:cxn ang="T172">
                    <a:pos x="T112" y="T113"/>
                  </a:cxn>
                  <a:cxn ang="T173">
                    <a:pos x="T114" y="T115"/>
                  </a:cxn>
                </a:cxnLst>
                <a:rect l="T174" t="T175" r="T176" b="T177"/>
                <a:pathLst>
                  <a:path w="1277" h="999">
                    <a:moveTo>
                      <a:pt x="0" y="285"/>
                    </a:moveTo>
                    <a:lnTo>
                      <a:pt x="61" y="245"/>
                    </a:lnTo>
                    <a:lnTo>
                      <a:pt x="95" y="230"/>
                    </a:lnTo>
                    <a:lnTo>
                      <a:pt x="101" y="206"/>
                    </a:lnTo>
                    <a:lnTo>
                      <a:pt x="72" y="190"/>
                    </a:lnTo>
                    <a:lnTo>
                      <a:pt x="71" y="163"/>
                    </a:lnTo>
                    <a:lnTo>
                      <a:pt x="85" y="157"/>
                    </a:lnTo>
                    <a:lnTo>
                      <a:pt x="83" y="144"/>
                    </a:lnTo>
                    <a:lnTo>
                      <a:pt x="130" y="141"/>
                    </a:lnTo>
                    <a:lnTo>
                      <a:pt x="143" y="118"/>
                    </a:lnTo>
                    <a:lnTo>
                      <a:pt x="144" y="97"/>
                    </a:lnTo>
                    <a:lnTo>
                      <a:pt x="183" y="93"/>
                    </a:lnTo>
                    <a:lnTo>
                      <a:pt x="186" y="73"/>
                    </a:lnTo>
                    <a:lnTo>
                      <a:pt x="147" y="69"/>
                    </a:lnTo>
                    <a:lnTo>
                      <a:pt x="167" y="56"/>
                    </a:lnTo>
                    <a:lnTo>
                      <a:pt x="226" y="56"/>
                    </a:lnTo>
                    <a:lnTo>
                      <a:pt x="245" y="38"/>
                    </a:lnTo>
                    <a:lnTo>
                      <a:pt x="272" y="35"/>
                    </a:lnTo>
                    <a:lnTo>
                      <a:pt x="287" y="22"/>
                    </a:lnTo>
                    <a:lnTo>
                      <a:pt x="306" y="46"/>
                    </a:lnTo>
                    <a:lnTo>
                      <a:pt x="383" y="41"/>
                    </a:lnTo>
                    <a:lnTo>
                      <a:pt x="418" y="67"/>
                    </a:lnTo>
                    <a:lnTo>
                      <a:pt x="533" y="59"/>
                    </a:lnTo>
                    <a:lnTo>
                      <a:pt x="551" y="48"/>
                    </a:lnTo>
                    <a:lnTo>
                      <a:pt x="592" y="69"/>
                    </a:lnTo>
                    <a:lnTo>
                      <a:pt x="640" y="85"/>
                    </a:lnTo>
                    <a:lnTo>
                      <a:pt x="661" y="80"/>
                    </a:lnTo>
                    <a:lnTo>
                      <a:pt x="674" y="69"/>
                    </a:lnTo>
                    <a:lnTo>
                      <a:pt x="712" y="73"/>
                    </a:lnTo>
                    <a:lnTo>
                      <a:pt x="687" y="59"/>
                    </a:lnTo>
                    <a:lnTo>
                      <a:pt x="663" y="62"/>
                    </a:lnTo>
                    <a:lnTo>
                      <a:pt x="626" y="67"/>
                    </a:lnTo>
                    <a:lnTo>
                      <a:pt x="612" y="46"/>
                    </a:lnTo>
                    <a:lnTo>
                      <a:pt x="591" y="35"/>
                    </a:lnTo>
                    <a:lnTo>
                      <a:pt x="591" y="19"/>
                    </a:lnTo>
                    <a:lnTo>
                      <a:pt x="594" y="3"/>
                    </a:lnTo>
                    <a:lnTo>
                      <a:pt x="613" y="0"/>
                    </a:lnTo>
                    <a:lnTo>
                      <a:pt x="634" y="14"/>
                    </a:lnTo>
                    <a:lnTo>
                      <a:pt x="640" y="6"/>
                    </a:lnTo>
                    <a:lnTo>
                      <a:pt x="658" y="0"/>
                    </a:lnTo>
                    <a:lnTo>
                      <a:pt x="676" y="11"/>
                    </a:lnTo>
                    <a:lnTo>
                      <a:pt x="690" y="3"/>
                    </a:lnTo>
                    <a:lnTo>
                      <a:pt x="701" y="16"/>
                    </a:lnTo>
                    <a:lnTo>
                      <a:pt x="703" y="30"/>
                    </a:lnTo>
                    <a:lnTo>
                      <a:pt x="736" y="41"/>
                    </a:lnTo>
                    <a:lnTo>
                      <a:pt x="722" y="56"/>
                    </a:lnTo>
                    <a:lnTo>
                      <a:pt x="722" y="69"/>
                    </a:lnTo>
                    <a:lnTo>
                      <a:pt x="775" y="73"/>
                    </a:lnTo>
                    <a:lnTo>
                      <a:pt x="791" y="56"/>
                    </a:lnTo>
                    <a:lnTo>
                      <a:pt x="781" y="43"/>
                    </a:lnTo>
                    <a:lnTo>
                      <a:pt x="757" y="46"/>
                    </a:lnTo>
                    <a:lnTo>
                      <a:pt x="762" y="22"/>
                    </a:lnTo>
                    <a:lnTo>
                      <a:pt x="810" y="35"/>
                    </a:lnTo>
                    <a:lnTo>
                      <a:pt x="821" y="54"/>
                    </a:lnTo>
                    <a:lnTo>
                      <a:pt x="860" y="54"/>
                    </a:lnTo>
                    <a:lnTo>
                      <a:pt x="896" y="70"/>
                    </a:lnTo>
                    <a:lnTo>
                      <a:pt x="916" y="69"/>
                    </a:lnTo>
                    <a:lnTo>
                      <a:pt x="938" y="85"/>
                    </a:lnTo>
                    <a:lnTo>
                      <a:pt x="916" y="109"/>
                    </a:lnTo>
                    <a:lnTo>
                      <a:pt x="898" y="91"/>
                    </a:lnTo>
                    <a:lnTo>
                      <a:pt x="885" y="97"/>
                    </a:lnTo>
                    <a:lnTo>
                      <a:pt x="869" y="110"/>
                    </a:lnTo>
                    <a:lnTo>
                      <a:pt x="844" y="121"/>
                    </a:lnTo>
                    <a:lnTo>
                      <a:pt x="856" y="141"/>
                    </a:lnTo>
                    <a:lnTo>
                      <a:pt x="834" y="142"/>
                    </a:lnTo>
                    <a:lnTo>
                      <a:pt x="815" y="165"/>
                    </a:lnTo>
                    <a:lnTo>
                      <a:pt x="794" y="195"/>
                    </a:lnTo>
                    <a:lnTo>
                      <a:pt x="824" y="219"/>
                    </a:lnTo>
                    <a:lnTo>
                      <a:pt x="848" y="251"/>
                    </a:lnTo>
                    <a:lnTo>
                      <a:pt x="890" y="256"/>
                    </a:lnTo>
                    <a:lnTo>
                      <a:pt x="932" y="251"/>
                    </a:lnTo>
                    <a:lnTo>
                      <a:pt x="946" y="266"/>
                    </a:lnTo>
                    <a:lnTo>
                      <a:pt x="940" y="274"/>
                    </a:lnTo>
                    <a:lnTo>
                      <a:pt x="927" y="288"/>
                    </a:lnTo>
                    <a:lnTo>
                      <a:pt x="944" y="317"/>
                    </a:lnTo>
                    <a:lnTo>
                      <a:pt x="951" y="338"/>
                    </a:lnTo>
                    <a:lnTo>
                      <a:pt x="973" y="347"/>
                    </a:lnTo>
                    <a:lnTo>
                      <a:pt x="1002" y="328"/>
                    </a:lnTo>
                    <a:lnTo>
                      <a:pt x="994" y="302"/>
                    </a:lnTo>
                    <a:lnTo>
                      <a:pt x="968" y="285"/>
                    </a:lnTo>
                    <a:lnTo>
                      <a:pt x="999" y="258"/>
                    </a:lnTo>
                    <a:lnTo>
                      <a:pt x="973" y="213"/>
                    </a:lnTo>
                    <a:lnTo>
                      <a:pt x="949" y="195"/>
                    </a:lnTo>
                    <a:lnTo>
                      <a:pt x="968" y="182"/>
                    </a:lnTo>
                    <a:lnTo>
                      <a:pt x="965" y="157"/>
                    </a:lnTo>
                    <a:lnTo>
                      <a:pt x="980" y="142"/>
                    </a:lnTo>
                    <a:lnTo>
                      <a:pt x="1002" y="157"/>
                    </a:lnTo>
                    <a:lnTo>
                      <a:pt x="1060" y="210"/>
                    </a:lnTo>
                    <a:lnTo>
                      <a:pt x="1090" y="214"/>
                    </a:lnTo>
                    <a:lnTo>
                      <a:pt x="1101" y="200"/>
                    </a:lnTo>
                    <a:lnTo>
                      <a:pt x="1093" y="173"/>
                    </a:lnTo>
                    <a:lnTo>
                      <a:pt x="1114" y="179"/>
                    </a:lnTo>
                    <a:lnTo>
                      <a:pt x="1144" y="211"/>
                    </a:lnTo>
                    <a:lnTo>
                      <a:pt x="1151" y="226"/>
                    </a:lnTo>
                    <a:lnTo>
                      <a:pt x="1170" y="238"/>
                    </a:lnTo>
                    <a:lnTo>
                      <a:pt x="1212" y="253"/>
                    </a:lnTo>
                    <a:lnTo>
                      <a:pt x="1231" y="278"/>
                    </a:lnTo>
                    <a:lnTo>
                      <a:pt x="1261" y="294"/>
                    </a:lnTo>
                    <a:lnTo>
                      <a:pt x="1276" y="301"/>
                    </a:lnTo>
                    <a:lnTo>
                      <a:pt x="1277" y="317"/>
                    </a:lnTo>
                    <a:lnTo>
                      <a:pt x="1253" y="326"/>
                    </a:lnTo>
                    <a:lnTo>
                      <a:pt x="1242" y="314"/>
                    </a:lnTo>
                    <a:lnTo>
                      <a:pt x="1228" y="317"/>
                    </a:lnTo>
                    <a:lnTo>
                      <a:pt x="1224" y="342"/>
                    </a:lnTo>
                    <a:lnTo>
                      <a:pt x="1204" y="347"/>
                    </a:lnTo>
                    <a:lnTo>
                      <a:pt x="1184" y="336"/>
                    </a:lnTo>
                    <a:lnTo>
                      <a:pt x="1140" y="336"/>
                    </a:lnTo>
                    <a:lnTo>
                      <a:pt x="1135" y="366"/>
                    </a:lnTo>
                    <a:lnTo>
                      <a:pt x="1143" y="382"/>
                    </a:lnTo>
                    <a:lnTo>
                      <a:pt x="1164" y="371"/>
                    </a:lnTo>
                    <a:lnTo>
                      <a:pt x="1178" y="368"/>
                    </a:lnTo>
                    <a:lnTo>
                      <a:pt x="1197" y="376"/>
                    </a:lnTo>
                    <a:lnTo>
                      <a:pt x="1173" y="400"/>
                    </a:lnTo>
                    <a:lnTo>
                      <a:pt x="1197" y="418"/>
                    </a:lnTo>
                    <a:lnTo>
                      <a:pt x="1228" y="424"/>
                    </a:lnTo>
                    <a:lnTo>
                      <a:pt x="1224" y="437"/>
                    </a:lnTo>
                    <a:lnTo>
                      <a:pt x="1215" y="440"/>
                    </a:lnTo>
                    <a:lnTo>
                      <a:pt x="1184" y="504"/>
                    </a:lnTo>
                    <a:lnTo>
                      <a:pt x="1188" y="463"/>
                    </a:lnTo>
                    <a:lnTo>
                      <a:pt x="1197" y="442"/>
                    </a:lnTo>
                    <a:lnTo>
                      <a:pt x="1184" y="430"/>
                    </a:lnTo>
                    <a:lnTo>
                      <a:pt x="1168" y="443"/>
                    </a:lnTo>
                    <a:lnTo>
                      <a:pt x="1175" y="456"/>
                    </a:lnTo>
                    <a:lnTo>
                      <a:pt x="1164" y="466"/>
                    </a:lnTo>
                    <a:lnTo>
                      <a:pt x="1148" y="474"/>
                    </a:lnTo>
                    <a:lnTo>
                      <a:pt x="1149" y="503"/>
                    </a:lnTo>
                    <a:lnTo>
                      <a:pt x="1132" y="515"/>
                    </a:lnTo>
                    <a:lnTo>
                      <a:pt x="1103" y="519"/>
                    </a:lnTo>
                    <a:lnTo>
                      <a:pt x="1114" y="533"/>
                    </a:lnTo>
                    <a:lnTo>
                      <a:pt x="1103" y="551"/>
                    </a:lnTo>
                    <a:lnTo>
                      <a:pt x="1114" y="565"/>
                    </a:lnTo>
                    <a:lnTo>
                      <a:pt x="1096" y="594"/>
                    </a:lnTo>
                    <a:lnTo>
                      <a:pt x="1090" y="621"/>
                    </a:lnTo>
                    <a:lnTo>
                      <a:pt x="1068" y="639"/>
                    </a:lnTo>
                    <a:lnTo>
                      <a:pt x="1039" y="679"/>
                    </a:lnTo>
                    <a:lnTo>
                      <a:pt x="1036" y="708"/>
                    </a:lnTo>
                    <a:lnTo>
                      <a:pt x="1044" y="733"/>
                    </a:lnTo>
                    <a:lnTo>
                      <a:pt x="1060" y="764"/>
                    </a:lnTo>
                    <a:lnTo>
                      <a:pt x="1066" y="794"/>
                    </a:lnTo>
                    <a:lnTo>
                      <a:pt x="1052" y="807"/>
                    </a:lnTo>
                    <a:lnTo>
                      <a:pt x="1036" y="799"/>
                    </a:lnTo>
                    <a:lnTo>
                      <a:pt x="1039" y="781"/>
                    </a:lnTo>
                    <a:lnTo>
                      <a:pt x="1028" y="748"/>
                    </a:lnTo>
                    <a:lnTo>
                      <a:pt x="1015" y="741"/>
                    </a:lnTo>
                    <a:lnTo>
                      <a:pt x="1010" y="720"/>
                    </a:lnTo>
                    <a:lnTo>
                      <a:pt x="992" y="720"/>
                    </a:lnTo>
                    <a:lnTo>
                      <a:pt x="975" y="706"/>
                    </a:lnTo>
                    <a:lnTo>
                      <a:pt x="957" y="712"/>
                    </a:lnTo>
                    <a:lnTo>
                      <a:pt x="938" y="703"/>
                    </a:lnTo>
                    <a:lnTo>
                      <a:pt x="916" y="714"/>
                    </a:lnTo>
                    <a:lnTo>
                      <a:pt x="877" y="704"/>
                    </a:lnTo>
                    <a:lnTo>
                      <a:pt x="903" y="730"/>
                    </a:lnTo>
                    <a:lnTo>
                      <a:pt x="869" y="728"/>
                    </a:lnTo>
                    <a:lnTo>
                      <a:pt x="848" y="708"/>
                    </a:lnTo>
                    <a:lnTo>
                      <a:pt x="808" y="708"/>
                    </a:lnTo>
                    <a:lnTo>
                      <a:pt x="815" y="741"/>
                    </a:lnTo>
                    <a:lnTo>
                      <a:pt x="784" y="730"/>
                    </a:lnTo>
                    <a:lnTo>
                      <a:pt x="768" y="764"/>
                    </a:lnTo>
                    <a:lnTo>
                      <a:pt x="781" y="776"/>
                    </a:lnTo>
                    <a:lnTo>
                      <a:pt x="768" y="815"/>
                    </a:lnTo>
                    <a:lnTo>
                      <a:pt x="783" y="856"/>
                    </a:lnTo>
                    <a:lnTo>
                      <a:pt x="797" y="885"/>
                    </a:lnTo>
                    <a:lnTo>
                      <a:pt x="816" y="914"/>
                    </a:lnTo>
                    <a:lnTo>
                      <a:pt x="869" y="911"/>
                    </a:lnTo>
                    <a:lnTo>
                      <a:pt x="892" y="906"/>
                    </a:lnTo>
                    <a:lnTo>
                      <a:pt x="896" y="885"/>
                    </a:lnTo>
                    <a:lnTo>
                      <a:pt x="885" y="871"/>
                    </a:lnTo>
                    <a:lnTo>
                      <a:pt x="885" y="856"/>
                    </a:lnTo>
                    <a:lnTo>
                      <a:pt x="919" y="860"/>
                    </a:lnTo>
                    <a:lnTo>
                      <a:pt x="952" y="853"/>
                    </a:lnTo>
                    <a:lnTo>
                      <a:pt x="952" y="871"/>
                    </a:lnTo>
                    <a:lnTo>
                      <a:pt x="943" y="898"/>
                    </a:lnTo>
                    <a:lnTo>
                      <a:pt x="927" y="917"/>
                    </a:lnTo>
                    <a:lnTo>
                      <a:pt x="924" y="944"/>
                    </a:lnTo>
                    <a:lnTo>
                      <a:pt x="944" y="954"/>
                    </a:lnTo>
                    <a:lnTo>
                      <a:pt x="975" y="952"/>
                    </a:lnTo>
                    <a:lnTo>
                      <a:pt x="992" y="959"/>
                    </a:lnTo>
                    <a:lnTo>
                      <a:pt x="1010" y="957"/>
                    </a:lnTo>
                    <a:lnTo>
                      <a:pt x="1015" y="975"/>
                    </a:lnTo>
                    <a:lnTo>
                      <a:pt x="909" y="997"/>
                    </a:lnTo>
                    <a:lnTo>
                      <a:pt x="896" y="999"/>
                    </a:lnTo>
                    <a:lnTo>
                      <a:pt x="884" y="988"/>
                    </a:lnTo>
                    <a:lnTo>
                      <a:pt x="863" y="980"/>
                    </a:lnTo>
                    <a:lnTo>
                      <a:pt x="839" y="952"/>
                    </a:lnTo>
                    <a:lnTo>
                      <a:pt x="812" y="944"/>
                    </a:lnTo>
                    <a:lnTo>
                      <a:pt x="796" y="959"/>
                    </a:lnTo>
                    <a:lnTo>
                      <a:pt x="776" y="948"/>
                    </a:lnTo>
                    <a:lnTo>
                      <a:pt x="757" y="948"/>
                    </a:lnTo>
                    <a:lnTo>
                      <a:pt x="714" y="936"/>
                    </a:lnTo>
                    <a:lnTo>
                      <a:pt x="636" y="890"/>
                    </a:lnTo>
                    <a:lnTo>
                      <a:pt x="631" y="842"/>
                    </a:lnTo>
                    <a:lnTo>
                      <a:pt x="620" y="823"/>
                    </a:lnTo>
                    <a:lnTo>
                      <a:pt x="608" y="807"/>
                    </a:lnTo>
                    <a:lnTo>
                      <a:pt x="591" y="780"/>
                    </a:lnTo>
                    <a:lnTo>
                      <a:pt x="509" y="687"/>
                    </a:lnTo>
                    <a:lnTo>
                      <a:pt x="509" y="722"/>
                    </a:lnTo>
                    <a:lnTo>
                      <a:pt x="559" y="783"/>
                    </a:lnTo>
                    <a:lnTo>
                      <a:pt x="580" y="837"/>
                    </a:lnTo>
                    <a:lnTo>
                      <a:pt x="548" y="826"/>
                    </a:lnTo>
                    <a:lnTo>
                      <a:pt x="543" y="794"/>
                    </a:lnTo>
                    <a:lnTo>
                      <a:pt x="500" y="775"/>
                    </a:lnTo>
                    <a:lnTo>
                      <a:pt x="525" y="764"/>
                    </a:lnTo>
                    <a:lnTo>
                      <a:pt x="469" y="728"/>
                    </a:lnTo>
                    <a:lnTo>
                      <a:pt x="492" y="708"/>
                    </a:lnTo>
                    <a:lnTo>
                      <a:pt x="471" y="672"/>
                    </a:lnTo>
                    <a:lnTo>
                      <a:pt x="407" y="589"/>
                    </a:lnTo>
                    <a:lnTo>
                      <a:pt x="397" y="543"/>
                    </a:lnTo>
                    <a:lnTo>
                      <a:pt x="402" y="503"/>
                    </a:lnTo>
                    <a:lnTo>
                      <a:pt x="418" y="466"/>
                    </a:lnTo>
                    <a:lnTo>
                      <a:pt x="418" y="424"/>
                    </a:lnTo>
                    <a:lnTo>
                      <a:pt x="407" y="402"/>
                    </a:lnTo>
                    <a:lnTo>
                      <a:pt x="442" y="394"/>
                    </a:lnTo>
                    <a:lnTo>
                      <a:pt x="397" y="347"/>
                    </a:lnTo>
                    <a:lnTo>
                      <a:pt x="399" y="325"/>
                    </a:lnTo>
                    <a:lnTo>
                      <a:pt x="381" y="294"/>
                    </a:lnTo>
                    <a:lnTo>
                      <a:pt x="388" y="278"/>
                    </a:lnTo>
                    <a:lnTo>
                      <a:pt x="375" y="267"/>
                    </a:lnTo>
                    <a:lnTo>
                      <a:pt x="372" y="248"/>
                    </a:lnTo>
                    <a:lnTo>
                      <a:pt x="357" y="234"/>
                    </a:lnTo>
                    <a:lnTo>
                      <a:pt x="375" y="219"/>
                    </a:lnTo>
                    <a:lnTo>
                      <a:pt x="351" y="211"/>
                    </a:lnTo>
                    <a:lnTo>
                      <a:pt x="335" y="222"/>
                    </a:lnTo>
                    <a:lnTo>
                      <a:pt x="308" y="195"/>
                    </a:lnTo>
                    <a:lnTo>
                      <a:pt x="280" y="187"/>
                    </a:lnTo>
                    <a:lnTo>
                      <a:pt x="242" y="187"/>
                    </a:lnTo>
                    <a:lnTo>
                      <a:pt x="216" y="213"/>
                    </a:lnTo>
                    <a:lnTo>
                      <a:pt x="205" y="206"/>
                    </a:lnTo>
                    <a:lnTo>
                      <a:pt x="224" y="171"/>
                    </a:lnTo>
                    <a:lnTo>
                      <a:pt x="207" y="179"/>
                    </a:lnTo>
                    <a:lnTo>
                      <a:pt x="167" y="213"/>
                    </a:lnTo>
                    <a:lnTo>
                      <a:pt x="123" y="245"/>
                    </a:lnTo>
                    <a:lnTo>
                      <a:pt x="90" y="253"/>
                    </a:lnTo>
                    <a:lnTo>
                      <a:pt x="24" y="285"/>
                    </a:lnTo>
                    <a:lnTo>
                      <a:pt x="0" y="285"/>
                    </a:lnTo>
                    <a:close/>
                  </a:path>
                </a:pathLst>
              </a:custGeom>
              <a:solidFill>
                <a:srgbClr val="3084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651" name="Freeform 65">
                <a:extLst>
                  <a:ext uri="{FF2B5EF4-FFF2-40B4-BE49-F238E27FC236}">
                    <a16:creationId xmlns:a16="http://schemas.microsoft.com/office/drawing/2014/main" xmlns="" id="{3F058BE3-BE72-4B7D-86EA-A4995BAC29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52" y="1006"/>
                <a:ext cx="1277" cy="1000"/>
              </a:xfrm>
              <a:custGeom>
                <a:avLst/>
                <a:gdLst>
                  <a:gd name="T0" fmla="*/ 101 w 1277"/>
                  <a:gd name="T1" fmla="*/ 207 h 1000"/>
                  <a:gd name="T2" fmla="*/ 83 w 1277"/>
                  <a:gd name="T3" fmla="*/ 144 h 1000"/>
                  <a:gd name="T4" fmla="*/ 182 w 1277"/>
                  <a:gd name="T5" fmla="*/ 93 h 1000"/>
                  <a:gd name="T6" fmla="*/ 225 w 1277"/>
                  <a:gd name="T7" fmla="*/ 56 h 1000"/>
                  <a:gd name="T8" fmla="*/ 306 w 1277"/>
                  <a:gd name="T9" fmla="*/ 47 h 1000"/>
                  <a:gd name="T10" fmla="*/ 550 w 1277"/>
                  <a:gd name="T11" fmla="*/ 48 h 1000"/>
                  <a:gd name="T12" fmla="*/ 674 w 1277"/>
                  <a:gd name="T13" fmla="*/ 69 h 1000"/>
                  <a:gd name="T14" fmla="*/ 626 w 1277"/>
                  <a:gd name="T15" fmla="*/ 68 h 1000"/>
                  <a:gd name="T16" fmla="*/ 594 w 1277"/>
                  <a:gd name="T17" fmla="*/ 4 h 1000"/>
                  <a:gd name="T18" fmla="*/ 658 w 1277"/>
                  <a:gd name="T19" fmla="*/ 0 h 1000"/>
                  <a:gd name="T20" fmla="*/ 702 w 1277"/>
                  <a:gd name="T21" fmla="*/ 31 h 1000"/>
                  <a:gd name="T22" fmla="*/ 774 w 1277"/>
                  <a:gd name="T23" fmla="*/ 74 h 1000"/>
                  <a:gd name="T24" fmla="*/ 762 w 1277"/>
                  <a:gd name="T25" fmla="*/ 23 h 1000"/>
                  <a:gd name="T26" fmla="*/ 896 w 1277"/>
                  <a:gd name="T27" fmla="*/ 71 h 1000"/>
                  <a:gd name="T28" fmla="*/ 898 w 1277"/>
                  <a:gd name="T29" fmla="*/ 92 h 1000"/>
                  <a:gd name="T30" fmla="*/ 856 w 1277"/>
                  <a:gd name="T31" fmla="*/ 141 h 1000"/>
                  <a:gd name="T32" fmla="*/ 824 w 1277"/>
                  <a:gd name="T33" fmla="*/ 220 h 1000"/>
                  <a:gd name="T34" fmla="*/ 946 w 1277"/>
                  <a:gd name="T35" fmla="*/ 266 h 1000"/>
                  <a:gd name="T36" fmla="*/ 950 w 1277"/>
                  <a:gd name="T37" fmla="*/ 338 h 1000"/>
                  <a:gd name="T38" fmla="*/ 968 w 1277"/>
                  <a:gd name="T39" fmla="*/ 285 h 1000"/>
                  <a:gd name="T40" fmla="*/ 968 w 1277"/>
                  <a:gd name="T41" fmla="*/ 183 h 1000"/>
                  <a:gd name="T42" fmla="*/ 1059 w 1277"/>
                  <a:gd name="T43" fmla="*/ 210 h 1000"/>
                  <a:gd name="T44" fmla="*/ 1114 w 1277"/>
                  <a:gd name="T45" fmla="*/ 180 h 1000"/>
                  <a:gd name="T46" fmla="*/ 1211 w 1277"/>
                  <a:gd name="T47" fmla="*/ 253 h 1000"/>
                  <a:gd name="T48" fmla="*/ 1277 w 1277"/>
                  <a:gd name="T49" fmla="*/ 317 h 1000"/>
                  <a:gd name="T50" fmla="*/ 1224 w 1277"/>
                  <a:gd name="T51" fmla="*/ 343 h 1000"/>
                  <a:gd name="T52" fmla="*/ 1134 w 1277"/>
                  <a:gd name="T53" fmla="*/ 367 h 1000"/>
                  <a:gd name="T54" fmla="*/ 1197 w 1277"/>
                  <a:gd name="T55" fmla="*/ 377 h 1000"/>
                  <a:gd name="T56" fmla="*/ 1224 w 1277"/>
                  <a:gd name="T57" fmla="*/ 437 h 1000"/>
                  <a:gd name="T58" fmla="*/ 1197 w 1277"/>
                  <a:gd name="T59" fmla="*/ 442 h 1000"/>
                  <a:gd name="T60" fmla="*/ 1163 w 1277"/>
                  <a:gd name="T61" fmla="*/ 466 h 1000"/>
                  <a:gd name="T62" fmla="*/ 1102 w 1277"/>
                  <a:gd name="T63" fmla="*/ 519 h 1000"/>
                  <a:gd name="T64" fmla="*/ 1096 w 1277"/>
                  <a:gd name="T65" fmla="*/ 594 h 1000"/>
                  <a:gd name="T66" fmla="*/ 1035 w 1277"/>
                  <a:gd name="T67" fmla="*/ 708 h 1000"/>
                  <a:gd name="T68" fmla="*/ 1051 w 1277"/>
                  <a:gd name="T69" fmla="*/ 807 h 1000"/>
                  <a:gd name="T70" fmla="*/ 1014 w 1277"/>
                  <a:gd name="T71" fmla="*/ 742 h 1000"/>
                  <a:gd name="T72" fmla="*/ 957 w 1277"/>
                  <a:gd name="T73" fmla="*/ 713 h 1000"/>
                  <a:gd name="T74" fmla="*/ 902 w 1277"/>
                  <a:gd name="T75" fmla="*/ 731 h 1000"/>
                  <a:gd name="T76" fmla="*/ 814 w 1277"/>
                  <a:gd name="T77" fmla="*/ 742 h 1000"/>
                  <a:gd name="T78" fmla="*/ 768 w 1277"/>
                  <a:gd name="T79" fmla="*/ 815 h 1000"/>
                  <a:gd name="T80" fmla="*/ 869 w 1277"/>
                  <a:gd name="T81" fmla="*/ 911 h 1000"/>
                  <a:gd name="T82" fmla="*/ 885 w 1277"/>
                  <a:gd name="T83" fmla="*/ 857 h 1000"/>
                  <a:gd name="T84" fmla="*/ 942 w 1277"/>
                  <a:gd name="T85" fmla="*/ 899 h 1000"/>
                  <a:gd name="T86" fmla="*/ 974 w 1277"/>
                  <a:gd name="T87" fmla="*/ 953 h 1000"/>
                  <a:gd name="T88" fmla="*/ 909 w 1277"/>
                  <a:gd name="T89" fmla="*/ 998 h 1000"/>
                  <a:gd name="T90" fmla="*/ 838 w 1277"/>
                  <a:gd name="T91" fmla="*/ 953 h 1000"/>
                  <a:gd name="T92" fmla="*/ 757 w 1277"/>
                  <a:gd name="T93" fmla="*/ 948 h 1000"/>
                  <a:gd name="T94" fmla="*/ 619 w 1277"/>
                  <a:gd name="T95" fmla="*/ 823 h 1000"/>
                  <a:gd name="T96" fmla="*/ 509 w 1277"/>
                  <a:gd name="T97" fmla="*/ 723 h 1000"/>
                  <a:gd name="T98" fmla="*/ 542 w 1277"/>
                  <a:gd name="T99" fmla="*/ 795 h 1000"/>
                  <a:gd name="T100" fmla="*/ 491 w 1277"/>
                  <a:gd name="T101" fmla="*/ 708 h 1000"/>
                  <a:gd name="T102" fmla="*/ 402 w 1277"/>
                  <a:gd name="T103" fmla="*/ 503 h 1000"/>
                  <a:gd name="T104" fmla="*/ 442 w 1277"/>
                  <a:gd name="T105" fmla="*/ 394 h 1000"/>
                  <a:gd name="T106" fmla="*/ 387 w 1277"/>
                  <a:gd name="T107" fmla="*/ 279 h 1000"/>
                  <a:gd name="T108" fmla="*/ 374 w 1277"/>
                  <a:gd name="T109" fmla="*/ 220 h 1000"/>
                  <a:gd name="T110" fmla="*/ 280 w 1277"/>
                  <a:gd name="T111" fmla="*/ 188 h 1000"/>
                  <a:gd name="T112" fmla="*/ 224 w 1277"/>
                  <a:gd name="T113" fmla="*/ 172 h 1000"/>
                  <a:gd name="T114" fmla="*/ 89 w 1277"/>
                  <a:gd name="T115" fmla="*/ 253 h 1000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w 1277"/>
                  <a:gd name="T175" fmla="*/ 0 h 1000"/>
                  <a:gd name="T176" fmla="*/ 1277 w 1277"/>
                  <a:gd name="T177" fmla="*/ 1000 h 1000"/>
                </a:gdLst>
                <a:ahLst/>
                <a:cxnLst>
                  <a:cxn ang="T116">
                    <a:pos x="T0" y="T1"/>
                  </a:cxn>
                  <a:cxn ang="T117">
                    <a:pos x="T2" y="T3"/>
                  </a:cxn>
                  <a:cxn ang="T118">
                    <a:pos x="T4" y="T5"/>
                  </a:cxn>
                  <a:cxn ang="T119">
                    <a:pos x="T6" y="T7"/>
                  </a:cxn>
                  <a:cxn ang="T120">
                    <a:pos x="T8" y="T9"/>
                  </a:cxn>
                  <a:cxn ang="T121">
                    <a:pos x="T10" y="T11"/>
                  </a:cxn>
                  <a:cxn ang="T122">
                    <a:pos x="T12" y="T13"/>
                  </a:cxn>
                  <a:cxn ang="T123">
                    <a:pos x="T14" y="T15"/>
                  </a:cxn>
                  <a:cxn ang="T124">
                    <a:pos x="T16" y="T17"/>
                  </a:cxn>
                  <a:cxn ang="T125">
                    <a:pos x="T18" y="T19"/>
                  </a:cxn>
                  <a:cxn ang="T126">
                    <a:pos x="T20" y="T21"/>
                  </a:cxn>
                  <a:cxn ang="T127">
                    <a:pos x="T22" y="T23"/>
                  </a:cxn>
                  <a:cxn ang="T128">
                    <a:pos x="T24" y="T25"/>
                  </a:cxn>
                  <a:cxn ang="T129">
                    <a:pos x="T26" y="T27"/>
                  </a:cxn>
                  <a:cxn ang="T130">
                    <a:pos x="T28" y="T29"/>
                  </a:cxn>
                  <a:cxn ang="T131">
                    <a:pos x="T30" y="T31"/>
                  </a:cxn>
                  <a:cxn ang="T132">
                    <a:pos x="T32" y="T33"/>
                  </a:cxn>
                  <a:cxn ang="T133">
                    <a:pos x="T34" y="T35"/>
                  </a:cxn>
                  <a:cxn ang="T134">
                    <a:pos x="T36" y="T37"/>
                  </a:cxn>
                  <a:cxn ang="T135">
                    <a:pos x="T38" y="T39"/>
                  </a:cxn>
                  <a:cxn ang="T136">
                    <a:pos x="T40" y="T41"/>
                  </a:cxn>
                  <a:cxn ang="T137">
                    <a:pos x="T42" y="T43"/>
                  </a:cxn>
                  <a:cxn ang="T138">
                    <a:pos x="T44" y="T45"/>
                  </a:cxn>
                  <a:cxn ang="T139">
                    <a:pos x="T46" y="T47"/>
                  </a:cxn>
                  <a:cxn ang="T140">
                    <a:pos x="T48" y="T49"/>
                  </a:cxn>
                  <a:cxn ang="T141">
                    <a:pos x="T50" y="T51"/>
                  </a:cxn>
                  <a:cxn ang="T142">
                    <a:pos x="T52" y="T53"/>
                  </a:cxn>
                  <a:cxn ang="T143">
                    <a:pos x="T54" y="T55"/>
                  </a:cxn>
                  <a:cxn ang="T144">
                    <a:pos x="T56" y="T57"/>
                  </a:cxn>
                  <a:cxn ang="T145">
                    <a:pos x="T58" y="T59"/>
                  </a:cxn>
                  <a:cxn ang="T146">
                    <a:pos x="T60" y="T61"/>
                  </a:cxn>
                  <a:cxn ang="T147">
                    <a:pos x="T62" y="T63"/>
                  </a:cxn>
                  <a:cxn ang="T148">
                    <a:pos x="T64" y="T65"/>
                  </a:cxn>
                  <a:cxn ang="T149">
                    <a:pos x="T66" y="T67"/>
                  </a:cxn>
                  <a:cxn ang="T150">
                    <a:pos x="T68" y="T69"/>
                  </a:cxn>
                  <a:cxn ang="T151">
                    <a:pos x="T70" y="T71"/>
                  </a:cxn>
                  <a:cxn ang="T152">
                    <a:pos x="T72" y="T73"/>
                  </a:cxn>
                  <a:cxn ang="T153">
                    <a:pos x="T74" y="T75"/>
                  </a:cxn>
                  <a:cxn ang="T154">
                    <a:pos x="T76" y="T77"/>
                  </a:cxn>
                  <a:cxn ang="T155">
                    <a:pos x="T78" y="T79"/>
                  </a:cxn>
                  <a:cxn ang="T156">
                    <a:pos x="T80" y="T81"/>
                  </a:cxn>
                  <a:cxn ang="T157">
                    <a:pos x="T82" y="T83"/>
                  </a:cxn>
                  <a:cxn ang="T158">
                    <a:pos x="T84" y="T85"/>
                  </a:cxn>
                  <a:cxn ang="T159">
                    <a:pos x="T86" y="T87"/>
                  </a:cxn>
                  <a:cxn ang="T160">
                    <a:pos x="T88" y="T89"/>
                  </a:cxn>
                  <a:cxn ang="T161">
                    <a:pos x="T90" y="T91"/>
                  </a:cxn>
                  <a:cxn ang="T162">
                    <a:pos x="T92" y="T93"/>
                  </a:cxn>
                  <a:cxn ang="T163">
                    <a:pos x="T94" y="T95"/>
                  </a:cxn>
                  <a:cxn ang="T164">
                    <a:pos x="T96" y="T97"/>
                  </a:cxn>
                  <a:cxn ang="T165">
                    <a:pos x="T98" y="T99"/>
                  </a:cxn>
                  <a:cxn ang="T166">
                    <a:pos x="T100" y="T101"/>
                  </a:cxn>
                  <a:cxn ang="T167">
                    <a:pos x="T102" y="T103"/>
                  </a:cxn>
                  <a:cxn ang="T168">
                    <a:pos x="T104" y="T105"/>
                  </a:cxn>
                  <a:cxn ang="T169">
                    <a:pos x="T106" y="T107"/>
                  </a:cxn>
                  <a:cxn ang="T170">
                    <a:pos x="T108" y="T109"/>
                  </a:cxn>
                  <a:cxn ang="T171">
                    <a:pos x="T110" y="T111"/>
                  </a:cxn>
                  <a:cxn ang="T172">
                    <a:pos x="T112" y="T113"/>
                  </a:cxn>
                  <a:cxn ang="T173">
                    <a:pos x="T114" y="T115"/>
                  </a:cxn>
                </a:cxnLst>
                <a:rect l="T174" t="T175" r="T176" b="T177"/>
                <a:pathLst>
                  <a:path w="1277" h="1000">
                    <a:moveTo>
                      <a:pt x="0" y="285"/>
                    </a:moveTo>
                    <a:lnTo>
                      <a:pt x="61" y="245"/>
                    </a:lnTo>
                    <a:lnTo>
                      <a:pt x="94" y="231"/>
                    </a:lnTo>
                    <a:lnTo>
                      <a:pt x="101" y="207"/>
                    </a:lnTo>
                    <a:lnTo>
                      <a:pt x="72" y="191"/>
                    </a:lnTo>
                    <a:lnTo>
                      <a:pt x="70" y="164"/>
                    </a:lnTo>
                    <a:lnTo>
                      <a:pt x="85" y="157"/>
                    </a:lnTo>
                    <a:lnTo>
                      <a:pt x="83" y="144"/>
                    </a:lnTo>
                    <a:lnTo>
                      <a:pt x="129" y="141"/>
                    </a:lnTo>
                    <a:lnTo>
                      <a:pt x="142" y="119"/>
                    </a:lnTo>
                    <a:lnTo>
                      <a:pt x="144" y="98"/>
                    </a:lnTo>
                    <a:lnTo>
                      <a:pt x="182" y="93"/>
                    </a:lnTo>
                    <a:lnTo>
                      <a:pt x="185" y="74"/>
                    </a:lnTo>
                    <a:lnTo>
                      <a:pt x="147" y="69"/>
                    </a:lnTo>
                    <a:lnTo>
                      <a:pt x="166" y="56"/>
                    </a:lnTo>
                    <a:lnTo>
                      <a:pt x="225" y="56"/>
                    </a:lnTo>
                    <a:lnTo>
                      <a:pt x="245" y="39"/>
                    </a:lnTo>
                    <a:lnTo>
                      <a:pt x="272" y="36"/>
                    </a:lnTo>
                    <a:lnTo>
                      <a:pt x="286" y="23"/>
                    </a:lnTo>
                    <a:lnTo>
                      <a:pt x="306" y="47"/>
                    </a:lnTo>
                    <a:lnTo>
                      <a:pt x="382" y="42"/>
                    </a:lnTo>
                    <a:lnTo>
                      <a:pt x="418" y="68"/>
                    </a:lnTo>
                    <a:lnTo>
                      <a:pt x="533" y="60"/>
                    </a:lnTo>
                    <a:lnTo>
                      <a:pt x="550" y="48"/>
                    </a:lnTo>
                    <a:lnTo>
                      <a:pt x="592" y="69"/>
                    </a:lnTo>
                    <a:lnTo>
                      <a:pt x="640" y="85"/>
                    </a:lnTo>
                    <a:lnTo>
                      <a:pt x="661" y="80"/>
                    </a:lnTo>
                    <a:lnTo>
                      <a:pt x="674" y="69"/>
                    </a:lnTo>
                    <a:lnTo>
                      <a:pt x="712" y="74"/>
                    </a:lnTo>
                    <a:lnTo>
                      <a:pt x="686" y="60"/>
                    </a:lnTo>
                    <a:lnTo>
                      <a:pt x="662" y="63"/>
                    </a:lnTo>
                    <a:lnTo>
                      <a:pt x="626" y="68"/>
                    </a:lnTo>
                    <a:lnTo>
                      <a:pt x="611" y="47"/>
                    </a:lnTo>
                    <a:lnTo>
                      <a:pt x="590" y="36"/>
                    </a:lnTo>
                    <a:lnTo>
                      <a:pt x="590" y="20"/>
                    </a:lnTo>
                    <a:lnTo>
                      <a:pt x="594" y="4"/>
                    </a:lnTo>
                    <a:lnTo>
                      <a:pt x="613" y="0"/>
                    </a:lnTo>
                    <a:lnTo>
                      <a:pt x="634" y="15"/>
                    </a:lnTo>
                    <a:lnTo>
                      <a:pt x="640" y="7"/>
                    </a:lnTo>
                    <a:lnTo>
                      <a:pt x="658" y="0"/>
                    </a:lnTo>
                    <a:lnTo>
                      <a:pt x="675" y="12"/>
                    </a:lnTo>
                    <a:lnTo>
                      <a:pt x="690" y="4"/>
                    </a:lnTo>
                    <a:lnTo>
                      <a:pt x="701" y="16"/>
                    </a:lnTo>
                    <a:lnTo>
                      <a:pt x="702" y="31"/>
                    </a:lnTo>
                    <a:lnTo>
                      <a:pt x="736" y="42"/>
                    </a:lnTo>
                    <a:lnTo>
                      <a:pt x="722" y="56"/>
                    </a:lnTo>
                    <a:lnTo>
                      <a:pt x="722" y="69"/>
                    </a:lnTo>
                    <a:lnTo>
                      <a:pt x="774" y="74"/>
                    </a:lnTo>
                    <a:lnTo>
                      <a:pt x="790" y="56"/>
                    </a:lnTo>
                    <a:lnTo>
                      <a:pt x="781" y="44"/>
                    </a:lnTo>
                    <a:lnTo>
                      <a:pt x="757" y="47"/>
                    </a:lnTo>
                    <a:lnTo>
                      <a:pt x="762" y="23"/>
                    </a:lnTo>
                    <a:lnTo>
                      <a:pt x="810" y="36"/>
                    </a:lnTo>
                    <a:lnTo>
                      <a:pt x="821" y="55"/>
                    </a:lnTo>
                    <a:lnTo>
                      <a:pt x="859" y="55"/>
                    </a:lnTo>
                    <a:lnTo>
                      <a:pt x="896" y="71"/>
                    </a:lnTo>
                    <a:lnTo>
                      <a:pt x="915" y="69"/>
                    </a:lnTo>
                    <a:lnTo>
                      <a:pt x="938" y="85"/>
                    </a:lnTo>
                    <a:lnTo>
                      <a:pt x="915" y="109"/>
                    </a:lnTo>
                    <a:lnTo>
                      <a:pt x="898" y="92"/>
                    </a:lnTo>
                    <a:lnTo>
                      <a:pt x="885" y="98"/>
                    </a:lnTo>
                    <a:lnTo>
                      <a:pt x="869" y="111"/>
                    </a:lnTo>
                    <a:lnTo>
                      <a:pt x="843" y="122"/>
                    </a:lnTo>
                    <a:lnTo>
                      <a:pt x="856" y="141"/>
                    </a:lnTo>
                    <a:lnTo>
                      <a:pt x="834" y="143"/>
                    </a:lnTo>
                    <a:lnTo>
                      <a:pt x="814" y="165"/>
                    </a:lnTo>
                    <a:lnTo>
                      <a:pt x="794" y="196"/>
                    </a:lnTo>
                    <a:lnTo>
                      <a:pt x="824" y="220"/>
                    </a:lnTo>
                    <a:lnTo>
                      <a:pt x="848" y="252"/>
                    </a:lnTo>
                    <a:lnTo>
                      <a:pt x="890" y="257"/>
                    </a:lnTo>
                    <a:lnTo>
                      <a:pt x="931" y="252"/>
                    </a:lnTo>
                    <a:lnTo>
                      <a:pt x="946" y="266"/>
                    </a:lnTo>
                    <a:lnTo>
                      <a:pt x="939" y="274"/>
                    </a:lnTo>
                    <a:lnTo>
                      <a:pt x="926" y="289"/>
                    </a:lnTo>
                    <a:lnTo>
                      <a:pt x="944" y="317"/>
                    </a:lnTo>
                    <a:lnTo>
                      <a:pt x="950" y="338"/>
                    </a:lnTo>
                    <a:lnTo>
                      <a:pt x="973" y="348"/>
                    </a:lnTo>
                    <a:lnTo>
                      <a:pt x="1002" y="329"/>
                    </a:lnTo>
                    <a:lnTo>
                      <a:pt x="994" y="303"/>
                    </a:lnTo>
                    <a:lnTo>
                      <a:pt x="968" y="285"/>
                    </a:lnTo>
                    <a:lnTo>
                      <a:pt x="998" y="258"/>
                    </a:lnTo>
                    <a:lnTo>
                      <a:pt x="973" y="213"/>
                    </a:lnTo>
                    <a:lnTo>
                      <a:pt x="949" y="196"/>
                    </a:lnTo>
                    <a:lnTo>
                      <a:pt x="968" y="183"/>
                    </a:lnTo>
                    <a:lnTo>
                      <a:pt x="965" y="157"/>
                    </a:lnTo>
                    <a:lnTo>
                      <a:pt x="979" y="143"/>
                    </a:lnTo>
                    <a:lnTo>
                      <a:pt x="1002" y="157"/>
                    </a:lnTo>
                    <a:lnTo>
                      <a:pt x="1059" y="210"/>
                    </a:lnTo>
                    <a:lnTo>
                      <a:pt x="1090" y="215"/>
                    </a:lnTo>
                    <a:lnTo>
                      <a:pt x="1101" y="201"/>
                    </a:lnTo>
                    <a:lnTo>
                      <a:pt x="1093" y="173"/>
                    </a:lnTo>
                    <a:lnTo>
                      <a:pt x="1114" y="180"/>
                    </a:lnTo>
                    <a:lnTo>
                      <a:pt x="1144" y="212"/>
                    </a:lnTo>
                    <a:lnTo>
                      <a:pt x="1150" y="226"/>
                    </a:lnTo>
                    <a:lnTo>
                      <a:pt x="1170" y="239"/>
                    </a:lnTo>
                    <a:lnTo>
                      <a:pt x="1211" y="253"/>
                    </a:lnTo>
                    <a:lnTo>
                      <a:pt x="1230" y="279"/>
                    </a:lnTo>
                    <a:lnTo>
                      <a:pt x="1261" y="295"/>
                    </a:lnTo>
                    <a:lnTo>
                      <a:pt x="1275" y="301"/>
                    </a:lnTo>
                    <a:lnTo>
                      <a:pt x="1277" y="317"/>
                    </a:lnTo>
                    <a:lnTo>
                      <a:pt x="1253" y="327"/>
                    </a:lnTo>
                    <a:lnTo>
                      <a:pt x="1242" y="314"/>
                    </a:lnTo>
                    <a:lnTo>
                      <a:pt x="1227" y="317"/>
                    </a:lnTo>
                    <a:lnTo>
                      <a:pt x="1224" y="343"/>
                    </a:lnTo>
                    <a:lnTo>
                      <a:pt x="1203" y="348"/>
                    </a:lnTo>
                    <a:lnTo>
                      <a:pt x="1184" y="337"/>
                    </a:lnTo>
                    <a:lnTo>
                      <a:pt x="1139" y="337"/>
                    </a:lnTo>
                    <a:lnTo>
                      <a:pt x="1134" y="367"/>
                    </a:lnTo>
                    <a:lnTo>
                      <a:pt x="1142" y="383"/>
                    </a:lnTo>
                    <a:lnTo>
                      <a:pt x="1163" y="372"/>
                    </a:lnTo>
                    <a:lnTo>
                      <a:pt x="1178" y="369"/>
                    </a:lnTo>
                    <a:lnTo>
                      <a:pt x="1197" y="377"/>
                    </a:lnTo>
                    <a:lnTo>
                      <a:pt x="1173" y="401"/>
                    </a:lnTo>
                    <a:lnTo>
                      <a:pt x="1197" y="418"/>
                    </a:lnTo>
                    <a:lnTo>
                      <a:pt x="1227" y="425"/>
                    </a:lnTo>
                    <a:lnTo>
                      <a:pt x="1224" y="437"/>
                    </a:lnTo>
                    <a:lnTo>
                      <a:pt x="1214" y="441"/>
                    </a:lnTo>
                    <a:lnTo>
                      <a:pt x="1184" y="505"/>
                    </a:lnTo>
                    <a:lnTo>
                      <a:pt x="1187" y="463"/>
                    </a:lnTo>
                    <a:lnTo>
                      <a:pt x="1197" y="442"/>
                    </a:lnTo>
                    <a:lnTo>
                      <a:pt x="1184" y="431"/>
                    </a:lnTo>
                    <a:lnTo>
                      <a:pt x="1168" y="444"/>
                    </a:lnTo>
                    <a:lnTo>
                      <a:pt x="1174" y="457"/>
                    </a:lnTo>
                    <a:lnTo>
                      <a:pt x="1163" y="466"/>
                    </a:lnTo>
                    <a:lnTo>
                      <a:pt x="1147" y="474"/>
                    </a:lnTo>
                    <a:lnTo>
                      <a:pt x="1149" y="503"/>
                    </a:lnTo>
                    <a:lnTo>
                      <a:pt x="1131" y="516"/>
                    </a:lnTo>
                    <a:lnTo>
                      <a:pt x="1102" y="519"/>
                    </a:lnTo>
                    <a:lnTo>
                      <a:pt x="1114" y="534"/>
                    </a:lnTo>
                    <a:lnTo>
                      <a:pt x="1102" y="551"/>
                    </a:lnTo>
                    <a:lnTo>
                      <a:pt x="1114" y="566"/>
                    </a:lnTo>
                    <a:lnTo>
                      <a:pt x="1096" y="594"/>
                    </a:lnTo>
                    <a:lnTo>
                      <a:pt x="1090" y="622"/>
                    </a:lnTo>
                    <a:lnTo>
                      <a:pt x="1067" y="639"/>
                    </a:lnTo>
                    <a:lnTo>
                      <a:pt x="1038" y="679"/>
                    </a:lnTo>
                    <a:lnTo>
                      <a:pt x="1035" y="708"/>
                    </a:lnTo>
                    <a:lnTo>
                      <a:pt x="1043" y="734"/>
                    </a:lnTo>
                    <a:lnTo>
                      <a:pt x="1059" y="764"/>
                    </a:lnTo>
                    <a:lnTo>
                      <a:pt x="1066" y="795"/>
                    </a:lnTo>
                    <a:lnTo>
                      <a:pt x="1051" y="807"/>
                    </a:lnTo>
                    <a:lnTo>
                      <a:pt x="1035" y="799"/>
                    </a:lnTo>
                    <a:lnTo>
                      <a:pt x="1038" y="782"/>
                    </a:lnTo>
                    <a:lnTo>
                      <a:pt x="1027" y="748"/>
                    </a:lnTo>
                    <a:lnTo>
                      <a:pt x="1014" y="742"/>
                    </a:lnTo>
                    <a:lnTo>
                      <a:pt x="1010" y="721"/>
                    </a:lnTo>
                    <a:lnTo>
                      <a:pt x="992" y="721"/>
                    </a:lnTo>
                    <a:lnTo>
                      <a:pt x="974" y="707"/>
                    </a:lnTo>
                    <a:lnTo>
                      <a:pt x="957" y="713"/>
                    </a:lnTo>
                    <a:lnTo>
                      <a:pt x="938" y="703"/>
                    </a:lnTo>
                    <a:lnTo>
                      <a:pt x="915" y="715"/>
                    </a:lnTo>
                    <a:lnTo>
                      <a:pt x="877" y="705"/>
                    </a:lnTo>
                    <a:lnTo>
                      <a:pt x="902" y="731"/>
                    </a:lnTo>
                    <a:lnTo>
                      <a:pt x="869" y="729"/>
                    </a:lnTo>
                    <a:lnTo>
                      <a:pt x="848" y="708"/>
                    </a:lnTo>
                    <a:lnTo>
                      <a:pt x="808" y="708"/>
                    </a:lnTo>
                    <a:lnTo>
                      <a:pt x="814" y="742"/>
                    </a:lnTo>
                    <a:lnTo>
                      <a:pt x="784" y="731"/>
                    </a:lnTo>
                    <a:lnTo>
                      <a:pt x="768" y="764"/>
                    </a:lnTo>
                    <a:lnTo>
                      <a:pt x="781" y="777"/>
                    </a:lnTo>
                    <a:lnTo>
                      <a:pt x="768" y="815"/>
                    </a:lnTo>
                    <a:lnTo>
                      <a:pt x="782" y="857"/>
                    </a:lnTo>
                    <a:lnTo>
                      <a:pt x="797" y="886"/>
                    </a:lnTo>
                    <a:lnTo>
                      <a:pt x="816" y="915"/>
                    </a:lnTo>
                    <a:lnTo>
                      <a:pt x="869" y="911"/>
                    </a:lnTo>
                    <a:lnTo>
                      <a:pt x="891" y="907"/>
                    </a:lnTo>
                    <a:lnTo>
                      <a:pt x="896" y="886"/>
                    </a:lnTo>
                    <a:lnTo>
                      <a:pt x="885" y="871"/>
                    </a:lnTo>
                    <a:lnTo>
                      <a:pt x="885" y="857"/>
                    </a:lnTo>
                    <a:lnTo>
                      <a:pt x="918" y="860"/>
                    </a:lnTo>
                    <a:lnTo>
                      <a:pt x="952" y="854"/>
                    </a:lnTo>
                    <a:lnTo>
                      <a:pt x="952" y="871"/>
                    </a:lnTo>
                    <a:lnTo>
                      <a:pt x="942" y="899"/>
                    </a:lnTo>
                    <a:lnTo>
                      <a:pt x="926" y="918"/>
                    </a:lnTo>
                    <a:lnTo>
                      <a:pt x="923" y="945"/>
                    </a:lnTo>
                    <a:lnTo>
                      <a:pt x="944" y="955"/>
                    </a:lnTo>
                    <a:lnTo>
                      <a:pt x="974" y="953"/>
                    </a:lnTo>
                    <a:lnTo>
                      <a:pt x="992" y="959"/>
                    </a:lnTo>
                    <a:lnTo>
                      <a:pt x="1010" y="958"/>
                    </a:lnTo>
                    <a:lnTo>
                      <a:pt x="1014" y="976"/>
                    </a:lnTo>
                    <a:lnTo>
                      <a:pt x="909" y="998"/>
                    </a:lnTo>
                    <a:lnTo>
                      <a:pt x="896" y="1000"/>
                    </a:lnTo>
                    <a:lnTo>
                      <a:pt x="883" y="988"/>
                    </a:lnTo>
                    <a:lnTo>
                      <a:pt x="862" y="980"/>
                    </a:lnTo>
                    <a:lnTo>
                      <a:pt x="838" y="953"/>
                    </a:lnTo>
                    <a:lnTo>
                      <a:pt x="811" y="945"/>
                    </a:lnTo>
                    <a:lnTo>
                      <a:pt x="795" y="959"/>
                    </a:lnTo>
                    <a:lnTo>
                      <a:pt x="776" y="948"/>
                    </a:lnTo>
                    <a:lnTo>
                      <a:pt x="757" y="948"/>
                    </a:lnTo>
                    <a:lnTo>
                      <a:pt x="714" y="937"/>
                    </a:lnTo>
                    <a:lnTo>
                      <a:pt x="635" y="891"/>
                    </a:lnTo>
                    <a:lnTo>
                      <a:pt x="630" y="843"/>
                    </a:lnTo>
                    <a:lnTo>
                      <a:pt x="619" y="823"/>
                    </a:lnTo>
                    <a:lnTo>
                      <a:pt x="608" y="807"/>
                    </a:lnTo>
                    <a:lnTo>
                      <a:pt x="590" y="780"/>
                    </a:lnTo>
                    <a:lnTo>
                      <a:pt x="509" y="687"/>
                    </a:lnTo>
                    <a:lnTo>
                      <a:pt x="509" y="723"/>
                    </a:lnTo>
                    <a:lnTo>
                      <a:pt x="558" y="783"/>
                    </a:lnTo>
                    <a:lnTo>
                      <a:pt x="579" y="838"/>
                    </a:lnTo>
                    <a:lnTo>
                      <a:pt x="547" y="827"/>
                    </a:lnTo>
                    <a:lnTo>
                      <a:pt x="542" y="795"/>
                    </a:lnTo>
                    <a:lnTo>
                      <a:pt x="499" y="775"/>
                    </a:lnTo>
                    <a:lnTo>
                      <a:pt x="525" y="764"/>
                    </a:lnTo>
                    <a:lnTo>
                      <a:pt x="469" y="729"/>
                    </a:lnTo>
                    <a:lnTo>
                      <a:pt x="491" y="708"/>
                    </a:lnTo>
                    <a:lnTo>
                      <a:pt x="470" y="673"/>
                    </a:lnTo>
                    <a:lnTo>
                      <a:pt x="406" y="590"/>
                    </a:lnTo>
                    <a:lnTo>
                      <a:pt x="397" y="543"/>
                    </a:lnTo>
                    <a:lnTo>
                      <a:pt x="402" y="503"/>
                    </a:lnTo>
                    <a:lnTo>
                      <a:pt x="418" y="466"/>
                    </a:lnTo>
                    <a:lnTo>
                      <a:pt x="418" y="425"/>
                    </a:lnTo>
                    <a:lnTo>
                      <a:pt x="406" y="402"/>
                    </a:lnTo>
                    <a:lnTo>
                      <a:pt x="442" y="394"/>
                    </a:lnTo>
                    <a:lnTo>
                      <a:pt x="397" y="348"/>
                    </a:lnTo>
                    <a:lnTo>
                      <a:pt x="398" y="325"/>
                    </a:lnTo>
                    <a:lnTo>
                      <a:pt x="381" y="295"/>
                    </a:lnTo>
                    <a:lnTo>
                      <a:pt x="387" y="279"/>
                    </a:lnTo>
                    <a:lnTo>
                      <a:pt x="374" y="268"/>
                    </a:lnTo>
                    <a:lnTo>
                      <a:pt x="371" y="249"/>
                    </a:lnTo>
                    <a:lnTo>
                      <a:pt x="357" y="234"/>
                    </a:lnTo>
                    <a:lnTo>
                      <a:pt x="374" y="220"/>
                    </a:lnTo>
                    <a:lnTo>
                      <a:pt x="350" y="212"/>
                    </a:lnTo>
                    <a:lnTo>
                      <a:pt x="334" y="223"/>
                    </a:lnTo>
                    <a:lnTo>
                      <a:pt x="307" y="196"/>
                    </a:lnTo>
                    <a:lnTo>
                      <a:pt x="280" y="188"/>
                    </a:lnTo>
                    <a:lnTo>
                      <a:pt x="241" y="188"/>
                    </a:lnTo>
                    <a:lnTo>
                      <a:pt x="216" y="213"/>
                    </a:lnTo>
                    <a:lnTo>
                      <a:pt x="205" y="207"/>
                    </a:lnTo>
                    <a:lnTo>
                      <a:pt x="224" y="172"/>
                    </a:lnTo>
                    <a:lnTo>
                      <a:pt x="206" y="180"/>
                    </a:lnTo>
                    <a:lnTo>
                      <a:pt x="166" y="213"/>
                    </a:lnTo>
                    <a:lnTo>
                      <a:pt x="123" y="245"/>
                    </a:lnTo>
                    <a:lnTo>
                      <a:pt x="89" y="253"/>
                    </a:lnTo>
                    <a:lnTo>
                      <a:pt x="24" y="285"/>
                    </a:lnTo>
                    <a:lnTo>
                      <a:pt x="0" y="285"/>
                    </a:lnTo>
                    <a:close/>
                  </a:path>
                </a:pathLst>
              </a:custGeom>
              <a:solidFill>
                <a:srgbClr val="51DC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  <p:grpSp>
          <p:nvGrpSpPr>
            <p:cNvPr id="51" name="Group 66">
              <a:extLst>
                <a:ext uri="{FF2B5EF4-FFF2-40B4-BE49-F238E27FC236}">
                  <a16:creationId xmlns:a16="http://schemas.microsoft.com/office/drawing/2014/main" xmlns="" id="{653933E9-0574-4969-A502-5177CFED057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73" y="998"/>
              <a:ext cx="291" cy="157"/>
              <a:chOff x="1873" y="998"/>
              <a:chExt cx="291" cy="157"/>
            </a:xfrm>
          </p:grpSpPr>
          <p:sp>
            <p:nvSpPr>
              <p:cNvPr id="646" name="Freeform 67">
                <a:extLst>
                  <a:ext uri="{FF2B5EF4-FFF2-40B4-BE49-F238E27FC236}">
                    <a16:creationId xmlns:a16="http://schemas.microsoft.com/office/drawing/2014/main" xmlns="" id="{77DBBA63-202E-4187-A848-AD97AFFD8A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73" y="998"/>
                <a:ext cx="278" cy="144"/>
              </a:xfrm>
              <a:custGeom>
                <a:avLst/>
                <a:gdLst>
                  <a:gd name="T0" fmla="*/ 9 w 278"/>
                  <a:gd name="T1" fmla="*/ 0 h 144"/>
                  <a:gd name="T2" fmla="*/ 0 w 278"/>
                  <a:gd name="T3" fmla="*/ 10 h 144"/>
                  <a:gd name="T4" fmla="*/ 0 w 278"/>
                  <a:gd name="T5" fmla="*/ 24 h 144"/>
                  <a:gd name="T6" fmla="*/ 19 w 278"/>
                  <a:gd name="T7" fmla="*/ 40 h 144"/>
                  <a:gd name="T8" fmla="*/ 27 w 278"/>
                  <a:gd name="T9" fmla="*/ 37 h 144"/>
                  <a:gd name="T10" fmla="*/ 33 w 278"/>
                  <a:gd name="T11" fmla="*/ 42 h 144"/>
                  <a:gd name="T12" fmla="*/ 48 w 278"/>
                  <a:gd name="T13" fmla="*/ 44 h 144"/>
                  <a:gd name="T14" fmla="*/ 54 w 278"/>
                  <a:gd name="T15" fmla="*/ 34 h 144"/>
                  <a:gd name="T16" fmla="*/ 83 w 278"/>
                  <a:gd name="T17" fmla="*/ 37 h 144"/>
                  <a:gd name="T18" fmla="*/ 86 w 278"/>
                  <a:gd name="T19" fmla="*/ 45 h 144"/>
                  <a:gd name="T20" fmla="*/ 97 w 278"/>
                  <a:gd name="T21" fmla="*/ 50 h 144"/>
                  <a:gd name="T22" fmla="*/ 120 w 278"/>
                  <a:gd name="T23" fmla="*/ 48 h 144"/>
                  <a:gd name="T24" fmla="*/ 126 w 278"/>
                  <a:gd name="T25" fmla="*/ 55 h 144"/>
                  <a:gd name="T26" fmla="*/ 139 w 278"/>
                  <a:gd name="T27" fmla="*/ 58 h 144"/>
                  <a:gd name="T28" fmla="*/ 149 w 278"/>
                  <a:gd name="T29" fmla="*/ 71 h 144"/>
                  <a:gd name="T30" fmla="*/ 149 w 278"/>
                  <a:gd name="T31" fmla="*/ 85 h 144"/>
                  <a:gd name="T32" fmla="*/ 141 w 278"/>
                  <a:gd name="T33" fmla="*/ 88 h 144"/>
                  <a:gd name="T34" fmla="*/ 145 w 278"/>
                  <a:gd name="T35" fmla="*/ 95 h 144"/>
                  <a:gd name="T36" fmla="*/ 133 w 278"/>
                  <a:gd name="T37" fmla="*/ 108 h 144"/>
                  <a:gd name="T38" fmla="*/ 133 w 278"/>
                  <a:gd name="T39" fmla="*/ 117 h 144"/>
                  <a:gd name="T40" fmla="*/ 150 w 278"/>
                  <a:gd name="T41" fmla="*/ 120 h 144"/>
                  <a:gd name="T42" fmla="*/ 160 w 278"/>
                  <a:gd name="T43" fmla="*/ 117 h 144"/>
                  <a:gd name="T44" fmla="*/ 165 w 278"/>
                  <a:gd name="T45" fmla="*/ 111 h 144"/>
                  <a:gd name="T46" fmla="*/ 169 w 278"/>
                  <a:gd name="T47" fmla="*/ 117 h 144"/>
                  <a:gd name="T48" fmla="*/ 181 w 278"/>
                  <a:gd name="T49" fmla="*/ 114 h 144"/>
                  <a:gd name="T50" fmla="*/ 200 w 278"/>
                  <a:gd name="T51" fmla="*/ 120 h 144"/>
                  <a:gd name="T52" fmla="*/ 214 w 278"/>
                  <a:gd name="T53" fmla="*/ 135 h 144"/>
                  <a:gd name="T54" fmla="*/ 219 w 278"/>
                  <a:gd name="T55" fmla="*/ 135 h 144"/>
                  <a:gd name="T56" fmla="*/ 221 w 278"/>
                  <a:gd name="T57" fmla="*/ 141 h 144"/>
                  <a:gd name="T58" fmla="*/ 235 w 278"/>
                  <a:gd name="T59" fmla="*/ 144 h 144"/>
                  <a:gd name="T60" fmla="*/ 248 w 278"/>
                  <a:gd name="T61" fmla="*/ 144 h 144"/>
                  <a:gd name="T62" fmla="*/ 240 w 278"/>
                  <a:gd name="T63" fmla="*/ 136 h 144"/>
                  <a:gd name="T64" fmla="*/ 245 w 278"/>
                  <a:gd name="T65" fmla="*/ 132 h 144"/>
                  <a:gd name="T66" fmla="*/ 257 w 278"/>
                  <a:gd name="T67" fmla="*/ 136 h 144"/>
                  <a:gd name="T68" fmla="*/ 269 w 278"/>
                  <a:gd name="T69" fmla="*/ 140 h 144"/>
                  <a:gd name="T70" fmla="*/ 272 w 278"/>
                  <a:gd name="T71" fmla="*/ 130 h 144"/>
                  <a:gd name="T72" fmla="*/ 259 w 278"/>
                  <a:gd name="T73" fmla="*/ 117 h 144"/>
                  <a:gd name="T74" fmla="*/ 248 w 278"/>
                  <a:gd name="T75" fmla="*/ 117 h 144"/>
                  <a:gd name="T76" fmla="*/ 235 w 278"/>
                  <a:gd name="T77" fmla="*/ 109 h 144"/>
                  <a:gd name="T78" fmla="*/ 248 w 278"/>
                  <a:gd name="T79" fmla="*/ 109 h 144"/>
                  <a:gd name="T80" fmla="*/ 259 w 278"/>
                  <a:gd name="T81" fmla="*/ 116 h 144"/>
                  <a:gd name="T82" fmla="*/ 278 w 278"/>
                  <a:gd name="T83" fmla="*/ 116 h 144"/>
                  <a:gd name="T84" fmla="*/ 273 w 278"/>
                  <a:gd name="T85" fmla="*/ 104 h 144"/>
                  <a:gd name="T86" fmla="*/ 257 w 278"/>
                  <a:gd name="T87" fmla="*/ 92 h 144"/>
                  <a:gd name="T88" fmla="*/ 245 w 278"/>
                  <a:gd name="T89" fmla="*/ 88 h 144"/>
                  <a:gd name="T90" fmla="*/ 225 w 278"/>
                  <a:gd name="T91" fmla="*/ 76 h 144"/>
                  <a:gd name="T92" fmla="*/ 206 w 278"/>
                  <a:gd name="T93" fmla="*/ 71 h 144"/>
                  <a:gd name="T94" fmla="*/ 187 w 278"/>
                  <a:gd name="T95" fmla="*/ 68 h 144"/>
                  <a:gd name="T96" fmla="*/ 173 w 278"/>
                  <a:gd name="T97" fmla="*/ 50 h 144"/>
                  <a:gd name="T98" fmla="*/ 165 w 278"/>
                  <a:gd name="T99" fmla="*/ 28 h 144"/>
                  <a:gd name="T100" fmla="*/ 150 w 278"/>
                  <a:gd name="T101" fmla="*/ 28 h 144"/>
                  <a:gd name="T102" fmla="*/ 147 w 278"/>
                  <a:gd name="T103" fmla="*/ 21 h 144"/>
                  <a:gd name="T104" fmla="*/ 139 w 278"/>
                  <a:gd name="T105" fmla="*/ 23 h 144"/>
                  <a:gd name="T106" fmla="*/ 126 w 278"/>
                  <a:gd name="T107" fmla="*/ 13 h 144"/>
                  <a:gd name="T108" fmla="*/ 101 w 278"/>
                  <a:gd name="T109" fmla="*/ 8 h 144"/>
                  <a:gd name="T110" fmla="*/ 93 w 278"/>
                  <a:gd name="T111" fmla="*/ 15 h 144"/>
                  <a:gd name="T112" fmla="*/ 72 w 278"/>
                  <a:gd name="T113" fmla="*/ 8 h 144"/>
                  <a:gd name="T114" fmla="*/ 57 w 278"/>
                  <a:gd name="T115" fmla="*/ 8 h 144"/>
                  <a:gd name="T116" fmla="*/ 51 w 278"/>
                  <a:gd name="T117" fmla="*/ 2 h 144"/>
                  <a:gd name="T118" fmla="*/ 45 w 278"/>
                  <a:gd name="T119" fmla="*/ 0 h 144"/>
                  <a:gd name="T120" fmla="*/ 33 w 278"/>
                  <a:gd name="T121" fmla="*/ 2 h 144"/>
                  <a:gd name="T122" fmla="*/ 9 w 278"/>
                  <a:gd name="T123" fmla="*/ 0 h 144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w 278"/>
                  <a:gd name="T187" fmla="*/ 0 h 144"/>
                  <a:gd name="T188" fmla="*/ 278 w 278"/>
                  <a:gd name="T189" fmla="*/ 144 h 144"/>
                </a:gdLst>
                <a:ahLst/>
                <a:cxnLst>
                  <a:cxn ang="T124">
                    <a:pos x="T0" y="T1"/>
                  </a:cxn>
                  <a:cxn ang="T125">
                    <a:pos x="T2" y="T3"/>
                  </a:cxn>
                  <a:cxn ang="T126">
                    <a:pos x="T4" y="T5"/>
                  </a:cxn>
                  <a:cxn ang="T127">
                    <a:pos x="T6" y="T7"/>
                  </a:cxn>
                  <a:cxn ang="T128">
                    <a:pos x="T8" y="T9"/>
                  </a:cxn>
                  <a:cxn ang="T129">
                    <a:pos x="T10" y="T11"/>
                  </a:cxn>
                  <a:cxn ang="T130">
                    <a:pos x="T12" y="T13"/>
                  </a:cxn>
                  <a:cxn ang="T131">
                    <a:pos x="T14" y="T15"/>
                  </a:cxn>
                  <a:cxn ang="T132">
                    <a:pos x="T16" y="T17"/>
                  </a:cxn>
                  <a:cxn ang="T133">
                    <a:pos x="T18" y="T19"/>
                  </a:cxn>
                  <a:cxn ang="T134">
                    <a:pos x="T20" y="T21"/>
                  </a:cxn>
                  <a:cxn ang="T135">
                    <a:pos x="T22" y="T23"/>
                  </a:cxn>
                  <a:cxn ang="T136">
                    <a:pos x="T24" y="T25"/>
                  </a:cxn>
                  <a:cxn ang="T137">
                    <a:pos x="T26" y="T27"/>
                  </a:cxn>
                  <a:cxn ang="T138">
                    <a:pos x="T28" y="T29"/>
                  </a:cxn>
                  <a:cxn ang="T139">
                    <a:pos x="T30" y="T31"/>
                  </a:cxn>
                  <a:cxn ang="T140">
                    <a:pos x="T32" y="T33"/>
                  </a:cxn>
                  <a:cxn ang="T141">
                    <a:pos x="T34" y="T35"/>
                  </a:cxn>
                  <a:cxn ang="T142">
                    <a:pos x="T36" y="T37"/>
                  </a:cxn>
                  <a:cxn ang="T143">
                    <a:pos x="T38" y="T39"/>
                  </a:cxn>
                  <a:cxn ang="T144">
                    <a:pos x="T40" y="T41"/>
                  </a:cxn>
                  <a:cxn ang="T145">
                    <a:pos x="T42" y="T43"/>
                  </a:cxn>
                  <a:cxn ang="T146">
                    <a:pos x="T44" y="T45"/>
                  </a:cxn>
                  <a:cxn ang="T147">
                    <a:pos x="T46" y="T47"/>
                  </a:cxn>
                  <a:cxn ang="T148">
                    <a:pos x="T48" y="T49"/>
                  </a:cxn>
                  <a:cxn ang="T149">
                    <a:pos x="T50" y="T51"/>
                  </a:cxn>
                  <a:cxn ang="T150">
                    <a:pos x="T52" y="T53"/>
                  </a:cxn>
                  <a:cxn ang="T151">
                    <a:pos x="T54" y="T55"/>
                  </a:cxn>
                  <a:cxn ang="T152">
                    <a:pos x="T56" y="T57"/>
                  </a:cxn>
                  <a:cxn ang="T153">
                    <a:pos x="T58" y="T59"/>
                  </a:cxn>
                  <a:cxn ang="T154">
                    <a:pos x="T60" y="T61"/>
                  </a:cxn>
                  <a:cxn ang="T155">
                    <a:pos x="T62" y="T63"/>
                  </a:cxn>
                  <a:cxn ang="T156">
                    <a:pos x="T64" y="T65"/>
                  </a:cxn>
                  <a:cxn ang="T157">
                    <a:pos x="T66" y="T67"/>
                  </a:cxn>
                  <a:cxn ang="T158">
                    <a:pos x="T68" y="T69"/>
                  </a:cxn>
                  <a:cxn ang="T159">
                    <a:pos x="T70" y="T71"/>
                  </a:cxn>
                  <a:cxn ang="T160">
                    <a:pos x="T72" y="T73"/>
                  </a:cxn>
                  <a:cxn ang="T161">
                    <a:pos x="T74" y="T75"/>
                  </a:cxn>
                  <a:cxn ang="T162">
                    <a:pos x="T76" y="T77"/>
                  </a:cxn>
                  <a:cxn ang="T163">
                    <a:pos x="T78" y="T79"/>
                  </a:cxn>
                  <a:cxn ang="T164">
                    <a:pos x="T80" y="T81"/>
                  </a:cxn>
                  <a:cxn ang="T165">
                    <a:pos x="T82" y="T83"/>
                  </a:cxn>
                  <a:cxn ang="T166">
                    <a:pos x="T84" y="T85"/>
                  </a:cxn>
                  <a:cxn ang="T167">
                    <a:pos x="T86" y="T87"/>
                  </a:cxn>
                  <a:cxn ang="T168">
                    <a:pos x="T88" y="T89"/>
                  </a:cxn>
                  <a:cxn ang="T169">
                    <a:pos x="T90" y="T91"/>
                  </a:cxn>
                  <a:cxn ang="T170">
                    <a:pos x="T92" y="T93"/>
                  </a:cxn>
                  <a:cxn ang="T171">
                    <a:pos x="T94" y="T95"/>
                  </a:cxn>
                  <a:cxn ang="T172">
                    <a:pos x="T96" y="T97"/>
                  </a:cxn>
                  <a:cxn ang="T173">
                    <a:pos x="T98" y="T99"/>
                  </a:cxn>
                  <a:cxn ang="T174">
                    <a:pos x="T100" y="T101"/>
                  </a:cxn>
                  <a:cxn ang="T175">
                    <a:pos x="T102" y="T103"/>
                  </a:cxn>
                  <a:cxn ang="T176">
                    <a:pos x="T104" y="T105"/>
                  </a:cxn>
                  <a:cxn ang="T177">
                    <a:pos x="T106" y="T107"/>
                  </a:cxn>
                  <a:cxn ang="T178">
                    <a:pos x="T108" y="T109"/>
                  </a:cxn>
                  <a:cxn ang="T179">
                    <a:pos x="T110" y="T111"/>
                  </a:cxn>
                  <a:cxn ang="T180">
                    <a:pos x="T112" y="T113"/>
                  </a:cxn>
                  <a:cxn ang="T181">
                    <a:pos x="T114" y="T115"/>
                  </a:cxn>
                  <a:cxn ang="T182">
                    <a:pos x="T116" y="T117"/>
                  </a:cxn>
                  <a:cxn ang="T183">
                    <a:pos x="T118" y="T119"/>
                  </a:cxn>
                  <a:cxn ang="T184">
                    <a:pos x="T120" y="T121"/>
                  </a:cxn>
                  <a:cxn ang="T185">
                    <a:pos x="T122" y="T123"/>
                  </a:cxn>
                </a:cxnLst>
                <a:rect l="T186" t="T187" r="T188" b="T189"/>
                <a:pathLst>
                  <a:path w="278" h="144">
                    <a:moveTo>
                      <a:pt x="9" y="0"/>
                    </a:moveTo>
                    <a:lnTo>
                      <a:pt x="0" y="10"/>
                    </a:lnTo>
                    <a:lnTo>
                      <a:pt x="0" y="24"/>
                    </a:lnTo>
                    <a:lnTo>
                      <a:pt x="19" y="40"/>
                    </a:lnTo>
                    <a:lnTo>
                      <a:pt x="27" y="37"/>
                    </a:lnTo>
                    <a:lnTo>
                      <a:pt x="33" y="42"/>
                    </a:lnTo>
                    <a:lnTo>
                      <a:pt x="48" y="44"/>
                    </a:lnTo>
                    <a:lnTo>
                      <a:pt x="54" y="34"/>
                    </a:lnTo>
                    <a:lnTo>
                      <a:pt x="83" y="37"/>
                    </a:lnTo>
                    <a:lnTo>
                      <a:pt x="86" y="45"/>
                    </a:lnTo>
                    <a:lnTo>
                      <a:pt x="97" y="50"/>
                    </a:lnTo>
                    <a:lnTo>
                      <a:pt x="120" y="48"/>
                    </a:lnTo>
                    <a:lnTo>
                      <a:pt x="126" y="55"/>
                    </a:lnTo>
                    <a:lnTo>
                      <a:pt x="139" y="58"/>
                    </a:lnTo>
                    <a:lnTo>
                      <a:pt x="149" y="71"/>
                    </a:lnTo>
                    <a:lnTo>
                      <a:pt x="149" y="85"/>
                    </a:lnTo>
                    <a:lnTo>
                      <a:pt x="141" y="88"/>
                    </a:lnTo>
                    <a:lnTo>
                      <a:pt x="145" y="95"/>
                    </a:lnTo>
                    <a:lnTo>
                      <a:pt x="133" y="108"/>
                    </a:lnTo>
                    <a:lnTo>
                      <a:pt x="133" y="117"/>
                    </a:lnTo>
                    <a:lnTo>
                      <a:pt x="150" y="120"/>
                    </a:lnTo>
                    <a:lnTo>
                      <a:pt x="160" y="117"/>
                    </a:lnTo>
                    <a:lnTo>
                      <a:pt x="165" y="111"/>
                    </a:lnTo>
                    <a:lnTo>
                      <a:pt x="169" y="117"/>
                    </a:lnTo>
                    <a:lnTo>
                      <a:pt x="181" y="114"/>
                    </a:lnTo>
                    <a:lnTo>
                      <a:pt x="200" y="120"/>
                    </a:lnTo>
                    <a:lnTo>
                      <a:pt x="214" y="135"/>
                    </a:lnTo>
                    <a:lnTo>
                      <a:pt x="219" y="135"/>
                    </a:lnTo>
                    <a:lnTo>
                      <a:pt x="221" y="141"/>
                    </a:lnTo>
                    <a:lnTo>
                      <a:pt x="235" y="144"/>
                    </a:lnTo>
                    <a:lnTo>
                      <a:pt x="248" y="144"/>
                    </a:lnTo>
                    <a:lnTo>
                      <a:pt x="240" y="136"/>
                    </a:lnTo>
                    <a:lnTo>
                      <a:pt x="245" y="132"/>
                    </a:lnTo>
                    <a:lnTo>
                      <a:pt x="257" y="136"/>
                    </a:lnTo>
                    <a:lnTo>
                      <a:pt x="269" y="140"/>
                    </a:lnTo>
                    <a:lnTo>
                      <a:pt x="272" y="130"/>
                    </a:lnTo>
                    <a:lnTo>
                      <a:pt x="259" y="117"/>
                    </a:lnTo>
                    <a:lnTo>
                      <a:pt x="248" y="117"/>
                    </a:lnTo>
                    <a:lnTo>
                      <a:pt x="235" y="109"/>
                    </a:lnTo>
                    <a:lnTo>
                      <a:pt x="248" y="109"/>
                    </a:lnTo>
                    <a:lnTo>
                      <a:pt x="259" y="116"/>
                    </a:lnTo>
                    <a:lnTo>
                      <a:pt x="278" y="116"/>
                    </a:lnTo>
                    <a:lnTo>
                      <a:pt x="273" y="104"/>
                    </a:lnTo>
                    <a:lnTo>
                      <a:pt x="257" y="92"/>
                    </a:lnTo>
                    <a:lnTo>
                      <a:pt x="245" y="88"/>
                    </a:lnTo>
                    <a:lnTo>
                      <a:pt x="225" y="76"/>
                    </a:lnTo>
                    <a:lnTo>
                      <a:pt x="206" y="71"/>
                    </a:lnTo>
                    <a:lnTo>
                      <a:pt x="187" y="68"/>
                    </a:lnTo>
                    <a:lnTo>
                      <a:pt x="173" y="50"/>
                    </a:lnTo>
                    <a:lnTo>
                      <a:pt x="165" y="28"/>
                    </a:lnTo>
                    <a:lnTo>
                      <a:pt x="150" y="28"/>
                    </a:lnTo>
                    <a:lnTo>
                      <a:pt x="147" y="21"/>
                    </a:lnTo>
                    <a:lnTo>
                      <a:pt x="139" y="23"/>
                    </a:lnTo>
                    <a:lnTo>
                      <a:pt x="126" y="13"/>
                    </a:lnTo>
                    <a:lnTo>
                      <a:pt x="101" y="8"/>
                    </a:lnTo>
                    <a:lnTo>
                      <a:pt x="93" y="15"/>
                    </a:lnTo>
                    <a:lnTo>
                      <a:pt x="72" y="8"/>
                    </a:lnTo>
                    <a:lnTo>
                      <a:pt x="57" y="8"/>
                    </a:lnTo>
                    <a:lnTo>
                      <a:pt x="51" y="2"/>
                    </a:lnTo>
                    <a:lnTo>
                      <a:pt x="45" y="0"/>
                    </a:lnTo>
                    <a:lnTo>
                      <a:pt x="33" y="2"/>
                    </a:lnTo>
                    <a:lnTo>
                      <a:pt x="9" y="0"/>
                    </a:lnTo>
                    <a:close/>
                  </a:path>
                </a:pathLst>
              </a:custGeom>
              <a:solidFill>
                <a:srgbClr val="96EA6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647" name="Freeform 68">
                <a:extLst>
                  <a:ext uri="{FF2B5EF4-FFF2-40B4-BE49-F238E27FC236}">
                    <a16:creationId xmlns:a16="http://schemas.microsoft.com/office/drawing/2014/main" xmlns="" id="{8595BAC0-9679-409A-A250-18FD929CB9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6" y="1011"/>
                <a:ext cx="278" cy="144"/>
              </a:xfrm>
              <a:custGeom>
                <a:avLst/>
                <a:gdLst>
                  <a:gd name="T0" fmla="*/ 9 w 278"/>
                  <a:gd name="T1" fmla="*/ 0 h 144"/>
                  <a:gd name="T2" fmla="*/ 0 w 278"/>
                  <a:gd name="T3" fmla="*/ 10 h 144"/>
                  <a:gd name="T4" fmla="*/ 0 w 278"/>
                  <a:gd name="T5" fmla="*/ 24 h 144"/>
                  <a:gd name="T6" fmla="*/ 19 w 278"/>
                  <a:gd name="T7" fmla="*/ 40 h 144"/>
                  <a:gd name="T8" fmla="*/ 27 w 278"/>
                  <a:gd name="T9" fmla="*/ 37 h 144"/>
                  <a:gd name="T10" fmla="*/ 33 w 278"/>
                  <a:gd name="T11" fmla="*/ 42 h 144"/>
                  <a:gd name="T12" fmla="*/ 48 w 278"/>
                  <a:gd name="T13" fmla="*/ 43 h 144"/>
                  <a:gd name="T14" fmla="*/ 54 w 278"/>
                  <a:gd name="T15" fmla="*/ 34 h 144"/>
                  <a:gd name="T16" fmla="*/ 83 w 278"/>
                  <a:gd name="T17" fmla="*/ 37 h 144"/>
                  <a:gd name="T18" fmla="*/ 86 w 278"/>
                  <a:gd name="T19" fmla="*/ 45 h 144"/>
                  <a:gd name="T20" fmla="*/ 97 w 278"/>
                  <a:gd name="T21" fmla="*/ 50 h 144"/>
                  <a:gd name="T22" fmla="*/ 120 w 278"/>
                  <a:gd name="T23" fmla="*/ 48 h 144"/>
                  <a:gd name="T24" fmla="*/ 126 w 278"/>
                  <a:gd name="T25" fmla="*/ 55 h 144"/>
                  <a:gd name="T26" fmla="*/ 139 w 278"/>
                  <a:gd name="T27" fmla="*/ 58 h 144"/>
                  <a:gd name="T28" fmla="*/ 148 w 278"/>
                  <a:gd name="T29" fmla="*/ 71 h 144"/>
                  <a:gd name="T30" fmla="*/ 148 w 278"/>
                  <a:gd name="T31" fmla="*/ 85 h 144"/>
                  <a:gd name="T32" fmla="*/ 140 w 278"/>
                  <a:gd name="T33" fmla="*/ 88 h 144"/>
                  <a:gd name="T34" fmla="*/ 145 w 278"/>
                  <a:gd name="T35" fmla="*/ 95 h 144"/>
                  <a:gd name="T36" fmla="*/ 132 w 278"/>
                  <a:gd name="T37" fmla="*/ 107 h 144"/>
                  <a:gd name="T38" fmla="*/ 132 w 278"/>
                  <a:gd name="T39" fmla="*/ 117 h 144"/>
                  <a:gd name="T40" fmla="*/ 150 w 278"/>
                  <a:gd name="T41" fmla="*/ 120 h 144"/>
                  <a:gd name="T42" fmla="*/ 160 w 278"/>
                  <a:gd name="T43" fmla="*/ 117 h 144"/>
                  <a:gd name="T44" fmla="*/ 164 w 278"/>
                  <a:gd name="T45" fmla="*/ 111 h 144"/>
                  <a:gd name="T46" fmla="*/ 169 w 278"/>
                  <a:gd name="T47" fmla="*/ 117 h 144"/>
                  <a:gd name="T48" fmla="*/ 180 w 278"/>
                  <a:gd name="T49" fmla="*/ 114 h 144"/>
                  <a:gd name="T50" fmla="*/ 200 w 278"/>
                  <a:gd name="T51" fmla="*/ 120 h 144"/>
                  <a:gd name="T52" fmla="*/ 214 w 278"/>
                  <a:gd name="T53" fmla="*/ 135 h 144"/>
                  <a:gd name="T54" fmla="*/ 219 w 278"/>
                  <a:gd name="T55" fmla="*/ 135 h 144"/>
                  <a:gd name="T56" fmla="*/ 220 w 278"/>
                  <a:gd name="T57" fmla="*/ 141 h 144"/>
                  <a:gd name="T58" fmla="*/ 235 w 278"/>
                  <a:gd name="T59" fmla="*/ 144 h 144"/>
                  <a:gd name="T60" fmla="*/ 248 w 278"/>
                  <a:gd name="T61" fmla="*/ 144 h 144"/>
                  <a:gd name="T62" fmla="*/ 240 w 278"/>
                  <a:gd name="T63" fmla="*/ 136 h 144"/>
                  <a:gd name="T64" fmla="*/ 244 w 278"/>
                  <a:gd name="T65" fmla="*/ 131 h 144"/>
                  <a:gd name="T66" fmla="*/ 257 w 278"/>
                  <a:gd name="T67" fmla="*/ 136 h 144"/>
                  <a:gd name="T68" fmla="*/ 268 w 278"/>
                  <a:gd name="T69" fmla="*/ 139 h 144"/>
                  <a:gd name="T70" fmla="*/ 272 w 278"/>
                  <a:gd name="T71" fmla="*/ 130 h 144"/>
                  <a:gd name="T72" fmla="*/ 259 w 278"/>
                  <a:gd name="T73" fmla="*/ 117 h 144"/>
                  <a:gd name="T74" fmla="*/ 248 w 278"/>
                  <a:gd name="T75" fmla="*/ 117 h 144"/>
                  <a:gd name="T76" fmla="*/ 235 w 278"/>
                  <a:gd name="T77" fmla="*/ 109 h 144"/>
                  <a:gd name="T78" fmla="*/ 248 w 278"/>
                  <a:gd name="T79" fmla="*/ 109 h 144"/>
                  <a:gd name="T80" fmla="*/ 259 w 278"/>
                  <a:gd name="T81" fmla="*/ 115 h 144"/>
                  <a:gd name="T82" fmla="*/ 278 w 278"/>
                  <a:gd name="T83" fmla="*/ 115 h 144"/>
                  <a:gd name="T84" fmla="*/ 273 w 278"/>
                  <a:gd name="T85" fmla="*/ 104 h 144"/>
                  <a:gd name="T86" fmla="*/ 257 w 278"/>
                  <a:gd name="T87" fmla="*/ 91 h 144"/>
                  <a:gd name="T88" fmla="*/ 244 w 278"/>
                  <a:gd name="T89" fmla="*/ 88 h 144"/>
                  <a:gd name="T90" fmla="*/ 225 w 278"/>
                  <a:gd name="T91" fmla="*/ 75 h 144"/>
                  <a:gd name="T92" fmla="*/ 206 w 278"/>
                  <a:gd name="T93" fmla="*/ 71 h 144"/>
                  <a:gd name="T94" fmla="*/ 187 w 278"/>
                  <a:gd name="T95" fmla="*/ 67 h 144"/>
                  <a:gd name="T96" fmla="*/ 172 w 278"/>
                  <a:gd name="T97" fmla="*/ 50 h 144"/>
                  <a:gd name="T98" fmla="*/ 164 w 278"/>
                  <a:gd name="T99" fmla="*/ 27 h 144"/>
                  <a:gd name="T100" fmla="*/ 150 w 278"/>
                  <a:gd name="T101" fmla="*/ 27 h 144"/>
                  <a:gd name="T102" fmla="*/ 147 w 278"/>
                  <a:gd name="T103" fmla="*/ 21 h 144"/>
                  <a:gd name="T104" fmla="*/ 139 w 278"/>
                  <a:gd name="T105" fmla="*/ 23 h 144"/>
                  <a:gd name="T106" fmla="*/ 126 w 278"/>
                  <a:gd name="T107" fmla="*/ 13 h 144"/>
                  <a:gd name="T108" fmla="*/ 100 w 278"/>
                  <a:gd name="T109" fmla="*/ 8 h 144"/>
                  <a:gd name="T110" fmla="*/ 92 w 278"/>
                  <a:gd name="T111" fmla="*/ 15 h 144"/>
                  <a:gd name="T112" fmla="*/ 72 w 278"/>
                  <a:gd name="T113" fmla="*/ 8 h 144"/>
                  <a:gd name="T114" fmla="*/ 57 w 278"/>
                  <a:gd name="T115" fmla="*/ 8 h 144"/>
                  <a:gd name="T116" fmla="*/ 51 w 278"/>
                  <a:gd name="T117" fmla="*/ 2 h 144"/>
                  <a:gd name="T118" fmla="*/ 44 w 278"/>
                  <a:gd name="T119" fmla="*/ 0 h 144"/>
                  <a:gd name="T120" fmla="*/ 33 w 278"/>
                  <a:gd name="T121" fmla="*/ 2 h 144"/>
                  <a:gd name="T122" fmla="*/ 9 w 278"/>
                  <a:gd name="T123" fmla="*/ 0 h 144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w 278"/>
                  <a:gd name="T187" fmla="*/ 0 h 144"/>
                  <a:gd name="T188" fmla="*/ 278 w 278"/>
                  <a:gd name="T189" fmla="*/ 144 h 144"/>
                </a:gdLst>
                <a:ahLst/>
                <a:cxnLst>
                  <a:cxn ang="T124">
                    <a:pos x="T0" y="T1"/>
                  </a:cxn>
                  <a:cxn ang="T125">
                    <a:pos x="T2" y="T3"/>
                  </a:cxn>
                  <a:cxn ang="T126">
                    <a:pos x="T4" y="T5"/>
                  </a:cxn>
                  <a:cxn ang="T127">
                    <a:pos x="T6" y="T7"/>
                  </a:cxn>
                  <a:cxn ang="T128">
                    <a:pos x="T8" y="T9"/>
                  </a:cxn>
                  <a:cxn ang="T129">
                    <a:pos x="T10" y="T11"/>
                  </a:cxn>
                  <a:cxn ang="T130">
                    <a:pos x="T12" y="T13"/>
                  </a:cxn>
                  <a:cxn ang="T131">
                    <a:pos x="T14" y="T15"/>
                  </a:cxn>
                  <a:cxn ang="T132">
                    <a:pos x="T16" y="T17"/>
                  </a:cxn>
                  <a:cxn ang="T133">
                    <a:pos x="T18" y="T19"/>
                  </a:cxn>
                  <a:cxn ang="T134">
                    <a:pos x="T20" y="T21"/>
                  </a:cxn>
                  <a:cxn ang="T135">
                    <a:pos x="T22" y="T23"/>
                  </a:cxn>
                  <a:cxn ang="T136">
                    <a:pos x="T24" y="T25"/>
                  </a:cxn>
                  <a:cxn ang="T137">
                    <a:pos x="T26" y="T27"/>
                  </a:cxn>
                  <a:cxn ang="T138">
                    <a:pos x="T28" y="T29"/>
                  </a:cxn>
                  <a:cxn ang="T139">
                    <a:pos x="T30" y="T31"/>
                  </a:cxn>
                  <a:cxn ang="T140">
                    <a:pos x="T32" y="T33"/>
                  </a:cxn>
                  <a:cxn ang="T141">
                    <a:pos x="T34" y="T35"/>
                  </a:cxn>
                  <a:cxn ang="T142">
                    <a:pos x="T36" y="T37"/>
                  </a:cxn>
                  <a:cxn ang="T143">
                    <a:pos x="T38" y="T39"/>
                  </a:cxn>
                  <a:cxn ang="T144">
                    <a:pos x="T40" y="T41"/>
                  </a:cxn>
                  <a:cxn ang="T145">
                    <a:pos x="T42" y="T43"/>
                  </a:cxn>
                  <a:cxn ang="T146">
                    <a:pos x="T44" y="T45"/>
                  </a:cxn>
                  <a:cxn ang="T147">
                    <a:pos x="T46" y="T47"/>
                  </a:cxn>
                  <a:cxn ang="T148">
                    <a:pos x="T48" y="T49"/>
                  </a:cxn>
                  <a:cxn ang="T149">
                    <a:pos x="T50" y="T51"/>
                  </a:cxn>
                  <a:cxn ang="T150">
                    <a:pos x="T52" y="T53"/>
                  </a:cxn>
                  <a:cxn ang="T151">
                    <a:pos x="T54" y="T55"/>
                  </a:cxn>
                  <a:cxn ang="T152">
                    <a:pos x="T56" y="T57"/>
                  </a:cxn>
                  <a:cxn ang="T153">
                    <a:pos x="T58" y="T59"/>
                  </a:cxn>
                  <a:cxn ang="T154">
                    <a:pos x="T60" y="T61"/>
                  </a:cxn>
                  <a:cxn ang="T155">
                    <a:pos x="T62" y="T63"/>
                  </a:cxn>
                  <a:cxn ang="T156">
                    <a:pos x="T64" y="T65"/>
                  </a:cxn>
                  <a:cxn ang="T157">
                    <a:pos x="T66" y="T67"/>
                  </a:cxn>
                  <a:cxn ang="T158">
                    <a:pos x="T68" y="T69"/>
                  </a:cxn>
                  <a:cxn ang="T159">
                    <a:pos x="T70" y="T71"/>
                  </a:cxn>
                  <a:cxn ang="T160">
                    <a:pos x="T72" y="T73"/>
                  </a:cxn>
                  <a:cxn ang="T161">
                    <a:pos x="T74" y="T75"/>
                  </a:cxn>
                  <a:cxn ang="T162">
                    <a:pos x="T76" y="T77"/>
                  </a:cxn>
                  <a:cxn ang="T163">
                    <a:pos x="T78" y="T79"/>
                  </a:cxn>
                  <a:cxn ang="T164">
                    <a:pos x="T80" y="T81"/>
                  </a:cxn>
                  <a:cxn ang="T165">
                    <a:pos x="T82" y="T83"/>
                  </a:cxn>
                  <a:cxn ang="T166">
                    <a:pos x="T84" y="T85"/>
                  </a:cxn>
                  <a:cxn ang="T167">
                    <a:pos x="T86" y="T87"/>
                  </a:cxn>
                  <a:cxn ang="T168">
                    <a:pos x="T88" y="T89"/>
                  </a:cxn>
                  <a:cxn ang="T169">
                    <a:pos x="T90" y="T91"/>
                  </a:cxn>
                  <a:cxn ang="T170">
                    <a:pos x="T92" y="T93"/>
                  </a:cxn>
                  <a:cxn ang="T171">
                    <a:pos x="T94" y="T95"/>
                  </a:cxn>
                  <a:cxn ang="T172">
                    <a:pos x="T96" y="T97"/>
                  </a:cxn>
                  <a:cxn ang="T173">
                    <a:pos x="T98" y="T99"/>
                  </a:cxn>
                  <a:cxn ang="T174">
                    <a:pos x="T100" y="T101"/>
                  </a:cxn>
                  <a:cxn ang="T175">
                    <a:pos x="T102" y="T103"/>
                  </a:cxn>
                  <a:cxn ang="T176">
                    <a:pos x="T104" y="T105"/>
                  </a:cxn>
                  <a:cxn ang="T177">
                    <a:pos x="T106" y="T107"/>
                  </a:cxn>
                  <a:cxn ang="T178">
                    <a:pos x="T108" y="T109"/>
                  </a:cxn>
                  <a:cxn ang="T179">
                    <a:pos x="T110" y="T111"/>
                  </a:cxn>
                  <a:cxn ang="T180">
                    <a:pos x="T112" y="T113"/>
                  </a:cxn>
                  <a:cxn ang="T181">
                    <a:pos x="T114" y="T115"/>
                  </a:cxn>
                  <a:cxn ang="T182">
                    <a:pos x="T116" y="T117"/>
                  </a:cxn>
                  <a:cxn ang="T183">
                    <a:pos x="T118" y="T119"/>
                  </a:cxn>
                  <a:cxn ang="T184">
                    <a:pos x="T120" y="T121"/>
                  </a:cxn>
                  <a:cxn ang="T185">
                    <a:pos x="T122" y="T123"/>
                  </a:cxn>
                </a:cxnLst>
                <a:rect l="T186" t="T187" r="T188" b="T189"/>
                <a:pathLst>
                  <a:path w="278" h="144">
                    <a:moveTo>
                      <a:pt x="9" y="0"/>
                    </a:moveTo>
                    <a:lnTo>
                      <a:pt x="0" y="10"/>
                    </a:lnTo>
                    <a:lnTo>
                      <a:pt x="0" y="24"/>
                    </a:lnTo>
                    <a:lnTo>
                      <a:pt x="19" y="40"/>
                    </a:lnTo>
                    <a:lnTo>
                      <a:pt x="27" y="37"/>
                    </a:lnTo>
                    <a:lnTo>
                      <a:pt x="33" y="42"/>
                    </a:lnTo>
                    <a:lnTo>
                      <a:pt x="48" y="43"/>
                    </a:lnTo>
                    <a:lnTo>
                      <a:pt x="54" y="34"/>
                    </a:lnTo>
                    <a:lnTo>
                      <a:pt x="83" y="37"/>
                    </a:lnTo>
                    <a:lnTo>
                      <a:pt x="86" y="45"/>
                    </a:lnTo>
                    <a:lnTo>
                      <a:pt x="97" y="50"/>
                    </a:lnTo>
                    <a:lnTo>
                      <a:pt x="120" y="48"/>
                    </a:lnTo>
                    <a:lnTo>
                      <a:pt x="126" y="55"/>
                    </a:lnTo>
                    <a:lnTo>
                      <a:pt x="139" y="58"/>
                    </a:lnTo>
                    <a:lnTo>
                      <a:pt x="148" y="71"/>
                    </a:lnTo>
                    <a:lnTo>
                      <a:pt x="148" y="85"/>
                    </a:lnTo>
                    <a:lnTo>
                      <a:pt x="140" y="88"/>
                    </a:lnTo>
                    <a:lnTo>
                      <a:pt x="145" y="95"/>
                    </a:lnTo>
                    <a:lnTo>
                      <a:pt x="132" y="107"/>
                    </a:lnTo>
                    <a:lnTo>
                      <a:pt x="132" y="117"/>
                    </a:lnTo>
                    <a:lnTo>
                      <a:pt x="150" y="120"/>
                    </a:lnTo>
                    <a:lnTo>
                      <a:pt x="160" y="117"/>
                    </a:lnTo>
                    <a:lnTo>
                      <a:pt x="164" y="111"/>
                    </a:lnTo>
                    <a:lnTo>
                      <a:pt x="169" y="117"/>
                    </a:lnTo>
                    <a:lnTo>
                      <a:pt x="180" y="114"/>
                    </a:lnTo>
                    <a:lnTo>
                      <a:pt x="200" y="120"/>
                    </a:lnTo>
                    <a:lnTo>
                      <a:pt x="214" y="135"/>
                    </a:lnTo>
                    <a:lnTo>
                      <a:pt x="219" y="135"/>
                    </a:lnTo>
                    <a:lnTo>
                      <a:pt x="220" y="141"/>
                    </a:lnTo>
                    <a:lnTo>
                      <a:pt x="235" y="144"/>
                    </a:lnTo>
                    <a:lnTo>
                      <a:pt x="248" y="144"/>
                    </a:lnTo>
                    <a:lnTo>
                      <a:pt x="240" y="136"/>
                    </a:lnTo>
                    <a:lnTo>
                      <a:pt x="244" y="131"/>
                    </a:lnTo>
                    <a:lnTo>
                      <a:pt x="257" y="136"/>
                    </a:lnTo>
                    <a:lnTo>
                      <a:pt x="268" y="139"/>
                    </a:lnTo>
                    <a:lnTo>
                      <a:pt x="272" y="130"/>
                    </a:lnTo>
                    <a:lnTo>
                      <a:pt x="259" y="117"/>
                    </a:lnTo>
                    <a:lnTo>
                      <a:pt x="248" y="117"/>
                    </a:lnTo>
                    <a:lnTo>
                      <a:pt x="235" y="109"/>
                    </a:lnTo>
                    <a:lnTo>
                      <a:pt x="248" y="109"/>
                    </a:lnTo>
                    <a:lnTo>
                      <a:pt x="259" y="115"/>
                    </a:lnTo>
                    <a:lnTo>
                      <a:pt x="278" y="115"/>
                    </a:lnTo>
                    <a:lnTo>
                      <a:pt x="273" y="104"/>
                    </a:lnTo>
                    <a:lnTo>
                      <a:pt x="257" y="91"/>
                    </a:lnTo>
                    <a:lnTo>
                      <a:pt x="244" y="88"/>
                    </a:lnTo>
                    <a:lnTo>
                      <a:pt x="225" y="75"/>
                    </a:lnTo>
                    <a:lnTo>
                      <a:pt x="206" y="71"/>
                    </a:lnTo>
                    <a:lnTo>
                      <a:pt x="187" y="67"/>
                    </a:lnTo>
                    <a:lnTo>
                      <a:pt x="172" y="50"/>
                    </a:lnTo>
                    <a:lnTo>
                      <a:pt x="164" y="27"/>
                    </a:lnTo>
                    <a:lnTo>
                      <a:pt x="150" y="27"/>
                    </a:lnTo>
                    <a:lnTo>
                      <a:pt x="147" y="21"/>
                    </a:lnTo>
                    <a:lnTo>
                      <a:pt x="139" y="23"/>
                    </a:lnTo>
                    <a:lnTo>
                      <a:pt x="126" y="13"/>
                    </a:lnTo>
                    <a:lnTo>
                      <a:pt x="100" y="8"/>
                    </a:lnTo>
                    <a:lnTo>
                      <a:pt x="92" y="15"/>
                    </a:lnTo>
                    <a:lnTo>
                      <a:pt x="72" y="8"/>
                    </a:lnTo>
                    <a:lnTo>
                      <a:pt x="57" y="8"/>
                    </a:lnTo>
                    <a:lnTo>
                      <a:pt x="51" y="2"/>
                    </a:lnTo>
                    <a:lnTo>
                      <a:pt x="44" y="0"/>
                    </a:lnTo>
                    <a:lnTo>
                      <a:pt x="33" y="2"/>
                    </a:lnTo>
                    <a:lnTo>
                      <a:pt x="9" y="0"/>
                    </a:lnTo>
                    <a:close/>
                  </a:path>
                </a:pathLst>
              </a:custGeom>
              <a:solidFill>
                <a:srgbClr val="3084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648" name="Freeform 69">
                <a:extLst>
                  <a:ext uri="{FF2B5EF4-FFF2-40B4-BE49-F238E27FC236}">
                    <a16:creationId xmlns:a16="http://schemas.microsoft.com/office/drawing/2014/main" xmlns="" id="{A56F8AAD-1306-44CC-B9D8-C109479CFD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79" y="1005"/>
                <a:ext cx="279" cy="144"/>
              </a:xfrm>
              <a:custGeom>
                <a:avLst/>
                <a:gdLst>
                  <a:gd name="T0" fmla="*/ 10 w 279"/>
                  <a:gd name="T1" fmla="*/ 0 h 144"/>
                  <a:gd name="T2" fmla="*/ 0 w 279"/>
                  <a:gd name="T3" fmla="*/ 9 h 144"/>
                  <a:gd name="T4" fmla="*/ 0 w 279"/>
                  <a:gd name="T5" fmla="*/ 24 h 144"/>
                  <a:gd name="T6" fmla="*/ 19 w 279"/>
                  <a:gd name="T7" fmla="*/ 40 h 144"/>
                  <a:gd name="T8" fmla="*/ 27 w 279"/>
                  <a:gd name="T9" fmla="*/ 37 h 144"/>
                  <a:gd name="T10" fmla="*/ 34 w 279"/>
                  <a:gd name="T11" fmla="*/ 41 h 144"/>
                  <a:gd name="T12" fmla="*/ 48 w 279"/>
                  <a:gd name="T13" fmla="*/ 43 h 144"/>
                  <a:gd name="T14" fmla="*/ 55 w 279"/>
                  <a:gd name="T15" fmla="*/ 33 h 144"/>
                  <a:gd name="T16" fmla="*/ 83 w 279"/>
                  <a:gd name="T17" fmla="*/ 37 h 144"/>
                  <a:gd name="T18" fmla="*/ 87 w 279"/>
                  <a:gd name="T19" fmla="*/ 45 h 144"/>
                  <a:gd name="T20" fmla="*/ 98 w 279"/>
                  <a:gd name="T21" fmla="*/ 49 h 144"/>
                  <a:gd name="T22" fmla="*/ 120 w 279"/>
                  <a:gd name="T23" fmla="*/ 48 h 144"/>
                  <a:gd name="T24" fmla="*/ 127 w 279"/>
                  <a:gd name="T25" fmla="*/ 54 h 144"/>
                  <a:gd name="T26" fmla="*/ 139 w 279"/>
                  <a:gd name="T27" fmla="*/ 57 h 144"/>
                  <a:gd name="T28" fmla="*/ 149 w 279"/>
                  <a:gd name="T29" fmla="*/ 70 h 144"/>
                  <a:gd name="T30" fmla="*/ 149 w 279"/>
                  <a:gd name="T31" fmla="*/ 85 h 144"/>
                  <a:gd name="T32" fmla="*/ 141 w 279"/>
                  <a:gd name="T33" fmla="*/ 88 h 144"/>
                  <a:gd name="T34" fmla="*/ 146 w 279"/>
                  <a:gd name="T35" fmla="*/ 94 h 144"/>
                  <a:gd name="T36" fmla="*/ 133 w 279"/>
                  <a:gd name="T37" fmla="*/ 107 h 144"/>
                  <a:gd name="T38" fmla="*/ 133 w 279"/>
                  <a:gd name="T39" fmla="*/ 117 h 144"/>
                  <a:gd name="T40" fmla="*/ 151 w 279"/>
                  <a:gd name="T41" fmla="*/ 120 h 144"/>
                  <a:gd name="T42" fmla="*/ 160 w 279"/>
                  <a:gd name="T43" fmla="*/ 117 h 144"/>
                  <a:gd name="T44" fmla="*/ 165 w 279"/>
                  <a:gd name="T45" fmla="*/ 110 h 144"/>
                  <a:gd name="T46" fmla="*/ 170 w 279"/>
                  <a:gd name="T47" fmla="*/ 117 h 144"/>
                  <a:gd name="T48" fmla="*/ 181 w 279"/>
                  <a:gd name="T49" fmla="*/ 113 h 144"/>
                  <a:gd name="T50" fmla="*/ 200 w 279"/>
                  <a:gd name="T51" fmla="*/ 120 h 144"/>
                  <a:gd name="T52" fmla="*/ 215 w 279"/>
                  <a:gd name="T53" fmla="*/ 134 h 144"/>
                  <a:gd name="T54" fmla="*/ 219 w 279"/>
                  <a:gd name="T55" fmla="*/ 134 h 144"/>
                  <a:gd name="T56" fmla="*/ 221 w 279"/>
                  <a:gd name="T57" fmla="*/ 141 h 144"/>
                  <a:gd name="T58" fmla="*/ 235 w 279"/>
                  <a:gd name="T59" fmla="*/ 144 h 144"/>
                  <a:gd name="T60" fmla="*/ 248 w 279"/>
                  <a:gd name="T61" fmla="*/ 144 h 144"/>
                  <a:gd name="T62" fmla="*/ 240 w 279"/>
                  <a:gd name="T63" fmla="*/ 136 h 144"/>
                  <a:gd name="T64" fmla="*/ 245 w 279"/>
                  <a:gd name="T65" fmla="*/ 131 h 144"/>
                  <a:gd name="T66" fmla="*/ 258 w 279"/>
                  <a:gd name="T67" fmla="*/ 136 h 144"/>
                  <a:gd name="T68" fmla="*/ 269 w 279"/>
                  <a:gd name="T69" fmla="*/ 139 h 144"/>
                  <a:gd name="T70" fmla="*/ 272 w 279"/>
                  <a:gd name="T71" fmla="*/ 129 h 144"/>
                  <a:gd name="T72" fmla="*/ 259 w 279"/>
                  <a:gd name="T73" fmla="*/ 117 h 144"/>
                  <a:gd name="T74" fmla="*/ 248 w 279"/>
                  <a:gd name="T75" fmla="*/ 117 h 144"/>
                  <a:gd name="T76" fmla="*/ 235 w 279"/>
                  <a:gd name="T77" fmla="*/ 109 h 144"/>
                  <a:gd name="T78" fmla="*/ 248 w 279"/>
                  <a:gd name="T79" fmla="*/ 109 h 144"/>
                  <a:gd name="T80" fmla="*/ 259 w 279"/>
                  <a:gd name="T81" fmla="*/ 115 h 144"/>
                  <a:gd name="T82" fmla="*/ 279 w 279"/>
                  <a:gd name="T83" fmla="*/ 115 h 144"/>
                  <a:gd name="T84" fmla="*/ 274 w 279"/>
                  <a:gd name="T85" fmla="*/ 104 h 144"/>
                  <a:gd name="T86" fmla="*/ 258 w 279"/>
                  <a:gd name="T87" fmla="*/ 91 h 144"/>
                  <a:gd name="T88" fmla="*/ 245 w 279"/>
                  <a:gd name="T89" fmla="*/ 88 h 144"/>
                  <a:gd name="T90" fmla="*/ 226 w 279"/>
                  <a:gd name="T91" fmla="*/ 75 h 144"/>
                  <a:gd name="T92" fmla="*/ 207 w 279"/>
                  <a:gd name="T93" fmla="*/ 70 h 144"/>
                  <a:gd name="T94" fmla="*/ 187 w 279"/>
                  <a:gd name="T95" fmla="*/ 67 h 144"/>
                  <a:gd name="T96" fmla="*/ 173 w 279"/>
                  <a:gd name="T97" fmla="*/ 49 h 144"/>
                  <a:gd name="T98" fmla="*/ 165 w 279"/>
                  <a:gd name="T99" fmla="*/ 27 h 144"/>
                  <a:gd name="T100" fmla="*/ 151 w 279"/>
                  <a:gd name="T101" fmla="*/ 27 h 144"/>
                  <a:gd name="T102" fmla="*/ 147 w 279"/>
                  <a:gd name="T103" fmla="*/ 21 h 144"/>
                  <a:gd name="T104" fmla="*/ 139 w 279"/>
                  <a:gd name="T105" fmla="*/ 22 h 144"/>
                  <a:gd name="T106" fmla="*/ 127 w 279"/>
                  <a:gd name="T107" fmla="*/ 13 h 144"/>
                  <a:gd name="T108" fmla="*/ 101 w 279"/>
                  <a:gd name="T109" fmla="*/ 8 h 144"/>
                  <a:gd name="T110" fmla="*/ 93 w 279"/>
                  <a:gd name="T111" fmla="*/ 14 h 144"/>
                  <a:gd name="T112" fmla="*/ 72 w 279"/>
                  <a:gd name="T113" fmla="*/ 8 h 144"/>
                  <a:gd name="T114" fmla="*/ 58 w 279"/>
                  <a:gd name="T115" fmla="*/ 8 h 144"/>
                  <a:gd name="T116" fmla="*/ 51 w 279"/>
                  <a:gd name="T117" fmla="*/ 1 h 144"/>
                  <a:gd name="T118" fmla="*/ 45 w 279"/>
                  <a:gd name="T119" fmla="*/ 0 h 144"/>
                  <a:gd name="T120" fmla="*/ 34 w 279"/>
                  <a:gd name="T121" fmla="*/ 1 h 144"/>
                  <a:gd name="T122" fmla="*/ 10 w 279"/>
                  <a:gd name="T123" fmla="*/ 0 h 144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w 279"/>
                  <a:gd name="T187" fmla="*/ 0 h 144"/>
                  <a:gd name="T188" fmla="*/ 279 w 279"/>
                  <a:gd name="T189" fmla="*/ 144 h 144"/>
                </a:gdLst>
                <a:ahLst/>
                <a:cxnLst>
                  <a:cxn ang="T124">
                    <a:pos x="T0" y="T1"/>
                  </a:cxn>
                  <a:cxn ang="T125">
                    <a:pos x="T2" y="T3"/>
                  </a:cxn>
                  <a:cxn ang="T126">
                    <a:pos x="T4" y="T5"/>
                  </a:cxn>
                  <a:cxn ang="T127">
                    <a:pos x="T6" y="T7"/>
                  </a:cxn>
                  <a:cxn ang="T128">
                    <a:pos x="T8" y="T9"/>
                  </a:cxn>
                  <a:cxn ang="T129">
                    <a:pos x="T10" y="T11"/>
                  </a:cxn>
                  <a:cxn ang="T130">
                    <a:pos x="T12" y="T13"/>
                  </a:cxn>
                  <a:cxn ang="T131">
                    <a:pos x="T14" y="T15"/>
                  </a:cxn>
                  <a:cxn ang="T132">
                    <a:pos x="T16" y="T17"/>
                  </a:cxn>
                  <a:cxn ang="T133">
                    <a:pos x="T18" y="T19"/>
                  </a:cxn>
                  <a:cxn ang="T134">
                    <a:pos x="T20" y="T21"/>
                  </a:cxn>
                  <a:cxn ang="T135">
                    <a:pos x="T22" y="T23"/>
                  </a:cxn>
                  <a:cxn ang="T136">
                    <a:pos x="T24" y="T25"/>
                  </a:cxn>
                  <a:cxn ang="T137">
                    <a:pos x="T26" y="T27"/>
                  </a:cxn>
                  <a:cxn ang="T138">
                    <a:pos x="T28" y="T29"/>
                  </a:cxn>
                  <a:cxn ang="T139">
                    <a:pos x="T30" y="T31"/>
                  </a:cxn>
                  <a:cxn ang="T140">
                    <a:pos x="T32" y="T33"/>
                  </a:cxn>
                  <a:cxn ang="T141">
                    <a:pos x="T34" y="T35"/>
                  </a:cxn>
                  <a:cxn ang="T142">
                    <a:pos x="T36" y="T37"/>
                  </a:cxn>
                  <a:cxn ang="T143">
                    <a:pos x="T38" y="T39"/>
                  </a:cxn>
                  <a:cxn ang="T144">
                    <a:pos x="T40" y="T41"/>
                  </a:cxn>
                  <a:cxn ang="T145">
                    <a:pos x="T42" y="T43"/>
                  </a:cxn>
                  <a:cxn ang="T146">
                    <a:pos x="T44" y="T45"/>
                  </a:cxn>
                  <a:cxn ang="T147">
                    <a:pos x="T46" y="T47"/>
                  </a:cxn>
                  <a:cxn ang="T148">
                    <a:pos x="T48" y="T49"/>
                  </a:cxn>
                  <a:cxn ang="T149">
                    <a:pos x="T50" y="T51"/>
                  </a:cxn>
                  <a:cxn ang="T150">
                    <a:pos x="T52" y="T53"/>
                  </a:cxn>
                  <a:cxn ang="T151">
                    <a:pos x="T54" y="T55"/>
                  </a:cxn>
                  <a:cxn ang="T152">
                    <a:pos x="T56" y="T57"/>
                  </a:cxn>
                  <a:cxn ang="T153">
                    <a:pos x="T58" y="T59"/>
                  </a:cxn>
                  <a:cxn ang="T154">
                    <a:pos x="T60" y="T61"/>
                  </a:cxn>
                  <a:cxn ang="T155">
                    <a:pos x="T62" y="T63"/>
                  </a:cxn>
                  <a:cxn ang="T156">
                    <a:pos x="T64" y="T65"/>
                  </a:cxn>
                  <a:cxn ang="T157">
                    <a:pos x="T66" y="T67"/>
                  </a:cxn>
                  <a:cxn ang="T158">
                    <a:pos x="T68" y="T69"/>
                  </a:cxn>
                  <a:cxn ang="T159">
                    <a:pos x="T70" y="T71"/>
                  </a:cxn>
                  <a:cxn ang="T160">
                    <a:pos x="T72" y="T73"/>
                  </a:cxn>
                  <a:cxn ang="T161">
                    <a:pos x="T74" y="T75"/>
                  </a:cxn>
                  <a:cxn ang="T162">
                    <a:pos x="T76" y="T77"/>
                  </a:cxn>
                  <a:cxn ang="T163">
                    <a:pos x="T78" y="T79"/>
                  </a:cxn>
                  <a:cxn ang="T164">
                    <a:pos x="T80" y="T81"/>
                  </a:cxn>
                  <a:cxn ang="T165">
                    <a:pos x="T82" y="T83"/>
                  </a:cxn>
                  <a:cxn ang="T166">
                    <a:pos x="T84" y="T85"/>
                  </a:cxn>
                  <a:cxn ang="T167">
                    <a:pos x="T86" y="T87"/>
                  </a:cxn>
                  <a:cxn ang="T168">
                    <a:pos x="T88" y="T89"/>
                  </a:cxn>
                  <a:cxn ang="T169">
                    <a:pos x="T90" y="T91"/>
                  </a:cxn>
                  <a:cxn ang="T170">
                    <a:pos x="T92" y="T93"/>
                  </a:cxn>
                  <a:cxn ang="T171">
                    <a:pos x="T94" y="T95"/>
                  </a:cxn>
                  <a:cxn ang="T172">
                    <a:pos x="T96" y="T97"/>
                  </a:cxn>
                  <a:cxn ang="T173">
                    <a:pos x="T98" y="T99"/>
                  </a:cxn>
                  <a:cxn ang="T174">
                    <a:pos x="T100" y="T101"/>
                  </a:cxn>
                  <a:cxn ang="T175">
                    <a:pos x="T102" y="T103"/>
                  </a:cxn>
                  <a:cxn ang="T176">
                    <a:pos x="T104" y="T105"/>
                  </a:cxn>
                  <a:cxn ang="T177">
                    <a:pos x="T106" y="T107"/>
                  </a:cxn>
                  <a:cxn ang="T178">
                    <a:pos x="T108" y="T109"/>
                  </a:cxn>
                  <a:cxn ang="T179">
                    <a:pos x="T110" y="T111"/>
                  </a:cxn>
                  <a:cxn ang="T180">
                    <a:pos x="T112" y="T113"/>
                  </a:cxn>
                  <a:cxn ang="T181">
                    <a:pos x="T114" y="T115"/>
                  </a:cxn>
                  <a:cxn ang="T182">
                    <a:pos x="T116" y="T117"/>
                  </a:cxn>
                  <a:cxn ang="T183">
                    <a:pos x="T118" y="T119"/>
                  </a:cxn>
                  <a:cxn ang="T184">
                    <a:pos x="T120" y="T121"/>
                  </a:cxn>
                  <a:cxn ang="T185">
                    <a:pos x="T122" y="T123"/>
                  </a:cxn>
                </a:cxnLst>
                <a:rect l="T186" t="T187" r="T188" b="T189"/>
                <a:pathLst>
                  <a:path w="279" h="144">
                    <a:moveTo>
                      <a:pt x="10" y="0"/>
                    </a:moveTo>
                    <a:lnTo>
                      <a:pt x="0" y="9"/>
                    </a:lnTo>
                    <a:lnTo>
                      <a:pt x="0" y="24"/>
                    </a:lnTo>
                    <a:lnTo>
                      <a:pt x="19" y="40"/>
                    </a:lnTo>
                    <a:lnTo>
                      <a:pt x="27" y="37"/>
                    </a:lnTo>
                    <a:lnTo>
                      <a:pt x="34" y="41"/>
                    </a:lnTo>
                    <a:lnTo>
                      <a:pt x="48" y="43"/>
                    </a:lnTo>
                    <a:lnTo>
                      <a:pt x="55" y="33"/>
                    </a:lnTo>
                    <a:lnTo>
                      <a:pt x="83" y="37"/>
                    </a:lnTo>
                    <a:lnTo>
                      <a:pt x="87" y="45"/>
                    </a:lnTo>
                    <a:lnTo>
                      <a:pt x="98" y="49"/>
                    </a:lnTo>
                    <a:lnTo>
                      <a:pt x="120" y="48"/>
                    </a:lnTo>
                    <a:lnTo>
                      <a:pt x="127" y="54"/>
                    </a:lnTo>
                    <a:lnTo>
                      <a:pt x="139" y="57"/>
                    </a:lnTo>
                    <a:lnTo>
                      <a:pt x="149" y="70"/>
                    </a:lnTo>
                    <a:lnTo>
                      <a:pt x="149" y="85"/>
                    </a:lnTo>
                    <a:lnTo>
                      <a:pt x="141" y="88"/>
                    </a:lnTo>
                    <a:lnTo>
                      <a:pt x="146" y="94"/>
                    </a:lnTo>
                    <a:lnTo>
                      <a:pt x="133" y="107"/>
                    </a:lnTo>
                    <a:lnTo>
                      <a:pt x="133" y="117"/>
                    </a:lnTo>
                    <a:lnTo>
                      <a:pt x="151" y="120"/>
                    </a:lnTo>
                    <a:lnTo>
                      <a:pt x="160" y="117"/>
                    </a:lnTo>
                    <a:lnTo>
                      <a:pt x="165" y="110"/>
                    </a:lnTo>
                    <a:lnTo>
                      <a:pt x="170" y="117"/>
                    </a:lnTo>
                    <a:lnTo>
                      <a:pt x="181" y="113"/>
                    </a:lnTo>
                    <a:lnTo>
                      <a:pt x="200" y="120"/>
                    </a:lnTo>
                    <a:lnTo>
                      <a:pt x="215" y="134"/>
                    </a:lnTo>
                    <a:lnTo>
                      <a:pt x="219" y="134"/>
                    </a:lnTo>
                    <a:lnTo>
                      <a:pt x="221" y="141"/>
                    </a:lnTo>
                    <a:lnTo>
                      <a:pt x="235" y="144"/>
                    </a:lnTo>
                    <a:lnTo>
                      <a:pt x="248" y="144"/>
                    </a:lnTo>
                    <a:lnTo>
                      <a:pt x="240" y="136"/>
                    </a:lnTo>
                    <a:lnTo>
                      <a:pt x="245" y="131"/>
                    </a:lnTo>
                    <a:lnTo>
                      <a:pt x="258" y="136"/>
                    </a:lnTo>
                    <a:lnTo>
                      <a:pt x="269" y="139"/>
                    </a:lnTo>
                    <a:lnTo>
                      <a:pt x="272" y="129"/>
                    </a:lnTo>
                    <a:lnTo>
                      <a:pt x="259" y="117"/>
                    </a:lnTo>
                    <a:lnTo>
                      <a:pt x="248" y="117"/>
                    </a:lnTo>
                    <a:lnTo>
                      <a:pt x="235" y="109"/>
                    </a:lnTo>
                    <a:lnTo>
                      <a:pt x="248" y="109"/>
                    </a:lnTo>
                    <a:lnTo>
                      <a:pt x="259" y="115"/>
                    </a:lnTo>
                    <a:lnTo>
                      <a:pt x="279" y="115"/>
                    </a:lnTo>
                    <a:lnTo>
                      <a:pt x="274" y="104"/>
                    </a:lnTo>
                    <a:lnTo>
                      <a:pt x="258" y="91"/>
                    </a:lnTo>
                    <a:lnTo>
                      <a:pt x="245" y="88"/>
                    </a:lnTo>
                    <a:lnTo>
                      <a:pt x="226" y="75"/>
                    </a:lnTo>
                    <a:lnTo>
                      <a:pt x="207" y="70"/>
                    </a:lnTo>
                    <a:lnTo>
                      <a:pt x="187" y="67"/>
                    </a:lnTo>
                    <a:lnTo>
                      <a:pt x="173" y="49"/>
                    </a:lnTo>
                    <a:lnTo>
                      <a:pt x="165" y="27"/>
                    </a:lnTo>
                    <a:lnTo>
                      <a:pt x="151" y="27"/>
                    </a:lnTo>
                    <a:lnTo>
                      <a:pt x="147" y="21"/>
                    </a:lnTo>
                    <a:lnTo>
                      <a:pt x="139" y="22"/>
                    </a:lnTo>
                    <a:lnTo>
                      <a:pt x="127" y="13"/>
                    </a:lnTo>
                    <a:lnTo>
                      <a:pt x="101" y="8"/>
                    </a:lnTo>
                    <a:lnTo>
                      <a:pt x="93" y="14"/>
                    </a:lnTo>
                    <a:lnTo>
                      <a:pt x="72" y="8"/>
                    </a:lnTo>
                    <a:lnTo>
                      <a:pt x="58" y="8"/>
                    </a:lnTo>
                    <a:lnTo>
                      <a:pt x="51" y="1"/>
                    </a:lnTo>
                    <a:lnTo>
                      <a:pt x="45" y="0"/>
                    </a:lnTo>
                    <a:lnTo>
                      <a:pt x="34" y="1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51DC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  <p:grpSp>
          <p:nvGrpSpPr>
            <p:cNvPr id="52" name="Group 70">
              <a:extLst>
                <a:ext uri="{FF2B5EF4-FFF2-40B4-BE49-F238E27FC236}">
                  <a16:creationId xmlns:a16="http://schemas.microsoft.com/office/drawing/2014/main" xmlns="" id="{EE190ADE-51D3-4EC0-B145-3CC019F1D60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34" y="1829"/>
              <a:ext cx="205" cy="76"/>
              <a:chOff x="2034" y="1829"/>
              <a:chExt cx="205" cy="76"/>
            </a:xfrm>
          </p:grpSpPr>
          <p:sp>
            <p:nvSpPr>
              <p:cNvPr id="643" name="Freeform 71">
                <a:extLst>
                  <a:ext uri="{FF2B5EF4-FFF2-40B4-BE49-F238E27FC236}">
                    <a16:creationId xmlns:a16="http://schemas.microsoft.com/office/drawing/2014/main" xmlns="" id="{8344EDDE-84AE-4BD1-83B2-58AD20C5AA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34" y="1829"/>
                <a:ext cx="192" cy="63"/>
              </a:xfrm>
              <a:custGeom>
                <a:avLst/>
                <a:gdLst>
                  <a:gd name="T0" fmla="*/ 0 w 192"/>
                  <a:gd name="T1" fmla="*/ 31 h 63"/>
                  <a:gd name="T2" fmla="*/ 15 w 192"/>
                  <a:gd name="T3" fmla="*/ 12 h 63"/>
                  <a:gd name="T4" fmla="*/ 24 w 192"/>
                  <a:gd name="T5" fmla="*/ 12 h 63"/>
                  <a:gd name="T6" fmla="*/ 36 w 192"/>
                  <a:gd name="T7" fmla="*/ 4 h 63"/>
                  <a:gd name="T8" fmla="*/ 53 w 192"/>
                  <a:gd name="T9" fmla="*/ 4 h 63"/>
                  <a:gd name="T10" fmla="*/ 55 w 192"/>
                  <a:gd name="T11" fmla="*/ 2 h 63"/>
                  <a:gd name="T12" fmla="*/ 61 w 192"/>
                  <a:gd name="T13" fmla="*/ 0 h 63"/>
                  <a:gd name="T14" fmla="*/ 80 w 192"/>
                  <a:gd name="T15" fmla="*/ 10 h 63"/>
                  <a:gd name="T16" fmla="*/ 87 w 192"/>
                  <a:gd name="T17" fmla="*/ 18 h 63"/>
                  <a:gd name="T18" fmla="*/ 88 w 192"/>
                  <a:gd name="T19" fmla="*/ 15 h 63"/>
                  <a:gd name="T20" fmla="*/ 104 w 192"/>
                  <a:gd name="T21" fmla="*/ 23 h 63"/>
                  <a:gd name="T22" fmla="*/ 114 w 192"/>
                  <a:gd name="T23" fmla="*/ 23 h 63"/>
                  <a:gd name="T24" fmla="*/ 124 w 192"/>
                  <a:gd name="T25" fmla="*/ 28 h 63"/>
                  <a:gd name="T26" fmla="*/ 135 w 192"/>
                  <a:gd name="T27" fmla="*/ 31 h 63"/>
                  <a:gd name="T28" fmla="*/ 135 w 192"/>
                  <a:gd name="T29" fmla="*/ 42 h 63"/>
                  <a:gd name="T30" fmla="*/ 159 w 192"/>
                  <a:gd name="T31" fmla="*/ 42 h 63"/>
                  <a:gd name="T32" fmla="*/ 167 w 192"/>
                  <a:gd name="T33" fmla="*/ 50 h 63"/>
                  <a:gd name="T34" fmla="*/ 181 w 192"/>
                  <a:gd name="T35" fmla="*/ 50 h 63"/>
                  <a:gd name="T36" fmla="*/ 192 w 192"/>
                  <a:gd name="T37" fmla="*/ 58 h 63"/>
                  <a:gd name="T38" fmla="*/ 184 w 192"/>
                  <a:gd name="T39" fmla="*/ 63 h 63"/>
                  <a:gd name="T40" fmla="*/ 181 w 192"/>
                  <a:gd name="T41" fmla="*/ 58 h 63"/>
                  <a:gd name="T42" fmla="*/ 180 w 192"/>
                  <a:gd name="T43" fmla="*/ 56 h 63"/>
                  <a:gd name="T44" fmla="*/ 167 w 192"/>
                  <a:gd name="T45" fmla="*/ 58 h 63"/>
                  <a:gd name="T46" fmla="*/ 162 w 192"/>
                  <a:gd name="T47" fmla="*/ 58 h 63"/>
                  <a:gd name="T48" fmla="*/ 152 w 192"/>
                  <a:gd name="T49" fmla="*/ 63 h 63"/>
                  <a:gd name="T50" fmla="*/ 133 w 192"/>
                  <a:gd name="T51" fmla="*/ 63 h 63"/>
                  <a:gd name="T52" fmla="*/ 124 w 192"/>
                  <a:gd name="T53" fmla="*/ 63 h 63"/>
                  <a:gd name="T54" fmla="*/ 124 w 192"/>
                  <a:gd name="T55" fmla="*/ 56 h 63"/>
                  <a:gd name="T56" fmla="*/ 104 w 192"/>
                  <a:gd name="T57" fmla="*/ 44 h 63"/>
                  <a:gd name="T58" fmla="*/ 104 w 192"/>
                  <a:gd name="T59" fmla="*/ 31 h 63"/>
                  <a:gd name="T60" fmla="*/ 87 w 192"/>
                  <a:gd name="T61" fmla="*/ 31 h 63"/>
                  <a:gd name="T62" fmla="*/ 79 w 192"/>
                  <a:gd name="T63" fmla="*/ 28 h 63"/>
                  <a:gd name="T64" fmla="*/ 74 w 192"/>
                  <a:gd name="T65" fmla="*/ 31 h 63"/>
                  <a:gd name="T66" fmla="*/ 66 w 192"/>
                  <a:gd name="T67" fmla="*/ 26 h 63"/>
                  <a:gd name="T68" fmla="*/ 61 w 192"/>
                  <a:gd name="T69" fmla="*/ 26 h 63"/>
                  <a:gd name="T70" fmla="*/ 61 w 192"/>
                  <a:gd name="T71" fmla="*/ 16 h 63"/>
                  <a:gd name="T72" fmla="*/ 55 w 192"/>
                  <a:gd name="T73" fmla="*/ 12 h 63"/>
                  <a:gd name="T74" fmla="*/ 39 w 192"/>
                  <a:gd name="T75" fmla="*/ 15 h 63"/>
                  <a:gd name="T76" fmla="*/ 26 w 192"/>
                  <a:gd name="T77" fmla="*/ 26 h 63"/>
                  <a:gd name="T78" fmla="*/ 13 w 192"/>
                  <a:gd name="T79" fmla="*/ 28 h 63"/>
                  <a:gd name="T80" fmla="*/ 0 w 192"/>
                  <a:gd name="T81" fmla="*/ 31 h 63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92"/>
                  <a:gd name="T124" fmla="*/ 0 h 63"/>
                  <a:gd name="T125" fmla="*/ 192 w 192"/>
                  <a:gd name="T126" fmla="*/ 63 h 63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92" h="63">
                    <a:moveTo>
                      <a:pt x="0" y="31"/>
                    </a:moveTo>
                    <a:lnTo>
                      <a:pt x="15" y="12"/>
                    </a:lnTo>
                    <a:lnTo>
                      <a:pt x="24" y="12"/>
                    </a:lnTo>
                    <a:lnTo>
                      <a:pt x="36" y="4"/>
                    </a:lnTo>
                    <a:lnTo>
                      <a:pt x="53" y="4"/>
                    </a:lnTo>
                    <a:lnTo>
                      <a:pt x="55" y="2"/>
                    </a:lnTo>
                    <a:lnTo>
                      <a:pt x="61" y="0"/>
                    </a:lnTo>
                    <a:lnTo>
                      <a:pt x="80" y="10"/>
                    </a:lnTo>
                    <a:lnTo>
                      <a:pt x="87" y="18"/>
                    </a:lnTo>
                    <a:lnTo>
                      <a:pt x="88" y="15"/>
                    </a:lnTo>
                    <a:lnTo>
                      <a:pt x="104" y="23"/>
                    </a:lnTo>
                    <a:lnTo>
                      <a:pt x="114" y="23"/>
                    </a:lnTo>
                    <a:lnTo>
                      <a:pt x="124" y="28"/>
                    </a:lnTo>
                    <a:lnTo>
                      <a:pt x="135" y="31"/>
                    </a:lnTo>
                    <a:lnTo>
                      <a:pt x="135" y="42"/>
                    </a:lnTo>
                    <a:lnTo>
                      <a:pt x="159" y="42"/>
                    </a:lnTo>
                    <a:lnTo>
                      <a:pt x="167" y="50"/>
                    </a:lnTo>
                    <a:lnTo>
                      <a:pt x="181" y="50"/>
                    </a:lnTo>
                    <a:lnTo>
                      <a:pt x="192" y="58"/>
                    </a:lnTo>
                    <a:lnTo>
                      <a:pt x="184" y="63"/>
                    </a:lnTo>
                    <a:lnTo>
                      <a:pt x="181" y="58"/>
                    </a:lnTo>
                    <a:lnTo>
                      <a:pt x="180" y="56"/>
                    </a:lnTo>
                    <a:lnTo>
                      <a:pt x="167" y="58"/>
                    </a:lnTo>
                    <a:lnTo>
                      <a:pt x="162" y="58"/>
                    </a:lnTo>
                    <a:lnTo>
                      <a:pt x="152" y="63"/>
                    </a:lnTo>
                    <a:lnTo>
                      <a:pt x="133" y="63"/>
                    </a:lnTo>
                    <a:lnTo>
                      <a:pt x="124" y="63"/>
                    </a:lnTo>
                    <a:lnTo>
                      <a:pt x="124" y="56"/>
                    </a:lnTo>
                    <a:lnTo>
                      <a:pt x="104" y="44"/>
                    </a:lnTo>
                    <a:lnTo>
                      <a:pt x="104" y="31"/>
                    </a:lnTo>
                    <a:lnTo>
                      <a:pt x="87" y="31"/>
                    </a:lnTo>
                    <a:lnTo>
                      <a:pt x="79" y="28"/>
                    </a:lnTo>
                    <a:lnTo>
                      <a:pt x="74" y="31"/>
                    </a:lnTo>
                    <a:lnTo>
                      <a:pt x="66" y="26"/>
                    </a:lnTo>
                    <a:lnTo>
                      <a:pt x="61" y="26"/>
                    </a:lnTo>
                    <a:lnTo>
                      <a:pt x="61" y="16"/>
                    </a:lnTo>
                    <a:lnTo>
                      <a:pt x="55" y="12"/>
                    </a:lnTo>
                    <a:lnTo>
                      <a:pt x="39" y="15"/>
                    </a:lnTo>
                    <a:lnTo>
                      <a:pt x="26" y="26"/>
                    </a:lnTo>
                    <a:lnTo>
                      <a:pt x="13" y="28"/>
                    </a:lnTo>
                    <a:lnTo>
                      <a:pt x="0" y="31"/>
                    </a:lnTo>
                    <a:close/>
                  </a:path>
                </a:pathLst>
              </a:custGeom>
              <a:solidFill>
                <a:srgbClr val="96EA6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644" name="Freeform 72">
                <a:extLst>
                  <a:ext uri="{FF2B5EF4-FFF2-40B4-BE49-F238E27FC236}">
                    <a16:creationId xmlns:a16="http://schemas.microsoft.com/office/drawing/2014/main" xmlns="" id="{A8B6BA85-AC6A-4C5C-A51B-87305CC2A7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47" y="1842"/>
                <a:ext cx="192" cy="63"/>
              </a:xfrm>
              <a:custGeom>
                <a:avLst/>
                <a:gdLst>
                  <a:gd name="T0" fmla="*/ 0 w 192"/>
                  <a:gd name="T1" fmla="*/ 31 h 63"/>
                  <a:gd name="T2" fmla="*/ 15 w 192"/>
                  <a:gd name="T3" fmla="*/ 11 h 63"/>
                  <a:gd name="T4" fmla="*/ 24 w 192"/>
                  <a:gd name="T5" fmla="*/ 11 h 63"/>
                  <a:gd name="T6" fmla="*/ 35 w 192"/>
                  <a:gd name="T7" fmla="*/ 3 h 63"/>
                  <a:gd name="T8" fmla="*/ 53 w 192"/>
                  <a:gd name="T9" fmla="*/ 3 h 63"/>
                  <a:gd name="T10" fmla="*/ 55 w 192"/>
                  <a:gd name="T11" fmla="*/ 2 h 63"/>
                  <a:gd name="T12" fmla="*/ 61 w 192"/>
                  <a:gd name="T13" fmla="*/ 0 h 63"/>
                  <a:gd name="T14" fmla="*/ 80 w 192"/>
                  <a:gd name="T15" fmla="*/ 10 h 63"/>
                  <a:gd name="T16" fmla="*/ 87 w 192"/>
                  <a:gd name="T17" fmla="*/ 18 h 63"/>
                  <a:gd name="T18" fmla="*/ 88 w 192"/>
                  <a:gd name="T19" fmla="*/ 15 h 63"/>
                  <a:gd name="T20" fmla="*/ 104 w 192"/>
                  <a:gd name="T21" fmla="*/ 23 h 63"/>
                  <a:gd name="T22" fmla="*/ 114 w 192"/>
                  <a:gd name="T23" fmla="*/ 23 h 63"/>
                  <a:gd name="T24" fmla="*/ 123 w 192"/>
                  <a:gd name="T25" fmla="*/ 27 h 63"/>
                  <a:gd name="T26" fmla="*/ 135 w 192"/>
                  <a:gd name="T27" fmla="*/ 31 h 63"/>
                  <a:gd name="T28" fmla="*/ 135 w 192"/>
                  <a:gd name="T29" fmla="*/ 42 h 63"/>
                  <a:gd name="T30" fmla="*/ 159 w 192"/>
                  <a:gd name="T31" fmla="*/ 42 h 63"/>
                  <a:gd name="T32" fmla="*/ 167 w 192"/>
                  <a:gd name="T33" fmla="*/ 50 h 63"/>
                  <a:gd name="T34" fmla="*/ 181 w 192"/>
                  <a:gd name="T35" fmla="*/ 50 h 63"/>
                  <a:gd name="T36" fmla="*/ 192 w 192"/>
                  <a:gd name="T37" fmla="*/ 58 h 63"/>
                  <a:gd name="T38" fmla="*/ 184 w 192"/>
                  <a:gd name="T39" fmla="*/ 63 h 63"/>
                  <a:gd name="T40" fmla="*/ 181 w 192"/>
                  <a:gd name="T41" fmla="*/ 58 h 63"/>
                  <a:gd name="T42" fmla="*/ 179 w 192"/>
                  <a:gd name="T43" fmla="*/ 56 h 63"/>
                  <a:gd name="T44" fmla="*/ 167 w 192"/>
                  <a:gd name="T45" fmla="*/ 58 h 63"/>
                  <a:gd name="T46" fmla="*/ 162 w 192"/>
                  <a:gd name="T47" fmla="*/ 58 h 63"/>
                  <a:gd name="T48" fmla="*/ 152 w 192"/>
                  <a:gd name="T49" fmla="*/ 63 h 63"/>
                  <a:gd name="T50" fmla="*/ 133 w 192"/>
                  <a:gd name="T51" fmla="*/ 63 h 63"/>
                  <a:gd name="T52" fmla="*/ 123 w 192"/>
                  <a:gd name="T53" fmla="*/ 63 h 63"/>
                  <a:gd name="T54" fmla="*/ 123 w 192"/>
                  <a:gd name="T55" fmla="*/ 56 h 63"/>
                  <a:gd name="T56" fmla="*/ 104 w 192"/>
                  <a:gd name="T57" fmla="*/ 43 h 63"/>
                  <a:gd name="T58" fmla="*/ 104 w 192"/>
                  <a:gd name="T59" fmla="*/ 31 h 63"/>
                  <a:gd name="T60" fmla="*/ 87 w 192"/>
                  <a:gd name="T61" fmla="*/ 31 h 63"/>
                  <a:gd name="T62" fmla="*/ 79 w 192"/>
                  <a:gd name="T63" fmla="*/ 27 h 63"/>
                  <a:gd name="T64" fmla="*/ 74 w 192"/>
                  <a:gd name="T65" fmla="*/ 31 h 63"/>
                  <a:gd name="T66" fmla="*/ 66 w 192"/>
                  <a:gd name="T67" fmla="*/ 26 h 63"/>
                  <a:gd name="T68" fmla="*/ 61 w 192"/>
                  <a:gd name="T69" fmla="*/ 26 h 63"/>
                  <a:gd name="T70" fmla="*/ 61 w 192"/>
                  <a:gd name="T71" fmla="*/ 16 h 63"/>
                  <a:gd name="T72" fmla="*/ 55 w 192"/>
                  <a:gd name="T73" fmla="*/ 11 h 63"/>
                  <a:gd name="T74" fmla="*/ 39 w 192"/>
                  <a:gd name="T75" fmla="*/ 15 h 63"/>
                  <a:gd name="T76" fmla="*/ 26 w 192"/>
                  <a:gd name="T77" fmla="*/ 26 h 63"/>
                  <a:gd name="T78" fmla="*/ 13 w 192"/>
                  <a:gd name="T79" fmla="*/ 27 h 63"/>
                  <a:gd name="T80" fmla="*/ 0 w 192"/>
                  <a:gd name="T81" fmla="*/ 31 h 63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92"/>
                  <a:gd name="T124" fmla="*/ 0 h 63"/>
                  <a:gd name="T125" fmla="*/ 192 w 192"/>
                  <a:gd name="T126" fmla="*/ 63 h 63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92" h="63">
                    <a:moveTo>
                      <a:pt x="0" y="31"/>
                    </a:moveTo>
                    <a:lnTo>
                      <a:pt x="15" y="11"/>
                    </a:lnTo>
                    <a:lnTo>
                      <a:pt x="24" y="11"/>
                    </a:lnTo>
                    <a:lnTo>
                      <a:pt x="35" y="3"/>
                    </a:lnTo>
                    <a:lnTo>
                      <a:pt x="53" y="3"/>
                    </a:lnTo>
                    <a:lnTo>
                      <a:pt x="55" y="2"/>
                    </a:lnTo>
                    <a:lnTo>
                      <a:pt x="61" y="0"/>
                    </a:lnTo>
                    <a:lnTo>
                      <a:pt x="80" y="10"/>
                    </a:lnTo>
                    <a:lnTo>
                      <a:pt x="87" y="18"/>
                    </a:lnTo>
                    <a:lnTo>
                      <a:pt x="88" y="15"/>
                    </a:lnTo>
                    <a:lnTo>
                      <a:pt x="104" y="23"/>
                    </a:lnTo>
                    <a:lnTo>
                      <a:pt x="114" y="23"/>
                    </a:lnTo>
                    <a:lnTo>
                      <a:pt x="123" y="27"/>
                    </a:lnTo>
                    <a:lnTo>
                      <a:pt x="135" y="31"/>
                    </a:lnTo>
                    <a:lnTo>
                      <a:pt x="135" y="42"/>
                    </a:lnTo>
                    <a:lnTo>
                      <a:pt x="159" y="42"/>
                    </a:lnTo>
                    <a:lnTo>
                      <a:pt x="167" y="50"/>
                    </a:lnTo>
                    <a:lnTo>
                      <a:pt x="181" y="50"/>
                    </a:lnTo>
                    <a:lnTo>
                      <a:pt x="192" y="58"/>
                    </a:lnTo>
                    <a:lnTo>
                      <a:pt x="184" y="63"/>
                    </a:lnTo>
                    <a:lnTo>
                      <a:pt x="181" y="58"/>
                    </a:lnTo>
                    <a:lnTo>
                      <a:pt x="179" y="56"/>
                    </a:lnTo>
                    <a:lnTo>
                      <a:pt x="167" y="58"/>
                    </a:lnTo>
                    <a:lnTo>
                      <a:pt x="162" y="58"/>
                    </a:lnTo>
                    <a:lnTo>
                      <a:pt x="152" y="63"/>
                    </a:lnTo>
                    <a:lnTo>
                      <a:pt x="133" y="63"/>
                    </a:lnTo>
                    <a:lnTo>
                      <a:pt x="123" y="63"/>
                    </a:lnTo>
                    <a:lnTo>
                      <a:pt x="123" y="56"/>
                    </a:lnTo>
                    <a:lnTo>
                      <a:pt x="104" y="43"/>
                    </a:lnTo>
                    <a:lnTo>
                      <a:pt x="104" y="31"/>
                    </a:lnTo>
                    <a:lnTo>
                      <a:pt x="87" y="31"/>
                    </a:lnTo>
                    <a:lnTo>
                      <a:pt x="79" y="27"/>
                    </a:lnTo>
                    <a:lnTo>
                      <a:pt x="74" y="31"/>
                    </a:lnTo>
                    <a:lnTo>
                      <a:pt x="66" y="26"/>
                    </a:lnTo>
                    <a:lnTo>
                      <a:pt x="61" y="26"/>
                    </a:lnTo>
                    <a:lnTo>
                      <a:pt x="61" y="16"/>
                    </a:lnTo>
                    <a:lnTo>
                      <a:pt x="55" y="11"/>
                    </a:lnTo>
                    <a:lnTo>
                      <a:pt x="39" y="15"/>
                    </a:lnTo>
                    <a:lnTo>
                      <a:pt x="26" y="26"/>
                    </a:lnTo>
                    <a:lnTo>
                      <a:pt x="13" y="27"/>
                    </a:lnTo>
                    <a:lnTo>
                      <a:pt x="0" y="31"/>
                    </a:lnTo>
                    <a:close/>
                  </a:path>
                </a:pathLst>
              </a:custGeom>
              <a:solidFill>
                <a:srgbClr val="3084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645" name="Freeform 73">
                <a:extLst>
                  <a:ext uri="{FF2B5EF4-FFF2-40B4-BE49-F238E27FC236}">
                    <a16:creationId xmlns:a16="http://schemas.microsoft.com/office/drawing/2014/main" xmlns="" id="{51969C41-505C-4ABE-B715-2E8B465093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41" y="1836"/>
                <a:ext cx="192" cy="62"/>
              </a:xfrm>
              <a:custGeom>
                <a:avLst/>
                <a:gdLst>
                  <a:gd name="T0" fmla="*/ 0 w 192"/>
                  <a:gd name="T1" fmla="*/ 30 h 62"/>
                  <a:gd name="T2" fmla="*/ 14 w 192"/>
                  <a:gd name="T3" fmla="*/ 11 h 62"/>
                  <a:gd name="T4" fmla="*/ 24 w 192"/>
                  <a:gd name="T5" fmla="*/ 11 h 62"/>
                  <a:gd name="T6" fmla="*/ 35 w 192"/>
                  <a:gd name="T7" fmla="*/ 3 h 62"/>
                  <a:gd name="T8" fmla="*/ 53 w 192"/>
                  <a:gd name="T9" fmla="*/ 3 h 62"/>
                  <a:gd name="T10" fmla="*/ 54 w 192"/>
                  <a:gd name="T11" fmla="*/ 1 h 62"/>
                  <a:gd name="T12" fmla="*/ 61 w 192"/>
                  <a:gd name="T13" fmla="*/ 0 h 62"/>
                  <a:gd name="T14" fmla="*/ 80 w 192"/>
                  <a:gd name="T15" fmla="*/ 9 h 62"/>
                  <a:gd name="T16" fmla="*/ 86 w 192"/>
                  <a:gd name="T17" fmla="*/ 17 h 62"/>
                  <a:gd name="T18" fmla="*/ 88 w 192"/>
                  <a:gd name="T19" fmla="*/ 14 h 62"/>
                  <a:gd name="T20" fmla="*/ 104 w 192"/>
                  <a:gd name="T21" fmla="*/ 22 h 62"/>
                  <a:gd name="T22" fmla="*/ 113 w 192"/>
                  <a:gd name="T23" fmla="*/ 22 h 62"/>
                  <a:gd name="T24" fmla="*/ 123 w 192"/>
                  <a:gd name="T25" fmla="*/ 27 h 62"/>
                  <a:gd name="T26" fmla="*/ 134 w 192"/>
                  <a:gd name="T27" fmla="*/ 30 h 62"/>
                  <a:gd name="T28" fmla="*/ 134 w 192"/>
                  <a:gd name="T29" fmla="*/ 41 h 62"/>
                  <a:gd name="T30" fmla="*/ 158 w 192"/>
                  <a:gd name="T31" fmla="*/ 41 h 62"/>
                  <a:gd name="T32" fmla="*/ 166 w 192"/>
                  <a:gd name="T33" fmla="*/ 49 h 62"/>
                  <a:gd name="T34" fmla="*/ 181 w 192"/>
                  <a:gd name="T35" fmla="*/ 49 h 62"/>
                  <a:gd name="T36" fmla="*/ 192 w 192"/>
                  <a:gd name="T37" fmla="*/ 57 h 62"/>
                  <a:gd name="T38" fmla="*/ 184 w 192"/>
                  <a:gd name="T39" fmla="*/ 62 h 62"/>
                  <a:gd name="T40" fmla="*/ 181 w 192"/>
                  <a:gd name="T41" fmla="*/ 57 h 62"/>
                  <a:gd name="T42" fmla="*/ 179 w 192"/>
                  <a:gd name="T43" fmla="*/ 56 h 62"/>
                  <a:gd name="T44" fmla="*/ 166 w 192"/>
                  <a:gd name="T45" fmla="*/ 57 h 62"/>
                  <a:gd name="T46" fmla="*/ 161 w 192"/>
                  <a:gd name="T47" fmla="*/ 57 h 62"/>
                  <a:gd name="T48" fmla="*/ 152 w 192"/>
                  <a:gd name="T49" fmla="*/ 62 h 62"/>
                  <a:gd name="T50" fmla="*/ 133 w 192"/>
                  <a:gd name="T51" fmla="*/ 62 h 62"/>
                  <a:gd name="T52" fmla="*/ 123 w 192"/>
                  <a:gd name="T53" fmla="*/ 62 h 62"/>
                  <a:gd name="T54" fmla="*/ 123 w 192"/>
                  <a:gd name="T55" fmla="*/ 56 h 62"/>
                  <a:gd name="T56" fmla="*/ 104 w 192"/>
                  <a:gd name="T57" fmla="*/ 43 h 62"/>
                  <a:gd name="T58" fmla="*/ 104 w 192"/>
                  <a:gd name="T59" fmla="*/ 30 h 62"/>
                  <a:gd name="T60" fmla="*/ 86 w 192"/>
                  <a:gd name="T61" fmla="*/ 30 h 62"/>
                  <a:gd name="T62" fmla="*/ 78 w 192"/>
                  <a:gd name="T63" fmla="*/ 27 h 62"/>
                  <a:gd name="T64" fmla="*/ 73 w 192"/>
                  <a:gd name="T65" fmla="*/ 30 h 62"/>
                  <a:gd name="T66" fmla="*/ 65 w 192"/>
                  <a:gd name="T67" fmla="*/ 25 h 62"/>
                  <a:gd name="T68" fmla="*/ 61 w 192"/>
                  <a:gd name="T69" fmla="*/ 25 h 62"/>
                  <a:gd name="T70" fmla="*/ 61 w 192"/>
                  <a:gd name="T71" fmla="*/ 16 h 62"/>
                  <a:gd name="T72" fmla="*/ 54 w 192"/>
                  <a:gd name="T73" fmla="*/ 11 h 62"/>
                  <a:gd name="T74" fmla="*/ 38 w 192"/>
                  <a:gd name="T75" fmla="*/ 14 h 62"/>
                  <a:gd name="T76" fmla="*/ 25 w 192"/>
                  <a:gd name="T77" fmla="*/ 25 h 62"/>
                  <a:gd name="T78" fmla="*/ 13 w 192"/>
                  <a:gd name="T79" fmla="*/ 27 h 62"/>
                  <a:gd name="T80" fmla="*/ 0 w 192"/>
                  <a:gd name="T81" fmla="*/ 30 h 62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92"/>
                  <a:gd name="T124" fmla="*/ 0 h 62"/>
                  <a:gd name="T125" fmla="*/ 192 w 192"/>
                  <a:gd name="T126" fmla="*/ 62 h 62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92" h="62">
                    <a:moveTo>
                      <a:pt x="0" y="30"/>
                    </a:moveTo>
                    <a:lnTo>
                      <a:pt x="14" y="11"/>
                    </a:lnTo>
                    <a:lnTo>
                      <a:pt x="24" y="11"/>
                    </a:lnTo>
                    <a:lnTo>
                      <a:pt x="35" y="3"/>
                    </a:lnTo>
                    <a:lnTo>
                      <a:pt x="53" y="3"/>
                    </a:lnTo>
                    <a:lnTo>
                      <a:pt x="54" y="1"/>
                    </a:lnTo>
                    <a:lnTo>
                      <a:pt x="61" y="0"/>
                    </a:lnTo>
                    <a:lnTo>
                      <a:pt x="80" y="9"/>
                    </a:lnTo>
                    <a:lnTo>
                      <a:pt x="86" y="17"/>
                    </a:lnTo>
                    <a:lnTo>
                      <a:pt x="88" y="14"/>
                    </a:lnTo>
                    <a:lnTo>
                      <a:pt x="104" y="22"/>
                    </a:lnTo>
                    <a:lnTo>
                      <a:pt x="113" y="22"/>
                    </a:lnTo>
                    <a:lnTo>
                      <a:pt x="123" y="27"/>
                    </a:lnTo>
                    <a:lnTo>
                      <a:pt x="134" y="30"/>
                    </a:lnTo>
                    <a:lnTo>
                      <a:pt x="134" y="41"/>
                    </a:lnTo>
                    <a:lnTo>
                      <a:pt x="158" y="41"/>
                    </a:lnTo>
                    <a:lnTo>
                      <a:pt x="166" y="49"/>
                    </a:lnTo>
                    <a:lnTo>
                      <a:pt x="181" y="49"/>
                    </a:lnTo>
                    <a:lnTo>
                      <a:pt x="192" y="57"/>
                    </a:lnTo>
                    <a:lnTo>
                      <a:pt x="184" y="62"/>
                    </a:lnTo>
                    <a:lnTo>
                      <a:pt x="181" y="57"/>
                    </a:lnTo>
                    <a:lnTo>
                      <a:pt x="179" y="56"/>
                    </a:lnTo>
                    <a:lnTo>
                      <a:pt x="166" y="57"/>
                    </a:lnTo>
                    <a:lnTo>
                      <a:pt x="161" y="57"/>
                    </a:lnTo>
                    <a:lnTo>
                      <a:pt x="152" y="62"/>
                    </a:lnTo>
                    <a:lnTo>
                      <a:pt x="133" y="62"/>
                    </a:lnTo>
                    <a:lnTo>
                      <a:pt x="123" y="62"/>
                    </a:lnTo>
                    <a:lnTo>
                      <a:pt x="123" y="56"/>
                    </a:lnTo>
                    <a:lnTo>
                      <a:pt x="104" y="43"/>
                    </a:lnTo>
                    <a:lnTo>
                      <a:pt x="104" y="30"/>
                    </a:lnTo>
                    <a:lnTo>
                      <a:pt x="86" y="30"/>
                    </a:lnTo>
                    <a:lnTo>
                      <a:pt x="78" y="27"/>
                    </a:lnTo>
                    <a:lnTo>
                      <a:pt x="73" y="30"/>
                    </a:lnTo>
                    <a:lnTo>
                      <a:pt x="65" y="25"/>
                    </a:lnTo>
                    <a:lnTo>
                      <a:pt x="61" y="25"/>
                    </a:lnTo>
                    <a:lnTo>
                      <a:pt x="61" y="16"/>
                    </a:lnTo>
                    <a:lnTo>
                      <a:pt x="54" y="11"/>
                    </a:lnTo>
                    <a:lnTo>
                      <a:pt x="38" y="14"/>
                    </a:lnTo>
                    <a:lnTo>
                      <a:pt x="25" y="25"/>
                    </a:lnTo>
                    <a:lnTo>
                      <a:pt x="13" y="27"/>
                    </a:lnTo>
                    <a:lnTo>
                      <a:pt x="0" y="30"/>
                    </a:lnTo>
                    <a:close/>
                  </a:path>
                </a:pathLst>
              </a:custGeom>
              <a:solidFill>
                <a:srgbClr val="51DC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  <p:grpSp>
          <p:nvGrpSpPr>
            <p:cNvPr id="53" name="Group 74">
              <a:extLst>
                <a:ext uri="{FF2B5EF4-FFF2-40B4-BE49-F238E27FC236}">
                  <a16:creationId xmlns:a16="http://schemas.microsoft.com/office/drawing/2014/main" xmlns="" id="{07E5A59E-AB23-4EB7-8C7C-BEFA1E9B982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10" y="1879"/>
              <a:ext cx="132" cy="64"/>
              <a:chOff x="2210" y="1879"/>
              <a:chExt cx="132" cy="64"/>
            </a:xfrm>
          </p:grpSpPr>
          <p:sp>
            <p:nvSpPr>
              <p:cNvPr id="640" name="Freeform 75">
                <a:extLst>
                  <a:ext uri="{FF2B5EF4-FFF2-40B4-BE49-F238E27FC236}">
                    <a16:creationId xmlns:a16="http://schemas.microsoft.com/office/drawing/2014/main" xmlns="" id="{EB3B8AEA-9762-493C-936E-BE78DD9A4D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10" y="1879"/>
                <a:ext cx="119" cy="51"/>
              </a:xfrm>
              <a:custGeom>
                <a:avLst/>
                <a:gdLst>
                  <a:gd name="T0" fmla="*/ 0 w 119"/>
                  <a:gd name="T1" fmla="*/ 40 h 51"/>
                  <a:gd name="T2" fmla="*/ 8 w 119"/>
                  <a:gd name="T3" fmla="*/ 42 h 51"/>
                  <a:gd name="T4" fmla="*/ 36 w 119"/>
                  <a:gd name="T5" fmla="*/ 40 h 51"/>
                  <a:gd name="T6" fmla="*/ 48 w 119"/>
                  <a:gd name="T7" fmla="*/ 50 h 51"/>
                  <a:gd name="T8" fmla="*/ 61 w 119"/>
                  <a:gd name="T9" fmla="*/ 51 h 51"/>
                  <a:gd name="T10" fmla="*/ 69 w 119"/>
                  <a:gd name="T11" fmla="*/ 40 h 51"/>
                  <a:gd name="T12" fmla="*/ 66 w 119"/>
                  <a:gd name="T13" fmla="*/ 34 h 51"/>
                  <a:gd name="T14" fmla="*/ 74 w 119"/>
                  <a:gd name="T15" fmla="*/ 29 h 51"/>
                  <a:gd name="T16" fmla="*/ 87 w 119"/>
                  <a:gd name="T17" fmla="*/ 40 h 51"/>
                  <a:gd name="T18" fmla="*/ 100 w 119"/>
                  <a:gd name="T19" fmla="*/ 40 h 51"/>
                  <a:gd name="T20" fmla="*/ 100 w 119"/>
                  <a:gd name="T21" fmla="*/ 32 h 51"/>
                  <a:gd name="T22" fmla="*/ 108 w 119"/>
                  <a:gd name="T23" fmla="*/ 32 h 51"/>
                  <a:gd name="T24" fmla="*/ 119 w 119"/>
                  <a:gd name="T25" fmla="*/ 24 h 51"/>
                  <a:gd name="T26" fmla="*/ 111 w 119"/>
                  <a:gd name="T27" fmla="*/ 22 h 51"/>
                  <a:gd name="T28" fmla="*/ 111 w 119"/>
                  <a:gd name="T29" fmla="*/ 11 h 51"/>
                  <a:gd name="T30" fmla="*/ 111 w 119"/>
                  <a:gd name="T31" fmla="*/ 8 h 51"/>
                  <a:gd name="T32" fmla="*/ 95 w 119"/>
                  <a:gd name="T33" fmla="*/ 5 h 51"/>
                  <a:gd name="T34" fmla="*/ 80 w 119"/>
                  <a:gd name="T35" fmla="*/ 8 h 51"/>
                  <a:gd name="T36" fmla="*/ 69 w 119"/>
                  <a:gd name="T37" fmla="*/ 8 h 51"/>
                  <a:gd name="T38" fmla="*/ 53 w 119"/>
                  <a:gd name="T39" fmla="*/ 5 h 51"/>
                  <a:gd name="T40" fmla="*/ 40 w 119"/>
                  <a:gd name="T41" fmla="*/ 0 h 51"/>
                  <a:gd name="T42" fmla="*/ 36 w 119"/>
                  <a:gd name="T43" fmla="*/ 5 h 51"/>
                  <a:gd name="T44" fmla="*/ 34 w 119"/>
                  <a:gd name="T45" fmla="*/ 16 h 51"/>
                  <a:gd name="T46" fmla="*/ 21 w 119"/>
                  <a:gd name="T47" fmla="*/ 16 h 51"/>
                  <a:gd name="T48" fmla="*/ 16 w 119"/>
                  <a:gd name="T49" fmla="*/ 24 h 51"/>
                  <a:gd name="T50" fmla="*/ 8 w 119"/>
                  <a:gd name="T51" fmla="*/ 29 h 51"/>
                  <a:gd name="T52" fmla="*/ 0 w 119"/>
                  <a:gd name="T53" fmla="*/ 40 h 51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w 119"/>
                  <a:gd name="T82" fmla="*/ 0 h 51"/>
                  <a:gd name="T83" fmla="*/ 119 w 119"/>
                  <a:gd name="T84" fmla="*/ 51 h 51"/>
                </a:gdLst>
                <a:ahLst/>
                <a:cxnLst>
                  <a:cxn ang="T54">
                    <a:pos x="T0" y="T1"/>
                  </a:cxn>
                  <a:cxn ang="T55">
                    <a:pos x="T2" y="T3"/>
                  </a:cxn>
                  <a:cxn ang="T56">
                    <a:pos x="T4" y="T5"/>
                  </a:cxn>
                  <a:cxn ang="T57">
                    <a:pos x="T6" y="T7"/>
                  </a:cxn>
                  <a:cxn ang="T58">
                    <a:pos x="T8" y="T9"/>
                  </a:cxn>
                  <a:cxn ang="T59">
                    <a:pos x="T10" y="T11"/>
                  </a:cxn>
                  <a:cxn ang="T60">
                    <a:pos x="T12" y="T13"/>
                  </a:cxn>
                  <a:cxn ang="T61">
                    <a:pos x="T14" y="T15"/>
                  </a:cxn>
                  <a:cxn ang="T62">
                    <a:pos x="T16" y="T17"/>
                  </a:cxn>
                  <a:cxn ang="T63">
                    <a:pos x="T18" y="T19"/>
                  </a:cxn>
                  <a:cxn ang="T64">
                    <a:pos x="T20" y="T21"/>
                  </a:cxn>
                  <a:cxn ang="T65">
                    <a:pos x="T22" y="T23"/>
                  </a:cxn>
                  <a:cxn ang="T66">
                    <a:pos x="T24" y="T25"/>
                  </a:cxn>
                  <a:cxn ang="T67">
                    <a:pos x="T26" y="T27"/>
                  </a:cxn>
                  <a:cxn ang="T68">
                    <a:pos x="T28" y="T29"/>
                  </a:cxn>
                  <a:cxn ang="T69">
                    <a:pos x="T30" y="T31"/>
                  </a:cxn>
                  <a:cxn ang="T70">
                    <a:pos x="T32" y="T33"/>
                  </a:cxn>
                  <a:cxn ang="T71">
                    <a:pos x="T34" y="T35"/>
                  </a:cxn>
                  <a:cxn ang="T72">
                    <a:pos x="T36" y="T37"/>
                  </a:cxn>
                  <a:cxn ang="T73">
                    <a:pos x="T38" y="T39"/>
                  </a:cxn>
                  <a:cxn ang="T74">
                    <a:pos x="T40" y="T41"/>
                  </a:cxn>
                  <a:cxn ang="T75">
                    <a:pos x="T42" y="T43"/>
                  </a:cxn>
                  <a:cxn ang="T76">
                    <a:pos x="T44" y="T45"/>
                  </a:cxn>
                  <a:cxn ang="T77">
                    <a:pos x="T46" y="T47"/>
                  </a:cxn>
                  <a:cxn ang="T78">
                    <a:pos x="T48" y="T49"/>
                  </a:cxn>
                  <a:cxn ang="T79">
                    <a:pos x="T50" y="T51"/>
                  </a:cxn>
                  <a:cxn ang="T80">
                    <a:pos x="T52" y="T53"/>
                  </a:cxn>
                </a:cxnLst>
                <a:rect l="T81" t="T82" r="T83" b="T84"/>
                <a:pathLst>
                  <a:path w="119" h="51">
                    <a:moveTo>
                      <a:pt x="0" y="40"/>
                    </a:moveTo>
                    <a:lnTo>
                      <a:pt x="8" y="42"/>
                    </a:lnTo>
                    <a:lnTo>
                      <a:pt x="36" y="40"/>
                    </a:lnTo>
                    <a:lnTo>
                      <a:pt x="48" y="50"/>
                    </a:lnTo>
                    <a:lnTo>
                      <a:pt x="61" y="51"/>
                    </a:lnTo>
                    <a:lnTo>
                      <a:pt x="69" y="40"/>
                    </a:lnTo>
                    <a:lnTo>
                      <a:pt x="66" y="34"/>
                    </a:lnTo>
                    <a:lnTo>
                      <a:pt x="74" y="29"/>
                    </a:lnTo>
                    <a:lnTo>
                      <a:pt x="87" y="40"/>
                    </a:lnTo>
                    <a:lnTo>
                      <a:pt x="100" y="40"/>
                    </a:lnTo>
                    <a:lnTo>
                      <a:pt x="100" y="32"/>
                    </a:lnTo>
                    <a:lnTo>
                      <a:pt x="108" y="32"/>
                    </a:lnTo>
                    <a:lnTo>
                      <a:pt x="119" y="24"/>
                    </a:lnTo>
                    <a:lnTo>
                      <a:pt x="111" y="22"/>
                    </a:lnTo>
                    <a:lnTo>
                      <a:pt x="111" y="11"/>
                    </a:lnTo>
                    <a:lnTo>
                      <a:pt x="111" y="8"/>
                    </a:lnTo>
                    <a:lnTo>
                      <a:pt x="95" y="5"/>
                    </a:lnTo>
                    <a:lnTo>
                      <a:pt x="80" y="8"/>
                    </a:lnTo>
                    <a:lnTo>
                      <a:pt x="69" y="8"/>
                    </a:lnTo>
                    <a:lnTo>
                      <a:pt x="53" y="5"/>
                    </a:lnTo>
                    <a:lnTo>
                      <a:pt x="40" y="0"/>
                    </a:lnTo>
                    <a:lnTo>
                      <a:pt x="36" y="5"/>
                    </a:lnTo>
                    <a:lnTo>
                      <a:pt x="34" y="16"/>
                    </a:lnTo>
                    <a:lnTo>
                      <a:pt x="21" y="16"/>
                    </a:lnTo>
                    <a:lnTo>
                      <a:pt x="16" y="24"/>
                    </a:lnTo>
                    <a:lnTo>
                      <a:pt x="8" y="29"/>
                    </a:lnTo>
                    <a:lnTo>
                      <a:pt x="0" y="40"/>
                    </a:lnTo>
                    <a:close/>
                  </a:path>
                </a:pathLst>
              </a:custGeom>
              <a:solidFill>
                <a:srgbClr val="96EA6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641" name="Freeform 76">
                <a:extLst>
                  <a:ext uri="{FF2B5EF4-FFF2-40B4-BE49-F238E27FC236}">
                    <a16:creationId xmlns:a16="http://schemas.microsoft.com/office/drawing/2014/main" xmlns="" id="{BFD6A3C5-BD6C-45F0-8DE0-DE9D26D2C3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23" y="1892"/>
                <a:ext cx="119" cy="51"/>
              </a:xfrm>
              <a:custGeom>
                <a:avLst/>
                <a:gdLst>
                  <a:gd name="T0" fmla="*/ 0 w 119"/>
                  <a:gd name="T1" fmla="*/ 40 h 51"/>
                  <a:gd name="T2" fmla="*/ 8 w 119"/>
                  <a:gd name="T3" fmla="*/ 41 h 51"/>
                  <a:gd name="T4" fmla="*/ 35 w 119"/>
                  <a:gd name="T5" fmla="*/ 40 h 51"/>
                  <a:gd name="T6" fmla="*/ 48 w 119"/>
                  <a:gd name="T7" fmla="*/ 49 h 51"/>
                  <a:gd name="T8" fmla="*/ 61 w 119"/>
                  <a:gd name="T9" fmla="*/ 51 h 51"/>
                  <a:gd name="T10" fmla="*/ 69 w 119"/>
                  <a:gd name="T11" fmla="*/ 40 h 51"/>
                  <a:gd name="T12" fmla="*/ 66 w 119"/>
                  <a:gd name="T13" fmla="*/ 33 h 51"/>
                  <a:gd name="T14" fmla="*/ 74 w 119"/>
                  <a:gd name="T15" fmla="*/ 29 h 51"/>
                  <a:gd name="T16" fmla="*/ 87 w 119"/>
                  <a:gd name="T17" fmla="*/ 40 h 51"/>
                  <a:gd name="T18" fmla="*/ 99 w 119"/>
                  <a:gd name="T19" fmla="*/ 40 h 51"/>
                  <a:gd name="T20" fmla="*/ 99 w 119"/>
                  <a:gd name="T21" fmla="*/ 32 h 51"/>
                  <a:gd name="T22" fmla="*/ 107 w 119"/>
                  <a:gd name="T23" fmla="*/ 32 h 51"/>
                  <a:gd name="T24" fmla="*/ 119 w 119"/>
                  <a:gd name="T25" fmla="*/ 24 h 51"/>
                  <a:gd name="T26" fmla="*/ 111 w 119"/>
                  <a:gd name="T27" fmla="*/ 22 h 51"/>
                  <a:gd name="T28" fmla="*/ 111 w 119"/>
                  <a:gd name="T29" fmla="*/ 11 h 51"/>
                  <a:gd name="T30" fmla="*/ 111 w 119"/>
                  <a:gd name="T31" fmla="*/ 8 h 51"/>
                  <a:gd name="T32" fmla="*/ 95 w 119"/>
                  <a:gd name="T33" fmla="*/ 5 h 51"/>
                  <a:gd name="T34" fmla="*/ 80 w 119"/>
                  <a:gd name="T35" fmla="*/ 8 h 51"/>
                  <a:gd name="T36" fmla="*/ 69 w 119"/>
                  <a:gd name="T37" fmla="*/ 8 h 51"/>
                  <a:gd name="T38" fmla="*/ 53 w 119"/>
                  <a:gd name="T39" fmla="*/ 5 h 51"/>
                  <a:gd name="T40" fmla="*/ 40 w 119"/>
                  <a:gd name="T41" fmla="*/ 0 h 51"/>
                  <a:gd name="T42" fmla="*/ 35 w 119"/>
                  <a:gd name="T43" fmla="*/ 5 h 51"/>
                  <a:gd name="T44" fmla="*/ 34 w 119"/>
                  <a:gd name="T45" fmla="*/ 16 h 51"/>
                  <a:gd name="T46" fmla="*/ 21 w 119"/>
                  <a:gd name="T47" fmla="*/ 16 h 51"/>
                  <a:gd name="T48" fmla="*/ 16 w 119"/>
                  <a:gd name="T49" fmla="*/ 24 h 51"/>
                  <a:gd name="T50" fmla="*/ 8 w 119"/>
                  <a:gd name="T51" fmla="*/ 29 h 51"/>
                  <a:gd name="T52" fmla="*/ 0 w 119"/>
                  <a:gd name="T53" fmla="*/ 40 h 51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w 119"/>
                  <a:gd name="T82" fmla="*/ 0 h 51"/>
                  <a:gd name="T83" fmla="*/ 119 w 119"/>
                  <a:gd name="T84" fmla="*/ 51 h 51"/>
                </a:gdLst>
                <a:ahLst/>
                <a:cxnLst>
                  <a:cxn ang="T54">
                    <a:pos x="T0" y="T1"/>
                  </a:cxn>
                  <a:cxn ang="T55">
                    <a:pos x="T2" y="T3"/>
                  </a:cxn>
                  <a:cxn ang="T56">
                    <a:pos x="T4" y="T5"/>
                  </a:cxn>
                  <a:cxn ang="T57">
                    <a:pos x="T6" y="T7"/>
                  </a:cxn>
                  <a:cxn ang="T58">
                    <a:pos x="T8" y="T9"/>
                  </a:cxn>
                  <a:cxn ang="T59">
                    <a:pos x="T10" y="T11"/>
                  </a:cxn>
                  <a:cxn ang="T60">
                    <a:pos x="T12" y="T13"/>
                  </a:cxn>
                  <a:cxn ang="T61">
                    <a:pos x="T14" y="T15"/>
                  </a:cxn>
                  <a:cxn ang="T62">
                    <a:pos x="T16" y="T17"/>
                  </a:cxn>
                  <a:cxn ang="T63">
                    <a:pos x="T18" y="T19"/>
                  </a:cxn>
                  <a:cxn ang="T64">
                    <a:pos x="T20" y="T21"/>
                  </a:cxn>
                  <a:cxn ang="T65">
                    <a:pos x="T22" y="T23"/>
                  </a:cxn>
                  <a:cxn ang="T66">
                    <a:pos x="T24" y="T25"/>
                  </a:cxn>
                  <a:cxn ang="T67">
                    <a:pos x="T26" y="T27"/>
                  </a:cxn>
                  <a:cxn ang="T68">
                    <a:pos x="T28" y="T29"/>
                  </a:cxn>
                  <a:cxn ang="T69">
                    <a:pos x="T30" y="T31"/>
                  </a:cxn>
                  <a:cxn ang="T70">
                    <a:pos x="T32" y="T33"/>
                  </a:cxn>
                  <a:cxn ang="T71">
                    <a:pos x="T34" y="T35"/>
                  </a:cxn>
                  <a:cxn ang="T72">
                    <a:pos x="T36" y="T37"/>
                  </a:cxn>
                  <a:cxn ang="T73">
                    <a:pos x="T38" y="T39"/>
                  </a:cxn>
                  <a:cxn ang="T74">
                    <a:pos x="T40" y="T41"/>
                  </a:cxn>
                  <a:cxn ang="T75">
                    <a:pos x="T42" y="T43"/>
                  </a:cxn>
                  <a:cxn ang="T76">
                    <a:pos x="T44" y="T45"/>
                  </a:cxn>
                  <a:cxn ang="T77">
                    <a:pos x="T46" y="T47"/>
                  </a:cxn>
                  <a:cxn ang="T78">
                    <a:pos x="T48" y="T49"/>
                  </a:cxn>
                  <a:cxn ang="T79">
                    <a:pos x="T50" y="T51"/>
                  </a:cxn>
                  <a:cxn ang="T80">
                    <a:pos x="T52" y="T53"/>
                  </a:cxn>
                </a:cxnLst>
                <a:rect l="T81" t="T82" r="T83" b="T84"/>
                <a:pathLst>
                  <a:path w="119" h="51">
                    <a:moveTo>
                      <a:pt x="0" y="40"/>
                    </a:moveTo>
                    <a:lnTo>
                      <a:pt x="8" y="41"/>
                    </a:lnTo>
                    <a:lnTo>
                      <a:pt x="35" y="40"/>
                    </a:lnTo>
                    <a:lnTo>
                      <a:pt x="48" y="49"/>
                    </a:lnTo>
                    <a:lnTo>
                      <a:pt x="61" y="51"/>
                    </a:lnTo>
                    <a:lnTo>
                      <a:pt x="69" y="40"/>
                    </a:lnTo>
                    <a:lnTo>
                      <a:pt x="66" y="33"/>
                    </a:lnTo>
                    <a:lnTo>
                      <a:pt x="74" y="29"/>
                    </a:lnTo>
                    <a:lnTo>
                      <a:pt x="87" y="40"/>
                    </a:lnTo>
                    <a:lnTo>
                      <a:pt x="99" y="40"/>
                    </a:lnTo>
                    <a:lnTo>
                      <a:pt x="99" y="32"/>
                    </a:lnTo>
                    <a:lnTo>
                      <a:pt x="107" y="32"/>
                    </a:lnTo>
                    <a:lnTo>
                      <a:pt x="119" y="24"/>
                    </a:lnTo>
                    <a:lnTo>
                      <a:pt x="111" y="22"/>
                    </a:lnTo>
                    <a:lnTo>
                      <a:pt x="111" y="11"/>
                    </a:lnTo>
                    <a:lnTo>
                      <a:pt x="111" y="8"/>
                    </a:lnTo>
                    <a:lnTo>
                      <a:pt x="95" y="5"/>
                    </a:lnTo>
                    <a:lnTo>
                      <a:pt x="80" y="8"/>
                    </a:lnTo>
                    <a:lnTo>
                      <a:pt x="69" y="8"/>
                    </a:lnTo>
                    <a:lnTo>
                      <a:pt x="53" y="5"/>
                    </a:lnTo>
                    <a:lnTo>
                      <a:pt x="40" y="0"/>
                    </a:lnTo>
                    <a:lnTo>
                      <a:pt x="35" y="5"/>
                    </a:lnTo>
                    <a:lnTo>
                      <a:pt x="34" y="16"/>
                    </a:lnTo>
                    <a:lnTo>
                      <a:pt x="21" y="16"/>
                    </a:lnTo>
                    <a:lnTo>
                      <a:pt x="16" y="24"/>
                    </a:lnTo>
                    <a:lnTo>
                      <a:pt x="8" y="29"/>
                    </a:lnTo>
                    <a:lnTo>
                      <a:pt x="0" y="40"/>
                    </a:lnTo>
                    <a:close/>
                  </a:path>
                </a:pathLst>
              </a:custGeom>
              <a:solidFill>
                <a:srgbClr val="3084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642" name="Freeform 77">
                <a:extLst>
                  <a:ext uri="{FF2B5EF4-FFF2-40B4-BE49-F238E27FC236}">
                    <a16:creationId xmlns:a16="http://schemas.microsoft.com/office/drawing/2014/main" xmlns="" id="{AACC6596-A785-457B-A1EC-F33FA01C78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17" y="1885"/>
                <a:ext cx="118" cy="52"/>
              </a:xfrm>
              <a:custGeom>
                <a:avLst/>
                <a:gdLst>
                  <a:gd name="T0" fmla="*/ 0 w 118"/>
                  <a:gd name="T1" fmla="*/ 40 h 52"/>
                  <a:gd name="T2" fmla="*/ 8 w 118"/>
                  <a:gd name="T3" fmla="*/ 42 h 52"/>
                  <a:gd name="T4" fmla="*/ 35 w 118"/>
                  <a:gd name="T5" fmla="*/ 40 h 52"/>
                  <a:gd name="T6" fmla="*/ 48 w 118"/>
                  <a:gd name="T7" fmla="*/ 50 h 52"/>
                  <a:gd name="T8" fmla="*/ 61 w 118"/>
                  <a:gd name="T9" fmla="*/ 52 h 52"/>
                  <a:gd name="T10" fmla="*/ 69 w 118"/>
                  <a:gd name="T11" fmla="*/ 40 h 52"/>
                  <a:gd name="T12" fmla="*/ 65 w 118"/>
                  <a:gd name="T13" fmla="*/ 34 h 52"/>
                  <a:gd name="T14" fmla="*/ 73 w 118"/>
                  <a:gd name="T15" fmla="*/ 29 h 52"/>
                  <a:gd name="T16" fmla="*/ 86 w 118"/>
                  <a:gd name="T17" fmla="*/ 40 h 52"/>
                  <a:gd name="T18" fmla="*/ 99 w 118"/>
                  <a:gd name="T19" fmla="*/ 40 h 52"/>
                  <a:gd name="T20" fmla="*/ 99 w 118"/>
                  <a:gd name="T21" fmla="*/ 32 h 52"/>
                  <a:gd name="T22" fmla="*/ 107 w 118"/>
                  <a:gd name="T23" fmla="*/ 32 h 52"/>
                  <a:gd name="T24" fmla="*/ 118 w 118"/>
                  <a:gd name="T25" fmla="*/ 24 h 52"/>
                  <a:gd name="T26" fmla="*/ 110 w 118"/>
                  <a:gd name="T27" fmla="*/ 23 h 52"/>
                  <a:gd name="T28" fmla="*/ 110 w 118"/>
                  <a:gd name="T29" fmla="*/ 12 h 52"/>
                  <a:gd name="T30" fmla="*/ 110 w 118"/>
                  <a:gd name="T31" fmla="*/ 8 h 52"/>
                  <a:gd name="T32" fmla="*/ 94 w 118"/>
                  <a:gd name="T33" fmla="*/ 5 h 52"/>
                  <a:gd name="T34" fmla="*/ 80 w 118"/>
                  <a:gd name="T35" fmla="*/ 8 h 52"/>
                  <a:gd name="T36" fmla="*/ 69 w 118"/>
                  <a:gd name="T37" fmla="*/ 8 h 52"/>
                  <a:gd name="T38" fmla="*/ 53 w 118"/>
                  <a:gd name="T39" fmla="*/ 5 h 52"/>
                  <a:gd name="T40" fmla="*/ 40 w 118"/>
                  <a:gd name="T41" fmla="*/ 0 h 52"/>
                  <a:gd name="T42" fmla="*/ 35 w 118"/>
                  <a:gd name="T43" fmla="*/ 5 h 52"/>
                  <a:gd name="T44" fmla="*/ 33 w 118"/>
                  <a:gd name="T45" fmla="*/ 16 h 52"/>
                  <a:gd name="T46" fmla="*/ 21 w 118"/>
                  <a:gd name="T47" fmla="*/ 16 h 52"/>
                  <a:gd name="T48" fmla="*/ 16 w 118"/>
                  <a:gd name="T49" fmla="*/ 24 h 52"/>
                  <a:gd name="T50" fmla="*/ 8 w 118"/>
                  <a:gd name="T51" fmla="*/ 29 h 52"/>
                  <a:gd name="T52" fmla="*/ 0 w 118"/>
                  <a:gd name="T53" fmla="*/ 40 h 52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w 118"/>
                  <a:gd name="T82" fmla="*/ 0 h 52"/>
                  <a:gd name="T83" fmla="*/ 118 w 118"/>
                  <a:gd name="T84" fmla="*/ 52 h 52"/>
                </a:gdLst>
                <a:ahLst/>
                <a:cxnLst>
                  <a:cxn ang="T54">
                    <a:pos x="T0" y="T1"/>
                  </a:cxn>
                  <a:cxn ang="T55">
                    <a:pos x="T2" y="T3"/>
                  </a:cxn>
                  <a:cxn ang="T56">
                    <a:pos x="T4" y="T5"/>
                  </a:cxn>
                  <a:cxn ang="T57">
                    <a:pos x="T6" y="T7"/>
                  </a:cxn>
                  <a:cxn ang="T58">
                    <a:pos x="T8" y="T9"/>
                  </a:cxn>
                  <a:cxn ang="T59">
                    <a:pos x="T10" y="T11"/>
                  </a:cxn>
                  <a:cxn ang="T60">
                    <a:pos x="T12" y="T13"/>
                  </a:cxn>
                  <a:cxn ang="T61">
                    <a:pos x="T14" y="T15"/>
                  </a:cxn>
                  <a:cxn ang="T62">
                    <a:pos x="T16" y="T17"/>
                  </a:cxn>
                  <a:cxn ang="T63">
                    <a:pos x="T18" y="T19"/>
                  </a:cxn>
                  <a:cxn ang="T64">
                    <a:pos x="T20" y="T21"/>
                  </a:cxn>
                  <a:cxn ang="T65">
                    <a:pos x="T22" y="T23"/>
                  </a:cxn>
                  <a:cxn ang="T66">
                    <a:pos x="T24" y="T25"/>
                  </a:cxn>
                  <a:cxn ang="T67">
                    <a:pos x="T26" y="T27"/>
                  </a:cxn>
                  <a:cxn ang="T68">
                    <a:pos x="T28" y="T29"/>
                  </a:cxn>
                  <a:cxn ang="T69">
                    <a:pos x="T30" y="T31"/>
                  </a:cxn>
                  <a:cxn ang="T70">
                    <a:pos x="T32" y="T33"/>
                  </a:cxn>
                  <a:cxn ang="T71">
                    <a:pos x="T34" y="T35"/>
                  </a:cxn>
                  <a:cxn ang="T72">
                    <a:pos x="T36" y="T37"/>
                  </a:cxn>
                  <a:cxn ang="T73">
                    <a:pos x="T38" y="T39"/>
                  </a:cxn>
                  <a:cxn ang="T74">
                    <a:pos x="T40" y="T41"/>
                  </a:cxn>
                  <a:cxn ang="T75">
                    <a:pos x="T42" y="T43"/>
                  </a:cxn>
                  <a:cxn ang="T76">
                    <a:pos x="T44" y="T45"/>
                  </a:cxn>
                  <a:cxn ang="T77">
                    <a:pos x="T46" y="T47"/>
                  </a:cxn>
                  <a:cxn ang="T78">
                    <a:pos x="T48" y="T49"/>
                  </a:cxn>
                  <a:cxn ang="T79">
                    <a:pos x="T50" y="T51"/>
                  </a:cxn>
                  <a:cxn ang="T80">
                    <a:pos x="T52" y="T53"/>
                  </a:cxn>
                </a:cxnLst>
                <a:rect l="T81" t="T82" r="T83" b="T84"/>
                <a:pathLst>
                  <a:path w="118" h="52">
                    <a:moveTo>
                      <a:pt x="0" y="40"/>
                    </a:moveTo>
                    <a:lnTo>
                      <a:pt x="8" y="42"/>
                    </a:lnTo>
                    <a:lnTo>
                      <a:pt x="35" y="40"/>
                    </a:lnTo>
                    <a:lnTo>
                      <a:pt x="48" y="50"/>
                    </a:lnTo>
                    <a:lnTo>
                      <a:pt x="61" y="52"/>
                    </a:lnTo>
                    <a:lnTo>
                      <a:pt x="69" y="40"/>
                    </a:lnTo>
                    <a:lnTo>
                      <a:pt x="65" y="34"/>
                    </a:lnTo>
                    <a:lnTo>
                      <a:pt x="73" y="29"/>
                    </a:lnTo>
                    <a:lnTo>
                      <a:pt x="86" y="40"/>
                    </a:lnTo>
                    <a:lnTo>
                      <a:pt x="99" y="40"/>
                    </a:lnTo>
                    <a:lnTo>
                      <a:pt x="99" y="32"/>
                    </a:lnTo>
                    <a:lnTo>
                      <a:pt x="107" y="32"/>
                    </a:lnTo>
                    <a:lnTo>
                      <a:pt x="118" y="24"/>
                    </a:lnTo>
                    <a:lnTo>
                      <a:pt x="110" y="23"/>
                    </a:lnTo>
                    <a:lnTo>
                      <a:pt x="110" y="12"/>
                    </a:lnTo>
                    <a:lnTo>
                      <a:pt x="110" y="8"/>
                    </a:lnTo>
                    <a:lnTo>
                      <a:pt x="94" y="5"/>
                    </a:lnTo>
                    <a:lnTo>
                      <a:pt x="80" y="8"/>
                    </a:lnTo>
                    <a:lnTo>
                      <a:pt x="69" y="8"/>
                    </a:lnTo>
                    <a:lnTo>
                      <a:pt x="53" y="5"/>
                    </a:lnTo>
                    <a:lnTo>
                      <a:pt x="40" y="0"/>
                    </a:lnTo>
                    <a:lnTo>
                      <a:pt x="35" y="5"/>
                    </a:lnTo>
                    <a:lnTo>
                      <a:pt x="33" y="16"/>
                    </a:lnTo>
                    <a:lnTo>
                      <a:pt x="21" y="16"/>
                    </a:lnTo>
                    <a:lnTo>
                      <a:pt x="16" y="24"/>
                    </a:lnTo>
                    <a:lnTo>
                      <a:pt x="8" y="29"/>
                    </a:lnTo>
                    <a:lnTo>
                      <a:pt x="0" y="40"/>
                    </a:lnTo>
                    <a:close/>
                  </a:path>
                </a:pathLst>
              </a:custGeom>
              <a:solidFill>
                <a:srgbClr val="51DC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  <p:sp>
          <p:nvSpPr>
            <p:cNvPr id="54" name="Freeform 78">
              <a:extLst>
                <a:ext uri="{FF2B5EF4-FFF2-40B4-BE49-F238E27FC236}">
                  <a16:creationId xmlns:a16="http://schemas.microsoft.com/office/drawing/2014/main" xmlns="" id="{59A72F1C-2F3F-4056-9D82-26DC0AEF9D29}"/>
                </a:ext>
              </a:extLst>
            </p:cNvPr>
            <p:cNvSpPr>
              <a:spLocks/>
            </p:cNvSpPr>
            <p:nvPr/>
          </p:nvSpPr>
          <p:spPr bwMode="auto">
            <a:xfrm>
              <a:off x="3518" y="1581"/>
              <a:ext cx="67" cy="13"/>
            </a:xfrm>
            <a:custGeom>
              <a:avLst/>
              <a:gdLst>
                <a:gd name="T0" fmla="*/ 67 w 67"/>
                <a:gd name="T1" fmla="*/ 3 h 13"/>
                <a:gd name="T2" fmla="*/ 0 w 67"/>
                <a:gd name="T3" fmla="*/ 0 h 13"/>
                <a:gd name="T4" fmla="*/ 5 w 67"/>
                <a:gd name="T5" fmla="*/ 13 h 13"/>
                <a:gd name="T6" fmla="*/ 67 w 67"/>
                <a:gd name="T7" fmla="*/ 3 h 1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7"/>
                <a:gd name="T13" fmla="*/ 0 h 13"/>
                <a:gd name="T14" fmla="*/ 67 w 67"/>
                <a:gd name="T15" fmla="*/ 13 h 1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7" h="13">
                  <a:moveTo>
                    <a:pt x="67" y="3"/>
                  </a:moveTo>
                  <a:lnTo>
                    <a:pt x="0" y="0"/>
                  </a:lnTo>
                  <a:lnTo>
                    <a:pt x="5" y="13"/>
                  </a:lnTo>
                  <a:lnTo>
                    <a:pt x="67" y="3"/>
                  </a:lnTo>
                  <a:close/>
                </a:path>
              </a:pathLst>
            </a:custGeom>
            <a:solidFill>
              <a:srgbClr val="67676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55" name="Rectangle 79">
              <a:extLst>
                <a:ext uri="{FF2B5EF4-FFF2-40B4-BE49-F238E27FC236}">
                  <a16:creationId xmlns:a16="http://schemas.microsoft.com/office/drawing/2014/main" xmlns="" id="{035755F7-17CC-412E-AAE1-8B8CEC3706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36" y="1604"/>
              <a:ext cx="731" cy="44"/>
            </a:xfrm>
            <a:prstGeom prst="rect">
              <a:avLst/>
            </a:prstGeom>
            <a:solidFill>
              <a:srgbClr val="009688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grpSp>
          <p:nvGrpSpPr>
            <p:cNvPr id="56" name="Group 80">
              <a:extLst>
                <a:ext uri="{FF2B5EF4-FFF2-40B4-BE49-F238E27FC236}">
                  <a16:creationId xmlns:a16="http://schemas.microsoft.com/office/drawing/2014/main" xmlns="" id="{16EC2BE5-3679-4AEA-8972-C979DB96A8E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35" y="1490"/>
              <a:ext cx="52" cy="58"/>
              <a:chOff x="3435" y="1490"/>
              <a:chExt cx="52" cy="58"/>
            </a:xfrm>
          </p:grpSpPr>
          <p:sp>
            <p:nvSpPr>
              <p:cNvPr id="606" name="Rectangle 81">
                <a:extLst>
                  <a:ext uri="{FF2B5EF4-FFF2-40B4-BE49-F238E27FC236}">
                    <a16:creationId xmlns:a16="http://schemas.microsoft.com/office/drawing/2014/main" xmlns="" id="{8A239F3E-6A85-4ACB-8FBF-60D9943146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35" y="1490"/>
                <a:ext cx="3" cy="58"/>
              </a:xfrm>
              <a:prstGeom prst="rect">
                <a:avLst/>
              </a:prstGeom>
              <a:solidFill>
                <a:srgbClr val="B9B9B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607" name="Rectangle 82">
                <a:extLst>
                  <a:ext uri="{FF2B5EF4-FFF2-40B4-BE49-F238E27FC236}">
                    <a16:creationId xmlns:a16="http://schemas.microsoft.com/office/drawing/2014/main" xmlns="" id="{ED65CDF1-A259-48E9-BEE3-FE61479026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38" y="1490"/>
                <a:ext cx="3" cy="58"/>
              </a:xfrm>
              <a:prstGeom prst="rect">
                <a:avLst/>
              </a:prstGeom>
              <a:solidFill>
                <a:srgbClr val="B9B9B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608" name="Rectangle 83">
                <a:extLst>
                  <a:ext uri="{FF2B5EF4-FFF2-40B4-BE49-F238E27FC236}">
                    <a16:creationId xmlns:a16="http://schemas.microsoft.com/office/drawing/2014/main" xmlns="" id="{90CAE716-1D26-4F5E-8B11-0FF72DE5E5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41" y="1490"/>
                <a:ext cx="3" cy="58"/>
              </a:xfrm>
              <a:prstGeom prst="rect">
                <a:avLst/>
              </a:prstGeom>
              <a:solidFill>
                <a:srgbClr val="BABAB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609" name="Rectangle 84">
                <a:extLst>
                  <a:ext uri="{FF2B5EF4-FFF2-40B4-BE49-F238E27FC236}">
                    <a16:creationId xmlns:a16="http://schemas.microsoft.com/office/drawing/2014/main" xmlns="" id="{2D3D7B34-90A3-4779-A76F-DCB3A355E4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44" y="1490"/>
                <a:ext cx="3" cy="58"/>
              </a:xfrm>
              <a:prstGeom prst="rect">
                <a:avLst/>
              </a:prstGeom>
              <a:solidFill>
                <a:srgbClr val="BBBBB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610" name="Rectangle 85">
                <a:extLst>
                  <a:ext uri="{FF2B5EF4-FFF2-40B4-BE49-F238E27FC236}">
                    <a16:creationId xmlns:a16="http://schemas.microsoft.com/office/drawing/2014/main" xmlns="" id="{34B7BD45-FDC1-41F9-A59A-6D963576D9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47" y="1490"/>
                <a:ext cx="4" cy="58"/>
              </a:xfrm>
              <a:prstGeom prst="rect">
                <a:avLst/>
              </a:prstGeom>
              <a:solidFill>
                <a:srgbClr val="BCBCB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611" name="Rectangle 86">
                <a:extLst>
                  <a:ext uri="{FF2B5EF4-FFF2-40B4-BE49-F238E27FC236}">
                    <a16:creationId xmlns:a16="http://schemas.microsoft.com/office/drawing/2014/main" xmlns="" id="{BCD446C8-F00E-4881-A21C-48B6059DA2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51" y="1490"/>
                <a:ext cx="3" cy="58"/>
              </a:xfrm>
              <a:prstGeom prst="rect">
                <a:avLst/>
              </a:prstGeom>
              <a:solidFill>
                <a:srgbClr val="BEBEBE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612" name="Rectangle 87">
                <a:extLst>
                  <a:ext uri="{FF2B5EF4-FFF2-40B4-BE49-F238E27FC236}">
                    <a16:creationId xmlns:a16="http://schemas.microsoft.com/office/drawing/2014/main" xmlns="" id="{38FD8405-4B58-44C7-B9A0-943E04C809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54" y="1490"/>
                <a:ext cx="3" cy="58"/>
              </a:xfrm>
              <a:prstGeom prst="rect">
                <a:avLst/>
              </a:prstGeom>
              <a:solidFill>
                <a:srgbClr val="C0C0C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613" name="Rectangle 88">
                <a:extLst>
                  <a:ext uri="{FF2B5EF4-FFF2-40B4-BE49-F238E27FC236}">
                    <a16:creationId xmlns:a16="http://schemas.microsoft.com/office/drawing/2014/main" xmlns="" id="{BC2BA471-B927-4692-BEFB-1F6A31D0BD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57" y="1490"/>
                <a:ext cx="3" cy="58"/>
              </a:xfrm>
              <a:prstGeom prst="rect">
                <a:avLst/>
              </a:prstGeom>
              <a:solidFill>
                <a:srgbClr val="C2C2C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614" name="Rectangle 89">
                <a:extLst>
                  <a:ext uri="{FF2B5EF4-FFF2-40B4-BE49-F238E27FC236}">
                    <a16:creationId xmlns:a16="http://schemas.microsoft.com/office/drawing/2014/main" xmlns="" id="{CBACE5AD-65B3-48D3-82A2-AE52E7EAFF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60" y="1490"/>
                <a:ext cx="5" cy="58"/>
              </a:xfrm>
              <a:prstGeom prst="rect">
                <a:avLst/>
              </a:prstGeom>
              <a:solidFill>
                <a:srgbClr val="C4C4C4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615" name="Rectangle 90">
                <a:extLst>
                  <a:ext uri="{FF2B5EF4-FFF2-40B4-BE49-F238E27FC236}">
                    <a16:creationId xmlns:a16="http://schemas.microsoft.com/office/drawing/2014/main" xmlns="" id="{55C7737C-126A-4383-BFAA-BA2B85F551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65" y="1490"/>
                <a:ext cx="3" cy="58"/>
              </a:xfrm>
              <a:prstGeom prst="rect">
                <a:avLst/>
              </a:prstGeom>
              <a:solidFill>
                <a:srgbClr val="C7C7C7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616" name="Rectangle 91">
                <a:extLst>
                  <a:ext uri="{FF2B5EF4-FFF2-40B4-BE49-F238E27FC236}">
                    <a16:creationId xmlns:a16="http://schemas.microsoft.com/office/drawing/2014/main" xmlns="" id="{F2AE7703-7EA1-4CE6-AFFF-02508702C8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68" y="1490"/>
                <a:ext cx="3" cy="58"/>
              </a:xfrm>
              <a:prstGeom prst="rect">
                <a:avLst/>
              </a:prstGeom>
              <a:solidFill>
                <a:srgbClr val="C9C9C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617" name="Rectangle 92">
                <a:extLst>
                  <a:ext uri="{FF2B5EF4-FFF2-40B4-BE49-F238E27FC236}">
                    <a16:creationId xmlns:a16="http://schemas.microsoft.com/office/drawing/2014/main" xmlns="" id="{50C56169-D603-4D87-87FF-24CC87C4C7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71" y="1490"/>
                <a:ext cx="4" cy="58"/>
              </a:xfrm>
              <a:prstGeom prst="rect">
                <a:avLst/>
              </a:prstGeom>
              <a:solidFill>
                <a:srgbClr val="CACAC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618" name="Rectangle 93">
                <a:extLst>
                  <a:ext uri="{FF2B5EF4-FFF2-40B4-BE49-F238E27FC236}">
                    <a16:creationId xmlns:a16="http://schemas.microsoft.com/office/drawing/2014/main" xmlns="" id="{455C542A-4E5C-4AC9-9F2C-4FB975B83A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75" y="1490"/>
                <a:ext cx="3" cy="58"/>
              </a:xfrm>
              <a:prstGeom prst="rect">
                <a:avLst/>
              </a:prstGeom>
              <a:solidFill>
                <a:srgbClr val="CBCBC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619" name="Rectangle 94">
                <a:extLst>
                  <a:ext uri="{FF2B5EF4-FFF2-40B4-BE49-F238E27FC236}">
                    <a16:creationId xmlns:a16="http://schemas.microsoft.com/office/drawing/2014/main" xmlns="" id="{20A0739E-592C-4AF3-ADAD-67C50E0F0B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78" y="1490"/>
                <a:ext cx="3" cy="58"/>
              </a:xfrm>
              <a:prstGeom prst="rect">
                <a:avLst/>
              </a:prstGeom>
              <a:solidFill>
                <a:srgbClr val="CCCCC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620" name="Rectangle 95">
                <a:extLst>
                  <a:ext uri="{FF2B5EF4-FFF2-40B4-BE49-F238E27FC236}">
                    <a16:creationId xmlns:a16="http://schemas.microsoft.com/office/drawing/2014/main" xmlns="" id="{207AC607-DC81-486E-A32C-4915324768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81" y="1490"/>
                <a:ext cx="3" cy="58"/>
              </a:xfrm>
              <a:prstGeom prst="rect">
                <a:avLst/>
              </a:prstGeom>
              <a:solidFill>
                <a:srgbClr val="CDCDC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621" name="Rectangle 96">
                <a:extLst>
                  <a:ext uri="{FF2B5EF4-FFF2-40B4-BE49-F238E27FC236}">
                    <a16:creationId xmlns:a16="http://schemas.microsoft.com/office/drawing/2014/main" xmlns="" id="{03326177-DCBD-45D9-951C-1E2D3142AB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84" y="1490"/>
                <a:ext cx="3" cy="58"/>
              </a:xfrm>
              <a:prstGeom prst="rect">
                <a:avLst/>
              </a:prstGeom>
              <a:solidFill>
                <a:srgbClr val="CDCDC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622" name="Freeform 97">
                <a:extLst>
                  <a:ext uri="{FF2B5EF4-FFF2-40B4-BE49-F238E27FC236}">
                    <a16:creationId xmlns:a16="http://schemas.microsoft.com/office/drawing/2014/main" xmlns="" id="{6CF4BE2F-40EF-4B0F-BDE6-37B43BDF3A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35" y="1490"/>
                <a:ext cx="51" cy="56"/>
              </a:xfrm>
              <a:custGeom>
                <a:avLst/>
                <a:gdLst>
                  <a:gd name="T0" fmla="*/ 51 w 51"/>
                  <a:gd name="T1" fmla="*/ 51 h 56"/>
                  <a:gd name="T2" fmla="*/ 41 w 51"/>
                  <a:gd name="T3" fmla="*/ 0 h 56"/>
                  <a:gd name="T4" fmla="*/ 6 w 51"/>
                  <a:gd name="T5" fmla="*/ 0 h 56"/>
                  <a:gd name="T6" fmla="*/ 0 w 51"/>
                  <a:gd name="T7" fmla="*/ 27 h 56"/>
                  <a:gd name="T8" fmla="*/ 0 w 51"/>
                  <a:gd name="T9" fmla="*/ 56 h 56"/>
                  <a:gd name="T10" fmla="*/ 51 w 51"/>
                  <a:gd name="T11" fmla="*/ 51 h 5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1"/>
                  <a:gd name="T19" fmla="*/ 0 h 56"/>
                  <a:gd name="T20" fmla="*/ 51 w 51"/>
                  <a:gd name="T21" fmla="*/ 56 h 5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1" h="56">
                    <a:moveTo>
                      <a:pt x="51" y="51"/>
                    </a:moveTo>
                    <a:lnTo>
                      <a:pt x="41" y="0"/>
                    </a:lnTo>
                    <a:lnTo>
                      <a:pt x="6" y="0"/>
                    </a:lnTo>
                    <a:lnTo>
                      <a:pt x="0" y="27"/>
                    </a:lnTo>
                    <a:lnTo>
                      <a:pt x="0" y="56"/>
                    </a:lnTo>
                    <a:lnTo>
                      <a:pt x="51" y="51"/>
                    </a:lnTo>
                    <a:close/>
                  </a:path>
                </a:pathLst>
              </a:custGeom>
              <a:solidFill>
                <a:srgbClr val="CDCDCD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623" name="Freeform 98">
                <a:extLst>
                  <a:ext uri="{FF2B5EF4-FFF2-40B4-BE49-F238E27FC236}">
                    <a16:creationId xmlns:a16="http://schemas.microsoft.com/office/drawing/2014/main" xmlns="" id="{1A747A64-6921-44BE-828E-892E3B48C1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35" y="1490"/>
                <a:ext cx="51" cy="56"/>
              </a:xfrm>
              <a:custGeom>
                <a:avLst/>
                <a:gdLst>
                  <a:gd name="T0" fmla="*/ 51 w 51"/>
                  <a:gd name="T1" fmla="*/ 51 h 56"/>
                  <a:gd name="T2" fmla="*/ 41 w 51"/>
                  <a:gd name="T3" fmla="*/ 0 h 56"/>
                  <a:gd name="T4" fmla="*/ 6 w 51"/>
                  <a:gd name="T5" fmla="*/ 0 h 56"/>
                  <a:gd name="T6" fmla="*/ 0 w 51"/>
                  <a:gd name="T7" fmla="*/ 27 h 56"/>
                  <a:gd name="T8" fmla="*/ 0 w 51"/>
                  <a:gd name="T9" fmla="*/ 56 h 56"/>
                  <a:gd name="T10" fmla="*/ 51 w 51"/>
                  <a:gd name="T11" fmla="*/ 51 h 5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1"/>
                  <a:gd name="T19" fmla="*/ 0 h 56"/>
                  <a:gd name="T20" fmla="*/ 51 w 51"/>
                  <a:gd name="T21" fmla="*/ 56 h 5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1" h="56">
                    <a:moveTo>
                      <a:pt x="51" y="51"/>
                    </a:moveTo>
                    <a:lnTo>
                      <a:pt x="41" y="0"/>
                    </a:lnTo>
                    <a:lnTo>
                      <a:pt x="6" y="0"/>
                    </a:lnTo>
                    <a:lnTo>
                      <a:pt x="0" y="27"/>
                    </a:lnTo>
                    <a:lnTo>
                      <a:pt x="0" y="56"/>
                    </a:lnTo>
                    <a:lnTo>
                      <a:pt x="51" y="51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624" name="Rectangle 99">
                <a:extLst>
                  <a:ext uri="{FF2B5EF4-FFF2-40B4-BE49-F238E27FC236}">
                    <a16:creationId xmlns:a16="http://schemas.microsoft.com/office/drawing/2014/main" xmlns="" id="{B79346AB-0E49-4BEA-9267-13B10C1D10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35" y="1490"/>
                <a:ext cx="3" cy="58"/>
              </a:xfrm>
              <a:prstGeom prst="rect">
                <a:avLst/>
              </a:prstGeom>
              <a:solidFill>
                <a:srgbClr val="B9B9B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625" name="Rectangle 100">
                <a:extLst>
                  <a:ext uri="{FF2B5EF4-FFF2-40B4-BE49-F238E27FC236}">
                    <a16:creationId xmlns:a16="http://schemas.microsoft.com/office/drawing/2014/main" xmlns="" id="{8CF0779A-37A1-4F2B-9E56-91B962B18B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38" y="1490"/>
                <a:ext cx="3" cy="58"/>
              </a:xfrm>
              <a:prstGeom prst="rect">
                <a:avLst/>
              </a:prstGeom>
              <a:solidFill>
                <a:srgbClr val="B9B9B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626" name="Rectangle 101">
                <a:extLst>
                  <a:ext uri="{FF2B5EF4-FFF2-40B4-BE49-F238E27FC236}">
                    <a16:creationId xmlns:a16="http://schemas.microsoft.com/office/drawing/2014/main" xmlns="" id="{655FD70E-76A5-4015-B9DE-3E98BC6817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41" y="1490"/>
                <a:ext cx="3" cy="58"/>
              </a:xfrm>
              <a:prstGeom prst="rect">
                <a:avLst/>
              </a:prstGeom>
              <a:solidFill>
                <a:srgbClr val="BABAB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627" name="Rectangle 102">
                <a:extLst>
                  <a:ext uri="{FF2B5EF4-FFF2-40B4-BE49-F238E27FC236}">
                    <a16:creationId xmlns:a16="http://schemas.microsoft.com/office/drawing/2014/main" xmlns="" id="{FF9678D0-50D0-4D3C-8C81-D945C21861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44" y="1490"/>
                <a:ext cx="3" cy="58"/>
              </a:xfrm>
              <a:prstGeom prst="rect">
                <a:avLst/>
              </a:prstGeom>
              <a:solidFill>
                <a:srgbClr val="BBBBB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628" name="Rectangle 103">
                <a:extLst>
                  <a:ext uri="{FF2B5EF4-FFF2-40B4-BE49-F238E27FC236}">
                    <a16:creationId xmlns:a16="http://schemas.microsoft.com/office/drawing/2014/main" xmlns="" id="{7DD99502-434F-43D7-A88C-0864DD7800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47" y="1490"/>
                <a:ext cx="4" cy="58"/>
              </a:xfrm>
              <a:prstGeom prst="rect">
                <a:avLst/>
              </a:prstGeom>
              <a:solidFill>
                <a:srgbClr val="BCBCB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629" name="Rectangle 104">
                <a:extLst>
                  <a:ext uri="{FF2B5EF4-FFF2-40B4-BE49-F238E27FC236}">
                    <a16:creationId xmlns:a16="http://schemas.microsoft.com/office/drawing/2014/main" xmlns="" id="{B7E48B61-8C15-44AF-8193-CEE4496D22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51" y="1490"/>
                <a:ext cx="3" cy="58"/>
              </a:xfrm>
              <a:prstGeom prst="rect">
                <a:avLst/>
              </a:prstGeom>
              <a:solidFill>
                <a:srgbClr val="BEBEBE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630" name="Rectangle 105">
                <a:extLst>
                  <a:ext uri="{FF2B5EF4-FFF2-40B4-BE49-F238E27FC236}">
                    <a16:creationId xmlns:a16="http://schemas.microsoft.com/office/drawing/2014/main" xmlns="" id="{757D4E55-C646-481B-B778-B11368755D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54" y="1490"/>
                <a:ext cx="3" cy="58"/>
              </a:xfrm>
              <a:prstGeom prst="rect">
                <a:avLst/>
              </a:prstGeom>
              <a:solidFill>
                <a:srgbClr val="C0C0C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631" name="Rectangle 106">
                <a:extLst>
                  <a:ext uri="{FF2B5EF4-FFF2-40B4-BE49-F238E27FC236}">
                    <a16:creationId xmlns:a16="http://schemas.microsoft.com/office/drawing/2014/main" xmlns="" id="{46C01395-FF4D-4A22-826E-1976FF12AA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57" y="1490"/>
                <a:ext cx="3" cy="58"/>
              </a:xfrm>
              <a:prstGeom prst="rect">
                <a:avLst/>
              </a:prstGeom>
              <a:solidFill>
                <a:srgbClr val="C2C2C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632" name="Rectangle 107">
                <a:extLst>
                  <a:ext uri="{FF2B5EF4-FFF2-40B4-BE49-F238E27FC236}">
                    <a16:creationId xmlns:a16="http://schemas.microsoft.com/office/drawing/2014/main" xmlns="" id="{326E2403-A235-4F16-9879-81CF8657BE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60" y="1490"/>
                <a:ext cx="5" cy="58"/>
              </a:xfrm>
              <a:prstGeom prst="rect">
                <a:avLst/>
              </a:prstGeom>
              <a:solidFill>
                <a:srgbClr val="C4C4C4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633" name="Rectangle 108">
                <a:extLst>
                  <a:ext uri="{FF2B5EF4-FFF2-40B4-BE49-F238E27FC236}">
                    <a16:creationId xmlns:a16="http://schemas.microsoft.com/office/drawing/2014/main" xmlns="" id="{1A90F14A-ABF3-40FB-830A-53A1790A20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65" y="1490"/>
                <a:ext cx="3" cy="58"/>
              </a:xfrm>
              <a:prstGeom prst="rect">
                <a:avLst/>
              </a:prstGeom>
              <a:solidFill>
                <a:srgbClr val="C7C7C7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634" name="Rectangle 109">
                <a:extLst>
                  <a:ext uri="{FF2B5EF4-FFF2-40B4-BE49-F238E27FC236}">
                    <a16:creationId xmlns:a16="http://schemas.microsoft.com/office/drawing/2014/main" xmlns="" id="{EFFC6647-16EC-420F-8146-26F0EFF27F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68" y="1490"/>
                <a:ext cx="3" cy="58"/>
              </a:xfrm>
              <a:prstGeom prst="rect">
                <a:avLst/>
              </a:prstGeom>
              <a:solidFill>
                <a:srgbClr val="C9C9C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635" name="Rectangle 110">
                <a:extLst>
                  <a:ext uri="{FF2B5EF4-FFF2-40B4-BE49-F238E27FC236}">
                    <a16:creationId xmlns:a16="http://schemas.microsoft.com/office/drawing/2014/main" xmlns="" id="{BA75DC9A-2C0C-453D-BA28-8ECC9387FA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71" y="1490"/>
                <a:ext cx="4" cy="58"/>
              </a:xfrm>
              <a:prstGeom prst="rect">
                <a:avLst/>
              </a:prstGeom>
              <a:solidFill>
                <a:srgbClr val="CACAC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636" name="Rectangle 111">
                <a:extLst>
                  <a:ext uri="{FF2B5EF4-FFF2-40B4-BE49-F238E27FC236}">
                    <a16:creationId xmlns:a16="http://schemas.microsoft.com/office/drawing/2014/main" xmlns="" id="{B121A9BF-46E4-499D-9E86-90FDCEEE6F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75" y="1490"/>
                <a:ext cx="3" cy="58"/>
              </a:xfrm>
              <a:prstGeom prst="rect">
                <a:avLst/>
              </a:prstGeom>
              <a:solidFill>
                <a:srgbClr val="CBCBC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637" name="Rectangle 112">
                <a:extLst>
                  <a:ext uri="{FF2B5EF4-FFF2-40B4-BE49-F238E27FC236}">
                    <a16:creationId xmlns:a16="http://schemas.microsoft.com/office/drawing/2014/main" xmlns="" id="{16871E00-612A-4FDE-B82E-67C302723F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78" y="1490"/>
                <a:ext cx="3" cy="58"/>
              </a:xfrm>
              <a:prstGeom prst="rect">
                <a:avLst/>
              </a:prstGeom>
              <a:solidFill>
                <a:srgbClr val="CCCCC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638" name="Rectangle 113">
                <a:extLst>
                  <a:ext uri="{FF2B5EF4-FFF2-40B4-BE49-F238E27FC236}">
                    <a16:creationId xmlns:a16="http://schemas.microsoft.com/office/drawing/2014/main" xmlns="" id="{F686C17A-4FBB-4D91-99A9-432087FE50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81" y="1490"/>
                <a:ext cx="3" cy="58"/>
              </a:xfrm>
              <a:prstGeom prst="rect">
                <a:avLst/>
              </a:prstGeom>
              <a:solidFill>
                <a:srgbClr val="CDCDC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639" name="Rectangle 114">
                <a:extLst>
                  <a:ext uri="{FF2B5EF4-FFF2-40B4-BE49-F238E27FC236}">
                    <a16:creationId xmlns:a16="http://schemas.microsoft.com/office/drawing/2014/main" xmlns="" id="{138F49B0-B8AB-4664-A469-2FCDAE1851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84" y="1490"/>
                <a:ext cx="3" cy="58"/>
              </a:xfrm>
              <a:prstGeom prst="rect">
                <a:avLst/>
              </a:prstGeom>
              <a:solidFill>
                <a:srgbClr val="CDCDC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  <p:grpSp>
          <p:nvGrpSpPr>
            <p:cNvPr id="57" name="Group 115">
              <a:extLst>
                <a:ext uri="{FF2B5EF4-FFF2-40B4-BE49-F238E27FC236}">
                  <a16:creationId xmlns:a16="http://schemas.microsoft.com/office/drawing/2014/main" xmlns="" id="{04D5BC4E-FD96-4235-9D20-A81EFFE00B8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347" y="1517"/>
              <a:ext cx="188" cy="96"/>
              <a:chOff x="3347" y="1517"/>
              <a:chExt cx="188" cy="96"/>
            </a:xfrm>
          </p:grpSpPr>
          <p:sp>
            <p:nvSpPr>
              <p:cNvPr id="572" name="Rectangle 116">
                <a:extLst>
                  <a:ext uri="{FF2B5EF4-FFF2-40B4-BE49-F238E27FC236}">
                    <a16:creationId xmlns:a16="http://schemas.microsoft.com/office/drawing/2014/main" xmlns="" id="{0AFCA04C-5FA6-483C-AD41-29A660F29E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47" y="1517"/>
                <a:ext cx="11" cy="96"/>
              </a:xfrm>
              <a:prstGeom prst="rect">
                <a:avLst/>
              </a:prstGeom>
              <a:solidFill>
                <a:srgbClr val="B9B9B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573" name="Rectangle 117">
                <a:extLst>
                  <a:ext uri="{FF2B5EF4-FFF2-40B4-BE49-F238E27FC236}">
                    <a16:creationId xmlns:a16="http://schemas.microsoft.com/office/drawing/2014/main" xmlns="" id="{88E023DE-15FA-41BA-9206-BD2EA8DF28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58" y="1517"/>
                <a:ext cx="13" cy="96"/>
              </a:xfrm>
              <a:prstGeom prst="rect">
                <a:avLst/>
              </a:prstGeom>
              <a:solidFill>
                <a:srgbClr val="B9B9B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574" name="Rectangle 118">
                <a:extLst>
                  <a:ext uri="{FF2B5EF4-FFF2-40B4-BE49-F238E27FC236}">
                    <a16:creationId xmlns:a16="http://schemas.microsoft.com/office/drawing/2014/main" xmlns="" id="{B5B721F1-0359-491B-9432-6C8ED33C45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71" y="1517"/>
                <a:ext cx="11" cy="96"/>
              </a:xfrm>
              <a:prstGeom prst="rect">
                <a:avLst/>
              </a:prstGeom>
              <a:solidFill>
                <a:srgbClr val="BABAB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575" name="Rectangle 119">
                <a:extLst>
                  <a:ext uri="{FF2B5EF4-FFF2-40B4-BE49-F238E27FC236}">
                    <a16:creationId xmlns:a16="http://schemas.microsoft.com/office/drawing/2014/main" xmlns="" id="{A2660E55-3481-4008-BF9D-BEAC3AFCA2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82" y="1517"/>
                <a:ext cx="11" cy="96"/>
              </a:xfrm>
              <a:prstGeom prst="rect">
                <a:avLst/>
              </a:prstGeom>
              <a:solidFill>
                <a:srgbClr val="BBBBB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576" name="Rectangle 120">
                <a:extLst>
                  <a:ext uri="{FF2B5EF4-FFF2-40B4-BE49-F238E27FC236}">
                    <a16:creationId xmlns:a16="http://schemas.microsoft.com/office/drawing/2014/main" xmlns="" id="{2AD9DF17-AD6E-4D4D-850C-A069BC7BEF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93" y="1517"/>
                <a:ext cx="13" cy="96"/>
              </a:xfrm>
              <a:prstGeom prst="rect">
                <a:avLst/>
              </a:prstGeom>
              <a:solidFill>
                <a:srgbClr val="BCBCB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577" name="Rectangle 121">
                <a:extLst>
                  <a:ext uri="{FF2B5EF4-FFF2-40B4-BE49-F238E27FC236}">
                    <a16:creationId xmlns:a16="http://schemas.microsoft.com/office/drawing/2014/main" xmlns="" id="{32FFAC9D-5B58-4225-AF63-9F0926F458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6" y="1517"/>
                <a:ext cx="11" cy="96"/>
              </a:xfrm>
              <a:prstGeom prst="rect">
                <a:avLst/>
              </a:prstGeom>
              <a:solidFill>
                <a:srgbClr val="BEBEBE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578" name="Rectangle 122">
                <a:extLst>
                  <a:ext uri="{FF2B5EF4-FFF2-40B4-BE49-F238E27FC236}">
                    <a16:creationId xmlns:a16="http://schemas.microsoft.com/office/drawing/2014/main" xmlns="" id="{059DBDC5-7FE6-4E2E-BA8B-DA41DFD06A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17" y="1517"/>
                <a:ext cx="13" cy="96"/>
              </a:xfrm>
              <a:prstGeom prst="rect">
                <a:avLst/>
              </a:prstGeom>
              <a:solidFill>
                <a:srgbClr val="C0C0C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579" name="Rectangle 123">
                <a:extLst>
                  <a:ext uri="{FF2B5EF4-FFF2-40B4-BE49-F238E27FC236}">
                    <a16:creationId xmlns:a16="http://schemas.microsoft.com/office/drawing/2014/main" xmlns="" id="{D8122F5E-0C31-4F29-B503-07F39E8DD9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30" y="1517"/>
                <a:ext cx="11" cy="96"/>
              </a:xfrm>
              <a:prstGeom prst="rect">
                <a:avLst/>
              </a:prstGeom>
              <a:solidFill>
                <a:srgbClr val="C2C2C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580" name="Rectangle 124">
                <a:extLst>
                  <a:ext uri="{FF2B5EF4-FFF2-40B4-BE49-F238E27FC236}">
                    <a16:creationId xmlns:a16="http://schemas.microsoft.com/office/drawing/2014/main" xmlns="" id="{0C744113-DE65-4B1A-AD18-CD83808BDA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41" y="1517"/>
                <a:ext cx="11" cy="96"/>
              </a:xfrm>
              <a:prstGeom prst="rect">
                <a:avLst/>
              </a:prstGeom>
              <a:solidFill>
                <a:srgbClr val="C4C4C4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581" name="Rectangle 125">
                <a:extLst>
                  <a:ext uri="{FF2B5EF4-FFF2-40B4-BE49-F238E27FC236}">
                    <a16:creationId xmlns:a16="http://schemas.microsoft.com/office/drawing/2014/main" xmlns="" id="{A2977C3A-B54D-46D6-9990-BD6A641DC3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52" y="1517"/>
                <a:ext cx="13" cy="96"/>
              </a:xfrm>
              <a:prstGeom prst="rect">
                <a:avLst/>
              </a:prstGeom>
              <a:solidFill>
                <a:srgbClr val="C6C6C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582" name="Rectangle 126">
                <a:extLst>
                  <a:ext uri="{FF2B5EF4-FFF2-40B4-BE49-F238E27FC236}">
                    <a16:creationId xmlns:a16="http://schemas.microsoft.com/office/drawing/2014/main" xmlns="" id="{84DC1142-19A9-4138-97E0-86879F92D8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65" y="1517"/>
                <a:ext cx="11" cy="96"/>
              </a:xfrm>
              <a:prstGeom prst="rect">
                <a:avLst/>
              </a:prstGeom>
              <a:solidFill>
                <a:srgbClr val="C8C8C8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583" name="Rectangle 127">
                <a:extLst>
                  <a:ext uri="{FF2B5EF4-FFF2-40B4-BE49-F238E27FC236}">
                    <a16:creationId xmlns:a16="http://schemas.microsoft.com/office/drawing/2014/main" xmlns="" id="{FEE65F95-658B-4E0E-B3A6-0A55C62FFD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76" y="1517"/>
                <a:ext cx="11" cy="96"/>
              </a:xfrm>
              <a:prstGeom prst="rect">
                <a:avLst/>
              </a:prstGeom>
              <a:solidFill>
                <a:srgbClr val="CACAC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584" name="Rectangle 128">
                <a:extLst>
                  <a:ext uri="{FF2B5EF4-FFF2-40B4-BE49-F238E27FC236}">
                    <a16:creationId xmlns:a16="http://schemas.microsoft.com/office/drawing/2014/main" xmlns="" id="{3394FA1A-79B7-4B9F-AAB4-EB828E3E94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87" y="1517"/>
                <a:ext cx="13" cy="96"/>
              </a:xfrm>
              <a:prstGeom prst="rect">
                <a:avLst/>
              </a:prstGeom>
              <a:solidFill>
                <a:srgbClr val="CBCBC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585" name="Rectangle 129">
                <a:extLst>
                  <a:ext uri="{FF2B5EF4-FFF2-40B4-BE49-F238E27FC236}">
                    <a16:creationId xmlns:a16="http://schemas.microsoft.com/office/drawing/2014/main" xmlns="" id="{D8E76829-3C1F-4F29-BD00-2BACEFA60D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00" y="1517"/>
                <a:ext cx="11" cy="96"/>
              </a:xfrm>
              <a:prstGeom prst="rect">
                <a:avLst/>
              </a:prstGeom>
              <a:solidFill>
                <a:srgbClr val="CCCCC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586" name="Rectangle 130">
                <a:extLst>
                  <a:ext uri="{FF2B5EF4-FFF2-40B4-BE49-F238E27FC236}">
                    <a16:creationId xmlns:a16="http://schemas.microsoft.com/office/drawing/2014/main" xmlns="" id="{A6D7EAC5-F563-40CE-BCF3-12DC976358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11" y="1517"/>
                <a:ext cx="13" cy="96"/>
              </a:xfrm>
              <a:prstGeom prst="rect">
                <a:avLst/>
              </a:prstGeom>
              <a:solidFill>
                <a:srgbClr val="CDCDC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587" name="Rectangle 131">
                <a:extLst>
                  <a:ext uri="{FF2B5EF4-FFF2-40B4-BE49-F238E27FC236}">
                    <a16:creationId xmlns:a16="http://schemas.microsoft.com/office/drawing/2014/main" xmlns="" id="{4F2A77B9-4524-4BC4-B5BD-9913A30453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24" y="1517"/>
                <a:ext cx="11" cy="96"/>
              </a:xfrm>
              <a:prstGeom prst="rect">
                <a:avLst/>
              </a:prstGeom>
              <a:solidFill>
                <a:srgbClr val="CDCDC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588" name="Freeform 132">
                <a:extLst>
                  <a:ext uri="{FF2B5EF4-FFF2-40B4-BE49-F238E27FC236}">
                    <a16:creationId xmlns:a16="http://schemas.microsoft.com/office/drawing/2014/main" xmlns="" id="{86E397C4-D927-4421-809B-1C9406B237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47" y="1517"/>
                <a:ext cx="187" cy="95"/>
              </a:xfrm>
              <a:custGeom>
                <a:avLst/>
                <a:gdLst>
                  <a:gd name="T0" fmla="*/ 9 w 187"/>
                  <a:gd name="T1" fmla="*/ 85 h 95"/>
                  <a:gd name="T2" fmla="*/ 9 w 187"/>
                  <a:gd name="T3" fmla="*/ 64 h 95"/>
                  <a:gd name="T4" fmla="*/ 0 w 187"/>
                  <a:gd name="T5" fmla="*/ 64 h 95"/>
                  <a:gd name="T6" fmla="*/ 0 w 187"/>
                  <a:gd name="T7" fmla="*/ 63 h 95"/>
                  <a:gd name="T8" fmla="*/ 4 w 187"/>
                  <a:gd name="T9" fmla="*/ 63 h 95"/>
                  <a:gd name="T10" fmla="*/ 4 w 187"/>
                  <a:gd name="T11" fmla="*/ 48 h 95"/>
                  <a:gd name="T12" fmla="*/ 1 w 187"/>
                  <a:gd name="T13" fmla="*/ 48 h 95"/>
                  <a:gd name="T14" fmla="*/ 1 w 187"/>
                  <a:gd name="T15" fmla="*/ 40 h 95"/>
                  <a:gd name="T16" fmla="*/ 17 w 187"/>
                  <a:gd name="T17" fmla="*/ 40 h 95"/>
                  <a:gd name="T18" fmla="*/ 17 w 187"/>
                  <a:gd name="T19" fmla="*/ 24 h 95"/>
                  <a:gd name="T20" fmla="*/ 16 w 187"/>
                  <a:gd name="T21" fmla="*/ 23 h 95"/>
                  <a:gd name="T22" fmla="*/ 16 w 187"/>
                  <a:gd name="T23" fmla="*/ 15 h 95"/>
                  <a:gd name="T24" fmla="*/ 32 w 187"/>
                  <a:gd name="T25" fmla="*/ 15 h 95"/>
                  <a:gd name="T26" fmla="*/ 33 w 187"/>
                  <a:gd name="T27" fmla="*/ 7 h 95"/>
                  <a:gd name="T28" fmla="*/ 48 w 187"/>
                  <a:gd name="T29" fmla="*/ 7 h 95"/>
                  <a:gd name="T30" fmla="*/ 52 w 187"/>
                  <a:gd name="T31" fmla="*/ 0 h 95"/>
                  <a:gd name="T32" fmla="*/ 120 w 187"/>
                  <a:gd name="T33" fmla="*/ 0 h 95"/>
                  <a:gd name="T34" fmla="*/ 120 w 187"/>
                  <a:gd name="T35" fmla="*/ 24 h 95"/>
                  <a:gd name="T36" fmla="*/ 158 w 187"/>
                  <a:gd name="T37" fmla="*/ 24 h 95"/>
                  <a:gd name="T38" fmla="*/ 160 w 187"/>
                  <a:gd name="T39" fmla="*/ 42 h 95"/>
                  <a:gd name="T40" fmla="*/ 168 w 187"/>
                  <a:gd name="T41" fmla="*/ 42 h 95"/>
                  <a:gd name="T42" fmla="*/ 168 w 187"/>
                  <a:gd name="T43" fmla="*/ 59 h 95"/>
                  <a:gd name="T44" fmla="*/ 179 w 187"/>
                  <a:gd name="T45" fmla="*/ 59 h 95"/>
                  <a:gd name="T46" fmla="*/ 187 w 187"/>
                  <a:gd name="T47" fmla="*/ 80 h 95"/>
                  <a:gd name="T48" fmla="*/ 160 w 187"/>
                  <a:gd name="T49" fmla="*/ 95 h 95"/>
                  <a:gd name="T50" fmla="*/ 9 w 187"/>
                  <a:gd name="T51" fmla="*/ 85 h 95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187"/>
                  <a:gd name="T79" fmla="*/ 0 h 95"/>
                  <a:gd name="T80" fmla="*/ 187 w 187"/>
                  <a:gd name="T81" fmla="*/ 95 h 95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187" h="95">
                    <a:moveTo>
                      <a:pt x="9" y="85"/>
                    </a:moveTo>
                    <a:lnTo>
                      <a:pt x="9" y="64"/>
                    </a:lnTo>
                    <a:lnTo>
                      <a:pt x="0" y="64"/>
                    </a:lnTo>
                    <a:lnTo>
                      <a:pt x="0" y="63"/>
                    </a:lnTo>
                    <a:lnTo>
                      <a:pt x="4" y="63"/>
                    </a:lnTo>
                    <a:lnTo>
                      <a:pt x="4" y="48"/>
                    </a:lnTo>
                    <a:lnTo>
                      <a:pt x="1" y="48"/>
                    </a:lnTo>
                    <a:lnTo>
                      <a:pt x="1" y="40"/>
                    </a:lnTo>
                    <a:lnTo>
                      <a:pt x="17" y="40"/>
                    </a:lnTo>
                    <a:lnTo>
                      <a:pt x="17" y="24"/>
                    </a:lnTo>
                    <a:lnTo>
                      <a:pt x="16" y="23"/>
                    </a:lnTo>
                    <a:lnTo>
                      <a:pt x="16" y="15"/>
                    </a:lnTo>
                    <a:lnTo>
                      <a:pt x="32" y="15"/>
                    </a:lnTo>
                    <a:lnTo>
                      <a:pt x="33" y="7"/>
                    </a:lnTo>
                    <a:lnTo>
                      <a:pt x="48" y="7"/>
                    </a:lnTo>
                    <a:lnTo>
                      <a:pt x="52" y="0"/>
                    </a:lnTo>
                    <a:lnTo>
                      <a:pt x="120" y="0"/>
                    </a:lnTo>
                    <a:lnTo>
                      <a:pt x="120" y="24"/>
                    </a:lnTo>
                    <a:lnTo>
                      <a:pt x="158" y="24"/>
                    </a:lnTo>
                    <a:lnTo>
                      <a:pt x="160" y="42"/>
                    </a:lnTo>
                    <a:lnTo>
                      <a:pt x="168" y="42"/>
                    </a:lnTo>
                    <a:lnTo>
                      <a:pt x="168" y="59"/>
                    </a:lnTo>
                    <a:lnTo>
                      <a:pt x="179" y="59"/>
                    </a:lnTo>
                    <a:lnTo>
                      <a:pt x="187" y="80"/>
                    </a:lnTo>
                    <a:lnTo>
                      <a:pt x="160" y="95"/>
                    </a:lnTo>
                    <a:lnTo>
                      <a:pt x="9" y="85"/>
                    </a:lnTo>
                    <a:close/>
                  </a:path>
                </a:pathLst>
              </a:custGeom>
              <a:solidFill>
                <a:srgbClr val="CDCDCD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589" name="Freeform 133">
                <a:extLst>
                  <a:ext uri="{FF2B5EF4-FFF2-40B4-BE49-F238E27FC236}">
                    <a16:creationId xmlns:a16="http://schemas.microsoft.com/office/drawing/2014/main" xmlns="" id="{E51E2437-84C2-4743-9E4B-8642E9C1F5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47" y="1517"/>
                <a:ext cx="187" cy="95"/>
              </a:xfrm>
              <a:custGeom>
                <a:avLst/>
                <a:gdLst>
                  <a:gd name="T0" fmla="*/ 9 w 187"/>
                  <a:gd name="T1" fmla="*/ 85 h 95"/>
                  <a:gd name="T2" fmla="*/ 9 w 187"/>
                  <a:gd name="T3" fmla="*/ 64 h 95"/>
                  <a:gd name="T4" fmla="*/ 0 w 187"/>
                  <a:gd name="T5" fmla="*/ 64 h 95"/>
                  <a:gd name="T6" fmla="*/ 0 w 187"/>
                  <a:gd name="T7" fmla="*/ 63 h 95"/>
                  <a:gd name="T8" fmla="*/ 4 w 187"/>
                  <a:gd name="T9" fmla="*/ 63 h 95"/>
                  <a:gd name="T10" fmla="*/ 4 w 187"/>
                  <a:gd name="T11" fmla="*/ 48 h 95"/>
                  <a:gd name="T12" fmla="*/ 1 w 187"/>
                  <a:gd name="T13" fmla="*/ 48 h 95"/>
                  <a:gd name="T14" fmla="*/ 1 w 187"/>
                  <a:gd name="T15" fmla="*/ 40 h 95"/>
                  <a:gd name="T16" fmla="*/ 17 w 187"/>
                  <a:gd name="T17" fmla="*/ 40 h 95"/>
                  <a:gd name="T18" fmla="*/ 17 w 187"/>
                  <a:gd name="T19" fmla="*/ 24 h 95"/>
                  <a:gd name="T20" fmla="*/ 16 w 187"/>
                  <a:gd name="T21" fmla="*/ 23 h 95"/>
                  <a:gd name="T22" fmla="*/ 16 w 187"/>
                  <a:gd name="T23" fmla="*/ 15 h 95"/>
                  <a:gd name="T24" fmla="*/ 32 w 187"/>
                  <a:gd name="T25" fmla="*/ 15 h 95"/>
                  <a:gd name="T26" fmla="*/ 33 w 187"/>
                  <a:gd name="T27" fmla="*/ 7 h 95"/>
                  <a:gd name="T28" fmla="*/ 48 w 187"/>
                  <a:gd name="T29" fmla="*/ 7 h 95"/>
                  <a:gd name="T30" fmla="*/ 52 w 187"/>
                  <a:gd name="T31" fmla="*/ 0 h 95"/>
                  <a:gd name="T32" fmla="*/ 120 w 187"/>
                  <a:gd name="T33" fmla="*/ 0 h 95"/>
                  <a:gd name="T34" fmla="*/ 120 w 187"/>
                  <a:gd name="T35" fmla="*/ 24 h 95"/>
                  <a:gd name="T36" fmla="*/ 158 w 187"/>
                  <a:gd name="T37" fmla="*/ 24 h 95"/>
                  <a:gd name="T38" fmla="*/ 160 w 187"/>
                  <a:gd name="T39" fmla="*/ 42 h 95"/>
                  <a:gd name="T40" fmla="*/ 168 w 187"/>
                  <a:gd name="T41" fmla="*/ 42 h 95"/>
                  <a:gd name="T42" fmla="*/ 168 w 187"/>
                  <a:gd name="T43" fmla="*/ 59 h 95"/>
                  <a:gd name="T44" fmla="*/ 179 w 187"/>
                  <a:gd name="T45" fmla="*/ 59 h 95"/>
                  <a:gd name="T46" fmla="*/ 187 w 187"/>
                  <a:gd name="T47" fmla="*/ 80 h 95"/>
                  <a:gd name="T48" fmla="*/ 160 w 187"/>
                  <a:gd name="T49" fmla="*/ 95 h 95"/>
                  <a:gd name="T50" fmla="*/ 9 w 187"/>
                  <a:gd name="T51" fmla="*/ 85 h 95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187"/>
                  <a:gd name="T79" fmla="*/ 0 h 95"/>
                  <a:gd name="T80" fmla="*/ 187 w 187"/>
                  <a:gd name="T81" fmla="*/ 95 h 95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187" h="95">
                    <a:moveTo>
                      <a:pt x="9" y="85"/>
                    </a:moveTo>
                    <a:lnTo>
                      <a:pt x="9" y="64"/>
                    </a:lnTo>
                    <a:lnTo>
                      <a:pt x="0" y="64"/>
                    </a:lnTo>
                    <a:lnTo>
                      <a:pt x="0" y="63"/>
                    </a:lnTo>
                    <a:lnTo>
                      <a:pt x="4" y="63"/>
                    </a:lnTo>
                    <a:lnTo>
                      <a:pt x="4" y="48"/>
                    </a:lnTo>
                    <a:lnTo>
                      <a:pt x="1" y="48"/>
                    </a:lnTo>
                    <a:lnTo>
                      <a:pt x="1" y="40"/>
                    </a:lnTo>
                    <a:lnTo>
                      <a:pt x="17" y="40"/>
                    </a:lnTo>
                    <a:lnTo>
                      <a:pt x="17" y="24"/>
                    </a:lnTo>
                    <a:lnTo>
                      <a:pt x="16" y="23"/>
                    </a:lnTo>
                    <a:lnTo>
                      <a:pt x="16" y="15"/>
                    </a:lnTo>
                    <a:lnTo>
                      <a:pt x="32" y="15"/>
                    </a:lnTo>
                    <a:lnTo>
                      <a:pt x="33" y="7"/>
                    </a:lnTo>
                    <a:lnTo>
                      <a:pt x="48" y="7"/>
                    </a:lnTo>
                    <a:lnTo>
                      <a:pt x="52" y="0"/>
                    </a:lnTo>
                    <a:lnTo>
                      <a:pt x="120" y="0"/>
                    </a:lnTo>
                    <a:lnTo>
                      <a:pt x="120" y="24"/>
                    </a:lnTo>
                    <a:lnTo>
                      <a:pt x="158" y="24"/>
                    </a:lnTo>
                    <a:lnTo>
                      <a:pt x="160" y="42"/>
                    </a:lnTo>
                    <a:lnTo>
                      <a:pt x="168" y="42"/>
                    </a:lnTo>
                    <a:lnTo>
                      <a:pt x="168" y="59"/>
                    </a:lnTo>
                    <a:lnTo>
                      <a:pt x="179" y="59"/>
                    </a:lnTo>
                    <a:lnTo>
                      <a:pt x="187" y="80"/>
                    </a:lnTo>
                    <a:lnTo>
                      <a:pt x="160" y="95"/>
                    </a:lnTo>
                    <a:lnTo>
                      <a:pt x="9" y="85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590" name="Rectangle 134">
                <a:extLst>
                  <a:ext uri="{FF2B5EF4-FFF2-40B4-BE49-F238E27FC236}">
                    <a16:creationId xmlns:a16="http://schemas.microsoft.com/office/drawing/2014/main" xmlns="" id="{3009C299-B464-4101-A182-58163E1807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47" y="1517"/>
                <a:ext cx="11" cy="96"/>
              </a:xfrm>
              <a:prstGeom prst="rect">
                <a:avLst/>
              </a:prstGeom>
              <a:solidFill>
                <a:srgbClr val="B9B9B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591" name="Rectangle 135">
                <a:extLst>
                  <a:ext uri="{FF2B5EF4-FFF2-40B4-BE49-F238E27FC236}">
                    <a16:creationId xmlns:a16="http://schemas.microsoft.com/office/drawing/2014/main" xmlns="" id="{9C372B3D-E7B3-4F9D-AD43-33A4B3D786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58" y="1517"/>
                <a:ext cx="13" cy="96"/>
              </a:xfrm>
              <a:prstGeom prst="rect">
                <a:avLst/>
              </a:prstGeom>
              <a:solidFill>
                <a:srgbClr val="B9B9B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592" name="Rectangle 136">
                <a:extLst>
                  <a:ext uri="{FF2B5EF4-FFF2-40B4-BE49-F238E27FC236}">
                    <a16:creationId xmlns:a16="http://schemas.microsoft.com/office/drawing/2014/main" xmlns="" id="{117D2020-E01C-42D9-A13D-183FEEAAC7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71" y="1517"/>
                <a:ext cx="11" cy="96"/>
              </a:xfrm>
              <a:prstGeom prst="rect">
                <a:avLst/>
              </a:prstGeom>
              <a:solidFill>
                <a:srgbClr val="BABAB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593" name="Rectangle 137">
                <a:extLst>
                  <a:ext uri="{FF2B5EF4-FFF2-40B4-BE49-F238E27FC236}">
                    <a16:creationId xmlns:a16="http://schemas.microsoft.com/office/drawing/2014/main" xmlns="" id="{507D1ECA-8861-499D-84DE-83C3D03F2E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82" y="1517"/>
                <a:ext cx="11" cy="96"/>
              </a:xfrm>
              <a:prstGeom prst="rect">
                <a:avLst/>
              </a:prstGeom>
              <a:solidFill>
                <a:srgbClr val="BBBBB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594" name="Rectangle 138">
                <a:extLst>
                  <a:ext uri="{FF2B5EF4-FFF2-40B4-BE49-F238E27FC236}">
                    <a16:creationId xmlns:a16="http://schemas.microsoft.com/office/drawing/2014/main" xmlns="" id="{86C9C7A7-0442-4596-B3DE-73E599DB37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93" y="1517"/>
                <a:ext cx="13" cy="96"/>
              </a:xfrm>
              <a:prstGeom prst="rect">
                <a:avLst/>
              </a:prstGeom>
              <a:solidFill>
                <a:srgbClr val="BCBCB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595" name="Rectangle 139">
                <a:extLst>
                  <a:ext uri="{FF2B5EF4-FFF2-40B4-BE49-F238E27FC236}">
                    <a16:creationId xmlns:a16="http://schemas.microsoft.com/office/drawing/2014/main" xmlns="" id="{D2EA9CBF-BAE5-4BB9-BDF6-AD48D1D963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6" y="1517"/>
                <a:ext cx="11" cy="96"/>
              </a:xfrm>
              <a:prstGeom prst="rect">
                <a:avLst/>
              </a:prstGeom>
              <a:solidFill>
                <a:srgbClr val="BEBEBE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596" name="Rectangle 140">
                <a:extLst>
                  <a:ext uri="{FF2B5EF4-FFF2-40B4-BE49-F238E27FC236}">
                    <a16:creationId xmlns:a16="http://schemas.microsoft.com/office/drawing/2014/main" xmlns="" id="{09C73968-49A7-415E-BDF0-60C731D351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17" y="1517"/>
                <a:ext cx="13" cy="96"/>
              </a:xfrm>
              <a:prstGeom prst="rect">
                <a:avLst/>
              </a:prstGeom>
              <a:solidFill>
                <a:srgbClr val="C0C0C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597" name="Rectangle 141">
                <a:extLst>
                  <a:ext uri="{FF2B5EF4-FFF2-40B4-BE49-F238E27FC236}">
                    <a16:creationId xmlns:a16="http://schemas.microsoft.com/office/drawing/2014/main" xmlns="" id="{F7CFFB39-AC80-409D-B07E-C15B42DD19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30" y="1517"/>
                <a:ext cx="11" cy="96"/>
              </a:xfrm>
              <a:prstGeom prst="rect">
                <a:avLst/>
              </a:prstGeom>
              <a:solidFill>
                <a:srgbClr val="C2C2C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598" name="Rectangle 142">
                <a:extLst>
                  <a:ext uri="{FF2B5EF4-FFF2-40B4-BE49-F238E27FC236}">
                    <a16:creationId xmlns:a16="http://schemas.microsoft.com/office/drawing/2014/main" xmlns="" id="{40BE8D58-A7D7-4938-997B-28BC3830CE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41" y="1517"/>
                <a:ext cx="11" cy="96"/>
              </a:xfrm>
              <a:prstGeom prst="rect">
                <a:avLst/>
              </a:prstGeom>
              <a:solidFill>
                <a:srgbClr val="C4C4C4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599" name="Rectangle 143">
                <a:extLst>
                  <a:ext uri="{FF2B5EF4-FFF2-40B4-BE49-F238E27FC236}">
                    <a16:creationId xmlns:a16="http://schemas.microsoft.com/office/drawing/2014/main" xmlns="" id="{F9D884F5-3DFF-4899-9197-7191BD88C8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52" y="1517"/>
                <a:ext cx="13" cy="96"/>
              </a:xfrm>
              <a:prstGeom prst="rect">
                <a:avLst/>
              </a:prstGeom>
              <a:solidFill>
                <a:srgbClr val="C6C6C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600" name="Rectangle 144">
                <a:extLst>
                  <a:ext uri="{FF2B5EF4-FFF2-40B4-BE49-F238E27FC236}">
                    <a16:creationId xmlns:a16="http://schemas.microsoft.com/office/drawing/2014/main" xmlns="" id="{7453912C-5D95-4C41-80FA-4CC6E23DA9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65" y="1517"/>
                <a:ext cx="11" cy="96"/>
              </a:xfrm>
              <a:prstGeom prst="rect">
                <a:avLst/>
              </a:prstGeom>
              <a:solidFill>
                <a:srgbClr val="C8C8C8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601" name="Rectangle 145">
                <a:extLst>
                  <a:ext uri="{FF2B5EF4-FFF2-40B4-BE49-F238E27FC236}">
                    <a16:creationId xmlns:a16="http://schemas.microsoft.com/office/drawing/2014/main" xmlns="" id="{6F307545-D132-4D8F-95B0-BAB3A40D33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76" y="1517"/>
                <a:ext cx="11" cy="96"/>
              </a:xfrm>
              <a:prstGeom prst="rect">
                <a:avLst/>
              </a:prstGeom>
              <a:solidFill>
                <a:srgbClr val="CACAC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602" name="Rectangle 146">
                <a:extLst>
                  <a:ext uri="{FF2B5EF4-FFF2-40B4-BE49-F238E27FC236}">
                    <a16:creationId xmlns:a16="http://schemas.microsoft.com/office/drawing/2014/main" xmlns="" id="{30FEA1BF-8F0D-4E53-84A5-4A7A9A08B5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87" y="1517"/>
                <a:ext cx="13" cy="96"/>
              </a:xfrm>
              <a:prstGeom prst="rect">
                <a:avLst/>
              </a:prstGeom>
              <a:solidFill>
                <a:srgbClr val="CBCBC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603" name="Rectangle 147">
                <a:extLst>
                  <a:ext uri="{FF2B5EF4-FFF2-40B4-BE49-F238E27FC236}">
                    <a16:creationId xmlns:a16="http://schemas.microsoft.com/office/drawing/2014/main" xmlns="" id="{EA16281F-6D26-4B70-8C36-3996CDC913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00" y="1517"/>
                <a:ext cx="11" cy="96"/>
              </a:xfrm>
              <a:prstGeom prst="rect">
                <a:avLst/>
              </a:prstGeom>
              <a:solidFill>
                <a:srgbClr val="CCCCC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604" name="Rectangle 148">
                <a:extLst>
                  <a:ext uri="{FF2B5EF4-FFF2-40B4-BE49-F238E27FC236}">
                    <a16:creationId xmlns:a16="http://schemas.microsoft.com/office/drawing/2014/main" xmlns="" id="{D0D1BB63-9170-4B69-B7B4-A6750C5984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11" y="1517"/>
                <a:ext cx="13" cy="96"/>
              </a:xfrm>
              <a:prstGeom prst="rect">
                <a:avLst/>
              </a:prstGeom>
              <a:solidFill>
                <a:srgbClr val="CDCDC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605" name="Rectangle 149">
                <a:extLst>
                  <a:ext uri="{FF2B5EF4-FFF2-40B4-BE49-F238E27FC236}">
                    <a16:creationId xmlns:a16="http://schemas.microsoft.com/office/drawing/2014/main" xmlns="" id="{CF2C722B-AF1C-44E1-9310-F8BB5CC71C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24" y="1517"/>
                <a:ext cx="11" cy="96"/>
              </a:xfrm>
              <a:prstGeom prst="rect">
                <a:avLst/>
              </a:prstGeom>
              <a:solidFill>
                <a:srgbClr val="CDCDC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  <p:grpSp>
          <p:nvGrpSpPr>
            <p:cNvPr id="58" name="Group 150">
              <a:extLst>
                <a:ext uri="{FF2B5EF4-FFF2-40B4-BE49-F238E27FC236}">
                  <a16:creationId xmlns:a16="http://schemas.microsoft.com/office/drawing/2014/main" xmlns="" id="{1D91D148-CE9D-47FB-B29F-59563C55A8A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351" y="1533"/>
              <a:ext cx="180" cy="75"/>
              <a:chOff x="3351" y="1533"/>
              <a:chExt cx="180" cy="75"/>
            </a:xfrm>
          </p:grpSpPr>
          <p:sp>
            <p:nvSpPr>
              <p:cNvPr id="538" name="Rectangle 151">
                <a:extLst>
                  <a:ext uri="{FF2B5EF4-FFF2-40B4-BE49-F238E27FC236}">
                    <a16:creationId xmlns:a16="http://schemas.microsoft.com/office/drawing/2014/main" xmlns="" id="{FEDC82DF-DD8B-4192-B67A-8936EA6A0C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51" y="1533"/>
                <a:ext cx="12" cy="75"/>
              </a:xfrm>
              <a:prstGeom prst="rect">
                <a:avLst/>
              </a:prstGeom>
              <a:solidFill>
                <a:srgbClr val="747474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539" name="Rectangle 152">
                <a:extLst>
                  <a:ext uri="{FF2B5EF4-FFF2-40B4-BE49-F238E27FC236}">
                    <a16:creationId xmlns:a16="http://schemas.microsoft.com/office/drawing/2014/main" xmlns="" id="{CE68FD08-A8CB-451A-9226-BC07DE1DDE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63" y="1533"/>
                <a:ext cx="11" cy="75"/>
              </a:xfrm>
              <a:prstGeom prst="rect">
                <a:avLst/>
              </a:prstGeom>
              <a:solidFill>
                <a:srgbClr val="747474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540" name="Rectangle 153">
                <a:extLst>
                  <a:ext uri="{FF2B5EF4-FFF2-40B4-BE49-F238E27FC236}">
                    <a16:creationId xmlns:a16="http://schemas.microsoft.com/office/drawing/2014/main" xmlns="" id="{94542889-2FA9-42D1-832A-436E504BFA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74" y="1533"/>
                <a:ext cx="11" cy="75"/>
              </a:xfrm>
              <a:prstGeom prst="rect">
                <a:avLst/>
              </a:prstGeom>
              <a:solidFill>
                <a:srgbClr val="76767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541" name="Rectangle 154">
                <a:extLst>
                  <a:ext uri="{FF2B5EF4-FFF2-40B4-BE49-F238E27FC236}">
                    <a16:creationId xmlns:a16="http://schemas.microsoft.com/office/drawing/2014/main" xmlns="" id="{7C841A9F-93DB-44C1-9245-B46BF2A005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85" y="1533"/>
                <a:ext cx="11" cy="75"/>
              </a:xfrm>
              <a:prstGeom prst="rect">
                <a:avLst/>
              </a:prstGeom>
              <a:solidFill>
                <a:srgbClr val="777777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542" name="Rectangle 155">
                <a:extLst>
                  <a:ext uri="{FF2B5EF4-FFF2-40B4-BE49-F238E27FC236}">
                    <a16:creationId xmlns:a16="http://schemas.microsoft.com/office/drawing/2014/main" xmlns="" id="{35FE2E45-8382-45F2-BE66-E7389F6E9C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96" y="1533"/>
                <a:ext cx="11" cy="75"/>
              </a:xfrm>
              <a:prstGeom prst="rect">
                <a:avLst/>
              </a:prstGeom>
              <a:solidFill>
                <a:srgbClr val="79797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543" name="Rectangle 156">
                <a:extLst>
                  <a:ext uri="{FF2B5EF4-FFF2-40B4-BE49-F238E27FC236}">
                    <a16:creationId xmlns:a16="http://schemas.microsoft.com/office/drawing/2014/main" xmlns="" id="{3A5EDC4B-13A7-42DE-84D6-FA36CB933D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7" y="1533"/>
                <a:ext cx="12" cy="75"/>
              </a:xfrm>
              <a:prstGeom prst="rect">
                <a:avLst/>
              </a:prstGeom>
              <a:solidFill>
                <a:srgbClr val="7B7B7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544" name="Rectangle 157">
                <a:extLst>
                  <a:ext uri="{FF2B5EF4-FFF2-40B4-BE49-F238E27FC236}">
                    <a16:creationId xmlns:a16="http://schemas.microsoft.com/office/drawing/2014/main" xmlns="" id="{67BE8AE5-7093-4FFB-BCFE-4E979B452C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19" y="1533"/>
                <a:ext cx="11" cy="75"/>
              </a:xfrm>
              <a:prstGeom prst="rect">
                <a:avLst/>
              </a:prstGeom>
              <a:solidFill>
                <a:srgbClr val="7E7E7E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545" name="Rectangle 158">
                <a:extLst>
                  <a:ext uri="{FF2B5EF4-FFF2-40B4-BE49-F238E27FC236}">
                    <a16:creationId xmlns:a16="http://schemas.microsoft.com/office/drawing/2014/main" xmlns="" id="{F60419C6-E4B1-4F48-9A00-2894FE9D7A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30" y="1533"/>
                <a:ext cx="11" cy="75"/>
              </a:xfrm>
              <a:prstGeom prst="rect">
                <a:avLst/>
              </a:prstGeom>
              <a:solidFill>
                <a:srgbClr val="81818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546" name="Rectangle 159">
                <a:extLst>
                  <a:ext uri="{FF2B5EF4-FFF2-40B4-BE49-F238E27FC236}">
                    <a16:creationId xmlns:a16="http://schemas.microsoft.com/office/drawing/2014/main" xmlns="" id="{5DC0E3B9-F454-456A-8674-D426F69C72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41" y="1533"/>
                <a:ext cx="11" cy="75"/>
              </a:xfrm>
              <a:prstGeom prst="rect">
                <a:avLst/>
              </a:prstGeom>
              <a:solidFill>
                <a:srgbClr val="848484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547" name="Rectangle 160">
                <a:extLst>
                  <a:ext uri="{FF2B5EF4-FFF2-40B4-BE49-F238E27FC236}">
                    <a16:creationId xmlns:a16="http://schemas.microsoft.com/office/drawing/2014/main" xmlns="" id="{42534813-9668-4725-98BB-510060A190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52" y="1533"/>
                <a:ext cx="11" cy="75"/>
              </a:xfrm>
              <a:prstGeom prst="rect">
                <a:avLst/>
              </a:prstGeom>
              <a:solidFill>
                <a:srgbClr val="878787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548" name="Rectangle 161">
                <a:extLst>
                  <a:ext uri="{FF2B5EF4-FFF2-40B4-BE49-F238E27FC236}">
                    <a16:creationId xmlns:a16="http://schemas.microsoft.com/office/drawing/2014/main" xmlns="" id="{0C2DD80E-6278-452F-9AD7-F364AA039D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63" y="1533"/>
                <a:ext cx="12" cy="75"/>
              </a:xfrm>
              <a:prstGeom prst="rect">
                <a:avLst/>
              </a:prstGeom>
              <a:solidFill>
                <a:srgbClr val="8A8A8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549" name="Rectangle 162">
                <a:extLst>
                  <a:ext uri="{FF2B5EF4-FFF2-40B4-BE49-F238E27FC236}">
                    <a16:creationId xmlns:a16="http://schemas.microsoft.com/office/drawing/2014/main" xmlns="" id="{88160FE6-F5AC-463E-95E0-E69942EFF0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75" y="1533"/>
                <a:ext cx="11" cy="75"/>
              </a:xfrm>
              <a:prstGeom prst="rect">
                <a:avLst/>
              </a:prstGeom>
              <a:solidFill>
                <a:srgbClr val="8C8C8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550" name="Rectangle 163">
                <a:extLst>
                  <a:ext uri="{FF2B5EF4-FFF2-40B4-BE49-F238E27FC236}">
                    <a16:creationId xmlns:a16="http://schemas.microsoft.com/office/drawing/2014/main" xmlns="" id="{1F5737B4-9AD4-46BB-AFB2-4DD4E75A32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86" y="1533"/>
                <a:ext cx="11" cy="75"/>
              </a:xfrm>
              <a:prstGeom prst="rect">
                <a:avLst/>
              </a:prstGeom>
              <a:solidFill>
                <a:srgbClr val="8E8E8E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551" name="Rectangle 164">
                <a:extLst>
                  <a:ext uri="{FF2B5EF4-FFF2-40B4-BE49-F238E27FC236}">
                    <a16:creationId xmlns:a16="http://schemas.microsoft.com/office/drawing/2014/main" xmlns="" id="{3770C2DF-0836-4502-A7FB-8C0DD79A88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97" y="1533"/>
                <a:ext cx="11" cy="75"/>
              </a:xfrm>
              <a:prstGeom prst="rect">
                <a:avLst/>
              </a:prstGeom>
              <a:solidFill>
                <a:srgbClr val="8F8F8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552" name="Rectangle 165">
                <a:extLst>
                  <a:ext uri="{FF2B5EF4-FFF2-40B4-BE49-F238E27FC236}">
                    <a16:creationId xmlns:a16="http://schemas.microsoft.com/office/drawing/2014/main" xmlns="" id="{E9D0DAEB-B306-4D5D-BCB9-B862BF5219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08" y="1533"/>
                <a:ext cx="11" cy="75"/>
              </a:xfrm>
              <a:prstGeom prst="rect">
                <a:avLst/>
              </a:prstGeom>
              <a:solidFill>
                <a:srgbClr val="90909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553" name="Rectangle 166">
                <a:extLst>
                  <a:ext uri="{FF2B5EF4-FFF2-40B4-BE49-F238E27FC236}">
                    <a16:creationId xmlns:a16="http://schemas.microsoft.com/office/drawing/2014/main" xmlns="" id="{F5B7B791-03DD-49A9-A947-F9274540F1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19" y="1533"/>
                <a:ext cx="12" cy="75"/>
              </a:xfrm>
              <a:prstGeom prst="rect">
                <a:avLst/>
              </a:prstGeom>
              <a:solidFill>
                <a:srgbClr val="90909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554" name="Freeform 167">
                <a:extLst>
                  <a:ext uri="{FF2B5EF4-FFF2-40B4-BE49-F238E27FC236}">
                    <a16:creationId xmlns:a16="http://schemas.microsoft.com/office/drawing/2014/main" xmlns="" id="{9A5E4B8E-6FF4-4F2A-BEB4-1A44E70B8F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51" y="1533"/>
                <a:ext cx="178" cy="74"/>
              </a:xfrm>
              <a:custGeom>
                <a:avLst/>
                <a:gdLst>
                  <a:gd name="T0" fmla="*/ 18 w 178"/>
                  <a:gd name="T1" fmla="*/ 10 h 74"/>
                  <a:gd name="T2" fmla="*/ 32 w 178"/>
                  <a:gd name="T3" fmla="*/ 10 h 74"/>
                  <a:gd name="T4" fmla="*/ 34 w 178"/>
                  <a:gd name="T5" fmla="*/ 0 h 74"/>
                  <a:gd name="T6" fmla="*/ 69 w 178"/>
                  <a:gd name="T7" fmla="*/ 18 h 74"/>
                  <a:gd name="T8" fmla="*/ 88 w 178"/>
                  <a:gd name="T9" fmla="*/ 18 h 74"/>
                  <a:gd name="T10" fmla="*/ 92 w 178"/>
                  <a:gd name="T11" fmla="*/ 13 h 74"/>
                  <a:gd name="T12" fmla="*/ 117 w 178"/>
                  <a:gd name="T13" fmla="*/ 10 h 74"/>
                  <a:gd name="T14" fmla="*/ 117 w 178"/>
                  <a:gd name="T15" fmla="*/ 32 h 74"/>
                  <a:gd name="T16" fmla="*/ 128 w 178"/>
                  <a:gd name="T17" fmla="*/ 40 h 74"/>
                  <a:gd name="T18" fmla="*/ 128 w 178"/>
                  <a:gd name="T19" fmla="*/ 10 h 74"/>
                  <a:gd name="T20" fmla="*/ 154 w 178"/>
                  <a:gd name="T21" fmla="*/ 10 h 74"/>
                  <a:gd name="T22" fmla="*/ 154 w 178"/>
                  <a:gd name="T23" fmla="*/ 26 h 74"/>
                  <a:gd name="T24" fmla="*/ 164 w 178"/>
                  <a:gd name="T25" fmla="*/ 26 h 74"/>
                  <a:gd name="T26" fmla="*/ 164 w 178"/>
                  <a:gd name="T27" fmla="*/ 43 h 74"/>
                  <a:gd name="T28" fmla="*/ 173 w 178"/>
                  <a:gd name="T29" fmla="*/ 43 h 74"/>
                  <a:gd name="T30" fmla="*/ 178 w 178"/>
                  <a:gd name="T31" fmla="*/ 55 h 74"/>
                  <a:gd name="T32" fmla="*/ 170 w 178"/>
                  <a:gd name="T33" fmla="*/ 66 h 74"/>
                  <a:gd name="T34" fmla="*/ 80 w 178"/>
                  <a:gd name="T35" fmla="*/ 72 h 74"/>
                  <a:gd name="T36" fmla="*/ 80 w 178"/>
                  <a:gd name="T37" fmla="*/ 39 h 74"/>
                  <a:gd name="T38" fmla="*/ 76 w 178"/>
                  <a:gd name="T39" fmla="*/ 31 h 74"/>
                  <a:gd name="T40" fmla="*/ 72 w 178"/>
                  <a:gd name="T41" fmla="*/ 29 h 74"/>
                  <a:gd name="T42" fmla="*/ 72 w 178"/>
                  <a:gd name="T43" fmla="*/ 43 h 74"/>
                  <a:gd name="T44" fmla="*/ 77 w 178"/>
                  <a:gd name="T45" fmla="*/ 48 h 74"/>
                  <a:gd name="T46" fmla="*/ 79 w 178"/>
                  <a:gd name="T47" fmla="*/ 72 h 74"/>
                  <a:gd name="T48" fmla="*/ 68 w 178"/>
                  <a:gd name="T49" fmla="*/ 72 h 74"/>
                  <a:gd name="T50" fmla="*/ 68 w 178"/>
                  <a:gd name="T51" fmla="*/ 47 h 74"/>
                  <a:gd name="T52" fmla="*/ 64 w 178"/>
                  <a:gd name="T53" fmla="*/ 47 h 74"/>
                  <a:gd name="T54" fmla="*/ 64 w 178"/>
                  <a:gd name="T55" fmla="*/ 74 h 74"/>
                  <a:gd name="T56" fmla="*/ 37 w 178"/>
                  <a:gd name="T57" fmla="*/ 74 h 74"/>
                  <a:gd name="T58" fmla="*/ 37 w 178"/>
                  <a:gd name="T59" fmla="*/ 47 h 74"/>
                  <a:gd name="T60" fmla="*/ 34 w 178"/>
                  <a:gd name="T61" fmla="*/ 47 h 74"/>
                  <a:gd name="T62" fmla="*/ 34 w 178"/>
                  <a:gd name="T63" fmla="*/ 72 h 74"/>
                  <a:gd name="T64" fmla="*/ 26 w 178"/>
                  <a:gd name="T65" fmla="*/ 67 h 74"/>
                  <a:gd name="T66" fmla="*/ 20 w 178"/>
                  <a:gd name="T67" fmla="*/ 63 h 74"/>
                  <a:gd name="T68" fmla="*/ 16 w 178"/>
                  <a:gd name="T69" fmla="*/ 58 h 74"/>
                  <a:gd name="T70" fmla="*/ 13 w 178"/>
                  <a:gd name="T71" fmla="*/ 51 h 74"/>
                  <a:gd name="T72" fmla="*/ 8 w 178"/>
                  <a:gd name="T73" fmla="*/ 51 h 74"/>
                  <a:gd name="T74" fmla="*/ 8 w 178"/>
                  <a:gd name="T75" fmla="*/ 47 h 74"/>
                  <a:gd name="T76" fmla="*/ 15 w 178"/>
                  <a:gd name="T77" fmla="*/ 43 h 74"/>
                  <a:gd name="T78" fmla="*/ 13 w 178"/>
                  <a:gd name="T79" fmla="*/ 32 h 74"/>
                  <a:gd name="T80" fmla="*/ 0 w 178"/>
                  <a:gd name="T81" fmla="*/ 32 h 74"/>
                  <a:gd name="T82" fmla="*/ 0 w 178"/>
                  <a:gd name="T83" fmla="*/ 31 h 74"/>
                  <a:gd name="T84" fmla="*/ 15 w 178"/>
                  <a:gd name="T85" fmla="*/ 31 h 74"/>
                  <a:gd name="T86" fmla="*/ 18 w 178"/>
                  <a:gd name="T87" fmla="*/ 10 h 74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178"/>
                  <a:gd name="T133" fmla="*/ 0 h 74"/>
                  <a:gd name="T134" fmla="*/ 178 w 178"/>
                  <a:gd name="T135" fmla="*/ 74 h 74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178" h="74">
                    <a:moveTo>
                      <a:pt x="18" y="10"/>
                    </a:moveTo>
                    <a:lnTo>
                      <a:pt x="32" y="10"/>
                    </a:lnTo>
                    <a:lnTo>
                      <a:pt x="34" y="0"/>
                    </a:lnTo>
                    <a:lnTo>
                      <a:pt x="69" y="18"/>
                    </a:lnTo>
                    <a:lnTo>
                      <a:pt x="88" y="18"/>
                    </a:lnTo>
                    <a:lnTo>
                      <a:pt x="92" y="13"/>
                    </a:lnTo>
                    <a:lnTo>
                      <a:pt x="117" y="10"/>
                    </a:lnTo>
                    <a:lnTo>
                      <a:pt x="117" y="32"/>
                    </a:lnTo>
                    <a:lnTo>
                      <a:pt x="128" y="40"/>
                    </a:lnTo>
                    <a:lnTo>
                      <a:pt x="128" y="10"/>
                    </a:lnTo>
                    <a:lnTo>
                      <a:pt x="154" y="10"/>
                    </a:lnTo>
                    <a:lnTo>
                      <a:pt x="154" y="26"/>
                    </a:lnTo>
                    <a:lnTo>
                      <a:pt x="164" y="26"/>
                    </a:lnTo>
                    <a:lnTo>
                      <a:pt x="164" y="43"/>
                    </a:lnTo>
                    <a:lnTo>
                      <a:pt x="173" y="43"/>
                    </a:lnTo>
                    <a:lnTo>
                      <a:pt x="178" y="55"/>
                    </a:lnTo>
                    <a:lnTo>
                      <a:pt x="170" y="66"/>
                    </a:lnTo>
                    <a:lnTo>
                      <a:pt x="80" y="72"/>
                    </a:lnTo>
                    <a:lnTo>
                      <a:pt x="80" y="39"/>
                    </a:lnTo>
                    <a:lnTo>
                      <a:pt x="76" y="31"/>
                    </a:lnTo>
                    <a:lnTo>
                      <a:pt x="72" y="29"/>
                    </a:lnTo>
                    <a:lnTo>
                      <a:pt x="72" y="43"/>
                    </a:lnTo>
                    <a:lnTo>
                      <a:pt x="77" y="48"/>
                    </a:lnTo>
                    <a:lnTo>
                      <a:pt x="79" y="72"/>
                    </a:lnTo>
                    <a:lnTo>
                      <a:pt x="68" y="72"/>
                    </a:lnTo>
                    <a:lnTo>
                      <a:pt x="68" y="47"/>
                    </a:lnTo>
                    <a:lnTo>
                      <a:pt x="64" y="47"/>
                    </a:lnTo>
                    <a:lnTo>
                      <a:pt x="64" y="74"/>
                    </a:lnTo>
                    <a:lnTo>
                      <a:pt x="37" y="74"/>
                    </a:lnTo>
                    <a:lnTo>
                      <a:pt x="37" y="47"/>
                    </a:lnTo>
                    <a:lnTo>
                      <a:pt x="34" y="47"/>
                    </a:lnTo>
                    <a:lnTo>
                      <a:pt x="34" y="72"/>
                    </a:lnTo>
                    <a:lnTo>
                      <a:pt x="26" y="67"/>
                    </a:lnTo>
                    <a:lnTo>
                      <a:pt x="20" y="63"/>
                    </a:lnTo>
                    <a:lnTo>
                      <a:pt x="16" y="58"/>
                    </a:lnTo>
                    <a:lnTo>
                      <a:pt x="13" y="51"/>
                    </a:lnTo>
                    <a:lnTo>
                      <a:pt x="8" y="51"/>
                    </a:lnTo>
                    <a:lnTo>
                      <a:pt x="8" y="47"/>
                    </a:lnTo>
                    <a:lnTo>
                      <a:pt x="15" y="43"/>
                    </a:lnTo>
                    <a:lnTo>
                      <a:pt x="13" y="32"/>
                    </a:lnTo>
                    <a:lnTo>
                      <a:pt x="0" y="32"/>
                    </a:lnTo>
                    <a:lnTo>
                      <a:pt x="0" y="31"/>
                    </a:lnTo>
                    <a:lnTo>
                      <a:pt x="15" y="31"/>
                    </a:lnTo>
                    <a:lnTo>
                      <a:pt x="18" y="10"/>
                    </a:lnTo>
                    <a:close/>
                  </a:path>
                </a:pathLst>
              </a:custGeom>
              <a:solidFill>
                <a:srgbClr val="909090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555" name="Freeform 168">
                <a:extLst>
                  <a:ext uri="{FF2B5EF4-FFF2-40B4-BE49-F238E27FC236}">
                    <a16:creationId xmlns:a16="http://schemas.microsoft.com/office/drawing/2014/main" xmlns="" id="{F4D50309-8ED7-4000-9E84-94C731D7E6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51" y="1533"/>
                <a:ext cx="178" cy="74"/>
              </a:xfrm>
              <a:custGeom>
                <a:avLst/>
                <a:gdLst>
                  <a:gd name="T0" fmla="*/ 18 w 178"/>
                  <a:gd name="T1" fmla="*/ 10 h 74"/>
                  <a:gd name="T2" fmla="*/ 32 w 178"/>
                  <a:gd name="T3" fmla="*/ 10 h 74"/>
                  <a:gd name="T4" fmla="*/ 34 w 178"/>
                  <a:gd name="T5" fmla="*/ 0 h 74"/>
                  <a:gd name="T6" fmla="*/ 69 w 178"/>
                  <a:gd name="T7" fmla="*/ 18 h 74"/>
                  <a:gd name="T8" fmla="*/ 88 w 178"/>
                  <a:gd name="T9" fmla="*/ 18 h 74"/>
                  <a:gd name="T10" fmla="*/ 92 w 178"/>
                  <a:gd name="T11" fmla="*/ 13 h 74"/>
                  <a:gd name="T12" fmla="*/ 117 w 178"/>
                  <a:gd name="T13" fmla="*/ 10 h 74"/>
                  <a:gd name="T14" fmla="*/ 117 w 178"/>
                  <a:gd name="T15" fmla="*/ 32 h 74"/>
                  <a:gd name="T16" fmla="*/ 128 w 178"/>
                  <a:gd name="T17" fmla="*/ 40 h 74"/>
                  <a:gd name="T18" fmla="*/ 128 w 178"/>
                  <a:gd name="T19" fmla="*/ 10 h 74"/>
                  <a:gd name="T20" fmla="*/ 154 w 178"/>
                  <a:gd name="T21" fmla="*/ 10 h 74"/>
                  <a:gd name="T22" fmla="*/ 154 w 178"/>
                  <a:gd name="T23" fmla="*/ 26 h 74"/>
                  <a:gd name="T24" fmla="*/ 164 w 178"/>
                  <a:gd name="T25" fmla="*/ 26 h 74"/>
                  <a:gd name="T26" fmla="*/ 164 w 178"/>
                  <a:gd name="T27" fmla="*/ 43 h 74"/>
                  <a:gd name="T28" fmla="*/ 173 w 178"/>
                  <a:gd name="T29" fmla="*/ 43 h 74"/>
                  <a:gd name="T30" fmla="*/ 178 w 178"/>
                  <a:gd name="T31" fmla="*/ 55 h 74"/>
                  <a:gd name="T32" fmla="*/ 170 w 178"/>
                  <a:gd name="T33" fmla="*/ 66 h 74"/>
                  <a:gd name="T34" fmla="*/ 80 w 178"/>
                  <a:gd name="T35" fmla="*/ 72 h 74"/>
                  <a:gd name="T36" fmla="*/ 80 w 178"/>
                  <a:gd name="T37" fmla="*/ 39 h 74"/>
                  <a:gd name="T38" fmla="*/ 76 w 178"/>
                  <a:gd name="T39" fmla="*/ 31 h 74"/>
                  <a:gd name="T40" fmla="*/ 72 w 178"/>
                  <a:gd name="T41" fmla="*/ 29 h 74"/>
                  <a:gd name="T42" fmla="*/ 72 w 178"/>
                  <a:gd name="T43" fmla="*/ 43 h 74"/>
                  <a:gd name="T44" fmla="*/ 77 w 178"/>
                  <a:gd name="T45" fmla="*/ 48 h 74"/>
                  <a:gd name="T46" fmla="*/ 79 w 178"/>
                  <a:gd name="T47" fmla="*/ 72 h 74"/>
                  <a:gd name="T48" fmla="*/ 68 w 178"/>
                  <a:gd name="T49" fmla="*/ 72 h 74"/>
                  <a:gd name="T50" fmla="*/ 68 w 178"/>
                  <a:gd name="T51" fmla="*/ 47 h 74"/>
                  <a:gd name="T52" fmla="*/ 64 w 178"/>
                  <a:gd name="T53" fmla="*/ 47 h 74"/>
                  <a:gd name="T54" fmla="*/ 64 w 178"/>
                  <a:gd name="T55" fmla="*/ 74 h 74"/>
                  <a:gd name="T56" fmla="*/ 37 w 178"/>
                  <a:gd name="T57" fmla="*/ 74 h 74"/>
                  <a:gd name="T58" fmla="*/ 37 w 178"/>
                  <a:gd name="T59" fmla="*/ 47 h 74"/>
                  <a:gd name="T60" fmla="*/ 34 w 178"/>
                  <a:gd name="T61" fmla="*/ 47 h 74"/>
                  <a:gd name="T62" fmla="*/ 34 w 178"/>
                  <a:gd name="T63" fmla="*/ 72 h 74"/>
                  <a:gd name="T64" fmla="*/ 26 w 178"/>
                  <a:gd name="T65" fmla="*/ 67 h 74"/>
                  <a:gd name="T66" fmla="*/ 20 w 178"/>
                  <a:gd name="T67" fmla="*/ 63 h 74"/>
                  <a:gd name="T68" fmla="*/ 16 w 178"/>
                  <a:gd name="T69" fmla="*/ 58 h 74"/>
                  <a:gd name="T70" fmla="*/ 13 w 178"/>
                  <a:gd name="T71" fmla="*/ 51 h 74"/>
                  <a:gd name="T72" fmla="*/ 8 w 178"/>
                  <a:gd name="T73" fmla="*/ 51 h 74"/>
                  <a:gd name="T74" fmla="*/ 8 w 178"/>
                  <a:gd name="T75" fmla="*/ 47 h 74"/>
                  <a:gd name="T76" fmla="*/ 15 w 178"/>
                  <a:gd name="T77" fmla="*/ 43 h 74"/>
                  <a:gd name="T78" fmla="*/ 13 w 178"/>
                  <a:gd name="T79" fmla="*/ 32 h 74"/>
                  <a:gd name="T80" fmla="*/ 0 w 178"/>
                  <a:gd name="T81" fmla="*/ 32 h 74"/>
                  <a:gd name="T82" fmla="*/ 0 w 178"/>
                  <a:gd name="T83" fmla="*/ 31 h 74"/>
                  <a:gd name="T84" fmla="*/ 15 w 178"/>
                  <a:gd name="T85" fmla="*/ 31 h 74"/>
                  <a:gd name="T86" fmla="*/ 18 w 178"/>
                  <a:gd name="T87" fmla="*/ 10 h 74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178"/>
                  <a:gd name="T133" fmla="*/ 0 h 74"/>
                  <a:gd name="T134" fmla="*/ 178 w 178"/>
                  <a:gd name="T135" fmla="*/ 74 h 74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178" h="74">
                    <a:moveTo>
                      <a:pt x="18" y="10"/>
                    </a:moveTo>
                    <a:lnTo>
                      <a:pt x="32" y="10"/>
                    </a:lnTo>
                    <a:lnTo>
                      <a:pt x="34" y="0"/>
                    </a:lnTo>
                    <a:lnTo>
                      <a:pt x="69" y="18"/>
                    </a:lnTo>
                    <a:lnTo>
                      <a:pt x="88" y="18"/>
                    </a:lnTo>
                    <a:lnTo>
                      <a:pt x="92" y="13"/>
                    </a:lnTo>
                    <a:lnTo>
                      <a:pt x="117" y="10"/>
                    </a:lnTo>
                    <a:lnTo>
                      <a:pt x="117" y="32"/>
                    </a:lnTo>
                    <a:lnTo>
                      <a:pt x="128" y="40"/>
                    </a:lnTo>
                    <a:lnTo>
                      <a:pt x="128" y="10"/>
                    </a:lnTo>
                    <a:lnTo>
                      <a:pt x="154" y="10"/>
                    </a:lnTo>
                    <a:lnTo>
                      <a:pt x="154" y="26"/>
                    </a:lnTo>
                    <a:lnTo>
                      <a:pt x="164" y="26"/>
                    </a:lnTo>
                    <a:lnTo>
                      <a:pt x="164" y="43"/>
                    </a:lnTo>
                    <a:lnTo>
                      <a:pt x="173" y="43"/>
                    </a:lnTo>
                    <a:lnTo>
                      <a:pt x="178" y="55"/>
                    </a:lnTo>
                    <a:lnTo>
                      <a:pt x="170" y="66"/>
                    </a:lnTo>
                    <a:lnTo>
                      <a:pt x="80" y="72"/>
                    </a:lnTo>
                    <a:lnTo>
                      <a:pt x="80" y="39"/>
                    </a:lnTo>
                    <a:lnTo>
                      <a:pt x="76" y="31"/>
                    </a:lnTo>
                    <a:lnTo>
                      <a:pt x="72" y="29"/>
                    </a:lnTo>
                    <a:lnTo>
                      <a:pt x="72" y="43"/>
                    </a:lnTo>
                    <a:lnTo>
                      <a:pt x="77" y="48"/>
                    </a:lnTo>
                    <a:lnTo>
                      <a:pt x="79" y="72"/>
                    </a:lnTo>
                    <a:lnTo>
                      <a:pt x="68" y="72"/>
                    </a:lnTo>
                    <a:lnTo>
                      <a:pt x="68" y="47"/>
                    </a:lnTo>
                    <a:lnTo>
                      <a:pt x="64" y="47"/>
                    </a:lnTo>
                    <a:lnTo>
                      <a:pt x="64" y="74"/>
                    </a:lnTo>
                    <a:lnTo>
                      <a:pt x="37" y="74"/>
                    </a:lnTo>
                    <a:lnTo>
                      <a:pt x="37" y="47"/>
                    </a:lnTo>
                    <a:lnTo>
                      <a:pt x="34" y="47"/>
                    </a:lnTo>
                    <a:lnTo>
                      <a:pt x="34" y="72"/>
                    </a:lnTo>
                    <a:lnTo>
                      <a:pt x="26" y="67"/>
                    </a:lnTo>
                    <a:lnTo>
                      <a:pt x="20" y="63"/>
                    </a:lnTo>
                    <a:lnTo>
                      <a:pt x="16" y="58"/>
                    </a:lnTo>
                    <a:lnTo>
                      <a:pt x="13" y="51"/>
                    </a:lnTo>
                    <a:lnTo>
                      <a:pt x="8" y="51"/>
                    </a:lnTo>
                    <a:lnTo>
                      <a:pt x="8" y="47"/>
                    </a:lnTo>
                    <a:lnTo>
                      <a:pt x="15" y="43"/>
                    </a:lnTo>
                    <a:lnTo>
                      <a:pt x="13" y="32"/>
                    </a:lnTo>
                    <a:lnTo>
                      <a:pt x="0" y="32"/>
                    </a:lnTo>
                    <a:lnTo>
                      <a:pt x="0" y="31"/>
                    </a:lnTo>
                    <a:lnTo>
                      <a:pt x="15" y="31"/>
                    </a:lnTo>
                    <a:lnTo>
                      <a:pt x="18" y="1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556" name="Rectangle 169">
                <a:extLst>
                  <a:ext uri="{FF2B5EF4-FFF2-40B4-BE49-F238E27FC236}">
                    <a16:creationId xmlns:a16="http://schemas.microsoft.com/office/drawing/2014/main" xmlns="" id="{0B754B5B-FD4A-4DC4-8895-7ECE62C6AA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51" y="1533"/>
                <a:ext cx="12" cy="75"/>
              </a:xfrm>
              <a:prstGeom prst="rect">
                <a:avLst/>
              </a:prstGeom>
              <a:solidFill>
                <a:srgbClr val="747474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557" name="Rectangle 170">
                <a:extLst>
                  <a:ext uri="{FF2B5EF4-FFF2-40B4-BE49-F238E27FC236}">
                    <a16:creationId xmlns:a16="http://schemas.microsoft.com/office/drawing/2014/main" xmlns="" id="{8FB95BFB-DB95-496B-8C41-647327E63C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63" y="1533"/>
                <a:ext cx="11" cy="75"/>
              </a:xfrm>
              <a:prstGeom prst="rect">
                <a:avLst/>
              </a:prstGeom>
              <a:solidFill>
                <a:srgbClr val="747474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558" name="Rectangle 171">
                <a:extLst>
                  <a:ext uri="{FF2B5EF4-FFF2-40B4-BE49-F238E27FC236}">
                    <a16:creationId xmlns:a16="http://schemas.microsoft.com/office/drawing/2014/main" xmlns="" id="{0AEBB620-C79C-4CC3-977F-10AD530FC0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74" y="1533"/>
                <a:ext cx="11" cy="75"/>
              </a:xfrm>
              <a:prstGeom prst="rect">
                <a:avLst/>
              </a:prstGeom>
              <a:solidFill>
                <a:srgbClr val="76767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559" name="Rectangle 172">
                <a:extLst>
                  <a:ext uri="{FF2B5EF4-FFF2-40B4-BE49-F238E27FC236}">
                    <a16:creationId xmlns:a16="http://schemas.microsoft.com/office/drawing/2014/main" xmlns="" id="{C024BB1B-8884-499D-BB61-CB5CCE8A10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85" y="1533"/>
                <a:ext cx="11" cy="75"/>
              </a:xfrm>
              <a:prstGeom prst="rect">
                <a:avLst/>
              </a:prstGeom>
              <a:solidFill>
                <a:srgbClr val="777777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560" name="Rectangle 173">
                <a:extLst>
                  <a:ext uri="{FF2B5EF4-FFF2-40B4-BE49-F238E27FC236}">
                    <a16:creationId xmlns:a16="http://schemas.microsoft.com/office/drawing/2014/main" xmlns="" id="{80628FAF-CEAE-4A66-8BAD-DDE731731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96" y="1533"/>
                <a:ext cx="11" cy="75"/>
              </a:xfrm>
              <a:prstGeom prst="rect">
                <a:avLst/>
              </a:prstGeom>
              <a:solidFill>
                <a:srgbClr val="79797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561" name="Rectangle 174">
                <a:extLst>
                  <a:ext uri="{FF2B5EF4-FFF2-40B4-BE49-F238E27FC236}">
                    <a16:creationId xmlns:a16="http://schemas.microsoft.com/office/drawing/2014/main" xmlns="" id="{36E76085-1158-40E5-B8D5-6215E5A840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7" y="1533"/>
                <a:ext cx="12" cy="75"/>
              </a:xfrm>
              <a:prstGeom prst="rect">
                <a:avLst/>
              </a:prstGeom>
              <a:solidFill>
                <a:srgbClr val="7B7B7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562" name="Rectangle 175">
                <a:extLst>
                  <a:ext uri="{FF2B5EF4-FFF2-40B4-BE49-F238E27FC236}">
                    <a16:creationId xmlns:a16="http://schemas.microsoft.com/office/drawing/2014/main" xmlns="" id="{E43207F9-E20E-4FBF-BFCC-5B53EF8432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19" y="1533"/>
                <a:ext cx="11" cy="75"/>
              </a:xfrm>
              <a:prstGeom prst="rect">
                <a:avLst/>
              </a:prstGeom>
              <a:solidFill>
                <a:srgbClr val="7E7E7E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563" name="Rectangle 176">
                <a:extLst>
                  <a:ext uri="{FF2B5EF4-FFF2-40B4-BE49-F238E27FC236}">
                    <a16:creationId xmlns:a16="http://schemas.microsoft.com/office/drawing/2014/main" xmlns="" id="{60B89D9B-54C2-46B0-9B3F-312489FC2D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30" y="1533"/>
                <a:ext cx="11" cy="75"/>
              </a:xfrm>
              <a:prstGeom prst="rect">
                <a:avLst/>
              </a:prstGeom>
              <a:solidFill>
                <a:srgbClr val="81818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564" name="Rectangle 177">
                <a:extLst>
                  <a:ext uri="{FF2B5EF4-FFF2-40B4-BE49-F238E27FC236}">
                    <a16:creationId xmlns:a16="http://schemas.microsoft.com/office/drawing/2014/main" xmlns="" id="{5026803B-64EC-4F9E-AD43-301C00762C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41" y="1533"/>
                <a:ext cx="11" cy="75"/>
              </a:xfrm>
              <a:prstGeom prst="rect">
                <a:avLst/>
              </a:prstGeom>
              <a:solidFill>
                <a:srgbClr val="848484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565" name="Rectangle 178">
                <a:extLst>
                  <a:ext uri="{FF2B5EF4-FFF2-40B4-BE49-F238E27FC236}">
                    <a16:creationId xmlns:a16="http://schemas.microsoft.com/office/drawing/2014/main" xmlns="" id="{71059385-450C-4D56-813A-72A160EF4F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52" y="1533"/>
                <a:ext cx="11" cy="75"/>
              </a:xfrm>
              <a:prstGeom prst="rect">
                <a:avLst/>
              </a:prstGeom>
              <a:solidFill>
                <a:srgbClr val="878787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566" name="Rectangle 179">
                <a:extLst>
                  <a:ext uri="{FF2B5EF4-FFF2-40B4-BE49-F238E27FC236}">
                    <a16:creationId xmlns:a16="http://schemas.microsoft.com/office/drawing/2014/main" xmlns="" id="{A43D404A-3578-40F6-9791-63020C7F2F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63" y="1533"/>
                <a:ext cx="12" cy="75"/>
              </a:xfrm>
              <a:prstGeom prst="rect">
                <a:avLst/>
              </a:prstGeom>
              <a:solidFill>
                <a:srgbClr val="8A8A8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567" name="Rectangle 180">
                <a:extLst>
                  <a:ext uri="{FF2B5EF4-FFF2-40B4-BE49-F238E27FC236}">
                    <a16:creationId xmlns:a16="http://schemas.microsoft.com/office/drawing/2014/main" xmlns="" id="{096CF67A-D724-4B1F-8645-FDF2EF8722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75" y="1533"/>
                <a:ext cx="11" cy="75"/>
              </a:xfrm>
              <a:prstGeom prst="rect">
                <a:avLst/>
              </a:prstGeom>
              <a:solidFill>
                <a:srgbClr val="8C8C8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568" name="Rectangle 181">
                <a:extLst>
                  <a:ext uri="{FF2B5EF4-FFF2-40B4-BE49-F238E27FC236}">
                    <a16:creationId xmlns:a16="http://schemas.microsoft.com/office/drawing/2014/main" xmlns="" id="{98E48E26-064F-4E1B-A1CE-B0AB03D6EC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86" y="1533"/>
                <a:ext cx="11" cy="75"/>
              </a:xfrm>
              <a:prstGeom prst="rect">
                <a:avLst/>
              </a:prstGeom>
              <a:solidFill>
                <a:srgbClr val="8E8E8E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569" name="Rectangle 182">
                <a:extLst>
                  <a:ext uri="{FF2B5EF4-FFF2-40B4-BE49-F238E27FC236}">
                    <a16:creationId xmlns:a16="http://schemas.microsoft.com/office/drawing/2014/main" xmlns="" id="{B35EAD77-02E1-4C69-A27D-3E7BFBB3DD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97" y="1533"/>
                <a:ext cx="11" cy="75"/>
              </a:xfrm>
              <a:prstGeom prst="rect">
                <a:avLst/>
              </a:prstGeom>
              <a:solidFill>
                <a:srgbClr val="8F8F8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570" name="Rectangle 183">
                <a:extLst>
                  <a:ext uri="{FF2B5EF4-FFF2-40B4-BE49-F238E27FC236}">
                    <a16:creationId xmlns:a16="http://schemas.microsoft.com/office/drawing/2014/main" xmlns="" id="{0F7BE92C-C83D-4C9F-A5CF-47A59DC0A2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08" y="1533"/>
                <a:ext cx="11" cy="75"/>
              </a:xfrm>
              <a:prstGeom prst="rect">
                <a:avLst/>
              </a:prstGeom>
              <a:solidFill>
                <a:srgbClr val="90909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571" name="Rectangle 184">
                <a:extLst>
                  <a:ext uri="{FF2B5EF4-FFF2-40B4-BE49-F238E27FC236}">
                    <a16:creationId xmlns:a16="http://schemas.microsoft.com/office/drawing/2014/main" xmlns="" id="{C46539F3-97D5-496B-83E8-DB120CB956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19" y="1533"/>
                <a:ext cx="12" cy="75"/>
              </a:xfrm>
              <a:prstGeom prst="rect">
                <a:avLst/>
              </a:prstGeom>
              <a:solidFill>
                <a:srgbClr val="90909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  <p:sp>
          <p:nvSpPr>
            <p:cNvPr id="59" name="Freeform 185">
              <a:extLst>
                <a:ext uri="{FF2B5EF4-FFF2-40B4-BE49-F238E27FC236}">
                  <a16:creationId xmlns:a16="http://schemas.microsoft.com/office/drawing/2014/main" xmlns="" id="{61D6A857-361D-4BBC-A6E4-01E0C68A9EF4}"/>
                </a:ext>
              </a:extLst>
            </p:cNvPr>
            <p:cNvSpPr>
              <a:spLocks/>
            </p:cNvSpPr>
            <p:nvPr/>
          </p:nvSpPr>
          <p:spPr bwMode="auto">
            <a:xfrm>
              <a:off x="3153" y="1492"/>
              <a:ext cx="72" cy="68"/>
            </a:xfrm>
            <a:custGeom>
              <a:avLst/>
              <a:gdLst>
                <a:gd name="T0" fmla="*/ 72 w 72"/>
                <a:gd name="T1" fmla="*/ 0 h 68"/>
                <a:gd name="T2" fmla="*/ 69 w 72"/>
                <a:gd name="T3" fmla="*/ 11 h 68"/>
                <a:gd name="T4" fmla="*/ 61 w 72"/>
                <a:gd name="T5" fmla="*/ 25 h 68"/>
                <a:gd name="T6" fmla="*/ 50 w 72"/>
                <a:gd name="T7" fmla="*/ 38 h 68"/>
                <a:gd name="T8" fmla="*/ 35 w 72"/>
                <a:gd name="T9" fmla="*/ 49 h 68"/>
                <a:gd name="T10" fmla="*/ 18 w 72"/>
                <a:gd name="T11" fmla="*/ 60 h 68"/>
                <a:gd name="T12" fmla="*/ 10 w 72"/>
                <a:gd name="T13" fmla="*/ 65 h 68"/>
                <a:gd name="T14" fmla="*/ 0 w 72"/>
                <a:gd name="T15" fmla="*/ 68 h 6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72"/>
                <a:gd name="T25" fmla="*/ 0 h 68"/>
                <a:gd name="T26" fmla="*/ 72 w 72"/>
                <a:gd name="T27" fmla="*/ 68 h 68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72" h="68">
                  <a:moveTo>
                    <a:pt x="72" y="0"/>
                  </a:moveTo>
                  <a:lnTo>
                    <a:pt x="69" y="11"/>
                  </a:lnTo>
                  <a:lnTo>
                    <a:pt x="61" y="25"/>
                  </a:lnTo>
                  <a:lnTo>
                    <a:pt x="50" y="38"/>
                  </a:lnTo>
                  <a:lnTo>
                    <a:pt x="35" y="49"/>
                  </a:lnTo>
                  <a:lnTo>
                    <a:pt x="18" y="60"/>
                  </a:lnTo>
                  <a:lnTo>
                    <a:pt x="10" y="65"/>
                  </a:lnTo>
                  <a:lnTo>
                    <a:pt x="0" y="68"/>
                  </a:lnTo>
                </a:path>
              </a:pathLst>
            </a:custGeom>
            <a:noFill/>
            <a:ln w="9525">
              <a:solidFill>
                <a:srgbClr val="CECECE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60" name="Freeform 186">
              <a:extLst>
                <a:ext uri="{FF2B5EF4-FFF2-40B4-BE49-F238E27FC236}">
                  <a16:creationId xmlns:a16="http://schemas.microsoft.com/office/drawing/2014/main" xmlns="" id="{EE91B1F3-B988-4F2D-B75C-D278B5D50F55}"/>
                </a:ext>
              </a:extLst>
            </p:cNvPr>
            <p:cNvSpPr>
              <a:spLocks/>
            </p:cNvSpPr>
            <p:nvPr/>
          </p:nvSpPr>
          <p:spPr bwMode="auto">
            <a:xfrm>
              <a:off x="3231" y="1488"/>
              <a:ext cx="72" cy="69"/>
            </a:xfrm>
            <a:custGeom>
              <a:avLst/>
              <a:gdLst>
                <a:gd name="T0" fmla="*/ 72 w 72"/>
                <a:gd name="T1" fmla="*/ 69 h 69"/>
                <a:gd name="T2" fmla="*/ 55 w 72"/>
                <a:gd name="T3" fmla="*/ 63 h 69"/>
                <a:gd name="T4" fmla="*/ 37 w 72"/>
                <a:gd name="T5" fmla="*/ 50 h 69"/>
                <a:gd name="T6" fmla="*/ 23 w 72"/>
                <a:gd name="T7" fmla="*/ 39 h 69"/>
                <a:gd name="T8" fmla="*/ 12 w 72"/>
                <a:gd name="T9" fmla="*/ 26 h 69"/>
                <a:gd name="T10" fmla="*/ 5 w 72"/>
                <a:gd name="T11" fmla="*/ 13 h 69"/>
                <a:gd name="T12" fmla="*/ 0 w 72"/>
                <a:gd name="T13" fmla="*/ 0 h 6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72"/>
                <a:gd name="T22" fmla="*/ 0 h 69"/>
                <a:gd name="T23" fmla="*/ 72 w 72"/>
                <a:gd name="T24" fmla="*/ 69 h 69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72" h="69">
                  <a:moveTo>
                    <a:pt x="72" y="69"/>
                  </a:moveTo>
                  <a:lnTo>
                    <a:pt x="55" y="63"/>
                  </a:lnTo>
                  <a:lnTo>
                    <a:pt x="37" y="50"/>
                  </a:lnTo>
                  <a:lnTo>
                    <a:pt x="23" y="39"/>
                  </a:lnTo>
                  <a:lnTo>
                    <a:pt x="12" y="26"/>
                  </a:lnTo>
                  <a:lnTo>
                    <a:pt x="5" y="13"/>
                  </a:lnTo>
                  <a:lnTo>
                    <a:pt x="0" y="0"/>
                  </a:lnTo>
                </a:path>
              </a:pathLst>
            </a:custGeom>
            <a:noFill/>
            <a:ln w="9525">
              <a:solidFill>
                <a:srgbClr val="CECECE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61" name="Freeform 187">
              <a:extLst>
                <a:ext uri="{FF2B5EF4-FFF2-40B4-BE49-F238E27FC236}">
                  <a16:creationId xmlns:a16="http://schemas.microsoft.com/office/drawing/2014/main" xmlns="" id="{8C7C8FE5-C3BA-4437-8CBA-AAA077B49A2D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9" y="1492"/>
              <a:ext cx="72" cy="68"/>
            </a:xfrm>
            <a:custGeom>
              <a:avLst/>
              <a:gdLst>
                <a:gd name="T0" fmla="*/ 72 w 72"/>
                <a:gd name="T1" fmla="*/ 0 h 68"/>
                <a:gd name="T2" fmla="*/ 69 w 72"/>
                <a:gd name="T3" fmla="*/ 11 h 68"/>
                <a:gd name="T4" fmla="*/ 61 w 72"/>
                <a:gd name="T5" fmla="*/ 25 h 68"/>
                <a:gd name="T6" fmla="*/ 50 w 72"/>
                <a:gd name="T7" fmla="*/ 38 h 68"/>
                <a:gd name="T8" fmla="*/ 35 w 72"/>
                <a:gd name="T9" fmla="*/ 49 h 68"/>
                <a:gd name="T10" fmla="*/ 18 w 72"/>
                <a:gd name="T11" fmla="*/ 60 h 68"/>
                <a:gd name="T12" fmla="*/ 10 w 72"/>
                <a:gd name="T13" fmla="*/ 65 h 68"/>
                <a:gd name="T14" fmla="*/ 0 w 72"/>
                <a:gd name="T15" fmla="*/ 68 h 6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72"/>
                <a:gd name="T25" fmla="*/ 0 h 68"/>
                <a:gd name="T26" fmla="*/ 72 w 72"/>
                <a:gd name="T27" fmla="*/ 68 h 68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72" h="68">
                  <a:moveTo>
                    <a:pt x="72" y="0"/>
                  </a:moveTo>
                  <a:lnTo>
                    <a:pt x="69" y="11"/>
                  </a:lnTo>
                  <a:lnTo>
                    <a:pt x="61" y="25"/>
                  </a:lnTo>
                  <a:lnTo>
                    <a:pt x="50" y="38"/>
                  </a:lnTo>
                  <a:lnTo>
                    <a:pt x="35" y="49"/>
                  </a:lnTo>
                  <a:lnTo>
                    <a:pt x="18" y="60"/>
                  </a:lnTo>
                  <a:lnTo>
                    <a:pt x="10" y="65"/>
                  </a:lnTo>
                  <a:lnTo>
                    <a:pt x="0" y="68"/>
                  </a:lnTo>
                </a:path>
              </a:pathLst>
            </a:custGeom>
            <a:noFill/>
            <a:ln w="9525">
              <a:solidFill>
                <a:srgbClr val="CECECE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62" name="Freeform 188">
              <a:extLst>
                <a:ext uri="{FF2B5EF4-FFF2-40B4-BE49-F238E27FC236}">
                  <a16:creationId xmlns:a16="http://schemas.microsoft.com/office/drawing/2014/main" xmlns="" id="{09C9BB32-1B57-4AB2-9059-99AD665C3FEC}"/>
                </a:ext>
              </a:extLst>
            </p:cNvPr>
            <p:cNvSpPr>
              <a:spLocks/>
            </p:cNvSpPr>
            <p:nvPr/>
          </p:nvSpPr>
          <p:spPr bwMode="auto">
            <a:xfrm>
              <a:off x="3007" y="1488"/>
              <a:ext cx="72" cy="69"/>
            </a:xfrm>
            <a:custGeom>
              <a:avLst/>
              <a:gdLst>
                <a:gd name="T0" fmla="*/ 72 w 72"/>
                <a:gd name="T1" fmla="*/ 69 h 69"/>
                <a:gd name="T2" fmla="*/ 55 w 72"/>
                <a:gd name="T3" fmla="*/ 63 h 69"/>
                <a:gd name="T4" fmla="*/ 37 w 72"/>
                <a:gd name="T5" fmla="*/ 50 h 69"/>
                <a:gd name="T6" fmla="*/ 23 w 72"/>
                <a:gd name="T7" fmla="*/ 39 h 69"/>
                <a:gd name="T8" fmla="*/ 12 w 72"/>
                <a:gd name="T9" fmla="*/ 26 h 69"/>
                <a:gd name="T10" fmla="*/ 5 w 72"/>
                <a:gd name="T11" fmla="*/ 13 h 69"/>
                <a:gd name="T12" fmla="*/ 0 w 72"/>
                <a:gd name="T13" fmla="*/ 0 h 6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72"/>
                <a:gd name="T22" fmla="*/ 0 h 69"/>
                <a:gd name="T23" fmla="*/ 72 w 72"/>
                <a:gd name="T24" fmla="*/ 69 h 69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72" h="69">
                  <a:moveTo>
                    <a:pt x="72" y="69"/>
                  </a:moveTo>
                  <a:lnTo>
                    <a:pt x="55" y="63"/>
                  </a:lnTo>
                  <a:lnTo>
                    <a:pt x="37" y="50"/>
                  </a:lnTo>
                  <a:lnTo>
                    <a:pt x="23" y="39"/>
                  </a:lnTo>
                  <a:lnTo>
                    <a:pt x="12" y="26"/>
                  </a:lnTo>
                  <a:lnTo>
                    <a:pt x="5" y="13"/>
                  </a:lnTo>
                  <a:lnTo>
                    <a:pt x="0" y="0"/>
                  </a:lnTo>
                </a:path>
              </a:pathLst>
            </a:custGeom>
            <a:noFill/>
            <a:ln w="9525">
              <a:solidFill>
                <a:srgbClr val="CECECE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63" name="Freeform 189">
              <a:extLst>
                <a:ext uri="{FF2B5EF4-FFF2-40B4-BE49-F238E27FC236}">
                  <a16:creationId xmlns:a16="http://schemas.microsoft.com/office/drawing/2014/main" xmlns="" id="{6FBAA5B5-5CB1-4278-B0AB-D13F653E7E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492"/>
              <a:ext cx="72" cy="68"/>
            </a:xfrm>
            <a:custGeom>
              <a:avLst/>
              <a:gdLst>
                <a:gd name="T0" fmla="*/ 72 w 72"/>
                <a:gd name="T1" fmla="*/ 0 h 68"/>
                <a:gd name="T2" fmla="*/ 69 w 72"/>
                <a:gd name="T3" fmla="*/ 11 h 68"/>
                <a:gd name="T4" fmla="*/ 61 w 72"/>
                <a:gd name="T5" fmla="*/ 25 h 68"/>
                <a:gd name="T6" fmla="*/ 50 w 72"/>
                <a:gd name="T7" fmla="*/ 38 h 68"/>
                <a:gd name="T8" fmla="*/ 36 w 72"/>
                <a:gd name="T9" fmla="*/ 49 h 68"/>
                <a:gd name="T10" fmla="*/ 18 w 72"/>
                <a:gd name="T11" fmla="*/ 60 h 68"/>
                <a:gd name="T12" fmla="*/ 10 w 72"/>
                <a:gd name="T13" fmla="*/ 65 h 68"/>
                <a:gd name="T14" fmla="*/ 0 w 72"/>
                <a:gd name="T15" fmla="*/ 68 h 6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72"/>
                <a:gd name="T25" fmla="*/ 0 h 68"/>
                <a:gd name="T26" fmla="*/ 72 w 72"/>
                <a:gd name="T27" fmla="*/ 68 h 68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72" h="68">
                  <a:moveTo>
                    <a:pt x="72" y="0"/>
                  </a:moveTo>
                  <a:lnTo>
                    <a:pt x="69" y="11"/>
                  </a:lnTo>
                  <a:lnTo>
                    <a:pt x="61" y="25"/>
                  </a:lnTo>
                  <a:lnTo>
                    <a:pt x="50" y="38"/>
                  </a:lnTo>
                  <a:lnTo>
                    <a:pt x="36" y="49"/>
                  </a:lnTo>
                  <a:lnTo>
                    <a:pt x="18" y="60"/>
                  </a:lnTo>
                  <a:lnTo>
                    <a:pt x="10" y="65"/>
                  </a:lnTo>
                  <a:lnTo>
                    <a:pt x="0" y="68"/>
                  </a:lnTo>
                </a:path>
              </a:pathLst>
            </a:custGeom>
            <a:noFill/>
            <a:ln w="9525">
              <a:solidFill>
                <a:srgbClr val="CECECE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64" name="Freeform 190">
              <a:extLst>
                <a:ext uri="{FF2B5EF4-FFF2-40B4-BE49-F238E27FC236}">
                  <a16:creationId xmlns:a16="http://schemas.microsoft.com/office/drawing/2014/main" xmlns="" id="{74BD566B-EEB1-48A0-BBC6-4A527BB4B0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53" y="1488"/>
              <a:ext cx="72" cy="69"/>
            </a:xfrm>
            <a:custGeom>
              <a:avLst/>
              <a:gdLst>
                <a:gd name="T0" fmla="*/ 72 w 72"/>
                <a:gd name="T1" fmla="*/ 69 h 69"/>
                <a:gd name="T2" fmla="*/ 54 w 72"/>
                <a:gd name="T3" fmla="*/ 63 h 69"/>
                <a:gd name="T4" fmla="*/ 37 w 72"/>
                <a:gd name="T5" fmla="*/ 50 h 69"/>
                <a:gd name="T6" fmla="*/ 22 w 72"/>
                <a:gd name="T7" fmla="*/ 39 h 69"/>
                <a:gd name="T8" fmla="*/ 11 w 72"/>
                <a:gd name="T9" fmla="*/ 26 h 69"/>
                <a:gd name="T10" fmla="*/ 5 w 72"/>
                <a:gd name="T11" fmla="*/ 13 h 69"/>
                <a:gd name="T12" fmla="*/ 0 w 72"/>
                <a:gd name="T13" fmla="*/ 0 h 6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72"/>
                <a:gd name="T22" fmla="*/ 0 h 69"/>
                <a:gd name="T23" fmla="*/ 72 w 72"/>
                <a:gd name="T24" fmla="*/ 69 h 69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72" h="69">
                  <a:moveTo>
                    <a:pt x="72" y="69"/>
                  </a:moveTo>
                  <a:lnTo>
                    <a:pt x="54" y="63"/>
                  </a:lnTo>
                  <a:lnTo>
                    <a:pt x="37" y="50"/>
                  </a:lnTo>
                  <a:lnTo>
                    <a:pt x="22" y="39"/>
                  </a:lnTo>
                  <a:lnTo>
                    <a:pt x="11" y="26"/>
                  </a:lnTo>
                  <a:lnTo>
                    <a:pt x="5" y="13"/>
                  </a:lnTo>
                  <a:lnTo>
                    <a:pt x="0" y="0"/>
                  </a:lnTo>
                </a:path>
              </a:pathLst>
            </a:custGeom>
            <a:noFill/>
            <a:ln w="9525">
              <a:solidFill>
                <a:srgbClr val="CECECE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65" name="Rectangle 191">
              <a:extLst>
                <a:ext uri="{FF2B5EF4-FFF2-40B4-BE49-F238E27FC236}">
                  <a16:creationId xmlns:a16="http://schemas.microsoft.com/office/drawing/2014/main" xmlns="" id="{339400ED-E165-4FC0-81D0-44A1525C82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1" y="1472"/>
              <a:ext cx="5" cy="112"/>
            </a:xfrm>
            <a:prstGeom prst="rect">
              <a:avLst/>
            </a:prstGeom>
            <a:solidFill>
              <a:srgbClr val="676767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66" name="Rectangle 192">
              <a:extLst>
                <a:ext uri="{FF2B5EF4-FFF2-40B4-BE49-F238E27FC236}">
                  <a16:creationId xmlns:a16="http://schemas.microsoft.com/office/drawing/2014/main" xmlns="" id="{9160BBF0-A05E-441E-AEB4-FAB35CC40B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99" y="1472"/>
              <a:ext cx="5" cy="112"/>
            </a:xfrm>
            <a:prstGeom prst="rect">
              <a:avLst/>
            </a:prstGeom>
            <a:solidFill>
              <a:srgbClr val="676767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67" name="Rectangle 193">
              <a:extLst>
                <a:ext uri="{FF2B5EF4-FFF2-40B4-BE49-F238E27FC236}">
                  <a16:creationId xmlns:a16="http://schemas.microsoft.com/office/drawing/2014/main" xmlns="" id="{5671F1C9-CBFC-4DD0-A78A-C620185231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53" y="1472"/>
              <a:ext cx="5" cy="112"/>
            </a:xfrm>
            <a:prstGeom prst="rect">
              <a:avLst/>
            </a:prstGeom>
            <a:solidFill>
              <a:srgbClr val="676767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68" name="Rectangle 194">
              <a:extLst>
                <a:ext uri="{FF2B5EF4-FFF2-40B4-BE49-F238E27FC236}">
                  <a16:creationId xmlns:a16="http://schemas.microsoft.com/office/drawing/2014/main" xmlns="" id="{783B807B-D525-4FEA-9469-8395CE0941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45" y="1472"/>
              <a:ext cx="5" cy="112"/>
            </a:xfrm>
            <a:prstGeom prst="rect">
              <a:avLst/>
            </a:prstGeom>
            <a:solidFill>
              <a:srgbClr val="676767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grpSp>
          <p:nvGrpSpPr>
            <p:cNvPr id="69" name="Group 195">
              <a:extLst>
                <a:ext uri="{FF2B5EF4-FFF2-40B4-BE49-F238E27FC236}">
                  <a16:creationId xmlns:a16="http://schemas.microsoft.com/office/drawing/2014/main" xmlns="" id="{C1BAA8DC-35A1-45BF-B833-90E2F05A4B4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06" y="1576"/>
              <a:ext cx="48" cy="39"/>
              <a:chOff x="3206" y="1576"/>
              <a:chExt cx="48" cy="39"/>
            </a:xfrm>
          </p:grpSpPr>
          <p:sp>
            <p:nvSpPr>
              <p:cNvPr id="488" name="Rectangle 196">
                <a:extLst>
                  <a:ext uri="{FF2B5EF4-FFF2-40B4-BE49-F238E27FC236}">
                    <a16:creationId xmlns:a16="http://schemas.microsoft.com/office/drawing/2014/main" xmlns="" id="{FA98CC54-E46A-4198-AD65-9CEDC101A7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06" y="1576"/>
                <a:ext cx="1" cy="39"/>
              </a:xfrm>
              <a:prstGeom prst="rect">
                <a:avLst/>
              </a:prstGeom>
              <a:solidFill>
                <a:srgbClr val="CDCDC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489" name="Rectangle 197">
                <a:extLst>
                  <a:ext uri="{FF2B5EF4-FFF2-40B4-BE49-F238E27FC236}">
                    <a16:creationId xmlns:a16="http://schemas.microsoft.com/office/drawing/2014/main" xmlns="" id="{B303ECCF-E625-4435-8CEC-AB64789B4C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07" y="1576"/>
                <a:ext cx="2" cy="39"/>
              </a:xfrm>
              <a:prstGeom prst="rect">
                <a:avLst/>
              </a:prstGeom>
              <a:solidFill>
                <a:srgbClr val="CDCDC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490" name="Rectangle 198">
                <a:extLst>
                  <a:ext uri="{FF2B5EF4-FFF2-40B4-BE49-F238E27FC236}">
                    <a16:creationId xmlns:a16="http://schemas.microsoft.com/office/drawing/2014/main" xmlns="" id="{5D6553A8-CA72-45F8-A558-009DB86405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09" y="1576"/>
                <a:ext cx="3" cy="39"/>
              </a:xfrm>
              <a:prstGeom prst="rect">
                <a:avLst/>
              </a:prstGeom>
              <a:solidFill>
                <a:srgbClr val="CCCCC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491" name="Rectangle 199">
                <a:extLst>
                  <a:ext uri="{FF2B5EF4-FFF2-40B4-BE49-F238E27FC236}">
                    <a16:creationId xmlns:a16="http://schemas.microsoft.com/office/drawing/2014/main" xmlns="" id="{B5E29677-86B9-45BE-A0D4-FF87373483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12" y="1576"/>
                <a:ext cx="2" cy="39"/>
              </a:xfrm>
              <a:prstGeom prst="rect">
                <a:avLst/>
              </a:prstGeom>
              <a:solidFill>
                <a:srgbClr val="CBCBC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492" name="Rectangle 200">
                <a:extLst>
                  <a:ext uri="{FF2B5EF4-FFF2-40B4-BE49-F238E27FC236}">
                    <a16:creationId xmlns:a16="http://schemas.microsoft.com/office/drawing/2014/main" xmlns="" id="{42994FBD-23D7-4281-A5A1-4935107C4A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14" y="1576"/>
                <a:ext cx="1" cy="39"/>
              </a:xfrm>
              <a:prstGeom prst="rect">
                <a:avLst/>
              </a:prstGeom>
              <a:solidFill>
                <a:srgbClr val="CACAC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493" name="Rectangle 201">
                <a:extLst>
                  <a:ext uri="{FF2B5EF4-FFF2-40B4-BE49-F238E27FC236}">
                    <a16:creationId xmlns:a16="http://schemas.microsoft.com/office/drawing/2014/main" xmlns="" id="{F24F61D9-3125-4011-9187-1EA4CF65BB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15" y="1576"/>
                <a:ext cx="2" cy="39"/>
              </a:xfrm>
              <a:prstGeom prst="rect">
                <a:avLst/>
              </a:prstGeom>
              <a:solidFill>
                <a:srgbClr val="C9C9C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494" name="Rectangle 202">
                <a:extLst>
                  <a:ext uri="{FF2B5EF4-FFF2-40B4-BE49-F238E27FC236}">
                    <a16:creationId xmlns:a16="http://schemas.microsoft.com/office/drawing/2014/main" xmlns="" id="{A736BAA2-0C52-4EA1-B0CD-655280D8C1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17" y="1576"/>
                <a:ext cx="3" cy="39"/>
              </a:xfrm>
              <a:prstGeom prst="rect">
                <a:avLst/>
              </a:prstGeom>
              <a:solidFill>
                <a:srgbClr val="C8C8C8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495" name="Rectangle 203">
                <a:extLst>
                  <a:ext uri="{FF2B5EF4-FFF2-40B4-BE49-F238E27FC236}">
                    <a16:creationId xmlns:a16="http://schemas.microsoft.com/office/drawing/2014/main" xmlns="" id="{C60912E2-6442-4CC3-B4CC-D1F3F4CA9F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20" y="1576"/>
                <a:ext cx="2" cy="39"/>
              </a:xfrm>
              <a:prstGeom prst="rect">
                <a:avLst/>
              </a:prstGeom>
              <a:solidFill>
                <a:srgbClr val="C5C5C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496" name="Rectangle 204">
                <a:extLst>
                  <a:ext uri="{FF2B5EF4-FFF2-40B4-BE49-F238E27FC236}">
                    <a16:creationId xmlns:a16="http://schemas.microsoft.com/office/drawing/2014/main" xmlns="" id="{B7608A74-0F3C-4438-90F7-CFE49CFDF6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22" y="1576"/>
                <a:ext cx="1" cy="39"/>
              </a:xfrm>
              <a:prstGeom prst="rect">
                <a:avLst/>
              </a:prstGeom>
              <a:solidFill>
                <a:srgbClr val="C4C4C4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497" name="Rectangle 205">
                <a:extLst>
                  <a:ext uri="{FF2B5EF4-FFF2-40B4-BE49-F238E27FC236}">
                    <a16:creationId xmlns:a16="http://schemas.microsoft.com/office/drawing/2014/main" xmlns="" id="{FB3413D5-7E63-4E94-931A-7220C292E2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23" y="1576"/>
                <a:ext cx="2" cy="39"/>
              </a:xfrm>
              <a:prstGeom prst="rect">
                <a:avLst/>
              </a:prstGeom>
              <a:solidFill>
                <a:srgbClr val="C2C2C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498" name="Rectangle 206">
                <a:extLst>
                  <a:ext uri="{FF2B5EF4-FFF2-40B4-BE49-F238E27FC236}">
                    <a16:creationId xmlns:a16="http://schemas.microsoft.com/office/drawing/2014/main" xmlns="" id="{57AB13F5-4DF8-4393-8D4E-00DD557B1C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25" y="1576"/>
                <a:ext cx="3" cy="39"/>
              </a:xfrm>
              <a:prstGeom prst="rect">
                <a:avLst/>
              </a:prstGeom>
              <a:solidFill>
                <a:srgbClr val="BFBFB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499" name="Rectangle 207">
                <a:extLst>
                  <a:ext uri="{FF2B5EF4-FFF2-40B4-BE49-F238E27FC236}">
                    <a16:creationId xmlns:a16="http://schemas.microsoft.com/office/drawing/2014/main" xmlns="" id="{CCEFEF9B-4A50-4A62-9026-C68CDEDC90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28" y="1576"/>
                <a:ext cx="2" cy="39"/>
              </a:xfrm>
              <a:prstGeom prst="rect">
                <a:avLst/>
              </a:prstGeom>
              <a:solidFill>
                <a:srgbClr val="BBBBB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500" name="Rectangle 208">
                <a:extLst>
                  <a:ext uri="{FF2B5EF4-FFF2-40B4-BE49-F238E27FC236}">
                    <a16:creationId xmlns:a16="http://schemas.microsoft.com/office/drawing/2014/main" xmlns="" id="{9E08A4E1-84C9-4F4E-B0CA-3C48B5B96A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30" y="1576"/>
                <a:ext cx="1" cy="39"/>
              </a:xfrm>
              <a:prstGeom prst="rect">
                <a:avLst/>
              </a:prstGeom>
              <a:solidFill>
                <a:srgbClr val="B9B9B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501" name="Rectangle 209">
                <a:extLst>
                  <a:ext uri="{FF2B5EF4-FFF2-40B4-BE49-F238E27FC236}">
                    <a16:creationId xmlns:a16="http://schemas.microsoft.com/office/drawing/2014/main" xmlns="" id="{758AB421-A998-404E-94DD-A30CAC0682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31" y="1576"/>
                <a:ext cx="2" cy="39"/>
              </a:xfrm>
              <a:prstGeom prst="rect">
                <a:avLst/>
              </a:prstGeom>
              <a:solidFill>
                <a:srgbClr val="B7B7B7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502" name="Rectangle 210">
                <a:extLst>
                  <a:ext uri="{FF2B5EF4-FFF2-40B4-BE49-F238E27FC236}">
                    <a16:creationId xmlns:a16="http://schemas.microsoft.com/office/drawing/2014/main" xmlns="" id="{FF68CB2F-EE5C-4590-8983-3D44E599CC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33" y="1576"/>
                <a:ext cx="3" cy="39"/>
              </a:xfrm>
              <a:prstGeom prst="rect">
                <a:avLst/>
              </a:prstGeom>
              <a:solidFill>
                <a:srgbClr val="B3B3B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503" name="Rectangle 211">
                <a:extLst>
                  <a:ext uri="{FF2B5EF4-FFF2-40B4-BE49-F238E27FC236}">
                    <a16:creationId xmlns:a16="http://schemas.microsoft.com/office/drawing/2014/main" xmlns="" id="{D6B64882-0A2B-43ED-A454-D13DDAFBF0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36" y="1576"/>
                <a:ext cx="2" cy="39"/>
              </a:xfrm>
              <a:prstGeom prst="rect">
                <a:avLst/>
              </a:prstGeom>
              <a:solidFill>
                <a:srgbClr val="B0B0B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504" name="Rectangle 212">
                <a:extLst>
                  <a:ext uri="{FF2B5EF4-FFF2-40B4-BE49-F238E27FC236}">
                    <a16:creationId xmlns:a16="http://schemas.microsoft.com/office/drawing/2014/main" xmlns="" id="{495F6794-B5BD-45A1-99C7-C2EBC2CFEB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38" y="1576"/>
                <a:ext cx="1" cy="39"/>
              </a:xfrm>
              <a:prstGeom prst="rect">
                <a:avLst/>
              </a:prstGeom>
              <a:solidFill>
                <a:srgbClr val="AEAEAE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505" name="Rectangle 213">
                <a:extLst>
                  <a:ext uri="{FF2B5EF4-FFF2-40B4-BE49-F238E27FC236}">
                    <a16:creationId xmlns:a16="http://schemas.microsoft.com/office/drawing/2014/main" xmlns="" id="{960987EC-C6D1-4189-8F66-E9167E3203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39" y="1576"/>
                <a:ext cx="2" cy="39"/>
              </a:xfrm>
              <a:prstGeom prst="rect">
                <a:avLst/>
              </a:prstGeom>
              <a:solidFill>
                <a:srgbClr val="ACACA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506" name="Rectangle 214">
                <a:extLst>
                  <a:ext uri="{FF2B5EF4-FFF2-40B4-BE49-F238E27FC236}">
                    <a16:creationId xmlns:a16="http://schemas.microsoft.com/office/drawing/2014/main" xmlns="" id="{4FBF9715-50CF-4CE3-AC1E-E15D84628B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41" y="1576"/>
                <a:ext cx="3" cy="39"/>
              </a:xfrm>
              <a:prstGeom prst="rect">
                <a:avLst/>
              </a:prstGeom>
              <a:solidFill>
                <a:srgbClr val="AAAAA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507" name="Rectangle 215">
                <a:extLst>
                  <a:ext uri="{FF2B5EF4-FFF2-40B4-BE49-F238E27FC236}">
                    <a16:creationId xmlns:a16="http://schemas.microsoft.com/office/drawing/2014/main" xmlns="" id="{3B5D454C-758A-4315-AA91-8E19E76FF0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44" y="1576"/>
                <a:ext cx="2" cy="39"/>
              </a:xfrm>
              <a:prstGeom prst="rect">
                <a:avLst/>
              </a:prstGeom>
              <a:solidFill>
                <a:srgbClr val="A8A8A8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508" name="Rectangle 216">
                <a:extLst>
                  <a:ext uri="{FF2B5EF4-FFF2-40B4-BE49-F238E27FC236}">
                    <a16:creationId xmlns:a16="http://schemas.microsoft.com/office/drawing/2014/main" xmlns="" id="{AA05AD89-0D16-4D23-9ACD-7FF028ED55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46" y="1576"/>
                <a:ext cx="1" cy="39"/>
              </a:xfrm>
              <a:prstGeom prst="rect">
                <a:avLst/>
              </a:prstGeom>
              <a:solidFill>
                <a:srgbClr val="A7A7A7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509" name="Rectangle 217">
                <a:extLst>
                  <a:ext uri="{FF2B5EF4-FFF2-40B4-BE49-F238E27FC236}">
                    <a16:creationId xmlns:a16="http://schemas.microsoft.com/office/drawing/2014/main" xmlns="" id="{1854FB6A-98FF-47B7-8BB1-CF4C880450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47" y="1576"/>
                <a:ext cx="2" cy="39"/>
              </a:xfrm>
              <a:prstGeom prst="rect">
                <a:avLst/>
              </a:prstGeom>
              <a:solidFill>
                <a:srgbClr val="A6A6A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510" name="Rectangle 218">
                <a:extLst>
                  <a:ext uri="{FF2B5EF4-FFF2-40B4-BE49-F238E27FC236}">
                    <a16:creationId xmlns:a16="http://schemas.microsoft.com/office/drawing/2014/main" xmlns="" id="{A26BCD58-C951-4DC9-8DF5-0871B5F9E8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49" y="1576"/>
                <a:ext cx="3" cy="39"/>
              </a:xfrm>
              <a:prstGeom prst="rect">
                <a:avLst/>
              </a:prstGeom>
              <a:solidFill>
                <a:srgbClr val="A5A5A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511" name="Rectangle 219">
                <a:extLst>
                  <a:ext uri="{FF2B5EF4-FFF2-40B4-BE49-F238E27FC236}">
                    <a16:creationId xmlns:a16="http://schemas.microsoft.com/office/drawing/2014/main" xmlns="" id="{FAA112FC-7D40-4AAF-A39A-2B96A7BF42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52" y="1576"/>
                <a:ext cx="2" cy="39"/>
              </a:xfrm>
              <a:prstGeom prst="rect">
                <a:avLst/>
              </a:prstGeom>
              <a:solidFill>
                <a:srgbClr val="A5A5A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512" name="Freeform 220">
                <a:extLst>
                  <a:ext uri="{FF2B5EF4-FFF2-40B4-BE49-F238E27FC236}">
                    <a16:creationId xmlns:a16="http://schemas.microsoft.com/office/drawing/2014/main" xmlns="" id="{3246A2E4-5914-4BB9-92A0-CF0AAE1B16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06" y="1576"/>
                <a:ext cx="46" cy="37"/>
              </a:xfrm>
              <a:custGeom>
                <a:avLst/>
                <a:gdLst>
                  <a:gd name="T0" fmla="*/ 38 w 46"/>
                  <a:gd name="T1" fmla="*/ 34 h 37"/>
                  <a:gd name="T2" fmla="*/ 38 w 46"/>
                  <a:gd name="T3" fmla="*/ 10 h 37"/>
                  <a:gd name="T4" fmla="*/ 45 w 46"/>
                  <a:gd name="T5" fmla="*/ 5 h 37"/>
                  <a:gd name="T6" fmla="*/ 46 w 46"/>
                  <a:gd name="T7" fmla="*/ 0 h 37"/>
                  <a:gd name="T8" fmla="*/ 0 w 46"/>
                  <a:gd name="T9" fmla="*/ 0 h 37"/>
                  <a:gd name="T10" fmla="*/ 0 w 46"/>
                  <a:gd name="T11" fmla="*/ 5 h 37"/>
                  <a:gd name="T12" fmla="*/ 8 w 46"/>
                  <a:gd name="T13" fmla="*/ 10 h 37"/>
                  <a:gd name="T14" fmla="*/ 8 w 46"/>
                  <a:gd name="T15" fmla="*/ 37 h 37"/>
                  <a:gd name="T16" fmla="*/ 38 w 46"/>
                  <a:gd name="T17" fmla="*/ 34 h 3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46"/>
                  <a:gd name="T28" fmla="*/ 0 h 37"/>
                  <a:gd name="T29" fmla="*/ 46 w 46"/>
                  <a:gd name="T30" fmla="*/ 37 h 37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46" h="37">
                    <a:moveTo>
                      <a:pt x="38" y="34"/>
                    </a:moveTo>
                    <a:lnTo>
                      <a:pt x="38" y="10"/>
                    </a:lnTo>
                    <a:lnTo>
                      <a:pt x="45" y="5"/>
                    </a:lnTo>
                    <a:lnTo>
                      <a:pt x="46" y="0"/>
                    </a:lnTo>
                    <a:lnTo>
                      <a:pt x="0" y="0"/>
                    </a:lnTo>
                    <a:lnTo>
                      <a:pt x="0" y="5"/>
                    </a:lnTo>
                    <a:lnTo>
                      <a:pt x="8" y="10"/>
                    </a:lnTo>
                    <a:lnTo>
                      <a:pt x="8" y="37"/>
                    </a:lnTo>
                    <a:lnTo>
                      <a:pt x="38" y="34"/>
                    </a:lnTo>
                    <a:close/>
                  </a:path>
                </a:pathLst>
              </a:custGeom>
              <a:solidFill>
                <a:srgbClr val="A5A5A5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513" name="Freeform 221">
                <a:extLst>
                  <a:ext uri="{FF2B5EF4-FFF2-40B4-BE49-F238E27FC236}">
                    <a16:creationId xmlns:a16="http://schemas.microsoft.com/office/drawing/2014/main" xmlns="" id="{603B8067-C6BA-4164-90C5-A13759BF2C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06" y="1576"/>
                <a:ext cx="46" cy="37"/>
              </a:xfrm>
              <a:custGeom>
                <a:avLst/>
                <a:gdLst>
                  <a:gd name="T0" fmla="*/ 38 w 46"/>
                  <a:gd name="T1" fmla="*/ 34 h 37"/>
                  <a:gd name="T2" fmla="*/ 38 w 46"/>
                  <a:gd name="T3" fmla="*/ 10 h 37"/>
                  <a:gd name="T4" fmla="*/ 45 w 46"/>
                  <a:gd name="T5" fmla="*/ 5 h 37"/>
                  <a:gd name="T6" fmla="*/ 46 w 46"/>
                  <a:gd name="T7" fmla="*/ 0 h 37"/>
                  <a:gd name="T8" fmla="*/ 0 w 46"/>
                  <a:gd name="T9" fmla="*/ 0 h 37"/>
                  <a:gd name="T10" fmla="*/ 0 w 46"/>
                  <a:gd name="T11" fmla="*/ 5 h 37"/>
                  <a:gd name="T12" fmla="*/ 8 w 46"/>
                  <a:gd name="T13" fmla="*/ 10 h 37"/>
                  <a:gd name="T14" fmla="*/ 8 w 46"/>
                  <a:gd name="T15" fmla="*/ 37 h 37"/>
                  <a:gd name="T16" fmla="*/ 38 w 46"/>
                  <a:gd name="T17" fmla="*/ 34 h 3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46"/>
                  <a:gd name="T28" fmla="*/ 0 h 37"/>
                  <a:gd name="T29" fmla="*/ 46 w 46"/>
                  <a:gd name="T30" fmla="*/ 37 h 37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46" h="37">
                    <a:moveTo>
                      <a:pt x="38" y="34"/>
                    </a:moveTo>
                    <a:lnTo>
                      <a:pt x="38" y="10"/>
                    </a:lnTo>
                    <a:lnTo>
                      <a:pt x="45" y="5"/>
                    </a:lnTo>
                    <a:lnTo>
                      <a:pt x="46" y="0"/>
                    </a:lnTo>
                    <a:lnTo>
                      <a:pt x="0" y="0"/>
                    </a:lnTo>
                    <a:lnTo>
                      <a:pt x="0" y="5"/>
                    </a:lnTo>
                    <a:lnTo>
                      <a:pt x="8" y="10"/>
                    </a:lnTo>
                    <a:lnTo>
                      <a:pt x="8" y="37"/>
                    </a:lnTo>
                    <a:lnTo>
                      <a:pt x="38" y="34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514" name="Rectangle 222">
                <a:extLst>
                  <a:ext uri="{FF2B5EF4-FFF2-40B4-BE49-F238E27FC236}">
                    <a16:creationId xmlns:a16="http://schemas.microsoft.com/office/drawing/2014/main" xmlns="" id="{9851FF6F-B14A-4F52-AC34-596FF451E8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06" y="1576"/>
                <a:ext cx="1" cy="39"/>
              </a:xfrm>
              <a:prstGeom prst="rect">
                <a:avLst/>
              </a:prstGeom>
              <a:solidFill>
                <a:srgbClr val="CDCDC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515" name="Rectangle 223">
                <a:extLst>
                  <a:ext uri="{FF2B5EF4-FFF2-40B4-BE49-F238E27FC236}">
                    <a16:creationId xmlns:a16="http://schemas.microsoft.com/office/drawing/2014/main" xmlns="" id="{3B1D4065-AEB2-449B-A735-CDFD152FAA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07" y="1576"/>
                <a:ext cx="2" cy="39"/>
              </a:xfrm>
              <a:prstGeom prst="rect">
                <a:avLst/>
              </a:prstGeom>
              <a:solidFill>
                <a:srgbClr val="CDCDC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516" name="Rectangle 224">
                <a:extLst>
                  <a:ext uri="{FF2B5EF4-FFF2-40B4-BE49-F238E27FC236}">
                    <a16:creationId xmlns:a16="http://schemas.microsoft.com/office/drawing/2014/main" xmlns="" id="{0DA8981F-597F-40A9-A6FD-BC3C96BB95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09" y="1576"/>
                <a:ext cx="3" cy="39"/>
              </a:xfrm>
              <a:prstGeom prst="rect">
                <a:avLst/>
              </a:prstGeom>
              <a:solidFill>
                <a:srgbClr val="CCCCC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517" name="Rectangle 225">
                <a:extLst>
                  <a:ext uri="{FF2B5EF4-FFF2-40B4-BE49-F238E27FC236}">
                    <a16:creationId xmlns:a16="http://schemas.microsoft.com/office/drawing/2014/main" xmlns="" id="{3B525522-A32F-40FB-8451-4ADD12AE76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12" y="1576"/>
                <a:ext cx="2" cy="39"/>
              </a:xfrm>
              <a:prstGeom prst="rect">
                <a:avLst/>
              </a:prstGeom>
              <a:solidFill>
                <a:srgbClr val="CBCBC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518" name="Rectangle 226">
                <a:extLst>
                  <a:ext uri="{FF2B5EF4-FFF2-40B4-BE49-F238E27FC236}">
                    <a16:creationId xmlns:a16="http://schemas.microsoft.com/office/drawing/2014/main" xmlns="" id="{DD5E0F4D-80E0-4171-97DB-652C643FB0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14" y="1576"/>
                <a:ext cx="1" cy="39"/>
              </a:xfrm>
              <a:prstGeom prst="rect">
                <a:avLst/>
              </a:prstGeom>
              <a:solidFill>
                <a:srgbClr val="CACAC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519" name="Rectangle 227">
                <a:extLst>
                  <a:ext uri="{FF2B5EF4-FFF2-40B4-BE49-F238E27FC236}">
                    <a16:creationId xmlns:a16="http://schemas.microsoft.com/office/drawing/2014/main" xmlns="" id="{27EA61D8-C6A5-49DF-B55C-C8478150EF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15" y="1576"/>
                <a:ext cx="2" cy="39"/>
              </a:xfrm>
              <a:prstGeom prst="rect">
                <a:avLst/>
              </a:prstGeom>
              <a:solidFill>
                <a:srgbClr val="C9C9C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520" name="Rectangle 228">
                <a:extLst>
                  <a:ext uri="{FF2B5EF4-FFF2-40B4-BE49-F238E27FC236}">
                    <a16:creationId xmlns:a16="http://schemas.microsoft.com/office/drawing/2014/main" xmlns="" id="{A498C577-4904-4A52-A43D-2E252BEEE5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17" y="1576"/>
                <a:ext cx="3" cy="39"/>
              </a:xfrm>
              <a:prstGeom prst="rect">
                <a:avLst/>
              </a:prstGeom>
              <a:solidFill>
                <a:srgbClr val="C8C8C8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521" name="Rectangle 229">
                <a:extLst>
                  <a:ext uri="{FF2B5EF4-FFF2-40B4-BE49-F238E27FC236}">
                    <a16:creationId xmlns:a16="http://schemas.microsoft.com/office/drawing/2014/main" xmlns="" id="{C55105C2-E03C-41EF-90C8-B1B3B25561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20" y="1576"/>
                <a:ext cx="2" cy="39"/>
              </a:xfrm>
              <a:prstGeom prst="rect">
                <a:avLst/>
              </a:prstGeom>
              <a:solidFill>
                <a:srgbClr val="C5C5C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522" name="Rectangle 230">
                <a:extLst>
                  <a:ext uri="{FF2B5EF4-FFF2-40B4-BE49-F238E27FC236}">
                    <a16:creationId xmlns:a16="http://schemas.microsoft.com/office/drawing/2014/main" xmlns="" id="{75443322-E7AE-4BA9-85F9-1CFD48B8FA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22" y="1576"/>
                <a:ext cx="1" cy="39"/>
              </a:xfrm>
              <a:prstGeom prst="rect">
                <a:avLst/>
              </a:prstGeom>
              <a:solidFill>
                <a:srgbClr val="C4C4C4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523" name="Rectangle 231">
                <a:extLst>
                  <a:ext uri="{FF2B5EF4-FFF2-40B4-BE49-F238E27FC236}">
                    <a16:creationId xmlns:a16="http://schemas.microsoft.com/office/drawing/2014/main" xmlns="" id="{296C06DB-AEAC-4154-9495-A097EADBAD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23" y="1576"/>
                <a:ext cx="2" cy="39"/>
              </a:xfrm>
              <a:prstGeom prst="rect">
                <a:avLst/>
              </a:prstGeom>
              <a:solidFill>
                <a:srgbClr val="C2C2C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524" name="Rectangle 232">
                <a:extLst>
                  <a:ext uri="{FF2B5EF4-FFF2-40B4-BE49-F238E27FC236}">
                    <a16:creationId xmlns:a16="http://schemas.microsoft.com/office/drawing/2014/main" xmlns="" id="{5A98A594-C882-4730-B059-3C5F5D7959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25" y="1576"/>
                <a:ext cx="3" cy="39"/>
              </a:xfrm>
              <a:prstGeom prst="rect">
                <a:avLst/>
              </a:prstGeom>
              <a:solidFill>
                <a:srgbClr val="BFBFB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525" name="Rectangle 233">
                <a:extLst>
                  <a:ext uri="{FF2B5EF4-FFF2-40B4-BE49-F238E27FC236}">
                    <a16:creationId xmlns:a16="http://schemas.microsoft.com/office/drawing/2014/main" xmlns="" id="{5235AB71-6806-4158-B1F8-D4EDCE4177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28" y="1576"/>
                <a:ext cx="2" cy="39"/>
              </a:xfrm>
              <a:prstGeom prst="rect">
                <a:avLst/>
              </a:prstGeom>
              <a:solidFill>
                <a:srgbClr val="BBBBB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526" name="Rectangle 234">
                <a:extLst>
                  <a:ext uri="{FF2B5EF4-FFF2-40B4-BE49-F238E27FC236}">
                    <a16:creationId xmlns:a16="http://schemas.microsoft.com/office/drawing/2014/main" xmlns="" id="{48CAECFD-F2F4-413C-A699-5CCA0FD8E9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30" y="1576"/>
                <a:ext cx="1" cy="39"/>
              </a:xfrm>
              <a:prstGeom prst="rect">
                <a:avLst/>
              </a:prstGeom>
              <a:solidFill>
                <a:srgbClr val="B9B9B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527" name="Rectangle 235">
                <a:extLst>
                  <a:ext uri="{FF2B5EF4-FFF2-40B4-BE49-F238E27FC236}">
                    <a16:creationId xmlns:a16="http://schemas.microsoft.com/office/drawing/2014/main" xmlns="" id="{3097E9C3-5470-47E3-833A-3E48875072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31" y="1576"/>
                <a:ext cx="2" cy="39"/>
              </a:xfrm>
              <a:prstGeom prst="rect">
                <a:avLst/>
              </a:prstGeom>
              <a:solidFill>
                <a:srgbClr val="B7B7B7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528" name="Rectangle 236">
                <a:extLst>
                  <a:ext uri="{FF2B5EF4-FFF2-40B4-BE49-F238E27FC236}">
                    <a16:creationId xmlns:a16="http://schemas.microsoft.com/office/drawing/2014/main" xmlns="" id="{4B89F220-82E2-4424-A625-BF3A51521E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33" y="1576"/>
                <a:ext cx="3" cy="39"/>
              </a:xfrm>
              <a:prstGeom prst="rect">
                <a:avLst/>
              </a:prstGeom>
              <a:solidFill>
                <a:srgbClr val="B3B3B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529" name="Rectangle 237">
                <a:extLst>
                  <a:ext uri="{FF2B5EF4-FFF2-40B4-BE49-F238E27FC236}">
                    <a16:creationId xmlns:a16="http://schemas.microsoft.com/office/drawing/2014/main" xmlns="" id="{84E942F3-67DA-43B9-BED1-9ADB8E3BF1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36" y="1576"/>
                <a:ext cx="2" cy="39"/>
              </a:xfrm>
              <a:prstGeom prst="rect">
                <a:avLst/>
              </a:prstGeom>
              <a:solidFill>
                <a:srgbClr val="B0B0B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530" name="Rectangle 238">
                <a:extLst>
                  <a:ext uri="{FF2B5EF4-FFF2-40B4-BE49-F238E27FC236}">
                    <a16:creationId xmlns:a16="http://schemas.microsoft.com/office/drawing/2014/main" xmlns="" id="{6B2A5401-4D22-4ECE-9DFE-E37C7E2819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38" y="1576"/>
                <a:ext cx="1" cy="39"/>
              </a:xfrm>
              <a:prstGeom prst="rect">
                <a:avLst/>
              </a:prstGeom>
              <a:solidFill>
                <a:srgbClr val="AEAEAE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531" name="Rectangle 239">
                <a:extLst>
                  <a:ext uri="{FF2B5EF4-FFF2-40B4-BE49-F238E27FC236}">
                    <a16:creationId xmlns:a16="http://schemas.microsoft.com/office/drawing/2014/main" xmlns="" id="{C190FE49-3E72-4F38-B18D-379E750330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39" y="1576"/>
                <a:ext cx="2" cy="39"/>
              </a:xfrm>
              <a:prstGeom prst="rect">
                <a:avLst/>
              </a:prstGeom>
              <a:solidFill>
                <a:srgbClr val="ACACA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532" name="Rectangle 240">
                <a:extLst>
                  <a:ext uri="{FF2B5EF4-FFF2-40B4-BE49-F238E27FC236}">
                    <a16:creationId xmlns:a16="http://schemas.microsoft.com/office/drawing/2014/main" xmlns="" id="{6499C3FC-7FEC-443F-BE5E-08C08B0255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41" y="1576"/>
                <a:ext cx="3" cy="39"/>
              </a:xfrm>
              <a:prstGeom prst="rect">
                <a:avLst/>
              </a:prstGeom>
              <a:solidFill>
                <a:srgbClr val="AAAAA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533" name="Rectangle 241">
                <a:extLst>
                  <a:ext uri="{FF2B5EF4-FFF2-40B4-BE49-F238E27FC236}">
                    <a16:creationId xmlns:a16="http://schemas.microsoft.com/office/drawing/2014/main" xmlns="" id="{B632EB33-42DC-44D4-B39C-6952A7AD57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44" y="1576"/>
                <a:ext cx="2" cy="39"/>
              </a:xfrm>
              <a:prstGeom prst="rect">
                <a:avLst/>
              </a:prstGeom>
              <a:solidFill>
                <a:srgbClr val="A8A8A8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534" name="Rectangle 242">
                <a:extLst>
                  <a:ext uri="{FF2B5EF4-FFF2-40B4-BE49-F238E27FC236}">
                    <a16:creationId xmlns:a16="http://schemas.microsoft.com/office/drawing/2014/main" xmlns="" id="{4705D020-DBB0-4DC7-89C6-55794F0529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46" y="1576"/>
                <a:ext cx="1" cy="39"/>
              </a:xfrm>
              <a:prstGeom prst="rect">
                <a:avLst/>
              </a:prstGeom>
              <a:solidFill>
                <a:srgbClr val="A7A7A7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535" name="Rectangle 243">
                <a:extLst>
                  <a:ext uri="{FF2B5EF4-FFF2-40B4-BE49-F238E27FC236}">
                    <a16:creationId xmlns:a16="http://schemas.microsoft.com/office/drawing/2014/main" xmlns="" id="{5DE4FD17-842F-4A09-802D-31C1E3CE95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47" y="1576"/>
                <a:ext cx="2" cy="39"/>
              </a:xfrm>
              <a:prstGeom prst="rect">
                <a:avLst/>
              </a:prstGeom>
              <a:solidFill>
                <a:srgbClr val="A6A6A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536" name="Rectangle 244">
                <a:extLst>
                  <a:ext uri="{FF2B5EF4-FFF2-40B4-BE49-F238E27FC236}">
                    <a16:creationId xmlns:a16="http://schemas.microsoft.com/office/drawing/2014/main" xmlns="" id="{CC4157AC-B2B7-4F31-B7F2-96FB2030DE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49" y="1576"/>
                <a:ext cx="3" cy="39"/>
              </a:xfrm>
              <a:prstGeom prst="rect">
                <a:avLst/>
              </a:prstGeom>
              <a:solidFill>
                <a:srgbClr val="A5A5A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537" name="Rectangle 245">
                <a:extLst>
                  <a:ext uri="{FF2B5EF4-FFF2-40B4-BE49-F238E27FC236}">
                    <a16:creationId xmlns:a16="http://schemas.microsoft.com/office/drawing/2014/main" xmlns="" id="{0BB96249-ADAE-4F5D-83E2-124103F431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52" y="1576"/>
                <a:ext cx="2" cy="39"/>
              </a:xfrm>
              <a:prstGeom prst="rect">
                <a:avLst/>
              </a:prstGeom>
              <a:solidFill>
                <a:srgbClr val="A5A5A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  <p:grpSp>
          <p:nvGrpSpPr>
            <p:cNvPr id="70" name="Group 246">
              <a:extLst>
                <a:ext uri="{FF2B5EF4-FFF2-40B4-BE49-F238E27FC236}">
                  <a16:creationId xmlns:a16="http://schemas.microsoft.com/office/drawing/2014/main" xmlns="" id="{36D5D8C5-0156-4794-BD20-23F9943900E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82" y="1576"/>
              <a:ext cx="48" cy="39"/>
              <a:chOff x="2982" y="1576"/>
              <a:chExt cx="48" cy="39"/>
            </a:xfrm>
          </p:grpSpPr>
          <p:sp>
            <p:nvSpPr>
              <p:cNvPr id="437" name="Rectangle 247">
                <a:extLst>
                  <a:ext uri="{FF2B5EF4-FFF2-40B4-BE49-F238E27FC236}">
                    <a16:creationId xmlns:a16="http://schemas.microsoft.com/office/drawing/2014/main" xmlns="" id="{7CA9C750-B773-4282-8FA9-8CFA25037B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1576"/>
                <a:ext cx="1" cy="39"/>
              </a:xfrm>
              <a:prstGeom prst="rect">
                <a:avLst/>
              </a:prstGeom>
              <a:solidFill>
                <a:srgbClr val="CDCDC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438" name="Rectangle 248">
                <a:extLst>
                  <a:ext uri="{FF2B5EF4-FFF2-40B4-BE49-F238E27FC236}">
                    <a16:creationId xmlns:a16="http://schemas.microsoft.com/office/drawing/2014/main" xmlns="" id="{BD8E44A0-3FB3-4AD1-8AB5-80B78277AB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3" y="1576"/>
                <a:ext cx="2" cy="39"/>
              </a:xfrm>
              <a:prstGeom prst="rect">
                <a:avLst/>
              </a:prstGeom>
              <a:solidFill>
                <a:srgbClr val="CDCDC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439" name="Rectangle 249">
                <a:extLst>
                  <a:ext uri="{FF2B5EF4-FFF2-40B4-BE49-F238E27FC236}">
                    <a16:creationId xmlns:a16="http://schemas.microsoft.com/office/drawing/2014/main" xmlns="" id="{AF6B2388-CD2F-41EA-A0D4-1D9D2AA249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5" y="1576"/>
                <a:ext cx="3" cy="39"/>
              </a:xfrm>
              <a:prstGeom prst="rect">
                <a:avLst/>
              </a:prstGeom>
              <a:solidFill>
                <a:srgbClr val="CCCCC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440" name="Rectangle 250">
                <a:extLst>
                  <a:ext uri="{FF2B5EF4-FFF2-40B4-BE49-F238E27FC236}">
                    <a16:creationId xmlns:a16="http://schemas.microsoft.com/office/drawing/2014/main" xmlns="" id="{FC39E119-5894-439F-8FD5-645654EDD8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8" y="1576"/>
                <a:ext cx="2" cy="39"/>
              </a:xfrm>
              <a:prstGeom prst="rect">
                <a:avLst/>
              </a:prstGeom>
              <a:solidFill>
                <a:srgbClr val="CBCBC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441" name="Rectangle 251">
                <a:extLst>
                  <a:ext uri="{FF2B5EF4-FFF2-40B4-BE49-F238E27FC236}">
                    <a16:creationId xmlns:a16="http://schemas.microsoft.com/office/drawing/2014/main" xmlns="" id="{44E87AA2-5DC7-4E13-B808-3AE6A374A5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90" y="1576"/>
                <a:ext cx="1" cy="39"/>
              </a:xfrm>
              <a:prstGeom prst="rect">
                <a:avLst/>
              </a:prstGeom>
              <a:solidFill>
                <a:srgbClr val="CACAC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442" name="Rectangle 252">
                <a:extLst>
                  <a:ext uri="{FF2B5EF4-FFF2-40B4-BE49-F238E27FC236}">
                    <a16:creationId xmlns:a16="http://schemas.microsoft.com/office/drawing/2014/main" xmlns="" id="{5526CE24-1B90-436B-96A9-EE4879CCB3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91" y="1576"/>
                <a:ext cx="2" cy="39"/>
              </a:xfrm>
              <a:prstGeom prst="rect">
                <a:avLst/>
              </a:prstGeom>
              <a:solidFill>
                <a:srgbClr val="C9C9C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443" name="Rectangle 253">
                <a:extLst>
                  <a:ext uri="{FF2B5EF4-FFF2-40B4-BE49-F238E27FC236}">
                    <a16:creationId xmlns:a16="http://schemas.microsoft.com/office/drawing/2014/main" xmlns="" id="{40E67D5B-A182-4B60-A3C2-AD7A340091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93" y="1576"/>
                <a:ext cx="3" cy="39"/>
              </a:xfrm>
              <a:prstGeom prst="rect">
                <a:avLst/>
              </a:prstGeom>
              <a:solidFill>
                <a:srgbClr val="C8C8C8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444" name="Rectangle 254">
                <a:extLst>
                  <a:ext uri="{FF2B5EF4-FFF2-40B4-BE49-F238E27FC236}">
                    <a16:creationId xmlns:a16="http://schemas.microsoft.com/office/drawing/2014/main" xmlns="" id="{E94A338D-9C51-4029-BA41-E1949113B2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96" y="1576"/>
                <a:ext cx="2" cy="39"/>
              </a:xfrm>
              <a:prstGeom prst="rect">
                <a:avLst/>
              </a:prstGeom>
              <a:solidFill>
                <a:srgbClr val="C5C5C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445" name="Rectangle 255">
                <a:extLst>
                  <a:ext uri="{FF2B5EF4-FFF2-40B4-BE49-F238E27FC236}">
                    <a16:creationId xmlns:a16="http://schemas.microsoft.com/office/drawing/2014/main" xmlns="" id="{41079DBF-FA1E-451C-AF77-22CD95AE97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98" y="1576"/>
                <a:ext cx="1" cy="39"/>
              </a:xfrm>
              <a:prstGeom prst="rect">
                <a:avLst/>
              </a:prstGeom>
              <a:solidFill>
                <a:srgbClr val="C4C4C4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446" name="Rectangle 256">
                <a:extLst>
                  <a:ext uri="{FF2B5EF4-FFF2-40B4-BE49-F238E27FC236}">
                    <a16:creationId xmlns:a16="http://schemas.microsoft.com/office/drawing/2014/main" xmlns="" id="{7C8075DB-2DA2-482C-A125-73D57B047C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99" y="1576"/>
                <a:ext cx="2" cy="39"/>
              </a:xfrm>
              <a:prstGeom prst="rect">
                <a:avLst/>
              </a:prstGeom>
              <a:solidFill>
                <a:srgbClr val="C2C2C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447" name="Rectangle 257">
                <a:extLst>
                  <a:ext uri="{FF2B5EF4-FFF2-40B4-BE49-F238E27FC236}">
                    <a16:creationId xmlns:a16="http://schemas.microsoft.com/office/drawing/2014/main" xmlns="" id="{466082DC-1470-46A6-B908-B1D0C7E65E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01" y="1576"/>
                <a:ext cx="3" cy="39"/>
              </a:xfrm>
              <a:prstGeom prst="rect">
                <a:avLst/>
              </a:prstGeom>
              <a:solidFill>
                <a:srgbClr val="BFBFB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448" name="Rectangle 258">
                <a:extLst>
                  <a:ext uri="{FF2B5EF4-FFF2-40B4-BE49-F238E27FC236}">
                    <a16:creationId xmlns:a16="http://schemas.microsoft.com/office/drawing/2014/main" xmlns="" id="{2DC01342-FC06-49C6-B11C-4A33C817EA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04" y="1576"/>
                <a:ext cx="2" cy="39"/>
              </a:xfrm>
              <a:prstGeom prst="rect">
                <a:avLst/>
              </a:prstGeom>
              <a:solidFill>
                <a:srgbClr val="BBBBB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449" name="Rectangle 259">
                <a:extLst>
                  <a:ext uri="{FF2B5EF4-FFF2-40B4-BE49-F238E27FC236}">
                    <a16:creationId xmlns:a16="http://schemas.microsoft.com/office/drawing/2014/main" xmlns="" id="{5E7891F4-AF83-4337-BA0B-6414F58B18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06" y="1576"/>
                <a:ext cx="1" cy="39"/>
              </a:xfrm>
              <a:prstGeom prst="rect">
                <a:avLst/>
              </a:prstGeom>
              <a:solidFill>
                <a:srgbClr val="B9B9B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450" name="Rectangle 260">
                <a:extLst>
                  <a:ext uri="{FF2B5EF4-FFF2-40B4-BE49-F238E27FC236}">
                    <a16:creationId xmlns:a16="http://schemas.microsoft.com/office/drawing/2014/main" xmlns="" id="{A706FC4C-9A00-497A-8F2E-DAFB3B8023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07" y="1576"/>
                <a:ext cx="2" cy="39"/>
              </a:xfrm>
              <a:prstGeom prst="rect">
                <a:avLst/>
              </a:prstGeom>
              <a:solidFill>
                <a:srgbClr val="B7B7B7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452" name="Rectangle 261">
                <a:extLst>
                  <a:ext uri="{FF2B5EF4-FFF2-40B4-BE49-F238E27FC236}">
                    <a16:creationId xmlns:a16="http://schemas.microsoft.com/office/drawing/2014/main" xmlns="" id="{756C6591-389F-4944-89C0-8BECDED5E0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09" y="1576"/>
                <a:ext cx="3" cy="39"/>
              </a:xfrm>
              <a:prstGeom prst="rect">
                <a:avLst/>
              </a:prstGeom>
              <a:solidFill>
                <a:srgbClr val="B3B3B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453" name="Rectangle 262">
                <a:extLst>
                  <a:ext uri="{FF2B5EF4-FFF2-40B4-BE49-F238E27FC236}">
                    <a16:creationId xmlns:a16="http://schemas.microsoft.com/office/drawing/2014/main" xmlns="" id="{D8BA912E-6945-4D4D-9BD8-F07A042F35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12" y="1576"/>
                <a:ext cx="2" cy="39"/>
              </a:xfrm>
              <a:prstGeom prst="rect">
                <a:avLst/>
              </a:prstGeom>
              <a:solidFill>
                <a:srgbClr val="B0B0B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454" name="Rectangle 263">
                <a:extLst>
                  <a:ext uri="{FF2B5EF4-FFF2-40B4-BE49-F238E27FC236}">
                    <a16:creationId xmlns:a16="http://schemas.microsoft.com/office/drawing/2014/main" xmlns="" id="{E1BD8930-A447-4B98-BDAE-B6CF5E849D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14" y="1576"/>
                <a:ext cx="1" cy="39"/>
              </a:xfrm>
              <a:prstGeom prst="rect">
                <a:avLst/>
              </a:prstGeom>
              <a:solidFill>
                <a:srgbClr val="AEAEAE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455" name="Rectangle 264">
                <a:extLst>
                  <a:ext uri="{FF2B5EF4-FFF2-40B4-BE49-F238E27FC236}">
                    <a16:creationId xmlns:a16="http://schemas.microsoft.com/office/drawing/2014/main" xmlns="" id="{7F4AD90D-5780-4E19-BF5D-D72E85C949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15" y="1576"/>
                <a:ext cx="2" cy="39"/>
              </a:xfrm>
              <a:prstGeom prst="rect">
                <a:avLst/>
              </a:prstGeom>
              <a:solidFill>
                <a:srgbClr val="ACACA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456" name="Rectangle 265">
                <a:extLst>
                  <a:ext uri="{FF2B5EF4-FFF2-40B4-BE49-F238E27FC236}">
                    <a16:creationId xmlns:a16="http://schemas.microsoft.com/office/drawing/2014/main" xmlns="" id="{1312FF86-05A3-4F3B-8679-DE96759E46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17" y="1576"/>
                <a:ext cx="3" cy="39"/>
              </a:xfrm>
              <a:prstGeom prst="rect">
                <a:avLst/>
              </a:prstGeom>
              <a:solidFill>
                <a:srgbClr val="AAAAA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457" name="Rectangle 266">
                <a:extLst>
                  <a:ext uri="{FF2B5EF4-FFF2-40B4-BE49-F238E27FC236}">
                    <a16:creationId xmlns:a16="http://schemas.microsoft.com/office/drawing/2014/main" xmlns="" id="{ACAD49EE-7FA6-4765-B2F7-603D681A64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20" y="1576"/>
                <a:ext cx="2" cy="39"/>
              </a:xfrm>
              <a:prstGeom prst="rect">
                <a:avLst/>
              </a:prstGeom>
              <a:solidFill>
                <a:srgbClr val="A8A8A8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458" name="Rectangle 267">
                <a:extLst>
                  <a:ext uri="{FF2B5EF4-FFF2-40B4-BE49-F238E27FC236}">
                    <a16:creationId xmlns:a16="http://schemas.microsoft.com/office/drawing/2014/main" xmlns="" id="{C0859F06-F1F8-4947-ABA3-D3BAA6F961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22" y="1576"/>
                <a:ext cx="1" cy="39"/>
              </a:xfrm>
              <a:prstGeom prst="rect">
                <a:avLst/>
              </a:prstGeom>
              <a:solidFill>
                <a:srgbClr val="A7A7A7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459" name="Rectangle 268">
                <a:extLst>
                  <a:ext uri="{FF2B5EF4-FFF2-40B4-BE49-F238E27FC236}">
                    <a16:creationId xmlns:a16="http://schemas.microsoft.com/office/drawing/2014/main" xmlns="" id="{29F5B600-8E06-407F-9A9B-79FFB7860E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23" y="1576"/>
                <a:ext cx="2" cy="39"/>
              </a:xfrm>
              <a:prstGeom prst="rect">
                <a:avLst/>
              </a:prstGeom>
              <a:solidFill>
                <a:srgbClr val="A6A6A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460" name="Rectangle 269">
                <a:extLst>
                  <a:ext uri="{FF2B5EF4-FFF2-40B4-BE49-F238E27FC236}">
                    <a16:creationId xmlns:a16="http://schemas.microsoft.com/office/drawing/2014/main" xmlns="" id="{678D8A5A-3C3A-406A-BA48-87F004CA2D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25" y="1576"/>
                <a:ext cx="3" cy="39"/>
              </a:xfrm>
              <a:prstGeom prst="rect">
                <a:avLst/>
              </a:prstGeom>
              <a:solidFill>
                <a:srgbClr val="A5A5A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461" name="Rectangle 270">
                <a:extLst>
                  <a:ext uri="{FF2B5EF4-FFF2-40B4-BE49-F238E27FC236}">
                    <a16:creationId xmlns:a16="http://schemas.microsoft.com/office/drawing/2014/main" xmlns="" id="{495AD0D2-AAD7-4C27-A276-D688B33544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28" y="1576"/>
                <a:ext cx="2" cy="39"/>
              </a:xfrm>
              <a:prstGeom prst="rect">
                <a:avLst/>
              </a:prstGeom>
              <a:solidFill>
                <a:srgbClr val="A5A5A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462" name="Freeform 271">
                <a:extLst>
                  <a:ext uri="{FF2B5EF4-FFF2-40B4-BE49-F238E27FC236}">
                    <a16:creationId xmlns:a16="http://schemas.microsoft.com/office/drawing/2014/main" xmlns="" id="{E549F375-B169-4EB8-8BB8-B4882E1AF0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82" y="1576"/>
                <a:ext cx="46" cy="37"/>
              </a:xfrm>
              <a:custGeom>
                <a:avLst/>
                <a:gdLst>
                  <a:gd name="T0" fmla="*/ 38 w 46"/>
                  <a:gd name="T1" fmla="*/ 34 h 37"/>
                  <a:gd name="T2" fmla="*/ 38 w 46"/>
                  <a:gd name="T3" fmla="*/ 10 h 37"/>
                  <a:gd name="T4" fmla="*/ 45 w 46"/>
                  <a:gd name="T5" fmla="*/ 5 h 37"/>
                  <a:gd name="T6" fmla="*/ 46 w 46"/>
                  <a:gd name="T7" fmla="*/ 0 h 37"/>
                  <a:gd name="T8" fmla="*/ 0 w 46"/>
                  <a:gd name="T9" fmla="*/ 0 h 37"/>
                  <a:gd name="T10" fmla="*/ 0 w 46"/>
                  <a:gd name="T11" fmla="*/ 5 h 37"/>
                  <a:gd name="T12" fmla="*/ 6 w 46"/>
                  <a:gd name="T13" fmla="*/ 10 h 37"/>
                  <a:gd name="T14" fmla="*/ 6 w 46"/>
                  <a:gd name="T15" fmla="*/ 37 h 37"/>
                  <a:gd name="T16" fmla="*/ 38 w 46"/>
                  <a:gd name="T17" fmla="*/ 34 h 3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46"/>
                  <a:gd name="T28" fmla="*/ 0 h 37"/>
                  <a:gd name="T29" fmla="*/ 46 w 46"/>
                  <a:gd name="T30" fmla="*/ 37 h 37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46" h="37">
                    <a:moveTo>
                      <a:pt x="38" y="34"/>
                    </a:moveTo>
                    <a:lnTo>
                      <a:pt x="38" y="10"/>
                    </a:lnTo>
                    <a:lnTo>
                      <a:pt x="45" y="5"/>
                    </a:lnTo>
                    <a:lnTo>
                      <a:pt x="46" y="0"/>
                    </a:lnTo>
                    <a:lnTo>
                      <a:pt x="0" y="0"/>
                    </a:lnTo>
                    <a:lnTo>
                      <a:pt x="0" y="5"/>
                    </a:lnTo>
                    <a:lnTo>
                      <a:pt x="6" y="10"/>
                    </a:lnTo>
                    <a:lnTo>
                      <a:pt x="6" y="37"/>
                    </a:lnTo>
                    <a:lnTo>
                      <a:pt x="38" y="34"/>
                    </a:lnTo>
                    <a:close/>
                  </a:path>
                </a:pathLst>
              </a:custGeom>
              <a:solidFill>
                <a:srgbClr val="A5A5A5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463" name="Freeform 272">
                <a:extLst>
                  <a:ext uri="{FF2B5EF4-FFF2-40B4-BE49-F238E27FC236}">
                    <a16:creationId xmlns:a16="http://schemas.microsoft.com/office/drawing/2014/main" xmlns="" id="{349922B7-12CD-42B7-AEC3-DD876C5766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82" y="1576"/>
                <a:ext cx="46" cy="37"/>
              </a:xfrm>
              <a:custGeom>
                <a:avLst/>
                <a:gdLst>
                  <a:gd name="T0" fmla="*/ 38 w 46"/>
                  <a:gd name="T1" fmla="*/ 34 h 37"/>
                  <a:gd name="T2" fmla="*/ 38 w 46"/>
                  <a:gd name="T3" fmla="*/ 10 h 37"/>
                  <a:gd name="T4" fmla="*/ 45 w 46"/>
                  <a:gd name="T5" fmla="*/ 5 h 37"/>
                  <a:gd name="T6" fmla="*/ 46 w 46"/>
                  <a:gd name="T7" fmla="*/ 0 h 37"/>
                  <a:gd name="T8" fmla="*/ 0 w 46"/>
                  <a:gd name="T9" fmla="*/ 0 h 37"/>
                  <a:gd name="T10" fmla="*/ 0 w 46"/>
                  <a:gd name="T11" fmla="*/ 5 h 37"/>
                  <a:gd name="T12" fmla="*/ 6 w 46"/>
                  <a:gd name="T13" fmla="*/ 10 h 37"/>
                  <a:gd name="T14" fmla="*/ 6 w 46"/>
                  <a:gd name="T15" fmla="*/ 37 h 37"/>
                  <a:gd name="T16" fmla="*/ 38 w 46"/>
                  <a:gd name="T17" fmla="*/ 34 h 3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46"/>
                  <a:gd name="T28" fmla="*/ 0 h 37"/>
                  <a:gd name="T29" fmla="*/ 46 w 46"/>
                  <a:gd name="T30" fmla="*/ 37 h 37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46" h="37">
                    <a:moveTo>
                      <a:pt x="38" y="34"/>
                    </a:moveTo>
                    <a:lnTo>
                      <a:pt x="38" y="10"/>
                    </a:lnTo>
                    <a:lnTo>
                      <a:pt x="45" y="5"/>
                    </a:lnTo>
                    <a:lnTo>
                      <a:pt x="46" y="0"/>
                    </a:lnTo>
                    <a:lnTo>
                      <a:pt x="0" y="0"/>
                    </a:lnTo>
                    <a:lnTo>
                      <a:pt x="0" y="5"/>
                    </a:lnTo>
                    <a:lnTo>
                      <a:pt x="6" y="10"/>
                    </a:lnTo>
                    <a:lnTo>
                      <a:pt x="6" y="37"/>
                    </a:lnTo>
                    <a:lnTo>
                      <a:pt x="38" y="34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464" name="Rectangle 273">
                <a:extLst>
                  <a:ext uri="{FF2B5EF4-FFF2-40B4-BE49-F238E27FC236}">
                    <a16:creationId xmlns:a16="http://schemas.microsoft.com/office/drawing/2014/main" xmlns="" id="{5BC3EBCA-7A49-482D-8EB2-FD46FB176E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1576"/>
                <a:ext cx="1" cy="39"/>
              </a:xfrm>
              <a:prstGeom prst="rect">
                <a:avLst/>
              </a:prstGeom>
              <a:solidFill>
                <a:srgbClr val="CDCDC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465" name="Rectangle 274">
                <a:extLst>
                  <a:ext uri="{FF2B5EF4-FFF2-40B4-BE49-F238E27FC236}">
                    <a16:creationId xmlns:a16="http://schemas.microsoft.com/office/drawing/2014/main" xmlns="" id="{CD35FCEF-F97B-4937-805E-4508CF40EF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3" y="1576"/>
                <a:ext cx="2" cy="39"/>
              </a:xfrm>
              <a:prstGeom prst="rect">
                <a:avLst/>
              </a:prstGeom>
              <a:solidFill>
                <a:srgbClr val="CDCDC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466" name="Rectangle 275">
                <a:extLst>
                  <a:ext uri="{FF2B5EF4-FFF2-40B4-BE49-F238E27FC236}">
                    <a16:creationId xmlns:a16="http://schemas.microsoft.com/office/drawing/2014/main" xmlns="" id="{F8C587C1-56B7-4DD1-ADB6-2AC52332B6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5" y="1576"/>
                <a:ext cx="3" cy="39"/>
              </a:xfrm>
              <a:prstGeom prst="rect">
                <a:avLst/>
              </a:prstGeom>
              <a:solidFill>
                <a:srgbClr val="CCCCC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467" name="Rectangle 276">
                <a:extLst>
                  <a:ext uri="{FF2B5EF4-FFF2-40B4-BE49-F238E27FC236}">
                    <a16:creationId xmlns:a16="http://schemas.microsoft.com/office/drawing/2014/main" xmlns="" id="{710C30DF-2DED-4D3C-8742-16A7DEFE4E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8" y="1576"/>
                <a:ext cx="2" cy="39"/>
              </a:xfrm>
              <a:prstGeom prst="rect">
                <a:avLst/>
              </a:prstGeom>
              <a:solidFill>
                <a:srgbClr val="CBCBC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468" name="Rectangle 277">
                <a:extLst>
                  <a:ext uri="{FF2B5EF4-FFF2-40B4-BE49-F238E27FC236}">
                    <a16:creationId xmlns:a16="http://schemas.microsoft.com/office/drawing/2014/main" xmlns="" id="{E3195EAE-ED6E-4F0A-B897-3EAE62E945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90" y="1576"/>
                <a:ext cx="1" cy="39"/>
              </a:xfrm>
              <a:prstGeom prst="rect">
                <a:avLst/>
              </a:prstGeom>
              <a:solidFill>
                <a:srgbClr val="CACAC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469" name="Rectangle 278">
                <a:extLst>
                  <a:ext uri="{FF2B5EF4-FFF2-40B4-BE49-F238E27FC236}">
                    <a16:creationId xmlns:a16="http://schemas.microsoft.com/office/drawing/2014/main" xmlns="" id="{EACBC301-52C9-4BE8-8669-3E73058F50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91" y="1576"/>
                <a:ext cx="2" cy="39"/>
              </a:xfrm>
              <a:prstGeom prst="rect">
                <a:avLst/>
              </a:prstGeom>
              <a:solidFill>
                <a:srgbClr val="C9C9C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470" name="Rectangle 279">
                <a:extLst>
                  <a:ext uri="{FF2B5EF4-FFF2-40B4-BE49-F238E27FC236}">
                    <a16:creationId xmlns:a16="http://schemas.microsoft.com/office/drawing/2014/main" xmlns="" id="{29A6F9C0-A80F-4526-82B7-60B44F2D81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93" y="1576"/>
                <a:ext cx="3" cy="39"/>
              </a:xfrm>
              <a:prstGeom prst="rect">
                <a:avLst/>
              </a:prstGeom>
              <a:solidFill>
                <a:srgbClr val="C8C8C8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471" name="Rectangle 280">
                <a:extLst>
                  <a:ext uri="{FF2B5EF4-FFF2-40B4-BE49-F238E27FC236}">
                    <a16:creationId xmlns:a16="http://schemas.microsoft.com/office/drawing/2014/main" xmlns="" id="{F31BE62C-B46B-4910-9B81-7499B2C5FD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96" y="1576"/>
                <a:ext cx="2" cy="39"/>
              </a:xfrm>
              <a:prstGeom prst="rect">
                <a:avLst/>
              </a:prstGeom>
              <a:solidFill>
                <a:srgbClr val="C5C5C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472" name="Rectangle 281">
                <a:extLst>
                  <a:ext uri="{FF2B5EF4-FFF2-40B4-BE49-F238E27FC236}">
                    <a16:creationId xmlns:a16="http://schemas.microsoft.com/office/drawing/2014/main" xmlns="" id="{C655A70D-4D55-4A62-AC74-BFE38E5BEA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98" y="1576"/>
                <a:ext cx="1" cy="39"/>
              </a:xfrm>
              <a:prstGeom prst="rect">
                <a:avLst/>
              </a:prstGeom>
              <a:solidFill>
                <a:srgbClr val="C4C4C4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473" name="Rectangle 282">
                <a:extLst>
                  <a:ext uri="{FF2B5EF4-FFF2-40B4-BE49-F238E27FC236}">
                    <a16:creationId xmlns:a16="http://schemas.microsoft.com/office/drawing/2014/main" xmlns="" id="{590F3FA9-9BBC-44B1-9804-99DFC4D76C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99" y="1576"/>
                <a:ext cx="2" cy="39"/>
              </a:xfrm>
              <a:prstGeom prst="rect">
                <a:avLst/>
              </a:prstGeom>
              <a:solidFill>
                <a:srgbClr val="C2C2C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474" name="Rectangle 283">
                <a:extLst>
                  <a:ext uri="{FF2B5EF4-FFF2-40B4-BE49-F238E27FC236}">
                    <a16:creationId xmlns:a16="http://schemas.microsoft.com/office/drawing/2014/main" xmlns="" id="{B1CE6D41-5945-4989-906B-66EC033507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01" y="1576"/>
                <a:ext cx="3" cy="39"/>
              </a:xfrm>
              <a:prstGeom prst="rect">
                <a:avLst/>
              </a:prstGeom>
              <a:solidFill>
                <a:srgbClr val="BFBFB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475" name="Rectangle 284">
                <a:extLst>
                  <a:ext uri="{FF2B5EF4-FFF2-40B4-BE49-F238E27FC236}">
                    <a16:creationId xmlns:a16="http://schemas.microsoft.com/office/drawing/2014/main" xmlns="" id="{195EAEA0-8FA4-487B-91DB-C8C4C8F158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04" y="1576"/>
                <a:ext cx="2" cy="39"/>
              </a:xfrm>
              <a:prstGeom prst="rect">
                <a:avLst/>
              </a:prstGeom>
              <a:solidFill>
                <a:srgbClr val="BBBBB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476" name="Rectangle 285">
                <a:extLst>
                  <a:ext uri="{FF2B5EF4-FFF2-40B4-BE49-F238E27FC236}">
                    <a16:creationId xmlns:a16="http://schemas.microsoft.com/office/drawing/2014/main" xmlns="" id="{6A29AE54-47A3-4022-A720-4D85D95707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06" y="1576"/>
                <a:ext cx="1" cy="39"/>
              </a:xfrm>
              <a:prstGeom prst="rect">
                <a:avLst/>
              </a:prstGeom>
              <a:solidFill>
                <a:srgbClr val="B9B9B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477" name="Rectangle 286">
                <a:extLst>
                  <a:ext uri="{FF2B5EF4-FFF2-40B4-BE49-F238E27FC236}">
                    <a16:creationId xmlns:a16="http://schemas.microsoft.com/office/drawing/2014/main" xmlns="" id="{5E6C8D48-56C5-4DEF-8E08-78B6E6BE25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07" y="1576"/>
                <a:ext cx="2" cy="39"/>
              </a:xfrm>
              <a:prstGeom prst="rect">
                <a:avLst/>
              </a:prstGeom>
              <a:solidFill>
                <a:srgbClr val="B7B7B7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478" name="Rectangle 287">
                <a:extLst>
                  <a:ext uri="{FF2B5EF4-FFF2-40B4-BE49-F238E27FC236}">
                    <a16:creationId xmlns:a16="http://schemas.microsoft.com/office/drawing/2014/main" xmlns="" id="{8B4832E3-DBE0-4652-8236-DC40D2BAD8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09" y="1576"/>
                <a:ext cx="3" cy="39"/>
              </a:xfrm>
              <a:prstGeom prst="rect">
                <a:avLst/>
              </a:prstGeom>
              <a:solidFill>
                <a:srgbClr val="B3B3B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479" name="Rectangle 288">
                <a:extLst>
                  <a:ext uri="{FF2B5EF4-FFF2-40B4-BE49-F238E27FC236}">
                    <a16:creationId xmlns:a16="http://schemas.microsoft.com/office/drawing/2014/main" xmlns="" id="{15C4F4D1-10CE-4B07-9A5C-16AAB39BC3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12" y="1576"/>
                <a:ext cx="2" cy="39"/>
              </a:xfrm>
              <a:prstGeom prst="rect">
                <a:avLst/>
              </a:prstGeom>
              <a:solidFill>
                <a:srgbClr val="B0B0B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480" name="Rectangle 289">
                <a:extLst>
                  <a:ext uri="{FF2B5EF4-FFF2-40B4-BE49-F238E27FC236}">
                    <a16:creationId xmlns:a16="http://schemas.microsoft.com/office/drawing/2014/main" xmlns="" id="{91DB89B0-FBB9-4A72-ABB5-B63F85BFDB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14" y="1576"/>
                <a:ext cx="1" cy="39"/>
              </a:xfrm>
              <a:prstGeom prst="rect">
                <a:avLst/>
              </a:prstGeom>
              <a:solidFill>
                <a:srgbClr val="AEAEAE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481" name="Rectangle 290">
                <a:extLst>
                  <a:ext uri="{FF2B5EF4-FFF2-40B4-BE49-F238E27FC236}">
                    <a16:creationId xmlns:a16="http://schemas.microsoft.com/office/drawing/2014/main" xmlns="" id="{0A0F1376-A591-4B8E-A521-6915E74E26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15" y="1576"/>
                <a:ext cx="2" cy="39"/>
              </a:xfrm>
              <a:prstGeom prst="rect">
                <a:avLst/>
              </a:prstGeom>
              <a:solidFill>
                <a:srgbClr val="ACACA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482" name="Rectangle 291">
                <a:extLst>
                  <a:ext uri="{FF2B5EF4-FFF2-40B4-BE49-F238E27FC236}">
                    <a16:creationId xmlns:a16="http://schemas.microsoft.com/office/drawing/2014/main" xmlns="" id="{C133F127-BDE6-427B-A150-241BF8A40F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17" y="1576"/>
                <a:ext cx="3" cy="39"/>
              </a:xfrm>
              <a:prstGeom prst="rect">
                <a:avLst/>
              </a:prstGeom>
              <a:solidFill>
                <a:srgbClr val="AAAAA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483" name="Rectangle 292">
                <a:extLst>
                  <a:ext uri="{FF2B5EF4-FFF2-40B4-BE49-F238E27FC236}">
                    <a16:creationId xmlns:a16="http://schemas.microsoft.com/office/drawing/2014/main" xmlns="" id="{6BD3EBDD-25BE-45C9-AAE4-1125C88C88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20" y="1576"/>
                <a:ext cx="2" cy="39"/>
              </a:xfrm>
              <a:prstGeom prst="rect">
                <a:avLst/>
              </a:prstGeom>
              <a:solidFill>
                <a:srgbClr val="A8A8A8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484" name="Rectangle 293">
                <a:extLst>
                  <a:ext uri="{FF2B5EF4-FFF2-40B4-BE49-F238E27FC236}">
                    <a16:creationId xmlns:a16="http://schemas.microsoft.com/office/drawing/2014/main" xmlns="" id="{9604E869-C0A9-4FAB-9599-A72D2595D4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22" y="1576"/>
                <a:ext cx="1" cy="39"/>
              </a:xfrm>
              <a:prstGeom prst="rect">
                <a:avLst/>
              </a:prstGeom>
              <a:solidFill>
                <a:srgbClr val="A7A7A7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485" name="Rectangle 294">
                <a:extLst>
                  <a:ext uri="{FF2B5EF4-FFF2-40B4-BE49-F238E27FC236}">
                    <a16:creationId xmlns:a16="http://schemas.microsoft.com/office/drawing/2014/main" xmlns="" id="{EAD4B185-BF7B-4D9C-871A-96EA90DBC7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23" y="1576"/>
                <a:ext cx="2" cy="39"/>
              </a:xfrm>
              <a:prstGeom prst="rect">
                <a:avLst/>
              </a:prstGeom>
              <a:solidFill>
                <a:srgbClr val="A6A6A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486" name="Rectangle 295">
                <a:extLst>
                  <a:ext uri="{FF2B5EF4-FFF2-40B4-BE49-F238E27FC236}">
                    <a16:creationId xmlns:a16="http://schemas.microsoft.com/office/drawing/2014/main" xmlns="" id="{8506C6AA-EDCC-48A4-9C53-3076505675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25" y="1576"/>
                <a:ext cx="3" cy="39"/>
              </a:xfrm>
              <a:prstGeom prst="rect">
                <a:avLst/>
              </a:prstGeom>
              <a:solidFill>
                <a:srgbClr val="A5A5A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487" name="Rectangle 296">
                <a:extLst>
                  <a:ext uri="{FF2B5EF4-FFF2-40B4-BE49-F238E27FC236}">
                    <a16:creationId xmlns:a16="http://schemas.microsoft.com/office/drawing/2014/main" xmlns="" id="{ECF7D1E3-47F0-42FB-8A2D-F7E8B4915F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28" y="1576"/>
                <a:ext cx="2" cy="39"/>
              </a:xfrm>
              <a:prstGeom prst="rect">
                <a:avLst/>
              </a:prstGeom>
              <a:solidFill>
                <a:srgbClr val="A5A5A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  <p:grpSp>
          <p:nvGrpSpPr>
            <p:cNvPr id="71" name="Group 297">
              <a:extLst>
                <a:ext uri="{FF2B5EF4-FFF2-40B4-BE49-F238E27FC236}">
                  <a16:creationId xmlns:a16="http://schemas.microsoft.com/office/drawing/2014/main" xmlns="" id="{439A96AF-707D-4D13-ADDA-BD38F5198A5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27" y="1572"/>
              <a:ext cx="48" cy="40"/>
              <a:chOff x="2727" y="1572"/>
              <a:chExt cx="48" cy="40"/>
            </a:xfrm>
          </p:grpSpPr>
          <p:sp>
            <p:nvSpPr>
              <p:cNvPr id="387" name="Rectangle 298">
                <a:extLst>
                  <a:ext uri="{FF2B5EF4-FFF2-40B4-BE49-F238E27FC236}">
                    <a16:creationId xmlns:a16="http://schemas.microsoft.com/office/drawing/2014/main" xmlns="" id="{67AA1EF7-34AE-4F3F-A908-2F413904FC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27" y="1572"/>
                <a:ext cx="2" cy="40"/>
              </a:xfrm>
              <a:prstGeom prst="rect">
                <a:avLst/>
              </a:prstGeom>
              <a:solidFill>
                <a:srgbClr val="CDCDC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388" name="Rectangle 299">
                <a:extLst>
                  <a:ext uri="{FF2B5EF4-FFF2-40B4-BE49-F238E27FC236}">
                    <a16:creationId xmlns:a16="http://schemas.microsoft.com/office/drawing/2014/main" xmlns="" id="{5B151C45-D810-4CCC-87DC-D34270F6E1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29" y="1572"/>
                <a:ext cx="1" cy="40"/>
              </a:xfrm>
              <a:prstGeom prst="rect">
                <a:avLst/>
              </a:prstGeom>
              <a:solidFill>
                <a:srgbClr val="CDCDC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389" name="Rectangle 300">
                <a:extLst>
                  <a:ext uri="{FF2B5EF4-FFF2-40B4-BE49-F238E27FC236}">
                    <a16:creationId xmlns:a16="http://schemas.microsoft.com/office/drawing/2014/main" xmlns="" id="{711A9DAE-53D2-4FA1-A47B-5466B5CC05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30" y="1572"/>
                <a:ext cx="4" cy="40"/>
              </a:xfrm>
              <a:prstGeom prst="rect">
                <a:avLst/>
              </a:prstGeom>
              <a:solidFill>
                <a:srgbClr val="CCCCC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390" name="Rectangle 301">
                <a:extLst>
                  <a:ext uri="{FF2B5EF4-FFF2-40B4-BE49-F238E27FC236}">
                    <a16:creationId xmlns:a16="http://schemas.microsoft.com/office/drawing/2014/main" xmlns="" id="{BF2F4362-33AB-4485-9C80-5CE3B7B1B2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34" y="1572"/>
                <a:ext cx="1" cy="40"/>
              </a:xfrm>
              <a:prstGeom prst="rect">
                <a:avLst/>
              </a:prstGeom>
              <a:solidFill>
                <a:srgbClr val="CBCBC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391" name="Rectangle 302">
                <a:extLst>
                  <a:ext uri="{FF2B5EF4-FFF2-40B4-BE49-F238E27FC236}">
                    <a16:creationId xmlns:a16="http://schemas.microsoft.com/office/drawing/2014/main" xmlns="" id="{9E9B08EF-34B4-4290-8D5E-72253655B1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35" y="1572"/>
                <a:ext cx="2" cy="40"/>
              </a:xfrm>
              <a:prstGeom prst="rect">
                <a:avLst/>
              </a:prstGeom>
              <a:solidFill>
                <a:srgbClr val="CACAC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392" name="Rectangle 303">
                <a:extLst>
                  <a:ext uri="{FF2B5EF4-FFF2-40B4-BE49-F238E27FC236}">
                    <a16:creationId xmlns:a16="http://schemas.microsoft.com/office/drawing/2014/main" xmlns="" id="{397546B7-389F-46E1-AC8E-BC20A1E0CF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37" y="1572"/>
                <a:ext cx="1" cy="40"/>
              </a:xfrm>
              <a:prstGeom prst="rect">
                <a:avLst/>
              </a:prstGeom>
              <a:solidFill>
                <a:srgbClr val="C9C9C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393" name="Rectangle 304">
                <a:extLst>
                  <a:ext uri="{FF2B5EF4-FFF2-40B4-BE49-F238E27FC236}">
                    <a16:creationId xmlns:a16="http://schemas.microsoft.com/office/drawing/2014/main" xmlns="" id="{4EF10F95-F683-4C66-9E15-06766C4964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38" y="1572"/>
                <a:ext cx="4" cy="40"/>
              </a:xfrm>
              <a:prstGeom prst="rect">
                <a:avLst/>
              </a:prstGeom>
              <a:solidFill>
                <a:srgbClr val="C8C8C8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394" name="Rectangle 305">
                <a:extLst>
                  <a:ext uri="{FF2B5EF4-FFF2-40B4-BE49-F238E27FC236}">
                    <a16:creationId xmlns:a16="http://schemas.microsoft.com/office/drawing/2014/main" xmlns="" id="{F7105343-5914-4119-B312-5E6464D566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42" y="1572"/>
                <a:ext cx="1" cy="40"/>
              </a:xfrm>
              <a:prstGeom prst="rect">
                <a:avLst/>
              </a:prstGeom>
              <a:solidFill>
                <a:srgbClr val="C5C5C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395" name="Rectangle 306">
                <a:extLst>
                  <a:ext uri="{FF2B5EF4-FFF2-40B4-BE49-F238E27FC236}">
                    <a16:creationId xmlns:a16="http://schemas.microsoft.com/office/drawing/2014/main" xmlns="" id="{82912D10-3EEC-4155-89B3-B08048E7C0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43" y="1572"/>
                <a:ext cx="2" cy="40"/>
              </a:xfrm>
              <a:prstGeom prst="rect">
                <a:avLst/>
              </a:prstGeom>
              <a:solidFill>
                <a:srgbClr val="C4C4C4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396" name="Rectangle 307">
                <a:extLst>
                  <a:ext uri="{FF2B5EF4-FFF2-40B4-BE49-F238E27FC236}">
                    <a16:creationId xmlns:a16="http://schemas.microsoft.com/office/drawing/2014/main" xmlns="" id="{AF21B361-8865-4076-A97D-D3863E8319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45" y="1572"/>
                <a:ext cx="1" cy="40"/>
              </a:xfrm>
              <a:prstGeom prst="rect">
                <a:avLst/>
              </a:prstGeom>
              <a:solidFill>
                <a:srgbClr val="C2C2C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397" name="Rectangle 308">
                <a:extLst>
                  <a:ext uri="{FF2B5EF4-FFF2-40B4-BE49-F238E27FC236}">
                    <a16:creationId xmlns:a16="http://schemas.microsoft.com/office/drawing/2014/main" xmlns="" id="{1BF30CE3-98D6-4D9F-ABAC-B50D0B81A2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46" y="1572"/>
                <a:ext cx="4" cy="40"/>
              </a:xfrm>
              <a:prstGeom prst="rect">
                <a:avLst/>
              </a:prstGeom>
              <a:solidFill>
                <a:srgbClr val="BFBFB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398" name="Rectangle 309">
                <a:extLst>
                  <a:ext uri="{FF2B5EF4-FFF2-40B4-BE49-F238E27FC236}">
                    <a16:creationId xmlns:a16="http://schemas.microsoft.com/office/drawing/2014/main" xmlns="" id="{473851A5-261C-465E-9A5F-1ED291ABF6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50" y="1572"/>
                <a:ext cx="1" cy="40"/>
              </a:xfrm>
              <a:prstGeom prst="rect">
                <a:avLst/>
              </a:prstGeom>
              <a:solidFill>
                <a:srgbClr val="BBBBB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399" name="Rectangle 310">
                <a:extLst>
                  <a:ext uri="{FF2B5EF4-FFF2-40B4-BE49-F238E27FC236}">
                    <a16:creationId xmlns:a16="http://schemas.microsoft.com/office/drawing/2014/main" xmlns="" id="{1FABCDDE-1012-4EA0-B8C6-7022819291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51" y="1572"/>
                <a:ext cx="2" cy="40"/>
              </a:xfrm>
              <a:prstGeom prst="rect">
                <a:avLst/>
              </a:prstGeom>
              <a:solidFill>
                <a:srgbClr val="B9B9B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400" name="Rectangle 311">
                <a:extLst>
                  <a:ext uri="{FF2B5EF4-FFF2-40B4-BE49-F238E27FC236}">
                    <a16:creationId xmlns:a16="http://schemas.microsoft.com/office/drawing/2014/main" xmlns="" id="{69210324-0DB1-4756-8346-CA3FEF1AE7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53" y="1572"/>
                <a:ext cx="1" cy="40"/>
              </a:xfrm>
              <a:prstGeom prst="rect">
                <a:avLst/>
              </a:prstGeom>
              <a:solidFill>
                <a:srgbClr val="B7B7B7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401" name="Rectangle 312">
                <a:extLst>
                  <a:ext uri="{FF2B5EF4-FFF2-40B4-BE49-F238E27FC236}">
                    <a16:creationId xmlns:a16="http://schemas.microsoft.com/office/drawing/2014/main" xmlns="" id="{9B7FDFD9-CAD5-465F-84B2-A7BFC0CA86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54" y="1572"/>
                <a:ext cx="4" cy="40"/>
              </a:xfrm>
              <a:prstGeom prst="rect">
                <a:avLst/>
              </a:prstGeom>
              <a:solidFill>
                <a:srgbClr val="B3B3B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402" name="Rectangle 313">
                <a:extLst>
                  <a:ext uri="{FF2B5EF4-FFF2-40B4-BE49-F238E27FC236}">
                    <a16:creationId xmlns:a16="http://schemas.microsoft.com/office/drawing/2014/main" xmlns="" id="{E628314C-DB1E-46CD-AC16-FFAF5587B0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58" y="1572"/>
                <a:ext cx="1" cy="40"/>
              </a:xfrm>
              <a:prstGeom prst="rect">
                <a:avLst/>
              </a:prstGeom>
              <a:solidFill>
                <a:srgbClr val="B0B0B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403" name="Rectangle 314">
                <a:extLst>
                  <a:ext uri="{FF2B5EF4-FFF2-40B4-BE49-F238E27FC236}">
                    <a16:creationId xmlns:a16="http://schemas.microsoft.com/office/drawing/2014/main" xmlns="" id="{116FB115-C9FC-4486-971C-4630B4FF17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59" y="1572"/>
                <a:ext cx="2" cy="40"/>
              </a:xfrm>
              <a:prstGeom prst="rect">
                <a:avLst/>
              </a:prstGeom>
              <a:solidFill>
                <a:srgbClr val="AEAEAE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404" name="Rectangle 315">
                <a:extLst>
                  <a:ext uri="{FF2B5EF4-FFF2-40B4-BE49-F238E27FC236}">
                    <a16:creationId xmlns:a16="http://schemas.microsoft.com/office/drawing/2014/main" xmlns="" id="{C48DE77A-F029-45F7-B172-E4D99AD96B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61" y="1572"/>
                <a:ext cx="1" cy="40"/>
              </a:xfrm>
              <a:prstGeom prst="rect">
                <a:avLst/>
              </a:prstGeom>
              <a:solidFill>
                <a:srgbClr val="ACACA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405" name="Rectangle 316">
                <a:extLst>
                  <a:ext uri="{FF2B5EF4-FFF2-40B4-BE49-F238E27FC236}">
                    <a16:creationId xmlns:a16="http://schemas.microsoft.com/office/drawing/2014/main" xmlns="" id="{710393A3-9BCB-4098-B62E-F7438A19D3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62" y="1572"/>
                <a:ext cx="4" cy="40"/>
              </a:xfrm>
              <a:prstGeom prst="rect">
                <a:avLst/>
              </a:prstGeom>
              <a:solidFill>
                <a:srgbClr val="AAAAA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406" name="Rectangle 317">
                <a:extLst>
                  <a:ext uri="{FF2B5EF4-FFF2-40B4-BE49-F238E27FC236}">
                    <a16:creationId xmlns:a16="http://schemas.microsoft.com/office/drawing/2014/main" xmlns="" id="{838B69B7-894A-436F-B196-5BDE99296C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66" y="1572"/>
                <a:ext cx="1" cy="40"/>
              </a:xfrm>
              <a:prstGeom prst="rect">
                <a:avLst/>
              </a:prstGeom>
              <a:solidFill>
                <a:srgbClr val="A8A8A8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407" name="Rectangle 318">
                <a:extLst>
                  <a:ext uri="{FF2B5EF4-FFF2-40B4-BE49-F238E27FC236}">
                    <a16:creationId xmlns:a16="http://schemas.microsoft.com/office/drawing/2014/main" xmlns="" id="{4461A7E8-ABFB-4BAC-B655-8174C91F6D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67" y="1572"/>
                <a:ext cx="2" cy="40"/>
              </a:xfrm>
              <a:prstGeom prst="rect">
                <a:avLst/>
              </a:prstGeom>
              <a:solidFill>
                <a:srgbClr val="A7A7A7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408" name="Rectangle 319">
                <a:extLst>
                  <a:ext uri="{FF2B5EF4-FFF2-40B4-BE49-F238E27FC236}">
                    <a16:creationId xmlns:a16="http://schemas.microsoft.com/office/drawing/2014/main" xmlns="" id="{EEDA4F74-FD5B-45CC-9EF2-900E1E6309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69" y="1572"/>
                <a:ext cx="1" cy="40"/>
              </a:xfrm>
              <a:prstGeom prst="rect">
                <a:avLst/>
              </a:prstGeom>
              <a:solidFill>
                <a:srgbClr val="A6A6A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409" name="Rectangle 320">
                <a:extLst>
                  <a:ext uri="{FF2B5EF4-FFF2-40B4-BE49-F238E27FC236}">
                    <a16:creationId xmlns:a16="http://schemas.microsoft.com/office/drawing/2014/main" xmlns="" id="{DE1E1036-7912-4983-9AEE-73D79BEC41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70" y="1572"/>
                <a:ext cx="4" cy="40"/>
              </a:xfrm>
              <a:prstGeom prst="rect">
                <a:avLst/>
              </a:prstGeom>
              <a:solidFill>
                <a:srgbClr val="A5A5A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410" name="Rectangle 321">
                <a:extLst>
                  <a:ext uri="{FF2B5EF4-FFF2-40B4-BE49-F238E27FC236}">
                    <a16:creationId xmlns:a16="http://schemas.microsoft.com/office/drawing/2014/main" xmlns="" id="{E457EF1A-00DA-4838-A227-D0B3BD4FB5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74" y="1572"/>
                <a:ext cx="1" cy="40"/>
              </a:xfrm>
              <a:prstGeom prst="rect">
                <a:avLst/>
              </a:prstGeom>
              <a:solidFill>
                <a:srgbClr val="A5A5A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411" name="Freeform 322">
                <a:extLst>
                  <a:ext uri="{FF2B5EF4-FFF2-40B4-BE49-F238E27FC236}">
                    <a16:creationId xmlns:a16="http://schemas.microsoft.com/office/drawing/2014/main" xmlns="" id="{D66949C0-7EFD-4FE6-B507-D7B8F32073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27" y="1572"/>
                <a:ext cx="47" cy="38"/>
              </a:xfrm>
              <a:custGeom>
                <a:avLst/>
                <a:gdLst>
                  <a:gd name="T0" fmla="*/ 39 w 47"/>
                  <a:gd name="T1" fmla="*/ 33 h 38"/>
                  <a:gd name="T2" fmla="*/ 39 w 47"/>
                  <a:gd name="T3" fmla="*/ 9 h 38"/>
                  <a:gd name="T4" fmla="*/ 45 w 47"/>
                  <a:gd name="T5" fmla="*/ 6 h 38"/>
                  <a:gd name="T6" fmla="*/ 47 w 47"/>
                  <a:gd name="T7" fmla="*/ 0 h 38"/>
                  <a:gd name="T8" fmla="*/ 0 w 47"/>
                  <a:gd name="T9" fmla="*/ 0 h 38"/>
                  <a:gd name="T10" fmla="*/ 0 w 47"/>
                  <a:gd name="T11" fmla="*/ 6 h 38"/>
                  <a:gd name="T12" fmla="*/ 8 w 47"/>
                  <a:gd name="T13" fmla="*/ 11 h 38"/>
                  <a:gd name="T14" fmla="*/ 8 w 47"/>
                  <a:gd name="T15" fmla="*/ 38 h 38"/>
                  <a:gd name="T16" fmla="*/ 39 w 47"/>
                  <a:gd name="T17" fmla="*/ 33 h 38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47"/>
                  <a:gd name="T28" fmla="*/ 0 h 38"/>
                  <a:gd name="T29" fmla="*/ 47 w 47"/>
                  <a:gd name="T30" fmla="*/ 38 h 38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47" h="38">
                    <a:moveTo>
                      <a:pt x="39" y="33"/>
                    </a:moveTo>
                    <a:lnTo>
                      <a:pt x="39" y="9"/>
                    </a:lnTo>
                    <a:lnTo>
                      <a:pt x="45" y="6"/>
                    </a:lnTo>
                    <a:lnTo>
                      <a:pt x="47" y="0"/>
                    </a:lnTo>
                    <a:lnTo>
                      <a:pt x="0" y="0"/>
                    </a:lnTo>
                    <a:lnTo>
                      <a:pt x="0" y="6"/>
                    </a:lnTo>
                    <a:lnTo>
                      <a:pt x="8" y="11"/>
                    </a:lnTo>
                    <a:lnTo>
                      <a:pt x="8" y="38"/>
                    </a:lnTo>
                    <a:lnTo>
                      <a:pt x="39" y="33"/>
                    </a:lnTo>
                    <a:close/>
                  </a:path>
                </a:pathLst>
              </a:custGeom>
              <a:solidFill>
                <a:srgbClr val="A5A5A5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412" name="Freeform 323">
                <a:extLst>
                  <a:ext uri="{FF2B5EF4-FFF2-40B4-BE49-F238E27FC236}">
                    <a16:creationId xmlns:a16="http://schemas.microsoft.com/office/drawing/2014/main" xmlns="" id="{2BFC384C-496E-49B5-B9CB-943361D938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27" y="1572"/>
                <a:ext cx="47" cy="38"/>
              </a:xfrm>
              <a:custGeom>
                <a:avLst/>
                <a:gdLst>
                  <a:gd name="T0" fmla="*/ 39 w 47"/>
                  <a:gd name="T1" fmla="*/ 33 h 38"/>
                  <a:gd name="T2" fmla="*/ 39 w 47"/>
                  <a:gd name="T3" fmla="*/ 9 h 38"/>
                  <a:gd name="T4" fmla="*/ 45 w 47"/>
                  <a:gd name="T5" fmla="*/ 6 h 38"/>
                  <a:gd name="T6" fmla="*/ 47 w 47"/>
                  <a:gd name="T7" fmla="*/ 0 h 38"/>
                  <a:gd name="T8" fmla="*/ 0 w 47"/>
                  <a:gd name="T9" fmla="*/ 0 h 38"/>
                  <a:gd name="T10" fmla="*/ 0 w 47"/>
                  <a:gd name="T11" fmla="*/ 6 h 38"/>
                  <a:gd name="T12" fmla="*/ 8 w 47"/>
                  <a:gd name="T13" fmla="*/ 11 h 38"/>
                  <a:gd name="T14" fmla="*/ 8 w 47"/>
                  <a:gd name="T15" fmla="*/ 38 h 38"/>
                  <a:gd name="T16" fmla="*/ 39 w 47"/>
                  <a:gd name="T17" fmla="*/ 33 h 38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47"/>
                  <a:gd name="T28" fmla="*/ 0 h 38"/>
                  <a:gd name="T29" fmla="*/ 47 w 47"/>
                  <a:gd name="T30" fmla="*/ 38 h 38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47" h="38">
                    <a:moveTo>
                      <a:pt x="39" y="33"/>
                    </a:moveTo>
                    <a:lnTo>
                      <a:pt x="39" y="9"/>
                    </a:lnTo>
                    <a:lnTo>
                      <a:pt x="45" y="6"/>
                    </a:lnTo>
                    <a:lnTo>
                      <a:pt x="47" y="0"/>
                    </a:lnTo>
                    <a:lnTo>
                      <a:pt x="0" y="0"/>
                    </a:lnTo>
                    <a:lnTo>
                      <a:pt x="0" y="6"/>
                    </a:lnTo>
                    <a:lnTo>
                      <a:pt x="8" y="11"/>
                    </a:lnTo>
                    <a:lnTo>
                      <a:pt x="8" y="38"/>
                    </a:lnTo>
                    <a:lnTo>
                      <a:pt x="39" y="33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413" name="Rectangle 324">
                <a:extLst>
                  <a:ext uri="{FF2B5EF4-FFF2-40B4-BE49-F238E27FC236}">
                    <a16:creationId xmlns:a16="http://schemas.microsoft.com/office/drawing/2014/main" xmlns="" id="{E80BDF8E-8138-43DF-9F0A-4EB63A0CC3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27" y="1572"/>
                <a:ext cx="2" cy="40"/>
              </a:xfrm>
              <a:prstGeom prst="rect">
                <a:avLst/>
              </a:prstGeom>
              <a:solidFill>
                <a:srgbClr val="CDCDC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414" name="Rectangle 325">
                <a:extLst>
                  <a:ext uri="{FF2B5EF4-FFF2-40B4-BE49-F238E27FC236}">
                    <a16:creationId xmlns:a16="http://schemas.microsoft.com/office/drawing/2014/main" xmlns="" id="{3CCB8E7F-B098-43E9-A689-A87CBF6685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29" y="1572"/>
                <a:ext cx="1" cy="40"/>
              </a:xfrm>
              <a:prstGeom prst="rect">
                <a:avLst/>
              </a:prstGeom>
              <a:solidFill>
                <a:srgbClr val="CDCDC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415" name="Rectangle 326">
                <a:extLst>
                  <a:ext uri="{FF2B5EF4-FFF2-40B4-BE49-F238E27FC236}">
                    <a16:creationId xmlns:a16="http://schemas.microsoft.com/office/drawing/2014/main" xmlns="" id="{6D970871-0B1E-42BE-9D0A-096C134306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30" y="1572"/>
                <a:ext cx="4" cy="40"/>
              </a:xfrm>
              <a:prstGeom prst="rect">
                <a:avLst/>
              </a:prstGeom>
              <a:solidFill>
                <a:srgbClr val="CCCCC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416" name="Rectangle 327">
                <a:extLst>
                  <a:ext uri="{FF2B5EF4-FFF2-40B4-BE49-F238E27FC236}">
                    <a16:creationId xmlns:a16="http://schemas.microsoft.com/office/drawing/2014/main" xmlns="" id="{9A39B037-91B6-44D9-B51B-AA6FDB24AD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34" y="1572"/>
                <a:ext cx="1" cy="40"/>
              </a:xfrm>
              <a:prstGeom prst="rect">
                <a:avLst/>
              </a:prstGeom>
              <a:solidFill>
                <a:srgbClr val="CBCBC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417" name="Rectangle 328">
                <a:extLst>
                  <a:ext uri="{FF2B5EF4-FFF2-40B4-BE49-F238E27FC236}">
                    <a16:creationId xmlns:a16="http://schemas.microsoft.com/office/drawing/2014/main" xmlns="" id="{97686C6C-5057-48BF-A82C-C7ADFE1ABF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35" y="1572"/>
                <a:ext cx="2" cy="40"/>
              </a:xfrm>
              <a:prstGeom prst="rect">
                <a:avLst/>
              </a:prstGeom>
              <a:solidFill>
                <a:srgbClr val="CACAC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418" name="Rectangle 329">
                <a:extLst>
                  <a:ext uri="{FF2B5EF4-FFF2-40B4-BE49-F238E27FC236}">
                    <a16:creationId xmlns:a16="http://schemas.microsoft.com/office/drawing/2014/main" xmlns="" id="{7BA10694-244E-4411-BE52-327BE17EF1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37" y="1572"/>
                <a:ext cx="1" cy="40"/>
              </a:xfrm>
              <a:prstGeom prst="rect">
                <a:avLst/>
              </a:prstGeom>
              <a:solidFill>
                <a:srgbClr val="C9C9C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419" name="Rectangle 330">
                <a:extLst>
                  <a:ext uri="{FF2B5EF4-FFF2-40B4-BE49-F238E27FC236}">
                    <a16:creationId xmlns:a16="http://schemas.microsoft.com/office/drawing/2014/main" xmlns="" id="{8FFE957C-260F-437E-975D-171364964D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38" y="1572"/>
                <a:ext cx="4" cy="40"/>
              </a:xfrm>
              <a:prstGeom prst="rect">
                <a:avLst/>
              </a:prstGeom>
              <a:solidFill>
                <a:srgbClr val="C8C8C8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420" name="Rectangle 331">
                <a:extLst>
                  <a:ext uri="{FF2B5EF4-FFF2-40B4-BE49-F238E27FC236}">
                    <a16:creationId xmlns:a16="http://schemas.microsoft.com/office/drawing/2014/main" xmlns="" id="{B6593E66-C78C-483D-8473-95855F9D47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42" y="1572"/>
                <a:ext cx="1" cy="40"/>
              </a:xfrm>
              <a:prstGeom prst="rect">
                <a:avLst/>
              </a:prstGeom>
              <a:solidFill>
                <a:srgbClr val="C5C5C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421" name="Rectangle 332">
                <a:extLst>
                  <a:ext uri="{FF2B5EF4-FFF2-40B4-BE49-F238E27FC236}">
                    <a16:creationId xmlns:a16="http://schemas.microsoft.com/office/drawing/2014/main" xmlns="" id="{50EF5437-0FDE-4C7B-8211-1D63A297BD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43" y="1572"/>
                <a:ext cx="2" cy="40"/>
              </a:xfrm>
              <a:prstGeom prst="rect">
                <a:avLst/>
              </a:prstGeom>
              <a:solidFill>
                <a:srgbClr val="C4C4C4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422" name="Rectangle 333">
                <a:extLst>
                  <a:ext uri="{FF2B5EF4-FFF2-40B4-BE49-F238E27FC236}">
                    <a16:creationId xmlns:a16="http://schemas.microsoft.com/office/drawing/2014/main" xmlns="" id="{BED5CFA8-0D97-4763-9B4A-9B49726F96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45" y="1572"/>
                <a:ext cx="1" cy="40"/>
              </a:xfrm>
              <a:prstGeom prst="rect">
                <a:avLst/>
              </a:prstGeom>
              <a:solidFill>
                <a:srgbClr val="C2C2C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423" name="Rectangle 334">
                <a:extLst>
                  <a:ext uri="{FF2B5EF4-FFF2-40B4-BE49-F238E27FC236}">
                    <a16:creationId xmlns:a16="http://schemas.microsoft.com/office/drawing/2014/main" xmlns="" id="{33356042-6C6D-4118-9548-E834323F74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46" y="1572"/>
                <a:ext cx="4" cy="40"/>
              </a:xfrm>
              <a:prstGeom prst="rect">
                <a:avLst/>
              </a:prstGeom>
              <a:solidFill>
                <a:srgbClr val="BFBFB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424" name="Rectangle 335">
                <a:extLst>
                  <a:ext uri="{FF2B5EF4-FFF2-40B4-BE49-F238E27FC236}">
                    <a16:creationId xmlns:a16="http://schemas.microsoft.com/office/drawing/2014/main" xmlns="" id="{9A92B586-885B-45E8-88E0-1BEF5E9673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50" y="1572"/>
                <a:ext cx="1" cy="40"/>
              </a:xfrm>
              <a:prstGeom prst="rect">
                <a:avLst/>
              </a:prstGeom>
              <a:solidFill>
                <a:srgbClr val="BBBBB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425" name="Rectangle 336">
                <a:extLst>
                  <a:ext uri="{FF2B5EF4-FFF2-40B4-BE49-F238E27FC236}">
                    <a16:creationId xmlns:a16="http://schemas.microsoft.com/office/drawing/2014/main" xmlns="" id="{EA1480AC-0A73-46E9-AA23-C9214F7EF0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51" y="1572"/>
                <a:ext cx="2" cy="40"/>
              </a:xfrm>
              <a:prstGeom prst="rect">
                <a:avLst/>
              </a:prstGeom>
              <a:solidFill>
                <a:srgbClr val="B9B9B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426" name="Rectangle 337">
                <a:extLst>
                  <a:ext uri="{FF2B5EF4-FFF2-40B4-BE49-F238E27FC236}">
                    <a16:creationId xmlns:a16="http://schemas.microsoft.com/office/drawing/2014/main" xmlns="" id="{C05DDA22-E9F4-4667-92FF-D8F777BB62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53" y="1572"/>
                <a:ext cx="1" cy="40"/>
              </a:xfrm>
              <a:prstGeom prst="rect">
                <a:avLst/>
              </a:prstGeom>
              <a:solidFill>
                <a:srgbClr val="B7B7B7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427" name="Rectangle 338">
                <a:extLst>
                  <a:ext uri="{FF2B5EF4-FFF2-40B4-BE49-F238E27FC236}">
                    <a16:creationId xmlns:a16="http://schemas.microsoft.com/office/drawing/2014/main" xmlns="" id="{62DD6A5E-4781-446A-B32D-99DA0C219B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54" y="1572"/>
                <a:ext cx="4" cy="40"/>
              </a:xfrm>
              <a:prstGeom prst="rect">
                <a:avLst/>
              </a:prstGeom>
              <a:solidFill>
                <a:srgbClr val="B3B3B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428" name="Rectangle 339">
                <a:extLst>
                  <a:ext uri="{FF2B5EF4-FFF2-40B4-BE49-F238E27FC236}">
                    <a16:creationId xmlns:a16="http://schemas.microsoft.com/office/drawing/2014/main" xmlns="" id="{56B36BF7-A6CC-461F-A95F-13979682F3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58" y="1572"/>
                <a:ext cx="1" cy="40"/>
              </a:xfrm>
              <a:prstGeom prst="rect">
                <a:avLst/>
              </a:prstGeom>
              <a:solidFill>
                <a:srgbClr val="B0B0B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429" name="Rectangle 340">
                <a:extLst>
                  <a:ext uri="{FF2B5EF4-FFF2-40B4-BE49-F238E27FC236}">
                    <a16:creationId xmlns:a16="http://schemas.microsoft.com/office/drawing/2014/main" xmlns="" id="{099ED28E-C79D-4A3F-A821-6DEC0DADF7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59" y="1572"/>
                <a:ext cx="2" cy="40"/>
              </a:xfrm>
              <a:prstGeom prst="rect">
                <a:avLst/>
              </a:prstGeom>
              <a:solidFill>
                <a:srgbClr val="AEAEAE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430" name="Rectangle 341">
                <a:extLst>
                  <a:ext uri="{FF2B5EF4-FFF2-40B4-BE49-F238E27FC236}">
                    <a16:creationId xmlns:a16="http://schemas.microsoft.com/office/drawing/2014/main" xmlns="" id="{DDCECD1A-3055-40F4-9A5C-4F330339F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61" y="1572"/>
                <a:ext cx="1" cy="40"/>
              </a:xfrm>
              <a:prstGeom prst="rect">
                <a:avLst/>
              </a:prstGeom>
              <a:solidFill>
                <a:srgbClr val="ACACA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431" name="Rectangle 342">
                <a:extLst>
                  <a:ext uri="{FF2B5EF4-FFF2-40B4-BE49-F238E27FC236}">
                    <a16:creationId xmlns:a16="http://schemas.microsoft.com/office/drawing/2014/main" xmlns="" id="{832FAAAB-7FA2-4B9B-B02A-5A860BCA59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62" y="1572"/>
                <a:ext cx="4" cy="40"/>
              </a:xfrm>
              <a:prstGeom prst="rect">
                <a:avLst/>
              </a:prstGeom>
              <a:solidFill>
                <a:srgbClr val="AAAAA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432" name="Rectangle 343">
                <a:extLst>
                  <a:ext uri="{FF2B5EF4-FFF2-40B4-BE49-F238E27FC236}">
                    <a16:creationId xmlns:a16="http://schemas.microsoft.com/office/drawing/2014/main" xmlns="" id="{D9F6C069-12BB-4402-9773-91560FBC55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66" y="1572"/>
                <a:ext cx="1" cy="40"/>
              </a:xfrm>
              <a:prstGeom prst="rect">
                <a:avLst/>
              </a:prstGeom>
              <a:solidFill>
                <a:srgbClr val="A8A8A8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433" name="Rectangle 344">
                <a:extLst>
                  <a:ext uri="{FF2B5EF4-FFF2-40B4-BE49-F238E27FC236}">
                    <a16:creationId xmlns:a16="http://schemas.microsoft.com/office/drawing/2014/main" xmlns="" id="{D8A23288-C929-4821-BB5B-A5EDF8C00D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67" y="1572"/>
                <a:ext cx="2" cy="40"/>
              </a:xfrm>
              <a:prstGeom prst="rect">
                <a:avLst/>
              </a:prstGeom>
              <a:solidFill>
                <a:srgbClr val="A7A7A7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434" name="Rectangle 345">
                <a:extLst>
                  <a:ext uri="{FF2B5EF4-FFF2-40B4-BE49-F238E27FC236}">
                    <a16:creationId xmlns:a16="http://schemas.microsoft.com/office/drawing/2014/main" xmlns="" id="{E21FEBEF-6055-41EB-B9DD-168BEFD5CB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69" y="1572"/>
                <a:ext cx="1" cy="40"/>
              </a:xfrm>
              <a:prstGeom prst="rect">
                <a:avLst/>
              </a:prstGeom>
              <a:solidFill>
                <a:srgbClr val="A6A6A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435" name="Rectangle 346">
                <a:extLst>
                  <a:ext uri="{FF2B5EF4-FFF2-40B4-BE49-F238E27FC236}">
                    <a16:creationId xmlns:a16="http://schemas.microsoft.com/office/drawing/2014/main" xmlns="" id="{4AAB86C0-BD60-4C25-AC4D-FD5A63109B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70" y="1572"/>
                <a:ext cx="4" cy="40"/>
              </a:xfrm>
              <a:prstGeom prst="rect">
                <a:avLst/>
              </a:prstGeom>
              <a:solidFill>
                <a:srgbClr val="A5A5A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436" name="Rectangle 347">
                <a:extLst>
                  <a:ext uri="{FF2B5EF4-FFF2-40B4-BE49-F238E27FC236}">
                    <a16:creationId xmlns:a16="http://schemas.microsoft.com/office/drawing/2014/main" xmlns="" id="{D8935EB3-808B-468A-B9F7-9E9EEE313A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74" y="1572"/>
                <a:ext cx="1" cy="40"/>
              </a:xfrm>
              <a:prstGeom prst="rect">
                <a:avLst/>
              </a:prstGeom>
              <a:solidFill>
                <a:srgbClr val="A5A5A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  <p:sp>
          <p:nvSpPr>
            <p:cNvPr id="72" name="Line 348">
              <a:extLst>
                <a:ext uri="{FF2B5EF4-FFF2-40B4-BE49-F238E27FC236}">
                  <a16:creationId xmlns:a16="http://schemas.microsoft.com/office/drawing/2014/main" xmlns="" id="{02678A59-C70F-4014-89DD-31A96A9C9E8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438" y="1533"/>
              <a:ext cx="69" cy="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73" name="Freeform 349">
              <a:extLst>
                <a:ext uri="{FF2B5EF4-FFF2-40B4-BE49-F238E27FC236}">
                  <a16:creationId xmlns:a16="http://schemas.microsoft.com/office/drawing/2014/main" xmlns="" id="{1A3C5B8E-B67F-411F-BCEA-E6A9040EB155}"/>
                </a:ext>
              </a:extLst>
            </p:cNvPr>
            <p:cNvSpPr>
              <a:spLocks/>
            </p:cNvSpPr>
            <p:nvPr/>
          </p:nvSpPr>
          <p:spPr bwMode="auto">
            <a:xfrm>
              <a:off x="3364" y="1477"/>
              <a:ext cx="18" cy="53"/>
            </a:xfrm>
            <a:custGeom>
              <a:avLst/>
              <a:gdLst>
                <a:gd name="T0" fmla="*/ 0 w 18"/>
                <a:gd name="T1" fmla="*/ 53 h 53"/>
                <a:gd name="T2" fmla="*/ 0 w 18"/>
                <a:gd name="T3" fmla="*/ 47 h 53"/>
                <a:gd name="T4" fmla="*/ 5 w 18"/>
                <a:gd name="T5" fmla="*/ 47 h 53"/>
                <a:gd name="T6" fmla="*/ 5 w 18"/>
                <a:gd name="T7" fmla="*/ 39 h 53"/>
                <a:gd name="T8" fmla="*/ 10 w 18"/>
                <a:gd name="T9" fmla="*/ 0 h 53"/>
                <a:gd name="T10" fmla="*/ 8 w 18"/>
                <a:gd name="T11" fmla="*/ 39 h 53"/>
                <a:gd name="T12" fmla="*/ 16 w 18"/>
                <a:gd name="T13" fmla="*/ 39 h 53"/>
                <a:gd name="T14" fmla="*/ 13 w 18"/>
                <a:gd name="T15" fmla="*/ 0 h 53"/>
                <a:gd name="T16" fmla="*/ 18 w 18"/>
                <a:gd name="T17" fmla="*/ 42 h 53"/>
                <a:gd name="T18" fmla="*/ 18 w 18"/>
                <a:gd name="T19" fmla="*/ 53 h 53"/>
                <a:gd name="T20" fmla="*/ 0 w 18"/>
                <a:gd name="T21" fmla="*/ 53 h 5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8"/>
                <a:gd name="T34" fmla="*/ 0 h 53"/>
                <a:gd name="T35" fmla="*/ 18 w 18"/>
                <a:gd name="T36" fmla="*/ 53 h 53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8" h="53">
                  <a:moveTo>
                    <a:pt x="0" y="53"/>
                  </a:moveTo>
                  <a:lnTo>
                    <a:pt x="0" y="47"/>
                  </a:lnTo>
                  <a:lnTo>
                    <a:pt x="5" y="47"/>
                  </a:lnTo>
                  <a:lnTo>
                    <a:pt x="5" y="39"/>
                  </a:lnTo>
                  <a:lnTo>
                    <a:pt x="10" y="0"/>
                  </a:lnTo>
                  <a:lnTo>
                    <a:pt x="8" y="39"/>
                  </a:lnTo>
                  <a:lnTo>
                    <a:pt x="16" y="39"/>
                  </a:lnTo>
                  <a:lnTo>
                    <a:pt x="13" y="0"/>
                  </a:lnTo>
                  <a:lnTo>
                    <a:pt x="18" y="42"/>
                  </a:lnTo>
                  <a:lnTo>
                    <a:pt x="18" y="53"/>
                  </a:lnTo>
                  <a:lnTo>
                    <a:pt x="0" y="53"/>
                  </a:lnTo>
                  <a:close/>
                </a:path>
              </a:pathLst>
            </a:custGeom>
            <a:solidFill>
              <a:srgbClr val="91919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grpSp>
          <p:nvGrpSpPr>
            <p:cNvPr id="74" name="Group 350">
              <a:extLst>
                <a:ext uri="{FF2B5EF4-FFF2-40B4-BE49-F238E27FC236}">
                  <a16:creationId xmlns:a16="http://schemas.microsoft.com/office/drawing/2014/main" xmlns="" id="{978A0618-C240-46B1-9D0C-67EF5C71334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391" y="1423"/>
              <a:ext cx="28" cy="96"/>
              <a:chOff x="3391" y="1423"/>
              <a:chExt cx="28" cy="96"/>
            </a:xfrm>
          </p:grpSpPr>
          <p:sp>
            <p:nvSpPr>
              <p:cNvPr id="361" name="Rectangle 351">
                <a:extLst>
                  <a:ext uri="{FF2B5EF4-FFF2-40B4-BE49-F238E27FC236}">
                    <a16:creationId xmlns:a16="http://schemas.microsoft.com/office/drawing/2014/main" xmlns="" id="{E9D85883-11BE-4271-B6C6-3625610F80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91" y="1423"/>
                <a:ext cx="2" cy="96"/>
              </a:xfrm>
              <a:prstGeom prst="rect">
                <a:avLst/>
              </a:prstGeom>
              <a:solidFill>
                <a:srgbClr val="747474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362" name="Rectangle 352">
                <a:extLst>
                  <a:ext uri="{FF2B5EF4-FFF2-40B4-BE49-F238E27FC236}">
                    <a16:creationId xmlns:a16="http://schemas.microsoft.com/office/drawing/2014/main" xmlns="" id="{10F64F86-DC66-480E-9332-8C87F3A4BE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93" y="1423"/>
                <a:ext cx="3" cy="96"/>
              </a:xfrm>
              <a:prstGeom prst="rect">
                <a:avLst/>
              </a:prstGeom>
              <a:solidFill>
                <a:srgbClr val="75757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363" name="Rectangle 353">
                <a:extLst>
                  <a:ext uri="{FF2B5EF4-FFF2-40B4-BE49-F238E27FC236}">
                    <a16:creationId xmlns:a16="http://schemas.microsoft.com/office/drawing/2014/main" xmlns="" id="{5AE94EE1-ABA4-45DD-91B9-14A9EAE5AE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96" y="1423"/>
                <a:ext cx="2" cy="96"/>
              </a:xfrm>
              <a:prstGeom prst="rect">
                <a:avLst/>
              </a:prstGeom>
              <a:solidFill>
                <a:srgbClr val="777777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364" name="Rectangle 354">
                <a:extLst>
                  <a:ext uri="{FF2B5EF4-FFF2-40B4-BE49-F238E27FC236}">
                    <a16:creationId xmlns:a16="http://schemas.microsoft.com/office/drawing/2014/main" xmlns="" id="{8DE81E8B-02F1-427B-806F-A58099F205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98" y="1423"/>
                <a:ext cx="3" cy="96"/>
              </a:xfrm>
              <a:prstGeom prst="rect">
                <a:avLst/>
              </a:prstGeom>
              <a:solidFill>
                <a:srgbClr val="7A7A7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365" name="Rectangle 355">
                <a:extLst>
                  <a:ext uri="{FF2B5EF4-FFF2-40B4-BE49-F238E27FC236}">
                    <a16:creationId xmlns:a16="http://schemas.microsoft.com/office/drawing/2014/main" xmlns="" id="{01C3DE78-FA90-4E82-BFE9-EA8D2A9198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1" y="1423"/>
                <a:ext cx="2" cy="96"/>
              </a:xfrm>
              <a:prstGeom prst="rect">
                <a:avLst/>
              </a:prstGeom>
              <a:solidFill>
                <a:srgbClr val="7D7D7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366" name="Rectangle 356">
                <a:extLst>
                  <a:ext uri="{FF2B5EF4-FFF2-40B4-BE49-F238E27FC236}">
                    <a16:creationId xmlns:a16="http://schemas.microsoft.com/office/drawing/2014/main" xmlns="" id="{087735D4-AA85-4F38-AE4B-747E6C97DA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3" y="1423"/>
                <a:ext cx="1" cy="96"/>
              </a:xfrm>
              <a:prstGeom prst="rect">
                <a:avLst/>
              </a:prstGeom>
              <a:solidFill>
                <a:srgbClr val="80808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367" name="Rectangle 357">
                <a:extLst>
                  <a:ext uri="{FF2B5EF4-FFF2-40B4-BE49-F238E27FC236}">
                    <a16:creationId xmlns:a16="http://schemas.microsoft.com/office/drawing/2014/main" xmlns="" id="{B4DD3E2E-7EC1-4850-9AA8-32DD3DB68F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4" y="1423"/>
                <a:ext cx="3" cy="96"/>
              </a:xfrm>
              <a:prstGeom prst="rect">
                <a:avLst/>
              </a:prstGeom>
              <a:solidFill>
                <a:srgbClr val="848484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368" name="Rectangle 358">
                <a:extLst>
                  <a:ext uri="{FF2B5EF4-FFF2-40B4-BE49-F238E27FC236}">
                    <a16:creationId xmlns:a16="http://schemas.microsoft.com/office/drawing/2014/main" xmlns="" id="{22BF6AE4-E197-4A58-91AB-822D8B3041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7" y="1423"/>
                <a:ext cx="2" cy="96"/>
              </a:xfrm>
              <a:prstGeom prst="rect">
                <a:avLst/>
              </a:prstGeom>
              <a:solidFill>
                <a:srgbClr val="888888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369" name="Rectangle 359">
                <a:extLst>
                  <a:ext uri="{FF2B5EF4-FFF2-40B4-BE49-F238E27FC236}">
                    <a16:creationId xmlns:a16="http://schemas.microsoft.com/office/drawing/2014/main" xmlns="" id="{F6D6135F-2A01-4655-A0BC-4089C03084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9" y="1423"/>
                <a:ext cx="3" cy="96"/>
              </a:xfrm>
              <a:prstGeom prst="rect">
                <a:avLst/>
              </a:prstGeom>
              <a:solidFill>
                <a:srgbClr val="8B8B8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370" name="Rectangle 360">
                <a:extLst>
                  <a:ext uri="{FF2B5EF4-FFF2-40B4-BE49-F238E27FC236}">
                    <a16:creationId xmlns:a16="http://schemas.microsoft.com/office/drawing/2014/main" xmlns="" id="{D5A82426-41E9-4ACA-9604-6628F9BA7D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12" y="1423"/>
                <a:ext cx="2" cy="96"/>
              </a:xfrm>
              <a:prstGeom prst="rect">
                <a:avLst/>
              </a:prstGeom>
              <a:solidFill>
                <a:srgbClr val="8E8E8E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371" name="Rectangle 361">
                <a:extLst>
                  <a:ext uri="{FF2B5EF4-FFF2-40B4-BE49-F238E27FC236}">
                    <a16:creationId xmlns:a16="http://schemas.microsoft.com/office/drawing/2014/main" xmlns="" id="{80FAF7CA-68C6-4416-96F3-B0ECE1B70D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14" y="1423"/>
                <a:ext cx="3" cy="96"/>
              </a:xfrm>
              <a:prstGeom prst="rect">
                <a:avLst/>
              </a:prstGeom>
              <a:solidFill>
                <a:srgbClr val="8F8F8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372" name="Rectangle 362">
                <a:extLst>
                  <a:ext uri="{FF2B5EF4-FFF2-40B4-BE49-F238E27FC236}">
                    <a16:creationId xmlns:a16="http://schemas.microsoft.com/office/drawing/2014/main" xmlns="" id="{73857F49-162F-4A4B-90CC-CAF2E849A6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17" y="1423"/>
                <a:ext cx="2" cy="96"/>
              </a:xfrm>
              <a:prstGeom prst="rect">
                <a:avLst/>
              </a:prstGeom>
              <a:solidFill>
                <a:srgbClr val="90909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373" name="Freeform 363">
                <a:extLst>
                  <a:ext uri="{FF2B5EF4-FFF2-40B4-BE49-F238E27FC236}">
                    <a16:creationId xmlns:a16="http://schemas.microsoft.com/office/drawing/2014/main" xmlns="" id="{6DB3D7AE-2959-40ED-A2BC-C9917150C6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1" y="1423"/>
                <a:ext cx="26" cy="94"/>
              </a:xfrm>
              <a:custGeom>
                <a:avLst/>
                <a:gdLst>
                  <a:gd name="T0" fmla="*/ 8 w 26"/>
                  <a:gd name="T1" fmla="*/ 94 h 94"/>
                  <a:gd name="T2" fmla="*/ 8 w 26"/>
                  <a:gd name="T3" fmla="*/ 62 h 94"/>
                  <a:gd name="T4" fmla="*/ 0 w 26"/>
                  <a:gd name="T5" fmla="*/ 59 h 94"/>
                  <a:gd name="T6" fmla="*/ 0 w 26"/>
                  <a:gd name="T7" fmla="*/ 51 h 94"/>
                  <a:gd name="T8" fmla="*/ 2 w 26"/>
                  <a:gd name="T9" fmla="*/ 51 h 94"/>
                  <a:gd name="T10" fmla="*/ 2 w 26"/>
                  <a:gd name="T11" fmla="*/ 56 h 94"/>
                  <a:gd name="T12" fmla="*/ 10 w 26"/>
                  <a:gd name="T13" fmla="*/ 57 h 94"/>
                  <a:gd name="T14" fmla="*/ 13 w 26"/>
                  <a:gd name="T15" fmla="*/ 25 h 94"/>
                  <a:gd name="T16" fmla="*/ 10 w 26"/>
                  <a:gd name="T17" fmla="*/ 25 h 94"/>
                  <a:gd name="T18" fmla="*/ 10 w 26"/>
                  <a:gd name="T19" fmla="*/ 12 h 94"/>
                  <a:gd name="T20" fmla="*/ 12 w 26"/>
                  <a:gd name="T21" fmla="*/ 11 h 94"/>
                  <a:gd name="T22" fmla="*/ 12 w 26"/>
                  <a:gd name="T23" fmla="*/ 14 h 94"/>
                  <a:gd name="T24" fmla="*/ 12 w 26"/>
                  <a:gd name="T25" fmla="*/ 22 h 94"/>
                  <a:gd name="T26" fmla="*/ 16 w 26"/>
                  <a:gd name="T27" fmla="*/ 24 h 94"/>
                  <a:gd name="T28" fmla="*/ 16 w 26"/>
                  <a:gd name="T29" fmla="*/ 4 h 94"/>
                  <a:gd name="T30" fmla="*/ 15 w 26"/>
                  <a:gd name="T31" fmla="*/ 4 h 94"/>
                  <a:gd name="T32" fmla="*/ 16 w 26"/>
                  <a:gd name="T33" fmla="*/ 1 h 94"/>
                  <a:gd name="T34" fmla="*/ 20 w 26"/>
                  <a:gd name="T35" fmla="*/ 0 h 94"/>
                  <a:gd name="T36" fmla="*/ 21 w 26"/>
                  <a:gd name="T37" fmla="*/ 0 h 94"/>
                  <a:gd name="T38" fmla="*/ 23 w 26"/>
                  <a:gd name="T39" fmla="*/ 3 h 94"/>
                  <a:gd name="T40" fmla="*/ 21 w 26"/>
                  <a:gd name="T41" fmla="*/ 4 h 94"/>
                  <a:gd name="T42" fmla="*/ 21 w 26"/>
                  <a:gd name="T43" fmla="*/ 9 h 94"/>
                  <a:gd name="T44" fmla="*/ 23 w 26"/>
                  <a:gd name="T45" fmla="*/ 14 h 94"/>
                  <a:gd name="T46" fmla="*/ 23 w 26"/>
                  <a:gd name="T47" fmla="*/ 17 h 94"/>
                  <a:gd name="T48" fmla="*/ 18 w 26"/>
                  <a:gd name="T49" fmla="*/ 37 h 94"/>
                  <a:gd name="T50" fmla="*/ 16 w 26"/>
                  <a:gd name="T51" fmla="*/ 72 h 94"/>
                  <a:gd name="T52" fmla="*/ 26 w 26"/>
                  <a:gd name="T53" fmla="*/ 94 h 94"/>
                  <a:gd name="T54" fmla="*/ 8 w 26"/>
                  <a:gd name="T55" fmla="*/ 94 h 94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w 26"/>
                  <a:gd name="T85" fmla="*/ 0 h 94"/>
                  <a:gd name="T86" fmla="*/ 26 w 26"/>
                  <a:gd name="T87" fmla="*/ 94 h 94"/>
                </a:gdLst>
                <a:ahLst/>
                <a:cxnLst>
                  <a:cxn ang="T56">
                    <a:pos x="T0" y="T1"/>
                  </a:cxn>
                  <a:cxn ang="T57">
                    <a:pos x="T2" y="T3"/>
                  </a:cxn>
                  <a:cxn ang="T58">
                    <a:pos x="T4" y="T5"/>
                  </a:cxn>
                  <a:cxn ang="T59">
                    <a:pos x="T6" y="T7"/>
                  </a:cxn>
                  <a:cxn ang="T60">
                    <a:pos x="T8" y="T9"/>
                  </a:cxn>
                  <a:cxn ang="T61">
                    <a:pos x="T10" y="T11"/>
                  </a:cxn>
                  <a:cxn ang="T62">
                    <a:pos x="T12" y="T13"/>
                  </a:cxn>
                  <a:cxn ang="T63">
                    <a:pos x="T14" y="T15"/>
                  </a:cxn>
                  <a:cxn ang="T64">
                    <a:pos x="T16" y="T17"/>
                  </a:cxn>
                  <a:cxn ang="T65">
                    <a:pos x="T18" y="T19"/>
                  </a:cxn>
                  <a:cxn ang="T66">
                    <a:pos x="T20" y="T21"/>
                  </a:cxn>
                  <a:cxn ang="T67">
                    <a:pos x="T22" y="T23"/>
                  </a:cxn>
                  <a:cxn ang="T68">
                    <a:pos x="T24" y="T25"/>
                  </a:cxn>
                  <a:cxn ang="T69">
                    <a:pos x="T26" y="T27"/>
                  </a:cxn>
                  <a:cxn ang="T70">
                    <a:pos x="T28" y="T29"/>
                  </a:cxn>
                  <a:cxn ang="T71">
                    <a:pos x="T30" y="T31"/>
                  </a:cxn>
                  <a:cxn ang="T72">
                    <a:pos x="T32" y="T33"/>
                  </a:cxn>
                  <a:cxn ang="T73">
                    <a:pos x="T34" y="T35"/>
                  </a:cxn>
                  <a:cxn ang="T74">
                    <a:pos x="T36" y="T37"/>
                  </a:cxn>
                  <a:cxn ang="T75">
                    <a:pos x="T38" y="T39"/>
                  </a:cxn>
                  <a:cxn ang="T76">
                    <a:pos x="T40" y="T41"/>
                  </a:cxn>
                  <a:cxn ang="T77">
                    <a:pos x="T42" y="T43"/>
                  </a:cxn>
                  <a:cxn ang="T78">
                    <a:pos x="T44" y="T45"/>
                  </a:cxn>
                  <a:cxn ang="T79">
                    <a:pos x="T46" y="T47"/>
                  </a:cxn>
                  <a:cxn ang="T80">
                    <a:pos x="T48" y="T49"/>
                  </a:cxn>
                  <a:cxn ang="T81">
                    <a:pos x="T50" y="T51"/>
                  </a:cxn>
                  <a:cxn ang="T82">
                    <a:pos x="T52" y="T53"/>
                  </a:cxn>
                  <a:cxn ang="T83">
                    <a:pos x="T54" y="T55"/>
                  </a:cxn>
                </a:cxnLst>
                <a:rect l="T84" t="T85" r="T86" b="T87"/>
                <a:pathLst>
                  <a:path w="26" h="94">
                    <a:moveTo>
                      <a:pt x="8" y="94"/>
                    </a:moveTo>
                    <a:lnTo>
                      <a:pt x="8" y="62"/>
                    </a:lnTo>
                    <a:lnTo>
                      <a:pt x="0" y="59"/>
                    </a:lnTo>
                    <a:lnTo>
                      <a:pt x="0" y="51"/>
                    </a:lnTo>
                    <a:lnTo>
                      <a:pt x="2" y="51"/>
                    </a:lnTo>
                    <a:lnTo>
                      <a:pt x="2" y="56"/>
                    </a:lnTo>
                    <a:lnTo>
                      <a:pt x="10" y="57"/>
                    </a:lnTo>
                    <a:lnTo>
                      <a:pt x="13" y="25"/>
                    </a:lnTo>
                    <a:lnTo>
                      <a:pt x="10" y="25"/>
                    </a:lnTo>
                    <a:lnTo>
                      <a:pt x="10" y="12"/>
                    </a:lnTo>
                    <a:lnTo>
                      <a:pt x="12" y="11"/>
                    </a:lnTo>
                    <a:lnTo>
                      <a:pt x="12" y="14"/>
                    </a:lnTo>
                    <a:lnTo>
                      <a:pt x="12" y="22"/>
                    </a:lnTo>
                    <a:lnTo>
                      <a:pt x="16" y="24"/>
                    </a:lnTo>
                    <a:lnTo>
                      <a:pt x="16" y="4"/>
                    </a:lnTo>
                    <a:lnTo>
                      <a:pt x="15" y="4"/>
                    </a:lnTo>
                    <a:lnTo>
                      <a:pt x="16" y="1"/>
                    </a:lnTo>
                    <a:lnTo>
                      <a:pt x="20" y="0"/>
                    </a:lnTo>
                    <a:lnTo>
                      <a:pt x="21" y="0"/>
                    </a:lnTo>
                    <a:lnTo>
                      <a:pt x="23" y="3"/>
                    </a:lnTo>
                    <a:lnTo>
                      <a:pt x="21" y="4"/>
                    </a:lnTo>
                    <a:lnTo>
                      <a:pt x="21" y="9"/>
                    </a:lnTo>
                    <a:lnTo>
                      <a:pt x="23" y="14"/>
                    </a:lnTo>
                    <a:lnTo>
                      <a:pt x="23" y="17"/>
                    </a:lnTo>
                    <a:lnTo>
                      <a:pt x="18" y="37"/>
                    </a:lnTo>
                    <a:lnTo>
                      <a:pt x="16" y="72"/>
                    </a:lnTo>
                    <a:lnTo>
                      <a:pt x="26" y="94"/>
                    </a:lnTo>
                    <a:lnTo>
                      <a:pt x="8" y="94"/>
                    </a:lnTo>
                    <a:close/>
                  </a:path>
                </a:pathLst>
              </a:custGeom>
              <a:solidFill>
                <a:srgbClr val="909090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374" name="Freeform 364">
                <a:extLst>
                  <a:ext uri="{FF2B5EF4-FFF2-40B4-BE49-F238E27FC236}">
                    <a16:creationId xmlns:a16="http://schemas.microsoft.com/office/drawing/2014/main" xmlns="" id="{B3630F80-3C10-4087-8395-15765A6EBF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1" y="1423"/>
                <a:ext cx="26" cy="94"/>
              </a:xfrm>
              <a:custGeom>
                <a:avLst/>
                <a:gdLst>
                  <a:gd name="T0" fmla="*/ 8 w 26"/>
                  <a:gd name="T1" fmla="*/ 94 h 94"/>
                  <a:gd name="T2" fmla="*/ 8 w 26"/>
                  <a:gd name="T3" fmla="*/ 62 h 94"/>
                  <a:gd name="T4" fmla="*/ 0 w 26"/>
                  <a:gd name="T5" fmla="*/ 59 h 94"/>
                  <a:gd name="T6" fmla="*/ 0 w 26"/>
                  <a:gd name="T7" fmla="*/ 51 h 94"/>
                  <a:gd name="T8" fmla="*/ 2 w 26"/>
                  <a:gd name="T9" fmla="*/ 51 h 94"/>
                  <a:gd name="T10" fmla="*/ 2 w 26"/>
                  <a:gd name="T11" fmla="*/ 56 h 94"/>
                  <a:gd name="T12" fmla="*/ 10 w 26"/>
                  <a:gd name="T13" fmla="*/ 57 h 94"/>
                  <a:gd name="T14" fmla="*/ 13 w 26"/>
                  <a:gd name="T15" fmla="*/ 25 h 94"/>
                  <a:gd name="T16" fmla="*/ 10 w 26"/>
                  <a:gd name="T17" fmla="*/ 25 h 94"/>
                  <a:gd name="T18" fmla="*/ 10 w 26"/>
                  <a:gd name="T19" fmla="*/ 12 h 94"/>
                  <a:gd name="T20" fmla="*/ 12 w 26"/>
                  <a:gd name="T21" fmla="*/ 11 h 94"/>
                  <a:gd name="T22" fmla="*/ 12 w 26"/>
                  <a:gd name="T23" fmla="*/ 14 h 94"/>
                  <a:gd name="T24" fmla="*/ 12 w 26"/>
                  <a:gd name="T25" fmla="*/ 22 h 94"/>
                  <a:gd name="T26" fmla="*/ 16 w 26"/>
                  <a:gd name="T27" fmla="*/ 24 h 94"/>
                  <a:gd name="T28" fmla="*/ 16 w 26"/>
                  <a:gd name="T29" fmla="*/ 4 h 94"/>
                  <a:gd name="T30" fmla="*/ 15 w 26"/>
                  <a:gd name="T31" fmla="*/ 4 h 94"/>
                  <a:gd name="T32" fmla="*/ 16 w 26"/>
                  <a:gd name="T33" fmla="*/ 1 h 94"/>
                  <a:gd name="T34" fmla="*/ 20 w 26"/>
                  <a:gd name="T35" fmla="*/ 0 h 94"/>
                  <a:gd name="T36" fmla="*/ 21 w 26"/>
                  <a:gd name="T37" fmla="*/ 0 h 94"/>
                  <a:gd name="T38" fmla="*/ 23 w 26"/>
                  <a:gd name="T39" fmla="*/ 3 h 94"/>
                  <a:gd name="T40" fmla="*/ 21 w 26"/>
                  <a:gd name="T41" fmla="*/ 4 h 94"/>
                  <a:gd name="T42" fmla="*/ 21 w 26"/>
                  <a:gd name="T43" fmla="*/ 9 h 94"/>
                  <a:gd name="T44" fmla="*/ 23 w 26"/>
                  <a:gd name="T45" fmla="*/ 14 h 94"/>
                  <a:gd name="T46" fmla="*/ 23 w 26"/>
                  <a:gd name="T47" fmla="*/ 17 h 94"/>
                  <a:gd name="T48" fmla="*/ 18 w 26"/>
                  <a:gd name="T49" fmla="*/ 37 h 94"/>
                  <a:gd name="T50" fmla="*/ 16 w 26"/>
                  <a:gd name="T51" fmla="*/ 72 h 94"/>
                  <a:gd name="T52" fmla="*/ 26 w 26"/>
                  <a:gd name="T53" fmla="*/ 94 h 94"/>
                  <a:gd name="T54" fmla="*/ 8 w 26"/>
                  <a:gd name="T55" fmla="*/ 94 h 94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w 26"/>
                  <a:gd name="T85" fmla="*/ 0 h 94"/>
                  <a:gd name="T86" fmla="*/ 26 w 26"/>
                  <a:gd name="T87" fmla="*/ 94 h 94"/>
                </a:gdLst>
                <a:ahLst/>
                <a:cxnLst>
                  <a:cxn ang="T56">
                    <a:pos x="T0" y="T1"/>
                  </a:cxn>
                  <a:cxn ang="T57">
                    <a:pos x="T2" y="T3"/>
                  </a:cxn>
                  <a:cxn ang="T58">
                    <a:pos x="T4" y="T5"/>
                  </a:cxn>
                  <a:cxn ang="T59">
                    <a:pos x="T6" y="T7"/>
                  </a:cxn>
                  <a:cxn ang="T60">
                    <a:pos x="T8" y="T9"/>
                  </a:cxn>
                  <a:cxn ang="T61">
                    <a:pos x="T10" y="T11"/>
                  </a:cxn>
                  <a:cxn ang="T62">
                    <a:pos x="T12" y="T13"/>
                  </a:cxn>
                  <a:cxn ang="T63">
                    <a:pos x="T14" y="T15"/>
                  </a:cxn>
                  <a:cxn ang="T64">
                    <a:pos x="T16" y="T17"/>
                  </a:cxn>
                  <a:cxn ang="T65">
                    <a:pos x="T18" y="T19"/>
                  </a:cxn>
                  <a:cxn ang="T66">
                    <a:pos x="T20" y="T21"/>
                  </a:cxn>
                  <a:cxn ang="T67">
                    <a:pos x="T22" y="T23"/>
                  </a:cxn>
                  <a:cxn ang="T68">
                    <a:pos x="T24" y="T25"/>
                  </a:cxn>
                  <a:cxn ang="T69">
                    <a:pos x="T26" y="T27"/>
                  </a:cxn>
                  <a:cxn ang="T70">
                    <a:pos x="T28" y="T29"/>
                  </a:cxn>
                  <a:cxn ang="T71">
                    <a:pos x="T30" y="T31"/>
                  </a:cxn>
                  <a:cxn ang="T72">
                    <a:pos x="T32" y="T33"/>
                  </a:cxn>
                  <a:cxn ang="T73">
                    <a:pos x="T34" y="T35"/>
                  </a:cxn>
                  <a:cxn ang="T74">
                    <a:pos x="T36" y="T37"/>
                  </a:cxn>
                  <a:cxn ang="T75">
                    <a:pos x="T38" y="T39"/>
                  </a:cxn>
                  <a:cxn ang="T76">
                    <a:pos x="T40" y="T41"/>
                  </a:cxn>
                  <a:cxn ang="T77">
                    <a:pos x="T42" y="T43"/>
                  </a:cxn>
                  <a:cxn ang="T78">
                    <a:pos x="T44" y="T45"/>
                  </a:cxn>
                  <a:cxn ang="T79">
                    <a:pos x="T46" y="T47"/>
                  </a:cxn>
                  <a:cxn ang="T80">
                    <a:pos x="T48" y="T49"/>
                  </a:cxn>
                  <a:cxn ang="T81">
                    <a:pos x="T50" y="T51"/>
                  </a:cxn>
                  <a:cxn ang="T82">
                    <a:pos x="T52" y="T53"/>
                  </a:cxn>
                  <a:cxn ang="T83">
                    <a:pos x="T54" y="T55"/>
                  </a:cxn>
                </a:cxnLst>
                <a:rect l="T84" t="T85" r="T86" b="T87"/>
                <a:pathLst>
                  <a:path w="26" h="94">
                    <a:moveTo>
                      <a:pt x="8" y="94"/>
                    </a:moveTo>
                    <a:lnTo>
                      <a:pt x="8" y="62"/>
                    </a:lnTo>
                    <a:lnTo>
                      <a:pt x="0" y="59"/>
                    </a:lnTo>
                    <a:lnTo>
                      <a:pt x="0" y="51"/>
                    </a:lnTo>
                    <a:lnTo>
                      <a:pt x="2" y="51"/>
                    </a:lnTo>
                    <a:lnTo>
                      <a:pt x="2" y="56"/>
                    </a:lnTo>
                    <a:lnTo>
                      <a:pt x="10" y="57"/>
                    </a:lnTo>
                    <a:lnTo>
                      <a:pt x="13" y="25"/>
                    </a:lnTo>
                    <a:lnTo>
                      <a:pt x="10" y="25"/>
                    </a:lnTo>
                    <a:lnTo>
                      <a:pt x="10" y="12"/>
                    </a:lnTo>
                    <a:lnTo>
                      <a:pt x="12" y="11"/>
                    </a:lnTo>
                    <a:lnTo>
                      <a:pt x="12" y="14"/>
                    </a:lnTo>
                    <a:lnTo>
                      <a:pt x="12" y="22"/>
                    </a:lnTo>
                    <a:lnTo>
                      <a:pt x="16" y="24"/>
                    </a:lnTo>
                    <a:lnTo>
                      <a:pt x="16" y="4"/>
                    </a:lnTo>
                    <a:lnTo>
                      <a:pt x="15" y="4"/>
                    </a:lnTo>
                    <a:lnTo>
                      <a:pt x="16" y="1"/>
                    </a:lnTo>
                    <a:lnTo>
                      <a:pt x="20" y="0"/>
                    </a:lnTo>
                    <a:lnTo>
                      <a:pt x="21" y="0"/>
                    </a:lnTo>
                    <a:lnTo>
                      <a:pt x="23" y="3"/>
                    </a:lnTo>
                    <a:lnTo>
                      <a:pt x="21" y="4"/>
                    </a:lnTo>
                    <a:lnTo>
                      <a:pt x="21" y="9"/>
                    </a:lnTo>
                    <a:lnTo>
                      <a:pt x="23" y="14"/>
                    </a:lnTo>
                    <a:lnTo>
                      <a:pt x="23" y="17"/>
                    </a:lnTo>
                    <a:lnTo>
                      <a:pt x="18" y="37"/>
                    </a:lnTo>
                    <a:lnTo>
                      <a:pt x="16" y="72"/>
                    </a:lnTo>
                    <a:lnTo>
                      <a:pt x="26" y="94"/>
                    </a:lnTo>
                    <a:lnTo>
                      <a:pt x="8" y="94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375" name="Rectangle 365">
                <a:extLst>
                  <a:ext uri="{FF2B5EF4-FFF2-40B4-BE49-F238E27FC236}">
                    <a16:creationId xmlns:a16="http://schemas.microsoft.com/office/drawing/2014/main" xmlns="" id="{C3525576-51FB-41F6-B1B5-A55179AA9B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91" y="1423"/>
                <a:ext cx="2" cy="96"/>
              </a:xfrm>
              <a:prstGeom prst="rect">
                <a:avLst/>
              </a:prstGeom>
              <a:solidFill>
                <a:srgbClr val="747474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376" name="Rectangle 366">
                <a:extLst>
                  <a:ext uri="{FF2B5EF4-FFF2-40B4-BE49-F238E27FC236}">
                    <a16:creationId xmlns:a16="http://schemas.microsoft.com/office/drawing/2014/main" xmlns="" id="{215F1707-43E4-48FC-AD28-46023777C7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93" y="1423"/>
                <a:ext cx="3" cy="96"/>
              </a:xfrm>
              <a:prstGeom prst="rect">
                <a:avLst/>
              </a:prstGeom>
              <a:solidFill>
                <a:srgbClr val="75757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377" name="Rectangle 367">
                <a:extLst>
                  <a:ext uri="{FF2B5EF4-FFF2-40B4-BE49-F238E27FC236}">
                    <a16:creationId xmlns:a16="http://schemas.microsoft.com/office/drawing/2014/main" xmlns="" id="{AA97CD00-0020-4835-AE5B-623DCF5EBD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96" y="1423"/>
                <a:ext cx="2" cy="96"/>
              </a:xfrm>
              <a:prstGeom prst="rect">
                <a:avLst/>
              </a:prstGeom>
              <a:solidFill>
                <a:srgbClr val="777777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378" name="Rectangle 368">
                <a:extLst>
                  <a:ext uri="{FF2B5EF4-FFF2-40B4-BE49-F238E27FC236}">
                    <a16:creationId xmlns:a16="http://schemas.microsoft.com/office/drawing/2014/main" xmlns="" id="{CAA83523-9EFD-43A4-A402-04A288BFC9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98" y="1423"/>
                <a:ext cx="3" cy="96"/>
              </a:xfrm>
              <a:prstGeom prst="rect">
                <a:avLst/>
              </a:prstGeom>
              <a:solidFill>
                <a:srgbClr val="7A7A7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379" name="Rectangle 369">
                <a:extLst>
                  <a:ext uri="{FF2B5EF4-FFF2-40B4-BE49-F238E27FC236}">
                    <a16:creationId xmlns:a16="http://schemas.microsoft.com/office/drawing/2014/main" xmlns="" id="{C0C061DD-75D7-476A-80C4-55A4466E37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1" y="1423"/>
                <a:ext cx="2" cy="96"/>
              </a:xfrm>
              <a:prstGeom prst="rect">
                <a:avLst/>
              </a:prstGeom>
              <a:solidFill>
                <a:srgbClr val="7D7D7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380" name="Rectangle 370">
                <a:extLst>
                  <a:ext uri="{FF2B5EF4-FFF2-40B4-BE49-F238E27FC236}">
                    <a16:creationId xmlns:a16="http://schemas.microsoft.com/office/drawing/2014/main" xmlns="" id="{EAF776C6-EA22-4561-99E6-4ED6FC1B71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3" y="1423"/>
                <a:ext cx="1" cy="96"/>
              </a:xfrm>
              <a:prstGeom prst="rect">
                <a:avLst/>
              </a:prstGeom>
              <a:solidFill>
                <a:srgbClr val="80808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381" name="Rectangle 371">
                <a:extLst>
                  <a:ext uri="{FF2B5EF4-FFF2-40B4-BE49-F238E27FC236}">
                    <a16:creationId xmlns:a16="http://schemas.microsoft.com/office/drawing/2014/main" xmlns="" id="{1E1EC100-86F0-4628-B0A8-2BE76E86EE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4" y="1423"/>
                <a:ext cx="3" cy="96"/>
              </a:xfrm>
              <a:prstGeom prst="rect">
                <a:avLst/>
              </a:prstGeom>
              <a:solidFill>
                <a:srgbClr val="848484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382" name="Rectangle 372">
                <a:extLst>
                  <a:ext uri="{FF2B5EF4-FFF2-40B4-BE49-F238E27FC236}">
                    <a16:creationId xmlns:a16="http://schemas.microsoft.com/office/drawing/2014/main" xmlns="" id="{54876342-2EEC-4CC9-A075-0BE393F5C6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7" y="1423"/>
                <a:ext cx="2" cy="96"/>
              </a:xfrm>
              <a:prstGeom prst="rect">
                <a:avLst/>
              </a:prstGeom>
              <a:solidFill>
                <a:srgbClr val="888888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383" name="Rectangle 373">
                <a:extLst>
                  <a:ext uri="{FF2B5EF4-FFF2-40B4-BE49-F238E27FC236}">
                    <a16:creationId xmlns:a16="http://schemas.microsoft.com/office/drawing/2014/main" xmlns="" id="{A39D2275-5D90-4968-8EFA-2222500F5E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9" y="1423"/>
                <a:ext cx="3" cy="96"/>
              </a:xfrm>
              <a:prstGeom prst="rect">
                <a:avLst/>
              </a:prstGeom>
              <a:solidFill>
                <a:srgbClr val="8B8B8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384" name="Rectangle 374">
                <a:extLst>
                  <a:ext uri="{FF2B5EF4-FFF2-40B4-BE49-F238E27FC236}">
                    <a16:creationId xmlns:a16="http://schemas.microsoft.com/office/drawing/2014/main" xmlns="" id="{CFA3AF0C-A87F-4AC2-8E1D-167A135E98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12" y="1423"/>
                <a:ext cx="2" cy="96"/>
              </a:xfrm>
              <a:prstGeom prst="rect">
                <a:avLst/>
              </a:prstGeom>
              <a:solidFill>
                <a:srgbClr val="8E8E8E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385" name="Rectangle 375">
                <a:extLst>
                  <a:ext uri="{FF2B5EF4-FFF2-40B4-BE49-F238E27FC236}">
                    <a16:creationId xmlns:a16="http://schemas.microsoft.com/office/drawing/2014/main" xmlns="" id="{BAC32683-8477-4D00-8649-BE4DA51168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14" y="1423"/>
                <a:ext cx="3" cy="96"/>
              </a:xfrm>
              <a:prstGeom prst="rect">
                <a:avLst/>
              </a:prstGeom>
              <a:solidFill>
                <a:srgbClr val="8F8F8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386" name="Rectangle 376">
                <a:extLst>
                  <a:ext uri="{FF2B5EF4-FFF2-40B4-BE49-F238E27FC236}">
                    <a16:creationId xmlns:a16="http://schemas.microsoft.com/office/drawing/2014/main" xmlns="" id="{F78FD91B-24DA-4778-B1E6-A503DC1D7E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17" y="1423"/>
                <a:ext cx="2" cy="96"/>
              </a:xfrm>
              <a:prstGeom prst="rect">
                <a:avLst/>
              </a:prstGeom>
              <a:solidFill>
                <a:srgbClr val="90909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  <p:sp>
          <p:nvSpPr>
            <p:cNvPr id="75" name="Line 377">
              <a:extLst>
                <a:ext uri="{FF2B5EF4-FFF2-40B4-BE49-F238E27FC236}">
                  <a16:creationId xmlns:a16="http://schemas.microsoft.com/office/drawing/2014/main" xmlns="" id="{7F2FDD1A-FECD-4A91-994F-CDB670236D7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47" y="1536"/>
              <a:ext cx="1" cy="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76" name="Line 378">
              <a:extLst>
                <a:ext uri="{FF2B5EF4-FFF2-40B4-BE49-F238E27FC236}">
                  <a16:creationId xmlns:a16="http://schemas.microsoft.com/office/drawing/2014/main" xmlns="" id="{6C02B56B-213A-40E3-ACE5-B40C470E147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57" y="1536"/>
              <a:ext cx="2" cy="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77" name="Line 379">
              <a:extLst>
                <a:ext uri="{FF2B5EF4-FFF2-40B4-BE49-F238E27FC236}">
                  <a16:creationId xmlns:a16="http://schemas.microsoft.com/office/drawing/2014/main" xmlns="" id="{7ABB911C-8F98-472C-9A2E-8B9732D2B47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70" y="1536"/>
              <a:ext cx="1" cy="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78" name="Line 380">
              <a:extLst>
                <a:ext uri="{FF2B5EF4-FFF2-40B4-BE49-F238E27FC236}">
                  <a16:creationId xmlns:a16="http://schemas.microsoft.com/office/drawing/2014/main" xmlns="" id="{70DBAD81-DCAE-41D2-B6C8-9122E2E9AF9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81" y="1536"/>
              <a:ext cx="2" cy="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79" name="Line 381">
              <a:extLst>
                <a:ext uri="{FF2B5EF4-FFF2-40B4-BE49-F238E27FC236}">
                  <a16:creationId xmlns:a16="http://schemas.microsoft.com/office/drawing/2014/main" xmlns="" id="{50864341-CE5C-4D2C-A6A1-291EA8F9178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4" y="1536"/>
              <a:ext cx="1" cy="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80" name="Rectangle 382">
              <a:extLst>
                <a:ext uri="{FF2B5EF4-FFF2-40B4-BE49-F238E27FC236}">
                  <a16:creationId xmlns:a16="http://schemas.microsoft.com/office/drawing/2014/main" xmlns="" id="{0167D00F-0EB1-43D8-BCDD-73B4C6ED2F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6" y="1543"/>
              <a:ext cx="5" cy="38"/>
            </a:xfrm>
            <a:prstGeom prst="rect">
              <a:avLst/>
            </a:prstGeom>
            <a:solidFill>
              <a:srgbClr val="676767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81" name="Line 383">
              <a:extLst>
                <a:ext uri="{FF2B5EF4-FFF2-40B4-BE49-F238E27FC236}">
                  <a16:creationId xmlns:a16="http://schemas.microsoft.com/office/drawing/2014/main" xmlns="" id="{FE43CA86-17A4-44D2-A1D5-4473817D5E8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02" y="1536"/>
              <a:ext cx="1" cy="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82" name="Line 384">
              <a:extLst>
                <a:ext uri="{FF2B5EF4-FFF2-40B4-BE49-F238E27FC236}">
                  <a16:creationId xmlns:a16="http://schemas.microsoft.com/office/drawing/2014/main" xmlns="" id="{B448E40B-1C92-434D-B5AF-0DED9E0FF9C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348" y="1572"/>
              <a:ext cx="85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83" name="Line 385">
              <a:extLst>
                <a:ext uri="{FF2B5EF4-FFF2-40B4-BE49-F238E27FC236}">
                  <a16:creationId xmlns:a16="http://schemas.microsoft.com/office/drawing/2014/main" xmlns="" id="{90F4183B-4473-46A5-B668-BFF694560FA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28" y="1573"/>
              <a:ext cx="1" cy="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84" name="Line 386">
              <a:extLst>
                <a:ext uri="{FF2B5EF4-FFF2-40B4-BE49-F238E27FC236}">
                  <a16:creationId xmlns:a16="http://schemas.microsoft.com/office/drawing/2014/main" xmlns="" id="{064DDC46-5FD1-4763-AF22-9F2A96CC560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19" y="1573"/>
              <a:ext cx="1" cy="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85" name="Line 387">
              <a:extLst>
                <a:ext uri="{FF2B5EF4-FFF2-40B4-BE49-F238E27FC236}">
                  <a16:creationId xmlns:a16="http://schemas.microsoft.com/office/drawing/2014/main" xmlns="" id="{9E9CF8A5-C6E8-4099-962F-12876E25FA6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7" y="1573"/>
              <a:ext cx="2" cy="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86" name="Line 388">
              <a:extLst>
                <a:ext uri="{FF2B5EF4-FFF2-40B4-BE49-F238E27FC236}">
                  <a16:creationId xmlns:a16="http://schemas.microsoft.com/office/drawing/2014/main" xmlns="" id="{A4B042F3-1693-4CEB-8A44-D4F8885E05F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98" y="1573"/>
              <a:ext cx="1" cy="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87" name="Line 389">
              <a:extLst>
                <a:ext uri="{FF2B5EF4-FFF2-40B4-BE49-F238E27FC236}">
                  <a16:creationId xmlns:a16="http://schemas.microsoft.com/office/drawing/2014/main" xmlns="" id="{3EF3A2D0-A3C5-44D8-8637-3036D17DF6C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87" y="1573"/>
              <a:ext cx="1" cy="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88" name="Line 390">
              <a:extLst>
                <a:ext uri="{FF2B5EF4-FFF2-40B4-BE49-F238E27FC236}">
                  <a16:creationId xmlns:a16="http://schemas.microsoft.com/office/drawing/2014/main" xmlns="" id="{96123B28-86F6-48A5-92FA-5DAD338BDF7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77" y="1573"/>
              <a:ext cx="1" cy="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89" name="Line 391">
              <a:extLst>
                <a:ext uri="{FF2B5EF4-FFF2-40B4-BE49-F238E27FC236}">
                  <a16:creationId xmlns:a16="http://schemas.microsoft.com/office/drawing/2014/main" xmlns="" id="{279DB651-A36C-4C3E-AF3D-71142C7DA43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67" y="1573"/>
              <a:ext cx="1" cy="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90" name="Line 392">
              <a:extLst>
                <a:ext uri="{FF2B5EF4-FFF2-40B4-BE49-F238E27FC236}">
                  <a16:creationId xmlns:a16="http://schemas.microsoft.com/office/drawing/2014/main" xmlns="" id="{32734032-EC53-4F28-8A6F-D38B555D1BF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56" y="1573"/>
              <a:ext cx="2" cy="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91" name="Rectangle 393">
              <a:extLst>
                <a:ext uri="{FF2B5EF4-FFF2-40B4-BE49-F238E27FC236}">
                  <a16:creationId xmlns:a16="http://schemas.microsoft.com/office/drawing/2014/main" xmlns="" id="{7111B0D6-D226-41F6-A1D4-5D14F012FA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53" y="1576"/>
              <a:ext cx="77" cy="5"/>
            </a:xfrm>
            <a:prstGeom prst="rect">
              <a:avLst/>
            </a:prstGeom>
            <a:solidFill>
              <a:srgbClr val="676767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92" name="Line 394">
              <a:extLst>
                <a:ext uri="{FF2B5EF4-FFF2-40B4-BE49-F238E27FC236}">
                  <a16:creationId xmlns:a16="http://schemas.microsoft.com/office/drawing/2014/main" xmlns="" id="{9F1F6B0C-66D6-418B-902D-65D880F866A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316" y="1575"/>
              <a:ext cx="39" cy="2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93" name="Line 395">
              <a:extLst>
                <a:ext uri="{FF2B5EF4-FFF2-40B4-BE49-F238E27FC236}">
                  <a16:creationId xmlns:a16="http://schemas.microsoft.com/office/drawing/2014/main" xmlns="" id="{12CA05E1-026B-479B-8D03-CCD618E56A4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48" y="1578"/>
              <a:ext cx="1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94" name="Line 396">
              <a:extLst>
                <a:ext uri="{FF2B5EF4-FFF2-40B4-BE49-F238E27FC236}">
                  <a16:creationId xmlns:a16="http://schemas.microsoft.com/office/drawing/2014/main" xmlns="" id="{18D8F157-7BB8-4A25-A8CB-4A7327CE234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42" y="1586"/>
              <a:ext cx="1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95" name="Line 397">
              <a:extLst>
                <a:ext uri="{FF2B5EF4-FFF2-40B4-BE49-F238E27FC236}">
                  <a16:creationId xmlns:a16="http://schemas.microsoft.com/office/drawing/2014/main" xmlns="" id="{309838D6-4D04-4D88-8486-041AF7E8254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35" y="1592"/>
              <a:ext cx="1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96" name="Line 398">
              <a:extLst>
                <a:ext uri="{FF2B5EF4-FFF2-40B4-BE49-F238E27FC236}">
                  <a16:creationId xmlns:a16="http://schemas.microsoft.com/office/drawing/2014/main" xmlns="" id="{CAAA7A38-02F4-4B62-8635-4192EC21A33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29" y="1599"/>
              <a:ext cx="1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97" name="Freeform 399">
              <a:extLst>
                <a:ext uri="{FF2B5EF4-FFF2-40B4-BE49-F238E27FC236}">
                  <a16:creationId xmlns:a16="http://schemas.microsoft.com/office/drawing/2014/main" xmlns="" id="{279B96C9-1111-4073-9E9A-D4356D9B841B}"/>
                </a:ext>
              </a:extLst>
            </p:cNvPr>
            <p:cNvSpPr>
              <a:spLocks/>
            </p:cNvSpPr>
            <p:nvPr/>
          </p:nvSpPr>
          <p:spPr bwMode="auto">
            <a:xfrm>
              <a:off x="3321" y="1576"/>
              <a:ext cx="35" cy="36"/>
            </a:xfrm>
            <a:custGeom>
              <a:avLst/>
              <a:gdLst>
                <a:gd name="T0" fmla="*/ 30 w 35"/>
                <a:gd name="T1" fmla="*/ 0 h 36"/>
                <a:gd name="T2" fmla="*/ 35 w 35"/>
                <a:gd name="T3" fmla="*/ 4 h 36"/>
                <a:gd name="T4" fmla="*/ 3 w 35"/>
                <a:gd name="T5" fmla="*/ 36 h 36"/>
                <a:gd name="T6" fmla="*/ 0 w 35"/>
                <a:gd name="T7" fmla="*/ 32 h 36"/>
                <a:gd name="T8" fmla="*/ 30 w 35"/>
                <a:gd name="T9" fmla="*/ 0 h 3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"/>
                <a:gd name="T16" fmla="*/ 0 h 36"/>
                <a:gd name="T17" fmla="*/ 35 w 35"/>
                <a:gd name="T18" fmla="*/ 36 h 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" h="36">
                  <a:moveTo>
                    <a:pt x="30" y="0"/>
                  </a:moveTo>
                  <a:lnTo>
                    <a:pt x="35" y="4"/>
                  </a:lnTo>
                  <a:lnTo>
                    <a:pt x="3" y="36"/>
                  </a:lnTo>
                  <a:lnTo>
                    <a:pt x="0" y="32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91919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98" name="Freeform 400">
              <a:extLst>
                <a:ext uri="{FF2B5EF4-FFF2-40B4-BE49-F238E27FC236}">
                  <a16:creationId xmlns:a16="http://schemas.microsoft.com/office/drawing/2014/main" xmlns="" id="{26C14DFD-CD3B-49A5-AE40-4A270073C046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3" y="1501"/>
              <a:ext cx="8" cy="21"/>
            </a:xfrm>
            <a:custGeom>
              <a:avLst/>
              <a:gdLst>
                <a:gd name="T0" fmla="*/ 8 w 8"/>
                <a:gd name="T1" fmla="*/ 0 h 21"/>
                <a:gd name="T2" fmla="*/ 0 w 8"/>
                <a:gd name="T3" fmla="*/ 2 h 21"/>
                <a:gd name="T4" fmla="*/ 0 w 8"/>
                <a:gd name="T5" fmla="*/ 21 h 21"/>
                <a:gd name="T6" fmla="*/ 3 w 8"/>
                <a:gd name="T7" fmla="*/ 19 h 21"/>
                <a:gd name="T8" fmla="*/ 8 w 8"/>
                <a:gd name="T9" fmla="*/ 15 h 21"/>
                <a:gd name="T10" fmla="*/ 8 w 8"/>
                <a:gd name="T11" fmla="*/ 0 h 2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8"/>
                <a:gd name="T19" fmla="*/ 0 h 21"/>
                <a:gd name="T20" fmla="*/ 8 w 8"/>
                <a:gd name="T21" fmla="*/ 21 h 21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8" h="21">
                  <a:moveTo>
                    <a:pt x="8" y="0"/>
                  </a:moveTo>
                  <a:lnTo>
                    <a:pt x="0" y="2"/>
                  </a:lnTo>
                  <a:lnTo>
                    <a:pt x="0" y="21"/>
                  </a:lnTo>
                  <a:lnTo>
                    <a:pt x="3" y="19"/>
                  </a:lnTo>
                  <a:lnTo>
                    <a:pt x="8" y="15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91919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99" name="Freeform 401">
              <a:extLst>
                <a:ext uri="{FF2B5EF4-FFF2-40B4-BE49-F238E27FC236}">
                  <a16:creationId xmlns:a16="http://schemas.microsoft.com/office/drawing/2014/main" xmlns="" id="{9565FFBC-DC22-467C-AD45-842A73A45B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522" y="1575"/>
              <a:ext cx="124" cy="25"/>
            </a:xfrm>
            <a:custGeom>
              <a:avLst/>
              <a:gdLst>
                <a:gd name="T0" fmla="*/ 124 w 124"/>
                <a:gd name="T1" fmla="*/ 19 h 25"/>
                <a:gd name="T2" fmla="*/ 117 w 124"/>
                <a:gd name="T3" fmla="*/ 3 h 25"/>
                <a:gd name="T4" fmla="*/ 0 w 124"/>
                <a:gd name="T5" fmla="*/ 0 h 25"/>
                <a:gd name="T6" fmla="*/ 44 w 124"/>
                <a:gd name="T7" fmla="*/ 25 h 25"/>
                <a:gd name="T8" fmla="*/ 124 w 124"/>
                <a:gd name="T9" fmla="*/ 19 h 2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24"/>
                <a:gd name="T16" fmla="*/ 0 h 25"/>
                <a:gd name="T17" fmla="*/ 124 w 124"/>
                <a:gd name="T18" fmla="*/ 25 h 2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24" h="25">
                  <a:moveTo>
                    <a:pt x="124" y="19"/>
                  </a:moveTo>
                  <a:lnTo>
                    <a:pt x="117" y="3"/>
                  </a:lnTo>
                  <a:lnTo>
                    <a:pt x="0" y="0"/>
                  </a:lnTo>
                  <a:lnTo>
                    <a:pt x="44" y="25"/>
                  </a:lnTo>
                  <a:lnTo>
                    <a:pt x="124" y="19"/>
                  </a:lnTo>
                  <a:close/>
                </a:path>
              </a:pathLst>
            </a:custGeom>
            <a:solidFill>
              <a:srgbClr val="009688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grpSp>
          <p:nvGrpSpPr>
            <p:cNvPr id="100" name="Group 402">
              <a:extLst>
                <a:ext uri="{FF2B5EF4-FFF2-40B4-BE49-F238E27FC236}">
                  <a16:creationId xmlns:a16="http://schemas.microsoft.com/office/drawing/2014/main" xmlns="" id="{D3B2D568-0D32-4ADC-A893-DA4586DE647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43" y="1480"/>
              <a:ext cx="36" cy="10"/>
              <a:chOff x="3443" y="1480"/>
              <a:chExt cx="36" cy="10"/>
            </a:xfrm>
          </p:grpSpPr>
          <p:sp>
            <p:nvSpPr>
              <p:cNvPr id="327" name="Rectangle 403">
                <a:extLst>
                  <a:ext uri="{FF2B5EF4-FFF2-40B4-BE49-F238E27FC236}">
                    <a16:creationId xmlns:a16="http://schemas.microsoft.com/office/drawing/2014/main" xmlns="" id="{1460536C-1C29-40F9-8565-E6736DBFB5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43" y="1480"/>
                <a:ext cx="1" cy="10"/>
              </a:xfrm>
              <a:prstGeom prst="rect">
                <a:avLst/>
              </a:prstGeom>
              <a:solidFill>
                <a:srgbClr val="90909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328" name="Rectangle 404">
                <a:extLst>
                  <a:ext uri="{FF2B5EF4-FFF2-40B4-BE49-F238E27FC236}">
                    <a16:creationId xmlns:a16="http://schemas.microsoft.com/office/drawing/2014/main" xmlns="" id="{336F06FC-C146-4692-8776-C67CF4260E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44" y="1480"/>
                <a:ext cx="3" cy="10"/>
              </a:xfrm>
              <a:prstGeom prst="rect">
                <a:avLst/>
              </a:prstGeom>
              <a:solidFill>
                <a:srgbClr val="92929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329" name="Rectangle 405">
                <a:extLst>
                  <a:ext uri="{FF2B5EF4-FFF2-40B4-BE49-F238E27FC236}">
                    <a16:creationId xmlns:a16="http://schemas.microsoft.com/office/drawing/2014/main" xmlns="" id="{DD5EB13A-8026-44D6-A5D7-2FBAA450B5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47" y="1480"/>
                <a:ext cx="2" cy="10"/>
              </a:xfrm>
              <a:prstGeom prst="rect">
                <a:avLst/>
              </a:prstGeom>
              <a:solidFill>
                <a:srgbClr val="949494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330" name="Rectangle 406">
                <a:extLst>
                  <a:ext uri="{FF2B5EF4-FFF2-40B4-BE49-F238E27FC236}">
                    <a16:creationId xmlns:a16="http://schemas.microsoft.com/office/drawing/2014/main" xmlns="" id="{3A1C7285-182B-4E75-A276-728AA34CD2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49" y="1480"/>
                <a:ext cx="3" cy="10"/>
              </a:xfrm>
              <a:prstGeom prst="rect">
                <a:avLst/>
              </a:prstGeom>
              <a:solidFill>
                <a:srgbClr val="989898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331" name="Rectangle 407">
                <a:extLst>
                  <a:ext uri="{FF2B5EF4-FFF2-40B4-BE49-F238E27FC236}">
                    <a16:creationId xmlns:a16="http://schemas.microsoft.com/office/drawing/2014/main" xmlns="" id="{291C7B44-8316-416B-93F3-C8C11ACD4E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52" y="1480"/>
                <a:ext cx="2" cy="10"/>
              </a:xfrm>
              <a:prstGeom prst="rect">
                <a:avLst/>
              </a:prstGeom>
              <a:solidFill>
                <a:srgbClr val="9C9C9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332" name="Rectangle 408">
                <a:extLst>
                  <a:ext uri="{FF2B5EF4-FFF2-40B4-BE49-F238E27FC236}">
                    <a16:creationId xmlns:a16="http://schemas.microsoft.com/office/drawing/2014/main" xmlns="" id="{063DD320-DAF0-42A1-9BC9-8450A0FB23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54" y="1480"/>
                <a:ext cx="3" cy="10"/>
              </a:xfrm>
              <a:prstGeom prst="rect">
                <a:avLst/>
              </a:prstGeom>
              <a:solidFill>
                <a:srgbClr val="A2A2A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333" name="Rectangle 409">
                <a:extLst>
                  <a:ext uri="{FF2B5EF4-FFF2-40B4-BE49-F238E27FC236}">
                    <a16:creationId xmlns:a16="http://schemas.microsoft.com/office/drawing/2014/main" xmlns="" id="{7F78BD57-3C96-48FF-B940-74CBDAB3D6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57" y="1480"/>
                <a:ext cx="2" cy="10"/>
              </a:xfrm>
              <a:prstGeom prst="rect">
                <a:avLst/>
              </a:prstGeom>
              <a:solidFill>
                <a:srgbClr val="A8A8A8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334" name="Rectangle 410">
                <a:extLst>
                  <a:ext uri="{FF2B5EF4-FFF2-40B4-BE49-F238E27FC236}">
                    <a16:creationId xmlns:a16="http://schemas.microsoft.com/office/drawing/2014/main" xmlns="" id="{CCACA352-CF55-423C-8AEE-FEB2E1DBCB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59" y="1480"/>
                <a:ext cx="1" cy="10"/>
              </a:xfrm>
              <a:prstGeom prst="rect">
                <a:avLst/>
              </a:prstGeom>
              <a:solidFill>
                <a:srgbClr val="ADADA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335" name="Rectangle 411">
                <a:extLst>
                  <a:ext uri="{FF2B5EF4-FFF2-40B4-BE49-F238E27FC236}">
                    <a16:creationId xmlns:a16="http://schemas.microsoft.com/office/drawing/2014/main" xmlns="" id="{B6B64996-D351-49EA-BDEA-9FCAFA5661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60" y="1480"/>
                <a:ext cx="3" cy="10"/>
              </a:xfrm>
              <a:prstGeom prst="rect">
                <a:avLst/>
              </a:prstGeom>
              <a:solidFill>
                <a:srgbClr val="B3B3B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336" name="Rectangle 412">
                <a:extLst>
                  <a:ext uri="{FF2B5EF4-FFF2-40B4-BE49-F238E27FC236}">
                    <a16:creationId xmlns:a16="http://schemas.microsoft.com/office/drawing/2014/main" xmlns="" id="{E3C8C31A-B4EF-4BAF-9FE5-FB9C5A0F63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63" y="1480"/>
                <a:ext cx="2" cy="10"/>
              </a:xfrm>
              <a:prstGeom prst="rect">
                <a:avLst/>
              </a:prstGeom>
              <a:solidFill>
                <a:srgbClr val="BABAB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337" name="Rectangle 413">
                <a:extLst>
                  <a:ext uri="{FF2B5EF4-FFF2-40B4-BE49-F238E27FC236}">
                    <a16:creationId xmlns:a16="http://schemas.microsoft.com/office/drawing/2014/main" xmlns="" id="{A3C00B5E-F1E0-46AA-83BE-D84F39C178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65" y="1480"/>
                <a:ext cx="3" cy="10"/>
              </a:xfrm>
              <a:prstGeom prst="rect">
                <a:avLst/>
              </a:prstGeom>
              <a:solidFill>
                <a:srgbClr val="BFBFB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338" name="Rectangle 414">
                <a:extLst>
                  <a:ext uri="{FF2B5EF4-FFF2-40B4-BE49-F238E27FC236}">
                    <a16:creationId xmlns:a16="http://schemas.microsoft.com/office/drawing/2014/main" xmlns="" id="{8E664113-CCDC-4922-AEE2-D0BAF9A6F4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68" y="1480"/>
                <a:ext cx="2" cy="10"/>
              </a:xfrm>
              <a:prstGeom prst="rect">
                <a:avLst/>
              </a:prstGeom>
              <a:solidFill>
                <a:srgbClr val="C4C4C4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339" name="Rectangle 415">
                <a:extLst>
                  <a:ext uri="{FF2B5EF4-FFF2-40B4-BE49-F238E27FC236}">
                    <a16:creationId xmlns:a16="http://schemas.microsoft.com/office/drawing/2014/main" xmlns="" id="{7FE5F864-5150-46B8-8F31-28CF58E489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70" y="1480"/>
                <a:ext cx="3" cy="10"/>
              </a:xfrm>
              <a:prstGeom prst="rect">
                <a:avLst/>
              </a:prstGeom>
              <a:solidFill>
                <a:srgbClr val="C8C8C8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340" name="Rectangle 416">
                <a:extLst>
                  <a:ext uri="{FF2B5EF4-FFF2-40B4-BE49-F238E27FC236}">
                    <a16:creationId xmlns:a16="http://schemas.microsoft.com/office/drawing/2014/main" xmlns="" id="{42E48D1F-B57A-4E98-A1CE-9178624398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73" y="1480"/>
                <a:ext cx="2" cy="10"/>
              </a:xfrm>
              <a:prstGeom prst="rect">
                <a:avLst/>
              </a:prstGeom>
              <a:solidFill>
                <a:srgbClr val="CACAC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341" name="Rectangle 417">
                <a:extLst>
                  <a:ext uri="{FF2B5EF4-FFF2-40B4-BE49-F238E27FC236}">
                    <a16:creationId xmlns:a16="http://schemas.microsoft.com/office/drawing/2014/main" xmlns="" id="{FD5B9DFD-6961-4193-828C-DD5E72B5EF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75" y="1480"/>
                <a:ext cx="3" cy="10"/>
              </a:xfrm>
              <a:prstGeom prst="rect">
                <a:avLst/>
              </a:prstGeom>
              <a:solidFill>
                <a:srgbClr val="CCCCC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342" name="Rectangle 418">
                <a:extLst>
                  <a:ext uri="{FF2B5EF4-FFF2-40B4-BE49-F238E27FC236}">
                    <a16:creationId xmlns:a16="http://schemas.microsoft.com/office/drawing/2014/main" xmlns="" id="{76FC7204-918D-4DDD-960F-C22F3C67EE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78" y="1480"/>
                <a:ext cx="1" cy="10"/>
              </a:xfrm>
              <a:prstGeom prst="rect">
                <a:avLst/>
              </a:prstGeom>
              <a:solidFill>
                <a:srgbClr val="CDCDC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343" name="Freeform 419">
                <a:extLst>
                  <a:ext uri="{FF2B5EF4-FFF2-40B4-BE49-F238E27FC236}">
                    <a16:creationId xmlns:a16="http://schemas.microsoft.com/office/drawing/2014/main" xmlns="" id="{B1F49105-07A6-4BAB-89A5-EB2CF44B27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43" y="1480"/>
                <a:ext cx="35" cy="8"/>
              </a:xfrm>
              <a:custGeom>
                <a:avLst/>
                <a:gdLst>
                  <a:gd name="T0" fmla="*/ 0 w 35"/>
                  <a:gd name="T1" fmla="*/ 8 h 8"/>
                  <a:gd name="T2" fmla="*/ 1 w 35"/>
                  <a:gd name="T3" fmla="*/ 0 h 8"/>
                  <a:gd name="T4" fmla="*/ 3 w 35"/>
                  <a:gd name="T5" fmla="*/ 0 h 8"/>
                  <a:gd name="T6" fmla="*/ 6 w 35"/>
                  <a:gd name="T7" fmla="*/ 0 h 8"/>
                  <a:gd name="T8" fmla="*/ 8 w 35"/>
                  <a:gd name="T9" fmla="*/ 0 h 8"/>
                  <a:gd name="T10" fmla="*/ 33 w 35"/>
                  <a:gd name="T11" fmla="*/ 4 h 8"/>
                  <a:gd name="T12" fmla="*/ 35 w 35"/>
                  <a:gd name="T13" fmla="*/ 8 h 8"/>
                  <a:gd name="T14" fmla="*/ 0 w 35"/>
                  <a:gd name="T15" fmla="*/ 8 h 8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35"/>
                  <a:gd name="T25" fmla="*/ 0 h 8"/>
                  <a:gd name="T26" fmla="*/ 35 w 35"/>
                  <a:gd name="T27" fmla="*/ 8 h 8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35" h="8">
                    <a:moveTo>
                      <a:pt x="0" y="8"/>
                    </a:moveTo>
                    <a:lnTo>
                      <a:pt x="1" y="0"/>
                    </a:lnTo>
                    <a:lnTo>
                      <a:pt x="3" y="0"/>
                    </a:lnTo>
                    <a:lnTo>
                      <a:pt x="6" y="0"/>
                    </a:lnTo>
                    <a:lnTo>
                      <a:pt x="8" y="0"/>
                    </a:lnTo>
                    <a:lnTo>
                      <a:pt x="33" y="4"/>
                    </a:lnTo>
                    <a:lnTo>
                      <a:pt x="35" y="8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CDCDCD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344" name="Freeform 420">
                <a:extLst>
                  <a:ext uri="{FF2B5EF4-FFF2-40B4-BE49-F238E27FC236}">
                    <a16:creationId xmlns:a16="http://schemas.microsoft.com/office/drawing/2014/main" xmlns="" id="{7BD3FFAF-5556-4E2D-A9E2-A50BFB1F7B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43" y="1480"/>
                <a:ext cx="35" cy="8"/>
              </a:xfrm>
              <a:custGeom>
                <a:avLst/>
                <a:gdLst>
                  <a:gd name="T0" fmla="*/ 0 w 35"/>
                  <a:gd name="T1" fmla="*/ 8 h 8"/>
                  <a:gd name="T2" fmla="*/ 1 w 35"/>
                  <a:gd name="T3" fmla="*/ 0 h 8"/>
                  <a:gd name="T4" fmla="*/ 3 w 35"/>
                  <a:gd name="T5" fmla="*/ 0 h 8"/>
                  <a:gd name="T6" fmla="*/ 6 w 35"/>
                  <a:gd name="T7" fmla="*/ 0 h 8"/>
                  <a:gd name="T8" fmla="*/ 8 w 35"/>
                  <a:gd name="T9" fmla="*/ 0 h 8"/>
                  <a:gd name="T10" fmla="*/ 33 w 35"/>
                  <a:gd name="T11" fmla="*/ 4 h 8"/>
                  <a:gd name="T12" fmla="*/ 35 w 35"/>
                  <a:gd name="T13" fmla="*/ 8 h 8"/>
                  <a:gd name="T14" fmla="*/ 0 w 35"/>
                  <a:gd name="T15" fmla="*/ 8 h 8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35"/>
                  <a:gd name="T25" fmla="*/ 0 h 8"/>
                  <a:gd name="T26" fmla="*/ 35 w 35"/>
                  <a:gd name="T27" fmla="*/ 8 h 8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35" h="8">
                    <a:moveTo>
                      <a:pt x="0" y="8"/>
                    </a:moveTo>
                    <a:lnTo>
                      <a:pt x="1" y="0"/>
                    </a:lnTo>
                    <a:lnTo>
                      <a:pt x="3" y="0"/>
                    </a:lnTo>
                    <a:lnTo>
                      <a:pt x="6" y="0"/>
                    </a:lnTo>
                    <a:lnTo>
                      <a:pt x="8" y="0"/>
                    </a:lnTo>
                    <a:lnTo>
                      <a:pt x="33" y="4"/>
                    </a:lnTo>
                    <a:lnTo>
                      <a:pt x="35" y="8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345" name="Rectangle 421">
                <a:extLst>
                  <a:ext uri="{FF2B5EF4-FFF2-40B4-BE49-F238E27FC236}">
                    <a16:creationId xmlns:a16="http://schemas.microsoft.com/office/drawing/2014/main" xmlns="" id="{B2DDDC8F-DA75-48B5-BDA2-071614570D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43" y="1480"/>
                <a:ext cx="1" cy="10"/>
              </a:xfrm>
              <a:prstGeom prst="rect">
                <a:avLst/>
              </a:prstGeom>
              <a:solidFill>
                <a:srgbClr val="90909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346" name="Rectangle 422">
                <a:extLst>
                  <a:ext uri="{FF2B5EF4-FFF2-40B4-BE49-F238E27FC236}">
                    <a16:creationId xmlns:a16="http://schemas.microsoft.com/office/drawing/2014/main" xmlns="" id="{19657F30-367F-4052-A91A-CFF6E12E5F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44" y="1480"/>
                <a:ext cx="3" cy="10"/>
              </a:xfrm>
              <a:prstGeom prst="rect">
                <a:avLst/>
              </a:prstGeom>
              <a:solidFill>
                <a:srgbClr val="92929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347" name="Rectangle 423">
                <a:extLst>
                  <a:ext uri="{FF2B5EF4-FFF2-40B4-BE49-F238E27FC236}">
                    <a16:creationId xmlns:a16="http://schemas.microsoft.com/office/drawing/2014/main" xmlns="" id="{81835B8D-80A8-4814-8FBE-19BD14927A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47" y="1480"/>
                <a:ext cx="2" cy="10"/>
              </a:xfrm>
              <a:prstGeom prst="rect">
                <a:avLst/>
              </a:prstGeom>
              <a:solidFill>
                <a:srgbClr val="949494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348" name="Rectangle 424">
                <a:extLst>
                  <a:ext uri="{FF2B5EF4-FFF2-40B4-BE49-F238E27FC236}">
                    <a16:creationId xmlns:a16="http://schemas.microsoft.com/office/drawing/2014/main" xmlns="" id="{246D6B8B-8EAF-42AC-B55E-E741C427DB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49" y="1480"/>
                <a:ext cx="3" cy="10"/>
              </a:xfrm>
              <a:prstGeom prst="rect">
                <a:avLst/>
              </a:prstGeom>
              <a:solidFill>
                <a:srgbClr val="989898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349" name="Rectangle 425">
                <a:extLst>
                  <a:ext uri="{FF2B5EF4-FFF2-40B4-BE49-F238E27FC236}">
                    <a16:creationId xmlns:a16="http://schemas.microsoft.com/office/drawing/2014/main" xmlns="" id="{5A8E5F6F-EA8F-4B4B-A7E2-2AC125ABE5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52" y="1480"/>
                <a:ext cx="2" cy="10"/>
              </a:xfrm>
              <a:prstGeom prst="rect">
                <a:avLst/>
              </a:prstGeom>
              <a:solidFill>
                <a:srgbClr val="9C9C9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350" name="Rectangle 426">
                <a:extLst>
                  <a:ext uri="{FF2B5EF4-FFF2-40B4-BE49-F238E27FC236}">
                    <a16:creationId xmlns:a16="http://schemas.microsoft.com/office/drawing/2014/main" xmlns="" id="{8DFC8989-0CA7-40CF-A76A-E01E5E60E3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54" y="1480"/>
                <a:ext cx="3" cy="10"/>
              </a:xfrm>
              <a:prstGeom prst="rect">
                <a:avLst/>
              </a:prstGeom>
              <a:solidFill>
                <a:srgbClr val="A2A2A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351" name="Rectangle 427">
                <a:extLst>
                  <a:ext uri="{FF2B5EF4-FFF2-40B4-BE49-F238E27FC236}">
                    <a16:creationId xmlns:a16="http://schemas.microsoft.com/office/drawing/2014/main" xmlns="" id="{D6EA8BC9-476F-41A2-A729-C99250CCB6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57" y="1480"/>
                <a:ext cx="2" cy="10"/>
              </a:xfrm>
              <a:prstGeom prst="rect">
                <a:avLst/>
              </a:prstGeom>
              <a:solidFill>
                <a:srgbClr val="A8A8A8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352" name="Rectangle 428">
                <a:extLst>
                  <a:ext uri="{FF2B5EF4-FFF2-40B4-BE49-F238E27FC236}">
                    <a16:creationId xmlns:a16="http://schemas.microsoft.com/office/drawing/2014/main" xmlns="" id="{A48A2644-75C6-4F89-AF2F-35CB4AA0C5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59" y="1480"/>
                <a:ext cx="1" cy="10"/>
              </a:xfrm>
              <a:prstGeom prst="rect">
                <a:avLst/>
              </a:prstGeom>
              <a:solidFill>
                <a:srgbClr val="ADADA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353" name="Rectangle 429">
                <a:extLst>
                  <a:ext uri="{FF2B5EF4-FFF2-40B4-BE49-F238E27FC236}">
                    <a16:creationId xmlns:a16="http://schemas.microsoft.com/office/drawing/2014/main" xmlns="" id="{6A3F1079-FC91-4D3B-B74F-786F2F0720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60" y="1480"/>
                <a:ext cx="3" cy="10"/>
              </a:xfrm>
              <a:prstGeom prst="rect">
                <a:avLst/>
              </a:prstGeom>
              <a:solidFill>
                <a:srgbClr val="B3B3B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354" name="Rectangle 430">
                <a:extLst>
                  <a:ext uri="{FF2B5EF4-FFF2-40B4-BE49-F238E27FC236}">
                    <a16:creationId xmlns:a16="http://schemas.microsoft.com/office/drawing/2014/main" xmlns="" id="{C2943526-3B1C-4311-A4BB-F84735C0AC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63" y="1480"/>
                <a:ext cx="2" cy="10"/>
              </a:xfrm>
              <a:prstGeom prst="rect">
                <a:avLst/>
              </a:prstGeom>
              <a:solidFill>
                <a:srgbClr val="BABAB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355" name="Rectangle 431">
                <a:extLst>
                  <a:ext uri="{FF2B5EF4-FFF2-40B4-BE49-F238E27FC236}">
                    <a16:creationId xmlns:a16="http://schemas.microsoft.com/office/drawing/2014/main" xmlns="" id="{5680CDAF-871A-48E4-B9A2-D91E7462E7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65" y="1480"/>
                <a:ext cx="3" cy="10"/>
              </a:xfrm>
              <a:prstGeom prst="rect">
                <a:avLst/>
              </a:prstGeom>
              <a:solidFill>
                <a:srgbClr val="BFBFB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356" name="Rectangle 432">
                <a:extLst>
                  <a:ext uri="{FF2B5EF4-FFF2-40B4-BE49-F238E27FC236}">
                    <a16:creationId xmlns:a16="http://schemas.microsoft.com/office/drawing/2014/main" xmlns="" id="{9ED68757-54E3-4B13-9EE8-A194AF0D55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68" y="1480"/>
                <a:ext cx="2" cy="10"/>
              </a:xfrm>
              <a:prstGeom prst="rect">
                <a:avLst/>
              </a:prstGeom>
              <a:solidFill>
                <a:srgbClr val="C4C4C4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357" name="Rectangle 433">
                <a:extLst>
                  <a:ext uri="{FF2B5EF4-FFF2-40B4-BE49-F238E27FC236}">
                    <a16:creationId xmlns:a16="http://schemas.microsoft.com/office/drawing/2014/main" xmlns="" id="{CAFDD3CC-1CC3-42FC-A277-A3AF631EB3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70" y="1480"/>
                <a:ext cx="3" cy="10"/>
              </a:xfrm>
              <a:prstGeom prst="rect">
                <a:avLst/>
              </a:prstGeom>
              <a:solidFill>
                <a:srgbClr val="C8C8C8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358" name="Rectangle 434">
                <a:extLst>
                  <a:ext uri="{FF2B5EF4-FFF2-40B4-BE49-F238E27FC236}">
                    <a16:creationId xmlns:a16="http://schemas.microsoft.com/office/drawing/2014/main" xmlns="" id="{024ABF46-E62D-425A-A897-14B3487F83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73" y="1480"/>
                <a:ext cx="2" cy="10"/>
              </a:xfrm>
              <a:prstGeom prst="rect">
                <a:avLst/>
              </a:prstGeom>
              <a:solidFill>
                <a:srgbClr val="CACAC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359" name="Rectangle 435">
                <a:extLst>
                  <a:ext uri="{FF2B5EF4-FFF2-40B4-BE49-F238E27FC236}">
                    <a16:creationId xmlns:a16="http://schemas.microsoft.com/office/drawing/2014/main" xmlns="" id="{156705CC-7223-4428-A46A-623966E1FA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75" y="1480"/>
                <a:ext cx="3" cy="10"/>
              </a:xfrm>
              <a:prstGeom prst="rect">
                <a:avLst/>
              </a:prstGeom>
              <a:solidFill>
                <a:srgbClr val="CCCCC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360" name="Rectangle 436">
                <a:extLst>
                  <a:ext uri="{FF2B5EF4-FFF2-40B4-BE49-F238E27FC236}">
                    <a16:creationId xmlns:a16="http://schemas.microsoft.com/office/drawing/2014/main" xmlns="" id="{3427CAF6-8938-4850-A5F3-C87FCAF38D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78" y="1480"/>
                <a:ext cx="1" cy="10"/>
              </a:xfrm>
              <a:prstGeom prst="rect">
                <a:avLst/>
              </a:prstGeom>
              <a:solidFill>
                <a:srgbClr val="CDCDC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  <p:sp>
          <p:nvSpPr>
            <p:cNvPr id="101" name="Rectangle 437">
              <a:extLst>
                <a:ext uri="{FF2B5EF4-FFF2-40B4-BE49-F238E27FC236}">
                  <a16:creationId xmlns:a16="http://schemas.microsoft.com/office/drawing/2014/main" xmlns="" id="{6B57152C-6BF8-4B92-9059-48C45209F9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39" y="1546"/>
              <a:ext cx="5" cy="58"/>
            </a:xfrm>
            <a:prstGeom prst="rect">
              <a:avLst/>
            </a:prstGeom>
            <a:solidFill>
              <a:srgbClr val="676767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02" name="Freeform 438">
              <a:extLst>
                <a:ext uri="{FF2B5EF4-FFF2-40B4-BE49-F238E27FC236}">
                  <a16:creationId xmlns:a16="http://schemas.microsoft.com/office/drawing/2014/main" xmlns="" id="{E2EEE689-C62B-4174-B098-E2AF248D9BD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52" y="1588"/>
              <a:ext cx="855" cy="70"/>
            </a:xfrm>
            <a:custGeom>
              <a:avLst/>
              <a:gdLst>
                <a:gd name="T0" fmla="*/ 40 w 855"/>
                <a:gd name="T1" fmla="*/ 12 h 70"/>
                <a:gd name="T2" fmla="*/ 59 w 855"/>
                <a:gd name="T3" fmla="*/ 14 h 70"/>
                <a:gd name="T4" fmla="*/ 90 w 855"/>
                <a:gd name="T5" fmla="*/ 17 h 70"/>
                <a:gd name="T6" fmla="*/ 198 w 855"/>
                <a:gd name="T7" fmla="*/ 19 h 70"/>
                <a:gd name="T8" fmla="*/ 461 w 855"/>
                <a:gd name="T9" fmla="*/ 19 h 70"/>
                <a:gd name="T10" fmla="*/ 632 w 855"/>
                <a:gd name="T11" fmla="*/ 17 h 70"/>
                <a:gd name="T12" fmla="*/ 683 w 855"/>
                <a:gd name="T13" fmla="*/ 16 h 70"/>
                <a:gd name="T14" fmla="*/ 727 w 855"/>
                <a:gd name="T15" fmla="*/ 14 h 70"/>
                <a:gd name="T16" fmla="*/ 786 w 855"/>
                <a:gd name="T17" fmla="*/ 14 h 70"/>
                <a:gd name="T18" fmla="*/ 842 w 855"/>
                <a:gd name="T19" fmla="*/ 11 h 70"/>
                <a:gd name="T20" fmla="*/ 855 w 855"/>
                <a:gd name="T21" fmla="*/ 9 h 70"/>
                <a:gd name="T22" fmla="*/ 843 w 855"/>
                <a:gd name="T23" fmla="*/ 52 h 70"/>
                <a:gd name="T24" fmla="*/ 560 w 855"/>
                <a:gd name="T25" fmla="*/ 70 h 70"/>
                <a:gd name="T26" fmla="*/ 0 w 855"/>
                <a:gd name="T27" fmla="*/ 62 h 70"/>
                <a:gd name="T28" fmla="*/ 2 w 855"/>
                <a:gd name="T29" fmla="*/ 0 h 70"/>
                <a:gd name="T30" fmla="*/ 8 w 855"/>
                <a:gd name="T31" fmla="*/ 8 h 70"/>
                <a:gd name="T32" fmla="*/ 19 w 855"/>
                <a:gd name="T33" fmla="*/ 11 h 70"/>
                <a:gd name="T34" fmla="*/ 32 w 855"/>
                <a:gd name="T35" fmla="*/ 14 h 70"/>
                <a:gd name="T36" fmla="*/ 50 w 855"/>
                <a:gd name="T37" fmla="*/ 12 h 70"/>
                <a:gd name="T38" fmla="*/ 86 w 855"/>
                <a:gd name="T39" fmla="*/ 17 h 70"/>
                <a:gd name="T40" fmla="*/ 40 w 855"/>
                <a:gd name="T41" fmla="*/ 12 h 70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855"/>
                <a:gd name="T64" fmla="*/ 0 h 70"/>
                <a:gd name="T65" fmla="*/ 855 w 855"/>
                <a:gd name="T66" fmla="*/ 70 h 70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855" h="70">
                  <a:moveTo>
                    <a:pt x="40" y="12"/>
                  </a:moveTo>
                  <a:lnTo>
                    <a:pt x="59" y="14"/>
                  </a:lnTo>
                  <a:lnTo>
                    <a:pt x="90" y="17"/>
                  </a:lnTo>
                  <a:lnTo>
                    <a:pt x="198" y="19"/>
                  </a:lnTo>
                  <a:lnTo>
                    <a:pt x="461" y="19"/>
                  </a:lnTo>
                  <a:lnTo>
                    <a:pt x="632" y="17"/>
                  </a:lnTo>
                  <a:lnTo>
                    <a:pt x="683" y="16"/>
                  </a:lnTo>
                  <a:lnTo>
                    <a:pt x="727" y="14"/>
                  </a:lnTo>
                  <a:lnTo>
                    <a:pt x="786" y="14"/>
                  </a:lnTo>
                  <a:lnTo>
                    <a:pt x="842" y="11"/>
                  </a:lnTo>
                  <a:lnTo>
                    <a:pt x="855" y="9"/>
                  </a:lnTo>
                  <a:lnTo>
                    <a:pt x="843" y="52"/>
                  </a:lnTo>
                  <a:lnTo>
                    <a:pt x="560" y="70"/>
                  </a:lnTo>
                  <a:lnTo>
                    <a:pt x="0" y="62"/>
                  </a:lnTo>
                  <a:lnTo>
                    <a:pt x="2" y="0"/>
                  </a:lnTo>
                  <a:lnTo>
                    <a:pt x="8" y="8"/>
                  </a:lnTo>
                  <a:lnTo>
                    <a:pt x="19" y="11"/>
                  </a:lnTo>
                  <a:lnTo>
                    <a:pt x="32" y="14"/>
                  </a:lnTo>
                  <a:lnTo>
                    <a:pt x="50" y="12"/>
                  </a:lnTo>
                  <a:lnTo>
                    <a:pt x="86" y="17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A4AACE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03" name="Freeform 439">
              <a:extLst>
                <a:ext uri="{FF2B5EF4-FFF2-40B4-BE49-F238E27FC236}">
                  <a16:creationId xmlns:a16="http://schemas.microsoft.com/office/drawing/2014/main" xmlns="" id="{67C61CAE-3ABE-4474-98F1-012A4FA7AE38}"/>
                </a:ext>
              </a:extLst>
            </p:cNvPr>
            <p:cNvSpPr>
              <a:spLocks/>
            </p:cNvSpPr>
            <p:nvPr/>
          </p:nvSpPr>
          <p:spPr bwMode="auto">
            <a:xfrm>
              <a:off x="3508" y="1640"/>
              <a:ext cx="39" cy="18"/>
            </a:xfrm>
            <a:custGeom>
              <a:avLst/>
              <a:gdLst>
                <a:gd name="T0" fmla="*/ 37 w 39"/>
                <a:gd name="T1" fmla="*/ 18 h 18"/>
                <a:gd name="T2" fmla="*/ 39 w 39"/>
                <a:gd name="T3" fmla="*/ 7 h 18"/>
                <a:gd name="T4" fmla="*/ 31 w 39"/>
                <a:gd name="T5" fmla="*/ 0 h 18"/>
                <a:gd name="T6" fmla="*/ 0 w 39"/>
                <a:gd name="T7" fmla="*/ 12 h 18"/>
                <a:gd name="T8" fmla="*/ 37 w 39"/>
                <a:gd name="T9" fmla="*/ 18 h 1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9"/>
                <a:gd name="T16" fmla="*/ 0 h 18"/>
                <a:gd name="T17" fmla="*/ 39 w 39"/>
                <a:gd name="T18" fmla="*/ 18 h 1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9" h="18">
                  <a:moveTo>
                    <a:pt x="37" y="18"/>
                  </a:moveTo>
                  <a:lnTo>
                    <a:pt x="39" y="7"/>
                  </a:lnTo>
                  <a:lnTo>
                    <a:pt x="31" y="0"/>
                  </a:lnTo>
                  <a:lnTo>
                    <a:pt x="0" y="12"/>
                  </a:lnTo>
                  <a:lnTo>
                    <a:pt x="37" y="18"/>
                  </a:lnTo>
                  <a:close/>
                </a:path>
              </a:pathLst>
            </a:custGeom>
            <a:solidFill>
              <a:srgbClr val="CF0E3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grpSp>
          <p:nvGrpSpPr>
            <p:cNvPr id="104" name="Group 440">
              <a:extLst>
                <a:ext uri="{FF2B5EF4-FFF2-40B4-BE49-F238E27FC236}">
                  <a16:creationId xmlns:a16="http://schemas.microsoft.com/office/drawing/2014/main" xmlns="" id="{6E0F3730-0D0C-42A3-A9B4-6DFE87730E5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38" y="1584"/>
              <a:ext cx="150" cy="61"/>
              <a:chOff x="3438" y="1584"/>
              <a:chExt cx="150" cy="61"/>
            </a:xfrm>
          </p:grpSpPr>
          <p:sp>
            <p:nvSpPr>
              <p:cNvPr id="277" name="Rectangle 441">
                <a:extLst>
                  <a:ext uri="{FF2B5EF4-FFF2-40B4-BE49-F238E27FC236}">
                    <a16:creationId xmlns:a16="http://schemas.microsoft.com/office/drawing/2014/main" xmlns="" id="{180B7682-D5EB-416E-BCD6-0D613909FA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38" y="1584"/>
                <a:ext cx="6" cy="61"/>
              </a:xfrm>
              <a:prstGeom prst="rect">
                <a:avLst/>
              </a:prstGeom>
              <a:solidFill>
                <a:srgbClr val="00B6A4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278" name="Rectangle 442">
                <a:extLst>
                  <a:ext uri="{FF2B5EF4-FFF2-40B4-BE49-F238E27FC236}">
                    <a16:creationId xmlns:a16="http://schemas.microsoft.com/office/drawing/2014/main" xmlns="" id="{ED7E54AA-FB7B-4AF1-877B-8C5439009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44" y="1584"/>
                <a:ext cx="7" cy="61"/>
              </a:xfrm>
              <a:prstGeom prst="rect">
                <a:avLst/>
              </a:prstGeom>
              <a:solidFill>
                <a:srgbClr val="00B6A4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279" name="Rectangle 443">
                <a:extLst>
                  <a:ext uri="{FF2B5EF4-FFF2-40B4-BE49-F238E27FC236}">
                    <a16:creationId xmlns:a16="http://schemas.microsoft.com/office/drawing/2014/main" xmlns="" id="{624C3BBB-35D7-4046-9459-9733DC8984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51" y="1584"/>
                <a:ext cx="6" cy="61"/>
              </a:xfrm>
              <a:prstGeom prst="rect">
                <a:avLst/>
              </a:prstGeom>
              <a:solidFill>
                <a:srgbClr val="00B5A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280" name="Rectangle 444">
                <a:extLst>
                  <a:ext uri="{FF2B5EF4-FFF2-40B4-BE49-F238E27FC236}">
                    <a16:creationId xmlns:a16="http://schemas.microsoft.com/office/drawing/2014/main" xmlns="" id="{A97EC9E5-B5BF-41FC-99A1-EFFBF25D91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57" y="1584"/>
                <a:ext cx="6" cy="61"/>
              </a:xfrm>
              <a:prstGeom prst="rect">
                <a:avLst/>
              </a:prstGeom>
              <a:solidFill>
                <a:srgbClr val="00B4A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281" name="Rectangle 445">
                <a:extLst>
                  <a:ext uri="{FF2B5EF4-FFF2-40B4-BE49-F238E27FC236}">
                    <a16:creationId xmlns:a16="http://schemas.microsoft.com/office/drawing/2014/main" xmlns="" id="{46058F58-4DAC-442E-80DA-EC22B44818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63" y="1584"/>
                <a:ext cx="7" cy="61"/>
              </a:xfrm>
              <a:prstGeom prst="rect">
                <a:avLst/>
              </a:prstGeom>
              <a:solidFill>
                <a:srgbClr val="00B3A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282" name="Rectangle 446">
                <a:extLst>
                  <a:ext uri="{FF2B5EF4-FFF2-40B4-BE49-F238E27FC236}">
                    <a16:creationId xmlns:a16="http://schemas.microsoft.com/office/drawing/2014/main" xmlns="" id="{696A7542-AFA6-4743-9368-B129AB12B7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70" y="1584"/>
                <a:ext cx="5" cy="61"/>
              </a:xfrm>
              <a:prstGeom prst="rect">
                <a:avLst/>
              </a:prstGeom>
              <a:solidFill>
                <a:srgbClr val="00B2A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283" name="Rectangle 447">
                <a:extLst>
                  <a:ext uri="{FF2B5EF4-FFF2-40B4-BE49-F238E27FC236}">
                    <a16:creationId xmlns:a16="http://schemas.microsoft.com/office/drawing/2014/main" xmlns="" id="{2E13FC0B-9B48-4A81-B05D-D3166ADBE8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75" y="1584"/>
                <a:ext cx="6" cy="61"/>
              </a:xfrm>
              <a:prstGeom prst="rect">
                <a:avLst/>
              </a:prstGeom>
              <a:solidFill>
                <a:srgbClr val="00B1A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284" name="Rectangle 448">
                <a:extLst>
                  <a:ext uri="{FF2B5EF4-FFF2-40B4-BE49-F238E27FC236}">
                    <a16:creationId xmlns:a16="http://schemas.microsoft.com/office/drawing/2014/main" xmlns="" id="{76A10003-1333-4D2B-9C3B-5169069523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81" y="1584"/>
                <a:ext cx="6" cy="61"/>
              </a:xfrm>
              <a:prstGeom prst="rect">
                <a:avLst/>
              </a:prstGeom>
              <a:solidFill>
                <a:srgbClr val="00B09E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285" name="Rectangle 449">
                <a:extLst>
                  <a:ext uri="{FF2B5EF4-FFF2-40B4-BE49-F238E27FC236}">
                    <a16:creationId xmlns:a16="http://schemas.microsoft.com/office/drawing/2014/main" xmlns="" id="{EABBF106-40C9-4934-A7E6-10ABFF36E7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87" y="1584"/>
                <a:ext cx="7" cy="61"/>
              </a:xfrm>
              <a:prstGeom prst="rect">
                <a:avLst/>
              </a:prstGeom>
              <a:solidFill>
                <a:srgbClr val="00AE9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286" name="Rectangle 450">
                <a:extLst>
                  <a:ext uri="{FF2B5EF4-FFF2-40B4-BE49-F238E27FC236}">
                    <a16:creationId xmlns:a16="http://schemas.microsoft.com/office/drawing/2014/main" xmlns="" id="{1DC07068-6190-49EF-9B4F-3865712F06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94" y="1584"/>
                <a:ext cx="6" cy="61"/>
              </a:xfrm>
              <a:prstGeom prst="rect">
                <a:avLst/>
              </a:prstGeom>
              <a:solidFill>
                <a:srgbClr val="00AB9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287" name="Rectangle 451">
                <a:extLst>
                  <a:ext uri="{FF2B5EF4-FFF2-40B4-BE49-F238E27FC236}">
                    <a16:creationId xmlns:a16="http://schemas.microsoft.com/office/drawing/2014/main" xmlns="" id="{258D4429-6631-4F18-817B-A3E395ED4C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00" y="1584"/>
                <a:ext cx="7" cy="61"/>
              </a:xfrm>
              <a:prstGeom prst="rect">
                <a:avLst/>
              </a:prstGeom>
              <a:solidFill>
                <a:srgbClr val="00A998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288" name="Rectangle 452">
                <a:extLst>
                  <a:ext uri="{FF2B5EF4-FFF2-40B4-BE49-F238E27FC236}">
                    <a16:creationId xmlns:a16="http://schemas.microsoft.com/office/drawing/2014/main" xmlns="" id="{10875E41-7A28-4E4B-9575-6D68C1F2CB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07" y="1584"/>
                <a:ext cx="6" cy="61"/>
              </a:xfrm>
              <a:prstGeom prst="rect">
                <a:avLst/>
              </a:prstGeom>
              <a:solidFill>
                <a:srgbClr val="00A69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289" name="Rectangle 453">
                <a:extLst>
                  <a:ext uri="{FF2B5EF4-FFF2-40B4-BE49-F238E27FC236}">
                    <a16:creationId xmlns:a16="http://schemas.microsoft.com/office/drawing/2014/main" xmlns="" id="{008318DA-593D-47FD-BFF6-5D79678F87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13" y="1584"/>
                <a:ext cx="6" cy="61"/>
              </a:xfrm>
              <a:prstGeom prst="rect">
                <a:avLst/>
              </a:prstGeom>
              <a:solidFill>
                <a:srgbClr val="00A494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290" name="Rectangle 454">
                <a:extLst>
                  <a:ext uri="{FF2B5EF4-FFF2-40B4-BE49-F238E27FC236}">
                    <a16:creationId xmlns:a16="http://schemas.microsoft.com/office/drawing/2014/main" xmlns="" id="{DD358E22-CE7A-4BCD-90DF-A64377A221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19" y="1584"/>
                <a:ext cx="7" cy="61"/>
              </a:xfrm>
              <a:prstGeom prst="rect">
                <a:avLst/>
              </a:prstGeom>
              <a:solidFill>
                <a:srgbClr val="00A19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291" name="Rectangle 455">
                <a:extLst>
                  <a:ext uri="{FF2B5EF4-FFF2-40B4-BE49-F238E27FC236}">
                    <a16:creationId xmlns:a16="http://schemas.microsoft.com/office/drawing/2014/main" xmlns="" id="{141FFFF7-3E45-49A6-9D1A-9BD65C9612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26" y="1584"/>
                <a:ext cx="6" cy="61"/>
              </a:xfrm>
              <a:prstGeom prst="rect">
                <a:avLst/>
              </a:prstGeom>
              <a:solidFill>
                <a:srgbClr val="009E8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292" name="Rectangle 456">
                <a:extLst>
                  <a:ext uri="{FF2B5EF4-FFF2-40B4-BE49-F238E27FC236}">
                    <a16:creationId xmlns:a16="http://schemas.microsoft.com/office/drawing/2014/main" xmlns="" id="{14ABFA48-EBEC-4673-B4A0-628356A7EA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2" y="1584"/>
                <a:ext cx="7" cy="61"/>
              </a:xfrm>
              <a:prstGeom prst="rect">
                <a:avLst/>
              </a:prstGeom>
              <a:solidFill>
                <a:srgbClr val="009C8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293" name="Rectangle 457">
                <a:extLst>
                  <a:ext uri="{FF2B5EF4-FFF2-40B4-BE49-F238E27FC236}">
                    <a16:creationId xmlns:a16="http://schemas.microsoft.com/office/drawing/2014/main" xmlns="" id="{F71F1F3D-985B-4457-966D-CC1868F53B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9" y="1584"/>
                <a:ext cx="6" cy="61"/>
              </a:xfrm>
              <a:prstGeom prst="rect">
                <a:avLst/>
              </a:prstGeom>
              <a:solidFill>
                <a:srgbClr val="009A8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294" name="Rectangle 458">
                <a:extLst>
                  <a:ext uri="{FF2B5EF4-FFF2-40B4-BE49-F238E27FC236}">
                    <a16:creationId xmlns:a16="http://schemas.microsoft.com/office/drawing/2014/main" xmlns="" id="{B6DAE173-4B9A-4DB2-BADF-5B37C17D3E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5" y="1584"/>
                <a:ext cx="5" cy="61"/>
              </a:xfrm>
              <a:prstGeom prst="rect">
                <a:avLst/>
              </a:prstGeom>
              <a:solidFill>
                <a:srgbClr val="00988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295" name="Rectangle 459">
                <a:extLst>
                  <a:ext uri="{FF2B5EF4-FFF2-40B4-BE49-F238E27FC236}">
                    <a16:creationId xmlns:a16="http://schemas.microsoft.com/office/drawing/2014/main" xmlns="" id="{17D71A49-6F2F-42D0-992A-A4F5BCC8E9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50" y="1584"/>
                <a:ext cx="6" cy="61"/>
              </a:xfrm>
              <a:prstGeom prst="rect">
                <a:avLst/>
              </a:prstGeom>
              <a:solidFill>
                <a:srgbClr val="009788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296" name="Rectangle 460">
                <a:extLst>
                  <a:ext uri="{FF2B5EF4-FFF2-40B4-BE49-F238E27FC236}">
                    <a16:creationId xmlns:a16="http://schemas.microsoft.com/office/drawing/2014/main" xmlns="" id="{F33EBFFD-2FCA-4417-97F1-6EC911525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56" y="1584"/>
                <a:ext cx="7" cy="61"/>
              </a:xfrm>
              <a:prstGeom prst="rect">
                <a:avLst/>
              </a:prstGeom>
              <a:solidFill>
                <a:srgbClr val="009587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297" name="Rectangle 461">
                <a:extLst>
                  <a:ext uri="{FF2B5EF4-FFF2-40B4-BE49-F238E27FC236}">
                    <a16:creationId xmlns:a16="http://schemas.microsoft.com/office/drawing/2014/main" xmlns="" id="{68347754-1B4F-43D3-AC88-ED69244E3A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63" y="1584"/>
                <a:ext cx="6" cy="61"/>
              </a:xfrm>
              <a:prstGeom prst="rect">
                <a:avLst/>
              </a:prstGeom>
              <a:solidFill>
                <a:srgbClr val="00948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298" name="Rectangle 462">
                <a:extLst>
                  <a:ext uri="{FF2B5EF4-FFF2-40B4-BE49-F238E27FC236}">
                    <a16:creationId xmlns:a16="http://schemas.microsoft.com/office/drawing/2014/main" xmlns="" id="{9ECE425B-B6CE-4671-BE34-2BA43FDA63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69" y="1584"/>
                <a:ext cx="6" cy="61"/>
              </a:xfrm>
              <a:prstGeom prst="rect">
                <a:avLst/>
              </a:prstGeom>
              <a:solidFill>
                <a:srgbClr val="00938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299" name="Rectangle 463">
                <a:extLst>
                  <a:ext uri="{FF2B5EF4-FFF2-40B4-BE49-F238E27FC236}">
                    <a16:creationId xmlns:a16="http://schemas.microsoft.com/office/drawing/2014/main" xmlns="" id="{744F3DE5-07D0-4221-BE0F-C2C0476D57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5" y="1584"/>
                <a:ext cx="7" cy="61"/>
              </a:xfrm>
              <a:prstGeom prst="rect">
                <a:avLst/>
              </a:prstGeom>
              <a:solidFill>
                <a:srgbClr val="009284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300" name="Rectangle 464">
                <a:extLst>
                  <a:ext uri="{FF2B5EF4-FFF2-40B4-BE49-F238E27FC236}">
                    <a16:creationId xmlns:a16="http://schemas.microsoft.com/office/drawing/2014/main" xmlns="" id="{2D370346-5C09-480C-AEAB-BEC4FE40B7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82" y="1584"/>
                <a:ext cx="6" cy="61"/>
              </a:xfrm>
              <a:prstGeom prst="rect">
                <a:avLst/>
              </a:prstGeom>
              <a:solidFill>
                <a:srgbClr val="009284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301" name="Freeform 465">
                <a:extLst>
                  <a:ext uri="{FF2B5EF4-FFF2-40B4-BE49-F238E27FC236}">
                    <a16:creationId xmlns:a16="http://schemas.microsoft.com/office/drawing/2014/main" xmlns="" id="{7CB8A072-CB6E-4EA9-B701-F92A73F7FB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38" y="1584"/>
                <a:ext cx="149" cy="60"/>
              </a:xfrm>
              <a:custGeom>
                <a:avLst/>
                <a:gdLst>
                  <a:gd name="T0" fmla="*/ 0 w 149"/>
                  <a:gd name="T1" fmla="*/ 18 h 60"/>
                  <a:gd name="T2" fmla="*/ 56 w 149"/>
                  <a:gd name="T3" fmla="*/ 15 h 60"/>
                  <a:gd name="T4" fmla="*/ 69 w 149"/>
                  <a:gd name="T5" fmla="*/ 13 h 60"/>
                  <a:gd name="T6" fmla="*/ 85 w 149"/>
                  <a:gd name="T7" fmla="*/ 7 h 60"/>
                  <a:gd name="T8" fmla="*/ 91 w 149"/>
                  <a:gd name="T9" fmla="*/ 0 h 60"/>
                  <a:gd name="T10" fmla="*/ 149 w 149"/>
                  <a:gd name="T11" fmla="*/ 0 h 60"/>
                  <a:gd name="T12" fmla="*/ 137 w 149"/>
                  <a:gd name="T13" fmla="*/ 37 h 60"/>
                  <a:gd name="T14" fmla="*/ 134 w 149"/>
                  <a:gd name="T15" fmla="*/ 44 h 60"/>
                  <a:gd name="T16" fmla="*/ 128 w 149"/>
                  <a:gd name="T17" fmla="*/ 48 h 60"/>
                  <a:gd name="T18" fmla="*/ 0 w 149"/>
                  <a:gd name="T19" fmla="*/ 60 h 60"/>
                  <a:gd name="T20" fmla="*/ 0 w 149"/>
                  <a:gd name="T21" fmla="*/ 18 h 6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149"/>
                  <a:gd name="T34" fmla="*/ 0 h 60"/>
                  <a:gd name="T35" fmla="*/ 149 w 149"/>
                  <a:gd name="T36" fmla="*/ 60 h 60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149" h="60">
                    <a:moveTo>
                      <a:pt x="0" y="18"/>
                    </a:moveTo>
                    <a:lnTo>
                      <a:pt x="56" y="15"/>
                    </a:lnTo>
                    <a:lnTo>
                      <a:pt x="69" y="13"/>
                    </a:lnTo>
                    <a:lnTo>
                      <a:pt x="85" y="7"/>
                    </a:lnTo>
                    <a:lnTo>
                      <a:pt x="91" y="0"/>
                    </a:lnTo>
                    <a:lnTo>
                      <a:pt x="149" y="0"/>
                    </a:lnTo>
                    <a:lnTo>
                      <a:pt x="137" y="37"/>
                    </a:lnTo>
                    <a:lnTo>
                      <a:pt x="134" y="44"/>
                    </a:lnTo>
                    <a:lnTo>
                      <a:pt x="128" y="48"/>
                    </a:lnTo>
                    <a:lnTo>
                      <a:pt x="0" y="60"/>
                    </a:lnTo>
                    <a:lnTo>
                      <a:pt x="0" y="18"/>
                    </a:lnTo>
                    <a:close/>
                  </a:path>
                </a:pathLst>
              </a:custGeom>
              <a:solidFill>
                <a:srgbClr val="009284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302" name="Freeform 466">
                <a:extLst>
                  <a:ext uri="{FF2B5EF4-FFF2-40B4-BE49-F238E27FC236}">
                    <a16:creationId xmlns:a16="http://schemas.microsoft.com/office/drawing/2014/main" xmlns="" id="{85274341-E00E-4CF8-A022-677342BC62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38" y="1584"/>
                <a:ext cx="149" cy="60"/>
              </a:xfrm>
              <a:custGeom>
                <a:avLst/>
                <a:gdLst>
                  <a:gd name="T0" fmla="*/ 0 w 149"/>
                  <a:gd name="T1" fmla="*/ 18 h 60"/>
                  <a:gd name="T2" fmla="*/ 56 w 149"/>
                  <a:gd name="T3" fmla="*/ 15 h 60"/>
                  <a:gd name="T4" fmla="*/ 69 w 149"/>
                  <a:gd name="T5" fmla="*/ 13 h 60"/>
                  <a:gd name="T6" fmla="*/ 85 w 149"/>
                  <a:gd name="T7" fmla="*/ 7 h 60"/>
                  <a:gd name="T8" fmla="*/ 91 w 149"/>
                  <a:gd name="T9" fmla="*/ 0 h 60"/>
                  <a:gd name="T10" fmla="*/ 149 w 149"/>
                  <a:gd name="T11" fmla="*/ 0 h 60"/>
                  <a:gd name="T12" fmla="*/ 137 w 149"/>
                  <a:gd name="T13" fmla="*/ 37 h 60"/>
                  <a:gd name="T14" fmla="*/ 134 w 149"/>
                  <a:gd name="T15" fmla="*/ 44 h 60"/>
                  <a:gd name="T16" fmla="*/ 128 w 149"/>
                  <a:gd name="T17" fmla="*/ 48 h 60"/>
                  <a:gd name="T18" fmla="*/ 0 w 149"/>
                  <a:gd name="T19" fmla="*/ 60 h 60"/>
                  <a:gd name="T20" fmla="*/ 0 w 149"/>
                  <a:gd name="T21" fmla="*/ 18 h 6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149"/>
                  <a:gd name="T34" fmla="*/ 0 h 60"/>
                  <a:gd name="T35" fmla="*/ 149 w 149"/>
                  <a:gd name="T36" fmla="*/ 60 h 60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149" h="60">
                    <a:moveTo>
                      <a:pt x="0" y="18"/>
                    </a:moveTo>
                    <a:lnTo>
                      <a:pt x="56" y="15"/>
                    </a:lnTo>
                    <a:lnTo>
                      <a:pt x="69" y="13"/>
                    </a:lnTo>
                    <a:lnTo>
                      <a:pt x="85" y="7"/>
                    </a:lnTo>
                    <a:lnTo>
                      <a:pt x="91" y="0"/>
                    </a:lnTo>
                    <a:lnTo>
                      <a:pt x="149" y="0"/>
                    </a:lnTo>
                    <a:lnTo>
                      <a:pt x="137" y="37"/>
                    </a:lnTo>
                    <a:lnTo>
                      <a:pt x="134" y="44"/>
                    </a:lnTo>
                    <a:lnTo>
                      <a:pt x="128" y="48"/>
                    </a:lnTo>
                    <a:lnTo>
                      <a:pt x="0" y="60"/>
                    </a:lnTo>
                    <a:lnTo>
                      <a:pt x="0" y="18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303" name="Rectangle 467">
                <a:extLst>
                  <a:ext uri="{FF2B5EF4-FFF2-40B4-BE49-F238E27FC236}">
                    <a16:creationId xmlns:a16="http://schemas.microsoft.com/office/drawing/2014/main" xmlns="" id="{E2FCB523-6745-4AEC-A71B-2BE3F6A4B9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38" y="1584"/>
                <a:ext cx="6" cy="61"/>
              </a:xfrm>
              <a:prstGeom prst="rect">
                <a:avLst/>
              </a:prstGeom>
              <a:solidFill>
                <a:srgbClr val="00B6A4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304" name="Rectangle 468">
                <a:extLst>
                  <a:ext uri="{FF2B5EF4-FFF2-40B4-BE49-F238E27FC236}">
                    <a16:creationId xmlns:a16="http://schemas.microsoft.com/office/drawing/2014/main" xmlns="" id="{F130CFA4-62E5-4E4F-8B53-C0EC19BB1E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44" y="1584"/>
                <a:ext cx="7" cy="61"/>
              </a:xfrm>
              <a:prstGeom prst="rect">
                <a:avLst/>
              </a:prstGeom>
              <a:solidFill>
                <a:srgbClr val="00B6A4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305" name="Rectangle 469">
                <a:extLst>
                  <a:ext uri="{FF2B5EF4-FFF2-40B4-BE49-F238E27FC236}">
                    <a16:creationId xmlns:a16="http://schemas.microsoft.com/office/drawing/2014/main" xmlns="" id="{0BCB20E2-AF26-48F7-A224-A97EE71DE3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51" y="1584"/>
                <a:ext cx="6" cy="61"/>
              </a:xfrm>
              <a:prstGeom prst="rect">
                <a:avLst/>
              </a:prstGeom>
              <a:solidFill>
                <a:srgbClr val="00B5A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306" name="Rectangle 470">
                <a:extLst>
                  <a:ext uri="{FF2B5EF4-FFF2-40B4-BE49-F238E27FC236}">
                    <a16:creationId xmlns:a16="http://schemas.microsoft.com/office/drawing/2014/main" xmlns="" id="{74B16B97-6C3F-4310-94BF-0E64C4CF55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57" y="1584"/>
                <a:ext cx="6" cy="61"/>
              </a:xfrm>
              <a:prstGeom prst="rect">
                <a:avLst/>
              </a:prstGeom>
              <a:solidFill>
                <a:srgbClr val="00B4A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307" name="Rectangle 471">
                <a:extLst>
                  <a:ext uri="{FF2B5EF4-FFF2-40B4-BE49-F238E27FC236}">
                    <a16:creationId xmlns:a16="http://schemas.microsoft.com/office/drawing/2014/main" xmlns="" id="{1F2550C9-64EB-4AC8-8123-D82B9E6BEE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63" y="1584"/>
                <a:ext cx="7" cy="61"/>
              </a:xfrm>
              <a:prstGeom prst="rect">
                <a:avLst/>
              </a:prstGeom>
              <a:solidFill>
                <a:srgbClr val="00B3A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308" name="Rectangle 472">
                <a:extLst>
                  <a:ext uri="{FF2B5EF4-FFF2-40B4-BE49-F238E27FC236}">
                    <a16:creationId xmlns:a16="http://schemas.microsoft.com/office/drawing/2014/main" xmlns="" id="{0DB3053C-C7DD-46E5-B32E-188E991E74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70" y="1584"/>
                <a:ext cx="5" cy="61"/>
              </a:xfrm>
              <a:prstGeom prst="rect">
                <a:avLst/>
              </a:prstGeom>
              <a:solidFill>
                <a:srgbClr val="00B2A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309" name="Rectangle 473">
                <a:extLst>
                  <a:ext uri="{FF2B5EF4-FFF2-40B4-BE49-F238E27FC236}">
                    <a16:creationId xmlns:a16="http://schemas.microsoft.com/office/drawing/2014/main" xmlns="" id="{92BEB6FB-E6A1-4A6D-8A2B-794DC1242A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75" y="1584"/>
                <a:ext cx="6" cy="61"/>
              </a:xfrm>
              <a:prstGeom prst="rect">
                <a:avLst/>
              </a:prstGeom>
              <a:solidFill>
                <a:srgbClr val="00B1A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310" name="Rectangle 474">
                <a:extLst>
                  <a:ext uri="{FF2B5EF4-FFF2-40B4-BE49-F238E27FC236}">
                    <a16:creationId xmlns:a16="http://schemas.microsoft.com/office/drawing/2014/main" xmlns="" id="{0C3D07F4-9736-4ECD-8909-9242391F8B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81" y="1584"/>
                <a:ext cx="6" cy="61"/>
              </a:xfrm>
              <a:prstGeom prst="rect">
                <a:avLst/>
              </a:prstGeom>
              <a:solidFill>
                <a:srgbClr val="00B09E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311" name="Rectangle 475">
                <a:extLst>
                  <a:ext uri="{FF2B5EF4-FFF2-40B4-BE49-F238E27FC236}">
                    <a16:creationId xmlns:a16="http://schemas.microsoft.com/office/drawing/2014/main" xmlns="" id="{CEA6485F-3C3B-4E38-A3DF-EB48D0C981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87" y="1584"/>
                <a:ext cx="7" cy="61"/>
              </a:xfrm>
              <a:prstGeom prst="rect">
                <a:avLst/>
              </a:prstGeom>
              <a:solidFill>
                <a:srgbClr val="00AE9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312" name="Rectangle 476">
                <a:extLst>
                  <a:ext uri="{FF2B5EF4-FFF2-40B4-BE49-F238E27FC236}">
                    <a16:creationId xmlns:a16="http://schemas.microsoft.com/office/drawing/2014/main" xmlns="" id="{17E7D8A4-988E-4B27-9374-F252182BB7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94" y="1584"/>
                <a:ext cx="6" cy="61"/>
              </a:xfrm>
              <a:prstGeom prst="rect">
                <a:avLst/>
              </a:prstGeom>
              <a:solidFill>
                <a:srgbClr val="00AB9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313" name="Rectangle 477">
                <a:extLst>
                  <a:ext uri="{FF2B5EF4-FFF2-40B4-BE49-F238E27FC236}">
                    <a16:creationId xmlns:a16="http://schemas.microsoft.com/office/drawing/2014/main" xmlns="" id="{0C768DB3-F535-4CDA-B36C-ECBE76D19D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00" y="1584"/>
                <a:ext cx="7" cy="61"/>
              </a:xfrm>
              <a:prstGeom prst="rect">
                <a:avLst/>
              </a:prstGeom>
              <a:solidFill>
                <a:srgbClr val="00A998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314" name="Rectangle 478">
                <a:extLst>
                  <a:ext uri="{FF2B5EF4-FFF2-40B4-BE49-F238E27FC236}">
                    <a16:creationId xmlns:a16="http://schemas.microsoft.com/office/drawing/2014/main" xmlns="" id="{A4142EDD-B1C4-4A26-82D9-468BA7AB05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07" y="1584"/>
                <a:ext cx="6" cy="61"/>
              </a:xfrm>
              <a:prstGeom prst="rect">
                <a:avLst/>
              </a:prstGeom>
              <a:solidFill>
                <a:srgbClr val="00A69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315" name="Rectangle 479">
                <a:extLst>
                  <a:ext uri="{FF2B5EF4-FFF2-40B4-BE49-F238E27FC236}">
                    <a16:creationId xmlns:a16="http://schemas.microsoft.com/office/drawing/2014/main" xmlns="" id="{B3EC28AC-3B9E-4B64-8366-A728FCE2BE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13" y="1584"/>
                <a:ext cx="6" cy="61"/>
              </a:xfrm>
              <a:prstGeom prst="rect">
                <a:avLst/>
              </a:prstGeom>
              <a:solidFill>
                <a:srgbClr val="00A494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316" name="Rectangle 480">
                <a:extLst>
                  <a:ext uri="{FF2B5EF4-FFF2-40B4-BE49-F238E27FC236}">
                    <a16:creationId xmlns:a16="http://schemas.microsoft.com/office/drawing/2014/main" xmlns="" id="{BCB558B8-2030-47FE-82C3-244143E863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19" y="1584"/>
                <a:ext cx="7" cy="61"/>
              </a:xfrm>
              <a:prstGeom prst="rect">
                <a:avLst/>
              </a:prstGeom>
              <a:solidFill>
                <a:srgbClr val="00A19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317" name="Rectangle 481">
                <a:extLst>
                  <a:ext uri="{FF2B5EF4-FFF2-40B4-BE49-F238E27FC236}">
                    <a16:creationId xmlns:a16="http://schemas.microsoft.com/office/drawing/2014/main" xmlns="" id="{145164E8-8A7A-487F-B50B-F121176C7F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26" y="1584"/>
                <a:ext cx="6" cy="61"/>
              </a:xfrm>
              <a:prstGeom prst="rect">
                <a:avLst/>
              </a:prstGeom>
              <a:solidFill>
                <a:srgbClr val="009E8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318" name="Rectangle 482">
                <a:extLst>
                  <a:ext uri="{FF2B5EF4-FFF2-40B4-BE49-F238E27FC236}">
                    <a16:creationId xmlns:a16="http://schemas.microsoft.com/office/drawing/2014/main" xmlns="" id="{4382704A-BED7-4CFB-AEBF-831C75EE5A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2" y="1584"/>
                <a:ext cx="7" cy="61"/>
              </a:xfrm>
              <a:prstGeom prst="rect">
                <a:avLst/>
              </a:prstGeom>
              <a:solidFill>
                <a:srgbClr val="009C8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319" name="Rectangle 483">
                <a:extLst>
                  <a:ext uri="{FF2B5EF4-FFF2-40B4-BE49-F238E27FC236}">
                    <a16:creationId xmlns:a16="http://schemas.microsoft.com/office/drawing/2014/main" xmlns="" id="{49856EBC-4257-40FF-A1EE-A5EBDD03F4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9" y="1584"/>
                <a:ext cx="6" cy="61"/>
              </a:xfrm>
              <a:prstGeom prst="rect">
                <a:avLst/>
              </a:prstGeom>
              <a:solidFill>
                <a:srgbClr val="009A8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320" name="Rectangle 484">
                <a:extLst>
                  <a:ext uri="{FF2B5EF4-FFF2-40B4-BE49-F238E27FC236}">
                    <a16:creationId xmlns:a16="http://schemas.microsoft.com/office/drawing/2014/main" xmlns="" id="{E1EB719D-80AF-4C51-A2C9-423E2114BD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5" y="1584"/>
                <a:ext cx="5" cy="61"/>
              </a:xfrm>
              <a:prstGeom prst="rect">
                <a:avLst/>
              </a:prstGeom>
              <a:solidFill>
                <a:srgbClr val="00988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321" name="Rectangle 485">
                <a:extLst>
                  <a:ext uri="{FF2B5EF4-FFF2-40B4-BE49-F238E27FC236}">
                    <a16:creationId xmlns:a16="http://schemas.microsoft.com/office/drawing/2014/main" xmlns="" id="{9CEEC8C6-572E-4D81-99DE-948EE8A360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50" y="1584"/>
                <a:ext cx="6" cy="61"/>
              </a:xfrm>
              <a:prstGeom prst="rect">
                <a:avLst/>
              </a:prstGeom>
              <a:solidFill>
                <a:srgbClr val="009788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322" name="Rectangle 486">
                <a:extLst>
                  <a:ext uri="{FF2B5EF4-FFF2-40B4-BE49-F238E27FC236}">
                    <a16:creationId xmlns:a16="http://schemas.microsoft.com/office/drawing/2014/main" xmlns="" id="{731D7BCF-8AB2-4B52-B21D-A16075FF7D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56" y="1584"/>
                <a:ext cx="7" cy="61"/>
              </a:xfrm>
              <a:prstGeom prst="rect">
                <a:avLst/>
              </a:prstGeom>
              <a:solidFill>
                <a:srgbClr val="009587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323" name="Rectangle 487">
                <a:extLst>
                  <a:ext uri="{FF2B5EF4-FFF2-40B4-BE49-F238E27FC236}">
                    <a16:creationId xmlns:a16="http://schemas.microsoft.com/office/drawing/2014/main" xmlns="" id="{560BA218-4D4C-4A61-8686-E4E98DB5CA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63" y="1584"/>
                <a:ext cx="6" cy="61"/>
              </a:xfrm>
              <a:prstGeom prst="rect">
                <a:avLst/>
              </a:prstGeom>
              <a:solidFill>
                <a:srgbClr val="00948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324" name="Rectangle 488">
                <a:extLst>
                  <a:ext uri="{FF2B5EF4-FFF2-40B4-BE49-F238E27FC236}">
                    <a16:creationId xmlns:a16="http://schemas.microsoft.com/office/drawing/2014/main" xmlns="" id="{46CDD0FD-5919-4BFB-BDA8-E2188B7996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69" y="1584"/>
                <a:ext cx="6" cy="61"/>
              </a:xfrm>
              <a:prstGeom prst="rect">
                <a:avLst/>
              </a:prstGeom>
              <a:solidFill>
                <a:srgbClr val="00938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325" name="Rectangle 489">
                <a:extLst>
                  <a:ext uri="{FF2B5EF4-FFF2-40B4-BE49-F238E27FC236}">
                    <a16:creationId xmlns:a16="http://schemas.microsoft.com/office/drawing/2014/main" xmlns="" id="{642ED60E-C7AD-4293-AD49-31F8532FAD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5" y="1584"/>
                <a:ext cx="7" cy="61"/>
              </a:xfrm>
              <a:prstGeom prst="rect">
                <a:avLst/>
              </a:prstGeom>
              <a:solidFill>
                <a:srgbClr val="009284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326" name="Rectangle 490">
                <a:extLst>
                  <a:ext uri="{FF2B5EF4-FFF2-40B4-BE49-F238E27FC236}">
                    <a16:creationId xmlns:a16="http://schemas.microsoft.com/office/drawing/2014/main" xmlns="" id="{473918C7-1F75-4FA3-B8B7-771B327F2C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82" y="1584"/>
                <a:ext cx="6" cy="61"/>
              </a:xfrm>
              <a:prstGeom prst="rect">
                <a:avLst/>
              </a:prstGeom>
              <a:solidFill>
                <a:srgbClr val="009284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  <p:grpSp>
          <p:nvGrpSpPr>
            <p:cNvPr id="105" name="Group 491">
              <a:extLst>
                <a:ext uri="{FF2B5EF4-FFF2-40B4-BE49-F238E27FC236}">
                  <a16:creationId xmlns:a16="http://schemas.microsoft.com/office/drawing/2014/main" xmlns="" id="{FE0F131D-D990-47BA-9194-93CD8924B06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522" y="1575"/>
              <a:ext cx="135" cy="78"/>
              <a:chOff x="2522" y="1575"/>
              <a:chExt cx="135" cy="78"/>
            </a:xfrm>
          </p:grpSpPr>
          <p:sp>
            <p:nvSpPr>
              <p:cNvPr id="251" name="Rectangle 492">
                <a:extLst>
                  <a:ext uri="{FF2B5EF4-FFF2-40B4-BE49-F238E27FC236}">
                    <a16:creationId xmlns:a16="http://schemas.microsoft.com/office/drawing/2014/main" xmlns="" id="{E743E5FD-350C-4E95-BA4F-0802CAB5EF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22" y="1575"/>
                <a:ext cx="12" cy="78"/>
              </a:xfrm>
              <a:prstGeom prst="rect">
                <a:avLst/>
              </a:prstGeom>
              <a:solidFill>
                <a:srgbClr val="00A494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252" name="Rectangle 493">
                <a:extLst>
                  <a:ext uri="{FF2B5EF4-FFF2-40B4-BE49-F238E27FC236}">
                    <a16:creationId xmlns:a16="http://schemas.microsoft.com/office/drawing/2014/main" xmlns="" id="{6F19DB4E-B336-46DD-B53D-8A7F2BA104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34" y="1575"/>
                <a:ext cx="11" cy="78"/>
              </a:xfrm>
              <a:prstGeom prst="rect">
                <a:avLst/>
              </a:prstGeom>
              <a:solidFill>
                <a:srgbClr val="00A494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253" name="Rectangle 494">
                <a:extLst>
                  <a:ext uri="{FF2B5EF4-FFF2-40B4-BE49-F238E27FC236}">
                    <a16:creationId xmlns:a16="http://schemas.microsoft.com/office/drawing/2014/main" xmlns="" id="{59FF7004-D436-446B-865E-E15612189B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45" y="1575"/>
                <a:ext cx="11" cy="78"/>
              </a:xfrm>
              <a:prstGeom prst="rect">
                <a:avLst/>
              </a:prstGeom>
              <a:solidFill>
                <a:srgbClr val="00A69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254" name="Rectangle 495">
                <a:extLst>
                  <a:ext uri="{FF2B5EF4-FFF2-40B4-BE49-F238E27FC236}">
                    <a16:creationId xmlns:a16="http://schemas.microsoft.com/office/drawing/2014/main" xmlns="" id="{27D5A027-D384-461D-AC6F-5AAA765203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56" y="1575"/>
                <a:ext cx="11" cy="78"/>
              </a:xfrm>
              <a:prstGeom prst="rect">
                <a:avLst/>
              </a:prstGeom>
              <a:solidFill>
                <a:srgbClr val="00A797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255" name="Rectangle 496">
                <a:extLst>
                  <a:ext uri="{FF2B5EF4-FFF2-40B4-BE49-F238E27FC236}">
                    <a16:creationId xmlns:a16="http://schemas.microsoft.com/office/drawing/2014/main" xmlns="" id="{E758D44A-1D55-4DBA-802D-D302434EB4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67" y="1575"/>
                <a:ext cx="11" cy="78"/>
              </a:xfrm>
              <a:prstGeom prst="rect">
                <a:avLst/>
              </a:prstGeom>
              <a:solidFill>
                <a:srgbClr val="00A9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256" name="Rectangle 497">
                <a:extLst>
                  <a:ext uri="{FF2B5EF4-FFF2-40B4-BE49-F238E27FC236}">
                    <a16:creationId xmlns:a16="http://schemas.microsoft.com/office/drawing/2014/main" xmlns="" id="{C345EB7E-8347-49CC-A9DF-ED1C67B231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78" y="1575"/>
                <a:ext cx="12" cy="78"/>
              </a:xfrm>
              <a:prstGeom prst="rect">
                <a:avLst/>
              </a:prstGeom>
              <a:solidFill>
                <a:srgbClr val="00AC9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257" name="Rectangle 498">
                <a:extLst>
                  <a:ext uri="{FF2B5EF4-FFF2-40B4-BE49-F238E27FC236}">
                    <a16:creationId xmlns:a16="http://schemas.microsoft.com/office/drawing/2014/main" xmlns="" id="{E0D202CB-DB6E-4718-983C-A6E3F863E8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90" y="1575"/>
                <a:ext cx="11" cy="78"/>
              </a:xfrm>
              <a:prstGeom prst="rect">
                <a:avLst/>
              </a:prstGeom>
              <a:solidFill>
                <a:srgbClr val="00AF9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258" name="Rectangle 499">
                <a:extLst>
                  <a:ext uri="{FF2B5EF4-FFF2-40B4-BE49-F238E27FC236}">
                    <a16:creationId xmlns:a16="http://schemas.microsoft.com/office/drawing/2014/main" xmlns="" id="{6D85B24D-DDBD-4BCF-8D63-C5F60A104C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01" y="1575"/>
                <a:ext cx="11" cy="78"/>
              </a:xfrm>
              <a:prstGeom prst="rect">
                <a:avLst/>
              </a:prstGeom>
              <a:solidFill>
                <a:srgbClr val="00B1A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259" name="Rectangle 500">
                <a:extLst>
                  <a:ext uri="{FF2B5EF4-FFF2-40B4-BE49-F238E27FC236}">
                    <a16:creationId xmlns:a16="http://schemas.microsoft.com/office/drawing/2014/main" xmlns="" id="{9A019DF4-C340-45FF-BC39-0427F2ADBE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12" y="1575"/>
                <a:ext cx="11" cy="78"/>
              </a:xfrm>
              <a:prstGeom prst="rect">
                <a:avLst/>
              </a:prstGeom>
              <a:solidFill>
                <a:srgbClr val="00B3A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260" name="Rectangle 501">
                <a:extLst>
                  <a:ext uri="{FF2B5EF4-FFF2-40B4-BE49-F238E27FC236}">
                    <a16:creationId xmlns:a16="http://schemas.microsoft.com/office/drawing/2014/main" xmlns="" id="{B091CAB5-2F9F-44CF-9DD3-AEFC88A9F7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3" y="1575"/>
                <a:ext cx="11" cy="78"/>
              </a:xfrm>
              <a:prstGeom prst="rect">
                <a:avLst/>
              </a:prstGeom>
              <a:solidFill>
                <a:srgbClr val="00B5A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261" name="Rectangle 502">
                <a:extLst>
                  <a:ext uri="{FF2B5EF4-FFF2-40B4-BE49-F238E27FC236}">
                    <a16:creationId xmlns:a16="http://schemas.microsoft.com/office/drawing/2014/main" xmlns="" id="{FBC1D78C-CCF4-46FA-A764-538A226F09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34" y="1575"/>
                <a:ext cx="12" cy="78"/>
              </a:xfrm>
              <a:prstGeom prst="rect">
                <a:avLst/>
              </a:prstGeom>
              <a:solidFill>
                <a:srgbClr val="00B6A4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262" name="Rectangle 503">
                <a:extLst>
                  <a:ext uri="{FF2B5EF4-FFF2-40B4-BE49-F238E27FC236}">
                    <a16:creationId xmlns:a16="http://schemas.microsoft.com/office/drawing/2014/main" xmlns="" id="{37EDEC30-2D7F-4643-A92D-EF3356044F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46" y="1575"/>
                <a:ext cx="11" cy="78"/>
              </a:xfrm>
              <a:prstGeom prst="rect">
                <a:avLst/>
              </a:prstGeom>
              <a:solidFill>
                <a:srgbClr val="00B6A4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263" name="Freeform 504">
                <a:extLst>
                  <a:ext uri="{FF2B5EF4-FFF2-40B4-BE49-F238E27FC236}">
                    <a16:creationId xmlns:a16="http://schemas.microsoft.com/office/drawing/2014/main" xmlns="" id="{9CB173D4-AD2E-48F8-AACF-D997C774AB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22" y="1575"/>
                <a:ext cx="133" cy="77"/>
              </a:xfrm>
              <a:custGeom>
                <a:avLst/>
                <a:gdLst>
                  <a:gd name="T0" fmla="*/ 133 w 133"/>
                  <a:gd name="T1" fmla="*/ 77 h 77"/>
                  <a:gd name="T2" fmla="*/ 53 w 133"/>
                  <a:gd name="T3" fmla="*/ 75 h 77"/>
                  <a:gd name="T4" fmla="*/ 29 w 133"/>
                  <a:gd name="T5" fmla="*/ 53 h 77"/>
                  <a:gd name="T6" fmla="*/ 23 w 133"/>
                  <a:gd name="T7" fmla="*/ 38 h 77"/>
                  <a:gd name="T8" fmla="*/ 16 w 133"/>
                  <a:gd name="T9" fmla="*/ 24 h 77"/>
                  <a:gd name="T10" fmla="*/ 10 w 133"/>
                  <a:gd name="T11" fmla="*/ 13 h 77"/>
                  <a:gd name="T12" fmla="*/ 0 w 133"/>
                  <a:gd name="T13" fmla="*/ 0 h 77"/>
                  <a:gd name="T14" fmla="*/ 20 w 133"/>
                  <a:gd name="T15" fmla="*/ 5 h 77"/>
                  <a:gd name="T16" fmla="*/ 48 w 133"/>
                  <a:gd name="T17" fmla="*/ 8 h 77"/>
                  <a:gd name="T18" fmla="*/ 85 w 133"/>
                  <a:gd name="T19" fmla="*/ 9 h 77"/>
                  <a:gd name="T20" fmla="*/ 111 w 133"/>
                  <a:gd name="T21" fmla="*/ 11 h 77"/>
                  <a:gd name="T22" fmla="*/ 130 w 133"/>
                  <a:gd name="T23" fmla="*/ 13 h 77"/>
                  <a:gd name="T24" fmla="*/ 133 w 133"/>
                  <a:gd name="T25" fmla="*/ 77 h 77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33"/>
                  <a:gd name="T40" fmla="*/ 0 h 77"/>
                  <a:gd name="T41" fmla="*/ 133 w 133"/>
                  <a:gd name="T42" fmla="*/ 77 h 77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33" h="77">
                    <a:moveTo>
                      <a:pt x="133" y="77"/>
                    </a:moveTo>
                    <a:lnTo>
                      <a:pt x="53" y="75"/>
                    </a:lnTo>
                    <a:lnTo>
                      <a:pt x="29" y="53"/>
                    </a:lnTo>
                    <a:lnTo>
                      <a:pt x="23" y="38"/>
                    </a:lnTo>
                    <a:lnTo>
                      <a:pt x="16" y="24"/>
                    </a:lnTo>
                    <a:lnTo>
                      <a:pt x="10" y="13"/>
                    </a:lnTo>
                    <a:lnTo>
                      <a:pt x="0" y="0"/>
                    </a:lnTo>
                    <a:lnTo>
                      <a:pt x="20" y="5"/>
                    </a:lnTo>
                    <a:lnTo>
                      <a:pt x="48" y="8"/>
                    </a:lnTo>
                    <a:lnTo>
                      <a:pt x="85" y="9"/>
                    </a:lnTo>
                    <a:lnTo>
                      <a:pt x="111" y="11"/>
                    </a:lnTo>
                    <a:lnTo>
                      <a:pt x="130" y="13"/>
                    </a:lnTo>
                    <a:lnTo>
                      <a:pt x="133" y="77"/>
                    </a:lnTo>
                    <a:close/>
                  </a:path>
                </a:pathLst>
              </a:custGeom>
              <a:solidFill>
                <a:srgbClr val="00B6A4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264" name="Freeform 505">
                <a:extLst>
                  <a:ext uri="{FF2B5EF4-FFF2-40B4-BE49-F238E27FC236}">
                    <a16:creationId xmlns:a16="http://schemas.microsoft.com/office/drawing/2014/main" xmlns="" id="{F4212B5B-6BA6-4657-B785-B6E79FB470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22" y="1575"/>
                <a:ext cx="133" cy="77"/>
              </a:xfrm>
              <a:custGeom>
                <a:avLst/>
                <a:gdLst>
                  <a:gd name="T0" fmla="*/ 133 w 133"/>
                  <a:gd name="T1" fmla="*/ 77 h 77"/>
                  <a:gd name="T2" fmla="*/ 53 w 133"/>
                  <a:gd name="T3" fmla="*/ 75 h 77"/>
                  <a:gd name="T4" fmla="*/ 29 w 133"/>
                  <a:gd name="T5" fmla="*/ 53 h 77"/>
                  <a:gd name="T6" fmla="*/ 23 w 133"/>
                  <a:gd name="T7" fmla="*/ 38 h 77"/>
                  <a:gd name="T8" fmla="*/ 16 w 133"/>
                  <a:gd name="T9" fmla="*/ 24 h 77"/>
                  <a:gd name="T10" fmla="*/ 10 w 133"/>
                  <a:gd name="T11" fmla="*/ 13 h 77"/>
                  <a:gd name="T12" fmla="*/ 0 w 133"/>
                  <a:gd name="T13" fmla="*/ 0 h 77"/>
                  <a:gd name="T14" fmla="*/ 20 w 133"/>
                  <a:gd name="T15" fmla="*/ 5 h 77"/>
                  <a:gd name="T16" fmla="*/ 48 w 133"/>
                  <a:gd name="T17" fmla="*/ 8 h 77"/>
                  <a:gd name="T18" fmla="*/ 85 w 133"/>
                  <a:gd name="T19" fmla="*/ 9 h 77"/>
                  <a:gd name="T20" fmla="*/ 111 w 133"/>
                  <a:gd name="T21" fmla="*/ 11 h 77"/>
                  <a:gd name="T22" fmla="*/ 130 w 133"/>
                  <a:gd name="T23" fmla="*/ 13 h 77"/>
                  <a:gd name="T24" fmla="*/ 133 w 133"/>
                  <a:gd name="T25" fmla="*/ 77 h 77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33"/>
                  <a:gd name="T40" fmla="*/ 0 h 77"/>
                  <a:gd name="T41" fmla="*/ 133 w 133"/>
                  <a:gd name="T42" fmla="*/ 77 h 77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33" h="77">
                    <a:moveTo>
                      <a:pt x="133" y="77"/>
                    </a:moveTo>
                    <a:lnTo>
                      <a:pt x="53" y="75"/>
                    </a:lnTo>
                    <a:lnTo>
                      <a:pt x="29" y="53"/>
                    </a:lnTo>
                    <a:lnTo>
                      <a:pt x="23" y="38"/>
                    </a:lnTo>
                    <a:lnTo>
                      <a:pt x="16" y="24"/>
                    </a:lnTo>
                    <a:lnTo>
                      <a:pt x="10" y="13"/>
                    </a:lnTo>
                    <a:lnTo>
                      <a:pt x="0" y="0"/>
                    </a:lnTo>
                    <a:lnTo>
                      <a:pt x="20" y="5"/>
                    </a:lnTo>
                    <a:lnTo>
                      <a:pt x="48" y="8"/>
                    </a:lnTo>
                    <a:lnTo>
                      <a:pt x="85" y="9"/>
                    </a:lnTo>
                    <a:lnTo>
                      <a:pt x="111" y="11"/>
                    </a:lnTo>
                    <a:lnTo>
                      <a:pt x="130" y="13"/>
                    </a:lnTo>
                    <a:lnTo>
                      <a:pt x="133" y="77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265" name="Rectangle 506">
                <a:extLst>
                  <a:ext uri="{FF2B5EF4-FFF2-40B4-BE49-F238E27FC236}">
                    <a16:creationId xmlns:a16="http://schemas.microsoft.com/office/drawing/2014/main" xmlns="" id="{79BA95AD-F331-4DB7-9E7B-FFCE99E75C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22" y="1575"/>
                <a:ext cx="12" cy="78"/>
              </a:xfrm>
              <a:prstGeom prst="rect">
                <a:avLst/>
              </a:prstGeom>
              <a:solidFill>
                <a:srgbClr val="00A494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266" name="Rectangle 507">
                <a:extLst>
                  <a:ext uri="{FF2B5EF4-FFF2-40B4-BE49-F238E27FC236}">
                    <a16:creationId xmlns:a16="http://schemas.microsoft.com/office/drawing/2014/main" xmlns="" id="{707044B8-F87A-4915-A31C-E3C1FA5680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34" y="1575"/>
                <a:ext cx="11" cy="78"/>
              </a:xfrm>
              <a:prstGeom prst="rect">
                <a:avLst/>
              </a:prstGeom>
              <a:solidFill>
                <a:srgbClr val="00A494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267" name="Rectangle 508">
                <a:extLst>
                  <a:ext uri="{FF2B5EF4-FFF2-40B4-BE49-F238E27FC236}">
                    <a16:creationId xmlns:a16="http://schemas.microsoft.com/office/drawing/2014/main" xmlns="" id="{ECD94648-3F63-44EB-888B-863A58AA21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45" y="1575"/>
                <a:ext cx="11" cy="78"/>
              </a:xfrm>
              <a:prstGeom prst="rect">
                <a:avLst/>
              </a:prstGeom>
              <a:solidFill>
                <a:srgbClr val="00A69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268" name="Rectangle 509">
                <a:extLst>
                  <a:ext uri="{FF2B5EF4-FFF2-40B4-BE49-F238E27FC236}">
                    <a16:creationId xmlns:a16="http://schemas.microsoft.com/office/drawing/2014/main" xmlns="" id="{6C53AAD6-897A-4F71-B961-7088D0D719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56" y="1575"/>
                <a:ext cx="11" cy="78"/>
              </a:xfrm>
              <a:prstGeom prst="rect">
                <a:avLst/>
              </a:prstGeom>
              <a:solidFill>
                <a:srgbClr val="00A797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269" name="Rectangle 510">
                <a:extLst>
                  <a:ext uri="{FF2B5EF4-FFF2-40B4-BE49-F238E27FC236}">
                    <a16:creationId xmlns:a16="http://schemas.microsoft.com/office/drawing/2014/main" xmlns="" id="{50986D26-145B-4687-8BCB-0E58286E00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67" y="1575"/>
                <a:ext cx="11" cy="78"/>
              </a:xfrm>
              <a:prstGeom prst="rect">
                <a:avLst/>
              </a:prstGeom>
              <a:solidFill>
                <a:srgbClr val="00A9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270" name="Rectangle 511">
                <a:extLst>
                  <a:ext uri="{FF2B5EF4-FFF2-40B4-BE49-F238E27FC236}">
                    <a16:creationId xmlns:a16="http://schemas.microsoft.com/office/drawing/2014/main" xmlns="" id="{2BA525DA-7A4A-4699-9CA6-9861A1EAA0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78" y="1575"/>
                <a:ext cx="12" cy="78"/>
              </a:xfrm>
              <a:prstGeom prst="rect">
                <a:avLst/>
              </a:prstGeom>
              <a:solidFill>
                <a:srgbClr val="00AC9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271" name="Rectangle 512">
                <a:extLst>
                  <a:ext uri="{FF2B5EF4-FFF2-40B4-BE49-F238E27FC236}">
                    <a16:creationId xmlns:a16="http://schemas.microsoft.com/office/drawing/2014/main" xmlns="" id="{2BA2A68F-4CC2-4F1B-ABC1-7FECA26E0C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90" y="1575"/>
                <a:ext cx="11" cy="78"/>
              </a:xfrm>
              <a:prstGeom prst="rect">
                <a:avLst/>
              </a:prstGeom>
              <a:solidFill>
                <a:srgbClr val="00AF9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272" name="Rectangle 513">
                <a:extLst>
                  <a:ext uri="{FF2B5EF4-FFF2-40B4-BE49-F238E27FC236}">
                    <a16:creationId xmlns:a16="http://schemas.microsoft.com/office/drawing/2014/main" xmlns="" id="{0A599ABA-58BA-4206-8052-8920820D76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01" y="1575"/>
                <a:ext cx="11" cy="78"/>
              </a:xfrm>
              <a:prstGeom prst="rect">
                <a:avLst/>
              </a:prstGeom>
              <a:solidFill>
                <a:srgbClr val="00B1A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273" name="Rectangle 514">
                <a:extLst>
                  <a:ext uri="{FF2B5EF4-FFF2-40B4-BE49-F238E27FC236}">
                    <a16:creationId xmlns:a16="http://schemas.microsoft.com/office/drawing/2014/main" xmlns="" id="{4BFEEAC0-1D3A-4575-AB0F-AA69CED6A9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12" y="1575"/>
                <a:ext cx="11" cy="78"/>
              </a:xfrm>
              <a:prstGeom prst="rect">
                <a:avLst/>
              </a:prstGeom>
              <a:solidFill>
                <a:srgbClr val="00B3A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274" name="Rectangle 515">
                <a:extLst>
                  <a:ext uri="{FF2B5EF4-FFF2-40B4-BE49-F238E27FC236}">
                    <a16:creationId xmlns:a16="http://schemas.microsoft.com/office/drawing/2014/main" xmlns="" id="{6EFB2BC3-B2A4-4820-AA33-991D05E76E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3" y="1575"/>
                <a:ext cx="11" cy="78"/>
              </a:xfrm>
              <a:prstGeom prst="rect">
                <a:avLst/>
              </a:prstGeom>
              <a:solidFill>
                <a:srgbClr val="00B5A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275" name="Rectangle 516">
                <a:extLst>
                  <a:ext uri="{FF2B5EF4-FFF2-40B4-BE49-F238E27FC236}">
                    <a16:creationId xmlns:a16="http://schemas.microsoft.com/office/drawing/2014/main" xmlns="" id="{FA8FA753-478F-41D6-AB46-2F9A6FDAC8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34" y="1575"/>
                <a:ext cx="12" cy="78"/>
              </a:xfrm>
              <a:prstGeom prst="rect">
                <a:avLst/>
              </a:prstGeom>
              <a:solidFill>
                <a:srgbClr val="00B6A4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276" name="Rectangle 517">
                <a:extLst>
                  <a:ext uri="{FF2B5EF4-FFF2-40B4-BE49-F238E27FC236}">
                    <a16:creationId xmlns:a16="http://schemas.microsoft.com/office/drawing/2014/main" xmlns="" id="{5BA671B1-BCDF-4AE4-B8FB-5E57AD0966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46" y="1575"/>
                <a:ext cx="11" cy="78"/>
              </a:xfrm>
              <a:prstGeom prst="rect">
                <a:avLst/>
              </a:prstGeom>
              <a:solidFill>
                <a:srgbClr val="00B6A4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  <p:sp>
          <p:nvSpPr>
            <p:cNvPr id="106" name="Freeform 518">
              <a:extLst>
                <a:ext uri="{FF2B5EF4-FFF2-40B4-BE49-F238E27FC236}">
                  <a16:creationId xmlns:a16="http://schemas.microsoft.com/office/drawing/2014/main" xmlns="" id="{D26EB476-95C6-45CE-B4B2-10C75E8EFF3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36" y="1636"/>
              <a:ext cx="842" cy="52"/>
            </a:xfrm>
            <a:custGeom>
              <a:avLst/>
              <a:gdLst>
                <a:gd name="T0" fmla="*/ 811 w 842"/>
                <a:gd name="T1" fmla="*/ 0 h 52"/>
                <a:gd name="T2" fmla="*/ 719 w 842"/>
                <a:gd name="T3" fmla="*/ 3 h 52"/>
                <a:gd name="T4" fmla="*/ 594 w 842"/>
                <a:gd name="T5" fmla="*/ 4 h 52"/>
                <a:gd name="T6" fmla="*/ 397 w 842"/>
                <a:gd name="T7" fmla="*/ 4 h 52"/>
                <a:gd name="T8" fmla="*/ 51 w 842"/>
                <a:gd name="T9" fmla="*/ 3 h 52"/>
                <a:gd name="T10" fmla="*/ 0 w 842"/>
                <a:gd name="T11" fmla="*/ 1 h 52"/>
                <a:gd name="T12" fmla="*/ 10 w 842"/>
                <a:gd name="T13" fmla="*/ 52 h 52"/>
                <a:gd name="T14" fmla="*/ 583 w 842"/>
                <a:gd name="T15" fmla="*/ 52 h 52"/>
                <a:gd name="T16" fmla="*/ 659 w 842"/>
                <a:gd name="T17" fmla="*/ 48 h 52"/>
                <a:gd name="T18" fmla="*/ 842 w 842"/>
                <a:gd name="T19" fmla="*/ 35 h 52"/>
                <a:gd name="T20" fmla="*/ 811 w 842"/>
                <a:gd name="T21" fmla="*/ 0 h 5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842"/>
                <a:gd name="T34" fmla="*/ 0 h 52"/>
                <a:gd name="T35" fmla="*/ 842 w 842"/>
                <a:gd name="T36" fmla="*/ 52 h 52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842" h="52">
                  <a:moveTo>
                    <a:pt x="811" y="0"/>
                  </a:moveTo>
                  <a:lnTo>
                    <a:pt x="719" y="3"/>
                  </a:lnTo>
                  <a:lnTo>
                    <a:pt x="594" y="4"/>
                  </a:lnTo>
                  <a:lnTo>
                    <a:pt x="397" y="4"/>
                  </a:lnTo>
                  <a:lnTo>
                    <a:pt x="51" y="3"/>
                  </a:lnTo>
                  <a:lnTo>
                    <a:pt x="0" y="1"/>
                  </a:lnTo>
                  <a:lnTo>
                    <a:pt x="10" y="52"/>
                  </a:lnTo>
                  <a:lnTo>
                    <a:pt x="583" y="52"/>
                  </a:lnTo>
                  <a:lnTo>
                    <a:pt x="659" y="48"/>
                  </a:lnTo>
                  <a:lnTo>
                    <a:pt x="842" y="35"/>
                  </a:lnTo>
                  <a:lnTo>
                    <a:pt x="811" y="0"/>
                  </a:lnTo>
                  <a:close/>
                </a:path>
              </a:pathLst>
            </a:custGeom>
            <a:solidFill>
              <a:srgbClr val="E5405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grpSp>
          <p:nvGrpSpPr>
            <p:cNvPr id="107" name="Group 519">
              <a:extLst>
                <a:ext uri="{FF2B5EF4-FFF2-40B4-BE49-F238E27FC236}">
                  <a16:creationId xmlns:a16="http://schemas.microsoft.com/office/drawing/2014/main" xmlns="" id="{5AD5EE4C-8DEF-4D64-BE68-D1963AFCC13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47" y="1624"/>
              <a:ext cx="128" cy="52"/>
              <a:chOff x="3447" y="1624"/>
              <a:chExt cx="128" cy="52"/>
            </a:xfrm>
          </p:grpSpPr>
          <p:sp>
            <p:nvSpPr>
              <p:cNvPr id="184" name="Rectangle 520">
                <a:extLst>
                  <a:ext uri="{FF2B5EF4-FFF2-40B4-BE49-F238E27FC236}">
                    <a16:creationId xmlns:a16="http://schemas.microsoft.com/office/drawing/2014/main" xmlns="" id="{54C15366-2141-4994-88F5-EED81EA806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47" y="1624"/>
                <a:ext cx="4" cy="52"/>
              </a:xfrm>
              <a:prstGeom prst="rect">
                <a:avLst/>
              </a:prstGeom>
              <a:solidFill>
                <a:srgbClr val="E43F5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85" name="Rectangle 521">
                <a:extLst>
                  <a:ext uri="{FF2B5EF4-FFF2-40B4-BE49-F238E27FC236}">
                    <a16:creationId xmlns:a16="http://schemas.microsoft.com/office/drawing/2014/main" xmlns="" id="{2C5F9F3F-4229-4BB2-AD3F-5E61A9A702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51" y="1624"/>
                <a:ext cx="4" cy="52"/>
              </a:xfrm>
              <a:prstGeom prst="rect">
                <a:avLst/>
              </a:prstGeom>
              <a:solidFill>
                <a:srgbClr val="E43F5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86" name="Rectangle 522">
                <a:extLst>
                  <a:ext uri="{FF2B5EF4-FFF2-40B4-BE49-F238E27FC236}">
                    <a16:creationId xmlns:a16="http://schemas.microsoft.com/office/drawing/2014/main" xmlns="" id="{74AE2500-BC53-4F90-B439-73CB98AC0F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55" y="1624"/>
                <a:ext cx="4" cy="52"/>
              </a:xfrm>
              <a:prstGeom prst="rect">
                <a:avLst/>
              </a:prstGeom>
              <a:solidFill>
                <a:srgbClr val="E43F5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87" name="Rectangle 523">
                <a:extLst>
                  <a:ext uri="{FF2B5EF4-FFF2-40B4-BE49-F238E27FC236}">
                    <a16:creationId xmlns:a16="http://schemas.microsoft.com/office/drawing/2014/main" xmlns="" id="{35F271EE-D72C-44C9-B5C2-337E2CED82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59" y="1624"/>
                <a:ext cx="4" cy="52"/>
              </a:xfrm>
              <a:prstGeom prst="rect">
                <a:avLst/>
              </a:prstGeom>
              <a:solidFill>
                <a:srgbClr val="E33F5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88" name="Rectangle 524">
                <a:extLst>
                  <a:ext uri="{FF2B5EF4-FFF2-40B4-BE49-F238E27FC236}">
                    <a16:creationId xmlns:a16="http://schemas.microsoft.com/office/drawing/2014/main" xmlns="" id="{29A32F5A-3936-4E37-8BB2-1CAB13C2FE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63" y="1624"/>
                <a:ext cx="4" cy="52"/>
              </a:xfrm>
              <a:prstGeom prst="rect">
                <a:avLst/>
              </a:prstGeom>
              <a:solidFill>
                <a:srgbClr val="E23F5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89" name="Rectangle 525">
                <a:extLst>
                  <a:ext uri="{FF2B5EF4-FFF2-40B4-BE49-F238E27FC236}">
                    <a16:creationId xmlns:a16="http://schemas.microsoft.com/office/drawing/2014/main" xmlns="" id="{257C9A1B-BC4D-479B-83B3-B27578939F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67" y="1624"/>
                <a:ext cx="4" cy="52"/>
              </a:xfrm>
              <a:prstGeom prst="rect">
                <a:avLst/>
              </a:prstGeom>
              <a:solidFill>
                <a:srgbClr val="E13F5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90" name="Rectangle 526">
                <a:extLst>
                  <a:ext uri="{FF2B5EF4-FFF2-40B4-BE49-F238E27FC236}">
                    <a16:creationId xmlns:a16="http://schemas.microsoft.com/office/drawing/2014/main" xmlns="" id="{0CD25074-6E5C-4A54-B5FC-7FD45D0541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71" y="1624"/>
                <a:ext cx="4" cy="52"/>
              </a:xfrm>
              <a:prstGeom prst="rect">
                <a:avLst/>
              </a:prstGeom>
              <a:solidFill>
                <a:srgbClr val="E03E5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91" name="Rectangle 527">
                <a:extLst>
                  <a:ext uri="{FF2B5EF4-FFF2-40B4-BE49-F238E27FC236}">
                    <a16:creationId xmlns:a16="http://schemas.microsoft.com/office/drawing/2014/main" xmlns="" id="{A961D380-59DB-4AA5-92A3-5607A2A211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75" y="1624"/>
                <a:ext cx="4" cy="52"/>
              </a:xfrm>
              <a:prstGeom prst="rect">
                <a:avLst/>
              </a:prstGeom>
              <a:solidFill>
                <a:srgbClr val="DF3E5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92" name="Rectangle 528">
                <a:extLst>
                  <a:ext uri="{FF2B5EF4-FFF2-40B4-BE49-F238E27FC236}">
                    <a16:creationId xmlns:a16="http://schemas.microsoft.com/office/drawing/2014/main" xmlns="" id="{3B711182-7F44-4DA1-90F5-27A64638BF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79" y="1624"/>
                <a:ext cx="4" cy="52"/>
              </a:xfrm>
              <a:prstGeom prst="rect">
                <a:avLst/>
              </a:prstGeom>
              <a:solidFill>
                <a:srgbClr val="DE3E5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93" name="Rectangle 529">
                <a:extLst>
                  <a:ext uri="{FF2B5EF4-FFF2-40B4-BE49-F238E27FC236}">
                    <a16:creationId xmlns:a16="http://schemas.microsoft.com/office/drawing/2014/main" xmlns="" id="{3BB3FE87-261F-465A-8898-C924DE4DF9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83" y="1624"/>
                <a:ext cx="4" cy="52"/>
              </a:xfrm>
              <a:prstGeom prst="rect">
                <a:avLst/>
              </a:prstGeom>
              <a:solidFill>
                <a:srgbClr val="DC3D5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94" name="Rectangle 530">
                <a:extLst>
                  <a:ext uri="{FF2B5EF4-FFF2-40B4-BE49-F238E27FC236}">
                    <a16:creationId xmlns:a16="http://schemas.microsoft.com/office/drawing/2014/main" xmlns="" id="{13558589-3148-469C-A8D0-E023CF1D6E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87" y="1624"/>
                <a:ext cx="4" cy="52"/>
              </a:xfrm>
              <a:prstGeom prst="rect">
                <a:avLst/>
              </a:prstGeom>
              <a:solidFill>
                <a:srgbClr val="DB3D58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95" name="Rectangle 531">
                <a:extLst>
                  <a:ext uri="{FF2B5EF4-FFF2-40B4-BE49-F238E27FC236}">
                    <a16:creationId xmlns:a16="http://schemas.microsoft.com/office/drawing/2014/main" xmlns="" id="{110063BC-31F8-4A85-830B-1D742661B5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91" y="1624"/>
                <a:ext cx="4" cy="52"/>
              </a:xfrm>
              <a:prstGeom prst="rect">
                <a:avLst/>
              </a:prstGeom>
              <a:solidFill>
                <a:srgbClr val="D93C58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96" name="Rectangle 532">
                <a:extLst>
                  <a:ext uri="{FF2B5EF4-FFF2-40B4-BE49-F238E27FC236}">
                    <a16:creationId xmlns:a16="http://schemas.microsoft.com/office/drawing/2014/main" xmlns="" id="{D146CE7A-56F9-42B0-9E45-4FAC6A6A7D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95" y="1624"/>
                <a:ext cx="4" cy="52"/>
              </a:xfrm>
              <a:prstGeom prst="rect">
                <a:avLst/>
              </a:prstGeom>
              <a:solidFill>
                <a:srgbClr val="D73C57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97" name="Rectangle 533">
                <a:extLst>
                  <a:ext uri="{FF2B5EF4-FFF2-40B4-BE49-F238E27FC236}">
                    <a16:creationId xmlns:a16="http://schemas.microsoft.com/office/drawing/2014/main" xmlns="" id="{972F0B2C-6577-4747-9892-E5675438C3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99" y="1624"/>
                <a:ext cx="4" cy="52"/>
              </a:xfrm>
              <a:prstGeom prst="rect">
                <a:avLst/>
              </a:prstGeom>
              <a:solidFill>
                <a:srgbClr val="D53B5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98" name="Rectangle 534">
                <a:extLst>
                  <a:ext uri="{FF2B5EF4-FFF2-40B4-BE49-F238E27FC236}">
                    <a16:creationId xmlns:a16="http://schemas.microsoft.com/office/drawing/2014/main" xmlns="" id="{DEC3384A-96D5-4163-BA79-6AE0565531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03" y="1624"/>
                <a:ext cx="4" cy="52"/>
              </a:xfrm>
              <a:prstGeom prst="rect">
                <a:avLst/>
              </a:prstGeom>
              <a:solidFill>
                <a:srgbClr val="D23A5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99" name="Rectangle 535">
                <a:extLst>
                  <a:ext uri="{FF2B5EF4-FFF2-40B4-BE49-F238E27FC236}">
                    <a16:creationId xmlns:a16="http://schemas.microsoft.com/office/drawing/2014/main" xmlns="" id="{5AE79F96-BB88-4517-A5B0-1F1DE5B65C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07" y="1624"/>
                <a:ext cx="4" cy="52"/>
              </a:xfrm>
              <a:prstGeom prst="rect">
                <a:avLst/>
              </a:prstGeom>
              <a:solidFill>
                <a:srgbClr val="D03A54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200" name="Rectangle 536">
                <a:extLst>
                  <a:ext uri="{FF2B5EF4-FFF2-40B4-BE49-F238E27FC236}">
                    <a16:creationId xmlns:a16="http://schemas.microsoft.com/office/drawing/2014/main" xmlns="" id="{9C8B2A41-03ED-4948-872C-8E494E0416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11" y="1624"/>
                <a:ext cx="4" cy="52"/>
              </a:xfrm>
              <a:prstGeom prst="rect">
                <a:avLst/>
              </a:prstGeom>
              <a:solidFill>
                <a:srgbClr val="CE395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201" name="Rectangle 537">
                <a:extLst>
                  <a:ext uri="{FF2B5EF4-FFF2-40B4-BE49-F238E27FC236}">
                    <a16:creationId xmlns:a16="http://schemas.microsoft.com/office/drawing/2014/main" xmlns="" id="{91C1EF83-97F8-47AD-9950-3BB5235AD9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15" y="1624"/>
                <a:ext cx="4" cy="52"/>
              </a:xfrm>
              <a:prstGeom prst="rect">
                <a:avLst/>
              </a:prstGeom>
              <a:solidFill>
                <a:srgbClr val="CB385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202" name="Rectangle 538">
                <a:extLst>
                  <a:ext uri="{FF2B5EF4-FFF2-40B4-BE49-F238E27FC236}">
                    <a16:creationId xmlns:a16="http://schemas.microsoft.com/office/drawing/2014/main" xmlns="" id="{284ECAAD-D6FA-420B-AC06-5EF96FE048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19" y="1624"/>
                <a:ext cx="4" cy="52"/>
              </a:xfrm>
              <a:prstGeom prst="rect">
                <a:avLst/>
              </a:prstGeom>
              <a:solidFill>
                <a:srgbClr val="C9385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203" name="Rectangle 539">
                <a:extLst>
                  <a:ext uri="{FF2B5EF4-FFF2-40B4-BE49-F238E27FC236}">
                    <a16:creationId xmlns:a16="http://schemas.microsoft.com/office/drawing/2014/main" xmlns="" id="{9CAFA512-B096-4C96-B951-E6125B5B9C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23" y="1624"/>
                <a:ext cx="4" cy="52"/>
              </a:xfrm>
              <a:prstGeom prst="rect">
                <a:avLst/>
              </a:prstGeom>
              <a:solidFill>
                <a:srgbClr val="C7375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204" name="Rectangle 540">
                <a:extLst>
                  <a:ext uri="{FF2B5EF4-FFF2-40B4-BE49-F238E27FC236}">
                    <a16:creationId xmlns:a16="http://schemas.microsoft.com/office/drawing/2014/main" xmlns="" id="{2F360EBE-CE04-4835-B74F-EB485D3C79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27" y="1624"/>
                <a:ext cx="4" cy="52"/>
              </a:xfrm>
              <a:prstGeom prst="rect">
                <a:avLst/>
              </a:prstGeom>
              <a:solidFill>
                <a:srgbClr val="C4364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205" name="Rectangle 541">
                <a:extLst>
                  <a:ext uri="{FF2B5EF4-FFF2-40B4-BE49-F238E27FC236}">
                    <a16:creationId xmlns:a16="http://schemas.microsoft.com/office/drawing/2014/main" xmlns="" id="{694EDC12-DD27-4E33-A971-EAF5F02F8E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1" y="1624"/>
                <a:ext cx="4" cy="52"/>
              </a:xfrm>
              <a:prstGeom prst="rect">
                <a:avLst/>
              </a:prstGeom>
              <a:solidFill>
                <a:srgbClr val="C2364E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206" name="Rectangle 542">
                <a:extLst>
                  <a:ext uri="{FF2B5EF4-FFF2-40B4-BE49-F238E27FC236}">
                    <a16:creationId xmlns:a16="http://schemas.microsoft.com/office/drawing/2014/main" xmlns="" id="{9646754B-4330-4076-BEDC-2756C3B417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5" y="1624"/>
                <a:ext cx="4" cy="52"/>
              </a:xfrm>
              <a:prstGeom prst="rect">
                <a:avLst/>
              </a:prstGeom>
              <a:solidFill>
                <a:srgbClr val="C0354E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207" name="Rectangle 543">
                <a:extLst>
                  <a:ext uri="{FF2B5EF4-FFF2-40B4-BE49-F238E27FC236}">
                    <a16:creationId xmlns:a16="http://schemas.microsoft.com/office/drawing/2014/main" xmlns="" id="{7ACCAFD4-0671-4917-AC74-F75C3AC0C8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9" y="1624"/>
                <a:ext cx="4" cy="52"/>
              </a:xfrm>
              <a:prstGeom prst="rect">
                <a:avLst/>
              </a:prstGeom>
              <a:solidFill>
                <a:srgbClr val="BF354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208" name="Rectangle 544">
                <a:extLst>
                  <a:ext uri="{FF2B5EF4-FFF2-40B4-BE49-F238E27FC236}">
                    <a16:creationId xmlns:a16="http://schemas.microsoft.com/office/drawing/2014/main" xmlns="" id="{3C1F43D2-92B4-470E-8818-4B4545177C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3" y="1624"/>
                <a:ext cx="4" cy="52"/>
              </a:xfrm>
              <a:prstGeom prst="rect">
                <a:avLst/>
              </a:prstGeom>
              <a:solidFill>
                <a:srgbClr val="BD344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209" name="Rectangle 545">
                <a:extLst>
                  <a:ext uri="{FF2B5EF4-FFF2-40B4-BE49-F238E27FC236}">
                    <a16:creationId xmlns:a16="http://schemas.microsoft.com/office/drawing/2014/main" xmlns="" id="{7D3E8A19-62FC-4BA8-9686-AFEC1F41E9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7" y="1624"/>
                <a:ext cx="4" cy="52"/>
              </a:xfrm>
              <a:prstGeom prst="rect">
                <a:avLst/>
              </a:prstGeom>
              <a:solidFill>
                <a:srgbClr val="BC344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210" name="Rectangle 546">
                <a:extLst>
                  <a:ext uri="{FF2B5EF4-FFF2-40B4-BE49-F238E27FC236}">
                    <a16:creationId xmlns:a16="http://schemas.microsoft.com/office/drawing/2014/main" xmlns="" id="{03D45AB8-92C6-4886-B1D2-7FDCDDC53D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51" y="1624"/>
                <a:ext cx="4" cy="52"/>
              </a:xfrm>
              <a:prstGeom prst="rect">
                <a:avLst/>
              </a:prstGeom>
              <a:solidFill>
                <a:srgbClr val="BA344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211" name="Rectangle 547">
                <a:extLst>
                  <a:ext uri="{FF2B5EF4-FFF2-40B4-BE49-F238E27FC236}">
                    <a16:creationId xmlns:a16="http://schemas.microsoft.com/office/drawing/2014/main" xmlns="" id="{10A63734-8F23-43A5-AFDE-8DDED4D5A9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55" y="1624"/>
                <a:ext cx="4" cy="52"/>
              </a:xfrm>
              <a:prstGeom prst="rect">
                <a:avLst/>
              </a:prstGeom>
              <a:solidFill>
                <a:srgbClr val="B9334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212" name="Rectangle 548">
                <a:extLst>
                  <a:ext uri="{FF2B5EF4-FFF2-40B4-BE49-F238E27FC236}">
                    <a16:creationId xmlns:a16="http://schemas.microsoft.com/office/drawing/2014/main" xmlns="" id="{925EF55D-5DDC-4602-BB9C-EADF44501E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59" y="1624"/>
                <a:ext cx="4" cy="52"/>
              </a:xfrm>
              <a:prstGeom prst="rect">
                <a:avLst/>
              </a:prstGeom>
              <a:solidFill>
                <a:srgbClr val="B8334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213" name="Rectangle 549">
                <a:extLst>
                  <a:ext uri="{FF2B5EF4-FFF2-40B4-BE49-F238E27FC236}">
                    <a16:creationId xmlns:a16="http://schemas.microsoft.com/office/drawing/2014/main" xmlns="" id="{1EFC8D39-5C77-4891-9EF1-D8EC2C8452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63" y="1624"/>
                <a:ext cx="4" cy="52"/>
              </a:xfrm>
              <a:prstGeom prst="rect">
                <a:avLst/>
              </a:prstGeom>
              <a:solidFill>
                <a:srgbClr val="B8334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214" name="Rectangle 550">
                <a:extLst>
                  <a:ext uri="{FF2B5EF4-FFF2-40B4-BE49-F238E27FC236}">
                    <a16:creationId xmlns:a16="http://schemas.microsoft.com/office/drawing/2014/main" xmlns="" id="{584310D3-6EB5-4385-8D1D-AF50A832CD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67" y="1624"/>
                <a:ext cx="4" cy="52"/>
              </a:xfrm>
              <a:prstGeom prst="rect">
                <a:avLst/>
              </a:prstGeom>
              <a:solidFill>
                <a:srgbClr val="B7334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215" name="Rectangle 551">
                <a:extLst>
                  <a:ext uri="{FF2B5EF4-FFF2-40B4-BE49-F238E27FC236}">
                    <a16:creationId xmlns:a16="http://schemas.microsoft.com/office/drawing/2014/main" xmlns="" id="{2BAFA566-5312-4876-9F1D-3DABD804C3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" y="1624"/>
                <a:ext cx="4" cy="52"/>
              </a:xfrm>
              <a:prstGeom prst="rect">
                <a:avLst/>
              </a:prstGeom>
              <a:solidFill>
                <a:srgbClr val="B7334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216" name="Freeform 552">
                <a:extLst>
                  <a:ext uri="{FF2B5EF4-FFF2-40B4-BE49-F238E27FC236}">
                    <a16:creationId xmlns:a16="http://schemas.microsoft.com/office/drawing/2014/main" xmlns="" id="{563D9FDD-38BC-44E5-8781-DC49C139B2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47" y="1624"/>
                <a:ext cx="127" cy="50"/>
              </a:xfrm>
              <a:custGeom>
                <a:avLst/>
                <a:gdLst>
                  <a:gd name="T0" fmla="*/ 127 w 127"/>
                  <a:gd name="T1" fmla="*/ 0 h 50"/>
                  <a:gd name="T2" fmla="*/ 66 w 127"/>
                  <a:gd name="T3" fmla="*/ 8 h 50"/>
                  <a:gd name="T4" fmla="*/ 2 w 127"/>
                  <a:gd name="T5" fmla="*/ 10 h 50"/>
                  <a:gd name="T6" fmla="*/ 0 w 127"/>
                  <a:gd name="T7" fmla="*/ 50 h 50"/>
                  <a:gd name="T8" fmla="*/ 31 w 127"/>
                  <a:gd name="T9" fmla="*/ 47 h 50"/>
                  <a:gd name="T10" fmla="*/ 63 w 127"/>
                  <a:gd name="T11" fmla="*/ 29 h 50"/>
                  <a:gd name="T12" fmla="*/ 96 w 127"/>
                  <a:gd name="T13" fmla="*/ 16 h 50"/>
                  <a:gd name="T14" fmla="*/ 120 w 127"/>
                  <a:gd name="T15" fmla="*/ 8 h 50"/>
                  <a:gd name="T16" fmla="*/ 127 w 127"/>
                  <a:gd name="T17" fmla="*/ 0 h 50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127"/>
                  <a:gd name="T28" fmla="*/ 0 h 50"/>
                  <a:gd name="T29" fmla="*/ 127 w 127"/>
                  <a:gd name="T30" fmla="*/ 50 h 50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127" h="50">
                    <a:moveTo>
                      <a:pt x="127" y="0"/>
                    </a:moveTo>
                    <a:lnTo>
                      <a:pt x="66" y="8"/>
                    </a:lnTo>
                    <a:lnTo>
                      <a:pt x="2" y="10"/>
                    </a:lnTo>
                    <a:lnTo>
                      <a:pt x="0" y="50"/>
                    </a:lnTo>
                    <a:lnTo>
                      <a:pt x="31" y="47"/>
                    </a:lnTo>
                    <a:lnTo>
                      <a:pt x="63" y="29"/>
                    </a:lnTo>
                    <a:lnTo>
                      <a:pt x="96" y="16"/>
                    </a:lnTo>
                    <a:lnTo>
                      <a:pt x="120" y="8"/>
                    </a:lnTo>
                    <a:lnTo>
                      <a:pt x="127" y="0"/>
                    </a:lnTo>
                    <a:close/>
                  </a:path>
                </a:pathLst>
              </a:custGeom>
              <a:solidFill>
                <a:srgbClr val="B7334A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217" name="Freeform 553">
                <a:extLst>
                  <a:ext uri="{FF2B5EF4-FFF2-40B4-BE49-F238E27FC236}">
                    <a16:creationId xmlns:a16="http://schemas.microsoft.com/office/drawing/2014/main" xmlns="" id="{935D8DE5-2CCC-4CCF-AD60-0876051149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47" y="1624"/>
                <a:ext cx="127" cy="50"/>
              </a:xfrm>
              <a:custGeom>
                <a:avLst/>
                <a:gdLst>
                  <a:gd name="T0" fmla="*/ 127 w 127"/>
                  <a:gd name="T1" fmla="*/ 0 h 50"/>
                  <a:gd name="T2" fmla="*/ 66 w 127"/>
                  <a:gd name="T3" fmla="*/ 8 h 50"/>
                  <a:gd name="T4" fmla="*/ 2 w 127"/>
                  <a:gd name="T5" fmla="*/ 10 h 50"/>
                  <a:gd name="T6" fmla="*/ 0 w 127"/>
                  <a:gd name="T7" fmla="*/ 50 h 50"/>
                  <a:gd name="T8" fmla="*/ 31 w 127"/>
                  <a:gd name="T9" fmla="*/ 47 h 50"/>
                  <a:gd name="T10" fmla="*/ 63 w 127"/>
                  <a:gd name="T11" fmla="*/ 29 h 50"/>
                  <a:gd name="T12" fmla="*/ 96 w 127"/>
                  <a:gd name="T13" fmla="*/ 16 h 50"/>
                  <a:gd name="T14" fmla="*/ 120 w 127"/>
                  <a:gd name="T15" fmla="*/ 8 h 50"/>
                  <a:gd name="T16" fmla="*/ 127 w 127"/>
                  <a:gd name="T17" fmla="*/ 0 h 50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127"/>
                  <a:gd name="T28" fmla="*/ 0 h 50"/>
                  <a:gd name="T29" fmla="*/ 127 w 127"/>
                  <a:gd name="T30" fmla="*/ 50 h 50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127" h="50">
                    <a:moveTo>
                      <a:pt x="127" y="0"/>
                    </a:moveTo>
                    <a:lnTo>
                      <a:pt x="66" y="8"/>
                    </a:lnTo>
                    <a:lnTo>
                      <a:pt x="2" y="10"/>
                    </a:lnTo>
                    <a:lnTo>
                      <a:pt x="0" y="50"/>
                    </a:lnTo>
                    <a:lnTo>
                      <a:pt x="31" y="47"/>
                    </a:lnTo>
                    <a:lnTo>
                      <a:pt x="63" y="29"/>
                    </a:lnTo>
                    <a:lnTo>
                      <a:pt x="96" y="16"/>
                    </a:lnTo>
                    <a:lnTo>
                      <a:pt x="120" y="8"/>
                    </a:lnTo>
                    <a:lnTo>
                      <a:pt x="127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218" name="Rectangle 554">
                <a:extLst>
                  <a:ext uri="{FF2B5EF4-FFF2-40B4-BE49-F238E27FC236}">
                    <a16:creationId xmlns:a16="http://schemas.microsoft.com/office/drawing/2014/main" xmlns="" id="{C711D739-B80A-4134-8E6F-9044D6830D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47" y="1624"/>
                <a:ext cx="4" cy="52"/>
              </a:xfrm>
              <a:prstGeom prst="rect">
                <a:avLst/>
              </a:prstGeom>
              <a:solidFill>
                <a:srgbClr val="E43F5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219" name="Rectangle 555">
                <a:extLst>
                  <a:ext uri="{FF2B5EF4-FFF2-40B4-BE49-F238E27FC236}">
                    <a16:creationId xmlns:a16="http://schemas.microsoft.com/office/drawing/2014/main" xmlns="" id="{666C5BE7-2586-4DFC-93E1-23995C6FE9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51" y="1624"/>
                <a:ext cx="4" cy="52"/>
              </a:xfrm>
              <a:prstGeom prst="rect">
                <a:avLst/>
              </a:prstGeom>
              <a:solidFill>
                <a:srgbClr val="E43F5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220" name="Rectangle 556">
                <a:extLst>
                  <a:ext uri="{FF2B5EF4-FFF2-40B4-BE49-F238E27FC236}">
                    <a16:creationId xmlns:a16="http://schemas.microsoft.com/office/drawing/2014/main" xmlns="" id="{ED744707-791E-4678-87F0-A306E88CBC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55" y="1624"/>
                <a:ext cx="4" cy="52"/>
              </a:xfrm>
              <a:prstGeom prst="rect">
                <a:avLst/>
              </a:prstGeom>
              <a:solidFill>
                <a:srgbClr val="E43F5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221" name="Rectangle 557">
                <a:extLst>
                  <a:ext uri="{FF2B5EF4-FFF2-40B4-BE49-F238E27FC236}">
                    <a16:creationId xmlns:a16="http://schemas.microsoft.com/office/drawing/2014/main" xmlns="" id="{2126FF0C-0948-4290-A2DF-DB437F0CDE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59" y="1624"/>
                <a:ext cx="4" cy="52"/>
              </a:xfrm>
              <a:prstGeom prst="rect">
                <a:avLst/>
              </a:prstGeom>
              <a:solidFill>
                <a:srgbClr val="E33F5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222" name="Rectangle 558">
                <a:extLst>
                  <a:ext uri="{FF2B5EF4-FFF2-40B4-BE49-F238E27FC236}">
                    <a16:creationId xmlns:a16="http://schemas.microsoft.com/office/drawing/2014/main" xmlns="" id="{F307BDCB-6A71-4672-BBAF-A0D12F2D56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63" y="1624"/>
                <a:ext cx="4" cy="52"/>
              </a:xfrm>
              <a:prstGeom prst="rect">
                <a:avLst/>
              </a:prstGeom>
              <a:solidFill>
                <a:srgbClr val="E23F5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223" name="Rectangle 559">
                <a:extLst>
                  <a:ext uri="{FF2B5EF4-FFF2-40B4-BE49-F238E27FC236}">
                    <a16:creationId xmlns:a16="http://schemas.microsoft.com/office/drawing/2014/main" xmlns="" id="{E3EEA833-6976-45A7-9B70-CD0B8878C4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67" y="1624"/>
                <a:ext cx="4" cy="52"/>
              </a:xfrm>
              <a:prstGeom prst="rect">
                <a:avLst/>
              </a:prstGeom>
              <a:solidFill>
                <a:srgbClr val="E13F5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224" name="Rectangle 560">
                <a:extLst>
                  <a:ext uri="{FF2B5EF4-FFF2-40B4-BE49-F238E27FC236}">
                    <a16:creationId xmlns:a16="http://schemas.microsoft.com/office/drawing/2014/main" xmlns="" id="{DDBD8F49-2981-40A8-A0B3-DB1379C298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71" y="1624"/>
                <a:ext cx="4" cy="52"/>
              </a:xfrm>
              <a:prstGeom prst="rect">
                <a:avLst/>
              </a:prstGeom>
              <a:solidFill>
                <a:srgbClr val="E03E5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225" name="Rectangle 561">
                <a:extLst>
                  <a:ext uri="{FF2B5EF4-FFF2-40B4-BE49-F238E27FC236}">
                    <a16:creationId xmlns:a16="http://schemas.microsoft.com/office/drawing/2014/main" xmlns="" id="{716347A0-EE8A-4360-A73F-AAB816C23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75" y="1624"/>
                <a:ext cx="4" cy="52"/>
              </a:xfrm>
              <a:prstGeom prst="rect">
                <a:avLst/>
              </a:prstGeom>
              <a:solidFill>
                <a:srgbClr val="DF3E5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226" name="Rectangle 562">
                <a:extLst>
                  <a:ext uri="{FF2B5EF4-FFF2-40B4-BE49-F238E27FC236}">
                    <a16:creationId xmlns:a16="http://schemas.microsoft.com/office/drawing/2014/main" xmlns="" id="{CE6CCE67-A8F5-432A-8922-29D5C7EA54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79" y="1624"/>
                <a:ext cx="4" cy="52"/>
              </a:xfrm>
              <a:prstGeom prst="rect">
                <a:avLst/>
              </a:prstGeom>
              <a:solidFill>
                <a:srgbClr val="DE3E5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227" name="Rectangle 563">
                <a:extLst>
                  <a:ext uri="{FF2B5EF4-FFF2-40B4-BE49-F238E27FC236}">
                    <a16:creationId xmlns:a16="http://schemas.microsoft.com/office/drawing/2014/main" xmlns="" id="{B4CE3DB3-DFC1-40DA-BD35-D1DD56F4B8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83" y="1624"/>
                <a:ext cx="4" cy="52"/>
              </a:xfrm>
              <a:prstGeom prst="rect">
                <a:avLst/>
              </a:prstGeom>
              <a:solidFill>
                <a:srgbClr val="DC3D5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228" name="Rectangle 564">
                <a:extLst>
                  <a:ext uri="{FF2B5EF4-FFF2-40B4-BE49-F238E27FC236}">
                    <a16:creationId xmlns:a16="http://schemas.microsoft.com/office/drawing/2014/main" xmlns="" id="{A78E729F-8CD9-42BC-B7B6-23E639F2DA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87" y="1624"/>
                <a:ext cx="4" cy="52"/>
              </a:xfrm>
              <a:prstGeom prst="rect">
                <a:avLst/>
              </a:prstGeom>
              <a:solidFill>
                <a:srgbClr val="DB3D58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229" name="Rectangle 565">
                <a:extLst>
                  <a:ext uri="{FF2B5EF4-FFF2-40B4-BE49-F238E27FC236}">
                    <a16:creationId xmlns:a16="http://schemas.microsoft.com/office/drawing/2014/main" xmlns="" id="{A04F8C7B-6759-4C60-8621-B1BCB26B7F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91" y="1624"/>
                <a:ext cx="4" cy="52"/>
              </a:xfrm>
              <a:prstGeom prst="rect">
                <a:avLst/>
              </a:prstGeom>
              <a:solidFill>
                <a:srgbClr val="D93C58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230" name="Rectangle 566">
                <a:extLst>
                  <a:ext uri="{FF2B5EF4-FFF2-40B4-BE49-F238E27FC236}">
                    <a16:creationId xmlns:a16="http://schemas.microsoft.com/office/drawing/2014/main" xmlns="" id="{D41E9EAF-C898-4FF4-BCB9-055D60D6EB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95" y="1624"/>
                <a:ext cx="4" cy="52"/>
              </a:xfrm>
              <a:prstGeom prst="rect">
                <a:avLst/>
              </a:prstGeom>
              <a:solidFill>
                <a:srgbClr val="D73C57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231" name="Rectangle 567">
                <a:extLst>
                  <a:ext uri="{FF2B5EF4-FFF2-40B4-BE49-F238E27FC236}">
                    <a16:creationId xmlns:a16="http://schemas.microsoft.com/office/drawing/2014/main" xmlns="" id="{83BABA82-6650-4049-A26E-032E24793B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99" y="1624"/>
                <a:ext cx="4" cy="52"/>
              </a:xfrm>
              <a:prstGeom prst="rect">
                <a:avLst/>
              </a:prstGeom>
              <a:solidFill>
                <a:srgbClr val="D53B5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232" name="Rectangle 568">
                <a:extLst>
                  <a:ext uri="{FF2B5EF4-FFF2-40B4-BE49-F238E27FC236}">
                    <a16:creationId xmlns:a16="http://schemas.microsoft.com/office/drawing/2014/main" xmlns="" id="{47926717-2398-4D6F-87F6-25AE76E115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03" y="1624"/>
                <a:ext cx="4" cy="52"/>
              </a:xfrm>
              <a:prstGeom prst="rect">
                <a:avLst/>
              </a:prstGeom>
              <a:solidFill>
                <a:srgbClr val="D23A5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233" name="Rectangle 569">
                <a:extLst>
                  <a:ext uri="{FF2B5EF4-FFF2-40B4-BE49-F238E27FC236}">
                    <a16:creationId xmlns:a16="http://schemas.microsoft.com/office/drawing/2014/main" xmlns="" id="{7D575D62-7A8B-451A-9770-5F1612D5C8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07" y="1624"/>
                <a:ext cx="4" cy="52"/>
              </a:xfrm>
              <a:prstGeom prst="rect">
                <a:avLst/>
              </a:prstGeom>
              <a:solidFill>
                <a:srgbClr val="D03A54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234" name="Rectangle 570">
                <a:extLst>
                  <a:ext uri="{FF2B5EF4-FFF2-40B4-BE49-F238E27FC236}">
                    <a16:creationId xmlns:a16="http://schemas.microsoft.com/office/drawing/2014/main" xmlns="" id="{8F332F72-7655-4B2E-A6AE-22CB45C588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11" y="1624"/>
                <a:ext cx="4" cy="52"/>
              </a:xfrm>
              <a:prstGeom prst="rect">
                <a:avLst/>
              </a:prstGeom>
              <a:solidFill>
                <a:srgbClr val="CE395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235" name="Rectangle 571">
                <a:extLst>
                  <a:ext uri="{FF2B5EF4-FFF2-40B4-BE49-F238E27FC236}">
                    <a16:creationId xmlns:a16="http://schemas.microsoft.com/office/drawing/2014/main" xmlns="" id="{F6CFDC49-7D80-4FD2-856E-CEBDEF92E8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15" y="1624"/>
                <a:ext cx="4" cy="52"/>
              </a:xfrm>
              <a:prstGeom prst="rect">
                <a:avLst/>
              </a:prstGeom>
              <a:solidFill>
                <a:srgbClr val="CB385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236" name="Rectangle 572">
                <a:extLst>
                  <a:ext uri="{FF2B5EF4-FFF2-40B4-BE49-F238E27FC236}">
                    <a16:creationId xmlns:a16="http://schemas.microsoft.com/office/drawing/2014/main" xmlns="" id="{A4AC4F37-8C6D-450D-99BC-6785C74B64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19" y="1624"/>
                <a:ext cx="4" cy="52"/>
              </a:xfrm>
              <a:prstGeom prst="rect">
                <a:avLst/>
              </a:prstGeom>
              <a:solidFill>
                <a:srgbClr val="C9385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237" name="Rectangle 573">
                <a:extLst>
                  <a:ext uri="{FF2B5EF4-FFF2-40B4-BE49-F238E27FC236}">
                    <a16:creationId xmlns:a16="http://schemas.microsoft.com/office/drawing/2014/main" xmlns="" id="{56467BD2-4AED-4936-B55E-CF46437DEF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23" y="1624"/>
                <a:ext cx="4" cy="52"/>
              </a:xfrm>
              <a:prstGeom prst="rect">
                <a:avLst/>
              </a:prstGeom>
              <a:solidFill>
                <a:srgbClr val="C7375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239" name="Rectangle 574">
                <a:extLst>
                  <a:ext uri="{FF2B5EF4-FFF2-40B4-BE49-F238E27FC236}">
                    <a16:creationId xmlns:a16="http://schemas.microsoft.com/office/drawing/2014/main" xmlns="" id="{DEB39D4E-3C2C-4127-A646-7CE84409D3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27" y="1624"/>
                <a:ext cx="4" cy="52"/>
              </a:xfrm>
              <a:prstGeom prst="rect">
                <a:avLst/>
              </a:prstGeom>
              <a:solidFill>
                <a:srgbClr val="C4364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240" name="Rectangle 575">
                <a:extLst>
                  <a:ext uri="{FF2B5EF4-FFF2-40B4-BE49-F238E27FC236}">
                    <a16:creationId xmlns:a16="http://schemas.microsoft.com/office/drawing/2014/main" xmlns="" id="{87C0EC49-2801-44E3-850F-970D0040C0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1" y="1624"/>
                <a:ext cx="4" cy="52"/>
              </a:xfrm>
              <a:prstGeom prst="rect">
                <a:avLst/>
              </a:prstGeom>
              <a:solidFill>
                <a:srgbClr val="C2364E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241" name="Rectangle 576">
                <a:extLst>
                  <a:ext uri="{FF2B5EF4-FFF2-40B4-BE49-F238E27FC236}">
                    <a16:creationId xmlns:a16="http://schemas.microsoft.com/office/drawing/2014/main" xmlns="" id="{846FA9BA-2DA5-4111-AF4D-FE936A8BB4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5" y="1624"/>
                <a:ext cx="4" cy="52"/>
              </a:xfrm>
              <a:prstGeom prst="rect">
                <a:avLst/>
              </a:prstGeom>
              <a:solidFill>
                <a:srgbClr val="C0354E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242" name="Rectangle 577">
                <a:extLst>
                  <a:ext uri="{FF2B5EF4-FFF2-40B4-BE49-F238E27FC236}">
                    <a16:creationId xmlns:a16="http://schemas.microsoft.com/office/drawing/2014/main" xmlns="" id="{C8D82CFF-53B6-484F-8B72-AA8DAD15A0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9" y="1624"/>
                <a:ext cx="4" cy="52"/>
              </a:xfrm>
              <a:prstGeom prst="rect">
                <a:avLst/>
              </a:prstGeom>
              <a:solidFill>
                <a:srgbClr val="BF354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243" name="Rectangle 578">
                <a:extLst>
                  <a:ext uri="{FF2B5EF4-FFF2-40B4-BE49-F238E27FC236}">
                    <a16:creationId xmlns:a16="http://schemas.microsoft.com/office/drawing/2014/main" xmlns="" id="{5912765D-3386-413E-A82E-374F040090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3" y="1624"/>
                <a:ext cx="4" cy="52"/>
              </a:xfrm>
              <a:prstGeom prst="rect">
                <a:avLst/>
              </a:prstGeom>
              <a:solidFill>
                <a:srgbClr val="BD344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244" name="Rectangle 579">
                <a:extLst>
                  <a:ext uri="{FF2B5EF4-FFF2-40B4-BE49-F238E27FC236}">
                    <a16:creationId xmlns:a16="http://schemas.microsoft.com/office/drawing/2014/main" xmlns="" id="{A7570CD2-DAB1-4717-B6AE-91EE315AEF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7" y="1624"/>
                <a:ext cx="4" cy="52"/>
              </a:xfrm>
              <a:prstGeom prst="rect">
                <a:avLst/>
              </a:prstGeom>
              <a:solidFill>
                <a:srgbClr val="BC344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245" name="Rectangle 580">
                <a:extLst>
                  <a:ext uri="{FF2B5EF4-FFF2-40B4-BE49-F238E27FC236}">
                    <a16:creationId xmlns:a16="http://schemas.microsoft.com/office/drawing/2014/main" xmlns="" id="{431EC122-FC38-4808-85B8-CC25EFB2C8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51" y="1624"/>
                <a:ext cx="4" cy="52"/>
              </a:xfrm>
              <a:prstGeom prst="rect">
                <a:avLst/>
              </a:prstGeom>
              <a:solidFill>
                <a:srgbClr val="BA344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246" name="Rectangle 581">
                <a:extLst>
                  <a:ext uri="{FF2B5EF4-FFF2-40B4-BE49-F238E27FC236}">
                    <a16:creationId xmlns:a16="http://schemas.microsoft.com/office/drawing/2014/main" xmlns="" id="{0D5CBAC1-3B3D-4804-9601-31C0EC75FB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55" y="1624"/>
                <a:ext cx="4" cy="52"/>
              </a:xfrm>
              <a:prstGeom prst="rect">
                <a:avLst/>
              </a:prstGeom>
              <a:solidFill>
                <a:srgbClr val="B9334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247" name="Rectangle 582">
                <a:extLst>
                  <a:ext uri="{FF2B5EF4-FFF2-40B4-BE49-F238E27FC236}">
                    <a16:creationId xmlns:a16="http://schemas.microsoft.com/office/drawing/2014/main" xmlns="" id="{F3150E86-DB81-404F-AE04-8431FBE379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59" y="1624"/>
                <a:ext cx="4" cy="52"/>
              </a:xfrm>
              <a:prstGeom prst="rect">
                <a:avLst/>
              </a:prstGeom>
              <a:solidFill>
                <a:srgbClr val="B8334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248" name="Rectangle 583">
                <a:extLst>
                  <a:ext uri="{FF2B5EF4-FFF2-40B4-BE49-F238E27FC236}">
                    <a16:creationId xmlns:a16="http://schemas.microsoft.com/office/drawing/2014/main" xmlns="" id="{058A9DA5-2ED8-46C4-AFAC-2604FA13A3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63" y="1624"/>
                <a:ext cx="4" cy="52"/>
              </a:xfrm>
              <a:prstGeom prst="rect">
                <a:avLst/>
              </a:prstGeom>
              <a:solidFill>
                <a:srgbClr val="B8334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249" name="Rectangle 584">
                <a:extLst>
                  <a:ext uri="{FF2B5EF4-FFF2-40B4-BE49-F238E27FC236}">
                    <a16:creationId xmlns:a16="http://schemas.microsoft.com/office/drawing/2014/main" xmlns="" id="{467A3779-6D65-45A7-936A-8F0ADB3D79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67" y="1624"/>
                <a:ext cx="4" cy="52"/>
              </a:xfrm>
              <a:prstGeom prst="rect">
                <a:avLst/>
              </a:prstGeom>
              <a:solidFill>
                <a:srgbClr val="B7334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250" name="Rectangle 585">
                <a:extLst>
                  <a:ext uri="{FF2B5EF4-FFF2-40B4-BE49-F238E27FC236}">
                    <a16:creationId xmlns:a16="http://schemas.microsoft.com/office/drawing/2014/main" xmlns="" id="{0AFA8BE7-20EA-4B4B-B6C1-2AA016F416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" y="1624"/>
                <a:ext cx="4" cy="52"/>
              </a:xfrm>
              <a:prstGeom prst="rect">
                <a:avLst/>
              </a:prstGeom>
              <a:solidFill>
                <a:srgbClr val="B7334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  <p:grpSp>
          <p:nvGrpSpPr>
            <p:cNvPr id="108" name="Group 586">
              <a:extLst>
                <a:ext uri="{FF2B5EF4-FFF2-40B4-BE49-F238E27FC236}">
                  <a16:creationId xmlns:a16="http://schemas.microsoft.com/office/drawing/2014/main" xmlns="" id="{F29A16B4-FA0F-4A4B-9756-3C3BE43DD23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550" y="1628"/>
              <a:ext cx="97" cy="60"/>
              <a:chOff x="2550" y="1628"/>
              <a:chExt cx="97" cy="60"/>
            </a:xfrm>
          </p:grpSpPr>
          <p:sp>
            <p:nvSpPr>
              <p:cNvPr id="150" name="Rectangle 587">
                <a:extLst>
                  <a:ext uri="{FF2B5EF4-FFF2-40B4-BE49-F238E27FC236}">
                    <a16:creationId xmlns:a16="http://schemas.microsoft.com/office/drawing/2014/main" xmlns="" id="{442F663C-B699-46C6-841C-058F00D722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50" y="1628"/>
                <a:ext cx="6" cy="60"/>
              </a:xfrm>
              <a:prstGeom prst="rect">
                <a:avLst/>
              </a:prstGeom>
              <a:solidFill>
                <a:srgbClr val="CE395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51" name="Rectangle 588">
                <a:extLst>
                  <a:ext uri="{FF2B5EF4-FFF2-40B4-BE49-F238E27FC236}">
                    <a16:creationId xmlns:a16="http://schemas.microsoft.com/office/drawing/2014/main" xmlns="" id="{7C632487-4F38-4B84-A9E0-BEEF4B0405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56" y="1628"/>
                <a:ext cx="6" cy="60"/>
              </a:xfrm>
              <a:prstGeom prst="rect">
                <a:avLst/>
              </a:prstGeom>
              <a:solidFill>
                <a:srgbClr val="CE395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52" name="Rectangle 589">
                <a:extLst>
                  <a:ext uri="{FF2B5EF4-FFF2-40B4-BE49-F238E27FC236}">
                    <a16:creationId xmlns:a16="http://schemas.microsoft.com/office/drawing/2014/main" xmlns="" id="{8A228742-5974-475E-A144-EC5FDA5A37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62" y="1628"/>
                <a:ext cx="5" cy="60"/>
              </a:xfrm>
              <a:prstGeom prst="rect">
                <a:avLst/>
              </a:prstGeom>
              <a:solidFill>
                <a:srgbClr val="CF395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53" name="Rectangle 590">
                <a:extLst>
                  <a:ext uri="{FF2B5EF4-FFF2-40B4-BE49-F238E27FC236}">
                    <a16:creationId xmlns:a16="http://schemas.microsoft.com/office/drawing/2014/main" xmlns="" id="{4EA95504-52C7-4A2B-9BA3-14C8D52369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67" y="1628"/>
                <a:ext cx="7" cy="60"/>
              </a:xfrm>
              <a:prstGeom prst="rect">
                <a:avLst/>
              </a:prstGeom>
              <a:solidFill>
                <a:srgbClr val="D03954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54" name="Rectangle 591">
                <a:extLst>
                  <a:ext uri="{FF2B5EF4-FFF2-40B4-BE49-F238E27FC236}">
                    <a16:creationId xmlns:a16="http://schemas.microsoft.com/office/drawing/2014/main" xmlns="" id="{08FFCC9D-8CDC-4A3E-8739-19DDF4BA81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74" y="1628"/>
                <a:ext cx="6" cy="60"/>
              </a:xfrm>
              <a:prstGeom prst="rect">
                <a:avLst/>
              </a:prstGeom>
              <a:solidFill>
                <a:srgbClr val="D23A54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55" name="Rectangle 592">
                <a:extLst>
                  <a:ext uri="{FF2B5EF4-FFF2-40B4-BE49-F238E27FC236}">
                    <a16:creationId xmlns:a16="http://schemas.microsoft.com/office/drawing/2014/main" xmlns="" id="{CFDF17BD-E7ED-44E9-AEA0-ED4FA60E27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80" y="1628"/>
                <a:ext cx="6" cy="60"/>
              </a:xfrm>
              <a:prstGeom prst="rect">
                <a:avLst/>
              </a:prstGeom>
              <a:solidFill>
                <a:srgbClr val="D43A5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56" name="Rectangle 593">
                <a:extLst>
                  <a:ext uri="{FF2B5EF4-FFF2-40B4-BE49-F238E27FC236}">
                    <a16:creationId xmlns:a16="http://schemas.microsoft.com/office/drawing/2014/main" xmlns="" id="{56A75CBE-E87F-41AF-873A-82B6FD3C59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86" y="1628"/>
                <a:ext cx="7" cy="60"/>
              </a:xfrm>
              <a:prstGeom prst="rect">
                <a:avLst/>
              </a:prstGeom>
              <a:solidFill>
                <a:srgbClr val="D63B5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57" name="Rectangle 594">
                <a:extLst>
                  <a:ext uri="{FF2B5EF4-FFF2-40B4-BE49-F238E27FC236}">
                    <a16:creationId xmlns:a16="http://schemas.microsoft.com/office/drawing/2014/main" xmlns="" id="{DCFFE271-C83F-4A5E-A932-3A5504FC98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93" y="1628"/>
                <a:ext cx="5" cy="60"/>
              </a:xfrm>
              <a:prstGeom prst="rect">
                <a:avLst/>
              </a:prstGeom>
              <a:solidFill>
                <a:srgbClr val="D83C57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58" name="Rectangle 595">
                <a:extLst>
                  <a:ext uri="{FF2B5EF4-FFF2-40B4-BE49-F238E27FC236}">
                    <a16:creationId xmlns:a16="http://schemas.microsoft.com/office/drawing/2014/main" xmlns="" id="{BB20B5EE-8A05-4BB9-83D5-7BA2D3AA16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98" y="1628"/>
                <a:ext cx="6" cy="60"/>
              </a:xfrm>
              <a:prstGeom prst="rect">
                <a:avLst/>
              </a:prstGeom>
              <a:solidFill>
                <a:srgbClr val="DA3C58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59" name="Rectangle 596">
                <a:extLst>
                  <a:ext uri="{FF2B5EF4-FFF2-40B4-BE49-F238E27FC236}">
                    <a16:creationId xmlns:a16="http://schemas.microsoft.com/office/drawing/2014/main" xmlns="" id="{9A656556-B026-4D8F-A866-AD322CEA4C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04" y="1628"/>
                <a:ext cx="6" cy="60"/>
              </a:xfrm>
              <a:prstGeom prst="rect">
                <a:avLst/>
              </a:prstGeom>
              <a:solidFill>
                <a:srgbClr val="DD3D5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60" name="Rectangle 597">
                <a:extLst>
                  <a:ext uri="{FF2B5EF4-FFF2-40B4-BE49-F238E27FC236}">
                    <a16:creationId xmlns:a16="http://schemas.microsoft.com/office/drawing/2014/main" xmlns="" id="{959402FB-DBE4-44F8-9813-8A08C07B7F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10" y="1628"/>
                <a:ext cx="7" cy="60"/>
              </a:xfrm>
              <a:prstGeom prst="rect">
                <a:avLst/>
              </a:prstGeom>
              <a:solidFill>
                <a:srgbClr val="DF3E5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61" name="Rectangle 598">
                <a:extLst>
                  <a:ext uri="{FF2B5EF4-FFF2-40B4-BE49-F238E27FC236}">
                    <a16:creationId xmlns:a16="http://schemas.microsoft.com/office/drawing/2014/main" xmlns="" id="{AF3812B3-24E9-414D-8A32-0E0341CDF9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17" y="1628"/>
                <a:ext cx="6" cy="60"/>
              </a:xfrm>
              <a:prstGeom prst="rect">
                <a:avLst/>
              </a:prstGeom>
              <a:solidFill>
                <a:srgbClr val="E13E5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62" name="Rectangle 599">
                <a:extLst>
                  <a:ext uri="{FF2B5EF4-FFF2-40B4-BE49-F238E27FC236}">
                    <a16:creationId xmlns:a16="http://schemas.microsoft.com/office/drawing/2014/main" xmlns="" id="{A47943B4-126F-45E5-9E68-27ADF1BCAC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3" y="1628"/>
                <a:ext cx="7" cy="60"/>
              </a:xfrm>
              <a:prstGeom prst="rect">
                <a:avLst/>
              </a:prstGeom>
              <a:solidFill>
                <a:srgbClr val="E23F5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63" name="Rectangle 600">
                <a:extLst>
                  <a:ext uri="{FF2B5EF4-FFF2-40B4-BE49-F238E27FC236}">
                    <a16:creationId xmlns:a16="http://schemas.microsoft.com/office/drawing/2014/main" xmlns="" id="{5133F29D-3CF3-48A4-A5FC-AB1BB4DC54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30" y="1628"/>
                <a:ext cx="4" cy="60"/>
              </a:xfrm>
              <a:prstGeom prst="rect">
                <a:avLst/>
              </a:prstGeom>
              <a:solidFill>
                <a:srgbClr val="E33F5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64" name="Rectangle 601">
                <a:extLst>
                  <a:ext uri="{FF2B5EF4-FFF2-40B4-BE49-F238E27FC236}">
                    <a16:creationId xmlns:a16="http://schemas.microsoft.com/office/drawing/2014/main" xmlns="" id="{415E5CA5-27DA-42DF-82A6-914E64E43C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34" y="1628"/>
                <a:ext cx="7" cy="60"/>
              </a:xfrm>
              <a:prstGeom prst="rect">
                <a:avLst/>
              </a:prstGeom>
              <a:solidFill>
                <a:srgbClr val="E43F5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65" name="Rectangle 602">
                <a:extLst>
                  <a:ext uri="{FF2B5EF4-FFF2-40B4-BE49-F238E27FC236}">
                    <a16:creationId xmlns:a16="http://schemas.microsoft.com/office/drawing/2014/main" xmlns="" id="{BD6D3551-79B8-4634-85BE-0785E88BE6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41" y="1628"/>
                <a:ext cx="6" cy="60"/>
              </a:xfrm>
              <a:prstGeom prst="rect">
                <a:avLst/>
              </a:prstGeom>
              <a:solidFill>
                <a:srgbClr val="E43F5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66" name="Freeform 603">
                <a:extLst>
                  <a:ext uri="{FF2B5EF4-FFF2-40B4-BE49-F238E27FC236}">
                    <a16:creationId xmlns:a16="http://schemas.microsoft.com/office/drawing/2014/main" xmlns="" id="{731ECFCC-7DD0-4DF0-83C8-6640C6D999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50" y="1628"/>
                <a:ext cx="96" cy="59"/>
              </a:xfrm>
              <a:custGeom>
                <a:avLst/>
                <a:gdLst>
                  <a:gd name="T0" fmla="*/ 84 w 96"/>
                  <a:gd name="T1" fmla="*/ 9 h 59"/>
                  <a:gd name="T2" fmla="*/ 46 w 96"/>
                  <a:gd name="T3" fmla="*/ 6 h 59"/>
                  <a:gd name="T4" fmla="*/ 12 w 96"/>
                  <a:gd name="T5" fmla="*/ 3 h 59"/>
                  <a:gd name="T6" fmla="*/ 3 w 96"/>
                  <a:gd name="T7" fmla="*/ 0 h 59"/>
                  <a:gd name="T8" fmla="*/ 3 w 96"/>
                  <a:gd name="T9" fmla="*/ 25 h 59"/>
                  <a:gd name="T10" fmla="*/ 0 w 96"/>
                  <a:gd name="T11" fmla="*/ 30 h 59"/>
                  <a:gd name="T12" fmla="*/ 0 w 96"/>
                  <a:gd name="T13" fmla="*/ 33 h 59"/>
                  <a:gd name="T14" fmla="*/ 19 w 96"/>
                  <a:gd name="T15" fmla="*/ 51 h 59"/>
                  <a:gd name="T16" fmla="*/ 52 w 96"/>
                  <a:gd name="T17" fmla="*/ 59 h 59"/>
                  <a:gd name="T18" fmla="*/ 96 w 96"/>
                  <a:gd name="T19" fmla="*/ 59 h 59"/>
                  <a:gd name="T20" fmla="*/ 84 w 96"/>
                  <a:gd name="T21" fmla="*/ 9 h 59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96"/>
                  <a:gd name="T34" fmla="*/ 0 h 59"/>
                  <a:gd name="T35" fmla="*/ 96 w 96"/>
                  <a:gd name="T36" fmla="*/ 59 h 59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96" h="59">
                    <a:moveTo>
                      <a:pt x="84" y="9"/>
                    </a:moveTo>
                    <a:lnTo>
                      <a:pt x="46" y="6"/>
                    </a:lnTo>
                    <a:lnTo>
                      <a:pt x="12" y="3"/>
                    </a:lnTo>
                    <a:lnTo>
                      <a:pt x="3" y="0"/>
                    </a:lnTo>
                    <a:lnTo>
                      <a:pt x="3" y="25"/>
                    </a:lnTo>
                    <a:lnTo>
                      <a:pt x="0" y="30"/>
                    </a:lnTo>
                    <a:lnTo>
                      <a:pt x="0" y="33"/>
                    </a:lnTo>
                    <a:lnTo>
                      <a:pt x="19" y="51"/>
                    </a:lnTo>
                    <a:lnTo>
                      <a:pt x="52" y="59"/>
                    </a:lnTo>
                    <a:lnTo>
                      <a:pt x="96" y="59"/>
                    </a:lnTo>
                    <a:lnTo>
                      <a:pt x="84" y="9"/>
                    </a:lnTo>
                    <a:close/>
                  </a:path>
                </a:pathLst>
              </a:custGeom>
              <a:solidFill>
                <a:srgbClr val="E43F5C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67" name="Freeform 604">
                <a:extLst>
                  <a:ext uri="{FF2B5EF4-FFF2-40B4-BE49-F238E27FC236}">
                    <a16:creationId xmlns:a16="http://schemas.microsoft.com/office/drawing/2014/main" xmlns="" id="{363C306C-8EF7-410A-8D35-FCF556E001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50" y="1628"/>
                <a:ext cx="96" cy="59"/>
              </a:xfrm>
              <a:custGeom>
                <a:avLst/>
                <a:gdLst>
                  <a:gd name="T0" fmla="*/ 84 w 96"/>
                  <a:gd name="T1" fmla="*/ 9 h 59"/>
                  <a:gd name="T2" fmla="*/ 46 w 96"/>
                  <a:gd name="T3" fmla="*/ 6 h 59"/>
                  <a:gd name="T4" fmla="*/ 12 w 96"/>
                  <a:gd name="T5" fmla="*/ 3 h 59"/>
                  <a:gd name="T6" fmla="*/ 3 w 96"/>
                  <a:gd name="T7" fmla="*/ 0 h 59"/>
                  <a:gd name="T8" fmla="*/ 3 w 96"/>
                  <a:gd name="T9" fmla="*/ 25 h 59"/>
                  <a:gd name="T10" fmla="*/ 0 w 96"/>
                  <a:gd name="T11" fmla="*/ 30 h 59"/>
                  <a:gd name="T12" fmla="*/ 0 w 96"/>
                  <a:gd name="T13" fmla="*/ 33 h 59"/>
                  <a:gd name="T14" fmla="*/ 19 w 96"/>
                  <a:gd name="T15" fmla="*/ 51 h 59"/>
                  <a:gd name="T16" fmla="*/ 52 w 96"/>
                  <a:gd name="T17" fmla="*/ 59 h 59"/>
                  <a:gd name="T18" fmla="*/ 96 w 96"/>
                  <a:gd name="T19" fmla="*/ 59 h 59"/>
                  <a:gd name="T20" fmla="*/ 84 w 96"/>
                  <a:gd name="T21" fmla="*/ 9 h 59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96"/>
                  <a:gd name="T34" fmla="*/ 0 h 59"/>
                  <a:gd name="T35" fmla="*/ 96 w 96"/>
                  <a:gd name="T36" fmla="*/ 59 h 59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96" h="59">
                    <a:moveTo>
                      <a:pt x="84" y="9"/>
                    </a:moveTo>
                    <a:lnTo>
                      <a:pt x="46" y="6"/>
                    </a:lnTo>
                    <a:lnTo>
                      <a:pt x="12" y="3"/>
                    </a:lnTo>
                    <a:lnTo>
                      <a:pt x="3" y="0"/>
                    </a:lnTo>
                    <a:lnTo>
                      <a:pt x="3" y="25"/>
                    </a:lnTo>
                    <a:lnTo>
                      <a:pt x="0" y="30"/>
                    </a:lnTo>
                    <a:lnTo>
                      <a:pt x="0" y="33"/>
                    </a:lnTo>
                    <a:lnTo>
                      <a:pt x="19" y="51"/>
                    </a:lnTo>
                    <a:lnTo>
                      <a:pt x="52" y="59"/>
                    </a:lnTo>
                    <a:lnTo>
                      <a:pt x="96" y="59"/>
                    </a:lnTo>
                    <a:lnTo>
                      <a:pt x="84" y="9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68" name="Rectangle 605">
                <a:extLst>
                  <a:ext uri="{FF2B5EF4-FFF2-40B4-BE49-F238E27FC236}">
                    <a16:creationId xmlns:a16="http://schemas.microsoft.com/office/drawing/2014/main" xmlns="" id="{4DCB2985-D90B-49F9-96E1-5516BE2FC5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50" y="1628"/>
                <a:ext cx="6" cy="60"/>
              </a:xfrm>
              <a:prstGeom prst="rect">
                <a:avLst/>
              </a:prstGeom>
              <a:solidFill>
                <a:srgbClr val="CE395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69" name="Rectangle 606">
                <a:extLst>
                  <a:ext uri="{FF2B5EF4-FFF2-40B4-BE49-F238E27FC236}">
                    <a16:creationId xmlns:a16="http://schemas.microsoft.com/office/drawing/2014/main" xmlns="" id="{6BE19598-89D8-4CD5-AE2B-C0BE1C1E7D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56" y="1628"/>
                <a:ext cx="6" cy="60"/>
              </a:xfrm>
              <a:prstGeom prst="rect">
                <a:avLst/>
              </a:prstGeom>
              <a:solidFill>
                <a:srgbClr val="CE395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70" name="Rectangle 607">
                <a:extLst>
                  <a:ext uri="{FF2B5EF4-FFF2-40B4-BE49-F238E27FC236}">
                    <a16:creationId xmlns:a16="http://schemas.microsoft.com/office/drawing/2014/main" xmlns="" id="{92086F61-E80F-4DB9-88BF-8C3628715B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62" y="1628"/>
                <a:ext cx="5" cy="60"/>
              </a:xfrm>
              <a:prstGeom prst="rect">
                <a:avLst/>
              </a:prstGeom>
              <a:solidFill>
                <a:srgbClr val="CF395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71" name="Rectangle 608">
                <a:extLst>
                  <a:ext uri="{FF2B5EF4-FFF2-40B4-BE49-F238E27FC236}">
                    <a16:creationId xmlns:a16="http://schemas.microsoft.com/office/drawing/2014/main" xmlns="" id="{4D196587-3D05-41A4-BF54-F497D6B57C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67" y="1628"/>
                <a:ext cx="7" cy="60"/>
              </a:xfrm>
              <a:prstGeom prst="rect">
                <a:avLst/>
              </a:prstGeom>
              <a:solidFill>
                <a:srgbClr val="D03954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72" name="Rectangle 609">
                <a:extLst>
                  <a:ext uri="{FF2B5EF4-FFF2-40B4-BE49-F238E27FC236}">
                    <a16:creationId xmlns:a16="http://schemas.microsoft.com/office/drawing/2014/main" xmlns="" id="{2B623755-D546-4F79-89E2-FC84A9D0B9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74" y="1628"/>
                <a:ext cx="6" cy="60"/>
              </a:xfrm>
              <a:prstGeom prst="rect">
                <a:avLst/>
              </a:prstGeom>
              <a:solidFill>
                <a:srgbClr val="D23A54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73" name="Rectangle 610">
                <a:extLst>
                  <a:ext uri="{FF2B5EF4-FFF2-40B4-BE49-F238E27FC236}">
                    <a16:creationId xmlns:a16="http://schemas.microsoft.com/office/drawing/2014/main" xmlns="" id="{6611ADDF-B466-44B8-BF99-D7CA046C37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80" y="1628"/>
                <a:ext cx="6" cy="60"/>
              </a:xfrm>
              <a:prstGeom prst="rect">
                <a:avLst/>
              </a:prstGeom>
              <a:solidFill>
                <a:srgbClr val="D43A5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74" name="Rectangle 611">
                <a:extLst>
                  <a:ext uri="{FF2B5EF4-FFF2-40B4-BE49-F238E27FC236}">
                    <a16:creationId xmlns:a16="http://schemas.microsoft.com/office/drawing/2014/main" xmlns="" id="{A2C9A209-3AB7-46B8-929F-37612D8872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86" y="1628"/>
                <a:ext cx="7" cy="60"/>
              </a:xfrm>
              <a:prstGeom prst="rect">
                <a:avLst/>
              </a:prstGeom>
              <a:solidFill>
                <a:srgbClr val="D63B5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75" name="Rectangle 612">
                <a:extLst>
                  <a:ext uri="{FF2B5EF4-FFF2-40B4-BE49-F238E27FC236}">
                    <a16:creationId xmlns:a16="http://schemas.microsoft.com/office/drawing/2014/main" xmlns="" id="{D15D017C-EEBF-4DFE-B1FF-6F49417177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93" y="1628"/>
                <a:ext cx="5" cy="60"/>
              </a:xfrm>
              <a:prstGeom prst="rect">
                <a:avLst/>
              </a:prstGeom>
              <a:solidFill>
                <a:srgbClr val="D83C57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76" name="Rectangle 613">
                <a:extLst>
                  <a:ext uri="{FF2B5EF4-FFF2-40B4-BE49-F238E27FC236}">
                    <a16:creationId xmlns:a16="http://schemas.microsoft.com/office/drawing/2014/main" xmlns="" id="{66E85CED-76BA-4834-A58A-B589BE9F61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98" y="1628"/>
                <a:ext cx="6" cy="60"/>
              </a:xfrm>
              <a:prstGeom prst="rect">
                <a:avLst/>
              </a:prstGeom>
              <a:solidFill>
                <a:srgbClr val="DA3C58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77" name="Rectangle 614">
                <a:extLst>
                  <a:ext uri="{FF2B5EF4-FFF2-40B4-BE49-F238E27FC236}">
                    <a16:creationId xmlns:a16="http://schemas.microsoft.com/office/drawing/2014/main" xmlns="" id="{AC1C692A-6763-48D4-A32D-248D5170C5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04" y="1628"/>
                <a:ext cx="6" cy="60"/>
              </a:xfrm>
              <a:prstGeom prst="rect">
                <a:avLst/>
              </a:prstGeom>
              <a:solidFill>
                <a:srgbClr val="DD3D5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78" name="Rectangle 615">
                <a:extLst>
                  <a:ext uri="{FF2B5EF4-FFF2-40B4-BE49-F238E27FC236}">
                    <a16:creationId xmlns:a16="http://schemas.microsoft.com/office/drawing/2014/main" xmlns="" id="{E4D7D6D5-F831-4116-9983-80418E7F8E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10" y="1628"/>
                <a:ext cx="7" cy="60"/>
              </a:xfrm>
              <a:prstGeom prst="rect">
                <a:avLst/>
              </a:prstGeom>
              <a:solidFill>
                <a:srgbClr val="DF3E5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79" name="Rectangle 616">
                <a:extLst>
                  <a:ext uri="{FF2B5EF4-FFF2-40B4-BE49-F238E27FC236}">
                    <a16:creationId xmlns:a16="http://schemas.microsoft.com/office/drawing/2014/main" xmlns="" id="{960ED357-6D28-44DB-B874-7F6C822F90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17" y="1628"/>
                <a:ext cx="6" cy="60"/>
              </a:xfrm>
              <a:prstGeom prst="rect">
                <a:avLst/>
              </a:prstGeom>
              <a:solidFill>
                <a:srgbClr val="E13E5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80" name="Rectangle 617">
                <a:extLst>
                  <a:ext uri="{FF2B5EF4-FFF2-40B4-BE49-F238E27FC236}">
                    <a16:creationId xmlns:a16="http://schemas.microsoft.com/office/drawing/2014/main" xmlns="" id="{03968E5F-137C-4392-9D82-D519D8DAFC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3" y="1628"/>
                <a:ext cx="7" cy="60"/>
              </a:xfrm>
              <a:prstGeom prst="rect">
                <a:avLst/>
              </a:prstGeom>
              <a:solidFill>
                <a:srgbClr val="E23F5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81" name="Rectangle 618">
                <a:extLst>
                  <a:ext uri="{FF2B5EF4-FFF2-40B4-BE49-F238E27FC236}">
                    <a16:creationId xmlns:a16="http://schemas.microsoft.com/office/drawing/2014/main" xmlns="" id="{AA39AEEB-95C0-43C5-BF50-870C0CCB5F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30" y="1628"/>
                <a:ext cx="4" cy="60"/>
              </a:xfrm>
              <a:prstGeom prst="rect">
                <a:avLst/>
              </a:prstGeom>
              <a:solidFill>
                <a:srgbClr val="E33F5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82" name="Rectangle 619">
                <a:extLst>
                  <a:ext uri="{FF2B5EF4-FFF2-40B4-BE49-F238E27FC236}">
                    <a16:creationId xmlns:a16="http://schemas.microsoft.com/office/drawing/2014/main" xmlns="" id="{EE808812-42F9-4BC2-9680-57EFEA2293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34" y="1628"/>
                <a:ext cx="7" cy="60"/>
              </a:xfrm>
              <a:prstGeom prst="rect">
                <a:avLst/>
              </a:prstGeom>
              <a:solidFill>
                <a:srgbClr val="E43F5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83" name="Rectangle 620">
                <a:extLst>
                  <a:ext uri="{FF2B5EF4-FFF2-40B4-BE49-F238E27FC236}">
                    <a16:creationId xmlns:a16="http://schemas.microsoft.com/office/drawing/2014/main" xmlns="" id="{03EB5CD6-539F-4F87-8D3E-F4CB04B53B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41" y="1628"/>
                <a:ext cx="6" cy="60"/>
              </a:xfrm>
              <a:prstGeom prst="rect">
                <a:avLst/>
              </a:prstGeom>
              <a:solidFill>
                <a:srgbClr val="E43F5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  <p:grpSp>
          <p:nvGrpSpPr>
            <p:cNvPr id="114" name="Group 621">
              <a:extLst>
                <a:ext uri="{FF2B5EF4-FFF2-40B4-BE49-F238E27FC236}">
                  <a16:creationId xmlns:a16="http://schemas.microsoft.com/office/drawing/2014/main" xmlns="" id="{5499ACC8-C791-4CDF-A5A4-3DA619B7C1A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52" y="1556"/>
              <a:ext cx="203" cy="4"/>
              <a:chOff x="2652" y="1556"/>
              <a:chExt cx="203" cy="4"/>
            </a:xfrm>
          </p:grpSpPr>
          <p:sp>
            <p:nvSpPr>
              <p:cNvPr id="147" name="Rectangle 622">
                <a:extLst>
                  <a:ext uri="{FF2B5EF4-FFF2-40B4-BE49-F238E27FC236}">
                    <a16:creationId xmlns:a16="http://schemas.microsoft.com/office/drawing/2014/main" xmlns="" id="{84B5B772-8347-483E-BDEF-AF7AD2B27D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52" y="1556"/>
                <a:ext cx="203" cy="1"/>
              </a:xfrm>
              <a:prstGeom prst="rect">
                <a:avLst/>
              </a:prstGeom>
              <a:solidFill>
                <a:srgbClr val="F8F8F8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48" name="Rectangle 623">
                <a:extLst>
                  <a:ext uri="{FF2B5EF4-FFF2-40B4-BE49-F238E27FC236}">
                    <a16:creationId xmlns:a16="http://schemas.microsoft.com/office/drawing/2014/main" xmlns="" id="{9DBC4A3D-1BF4-4312-86F7-1295E520C1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52" y="1557"/>
                <a:ext cx="203" cy="2"/>
              </a:xfrm>
              <a:prstGeom prst="rect">
                <a:avLst/>
              </a:prstGeom>
              <a:solidFill>
                <a:srgbClr val="C9C9C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49" name="Rectangle 624">
                <a:extLst>
                  <a:ext uri="{FF2B5EF4-FFF2-40B4-BE49-F238E27FC236}">
                    <a16:creationId xmlns:a16="http://schemas.microsoft.com/office/drawing/2014/main" xmlns="" id="{7BA63BC5-BFF5-4E36-88B8-F803CE4B1F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52" y="1559"/>
                <a:ext cx="203" cy="1"/>
              </a:xfrm>
              <a:prstGeom prst="rect">
                <a:avLst/>
              </a:prstGeom>
              <a:solidFill>
                <a:srgbClr val="8B8B8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  <p:grpSp>
          <p:nvGrpSpPr>
            <p:cNvPr id="115" name="Group 625">
              <a:extLst>
                <a:ext uri="{FF2B5EF4-FFF2-40B4-BE49-F238E27FC236}">
                  <a16:creationId xmlns:a16="http://schemas.microsoft.com/office/drawing/2014/main" xmlns="" id="{E36BD90E-46E4-486E-9243-F728BB0DB3B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87" y="2425"/>
              <a:ext cx="704" cy="82"/>
              <a:chOff x="1687" y="2425"/>
              <a:chExt cx="704" cy="82"/>
            </a:xfrm>
          </p:grpSpPr>
          <p:sp>
            <p:nvSpPr>
              <p:cNvPr id="143" name="Rectangle 626">
                <a:extLst>
                  <a:ext uri="{FF2B5EF4-FFF2-40B4-BE49-F238E27FC236}">
                    <a16:creationId xmlns:a16="http://schemas.microsoft.com/office/drawing/2014/main" xmlns="" id="{1C2AF9AC-68BC-4D49-AEB3-228648FB82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00" y="2465"/>
                <a:ext cx="626" cy="13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44" name="Freeform 627">
                <a:extLst>
                  <a:ext uri="{FF2B5EF4-FFF2-40B4-BE49-F238E27FC236}">
                    <a16:creationId xmlns:a16="http://schemas.microsoft.com/office/drawing/2014/main" xmlns="" id="{7609A054-9DD4-4BBB-8E72-EBF337D5B4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22" y="2438"/>
                <a:ext cx="69" cy="69"/>
              </a:xfrm>
              <a:custGeom>
                <a:avLst/>
                <a:gdLst>
                  <a:gd name="T0" fmla="*/ 0 w 69"/>
                  <a:gd name="T1" fmla="*/ 69 h 69"/>
                  <a:gd name="T2" fmla="*/ 69 w 69"/>
                  <a:gd name="T3" fmla="*/ 33 h 69"/>
                  <a:gd name="T4" fmla="*/ 0 w 69"/>
                  <a:gd name="T5" fmla="*/ 0 h 69"/>
                  <a:gd name="T6" fmla="*/ 0 w 69"/>
                  <a:gd name="T7" fmla="*/ 69 h 69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69"/>
                  <a:gd name="T13" fmla="*/ 0 h 69"/>
                  <a:gd name="T14" fmla="*/ 69 w 69"/>
                  <a:gd name="T15" fmla="*/ 69 h 69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69" h="69">
                    <a:moveTo>
                      <a:pt x="0" y="69"/>
                    </a:moveTo>
                    <a:lnTo>
                      <a:pt x="69" y="33"/>
                    </a:lnTo>
                    <a:lnTo>
                      <a:pt x="0" y="0"/>
                    </a:lnTo>
                    <a:lnTo>
                      <a:pt x="0" y="69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45" name="Rectangle 628">
                <a:extLst>
                  <a:ext uri="{FF2B5EF4-FFF2-40B4-BE49-F238E27FC236}">
                    <a16:creationId xmlns:a16="http://schemas.microsoft.com/office/drawing/2014/main" xmlns="" id="{38C11BE3-D40A-45D7-8789-0A778D4B49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87" y="2452"/>
                <a:ext cx="626" cy="13"/>
              </a:xfrm>
              <a:prstGeom prst="rect">
                <a:avLst/>
              </a:prstGeom>
              <a:solidFill>
                <a:srgbClr val="FC0128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46" name="Freeform 629">
                <a:extLst>
                  <a:ext uri="{FF2B5EF4-FFF2-40B4-BE49-F238E27FC236}">
                    <a16:creationId xmlns:a16="http://schemas.microsoft.com/office/drawing/2014/main" xmlns="" id="{135F86C7-F499-4D81-BF29-46E2AA62CB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10" y="2425"/>
                <a:ext cx="68" cy="69"/>
              </a:xfrm>
              <a:custGeom>
                <a:avLst/>
                <a:gdLst>
                  <a:gd name="T0" fmla="*/ 0 w 68"/>
                  <a:gd name="T1" fmla="*/ 69 h 69"/>
                  <a:gd name="T2" fmla="*/ 68 w 68"/>
                  <a:gd name="T3" fmla="*/ 34 h 69"/>
                  <a:gd name="T4" fmla="*/ 0 w 68"/>
                  <a:gd name="T5" fmla="*/ 0 h 69"/>
                  <a:gd name="T6" fmla="*/ 0 w 68"/>
                  <a:gd name="T7" fmla="*/ 69 h 69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68"/>
                  <a:gd name="T13" fmla="*/ 0 h 69"/>
                  <a:gd name="T14" fmla="*/ 68 w 68"/>
                  <a:gd name="T15" fmla="*/ 69 h 69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68" h="69">
                    <a:moveTo>
                      <a:pt x="0" y="69"/>
                    </a:moveTo>
                    <a:lnTo>
                      <a:pt x="68" y="34"/>
                    </a:lnTo>
                    <a:lnTo>
                      <a:pt x="0" y="0"/>
                    </a:lnTo>
                    <a:lnTo>
                      <a:pt x="0" y="69"/>
                    </a:lnTo>
                    <a:close/>
                  </a:path>
                </a:pathLst>
              </a:custGeom>
              <a:solidFill>
                <a:srgbClr val="FC0128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  <p:sp>
          <p:nvSpPr>
            <p:cNvPr id="116" name="Line 630">
              <a:extLst>
                <a:ext uri="{FF2B5EF4-FFF2-40B4-BE49-F238E27FC236}">
                  <a16:creationId xmlns:a16="http://schemas.microsoft.com/office/drawing/2014/main" xmlns="" id="{4DBD18E4-AB09-4D8D-AD5F-8626F2348B5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45" y="3477"/>
              <a:ext cx="762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grpSp>
          <p:nvGrpSpPr>
            <p:cNvPr id="117" name="Group 631">
              <a:extLst>
                <a:ext uri="{FF2B5EF4-FFF2-40B4-BE49-F238E27FC236}">
                  <a16:creationId xmlns:a16="http://schemas.microsoft.com/office/drawing/2014/main" xmlns="" id="{5DC44515-0948-4F3F-932B-39EAB2CC1A4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17" y="3131"/>
              <a:ext cx="864" cy="596"/>
              <a:chOff x="2417" y="3131"/>
              <a:chExt cx="864" cy="596"/>
            </a:xfrm>
          </p:grpSpPr>
          <p:sp>
            <p:nvSpPr>
              <p:cNvPr id="140" name="Freeform 632">
                <a:extLst>
                  <a:ext uri="{FF2B5EF4-FFF2-40B4-BE49-F238E27FC236}">
                    <a16:creationId xmlns:a16="http://schemas.microsoft.com/office/drawing/2014/main" xmlns="" id="{D4D243B8-C5E9-4D59-863A-6503FB00AD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36" y="3150"/>
                <a:ext cx="845" cy="577"/>
              </a:xfrm>
              <a:custGeom>
                <a:avLst/>
                <a:gdLst>
                  <a:gd name="T0" fmla="*/ 0 w 845"/>
                  <a:gd name="T1" fmla="*/ 577 h 577"/>
                  <a:gd name="T2" fmla="*/ 0 w 845"/>
                  <a:gd name="T3" fmla="*/ 0 h 577"/>
                  <a:gd name="T4" fmla="*/ 704 w 845"/>
                  <a:gd name="T5" fmla="*/ 0 h 577"/>
                  <a:gd name="T6" fmla="*/ 845 w 845"/>
                  <a:gd name="T7" fmla="*/ 116 h 577"/>
                  <a:gd name="T8" fmla="*/ 845 w 845"/>
                  <a:gd name="T9" fmla="*/ 577 h 577"/>
                  <a:gd name="T10" fmla="*/ 0 w 845"/>
                  <a:gd name="T11" fmla="*/ 577 h 57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845"/>
                  <a:gd name="T19" fmla="*/ 0 h 577"/>
                  <a:gd name="T20" fmla="*/ 845 w 845"/>
                  <a:gd name="T21" fmla="*/ 577 h 57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845" h="577">
                    <a:moveTo>
                      <a:pt x="0" y="577"/>
                    </a:moveTo>
                    <a:lnTo>
                      <a:pt x="0" y="0"/>
                    </a:lnTo>
                    <a:lnTo>
                      <a:pt x="704" y="0"/>
                    </a:lnTo>
                    <a:lnTo>
                      <a:pt x="845" y="116"/>
                    </a:lnTo>
                    <a:lnTo>
                      <a:pt x="845" y="577"/>
                    </a:lnTo>
                    <a:lnTo>
                      <a:pt x="0" y="577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41" name="Freeform 633">
                <a:extLst>
                  <a:ext uri="{FF2B5EF4-FFF2-40B4-BE49-F238E27FC236}">
                    <a16:creationId xmlns:a16="http://schemas.microsoft.com/office/drawing/2014/main" xmlns="" id="{ACAE3EB4-D560-479C-BEF4-D80D5F9893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17" y="3131"/>
                <a:ext cx="845" cy="577"/>
              </a:xfrm>
              <a:custGeom>
                <a:avLst/>
                <a:gdLst>
                  <a:gd name="T0" fmla="*/ 0 w 845"/>
                  <a:gd name="T1" fmla="*/ 577 h 577"/>
                  <a:gd name="T2" fmla="*/ 0 w 845"/>
                  <a:gd name="T3" fmla="*/ 0 h 577"/>
                  <a:gd name="T4" fmla="*/ 704 w 845"/>
                  <a:gd name="T5" fmla="*/ 0 h 577"/>
                  <a:gd name="T6" fmla="*/ 845 w 845"/>
                  <a:gd name="T7" fmla="*/ 115 h 577"/>
                  <a:gd name="T8" fmla="*/ 845 w 845"/>
                  <a:gd name="T9" fmla="*/ 577 h 577"/>
                  <a:gd name="T10" fmla="*/ 0 w 845"/>
                  <a:gd name="T11" fmla="*/ 577 h 57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845"/>
                  <a:gd name="T19" fmla="*/ 0 h 577"/>
                  <a:gd name="T20" fmla="*/ 845 w 845"/>
                  <a:gd name="T21" fmla="*/ 577 h 57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845" h="577">
                    <a:moveTo>
                      <a:pt x="0" y="577"/>
                    </a:moveTo>
                    <a:lnTo>
                      <a:pt x="0" y="0"/>
                    </a:lnTo>
                    <a:lnTo>
                      <a:pt x="704" y="0"/>
                    </a:lnTo>
                    <a:lnTo>
                      <a:pt x="845" y="115"/>
                    </a:lnTo>
                    <a:lnTo>
                      <a:pt x="845" y="577"/>
                    </a:lnTo>
                    <a:lnTo>
                      <a:pt x="0" y="577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42" name="Freeform 634">
                <a:extLst>
                  <a:ext uri="{FF2B5EF4-FFF2-40B4-BE49-F238E27FC236}">
                    <a16:creationId xmlns:a16="http://schemas.microsoft.com/office/drawing/2014/main" xmlns="" id="{7AE92D7F-4ADE-4BFF-8CCC-D0469CA073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17" y="3131"/>
                <a:ext cx="845" cy="577"/>
              </a:xfrm>
              <a:custGeom>
                <a:avLst/>
                <a:gdLst>
                  <a:gd name="T0" fmla="*/ 0 w 845"/>
                  <a:gd name="T1" fmla="*/ 577 h 577"/>
                  <a:gd name="T2" fmla="*/ 0 w 845"/>
                  <a:gd name="T3" fmla="*/ 0 h 577"/>
                  <a:gd name="T4" fmla="*/ 704 w 845"/>
                  <a:gd name="T5" fmla="*/ 0 h 577"/>
                  <a:gd name="T6" fmla="*/ 845 w 845"/>
                  <a:gd name="T7" fmla="*/ 115 h 577"/>
                  <a:gd name="T8" fmla="*/ 845 w 845"/>
                  <a:gd name="T9" fmla="*/ 577 h 577"/>
                  <a:gd name="T10" fmla="*/ 0 w 845"/>
                  <a:gd name="T11" fmla="*/ 577 h 57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845"/>
                  <a:gd name="T19" fmla="*/ 0 h 577"/>
                  <a:gd name="T20" fmla="*/ 845 w 845"/>
                  <a:gd name="T21" fmla="*/ 577 h 57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845" h="577">
                    <a:moveTo>
                      <a:pt x="0" y="577"/>
                    </a:moveTo>
                    <a:lnTo>
                      <a:pt x="0" y="0"/>
                    </a:lnTo>
                    <a:lnTo>
                      <a:pt x="704" y="0"/>
                    </a:lnTo>
                    <a:lnTo>
                      <a:pt x="845" y="115"/>
                    </a:lnTo>
                    <a:lnTo>
                      <a:pt x="845" y="577"/>
                    </a:lnTo>
                    <a:lnTo>
                      <a:pt x="0" y="577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  <p:sp>
          <p:nvSpPr>
            <p:cNvPr id="118" name="Freeform 635">
              <a:extLst>
                <a:ext uri="{FF2B5EF4-FFF2-40B4-BE49-F238E27FC236}">
                  <a16:creationId xmlns:a16="http://schemas.microsoft.com/office/drawing/2014/main" xmlns="" id="{0A032D8E-72AD-47EA-B57C-4C1668252F3B}"/>
                </a:ext>
              </a:extLst>
            </p:cNvPr>
            <p:cNvSpPr>
              <a:spLocks/>
            </p:cNvSpPr>
            <p:nvPr/>
          </p:nvSpPr>
          <p:spPr bwMode="auto">
            <a:xfrm>
              <a:off x="3110" y="3131"/>
              <a:ext cx="152" cy="165"/>
            </a:xfrm>
            <a:custGeom>
              <a:avLst/>
              <a:gdLst>
                <a:gd name="T0" fmla="*/ 11 w 152"/>
                <a:gd name="T1" fmla="*/ 0 h 165"/>
                <a:gd name="T2" fmla="*/ 0 w 152"/>
                <a:gd name="T3" fmla="*/ 165 h 165"/>
                <a:gd name="T4" fmla="*/ 152 w 152"/>
                <a:gd name="T5" fmla="*/ 115 h 165"/>
                <a:gd name="T6" fmla="*/ 11 w 152"/>
                <a:gd name="T7" fmla="*/ 0 h 16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52"/>
                <a:gd name="T13" fmla="*/ 0 h 165"/>
                <a:gd name="T14" fmla="*/ 152 w 152"/>
                <a:gd name="T15" fmla="*/ 165 h 16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52" h="165">
                  <a:moveTo>
                    <a:pt x="11" y="0"/>
                  </a:moveTo>
                  <a:lnTo>
                    <a:pt x="0" y="165"/>
                  </a:lnTo>
                  <a:lnTo>
                    <a:pt x="152" y="115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19" name="Freeform 636">
              <a:extLst>
                <a:ext uri="{FF2B5EF4-FFF2-40B4-BE49-F238E27FC236}">
                  <a16:creationId xmlns:a16="http://schemas.microsoft.com/office/drawing/2014/main" xmlns="" id="{1F0DF81E-40DE-4911-AB33-049DF5FA8C91}"/>
                </a:ext>
              </a:extLst>
            </p:cNvPr>
            <p:cNvSpPr>
              <a:spLocks/>
            </p:cNvSpPr>
            <p:nvPr/>
          </p:nvSpPr>
          <p:spPr bwMode="auto">
            <a:xfrm>
              <a:off x="3121" y="3131"/>
              <a:ext cx="141" cy="135"/>
            </a:xfrm>
            <a:custGeom>
              <a:avLst/>
              <a:gdLst>
                <a:gd name="T0" fmla="*/ 0 w 141"/>
                <a:gd name="T1" fmla="*/ 0 h 135"/>
                <a:gd name="T2" fmla="*/ 14 w 141"/>
                <a:gd name="T3" fmla="*/ 135 h 135"/>
                <a:gd name="T4" fmla="*/ 141 w 141"/>
                <a:gd name="T5" fmla="*/ 115 h 135"/>
                <a:gd name="T6" fmla="*/ 0 w 141"/>
                <a:gd name="T7" fmla="*/ 0 h 13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41"/>
                <a:gd name="T13" fmla="*/ 0 h 135"/>
                <a:gd name="T14" fmla="*/ 141 w 141"/>
                <a:gd name="T15" fmla="*/ 135 h 13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41" h="135">
                  <a:moveTo>
                    <a:pt x="0" y="0"/>
                  </a:moveTo>
                  <a:lnTo>
                    <a:pt x="14" y="135"/>
                  </a:lnTo>
                  <a:lnTo>
                    <a:pt x="141" y="1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20" name="Rectangle 637">
              <a:extLst>
                <a:ext uri="{FF2B5EF4-FFF2-40B4-BE49-F238E27FC236}">
                  <a16:creationId xmlns:a16="http://schemas.microsoft.com/office/drawing/2014/main" xmlns="" id="{A93BA52F-593B-4177-B7BA-A9F55AAF02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60" y="3179"/>
              <a:ext cx="642" cy="2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21" name="Rectangle 639">
              <a:extLst>
                <a:ext uri="{FF2B5EF4-FFF2-40B4-BE49-F238E27FC236}">
                  <a16:creationId xmlns:a16="http://schemas.microsoft.com/office/drawing/2014/main" xmlns="" id="{BC8B86B4-F1D8-45FE-AECF-588A720FC1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4" y="3283"/>
              <a:ext cx="517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zh-CN" altLang="en-US" sz="16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形式发票</a:t>
              </a:r>
              <a:endParaRPr lang="en-US" altLang="zh-TW" sz="200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22" name="Rectangle 640">
              <a:extLst>
                <a:ext uri="{FF2B5EF4-FFF2-40B4-BE49-F238E27FC236}">
                  <a16:creationId xmlns:a16="http://schemas.microsoft.com/office/drawing/2014/main" xmlns="" id="{5CFA1F18-461D-4FED-9904-7D73AE0897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6" y="3290"/>
              <a:ext cx="237" cy="1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zh-TW" altLang="en-US" sz="14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lang="en-US" altLang="zh-TW" sz="14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(F8)</a:t>
              </a:r>
              <a:endParaRPr lang="en-US" altLang="zh-TW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23" name="Line 641">
              <a:extLst>
                <a:ext uri="{FF2B5EF4-FFF2-40B4-BE49-F238E27FC236}">
                  <a16:creationId xmlns:a16="http://schemas.microsoft.com/office/drawing/2014/main" xmlns="" id="{4A97B2F0-5704-422B-A5E4-F38F96AD38D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58" y="3477"/>
              <a:ext cx="762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grpSp>
          <p:nvGrpSpPr>
            <p:cNvPr id="124" name="Group 642">
              <a:extLst>
                <a:ext uri="{FF2B5EF4-FFF2-40B4-BE49-F238E27FC236}">
                  <a16:creationId xmlns:a16="http://schemas.microsoft.com/office/drawing/2014/main" xmlns="" id="{73B09CFB-A074-4DAF-9FBE-087C4D608B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339" y="2444"/>
              <a:ext cx="659" cy="82"/>
              <a:chOff x="3339" y="2444"/>
              <a:chExt cx="659" cy="82"/>
            </a:xfrm>
          </p:grpSpPr>
          <p:sp>
            <p:nvSpPr>
              <p:cNvPr id="136" name="Rectangle 643">
                <a:extLst>
                  <a:ext uri="{FF2B5EF4-FFF2-40B4-BE49-F238E27FC236}">
                    <a16:creationId xmlns:a16="http://schemas.microsoft.com/office/drawing/2014/main" xmlns="" id="{092063EB-DB86-4C38-9591-C5E02FD957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51" y="2484"/>
                <a:ext cx="581" cy="13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37" name="Freeform 644">
                <a:extLst>
                  <a:ext uri="{FF2B5EF4-FFF2-40B4-BE49-F238E27FC236}">
                    <a16:creationId xmlns:a16="http://schemas.microsoft.com/office/drawing/2014/main" xmlns="" id="{CF0BB4EA-DE12-46F8-B19E-68E0D4C355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29" y="2457"/>
                <a:ext cx="69" cy="69"/>
              </a:xfrm>
              <a:custGeom>
                <a:avLst/>
                <a:gdLst>
                  <a:gd name="T0" fmla="*/ 0 w 69"/>
                  <a:gd name="T1" fmla="*/ 69 h 69"/>
                  <a:gd name="T2" fmla="*/ 69 w 69"/>
                  <a:gd name="T3" fmla="*/ 34 h 69"/>
                  <a:gd name="T4" fmla="*/ 0 w 69"/>
                  <a:gd name="T5" fmla="*/ 0 h 69"/>
                  <a:gd name="T6" fmla="*/ 0 w 69"/>
                  <a:gd name="T7" fmla="*/ 69 h 69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69"/>
                  <a:gd name="T13" fmla="*/ 0 h 69"/>
                  <a:gd name="T14" fmla="*/ 69 w 69"/>
                  <a:gd name="T15" fmla="*/ 69 h 69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69" h="69">
                    <a:moveTo>
                      <a:pt x="0" y="69"/>
                    </a:moveTo>
                    <a:lnTo>
                      <a:pt x="69" y="34"/>
                    </a:lnTo>
                    <a:lnTo>
                      <a:pt x="0" y="0"/>
                    </a:lnTo>
                    <a:lnTo>
                      <a:pt x="0" y="69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38" name="Rectangle 645">
                <a:extLst>
                  <a:ext uri="{FF2B5EF4-FFF2-40B4-BE49-F238E27FC236}">
                    <a16:creationId xmlns:a16="http://schemas.microsoft.com/office/drawing/2014/main" xmlns="" id="{9A199DBD-98C2-4BF3-AC64-CC173408FD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9" y="2471"/>
                <a:ext cx="580" cy="13"/>
              </a:xfrm>
              <a:prstGeom prst="rect">
                <a:avLst/>
              </a:prstGeom>
              <a:solidFill>
                <a:srgbClr val="FC0128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39" name="Freeform 646">
                <a:extLst>
                  <a:ext uri="{FF2B5EF4-FFF2-40B4-BE49-F238E27FC236}">
                    <a16:creationId xmlns:a16="http://schemas.microsoft.com/office/drawing/2014/main" xmlns="" id="{6E5AABB3-28F2-4188-913A-572EC5715B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16" y="2444"/>
                <a:ext cx="69" cy="69"/>
              </a:xfrm>
              <a:custGeom>
                <a:avLst/>
                <a:gdLst>
                  <a:gd name="T0" fmla="*/ 0 w 69"/>
                  <a:gd name="T1" fmla="*/ 69 h 69"/>
                  <a:gd name="T2" fmla="*/ 69 w 69"/>
                  <a:gd name="T3" fmla="*/ 34 h 69"/>
                  <a:gd name="T4" fmla="*/ 0 w 69"/>
                  <a:gd name="T5" fmla="*/ 0 h 69"/>
                  <a:gd name="T6" fmla="*/ 0 w 69"/>
                  <a:gd name="T7" fmla="*/ 69 h 69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69"/>
                  <a:gd name="T13" fmla="*/ 0 h 69"/>
                  <a:gd name="T14" fmla="*/ 69 w 69"/>
                  <a:gd name="T15" fmla="*/ 69 h 69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69" h="69">
                    <a:moveTo>
                      <a:pt x="0" y="69"/>
                    </a:moveTo>
                    <a:lnTo>
                      <a:pt x="69" y="34"/>
                    </a:lnTo>
                    <a:lnTo>
                      <a:pt x="0" y="0"/>
                    </a:lnTo>
                    <a:lnTo>
                      <a:pt x="0" y="69"/>
                    </a:lnTo>
                    <a:close/>
                  </a:path>
                </a:pathLst>
              </a:custGeom>
              <a:solidFill>
                <a:srgbClr val="FC0128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  <p:grpSp>
          <p:nvGrpSpPr>
            <p:cNvPr id="125" name="Group 647">
              <a:extLst>
                <a:ext uri="{FF2B5EF4-FFF2-40B4-BE49-F238E27FC236}">
                  <a16:creationId xmlns:a16="http://schemas.microsoft.com/office/drawing/2014/main" xmlns="" id="{FCD9F7EE-B1D4-42A3-A4E9-F01DD4CBB74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91" y="2811"/>
              <a:ext cx="82" cy="288"/>
              <a:chOff x="1191" y="2811"/>
              <a:chExt cx="82" cy="288"/>
            </a:xfrm>
          </p:grpSpPr>
          <p:sp>
            <p:nvSpPr>
              <p:cNvPr id="131" name="Rectangle 648">
                <a:extLst>
                  <a:ext uri="{FF2B5EF4-FFF2-40B4-BE49-F238E27FC236}">
                    <a16:creationId xmlns:a16="http://schemas.microsoft.com/office/drawing/2014/main" xmlns="" id="{724E7F7F-C163-409B-B47E-03E966EE24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33" y="2824"/>
                <a:ext cx="12" cy="209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32" name="Freeform 649">
                <a:extLst>
                  <a:ext uri="{FF2B5EF4-FFF2-40B4-BE49-F238E27FC236}">
                    <a16:creationId xmlns:a16="http://schemas.microsoft.com/office/drawing/2014/main" xmlns="" id="{8995D592-E841-4ADE-89D7-C875C07383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04" y="3030"/>
                <a:ext cx="69" cy="69"/>
              </a:xfrm>
              <a:custGeom>
                <a:avLst/>
                <a:gdLst>
                  <a:gd name="T0" fmla="*/ 0 w 69"/>
                  <a:gd name="T1" fmla="*/ 0 h 69"/>
                  <a:gd name="T2" fmla="*/ 35 w 69"/>
                  <a:gd name="T3" fmla="*/ 69 h 69"/>
                  <a:gd name="T4" fmla="*/ 69 w 69"/>
                  <a:gd name="T5" fmla="*/ 0 h 69"/>
                  <a:gd name="T6" fmla="*/ 0 w 69"/>
                  <a:gd name="T7" fmla="*/ 0 h 69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69"/>
                  <a:gd name="T13" fmla="*/ 0 h 69"/>
                  <a:gd name="T14" fmla="*/ 69 w 69"/>
                  <a:gd name="T15" fmla="*/ 69 h 69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69" h="69">
                    <a:moveTo>
                      <a:pt x="0" y="0"/>
                    </a:moveTo>
                    <a:lnTo>
                      <a:pt x="35" y="69"/>
                    </a:lnTo>
                    <a:lnTo>
                      <a:pt x="69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33" name="Rectangle 650">
                <a:extLst>
                  <a:ext uri="{FF2B5EF4-FFF2-40B4-BE49-F238E27FC236}">
                    <a16:creationId xmlns:a16="http://schemas.microsoft.com/office/drawing/2014/main" xmlns="" id="{169BC017-782F-482A-B5D5-C5827194F8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20" y="2811"/>
                <a:ext cx="13" cy="210"/>
              </a:xfrm>
              <a:prstGeom prst="rect">
                <a:avLst/>
              </a:prstGeom>
              <a:solidFill>
                <a:srgbClr val="FC0128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34" name="Freeform 651">
                <a:extLst>
                  <a:ext uri="{FF2B5EF4-FFF2-40B4-BE49-F238E27FC236}">
                    <a16:creationId xmlns:a16="http://schemas.microsoft.com/office/drawing/2014/main" xmlns="" id="{F65CE264-BBA9-45FF-A0B2-F3072B4B92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91" y="3017"/>
                <a:ext cx="69" cy="69"/>
              </a:xfrm>
              <a:custGeom>
                <a:avLst/>
                <a:gdLst>
                  <a:gd name="T0" fmla="*/ 0 w 69"/>
                  <a:gd name="T1" fmla="*/ 0 h 69"/>
                  <a:gd name="T2" fmla="*/ 35 w 69"/>
                  <a:gd name="T3" fmla="*/ 69 h 69"/>
                  <a:gd name="T4" fmla="*/ 69 w 69"/>
                  <a:gd name="T5" fmla="*/ 0 h 69"/>
                  <a:gd name="T6" fmla="*/ 0 w 69"/>
                  <a:gd name="T7" fmla="*/ 0 h 69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69"/>
                  <a:gd name="T13" fmla="*/ 0 h 69"/>
                  <a:gd name="T14" fmla="*/ 69 w 69"/>
                  <a:gd name="T15" fmla="*/ 69 h 69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69" h="69">
                    <a:moveTo>
                      <a:pt x="0" y="0"/>
                    </a:moveTo>
                    <a:lnTo>
                      <a:pt x="35" y="69"/>
                    </a:lnTo>
                    <a:lnTo>
                      <a:pt x="69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C0128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  <p:grpSp>
          <p:nvGrpSpPr>
            <p:cNvPr id="126" name="Group 652">
              <a:extLst>
                <a:ext uri="{FF2B5EF4-FFF2-40B4-BE49-F238E27FC236}">
                  <a16:creationId xmlns:a16="http://schemas.microsoft.com/office/drawing/2014/main" xmlns="" id="{312F9C1C-5BC7-4879-B1AC-A4EFB4F67D0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04" y="2811"/>
              <a:ext cx="82" cy="288"/>
              <a:chOff x="2804" y="2811"/>
              <a:chExt cx="82" cy="288"/>
            </a:xfrm>
          </p:grpSpPr>
          <p:sp>
            <p:nvSpPr>
              <p:cNvPr id="127" name="Rectangle 653">
                <a:extLst>
                  <a:ext uri="{FF2B5EF4-FFF2-40B4-BE49-F238E27FC236}">
                    <a16:creationId xmlns:a16="http://schemas.microsoft.com/office/drawing/2014/main" xmlns="" id="{18BD0D8E-CADC-4FA5-A39F-B52DDAFF7F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46" y="2824"/>
                <a:ext cx="13" cy="209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28" name="Freeform 654">
                <a:extLst>
                  <a:ext uri="{FF2B5EF4-FFF2-40B4-BE49-F238E27FC236}">
                    <a16:creationId xmlns:a16="http://schemas.microsoft.com/office/drawing/2014/main" xmlns="" id="{ABCDFA09-34B1-49A7-9160-1F461FCAEC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17" y="3030"/>
                <a:ext cx="69" cy="69"/>
              </a:xfrm>
              <a:custGeom>
                <a:avLst/>
                <a:gdLst>
                  <a:gd name="T0" fmla="*/ 0 w 69"/>
                  <a:gd name="T1" fmla="*/ 0 h 69"/>
                  <a:gd name="T2" fmla="*/ 35 w 69"/>
                  <a:gd name="T3" fmla="*/ 69 h 69"/>
                  <a:gd name="T4" fmla="*/ 69 w 69"/>
                  <a:gd name="T5" fmla="*/ 0 h 69"/>
                  <a:gd name="T6" fmla="*/ 0 w 69"/>
                  <a:gd name="T7" fmla="*/ 0 h 69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69"/>
                  <a:gd name="T13" fmla="*/ 0 h 69"/>
                  <a:gd name="T14" fmla="*/ 69 w 69"/>
                  <a:gd name="T15" fmla="*/ 69 h 69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69" h="69">
                    <a:moveTo>
                      <a:pt x="0" y="0"/>
                    </a:moveTo>
                    <a:lnTo>
                      <a:pt x="35" y="69"/>
                    </a:lnTo>
                    <a:lnTo>
                      <a:pt x="69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29" name="Rectangle 655">
                <a:extLst>
                  <a:ext uri="{FF2B5EF4-FFF2-40B4-BE49-F238E27FC236}">
                    <a16:creationId xmlns:a16="http://schemas.microsoft.com/office/drawing/2014/main" xmlns="" id="{44B6C4E7-A56D-4E3D-AC88-F2C753DDFD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3" y="2811"/>
                <a:ext cx="13" cy="210"/>
              </a:xfrm>
              <a:prstGeom prst="rect">
                <a:avLst/>
              </a:prstGeom>
              <a:solidFill>
                <a:srgbClr val="FC0128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30" name="Freeform 656">
                <a:extLst>
                  <a:ext uri="{FF2B5EF4-FFF2-40B4-BE49-F238E27FC236}">
                    <a16:creationId xmlns:a16="http://schemas.microsoft.com/office/drawing/2014/main" xmlns="" id="{B435375D-52C2-4838-B749-B0DED71FE5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04" y="3017"/>
                <a:ext cx="69" cy="69"/>
              </a:xfrm>
              <a:custGeom>
                <a:avLst/>
                <a:gdLst>
                  <a:gd name="T0" fmla="*/ 0 w 69"/>
                  <a:gd name="T1" fmla="*/ 0 h 69"/>
                  <a:gd name="T2" fmla="*/ 35 w 69"/>
                  <a:gd name="T3" fmla="*/ 69 h 69"/>
                  <a:gd name="T4" fmla="*/ 69 w 69"/>
                  <a:gd name="T5" fmla="*/ 0 h 69"/>
                  <a:gd name="T6" fmla="*/ 0 w 69"/>
                  <a:gd name="T7" fmla="*/ 0 h 69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69"/>
                  <a:gd name="T13" fmla="*/ 0 h 69"/>
                  <a:gd name="T14" fmla="*/ 69 w 69"/>
                  <a:gd name="T15" fmla="*/ 69 h 69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69" h="69">
                    <a:moveTo>
                      <a:pt x="0" y="0"/>
                    </a:moveTo>
                    <a:lnTo>
                      <a:pt x="35" y="69"/>
                    </a:lnTo>
                    <a:lnTo>
                      <a:pt x="69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C0128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33872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创建发票之影响</a:t>
            </a:r>
          </a:p>
        </p:txBody>
      </p:sp>
      <p:sp>
        <p:nvSpPr>
          <p:cNvPr id="135" name="Rectangle 1034">
            <a:extLst>
              <a:ext uri="{FF2B5EF4-FFF2-40B4-BE49-F238E27FC236}">
                <a16:creationId xmlns:a16="http://schemas.microsoft.com/office/drawing/2014/main" xmlns="" id="{09109B1D-EEF0-4910-A437-ADCEB3C82A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27700" y="367057"/>
            <a:ext cx="72136" cy="292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zh-TW" sz="1900" b="1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endParaRPr lang="en-US" altLang="zh-TW" sz="2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38" name="Rectangle 6">
            <a:extLst>
              <a:ext uri="{FF2B5EF4-FFF2-40B4-BE49-F238E27FC236}">
                <a16:creationId xmlns:a16="http://schemas.microsoft.com/office/drawing/2014/main" xmlns="" id="{FDAB6D8A-E075-40B5-ABA1-70C3347306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1709" y="6283669"/>
            <a:ext cx="65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48" name="Rectangle 4">
            <a:extLst>
              <a:ext uri="{FF2B5EF4-FFF2-40B4-BE49-F238E27FC236}">
                <a16:creationId xmlns:a16="http://schemas.microsoft.com/office/drawing/2014/main" xmlns="" id="{BA993408-BC40-4BFE-9819-AD0FE386F3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3164" y="3769070"/>
            <a:ext cx="4511676" cy="379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49" name="Rectangle 95">
            <a:extLst>
              <a:ext uri="{FF2B5EF4-FFF2-40B4-BE49-F238E27FC236}">
                <a16:creationId xmlns:a16="http://schemas.microsoft.com/office/drawing/2014/main" xmlns="" id="{BE228294-33B3-4109-98CD-0B3EEAF58A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72365" y="784570"/>
            <a:ext cx="195262" cy="649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50" name="Rectangle 123">
            <a:extLst>
              <a:ext uri="{FF2B5EF4-FFF2-40B4-BE49-F238E27FC236}">
                <a16:creationId xmlns:a16="http://schemas.microsoft.com/office/drawing/2014/main" xmlns="" id="{8F6142B1-CFEC-482E-B08E-7438DD12DA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15790" y="694082"/>
            <a:ext cx="1936750" cy="649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51" name="Rectangle 133">
            <a:extLst>
              <a:ext uri="{FF2B5EF4-FFF2-40B4-BE49-F238E27FC236}">
                <a16:creationId xmlns:a16="http://schemas.microsoft.com/office/drawing/2014/main" xmlns="" id="{845AAA60-F82C-46B9-93E7-A1CF122616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3177" y="3015007"/>
            <a:ext cx="3140075" cy="650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252" name="Group 4">
            <a:extLst>
              <a:ext uri="{FF2B5EF4-FFF2-40B4-BE49-F238E27FC236}">
                <a16:creationId xmlns:a16="http://schemas.microsoft.com/office/drawing/2014/main" xmlns="" id="{554ECD48-0EDF-4613-9391-8C79C18E5C6C}"/>
              </a:ext>
            </a:extLst>
          </p:cNvPr>
          <p:cNvGrpSpPr>
            <a:grpSpLocks/>
          </p:cNvGrpSpPr>
          <p:nvPr/>
        </p:nvGrpSpPr>
        <p:grpSpPr bwMode="auto">
          <a:xfrm>
            <a:off x="3808965" y="2270470"/>
            <a:ext cx="150812" cy="2298700"/>
            <a:chOff x="1623" y="1584"/>
            <a:chExt cx="95" cy="1448"/>
          </a:xfrm>
        </p:grpSpPr>
        <p:sp>
          <p:nvSpPr>
            <p:cNvPr id="253" name="Rectangle 5">
              <a:extLst>
                <a:ext uri="{FF2B5EF4-FFF2-40B4-BE49-F238E27FC236}">
                  <a16:creationId xmlns:a16="http://schemas.microsoft.com/office/drawing/2014/main" xmlns="" id="{025FDF71-809C-41F0-BA5B-10127177C9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63" y="1584"/>
              <a:ext cx="19" cy="1360"/>
            </a:xfrm>
            <a:prstGeom prst="rect">
              <a:avLst/>
            </a:prstGeom>
            <a:solidFill>
              <a:srgbClr val="0019D1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54" name="Freeform 6">
              <a:extLst>
                <a:ext uri="{FF2B5EF4-FFF2-40B4-BE49-F238E27FC236}">
                  <a16:creationId xmlns:a16="http://schemas.microsoft.com/office/drawing/2014/main" xmlns="" id="{626F9BD3-EBAD-4BBB-8705-0EB6C9B6F93C}"/>
                </a:ext>
              </a:extLst>
            </p:cNvPr>
            <p:cNvSpPr>
              <a:spLocks/>
            </p:cNvSpPr>
            <p:nvPr/>
          </p:nvSpPr>
          <p:spPr bwMode="auto">
            <a:xfrm>
              <a:off x="1623" y="2940"/>
              <a:ext cx="95" cy="92"/>
            </a:xfrm>
            <a:custGeom>
              <a:avLst/>
              <a:gdLst>
                <a:gd name="T0" fmla="*/ 0 w 95"/>
                <a:gd name="T1" fmla="*/ 0 h 92"/>
                <a:gd name="T2" fmla="*/ 48 w 95"/>
                <a:gd name="T3" fmla="*/ 92 h 92"/>
                <a:gd name="T4" fmla="*/ 95 w 95"/>
                <a:gd name="T5" fmla="*/ 0 h 92"/>
                <a:gd name="T6" fmla="*/ 0 w 95"/>
                <a:gd name="T7" fmla="*/ 0 h 9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5"/>
                <a:gd name="T13" fmla="*/ 0 h 92"/>
                <a:gd name="T14" fmla="*/ 95 w 95"/>
                <a:gd name="T15" fmla="*/ 92 h 9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5" h="92">
                  <a:moveTo>
                    <a:pt x="0" y="0"/>
                  </a:moveTo>
                  <a:lnTo>
                    <a:pt x="48" y="92"/>
                  </a:lnTo>
                  <a:lnTo>
                    <a:pt x="9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19D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255" name="Group 7">
            <a:extLst>
              <a:ext uri="{FF2B5EF4-FFF2-40B4-BE49-F238E27FC236}">
                <a16:creationId xmlns:a16="http://schemas.microsoft.com/office/drawing/2014/main" xmlns="" id="{FD8DF00C-8761-4ACC-8258-7396B154F93E}"/>
              </a:ext>
            </a:extLst>
          </p:cNvPr>
          <p:cNvGrpSpPr>
            <a:grpSpLocks/>
          </p:cNvGrpSpPr>
          <p:nvPr/>
        </p:nvGrpSpPr>
        <p:grpSpPr bwMode="auto">
          <a:xfrm>
            <a:off x="4293152" y="2299045"/>
            <a:ext cx="1270000" cy="762000"/>
            <a:chOff x="1928" y="1602"/>
            <a:chExt cx="800" cy="480"/>
          </a:xfrm>
        </p:grpSpPr>
        <p:sp>
          <p:nvSpPr>
            <p:cNvPr id="256" name="Freeform 8">
              <a:extLst>
                <a:ext uri="{FF2B5EF4-FFF2-40B4-BE49-F238E27FC236}">
                  <a16:creationId xmlns:a16="http://schemas.microsoft.com/office/drawing/2014/main" xmlns="" id="{4BAB030D-248A-4CD9-8708-A0D3D08F24AB}"/>
                </a:ext>
              </a:extLst>
            </p:cNvPr>
            <p:cNvSpPr>
              <a:spLocks/>
            </p:cNvSpPr>
            <p:nvPr/>
          </p:nvSpPr>
          <p:spPr bwMode="auto">
            <a:xfrm>
              <a:off x="1928" y="1602"/>
              <a:ext cx="734" cy="446"/>
            </a:xfrm>
            <a:custGeom>
              <a:avLst/>
              <a:gdLst>
                <a:gd name="T0" fmla="*/ 8 w 734"/>
                <a:gd name="T1" fmla="*/ 0 h 446"/>
                <a:gd name="T2" fmla="*/ 0 w 734"/>
                <a:gd name="T3" fmla="*/ 12 h 446"/>
                <a:gd name="T4" fmla="*/ 726 w 734"/>
                <a:gd name="T5" fmla="*/ 446 h 446"/>
                <a:gd name="T6" fmla="*/ 734 w 734"/>
                <a:gd name="T7" fmla="*/ 434 h 446"/>
                <a:gd name="T8" fmla="*/ 8 w 734"/>
                <a:gd name="T9" fmla="*/ 0 h 44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34"/>
                <a:gd name="T16" fmla="*/ 0 h 446"/>
                <a:gd name="T17" fmla="*/ 734 w 734"/>
                <a:gd name="T18" fmla="*/ 446 h 44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34" h="446">
                  <a:moveTo>
                    <a:pt x="8" y="0"/>
                  </a:moveTo>
                  <a:lnTo>
                    <a:pt x="0" y="12"/>
                  </a:lnTo>
                  <a:lnTo>
                    <a:pt x="726" y="446"/>
                  </a:lnTo>
                  <a:lnTo>
                    <a:pt x="734" y="434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0019D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57" name="Freeform 9">
              <a:extLst>
                <a:ext uri="{FF2B5EF4-FFF2-40B4-BE49-F238E27FC236}">
                  <a16:creationId xmlns:a16="http://schemas.microsoft.com/office/drawing/2014/main" xmlns="" id="{26D886CE-679F-478C-B644-61F624F04F6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31" y="2002"/>
              <a:ext cx="97" cy="80"/>
            </a:xfrm>
            <a:custGeom>
              <a:avLst/>
              <a:gdLst>
                <a:gd name="T0" fmla="*/ 0 w 97"/>
                <a:gd name="T1" fmla="*/ 74 h 80"/>
                <a:gd name="T2" fmla="*/ 97 w 97"/>
                <a:gd name="T3" fmla="*/ 80 h 80"/>
                <a:gd name="T4" fmla="*/ 45 w 97"/>
                <a:gd name="T5" fmla="*/ 0 h 80"/>
                <a:gd name="T6" fmla="*/ 0 w 97"/>
                <a:gd name="T7" fmla="*/ 74 h 8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7"/>
                <a:gd name="T13" fmla="*/ 0 h 80"/>
                <a:gd name="T14" fmla="*/ 97 w 97"/>
                <a:gd name="T15" fmla="*/ 80 h 8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7" h="80">
                  <a:moveTo>
                    <a:pt x="0" y="74"/>
                  </a:moveTo>
                  <a:lnTo>
                    <a:pt x="97" y="80"/>
                  </a:lnTo>
                  <a:lnTo>
                    <a:pt x="45" y="0"/>
                  </a:lnTo>
                  <a:lnTo>
                    <a:pt x="0" y="74"/>
                  </a:lnTo>
                  <a:close/>
                </a:path>
              </a:pathLst>
            </a:custGeom>
            <a:solidFill>
              <a:srgbClr val="0019D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258" name="Group 10">
            <a:extLst>
              <a:ext uri="{FF2B5EF4-FFF2-40B4-BE49-F238E27FC236}">
                <a16:creationId xmlns:a16="http://schemas.microsoft.com/office/drawing/2014/main" xmlns="" id="{26B18A66-FCB9-4497-A9A4-42734D533FB8}"/>
              </a:ext>
            </a:extLst>
          </p:cNvPr>
          <p:cNvGrpSpPr>
            <a:grpSpLocks/>
          </p:cNvGrpSpPr>
          <p:nvPr/>
        </p:nvGrpSpPr>
        <p:grpSpPr bwMode="auto">
          <a:xfrm>
            <a:off x="2307190" y="2289520"/>
            <a:ext cx="1343025" cy="765175"/>
            <a:chOff x="677" y="1596"/>
            <a:chExt cx="846" cy="482"/>
          </a:xfrm>
        </p:grpSpPr>
        <p:sp>
          <p:nvSpPr>
            <p:cNvPr id="259" name="Freeform 11">
              <a:extLst>
                <a:ext uri="{FF2B5EF4-FFF2-40B4-BE49-F238E27FC236}">
                  <a16:creationId xmlns:a16="http://schemas.microsoft.com/office/drawing/2014/main" xmlns="" id="{66973447-28A4-4B45-8564-373AACF5E843}"/>
                </a:ext>
              </a:extLst>
            </p:cNvPr>
            <p:cNvSpPr>
              <a:spLocks/>
            </p:cNvSpPr>
            <p:nvPr/>
          </p:nvSpPr>
          <p:spPr bwMode="auto">
            <a:xfrm>
              <a:off x="744" y="1596"/>
              <a:ext cx="779" cy="450"/>
            </a:xfrm>
            <a:custGeom>
              <a:avLst/>
              <a:gdLst>
                <a:gd name="T0" fmla="*/ 779 w 779"/>
                <a:gd name="T1" fmla="*/ 12 h 450"/>
                <a:gd name="T2" fmla="*/ 771 w 779"/>
                <a:gd name="T3" fmla="*/ 0 h 450"/>
                <a:gd name="T4" fmla="*/ 0 w 779"/>
                <a:gd name="T5" fmla="*/ 438 h 450"/>
                <a:gd name="T6" fmla="*/ 8 w 779"/>
                <a:gd name="T7" fmla="*/ 450 h 450"/>
                <a:gd name="T8" fmla="*/ 779 w 779"/>
                <a:gd name="T9" fmla="*/ 12 h 4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79"/>
                <a:gd name="T16" fmla="*/ 0 h 450"/>
                <a:gd name="T17" fmla="*/ 779 w 779"/>
                <a:gd name="T18" fmla="*/ 450 h 4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79" h="450">
                  <a:moveTo>
                    <a:pt x="779" y="12"/>
                  </a:moveTo>
                  <a:lnTo>
                    <a:pt x="771" y="0"/>
                  </a:lnTo>
                  <a:lnTo>
                    <a:pt x="0" y="438"/>
                  </a:lnTo>
                  <a:lnTo>
                    <a:pt x="8" y="450"/>
                  </a:lnTo>
                  <a:lnTo>
                    <a:pt x="779" y="12"/>
                  </a:lnTo>
                  <a:close/>
                </a:path>
              </a:pathLst>
            </a:custGeom>
            <a:solidFill>
              <a:srgbClr val="0019D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60" name="Freeform 12">
              <a:extLst>
                <a:ext uri="{FF2B5EF4-FFF2-40B4-BE49-F238E27FC236}">
                  <a16:creationId xmlns:a16="http://schemas.microsoft.com/office/drawing/2014/main" xmlns="" id="{455F859B-A30F-4AC5-97CD-AF5EF409AA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77" y="1998"/>
              <a:ext cx="97" cy="80"/>
            </a:xfrm>
            <a:custGeom>
              <a:avLst/>
              <a:gdLst>
                <a:gd name="T0" fmla="*/ 55 w 97"/>
                <a:gd name="T1" fmla="*/ 0 h 80"/>
                <a:gd name="T2" fmla="*/ 0 w 97"/>
                <a:gd name="T3" fmla="*/ 80 h 80"/>
                <a:gd name="T4" fmla="*/ 97 w 97"/>
                <a:gd name="T5" fmla="*/ 74 h 80"/>
                <a:gd name="T6" fmla="*/ 55 w 97"/>
                <a:gd name="T7" fmla="*/ 0 h 8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7"/>
                <a:gd name="T13" fmla="*/ 0 h 80"/>
                <a:gd name="T14" fmla="*/ 97 w 97"/>
                <a:gd name="T15" fmla="*/ 80 h 8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7" h="80">
                  <a:moveTo>
                    <a:pt x="55" y="0"/>
                  </a:moveTo>
                  <a:lnTo>
                    <a:pt x="0" y="80"/>
                  </a:lnTo>
                  <a:lnTo>
                    <a:pt x="97" y="74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rgbClr val="0019D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261" name="Group 13">
            <a:extLst>
              <a:ext uri="{FF2B5EF4-FFF2-40B4-BE49-F238E27FC236}">
                <a16:creationId xmlns:a16="http://schemas.microsoft.com/office/drawing/2014/main" xmlns="" id="{76A46705-8EBD-46BE-AE54-718A7D748E8F}"/>
              </a:ext>
            </a:extLst>
          </p:cNvPr>
          <p:cNvGrpSpPr>
            <a:grpSpLocks/>
          </p:cNvGrpSpPr>
          <p:nvPr/>
        </p:nvGrpSpPr>
        <p:grpSpPr bwMode="auto">
          <a:xfrm>
            <a:off x="2727877" y="1860895"/>
            <a:ext cx="944563" cy="136525"/>
            <a:chOff x="942" y="1326"/>
            <a:chExt cx="595" cy="86"/>
          </a:xfrm>
        </p:grpSpPr>
        <p:sp>
          <p:nvSpPr>
            <p:cNvPr id="262" name="Freeform 14">
              <a:extLst>
                <a:ext uri="{FF2B5EF4-FFF2-40B4-BE49-F238E27FC236}">
                  <a16:creationId xmlns:a16="http://schemas.microsoft.com/office/drawing/2014/main" xmlns="" id="{DF7C712F-142C-4CE7-94A0-B9BAE947C7F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4" y="1360"/>
              <a:ext cx="513" cy="18"/>
            </a:xfrm>
            <a:custGeom>
              <a:avLst/>
              <a:gdLst>
                <a:gd name="T0" fmla="*/ 513 w 513"/>
                <a:gd name="T1" fmla="*/ 16 h 18"/>
                <a:gd name="T2" fmla="*/ 513 w 513"/>
                <a:gd name="T3" fmla="*/ 0 h 18"/>
                <a:gd name="T4" fmla="*/ 0 w 513"/>
                <a:gd name="T5" fmla="*/ 2 h 18"/>
                <a:gd name="T6" fmla="*/ 0 w 513"/>
                <a:gd name="T7" fmla="*/ 18 h 18"/>
                <a:gd name="T8" fmla="*/ 513 w 513"/>
                <a:gd name="T9" fmla="*/ 16 h 1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13"/>
                <a:gd name="T16" fmla="*/ 0 h 18"/>
                <a:gd name="T17" fmla="*/ 513 w 513"/>
                <a:gd name="T18" fmla="*/ 18 h 1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13" h="18">
                  <a:moveTo>
                    <a:pt x="513" y="16"/>
                  </a:moveTo>
                  <a:lnTo>
                    <a:pt x="513" y="0"/>
                  </a:lnTo>
                  <a:lnTo>
                    <a:pt x="0" y="2"/>
                  </a:lnTo>
                  <a:lnTo>
                    <a:pt x="0" y="18"/>
                  </a:lnTo>
                  <a:lnTo>
                    <a:pt x="513" y="16"/>
                  </a:lnTo>
                  <a:close/>
                </a:path>
              </a:pathLst>
            </a:custGeom>
            <a:solidFill>
              <a:srgbClr val="0019D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63" name="Freeform 15">
              <a:extLst>
                <a:ext uri="{FF2B5EF4-FFF2-40B4-BE49-F238E27FC236}">
                  <a16:creationId xmlns:a16="http://schemas.microsoft.com/office/drawing/2014/main" xmlns="" id="{3279C252-C644-4FEB-AB9A-095F6A1F8400}"/>
                </a:ext>
              </a:extLst>
            </p:cNvPr>
            <p:cNvSpPr>
              <a:spLocks/>
            </p:cNvSpPr>
            <p:nvPr/>
          </p:nvSpPr>
          <p:spPr bwMode="auto">
            <a:xfrm>
              <a:off x="942" y="1326"/>
              <a:ext cx="86" cy="86"/>
            </a:xfrm>
            <a:custGeom>
              <a:avLst/>
              <a:gdLst>
                <a:gd name="T0" fmla="*/ 86 w 86"/>
                <a:gd name="T1" fmla="*/ 0 h 86"/>
                <a:gd name="T2" fmla="*/ 0 w 86"/>
                <a:gd name="T3" fmla="*/ 44 h 86"/>
                <a:gd name="T4" fmla="*/ 86 w 86"/>
                <a:gd name="T5" fmla="*/ 86 h 86"/>
                <a:gd name="T6" fmla="*/ 86 w 86"/>
                <a:gd name="T7" fmla="*/ 0 h 8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6"/>
                <a:gd name="T13" fmla="*/ 0 h 86"/>
                <a:gd name="T14" fmla="*/ 86 w 86"/>
                <a:gd name="T15" fmla="*/ 86 h 8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6" h="86">
                  <a:moveTo>
                    <a:pt x="86" y="0"/>
                  </a:moveTo>
                  <a:lnTo>
                    <a:pt x="0" y="44"/>
                  </a:lnTo>
                  <a:lnTo>
                    <a:pt x="86" y="86"/>
                  </a:lnTo>
                  <a:lnTo>
                    <a:pt x="86" y="0"/>
                  </a:lnTo>
                  <a:close/>
                </a:path>
              </a:pathLst>
            </a:custGeom>
            <a:solidFill>
              <a:srgbClr val="0019D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264" name="Group 16">
            <a:extLst>
              <a:ext uri="{FF2B5EF4-FFF2-40B4-BE49-F238E27FC236}">
                <a16:creationId xmlns:a16="http://schemas.microsoft.com/office/drawing/2014/main" xmlns="" id="{DF42EADB-7C0A-431A-B42E-8987C76DE0F5}"/>
              </a:ext>
            </a:extLst>
          </p:cNvPr>
          <p:cNvGrpSpPr>
            <a:grpSpLocks/>
          </p:cNvGrpSpPr>
          <p:nvPr/>
        </p:nvGrpSpPr>
        <p:grpSpPr bwMode="auto">
          <a:xfrm>
            <a:off x="4458252" y="1860895"/>
            <a:ext cx="519113" cy="136525"/>
            <a:chOff x="2032" y="1326"/>
            <a:chExt cx="327" cy="86"/>
          </a:xfrm>
        </p:grpSpPr>
        <p:sp>
          <p:nvSpPr>
            <p:cNvPr id="265" name="Rectangle 17">
              <a:extLst>
                <a:ext uri="{FF2B5EF4-FFF2-40B4-BE49-F238E27FC236}">
                  <a16:creationId xmlns:a16="http://schemas.microsoft.com/office/drawing/2014/main" xmlns="" id="{E756C699-7673-4FC5-8D9C-2B0E821F34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32" y="1360"/>
              <a:ext cx="245" cy="16"/>
            </a:xfrm>
            <a:prstGeom prst="rect">
              <a:avLst/>
            </a:prstGeom>
            <a:solidFill>
              <a:srgbClr val="0019D1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66" name="Freeform 18">
              <a:extLst>
                <a:ext uri="{FF2B5EF4-FFF2-40B4-BE49-F238E27FC236}">
                  <a16:creationId xmlns:a16="http://schemas.microsoft.com/office/drawing/2014/main" xmlns="" id="{C29F7292-1ECA-49CF-81AF-524BDCD76D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273" y="1326"/>
              <a:ext cx="86" cy="86"/>
            </a:xfrm>
            <a:custGeom>
              <a:avLst/>
              <a:gdLst>
                <a:gd name="T0" fmla="*/ 0 w 86"/>
                <a:gd name="T1" fmla="*/ 86 h 86"/>
                <a:gd name="T2" fmla="*/ 86 w 86"/>
                <a:gd name="T3" fmla="*/ 42 h 86"/>
                <a:gd name="T4" fmla="*/ 0 w 86"/>
                <a:gd name="T5" fmla="*/ 0 h 86"/>
                <a:gd name="T6" fmla="*/ 0 w 86"/>
                <a:gd name="T7" fmla="*/ 86 h 8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6"/>
                <a:gd name="T13" fmla="*/ 0 h 86"/>
                <a:gd name="T14" fmla="*/ 86 w 86"/>
                <a:gd name="T15" fmla="*/ 86 h 8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6" h="86">
                  <a:moveTo>
                    <a:pt x="0" y="86"/>
                  </a:moveTo>
                  <a:lnTo>
                    <a:pt x="86" y="42"/>
                  </a:lnTo>
                  <a:lnTo>
                    <a:pt x="0" y="0"/>
                  </a:lnTo>
                  <a:lnTo>
                    <a:pt x="0" y="86"/>
                  </a:lnTo>
                  <a:close/>
                </a:path>
              </a:pathLst>
            </a:custGeom>
            <a:solidFill>
              <a:srgbClr val="0019D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267" name="Group 19">
            <a:extLst>
              <a:ext uri="{FF2B5EF4-FFF2-40B4-BE49-F238E27FC236}">
                <a16:creationId xmlns:a16="http://schemas.microsoft.com/office/drawing/2014/main" xmlns="" id="{40BD22FE-5EFF-4C3E-8304-49C9790B6224}"/>
              </a:ext>
            </a:extLst>
          </p:cNvPr>
          <p:cNvGrpSpPr>
            <a:grpSpLocks/>
          </p:cNvGrpSpPr>
          <p:nvPr/>
        </p:nvGrpSpPr>
        <p:grpSpPr bwMode="auto">
          <a:xfrm>
            <a:off x="4685265" y="3076920"/>
            <a:ext cx="1562100" cy="1301750"/>
            <a:chOff x="2175" y="2092"/>
            <a:chExt cx="984" cy="820"/>
          </a:xfrm>
        </p:grpSpPr>
        <p:sp>
          <p:nvSpPr>
            <p:cNvPr id="268" name="Rectangle 20">
              <a:extLst>
                <a:ext uri="{FF2B5EF4-FFF2-40B4-BE49-F238E27FC236}">
                  <a16:creationId xmlns:a16="http://schemas.microsoft.com/office/drawing/2014/main" xmlns="" id="{A59063ED-DA3D-4E10-BB9A-71427F73FD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75" y="2092"/>
              <a:ext cx="968" cy="804"/>
            </a:xfrm>
            <a:prstGeom prst="rect">
              <a:avLst/>
            </a:prstGeom>
            <a:solidFill>
              <a:srgbClr val="EAEAF6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69" name="Rectangle 21">
              <a:extLst>
                <a:ext uri="{FF2B5EF4-FFF2-40B4-BE49-F238E27FC236}">
                  <a16:creationId xmlns:a16="http://schemas.microsoft.com/office/drawing/2014/main" xmlns="" id="{CCF3C368-09F6-4EFE-83F7-E516784518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91" y="2108"/>
              <a:ext cx="968" cy="804"/>
            </a:xfrm>
            <a:prstGeom prst="rect">
              <a:avLst/>
            </a:prstGeom>
            <a:solidFill>
              <a:srgbClr val="84849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70" name="Rectangle 22">
              <a:extLst>
                <a:ext uri="{FF2B5EF4-FFF2-40B4-BE49-F238E27FC236}">
                  <a16:creationId xmlns:a16="http://schemas.microsoft.com/office/drawing/2014/main" xmlns="" id="{CB15B987-4D7E-4E70-87A3-657BA47E3D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83" y="2100"/>
              <a:ext cx="968" cy="804"/>
            </a:xfrm>
            <a:prstGeom prst="rect">
              <a:avLst/>
            </a:prstGeom>
            <a:solidFill>
              <a:srgbClr val="DCDCF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271" name="Group 23">
            <a:extLst>
              <a:ext uri="{FF2B5EF4-FFF2-40B4-BE49-F238E27FC236}">
                <a16:creationId xmlns:a16="http://schemas.microsoft.com/office/drawing/2014/main" xmlns="" id="{C4F86299-7C21-4498-99F8-CB36138A0F9C}"/>
              </a:ext>
            </a:extLst>
          </p:cNvPr>
          <p:cNvGrpSpPr>
            <a:grpSpLocks/>
          </p:cNvGrpSpPr>
          <p:nvPr/>
        </p:nvGrpSpPr>
        <p:grpSpPr bwMode="auto">
          <a:xfrm>
            <a:off x="1445177" y="3054695"/>
            <a:ext cx="1785938" cy="1330325"/>
            <a:chOff x="134" y="2078"/>
            <a:chExt cx="1125" cy="838"/>
          </a:xfrm>
        </p:grpSpPr>
        <p:sp>
          <p:nvSpPr>
            <p:cNvPr id="272" name="Rectangle 24">
              <a:extLst>
                <a:ext uri="{FF2B5EF4-FFF2-40B4-BE49-F238E27FC236}">
                  <a16:creationId xmlns:a16="http://schemas.microsoft.com/office/drawing/2014/main" xmlns="" id="{76443F57-CABA-4426-B76E-A94051D963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4" y="2078"/>
              <a:ext cx="1109" cy="822"/>
            </a:xfrm>
            <a:prstGeom prst="rect">
              <a:avLst/>
            </a:prstGeom>
            <a:solidFill>
              <a:srgbClr val="EAEAF6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73" name="Rectangle 25">
              <a:extLst>
                <a:ext uri="{FF2B5EF4-FFF2-40B4-BE49-F238E27FC236}">
                  <a16:creationId xmlns:a16="http://schemas.microsoft.com/office/drawing/2014/main" xmlns="" id="{EA8AA43E-8045-4219-98A2-5179A7A4C3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" y="2094"/>
              <a:ext cx="1109" cy="822"/>
            </a:xfrm>
            <a:prstGeom prst="rect">
              <a:avLst/>
            </a:prstGeom>
            <a:solidFill>
              <a:srgbClr val="84849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74" name="Rectangle 26">
              <a:extLst>
                <a:ext uri="{FF2B5EF4-FFF2-40B4-BE49-F238E27FC236}">
                  <a16:creationId xmlns:a16="http://schemas.microsoft.com/office/drawing/2014/main" xmlns="" id="{ECC1F3D2-6D37-40D9-92DC-B4BB9B1D40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2" y="2086"/>
              <a:ext cx="1109" cy="822"/>
            </a:xfrm>
            <a:prstGeom prst="rect">
              <a:avLst/>
            </a:prstGeom>
            <a:solidFill>
              <a:srgbClr val="DCDCF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275" name="Group 27">
            <a:extLst>
              <a:ext uri="{FF2B5EF4-FFF2-40B4-BE49-F238E27FC236}">
                <a16:creationId xmlns:a16="http://schemas.microsoft.com/office/drawing/2014/main" xmlns="" id="{796E7670-048E-4473-8FCD-1A2F8AAF4FEA}"/>
              </a:ext>
            </a:extLst>
          </p:cNvPr>
          <p:cNvGrpSpPr>
            <a:grpSpLocks/>
          </p:cNvGrpSpPr>
          <p:nvPr/>
        </p:nvGrpSpPr>
        <p:grpSpPr bwMode="auto">
          <a:xfrm>
            <a:off x="5002765" y="1643407"/>
            <a:ext cx="1100137" cy="857250"/>
            <a:chOff x="2375" y="1189"/>
            <a:chExt cx="693" cy="540"/>
          </a:xfrm>
        </p:grpSpPr>
        <p:sp>
          <p:nvSpPr>
            <p:cNvPr id="276" name="Rectangle 28">
              <a:extLst>
                <a:ext uri="{FF2B5EF4-FFF2-40B4-BE49-F238E27FC236}">
                  <a16:creationId xmlns:a16="http://schemas.microsoft.com/office/drawing/2014/main" xmlns="" id="{606DC56E-1DC2-45F6-A23D-2A7E439D13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75" y="1189"/>
              <a:ext cx="677" cy="524"/>
            </a:xfrm>
            <a:prstGeom prst="rect">
              <a:avLst/>
            </a:prstGeom>
            <a:solidFill>
              <a:srgbClr val="EAEAF6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77" name="Rectangle 29">
              <a:extLst>
                <a:ext uri="{FF2B5EF4-FFF2-40B4-BE49-F238E27FC236}">
                  <a16:creationId xmlns:a16="http://schemas.microsoft.com/office/drawing/2014/main" xmlns="" id="{2E3469F0-85ED-42CA-9349-B0E1FF8090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1" y="1205"/>
              <a:ext cx="677" cy="524"/>
            </a:xfrm>
            <a:prstGeom prst="rect">
              <a:avLst/>
            </a:prstGeom>
            <a:solidFill>
              <a:srgbClr val="84849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78" name="Rectangle 30">
              <a:extLst>
                <a:ext uri="{FF2B5EF4-FFF2-40B4-BE49-F238E27FC236}">
                  <a16:creationId xmlns:a16="http://schemas.microsoft.com/office/drawing/2014/main" xmlns="" id="{6135BD5A-4788-45A2-B97E-8CAF3E001D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83" y="1197"/>
              <a:ext cx="677" cy="524"/>
            </a:xfrm>
            <a:prstGeom prst="rect">
              <a:avLst/>
            </a:prstGeom>
            <a:solidFill>
              <a:srgbClr val="DCDCF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279" name="Group 31">
            <a:extLst>
              <a:ext uri="{FF2B5EF4-FFF2-40B4-BE49-F238E27FC236}">
                <a16:creationId xmlns:a16="http://schemas.microsoft.com/office/drawing/2014/main" xmlns="" id="{7E99D96A-CC54-40A7-ABDB-0E2860E8039B}"/>
              </a:ext>
            </a:extLst>
          </p:cNvPr>
          <p:cNvGrpSpPr>
            <a:grpSpLocks/>
          </p:cNvGrpSpPr>
          <p:nvPr/>
        </p:nvGrpSpPr>
        <p:grpSpPr bwMode="auto">
          <a:xfrm>
            <a:off x="1591227" y="1637057"/>
            <a:ext cx="1101725" cy="857250"/>
            <a:chOff x="226" y="1185"/>
            <a:chExt cx="694" cy="540"/>
          </a:xfrm>
        </p:grpSpPr>
        <p:sp>
          <p:nvSpPr>
            <p:cNvPr id="280" name="Rectangle 32">
              <a:extLst>
                <a:ext uri="{FF2B5EF4-FFF2-40B4-BE49-F238E27FC236}">
                  <a16:creationId xmlns:a16="http://schemas.microsoft.com/office/drawing/2014/main" xmlns="" id="{345A38AE-AF9A-414C-AC70-E85FA3307C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6" y="1185"/>
              <a:ext cx="678" cy="524"/>
            </a:xfrm>
            <a:prstGeom prst="rect">
              <a:avLst/>
            </a:prstGeom>
            <a:solidFill>
              <a:srgbClr val="EAEAF6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81" name="Rectangle 33">
              <a:extLst>
                <a:ext uri="{FF2B5EF4-FFF2-40B4-BE49-F238E27FC236}">
                  <a16:creationId xmlns:a16="http://schemas.microsoft.com/office/drawing/2014/main" xmlns="" id="{F932C657-5338-4377-89AE-FD59505F83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3" y="1201"/>
              <a:ext cx="677" cy="524"/>
            </a:xfrm>
            <a:prstGeom prst="rect">
              <a:avLst/>
            </a:prstGeom>
            <a:solidFill>
              <a:srgbClr val="84849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82" name="Rectangle 34">
              <a:extLst>
                <a:ext uri="{FF2B5EF4-FFF2-40B4-BE49-F238E27FC236}">
                  <a16:creationId xmlns:a16="http://schemas.microsoft.com/office/drawing/2014/main" xmlns="" id="{5F02AFB5-2ACD-4CCA-9A82-0D29CF5693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4" y="1193"/>
              <a:ext cx="678" cy="524"/>
            </a:xfrm>
            <a:prstGeom prst="rect">
              <a:avLst/>
            </a:prstGeom>
            <a:solidFill>
              <a:srgbClr val="DCDCF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283" name="Group 35">
            <a:extLst>
              <a:ext uri="{FF2B5EF4-FFF2-40B4-BE49-F238E27FC236}">
                <a16:creationId xmlns:a16="http://schemas.microsoft.com/office/drawing/2014/main" xmlns="" id="{99639274-8ED9-4781-9487-7DA7D10DCF58}"/>
              </a:ext>
            </a:extLst>
          </p:cNvPr>
          <p:cNvGrpSpPr>
            <a:grpSpLocks/>
          </p:cNvGrpSpPr>
          <p:nvPr/>
        </p:nvGrpSpPr>
        <p:grpSpPr bwMode="auto">
          <a:xfrm>
            <a:off x="3320015" y="1268757"/>
            <a:ext cx="1135062" cy="1317625"/>
            <a:chOff x="1315" y="953"/>
            <a:chExt cx="715" cy="830"/>
          </a:xfrm>
        </p:grpSpPr>
        <p:grpSp>
          <p:nvGrpSpPr>
            <p:cNvPr id="284" name="Group 36">
              <a:extLst>
                <a:ext uri="{FF2B5EF4-FFF2-40B4-BE49-F238E27FC236}">
                  <a16:creationId xmlns:a16="http://schemas.microsoft.com/office/drawing/2014/main" xmlns="" id="{32682A25-B07C-4D43-BCDD-02C009907EF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315" y="953"/>
              <a:ext cx="715" cy="830"/>
              <a:chOff x="1315" y="953"/>
              <a:chExt cx="715" cy="830"/>
            </a:xfrm>
          </p:grpSpPr>
          <p:sp>
            <p:nvSpPr>
              <p:cNvPr id="297" name="Freeform 37">
                <a:extLst>
                  <a:ext uri="{FF2B5EF4-FFF2-40B4-BE49-F238E27FC236}">
                    <a16:creationId xmlns:a16="http://schemas.microsoft.com/office/drawing/2014/main" xmlns="" id="{335011F8-BEA1-4ED2-8087-DB65D6B01A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15" y="953"/>
                <a:ext cx="715" cy="830"/>
              </a:xfrm>
              <a:custGeom>
                <a:avLst/>
                <a:gdLst>
                  <a:gd name="T0" fmla="*/ 0 w 715"/>
                  <a:gd name="T1" fmla="*/ 830 h 830"/>
                  <a:gd name="T2" fmla="*/ 0 w 715"/>
                  <a:gd name="T3" fmla="*/ 0 h 830"/>
                  <a:gd name="T4" fmla="*/ 561 w 715"/>
                  <a:gd name="T5" fmla="*/ 0 h 830"/>
                  <a:gd name="T6" fmla="*/ 715 w 715"/>
                  <a:gd name="T7" fmla="*/ 178 h 830"/>
                  <a:gd name="T8" fmla="*/ 715 w 715"/>
                  <a:gd name="T9" fmla="*/ 830 h 830"/>
                  <a:gd name="T10" fmla="*/ 0 w 715"/>
                  <a:gd name="T11" fmla="*/ 830 h 83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715"/>
                  <a:gd name="T19" fmla="*/ 0 h 830"/>
                  <a:gd name="T20" fmla="*/ 715 w 715"/>
                  <a:gd name="T21" fmla="*/ 830 h 830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715" h="830">
                    <a:moveTo>
                      <a:pt x="0" y="830"/>
                    </a:moveTo>
                    <a:lnTo>
                      <a:pt x="0" y="0"/>
                    </a:lnTo>
                    <a:lnTo>
                      <a:pt x="561" y="0"/>
                    </a:lnTo>
                    <a:lnTo>
                      <a:pt x="715" y="178"/>
                    </a:lnTo>
                    <a:lnTo>
                      <a:pt x="715" y="830"/>
                    </a:lnTo>
                    <a:lnTo>
                      <a:pt x="0" y="830"/>
                    </a:lnTo>
                    <a:close/>
                  </a:path>
                </a:pathLst>
              </a:custGeom>
              <a:solidFill>
                <a:srgbClr val="EAEAEA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298" name="Freeform 38">
                <a:extLst>
                  <a:ext uri="{FF2B5EF4-FFF2-40B4-BE49-F238E27FC236}">
                    <a16:creationId xmlns:a16="http://schemas.microsoft.com/office/drawing/2014/main" xmlns="" id="{CFFA0B4D-77BC-4374-86B7-A1603314CE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76" y="953"/>
                <a:ext cx="154" cy="178"/>
              </a:xfrm>
              <a:custGeom>
                <a:avLst/>
                <a:gdLst>
                  <a:gd name="T0" fmla="*/ 0 w 154"/>
                  <a:gd name="T1" fmla="*/ 0 h 178"/>
                  <a:gd name="T2" fmla="*/ 40 w 154"/>
                  <a:gd name="T3" fmla="*/ 172 h 178"/>
                  <a:gd name="T4" fmla="*/ 48 w 154"/>
                  <a:gd name="T5" fmla="*/ 162 h 178"/>
                  <a:gd name="T6" fmla="*/ 56 w 154"/>
                  <a:gd name="T7" fmla="*/ 156 h 178"/>
                  <a:gd name="T8" fmla="*/ 68 w 154"/>
                  <a:gd name="T9" fmla="*/ 152 h 178"/>
                  <a:gd name="T10" fmla="*/ 82 w 154"/>
                  <a:gd name="T11" fmla="*/ 152 h 178"/>
                  <a:gd name="T12" fmla="*/ 96 w 154"/>
                  <a:gd name="T13" fmla="*/ 154 h 178"/>
                  <a:gd name="T14" fmla="*/ 114 w 154"/>
                  <a:gd name="T15" fmla="*/ 158 h 178"/>
                  <a:gd name="T16" fmla="*/ 134 w 154"/>
                  <a:gd name="T17" fmla="*/ 166 h 178"/>
                  <a:gd name="T18" fmla="*/ 154 w 154"/>
                  <a:gd name="T19" fmla="*/ 178 h 178"/>
                  <a:gd name="T20" fmla="*/ 0 w 154"/>
                  <a:gd name="T21" fmla="*/ 0 h 178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154"/>
                  <a:gd name="T34" fmla="*/ 0 h 178"/>
                  <a:gd name="T35" fmla="*/ 154 w 154"/>
                  <a:gd name="T36" fmla="*/ 178 h 178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154" h="178">
                    <a:moveTo>
                      <a:pt x="0" y="0"/>
                    </a:moveTo>
                    <a:lnTo>
                      <a:pt x="40" y="172"/>
                    </a:lnTo>
                    <a:lnTo>
                      <a:pt x="48" y="162"/>
                    </a:lnTo>
                    <a:lnTo>
                      <a:pt x="56" y="156"/>
                    </a:lnTo>
                    <a:lnTo>
                      <a:pt x="68" y="152"/>
                    </a:lnTo>
                    <a:lnTo>
                      <a:pt x="82" y="152"/>
                    </a:lnTo>
                    <a:lnTo>
                      <a:pt x="96" y="154"/>
                    </a:lnTo>
                    <a:lnTo>
                      <a:pt x="114" y="158"/>
                    </a:lnTo>
                    <a:lnTo>
                      <a:pt x="134" y="166"/>
                    </a:lnTo>
                    <a:lnTo>
                      <a:pt x="154" y="17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CBCB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299" name="Freeform 39">
                <a:extLst>
                  <a:ext uri="{FF2B5EF4-FFF2-40B4-BE49-F238E27FC236}">
                    <a16:creationId xmlns:a16="http://schemas.microsoft.com/office/drawing/2014/main" xmlns="" id="{1EB61A94-53B1-492D-A3DC-5BA4C1F003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15" y="953"/>
                <a:ext cx="715" cy="830"/>
              </a:xfrm>
              <a:custGeom>
                <a:avLst/>
                <a:gdLst>
                  <a:gd name="T0" fmla="*/ 0 w 715"/>
                  <a:gd name="T1" fmla="*/ 830 h 830"/>
                  <a:gd name="T2" fmla="*/ 0 w 715"/>
                  <a:gd name="T3" fmla="*/ 0 h 830"/>
                  <a:gd name="T4" fmla="*/ 561 w 715"/>
                  <a:gd name="T5" fmla="*/ 0 h 830"/>
                  <a:gd name="T6" fmla="*/ 715 w 715"/>
                  <a:gd name="T7" fmla="*/ 178 h 830"/>
                  <a:gd name="T8" fmla="*/ 715 w 715"/>
                  <a:gd name="T9" fmla="*/ 830 h 830"/>
                  <a:gd name="T10" fmla="*/ 0 w 715"/>
                  <a:gd name="T11" fmla="*/ 830 h 83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715"/>
                  <a:gd name="T19" fmla="*/ 0 h 830"/>
                  <a:gd name="T20" fmla="*/ 715 w 715"/>
                  <a:gd name="T21" fmla="*/ 830 h 830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715" h="830">
                    <a:moveTo>
                      <a:pt x="0" y="830"/>
                    </a:moveTo>
                    <a:lnTo>
                      <a:pt x="0" y="0"/>
                    </a:lnTo>
                    <a:lnTo>
                      <a:pt x="561" y="0"/>
                    </a:lnTo>
                    <a:lnTo>
                      <a:pt x="715" y="178"/>
                    </a:lnTo>
                    <a:lnTo>
                      <a:pt x="715" y="830"/>
                    </a:lnTo>
                    <a:lnTo>
                      <a:pt x="0" y="830"/>
                    </a:lnTo>
                    <a:close/>
                  </a:path>
                </a:pathLst>
              </a:cu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300" name="Freeform 40">
                <a:extLst>
                  <a:ext uri="{FF2B5EF4-FFF2-40B4-BE49-F238E27FC236}">
                    <a16:creationId xmlns:a16="http://schemas.microsoft.com/office/drawing/2014/main" xmlns="" id="{F507258D-1C20-43CC-A082-AC3CC3928A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76" y="953"/>
                <a:ext cx="154" cy="178"/>
              </a:xfrm>
              <a:custGeom>
                <a:avLst/>
                <a:gdLst>
                  <a:gd name="T0" fmla="*/ 0 w 154"/>
                  <a:gd name="T1" fmla="*/ 0 h 178"/>
                  <a:gd name="T2" fmla="*/ 40 w 154"/>
                  <a:gd name="T3" fmla="*/ 172 h 178"/>
                  <a:gd name="T4" fmla="*/ 48 w 154"/>
                  <a:gd name="T5" fmla="*/ 162 h 178"/>
                  <a:gd name="T6" fmla="*/ 56 w 154"/>
                  <a:gd name="T7" fmla="*/ 156 h 178"/>
                  <a:gd name="T8" fmla="*/ 68 w 154"/>
                  <a:gd name="T9" fmla="*/ 152 h 178"/>
                  <a:gd name="T10" fmla="*/ 82 w 154"/>
                  <a:gd name="T11" fmla="*/ 152 h 178"/>
                  <a:gd name="T12" fmla="*/ 96 w 154"/>
                  <a:gd name="T13" fmla="*/ 154 h 178"/>
                  <a:gd name="T14" fmla="*/ 114 w 154"/>
                  <a:gd name="T15" fmla="*/ 158 h 178"/>
                  <a:gd name="T16" fmla="*/ 134 w 154"/>
                  <a:gd name="T17" fmla="*/ 166 h 178"/>
                  <a:gd name="T18" fmla="*/ 154 w 154"/>
                  <a:gd name="T19" fmla="*/ 178 h 178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54"/>
                  <a:gd name="T31" fmla="*/ 0 h 178"/>
                  <a:gd name="T32" fmla="*/ 154 w 154"/>
                  <a:gd name="T33" fmla="*/ 178 h 178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54" h="178">
                    <a:moveTo>
                      <a:pt x="0" y="0"/>
                    </a:moveTo>
                    <a:lnTo>
                      <a:pt x="40" y="172"/>
                    </a:lnTo>
                    <a:lnTo>
                      <a:pt x="48" y="162"/>
                    </a:lnTo>
                    <a:lnTo>
                      <a:pt x="56" y="156"/>
                    </a:lnTo>
                    <a:lnTo>
                      <a:pt x="68" y="152"/>
                    </a:lnTo>
                    <a:lnTo>
                      <a:pt x="82" y="152"/>
                    </a:lnTo>
                    <a:lnTo>
                      <a:pt x="96" y="154"/>
                    </a:lnTo>
                    <a:lnTo>
                      <a:pt x="114" y="158"/>
                    </a:lnTo>
                    <a:lnTo>
                      <a:pt x="134" y="166"/>
                    </a:lnTo>
                    <a:lnTo>
                      <a:pt x="154" y="178"/>
                    </a:lnTo>
                  </a:path>
                </a:pathLst>
              </a:cu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  <p:sp>
          <p:nvSpPr>
            <p:cNvPr id="285" name="Rectangle 41">
              <a:extLst>
                <a:ext uri="{FF2B5EF4-FFF2-40B4-BE49-F238E27FC236}">
                  <a16:creationId xmlns:a16="http://schemas.microsoft.com/office/drawing/2014/main" xmlns="" id="{8BE451CD-C336-44CD-AE61-71E519E299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3" y="963"/>
              <a:ext cx="531" cy="20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86" name="Rectangle 42">
              <a:extLst>
                <a:ext uri="{FF2B5EF4-FFF2-40B4-BE49-F238E27FC236}">
                  <a16:creationId xmlns:a16="http://schemas.microsoft.com/office/drawing/2014/main" xmlns="" id="{249E9B58-C364-481B-AC78-7090FC1C3C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62" y="991"/>
              <a:ext cx="374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1600" b="1" u="sng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  </a:t>
              </a:r>
              <a:r>
                <a:rPr lang="zh-CN" altLang="en-US" sz="1600" b="1" u="sng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发票</a:t>
              </a:r>
              <a:endPara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87" name="Line 43">
              <a:extLst>
                <a:ext uri="{FF2B5EF4-FFF2-40B4-BE49-F238E27FC236}">
                  <a16:creationId xmlns:a16="http://schemas.microsoft.com/office/drawing/2014/main" xmlns="" id="{D5F1F048-1B45-4B18-BCA1-2BE9650C99F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89" y="1257"/>
              <a:ext cx="323" cy="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88" name="Line 44">
              <a:extLst>
                <a:ext uri="{FF2B5EF4-FFF2-40B4-BE49-F238E27FC236}">
                  <a16:creationId xmlns:a16="http://schemas.microsoft.com/office/drawing/2014/main" xmlns="" id="{5A2005B5-147C-4423-91D5-E3EB4EC3E84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89" y="1356"/>
              <a:ext cx="323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89" name="Line 45">
              <a:extLst>
                <a:ext uri="{FF2B5EF4-FFF2-40B4-BE49-F238E27FC236}">
                  <a16:creationId xmlns:a16="http://schemas.microsoft.com/office/drawing/2014/main" xmlns="" id="{4AA41CDB-B951-408D-B543-8E5C2FEC675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89" y="1452"/>
              <a:ext cx="323" cy="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90" name="Line 46">
              <a:extLst>
                <a:ext uri="{FF2B5EF4-FFF2-40B4-BE49-F238E27FC236}">
                  <a16:creationId xmlns:a16="http://schemas.microsoft.com/office/drawing/2014/main" xmlns="" id="{CCCE9623-4298-430D-BD9C-CD7AFAA141A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89" y="1550"/>
              <a:ext cx="323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91" name="Line 47">
              <a:extLst>
                <a:ext uri="{FF2B5EF4-FFF2-40B4-BE49-F238E27FC236}">
                  <a16:creationId xmlns:a16="http://schemas.microsoft.com/office/drawing/2014/main" xmlns="" id="{224582F9-3BDC-4BEE-9AC6-266C44AEFC0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89" y="1647"/>
              <a:ext cx="323" cy="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92" name="Line 48">
              <a:extLst>
                <a:ext uri="{FF2B5EF4-FFF2-40B4-BE49-F238E27FC236}">
                  <a16:creationId xmlns:a16="http://schemas.microsoft.com/office/drawing/2014/main" xmlns="" id="{7E0D7815-D2E5-4D7B-87A6-A31EFC8BA6A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88" y="1257"/>
              <a:ext cx="62" cy="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93" name="Line 49">
              <a:extLst>
                <a:ext uri="{FF2B5EF4-FFF2-40B4-BE49-F238E27FC236}">
                  <a16:creationId xmlns:a16="http://schemas.microsoft.com/office/drawing/2014/main" xmlns="" id="{57FF6AD3-AC3A-4678-8F3D-EED322E4440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88" y="1356"/>
              <a:ext cx="62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94" name="Line 50">
              <a:extLst>
                <a:ext uri="{FF2B5EF4-FFF2-40B4-BE49-F238E27FC236}">
                  <a16:creationId xmlns:a16="http://schemas.microsoft.com/office/drawing/2014/main" xmlns="" id="{600A3407-1E6D-4FC9-AE83-AEF5292CC26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88" y="1452"/>
              <a:ext cx="62" cy="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95" name="Line 51">
              <a:extLst>
                <a:ext uri="{FF2B5EF4-FFF2-40B4-BE49-F238E27FC236}">
                  <a16:creationId xmlns:a16="http://schemas.microsoft.com/office/drawing/2014/main" xmlns="" id="{3EB5A639-AEE8-4F24-B8EE-746C3338BEA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88" y="1550"/>
              <a:ext cx="62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96" name="Line 52">
              <a:extLst>
                <a:ext uri="{FF2B5EF4-FFF2-40B4-BE49-F238E27FC236}">
                  <a16:creationId xmlns:a16="http://schemas.microsoft.com/office/drawing/2014/main" xmlns="" id="{FB4B7D5A-3322-4076-BFBE-8BAB9BFE0FE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88" y="1647"/>
              <a:ext cx="62" cy="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sp>
        <p:nvSpPr>
          <p:cNvPr id="301" name="Rectangle 53">
            <a:extLst>
              <a:ext uri="{FF2B5EF4-FFF2-40B4-BE49-F238E27FC236}">
                <a16:creationId xmlns:a16="http://schemas.microsoft.com/office/drawing/2014/main" xmlns="" id="{463C5018-EEB4-4D60-BE7B-615FC67FB4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07627" y="981420"/>
            <a:ext cx="4292600" cy="3906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03" name="Rectangle 55">
            <a:extLst>
              <a:ext uri="{FF2B5EF4-FFF2-40B4-BE49-F238E27FC236}">
                <a16:creationId xmlns:a16="http://schemas.microsoft.com/office/drawing/2014/main" xmlns="" id="{E1683041-0F24-45B0-B53E-2FEF13E7CD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42665" y="967132"/>
            <a:ext cx="1806575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zh-CN" altLang="en-US" sz="20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创建一张发票：</a:t>
            </a:r>
            <a:endParaRPr lang="zh-CN" altLang="en-US" sz="20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05" name="Rectangle 57">
            <a:extLst>
              <a:ext uri="{FF2B5EF4-FFF2-40B4-BE49-F238E27FC236}">
                <a16:creationId xmlns:a16="http://schemas.microsoft.com/office/drawing/2014/main" xmlns="" id="{887A47D1-403D-46EE-91A2-B304BA6E36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42665" y="1440207"/>
            <a:ext cx="3936975" cy="46166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zh-CN" altLang="en-US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自动创建会计凭证并更新</a:t>
            </a:r>
            <a:r>
              <a:rPr lang="zh-CN" altLang="en-US" sz="2000" dirty="0" smtClean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收入帐</a:t>
            </a:r>
            <a:endParaRPr lang="en-US" altLang="zh-CN" sz="2000" dirty="0" smtClean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altLang="zh-CN" sz="20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zh-CN" altLang="en-US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更新有关销售订单、交货、发票</a:t>
            </a:r>
            <a:endParaRPr lang="en-US" altLang="zh-CN" sz="20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zh-CN" altLang="en-US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的</a:t>
            </a:r>
            <a:r>
              <a:rPr lang="zh-CN" altLang="en-US" sz="2000" dirty="0" smtClean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状态</a:t>
            </a:r>
            <a:endParaRPr lang="en-US" altLang="zh-CN" sz="2000" dirty="0" smtClean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altLang="zh-CN" sz="2000" dirty="0" smtClean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zh-CN" altLang="en-US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更新客户信贷</a:t>
            </a:r>
            <a:r>
              <a:rPr lang="zh-CN" altLang="en-US" sz="2000" dirty="0" smtClean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记录</a:t>
            </a:r>
            <a:endParaRPr lang="en-US" altLang="zh-CN" sz="2000" dirty="0" smtClean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altLang="zh-CN" sz="2000" dirty="0" smtClean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zh-CN" altLang="en-US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更新销售信息系统中的统计</a:t>
            </a:r>
            <a:r>
              <a:rPr lang="zh-CN" altLang="en-US" sz="2000" dirty="0" smtClean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数据</a:t>
            </a:r>
            <a:endParaRPr lang="en-US" altLang="zh-CN" sz="2000" dirty="0" smtClean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altLang="zh-CN" sz="2000" dirty="0" smtClean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zh-CN" altLang="en-US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更新控制元素，诸如获利分析和</a:t>
            </a:r>
            <a:endParaRPr lang="en-US" altLang="zh-CN" sz="20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zh-CN" altLang="en-US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利润中心帐</a:t>
            </a:r>
            <a:endParaRPr lang="zh-CN" altLang="en-US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zh-CN" altLang="en-US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zh-CN" altLang="en-US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zh-CN" altLang="en-US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zh-CN" altLang="en-US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14" name="Rectangle 68">
            <a:extLst>
              <a:ext uri="{FF2B5EF4-FFF2-40B4-BE49-F238E27FC236}">
                <a16:creationId xmlns:a16="http://schemas.microsoft.com/office/drawing/2014/main" xmlns="" id="{F0A088A3-57C2-453D-98BC-5A8941D562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45640" y="1618007"/>
            <a:ext cx="573087" cy="687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15" name="Rectangle 69">
            <a:extLst>
              <a:ext uri="{FF2B5EF4-FFF2-40B4-BE49-F238E27FC236}">
                <a16:creationId xmlns:a16="http://schemas.microsoft.com/office/drawing/2014/main" xmlns="" id="{46ED1FF1-167A-44DD-A7A3-72447A0D66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71052" y="1683095"/>
            <a:ext cx="577850" cy="230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zh-CN" altLang="en-US" sz="1500" b="1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应收款</a:t>
            </a:r>
            <a:endParaRPr lang="en-US" altLang="zh-CN" sz="2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16" name="Rectangle 70">
            <a:extLst>
              <a:ext uri="{FF2B5EF4-FFF2-40B4-BE49-F238E27FC236}">
                <a16:creationId xmlns:a16="http://schemas.microsoft.com/office/drawing/2014/main" xmlns="" id="{FB33FCD8-DD3B-4272-B9FE-3B3475BEDB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12315" y="2032345"/>
            <a:ext cx="192360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zh-CN" sz="1500" b="1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X</a:t>
            </a:r>
            <a:endParaRPr lang="en-US" altLang="zh-CN" sz="2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317" name="Group 71">
            <a:extLst>
              <a:ext uri="{FF2B5EF4-FFF2-40B4-BE49-F238E27FC236}">
                <a16:creationId xmlns:a16="http://schemas.microsoft.com/office/drawing/2014/main" xmlns="" id="{B5B3DB35-4599-4441-ACDB-EE74F2A0E70B}"/>
              </a:ext>
            </a:extLst>
          </p:cNvPr>
          <p:cNvGrpSpPr>
            <a:grpSpLocks/>
          </p:cNvGrpSpPr>
          <p:nvPr/>
        </p:nvGrpSpPr>
        <p:grpSpPr bwMode="auto">
          <a:xfrm>
            <a:off x="5024990" y="3523007"/>
            <a:ext cx="858837" cy="823913"/>
            <a:chOff x="2389" y="2373"/>
            <a:chExt cx="541" cy="519"/>
          </a:xfrm>
        </p:grpSpPr>
        <p:grpSp>
          <p:nvGrpSpPr>
            <p:cNvPr id="318" name="Group 72">
              <a:extLst>
                <a:ext uri="{FF2B5EF4-FFF2-40B4-BE49-F238E27FC236}">
                  <a16:creationId xmlns:a16="http://schemas.microsoft.com/office/drawing/2014/main" xmlns="" id="{767301C1-7F1A-4319-B03B-10F72D6242A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74" y="2373"/>
              <a:ext cx="256" cy="411"/>
              <a:chOff x="2674" y="2373"/>
              <a:chExt cx="256" cy="411"/>
            </a:xfrm>
          </p:grpSpPr>
          <p:sp>
            <p:nvSpPr>
              <p:cNvPr id="334" name="Freeform 73">
                <a:extLst>
                  <a:ext uri="{FF2B5EF4-FFF2-40B4-BE49-F238E27FC236}">
                    <a16:creationId xmlns:a16="http://schemas.microsoft.com/office/drawing/2014/main" xmlns="" id="{8A8C892D-E5B5-4DE8-823A-9411953B4A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2373"/>
                <a:ext cx="256" cy="411"/>
              </a:xfrm>
              <a:custGeom>
                <a:avLst/>
                <a:gdLst>
                  <a:gd name="T0" fmla="*/ 0 w 256"/>
                  <a:gd name="T1" fmla="*/ 0 h 411"/>
                  <a:gd name="T2" fmla="*/ 2 w 256"/>
                  <a:gd name="T3" fmla="*/ 0 h 411"/>
                  <a:gd name="T4" fmla="*/ 2 w 256"/>
                  <a:gd name="T5" fmla="*/ 0 h 411"/>
                  <a:gd name="T6" fmla="*/ 28 w 256"/>
                  <a:gd name="T7" fmla="*/ 2 h 411"/>
                  <a:gd name="T8" fmla="*/ 54 w 256"/>
                  <a:gd name="T9" fmla="*/ 6 h 411"/>
                  <a:gd name="T10" fmla="*/ 78 w 256"/>
                  <a:gd name="T11" fmla="*/ 12 h 411"/>
                  <a:gd name="T12" fmla="*/ 102 w 256"/>
                  <a:gd name="T13" fmla="*/ 20 h 411"/>
                  <a:gd name="T14" fmla="*/ 124 w 256"/>
                  <a:gd name="T15" fmla="*/ 30 h 411"/>
                  <a:gd name="T16" fmla="*/ 144 w 256"/>
                  <a:gd name="T17" fmla="*/ 42 h 411"/>
                  <a:gd name="T18" fmla="*/ 182 w 256"/>
                  <a:gd name="T19" fmla="*/ 74 h 411"/>
                  <a:gd name="T20" fmla="*/ 214 w 256"/>
                  <a:gd name="T21" fmla="*/ 110 h 411"/>
                  <a:gd name="T22" fmla="*/ 226 w 256"/>
                  <a:gd name="T23" fmla="*/ 132 h 411"/>
                  <a:gd name="T24" fmla="*/ 236 w 256"/>
                  <a:gd name="T25" fmla="*/ 154 h 411"/>
                  <a:gd name="T26" fmla="*/ 244 w 256"/>
                  <a:gd name="T27" fmla="*/ 176 h 411"/>
                  <a:gd name="T28" fmla="*/ 250 w 256"/>
                  <a:gd name="T29" fmla="*/ 202 h 411"/>
                  <a:gd name="T30" fmla="*/ 254 w 256"/>
                  <a:gd name="T31" fmla="*/ 226 h 411"/>
                  <a:gd name="T32" fmla="*/ 256 w 256"/>
                  <a:gd name="T33" fmla="*/ 252 h 411"/>
                  <a:gd name="T34" fmla="*/ 252 w 256"/>
                  <a:gd name="T35" fmla="*/ 296 h 411"/>
                  <a:gd name="T36" fmla="*/ 242 w 256"/>
                  <a:gd name="T37" fmla="*/ 337 h 411"/>
                  <a:gd name="T38" fmla="*/ 224 w 256"/>
                  <a:gd name="T39" fmla="*/ 375 h 411"/>
                  <a:gd name="T40" fmla="*/ 200 w 256"/>
                  <a:gd name="T41" fmla="*/ 411 h 411"/>
                  <a:gd name="T42" fmla="*/ 2 w 256"/>
                  <a:gd name="T43" fmla="*/ 252 h 411"/>
                  <a:gd name="T44" fmla="*/ 0 w 256"/>
                  <a:gd name="T45" fmla="*/ 0 h 411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w 256"/>
                  <a:gd name="T70" fmla="*/ 0 h 411"/>
                  <a:gd name="T71" fmla="*/ 256 w 256"/>
                  <a:gd name="T72" fmla="*/ 411 h 411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T69" t="T70" r="T71" b="T72"/>
                <a:pathLst>
                  <a:path w="256" h="411">
                    <a:moveTo>
                      <a:pt x="0" y="0"/>
                    </a:moveTo>
                    <a:lnTo>
                      <a:pt x="2" y="0"/>
                    </a:lnTo>
                    <a:lnTo>
                      <a:pt x="28" y="2"/>
                    </a:lnTo>
                    <a:lnTo>
                      <a:pt x="54" y="6"/>
                    </a:lnTo>
                    <a:lnTo>
                      <a:pt x="78" y="12"/>
                    </a:lnTo>
                    <a:lnTo>
                      <a:pt x="102" y="20"/>
                    </a:lnTo>
                    <a:lnTo>
                      <a:pt x="124" y="30"/>
                    </a:lnTo>
                    <a:lnTo>
                      <a:pt x="144" y="42"/>
                    </a:lnTo>
                    <a:lnTo>
                      <a:pt x="182" y="74"/>
                    </a:lnTo>
                    <a:lnTo>
                      <a:pt x="214" y="110"/>
                    </a:lnTo>
                    <a:lnTo>
                      <a:pt x="226" y="132"/>
                    </a:lnTo>
                    <a:lnTo>
                      <a:pt x="236" y="154"/>
                    </a:lnTo>
                    <a:lnTo>
                      <a:pt x="244" y="176"/>
                    </a:lnTo>
                    <a:lnTo>
                      <a:pt x="250" y="202"/>
                    </a:lnTo>
                    <a:lnTo>
                      <a:pt x="254" y="226"/>
                    </a:lnTo>
                    <a:lnTo>
                      <a:pt x="256" y="252"/>
                    </a:lnTo>
                    <a:lnTo>
                      <a:pt x="252" y="296"/>
                    </a:lnTo>
                    <a:lnTo>
                      <a:pt x="242" y="337"/>
                    </a:lnTo>
                    <a:lnTo>
                      <a:pt x="224" y="375"/>
                    </a:lnTo>
                    <a:lnTo>
                      <a:pt x="200" y="411"/>
                    </a:lnTo>
                    <a:lnTo>
                      <a:pt x="2" y="25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335" name="Freeform 74">
                <a:extLst>
                  <a:ext uri="{FF2B5EF4-FFF2-40B4-BE49-F238E27FC236}">
                    <a16:creationId xmlns:a16="http://schemas.microsoft.com/office/drawing/2014/main" xmlns="" id="{4FF5DD56-59E2-4209-A7F5-29060E5132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4" y="2373"/>
                <a:ext cx="256" cy="411"/>
              </a:xfrm>
              <a:custGeom>
                <a:avLst/>
                <a:gdLst>
                  <a:gd name="T0" fmla="*/ 0 w 256"/>
                  <a:gd name="T1" fmla="*/ 0 h 411"/>
                  <a:gd name="T2" fmla="*/ 2 w 256"/>
                  <a:gd name="T3" fmla="*/ 0 h 411"/>
                  <a:gd name="T4" fmla="*/ 2 w 256"/>
                  <a:gd name="T5" fmla="*/ 0 h 411"/>
                  <a:gd name="T6" fmla="*/ 28 w 256"/>
                  <a:gd name="T7" fmla="*/ 2 h 411"/>
                  <a:gd name="T8" fmla="*/ 54 w 256"/>
                  <a:gd name="T9" fmla="*/ 6 h 411"/>
                  <a:gd name="T10" fmla="*/ 78 w 256"/>
                  <a:gd name="T11" fmla="*/ 12 h 411"/>
                  <a:gd name="T12" fmla="*/ 102 w 256"/>
                  <a:gd name="T13" fmla="*/ 20 h 411"/>
                  <a:gd name="T14" fmla="*/ 124 w 256"/>
                  <a:gd name="T15" fmla="*/ 30 h 411"/>
                  <a:gd name="T16" fmla="*/ 144 w 256"/>
                  <a:gd name="T17" fmla="*/ 42 h 411"/>
                  <a:gd name="T18" fmla="*/ 182 w 256"/>
                  <a:gd name="T19" fmla="*/ 74 h 411"/>
                  <a:gd name="T20" fmla="*/ 214 w 256"/>
                  <a:gd name="T21" fmla="*/ 110 h 411"/>
                  <a:gd name="T22" fmla="*/ 226 w 256"/>
                  <a:gd name="T23" fmla="*/ 132 h 411"/>
                  <a:gd name="T24" fmla="*/ 236 w 256"/>
                  <a:gd name="T25" fmla="*/ 154 h 411"/>
                  <a:gd name="T26" fmla="*/ 244 w 256"/>
                  <a:gd name="T27" fmla="*/ 176 h 411"/>
                  <a:gd name="T28" fmla="*/ 250 w 256"/>
                  <a:gd name="T29" fmla="*/ 202 h 411"/>
                  <a:gd name="T30" fmla="*/ 254 w 256"/>
                  <a:gd name="T31" fmla="*/ 226 h 411"/>
                  <a:gd name="T32" fmla="*/ 256 w 256"/>
                  <a:gd name="T33" fmla="*/ 252 h 411"/>
                  <a:gd name="T34" fmla="*/ 252 w 256"/>
                  <a:gd name="T35" fmla="*/ 296 h 411"/>
                  <a:gd name="T36" fmla="*/ 242 w 256"/>
                  <a:gd name="T37" fmla="*/ 337 h 411"/>
                  <a:gd name="T38" fmla="*/ 224 w 256"/>
                  <a:gd name="T39" fmla="*/ 375 h 411"/>
                  <a:gd name="T40" fmla="*/ 200 w 256"/>
                  <a:gd name="T41" fmla="*/ 411 h 411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w 256"/>
                  <a:gd name="T64" fmla="*/ 0 h 411"/>
                  <a:gd name="T65" fmla="*/ 256 w 256"/>
                  <a:gd name="T66" fmla="*/ 411 h 411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T63" t="T64" r="T65" b="T66"/>
                <a:pathLst>
                  <a:path w="256" h="411">
                    <a:moveTo>
                      <a:pt x="0" y="0"/>
                    </a:moveTo>
                    <a:lnTo>
                      <a:pt x="2" y="0"/>
                    </a:lnTo>
                    <a:lnTo>
                      <a:pt x="28" y="2"/>
                    </a:lnTo>
                    <a:lnTo>
                      <a:pt x="54" y="6"/>
                    </a:lnTo>
                    <a:lnTo>
                      <a:pt x="78" y="12"/>
                    </a:lnTo>
                    <a:lnTo>
                      <a:pt x="102" y="20"/>
                    </a:lnTo>
                    <a:lnTo>
                      <a:pt x="124" y="30"/>
                    </a:lnTo>
                    <a:lnTo>
                      <a:pt x="144" y="42"/>
                    </a:lnTo>
                    <a:lnTo>
                      <a:pt x="182" y="74"/>
                    </a:lnTo>
                    <a:lnTo>
                      <a:pt x="214" y="110"/>
                    </a:lnTo>
                    <a:lnTo>
                      <a:pt x="226" y="132"/>
                    </a:lnTo>
                    <a:lnTo>
                      <a:pt x="236" y="154"/>
                    </a:lnTo>
                    <a:lnTo>
                      <a:pt x="244" y="176"/>
                    </a:lnTo>
                    <a:lnTo>
                      <a:pt x="250" y="202"/>
                    </a:lnTo>
                    <a:lnTo>
                      <a:pt x="254" y="226"/>
                    </a:lnTo>
                    <a:lnTo>
                      <a:pt x="256" y="252"/>
                    </a:lnTo>
                    <a:lnTo>
                      <a:pt x="252" y="296"/>
                    </a:lnTo>
                    <a:lnTo>
                      <a:pt x="242" y="337"/>
                    </a:lnTo>
                    <a:lnTo>
                      <a:pt x="224" y="375"/>
                    </a:lnTo>
                    <a:lnTo>
                      <a:pt x="200" y="411"/>
                    </a:lnTo>
                  </a:path>
                </a:pathLst>
              </a:custGeom>
              <a:noFill/>
              <a:ln w="635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  <p:grpSp>
          <p:nvGrpSpPr>
            <p:cNvPr id="319" name="Group 75">
              <a:extLst>
                <a:ext uri="{FF2B5EF4-FFF2-40B4-BE49-F238E27FC236}">
                  <a16:creationId xmlns:a16="http://schemas.microsoft.com/office/drawing/2014/main" xmlns="" id="{52268BE0-944E-4F57-AD61-54EC1CA6D21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17" y="2639"/>
              <a:ext cx="423" cy="253"/>
              <a:chOff x="2417" y="2639"/>
              <a:chExt cx="423" cy="253"/>
            </a:xfrm>
          </p:grpSpPr>
          <p:sp>
            <p:nvSpPr>
              <p:cNvPr id="332" name="Freeform 76">
                <a:extLst>
                  <a:ext uri="{FF2B5EF4-FFF2-40B4-BE49-F238E27FC236}">
                    <a16:creationId xmlns:a16="http://schemas.microsoft.com/office/drawing/2014/main" xmlns="" id="{33AD86AB-A59B-4C0E-9825-9393FC8340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17" y="2639"/>
                <a:ext cx="423" cy="253"/>
              </a:xfrm>
              <a:custGeom>
                <a:avLst/>
                <a:gdLst>
                  <a:gd name="T0" fmla="*/ 423 w 423"/>
                  <a:gd name="T1" fmla="*/ 161 h 253"/>
                  <a:gd name="T2" fmla="*/ 403 w 423"/>
                  <a:gd name="T3" fmla="*/ 181 h 253"/>
                  <a:gd name="T4" fmla="*/ 383 w 423"/>
                  <a:gd name="T5" fmla="*/ 199 h 253"/>
                  <a:gd name="T6" fmla="*/ 359 w 423"/>
                  <a:gd name="T7" fmla="*/ 215 h 253"/>
                  <a:gd name="T8" fmla="*/ 335 w 423"/>
                  <a:gd name="T9" fmla="*/ 229 h 253"/>
                  <a:gd name="T10" fmla="*/ 309 w 423"/>
                  <a:gd name="T11" fmla="*/ 239 h 253"/>
                  <a:gd name="T12" fmla="*/ 283 w 423"/>
                  <a:gd name="T13" fmla="*/ 247 h 253"/>
                  <a:gd name="T14" fmla="*/ 255 w 423"/>
                  <a:gd name="T15" fmla="*/ 251 h 253"/>
                  <a:gd name="T16" fmla="*/ 227 w 423"/>
                  <a:gd name="T17" fmla="*/ 253 h 253"/>
                  <a:gd name="T18" fmla="*/ 190 w 423"/>
                  <a:gd name="T19" fmla="*/ 251 h 253"/>
                  <a:gd name="T20" fmla="*/ 156 w 423"/>
                  <a:gd name="T21" fmla="*/ 243 h 253"/>
                  <a:gd name="T22" fmla="*/ 124 w 423"/>
                  <a:gd name="T23" fmla="*/ 233 h 253"/>
                  <a:gd name="T24" fmla="*/ 94 w 423"/>
                  <a:gd name="T25" fmla="*/ 217 h 253"/>
                  <a:gd name="T26" fmla="*/ 66 w 423"/>
                  <a:gd name="T27" fmla="*/ 197 h 253"/>
                  <a:gd name="T28" fmla="*/ 40 w 423"/>
                  <a:gd name="T29" fmla="*/ 173 h 253"/>
                  <a:gd name="T30" fmla="*/ 18 w 423"/>
                  <a:gd name="T31" fmla="*/ 145 h 253"/>
                  <a:gd name="T32" fmla="*/ 0 w 423"/>
                  <a:gd name="T33" fmla="*/ 115 h 253"/>
                  <a:gd name="T34" fmla="*/ 227 w 423"/>
                  <a:gd name="T35" fmla="*/ 0 h 253"/>
                  <a:gd name="T36" fmla="*/ 423 w 423"/>
                  <a:gd name="T37" fmla="*/ 161 h 253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423"/>
                  <a:gd name="T58" fmla="*/ 0 h 253"/>
                  <a:gd name="T59" fmla="*/ 423 w 423"/>
                  <a:gd name="T60" fmla="*/ 253 h 253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423" h="253">
                    <a:moveTo>
                      <a:pt x="423" y="161"/>
                    </a:moveTo>
                    <a:lnTo>
                      <a:pt x="403" y="181"/>
                    </a:lnTo>
                    <a:lnTo>
                      <a:pt x="383" y="199"/>
                    </a:lnTo>
                    <a:lnTo>
                      <a:pt x="359" y="215"/>
                    </a:lnTo>
                    <a:lnTo>
                      <a:pt x="335" y="229"/>
                    </a:lnTo>
                    <a:lnTo>
                      <a:pt x="309" y="239"/>
                    </a:lnTo>
                    <a:lnTo>
                      <a:pt x="283" y="247"/>
                    </a:lnTo>
                    <a:lnTo>
                      <a:pt x="255" y="251"/>
                    </a:lnTo>
                    <a:lnTo>
                      <a:pt x="227" y="253"/>
                    </a:lnTo>
                    <a:lnTo>
                      <a:pt x="190" y="251"/>
                    </a:lnTo>
                    <a:lnTo>
                      <a:pt x="156" y="243"/>
                    </a:lnTo>
                    <a:lnTo>
                      <a:pt x="124" y="233"/>
                    </a:lnTo>
                    <a:lnTo>
                      <a:pt x="94" y="217"/>
                    </a:lnTo>
                    <a:lnTo>
                      <a:pt x="66" y="197"/>
                    </a:lnTo>
                    <a:lnTo>
                      <a:pt x="40" y="173"/>
                    </a:lnTo>
                    <a:lnTo>
                      <a:pt x="18" y="145"/>
                    </a:lnTo>
                    <a:lnTo>
                      <a:pt x="0" y="115"/>
                    </a:lnTo>
                    <a:lnTo>
                      <a:pt x="227" y="0"/>
                    </a:lnTo>
                    <a:lnTo>
                      <a:pt x="423" y="161"/>
                    </a:lnTo>
                    <a:close/>
                  </a:path>
                </a:pathLst>
              </a:custGeom>
              <a:solidFill>
                <a:srgbClr val="FFFF8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333" name="Freeform 77">
                <a:extLst>
                  <a:ext uri="{FF2B5EF4-FFF2-40B4-BE49-F238E27FC236}">
                    <a16:creationId xmlns:a16="http://schemas.microsoft.com/office/drawing/2014/main" xmlns="" id="{F8D8B46F-4A0B-46C0-A2BE-453C6A5DEF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17" y="2754"/>
                <a:ext cx="423" cy="138"/>
              </a:xfrm>
              <a:custGeom>
                <a:avLst/>
                <a:gdLst>
                  <a:gd name="T0" fmla="*/ 423 w 423"/>
                  <a:gd name="T1" fmla="*/ 46 h 138"/>
                  <a:gd name="T2" fmla="*/ 403 w 423"/>
                  <a:gd name="T3" fmla="*/ 66 h 138"/>
                  <a:gd name="T4" fmla="*/ 383 w 423"/>
                  <a:gd name="T5" fmla="*/ 84 h 138"/>
                  <a:gd name="T6" fmla="*/ 359 w 423"/>
                  <a:gd name="T7" fmla="*/ 100 h 138"/>
                  <a:gd name="T8" fmla="*/ 335 w 423"/>
                  <a:gd name="T9" fmla="*/ 114 h 138"/>
                  <a:gd name="T10" fmla="*/ 309 w 423"/>
                  <a:gd name="T11" fmla="*/ 124 h 138"/>
                  <a:gd name="T12" fmla="*/ 283 w 423"/>
                  <a:gd name="T13" fmla="*/ 132 h 138"/>
                  <a:gd name="T14" fmla="*/ 255 w 423"/>
                  <a:gd name="T15" fmla="*/ 136 h 138"/>
                  <a:gd name="T16" fmla="*/ 227 w 423"/>
                  <a:gd name="T17" fmla="*/ 138 h 138"/>
                  <a:gd name="T18" fmla="*/ 190 w 423"/>
                  <a:gd name="T19" fmla="*/ 136 h 138"/>
                  <a:gd name="T20" fmla="*/ 156 w 423"/>
                  <a:gd name="T21" fmla="*/ 128 h 138"/>
                  <a:gd name="T22" fmla="*/ 124 w 423"/>
                  <a:gd name="T23" fmla="*/ 118 h 138"/>
                  <a:gd name="T24" fmla="*/ 94 w 423"/>
                  <a:gd name="T25" fmla="*/ 102 h 138"/>
                  <a:gd name="T26" fmla="*/ 66 w 423"/>
                  <a:gd name="T27" fmla="*/ 82 h 138"/>
                  <a:gd name="T28" fmla="*/ 40 w 423"/>
                  <a:gd name="T29" fmla="*/ 58 h 138"/>
                  <a:gd name="T30" fmla="*/ 18 w 423"/>
                  <a:gd name="T31" fmla="*/ 30 h 138"/>
                  <a:gd name="T32" fmla="*/ 0 w 423"/>
                  <a:gd name="T33" fmla="*/ 0 h 138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423"/>
                  <a:gd name="T52" fmla="*/ 0 h 138"/>
                  <a:gd name="T53" fmla="*/ 423 w 423"/>
                  <a:gd name="T54" fmla="*/ 138 h 138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423" h="138">
                    <a:moveTo>
                      <a:pt x="423" y="46"/>
                    </a:moveTo>
                    <a:lnTo>
                      <a:pt x="403" y="66"/>
                    </a:lnTo>
                    <a:lnTo>
                      <a:pt x="383" y="84"/>
                    </a:lnTo>
                    <a:lnTo>
                      <a:pt x="359" y="100"/>
                    </a:lnTo>
                    <a:lnTo>
                      <a:pt x="335" y="114"/>
                    </a:lnTo>
                    <a:lnTo>
                      <a:pt x="309" y="124"/>
                    </a:lnTo>
                    <a:lnTo>
                      <a:pt x="283" y="132"/>
                    </a:lnTo>
                    <a:lnTo>
                      <a:pt x="255" y="136"/>
                    </a:lnTo>
                    <a:lnTo>
                      <a:pt x="227" y="138"/>
                    </a:lnTo>
                    <a:lnTo>
                      <a:pt x="190" y="136"/>
                    </a:lnTo>
                    <a:lnTo>
                      <a:pt x="156" y="128"/>
                    </a:lnTo>
                    <a:lnTo>
                      <a:pt x="124" y="118"/>
                    </a:lnTo>
                    <a:lnTo>
                      <a:pt x="94" y="102"/>
                    </a:lnTo>
                    <a:lnTo>
                      <a:pt x="66" y="82"/>
                    </a:lnTo>
                    <a:lnTo>
                      <a:pt x="40" y="58"/>
                    </a:lnTo>
                    <a:lnTo>
                      <a:pt x="18" y="30"/>
                    </a:lnTo>
                    <a:lnTo>
                      <a:pt x="0" y="0"/>
                    </a:lnTo>
                  </a:path>
                </a:pathLst>
              </a:custGeom>
              <a:noFill/>
              <a:ln w="635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  <p:grpSp>
          <p:nvGrpSpPr>
            <p:cNvPr id="320" name="Group 78">
              <a:extLst>
                <a:ext uri="{FF2B5EF4-FFF2-40B4-BE49-F238E27FC236}">
                  <a16:creationId xmlns:a16="http://schemas.microsoft.com/office/drawing/2014/main" xmlns="" id="{3EA7B541-4227-4306-B7E0-72D5A153528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389" y="2513"/>
              <a:ext cx="255" cy="241"/>
              <a:chOff x="2389" y="2513"/>
              <a:chExt cx="255" cy="241"/>
            </a:xfrm>
          </p:grpSpPr>
          <p:sp>
            <p:nvSpPr>
              <p:cNvPr id="330" name="Freeform 79">
                <a:extLst>
                  <a:ext uri="{FF2B5EF4-FFF2-40B4-BE49-F238E27FC236}">
                    <a16:creationId xmlns:a16="http://schemas.microsoft.com/office/drawing/2014/main" xmlns="" id="{DB1DDE20-A6E6-42C3-8781-BE2B55D6BD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89" y="2513"/>
                <a:ext cx="255" cy="241"/>
              </a:xfrm>
              <a:custGeom>
                <a:avLst/>
                <a:gdLst>
                  <a:gd name="T0" fmla="*/ 28 w 255"/>
                  <a:gd name="T1" fmla="*/ 241 h 241"/>
                  <a:gd name="T2" fmla="*/ 16 w 255"/>
                  <a:gd name="T3" fmla="*/ 215 h 241"/>
                  <a:gd name="T4" fmla="*/ 8 w 255"/>
                  <a:gd name="T5" fmla="*/ 186 h 241"/>
                  <a:gd name="T6" fmla="*/ 2 w 255"/>
                  <a:gd name="T7" fmla="*/ 156 h 241"/>
                  <a:gd name="T8" fmla="*/ 0 w 255"/>
                  <a:gd name="T9" fmla="*/ 126 h 241"/>
                  <a:gd name="T10" fmla="*/ 2 w 255"/>
                  <a:gd name="T11" fmla="*/ 94 h 241"/>
                  <a:gd name="T12" fmla="*/ 8 w 255"/>
                  <a:gd name="T13" fmla="*/ 60 h 241"/>
                  <a:gd name="T14" fmla="*/ 20 w 255"/>
                  <a:gd name="T15" fmla="*/ 30 h 241"/>
                  <a:gd name="T16" fmla="*/ 34 w 255"/>
                  <a:gd name="T17" fmla="*/ 0 h 241"/>
                  <a:gd name="T18" fmla="*/ 255 w 255"/>
                  <a:gd name="T19" fmla="*/ 126 h 241"/>
                  <a:gd name="T20" fmla="*/ 28 w 255"/>
                  <a:gd name="T21" fmla="*/ 241 h 24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55"/>
                  <a:gd name="T34" fmla="*/ 0 h 241"/>
                  <a:gd name="T35" fmla="*/ 255 w 255"/>
                  <a:gd name="T36" fmla="*/ 241 h 241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55" h="241">
                    <a:moveTo>
                      <a:pt x="28" y="241"/>
                    </a:moveTo>
                    <a:lnTo>
                      <a:pt x="16" y="215"/>
                    </a:lnTo>
                    <a:lnTo>
                      <a:pt x="8" y="186"/>
                    </a:lnTo>
                    <a:lnTo>
                      <a:pt x="2" y="156"/>
                    </a:lnTo>
                    <a:lnTo>
                      <a:pt x="0" y="126"/>
                    </a:lnTo>
                    <a:lnTo>
                      <a:pt x="2" y="94"/>
                    </a:lnTo>
                    <a:lnTo>
                      <a:pt x="8" y="60"/>
                    </a:lnTo>
                    <a:lnTo>
                      <a:pt x="20" y="30"/>
                    </a:lnTo>
                    <a:lnTo>
                      <a:pt x="34" y="0"/>
                    </a:lnTo>
                    <a:lnTo>
                      <a:pt x="255" y="126"/>
                    </a:lnTo>
                    <a:lnTo>
                      <a:pt x="28" y="241"/>
                    </a:lnTo>
                    <a:close/>
                  </a:path>
                </a:pathLst>
              </a:custGeom>
              <a:solidFill>
                <a:srgbClr val="00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331" name="Freeform 80">
                <a:extLst>
                  <a:ext uri="{FF2B5EF4-FFF2-40B4-BE49-F238E27FC236}">
                    <a16:creationId xmlns:a16="http://schemas.microsoft.com/office/drawing/2014/main" xmlns="" id="{12565E29-F45C-4942-AE5C-232F938CF7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89" y="2513"/>
                <a:ext cx="34" cy="241"/>
              </a:xfrm>
              <a:custGeom>
                <a:avLst/>
                <a:gdLst>
                  <a:gd name="T0" fmla="*/ 28 w 34"/>
                  <a:gd name="T1" fmla="*/ 241 h 241"/>
                  <a:gd name="T2" fmla="*/ 16 w 34"/>
                  <a:gd name="T3" fmla="*/ 215 h 241"/>
                  <a:gd name="T4" fmla="*/ 8 w 34"/>
                  <a:gd name="T5" fmla="*/ 186 h 241"/>
                  <a:gd name="T6" fmla="*/ 2 w 34"/>
                  <a:gd name="T7" fmla="*/ 156 h 241"/>
                  <a:gd name="T8" fmla="*/ 0 w 34"/>
                  <a:gd name="T9" fmla="*/ 126 h 241"/>
                  <a:gd name="T10" fmla="*/ 2 w 34"/>
                  <a:gd name="T11" fmla="*/ 94 h 241"/>
                  <a:gd name="T12" fmla="*/ 8 w 34"/>
                  <a:gd name="T13" fmla="*/ 60 h 241"/>
                  <a:gd name="T14" fmla="*/ 20 w 34"/>
                  <a:gd name="T15" fmla="*/ 30 h 241"/>
                  <a:gd name="T16" fmla="*/ 34 w 34"/>
                  <a:gd name="T17" fmla="*/ 0 h 241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34"/>
                  <a:gd name="T28" fmla="*/ 0 h 241"/>
                  <a:gd name="T29" fmla="*/ 34 w 34"/>
                  <a:gd name="T30" fmla="*/ 241 h 241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34" h="241">
                    <a:moveTo>
                      <a:pt x="28" y="241"/>
                    </a:moveTo>
                    <a:lnTo>
                      <a:pt x="16" y="215"/>
                    </a:lnTo>
                    <a:lnTo>
                      <a:pt x="8" y="186"/>
                    </a:lnTo>
                    <a:lnTo>
                      <a:pt x="2" y="156"/>
                    </a:lnTo>
                    <a:lnTo>
                      <a:pt x="0" y="126"/>
                    </a:lnTo>
                    <a:lnTo>
                      <a:pt x="2" y="94"/>
                    </a:lnTo>
                    <a:lnTo>
                      <a:pt x="8" y="60"/>
                    </a:lnTo>
                    <a:lnTo>
                      <a:pt x="20" y="30"/>
                    </a:lnTo>
                    <a:lnTo>
                      <a:pt x="34" y="0"/>
                    </a:lnTo>
                  </a:path>
                </a:pathLst>
              </a:custGeom>
              <a:noFill/>
              <a:ln w="635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  <p:grpSp>
          <p:nvGrpSpPr>
            <p:cNvPr id="321" name="Group 81">
              <a:extLst>
                <a:ext uri="{FF2B5EF4-FFF2-40B4-BE49-F238E27FC236}">
                  <a16:creationId xmlns:a16="http://schemas.microsoft.com/office/drawing/2014/main" xmlns="" id="{D957C26B-5116-434E-BD50-D79E3CC9A96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23" y="2401"/>
              <a:ext cx="221" cy="238"/>
              <a:chOff x="2423" y="2401"/>
              <a:chExt cx="221" cy="238"/>
            </a:xfrm>
          </p:grpSpPr>
          <p:sp>
            <p:nvSpPr>
              <p:cNvPr id="328" name="Freeform 82">
                <a:extLst>
                  <a:ext uri="{FF2B5EF4-FFF2-40B4-BE49-F238E27FC236}">
                    <a16:creationId xmlns:a16="http://schemas.microsoft.com/office/drawing/2014/main" xmlns="" id="{61E54426-1BA6-424D-9262-1EC32F734A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23" y="2401"/>
                <a:ext cx="221" cy="238"/>
              </a:xfrm>
              <a:custGeom>
                <a:avLst/>
                <a:gdLst>
                  <a:gd name="T0" fmla="*/ 0 w 221"/>
                  <a:gd name="T1" fmla="*/ 112 h 238"/>
                  <a:gd name="T2" fmla="*/ 26 w 221"/>
                  <a:gd name="T3" fmla="*/ 76 h 238"/>
                  <a:gd name="T4" fmla="*/ 58 w 221"/>
                  <a:gd name="T5" fmla="*/ 44 h 238"/>
                  <a:gd name="T6" fmla="*/ 94 w 221"/>
                  <a:gd name="T7" fmla="*/ 18 h 238"/>
                  <a:gd name="T8" fmla="*/ 136 w 221"/>
                  <a:gd name="T9" fmla="*/ 0 h 238"/>
                  <a:gd name="T10" fmla="*/ 221 w 221"/>
                  <a:gd name="T11" fmla="*/ 238 h 238"/>
                  <a:gd name="T12" fmla="*/ 0 w 221"/>
                  <a:gd name="T13" fmla="*/ 112 h 23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221"/>
                  <a:gd name="T22" fmla="*/ 0 h 238"/>
                  <a:gd name="T23" fmla="*/ 221 w 221"/>
                  <a:gd name="T24" fmla="*/ 238 h 238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221" h="238">
                    <a:moveTo>
                      <a:pt x="0" y="112"/>
                    </a:moveTo>
                    <a:lnTo>
                      <a:pt x="26" y="76"/>
                    </a:lnTo>
                    <a:lnTo>
                      <a:pt x="58" y="44"/>
                    </a:lnTo>
                    <a:lnTo>
                      <a:pt x="94" y="18"/>
                    </a:lnTo>
                    <a:lnTo>
                      <a:pt x="136" y="0"/>
                    </a:lnTo>
                    <a:lnTo>
                      <a:pt x="221" y="238"/>
                    </a:lnTo>
                    <a:lnTo>
                      <a:pt x="0" y="112"/>
                    </a:lnTo>
                    <a:close/>
                  </a:path>
                </a:pathLst>
              </a:custGeom>
              <a:solidFill>
                <a:srgbClr val="0045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329" name="Freeform 83">
                <a:extLst>
                  <a:ext uri="{FF2B5EF4-FFF2-40B4-BE49-F238E27FC236}">
                    <a16:creationId xmlns:a16="http://schemas.microsoft.com/office/drawing/2014/main" xmlns="" id="{C81B3315-083B-44CC-88A3-D3DD9CF360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23" y="2401"/>
                <a:ext cx="136" cy="112"/>
              </a:xfrm>
              <a:custGeom>
                <a:avLst/>
                <a:gdLst>
                  <a:gd name="T0" fmla="*/ 0 w 136"/>
                  <a:gd name="T1" fmla="*/ 112 h 112"/>
                  <a:gd name="T2" fmla="*/ 26 w 136"/>
                  <a:gd name="T3" fmla="*/ 76 h 112"/>
                  <a:gd name="T4" fmla="*/ 58 w 136"/>
                  <a:gd name="T5" fmla="*/ 44 h 112"/>
                  <a:gd name="T6" fmla="*/ 94 w 136"/>
                  <a:gd name="T7" fmla="*/ 18 h 112"/>
                  <a:gd name="T8" fmla="*/ 136 w 136"/>
                  <a:gd name="T9" fmla="*/ 0 h 11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36"/>
                  <a:gd name="T16" fmla="*/ 0 h 112"/>
                  <a:gd name="T17" fmla="*/ 136 w 136"/>
                  <a:gd name="T18" fmla="*/ 112 h 11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36" h="112">
                    <a:moveTo>
                      <a:pt x="0" y="112"/>
                    </a:moveTo>
                    <a:lnTo>
                      <a:pt x="26" y="76"/>
                    </a:lnTo>
                    <a:lnTo>
                      <a:pt x="58" y="44"/>
                    </a:lnTo>
                    <a:lnTo>
                      <a:pt x="94" y="18"/>
                    </a:lnTo>
                    <a:lnTo>
                      <a:pt x="136" y="0"/>
                    </a:lnTo>
                  </a:path>
                </a:pathLst>
              </a:custGeom>
              <a:noFill/>
              <a:ln w="635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  <p:grpSp>
          <p:nvGrpSpPr>
            <p:cNvPr id="322" name="Group 84">
              <a:extLst>
                <a:ext uri="{FF2B5EF4-FFF2-40B4-BE49-F238E27FC236}">
                  <a16:creationId xmlns:a16="http://schemas.microsoft.com/office/drawing/2014/main" xmlns="" id="{FE09FD48-F190-4254-85EC-175B402202D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557" y="2389"/>
              <a:ext cx="87" cy="250"/>
              <a:chOff x="2557" y="2389"/>
              <a:chExt cx="87" cy="250"/>
            </a:xfrm>
          </p:grpSpPr>
          <p:sp>
            <p:nvSpPr>
              <p:cNvPr id="326" name="Freeform 85">
                <a:extLst>
                  <a:ext uri="{FF2B5EF4-FFF2-40B4-BE49-F238E27FC236}">
                    <a16:creationId xmlns:a16="http://schemas.microsoft.com/office/drawing/2014/main" xmlns="" id="{18A1C0CC-CFB1-4270-8FAD-3100BBFD58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57" y="2389"/>
                <a:ext cx="87" cy="250"/>
              </a:xfrm>
              <a:custGeom>
                <a:avLst/>
                <a:gdLst>
                  <a:gd name="T0" fmla="*/ 0 w 87"/>
                  <a:gd name="T1" fmla="*/ 12 h 250"/>
                  <a:gd name="T2" fmla="*/ 28 w 87"/>
                  <a:gd name="T3" fmla="*/ 4 h 250"/>
                  <a:gd name="T4" fmla="*/ 56 w 87"/>
                  <a:gd name="T5" fmla="*/ 0 h 250"/>
                  <a:gd name="T6" fmla="*/ 87 w 87"/>
                  <a:gd name="T7" fmla="*/ 250 h 250"/>
                  <a:gd name="T8" fmla="*/ 0 w 87"/>
                  <a:gd name="T9" fmla="*/ 12 h 2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7"/>
                  <a:gd name="T16" fmla="*/ 0 h 250"/>
                  <a:gd name="T17" fmla="*/ 87 w 87"/>
                  <a:gd name="T18" fmla="*/ 250 h 2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7" h="250">
                    <a:moveTo>
                      <a:pt x="0" y="12"/>
                    </a:moveTo>
                    <a:lnTo>
                      <a:pt x="28" y="4"/>
                    </a:lnTo>
                    <a:lnTo>
                      <a:pt x="56" y="0"/>
                    </a:lnTo>
                    <a:lnTo>
                      <a:pt x="87" y="250"/>
                    </a:lnTo>
                    <a:lnTo>
                      <a:pt x="0" y="12"/>
                    </a:lnTo>
                    <a:close/>
                  </a:path>
                </a:pathLst>
              </a:custGeom>
              <a:solidFill>
                <a:srgbClr val="00C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327" name="Freeform 86">
                <a:extLst>
                  <a:ext uri="{FF2B5EF4-FFF2-40B4-BE49-F238E27FC236}">
                    <a16:creationId xmlns:a16="http://schemas.microsoft.com/office/drawing/2014/main" xmlns="" id="{05683104-B8F3-434C-B8CB-695031016C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57" y="2389"/>
                <a:ext cx="56" cy="12"/>
              </a:xfrm>
              <a:custGeom>
                <a:avLst/>
                <a:gdLst>
                  <a:gd name="T0" fmla="*/ 0 w 56"/>
                  <a:gd name="T1" fmla="*/ 12 h 12"/>
                  <a:gd name="T2" fmla="*/ 28 w 56"/>
                  <a:gd name="T3" fmla="*/ 4 h 12"/>
                  <a:gd name="T4" fmla="*/ 56 w 56"/>
                  <a:gd name="T5" fmla="*/ 0 h 12"/>
                  <a:gd name="T6" fmla="*/ 0 60000 65536"/>
                  <a:gd name="T7" fmla="*/ 0 60000 65536"/>
                  <a:gd name="T8" fmla="*/ 0 60000 65536"/>
                  <a:gd name="T9" fmla="*/ 0 w 56"/>
                  <a:gd name="T10" fmla="*/ 0 h 12"/>
                  <a:gd name="T11" fmla="*/ 56 w 56"/>
                  <a:gd name="T12" fmla="*/ 12 h 1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56" h="12">
                    <a:moveTo>
                      <a:pt x="0" y="12"/>
                    </a:moveTo>
                    <a:lnTo>
                      <a:pt x="28" y="4"/>
                    </a:lnTo>
                    <a:lnTo>
                      <a:pt x="56" y="0"/>
                    </a:lnTo>
                  </a:path>
                </a:pathLst>
              </a:custGeom>
              <a:noFill/>
              <a:ln w="635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  <p:grpSp>
          <p:nvGrpSpPr>
            <p:cNvPr id="323" name="Group 87">
              <a:extLst>
                <a:ext uri="{FF2B5EF4-FFF2-40B4-BE49-F238E27FC236}">
                  <a16:creationId xmlns:a16="http://schemas.microsoft.com/office/drawing/2014/main" xmlns="" id="{54C1B2E7-F63E-4244-927A-F2EB44AAB27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13" y="2387"/>
              <a:ext cx="31" cy="252"/>
              <a:chOff x="2613" y="2387"/>
              <a:chExt cx="31" cy="252"/>
            </a:xfrm>
          </p:grpSpPr>
          <p:sp>
            <p:nvSpPr>
              <p:cNvPr id="324" name="Freeform 88">
                <a:extLst>
                  <a:ext uri="{FF2B5EF4-FFF2-40B4-BE49-F238E27FC236}">
                    <a16:creationId xmlns:a16="http://schemas.microsoft.com/office/drawing/2014/main" xmlns="" id="{BDAD958C-DEC9-47B6-85D4-2F2022430F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13" y="2387"/>
                <a:ext cx="31" cy="252"/>
              </a:xfrm>
              <a:custGeom>
                <a:avLst/>
                <a:gdLst>
                  <a:gd name="T0" fmla="*/ 0 w 31"/>
                  <a:gd name="T1" fmla="*/ 2 h 252"/>
                  <a:gd name="T2" fmla="*/ 14 w 31"/>
                  <a:gd name="T3" fmla="*/ 0 h 252"/>
                  <a:gd name="T4" fmla="*/ 29 w 31"/>
                  <a:gd name="T5" fmla="*/ 0 h 252"/>
                  <a:gd name="T6" fmla="*/ 31 w 31"/>
                  <a:gd name="T7" fmla="*/ 252 h 252"/>
                  <a:gd name="T8" fmla="*/ 0 w 31"/>
                  <a:gd name="T9" fmla="*/ 2 h 25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1"/>
                  <a:gd name="T16" fmla="*/ 0 h 252"/>
                  <a:gd name="T17" fmla="*/ 31 w 31"/>
                  <a:gd name="T18" fmla="*/ 252 h 25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1" h="252">
                    <a:moveTo>
                      <a:pt x="0" y="2"/>
                    </a:moveTo>
                    <a:lnTo>
                      <a:pt x="14" y="0"/>
                    </a:lnTo>
                    <a:lnTo>
                      <a:pt x="29" y="0"/>
                    </a:lnTo>
                    <a:lnTo>
                      <a:pt x="31" y="252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325" name="Freeform 89">
                <a:extLst>
                  <a:ext uri="{FF2B5EF4-FFF2-40B4-BE49-F238E27FC236}">
                    <a16:creationId xmlns:a16="http://schemas.microsoft.com/office/drawing/2014/main" xmlns="" id="{4105F5AF-6EB0-4754-855D-ADAEFB37C6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13" y="2387"/>
                <a:ext cx="29" cy="2"/>
              </a:xfrm>
              <a:custGeom>
                <a:avLst/>
                <a:gdLst>
                  <a:gd name="T0" fmla="*/ 0 w 29"/>
                  <a:gd name="T1" fmla="*/ 2 h 2"/>
                  <a:gd name="T2" fmla="*/ 14 w 29"/>
                  <a:gd name="T3" fmla="*/ 0 h 2"/>
                  <a:gd name="T4" fmla="*/ 29 w 29"/>
                  <a:gd name="T5" fmla="*/ 0 h 2"/>
                  <a:gd name="T6" fmla="*/ 0 60000 65536"/>
                  <a:gd name="T7" fmla="*/ 0 60000 65536"/>
                  <a:gd name="T8" fmla="*/ 0 60000 65536"/>
                  <a:gd name="T9" fmla="*/ 0 w 29"/>
                  <a:gd name="T10" fmla="*/ 0 h 2"/>
                  <a:gd name="T11" fmla="*/ 29 w 29"/>
                  <a:gd name="T12" fmla="*/ 2 h 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9" h="2">
                    <a:moveTo>
                      <a:pt x="0" y="2"/>
                    </a:moveTo>
                    <a:lnTo>
                      <a:pt x="14" y="0"/>
                    </a:lnTo>
                    <a:lnTo>
                      <a:pt x="29" y="0"/>
                    </a:lnTo>
                  </a:path>
                </a:pathLst>
              </a:custGeom>
              <a:noFill/>
              <a:ln w="635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</p:grpSp>
      <p:grpSp>
        <p:nvGrpSpPr>
          <p:cNvPr id="336" name="Group 90">
            <a:extLst>
              <a:ext uri="{FF2B5EF4-FFF2-40B4-BE49-F238E27FC236}">
                <a16:creationId xmlns:a16="http://schemas.microsoft.com/office/drawing/2014/main" xmlns="" id="{EFDC8D1C-4642-419C-B63B-CBBB01D04D17}"/>
              </a:ext>
            </a:extLst>
          </p:cNvPr>
          <p:cNvGrpSpPr>
            <a:grpSpLocks/>
          </p:cNvGrpSpPr>
          <p:nvPr/>
        </p:nvGrpSpPr>
        <p:grpSpPr bwMode="auto">
          <a:xfrm>
            <a:off x="1535665" y="3342032"/>
            <a:ext cx="1397000" cy="928688"/>
            <a:chOff x="191" y="2259"/>
            <a:chExt cx="880" cy="585"/>
          </a:xfrm>
        </p:grpSpPr>
        <p:sp>
          <p:nvSpPr>
            <p:cNvPr id="337" name="Rectangle 91">
              <a:extLst>
                <a:ext uri="{FF2B5EF4-FFF2-40B4-BE49-F238E27FC236}">
                  <a16:creationId xmlns:a16="http://schemas.microsoft.com/office/drawing/2014/main" xmlns="" id="{3750F031-3083-45C4-9E0E-1F09649483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3" y="2276"/>
              <a:ext cx="798" cy="503"/>
            </a:xfrm>
            <a:prstGeom prst="rect">
              <a:avLst/>
            </a:prstGeom>
            <a:solidFill>
              <a:srgbClr val="E3E3E3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338" name="Rectangle 92">
              <a:extLst>
                <a:ext uri="{FF2B5EF4-FFF2-40B4-BE49-F238E27FC236}">
                  <a16:creationId xmlns:a16="http://schemas.microsoft.com/office/drawing/2014/main" xmlns="" id="{5E2AED9F-1BF2-414F-B274-70A307CC7C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3" y="2276"/>
              <a:ext cx="798" cy="503"/>
            </a:xfrm>
            <a:prstGeom prst="rect">
              <a:avLst/>
            </a:prstGeom>
            <a:noFill/>
            <a:ln w="1588">
              <a:solidFill>
                <a:srgbClr val="80808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339" name="Line 93">
              <a:extLst>
                <a:ext uri="{FF2B5EF4-FFF2-40B4-BE49-F238E27FC236}">
                  <a16:creationId xmlns:a16="http://schemas.microsoft.com/office/drawing/2014/main" xmlns="" id="{2AD6D702-300D-43A4-B11C-134660319B3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3" y="2276"/>
              <a:ext cx="1" cy="50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340" name="Line 94">
              <a:extLst>
                <a:ext uri="{FF2B5EF4-FFF2-40B4-BE49-F238E27FC236}">
                  <a16:creationId xmlns:a16="http://schemas.microsoft.com/office/drawing/2014/main" xmlns="" id="{AF18CC85-4DBE-4508-907F-89F3CA83A41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4" y="2779"/>
              <a:ext cx="18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341" name="Line 95">
              <a:extLst>
                <a:ext uri="{FF2B5EF4-FFF2-40B4-BE49-F238E27FC236}">
                  <a16:creationId xmlns:a16="http://schemas.microsoft.com/office/drawing/2014/main" xmlns="" id="{0B2CDE7E-BFD7-432F-959C-1F72D49E1B3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4" y="2729"/>
              <a:ext cx="18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342" name="Line 96">
              <a:extLst>
                <a:ext uri="{FF2B5EF4-FFF2-40B4-BE49-F238E27FC236}">
                  <a16:creationId xmlns:a16="http://schemas.microsoft.com/office/drawing/2014/main" xmlns="" id="{7FCEA516-8B25-42BB-927A-6ECB6DCF0E2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4" y="2679"/>
              <a:ext cx="18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343" name="Line 97">
              <a:extLst>
                <a:ext uri="{FF2B5EF4-FFF2-40B4-BE49-F238E27FC236}">
                  <a16:creationId xmlns:a16="http://schemas.microsoft.com/office/drawing/2014/main" xmlns="" id="{61E41DB2-4C7A-47C6-8E9B-39F885871C2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4" y="2628"/>
              <a:ext cx="18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344" name="Line 98">
              <a:extLst>
                <a:ext uri="{FF2B5EF4-FFF2-40B4-BE49-F238E27FC236}">
                  <a16:creationId xmlns:a16="http://schemas.microsoft.com/office/drawing/2014/main" xmlns="" id="{4D7D6982-C04E-489F-8403-DA30762900F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4" y="2578"/>
              <a:ext cx="18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345" name="Line 99">
              <a:extLst>
                <a:ext uri="{FF2B5EF4-FFF2-40B4-BE49-F238E27FC236}">
                  <a16:creationId xmlns:a16="http://schemas.microsoft.com/office/drawing/2014/main" xmlns="" id="{81661D22-AC1C-43D7-98C9-258CAC47845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4" y="2528"/>
              <a:ext cx="18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346" name="Line 100">
              <a:extLst>
                <a:ext uri="{FF2B5EF4-FFF2-40B4-BE49-F238E27FC236}">
                  <a16:creationId xmlns:a16="http://schemas.microsoft.com/office/drawing/2014/main" xmlns="" id="{74D69ABC-0F1B-4BA5-A73B-ED0A2E8F0E2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4" y="2477"/>
              <a:ext cx="18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347" name="Line 101">
              <a:extLst>
                <a:ext uri="{FF2B5EF4-FFF2-40B4-BE49-F238E27FC236}">
                  <a16:creationId xmlns:a16="http://schemas.microsoft.com/office/drawing/2014/main" xmlns="" id="{20B8AF2B-6CF0-41D4-895D-0B24E9863E5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4" y="2427"/>
              <a:ext cx="18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348" name="Line 102">
              <a:extLst>
                <a:ext uri="{FF2B5EF4-FFF2-40B4-BE49-F238E27FC236}">
                  <a16:creationId xmlns:a16="http://schemas.microsoft.com/office/drawing/2014/main" xmlns="" id="{22C11787-1CAE-4A74-9D82-DDE607BBF98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4" y="2377"/>
              <a:ext cx="18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349" name="Line 103">
              <a:extLst>
                <a:ext uri="{FF2B5EF4-FFF2-40B4-BE49-F238E27FC236}">
                  <a16:creationId xmlns:a16="http://schemas.microsoft.com/office/drawing/2014/main" xmlns="" id="{33BF291E-53F4-4F9B-9383-0E81E6704B4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4" y="2326"/>
              <a:ext cx="18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350" name="Line 104">
              <a:extLst>
                <a:ext uri="{FF2B5EF4-FFF2-40B4-BE49-F238E27FC236}">
                  <a16:creationId xmlns:a16="http://schemas.microsoft.com/office/drawing/2014/main" xmlns="" id="{FB499985-DCF1-4683-AF38-89D989D66B2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4" y="2276"/>
              <a:ext cx="18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351" name="Line 105">
              <a:extLst>
                <a:ext uri="{FF2B5EF4-FFF2-40B4-BE49-F238E27FC236}">
                  <a16:creationId xmlns:a16="http://schemas.microsoft.com/office/drawing/2014/main" xmlns="" id="{70FAD2F5-A757-4DFB-85F1-81F7F8C317D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3" y="2779"/>
              <a:ext cx="798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352" name="Line 106">
              <a:extLst>
                <a:ext uri="{FF2B5EF4-FFF2-40B4-BE49-F238E27FC236}">
                  <a16:creationId xmlns:a16="http://schemas.microsoft.com/office/drawing/2014/main" xmlns="" id="{F063BB2E-18A6-47B6-935C-51695DEED65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63" y="2770"/>
              <a:ext cx="1" cy="1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353" name="Line 107">
              <a:extLst>
                <a:ext uri="{FF2B5EF4-FFF2-40B4-BE49-F238E27FC236}">
                  <a16:creationId xmlns:a16="http://schemas.microsoft.com/office/drawing/2014/main" xmlns="" id="{18B0E5AE-C7FE-4C61-9B0F-E27BDEA839A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23" y="2770"/>
              <a:ext cx="1" cy="1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354" name="Line 108">
              <a:extLst>
                <a:ext uri="{FF2B5EF4-FFF2-40B4-BE49-F238E27FC236}">
                  <a16:creationId xmlns:a16="http://schemas.microsoft.com/office/drawing/2014/main" xmlns="" id="{57A7E324-47BB-463F-92E7-1CF651540C9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82" y="2770"/>
              <a:ext cx="1" cy="1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355" name="Line 109">
              <a:extLst>
                <a:ext uri="{FF2B5EF4-FFF2-40B4-BE49-F238E27FC236}">
                  <a16:creationId xmlns:a16="http://schemas.microsoft.com/office/drawing/2014/main" xmlns="" id="{F14DB42B-B6A5-49FB-947F-219811B2377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42" y="2770"/>
              <a:ext cx="1" cy="1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356" name="Line 110">
              <a:extLst>
                <a:ext uri="{FF2B5EF4-FFF2-40B4-BE49-F238E27FC236}">
                  <a16:creationId xmlns:a16="http://schemas.microsoft.com/office/drawing/2014/main" xmlns="" id="{6BD53C3E-71C6-440D-BE75-E8EF002E503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01" y="2770"/>
              <a:ext cx="1" cy="1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357" name="Line 111">
              <a:extLst>
                <a:ext uri="{FF2B5EF4-FFF2-40B4-BE49-F238E27FC236}">
                  <a16:creationId xmlns:a16="http://schemas.microsoft.com/office/drawing/2014/main" xmlns="" id="{566119B5-CDCF-469A-86EF-A912075D3C0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61" y="2770"/>
              <a:ext cx="1" cy="1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358" name="Freeform 112">
              <a:extLst>
                <a:ext uri="{FF2B5EF4-FFF2-40B4-BE49-F238E27FC236}">
                  <a16:creationId xmlns:a16="http://schemas.microsoft.com/office/drawing/2014/main" xmlns="" id="{E2C390F8-7901-4AD2-83BD-16C9206E2E3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3" y="2276"/>
              <a:ext cx="798" cy="478"/>
            </a:xfrm>
            <a:custGeom>
              <a:avLst/>
              <a:gdLst>
                <a:gd name="T0" fmla="*/ 0 w 2199"/>
                <a:gd name="T1" fmla="*/ 63 h 1321"/>
                <a:gd name="T2" fmla="*/ 21 w 2199"/>
                <a:gd name="T3" fmla="*/ 59 h 1321"/>
                <a:gd name="T4" fmla="*/ 42 w 2199"/>
                <a:gd name="T5" fmla="*/ 46 h 1321"/>
                <a:gd name="T6" fmla="*/ 63 w 2199"/>
                <a:gd name="T7" fmla="*/ 36 h 1321"/>
                <a:gd name="T8" fmla="*/ 84 w 2199"/>
                <a:gd name="T9" fmla="*/ 9 h 1321"/>
                <a:gd name="T10" fmla="*/ 105 w 2199"/>
                <a:gd name="T11" fmla="*/ 0 h 132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199"/>
                <a:gd name="T19" fmla="*/ 0 h 1321"/>
                <a:gd name="T20" fmla="*/ 2199 w 2199"/>
                <a:gd name="T21" fmla="*/ 1321 h 1321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199" h="1321">
                  <a:moveTo>
                    <a:pt x="0" y="1321"/>
                  </a:moveTo>
                  <a:lnTo>
                    <a:pt x="440" y="1252"/>
                  </a:lnTo>
                  <a:lnTo>
                    <a:pt x="880" y="960"/>
                  </a:lnTo>
                  <a:lnTo>
                    <a:pt x="1319" y="765"/>
                  </a:lnTo>
                  <a:lnTo>
                    <a:pt x="1759" y="181"/>
                  </a:lnTo>
                  <a:lnTo>
                    <a:pt x="2199" y="0"/>
                  </a:lnTo>
                </a:path>
              </a:pathLst>
            </a:custGeom>
            <a:noFill/>
            <a:ln w="1588">
              <a:solidFill>
                <a:srgbClr val="00008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359" name="Freeform 113">
              <a:extLst>
                <a:ext uri="{FF2B5EF4-FFF2-40B4-BE49-F238E27FC236}">
                  <a16:creationId xmlns:a16="http://schemas.microsoft.com/office/drawing/2014/main" xmlns="" id="{7A77F6BB-B68F-4486-A394-E72AFD941EBF}"/>
                </a:ext>
              </a:extLst>
            </p:cNvPr>
            <p:cNvSpPr>
              <a:spLocks/>
            </p:cNvSpPr>
            <p:nvPr/>
          </p:nvSpPr>
          <p:spPr bwMode="auto">
            <a:xfrm>
              <a:off x="263" y="2301"/>
              <a:ext cx="798" cy="383"/>
            </a:xfrm>
            <a:custGeom>
              <a:avLst/>
              <a:gdLst>
                <a:gd name="T0" fmla="*/ 0 w 2199"/>
                <a:gd name="T1" fmla="*/ 50 h 1057"/>
                <a:gd name="T2" fmla="*/ 21 w 2199"/>
                <a:gd name="T3" fmla="*/ 26 h 1057"/>
                <a:gd name="T4" fmla="*/ 42 w 2199"/>
                <a:gd name="T5" fmla="*/ 19 h 1057"/>
                <a:gd name="T6" fmla="*/ 63 w 2199"/>
                <a:gd name="T7" fmla="*/ 43 h 1057"/>
                <a:gd name="T8" fmla="*/ 84 w 2199"/>
                <a:gd name="T9" fmla="*/ 0 h 1057"/>
                <a:gd name="T10" fmla="*/ 105 w 2199"/>
                <a:gd name="T11" fmla="*/ 5 h 105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199"/>
                <a:gd name="T19" fmla="*/ 0 h 1057"/>
                <a:gd name="T20" fmla="*/ 2199 w 2199"/>
                <a:gd name="T21" fmla="*/ 1057 h 105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199" h="1057">
                  <a:moveTo>
                    <a:pt x="0" y="1057"/>
                  </a:moveTo>
                  <a:lnTo>
                    <a:pt x="440" y="556"/>
                  </a:lnTo>
                  <a:lnTo>
                    <a:pt x="880" y="403"/>
                  </a:lnTo>
                  <a:lnTo>
                    <a:pt x="1319" y="904"/>
                  </a:lnTo>
                  <a:lnTo>
                    <a:pt x="1759" y="0"/>
                  </a:lnTo>
                  <a:lnTo>
                    <a:pt x="2199" y="111"/>
                  </a:lnTo>
                </a:path>
              </a:pathLst>
            </a:custGeom>
            <a:noFill/>
            <a:ln w="1588">
              <a:solidFill>
                <a:srgbClr val="FF00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360" name="Rectangle 114">
              <a:extLst>
                <a:ext uri="{FF2B5EF4-FFF2-40B4-BE49-F238E27FC236}">
                  <a16:creationId xmlns:a16="http://schemas.microsoft.com/office/drawing/2014/main" xmlns="" id="{6175EECC-9BA8-4299-B90B-FE811A9E16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4" y="2763"/>
              <a:ext cx="19" cy="3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4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0</a:t>
              </a:r>
              <a:endParaRPr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361" name="Rectangle 115">
              <a:extLst>
                <a:ext uri="{FF2B5EF4-FFF2-40B4-BE49-F238E27FC236}">
                  <a16:creationId xmlns:a16="http://schemas.microsoft.com/office/drawing/2014/main" xmlns="" id="{5FBFCBC0-EA82-478F-B7B7-8ABC158D51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7" y="2712"/>
              <a:ext cx="38" cy="3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4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10</a:t>
              </a:r>
              <a:endParaRPr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362" name="Rectangle 116">
              <a:extLst>
                <a:ext uri="{FF2B5EF4-FFF2-40B4-BE49-F238E27FC236}">
                  <a16:creationId xmlns:a16="http://schemas.microsoft.com/office/drawing/2014/main" xmlns="" id="{120B6443-0712-41A6-B079-5C1EA3474D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7" y="2662"/>
              <a:ext cx="38" cy="3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4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20</a:t>
              </a:r>
              <a:endParaRPr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363" name="Rectangle 117">
              <a:extLst>
                <a:ext uri="{FF2B5EF4-FFF2-40B4-BE49-F238E27FC236}">
                  <a16:creationId xmlns:a16="http://schemas.microsoft.com/office/drawing/2014/main" xmlns="" id="{263DA45C-DF27-4FA5-AA98-86EB2F6459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7" y="2612"/>
              <a:ext cx="38" cy="3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4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30</a:t>
              </a:r>
              <a:endParaRPr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364" name="Rectangle 118">
              <a:extLst>
                <a:ext uri="{FF2B5EF4-FFF2-40B4-BE49-F238E27FC236}">
                  <a16:creationId xmlns:a16="http://schemas.microsoft.com/office/drawing/2014/main" xmlns="" id="{B1EA4F2E-4A3C-42E0-BDA3-0C977EC2D0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7" y="2562"/>
              <a:ext cx="38" cy="3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4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40</a:t>
              </a:r>
              <a:endParaRPr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365" name="Rectangle 119">
              <a:extLst>
                <a:ext uri="{FF2B5EF4-FFF2-40B4-BE49-F238E27FC236}">
                  <a16:creationId xmlns:a16="http://schemas.microsoft.com/office/drawing/2014/main" xmlns="" id="{29AE5EAA-0FC8-4243-85CD-0990245DB4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7" y="2511"/>
              <a:ext cx="38" cy="3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4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50</a:t>
              </a:r>
              <a:endParaRPr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366" name="Rectangle 120">
              <a:extLst>
                <a:ext uri="{FF2B5EF4-FFF2-40B4-BE49-F238E27FC236}">
                  <a16:creationId xmlns:a16="http://schemas.microsoft.com/office/drawing/2014/main" xmlns="" id="{5A69A984-7528-40C7-8684-D3F3DDCA26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7" y="2461"/>
              <a:ext cx="38" cy="3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4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60</a:t>
              </a:r>
              <a:endParaRPr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367" name="Rectangle 121">
              <a:extLst>
                <a:ext uri="{FF2B5EF4-FFF2-40B4-BE49-F238E27FC236}">
                  <a16:creationId xmlns:a16="http://schemas.microsoft.com/office/drawing/2014/main" xmlns="" id="{1C17498F-5C94-4CF7-9786-8AEECB57EB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7" y="2410"/>
              <a:ext cx="38" cy="3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4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70</a:t>
              </a:r>
              <a:endParaRPr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368" name="Rectangle 122">
              <a:extLst>
                <a:ext uri="{FF2B5EF4-FFF2-40B4-BE49-F238E27FC236}">
                  <a16:creationId xmlns:a16="http://schemas.microsoft.com/office/drawing/2014/main" xmlns="" id="{FD3945DA-865A-416E-B5B9-8CB43C58A3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7" y="2360"/>
              <a:ext cx="38" cy="3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4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80</a:t>
              </a:r>
              <a:endParaRPr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369" name="Rectangle 123">
              <a:extLst>
                <a:ext uri="{FF2B5EF4-FFF2-40B4-BE49-F238E27FC236}">
                  <a16:creationId xmlns:a16="http://schemas.microsoft.com/office/drawing/2014/main" xmlns="" id="{14175409-30F7-4440-97C2-9FAB182C02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7" y="2310"/>
              <a:ext cx="38" cy="3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4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90</a:t>
              </a:r>
              <a:endParaRPr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370" name="Rectangle 124">
              <a:extLst>
                <a:ext uri="{FF2B5EF4-FFF2-40B4-BE49-F238E27FC236}">
                  <a16:creationId xmlns:a16="http://schemas.microsoft.com/office/drawing/2014/main" xmlns="" id="{C0B0E3A4-7FB9-4B1E-94EE-81800678B3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" y="2259"/>
              <a:ext cx="58" cy="3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4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100</a:t>
              </a:r>
              <a:endParaRPr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371" name="Rectangle 125">
              <a:extLst>
                <a:ext uri="{FF2B5EF4-FFF2-40B4-BE49-F238E27FC236}">
                  <a16:creationId xmlns:a16="http://schemas.microsoft.com/office/drawing/2014/main" xmlns="" id="{DABFA80D-2FF2-4CA5-9C4A-1C768E9AE4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5" y="2805"/>
              <a:ext cx="19" cy="3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4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1</a:t>
              </a:r>
              <a:endParaRPr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372" name="Rectangle 126">
              <a:extLst>
                <a:ext uri="{FF2B5EF4-FFF2-40B4-BE49-F238E27FC236}">
                  <a16:creationId xmlns:a16="http://schemas.microsoft.com/office/drawing/2014/main" xmlns="" id="{D712C61E-D654-47B0-9F68-C74FB8DC0F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" y="2805"/>
              <a:ext cx="19" cy="3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4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2</a:t>
              </a:r>
              <a:endParaRPr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373" name="Rectangle 127">
              <a:extLst>
                <a:ext uri="{FF2B5EF4-FFF2-40B4-BE49-F238E27FC236}">
                  <a16:creationId xmlns:a16="http://schemas.microsoft.com/office/drawing/2014/main" xmlns="" id="{31C6B591-C545-489C-BE78-E9ECAC68CE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4" y="2805"/>
              <a:ext cx="19" cy="3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4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3</a:t>
              </a:r>
              <a:endParaRPr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374" name="Rectangle 128">
              <a:extLst>
                <a:ext uri="{FF2B5EF4-FFF2-40B4-BE49-F238E27FC236}">
                  <a16:creationId xmlns:a16="http://schemas.microsoft.com/office/drawing/2014/main" xmlns="" id="{3E11DD75-31B2-4D8E-92CC-DA9518F944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3" y="2805"/>
              <a:ext cx="19" cy="3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4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4</a:t>
              </a:r>
              <a:endParaRPr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375" name="Rectangle 129">
              <a:extLst>
                <a:ext uri="{FF2B5EF4-FFF2-40B4-BE49-F238E27FC236}">
                  <a16:creationId xmlns:a16="http://schemas.microsoft.com/office/drawing/2014/main" xmlns="" id="{BC80C84A-17C1-4152-9249-74BE155F66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3" y="2805"/>
              <a:ext cx="19" cy="3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4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5</a:t>
              </a:r>
              <a:endParaRPr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376" name="Rectangle 130">
              <a:extLst>
                <a:ext uri="{FF2B5EF4-FFF2-40B4-BE49-F238E27FC236}">
                  <a16:creationId xmlns:a16="http://schemas.microsoft.com/office/drawing/2014/main" xmlns="" id="{5591300F-8591-418A-A7DB-34FC06B94F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2" y="2805"/>
              <a:ext cx="19" cy="3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4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6</a:t>
              </a:r>
              <a:endParaRPr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377" name="Group 131">
            <a:extLst>
              <a:ext uri="{FF2B5EF4-FFF2-40B4-BE49-F238E27FC236}">
                <a16:creationId xmlns:a16="http://schemas.microsoft.com/office/drawing/2014/main" xmlns="" id="{4035105C-CC86-4F50-816E-C266F8DB9F68}"/>
              </a:ext>
            </a:extLst>
          </p:cNvPr>
          <p:cNvGrpSpPr>
            <a:grpSpLocks/>
          </p:cNvGrpSpPr>
          <p:nvPr/>
        </p:nvGrpSpPr>
        <p:grpSpPr bwMode="auto">
          <a:xfrm>
            <a:off x="5161515" y="1914870"/>
            <a:ext cx="801687" cy="396875"/>
            <a:chOff x="2475" y="1360"/>
            <a:chExt cx="505" cy="250"/>
          </a:xfrm>
        </p:grpSpPr>
        <p:sp>
          <p:nvSpPr>
            <p:cNvPr id="378" name="Line 132">
              <a:extLst>
                <a:ext uri="{FF2B5EF4-FFF2-40B4-BE49-F238E27FC236}">
                  <a16:creationId xmlns:a16="http://schemas.microsoft.com/office/drawing/2014/main" xmlns="" id="{8295B84B-5269-4B53-8644-B5E0F6BAE64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75" y="1360"/>
              <a:ext cx="505" cy="1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379" name="Line 133">
              <a:extLst>
                <a:ext uri="{FF2B5EF4-FFF2-40B4-BE49-F238E27FC236}">
                  <a16:creationId xmlns:a16="http://schemas.microsoft.com/office/drawing/2014/main" xmlns="" id="{E8848C40-750B-4928-B74F-90A9D2FD4AD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30" y="1364"/>
              <a:ext cx="1" cy="246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sp>
        <p:nvSpPr>
          <p:cNvPr id="380" name="Rectangle 134">
            <a:extLst>
              <a:ext uri="{FF2B5EF4-FFF2-40B4-BE49-F238E27FC236}">
                <a16:creationId xmlns:a16="http://schemas.microsoft.com/office/drawing/2014/main" xmlns="" id="{424F40FF-83A3-4BDD-AC82-154B6AC1E5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72177" y="1665632"/>
            <a:ext cx="1146175" cy="806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81" name="Rectangle 135">
            <a:extLst>
              <a:ext uri="{FF2B5EF4-FFF2-40B4-BE49-F238E27FC236}">
                <a16:creationId xmlns:a16="http://schemas.microsoft.com/office/drawing/2014/main" xmlns="" id="{1786EFD7-BE82-4495-80D9-7EEF859F6A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13452" y="1813270"/>
            <a:ext cx="914400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r>
              <a:rPr lang="zh-CN" altLang="en-US" sz="1600" b="1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客户信贷</a:t>
            </a:r>
          </a:p>
          <a:p>
            <a:r>
              <a:rPr lang="zh-CN" altLang="en-US" sz="1600" b="1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 记录</a:t>
            </a:r>
            <a:endParaRPr lang="zh-CN" altLang="en-US" sz="2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82" name="Rectangle 136">
            <a:extLst>
              <a:ext uri="{FF2B5EF4-FFF2-40B4-BE49-F238E27FC236}">
                <a16:creationId xmlns:a16="http://schemas.microsoft.com/office/drawing/2014/main" xmlns="" id="{B0A6F1D0-5CB6-47FF-A3A6-8A0D5DF301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76927" y="3108670"/>
            <a:ext cx="1719263" cy="28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83" name="Rectangle 137">
            <a:extLst>
              <a:ext uri="{FF2B5EF4-FFF2-40B4-BE49-F238E27FC236}">
                <a16:creationId xmlns:a16="http://schemas.microsoft.com/office/drawing/2014/main" xmlns="" id="{3A49DAE1-DE58-40CF-BDB4-41D9531764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43602" y="3149945"/>
            <a:ext cx="1077218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zh-CN" altLang="en-US" sz="1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获利能力分析</a:t>
            </a:r>
            <a:endParaRPr lang="zh-CN" altLang="en-US" sz="2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84" name="Rectangle 138">
            <a:extLst>
              <a:ext uri="{FF2B5EF4-FFF2-40B4-BE49-F238E27FC236}">
                <a16:creationId xmlns:a16="http://schemas.microsoft.com/office/drawing/2014/main" xmlns="" id="{A3003743-8F06-45EC-A118-58CEEC1626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63040" y="3051520"/>
            <a:ext cx="1568450" cy="522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85" name="Rectangle 139">
            <a:extLst>
              <a:ext uri="{FF2B5EF4-FFF2-40B4-BE49-F238E27FC236}">
                <a16:creationId xmlns:a16="http://schemas.microsoft.com/office/drawing/2014/main" xmlns="" id="{0EF5E2BD-B22C-439A-AD75-FA0B5907E4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66252" y="3108670"/>
            <a:ext cx="1077218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zh-CN" altLang="en-US" sz="1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销售信息系统</a:t>
            </a:r>
            <a:endParaRPr lang="zh-CN" altLang="en-US" sz="2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386" name="Group 140">
            <a:extLst>
              <a:ext uri="{FF2B5EF4-FFF2-40B4-BE49-F238E27FC236}">
                <a16:creationId xmlns:a16="http://schemas.microsoft.com/office/drawing/2014/main" xmlns="" id="{6E67F0B8-82DD-423A-BBE7-7DBD495BE4B9}"/>
              </a:ext>
            </a:extLst>
          </p:cNvPr>
          <p:cNvGrpSpPr>
            <a:grpSpLocks/>
          </p:cNvGrpSpPr>
          <p:nvPr/>
        </p:nvGrpSpPr>
        <p:grpSpPr bwMode="auto">
          <a:xfrm>
            <a:off x="3332715" y="4597745"/>
            <a:ext cx="1100137" cy="860425"/>
            <a:chOff x="1323" y="3050"/>
            <a:chExt cx="693" cy="542"/>
          </a:xfrm>
        </p:grpSpPr>
        <p:sp>
          <p:nvSpPr>
            <p:cNvPr id="387" name="Rectangle 141">
              <a:extLst>
                <a:ext uri="{FF2B5EF4-FFF2-40B4-BE49-F238E27FC236}">
                  <a16:creationId xmlns:a16="http://schemas.microsoft.com/office/drawing/2014/main" xmlns="" id="{AD0C6BF6-8A36-467B-A4EC-3CD1DE9C61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23" y="3050"/>
              <a:ext cx="677" cy="526"/>
            </a:xfrm>
            <a:prstGeom prst="rect">
              <a:avLst/>
            </a:prstGeom>
            <a:solidFill>
              <a:srgbClr val="EAEAF6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388" name="Rectangle 142">
              <a:extLst>
                <a:ext uri="{FF2B5EF4-FFF2-40B4-BE49-F238E27FC236}">
                  <a16:creationId xmlns:a16="http://schemas.microsoft.com/office/drawing/2014/main" xmlns="" id="{E640AF85-F9FD-42B6-BACF-B4F8D3B591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9" y="3067"/>
              <a:ext cx="677" cy="525"/>
            </a:xfrm>
            <a:prstGeom prst="rect">
              <a:avLst/>
            </a:prstGeom>
            <a:solidFill>
              <a:srgbClr val="84849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389" name="Rectangle 143">
              <a:extLst>
                <a:ext uri="{FF2B5EF4-FFF2-40B4-BE49-F238E27FC236}">
                  <a16:creationId xmlns:a16="http://schemas.microsoft.com/office/drawing/2014/main" xmlns="" id="{E183CDD5-A54B-4726-B8A3-8FE276DA76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1" y="3058"/>
              <a:ext cx="677" cy="526"/>
            </a:xfrm>
            <a:prstGeom prst="rect">
              <a:avLst/>
            </a:prstGeom>
            <a:solidFill>
              <a:srgbClr val="DCDCF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390" name="Group 144">
            <a:extLst>
              <a:ext uri="{FF2B5EF4-FFF2-40B4-BE49-F238E27FC236}">
                <a16:creationId xmlns:a16="http://schemas.microsoft.com/office/drawing/2014/main" xmlns="" id="{2510440C-D247-4376-B94E-A2A7C107D850}"/>
              </a:ext>
            </a:extLst>
          </p:cNvPr>
          <p:cNvGrpSpPr>
            <a:grpSpLocks/>
          </p:cNvGrpSpPr>
          <p:nvPr/>
        </p:nvGrpSpPr>
        <p:grpSpPr bwMode="auto">
          <a:xfrm>
            <a:off x="3666090" y="4961282"/>
            <a:ext cx="433387" cy="455613"/>
            <a:chOff x="1533" y="3279"/>
            <a:chExt cx="273" cy="287"/>
          </a:xfrm>
        </p:grpSpPr>
        <p:grpSp>
          <p:nvGrpSpPr>
            <p:cNvPr id="391" name="Group 145">
              <a:extLst>
                <a:ext uri="{FF2B5EF4-FFF2-40B4-BE49-F238E27FC236}">
                  <a16:creationId xmlns:a16="http://schemas.microsoft.com/office/drawing/2014/main" xmlns="" id="{788C8B2E-2B6C-4994-A3DE-6CC7326C046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533" y="3279"/>
              <a:ext cx="273" cy="287"/>
              <a:chOff x="1533" y="3279"/>
              <a:chExt cx="273" cy="287"/>
            </a:xfrm>
          </p:grpSpPr>
          <p:sp>
            <p:nvSpPr>
              <p:cNvPr id="396" name="Freeform 146">
                <a:extLst>
                  <a:ext uri="{FF2B5EF4-FFF2-40B4-BE49-F238E27FC236}">
                    <a16:creationId xmlns:a16="http://schemas.microsoft.com/office/drawing/2014/main" xmlns="" id="{7F57882F-575F-4552-B5D5-45CDAFE4C9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33" y="3279"/>
                <a:ext cx="273" cy="287"/>
              </a:xfrm>
              <a:custGeom>
                <a:avLst/>
                <a:gdLst>
                  <a:gd name="T0" fmla="*/ 0 w 273"/>
                  <a:gd name="T1" fmla="*/ 287 h 287"/>
                  <a:gd name="T2" fmla="*/ 0 w 273"/>
                  <a:gd name="T3" fmla="*/ 0 h 287"/>
                  <a:gd name="T4" fmla="*/ 197 w 273"/>
                  <a:gd name="T5" fmla="*/ 0 h 287"/>
                  <a:gd name="T6" fmla="*/ 273 w 273"/>
                  <a:gd name="T7" fmla="*/ 78 h 287"/>
                  <a:gd name="T8" fmla="*/ 273 w 273"/>
                  <a:gd name="T9" fmla="*/ 287 h 287"/>
                  <a:gd name="T10" fmla="*/ 0 w 273"/>
                  <a:gd name="T11" fmla="*/ 287 h 28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73"/>
                  <a:gd name="T19" fmla="*/ 0 h 287"/>
                  <a:gd name="T20" fmla="*/ 273 w 273"/>
                  <a:gd name="T21" fmla="*/ 287 h 28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73" h="287">
                    <a:moveTo>
                      <a:pt x="0" y="287"/>
                    </a:moveTo>
                    <a:lnTo>
                      <a:pt x="0" y="0"/>
                    </a:lnTo>
                    <a:lnTo>
                      <a:pt x="197" y="0"/>
                    </a:lnTo>
                    <a:lnTo>
                      <a:pt x="273" y="78"/>
                    </a:lnTo>
                    <a:lnTo>
                      <a:pt x="273" y="287"/>
                    </a:lnTo>
                    <a:lnTo>
                      <a:pt x="0" y="287"/>
                    </a:lnTo>
                    <a:close/>
                  </a:path>
                </a:pathLst>
              </a:custGeom>
              <a:solidFill>
                <a:srgbClr val="EAEAEA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397" name="Freeform 147">
                <a:extLst>
                  <a:ext uri="{FF2B5EF4-FFF2-40B4-BE49-F238E27FC236}">
                    <a16:creationId xmlns:a16="http://schemas.microsoft.com/office/drawing/2014/main" xmlns="" id="{FF96E17C-9AD8-4220-8595-DC7D6AD5D7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30" y="3279"/>
                <a:ext cx="76" cy="78"/>
              </a:xfrm>
              <a:custGeom>
                <a:avLst/>
                <a:gdLst>
                  <a:gd name="T0" fmla="*/ 0 w 76"/>
                  <a:gd name="T1" fmla="*/ 0 h 78"/>
                  <a:gd name="T2" fmla="*/ 20 w 76"/>
                  <a:gd name="T3" fmla="*/ 76 h 78"/>
                  <a:gd name="T4" fmla="*/ 28 w 76"/>
                  <a:gd name="T5" fmla="*/ 70 h 78"/>
                  <a:gd name="T6" fmla="*/ 40 w 76"/>
                  <a:gd name="T7" fmla="*/ 68 h 78"/>
                  <a:gd name="T8" fmla="*/ 56 w 76"/>
                  <a:gd name="T9" fmla="*/ 70 h 78"/>
                  <a:gd name="T10" fmla="*/ 76 w 76"/>
                  <a:gd name="T11" fmla="*/ 78 h 78"/>
                  <a:gd name="T12" fmla="*/ 0 w 76"/>
                  <a:gd name="T13" fmla="*/ 0 h 7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76"/>
                  <a:gd name="T22" fmla="*/ 0 h 78"/>
                  <a:gd name="T23" fmla="*/ 76 w 76"/>
                  <a:gd name="T24" fmla="*/ 78 h 78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76" h="78">
                    <a:moveTo>
                      <a:pt x="0" y="0"/>
                    </a:moveTo>
                    <a:lnTo>
                      <a:pt x="20" y="76"/>
                    </a:lnTo>
                    <a:lnTo>
                      <a:pt x="28" y="70"/>
                    </a:lnTo>
                    <a:lnTo>
                      <a:pt x="40" y="68"/>
                    </a:lnTo>
                    <a:lnTo>
                      <a:pt x="56" y="70"/>
                    </a:lnTo>
                    <a:lnTo>
                      <a:pt x="76" y="7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CBCB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398" name="Freeform 148">
                <a:extLst>
                  <a:ext uri="{FF2B5EF4-FFF2-40B4-BE49-F238E27FC236}">
                    <a16:creationId xmlns:a16="http://schemas.microsoft.com/office/drawing/2014/main" xmlns="" id="{DD67DD65-720E-47B2-8F62-67D367AA53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33" y="3279"/>
                <a:ext cx="273" cy="287"/>
              </a:xfrm>
              <a:custGeom>
                <a:avLst/>
                <a:gdLst>
                  <a:gd name="T0" fmla="*/ 0 w 273"/>
                  <a:gd name="T1" fmla="*/ 287 h 287"/>
                  <a:gd name="T2" fmla="*/ 0 w 273"/>
                  <a:gd name="T3" fmla="*/ 0 h 287"/>
                  <a:gd name="T4" fmla="*/ 197 w 273"/>
                  <a:gd name="T5" fmla="*/ 0 h 287"/>
                  <a:gd name="T6" fmla="*/ 273 w 273"/>
                  <a:gd name="T7" fmla="*/ 78 h 287"/>
                  <a:gd name="T8" fmla="*/ 273 w 273"/>
                  <a:gd name="T9" fmla="*/ 287 h 287"/>
                  <a:gd name="T10" fmla="*/ 0 w 273"/>
                  <a:gd name="T11" fmla="*/ 287 h 28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73"/>
                  <a:gd name="T19" fmla="*/ 0 h 287"/>
                  <a:gd name="T20" fmla="*/ 273 w 273"/>
                  <a:gd name="T21" fmla="*/ 287 h 28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73" h="287">
                    <a:moveTo>
                      <a:pt x="0" y="287"/>
                    </a:moveTo>
                    <a:lnTo>
                      <a:pt x="0" y="0"/>
                    </a:lnTo>
                    <a:lnTo>
                      <a:pt x="197" y="0"/>
                    </a:lnTo>
                    <a:lnTo>
                      <a:pt x="273" y="78"/>
                    </a:lnTo>
                    <a:lnTo>
                      <a:pt x="273" y="287"/>
                    </a:lnTo>
                    <a:lnTo>
                      <a:pt x="0" y="287"/>
                    </a:lnTo>
                    <a:close/>
                  </a:path>
                </a:pathLst>
              </a:cu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399" name="Freeform 149">
                <a:extLst>
                  <a:ext uri="{FF2B5EF4-FFF2-40B4-BE49-F238E27FC236}">
                    <a16:creationId xmlns:a16="http://schemas.microsoft.com/office/drawing/2014/main" xmlns="" id="{6C43E32C-76B1-4D92-ADEC-9D2DF6C5B9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30" y="3279"/>
                <a:ext cx="76" cy="78"/>
              </a:xfrm>
              <a:custGeom>
                <a:avLst/>
                <a:gdLst>
                  <a:gd name="T0" fmla="*/ 0 w 76"/>
                  <a:gd name="T1" fmla="*/ 0 h 78"/>
                  <a:gd name="T2" fmla="*/ 20 w 76"/>
                  <a:gd name="T3" fmla="*/ 76 h 78"/>
                  <a:gd name="T4" fmla="*/ 28 w 76"/>
                  <a:gd name="T5" fmla="*/ 70 h 78"/>
                  <a:gd name="T6" fmla="*/ 40 w 76"/>
                  <a:gd name="T7" fmla="*/ 68 h 78"/>
                  <a:gd name="T8" fmla="*/ 56 w 76"/>
                  <a:gd name="T9" fmla="*/ 70 h 78"/>
                  <a:gd name="T10" fmla="*/ 76 w 76"/>
                  <a:gd name="T11" fmla="*/ 78 h 7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76"/>
                  <a:gd name="T19" fmla="*/ 0 h 78"/>
                  <a:gd name="T20" fmla="*/ 76 w 76"/>
                  <a:gd name="T21" fmla="*/ 78 h 7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76" h="78">
                    <a:moveTo>
                      <a:pt x="0" y="0"/>
                    </a:moveTo>
                    <a:lnTo>
                      <a:pt x="20" y="76"/>
                    </a:lnTo>
                    <a:lnTo>
                      <a:pt x="28" y="70"/>
                    </a:lnTo>
                    <a:lnTo>
                      <a:pt x="40" y="68"/>
                    </a:lnTo>
                    <a:lnTo>
                      <a:pt x="56" y="70"/>
                    </a:lnTo>
                    <a:lnTo>
                      <a:pt x="76" y="78"/>
                    </a:lnTo>
                  </a:path>
                </a:pathLst>
              </a:cu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  <p:sp>
          <p:nvSpPr>
            <p:cNvPr id="392" name="Line 150">
              <a:extLst>
                <a:ext uri="{FF2B5EF4-FFF2-40B4-BE49-F238E27FC236}">
                  <a16:creationId xmlns:a16="http://schemas.microsoft.com/office/drawing/2014/main" xmlns="" id="{FC5C72A3-66A6-431A-A394-F13418B420B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71" y="3367"/>
              <a:ext cx="177" cy="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393" name="Line 151">
              <a:extLst>
                <a:ext uri="{FF2B5EF4-FFF2-40B4-BE49-F238E27FC236}">
                  <a16:creationId xmlns:a16="http://schemas.microsoft.com/office/drawing/2014/main" xmlns="" id="{287A69BD-C501-48F7-83F5-8C6ACD6057B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71" y="3409"/>
              <a:ext cx="177" cy="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394" name="Line 152">
              <a:extLst>
                <a:ext uri="{FF2B5EF4-FFF2-40B4-BE49-F238E27FC236}">
                  <a16:creationId xmlns:a16="http://schemas.microsoft.com/office/drawing/2014/main" xmlns="" id="{226C89BA-8A2E-4A0B-86F1-D5222C69D68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71" y="3452"/>
              <a:ext cx="177" cy="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395" name="Line 153">
              <a:extLst>
                <a:ext uri="{FF2B5EF4-FFF2-40B4-BE49-F238E27FC236}">
                  <a16:creationId xmlns:a16="http://schemas.microsoft.com/office/drawing/2014/main" xmlns="" id="{FBA775C2-6B0C-4015-BFA1-3ED52C131C9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71" y="3494"/>
              <a:ext cx="177" cy="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sp>
        <p:nvSpPr>
          <p:cNvPr id="400" name="Rectangle 154">
            <a:extLst>
              <a:ext uri="{FF2B5EF4-FFF2-40B4-BE49-F238E27FC236}">
                <a16:creationId xmlns:a16="http://schemas.microsoft.com/office/drawing/2014/main" xmlns="" id="{490BACF6-8CC2-4C53-9977-337CB257F4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43840" y="4631082"/>
            <a:ext cx="881062" cy="29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01" name="Rectangle 155">
            <a:extLst>
              <a:ext uri="{FF2B5EF4-FFF2-40B4-BE49-F238E27FC236}">
                <a16:creationId xmlns:a16="http://schemas.microsoft.com/office/drawing/2014/main" xmlns="" id="{8A67D275-5461-4850-9B2B-807E9A4D6B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10515" y="4672357"/>
            <a:ext cx="384175" cy="230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zh-CN" altLang="en-US" sz="1500" b="1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出货</a:t>
            </a:r>
            <a:endParaRPr lang="zh-CN" altLang="en-US" sz="2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402" name="Group 156">
            <a:extLst>
              <a:ext uri="{FF2B5EF4-FFF2-40B4-BE49-F238E27FC236}">
                <a16:creationId xmlns:a16="http://schemas.microsoft.com/office/drawing/2014/main" xmlns="" id="{9B2996D8-14C6-4110-AFB0-160FCCA1050E}"/>
              </a:ext>
            </a:extLst>
          </p:cNvPr>
          <p:cNvGrpSpPr>
            <a:grpSpLocks/>
          </p:cNvGrpSpPr>
          <p:nvPr/>
        </p:nvGrpSpPr>
        <p:grpSpPr bwMode="auto">
          <a:xfrm>
            <a:off x="3764515" y="5151782"/>
            <a:ext cx="1101725" cy="860425"/>
            <a:chOff x="1595" y="3399"/>
            <a:chExt cx="694" cy="542"/>
          </a:xfrm>
        </p:grpSpPr>
        <p:sp>
          <p:nvSpPr>
            <p:cNvPr id="403" name="Rectangle 157">
              <a:extLst>
                <a:ext uri="{FF2B5EF4-FFF2-40B4-BE49-F238E27FC236}">
                  <a16:creationId xmlns:a16="http://schemas.microsoft.com/office/drawing/2014/main" xmlns="" id="{4E83D6ED-0D29-41BA-806D-00660BC31F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5" y="3399"/>
              <a:ext cx="678" cy="526"/>
            </a:xfrm>
            <a:prstGeom prst="rect">
              <a:avLst/>
            </a:prstGeom>
            <a:solidFill>
              <a:srgbClr val="EAEAF6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404" name="Rectangle 158">
              <a:extLst>
                <a:ext uri="{FF2B5EF4-FFF2-40B4-BE49-F238E27FC236}">
                  <a16:creationId xmlns:a16="http://schemas.microsoft.com/office/drawing/2014/main" xmlns="" id="{A1BEE9ED-F98C-49D5-A180-D333D0C7B4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11" y="3415"/>
              <a:ext cx="678" cy="526"/>
            </a:xfrm>
            <a:prstGeom prst="rect">
              <a:avLst/>
            </a:prstGeom>
            <a:solidFill>
              <a:srgbClr val="84849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405" name="Rectangle 159">
              <a:extLst>
                <a:ext uri="{FF2B5EF4-FFF2-40B4-BE49-F238E27FC236}">
                  <a16:creationId xmlns:a16="http://schemas.microsoft.com/office/drawing/2014/main" xmlns="" id="{D0AA226E-2491-4679-B54E-74E5D3C300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03" y="3407"/>
              <a:ext cx="678" cy="526"/>
            </a:xfrm>
            <a:prstGeom prst="rect">
              <a:avLst/>
            </a:prstGeom>
            <a:solidFill>
              <a:srgbClr val="DCDCF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406" name="Group 160">
            <a:extLst>
              <a:ext uri="{FF2B5EF4-FFF2-40B4-BE49-F238E27FC236}">
                <a16:creationId xmlns:a16="http://schemas.microsoft.com/office/drawing/2014/main" xmlns="" id="{E700D93D-C485-433E-AF98-19521D4D763B}"/>
              </a:ext>
            </a:extLst>
          </p:cNvPr>
          <p:cNvGrpSpPr>
            <a:grpSpLocks/>
          </p:cNvGrpSpPr>
          <p:nvPr/>
        </p:nvGrpSpPr>
        <p:grpSpPr bwMode="auto">
          <a:xfrm>
            <a:off x="4099477" y="5515320"/>
            <a:ext cx="431800" cy="455612"/>
            <a:chOff x="1806" y="3628"/>
            <a:chExt cx="272" cy="287"/>
          </a:xfrm>
        </p:grpSpPr>
        <p:grpSp>
          <p:nvGrpSpPr>
            <p:cNvPr id="407" name="Group 161">
              <a:extLst>
                <a:ext uri="{FF2B5EF4-FFF2-40B4-BE49-F238E27FC236}">
                  <a16:creationId xmlns:a16="http://schemas.microsoft.com/office/drawing/2014/main" xmlns="" id="{3F16956F-DA09-4E96-B247-2BBC0967AED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06" y="3628"/>
              <a:ext cx="272" cy="287"/>
              <a:chOff x="1806" y="3628"/>
              <a:chExt cx="272" cy="287"/>
            </a:xfrm>
          </p:grpSpPr>
          <p:sp>
            <p:nvSpPr>
              <p:cNvPr id="412" name="Freeform 162">
                <a:extLst>
                  <a:ext uri="{FF2B5EF4-FFF2-40B4-BE49-F238E27FC236}">
                    <a16:creationId xmlns:a16="http://schemas.microsoft.com/office/drawing/2014/main" xmlns="" id="{0C8FC619-0761-4460-857D-6A3B31354D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6" y="3628"/>
                <a:ext cx="272" cy="287"/>
              </a:xfrm>
              <a:custGeom>
                <a:avLst/>
                <a:gdLst>
                  <a:gd name="T0" fmla="*/ 0 w 272"/>
                  <a:gd name="T1" fmla="*/ 287 h 287"/>
                  <a:gd name="T2" fmla="*/ 0 w 272"/>
                  <a:gd name="T3" fmla="*/ 0 h 287"/>
                  <a:gd name="T4" fmla="*/ 196 w 272"/>
                  <a:gd name="T5" fmla="*/ 0 h 287"/>
                  <a:gd name="T6" fmla="*/ 272 w 272"/>
                  <a:gd name="T7" fmla="*/ 78 h 287"/>
                  <a:gd name="T8" fmla="*/ 272 w 272"/>
                  <a:gd name="T9" fmla="*/ 287 h 287"/>
                  <a:gd name="T10" fmla="*/ 0 w 272"/>
                  <a:gd name="T11" fmla="*/ 287 h 28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72"/>
                  <a:gd name="T19" fmla="*/ 0 h 287"/>
                  <a:gd name="T20" fmla="*/ 272 w 272"/>
                  <a:gd name="T21" fmla="*/ 287 h 28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72" h="287">
                    <a:moveTo>
                      <a:pt x="0" y="287"/>
                    </a:moveTo>
                    <a:lnTo>
                      <a:pt x="0" y="0"/>
                    </a:lnTo>
                    <a:lnTo>
                      <a:pt x="196" y="0"/>
                    </a:lnTo>
                    <a:lnTo>
                      <a:pt x="272" y="78"/>
                    </a:lnTo>
                    <a:lnTo>
                      <a:pt x="272" y="287"/>
                    </a:lnTo>
                    <a:lnTo>
                      <a:pt x="0" y="287"/>
                    </a:lnTo>
                    <a:close/>
                  </a:path>
                </a:pathLst>
              </a:custGeom>
              <a:solidFill>
                <a:srgbClr val="EAEAEA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413" name="Freeform 163">
                <a:extLst>
                  <a:ext uri="{FF2B5EF4-FFF2-40B4-BE49-F238E27FC236}">
                    <a16:creationId xmlns:a16="http://schemas.microsoft.com/office/drawing/2014/main" xmlns="" id="{4863D0EC-1EAF-4B1C-8A93-922F69AE41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02" y="3628"/>
                <a:ext cx="76" cy="78"/>
              </a:xfrm>
              <a:custGeom>
                <a:avLst/>
                <a:gdLst>
                  <a:gd name="T0" fmla="*/ 0 w 76"/>
                  <a:gd name="T1" fmla="*/ 0 h 78"/>
                  <a:gd name="T2" fmla="*/ 20 w 76"/>
                  <a:gd name="T3" fmla="*/ 76 h 78"/>
                  <a:gd name="T4" fmla="*/ 28 w 76"/>
                  <a:gd name="T5" fmla="*/ 70 h 78"/>
                  <a:gd name="T6" fmla="*/ 40 w 76"/>
                  <a:gd name="T7" fmla="*/ 68 h 78"/>
                  <a:gd name="T8" fmla="*/ 56 w 76"/>
                  <a:gd name="T9" fmla="*/ 70 h 78"/>
                  <a:gd name="T10" fmla="*/ 76 w 76"/>
                  <a:gd name="T11" fmla="*/ 78 h 78"/>
                  <a:gd name="T12" fmla="*/ 0 w 76"/>
                  <a:gd name="T13" fmla="*/ 0 h 7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76"/>
                  <a:gd name="T22" fmla="*/ 0 h 78"/>
                  <a:gd name="T23" fmla="*/ 76 w 76"/>
                  <a:gd name="T24" fmla="*/ 78 h 78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76" h="78">
                    <a:moveTo>
                      <a:pt x="0" y="0"/>
                    </a:moveTo>
                    <a:lnTo>
                      <a:pt x="20" y="76"/>
                    </a:lnTo>
                    <a:lnTo>
                      <a:pt x="28" y="70"/>
                    </a:lnTo>
                    <a:lnTo>
                      <a:pt x="40" y="68"/>
                    </a:lnTo>
                    <a:lnTo>
                      <a:pt x="56" y="70"/>
                    </a:lnTo>
                    <a:lnTo>
                      <a:pt x="76" y="7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CBCB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414" name="Freeform 164">
                <a:extLst>
                  <a:ext uri="{FF2B5EF4-FFF2-40B4-BE49-F238E27FC236}">
                    <a16:creationId xmlns:a16="http://schemas.microsoft.com/office/drawing/2014/main" xmlns="" id="{5AEAFF05-F2BC-4756-A537-434F558171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6" y="3628"/>
                <a:ext cx="272" cy="287"/>
              </a:xfrm>
              <a:custGeom>
                <a:avLst/>
                <a:gdLst>
                  <a:gd name="T0" fmla="*/ 0 w 272"/>
                  <a:gd name="T1" fmla="*/ 287 h 287"/>
                  <a:gd name="T2" fmla="*/ 0 w 272"/>
                  <a:gd name="T3" fmla="*/ 0 h 287"/>
                  <a:gd name="T4" fmla="*/ 196 w 272"/>
                  <a:gd name="T5" fmla="*/ 0 h 287"/>
                  <a:gd name="T6" fmla="*/ 272 w 272"/>
                  <a:gd name="T7" fmla="*/ 78 h 287"/>
                  <a:gd name="T8" fmla="*/ 272 w 272"/>
                  <a:gd name="T9" fmla="*/ 287 h 287"/>
                  <a:gd name="T10" fmla="*/ 0 w 272"/>
                  <a:gd name="T11" fmla="*/ 287 h 28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72"/>
                  <a:gd name="T19" fmla="*/ 0 h 287"/>
                  <a:gd name="T20" fmla="*/ 272 w 272"/>
                  <a:gd name="T21" fmla="*/ 287 h 28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72" h="287">
                    <a:moveTo>
                      <a:pt x="0" y="287"/>
                    </a:moveTo>
                    <a:lnTo>
                      <a:pt x="0" y="0"/>
                    </a:lnTo>
                    <a:lnTo>
                      <a:pt x="196" y="0"/>
                    </a:lnTo>
                    <a:lnTo>
                      <a:pt x="272" y="78"/>
                    </a:lnTo>
                    <a:lnTo>
                      <a:pt x="272" y="287"/>
                    </a:lnTo>
                    <a:lnTo>
                      <a:pt x="0" y="287"/>
                    </a:lnTo>
                    <a:close/>
                  </a:path>
                </a:pathLst>
              </a:cu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415" name="Freeform 165">
                <a:extLst>
                  <a:ext uri="{FF2B5EF4-FFF2-40B4-BE49-F238E27FC236}">
                    <a16:creationId xmlns:a16="http://schemas.microsoft.com/office/drawing/2014/main" xmlns="" id="{2FCFAB4A-ED1E-4FA0-84CA-3A5FE81954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02" y="3628"/>
                <a:ext cx="76" cy="78"/>
              </a:xfrm>
              <a:custGeom>
                <a:avLst/>
                <a:gdLst>
                  <a:gd name="T0" fmla="*/ 0 w 76"/>
                  <a:gd name="T1" fmla="*/ 0 h 78"/>
                  <a:gd name="T2" fmla="*/ 20 w 76"/>
                  <a:gd name="T3" fmla="*/ 76 h 78"/>
                  <a:gd name="T4" fmla="*/ 28 w 76"/>
                  <a:gd name="T5" fmla="*/ 70 h 78"/>
                  <a:gd name="T6" fmla="*/ 40 w 76"/>
                  <a:gd name="T7" fmla="*/ 68 h 78"/>
                  <a:gd name="T8" fmla="*/ 56 w 76"/>
                  <a:gd name="T9" fmla="*/ 70 h 78"/>
                  <a:gd name="T10" fmla="*/ 76 w 76"/>
                  <a:gd name="T11" fmla="*/ 78 h 7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76"/>
                  <a:gd name="T19" fmla="*/ 0 h 78"/>
                  <a:gd name="T20" fmla="*/ 76 w 76"/>
                  <a:gd name="T21" fmla="*/ 78 h 7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76" h="78">
                    <a:moveTo>
                      <a:pt x="0" y="0"/>
                    </a:moveTo>
                    <a:lnTo>
                      <a:pt x="20" y="76"/>
                    </a:lnTo>
                    <a:lnTo>
                      <a:pt x="28" y="70"/>
                    </a:lnTo>
                    <a:lnTo>
                      <a:pt x="40" y="68"/>
                    </a:lnTo>
                    <a:lnTo>
                      <a:pt x="56" y="70"/>
                    </a:lnTo>
                    <a:lnTo>
                      <a:pt x="76" y="78"/>
                    </a:lnTo>
                  </a:path>
                </a:pathLst>
              </a:cu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  <p:sp>
          <p:nvSpPr>
            <p:cNvPr id="408" name="Line 166">
              <a:extLst>
                <a:ext uri="{FF2B5EF4-FFF2-40B4-BE49-F238E27FC236}">
                  <a16:creationId xmlns:a16="http://schemas.microsoft.com/office/drawing/2014/main" xmlns="" id="{9160204D-F36E-4ACB-9509-05B35C44570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44" y="3716"/>
              <a:ext cx="176" cy="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409" name="Line 167">
              <a:extLst>
                <a:ext uri="{FF2B5EF4-FFF2-40B4-BE49-F238E27FC236}">
                  <a16:creationId xmlns:a16="http://schemas.microsoft.com/office/drawing/2014/main" xmlns="" id="{1148BEBF-4C72-40CA-B1D1-0915C21955A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44" y="3758"/>
              <a:ext cx="176" cy="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410" name="Line 168">
              <a:extLst>
                <a:ext uri="{FF2B5EF4-FFF2-40B4-BE49-F238E27FC236}">
                  <a16:creationId xmlns:a16="http://schemas.microsoft.com/office/drawing/2014/main" xmlns="" id="{EE3E0893-D698-4AB8-ADB4-59103FAB930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44" y="3801"/>
              <a:ext cx="176" cy="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411" name="Line 169">
              <a:extLst>
                <a:ext uri="{FF2B5EF4-FFF2-40B4-BE49-F238E27FC236}">
                  <a16:creationId xmlns:a16="http://schemas.microsoft.com/office/drawing/2014/main" xmlns="" id="{CAA800A1-FFB9-4C3E-B10F-254EBFDFE31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44" y="3843"/>
              <a:ext cx="176" cy="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sp>
        <p:nvSpPr>
          <p:cNvPr id="416" name="Rectangle 170">
            <a:extLst>
              <a:ext uri="{FF2B5EF4-FFF2-40B4-BE49-F238E27FC236}">
                <a16:creationId xmlns:a16="http://schemas.microsoft.com/office/drawing/2014/main" xmlns="" id="{884C5D09-E073-43C9-B083-90D36A0E40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0065" y="5161307"/>
            <a:ext cx="1069975" cy="300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17" name="Rectangle 171">
            <a:extLst>
              <a:ext uri="{FF2B5EF4-FFF2-40B4-BE49-F238E27FC236}">
                <a16:creationId xmlns:a16="http://schemas.microsoft.com/office/drawing/2014/main" xmlns="" id="{5A259A46-5F96-4F17-B3AC-CCA3DA215B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86740" y="5204170"/>
            <a:ext cx="7620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zh-CN" altLang="en-US" sz="1500" b="1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销售订单</a:t>
            </a:r>
            <a:endParaRPr lang="zh-CN" altLang="en-US" sz="2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87483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SD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主数据</a:t>
            </a:r>
            <a:r>
              <a:rPr lang="en-US" altLang="zh-CN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-</a:t>
            </a:r>
            <a:r>
              <a:rPr lang="zh-CN" altLang="en-US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信用额度管理</a:t>
            </a:r>
            <a:endParaRPr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xmlns="" id="{578A6D24-D0F2-4B55-BA7F-F692F49AE7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96278" y="192157"/>
            <a:ext cx="58674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zh-TW" altLang="en-US" sz="2400" b="1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aphicFrame>
        <p:nvGraphicFramePr>
          <p:cNvPr id="1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91500683"/>
              </p:ext>
            </p:extLst>
          </p:nvPr>
        </p:nvGraphicFramePr>
        <p:xfrm>
          <a:off x="4701989" y="2005911"/>
          <a:ext cx="2395537" cy="365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31" name="剪辑" r:id="rId3" imgW="3032125" imgH="4533900" progId="">
                  <p:embed/>
                </p:oleObj>
              </mc:Choice>
              <mc:Fallback>
                <p:oleObj name="剪辑" r:id="rId3" imgW="3032125" imgH="453390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lum contrast="-54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01989" y="2005911"/>
                        <a:ext cx="2395537" cy="3657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Line 5"/>
          <p:cNvSpPr>
            <a:spLocks noChangeShapeType="1"/>
          </p:cNvSpPr>
          <p:nvPr/>
        </p:nvSpPr>
        <p:spPr bwMode="auto">
          <a:xfrm>
            <a:off x="3978089" y="2794898"/>
            <a:ext cx="774700" cy="41275"/>
          </a:xfrm>
          <a:prstGeom prst="line">
            <a:avLst/>
          </a:prstGeom>
          <a:noFill/>
          <a:ln w="76200">
            <a:solidFill>
              <a:schemeClr val="hlink"/>
            </a:solidFill>
            <a:round/>
            <a:headEnd/>
            <a:tailEnd type="stealth" w="lg" len="lg"/>
          </a:ln>
          <a:scene3d>
            <a:camera prst="legacyPerspectiveTopRight"/>
            <a:lightRig rig="legacyFlat3" dir="b"/>
          </a:scene3d>
          <a:sp3d extrusionH="887400" prstMaterial="legacyMatte">
            <a:bevelT w="13500" h="13500" prst="angle"/>
            <a:bevelB w="13500" h="13500" prst="angle"/>
            <a:extrusionClr>
              <a:schemeClr val="hlink"/>
            </a:extrusionClr>
          </a:sp3d>
        </p:spPr>
        <p:txBody>
          <a:bodyPr anchor="ctr">
            <a:spAutoFit/>
            <a:flatTx/>
          </a:bodyPr>
          <a:lstStyle/>
          <a:p>
            <a:endParaRPr lang="zh-CN" altLang="en-US" sz="140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15" name="Rectangle 6"/>
          <p:cNvSpPr>
            <a:spLocks noChangeArrowheads="1"/>
          </p:cNvSpPr>
          <p:nvPr/>
        </p:nvSpPr>
        <p:spPr bwMode="auto">
          <a:xfrm>
            <a:off x="2227076" y="2507561"/>
            <a:ext cx="1655763" cy="576262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r>
              <a:rPr kumimoji="1" lang="zh-CN" altLang="en-US" dirty="0">
                <a:solidFill>
                  <a:srgbClr val="FFFFFF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销售订单</a:t>
            </a:r>
            <a:endParaRPr kumimoji="1" lang="zh-CN" altLang="en-US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16" name="Text Box 7"/>
          <p:cNvSpPr txBox="1">
            <a:spLocks noChangeArrowheads="1"/>
          </p:cNvSpPr>
          <p:nvPr/>
        </p:nvSpPr>
        <p:spPr bwMode="auto">
          <a:xfrm rot="691348">
            <a:off x="4886139" y="1774819"/>
            <a:ext cx="2236787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信用检查标准</a:t>
            </a:r>
          </a:p>
          <a:p>
            <a:endParaRPr kumimoji="1" lang="zh-CN" altLang="en-US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17" name="Line 8"/>
          <p:cNvSpPr>
            <a:spLocks noChangeShapeType="1"/>
          </p:cNvSpPr>
          <p:nvPr/>
        </p:nvSpPr>
        <p:spPr bwMode="auto">
          <a:xfrm>
            <a:off x="3978089" y="3731523"/>
            <a:ext cx="774700" cy="41275"/>
          </a:xfrm>
          <a:prstGeom prst="line">
            <a:avLst/>
          </a:prstGeom>
          <a:noFill/>
          <a:ln w="76200">
            <a:solidFill>
              <a:schemeClr val="hlink"/>
            </a:solidFill>
            <a:round/>
            <a:headEnd/>
            <a:tailEnd type="stealth" w="lg" len="lg"/>
          </a:ln>
          <a:scene3d>
            <a:camera prst="legacyPerspectiveTopRight"/>
            <a:lightRig rig="legacyFlat3" dir="b"/>
          </a:scene3d>
          <a:sp3d extrusionH="887400" prstMaterial="legacyMatte">
            <a:bevelT w="13500" h="13500" prst="angle"/>
            <a:bevelB w="13500" h="13500" prst="angle"/>
            <a:extrusionClr>
              <a:schemeClr val="hlink"/>
            </a:extrusionClr>
          </a:sp3d>
        </p:spPr>
        <p:txBody>
          <a:bodyPr anchor="ctr">
            <a:spAutoFit/>
            <a:flatTx/>
          </a:bodyPr>
          <a:lstStyle/>
          <a:p>
            <a:endParaRPr lang="zh-CN" altLang="en-US" sz="140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18" name="Rectangle 9"/>
          <p:cNvSpPr>
            <a:spLocks noChangeArrowheads="1"/>
          </p:cNvSpPr>
          <p:nvPr/>
        </p:nvSpPr>
        <p:spPr bwMode="auto">
          <a:xfrm>
            <a:off x="2227076" y="3444186"/>
            <a:ext cx="1655763" cy="576262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r>
              <a:rPr kumimoji="1" lang="zh-CN" altLang="en-US" dirty="0">
                <a:solidFill>
                  <a:srgbClr val="FFFFFF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交货单</a:t>
            </a:r>
            <a:endParaRPr kumimoji="1" lang="zh-CN" altLang="en-US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19" name="Text Box 10"/>
          <p:cNvSpPr txBox="1">
            <a:spLocks noChangeArrowheads="1"/>
          </p:cNvSpPr>
          <p:nvPr/>
        </p:nvSpPr>
        <p:spPr bwMode="auto">
          <a:xfrm>
            <a:off x="4988676" y="2742028"/>
            <a:ext cx="1982346" cy="228831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buClr>
                <a:srgbClr val="F48B00"/>
              </a:buClr>
            </a:pPr>
            <a:endParaRPr lang="en-US" altLang="zh-CN" sz="1600" dirty="0">
              <a:solidFill>
                <a:srgbClr val="00FF00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>
              <a:lnSpc>
                <a:spcPct val="105000"/>
              </a:lnSpc>
              <a:spcBef>
                <a:spcPct val="20000"/>
              </a:spcBef>
              <a:spcAft>
                <a:spcPct val="5000"/>
              </a:spcAft>
              <a:buClr>
                <a:srgbClr val="FC0128"/>
              </a:buClr>
              <a:buSzPct val="125000"/>
              <a:buFontTx/>
              <a:buChar char="•"/>
            </a:pPr>
            <a:r>
              <a:rPr kumimoji="1" lang="zh-CN" altLang="zh-CN" sz="1400" i="1" dirty="0">
                <a:solidFill>
                  <a:sysClr val="windowText" lastClr="0000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订单最大限额</a:t>
            </a:r>
            <a:endParaRPr kumimoji="1" lang="zh-CN" altLang="en-US" sz="1400" i="1" dirty="0">
              <a:solidFill>
                <a:sysClr val="windowText" lastClr="000000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>
              <a:lnSpc>
                <a:spcPct val="105000"/>
              </a:lnSpc>
              <a:spcBef>
                <a:spcPct val="20000"/>
              </a:spcBef>
              <a:spcAft>
                <a:spcPct val="5000"/>
              </a:spcAft>
              <a:buClr>
                <a:srgbClr val="FC0128"/>
              </a:buClr>
              <a:buSzPct val="125000"/>
              <a:buFontTx/>
              <a:buChar char="•"/>
            </a:pPr>
            <a:r>
              <a:rPr kumimoji="1" lang="zh-CN" altLang="zh-CN" sz="1400" i="1" dirty="0">
                <a:solidFill>
                  <a:sysClr val="windowText" lastClr="0000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最大欠款额</a:t>
            </a:r>
          </a:p>
          <a:p>
            <a:pPr>
              <a:lnSpc>
                <a:spcPct val="105000"/>
              </a:lnSpc>
              <a:spcBef>
                <a:spcPct val="20000"/>
              </a:spcBef>
              <a:spcAft>
                <a:spcPct val="5000"/>
              </a:spcAft>
              <a:buClr>
                <a:srgbClr val="FC0128"/>
              </a:buClr>
              <a:buSzPct val="125000"/>
              <a:buFontTx/>
              <a:buChar char="•"/>
            </a:pPr>
            <a:r>
              <a:rPr kumimoji="1" lang="zh-CN" altLang="zh-CN" sz="1400" i="1" dirty="0">
                <a:solidFill>
                  <a:sysClr val="windowText" lastClr="0000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最早未清项</a:t>
            </a:r>
          </a:p>
          <a:p>
            <a:pPr>
              <a:lnSpc>
                <a:spcPct val="105000"/>
              </a:lnSpc>
              <a:spcBef>
                <a:spcPct val="20000"/>
              </a:spcBef>
              <a:spcAft>
                <a:spcPct val="5000"/>
              </a:spcAft>
              <a:buClr>
                <a:srgbClr val="FC0128"/>
              </a:buClr>
              <a:buSzPct val="125000"/>
              <a:buFontTx/>
              <a:buChar char="•"/>
            </a:pPr>
            <a:r>
              <a:rPr kumimoji="1" lang="zh-CN" altLang="zh-CN" sz="1400" i="1" dirty="0">
                <a:solidFill>
                  <a:sysClr val="windowText" lastClr="0000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催款等级的最大限制</a:t>
            </a:r>
          </a:p>
          <a:p>
            <a:pPr>
              <a:lnSpc>
                <a:spcPct val="105000"/>
              </a:lnSpc>
              <a:spcBef>
                <a:spcPct val="20000"/>
              </a:spcBef>
              <a:spcAft>
                <a:spcPct val="5000"/>
              </a:spcAft>
              <a:buClr>
                <a:srgbClr val="FC0128"/>
              </a:buClr>
              <a:buSzPct val="125000"/>
              <a:buFontTx/>
              <a:buChar char="•"/>
            </a:pPr>
            <a:r>
              <a:rPr kumimoji="1" lang="zh-CN" altLang="zh-CN" sz="1400" i="1" dirty="0">
                <a:solidFill>
                  <a:sysClr val="windowText" lastClr="0000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客户自定义</a:t>
            </a:r>
            <a:r>
              <a:rPr kumimoji="1" lang="zh-CN" altLang="zh-CN" sz="1400" i="1" dirty="0" smtClean="0">
                <a:solidFill>
                  <a:sysClr val="windowText" lastClr="0000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检查</a:t>
            </a:r>
            <a:endParaRPr kumimoji="1" lang="en-US" altLang="zh-CN" sz="1400" i="1" dirty="0" smtClean="0">
              <a:solidFill>
                <a:sysClr val="windowText" lastClr="000000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>
              <a:lnSpc>
                <a:spcPct val="105000"/>
              </a:lnSpc>
              <a:spcBef>
                <a:spcPct val="20000"/>
              </a:spcBef>
              <a:spcAft>
                <a:spcPct val="5000"/>
              </a:spcAft>
              <a:buClr>
                <a:srgbClr val="FC0128"/>
              </a:buClr>
              <a:buSzPct val="125000"/>
              <a:buFontTx/>
              <a:buChar char="•"/>
            </a:pPr>
            <a:endParaRPr kumimoji="1" lang="en-US" altLang="zh-CN" sz="1400" i="1" dirty="0">
              <a:solidFill>
                <a:sysClr val="windowText" lastClr="000000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>
              <a:lnSpc>
                <a:spcPct val="105000"/>
              </a:lnSpc>
              <a:spcBef>
                <a:spcPct val="20000"/>
              </a:spcBef>
              <a:spcAft>
                <a:spcPct val="5000"/>
              </a:spcAft>
              <a:buClr>
                <a:srgbClr val="FC0128"/>
              </a:buClr>
              <a:buSzPct val="125000"/>
              <a:buFontTx/>
              <a:buChar char="•"/>
            </a:pPr>
            <a:endParaRPr kumimoji="1" lang="en-US" altLang="zh-CN" sz="1400" i="1" dirty="0" smtClean="0">
              <a:solidFill>
                <a:sysClr val="windowText" lastClr="000000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25" name="Text Box 11"/>
          <p:cNvSpPr txBox="1">
            <a:spLocks noChangeArrowheads="1"/>
          </p:cNvSpPr>
          <p:nvPr/>
        </p:nvSpPr>
        <p:spPr bwMode="auto">
          <a:xfrm>
            <a:off x="8088126" y="2693298"/>
            <a:ext cx="1752600" cy="400110"/>
          </a:xfrm>
          <a:prstGeom prst="rect">
            <a:avLst/>
          </a:prstGeom>
          <a:noFill/>
          <a:ln w="12700">
            <a:solidFill>
              <a:schemeClr val="accent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>
                <a:srgbClr val="F48B00"/>
              </a:buClr>
            </a:pPr>
            <a:r>
              <a:rPr lang="zh-CN" altLang="en-US" sz="2000">
                <a:solidFill>
                  <a:sysClr val="windowText" lastClr="0000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警告</a:t>
            </a:r>
          </a:p>
        </p:txBody>
      </p:sp>
      <p:sp>
        <p:nvSpPr>
          <p:cNvPr id="26" name="Text Box 12"/>
          <p:cNvSpPr txBox="1">
            <a:spLocks noChangeArrowheads="1"/>
          </p:cNvSpPr>
          <p:nvPr/>
        </p:nvSpPr>
        <p:spPr bwMode="auto">
          <a:xfrm>
            <a:off x="8088126" y="3758511"/>
            <a:ext cx="1752600" cy="400110"/>
          </a:xfrm>
          <a:prstGeom prst="rect">
            <a:avLst/>
          </a:prstGeom>
          <a:noFill/>
          <a:ln w="12700">
            <a:solidFill>
              <a:srgbClr val="FFFF00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>
                <a:srgbClr val="F48B00"/>
              </a:buClr>
            </a:pPr>
            <a:r>
              <a:rPr lang="zh-CN" altLang="en-US" sz="2000">
                <a:solidFill>
                  <a:sysClr val="windowText" lastClr="0000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提请审批</a:t>
            </a:r>
          </a:p>
        </p:txBody>
      </p:sp>
      <p:sp>
        <p:nvSpPr>
          <p:cNvPr id="27" name="Text Box 13"/>
          <p:cNvSpPr txBox="1">
            <a:spLocks noChangeArrowheads="1"/>
          </p:cNvSpPr>
          <p:nvPr/>
        </p:nvSpPr>
        <p:spPr bwMode="auto">
          <a:xfrm>
            <a:off x="8088126" y="4826898"/>
            <a:ext cx="1752600" cy="400110"/>
          </a:xfrm>
          <a:prstGeom prst="rect">
            <a:avLst/>
          </a:prstGeom>
          <a:noFill/>
          <a:ln w="12700">
            <a:solidFill>
              <a:srgbClr val="FF0000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>
                <a:srgbClr val="F48B00"/>
              </a:buClr>
            </a:pPr>
            <a:r>
              <a:rPr lang="zh-CN" altLang="en-US" sz="2000">
                <a:solidFill>
                  <a:sysClr val="windowText" lastClr="0000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拒绝</a:t>
            </a:r>
          </a:p>
        </p:txBody>
      </p:sp>
      <p:sp>
        <p:nvSpPr>
          <p:cNvPr id="28" name="AutoShape 14"/>
          <p:cNvSpPr>
            <a:spLocks noChangeArrowheads="1"/>
          </p:cNvSpPr>
          <p:nvPr/>
        </p:nvSpPr>
        <p:spPr bwMode="auto">
          <a:xfrm>
            <a:off x="7097526" y="3615666"/>
            <a:ext cx="685800" cy="685800"/>
          </a:xfrm>
          <a:prstGeom prst="rightArrow">
            <a:avLst>
              <a:gd name="adj1" fmla="val 50000"/>
              <a:gd name="adj2" fmla="val 25000"/>
            </a:avLst>
          </a:prstGeom>
          <a:solidFill>
            <a:schemeClr val="bg2"/>
          </a:solidFill>
          <a:ln w="12700">
            <a:solidFill>
              <a:schemeClr val="tx2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 sz="140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29" name="Text Box 15"/>
          <p:cNvSpPr txBox="1">
            <a:spLocks noChangeArrowheads="1"/>
          </p:cNvSpPr>
          <p:nvPr/>
        </p:nvSpPr>
        <p:spPr bwMode="auto">
          <a:xfrm>
            <a:off x="2514414" y="851798"/>
            <a:ext cx="1296987" cy="40011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000" b="1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时机</a:t>
            </a:r>
          </a:p>
        </p:txBody>
      </p:sp>
      <p:sp>
        <p:nvSpPr>
          <p:cNvPr id="30" name="Text Box 16"/>
          <p:cNvSpPr txBox="1">
            <a:spLocks noChangeArrowheads="1"/>
          </p:cNvSpPr>
          <p:nvPr/>
        </p:nvSpPr>
        <p:spPr bwMode="auto">
          <a:xfrm>
            <a:off x="5251264" y="851798"/>
            <a:ext cx="1296987" cy="40011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000" b="1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标准</a:t>
            </a:r>
          </a:p>
        </p:txBody>
      </p:sp>
      <p:sp>
        <p:nvSpPr>
          <p:cNvPr id="31" name="Text Box 17"/>
          <p:cNvSpPr txBox="1">
            <a:spLocks noChangeArrowheads="1"/>
          </p:cNvSpPr>
          <p:nvPr/>
        </p:nvSpPr>
        <p:spPr bwMode="auto">
          <a:xfrm>
            <a:off x="8275451" y="851798"/>
            <a:ext cx="1296988" cy="40011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000" b="1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结果</a:t>
            </a:r>
          </a:p>
        </p:txBody>
      </p:sp>
      <p:sp>
        <p:nvSpPr>
          <p:cNvPr id="32" name="Line 18"/>
          <p:cNvSpPr>
            <a:spLocks noChangeShapeType="1"/>
          </p:cNvSpPr>
          <p:nvPr/>
        </p:nvSpPr>
        <p:spPr bwMode="auto">
          <a:xfrm>
            <a:off x="3971739" y="4668148"/>
            <a:ext cx="774700" cy="41275"/>
          </a:xfrm>
          <a:prstGeom prst="line">
            <a:avLst/>
          </a:prstGeom>
          <a:noFill/>
          <a:ln w="76200">
            <a:solidFill>
              <a:schemeClr val="hlink"/>
            </a:solidFill>
            <a:round/>
            <a:headEnd/>
            <a:tailEnd type="stealth" w="lg" len="lg"/>
          </a:ln>
          <a:scene3d>
            <a:camera prst="legacyPerspectiveTopRight"/>
            <a:lightRig rig="legacyFlat3" dir="b"/>
          </a:scene3d>
          <a:sp3d extrusionH="887400" prstMaterial="legacyMatte">
            <a:bevelT w="13500" h="13500" prst="angle"/>
            <a:bevelB w="13500" h="13500" prst="angle"/>
            <a:extrusionClr>
              <a:schemeClr val="hlink"/>
            </a:extrusionClr>
          </a:sp3d>
        </p:spPr>
        <p:txBody>
          <a:bodyPr anchor="ctr">
            <a:spAutoFit/>
            <a:flatTx/>
          </a:bodyPr>
          <a:lstStyle/>
          <a:p>
            <a:endParaRPr lang="zh-CN" altLang="en-US" sz="140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33" name="Rectangle 19"/>
          <p:cNvSpPr>
            <a:spLocks noChangeArrowheads="1"/>
          </p:cNvSpPr>
          <p:nvPr/>
        </p:nvSpPr>
        <p:spPr bwMode="auto">
          <a:xfrm>
            <a:off x="2220726" y="4379223"/>
            <a:ext cx="1655763" cy="576263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r>
              <a:rPr kumimoji="1" lang="zh-CN" altLang="en-US" dirty="0">
                <a:solidFill>
                  <a:srgbClr val="FFFFFF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发货</a:t>
            </a:r>
            <a:endParaRPr kumimoji="1" lang="zh-CN" altLang="en-US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79510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SD 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组织架构</a:t>
            </a:r>
          </a:p>
        </p:txBody>
      </p:sp>
      <p:sp>
        <p:nvSpPr>
          <p:cNvPr id="487" name="内容占位符 2">
            <a:extLst>
              <a:ext uri="{FF2B5EF4-FFF2-40B4-BE49-F238E27FC236}">
                <a16:creationId xmlns:a16="http://schemas.microsoft.com/office/drawing/2014/main" xmlns="" id="{F110CD82-4A82-4DDF-A0C4-4F4225AE89E6}"/>
              </a:ext>
            </a:extLst>
          </p:cNvPr>
          <p:cNvSpPr txBox="1">
            <a:spLocks/>
          </p:cNvSpPr>
          <p:nvPr/>
        </p:nvSpPr>
        <p:spPr>
          <a:xfrm>
            <a:off x="239486" y="887482"/>
            <a:ext cx="11386457" cy="238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None/>
            </a:pPr>
            <a:r>
              <a:rPr lang="zh-TW" altLang="en-US" sz="2000" b="1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销售</a:t>
            </a:r>
            <a:r>
              <a:rPr lang="zh-TW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组织（</a:t>
            </a:r>
            <a:r>
              <a:rPr lang="en-US" altLang="zh-TW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Sales Organization</a:t>
            </a:r>
            <a:r>
              <a:rPr lang="zh-TW" altLang="en-US" sz="2000" b="1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endParaRPr lang="en-US" altLang="zh-TW" sz="2000" b="1" dirty="0" smtClean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>
              <a:buClr>
                <a:srgbClr val="0070C4"/>
              </a:buClr>
              <a:buSzPct val="100000"/>
              <a:buNone/>
            </a:pPr>
            <a:r>
              <a:rPr lang="zh-TW" altLang="en-US" sz="18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销售</a:t>
            </a:r>
            <a:r>
              <a:rPr lang="zh-TW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和分销产品的组织单元</a:t>
            </a:r>
            <a:r>
              <a:rPr lang="zh-TW" altLang="en-US" sz="18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  <a:r>
              <a:rPr lang="zh-CN" altLang="en-US" sz="18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每个</a:t>
            </a:r>
            <a:r>
              <a:rPr lang="zh-CN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销售组织代表一个</a:t>
            </a:r>
            <a:r>
              <a:rPr lang="zh-CN" altLang="en-US" sz="18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行政上的</a:t>
            </a:r>
            <a:r>
              <a:rPr lang="zh-CN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销售单元</a:t>
            </a:r>
            <a:r>
              <a:rPr lang="zh-CN" altLang="en-US" sz="18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  <a:endParaRPr lang="en-US" altLang="zh-CN" sz="1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buFont typeface="Wingdings" pitchFamily="2" charset="2"/>
              <a:buNone/>
            </a:pPr>
            <a:r>
              <a:rPr lang="zh-CN" altLang="en-US" sz="18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可以</a:t>
            </a:r>
            <a:r>
              <a:rPr lang="zh-CN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通过销售组织</a:t>
            </a:r>
            <a:r>
              <a:rPr lang="zh-CN" altLang="en-US" sz="18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完成区域性</a:t>
            </a:r>
            <a:r>
              <a:rPr lang="zh-CN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的市场的划分。每个销售事务都是在某个销售组织内部进行。</a:t>
            </a:r>
            <a:endParaRPr lang="en-US" altLang="zh-TW" sz="1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buFont typeface="Wingdings" pitchFamily="2" charset="2"/>
              <a:buNone/>
            </a:pPr>
            <a:endParaRPr lang="en-US" altLang="zh-CN" sz="2000" dirty="0">
              <a:solidFill>
                <a:srgbClr val="C2C2C2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buFontTx/>
              <a:buNone/>
            </a:pP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buFontTx/>
              <a:buNone/>
            </a:pP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TW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74608" y="2082472"/>
            <a:ext cx="5676417" cy="372365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sp>
        <p:nvSpPr>
          <p:cNvPr id="7" name="矩形 8"/>
          <p:cNvSpPr>
            <a:spLocks noChangeArrowheads="1"/>
          </p:cNvSpPr>
          <p:nvPr/>
        </p:nvSpPr>
        <p:spPr bwMode="auto">
          <a:xfrm>
            <a:off x="2964117" y="4420911"/>
            <a:ext cx="647763" cy="241765"/>
          </a:xfrm>
          <a:prstGeom prst="rect">
            <a:avLst/>
          </a:prstGeom>
          <a:solidFill>
            <a:srgbClr val="DDF2FF"/>
          </a:solidFill>
          <a:ln w="9525" algn="ctr">
            <a:noFill/>
            <a:round/>
            <a:headEnd/>
            <a:tailEnd type="triangle" w="med" len="med"/>
          </a:ln>
        </p:spPr>
        <p:txBody>
          <a:bodyPr wrap="none" lIns="90000" tIns="46800" rIns="90000" bIns="46800" anchor="ctr"/>
          <a:lstStyle/>
          <a:p>
            <a:pPr marL="244475" indent="-244475" algn="ctr">
              <a:buClr>
                <a:schemeClr val="accent1"/>
              </a:buClr>
              <a:buSzPct val="80000"/>
              <a:buFont typeface="Wingdings" pitchFamily="2" charset="2"/>
              <a:buNone/>
            </a:pPr>
            <a:r>
              <a:rPr lang="zh-CN" altLang="en-US" sz="1200" dirty="0">
                <a:ea typeface="Arial Unicode MS" pitchFamily="34" charset="-122"/>
                <a:cs typeface="Arial Unicode MS" pitchFamily="34" charset="-122"/>
              </a:rPr>
              <a:t>销售组织</a:t>
            </a:r>
          </a:p>
        </p:txBody>
      </p:sp>
      <p:sp>
        <p:nvSpPr>
          <p:cNvPr id="8" name="矩形 8"/>
          <p:cNvSpPr>
            <a:spLocks noChangeArrowheads="1"/>
          </p:cNvSpPr>
          <p:nvPr/>
        </p:nvSpPr>
        <p:spPr bwMode="auto">
          <a:xfrm>
            <a:off x="4134549" y="4688160"/>
            <a:ext cx="1104963" cy="225425"/>
          </a:xfrm>
          <a:prstGeom prst="rect">
            <a:avLst/>
          </a:prstGeom>
          <a:solidFill>
            <a:srgbClr val="DDF2FF"/>
          </a:solidFill>
          <a:ln w="9525" algn="ctr">
            <a:noFill/>
            <a:round/>
            <a:headEnd/>
            <a:tailEnd type="triangle" w="med" len="med"/>
          </a:ln>
        </p:spPr>
        <p:txBody>
          <a:bodyPr wrap="none" lIns="90000" tIns="46800" rIns="90000" bIns="46800" anchor="ctr"/>
          <a:lstStyle/>
          <a:p>
            <a:pPr marL="244475" indent="-244475" algn="ctr">
              <a:buClr>
                <a:schemeClr val="accent1"/>
              </a:buClr>
              <a:buSzPct val="80000"/>
              <a:buFont typeface="Wingdings" pitchFamily="2" charset="2"/>
              <a:buNone/>
            </a:pPr>
            <a:r>
              <a:rPr lang="zh-CN" altLang="en-US" sz="1200" dirty="0">
                <a:ea typeface="Arial Unicode MS" pitchFamily="34" charset="-122"/>
                <a:cs typeface="Arial Unicode MS" pitchFamily="34" charset="-122"/>
              </a:rPr>
              <a:t>销售</a:t>
            </a:r>
            <a:r>
              <a:rPr lang="zh-CN" altLang="en-US" sz="1200" dirty="0" smtClean="0">
                <a:ea typeface="Arial Unicode MS" pitchFamily="34" charset="-122"/>
                <a:cs typeface="Arial Unicode MS" pitchFamily="34" charset="-122"/>
              </a:rPr>
              <a:t>组织 </a:t>
            </a:r>
            <a:r>
              <a:rPr lang="en-US" altLang="zh-CN" sz="1200" dirty="0" smtClean="0">
                <a:ea typeface="Arial Unicode MS" pitchFamily="34" charset="-122"/>
                <a:cs typeface="Arial Unicode MS" pitchFamily="34" charset="-122"/>
              </a:rPr>
              <a:t>2000</a:t>
            </a:r>
            <a:endParaRPr lang="zh-CN" altLang="en-US" sz="1200" dirty="0"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9" name="矩形 8"/>
          <p:cNvSpPr>
            <a:spLocks noChangeArrowheads="1"/>
          </p:cNvSpPr>
          <p:nvPr/>
        </p:nvSpPr>
        <p:spPr bwMode="auto">
          <a:xfrm>
            <a:off x="6603429" y="4688161"/>
            <a:ext cx="606425" cy="225425"/>
          </a:xfrm>
          <a:prstGeom prst="rect">
            <a:avLst/>
          </a:prstGeom>
          <a:solidFill>
            <a:srgbClr val="DDF2FF"/>
          </a:solidFill>
          <a:ln w="9525" algn="ctr">
            <a:noFill/>
            <a:round/>
            <a:headEnd/>
            <a:tailEnd type="triangle" w="med" len="med"/>
          </a:ln>
        </p:spPr>
        <p:txBody>
          <a:bodyPr wrap="none" lIns="90000" tIns="46800" rIns="90000" bIns="46800" anchor="ctr"/>
          <a:lstStyle/>
          <a:p>
            <a:pPr marL="244475" indent="-244475" algn="ctr">
              <a:buClr>
                <a:schemeClr val="accent1"/>
              </a:buClr>
              <a:buSzPct val="80000"/>
              <a:buFont typeface="Wingdings" pitchFamily="2" charset="2"/>
              <a:buNone/>
            </a:pPr>
            <a:r>
              <a:rPr lang="zh-CN" altLang="en-US" sz="1200" dirty="0">
                <a:ea typeface="Arial Unicode MS" pitchFamily="34" charset="-122"/>
                <a:cs typeface="Arial Unicode MS" pitchFamily="34" charset="-122"/>
              </a:rPr>
              <a:t>销售组织</a:t>
            </a:r>
          </a:p>
        </p:txBody>
      </p:sp>
      <p:sp>
        <p:nvSpPr>
          <p:cNvPr id="10" name="矩形 13"/>
          <p:cNvSpPr>
            <a:spLocks noChangeArrowheads="1"/>
          </p:cNvSpPr>
          <p:nvPr/>
        </p:nvSpPr>
        <p:spPr bwMode="auto">
          <a:xfrm>
            <a:off x="3403618" y="5089282"/>
            <a:ext cx="1337356" cy="212725"/>
          </a:xfrm>
          <a:prstGeom prst="rect">
            <a:avLst/>
          </a:prstGeom>
          <a:solidFill>
            <a:srgbClr val="FFE1E1"/>
          </a:solidFill>
          <a:ln w="9525" algn="ctr">
            <a:solidFill>
              <a:srgbClr val="FFE1E1"/>
            </a:solidFill>
            <a:round/>
            <a:headEnd/>
            <a:tailEnd type="triangle" w="med" len="med"/>
          </a:ln>
        </p:spPr>
        <p:txBody>
          <a:bodyPr wrap="none" lIns="90000" tIns="46800" rIns="90000" bIns="46800" anchor="ctr"/>
          <a:lstStyle/>
          <a:p>
            <a:pPr marL="244475" indent="-244475" algn="ctr">
              <a:buClr>
                <a:schemeClr val="accent1"/>
              </a:buClr>
              <a:buSzPct val="80000"/>
              <a:buFont typeface="Wingdings" pitchFamily="2" charset="2"/>
              <a:buNone/>
            </a:pPr>
            <a:r>
              <a:rPr lang="zh-CN" altLang="en-US" sz="1600" dirty="0" smtClean="0">
                <a:ea typeface="Arial Unicode MS" pitchFamily="34" charset="-122"/>
                <a:cs typeface="Arial Unicode MS" pitchFamily="34" charset="-122"/>
              </a:rPr>
              <a:t>科顺总公司</a:t>
            </a:r>
            <a:r>
              <a:rPr lang="zh-CN" altLang="en-US" sz="1600" dirty="0">
                <a:ea typeface="Arial Unicode MS" pitchFamily="34" charset="-122"/>
                <a:cs typeface="Arial Unicode MS" pitchFamily="34" charset="-122"/>
              </a:rPr>
              <a:t>代码</a:t>
            </a:r>
          </a:p>
        </p:txBody>
      </p:sp>
      <p:sp>
        <p:nvSpPr>
          <p:cNvPr id="11" name="矩形 13"/>
          <p:cNvSpPr>
            <a:spLocks noChangeArrowheads="1"/>
          </p:cNvSpPr>
          <p:nvPr/>
        </p:nvSpPr>
        <p:spPr bwMode="auto">
          <a:xfrm>
            <a:off x="6603429" y="5089282"/>
            <a:ext cx="1201738" cy="212725"/>
          </a:xfrm>
          <a:prstGeom prst="rect">
            <a:avLst/>
          </a:prstGeom>
          <a:solidFill>
            <a:srgbClr val="FFE1E1"/>
          </a:solidFill>
          <a:ln w="9525" algn="ctr">
            <a:solidFill>
              <a:srgbClr val="FFE1E1"/>
            </a:solidFill>
            <a:round/>
            <a:headEnd/>
            <a:tailEnd type="triangle" w="med" len="med"/>
          </a:ln>
        </p:spPr>
        <p:txBody>
          <a:bodyPr wrap="none" lIns="90000" tIns="46800" rIns="90000" bIns="46800" anchor="ctr"/>
          <a:lstStyle/>
          <a:p>
            <a:pPr marL="244475" indent="-244475" algn="ctr">
              <a:buClr>
                <a:schemeClr val="accent1"/>
              </a:buClr>
              <a:buSzPct val="80000"/>
              <a:buFont typeface="Wingdings" pitchFamily="2" charset="2"/>
              <a:buNone/>
            </a:pPr>
            <a:r>
              <a:rPr lang="zh-CN" altLang="en-US" sz="1600" dirty="0" smtClean="0">
                <a:ea typeface="Arial Unicode MS" pitchFamily="34" charset="-122"/>
                <a:cs typeface="Arial Unicode MS" pitchFamily="34" charset="-122"/>
              </a:rPr>
              <a:t>顺德公司</a:t>
            </a:r>
            <a:r>
              <a:rPr lang="zh-CN" altLang="en-US" sz="1600" dirty="0">
                <a:ea typeface="Arial Unicode MS" pitchFamily="34" charset="-122"/>
                <a:cs typeface="Arial Unicode MS" pitchFamily="34" charset="-122"/>
              </a:rPr>
              <a:t>代码</a:t>
            </a:r>
          </a:p>
        </p:txBody>
      </p:sp>
      <p:sp>
        <p:nvSpPr>
          <p:cNvPr id="12" name="矩形 11"/>
          <p:cNvSpPr>
            <a:spLocks noChangeArrowheads="1"/>
          </p:cNvSpPr>
          <p:nvPr/>
        </p:nvSpPr>
        <p:spPr bwMode="auto">
          <a:xfrm>
            <a:off x="5247691" y="3235118"/>
            <a:ext cx="730250" cy="23018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 type="triangle" w="med" len="med"/>
          </a:ln>
        </p:spPr>
        <p:txBody>
          <a:bodyPr wrap="none" lIns="90000" tIns="46800" rIns="90000" bIns="46800" anchor="ctr"/>
          <a:lstStyle/>
          <a:p>
            <a:pPr marL="244475" indent="-244475" algn="ctr">
              <a:buClr>
                <a:schemeClr val="accent1"/>
              </a:buClr>
              <a:buSzPct val="80000"/>
              <a:buFont typeface="Wingdings" pitchFamily="2" charset="2"/>
              <a:buNone/>
            </a:pPr>
            <a:r>
              <a:rPr lang="zh-CN" altLang="en-US" sz="1200" dirty="0">
                <a:ea typeface="Arial Unicode MS" pitchFamily="34" charset="-122"/>
                <a:cs typeface="Arial Unicode MS" pitchFamily="34" charset="-122"/>
              </a:rPr>
              <a:t>客户端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信用额度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9994" y="930275"/>
            <a:ext cx="8216537" cy="511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080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跨公司交易</a:t>
            </a:r>
            <a:endParaRPr lang="zh-CN" altLang="en-US" dirty="0"/>
          </a:p>
        </p:txBody>
      </p:sp>
      <p:grpSp>
        <p:nvGrpSpPr>
          <p:cNvPr id="4" name="Group 4"/>
          <p:cNvGrpSpPr>
            <a:grpSpLocks/>
          </p:cNvGrpSpPr>
          <p:nvPr/>
        </p:nvGrpSpPr>
        <p:grpSpPr bwMode="auto">
          <a:xfrm>
            <a:off x="1389072" y="733389"/>
            <a:ext cx="8421688" cy="4267200"/>
            <a:chOff x="236" y="624"/>
            <a:chExt cx="5305" cy="3456"/>
          </a:xfrm>
        </p:grpSpPr>
        <p:sp>
          <p:nvSpPr>
            <p:cNvPr id="5" name="Rectangle 93"/>
            <p:cNvSpPr>
              <a:spLocks noChangeArrowheads="1"/>
            </p:cNvSpPr>
            <p:nvPr/>
          </p:nvSpPr>
          <p:spPr bwMode="auto">
            <a:xfrm>
              <a:off x="534" y="3949"/>
              <a:ext cx="3407" cy="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6" name="Group 89"/>
            <p:cNvGrpSpPr>
              <a:grpSpLocks/>
            </p:cNvGrpSpPr>
            <p:nvPr/>
          </p:nvGrpSpPr>
          <p:grpSpPr bwMode="auto">
            <a:xfrm>
              <a:off x="1200" y="2164"/>
              <a:ext cx="2016" cy="1916"/>
              <a:chOff x="1138" y="2066"/>
              <a:chExt cx="2187" cy="1916"/>
            </a:xfrm>
          </p:grpSpPr>
          <p:sp>
            <p:nvSpPr>
              <p:cNvPr id="91" name="Oval 92"/>
              <p:cNvSpPr>
                <a:spLocks noChangeArrowheads="1"/>
              </p:cNvSpPr>
              <p:nvPr/>
            </p:nvSpPr>
            <p:spPr bwMode="auto">
              <a:xfrm>
                <a:off x="1138" y="2066"/>
                <a:ext cx="2172" cy="1901"/>
              </a:xfrm>
              <a:prstGeom prst="ellipse">
                <a:avLst/>
              </a:prstGeom>
              <a:solidFill>
                <a:srgbClr val="79F2E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2" name="Oval 91"/>
              <p:cNvSpPr>
                <a:spLocks noChangeArrowheads="1"/>
              </p:cNvSpPr>
              <p:nvPr/>
            </p:nvSpPr>
            <p:spPr bwMode="auto">
              <a:xfrm>
                <a:off x="1154" y="2081"/>
                <a:ext cx="2171" cy="1901"/>
              </a:xfrm>
              <a:prstGeom prst="ellipse">
                <a:avLst/>
              </a:prstGeom>
              <a:solidFill>
                <a:srgbClr val="138C8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3" name="Oval 90"/>
              <p:cNvSpPr>
                <a:spLocks noChangeArrowheads="1"/>
              </p:cNvSpPr>
              <p:nvPr/>
            </p:nvSpPr>
            <p:spPr bwMode="auto">
              <a:xfrm>
                <a:off x="1146" y="2074"/>
                <a:ext cx="2172" cy="1900"/>
              </a:xfrm>
              <a:prstGeom prst="ellipse">
                <a:avLst/>
              </a:prstGeom>
              <a:solidFill>
                <a:srgbClr val="21E9D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7" name="Group 85"/>
            <p:cNvGrpSpPr>
              <a:grpSpLocks/>
            </p:cNvGrpSpPr>
            <p:nvPr/>
          </p:nvGrpSpPr>
          <p:grpSpPr bwMode="auto">
            <a:xfrm>
              <a:off x="1536" y="3035"/>
              <a:ext cx="1401" cy="700"/>
              <a:chOff x="1536" y="3035"/>
              <a:chExt cx="1401" cy="700"/>
            </a:xfrm>
          </p:grpSpPr>
          <p:sp>
            <p:nvSpPr>
              <p:cNvPr id="88" name="Rectangle 88"/>
              <p:cNvSpPr>
                <a:spLocks noChangeArrowheads="1"/>
              </p:cNvSpPr>
              <p:nvPr/>
            </p:nvSpPr>
            <p:spPr bwMode="auto">
              <a:xfrm>
                <a:off x="1551" y="3050"/>
                <a:ext cx="1386" cy="685"/>
              </a:xfrm>
              <a:prstGeom prst="rect">
                <a:avLst/>
              </a:prstGeom>
              <a:solidFill>
                <a:srgbClr val="77E5D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9" name="Rectangle 87"/>
              <p:cNvSpPr>
                <a:spLocks noChangeArrowheads="1"/>
              </p:cNvSpPr>
              <p:nvPr/>
            </p:nvSpPr>
            <p:spPr bwMode="auto">
              <a:xfrm>
                <a:off x="1536" y="3035"/>
                <a:ext cx="1386" cy="685"/>
              </a:xfrm>
              <a:prstGeom prst="rect">
                <a:avLst/>
              </a:prstGeom>
              <a:solidFill>
                <a:srgbClr val="117F7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0" name="Rectangle 86"/>
              <p:cNvSpPr>
                <a:spLocks noChangeArrowheads="1"/>
              </p:cNvSpPr>
              <p:nvPr/>
            </p:nvSpPr>
            <p:spPr bwMode="auto">
              <a:xfrm>
                <a:off x="1543" y="3042"/>
                <a:ext cx="1387" cy="685"/>
              </a:xfrm>
              <a:prstGeom prst="rect">
                <a:avLst/>
              </a:prstGeom>
              <a:solidFill>
                <a:srgbClr val="1DD3C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8" name="Rectangle 84"/>
            <p:cNvSpPr>
              <a:spLocks noChangeArrowheads="1"/>
            </p:cNvSpPr>
            <p:nvPr/>
          </p:nvSpPr>
          <p:spPr bwMode="auto">
            <a:xfrm>
              <a:off x="1396" y="3071"/>
              <a:ext cx="1701" cy="68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" name="Rectangle 83"/>
            <p:cNvSpPr>
              <a:spLocks noChangeArrowheads="1"/>
            </p:cNvSpPr>
            <p:nvPr/>
          </p:nvSpPr>
          <p:spPr bwMode="auto">
            <a:xfrm>
              <a:off x="2010" y="3104"/>
              <a:ext cx="0" cy="2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endParaRPr lang="en-US" altLang="zh-TW" sz="2400" dirty="0"/>
            </a:p>
          </p:txBody>
        </p:sp>
        <p:sp>
          <p:nvSpPr>
            <p:cNvPr id="10" name="Rectangle 82"/>
            <p:cNvSpPr>
              <a:spLocks noChangeArrowheads="1"/>
            </p:cNvSpPr>
            <p:nvPr/>
          </p:nvSpPr>
          <p:spPr bwMode="auto">
            <a:xfrm>
              <a:off x="1709" y="3312"/>
              <a:ext cx="1150" cy="2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zh-CN" altLang="en-US" sz="2200" b="1" dirty="0" smtClean="0">
                  <a:solidFill>
                    <a:srgbClr val="000000"/>
                  </a:solidFill>
                </a:rPr>
                <a:t>销售组织</a:t>
              </a:r>
              <a:r>
                <a:rPr lang="en-US" altLang="zh-CN" sz="2400" dirty="0"/>
                <a:t> </a:t>
              </a:r>
              <a:r>
                <a:rPr lang="en-US" altLang="zh-CN" sz="2400" dirty="0" smtClean="0"/>
                <a:t>2000</a:t>
              </a:r>
              <a:endParaRPr lang="en-US" altLang="zh-CN" sz="2200" b="1" dirty="0" smtClean="0">
                <a:solidFill>
                  <a:srgbClr val="000000"/>
                </a:solidFill>
              </a:endParaRPr>
            </a:p>
          </p:txBody>
        </p:sp>
        <p:sp>
          <p:nvSpPr>
            <p:cNvPr id="11" name="Rectangle 81"/>
            <p:cNvSpPr>
              <a:spLocks noChangeArrowheads="1"/>
            </p:cNvSpPr>
            <p:nvPr/>
          </p:nvSpPr>
          <p:spPr bwMode="auto">
            <a:xfrm>
              <a:off x="2044" y="3522"/>
              <a:ext cx="0" cy="2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endParaRPr lang="en-US" altLang="zh-TW" sz="2400" dirty="0"/>
            </a:p>
          </p:txBody>
        </p:sp>
        <p:grpSp>
          <p:nvGrpSpPr>
            <p:cNvPr id="12" name="Group 78"/>
            <p:cNvGrpSpPr>
              <a:grpSpLocks/>
            </p:cNvGrpSpPr>
            <p:nvPr/>
          </p:nvGrpSpPr>
          <p:grpSpPr bwMode="auto">
            <a:xfrm>
              <a:off x="1364" y="1461"/>
              <a:ext cx="434" cy="1398"/>
              <a:chOff x="1364" y="1461"/>
              <a:chExt cx="434" cy="1398"/>
            </a:xfrm>
          </p:grpSpPr>
          <p:sp>
            <p:nvSpPr>
              <p:cNvPr id="86" name="Freeform 80"/>
              <p:cNvSpPr>
                <a:spLocks/>
              </p:cNvSpPr>
              <p:nvPr/>
            </p:nvSpPr>
            <p:spPr bwMode="auto">
              <a:xfrm>
                <a:off x="1364" y="1461"/>
                <a:ext cx="400" cy="1323"/>
              </a:xfrm>
              <a:custGeom>
                <a:avLst/>
                <a:gdLst>
                  <a:gd name="T0" fmla="*/ 16 w 400"/>
                  <a:gd name="T1" fmla="*/ 0 h 1323"/>
                  <a:gd name="T2" fmla="*/ 0 w 400"/>
                  <a:gd name="T3" fmla="*/ 4 h 1323"/>
                  <a:gd name="T4" fmla="*/ 385 w 400"/>
                  <a:gd name="T5" fmla="*/ 1323 h 1323"/>
                  <a:gd name="T6" fmla="*/ 400 w 400"/>
                  <a:gd name="T7" fmla="*/ 1320 h 1323"/>
                  <a:gd name="T8" fmla="*/ 16 w 400"/>
                  <a:gd name="T9" fmla="*/ 0 h 132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00"/>
                  <a:gd name="T16" fmla="*/ 0 h 1323"/>
                  <a:gd name="T17" fmla="*/ 400 w 400"/>
                  <a:gd name="T18" fmla="*/ 1323 h 132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00" h="1323">
                    <a:moveTo>
                      <a:pt x="16" y="0"/>
                    </a:moveTo>
                    <a:lnTo>
                      <a:pt x="0" y="4"/>
                    </a:lnTo>
                    <a:lnTo>
                      <a:pt x="385" y="1323"/>
                    </a:lnTo>
                    <a:lnTo>
                      <a:pt x="400" y="132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7" name="Freeform 79"/>
              <p:cNvSpPr>
                <a:spLocks/>
              </p:cNvSpPr>
              <p:nvPr/>
            </p:nvSpPr>
            <p:spPr bwMode="auto">
              <a:xfrm>
                <a:off x="1713" y="2768"/>
                <a:ext cx="85" cy="91"/>
              </a:xfrm>
              <a:custGeom>
                <a:avLst/>
                <a:gdLst>
                  <a:gd name="T0" fmla="*/ 0 w 85"/>
                  <a:gd name="T1" fmla="*/ 22 h 91"/>
                  <a:gd name="T2" fmla="*/ 66 w 85"/>
                  <a:gd name="T3" fmla="*/ 91 h 91"/>
                  <a:gd name="T4" fmla="*/ 85 w 85"/>
                  <a:gd name="T5" fmla="*/ 0 h 91"/>
                  <a:gd name="T6" fmla="*/ 0 w 85"/>
                  <a:gd name="T7" fmla="*/ 22 h 9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85"/>
                  <a:gd name="T13" fmla="*/ 0 h 91"/>
                  <a:gd name="T14" fmla="*/ 85 w 85"/>
                  <a:gd name="T15" fmla="*/ 91 h 9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85" h="91">
                    <a:moveTo>
                      <a:pt x="0" y="22"/>
                    </a:moveTo>
                    <a:lnTo>
                      <a:pt x="66" y="91"/>
                    </a:lnTo>
                    <a:lnTo>
                      <a:pt x="85" y="0"/>
                    </a:lnTo>
                    <a:lnTo>
                      <a:pt x="0" y="22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13" name="Rectangle 77"/>
            <p:cNvSpPr>
              <a:spLocks noChangeArrowheads="1"/>
            </p:cNvSpPr>
            <p:nvPr/>
          </p:nvSpPr>
          <p:spPr bwMode="auto">
            <a:xfrm>
              <a:off x="769" y="1607"/>
              <a:ext cx="680" cy="2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" name="Rectangle 76"/>
            <p:cNvSpPr>
              <a:spLocks noChangeArrowheads="1"/>
            </p:cNvSpPr>
            <p:nvPr/>
          </p:nvSpPr>
          <p:spPr bwMode="auto">
            <a:xfrm>
              <a:off x="529" y="1674"/>
              <a:ext cx="905" cy="1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zh-CN" altLang="en-US" b="1" dirty="0"/>
                <a:t>跨公司销售订单</a:t>
              </a:r>
              <a:endParaRPr lang="en-US" altLang="zh-TW" b="1" dirty="0"/>
            </a:p>
          </p:txBody>
        </p:sp>
        <p:sp>
          <p:nvSpPr>
            <p:cNvPr id="15" name="Rectangle 75"/>
            <p:cNvSpPr>
              <a:spLocks noChangeArrowheads="1"/>
            </p:cNvSpPr>
            <p:nvPr/>
          </p:nvSpPr>
          <p:spPr bwMode="auto">
            <a:xfrm>
              <a:off x="2513" y="983"/>
              <a:ext cx="684" cy="2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" name="Rectangle 74"/>
            <p:cNvSpPr>
              <a:spLocks noChangeArrowheads="1"/>
            </p:cNvSpPr>
            <p:nvPr/>
          </p:nvSpPr>
          <p:spPr bwMode="auto">
            <a:xfrm>
              <a:off x="2570" y="1019"/>
              <a:ext cx="259" cy="1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zh-CN" altLang="en-US" b="1"/>
                <a:t>交货</a:t>
              </a:r>
              <a:endParaRPr lang="en-US" altLang="zh-TW" b="1"/>
            </a:p>
          </p:txBody>
        </p:sp>
        <p:grpSp>
          <p:nvGrpSpPr>
            <p:cNvPr id="17" name="Group 71"/>
            <p:cNvGrpSpPr>
              <a:grpSpLocks/>
            </p:cNvGrpSpPr>
            <p:nvPr/>
          </p:nvGrpSpPr>
          <p:grpSpPr bwMode="auto">
            <a:xfrm>
              <a:off x="1630" y="1420"/>
              <a:ext cx="516" cy="1415"/>
              <a:chOff x="1630" y="1420"/>
              <a:chExt cx="516" cy="1415"/>
            </a:xfrm>
          </p:grpSpPr>
          <p:sp>
            <p:nvSpPr>
              <p:cNvPr id="84" name="Freeform 73"/>
              <p:cNvSpPr>
                <a:spLocks/>
              </p:cNvSpPr>
              <p:nvPr/>
            </p:nvSpPr>
            <p:spPr bwMode="auto">
              <a:xfrm>
                <a:off x="1664" y="1494"/>
                <a:ext cx="482" cy="1341"/>
              </a:xfrm>
              <a:custGeom>
                <a:avLst/>
                <a:gdLst>
                  <a:gd name="T0" fmla="*/ 467 w 482"/>
                  <a:gd name="T1" fmla="*/ 1341 h 1341"/>
                  <a:gd name="T2" fmla="*/ 482 w 482"/>
                  <a:gd name="T3" fmla="*/ 1336 h 1341"/>
                  <a:gd name="T4" fmla="*/ 15 w 482"/>
                  <a:gd name="T5" fmla="*/ 0 h 1341"/>
                  <a:gd name="T6" fmla="*/ 0 w 482"/>
                  <a:gd name="T7" fmla="*/ 6 h 1341"/>
                  <a:gd name="T8" fmla="*/ 467 w 482"/>
                  <a:gd name="T9" fmla="*/ 1341 h 134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82"/>
                  <a:gd name="T16" fmla="*/ 0 h 1341"/>
                  <a:gd name="T17" fmla="*/ 482 w 482"/>
                  <a:gd name="T18" fmla="*/ 1341 h 134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82" h="1341">
                    <a:moveTo>
                      <a:pt x="467" y="1341"/>
                    </a:moveTo>
                    <a:lnTo>
                      <a:pt x="482" y="1336"/>
                    </a:lnTo>
                    <a:lnTo>
                      <a:pt x="15" y="0"/>
                    </a:lnTo>
                    <a:lnTo>
                      <a:pt x="0" y="6"/>
                    </a:lnTo>
                    <a:lnTo>
                      <a:pt x="467" y="1341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5" name="Freeform 72"/>
              <p:cNvSpPr>
                <a:spLocks/>
              </p:cNvSpPr>
              <p:nvPr/>
            </p:nvSpPr>
            <p:spPr bwMode="auto">
              <a:xfrm>
                <a:off x="1630" y="1420"/>
                <a:ext cx="85" cy="92"/>
              </a:xfrm>
              <a:custGeom>
                <a:avLst/>
                <a:gdLst>
                  <a:gd name="T0" fmla="*/ 85 w 85"/>
                  <a:gd name="T1" fmla="*/ 65 h 92"/>
                  <a:gd name="T2" fmla="*/ 13 w 85"/>
                  <a:gd name="T3" fmla="*/ 0 h 92"/>
                  <a:gd name="T4" fmla="*/ 0 w 85"/>
                  <a:gd name="T5" fmla="*/ 92 h 92"/>
                  <a:gd name="T6" fmla="*/ 85 w 85"/>
                  <a:gd name="T7" fmla="*/ 65 h 9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85"/>
                  <a:gd name="T13" fmla="*/ 0 h 92"/>
                  <a:gd name="T14" fmla="*/ 85 w 85"/>
                  <a:gd name="T15" fmla="*/ 92 h 9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85" h="92">
                    <a:moveTo>
                      <a:pt x="85" y="65"/>
                    </a:moveTo>
                    <a:lnTo>
                      <a:pt x="13" y="0"/>
                    </a:lnTo>
                    <a:lnTo>
                      <a:pt x="0" y="92"/>
                    </a:lnTo>
                    <a:lnTo>
                      <a:pt x="85" y="65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18" name="Rectangle 70"/>
            <p:cNvSpPr>
              <a:spLocks noChangeArrowheads="1"/>
            </p:cNvSpPr>
            <p:nvPr/>
          </p:nvSpPr>
          <p:spPr bwMode="auto">
            <a:xfrm>
              <a:off x="1807" y="1638"/>
              <a:ext cx="806" cy="2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" name="Rectangle 69"/>
            <p:cNvSpPr>
              <a:spLocks noChangeArrowheads="1"/>
            </p:cNvSpPr>
            <p:nvPr/>
          </p:nvSpPr>
          <p:spPr bwMode="auto">
            <a:xfrm>
              <a:off x="1862" y="1674"/>
              <a:ext cx="259" cy="1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zh-CN" altLang="en-US" b="1"/>
                <a:t>发票</a:t>
              </a:r>
              <a:endParaRPr lang="en-US" altLang="zh-TW" b="1"/>
            </a:p>
          </p:txBody>
        </p:sp>
        <p:sp>
          <p:nvSpPr>
            <p:cNvPr id="20" name="Rectangle 68"/>
            <p:cNvSpPr>
              <a:spLocks noChangeArrowheads="1"/>
            </p:cNvSpPr>
            <p:nvPr/>
          </p:nvSpPr>
          <p:spPr bwMode="auto">
            <a:xfrm>
              <a:off x="3274" y="2490"/>
              <a:ext cx="799" cy="2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" name="Rectangle 67"/>
            <p:cNvSpPr>
              <a:spLocks noChangeArrowheads="1"/>
            </p:cNvSpPr>
            <p:nvPr/>
          </p:nvSpPr>
          <p:spPr bwMode="auto">
            <a:xfrm>
              <a:off x="3329" y="2526"/>
              <a:ext cx="646" cy="1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zh-CN" altLang="en-US" b="1"/>
                <a:t>公司间发票</a:t>
              </a:r>
              <a:endParaRPr lang="en-US" altLang="zh-TW" b="1"/>
            </a:p>
          </p:txBody>
        </p:sp>
        <p:grpSp>
          <p:nvGrpSpPr>
            <p:cNvPr id="22" name="Group 63"/>
            <p:cNvGrpSpPr>
              <a:grpSpLocks/>
            </p:cNvGrpSpPr>
            <p:nvPr/>
          </p:nvGrpSpPr>
          <p:grpSpPr bwMode="auto">
            <a:xfrm>
              <a:off x="1688" y="2871"/>
              <a:ext cx="241" cy="233"/>
              <a:chOff x="1688" y="2871"/>
              <a:chExt cx="241" cy="233"/>
            </a:xfrm>
          </p:grpSpPr>
          <p:sp>
            <p:nvSpPr>
              <p:cNvPr id="81" name="Oval 66"/>
              <p:cNvSpPr>
                <a:spLocks noChangeArrowheads="1"/>
              </p:cNvSpPr>
              <p:nvPr/>
            </p:nvSpPr>
            <p:spPr bwMode="auto">
              <a:xfrm>
                <a:off x="1688" y="2871"/>
                <a:ext cx="226" cy="218"/>
              </a:xfrm>
              <a:prstGeom prst="ellipse">
                <a:avLst/>
              </a:prstGeom>
              <a:solidFill>
                <a:srgbClr val="FFFFA3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2" name="Oval 65"/>
              <p:cNvSpPr>
                <a:spLocks noChangeArrowheads="1"/>
              </p:cNvSpPr>
              <p:nvPr/>
            </p:nvSpPr>
            <p:spPr bwMode="auto">
              <a:xfrm>
                <a:off x="1703" y="2886"/>
                <a:ext cx="226" cy="218"/>
              </a:xfrm>
              <a:prstGeom prst="ellipse">
                <a:avLst/>
              </a:prstGeom>
              <a:solidFill>
                <a:srgbClr val="99993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3" name="Oval 64"/>
              <p:cNvSpPr>
                <a:spLocks noChangeArrowheads="1"/>
              </p:cNvSpPr>
              <p:nvPr/>
            </p:nvSpPr>
            <p:spPr bwMode="auto">
              <a:xfrm>
                <a:off x="1696" y="2879"/>
                <a:ext cx="226" cy="218"/>
              </a:xfrm>
              <a:prstGeom prst="ellipse">
                <a:avLst/>
              </a:prstGeom>
              <a:solidFill>
                <a:srgbClr val="FFFF6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23" name="Rectangle 62"/>
            <p:cNvSpPr>
              <a:spLocks noChangeArrowheads="1"/>
            </p:cNvSpPr>
            <p:nvPr/>
          </p:nvSpPr>
          <p:spPr bwMode="auto">
            <a:xfrm>
              <a:off x="1771" y="2916"/>
              <a:ext cx="71" cy="1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TW" sz="1600" b="1">
                  <a:solidFill>
                    <a:srgbClr val="000000"/>
                  </a:solidFill>
                </a:rPr>
                <a:t>1</a:t>
              </a:r>
              <a:endParaRPr lang="en-US" altLang="zh-TW" sz="2400"/>
            </a:p>
          </p:txBody>
        </p:sp>
        <p:grpSp>
          <p:nvGrpSpPr>
            <p:cNvPr id="24" name="Group 58"/>
            <p:cNvGrpSpPr>
              <a:grpSpLocks/>
            </p:cNvGrpSpPr>
            <p:nvPr/>
          </p:nvGrpSpPr>
          <p:grpSpPr bwMode="auto">
            <a:xfrm>
              <a:off x="2766" y="2590"/>
              <a:ext cx="243" cy="234"/>
              <a:chOff x="2766" y="2590"/>
              <a:chExt cx="243" cy="234"/>
            </a:xfrm>
          </p:grpSpPr>
          <p:sp>
            <p:nvSpPr>
              <p:cNvPr id="78" name="Oval 61"/>
              <p:cNvSpPr>
                <a:spLocks noChangeArrowheads="1"/>
              </p:cNvSpPr>
              <p:nvPr/>
            </p:nvSpPr>
            <p:spPr bwMode="auto">
              <a:xfrm>
                <a:off x="2766" y="2590"/>
                <a:ext cx="228" cy="220"/>
              </a:xfrm>
              <a:prstGeom prst="ellipse">
                <a:avLst/>
              </a:prstGeom>
              <a:solidFill>
                <a:srgbClr val="FFFFA3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9" name="Oval 60"/>
              <p:cNvSpPr>
                <a:spLocks noChangeArrowheads="1"/>
              </p:cNvSpPr>
              <p:nvPr/>
            </p:nvSpPr>
            <p:spPr bwMode="auto">
              <a:xfrm>
                <a:off x="2781" y="2604"/>
                <a:ext cx="228" cy="220"/>
              </a:xfrm>
              <a:prstGeom prst="ellipse">
                <a:avLst/>
              </a:prstGeom>
              <a:solidFill>
                <a:srgbClr val="99993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0" name="Oval 59"/>
              <p:cNvSpPr>
                <a:spLocks noChangeArrowheads="1"/>
              </p:cNvSpPr>
              <p:nvPr/>
            </p:nvSpPr>
            <p:spPr bwMode="auto">
              <a:xfrm>
                <a:off x="2773" y="2597"/>
                <a:ext cx="228" cy="220"/>
              </a:xfrm>
              <a:prstGeom prst="ellipse">
                <a:avLst/>
              </a:prstGeom>
              <a:solidFill>
                <a:srgbClr val="FFFF6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25" name="Rectangle 57"/>
            <p:cNvSpPr>
              <a:spLocks noChangeArrowheads="1"/>
            </p:cNvSpPr>
            <p:nvPr/>
          </p:nvSpPr>
          <p:spPr bwMode="auto">
            <a:xfrm>
              <a:off x="2851" y="2632"/>
              <a:ext cx="71" cy="1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TW" sz="1600" b="1">
                  <a:solidFill>
                    <a:srgbClr val="000000"/>
                  </a:solidFill>
                </a:rPr>
                <a:t>5</a:t>
              </a:r>
              <a:endParaRPr lang="en-US" altLang="zh-TW" sz="2400"/>
            </a:p>
          </p:txBody>
        </p:sp>
        <p:grpSp>
          <p:nvGrpSpPr>
            <p:cNvPr id="26" name="Group 53"/>
            <p:cNvGrpSpPr>
              <a:grpSpLocks/>
            </p:cNvGrpSpPr>
            <p:nvPr/>
          </p:nvGrpSpPr>
          <p:grpSpPr bwMode="auto">
            <a:xfrm>
              <a:off x="2043" y="2851"/>
              <a:ext cx="242" cy="235"/>
              <a:chOff x="2043" y="2851"/>
              <a:chExt cx="242" cy="235"/>
            </a:xfrm>
          </p:grpSpPr>
          <p:sp>
            <p:nvSpPr>
              <p:cNvPr id="75" name="Oval 56"/>
              <p:cNvSpPr>
                <a:spLocks noChangeArrowheads="1"/>
              </p:cNvSpPr>
              <p:nvPr/>
            </p:nvSpPr>
            <p:spPr bwMode="auto">
              <a:xfrm>
                <a:off x="2043" y="2851"/>
                <a:ext cx="227" cy="220"/>
              </a:xfrm>
              <a:prstGeom prst="ellipse">
                <a:avLst/>
              </a:prstGeom>
              <a:solidFill>
                <a:srgbClr val="FFFFA3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6" name="Oval 55"/>
              <p:cNvSpPr>
                <a:spLocks noChangeArrowheads="1"/>
              </p:cNvSpPr>
              <p:nvPr/>
            </p:nvSpPr>
            <p:spPr bwMode="auto">
              <a:xfrm>
                <a:off x="2058" y="2866"/>
                <a:ext cx="227" cy="220"/>
              </a:xfrm>
              <a:prstGeom prst="ellipse">
                <a:avLst/>
              </a:prstGeom>
              <a:solidFill>
                <a:srgbClr val="99993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7" name="Oval 54"/>
              <p:cNvSpPr>
                <a:spLocks noChangeArrowheads="1"/>
              </p:cNvSpPr>
              <p:nvPr/>
            </p:nvSpPr>
            <p:spPr bwMode="auto">
              <a:xfrm>
                <a:off x="2050" y="2859"/>
                <a:ext cx="228" cy="220"/>
              </a:xfrm>
              <a:prstGeom prst="ellipse">
                <a:avLst/>
              </a:prstGeom>
              <a:solidFill>
                <a:srgbClr val="FFFF6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27" name="Rectangle 52"/>
            <p:cNvSpPr>
              <a:spLocks noChangeArrowheads="1"/>
            </p:cNvSpPr>
            <p:nvPr/>
          </p:nvSpPr>
          <p:spPr bwMode="auto">
            <a:xfrm>
              <a:off x="2127" y="2893"/>
              <a:ext cx="71" cy="1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TW" sz="1600" b="1">
                  <a:solidFill>
                    <a:srgbClr val="000000"/>
                  </a:solidFill>
                </a:rPr>
                <a:t>3</a:t>
              </a:r>
              <a:endParaRPr lang="en-US" altLang="zh-TW" sz="2400"/>
            </a:p>
          </p:txBody>
        </p:sp>
        <p:grpSp>
          <p:nvGrpSpPr>
            <p:cNvPr id="28" name="Group 48"/>
            <p:cNvGrpSpPr>
              <a:grpSpLocks/>
            </p:cNvGrpSpPr>
            <p:nvPr/>
          </p:nvGrpSpPr>
          <p:grpSpPr bwMode="auto">
            <a:xfrm>
              <a:off x="3408" y="624"/>
              <a:ext cx="2016" cy="1968"/>
              <a:chOff x="3353" y="715"/>
              <a:chExt cx="2142" cy="1877"/>
            </a:xfrm>
          </p:grpSpPr>
          <p:sp>
            <p:nvSpPr>
              <p:cNvPr id="72" name="Oval 51"/>
              <p:cNvSpPr>
                <a:spLocks noChangeArrowheads="1"/>
              </p:cNvSpPr>
              <p:nvPr/>
            </p:nvSpPr>
            <p:spPr bwMode="auto">
              <a:xfrm>
                <a:off x="3353" y="715"/>
                <a:ext cx="2127" cy="1862"/>
              </a:xfrm>
              <a:prstGeom prst="ellipse">
                <a:avLst/>
              </a:prstGeom>
              <a:solidFill>
                <a:srgbClr val="79F2E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3" name="Oval 50"/>
              <p:cNvSpPr>
                <a:spLocks noChangeArrowheads="1"/>
              </p:cNvSpPr>
              <p:nvPr/>
            </p:nvSpPr>
            <p:spPr bwMode="auto">
              <a:xfrm>
                <a:off x="3368" y="729"/>
                <a:ext cx="2127" cy="1863"/>
              </a:xfrm>
              <a:prstGeom prst="ellipse">
                <a:avLst/>
              </a:prstGeom>
              <a:solidFill>
                <a:srgbClr val="138C8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4" name="Oval 49"/>
              <p:cNvSpPr>
                <a:spLocks noChangeArrowheads="1"/>
              </p:cNvSpPr>
              <p:nvPr/>
            </p:nvSpPr>
            <p:spPr bwMode="auto">
              <a:xfrm>
                <a:off x="3361" y="722"/>
                <a:ext cx="2126" cy="1862"/>
              </a:xfrm>
              <a:prstGeom prst="ellipse">
                <a:avLst/>
              </a:prstGeom>
              <a:solidFill>
                <a:srgbClr val="21E9D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29" name="Group 44"/>
            <p:cNvGrpSpPr>
              <a:grpSpLocks/>
            </p:cNvGrpSpPr>
            <p:nvPr/>
          </p:nvGrpSpPr>
          <p:grpSpPr bwMode="auto">
            <a:xfrm>
              <a:off x="4073" y="918"/>
              <a:ext cx="957" cy="429"/>
              <a:chOff x="4073" y="918"/>
              <a:chExt cx="957" cy="429"/>
            </a:xfrm>
          </p:grpSpPr>
          <p:sp>
            <p:nvSpPr>
              <p:cNvPr id="69" name="Freeform 47"/>
              <p:cNvSpPr>
                <a:spLocks/>
              </p:cNvSpPr>
              <p:nvPr/>
            </p:nvSpPr>
            <p:spPr bwMode="auto">
              <a:xfrm>
                <a:off x="4088" y="933"/>
                <a:ext cx="942" cy="414"/>
              </a:xfrm>
              <a:custGeom>
                <a:avLst/>
                <a:gdLst>
                  <a:gd name="T0" fmla="*/ 0 w 942"/>
                  <a:gd name="T1" fmla="*/ 414 h 414"/>
                  <a:gd name="T2" fmla="*/ 942 w 942"/>
                  <a:gd name="T3" fmla="*/ 414 h 414"/>
                  <a:gd name="T4" fmla="*/ 942 w 942"/>
                  <a:gd name="T5" fmla="*/ 0 h 414"/>
                  <a:gd name="T6" fmla="*/ 0 w 942"/>
                  <a:gd name="T7" fmla="*/ 107 h 414"/>
                  <a:gd name="T8" fmla="*/ 0 w 942"/>
                  <a:gd name="T9" fmla="*/ 414 h 41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42"/>
                  <a:gd name="T16" fmla="*/ 0 h 414"/>
                  <a:gd name="T17" fmla="*/ 942 w 942"/>
                  <a:gd name="T18" fmla="*/ 414 h 41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42" h="414">
                    <a:moveTo>
                      <a:pt x="0" y="414"/>
                    </a:moveTo>
                    <a:lnTo>
                      <a:pt x="942" y="414"/>
                    </a:lnTo>
                    <a:lnTo>
                      <a:pt x="942" y="0"/>
                    </a:lnTo>
                    <a:lnTo>
                      <a:pt x="0" y="107"/>
                    </a:lnTo>
                    <a:lnTo>
                      <a:pt x="0" y="414"/>
                    </a:lnTo>
                    <a:close/>
                  </a:path>
                </a:pathLst>
              </a:custGeom>
              <a:solidFill>
                <a:srgbClr val="77E5D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0" name="Freeform 46"/>
              <p:cNvSpPr>
                <a:spLocks/>
              </p:cNvSpPr>
              <p:nvPr/>
            </p:nvSpPr>
            <p:spPr bwMode="auto">
              <a:xfrm>
                <a:off x="4073" y="918"/>
                <a:ext cx="942" cy="414"/>
              </a:xfrm>
              <a:custGeom>
                <a:avLst/>
                <a:gdLst>
                  <a:gd name="T0" fmla="*/ 0 w 942"/>
                  <a:gd name="T1" fmla="*/ 414 h 414"/>
                  <a:gd name="T2" fmla="*/ 942 w 942"/>
                  <a:gd name="T3" fmla="*/ 414 h 414"/>
                  <a:gd name="T4" fmla="*/ 942 w 942"/>
                  <a:gd name="T5" fmla="*/ 0 h 414"/>
                  <a:gd name="T6" fmla="*/ 0 w 942"/>
                  <a:gd name="T7" fmla="*/ 107 h 414"/>
                  <a:gd name="T8" fmla="*/ 0 w 942"/>
                  <a:gd name="T9" fmla="*/ 414 h 41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42"/>
                  <a:gd name="T16" fmla="*/ 0 h 414"/>
                  <a:gd name="T17" fmla="*/ 942 w 942"/>
                  <a:gd name="T18" fmla="*/ 414 h 41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42" h="414">
                    <a:moveTo>
                      <a:pt x="0" y="414"/>
                    </a:moveTo>
                    <a:lnTo>
                      <a:pt x="942" y="414"/>
                    </a:lnTo>
                    <a:lnTo>
                      <a:pt x="942" y="0"/>
                    </a:lnTo>
                    <a:lnTo>
                      <a:pt x="0" y="107"/>
                    </a:lnTo>
                    <a:lnTo>
                      <a:pt x="0" y="414"/>
                    </a:lnTo>
                    <a:close/>
                  </a:path>
                </a:pathLst>
              </a:custGeom>
              <a:solidFill>
                <a:srgbClr val="117F7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1" name="Freeform 45"/>
              <p:cNvSpPr>
                <a:spLocks/>
              </p:cNvSpPr>
              <p:nvPr/>
            </p:nvSpPr>
            <p:spPr bwMode="auto">
              <a:xfrm>
                <a:off x="4080" y="925"/>
                <a:ext cx="942" cy="415"/>
              </a:xfrm>
              <a:custGeom>
                <a:avLst/>
                <a:gdLst>
                  <a:gd name="T0" fmla="*/ 0 w 942"/>
                  <a:gd name="T1" fmla="*/ 415 h 415"/>
                  <a:gd name="T2" fmla="*/ 942 w 942"/>
                  <a:gd name="T3" fmla="*/ 415 h 415"/>
                  <a:gd name="T4" fmla="*/ 942 w 942"/>
                  <a:gd name="T5" fmla="*/ 0 h 415"/>
                  <a:gd name="T6" fmla="*/ 0 w 942"/>
                  <a:gd name="T7" fmla="*/ 108 h 415"/>
                  <a:gd name="T8" fmla="*/ 0 w 942"/>
                  <a:gd name="T9" fmla="*/ 415 h 41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42"/>
                  <a:gd name="T16" fmla="*/ 0 h 415"/>
                  <a:gd name="T17" fmla="*/ 942 w 942"/>
                  <a:gd name="T18" fmla="*/ 415 h 41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42" h="415">
                    <a:moveTo>
                      <a:pt x="0" y="415"/>
                    </a:moveTo>
                    <a:lnTo>
                      <a:pt x="942" y="415"/>
                    </a:lnTo>
                    <a:lnTo>
                      <a:pt x="942" y="0"/>
                    </a:lnTo>
                    <a:lnTo>
                      <a:pt x="0" y="108"/>
                    </a:lnTo>
                    <a:lnTo>
                      <a:pt x="0" y="415"/>
                    </a:lnTo>
                    <a:close/>
                  </a:path>
                </a:pathLst>
              </a:custGeom>
              <a:solidFill>
                <a:srgbClr val="1DD3CA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30" name="Group 40"/>
            <p:cNvGrpSpPr>
              <a:grpSpLocks/>
            </p:cNvGrpSpPr>
            <p:nvPr/>
          </p:nvGrpSpPr>
          <p:grpSpPr bwMode="auto">
            <a:xfrm>
              <a:off x="3764" y="1547"/>
              <a:ext cx="1401" cy="699"/>
              <a:chOff x="3764" y="1547"/>
              <a:chExt cx="1401" cy="699"/>
            </a:xfrm>
          </p:grpSpPr>
          <p:sp>
            <p:nvSpPr>
              <p:cNvPr id="66" name="Rectangle 43"/>
              <p:cNvSpPr>
                <a:spLocks noChangeArrowheads="1"/>
              </p:cNvSpPr>
              <p:nvPr/>
            </p:nvSpPr>
            <p:spPr bwMode="auto">
              <a:xfrm>
                <a:off x="3779" y="1561"/>
                <a:ext cx="1386" cy="685"/>
              </a:xfrm>
              <a:prstGeom prst="rect">
                <a:avLst/>
              </a:prstGeom>
              <a:solidFill>
                <a:srgbClr val="77E5D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7" name="Rectangle 42"/>
              <p:cNvSpPr>
                <a:spLocks noChangeArrowheads="1"/>
              </p:cNvSpPr>
              <p:nvPr/>
            </p:nvSpPr>
            <p:spPr bwMode="auto">
              <a:xfrm>
                <a:off x="3764" y="1547"/>
                <a:ext cx="1386" cy="685"/>
              </a:xfrm>
              <a:prstGeom prst="rect">
                <a:avLst/>
              </a:prstGeom>
              <a:solidFill>
                <a:srgbClr val="117F7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8" name="Rectangle 41"/>
              <p:cNvSpPr>
                <a:spLocks noChangeArrowheads="1"/>
              </p:cNvSpPr>
              <p:nvPr/>
            </p:nvSpPr>
            <p:spPr bwMode="auto">
              <a:xfrm>
                <a:off x="3772" y="1554"/>
                <a:ext cx="1386" cy="685"/>
              </a:xfrm>
              <a:prstGeom prst="rect">
                <a:avLst/>
              </a:prstGeom>
              <a:solidFill>
                <a:srgbClr val="1DD3C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31" name="Rectangle 39"/>
            <p:cNvSpPr>
              <a:spLocks noChangeArrowheads="1"/>
            </p:cNvSpPr>
            <p:nvPr/>
          </p:nvSpPr>
          <p:spPr bwMode="auto">
            <a:xfrm>
              <a:off x="4056" y="1054"/>
              <a:ext cx="1136" cy="2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" name="Rectangle 38"/>
            <p:cNvSpPr>
              <a:spLocks noChangeArrowheads="1"/>
            </p:cNvSpPr>
            <p:nvPr/>
          </p:nvSpPr>
          <p:spPr bwMode="auto">
            <a:xfrm>
              <a:off x="4141" y="1027"/>
              <a:ext cx="757" cy="2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zh-CN" altLang="en-US" sz="2200" b="1" dirty="0" smtClean="0">
                  <a:solidFill>
                    <a:srgbClr val="000000"/>
                  </a:solidFill>
                </a:rPr>
                <a:t>工厂</a:t>
              </a:r>
              <a:r>
                <a:rPr lang="en-US" altLang="zh-TW" sz="2200" b="1" dirty="0" smtClean="0">
                  <a:solidFill>
                    <a:srgbClr val="000000"/>
                  </a:solidFill>
                </a:rPr>
                <a:t> 3000</a:t>
              </a:r>
              <a:endParaRPr lang="en-US" altLang="zh-TW" sz="2400" dirty="0"/>
            </a:p>
          </p:txBody>
        </p:sp>
        <p:grpSp>
          <p:nvGrpSpPr>
            <p:cNvPr id="33" name="Group 35"/>
            <p:cNvGrpSpPr>
              <a:grpSpLocks/>
            </p:cNvGrpSpPr>
            <p:nvPr/>
          </p:nvGrpSpPr>
          <p:grpSpPr bwMode="auto">
            <a:xfrm>
              <a:off x="2009" y="1163"/>
              <a:ext cx="1838" cy="100"/>
              <a:chOff x="2009" y="1163"/>
              <a:chExt cx="1838" cy="100"/>
            </a:xfrm>
          </p:grpSpPr>
          <p:sp>
            <p:nvSpPr>
              <p:cNvPr id="64" name="Freeform 37"/>
              <p:cNvSpPr>
                <a:spLocks/>
              </p:cNvSpPr>
              <p:nvPr/>
            </p:nvSpPr>
            <p:spPr bwMode="auto">
              <a:xfrm>
                <a:off x="2091" y="1163"/>
                <a:ext cx="1756" cy="68"/>
              </a:xfrm>
              <a:custGeom>
                <a:avLst/>
                <a:gdLst>
                  <a:gd name="T0" fmla="*/ 1756 w 1756"/>
                  <a:gd name="T1" fmla="*/ 17 h 68"/>
                  <a:gd name="T2" fmla="*/ 1756 w 1756"/>
                  <a:gd name="T3" fmla="*/ 0 h 68"/>
                  <a:gd name="T4" fmla="*/ 0 w 1756"/>
                  <a:gd name="T5" fmla="*/ 51 h 68"/>
                  <a:gd name="T6" fmla="*/ 0 w 1756"/>
                  <a:gd name="T7" fmla="*/ 68 h 68"/>
                  <a:gd name="T8" fmla="*/ 1756 w 1756"/>
                  <a:gd name="T9" fmla="*/ 17 h 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56"/>
                  <a:gd name="T16" fmla="*/ 0 h 68"/>
                  <a:gd name="T17" fmla="*/ 1756 w 1756"/>
                  <a:gd name="T18" fmla="*/ 68 h 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56" h="68">
                    <a:moveTo>
                      <a:pt x="1756" y="17"/>
                    </a:moveTo>
                    <a:lnTo>
                      <a:pt x="1756" y="0"/>
                    </a:lnTo>
                    <a:lnTo>
                      <a:pt x="0" y="51"/>
                    </a:lnTo>
                    <a:lnTo>
                      <a:pt x="0" y="68"/>
                    </a:lnTo>
                    <a:lnTo>
                      <a:pt x="1756" y="17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5" name="Freeform 36"/>
              <p:cNvSpPr>
                <a:spLocks/>
              </p:cNvSpPr>
              <p:nvPr/>
            </p:nvSpPr>
            <p:spPr bwMode="auto">
              <a:xfrm>
                <a:off x="2009" y="1178"/>
                <a:ext cx="86" cy="85"/>
              </a:xfrm>
              <a:custGeom>
                <a:avLst/>
                <a:gdLst>
                  <a:gd name="T0" fmla="*/ 84 w 86"/>
                  <a:gd name="T1" fmla="*/ 0 h 85"/>
                  <a:gd name="T2" fmla="*/ 0 w 86"/>
                  <a:gd name="T3" fmla="*/ 45 h 85"/>
                  <a:gd name="T4" fmla="*/ 86 w 86"/>
                  <a:gd name="T5" fmla="*/ 85 h 85"/>
                  <a:gd name="T6" fmla="*/ 84 w 86"/>
                  <a:gd name="T7" fmla="*/ 0 h 8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86"/>
                  <a:gd name="T13" fmla="*/ 0 h 85"/>
                  <a:gd name="T14" fmla="*/ 86 w 86"/>
                  <a:gd name="T15" fmla="*/ 85 h 8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86" h="85">
                    <a:moveTo>
                      <a:pt x="84" y="0"/>
                    </a:moveTo>
                    <a:lnTo>
                      <a:pt x="0" y="45"/>
                    </a:lnTo>
                    <a:lnTo>
                      <a:pt x="86" y="85"/>
                    </a:lnTo>
                    <a:lnTo>
                      <a:pt x="84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34" name="Group 31"/>
            <p:cNvGrpSpPr>
              <a:grpSpLocks/>
            </p:cNvGrpSpPr>
            <p:nvPr/>
          </p:nvGrpSpPr>
          <p:grpSpPr bwMode="auto">
            <a:xfrm>
              <a:off x="3805" y="1053"/>
              <a:ext cx="243" cy="234"/>
              <a:chOff x="3805" y="1053"/>
              <a:chExt cx="243" cy="234"/>
            </a:xfrm>
          </p:grpSpPr>
          <p:sp>
            <p:nvSpPr>
              <p:cNvPr id="61" name="Oval 34"/>
              <p:cNvSpPr>
                <a:spLocks noChangeArrowheads="1"/>
              </p:cNvSpPr>
              <p:nvPr/>
            </p:nvSpPr>
            <p:spPr bwMode="auto">
              <a:xfrm>
                <a:off x="3805" y="1053"/>
                <a:ext cx="228" cy="219"/>
              </a:xfrm>
              <a:prstGeom prst="ellipse">
                <a:avLst/>
              </a:prstGeom>
              <a:solidFill>
                <a:srgbClr val="FFFFA3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2" name="Oval 33"/>
              <p:cNvSpPr>
                <a:spLocks noChangeArrowheads="1"/>
              </p:cNvSpPr>
              <p:nvPr/>
            </p:nvSpPr>
            <p:spPr bwMode="auto">
              <a:xfrm>
                <a:off x="3820" y="1067"/>
                <a:ext cx="228" cy="220"/>
              </a:xfrm>
              <a:prstGeom prst="ellipse">
                <a:avLst/>
              </a:prstGeom>
              <a:solidFill>
                <a:srgbClr val="99993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3" name="Oval 32"/>
              <p:cNvSpPr>
                <a:spLocks noChangeArrowheads="1"/>
              </p:cNvSpPr>
              <p:nvPr/>
            </p:nvSpPr>
            <p:spPr bwMode="auto">
              <a:xfrm>
                <a:off x="3813" y="1060"/>
                <a:ext cx="228" cy="220"/>
              </a:xfrm>
              <a:prstGeom prst="ellipse">
                <a:avLst/>
              </a:prstGeom>
              <a:solidFill>
                <a:srgbClr val="FFFF6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35" name="Rectangle 30"/>
            <p:cNvSpPr>
              <a:spLocks noChangeArrowheads="1"/>
            </p:cNvSpPr>
            <p:nvPr/>
          </p:nvSpPr>
          <p:spPr bwMode="auto">
            <a:xfrm>
              <a:off x="3890" y="1096"/>
              <a:ext cx="71" cy="1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TW" sz="1600" b="1">
                  <a:solidFill>
                    <a:srgbClr val="000000"/>
                  </a:solidFill>
                </a:rPr>
                <a:t>2</a:t>
              </a:r>
              <a:endParaRPr lang="en-US" altLang="zh-TW" sz="2400"/>
            </a:p>
          </p:txBody>
        </p:sp>
        <p:sp>
          <p:nvSpPr>
            <p:cNvPr id="36" name="Rectangle 29"/>
            <p:cNvSpPr>
              <a:spLocks noChangeArrowheads="1"/>
            </p:cNvSpPr>
            <p:nvPr/>
          </p:nvSpPr>
          <p:spPr bwMode="auto">
            <a:xfrm>
              <a:off x="3628" y="1550"/>
              <a:ext cx="1703" cy="68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" name="Rectangle 27"/>
            <p:cNvSpPr>
              <a:spLocks noChangeArrowheads="1"/>
            </p:cNvSpPr>
            <p:nvPr/>
          </p:nvSpPr>
          <p:spPr bwMode="auto">
            <a:xfrm>
              <a:off x="3983" y="1725"/>
              <a:ext cx="1115" cy="2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zh-CN" altLang="en-US" sz="2200" b="1" dirty="0" smtClean="0">
                  <a:solidFill>
                    <a:srgbClr val="000000"/>
                  </a:solidFill>
                </a:rPr>
                <a:t>销售组织 </a:t>
              </a:r>
              <a:r>
                <a:rPr lang="en-US" altLang="zh-CN" sz="2200" b="1" dirty="0" smtClean="0">
                  <a:solidFill>
                    <a:srgbClr val="000000"/>
                  </a:solidFill>
                </a:rPr>
                <a:t>3000</a:t>
              </a:r>
              <a:endParaRPr lang="en-US" altLang="zh-TW" sz="2400" dirty="0"/>
            </a:p>
          </p:txBody>
        </p:sp>
        <p:grpSp>
          <p:nvGrpSpPr>
            <p:cNvPr id="40" name="Group 22"/>
            <p:cNvGrpSpPr>
              <a:grpSpLocks/>
            </p:cNvGrpSpPr>
            <p:nvPr/>
          </p:nvGrpSpPr>
          <p:grpSpPr bwMode="auto">
            <a:xfrm>
              <a:off x="3890" y="1985"/>
              <a:ext cx="243" cy="232"/>
              <a:chOff x="3890" y="1985"/>
              <a:chExt cx="243" cy="232"/>
            </a:xfrm>
          </p:grpSpPr>
          <p:sp>
            <p:nvSpPr>
              <p:cNvPr id="58" name="Oval 25"/>
              <p:cNvSpPr>
                <a:spLocks noChangeArrowheads="1"/>
              </p:cNvSpPr>
              <p:nvPr/>
            </p:nvSpPr>
            <p:spPr bwMode="auto">
              <a:xfrm>
                <a:off x="3890" y="1985"/>
                <a:ext cx="228" cy="218"/>
              </a:xfrm>
              <a:prstGeom prst="ellipse">
                <a:avLst/>
              </a:prstGeom>
              <a:solidFill>
                <a:srgbClr val="FFFFA3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9" name="Oval 24"/>
              <p:cNvSpPr>
                <a:spLocks noChangeArrowheads="1"/>
              </p:cNvSpPr>
              <p:nvPr/>
            </p:nvSpPr>
            <p:spPr bwMode="auto">
              <a:xfrm>
                <a:off x="3905" y="1999"/>
                <a:ext cx="228" cy="218"/>
              </a:xfrm>
              <a:prstGeom prst="ellipse">
                <a:avLst/>
              </a:prstGeom>
              <a:solidFill>
                <a:srgbClr val="99993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0" name="Oval 23"/>
              <p:cNvSpPr>
                <a:spLocks noChangeArrowheads="1"/>
              </p:cNvSpPr>
              <p:nvPr/>
            </p:nvSpPr>
            <p:spPr bwMode="auto">
              <a:xfrm>
                <a:off x="3898" y="1992"/>
                <a:ext cx="228" cy="218"/>
              </a:xfrm>
              <a:prstGeom prst="ellipse">
                <a:avLst/>
              </a:prstGeom>
              <a:solidFill>
                <a:srgbClr val="FFFF6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41" name="Rectangle 21"/>
            <p:cNvSpPr>
              <a:spLocks noChangeArrowheads="1"/>
            </p:cNvSpPr>
            <p:nvPr/>
          </p:nvSpPr>
          <p:spPr bwMode="auto">
            <a:xfrm>
              <a:off x="3975" y="2029"/>
              <a:ext cx="71" cy="1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TW" sz="1600" b="1">
                  <a:solidFill>
                    <a:srgbClr val="000000"/>
                  </a:solidFill>
                </a:rPr>
                <a:t>4</a:t>
              </a:r>
              <a:endParaRPr lang="en-US" altLang="zh-TW" sz="2400"/>
            </a:p>
          </p:txBody>
        </p:sp>
        <p:grpSp>
          <p:nvGrpSpPr>
            <p:cNvPr id="42" name="Group 18"/>
            <p:cNvGrpSpPr>
              <a:grpSpLocks/>
            </p:cNvGrpSpPr>
            <p:nvPr/>
          </p:nvGrpSpPr>
          <p:grpSpPr bwMode="auto">
            <a:xfrm>
              <a:off x="2999" y="2203"/>
              <a:ext cx="902" cy="438"/>
              <a:chOff x="2999" y="2203"/>
              <a:chExt cx="902" cy="438"/>
            </a:xfrm>
          </p:grpSpPr>
          <p:sp>
            <p:nvSpPr>
              <p:cNvPr id="56" name="Freeform 20"/>
              <p:cNvSpPr>
                <a:spLocks/>
              </p:cNvSpPr>
              <p:nvPr/>
            </p:nvSpPr>
            <p:spPr bwMode="auto">
              <a:xfrm>
                <a:off x="3069" y="2203"/>
                <a:ext cx="832" cy="410"/>
              </a:xfrm>
              <a:custGeom>
                <a:avLst/>
                <a:gdLst>
                  <a:gd name="T0" fmla="*/ 832 w 832"/>
                  <a:gd name="T1" fmla="*/ 12 h 410"/>
                  <a:gd name="T2" fmla="*/ 825 w 832"/>
                  <a:gd name="T3" fmla="*/ 0 h 410"/>
                  <a:gd name="T4" fmla="*/ 0 w 832"/>
                  <a:gd name="T5" fmla="*/ 398 h 410"/>
                  <a:gd name="T6" fmla="*/ 8 w 832"/>
                  <a:gd name="T7" fmla="*/ 410 h 410"/>
                  <a:gd name="T8" fmla="*/ 832 w 832"/>
                  <a:gd name="T9" fmla="*/ 12 h 41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32"/>
                  <a:gd name="T16" fmla="*/ 0 h 410"/>
                  <a:gd name="T17" fmla="*/ 832 w 832"/>
                  <a:gd name="T18" fmla="*/ 410 h 41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32" h="410">
                    <a:moveTo>
                      <a:pt x="832" y="12"/>
                    </a:moveTo>
                    <a:lnTo>
                      <a:pt x="825" y="0"/>
                    </a:lnTo>
                    <a:lnTo>
                      <a:pt x="0" y="398"/>
                    </a:lnTo>
                    <a:lnTo>
                      <a:pt x="8" y="410"/>
                    </a:lnTo>
                    <a:lnTo>
                      <a:pt x="832" y="12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" name="Freeform 19"/>
              <p:cNvSpPr>
                <a:spLocks/>
              </p:cNvSpPr>
              <p:nvPr/>
            </p:nvSpPr>
            <p:spPr bwMode="auto">
              <a:xfrm>
                <a:off x="2999" y="2564"/>
                <a:ext cx="96" cy="77"/>
              </a:xfrm>
              <a:custGeom>
                <a:avLst/>
                <a:gdLst>
                  <a:gd name="T0" fmla="*/ 57 w 96"/>
                  <a:gd name="T1" fmla="*/ 0 h 77"/>
                  <a:gd name="T2" fmla="*/ 0 w 96"/>
                  <a:gd name="T3" fmla="*/ 77 h 77"/>
                  <a:gd name="T4" fmla="*/ 96 w 96"/>
                  <a:gd name="T5" fmla="*/ 77 h 77"/>
                  <a:gd name="T6" fmla="*/ 57 w 96"/>
                  <a:gd name="T7" fmla="*/ 0 h 7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6"/>
                  <a:gd name="T13" fmla="*/ 0 h 77"/>
                  <a:gd name="T14" fmla="*/ 96 w 96"/>
                  <a:gd name="T15" fmla="*/ 77 h 7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6" h="77">
                    <a:moveTo>
                      <a:pt x="57" y="0"/>
                    </a:moveTo>
                    <a:lnTo>
                      <a:pt x="0" y="77"/>
                    </a:lnTo>
                    <a:lnTo>
                      <a:pt x="96" y="77"/>
                    </a:lnTo>
                    <a:lnTo>
                      <a:pt x="57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43" name="Group 14"/>
            <p:cNvGrpSpPr>
              <a:grpSpLocks/>
            </p:cNvGrpSpPr>
            <p:nvPr/>
          </p:nvGrpSpPr>
          <p:grpSpPr bwMode="auto">
            <a:xfrm>
              <a:off x="236" y="945"/>
              <a:ext cx="1797" cy="529"/>
              <a:chOff x="236" y="945"/>
              <a:chExt cx="1797" cy="529"/>
            </a:xfrm>
          </p:grpSpPr>
          <p:sp>
            <p:nvSpPr>
              <p:cNvPr id="53" name="Oval 17"/>
              <p:cNvSpPr>
                <a:spLocks noChangeArrowheads="1"/>
              </p:cNvSpPr>
              <p:nvPr/>
            </p:nvSpPr>
            <p:spPr bwMode="auto">
              <a:xfrm>
                <a:off x="236" y="945"/>
                <a:ext cx="1782" cy="515"/>
              </a:xfrm>
              <a:prstGeom prst="ellipse">
                <a:avLst/>
              </a:prstGeom>
              <a:solidFill>
                <a:srgbClr val="EFEFE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4" name="Oval 16"/>
              <p:cNvSpPr>
                <a:spLocks noChangeArrowheads="1"/>
              </p:cNvSpPr>
              <p:nvPr/>
            </p:nvSpPr>
            <p:spPr bwMode="auto">
              <a:xfrm>
                <a:off x="251" y="960"/>
                <a:ext cx="1782" cy="514"/>
              </a:xfrm>
              <a:prstGeom prst="ellipse">
                <a:avLst/>
              </a:prstGeom>
              <a:solidFill>
                <a:srgbClr val="89898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5" name="Oval 15"/>
              <p:cNvSpPr>
                <a:spLocks noChangeArrowheads="1"/>
              </p:cNvSpPr>
              <p:nvPr/>
            </p:nvSpPr>
            <p:spPr bwMode="auto">
              <a:xfrm>
                <a:off x="244" y="953"/>
                <a:ext cx="1782" cy="514"/>
              </a:xfrm>
              <a:prstGeom prst="ellipse">
                <a:avLst/>
              </a:prstGeom>
              <a:solidFill>
                <a:srgbClr val="E4E4E4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44" name="Rectangle 13"/>
            <p:cNvSpPr>
              <a:spLocks noChangeArrowheads="1"/>
            </p:cNvSpPr>
            <p:nvPr/>
          </p:nvSpPr>
          <p:spPr bwMode="auto">
            <a:xfrm>
              <a:off x="394" y="1078"/>
              <a:ext cx="1483" cy="2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" name="Rectangle 12"/>
            <p:cNvSpPr>
              <a:spLocks noChangeArrowheads="1"/>
            </p:cNvSpPr>
            <p:nvPr/>
          </p:nvSpPr>
          <p:spPr bwMode="auto">
            <a:xfrm>
              <a:off x="633" y="1091"/>
              <a:ext cx="357" cy="2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zh-CN" altLang="en-US" sz="2200" b="1" dirty="0" smtClean="0">
                  <a:solidFill>
                    <a:srgbClr val="000000"/>
                  </a:solidFill>
                </a:rPr>
                <a:t>客户</a:t>
              </a:r>
              <a:endParaRPr lang="en-US" altLang="zh-TW" sz="2400" dirty="0"/>
            </a:p>
          </p:txBody>
        </p:sp>
        <p:sp>
          <p:nvSpPr>
            <p:cNvPr id="46" name="Rectangle 11"/>
            <p:cNvSpPr>
              <a:spLocks noChangeArrowheads="1"/>
            </p:cNvSpPr>
            <p:nvPr/>
          </p:nvSpPr>
          <p:spPr bwMode="auto">
            <a:xfrm>
              <a:off x="1127" y="1091"/>
              <a:ext cx="400" cy="2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TW" sz="2200" b="1" dirty="0">
                  <a:solidFill>
                    <a:srgbClr val="000000"/>
                  </a:solidFill>
                </a:rPr>
                <a:t> </a:t>
              </a:r>
              <a:r>
                <a:rPr lang="en-US" altLang="zh-TW" sz="2200" b="1" dirty="0" smtClean="0">
                  <a:solidFill>
                    <a:srgbClr val="000000"/>
                  </a:solidFill>
                </a:rPr>
                <a:t>8058</a:t>
              </a:r>
              <a:endParaRPr lang="en-US" altLang="zh-TW" sz="2400" dirty="0"/>
            </a:p>
          </p:txBody>
        </p:sp>
        <p:sp>
          <p:nvSpPr>
            <p:cNvPr id="47" name="Rectangle 10"/>
            <p:cNvSpPr>
              <a:spLocks noChangeArrowheads="1"/>
            </p:cNvSpPr>
            <p:nvPr/>
          </p:nvSpPr>
          <p:spPr bwMode="auto">
            <a:xfrm>
              <a:off x="287" y="3469"/>
              <a:ext cx="1132" cy="4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" name="Rectangle 9"/>
            <p:cNvSpPr>
              <a:spLocks noChangeArrowheads="1"/>
            </p:cNvSpPr>
            <p:nvPr/>
          </p:nvSpPr>
          <p:spPr bwMode="auto">
            <a:xfrm>
              <a:off x="342" y="3504"/>
              <a:ext cx="715" cy="5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zh-CN" altLang="en-US" sz="2200" b="1" dirty="0" smtClean="0">
                  <a:solidFill>
                    <a:srgbClr val="000000"/>
                  </a:solidFill>
                </a:rPr>
                <a:t>顺德公司</a:t>
              </a:r>
              <a:endParaRPr lang="en-US" altLang="zh-CN" sz="2200" b="1" dirty="0" smtClean="0">
                <a:solidFill>
                  <a:srgbClr val="000000"/>
                </a:solidFill>
              </a:endParaRPr>
            </a:p>
            <a:p>
              <a:r>
                <a:rPr lang="en-US" altLang="zh-TW" sz="2200" b="1" dirty="0">
                  <a:solidFill>
                    <a:srgbClr val="000000"/>
                  </a:solidFill>
                </a:rPr>
                <a:t> </a:t>
              </a:r>
              <a:r>
                <a:rPr lang="en-US" altLang="zh-TW" sz="2200" b="1" dirty="0" smtClean="0">
                  <a:solidFill>
                    <a:srgbClr val="000000"/>
                  </a:solidFill>
                </a:rPr>
                <a:t>   2000</a:t>
              </a:r>
              <a:endParaRPr lang="en-US" altLang="zh-TW" sz="2400" dirty="0"/>
            </a:p>
          </p:txBody>
        </p:sp>
        <p:sp>
          <p:nvSpPr>
            <p:cNvPr id="50" name="Rectangle 7"/>
            <p:cNvSpPr>
              <a:spLocks noChangeArrowheads="1"/>
            </p:cNvSpPr>
            <p:nvPr/>
          </p:nvSpPr>
          <p:spPr bwMode="auto">
            <a:xfrm>
              <a:off x="4416" y="2544"/>
              <a:ext cx="1125" cy="4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" name="Rectangle 6"/>
            <p:cNvSpPr>
              <a:spLocks noChangeArrowheads="1"/>
            </p:cNvSpPr>
            <p:nvPr/>
          </p:nvSpPr>
          <p:spPr bwMode="auto">
            <a:xfrm>
              <a:off x="4508" y="2605"/>
              <a:ext cx="715" cy="2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zh-CN" altLang="en-US" sz="2200" b="1" dirty="0" smtClean="0">
                  <a:solidFill>
                    <a:srgbClr val="000000"/>
                  </a:solidFill>
                </a:rPr>
                <a:t>科顺集团</a:t>
              </a:r>
              <a:endParaRPr lang="en-US" altLang="zh-TW" sz="2400" dirty="0"/>
            </a:p>
          </p:txBody>
        </p:sp>
        <p:sp>
          <p:nvSpPr>
            <p:cNvPr id="52" name="Rectangle 5"/>
            <p:cNvSpPr>
              <a:spLocks noChangeArrowheads="1"/>
            </p:cNvSpPr>
            <p:nvPr/>
          </p:nvSpPr>
          <p:spPr bwMode="auto">
            <a:xfrm>
              <a:off x="4675" y="2791"/>
              <a:ext cx="359" cy="2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TW" sz="2200" b="1" dirty="0" smtClean="0">
                  <a:solidFill>
                    <a:srgbClr val="000000"/>
                  </a:solidFill>
                </a:rPr>
                <a:t>1000</a:t>
              </a:r>
              <a:endParaRPr lang="en-US" altLang="zh-TW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322340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返利</a:t>
            </a:r>
            <a:endParaRPr lang="zh-CN" altLang="en-US" dirty="0"/>
          </a:p>
        </p:txBody>
      </p:sp>
      <p:sp>
        <p:nvSpPr>
          <p:cNvPr id="4" name="圆角矩形 3"/>
          <p:cNvSpPr/>
          <p:nvPr/>
        </p:nvSpPr>
        <p:spPr>
          <a:xfrm>
            <a:off x="1328282" y="1219401"/>
            <a:ext cx="2021305" cy="99140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圆角矩形 4"/>
          <p:cNvSpPr/>
          <p:nvPr/>
        </p:nvSpPr>
        <p:spPr>
          <a:xfrm>
            <a:off x="1328283" y="2485156"/>
            <a:ext cx="2021305" cy="99140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圆角矩形 5"/>
          <p:cNvSpPr/>
          <p:nvPr/>
        </p:nvSpPr>
        <p:spPr>
          <a:xfrm>
            <a:off x="1328283" y="3750911"/>
            <a:ext cx="2021305" cy="99140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圆角矩形 6"/>
          <p:cNvSpPr/>
          <p:nvPr/>
        </p:nvSpPr>
        <p:spPr>
          <a:xfrm>
            <a:off x="1328282" y="5016666"/>
            <a:ext cx="2021305" cy="99140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1544849" y="1530436"/>
            <a:ext cx="1588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建立返利合同</a:t>
            </a:r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1544849" y="2743202"/>
            <a:ext cx="1588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销售订单执行</a:t>
            </a:r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1544849" y="4061946"/>
            <a:ext cx="1588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销售发票执行</a:t>
            </a:r>
            <a:endParaRPr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1544848" y="5327701"/>
            <a:ext cx="1588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返利合同计算</a:t>
            </a:r>
            <a:endParaRPr lang="zh-CN" altLang="en-US" dirty="0"/>
          </a:p>
        </p:txBody>
      </p:sp>
      <p:sp>
        <p:nvSpPr>
          <p:cNvPr id="12" name="下箭头 11"/>
          <p:cNvSpPr/>
          <p:nvPr/>
        </p:nvSpPr>
        <p:spPr>
          <a:xfrm>
            <a:off x="2213808" y="2210803"/>
            <a:ext cx="125124" cy="27435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下箭头 12"/>
          <p:cNvSpPr/>
          <p:nvPr/>
        </p:nvSpPr>
        <p:spPr>
          <a:xfrm>
            <a:off x="2213808" y="3499364"/>
            <a:ext cx="125124" cy="27435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下箭头 13"/>
          <p:cNvSpPr/>
          <p:nvPr/>
        </p:nvSpPr>
        <p:spPr>
          <a:xfrm>
            <a:off x="2151246" y="4742313"/>
            <a:ext cx="125124" cy="27435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8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83570" y="770022"/>
            <a:ext cx="6172623" cy="4857310"/>
          </a:xfrm>
          <a:prstGeom prst="rect">
            <a:avLst/>
          </a:prstGeom>
        </p:spPr>
      </p:pic>
      <p:sp>
        <p:nvSpPr>
          <p:cNvPr id="15" name="右箭头 14"/>
          <p:cNvSpPr/>
          <p:nvPr/>
        </p:nvSpPr>
        <p:spPr>
          <a:xfrm>
            <a:off x="3349583" y="1626669"/>
            <a:ext cx="2107941" cy="88433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1743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0" dirty="0" smtClean="0"/>
              <a:t>日程</a:t>
            </a:r>
            <a:endParaRPr lang="en-US" b="0" dirty="0"/>
          </a:p>
        </p:txBody>
      </p:sp>
      <p:sp>
        <p:nvSpPr>
          <p:cNvPr id="3" name="TextBox 2"/>
          <p:cNvSpPr txBox="1"/>
          <p:nvPr/>
        </p:nvSpPr>
        <p:spPr>
          <a:xfrm>
            <a:off x="3719736" y="921420"/>
            <a:ext cx="734481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150000"/>
              </a:lnSpc>
              <a:buAutoNum type="arabicPeriod"/>
            </a:pPr>
            <a:r>
              <a:rPr lang="zh-CN" altLang="en-US" sz="2500" dirty="0" smtClean="0">
                <a:latin typeface="Microsoft YaHei UI" pitchFamily="34" charset="-122"/>
                <a:ea typeface="Microsoft YaHei UI" pitchFamily="34" charset="-122"/>
              </a:rPr>
              <a:t>整体流程</a:t>
            </a:r>
            <a:endParaRPr lang="en-US" altLang="zh-CN" sz="2500" dirty="0" smtClean="0">
              <a:latin typeface="Microsoft YaHei UI" pitchFamily="34" charset="-122"/>
              <a:ea typeface="Microsoft YaHei UI" pitchFamily="34" charset="-122"/>
            </a:endParaRP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zh-CN" altLang="en-US" sz="2500" dirty="0" smtClean="0">
                <a:latin typeface="Microsoft YaHei UI" pitchFamily="34" charset="-122"/>
                <a:ea typeface="Microsoft YaHei UI" pitchFamily="34" charset="-122"/>
              </a:rPr>
              <a:t>组织架构</a:t>
            </a:r>
            <a:endParaRPr lang="en-US" altLang="zh-CN" sz="2500" dirty="0" smtClean="0">
              <a:latin typeface="Microsoft YaHei UI" pitchFamily="34" charset="-122"/>
              <a:ea typeface="Microsoft YaHei UI" pitchFamily="34" charset="-122"/>
            </a:endParaRP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zh-CN" altLang="en-US" sz="2500" dirty="0">
                <a:latin typeface="Microsoft YaHei UI" pitchFamily="34" charset="-122"/>
                <a:ea typeface="Microsoft YaHei UI" pitchFamily="34" charset="-122"/>
              </a:rPr>
              <a:t>主</a:t>
            </a:r>
            <a:r>
              <a:rPr lang="zh-CN" altLang="en-US" sz="2500" dirty="0" smtClean="0">
                <a:latin typeface="Microsoft YaHei UI" pitchFamily="34" charset="-122"/>
                <a:ea typeface="Microsoft YaHei UI" pitchFamily="34" charset="-122"/>
              </a:rPr>
              <a:t>数据</a:t>
            </a:r>
            <a:endParaRPr lang="en-US" altLang="zh-CN" sz="2500" dirty="0" smtClean="0">
              <a:latin typeface="Microsoft YaHei UI" pitchFamily="34" charset="-122"/>
              <a:ea typeface="Microsoft YaHei UI" pitchFamily="34" charset="-122"/>
            </a:endParaRP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zh-CN" altLang="en-US" sz="2500" dirty="0" smtClean="0">
                <a:latin typeface="Microsoft YaHei UI" pitchFamily="34" charset="-122"/>
                <a:ea typeface="Microsoft YaHei UI" pitchFamily="34" charset="-122"/>
              </a:rPr>
              <a:t>主要模块流程</a:t>
            </a:r>
            <a:endParaRPr lang="en-US" altLang="zh-CN" sz="2500" dirty="0" smtClean="0">
              <a:latin typeface="Microsoft YaHei UI" pitchFamily="34" charset="-122"/>
              <a:ea typeface="Microsoft YaHei UI" pitchFamily="34" charset="-122"/>
            </a:endParaRP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zh-CN" altLang="en-US" sz="2500" dirty="0" smtClean="0">
                <a:solidFill>
                  <a:schemeClr val="accent1"/>
                </a:solidFill>
                <a:latin typeface="Microsoft YaHei UI" pitchFamily="34" charset="-122"/>
                <a:ea typeface="Microsoft YaHei UI" pitchFamily="34" charset="-122"/>
              </a:rPr>
              <a:t>信息系统</a:t>
            </a:r>
            <a:endParaRPr lang="en-US" altLang="zh-CN" sz="2500" dirty="0" smtClean="0">
              <a:solidFill>
                <a:schemeClr val="accent1"/>
              </a:solidFill>
              <a:latin typeface="Microsoft YaHei UI" pitchFamily="34" charset="-122"/>
              <a:ea typeface="Microsoft YaHei UI" pitchFamily="34" charset="-122"/>
            </a:endParaRPr>
          </a:p>
          <a:p>
            <a:pPr marL="742950" lvl="2" indent="-285750">
              <a:lnSpc>
                <a:spcPct val="150000"/>
              </a:lnSpc>
              <a:buFont typeface="Wingdings" pitchFamily="2" charset="2"/>
              <a:buChar char="n"/>
            </a:pPr>
            <a:r>
              <a:rPr lang="zh-CN" altLang="en-US" b="1" dirty="0" smtClean="0">
                <a:solidFill>
                  <a:srgbClr val="FFC000"/>
                </a:solidFill>
                <a:latin typeface="Microsoft YaHei UI" pitchFamily="34" charset="-122"/>
                <a:ea typeface="Microsoft YaHei UI" pitchFamily="34" charset="-122"/>
              </a:rPr>
              <a:t>标准报表</a:t>
            </a:r>
            <a:endParaRPr lang="zh-CN" altLang="en-US" sz="2500" dirty="0">
              <a:latin typeface="Microsoft YaHei UI" pitchFamily="34" charset="-122"/>
              <a:ea typeface="Microsoft YaHei UI" pitchFamily="34" charset="-122"/>
            </a:endParaRPr>
          </a:p>
          <a:p>
            <a:pPr>
              <a:lnSpc>
                <a:spcPct val="150000"/>
              </a:lnSpc>
            </a:pPr>
            <a:endParaRPr lang="zh-CN" altLang="en-US" sz="2500" dirty="0">
              <a:latin typeface="Microsoft YaHei UI" pitchFamily="34" charset="-122"/>
              <a:ea typeface="Microsoft YaHei UI" pitchFamily="34" charset="-122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3863752" y="3824161"/>
            <a:ext cx="75608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352" y="921420"/>
            <a:ext cx="3096344" cy="5460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49511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工单信息系统</a:t>
            </a:r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xmlns="" id="{7FCA8108-A494-4DF3-B079-AB7C648E6C7D}"/>
              </a:ext>
            </a:extLst>
          </p:cNvPr>
          <p:cNvGrpSpPr>
            <a:grpSpLocks/>
          </p:cNvGrpSpPr>
          <p:nvPr/>
        </p:nvGrpSpPr>
        <p:grpSpPr bwMode="auto">
          <a:xfrm>
            <a:off x="2242457" y="4029675"/>
            <a:ext cx="1524000" cy="1524000"/>
            <a:chOff x="1200" y="1632"/>
            <a:chExt cx="1388" cy="1924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xmlns="" id="{10FB7AA4-BE26-4AA9-B5D3-5968F684BC5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00" y="1632"/>
              <a:ext cx="1177" cy="1169"/>
              <a:chOff x="893" y="1512"/>
              <a:chExt cx="1177" cy="1169"/>
            </a:xfrm>
          </p:grpSpPr>
          <p:grpSp>
            <p:nvGrpSpPr>
              <p:cNvPr id="43" name="Group 6">
                <a:extLst>
                  <a:ext uri="{FF2B5EF4-FFF2-40B4-BE49-F238E27FC236}">
                    <a16:creationId xmlns:a16="http://schemas.microsoft.com/office/drawing/2014/main" xmlns="" id="{3A700E21-E4B0-4C88-B71B-E97E78B10CD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14" y="1525"/>
                <a:ext cx="1156" cy="1155"/>
                <a:chOff x="914" y="1525"/>
                <a:chExt cx="1156" cy="1155"/>
              </a:xfrm>
            </p:grpSpPr>
            <p:grpSp>
              <p:nvGrpSpPr>
                <p:cNvPr id="49" name="Group 7">
                  <a:extLst>
                    <a:ext uri="{FF2B5EF4-FFF2-40B4-BE49-F238E27FC236}">
                      <a16:creationId xmlns:a16="http://schemas.microsoft.com/office/drawing/2014/main" xmlns="" id="{346FF476-6863-44D9-93F0-DAA14BC29E7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914" y="1525"/>
                  <a:ext cx="1156" cy="1155"/>
                  <a:chOff x="914" y="1525"/>
                  <a:chExt cx="1156" cy="1155"/>
                </a:xfrm>
              </p:grpSpPr>
              <p:sp>
                <p:nvSpPr>
                  <p:cNvPr id="55" name="Freeform 8">
                    <a:extLst>
                      <a:ext uri="{FF2B5EF4-FFF2-40B4-BE49-F238E27FC236}">
                        <a16:creationId xmlns:a16="http://schemas.microsoft.com/office/drawing/2014/main" xmlns="" id="{51D8EB14-BF02-4238-88AA-B63370DAED7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914" y="1525"/>
                    <a:ext cx="982" cy="671"/>
                  </a:xfrm>
                  <a:custGeom>
                    <a:avLst/>
                    <a:gdLst>
                      <a:gd name="T0" fmla="*/ 1 w 1963"/>
                      <a:gd name="T1" fmla="*/ 1 h 1342"/>
                      <a:gd name="T2" fmla="*/ 1 w 1963"/>
                      <a:gd name="T3" fmla="*/ 1 h 1342"/>
                      <a:gd name="T4" fmla="*/ 0 w 1963"/>
                      <a:gd name="T5" fmla="*/ 1 h 1342"/>
                      <a:gd name="T6" fmla="*/ 1 w 1963"/>
                      <a:gd name="T7" fmla="*/ 1 h 1342"/>
                      <a:gd name="T8" fmla="*/ 1 w 1963"/>
                      <a:gd name="T9" fmla="*/ 1 h 1342"/>
                      <a:gd name="T10" fmla="*/ 1 w 1963"/>
                      <a:gd name="T11" fmla="*/ 1 h 1342"/>
                      <a:gd name="T12" fmla="*/ 1 w 1963"/>
                      <a:gd name="T13" fmla="*/ 1 h 1342"/>
                      <a:gd name="T14" fmla="*/ 1 w 1963"/>
                      <a:gd name="T15" fmla="*/ 1 h 1342"/>
                      <a:gd name="T16" fmla="*/ 1 w 1963"/>
                      <a:gd name="T17" fmla="*/ 1 h 1342"/>
                      <a:gd name="T18" fmla="*/ 1 w 1963"/>
                      <a:gd name="T19" fmla="*/ 1 h 1342"/>
                      <a:gd name="T20" fmla="*/ 1 w 1963"/>
                      <a:gd name="T21" fmla="*/ 1 h 1342"/>
                      <a:gd name="T22" fmla="*/ 1 w 1963"/>
                      <a:gd name="T23" fmla="*/ 1 h 1342"/>
                      <a:gd name="T24" fmla="*/ 1 w 1963"/>
                      <a:gd name="T25" fmla="*/ 1 h 1342"/>
                      <a:gd name="T26" fmla="*/ 1 w 1963"/>
                      <a:gd name="T27" fmla="*/ 1 h 1342"/>
                      <a:gd name="T28" fmla="*/ 1 w 1963"/>
                      <a:gd name="T29" fmla="*/ 1 h 1342"/>
                      <a:gd name="T30" fmla="*/ 1 w 1963"/>
                      <a:gd name="T31" fmla="*/ 1 h 1342"/>
                      <a:gd name="T32" fmla="*/ 1 w 1963"/>
                      <a:gd name="T33" fmla="*/ 0 h 1342"/>
                      <a:gd name="T34" fmla="*/ 1 w 1963"/>
                      <a:gd name="T35" fmla="*/ 0 h 1342"/>
                      <a:gd name="T36" fmla="*/ 1 w 1963"/>
                      <a:gd name="T37" fmla="*/ 1 h 1342"/>
                      <a:gd name="T38" fmla="*/ 1 w 1963"/>
                      <a:gd name="T39" fmla="*/ 1 h 1342"/>
                      <a:gd name="T40" fmla="*/ 1 w 1963"/>
                      <a:gd name="T41" fmla="*/ 1 h 1342"/>
                      <a:gd name="T42" fmla="*/ 1 w 1963"/>
                      <a:gd name="T43" fmla="*/ 1 h 1342"/>
                      <a:gd name="T44" fmla="*/ 1 w 1963"/>
                      <a:gd name="T45" fmla="*/ 1 h 1342"/>
                      <a:gd name="T46" fmla="*/ 1 w 1963"/>
                      <a:gd name="T47" fmla="*/ 1 h 1342"/>
                      <a:gd name="T48" fmla="*/ 1 w 1963"/>
                      <a:gd name="T49" fmla="*/ 1 h 1342"/>
                      <a:gd name="T50" fmla="*/ 1 w 1963"/>
                      <a:gd name="T51" fmla="*/ 1 h 1342"/>
                      <a:gd name="T52" fmla="*/ 1 w 1963"/>
                      <a:gd name="T53" fmla="*/ 1 h 1342"/>
                      <a:gd name="T54" fmla="*/ 1 w 1963"/>
                      <a:gd name="T55" fmla="*/ 1 h 1342"/>
                      <a:gd name="T56" fmla="*/ 1 w 1963"/>
                      <a:gd name="T57" fmla="*/ 1 h 1342"/>
                      <a:gd name="T58" fmla="*/ 1 w 1963"/>
                      <a:gd name="T59" fmla="*/ 1 h 1342"/>
                      <a:gd name="T60" fmla="*/ 1 w 1963"/>
                      <a:gd name="T61" fmla="*/ 1 h 1342"/>
                      <a:gd name="T62" fmla="*/ 1 w 1963"/>
                      <a:gd name="T63" fmla="*/ 1 h 1342"/>
                      <a:gd name="T64" fmla="*/ 1 w 1963"/>
                      <a:gd name="T65" fmla="*/ 1 h 1342"/>
                      <a:gd name="T66" fmla="*/ 1 w 1963"/>
                      <a:gd name="T67" fmla="*/ 1 h 1342"/>
                      <a:gd name="T68" fmla="*/ 1 w 1963"/>
                      <a:gd name="T69" fmla="*/ 1 h 1342"/>
                      <a:gd name="T70" fmla="*/ 1 w 1963"/>
                      <a:gd name="T71" fmla="*/ 1 h 1342"/>
                      <a:gd name="T72" fmla="*/ 1 w 1963"/>
                      <a:gd name="T73" fmla="*/ 1 h 1342"/>
                      <a:gd name="T74" fmla="*/ 1 w 1963"/>
                      <a:gd name="T75" fmla="*/ 1 h 1342"/>
                      <a:gd name="T76" fmla="*/ 1 w 1963"/>
                      <a:gd name="T77" fmla="*/ 1 h 1342"/>
                      <a:gd name="T78" fmla="*/ 1 w 1963"/>
                      <a:gd name="T79" fmla="*/ 1 h 1342"/>
                      <a:gd name="T80" fmla="*/ 1 w 1963"/>
                      <a:gd name="T81" fmla="*/ 1 h 1342"/>
                      <a:gd name="T82" fmla="*/ 1 w 1963"/>
                      <a:gd name="T83" fmla="*/ 1 h 1342"/>
                      <a:gd name="T84" fmla="*/ 1 w 1963"/>
                      <a:gd name="T85" fmla="*/ 1 h 1342"/>
                      <a:gd name="T86" fmla="*/ 1 w 1963"/>
                      <a:gd name="T87" fmla="*/ 1 h 1342"/>
                      <a:gd name="T88" fmla="*/ 1 w 1963"/>
                      <a:gd name="T89" fmla="*/ 1 h 1342"/>
                      <a:gd name="T90" fmla="*/ 1 w 1963"/>
                      <a:gd name="T91" fmla="*/ 1 h 1342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60000 65536"/>
                      <a:gd name="T133" fmla="*/ 0 60000 65536"/>
                      <a:gd name="T134" fmla="*/ 0 60000 65536"/>
                      <a:gd name="T135" fmla="*/ 0 60000 65536"/>
                      <a:gd name="T136" fmla="*/ 0 60000 65536"/>
                      <a:gd name="T137" fmla="*/ 0 60000 65536"/>
                      <a:gd name="T138" fmla="*/ 0 w 1963"/>
                      <a:gd name="T139" fmla="*/ 0 h 1342"/>
                      <a:gd name="T140" fmla="*/ 1963 w 1963"/>
                      <a:gd name="T141" fmla="*/ 1342 h 1342"/>
                    </a:gdLst>
                    <a:ahLst/>
                    <a:cxnLst>
                      <a:cxn ang="T92">
                        <a:pos x="T0" y="T1"/>
                      </a:cxn>
                      <a:cxn ang="T93">
                        <a:pos x="T2" y="T3"/>
                      </a:cxn>
                      <a:cxn ang="T94">
                        <a:pos x="T4" y="T5"/>
                      </a:cxn>
                      <a:cxn ang="T95">
                        <a:pos x="T6" y="T7"/>
                      </a:cxn>
                      <a:cxn ang="T96">
                        <a:pos x="T8" y="T9"/>
                      </a:cxn>
                      <a:cxn ang="T97">
                        <a:pos x="T10" y="T11"/>
                      </a:cxn>
                      <a:cxn ang="T98">
                        <a:pos x="T12" y="T13"/>
                      </a:cxn>
                      <a:cxn ang="T99">
                        <a:pos x="T14" y="T15"/>
                      </a:cxn>
                      <a:cxn ang="T100">
                        <a:pos x="T16" y="T17"/>
                      </a:cxn>
                      <a:cxn ang="T101">
                        <a:pos x="T18" y="T19"/>
                      </a:cxn>
                      <a:cxn ang="T102">
                        <a:pos x="T20" y="T21"/>
                      </a:cxn>
                      <a:cxn ang="T103">
                        <a:pos x="T22" y="T23"/>
                      </a:cxn>
                      <a:cxn ang="T104">
                        <a:pos x="T24" y="T25"/>
                      </a:cxn>
                      <a:cxn ang="T105">
                        <a:pos x="T26" y="T27"/>
                      </a:cxn>
                      <a:cxn ang="T106">
                        <a:pos x="T28" y="T29"/>
                      </a:cxn>
                      <a:cxn ang="T107">
                        <a:pos x="T30" y="T31"/>
                      </a:cxn>
                      <a:cxn ang="T108">
                        <a:pos x="T32" y="T33"/>
                      </a:cxn>
                      <a:cxn ang="T109">
                        <a:pos x="T34" y="T35"/>
                      </a:cxn>
                      <a:cxn ang="T110">
                        <a:pos x="T36" y="T37"/>
                      </a:cxn>
                      <a:cxn ang="T111">
                        <a:pos x="T38" y="T39"/>
                      </a:cxn>
                      <a:cxn ang="T112">
                        <a:pos x="T40" y="T41"/>
                      </a:cxn>
                      <a:cxn ang="T113">
                        <a:pos x="T42" y="T43"/>
                      </a:cxn>
                      <a:cxn ang="T114">
                        <a:pos x="T44" y="T45"/>
                      </a:cxn>
                      <a:cxn ang="T115">
                        <a:pos x="T46" y="T47"/>
                      </a:cxn>
                      <a:cxn ang="T116">
                        <a:pos x="T48" y="T49"/>
                      </a:cxn>
                      <a:cxn ang="T117">
                        <a:pos x="T50" y="T51"/>
                      </a:cxn>
                      <a:cxn ang="T118">
                        <a:pos x="T52" y="T53"/>
                      </a:cxn>
                      <a:cxn ang="T119">
                        <a:pos x="T54" y="T55"/>
                      </a:cxn>
                      <a:cxn ang="T120">
                        <a:pos x="T56" y="T57"/>
                      </a:cxn>
                      <a:cxn ang="T121">
                        <a:pos x="T58" y="T59"/>
                      </a:cxn>
                      <a:cxn ang="T122">
                        <a:pos x="T60" y="T61"/>
                      </a:cxn>
                      <a:cxn ang="T123">
                        <a:pos x="T62" y="T63"/>
                      </a:cxn>
                      <a:cxn ang="T124">
                        <a:pos x="T64" y="T65"/>
                      </a:cxn>
                      <a:cxn ang="T125">
                        <a:pos x="T66" y="T67"/>
                      </a:cxn>
                      <a:cxn ang="T126">
                        <a:pos x="T68" y="T69"/>
                      </a:cxn>
                      <a:cxn ang="T127">
                        <a:pos x="T70" y="T71"/>
                      </a:cxn>
                      <a:cxn ang="T128">
                        <a:pos x="T72" y="T73"/>
                      </a:cxn>
                      <a:cxn ang="T129">
                        <a:pos x="T74" y="T75"/>
                      </a:cxn>
                      <a:cxn ang="T130">
                        <a:pos x="T76" y="T77"/>
                      </a:cxn>
                      <a:cxn ang="T131">
                        <a:pos x="T78" y="T79"/>
                      </a:cxn>
                      <a:cxn ang="T132">
                        <a:pos x="T80" y="T81"/>
                      </a:cxn>
                      <a:cxn ang="T133">
                        <a:pos x="T82" y="T83"/>
                      </a:cxn>
                      <a:cxn ang="T134">
                        <a:pos x="T84" y="T85"/>
                      </a:cxn>
                      <a:cxn ang="T135">
                        <a:pos x="T86" y="T87"/>
                      </a:cxn>
                      <a:cxn ang="T136">
                        <a:pos x="T88" y="T89"/>
                      </a:cxn>
                      <a:cxn ang="T137">
                        <a:pos x="T90" y="T91"/>
                      </a:cxn>
                    </a:cxnLst>
                    <a:rect l="T138" t="T139" r="T140" b="T141"/>
                    <a:pathLst>
                      <a:path w="1963" h="1342">
                        <a:moveTo>
                          <a:pt x="41" y="1342"/>
                        </a:moveTo>
                        <a:lnTo>
                          <a:pt x="12" y="1183"/>
                        </a:lnTo>
                        <a:lnTo>
                          <a:pt x="0" y="1030"/>
                        </a:lnTo>
                        <a:lnTo>
                          <a:pt x="6" y="925"/>
                        </a:lnTo>
                        <a:lnTo>
                          <a:pt x="23" y="829"/>
                        </a:lnTo>
                        <a:lnTo>
                          <a:pt x="53" y="723"/>
                        </a:lnTo>
                        <a:lnTo>
                          <a:pt x="100" y="617"/>
                        </a:lnTo>
                        <a:lnTo>
                          <a:pt x="158" y="506"/>
                        </a:lnTo>
                        <a:lnTo>
                          <a:pt x="217" y="417"/>
                        </a:lnTo>
                        <a:lnTo>
                          <a:pt x="288" y="329"/>
                        </a:lnTo>
                        <a:lnTo>
                          <a:pt x="370" y="253"/>
                        </a:lnTo>
                        <a:lnTo>
                          <a:pt x="452" y="188"/>
                        </a:lnTo>
                        <a:lnTo>
                          <a:pt x="540" y="136"/>
                        </a:lnTo>
                        <a:lnTo>
                          <a:pt x="648" y="89"/>
                        </a:lnTo>
                        <a:lnTo>
                          <a:pt x="771" y="47"/>
                        </a:lnTo>
                        <a:lnTo>
                          <a:pt x="877" y="18"/>
                        </a:lnTo>
                        <a:lnTo>
                          <a:pt x="1006" y="0"/>
                        </a:lnTo>
                        <a:lnTo>
                          <a:pt x="1170" y="0"/>
                        </a:lnTo>
                        <a:lnTo>
                          <a:pt x="1294" y="24"/>
                        </a:lnTo>
                        <a:lnTo>
                          <a:pt x="1440" y="59"/>
                        </a:lnTo>
                        <a:lnTo>
                          <a:pt x="1587" y="124"/>
                        </a:lnTo>
                        <a:lnTo>
                          <a:pt x="1716" y="200"/>
                        </a:lnTo>
                        <a:lnTo>
                          <a:pt x="1805" y="276"/>
                        </a:lnTo>
                        <a:lnTo>
                          <a:pt x="1893" y="365"/>
                        </a:lnTo>
                        <a:lnTo>
                          <a:pt x="1963" y="453"/>
                        </a:lnTo>
                        <a:lnTo>
                          <a:pt x="1775" y="312"/>
                        </a:lnTo>
                        <a:lnTo>
                          <a:pt x="1675" y="253"/>
                        </a:lnTo>
                        <a:lnTo>
                          <a:pt x="1570" y="212"/>
                        </a:lnTo>
                        <a:lnTo>
                          <a:pt x="1435" y="171"/>
                        </a:lnTo>
                        <a:lnTo>
                          <a:pt x="1305" y="153"/>
                        </a:lnTo>
                        <a:lnTo>
                          <a:pt x="1164" y="147"/>
                        </a:lnTo>
                        <a:lnTo>
                          <a:pt x="1059" y="153"/>
                        </a:lnTo>
                        <a:lnTo>
                          <a:pt x="947" y="171"/>
                        </a:lnTo>
                        <a:lnTo>
                          <a:pt x="836" y="200"/>
                        </a:lnTo>
                        <a:lnTo>
                          <a:pt x="730" y="235"/>
                        </a:lnTo>
                        <a:lnTo>
                          <a:pt x="612" y="294"/>
                        </a:lnTo>
                        <a:lnTo>
                          <a:pt x="522" y="347"/>
                        </a:lnTo>
                        <a:lnTo>
                          <a:pt x="446" y="412"/>
                        </a:lnTo>
                        <a:lnTo>
                          <a:pt x="358" y="482"/>
                        </a:lnTo>
                        <a:lnTo>
                          <a:pt x="288" y="558"/>
                        </a:lnTo>
                        <a:lnTo>
                          <a:pt x="217" y="664"/>
                        </a:lnTo>
                        <a:lnTo>
                          <a:pt x="153" y="776"/>
                        </a:lnTo>
                        <a:lnTo>
                          <a:pt x="111" y="882"/>
                        </a:lnTo>
                        <a:lnTo>
                          <a:pt x="76" y="1007"/>
                        </a:lnTo>
                        <a:lnTo>
                          <a:pt x="53" y="1160"/>
                        </a:lnTo>
                        <a:lnTo>
                          <a:pt x="41" y="1342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FFFFFF"/>
                      </a:gs>
                      <a:gs pos="100000">
                        <a:srgbClr val="D7D7D7"/>
                      </a:gs>
                    </a:gsLst>
                    <a:path path="rect">
                      <a:fillToRect l="50000" t="50000" r="50000" b="50000"/>
                    </a:path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>
                      <a:latin typeface="Microsoft YaHei" panose="020B0503020204020204" pitchFamily="34" charset="-122"/>
                      <a:ea typeface="Microsoft YaHei" panose="020B0503020204020204" pitchFamily="34" charset="-122"/>
                    </a:endParaRPr>
                  </a:p>
                </p:txBody>
              </p:sp>
              <p:sp>
                <p:nvSpPr>
                  <p:cNvPr id="56" name="Freeform 9">
                    <a:extLst>
                      <a:ext uri="{FF2B5EF4-FFF2-40B4-BE49-F238E27FC236}">
                        <a16:creationId xmlns:a16="http://schemas.microsoft.com/office/drawing/2014/main" xmlns="" id="{B72D931F-F92D-46B7-A060-47B24D34056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987" y="1857"/>
                    <a:ext cx="1083" cy="823"/>
                  </a:xfrm>
                  <a:custGeom>
                    <a:avLst/>
                    <a:gdLst>
                      <a:gd name="T0" fmla="*/ 0 w 2165"/>
                      <a:gd name="T1" fmla="*/ 0 h 1647"/>
                      <a:gd name="T2" fmla="*/ 1 w 2165"/>
                      <a:gd name="T3" fmla="*/ 0 h 1647"/>
                      <a:gd name="T4" fmla="*/ 1 w 2165"/>
                      <a:gd name="T5" fmla="*/ 0 h 1647"/>
                      <a:gd name="T6" fmla="*/ 1 w 2165"/>
                      <a:gd name="T7" fmla="*/ 0 h 1647"/>
                      <a:gd name="T8" fmla="*/ 1 w 2165"/>
                      <a:gd name="T9" fmla="*/ 0 h 1647"/>
                      <a:gd name="T10" fmla="*/ 1 w 2165"/>
                      <a:gd name="T11" fmla="*/ 0 h 1647"/>
                      <a:gd name="T12" fmla="*/ 1 w 2165"/>
                      <a:gd name="T13" fmla="*/ 0 h 1647"/>
                      <a:gd name="T14" fmla="*/ 1 w 2165"/>
                      <a:gd name="T15" fmla="*/ 0 h 1647"/>
                      <a:gd name="T16" fmla="*/ 1 w 2165"/>
                      <a:gd name="T17" fmla="*/ 0 h 1647"/>
                      <a:gd name="T18" fmla="*/ 1 w 2165"/>
                      <a:gd name="T19" fmla="*/ 0 h 1647"/>
                      <a:gd name="T20" fmla="*/ 1 w 2165"/>
                      <a:gd name="T21" fmla="*/ 0 h 1647"/>
                      <a:gd name="T22" fmla="*/ 1 w 2165"/>
                      <a:gd name="T23" fmla="*/ 0 h 1647"/>
                      <a:gd name="T24" fmla="*/ 1 w 2165"/>
                      <a:gd name="T25" fmla="*/ 0 h 1647"/>
                      <a:gd name="T26" fmla="*/ 1 w 2165"/>
                      <a:gd name="T27" fmla="*/ 0 h 1647"/>
                      <a:gd name="T28" fmla="*/ 1 w 2165"/>
                      <a:gd name="T29" fmla="*/ 0 h 1647"/>
                      <a:gd name="T30" fmla="*/ 1 w 2165"/>
                      <a:gd name="T31" fmla="*/ 0 h 1647"/>
                      <a:gd name="T32" fmla="*/ 1 w 2165"/>
                      <a:gd name="T33" fmla="*/ 0 h 1647"/>
                      <a:gd name="T34" fmla="*/ 1 w 2165"/>
                      <a:gd name="T35" fmla="*/ 0 h 1647"/>
                      <a:gd name="T36" fmla="*/ 1 w 2165"/>
                      <a:gd name="T37" fmla="*/ 0 h 1647"/>
                      <a:gd name="T38" fmla="*/ 1 w 2165"/>
                      <a:gd name="T39" fmla="*/ 0 h 1647"/>
                      <a:gd name="T40" fmla="*/ 1 w 2165"/>
                      <a:gd name="T41" fmla="*/ 0 h 1647"/>
                      <a:gd name="T42" fmla="*/ 1 w 2165"/>
                      <a:gd name="T43" fmla="*/ 0 h 1647"/>
                      <a:gd name="T44" fmla="*/ 1 w 2165"/>
                      <a:gd name="T45" fmla="*/ 0 h 1647"/>
                      <a:gd name="T46" fmla="*/ 1 w 2165"/>
                      <a:gd name="T47" fmla="*/ 0 h 1647"/>
                      <a:gd name="T48" fmla="*/ 1 w 2165"/>
                      <a:gd name="T49" fmla="*/ 0 h 1647"/>
                      <a:gd name="T50" fmla="*/ 1 w 2165"/>
                      <a:gd name="T51" fmla="*/ 0 h 1647"/>
                      <a:gd name="T52" fmla="*/ 1 w 2165"/>
                      <a:gd name="T53" fmla="*/ 0 h 1647"/>
                      <a:gd name="T54" fmla="*/ 1 w 2165"/>
                      <a:gd name="T55" fmla="*/ 0 h 1647"/>
                      <a:gd name="T56" fmla="*/ 1 w 2165"/>
                      <a:gd name="T57" fmla="*/ 0 h 1647"/>
                      <a:gd name="T58" fmla="*/ 1 w 2165"/>
                      <a:gd name="T59" fmla="*/ 0 h 1647"/>
                      <a:gd name="T60" fmla="*/ 1 w 2165"/>
                      <a:gd name="T61" fmla="*/ 0 h 1647"/>
                      <a:gd name="T62" fmla="*/ 1 w 2165"/>
                      <a:gd name="T63" fmla="*/ 0 h 1647"/>
                      <a:gd name="T64" fmla="*/ 1 w 2165"/>
                      <a:gd name="T65" fmla="*/ 0 h 1647"/>
                      <a:gd name="T66" fmla="*/ 1 w 2165"/>
                      <a:gd name="T67" fmla="*/ 0 h 1647"/>
                      <a:gd name="T68" fmla="*/ 1 w 2165"/>
                      <a:gd name="T69" fmla="*/ 0 h 1647"/>
                      <a:gd name="T70" fmla="*/ 1 w 2165"/>
                      <a:gd name="T71" fmla="*/ 0 h 1647"/>
                      <a:gd name="T72" fmla="*/ 1 w 2165"/>
                      <a:gd name="T73" fmla="*/ 0 h 1647"/>
                      <a:gd name="T74" fmla="*/ 1 w 2165"/>
                      <a:gd name="T75" fmla="*/ 0 h 1647"/>
                      <a:gd name="T76" fmla="*/ 1 w 2165"/>
                      <a:gd name="T77" fmla="*/ 0 h 1647"/>
                      <a:gd name="T78" fmla="*/ 1 w 2165"/>
                      <a:gd name="T79" fmla="*/ 0 h 1647"/>
                      <a:gd name="T80" fmla="*/ 1 w 2165"/>
                      <a:gd name="T81" fmla="*/ 0 h 1647"/>
                      <a:gd name="T82" fmla="*/ 1 w 2165"/>
                      <a:gd name="T83" fmla="*/ 0 h 1647"/>
                      <a:gd name="T84" fmla="*/ 1 w 2165"/>
                      <a:gd name="T85" fmla="*/ 0 h 1647"/>
                      <a:gd name="T86" fmla="*/ 1 w 2165"/>
                      <a:gd name="T87" fmla="*/ 0 h 1647"/>
                      <a:gd name="T88" fmla="*/ 1 w 2165"/>
                      <a:gd name="T89" fmla="*/ 0 h 1647"/>
                      <a:gd name="T90" fmla="*/ 1 w 2165"/>
                      <a:gd name="T91" fmla="*/ 0 h 1647"/>
                      <a:gd name="T92" fmla="*/ 1 w 2165"/>
                      <a:gd name="T93" fmla="*/ 0 h 1647"/>
                      <a:gd name="T94" fmla="*/ 1 w 2165"/>
                      <a:gd name="T95" fmla="*/ 0 h 1647"/>
                      <a:gd name="T96" fmla="*/ 0 w 2165"/>
                      <a:gd name="T97" fmla="*/ 0 h 1647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60000 65536"/>
                      <a:gd name="T133" fmla="*/ 0 60000 65536"/>
                      <a:gd name="T134" fmla="*/ 0 60000 65536"/>
                      <a:gd name="T135" fmla="*/ 0 60000 65536"/>
                      <a:gd name="T136" fmla="*/ 0 60000 65536"/>
                      <a:gd name="T137" fmla="*/ 0 60000 65536"/>
                      <a:gd name="T138" fmla="*/ 0 60000 65536"/>
                      <a:gd name="T139" fmla="*/ 0 60000 65536"/>
                      <a:gd name="T140" fmla="*/ 0 60000 65536"/>
                      <a:gd name="T141" fmla="*/ 0 60000 65536"/>
                      <a:gd name="T142" fmla="*/ 0 60000 65536"/>
                      <a:gd name="T143" fmla="*/ 0 60000 65536"/>
                      <a:gd name="T144" fmla="*/ 0 60000 65536"/>
                      <a:gd name="T145" fmla="*/ 0 60000 65536"/>
                      <a:gd name="T146" fmla="*/ 0 60000 65536"/>
                      <a:gd name="T147" fmla="*/ 0 w 2165"/>
                      <a:gd name="T148" fmla="*/ 0 h 1647"/>
                      <a:gd name="T149" fmla="*/ 2165 w 2165"/>
                      <a:gd name="T150" fmla="*/ 1647 h 1647"/>
                    </a:gdLst>
                    <a:ahLst/>
                    <a:cxnLst>
                      <a:cxn ang="T98">
                        <a:pos x="T0" y="T1"/>
                      </a:cxn>
                      <a:cxn ang="T99">
                        <a:pos x="T2" y="T3"/>
                      </a:cxn>
                      <a:cxn ang="T100">
                        <a:pos x="T4" y="T5"/>
                      </a:cxn>
                      <a:cxn ang="T101">
                        <a:pos x="T6" y="T7"/>
                      </a:cxn>
                      <a:cxn ang="T102">
                        <a:pos x="T8" y="T9"/>
                      </a:cxn>
                      <a:cxn ang="T103">
                        <a:pos x="T10" y="T11"/>
                      </a:cxn>
                      <a:cxn ang="T104">
                        <a:pos x="T12" y="T13"/>
                      </a:cxn>
                      <a:cxn ang="T105">
                        <a:pos x="T14" y="T15"/>
                      </a:cxn>
                      <a:cxn ang="T106">
                        <a:pos x="T16" y="T17"/>
                      </a:cxn>
                      <a:cxn ang="T107">
                        <a:pos x="T18" y="T19"/>
                      </a:cxn>
                      <a:cxn ang="T108">
                        <a:pos x="T20" y="T21"/>
                      </a:cxn>
                      <a:cxn ang="T109">
                        <a:pos x="T22" y="T23"/>
                      </a:cxn>
                      <a:cxn ang="T110">
                        <a:pos x="T24" y="T25"/>
                      </a:cxn>
                      <a:cxn ang="T111">
                        <a:pos x="T26" y="T27"/>
                      </a:cxn>
                      <a:cxn ang="T112">
                        <a:pos x="T28" y="T29"/>
                      </a:cxn>
                      <a:cxn ang="T113">
                        <a:pos x="T30" y="T31"/>
                      </a:cxn>
                      <a:cxn ang="T114">
                        <a:pos x="T32" y="T33"/>
                      </a:cxn>
                      <a:cxn ang="T115">
                        <a:pos x="T34" y="T35"/>
                      </a:cxn>
                      <a:cxn ang="T116">
                        <a:pos x="T36" y="T37"/>
                      </a:cxn>
                      <a:cxn ang="T117">
                        <a:pos x="T38" y="T39"/>
                      </a:cxn>
                      <a:cxn ang="T118">
                        <a:pos x="T40" y="T41"/>
                      </a:cxn>
                      <a:cxn ang="T119">
                        <a:pos x="T42" y="T43"/>
                      </a:cxn>
                      <a:cxn ang="T120">
                        <a:pos x="T44" y="T45"/>
                      </a:cxn>
                      <a:cxn ang="T121">
                        <a:pos x="T46" y="T47"/>
                      </a:cxn>
                      <a:cxn ang="T122">
                        <a:pos x="T48" y="T49"/>
                      </a:cxn>
                      <a:cxn ang="T123">
                        <a:pos x="T50" y="T51"/>
                      </a:cxn>
                      <a:cxn ang="T124">
                        <a:pos x="T52" y="T53"/>
                      </a:cxn>
                      <a:cxn ang="T125">
                        <a:pos x="T54" y="T55"/>
                      </a:cxn>
                      <a:cxn ang="T126">
                        <a:pos x="T56" y="T57"/>
                      </a:cxn>
                      <a:cxn ang="T127">
                        <a:pos x="T58" y="T59"/>
                      </a:cxn>
                      <a:cxn ang="T128">
                        <a:pos x="T60" y="T61"/>
                      </a:cxn>
                      <a:cxn ang="T129">
                        <a:pos x="T62" y="T63"/>
                      </a:cxn>
                      <a:cxn ang="T130">
                        <a:pos x="T64" y="T65"/>
                      </a:cxn>
                      <a:cxn ang="T131">
                        <a:pos x="T66" y="T67"/>
                      </a:cxn>
                      <a:cxn ang="T132">
                        <a:pos x="T68" y="T69"/>
                      </a:cxn>
                      <a:cxn ang="T133">
                        <a:pos x="T70" y="T71"/>
                      </a:cxn>
                      <a:cxn ang="T134">
                        <a:pos x="T72" y="T73"/>
                      </a:cxn>
                      <a:cxn ang="T135">
                        <a:pos x="T74" y="T75"/>
                      </a:cxn>
                      <a:cxn ang="T136">
                        <a:pos x="T76" y="T77"/>
                      </a:cxn>
                      <a:cxn ang="T137">
                        <a:pos x="T78" y="T79"/>
                      </a:cxn>
                      <a:cxn ang="T138">
                        <a:pos x="T80" y="T81"/>
                      </a:cxn>
                      <a:cxn ang="T139">
                        <a:pos x="T82" y="T83"/>
                      </a:cxn>
                      <a:cxn ang="T140">
                        <a:pos x="T84" y="T85"/>
                      </a:cxn>
                      <a:cxn ang="T141">
                        <a:pos x="T86" y="T87"/>
                      </a:cxn>
                      <a:cxn ang="T142">
                        <a:pos x="T88" y="T89"/>
                      </a:cxn>
                      <a:cxn ang="T143">
                        <a:pos x="T90" y="T91"/>
                      </a:cxn>
                      <a:cxn ang="T144">
                        <a:pos x="T92" y="T93"/>
                      </a:cxn>
                      <a:cxn ang="T145">
                        <a:pos x="T94" y="T95"/>
                      </a:cxn>
                      <a:cxn ang="T146">
                        <a:pos x="T96" y="T97"/>
                      </a:cxn>
                    </a:cxnLst>
                    <a:rect l="T147" t="T148" r="T149" b="T150"/>
                    <a:pathLst>
                      <a:path w="2165" h="1647">
                        <a:moveTo>
                          <a:pt x="0" y="1001"/>
                        </a:moveTo>
                        <a:lnTo>
                          <a:pt x="123" y="1142"/>
                        </a:lnTo>
                        <a:lnTo>
                          <a:pt x="258" y="1265"/>
                        </a:lnTo>
                        <a:lnTo>
                          <a:pt x="381" y="1336"/>
                        </a:lnTo>
                        <a:lnTo>
                          <a:pt x="559" y="1412"/>
                        </a:lnTo>
                        <a:lnTo>
                          <a:pt x="700" y="1453"/>
                        </a:lnTo>
                        <a:lnTo>
                          <a:pt x="830" y="1471"/>
                        </a:lnTo>
                        <a:lnTo>
                          <a:pt x="982" y="1471"/>
                        </a:lnTo>
                        <a:lnTo>
                          <a:pt x="1094" y="1459"/>
                        </a:lnTo>
                        <a:lnTo>
                          <a:pt x="1229" y="1435"/>
                        </a:lnTo>
                        <a:lnTo>
                          <a:pt x="1364" y="1394"/>
                        </a:lnTo>
                        <a:lnTo>
                          <a:pt x="1476" y="1336"/>
                        </a:lnTo>
                        <a:lnTo>
                          <a:pt x="1581" y="1271"/>
                        </a:lnTo>
                        <a:lnTo>
                          <a:pt x="1675" y="1206"/>
                        </a:lnTo>
                        <a:lnTo>
                          <a:pt x="1769" y="1112"/>
                        </a:lnTo>
                        <a:lnTo>
                          <a:pt x="1863" y="1007"/>
                        </a:lnTo>
                        <a:lnTo>
                          <a:pt x="1935" y="907"/>
                        </a:lnTo>
                        <a:lnTo>
                          <a:pt x="1977" y="807"/>
                        </a:lnTo>
                        <a:lnTo>
                          <a:pt x="2029" y="648"/>
                        </a:lnTo>
                        <a:lnTo>
                          <a:pt x="2065" y="484"/>
                        </a:lnTo>
                        <a:lnTo>
                          <a:pt x="2071" y="337"/>
                        </a:lnTo>
                        <a:lnTo>
                          <a:pt x="2047" y="176"/>
                        </a:lnTo>
                        <a:lnTo>
                          <a:pt x="1994" y="0"/>
                        </a:lnTo>
                        <a:lnTo>
                          <a:pt x="2047" y="94"/>
                        </a:lnTo>
                        <a:lnTo>
                          <a:pt x="2106" y="229"/>
                        </a:lnTo>
                        <a:lnTo>
                          <a:pt x="2135" y="355"/>
                        </a:lnTo>
                        <a:lnTo>
                          <a:pt x="2165" y="472"/>
                        </a:lnTo>
                        <a:lnTo>
                          <a:pt x="2159" y="572"/>
                        </a:lnTo>
                        <a:lnTo>
                          <a:pt x="2153" y="707"/>
                        </a:lnTo>
                        <a:lnTo>
                          <a:pt x="2082" y="965"/>
                        </a:lnTo>
                        <a:lnTo>
                          <a:pt x="2012" y="1106"/>
                        </a:lnTo>
                        <a:lnTo>
                          <a:pt x="1924" y="1230"/>
                        </a:lnTo>
                        <a:lnTo>
                          <a:pt x="1828" y="1336"/>
                        </a:lnTo>
                        <a:lnTo>
                          <a:pt x="1734" y="1412"/>
                        </a:lnTo>
                        <a:lnTo>
                          <a:pt x="1605" y="1500"/>
                        </a:lnTo>
                        <a:lnTo>
                          <a:pt x="1476" y="1559"/>
                        </a:lnTo>
                        <a:lnTo>
                          <a:pt x="1352" y="1600"/>
                        </a:lnTo>
                        <a:lnTo>
                          <a:pt x="1194" y="1641"/>
                        </a:lnTo>
                        <a:lnTo>
                          <a:pt x="1076" y="1647"/>
                        </a:lnTo>
                        <a:lnTo>
                          <a:pt x="947" y="1647"/>
                        </a:lnTo>
                        <a:lnTo>
                          <a:pt x="818" y="1623"/>
                        </a:lnTo>
                        <a:lnTo>
                          <a:pt x="677" y="1594"/>
                        </a:lnTo>
                        <a:lnTo>
                          <a:pt x="583" y="1559"/>
                        </a:lnTo>
                        <a:lnTo>
                          <a:pt x="458" y="1494"/>
                        </a:lnTo>
                        <a:lnTo>
                          <a:pt x="352" y="1435"/>
                        </a:lnTo>
                        <a:lnTo>
                          <a:pt x="252" y="1353"/>
                        </a:lnTo>
                        <a:lnTo>
                          <a:pt x="146" y="1242"/>
                        </a:lnTo>
                        <a:lnTo>
                          <a:pt x="47" y="1101"/>
                        </a:lnTo>
                        <a:lnTo>
                          <a:pt x="0" y="1001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FFFFFF"/>
                      </a:gs>
                      <a:gs pos="100000">
                        <a:srgbClr val="D7D7D7"/>
                      </a:gs>
                    </a:gsLst>
                    <a:path path="rect">
                      <a:fillToRect l="50000" t="50000" r="50000" b="50000"/>
                    </a:path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>
                      <a:latin typeface="Microsoft YaHei" panose="020B0503020204020204" pitchFamily="34" charset="-122"/>
                      <a:ea typeface="Microsoft YaHei" panose="020B0503020204020204" pitchFamily="34" charset="-122"/>
                    </a:endParaRPr>
                  </a:p>
                </p:txBody>
              </p:sp>
            </p:grpSp>
            <p:grpSp>
              <p:nvGrpSpPr>
                <p:cNvPr id="50" name="Group 10">
                  <a:extLst>
                    <a:ext uri="{FF2B5EF4-FFF2-40B4-BE49-F238E27FC236}">
                      <a16:creationId xmlns:a16="http://schemas.microsoft.com/office/drawing/2014/main" xmlns="" id="{9554B7DD-29FB-448C-9690-44E3ABA37C4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921" y="1541"/>
                  <a:ext cx="1147" cy="1090"/>
                  <a:chOff x="921" y="1541"/>
                  <a:chExt cx="1147" cy="1090"/>
                </a:xfrm>
              </p:grpSpPr>
              <p:sp>
                <p:nvSpPr>
                  <p:cNvPr id="51" name="Freeform 11">
                    <a:extLst>
                      <a:ext uri="{FF2B5EF4-FFF2-40B4-BE49-F238E27FC236}">
                        <a16:creationId xmlns:a16="http://schemas.microsoft.com/office/drawing/2014/main" xmlns="" id="{8A5E2F84-A4CE-4C82-B83A-0C226494B3C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985" y="2358"/>
                    <a:ext cx="281" cy="273"/>
                  </a:xfrm>
                  <a:custGeom>
                    <a:avLst/>
                    <a:gdLst>
                      <a:gd name="T0" fmla="*/ 0 w 561"/>
                      <a:gd name="T1" fmla="*/ 0 h 544"/>
                      <a:gd name="T2" fmla="*/ 1 w 561"/>
                      <a:gd name="T3" fmla="*/ 1 h 544"/>
                      <a:gd name="T4" fmla="*/ 1 w 561"/>
                      <a:gd name="T5" fmla="*/ 1 h 544"/>
                      <a:gd name="T6" fmla="*/ 1 w 561"/>
                      <a:gd name="T7" fmla="*/ 1 h 544"/>
                      <a:gd name="T8" fmla="*/ 1 w 561"/>
                      <a:gd name="T9" fmla="*/ 1 h 544"/>
                      <a:gd name="T10" fmla="*/ 1 w 561"/>
                      <a:gd name="T11" fmla="*/ 1 h 544"/>
                      <a:gd name="T12" fmla="*/ 1 w 561"/>
                      <a:gd name="T13" fmla="*/ 1 h 544"/>
                      <a:gd name="T14" fmla="*/ 1 w 561"/>
                      <a:gd name="T15" fmla="*/ 1 h 544"/>
                      <a:gd name="T16" fmla="*/ 1 w 561"/>
                      <a:gd name="T17" fmla="*/ 1 h 544"/>
                      <a:gd name="T18" fmla="*/ 1 w 561"/>
                      <a:gd name="T19" fmla="*/ 1 h 544"/>
                      <a:gd name="T20" fmla="*/ 1 w 561"/>
                      <a:gd name="T21" fmla="*/ 1 h 544"/>
                      <a:gd name="T22" fmla="*/ 1 w 561"/>
                      <a:gd name="T23" fmla="*/ 1 h 544"/>
                      <a:gd name="T24" fmla="*/ 1 w 561"/>
                      <a:gd name="T25" fmla="*/ 1 h 544"/>
                      <a:gd name="T26" fmla="*/ 1 w 561"/>
                      <a:gd name="T27" fmla="*/ 1 h 544"/>
                      <a:gd name="T28" fmla="*/ 0 w 561"/>
                      <a:gd name="T29" fmla="*/ 0 h 544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  <a:gd name="T45" fmla="*/ 0 w 561"/>
                      <a:gd name="T46" fmla="*/ 0 h 544"/>
                      <a:gd name="T47" fmla="*/ 561 w 561"/>
                      <a:gd name="T48" fmla="*/ 544 h 544"/>
                    </a:gdLst>
                    <a:ahLst/>
                    <a:cxnLst>
                      <a:cxn ang="T30">
                        <a:pos x="T0" y="T1"/>
                      </a:cxn>
                      <a:cxn ang="T31">
                        <a:pos x="T2" y="T3"/>
                      </a:cxn>
                      <a:cxn ang="T32">
                        <a:pos x="T4" y="T5"/>
                      </a:cxn>
                      <a:cxn ang="T33">
                        <a:pos x="T6" y="T7"/>
                      </a:cxn>
                      <a:cxn ang="T34">
                        <a:pos x="T8" y="T9"/>
                      </a:cxn>
                      <a:cxn ang="T35">
                        <a:pos x="T10" y="T11"/>
                      </a:cxn>
                      <a:cxn ang="T36">
                        <a:pos x="T12" y="T13"/>
                      </a:cxn>
                      <a:cxn ang="T37">
                        <a:pos x="T14" y="T15"/>
                      </a:cxn>
                      <a:cxn ang="T38">
                        <a:pos x="T16" y="T17"/>
                      </a:cxn>
                      <a:cxn ang="T39">
                        <a:pos x="T18" y="T19"/>
                      </a:cxn>
                      <a:cxn ang="T40">
                        <a:pos x="T20" y="T21"/>
                      </a:cxn>
                      <a:cxn ang="T41">
                        <a:pos x="T22" y="T23"/>
                      </a:cxn>
                      <a:cxn ang="T42">
                        <a:pos x="T24" y="T25"/>
                      </a:cxn>
                      <a:cxn ang="T43">
                        <a:pos x="T26" y="T27"/>
                      </a:cxn>
                      <a:cxn ang="T44">
                        <a:pos x="T28" y="T29"/>
                      </a:cxn>
                    </a:cxnLst>
                    <a:rect l="T45" t="T46" r="T47" b="T48"/>
                    <a:pathLst>
                      <a:path w="561" h="544">
                        <a:moveTo>
                          <a:pt x="0" y="0"/>
                        </a:moveTo>
                        <a:lnTo>
                          <a:pt x="58" y="109"/>
                        </a:lnTo>
                        <a:lnTo>
                          <a:pt x="115" y="194"/>
                        </a:lnTo>
                        <a:lnTo>
                          <a:pt x="176" y="270"/>
                        </a:lnTo>
                        <a:lnTo>
                          <a:pt x="270" y="362"/>
                        </a:lnTo>
                        <a:lnTo>
                          <a:pt x="340" y="421"/>
                        </a:lnTo>
                        <a:lnTo>
                          <a:pt x="430" y="477"/>
                        </a:lnTo>
                        <a:lnTo>
                          <a:pt x="561" y="544"/>
                        </a:lnTo>
                        <a:lnTo>
                          <a:pt x="415" y="344"/>
                        </a:lnTo>
                        <a:lnTo>
                          <a:pt x="332" y="297"/>
                        </a:lnTo>
                        <a:lnTo>
                          <a:pt x="274" y="256"/>
                        </a:lnTo>
                        <a:lnTo>
                          <a:pt x="188" y="197"/>
                        </a:lnTo>
                        <a:lnTo>
                          <a:pt x="121" y="135"/>
                        </a:lnTo>
                        <a:lnTo>
                          <a:pt x="68" y="82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FFFFFF"/>
                      </a:gs>
                      <a:gs pos="100000">
                        <a:srgbClr val="D7D7D7"/>
                      </a:gs>
                    </a:gsLst>
                    <a:path path="rect">
                      <a:fillToRect l="50000" t="50000" r="50000" b="50000"/>
                    </a:path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>
                      <a:latin typeface="Microsoft YaHei" panose="020B0503020204020204" pitchFamily="34" charset="-122"/>
                      <a:ea typeface="Microsoft YaHei" panose="020B0503020204020204" pitchFamily="34" charset="-122"/>
                    </a:endParaRPr>
                  </a:p>
                </p:txBody>
              </p:sp>
              <p:sp>
                <p:nvSpPr>
                  <p:cNvPr id="52" name="Freeform 12">
                    <a:extLst>
                      <a:ext uri="{FF2B5EF4-FFF2-40B4-BE49-F238E27FC236}">
                        <a16:creationId xmlns:a16="http://schemas.microsoft.com/office/drawing/2014/main" xmlns="" id="{DC01A9B3-05C5-4094-908F-DC5A75BB133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967" y="1851"/>
                    <a:ext cx="101" cy="535"/>
                  </a:xfrm>
                  <a:custGeom>
                    <a:avLst/>
                    <a:gdLst>
                      <a:gd name="T0" fmla="*/ 1 w 202"/>
                      <a:gd name="T1" fmla="*/ 0 h 1070"/>
                      <a:gd name="T2" fmla="*/ 1 w 202"/>
                      <a:gd name="T3" fmla="*/ 1 h 1070"/>
                      <a:gd name="T4" fmla="*/ 1 w 202"/>
                      <a:gd name="T5" fmla="*/ 1 h 1070"/>
                      <a:gd name="T6" fmla="*/ 1 w 202"/>
                      <a:gd name="T7" fmla="*/ 1 h 1070"/>
                      <a:gd name="T8" fmla="*/ 1 w 202"/>
                      <a:gd name="T9" fmla="*/ 1 h 1070"/>
                      <a:gd name="T10" fmla="*/ 1 w 202"/>
                      <a:gd name="T11" fmla="*/ 1 h 1070"/>
                      <a:gd name="T12" fmla="*/ 1 w 202"/>
                      <a:gd name="T13" fmla="*/ 1 h 1070"/>
                      <a:gd name="T14" fmla="*/ 1 w 202"/>
                      <a:gd name="T15" fmla="*/ 1 h 1070"/>
                      <a:gd name="T16" fmla="*/ 1 w 202"/>
                      <a:gd name="T17" fmla="*/ 1 h 1070"/>
                      <a:gd name="T18" fmla="*/ 1 w 202"/>
                      <a:gd name="T19" fmla="*/ 1 h 1070"/>
                      <a:gd name="T20" fmla="*/ 1 w 202"/>
                      <a:gd name="T21" fmla="*/ 1 h 1070"/>
                      <a:gd name="T22" fmla="*/ 1 w 202"/>
                      <a:gd name="T23" fmla="*/ 1 h 1070"/>
                      <a:gd name="T24" fmla="*/ 1 w 202"/>
                      <a:gd name="T25" fmla="*/ 1 h 1070"/>
                      <a:gd name="T26" fmla="*/ 0 w 202"/>
                      <a:gd name="T27" fmla="*/ 1 h 1070"/>
                      <a:gd name="T28" fmla="*/ 1 w 202"/>
                      <a:gd name="T29" fmla="*/ 1 h 1070"/>
                      <a:gd name="T30" fmla="*/ 1 w 202"/>
                      <a:gd name="T31" fmla="*/ 1 h 1070"/>
                      <a:gd name="T32" fmla="*/ 1 w 202"/>
                      <a:gd name="T33" fmla="*/ 1 h 1070"/>
                      <a:gd name="T34" fmla="*/ 1 w 202"/>
                      <a:gd name="T35" fmla="*/ 1 h 1070"/>
                      <a:gd name="T36" fmla="*/ 1 w 202"/>
                      <a:gd name="T37" fmla="*/ 1 h 1070"/>
                      <a:gd name="T38" fmla="*/ 1 w 202"/>
                      <a:gd name="T39" fmla="*/ 1 h 1070"/>
                      <a:gd name="T40" fmla="*/ 1 w 202"/>
                      <a:gd name="T41" fmla="*/ 1 h 1070"/>
                      <a:gd name="T42" fmla="*/ 1 w 202"/>
                      <a:gd name="T43" fmla="*/ 1 h 1070"/>
                      <a:gd name="T44" fmla="*/ 1 w 202"/>
                      <a:gd name="T45" fmla="*/ 1 h 1070"/>
                      <a:gd name="T46" fmla="*/ 1 w 202"/>
                      <a:gd name="T47" fmla="*/ 1 h 1070"/>
                      <a:gd name="T48" fmla="*/ 1 w 202"/>
                      <a:gd name="T49" fmla="*/ 0 h 1070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60000 65536"/>
                      <a:gd name="T55" fmla="*/ 0 60000 65536"/>
                      <a:gd name="T56" fmla="*/ 0 60000 65536"/>
                      <a:gd name="T57" fmla="*/ 0 60000 65536"/>
                      <a:gd name="T58" fmla="*/ 0 60000 65536"/>
                      <a:gd name="T59" fmla="*/ 0 60000 65536"/>
                      <a:gd name="T60" fmla="*/ 0 60000 65536"/>
                      <a:gd name="T61" fmla="*/ 0 60000 65536"/>
                      <a:gd name="T62" fmla="*/ 0 60000 65536"/>
                      <a:gd name="T63" fmla="*/ 0 60000 65536"/>
                      <a:gd name="T64" fmla="*/ 0 60000 65536"/>
                      <a:gd name="T65" fmla="*/ 0 60000 65536"/>
                      <a:gd name="T66" fmla="*/ 0 60000 65536"/>
                      <a:gd name="T67" fmla="*/ 0 60000 65536"/>
                      <a:gd name="T68" fmla="*/ 0 60000 65536"/>
                      <a:gd name="T69" fmla="*/ 0 60000 65536"/>
                      <a:gd name="T70" fmla="*/ 0 60000 65536"/>
                      <a:gd name="T71" fmla="*/ 0 60000 65536"/>
                      <a:gd name="T72" fmla="*/ 0 60000 65536"/>
                      <a:gd name="T73" fmla="*/ 0 60000 65536"/>
                      <a:gd name="T74" fmla="*/ 0 60000 65536"/>
                      <a:gd name="T75" fmla="*/ 0 w 202"/>
                      <a:gd name="T76" fmla="*/ 0 h 1070"/>
                      <a:gd name="T77" fmla="*/ 202 w 202"/>
                      <a:gd name="T78" fmla="*/ 1070 h 1070"/>
                    </a:gdLst>
                    <a:ahLst/>
                    <a:cxnLst>
                      <a:cxn ang="T50">
                        <a:pos x="T0" y="T1"/>
                      </a:cxn>
                      <a:cxn ang="T51">
                        <a:pos x="T2" y="T3"/>
                      </a:cxn>
                      <a:cxn ang="T52">
                        <a:pos x="T4" y="T5"/>
                      </a:cxn>
                      <a:cxn ang="T53">
                        <a:pos x="T6" y="T7"/>
                      </a:cxn>
                      <a:cxn ang="T54">
                        <a:pos x="T8" y="T9"/>
                      </a:cxn>
                      <a:cxn ang="T55">
                        <a:pos x="T10" y="T11"/>
                      </a:cxn>
                      <a:cxn ang="T56">
                        <a:pos x="T12" y="T13"/>
                      </a:cxn>
                      <a:cxn ang="T57">
                        <a:pos x="T14" y="T15"/>
                      </a:cxn>
                      <a:cxn ang="T58">
                        <a:pos x="T16" y="T17"/>
                      </a:cxn>
                      <a:cxn ang="T59">
                        <a:pos x="T18" y="T19"/>
                      </a:cxn>
                      <a:cxn ang="T60">
                        <a:pos x="T20" y="T21"/>
                      </a:cxn>
                      <a:cxn ang="T61">
                        <a:pos x="T22" y="T23"/>
                      </a:cxn>
                      <a:cxn ang="T62">
                        <a:pos x="T24" y="T25"/>
                      </a:cxn>
                      <a:cxn ang="T63">
                        <a:pos x="T26" y="T27"/>
                      </a:cxn>
                      <a:cxn ang="T64">
                        <a:pos x="T28" y="T29"/>
                      </a:cxn>
                      <a:cxn ang="T65">
                        <a:pos x="T30" y="T31"/>
                      </a:cxn>
                      <a:cxn ang="T66">
                        <a:pos x="T32" y="T33"/>
                      </a:cxn>
                      <a:cxn ang="T67">
                        <a:pos x="T34" y="T35"/>
                      </a:cxn>
                      <a:cxn ang="T68">
                        <a:pos x="T36" y="T37"/>
                      </a:cxn>
                      <a:cxn ang="T69">
                        <a:pos x="T38" y="T39"/>
                      </a:cxn>
                      <a:cxn ang="T70">
                        <a:pos x="T40" y="T41"/>
                      </a:cxn>
                      <a:cxn ang="T71">
                        <a:pos x="T42" y="T43"/>
                      </a:cxn>
                      <a:cxn ang="T72">
                        <a:pos x="T44" y="T45"/>
                      </a:cxn>
                      <a:cxn ang="T73">
                        <a:pos x="T46" y="T47"/>
                      </a:cxn>
                      <a:cxn ang="T74">
                        <a:pos x="T48" y="T49"/>
                      </a:cxn>
                    </a:cxnLst>
                    <a:rect l="T75" t="T76" r="T77" b="T78"/>
                    <a:pathLst>
                      <a:path w="202" h="1070">
                        <a:moveTo>
                          <a:pt x="37" y="0"/>
                        </a:moveTo>
                        <a:lnTo>
                          <a:pt x="76" y="73"/>
                        </a:lnTo>
                        <a:lnTo>
                          <a:pt x="102" y="136"/>
                        </a:lnTo>
                        <a:lnTo>
                          <a:pt x="129" y="200"/>
                        </a:lnTo>
                        <a:lnTo>
                          <a:pt x="149" y="263"/>
                        </a:lnTo>
                        <a:lnTo>
                          <a:pt x="164" y="322"/>
                        </a:lnTo>
                        <a:lnTo>
                          <a:pt x="194" y="425"/>
                        </a:lnTo>
                        <a:lnTo>
                          <a:pt x="202" y="527"/>
                        </a:lnTo>
                        <a:lnTo>
                          <a:pt x="196" y="684"/>
                        </a:lnTo>
                        <a:lnTo>
                          <a:pt x="182" y="790"/>
                        </a:lnTo>
                        <a:lnTo>
                          <a:pt x="160" y="876"/>
                        </a:lnTo>
                        <a:lnTo>
                          <a:pt x="127" y="966"/>
                        </a:lnTo>
                        <a:lnTo>
                          <a:pt x="82" y="1070"/>
                        </a:lnTo>
                        <a:lnTo>
                          <a:pt x="0" y="868"/>
                        </a:lnTo>
                        <a:lnTo>
                          <a:pt x="37" y="780"/>
                        </a:lnTo>
                        <a:lnTo>
                          <a:pt x="55" y="733"/>
                        </a:lnTo>
                        <a:lnTo>
                          <a:pt x="76" y="672"/>
                        </a:lnTo>
                        <a:lnTo>
                          <a:pt x="90" y="609"/>
                        </a:lnTo>
                        <a:lnTo>
                          <a:pt x="102" y="513"/>
                        </a:lnTo>
                        <a:lnTo>
                          <a:pt x="108" y="433"/>
                        </a:lnTo>
                        <a:lnTo>
                          <a:pt x="108" y="314"/>
                        </a:lnTo>
                        <a:lnTo>
                          <a:pt x="90" y="206"/>
                        </a:lnTo>
                        <a:lnTo>
                          <a:pt x="70" y="118"/>
                        </a:lnTo>
                        <a:lnTo>
                          <a:pt x="59" y="71"/>
                        </a:lnTo>
                        <a:lnTo>
                          <a:pt x="37" y="0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FFFFFF"/>
                      </a:gs>
                      <a:gs pos="100000">
                        <a:srgbClr val="D7D7D7"/>
                      </a:gs>
                    </a:gsLst>
                    <a:path path="rect">
                      <a:fillToRect l="50000" t="50000" r="50000" b="50000"/>
                    </a:path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>
                      <a:latin typeface="Microsoft YaHei" panose="020B0503020204020204" pitchFamily="34" charset="-122"/>
                      <a:ea typeface="Microsoft YaHei" panose="020B0503020204020204" pitchFamily="34" charset="-122"/>
                    </a:endParaRPr>
                  </a:p>
                </p:txBody>
              </p:sp>
              <p:sp>
                <p:nvSpPr>
                  <p:cNvPr id="53" name="Freeform 13">
                    <a:extLst>
                      <a:ext uri="{FF2B5EF4-FFF2-40B4-BE49-F238E27FC236}">
                        <a16:creationId xmlns:a16="http://schemas.microsoft.com/office/drawing/2014/main" xmlns="" id="{3CD5FA6E-49FD-4946-A1C0-5BDB62F4F4F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440" y="1541"/>
                    <a:ext cx="400" cy="161"/>
                  </a:xfrm>
                  <a:custGeom>
                    <a:avLst/>
                    <a:gdLst>
                      <a:gd name="T0" fmla="*/ 0 w 799"/>
                      <a:gd name="T1" fmla="*/ 0 h 323"/>
                      <a:gd name="T2" fmla="*/ 1 w 799"/>
                      <a:gd name="T3" fmla="*/ 0 h 323"/>
                      <a:gd name="T4" fmla="*/ 1 w 799"/>
                      <a:gd name="T5" fmla="*/ 0 h 323"/>
                      <a:gd name="T6" fmla="*/ 1 w 799"/>
                      <a:gd name="T7" fmla="*/ 0 h 323"/>
                      <a:gd name="T8" fmla="*/ 1 w 799"/>
                      <a:gd name="T9" fmla="*/ 0 h 323"/>
                      <a:gd name="T10" fmla="*/ 1 w 799"/>
                      <a:gd name="T11" fmla="*/ 0 h 323"/>
                      <a:gd name="T12" fmla="*/ 1 w 799"/>
                      <a:gd name="T13" fmla="*/ 0 h 323"/>
                      <a:gd name="T14" fmla="*/ 1 w 799"/>
                      <a:gd name="T15" fmla="*/ 0 h 323"/>
                      <a:gd name="T16" fmla="*/ 1 w 799"/>
                      <a:gd name="T17" fmla="*/ 0 h 323"/>
                      <a:gd name="T18" fmla="*/ 1 w 799"/>
                      <a:gd name="T19" fmla="*/ 0 h 323"/>
                      <a:gd name="T20" fmla="*/ 1 w 799"/>
                      <a:gd name="T21" fmla="*/ 0 h 323"/>
                      <a:gd name="T22" fmla="*/ 1 w 799"/>
                      <a:gd name="T23" fmla="*/ 0 h 323"/>
                      <a:gd name="T24" fmla="*/ 1 w 799"/>
                      <a:gd name="T25" fmla="*/ 0 h 323"/>
                      <a:gd name="T26" fmla="*/ 1 w 799"/>
                      <a:gd name="T27" fmla="*/ 0 h 323"/>
                      <a:gd name="T28" fmla="*/ 1 w 799"/>
                      <a:gd name="T29" fmla="*/ 0 h 323"/>
                      <a:gd name="T30" fmla="*/ 1 w 799"/>
                      <a:gd name="T31" fmla="*/ 0 h 323"/>
                      <a:gd name="T32" fmla="*/ 1 w 799"/>
                      <a:gd name="T33" fmla="*/ 0 h 323"/>
                      <a:gd name="T34" fmla="*/ 1 w 799"/>
                      <a:gd name="T35" fmla="*/ 0 h 323"/>
                      <a:gd name="T36" fmla="*/ 1 w 799"/>
                      <a:gd name="T37" fmla="*/ 0 h 323"/>
                      <a:gd name="T38" fmla="*/ 1 w 799"/>
                      <a:gd name="T39" fmla="*/ 0 h 323"/>
                      <a:gd name="T40" fmla="*/ 1 w 799"/>
                      <a:gd name="T41" fmla="*/ 0 h 323"/>
                      <a:gd name="T42" fmla="*/ 1 w 799"/>
                      <a:gd name="T43" fmla="*/ 0 h 323"/>
                      <a:gd name="T44" fmla="*/ 0 w 799"/>
                      <a:gd name="T45" fmla="*/ 0 h 323"/>
                      <a:gd name="T46" fmla="*/ 0 60000 65536"/>
                      <a:gd name="T47" fmla="*/ 0 60000 65536"/>
                      <a:gd name="T48" fmla="*/ 0 60000 65536"/>
                      <a:gd name="T49" fmla="*/ 0 60000 65536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60000 65536"/>
                      <a:gd name="T55" fmla="*/ 0 60000 65536"/>
                      <a:gd name="T56" fmla="*/ 0 60000 65536"/>
                      <a:gd name="T57" fmla="*/ 0 60000 65536"/>
                      <a:gd name="T58" fmla="*/ 0 60000 65536"/>
                      <a:gd name="T59" fmla="*/ 0 60000 65536"/>
                      <a:gd name="T60" fmla="*/ 0 60000 65536"/>
                      <a:gd name="T61" fmla="*/ 0 60000 65536"/>
                      <a:gd name="T62" fmla="*/ 0 60000 65536"/>
                      <a:gd name="T63" fmla="*/ 0 60000 65536"/>
                      <a:gd name="T64" fmla="*/ 0 60000 65536"/>
                      <a:gd name="T65" fmla="*/ 0 60000 65536"/>
                      <a:gd name="T66" fmla="*/ 0 60000 65536"/>
                      <a:gd name="T67" fmla="*/ 0 60000 65536"/>
                      <a:gd name="T68" fmla="*/ 0 60000 65536"/>
                      <a:gd name="T69" fmla="*/ 0 w 799"/>
                      <a:gd name="T70" fmla="*/ 0 h 323"/>
                      <a:gd name="T71" fmla="*/ 799 w 799"/>
                      <a:gd name="T72" fmla="*/ 323 h 323"/>
                    </a:gdLst>
                    <a:ahLst/>
                    <a:cxnLst>
                      <a:cxn ang="T46">
                        <a:pos x="T0" y="T1"/>
                      </a:cxn>
                      <a:cxn ang="T47">
                        <a:pos x="T2" y="T3"/>
                      </a:cxn>
                      <a:cxn ang="T48">
                        <a:pos x="T4" y="T5"/>
                      </a:cxn>
                      <a:cxn ang="T49">
                        <a:pos x="T6" y="T7"/>
                      </a:cxn>
                      <a:cxn ang="T50">
                        <a:pos x="T8" y="T9"/>
                      </a:cxn>
                      <a:cxn ang="T51">
                        <a:pos x="T10" y="T11"/>
                      </a:cxn>
                      <a:cxn ang="T52">
                        <a:pos x="T12" y="T13"/>
                      </a:cxn>
                      <a:cxn ang="T53">
                        <a:pos x="T14" y="T15"/>
                      </a:cxn>
                      <a:cxn ang="T54">
                        <a:pos x="T16" y="T17"/>
                      </a:cxn>
                      <a:cxn ang="T55">
                        <a:pos x="T18" y="T19"/>
                      </a:cxn>
                      <a:cxn ang="T56">
                        <a:pos x="T20" y="T21"/>
                      </a:cxn>
                      <a:cxn ang="T57">
                        <a:pos x="T22" y="T23"/>
                      </a:cxn>
                      <a:cxn ang="T58">
                        <a:pos x="T24" y="T25"/>
                      </a:cxn>
                      <a:cxn ang="T59">
                        <a:pos x="T26" y="T27"/>
                      </a:cxn>
                      <a:cxn ang="T60">
                        <a:pos x="T28" y="T29"/>
                      </a:cxn>
                      <a:cxn ang="T61">
                        <a:pos x="T30" y="T31"/>
                      </a:cxn>
                      <a:cxn ang="T62">
                        <a:pos x="T32" y="T33"/>
                      </a:cxn>
                      <a:cxn ang="T63">
                        <a:pos x="T34" y="T35"/>
                      </a:cxn>
                      <a:cxn ang="T64">
                        <a:pos x="T36" y="T37"/>
                      </a:cxn>
                      <a:cxn ang="T65">
                        <a:pos x="T38" y="T39"/>
                      </a:cxn>
                      <a:cxn ang="T66">
                        <a:pos x="T40" y="T41"/>
                      </a:cxn>
                      <a:cxn ang="T67">
                        <a:pos x="T42" y="T43"/>
                      </a:cxn>
                      <a:cxn ang="T68">
                        <a:pos x="T44" y="T45"/>
                      </a:cxn>
                    </a:cxnLst>
                    <a:rect l="T69" t="T70" r="T71" b="T72"/>
                    <a:pathLst>
                      <a:path w="799" h="323">
                        <a:moveTo>
                          <a:pt x="0" y="0"/>
                        </a:moveTo>
                        <a:lnTo>
                          <a:pt x="61" y="117"/>
                        </a:lnTo>
                        <a:lnTo>
                          <a:pt x="155" y="111"/>
                        </a:lnTo>
                        <a:lnTo>
                          <a:pt x="241" y="117"/>
                        </a:lnTo>
                        <a:lnTo>
                          <a:pt x="321" y="129"/>
                        </a:lnTo>
                        <a:lnTo>
                          <a:pt x="395" y="143"/>
                        </a:lnTo>
                        <a:lnTo>
                          <a:pt x="470" y="162"/>
                        </a:lnTo>
                        <a:lnTo>
                          <a:pt x="521" y="178"/>
                        </a:lnTo>
                        <a:lnTo>
                          <a:pt x="587" y="205"/>
                        </a:lnTo>
                        <a:lnTo>
                          <a:pt x="663" y="243"/>
                        </a:lnTo>
                        <a:lnTo>
                          <a:pt x="799" y="323"/>
                        </a:lnTo>
                        <a:lnTo>
                          <a:pt x="720" y="241"/>
                        </a:lnTo>
                        <a:lnTo>
                          <a:pt x="665" y="199"/>
                        </a:lnTo>
                        <a:lnTo>
                          <a:pt x="593" y="152"/>
                        </a:lnTo>
                        <a:lnTo>
                          <a:pt x="548" y="125"/>
                        </a:lnTo>
                        <a:lnTo>
                          <a:pt x="448" y="78"/>
                        </a:lnTo>
                        <a:lnTo>
                          <a:pt x="384" y="55"/>
                        </a:lnTo>
                        <a:lnTo>
                          <a:pt x="331" y="37"/>
                        </a:lnTo>
                        <a:lnTo>
                          <a:pt x="282" y="25"/>
                        </a:lnTo>
                        <a:lnTo>
                          <a:pt x="205" y="11"/>
                        </a:lnTo>
                        <a:lnTo>
                          <a:pt x="125" y="2"/>
                        </a:lnTo>
                        <a:lnTo>
                          <a:pt x="35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FFFFFF"/>
                      </a:gs>
                      <a:gs pos="100000">
                        <a:srgbClr val="D7D7D7"/>
                      </a:gs>
                    </a:gsLst>
                    <a:path path="rect">
                      <a:fillToRect l="50000" t="50000" r="50000" b="50000"/>
                    </a:path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>
                      <a:latin typeface="Microsoft YaHei" panose="020B0503020204020204" pitchFamily="34" charset="-122"/>
                      <a:ea typeface="Microsoft YaHei" panose="020B0503020204020204" pitchFamily="34" charset="-122"/>
                    </a:endParaRPr>
                  </a:p>
                </p:txBody>
              </p:sp>
              <p:sp>
                <p:nvSpPr>
                  <p:cNvPr id="54" name="Freeform 14">
                    <a:extLst>
                      <a:ext uri="{FF2B5EF4-FFF2-40B4-BE49-F238E27FC236}">
                        <a16:creationId xmlns:a16="http://schemas.microsoft.com/office/drawing/2014/main" xmlns="" id="{C6C3C499-DFA0-4E19-AC52-5B5C5C3E05F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921" y="1768"/>
                    <a:ext cx="127" cy="379"/>
                  </a:xfrm>
                  <a:custGeom>
                    <a:avLst/>
                    <a:gdLst>
                      <a:gd name="T0" fmla="*/ 0 w 254"/>
                      <a:gd name="T1" fmla="*/ 1 h 758"/>
                      <a:gd name="T2" fmla="*/ 1 w 254"/>
                      <a:gd name="T3" fmla="*/ 1 h 758"/>
                      <a:gd name="T4" fmla="*/ 1 w 254"/>
                      <a:gd name="T5" fmla="*/ 1 h 758"/>
                      <a:gd name="T6" fmla="*/ 1 w 254"/>
                      <a:gd name="T7" fmla="*/ 1 h 758"/>
                      <a:gd name="T8" fmla="*/ 1 w 254"/>
                      <a:gd name="T9" fmla="*/ 1 h 758"/>
                      <a:gd name="T10" fmla="*/ 1 w 254"/>
                      <a:gd name="T11" fmla="*/ 1 h 758"/>
                      <a:gd name="T12" fmla="*/ 1 w 254"/>
                      <a:gd name="T13" fmla="*/ 1 h 758"/>
                      <a:gd name="T14" fmla="*/ 1 w 254"/>
                      <a:gd name="T15" fmla="*/ 1 h 758"/>
                      <a:gd name="T16" fmla="*/ 1 w 254"/>
                      <a:gd name="T17" fmla="*/ 0 h 758"/>
                      <a:gd name="T18" fmla="*/ 1 w 254"/>
                      <a:gd name="T19" fmla="*/ 1 h 758"/>
                      <a:gd name="T20" fmla="*/ 1 w 254"/>
                      <a:gd name="T21" fmla="*/ 1 h 758"/>
                      <a:gd name="T22" fmla="*/ 1 w 254"/>
                      <a:gd name="T23" fmla="*/ 1 h 758"/>
                      <a:gd name="T24" fmla="*/ 1 w 254"/>
                      <a:gd name="T25" fmla="*/ 1 h 758"/>
                      <a:gd name="T26" fmla="*/ 1 w 254"/>
                      <a:gd name="T27" fmla="*/ 1 h 758"/>
                      <a:gd name="T28" fmla="*/ 1 w 254"/>
                      <a:gd name="T29" fmla="*/ 1 h 758"/>
                      <a:gd name="T30" fmla="*/ 1 w 254"/>
                      <a:gd name="T31" fmla="*/ 1 h 758"/>
                      <a:gd name="T32" fmla="*/ 1 w 254"/>
                      <a:gd name="T33" fmla="*/ 1 h 758"/>
                      <a:gd name="T34" fmla="*/ 1 w 254"/>
                      <a:gd name="T35" fmla="*/ 1 h 758"/>
                      <a:gd name="T36" fmla="*/ 1 w 254"/>
                      <a:gd name="T37" fmla="*/ 1 h 758"/>
                      <a:gd name="T38" fmla="*/ 1 w 254"/>
                      <a:gd name="T39" fmla="*/ 1 h 758"/>
                      <a:gd name="T40" fmla="*/ 1 w 254"/>
                      <a:gd name="T41" fmla="*/ 1 h 758"/>
                      <a:gd name="T42" fmla="*/ 0 w 254"/>
                      <a:gd name="T43" fmla="*/ 1 h 758"/>
                      <a:gd name="T44" fmla="*/ 0 60000 65536"/>
                      <a:gd name="T45" fmla="*/ 0 60000 65536"/>
                      <a:gd name="T46" fmla="*/ 0 60000 65536"/>
                      <a:gd name="T47" fmla="*/ 0 60000 65536"/>
                      <a:gd name="T48" fmla="*/ 0 60000 65536"/>
                      <a:gd name="T49" fmla="*/ 0 60000 65536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60000 65536"/>
                      <a:gd name="T55" fmla="*/ 0 60000 65536"/>
                      <a:gd name="T56" fmla="*/ 0 60000 65536"/>
                      <a:gd name="T57" fmla="*/ 0 60000 65536"/>
                      <a:gd name="T58" fmla="*/ 0 60000 65536"/>
                      <a:gd name="T59" fmla="*/ 0 60000 65536"/>
                      <a:gd name="T60" fmla="*/ 0 60000 65536"/>
                      <a:gd name="T61" fmla="*/ 0 60000 65536"/>
                      <a:gd name="T62" fmla="*/ 0 60000 65536"/>
                      <a:gd name="T63" fmla="*/ 0 60000 65536"/>
                      <a:gd name="T64" fmla="*/ 0 60000 65536"/>
                      <a:gd name="T65" fmla="*/ 0 60000 65536"/>
                      <a:gd name="T66" fmla="*/ 0 w 254"/>
                      <a:gd name="T67" fmla="*/ 0 h 758"/>
                      <a:gd name="T68" fmla="*/ 254 w 254"/>
                      <a:gd name="T69" fmla="*/ 758 h 758"/>
                    </a:gdLst>
                    <a:ahLst/>
                    <a:cxnLst>
                      <a:cxn ang="T44">
                        <a:pos x="T0" y="T1"/>
                      </a:cxn>
                      <a:cxn ang="T45">
                        <a:pos x="T2" y="T3"/>
                      </a:cxn>
                      <a:cxn ang="T46">
                        <a:pos x="T4" y="T5"/>
                      </a:cxn>
                      <a:cxn ang="T47">
                        <a:pos x="T6" y="T7"/>
                      </a:cxn>
                      <a:cxn ang="T48">
                        <a:pos x="T8" y="T9"/>
                      </a:cxn>
                      <a:cxn ang="T49">
                        <a:pos x="T10" y="T11"/>
                      </a:cxn>
                      <a:cxn ang="T50">
                        <a:pos x="T12" y="T13"/>
                      </a:cxn>
                      <a:cxn ang="T51">
                        <a:pos x="T14" y="T15"/>
                      </a:cxn>
                      <a:cxn ang="T52">
                        <a:pos x="T16" y="T17"/>
                      </a:cxn>
                      <a:cxn ang="T53">
                        <a:pos x="T18" y="T19"/>
                      </a:cxn>
                      <a:cxn ang="T54">
                        <a:pos x="T20" y="T21"/>
                      </a:cxn>
                      <a:cxn ang="T55">
                        <a:pos x="T22" y="T23"/>
                      </a:cxn>
                      <a:cxn ang="T56">
                        <a:pos x="T24" y="T25"/>
                      </a:cxn>
                      <a:cxn ang="T57">
                        <a:pos x="T26" y="T27"/>
                      </a:cxn>
                      <a:cxn ang="T58">
                        <a:pos x="T28" y="T29"/>
                      </a:cxn>
                      <a:cxn ang="T59">
                        <a:pos x="T30" y="T31"/>
                      </a:cxn>
                      <a:cxn ang="T60">
                        <a:pos x="T32" y="T33"/>
                      </a:cxn>
                      <a:cxn ang="T61">
                        <a:pos x="T34" y="T35"/>
                      </a:cxn>
                      <a:cxn ang="T62">
                        <a:pos x="T36" y="T37"/>
                      </a:cxn>
                      <a:cxn ang="T63">
                        <a:pos x="T38" y="T39"/>
                      </a:cxn>
                      <a:cxn ang="T64">
                        <a:pos x="T40" y="T41"/>
                      </a:cxn>
                      <a:cxn ang="T65">
                        <a:pos x="T42" y="T43"/>
                      </a:cxn>
                    </a:cxnLst>
                    <a:rect l="T66" t="T67" r="T68" b="T69"/>
                    <a:pathLst>
                      <a:path w="254" h="758">
                        <a:moveTo>
                          <a:pt x="0" y="582"/>
                        </a:moveTo>
                        <a:lnTo>
                          <a:pt x="5" y="523"/>
                        </a:lnTo>
                        <a:lnTo>
                          <a:pt x="9" y="458"/>
                        </a:lnTo>
                        <a:lnTo>
                          <a:pt x="27" y="354"/>
                        </a:lnTo>
                        <a:lnTo>
                          <a:pt x="47" y="272"/>
                        </a:lnTo>
                        <a:lnTo>
                          <a:pt x="74" y="198"/>
                        </a:lnTo>
                        <a:lnTo>
                          <a:pt x="109" y="121"/>
                        </a:lnTo>
                        <a:lnTo>
                          <a:pt x="140" y="63"/>
                        </a:lnTo>
                        <a:lnTo>
                          <a:pt x="180" y="0"/>
                        </a:lnTo>
                        <a:lnTo>
                          <a:pt x="254" y="98"/>
                        </a:lnTo>
                        <a:lnTo>
                          <a:pt x="211" y="157"/>
                        </a:lnTo>
                        <a:lnTo>
                          <a:pt x="180" y="210"/>
                        </a:lnTo>
                        <a:lnTo>
                          <a:pt x="154" y="258"/>
                        </a:lnTo>
                        <a:lnTo>
                          <a:pt x="117" y="327"/>
                        </a:lnTo>
                        <a:lnTo>
                          <a:pt x="93" y="388"/>
                        </a:lnTo>
                        <a:lnTo>
                          <a:pt x="80" y="446"/>
                        </a:lnTo>
                        <a:lnTo>
                          <a:pt x="62" y="505"/>
                        </a:lnTo>
                        <a:lnTo>
                          <a:pt x="50" y="570"/>
                        </a:lnTo>
                        <a:lnTo>
                          <a:pt x="41" y="648"/>
                        </a:lnTo>
                        <a:lnTo>
                          <a:pt x="33" y="726"/>
                        </a:lnTo>
                        <a:lnTo>
                          <a:pt x="19" y="758"/>
                        </a:lnTo>
                        <a:lnTo>
                          <a:pt x="0" y="582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FFFFFF"/>
                      </a:gs>
                      <a:gs pos="100000">
                        <a:srgbClr val="D7D7D7"/>
                      </a:gs>
                    </a:gsLst>
                    <a:path path="rect">
                      <a:fillToRect l="50000" t="50000" r="50000" b="50000"/>
                    </a:path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>
                      <a:latin typeface="Microsoft YaHei" panose="020B0503020204020204" pitchFamily="34" charset="-122"/>
                      <a:ea typeface="Microsoft YaHei" panose="020B0503020204020204" pitchFamily="34" charset="-122"/>
                    </a:endParaRPr>
                  </a:p>
                </p:txBody>
              </p:sp>
            </p:grpSp>
          </p:grpSp>
          <p:sp>
            <p:nvSpPr>
              <p:cNvPr id="44" name="Oval 15">
                <a:extLst>
                  <a:ext uri="{FF2B5EF4-FFF2-40B4-BE49-F238E27FC236}">
                    <a16:creationId xmlns:a16="http://schemas.microsoft.com/office/drawing/2014/main" xmlns="" id="{C131348B-7D44-4116-82C5-A75E1E5D5A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0" y="1600"/>
                <a:ext cx="1129" cy="1081"/>
              </a:xfrm>
              <a:prstGeom prst="ellipse">
                <a:avLst/>
              </a:prstGeom>
              <a:gradFill rotWithShape="0">
                <a:gsLst>
                  <a:gs pos="0">
                    <a:srgbClr val="FFFFFF"/>
                  </a:gs>
                  <a:gs pos="100000">
                    <a:srgbClr val="D7D7D7"/>
                  </a:gs>
                </a:gsLst>
                <a:path path="shape">
                  <a:fillToRect l="50000" t="50000" r="50000" b="50000"/>
                </a:path>
              </a:gradFill>
              <a:ln w="254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sz="16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 sz="16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 sz="16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 sz="16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 sz="16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eaLnBrk="1" hangingPunct="1"/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grpSp>
            <p:nvGrpSpPr>
              <p:cNvPr id="45" name="Group 16">
                <a:extLst>
                  <a:ext uri="{FF2B5EF4-FFF2-40B4-BE49-F238E27FC236}">
                    <a16:creationId xmlns:a16="http://schemas.microsoft.com/office/drawing/2014/main" xmlns="" id="{DAD29BA8-8695-4BC2-8A8E-67F60B40E3A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93" y="1512"/>
                <a:ext cx="1129" cy="1081"/>
                <a:chOff x="893" y="1512"/>
                <a:chExt cx="1129" cy="1081"/>
              </a:xfrm>
            </p:grpSpPr>
            <p:sp>
              <p:nvSpPr>
                <p:cNvPr id="46" name="Oval 17">
                  <a:extLst>
                    <a:ext uri="{FF2B5EF4-FFF2-40B4-BE49-F238E27FC236}">
                      <a16:creationId xmlns:a16="http://schemas.microsoft.com/office/drawing/2014/main" xmlns="" id="{7E5D6BA7-D4A0-478E-984D-3087CF94C2E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05" y="1526"/>
                  <a:ext cx="1104" cy="1056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FFFFFF"/>
                    </a:gs>
                    <a:gs pos="100000">
                      <a:srgbClr val="D7D7D7"/>
                    </a:gs>
                  </a:gsLst>
                  <a:path path="shape">
                    <a:fillToRect l="50000" t="50000" r="50000" b="50000"/>
                  </a:path>
                </a:gradFill>
                <a:ln w="61913">
                  <a:solidFill>
                    <a:srgbClr val="9F9F9F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 sz="1600"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1pPr>
                  <a:lvl2pPr marL="742950" indent="-285750" eaLnBrk="0" hangingPunct="0">
                    <a:defRPr sz="1600"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2pPr>
                  <a:lvl3pPr marL="1143000" indent="-228600" eaLnBrk="0" hangingPunct="0">
                    <a:defRPr sz="1600"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3pPr>
                  <a:lvl4pPr marL="1600200" indent="-228600" eaLnBrk="0" hangingPunct="0">
                    <a:defRPr sz="1600"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4pPr>
                  <a:lvl5pPr marL="2057400" indent="-228600" eaLnBrk="0" hangingPunct="0">
                    <a:defRPr sz="1600"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9pPr>
                </a:lstStyle>
                <a:p>
                  <a:pPr eaLnBrk="1" hangingPunct="1"/>
                  <a:endParaRPr lang="zh-CN" altLang="en-US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47" name="Oval 18">
                  <a:extLst>
                    <a:ext uri="{FF2B5EF4-FFF2-40B4-BE49-F238E27FC236}">
                      <a16:creationId xmlns:a16="http://schemas.microsoft.com/office/drawing/2014/main" xmlns="" id="{3A582E1B-E542-4B6F-B849-E192000F664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93" y="1512"/>
                  <a:ext cx="1129" cy="1081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FFFFFF"/>
                    </a:gs>
                    <a:gs pos="100000">
                      <a:srgbClr val="D7D7D7"/>
                    </a:gs>
                  </a:gsLst>
                  <a:path path="shape">
                    <a:fillToRect l="50000" t="50000" r="50000" b="50000"/>
                  </a:path>
                </a:gradFill>
                <a:ln w="254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 sz="1600"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1pPr>
                  <a:lvl2pPr marL="742950" indent="-285750" eaLnBrk="0" hangingPunct="0">
                    <a:defRPr sz="1600"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2pPr>
                  <a:lvl3pPr marL="1143000" indent="-228600" eaLnBrk="0" hangingPunct="0">
                    <a:defRPr sz="1600"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3pPr>
                  <a:lvl4pPr marL="1600200" indent="-228600" eaLnBrk="0" hangingPunct="0">
                    <a:defRPr sz="1600"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4pPr>
                  <a:lvl5pPr marL="2057400" indent="-228600" eaLnBrk="0" hangingPunct="0">
                    <a:defRPr sz="1600"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9pPr>
                </a:lstStyle>
                <a:p>
                  <a:pPr eaLnBrk="1" hangingPunct="1"/>
                  <a:endParaRPr lang="zh-CN" altLang="en-US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48" name="Oval 19">
                  <a:extLst>
                    <a:ext uri="{FF2B5EF4-FFF2-40B4-BE49-F238E27FC236}">
                      <a16:creationId xmlns:a16="http://schemas.microsoft.com/office/drawing/2014/main" xmlns="" id="{329965E1-ACD1-4DDF-A494-E0920E275E9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4" y="1541"/>
                  <a:ext cx="1066" cy="1024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FFFFFF"/>
                    </a:gs>
                    <a:gs pos="100000">
                      <a:srgbClr val="D7D7D7"/>
                    </a:gs>
                  </a:gsLst>
                  <a:path path="shape">
                    <a:fillToRect l="50000" t="50000" r="50000" b="50000"/>
                  </a:path>
                </a:gra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 sz="1600"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1pPr>
                  <a:lvl2pPr marL="742950" indent="-285750" eaLnBrk="0" hangingPunct="0">
                    <a:defRPr sz="1600"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2pPr>
                  <a:lvl3pPr marL="1143000" indent="-228600" eaLnBrk="0" hangingPunct="0">
                    <a:defRPr sz="1600"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3pPr>
                  <a:lvl4pPr marL="1600200" indent="-228600" eaLnBrk="0" hangingPunct="0">
                    <a:defRPr sz="1600"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4pPr>
                  <a:lvl5pPr marL="2057400" indent="-228600" eaLnBrk="0" hangingPunct="0">
                    <a:defRPr sz="1600"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9pPr>
                </a:lstStyle>
                <a:p>
                  <a:pPr eaLnBrk="1" hangingPunct="1"/>
                  <a:endParaRPr lang="zh-CN" altLang="en-US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</p:grpSp>
        </p:grpSp>
        <p:grpSp>
          <p:nvGrpSpPr>
            <p:cNvPr id="7" name="Group 20">
              <a:extLst>
                <a:ext uri="{FF2B5EF4-FFF2-40B4-BE49-F238E27FC236}">
                  <a16:creationId xmlns:a16="http://schemas.microsoft.com/office/drawing/2014/main" xmlns="" id="{29AF327B-748A-4D7D-86FB-76805BDEE8E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09" y="2652"/>
              <a:ext cx="579" cy="904"/>
              <a:chOff x="1702" y="2532"/>
              <a:chExt cx="579" cy="904"/>
            </a:xfrm>
          </p:grpSpPr>
          <p:sp>
            <p:nvSpPr>
              <p:cNvPr id="8" name="Freeform 21">
                <a:extLst>
                  <a:ext uri="{FF2B5EF4-FFF2-40B4-BE49-F238E27FC236}">
                    <a16:creationId xmlns:a16="http://schemas.microsoft.com/office/drawing/2014/main" xmlns="" id="{2C16AFB8-9DDA-4F1F-A90E-EC4E7B9E35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07" y="2578"/>
                <a:ext cx="552" cy="791"/>
              </a:xfrm>
              <a:custGeom>
                <a:avLst/>
                <a:gdLst>
                  <a:gd name="T0" fmla="*/ 0 w 1104"/>
                  <a:gd name="T1" fmla="*/ 1 h 1582"/>
                  <a:gd name="T2" fmla="*/ 1 w 1104"/>
                  <a:gd name="T3" fmla="*/ 1 h 1582"/>
                  <a:gd name="T4" fmla="*/ 1 w 1104"/>
                  <a:gd name="T5" fmla="*/ 1 h 1582"/>
                  <a:gd name="T6" fmla="*/ 1 w 1104"/>
                  <a:gd name="T7" fmla="*/ 0 h 1582"/>
                  <a:gd name="T8" fmla="*/ 0 w 1104"/>
                  <a:gd name="T9" fmla="*/ 1 h 158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04"/>
                  <a:gd name="T16" fmla="*/ 0 h 1582"/>
                  <a:gd name="T17" fmla="*/ 1104 w 1104"/>
                  <a:gd name="T18" fmla="*/ 1582 h 158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04" h="1582">
                    <a:moveTo>
                      <a:pt x="0" y="118"/>
                    </a:moveTo>
                    <a:lnTo>
                      <a:pt x="783" y="1582"/>
                    </a:lnTo>
                    <a:lnTo>
                      <a:pt x="1104" y="1420"/>
                    </a:lnTo>
                    <a:lnTo>
                      <a:pt x="317" y="0"/>
                    </a:lnTo>
                    <a:lnTo>
                      <a:pt x="0" y="118"/>
                    </a:lnTo>
                    <a:close/>
                  </a:path>
                </a:pathLst>
              </a:custGeom>
              <a:solidFill>
                <a:srgbClr val="5F3F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9" name="Arc 22">
                <a:extLst>
                  <a:ext uri="{FF2B5EF4-FFF2-40B4-BE49-F238E27FC236}">
                    <a16:creationId xmlns:a16="http://schemas.microsoft.com/office/drawing/2014/main" xmlns="" id="{6EB3E139-BE96-4891-A300-B02B3D0D57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04" y="2532"/>
                <a:ext cx="166" cy="102"/>
              </a:xfrm>
              <a:custGeom>
                <a:avLst/>
                <a:gdLst>
                  <a:gd name="T0" fmla="*/ 0 w 42100"/>
                  <a:gd name="T1" fmla="*/ 0 h 27589"/>
                  <a:gd name="T2" fmla="*/ 0 w 42100"/>
                  <a:gd name="T3" fmla="*/ 0 h 27589"/>
                  <a:gd name="T4" fmla="*/ 0 w 42100"/>
                  <a:gd name="T5" fmla="*/ 0 h 27589"/>
                  <a:gd name="T6" fmla="*/ 0 60000 65536"/>
                  <a:gd name="T7" fmla="*/ 0 60000 65536"/>
                  <a:gd name="T8" fmla="*/ 0 60000 65536"/>
                  <a:gd name="T9" fmla="*/ 0 w 42100"/>
                  <a:gd name="T10" fmla="*/ 0 h 27589"/>
                  <a:gd name="T11" fmla="*/ 42100 w 42100"/>
                  <a:gd name="T12" fmla="*/ 27589 h 27589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2100" h="27589" fill="none" extrusionOk="0">
                    <a:moveTo>
                      <a:pt x="846" y="27589"/>
                    </a:moveTo>
                    <a:cubicBezTo>
                      <a:pt x="285" y="25642"/>
                      <a:pt x="0" y="23626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0906" y="-1"/>
                      <a:pt x="39167" y="5961"/>
                      <a:pt x="42099" y="14794"/>
                    </a:cubicBezTo>
                  </a:path>
                  <a:path w="42100" h="27589" stroke="0" extrusionOk="0">
                    <a:moveTo>
                      <a:pt x="846" y="27589"/>
                    </a:moveTo>
                    <a:cubicBezTo>
                      <a:pt x="285" y="25642"/>
                      <a:pt x="0" y="23626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0906" y="-1"/>
                      <a:pt x="39167" y="5961"/>
                      <a:pt x="42099" y="14794"/>
                    </a:cubicBezTo>
                    <a:lnTo>
                      <a:pt x="21600" y="21600"/>
                    </a:lnTo>
                    <a:lnTo>
                      <a:pt x="846" y="27589"/>
                    </a:lnTo>
                    <a:close/>
                  </a:path>
                </a:pathLst>
              </a:custGeom>
              <a:solidFill>
                <a:srgbClr val="5F3F1F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0" name="Arc 23">
                <a:extLst>
                  <a:ext uri="{FF2B5EF4-FFF2-40B4-BE49-F238E27FC236}">
                    <a16:creationId xmlns:a16="http://schemas.microsoft.com/office/drawing/2014/main" xmlns="" id="{CD905C0A-AFA9-4601-A4FD-3A89BE025C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08" y="2542"/>
                <a:ext cx="169" cy="98"/>
              </a:xfrm>
              <a:custGeom>
                <a:avLst/>
                <a:gdLst>
                  <a:gd name="T0" fmla="*/ 0 w 42101"/>
                  <a:gd name="T1" fmla="*/ 0 h 24081"/>
                  <a:gd name="T2" fmla="*/ 0 w 42101"/>
                  <a:gd name="T3" fmla="*/ 0 h 24081"/>
                  <a:gd name="T4" fmla="*/ 0 w 42101"/>
                  <a:gd name="T5" fmla="*/ 0 h 24081"/>
                  <a:gd name="T6" fmla="*/ 0 60000 65536"/>
                  <a:gd name="T7" fmla="*/ 0 60000 65536"/>
                  <a:gd name="T8" fmla="*/ 0 60000 65536"/>
                  <a:gd name="T9" fmla="*/ 0 w 42101"/>
                  <a:gd name="T10" fmla="*/ 0 h 24081"/>
                  <a:gd name="T11" fmla="*/ 42101 w 42101"/>
                  <a:gd name="T12" fmla="*/ 24081 h 240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2101" h="24081" fill="none" extrusionOk="0">
                    <a:moveTo>
                      <a:pt x="142" y="24081"/>
                    </a:moveTo>
                    <a:cubicBezTo>
                      <a:pt x="47" y="23257"/>
                      <a:pt x="0" y="22429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0908" y="-1"/>
                      <a:pt x="39170" y="5963"/>
                      <a:pt x="42101" y="14798"/>
                    </a:cubicBezTo>
                  </a:path>
                  <a:path w="42101" h="24081" stroke="0" extrusionOk="0">
                    <a:moveTo>
                      <a:pt x="142" y="24081"/>
                    </a:moveTo>
                    <a:cubicBezTo>
                      <a:pt x="47" y="23257"/>
                      <a:pt x="0" y="22429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0908" y="-1"/>
                      <a:pt x="39170" y="5963"/>
                      <a:pt x="42101" y="14798"/>
                    </a:cubicBezTo>
                    <a:lnTo>
                      <a:pt x="21600" y="21600"/>
                    </a:lnTo>
                    <a:lnTo>
                      <a:pt x="142" y="24081"/>
                    </a:lnTo>
                    <a:close/>
                  </a:path>
                </a:pathLst>
              </a:custGeom>
              <a:solidFill>
                <a:srgbClr val="5F3F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1" name="Freeform 24">
                <a:extLst>
                  <a:ext uri="{FF2B5EF4-FFF2-40B4-BE49-F238E27FC236}">
                    <a16:creationId xmlns:a16="http://schemas.microsoft.com/office/drawing/2014/main" xmlns="" id="{6511C2EF-0F95-4A92-ADC6-3796E8A69B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02" y="2543"/>
                <a:ext cx="104" cy="203"/>
              </a:xfrm>
              <a:custGeom>
                <a:avLst/>
                <a:gdLst>
                  <a:gd name="T0" fmla="*/ 0 w 209"/>
                  <a:gd name="T1" fmla="*/ 1 h 405"/>
                  <a:gd name="T2" fmla="*/ 0 w 209"/>
                  <a:gd name="T3" fmla="*/ 1 h 405"/>
                  <a:gd name="T4" fmla="*/ 0 w 209"/>
                  <a:gd name="T5" fmla="*/ 1 h 405"/>
                  <a:gd name="T6" fmla="*/ 0 w 209"/>
                  <a:gd name="T7" fmla="*/ 1 h 405"/>
                  <a:gd name="T8" fmla="*/ 0 w 209"/>
                  <a:gd name="T9" fmla="*/ 1 h 405"/>
                  <a:gd name="T10" fmla="*/ 0 w 209"/>
                  <a:gd name="T11" fmla="*/ 1 h 405"/>
                  <a:gd name="T12" fmla="*/ 0 w 209"/>
                  <a:gd name="T13" fmla="*/ 1 h 405"/>
                  <a:gd name="T14" fmla="*/ 0 w 209"/>
                  <a:gd name="T15" fmla="*/ 1 h 405"/>
                  <a:gd name="T16" fmla="*/ 0 w 209"/>
                  <a:gd name="T17" fmla="*/ 0 h 405"/>
                  <a:gd name="T18" fmla="*/ 0 w 209"/>
                  <a:gd name="T19" fmla="*/ 1 h 405"/>
                  <a:gd name="T20" fmla="*/ 0 w 209"/>
                  <a:gd name="T21" fmla="*/ 1 h 405"/>
                  <a:gd name="T22" fmla="*/ 0 w 209"/>
                  <a:gd name="T23" fmla="*/ 1 h 405"/>
                  <a:gd name="T24" fmla="*/ 0 w 209"/>
                  <a:gd name="T25" fmla="*/ 1 h 405"/>
                  <a:gd name="T26" fmla="*/ 0 w 209"/>
                  <a:gd name="T27" fmla="*/ 1 h 405"/>
                  <a:gd name="T28" fmla="*/ 0 w 209"/>
                  <a:gd name="T29" fmla="*/ 1 h 405"/>
                  <a:gd name="T30" fmla="*/ 0 w 209"/>
                  <a:gd name="T31" fmla="*/ 1 h 405"/>
                  <a:gd name="T32" fmla="*/ 0 w 209"/>
                  <a:gd name="T33" fmla="*/ 1 h 405"/>
                  <a:gd name="T34" fmla="*/ 0 w 209"/>
                  <a:gd name="T35" fmla="*/ 1 h 40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209"/>
                  <a:gd name="T55" fmla="*/ 0 h 405"/>
                  <a:gd name="T56" fmla="*/ 209 w 209"/>
                  <a:gd name="T57" fmla="*/ 405 h 40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209" h="405">
                    <a:moveTo>
                      <a:pt x="5" y="188"/>
                    </a:moveTo>
                    <a:lnTo>
                      <a:pt x="0" y="160"/>
                    </a:lnTo>
                    <a:lnTo>
                      <a:pt x="0" y="135"/>
                    </a:lnTo>
                    <a:lnTo>
                      <a:pt x="3" y="113"/>
                    </a:lnTo>
                    <a:lnTo>
                      <a:pt x="11" y="82"/>
                    </a:lnTo>
                    <a:lnTo>
                      <a:pt x="23" y="57"/>
                    </a:lnTo>
                    <a:lnTo>
                      <a:pt x="41" y="33"/>
                    </a:lnTo>
                    <a:lnTo>
                      <a:pt x="60" y="13"/>
                    </a:lnTo>
                    <a:lnTo>
                      <a:pt x="80" y="0"/>
                    </a:lnTo>
                    <a:lnTo>
                      <a:pt x="209" y="219"/>
                    </a:lnTo>
                    <a:lnTo>
                      <a:pt x="185" y="233"/>
                    </a:lnTo>
                    <a:lnTo>
                      <a:pt x="170" y="248"/>
                    </a:lnTo>
                    <a:lnTo>
                      <a:pt x="154" y="264"/>
                    </a:lnTo>
                    <a:lnTo>
                      <a:pt x="142" y="284"/>
                    </a:lnTo>
                    <a:lnTo>
                      <a:pt x="129" y="319"/>
                    </a:lnTo>
                    <a:lnTo>
                      <a:pt x="121" y="366"/>
                    </a:lnTo>
                    <a:lnTo>
                      <a:pt x="121" y="405"/>
                    </a:lnTo>
                    <a:lnTo>
                      <a:pt x="5" y="188"/>
                    </a:lnTo>
                    <a:close/>
                  </a:path>
                </a:pathLst>
              </a:custGeom>
              <a:solidFill>
                <a:srgbClr val="3F1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2" name="Arc 25">
                <a:extLst>
                  <a:ext uri="{FF2B5EF4-FFF2-40B4-BE49-F238E27FC236}">
                    <a16:creationId xmlns:a16="http://schemas.microsoft.com/office/drawing/2014/main" xmlns="" id="{EABF5945-8B8F-4B59-A0B8-EAFEAD9D4F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03" y="2536"/>
                <a:ext cx="85" cy="96"/>
              </a:xfrm>
              <a:custGeom>
                <a:avLst/>
                <a:gdLst>
                  <a:gd name="T0" fmla="*/ 0 w 21600"/>
                  <a:gd name="T1" fmla="*/ 0 h 26001"/>
                  <a:gd name="T2" fmla="*/ 0 w 21600"/>
                  <a:gd name="T3" fmla="*/ 0 h 26001"/>
                  <a:gd name="T4" fmla="*/ 0 w 21600"/>
                  <a:gd name="T5" fmla="*/ 0 h 26001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6001"/>
                  <a:gd name="T11" fmla="*/ 21600 w 21600"/>
                  <a:gd name="T12" fmla="*/ 26001 h 2600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6001" fill="none" extrusionOk="0">
                    <a:moveTo>
                      <a:pt x="775" y="26001"/>
                    </a:moveTo>
                    <a:cubicBezTo>
                      <a:pt x="260" y="24132"/>
                      <a:pt x="0" y="22203"/>
                      <a:pt x="0" y="20265"/>
                    </a:cubicBezTo>
                    <a:cubicBezTo>
                      <a:pt x="-1" y="11218"/>
                      <a:pt x="5637" y="3130"/>
                      <a:pt x="14124" y="-1"/>
                    </a:cubicBezTo>
                  </a:path>
                  <a:path w="21600" h="26001" stroke="0" extrusionOk="0">
                    <a:moveTo>
                      <a:pt x="775" y="26001"/>
                    </a:moveTo>
                    <a:cubicBezTo>
                      <a:pt x="260" y="24132"/>
                      <a:pt x="0" y="22203"/>
                      <a:pt x="0" y="20265"/>
                    </a:cubicBezTo>
                    <a:cubicBezTo>
                      <a:pt x="-1" y="11218"/>
                      <a:pt x="5637" y="3130"/>
                      <a:pt x="14124" y="-1"/>
                    </a:cubicBezTo>
                    <a:lnTo>
                      <a:pt x="21600" y="20265"/>
                    </a:lnTo>
                    <a:lnTo>
                      <a:pt x="775" y="26001"/>
                    </a:lnTo>
                    <a:close/>
                  </a:path>
                </a:pathLst>
              </a:cu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3" name="Arc 26">
                <a:extLst>
                  <a:ext uri="{FF2B5EF4-FFF2-40B4-BE49-F238E27FC236}">
                    <a16:creationId xmlns:a16="http://schemas.microsoft.com/office/drawing/2014/main" xmlns="" id="{991A0258-B57D-434F-9A9B-DBFCC07054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64" y="2642"/>
                <a:ext cx="168" cy="101"/>
              </a:xfrm>
              <a:custGeom>
                <a:avLst/>
                <a:gdLst>
                  <a:gd name="T0" fmla="*/ 0 w 42270"/>
                  <a:gd name="T1" fmla="*/ 0 h 27046"/>
                  <a:gd name="T2" fmla="*/ 0 w 42270"/>
                  <a:gd name="T3" fmla="*/ 0 h 27046"/>
                  <a:gd name="T4" fmla="*/ 0 w 42270"/>
                  <a:gd name="T5" fmla="*/ 0 h 27046"/>
                  <a:gd name="T6" fmla="*/ 0 60000 65536"/>
                  <a:gd name="T7" fmla="*/ 0 60000 65536"/>
                  <a:gd name="T8" fmla="*/ 0 60000 65536"/>
                  <a:gd name="T9" fmla="*/ 0 w 42270"/>
                  <a:gd name="T10" fmla="*/ 0 h 27046"/>
                  <a:gd name="T11" fmla="*/ 42270 w 42270"/>
                  <a:gd name="T12" fmla="*/ 27046 h 2704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2270" h="27046" fill="none" extrusionOk="0">
                    <a:moveTo>
                      <a:pt x="697" y="27046"/>
                    </a:moveTo>
                    <a:cubicBezTo>
                      <a:pt x="234" y="25267"/>
                      <a:pt x="0" y="23437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1114" y="-1"/>
                      <a:pt x="39508" y="6225"/>
                      <a:pt x="42269" y="15330"/>
                    </a:cubicBezTo>
                  </a:path>
                  <a:path w="42270" h="27046" stroke="0" extrusionOk="0">
                    <a:moveTo>
                      <a:pt x="697" y="27046"/>
                    </a:moveTo>
                    <a:cubicBezTo>
                      <a:pt x="234" y="25267"/>
                      <a:pt x="0" y="23437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1114" y="-1"/>
                      <a:pt x="39508" y="6225"/>
                      <a:pt x="42269" y="15330"/>
                    </a:cubicBezTo>
                    <a:lnTo>
                      <a:pt x="21600" y="21600"/>
                    </a:lnTo>
                    <a:lnTo>
                      <a:pt x="697" y="27046"/>
                    </a:lnTo>
                    <a:close/>
                  </a:path>
                </a:pathLst>
              </a:custGeom>
              <a:solidFill>
                <a:srgbClr val="7F3F0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grpSp>
            <p:nvGrpSpPr>
              <p:cNvPr id="14" name="Group 27">
                <a:extLst>
                  <a:ext uri="{FF2B5EF4-FFF2-40B4-BE49-F238E27FC236}">
                    <a16:creationId xmlns:a16="http://schemas.microsoft.com/office/drawing/2014/main" xmlns="" id="{57C0034D-B179-45D9-8E52-62C20EC43D1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70" y="2658"/>
                <a:ext cx="178" cy="116"/>
                <a:chOff x="1770" y="2658"/>
                <a:chExt cx="178" cy="116"/>
              </a:xfrm>
            </p:grpSpPr>
            <p:grpSp>
              <p:nvGrpSpPr>
                <p:cNvPr id="38" name="Group 28">
                  <a:extLst>
                    <a:ext uri="{FF2B5EF4-FFF2-40B4-BE49-F238E27FC236}">
                      <a16:creationId xmlns:a16="http://schemas.microsoft.com/office/drawing/2014/main" xmlns="" id="{ACEB5830-EC62-430E-BB83-D3E095E3A24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770" y="2658"/>
                  <a:ext cx="169" cy="99"/>
                  <a:chOff x="1770" y="2658"/>
                  <a:chExt cx="169" cy="99"/>
                </a:xfrm>
              </p:grpSpPr>
              <p:sp>
                <p:nvSpPr>
                  <p:cNvPr id="40" name="Arc 29">
                    <a:extLst>
                      <a:ext uri="{FF2B5EF4-FFF2-40B4-BE49-F238E27FC236}">
                        <a16:creationId xmlns:a16="http://schemas.microsoft.com/office/drawing/2014/main" xmlns="" id="{05445A76-69C4-4353-87E1-7A7E0972DD5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70" y="2658"/>
                    <a:ext cx="169" cy="98"/>
                  </a:xfrm>
                  <a:custGeom>
                    <a:avLst/>
                    <a:gdLst>
                      <a:gd name="T0" fmla="*/ 0 w 42560"/>
                      <a:gd name="T1" fmla="*/ 0 h 26504"/>
                      <a:gd name="T2" fmla="*/ 0 w 42560"/>
                      <a:gd name="T3" fmla="*/ 0 h 26504"/>
                      <a:gd name="T4" fmla="*/ 0 w 42560"/>
                      <a:gd name="T5" fmla="*/ 0 h 26504"/>
                      <a:gd name="T6" fmla="*/ 0 60000 65536"/>
                      <a:gd name="T7" fmla="*/ 0 60000 65536"/>
                      <a:gd name="T8" fmla="*/ 0 60000 65536"/>
                      <a:gd name="T9" fmla="*/ 0 w 42560"/>
                      <a:gd name="T10" fmla="*/ 0 h 26504"/>
                      <a:gd name="T11" fmla="*/ 42560 w 42560"/>
                      <a:gd name="T12" fmla="*/ 26504 h 26504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42560" h="26504" fill="none" extrusionOk="0">
                        <a:moveTo>
                          <a:pt x="564" y="26503"/>
                        </a:moveTo>
                        <a:cubicBezTo>
                          <a:pt x="189" y="24896"/>
                          <a:pt x="0" y="23250"/>
                          <a:pt x="0" y="21600"/>
                        </a:cubicBezTo>
                        <a:cubicBezTo>
                          <a:pt x="0" y="9670"/>
                          <a:pt x="9670" y="0"/>
                          <a:pt x="21600" y="0"/>
                        </a:cubicBezTo>
                        <a:cubicBezTo>
                          <a:pt x="31518" y="-1"/>
                          <a:pt x="40162" y="6754"/>
                          <a:pt x="42559" y="16379"/>
                        </a:cubicBezTo>
                      </a:path>
                      <a:path w="42560" h="26504" stroke="0" extrusionOk="0">
                        <a:moveTo>
                          <a:pt x="564" y="26503"/>
                        </a:moveTo>
                        <a:cubicBezTo>
                          <a:pt x="189" y="24896"/>
                          <a:pt x="0" y="23250"/>
                          <a:pt x="0" y="21600"/>
                        </a:cubicBezTo>
                        <a:cubicBezTo>
                          <a:pt x="0" y="9670"/>
                          <a:pt x="9670" y="0"/>
                          <a:pt x="21600" y="0"/>
                        </a:cubicBezTo>
                        <a:cubicBezTo>
                          <a:pt x="31518" y="-1"/>
                          <a:pt x="40162" y="6754"/>
                          <a:pt x="42559" y="16379"/>
                        </a:cubicBezTo>
                        <a:lnTo>
                          <a:pt x="21600" y="21600"/>
                        </a:lnTo>
                        <a:lnTo>
                          <a:pt x="564" y="26503"/>
                        </a:lnTo>
                        <a:close/>
                      </a:path>
                    </a:pathLst>
                  </a:custGeom>
                  <a:solidFill>
                    <a:srgbClr val="5F3F1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>
                      <a:latin typeface="Microsoft YaHei" panose="020B0503020204020204" pitchFamily="34" charset="-122"/>
                      <a:ea typeface="Microsoft YaHei" panose="020B0503020204020204" pitchFamily="34" charset="-122"/>
                    </a:endParaRPr>
                  </a:p>
                </p:txBody>
              </p:sp>
              <p:sp>
                <p:nvSpPr>
                  <p:cNvPr id="41" name="Arc 30">
                    <a:extLst>
                      <a:ext uri="{FF2B5EF4-FFF2-40B4-BE49-F238E27FC236}">
                        <a16:creationId xmlns:a16="http://schemas.microsoft.com/office/drawing/2014/main" xmlns="" id="{0E966CCD-8B05-42E9-9ABA-DC2C5952C96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70" y="2668"/>
                    <a:ext cx="86" cy="88"/>
                  </a:xfrm>
                  <a:custGeom>
                    <a:avLst/>
                    <a:gdLst>
                      <a:gd name="T0" fmla="*/ 0 w 21600"/>
                      <a:gd name="T1" fmla="*/ 0 h 23808"/>
                      <a:gd name="T2" fmla="*/ 0 w 21600"/>
                      <a:gd name="T3" fmla="*/ 0 h 23808"/>
                      <a:gd name="T4" fmla="*/ 0 w 21600"/>
                      <a:gd name="T5" fmla="*/ 0 h 23808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3808"/>
                      <a:gd name="T11" fmla="*/ 21600 w 21600"/>
                      <a:gd name="T12" fmla="*/ 23808 h 23808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3808" fill="none" extrusionOk="0">
                        <a:moveTo>
                          <a:pt x="564" y="23807"/>
                        </a:moveTo>
                        <a:cubicBezTo>
                          <a:pt x="189" y="22200"/>
                          <a:pt x="0" y="20554"/>
                          <a:pt x="0" y="18904"/>
                        </a:cubicBezTo>
                        <a:cubicBezTo>
                          <a:pt x="-1" y="11042"/>
                          <a:pt x="4270" y="3802"/>
                          <a:pt x="11150" y="-1"/>
                        </a:cubicBezTo>
                      </a:path>
                      <a:path w="21600" h="23808" stroke="0" extrusionOk="0">
                        <a:moveTo>
                          <a:pt x="564" y="23807"/>
                        </a:moveTo>
                        <a:cubicBezTo>
                          <a:pt x="189" y="22200"/>
                          <a:pt x="0" y="20554"/>
                          <a:pt x="0" y="18904"/>
                        </a:cubicBezTo>
                        <a:cubicBezTo>
                          <a:pt x="-1" y="11042"/>
                          <a:pt x="4270" y="3802"/>
                          <a:pt x="11150" y="-1"/>
                        </a:cubicBezTo>
                        <a:lnTo>
                          <a:pt x="21600" y="18904"/>
                        </a:lnTo>
                        <a:lnTo>
                          <a:pt x="564" y="23807"/>
                        </a:lnTo>
                        <a:close/>
                      </a:path>
                    </a:pathLst>
                  </a:custGeom>
                  <a:solidFill>
                    <a:srgbClr val="3F1F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>
                      <a:latin typeface="Microsoft YaHei" panose="020B0503020204020204" pitchFamily="34" charset="-122"/>
                      <a:ea typeface="Microsoft YaHei" panose="020B0503020204020204" pitchFamily="34" charset="-122"/>
                    </a:endParaRPr>
                  </a:p>
                </p:txBody>
              </p:sp>
              <p:sp>
                <p:nvSpPr>
                  <p:cNvPr id="42" name="Arc 31">
                    <a:extLst>
                      <a:ext uri="{FF2B5EF4-FFF2-40B4-BE49-F238E27FC236}">
                        <a16:creationId xmlns:a16="http://schemas.microsoft.com/office/drawing/2014/main" xmlns="" id="{6109933E-56B4-4508-A81B-CE769F9C706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71" y="2658"/>
                    <a:ext cx="168" cy="99"/>
                  </a:xfrm>
                  <a:custGeom>
                    <a:avLst/>
                    <a:gdLst>
                      <a:gd name="T0" fmla="*/ 0 w 42502"/>
                      <a:gd name="T1" fmla="*/ 0 h 26792"/>
                      <a:gd name="T2" fmla="*/ 0 w 42502"/>
                      <a:gd name="T3" fmla="*/ 0 h 26792"/>
                      <a:gd name="T4" fmla="*/ 0 w 42502"/>
                      <a:gd name="T5" fmla="*/ 0 h 26792"/>
                      <a:gd name="T6" fmla="*/ 0 60000 65536"/>
                      <a:gd name="T7" fmla="*/ 0 60000 65536"/>
                      <a:gd name="T8" fmla="*/ 0 60000 65536"/>
                      <a:gd name="T9" fmla="*/ 0 w 42502"/>
                      <a:gd name="T10" fmla="*/ 0 h 26792"/>
                      <a:gd name="T11" fmla="*/ 42502 w 42502"/>
                      <a:gd name="T12" fmla="*/ 26792 h 2679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42502" h="26792" fill="none" extrusionOk="0">
                        <a:moveTo>
                          <a:pt x="633" y="26791"/>
                        </a:moveTo>
                        <a:cubicBezTo>
                          <a:pt x="212" y="25093"/>
                          <a:pt x="0" y="23349"/>
                          <a:pt x="0" y="21600"/>
                        </a:cubicBezTo>
                        <a:cubicBezTo>
                          <a:pt x="0" y="9670"/>
                          <a:pt x="9670" y="0"/>
                          <a:pt x="21600" y="0"/>
                        </a:cubicBezTo>
                        <a:cubicBezTo>
                          <a:pt x="31431" y="-1"/>
                          <a:pt x="40022" y="6638"/>
                          <a:pt x="42501" y="16152"/>
                        </a:cubicBezTo>
                      </a:path>
                      <a:path w="42502" h="26792" stroke="0" extrusionOk="0">
                        <a:moveTo>
                          <a:pt x="633" y="26791"/>
                        </a:moveTo>
                        <a:cubicBezTo>
                          <a:pt x="212" y="25093"/>
                          <a:pt x="0" y="23349"/>
                          <a:pt x="0" y="21600"/>
                        </a:cubicBezTo>
                        <a:cubicBezTo>
                          <a:pt x="0" y="9670"/>
                          <a:pt x="9670" y="0"/>
                          <a:pt x="21600" y="0"/>
                        </a:cubicBezTo>
                        <a:cubicBezTo>
                          <a:pt x="31431" y="-1"/>
                          <a:pt x="40022" y="6638"/>
                          <a:pt x="42501" y="16152"/>
                        </a:cubicBezTo>
                        <a:lnTo>
                          <a:pt x="21600" y="21600"/>
                        </a:lnTo>
                        <a:lnTo>
                          <a:pt x="633" y="26791"/>
                        </a:lnTo>
                        <a:close/>
                      </a:path>
                    </a:pathLst>
                  </a:custGeom>
                  <a:noFill/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>
                      <a:latin typeface="Microsoft YaHei" panose="020B0503020204020204" pitchFamily="34" charset="-122"/>
                      <a:ea typeface="Microsoft YaHei" panose="020B0503020204020204" pitchFamily="34" charset="-122"/>
                    </a:endParaRPr>
                  </a:p>
                </p:txBody>
              </p:sp>
            </p:grpSp>
            <p:sp>
              <p:nvSpPr>
                <p:cNvPr id="39" name="Arc 32">
                  <a:extLst>
                    <a:ext uri="{FF2B5EF4-FFF2-40B4-BE49-F238E27FC236}">
                      <a16:creationId xmlns:a16="http://schemas.microsoft.com/office/drawing/2014/main" xmlns="" id="{2398E43B-4437-447B-8069-5A089E8F566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80" y="2676"/>
                  <a:ext cx="168" cy="98"/>
                </a:xfrm>
                <a:custGeom>
                  <a:avLst/>
                  <a:gdLst>
                    <a:gd name="T0" fmla="*/ 0 w 42416"/>
                    <a:gd name="T1" fmla="*/ 0 h 26533"/>
                    <a:gd name="T2" fmla="*/ 0 w 42416"/>
                    <a:gd name="T3" fmla="*/ 0 h 26533"/>
                    <a:gd name="T4" fmla="*/ 0 w 42416"/>
                    <a:gd name="T5" fmla="*/ 0 h 26533"/>
                    <a:gd name="T6" fmla="*/ 0 60000 65536"/>
                    <a:gd name="T7" fmla="*/ 0 60000 65536"/>
                    <a:gd name="T8" fmla="*/ 0 60000 65536"/>
                    <a:gd name="T9" fmla="*/ 0 w 42416"/>
                    <a:gd name="T10" fmla="*/ 0 h 26533"/>
                    <a:gd name="T11" fmla="*/ 42416 w 42416"/>
                    <a:gd name="T12" fmla="*/ 26533 h 26533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2416" h="26533" fill="none" extrusionOk="0">
                      <a:moveTo>
                        <a:pt x="570" y="26533"/>
                      </a:moveTo>
                      <a:cubicBezTo>
                        <a:pt x="191" y="24916"/>
                        <a:pt x="0" y="23260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1307" y="-1"/>
                        <a:pt x="39823" y="6476"/>
                        <a:pt x="42415" y="15832"/>
                      </a:cubicBezTo>
                    </a:path>
                    <a:path w="42416" h="26533" stroke="0" extrusionOk="0">
                      <a:moveTo>
                        <a:pt x="570" y="26533"/>
                      </a:moveTo>
                      <a:cubicBezTo>
                        <a:pt x="191" y="24916"/>
                        <a:pt x="0" y="23260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1307" y="-1"/>
                        <a:pt x="39823" y="6476"/>
                        <a:pt x="42415" y="15832"/>
                      </a:cubicBezTo>
                      <a:lnTo>
                        <a:pt x="21600" y="21600"/>
                      </a:lnTo>
                      <a:lnTo>
                        <a:pt x="570" y="26533"/>
                      </a:lnTo>
                      <a:close/>
                    </a:path>
                  </a:pathLst>
                </a:custGeom>
                <a:solidFill>
                  <a:srgbClr val="7F3F00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</p:grpSp>
          <p:grpSp>
            <p:nvGrpSpPr>
              <p:cNvPr id="15" name="Group 33">
                <a:extLst>
                  <a:ext uri="{FF2B5EF4-FFF2-40B4-BE49-F238E27FC236}">
                    <a16:creationId xmlns:a16="http://schemas.microsoft.com/office/drawing/2014/main" xmlns="" id="{55980DFC-534A-4AB2-B5AE-958DF31B4F0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87" y="2691"/>
                <a:ext cx="178" cy="116"/>
                <a:chOff x="1787" y="2691"/>
                <a:chExt cx="178" cy="116"/>
              </a:xfrm>
            </p:grpSpPr>
            <p:grpSp>
              <p:nvGrpSpPr>
                <p:cNvPr id="33" name="Group 34">
                  <a:extLst>
                    <a:ext uri="{FF2B5EF4-FFF2-40B4-BE49-F238E27FC236}">
                      <a16:creationId xmlns:a16="http://schemas.microsoft.com/office/drawing/2014/main" xmlns="" id="{B9F53447-2D88-4148-BDD6-2CF35A6C19F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787" y="2691"/>
                  <a:ext cx="169" cy="98"/>
                  <a:chOff x="1787" y="2691"/>
                  <a:chExt cx="169" cy="98"/>
                </a:xfrm>
              </p:grpSpPr>
              <p:sp>
                <p:nvSpPr>
                  <p:cNvPr id="35" name="Arc 35">
                    <a:extLst>
                      <a:ext uri="{FF2B5EF4-FFF2-40B4-BE49-F238E27FC236}">
                        <a16:creationId xmlns:a16="http://schemas.microsoft.com/office/drawing/2014/main" xmlns="" id="{FF797446-E51C-4925-B772-63CECC7E324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87" y="2691"/>
                    <a:ext cx="168" cy="97"/>
                  </a:xfrm>
                  <a:custGeom>
                    <a:avLst/>
                    <a:gdLst>
                      <a:gd name="T0" fmla="*/ 0 w 42559"/>
                      <a:gd name="T1" fmla="*/ 0 h 25933"/>
                      <a:gd name="T2" fmla="*/ 0 w 42559"/>
                      <a:gd name="T3" fmla="*/ 0 h 25933"/>
                      <a:gd name="T4" fmla="*/ 0 w 42559"/>
                      <a:gd name="T5" fmla="*/ 0 h 25933"/>
                      <a:gd name="T6" fmla="*/ 0 60000 65536"/>
                      <a:gd name="T7" fmla="*/ 0 60000 65536"/>
                      <a:gd name="T8" fmla="*/ 0 60000 65536"/>
                      <a:gd name="T9" fmla="*/ 0 w 42559"/>
                      <a:gd name="T10" fmla="*/ 0 h 25933"/>
                      <a:gd name="T11" fmla="*/ 42559 w 42559"/>
                      <a:gd name="T12" fmla="*/ 25933 h 25933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42559" h="25933" fill="none" extrusionOk="0">
                        <a:moveTo>
                          <a:pt x="439" y="25932"/>
                        </a:moveTo>
                        <a:cubicBezTo>
                          <a:pt x="147" y="24507"/>
                          <a:pt x="0" y="23055"/>
                          <a:pt x="0" y="21600"/>
                        </a:cubicBezTo>
                        <a:cubicBezTo>
                          <a:pt x="0" y="9670"/>
                          <a:pt x="9670" y="0"/>
                          <a:pt x="21600" y="0"/>
                        </a:cubicBezTo>
                        <a:cubicBezTo>
                          <a:pt x="31517" y="-1"/>
                          <a:pt x="40161" y="6754"/>
                          <a:pt x="42559" y="16377"/>
                        </a:cubicBezTo>
                      </a:path>
                      <a:path w="42559" h="25933" stroke="0" extrusionOk="0">
                        <a:moveTo>
                          <a:pt x="439" y="25932"/>
                        </a:moveTo>
                        <a:cubicBezTo>
                          <a:pt x="147" y="24507"/>
                          <a:pt x="0" y="23055"/>
                          <a:pt x="0" y="21600"/>
                        </a:cubicBezTo>
                        <a:cubicBezTo>
                          <a:pt x="0" y="9670"/>
                          <a:pt x="9670" y="0"/>
                          <a:pt x="21600" y="0"/>
                        </a:cubicBezTo>
                        <a:cubicBezTo>
                          <a:pt x="31517" y="-1"/>
                          <a:pt x="40161" y="6754"/>
                          <a:pt x="42559" y="16377"/>
                        </a:cubicBezTo>
                        <a:lnTo>
                          <a:pt x="21600" y="21600"/>
                        </a:lnTo>
                        <a:lnTo>
                          <a:pt x="439" y="25932"/>
                        </a:lnTo>
                        <a:close/>
                      </a:path>
                    </a:pathLst>
                  </a:custGeom>
                  <a:solidFill>
                    <a:srgbClr val="5F3F1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>
                      <a:latin typeface="Microsoft YaHei" panose="020B0503020204020204" pitchFamily="34" charset="-122"/>
                      <a:ea typeface="Microsoft YaHei" panose="020B0503020204020204" pitchFamily="34" charset="-122"/>
                    </a:endParaRPr>
                  </a:p>
                </p:txBody>
              </p:sp>
              <p:sp>
                <p:nvSpPr>
                  <p:cNvPr id="36" name="Arc 36">
                    <a:extLst>
                      <a:ext uri="{FF2B5EF4-FFF2-40B4-BE49-F238E27FC236}">
                        <a16:creationId xmlns:a16="http://schemas.microsoft.com/office/drawing/2014/main" xmlns="" id="{BE260F9F-7162-4CD9-A2D0-9C0D3915C27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87" y="2702"/>
                    <a:ext cx="86" cy="87"/>
                  </a:xfrm>
                  <a:custGeom>
                    <a:avLst/>
                    <a:gdLst>
                      <a:gd name="T0" fmla="*/ 0 w 21600"/>
                      <a:gd name="T1" fmla="*/ 0 h 23248"/>
                      <a:gd name="T2" fmla="*/ 0 w 21600"/>
                      <a:gd name="T3" fmla="*/ 0 h 23248"/>
                      <a:gd name="T4" fmla="*/ 0 w 21600"/>
                      <a:gd name="T5" fmla="*/ 0 h 23248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3248"/>
                      <a:gd name="T11" fmla="*/ 21600 w 21600"/>
                      <a:gd name="T12" fmla="*/ 23248 h 23248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3248" fill="none" extrusionOk="0">
                        <a:moveTo>
                          <a:pt x="439" y="23247"/>
                        </a:moveTo>
                        <a:cubicBezTo>
                          <a:pt x="147" y="21822"/>
                          <a:pt x="0" y="20370"/>
                          <a:pt x="0" y="18915"/>
                        </a:cubicBezTo>
                        <a:cubicBezTo>
                          <a:pt x="-1" y="11046"/>
                          <a:pt x="4278" y="3800"/>
                          <a:pt x="11169" y="0"/>
                        </a:cubicBezTo>
                      </a:path>
                      <a:path w="21600" h="23248" stroke="0" extrusionOk="0">
                        <a:moveTo>
                          <a:pt x="439" y="23247"/>
                        </a:moveTo>
                        <a:cubicBezTo>
                          <a:pt x="147" y="21822"/>
                          <a:pt x="0" y="20370"/>
                          <a:pt x="0" y="18915"/>
                        </a:cubicBezTo>
                        <a:cubicBezTo>
                          <a:pt x="-1" y="11046"/>
                          <a:pt x="4278" y="3800"/>
                          <a:pt x="11169" y="0"/>
                        </a:cubicBezTo>
                        <a:lnTo>
                          <a:pt x="21600" y="18915"/>
                        </a:lnTo>
                        <a:lnTo>
                          <a:pt x="439" y="23247"/>
                        </a:lnTo>
                        <a:close/>
                      </a:path>
                    </a:pathLst>
                  </a:custGeom>
                  <a:solidFill>
                    <a:srgbClr val="3F1F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>
                      <a:latin typeface="Microsoft YaHei" panose="020B0503020204020204" pitchFamily="34" charset="-122"/>
                      <a:ea typeface="Microsoft YaHei" panose="020B0503020204020204" pitchFamily="34" charset="-122"/>
                    </a:endParaRPr>
                  </a:p>
                </p:txBody>
              </p:sp>
              <p:sp>
                <p:nvSpPr>
                  <p:cNvPr id="37" name="Arc 37">
                    <a:extLst>
                      <a:ext uri="{FF2B5EF4-FFF2-40B4-BE49-F238E27FC236}">
                        <a16:creationId xmlns:a16="http://schemas.microsoft.com/office/drawing/2014/main" xmlns="" id="{868795FE-0785-44D9-A1A6-C506D2A0503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88" y="2691"/>
                    <a:ext cx="168" cy="98"/>
                  </a:xfrm>
                  <a:custGeom>
                    <a:avLst/>
                    <a:gdLst>
                      <a:gd name="T0" fmla="*/ 0 w 42493"/>
                      <a:gd name="T1" fmla="*/ 0 h 26191"/>
                      <a:gd name="T2" fmla="*/ 0 w 42493"/>
                      <a:gd name="T3" fmla="*/ 0 h 26191"/>
                      <a:gd name="T4" fmla="*/ 0 w 42493"/>
                      <a:gd name="T5" fmla="*/ 0 h 26191"/>
                      <a:gd name="T6" fmla="*/ 0 60000 65536"/>
                      <a:gd name="T7" fmla="*/ 0 60000 65536"/>
                      <a:gd name="T8" fmla="*/ 0 60000 65536"/>
                      <a:gd name="T9" fmla="*/ 0 w 42493"/>
                      <a:gd name="T10" fmla="*/ 0 h 26191"/>
                      <a:gd name="T11" fmla="*/ 42493 w 42493"/>
                      <a:gd name="T12" fmla="*/ 26191 h 26191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42493" h="26191" fill="none" extrusionOk="0">
                        <a:moveTo>
                          <a:pt x="493" y="26191"/>
                        </a:moveTo>
                        <a:cubicBezTo>
                          <a:pt x="165" y="24682"/>
                          <a:pt x="0" y="23143"/>
                          <a:pt x="0" y="21600"/>
                        </a:cubicBezTo>
                        <a:cubicBezTo>
                          <a:pt x="0" y="9670"/>
                          <a:pt x="9670" y="0"/>
                          <a:pt x="21600" y="0"/>
                        </a:cubicBezTo>
                        <a:cubicBezTo>
                          <a:pt x="31419" y="-1"/>
                          <a:pt x="40002" y="6622"/>
                          <a:pt x="42493" y="16120"/>
                        </a:cubicBezTo>
                      </a:path>
                      <a:path w="42493" h="26191" stroke="0" extrusionOk="0">
                        <a:moveTo>
                          <a:pt x="493" y="26191"/>
                        </a:moveTo>
                        <a:cubicBezTo>
                          <a:pt x="165" y="24682"/>
                          <a:pt x="0" y="23143"/>
                          <a:pt x="0" y="21600"/>
                        </a:cubicBezTo>
                        <a:cubicBezTo>
                          <a:pt x="0" y="9670"/>
                          <a:pt x="9670" y="0"/>
                          <a:pt x="21600" y="0"/>
                        </a:cubicBezTo>
                        <a:cubicBezTo>
                          <a:pt x="31419" y="-1"/>
                          <a:pt x="40002" y="6622"/>
                          <a:pt x="42493" y="16120"/>
                        </a:cubicBezTo>
                        <a:lnTo>
                          <a:pt x="21600" y="21600"/>
                        </a:lnTo>
                        <a:lnTo>
                          <a:pt x="493" y="26191"/>
                        </a:lnTo>
                        <a:close/>
                      </a:path>
                    </a:pathLst>
                  </a:custGeom>
                  <a:noFill/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>
                      <a:latin typeface="Microsoft YaHei" panose="020B0503020204020204" pitchFamily="34" charset="-122"/>
                      <a:ea typeface="Microsoft YaHei" panose="020B0503020204020204" pitchFamily="34" charset="-122"/>
                    </a:endParaRPr>
                  </a:p>
                </p:txBody>
              </p:sp>
            </p:grpSp>
            <p:sp>
              <p:nvSpPr>
                <p:cNvPr id="34" name="Arc 38">
                  <a:extLst>
                    <a:ext uri="{FF2B5EF4-FFF2-40B4-BE49-F238E27FC236}">
                      <a16:creationId xmlns:a16="http://schemas.microsoft.com/office/drawing/2014/main" xmlns="" id="{C03C11B6-B43F-41A6-97DA-D53FE8A7111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97" y="2709"/>
                  <a:ext cx="168" cy="98"/>
                </a:xfrm>
                <a:custGeom>
                  <a:avLst/>
                  <a:gdLst>
                    <a:gd name="T0" fmla="*/ 0 w 42552"/>
                    <a:gd name="T1" fmla="*/ 0 h 26477"/>
                    <a:gd name="T2" fmla="*/ 0 w 42552"/>
                    <a:gd name="T3" fmla="*/ 0 h 26477"/>
                    <a:gd name="T4" fmla="*/ 0 w 42552"/>
                    <a:gd name="T5" fmla="*/ 0 h 26477"/>
                    <a:gd name="T6" fmla="*/ 0 60000 65536"/>
                    <a:gd name="T7" fmla="*/ 0 60000 65536"/>
                    <a:gd name="T8" fmla="*/ 0 60000 65536"/>
                    <a:gd name="T9" fmla="*/ 0 w 42552"/>
                    <a:gd name="T10" fmla="*/ 0 h 26477"/>
                    <a:gd name="T11" fmla="*/ 42552 w 42552"/>
                    <a:gd name="T12" fmla="*/ 26477 h 26477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2552" h="26477" fill="none" extrusionOk="0">
                      <a:moveTo>
                        <a:pt x="557" y="26477"/>
                      </a:moveTo>
                      <a:cubicBezTo>
                        <a:pt x="187" y="24877"/>
                        <a:pt x="0" y="23241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1506" y="-1"/>
                        <a:pt x="40143" y="6738"/>
                        <a:pt x="42551" y="16348"/>
                      </a:cubicBezTo>
                    </a:path>
                    <a:path w="42552" h="26477" stroke="0" extrusionOk="0">
                      <a:moveTo>
                        <a:pt x="557" y="26477"/>
                      </a:moveTo>
                      <a:cubicBezTo>
                        <a:pt x="187" y="24877"/>
                        <a:pt x="0" y="23241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1506" y="-1"/>
                        <a:pt x="40143" y="6738"/>
                        <a:pt x="42551" y="16348"/>
                      </a:cubicBezTo>
                      <a:lnTo>
                        <a:pt x="21600" y="21600"/>
                      </a:lnTo>
                      <a:lnTo>
                        <a:pt x="557" y="26477"/>
                      </a:lnTo>
                      <a:close/>
                    </a:path>
                  </a:pathLst>
                </a:custGeom>
                <a:solidFill>
                  <a:srgbClr val="7F3F00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</p:grpSp>
          <p:grpSp>
            <p:nvGrpSpPr>
              <p:cNvPr id="16" name="Group 39">
                <a:extLst>
                  <a:ext uri="{FF2B5EF4-FFF2-40B4-BE49-F238E27FC236}">
                    <a16:creationId xmlns:a16="http://schemas.microsoft.com/office/drawing/2014/main" xmlns="" id="{71066D94-E865-4996-8055-1909C36CDEA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05" y="2723"/>
                <a:ext cx="169" cy="95"/>
                <a:chOff x="1805" y="2723"/>
                <a:chExt cx="169" cy="95"/>
              </a:xfrm>
            </p:grpSpPr>
            <p:sp>
              <p:nvSpPr>
                <p:cNvPr id="31" name="Arc 40">
                  <a:extLst>
                    <a:ext uri="{FF2B5EF4-FFF2-40B4-BE49-F238E27FC236}">
                      <a16:creationId xmlns:a16="http://schemas.microsoft.com/office/drawing/2014/main" xmlns="" id="{1ACCFF2B-3935-4487-93B7-17340F2E11D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05" y="2723"/>
                  <a:ext cx="169" cy="95"/>
                </a:xfrm>
                <a:custGeom>
                  <a:avLst/>
                  <a:gdLst>
                    <a:gd name="T0" fmla="*/ 0 w 42629"/>
                    <a:gd name="T1" fmla="*/ 0 h 25649"/>
                    <a:gd name="T2" fmla="*/ 0 w 42629"/>
                    <a:gd name="T3" fmla="*/ 0 h 25649"/>
                    <a:gd name="T4" fmla="*/ 0 w 42629"/>
                    <a:gd name="T5" fmla="*/ 0 h 25649"/>
                    <a:gd name="T6" fmla="*/ 0 60000 65536"/>
                    <a:gd name="T7" fmla="*/ 0 60000 65536"/>
                    <a:gd name="T8" fmla="*/ 0 60000 65536"/>
                    <a:gd name="T9" fmla="*/ 0 w 42629"/>
                    <a:gd name="T10" fmla="*/ 0 h 25649"/>
                    <a:gd name="T11" fmla="*/ 42629 w 42629"/>
                    <a:gd name="T12" fmla="*/ 25649 h 25649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2629" h="25649" fill="none" extrusionOk="0">
                      <a:moveTo>
                        <a:pt x="382" y="25649"/>
                      </a:moveTo>
                      <a:cubicBezTo>
                        <a:pt x="128" y="24314"/>
                        <a:pt x="0" y="22958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1628" y="-1"/>
                        <a:pt x="40338" y="6903"/>
                        <a:pt x="42629" y="16666"/>
                      </a:cubicBezTo>
                    </a:path>
                    <a:path w="42629" h="25649" stroke="0" extrusionOk="0">
                      <a:moveTo>
                        <a:pt x="382" y="25649"/>
                      </a:moveTo>
                      <a:cubicBezTo>
                        <a:pt x="128" y="24314"/>
                        <a:pt x="0" y="22958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1628" y="-1"/>
                        <a:pt x="40338" y="6903"/>
                        <a:pt x="42629" y="16666"/>
                      </a:cubicBezTo>
                      <a:lnTo>
                        <a:pt x="21600" y="21600"/>
                      </a:lnTo>
                      <a:lnTo>
                        <a:pt x="382" y="25649"/>
                      </a:lnTo>
                      <a:close/>
                    </a:path>
                  </a:pathLst>
                </a:custGeom>
                <a:solidFill>
                  <a:srgbClr val="5F3F1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32" name="Arc 41">
                  <a:extLst>
                    <a:ext uri="{FF2B5EF4-FFF2-40B4-BE49-F238E27FC236}">
                      <a16:creationId xmlns:a16="http://schemas.microsoft.com/office/drawing/2014/main" xmlns="" id="{415980F2-A21B-4F42-AB91-458A63DB9A7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05" y="2733"/>
                  <a:ext cx="86" cy="85"/>
                </a:xfrm>
                <a:custGeom>
                  <a:avLst/>
                  <a:gdLst>
                    <a:gd name="T0" fmla="*/ 0 w 21600"/>
                    <a:gd name="T1" fmla="*/ 0 h 22991"/>
                    <a:gd name="T2" fmla="*/ 0 w 21600"/>
                    <a:gd name="T3" fmla="*/ 0 h 22991"/>
                    <a:gd name="T4" fmla="*/ 0 w 21600"/>
                    <a:gd name="T5" fmla="*/ 0 h 22991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2991"/>
                    <a:gd name="T11" fmla="*/ 21600 w 21600"/>
                    <a:gd name="T12" fmla="*/ 22991 h 2299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2991" fill="none" extrusionOk="0">
                      <a:moveTo>
                        <a:pt x="382" y="22991"/>
                      </a:moveTo>
                      <a:cubicBezTo>
                        <a:pt x="128" y="21656"/>
                        <a:pt x="0" y="20300"/>
                        <a:pt x="0" y="18942"/>
                      </a:cubicBezTo>
                      <a:cubicBezTo>
                        <a:pt x="-1" y="11053"/>
                        <a:pt x="4300" y="3791"/>
                        <a:pt x="11219" y="0"/>
                      </a:cubicBezTo>
                    </a:path>
                    <a:path w="21600" h="22991" stroke="0" extrusionOk="0">
                      <a:moveTo>
                        <a:pt x="382" y="22991"/>
                      </a:moveTo>
                      <a:cubicBezTo>
                        <a:pt x="128" y="21656"/>
                        <a:pt x="0" y="20300"/>
                        <a:pt x="0" y="18942"/>
                      </a:cubicBezTo>
                      <a:cubicBezTo>
                        <a:pt x="-1" y="11053"/>
                        <a:pt x="4300" y="3791"/>
                        <a:pt x="11219" y="0"/>
                      </a:cubicBezTo>
                      <a:lnTo>
                        <a:pt x="21600" y="18942"/>
                      </a:lnTo>
                      <a:lnTo>
                        <a:pt x="382" y="22991"/>
                      </a:lnTo>
                      <a:close/>
                    </a:path>
                  </a:pathLst>
                </a:custGeom>
                <a:solidFill>
                  <a:srgbClr val="3F1F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</p:grpSp>
          <p:grpSp>
            <p:nvGrpSpPr>
              <p:cNvPr id="17" name="Group 42">
                <a:extLst>
                  <a:ext uri="{FF2B5EF4-FFF2-40B4-BE49-F238E27FC236}">
                    <a16:creationId xmlns:a16="http://schemas.microsoft.com/office/drawing/2014/main" xmlns="" id="{BA678F8C-A0A9-4D96-A984-E67F759F14C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06" y="2723"/>
                <a:ext cx="177" cy="114"/>
                <a:chOff x="1806" y="2723"/>
                <a:chExt cx="177" cy="114"/>
              </a:xfrm>
            </p:grpSpPr>
            <p:sp>
              <p:nvSpPr>
                <p:cNvPr id="29" name="Arc 43">
                  <a:extLst>
                    <a:ext uri="{FF2B5EF4-FFF2-40B4-BE49-F238E27FC236}">
                      <a16:creationId xmlns:a16="http://schemas.microsoft.com/office/drawing/2014/main" xmlns="" id="{66A20EB5-98C2-4923-BBCA-E31ECEAF97E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06" y="2723"/>
                  <a:ext cx="168" cy="96"/>
                </a:xfrm>
                <a:custGeom>
                  <a:avLst/>
                  <a:gdLst>
                    <a:gd name="T0" fmla="*/ 0 w 42552"/>
                    <a:gd name="T1" fmla="*/ 0 h 25909"/>
                    <a:gd name="T2" fmla="*/ 0 w 42552"/>
                    <a:gd name="T3" fmla="*/ 0 h 25909"/>
                    <a:gd name="T4" fmla="*/ 0 w 42552"/>
                    <a:gd name="T5" fmla="*/ 0 h 25909"/>
                    <a:gd name="T6" fmla="*/ 0 60000 65536"/>
                    <a:gd name="T7" fmla="*/ 0 60000 65536"/>
                    <a:gd name="T8" fmla="*/ 0 60000 65536"/>
                    <a:gd name="T9" fmla="*/ 0 w 42552"/>
                    <a:gd name="T10" fmla="*/ 0 h 25909"/>
                    <a:gd name="T11" fmla="*/ 42552 w 42552"/>
                    <a:gd name="T12" fmla="*/ 25909 h 25909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2552" h="25909" fill="none" extrusionOk="0">
                      <a:moveTo>
                        <a:pt x="434" y="25908"/>
                      </a:moveTo>
                      <a:cubicBezTo>
                        <a:pt x="145" y="24490"/>
                        <a:pt x="0" y="23047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1506" y="-1"/>
                        <a:pt x="40143" y="6738"/>
                        <a:pt x="42551" y="16348"/>
                      </a:cubicBezTo>
                    </a:path>
                    <a:path w="42552" h="25909" stroke="0" extrusionOk="0">
                      <a:moveTo>
                        <a:pt x="434" y="25908"/>
                      </a:moveTo>
                      <a:cubicBezTo>
                        <a:pt x="145" y="24490"/>
                        <a:pt x="0" y="23047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1506" y="-1"/>
                        <a:pt x="40143" y="6738"/>
                        <a:pt x="42551" y="16348"/>
                      </a:cubicBezTo>
                      <a:lnTo>
                        <a:pt x="21600" y="21600"/>
                      </a:lnTo>
                      <a:lnTo>
                        <a:pt x="434" y="25908"/>
                      </a:lnTo>
                      <a:close/>
                    </a:path>
                  </a:pathLst>
                </a:cu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30" name="Arc 44">
                  <a:extLst>
                    <a:ext uri="{FF2B5EF4-FFF2-40B4-BE49-F238E27FC236}">
                      <a16:creationId xmlns:a16="http://schemas.microsoft.com/office/drawing/2014/main" xmlns="" id="{2F0ED92C-2973-4B2F-8445-92D62D7B65A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14" y="2740"/>
                  <a:ext cx="169" cy="97"/>
                </a:xfrm>
                <a:custGeom>
                  <a:avLst/>
                  <a:gdLst>
                    <a:gd name="T0" fmla="*/ 0 w 42574"/>
                    <a:gd name="T1" fmla="*/ 0 h 25933"/>
                    <a:gd name="T2" fmla="*/ 0 w 42574"/>
                    <a:gd name="T3" fmla="*/ 0 h 25933"/>
                    <a:gd name="T4" fmla="*/ 0 w 42574"/>
                    <a:gd name="T5" fmla="*/ 0 h 25933"/>
                    <a:gd name="T6" fmla="*/ 0 60000 65536"/>
                    <a:gd name="T7" fmla="*/ 0 60000 65536"/>
                    <a:gd name="T8" fmla="*/ 0 60000 65536"/>
                    <a:gd name="T9" fmla="*/ 0 w 42574"/>
                    <a:gd name="T10" fmla="*/ 0 h 25933"/>
                    <a:gd name="T11" fmla="*/ 42574 w 42574"/>
                    <a:gd name="T12" fmla="*/ 25933 h 25933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2574" h="25933" fill="none" extrusionOk="0">
                      <a:moveTo>
                        <a:pt x="439" y="25932"/>
                      </a:moveTo>
                      <a:cubicBezTo>
                        <a:pt x="147" y="24507"/>
                        <a:pt x="0" y="23055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1541" y="-1"/>
                        <a:pt x="40198" y="6784"/>
                        <a:pt x="42574" y="16437"/>
                      </a:cubicBezTo>
                    </a:path>
                    <a:path w="42574" h="25933" stroke="0" extrusionOk="0">
                      <a:moveTo>
                        <a:pt x="439" y="25932"/>
                      </a:moveTo>
                      <a:cubicBezTo>
                        <a:pt x="147" y="24507"/>
                        <a:pt x="0" y="23055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1541" y="-1"/>
                        <a:pt x="40198" y="6784"/>
                        <a:pt x="42574" y="16437"/>
                      </a:cubicBezTo>
                      <a:lnTo>
                        <a:pt x="21600" y="21600"/>
                      </a:lnTo>
                      <a:lnTo>
                        <a:pt x="439" y="25932"/>
                      </a:lnTo>
                      <a:close/>
                    </a:path>
                  </a:pathLst>
                </a:custGeom>
                <a:solidFill>
                  <a:srgbClr val="7F3F00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</p:grpSp>
          <p:grpSp>
            <p:nvGrpSpPr>
              <p:cNvPr id="18" name="Group 45">
                <a:extLst>
                  <a:ext uri="{FF2B5EF4-FFF2-40B4-BE49-F238E27FC236}">
                    <a16:creationId xmlns:a16="http://schemas.microsoft.com/office/drawing/2014/main" xmlns="" id="{DC901DDC-72CB-46B7-9A23-25855D63842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08" y="2581"/>
                <a:ext cx="553" cy="794"/>
                <a:chOff x="1708" y="2581"/>
                <a:chExt cx="553" cy="794"/>
              </a:xfrm>
            </p:grpSpPr>
            <p:sp>
              <p:nvSpPr>
                <p:cNvPr id="27" name="Line 46">
                  <a:extLst>
                    <a:ext uri="{FF2B5EF4-FFF2-40B4-BE49-F238E27FC236}">
                      <a16:creationId xmlns:a16="http://schemas.microsoft.com/office/drawing/2014/main" xmlns="" id="{84CF5941-D164-43D4-A831-A645D0BDACA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868" y="2581"/>
                  <a:ext cx="393" cy="70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28" name="Line 47">
                  <a:extLst>
                    <a:ext uri="{FF2B5EF4-FFF2-40B4-BE49-F238E27FC236}">
                      <a16:creationId xmlns:a16="http://schemas.microsoft.com/office/drawing/2014/main" xmlns="" id="{5F0B2487-4FEC-43BB-960A-044D80BEE41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708" y="2637"/>
                  <a:ext cx="393" cy="738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</p:grpSp>
          <p:grpSp>
            <p:nvGrpSpPr>
              <p:cNvPr id="19" name="Group 48">
                <a:extLst>
                  <a:ext uri="{FF2B5EF4-FFF2-40B4-BE49-F238E27FC236}">
                    <a16:creationId xmlns:a16="http://schemas.microsoft.com/office/drawing/2014/main" xmlns="" id="{70D64992-2F6F-4C7A-BECE-543786A249A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22" y="2754"/>
                <a:ext cx="177" cy="113"/>
                <a:chOff x="1822" y="2754"/>
                <a:chExt cx="177" cy="113"/>
              </a:xfrm>
            </p:grpSpPr>
            <p:grpSp>
              <p:nvGrpSpPr>
                <p:cNvPr id="22" name="Group 49">
                  <a:extLst>
                    <a:ext uri="{FF2B5EF4-FFF2-40B4-BE49-F238E27FC236}">
                      <a16:creationId xmlns:a16="http://schemas.microsoft.com/office/drawing/2014/main" xmlns="" id="{67953A7F-C518-4800-9CB5-DE06BD2C939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822" y="2754"/>
                  <a:ext cx="169" cy="95"/>
                  <a:chOff x="1822" y="2754"/>
                  <a:chExt cx="169" cy="95"/>
                </a:xfrm>
              </p:grpSpPr>
              <p:sp>
                <p:nvSpPr>
                  <p:cNvPr id="25" name="Arc 50">
                    <a:extLst>
                      <a:ext uri="{FF2B5EF4-FFF2-40B4-BE49-F238E27FC236}">
                        <a16:creationId xmlns:a16="http://schemas.microsoft.com/office/drawing/2014/main" xmlns="" id="{4DF77182-C696-46B2-AD45-F8B6C730280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822" y="2754"/>
                    <a:ext cx="169" cy="95"/>
                  </a:xfrm>
                  <a:custGeom>
                    <a:avLst/>
                    <a:gdLst>
                      <a:gd name="T0" fmla="*/ 0 w 42689"/>
                      <a:gd name="T1" fmla="*/ 0 h 25696"/>
                      <a:gd name="T2" fmla="*/ 0 w 42689"/>
                      <a:gd name="T3" fmla="*/ 0 h 25696"/>
                      <a:gd name="T4" fmla="*/ 0 w 42689"/>
                      <a:gd name="T5" fmla="*/ 0 h 25696"/>
                      <a:gd name="T6" fmla="*/ 0 60000 65536"/>
                      <a:gd name="T7" fmla="*/ 0 60000 65536"/>
                      <a:gd name="T8" fmla="*/ 0 60000 65536"/>
                      <a:gd name="T9" fmla="*/ 0 w 42689"/>
                      <a:gd name="T10" fmla="*/ 0 h 25696"/>
                      <a:gd name="T11" fmla="*/ 42689 w 42689"/>
                      <a:gd name="T12" fmla="*/ 25696 h 2569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42689" h="25696" fill="none" extrusionOk="0">
                        <a:moveTo>
                          <a:pt x="391" y="25696"/>
                        </a:moveTo>
                        <a:cubicBezTo>
                          <a:pt x="131" y="24346"/>
                          <a:pt x="0" y="22974"/>
                          <a:pt x="0" y="21600"/>
                        </a:cubicBezTo>
                        <a:cubicBezTo>
                          <a:pt x="0" y="9670"/>
                          <a:pt x="9670" y="0"/>
                          <a:pt x="21600" y="0"/>
                        </a:cubicBezTo>
                        <a:cubicBezTo>
                          <a:pt x="31728" y="-1"/>
                          <a:pt x="40497" y="7038"/>
                          <a:pt x="42688" y="16927"/>
                        </a:cubicBezTo>
                      </a:path>
                      <a:path w="42689" h="25696" stroke="0" extrusionOk="0">
                        <a:moveTo>
                          <a:pt x="391" y="25696"/>
                        </a:moveTo>
                        <a:cubicBezTo>
                          <a:pt x="131" y="24346"/>
                          <a:pt x="0" y="22974"/>
                          <a:pt x="0" y="21600"/>
                        </a:cubicBezTo>
                        <a:cubicBezTo>
                          <a:pt x="0" y="9670"/>
                          <a:pt x="9670" y="0"/>
                          <a:pt x="21600" y="0"/>
                        </a:cubicBezTo>
                        <a:cubicBezTo>
                          <a:pt x="31728" y="-1"/>
                          <a:pt x="40497" y="7038"/>
                          <a:pt x="42688" y="16927"/>
                        </a:cubicBezTo>
                        <a:lnTo>
                          <a:pt x="21600" y="21600"/>
                        </a:lnTo>
                        <a:lnTo>
                          <a:pt x="391" y="25696"/>
                        </a:lnTo>
                        <a:close/>
                      </a:path>
                    </a:pathLst>
                  </a:custGeom>
                  <a:solidFill>
                    <a:srgbClr val="5F3F1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>
                      <a:latin typeface="Microsoft YaHei" panose="020B0503020204020204" pitchFamily="34" charset="-122"/>
                      <a:ea typeface="Microsoft YaHei" panose="020B0503020204020204" pitchFamily="34" charset="-122"/>
                    </a:endParaRPr>
                  </a:p>
                </p:txBody>
              </p:sp>
              <p:sp>
                <p:nvSpPr>
                  <p:cNvPr id="26" name="Arc 51">
                    <a:extLst>
                      <a:ext uri="{FF2B5EF4-FFF2-40B4-BE49-F238E27FC236}">
                        <a16:creationId xmlns:a16="http://schemas.microsoft.com/office/drawing/2014/main" xmlns="" id="{0BB8470A-C4C4-4C6E-986F-3D5E7E6A74A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822" y="2764"/>
                    <a:ext cx="86" cy="85"/>
                  </a:xfrm>
                  <a:custGeom>
                    <a:avLst/>
                    <a:gdLst>
                      <a:gd name="T0" fmla="*/ 0 w 21600"/>
                      <a:gd name="T1" fmla="*/ 0 h 22974"/>
                      <a:gd name="T2" fmla="*/ 0 w 21600"/>
                      <a:gd name="T3" fmla="*/ 0 h 22974"/>
                      <a:gd name="T4" fmla="*/ 0 w 21600"/>
                      <a:gd name="T5" fmla="*/ 0 h 22974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2974"/>
                      <a:gd name="T11" fmla="*/ 21600 w 21600"/>
                      <a:gd name="T12" fmla="*/ 22974 h 22974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2974" fill="none" extrusionOk="0">
                        <a:moveTo>
                          <a:pt x="391" y="22974"/>
                        </a:moveTo>
                        <a:cubicBezTo>
                          <a:pt x="131" y="21624"/>
                          <a:pt x="0" y="20252"/>
                          <a:pt x="0" y="18878"/>
                        </a:cubicBezTo>
                        <a:cubicBezTo>
                          <a:pt x="-1" y="11036"/>
                          <a:pt x="4250" y="3810"/>
                          <a:pt x="11103" y="-1"/>
                        </a:cubicBezTo>
                      </a:path>
                      <a:path w="21600" h="22974" stroke="0" extrusionOk="0">
                        <a:moveTo>
                          <a:pt x="391" y="22974"/>
                        </a:moveTo>
                        <a:cubicBezTo>
                          <a:pt x="131" y="21624"/>
                          <a:pt x="0" y="20252"/>
                          <a:pt x="0" y="18878"/>
                        </a:cubicBezTo>
                        <a:cubicBezTo>
                          <a:pt x="-1" y="11036"/>
                          <a:pt x="4250" y="3810"/>
                          <a:pt x="11103" y="-1"/>
                        </a:cubicBezTo>
                        <a:lnTo>
                          <a:pt x="21600" y="18878"/>
                        </a:lnTo>
                        <a:lnTo>
                          <a:pt x="391" y="22974"/>
                        </a:lnTo>
                        <a:close/>
                      </a:path>
                    </a:pathLst>
                  </a:custGeom>
                  <a:solidFill>
                    <a:srgbClr val="3F1F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>
                      <a:latin typeface="Microsoft YaHei" panose="020B0503020204020204" pitchFamily="34" charset="-122"/>
                      <a:ea typeface="Microsoft YaHei" panose="020B0503020204020204" pitchFamily="34" charset="-122"/>
                    </a:endParaRPr>
                  </a:p>
                </p:txBody>
              </p:sp>
            </p:grpSp>
            <p:sp>
              <p:nvSpPr>
                <p:cNvPr id="23" name="Arc 52">
                  <a:extLst>
                    <a:ext uri="{FF2B5EF4-FFF2-40B4-BE49-F238E27FC236}">
                      <a16:creationId xmlns:a16="http://schemas.microsoft.com/office/drawing/2014/main" xmlns="" id="{78C9B30C-D850-4759-9A2F-81CF69D1B54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23" y="2754"/>
                  <a:ext cx="169" cy="96"/>
                </a:xfrm>
                <a:custGeom>
                  <a:avLst/>
                  <a:gdLst>
                    <a:gd name="T0" fmla="*/ 0 w 42689"/>
                    <a:gd name="T1" fmla="*/ 0 h 25959"/>
                    <a:gd name="T2" fmla="*/ 0 w 42689"/>
                    <a:gd name="T3" fmla="*/ 0 h 25959"/>
                    <a:gd name="T4" fmla="*/ 0 w 42689"/>
                    <a:gd name="T5" fmla="*/ 0 h 25959"/>
                    <a:gd name="T6" fmla="*/ 0 60000 65536"/>
                    <a:gd name="T7" fmla="*/ 0 60000 65536"/>
                    <a:gd name="T8" fmla="*/ 0 60000 65536"/>
                    <a:gd name="T9" fmla="*/ 0 w 42689"/>
                    <a:gd name="T10" fmla="*/ 0 h 25959"/>
                    <a:gd name="T11" fmla="*/ 42689 w 42689"/>
                    <a:gd name="T12" fmla="*/ 25959 h 25959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2689" h="25959" fill="none" extrusionOk="0">
                      <a:moveTo>
                        <a:pt x="444" y="25958"/>
                      </a:moveTo>
                      <a:cubicBezTo>
                        <a:pt x="148" y="24524"/>
                        <a:pt x="0" y="23064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1728" y="-1"/>
                        <a:pt x="40497" y="7038"/>
                        <a:pt x="42688" y="16927"/>
                      </a:cubicBezTo>
                    </a:path>
                    <a:path w="42689" h="25959" stroke="0" extrusionOk="0">
                      <a:moveTo>
                        <a:pt x="444" y="25958"/>
                      </a:moveTo>
                      <a:cubicBezTo>
                        <a:pt x="148" y="24524"/>
                        <a:pt x="0" y="23064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1728" y="-1"/>
                        <a:pt x="40497" y="7038"/>
                        <a:pt x="42688" y="16927"/>
                      </a:cubicBezTo>
                      <a:lnTo>
                        <a:pt x="21600" y="21600"/>
                      </a:lnTo>
                      <a:lnTo>
                        <a:pt x="444" y="25958"/>
                      </a:lnTo>
                      <a:close/>
                    </a:path>
                  </a:pathLst>
                </a:cu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24" name="Arc 53">
                  <a:extLst>
                    <a:ext uri="{FF2B5EF4-FFF2-40B4-BE49-F238E27FC236}">
                      <a16:creationId xmlns:a16="http://schemas.microsoft.com/office/drawing/2014/main" xmlns="" id="{BDC7FEDB-B0A7-4BE7-B7EB-E0E968C632B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31" y="2769"/>
                  <a:ext cx="168" cy="98"/>
                </a:xfrm>
                <a:custGeom>
                  <a:avLst/>
                  <a:gdLst>
                    <a:gd name="T0" fmla="*/ 0 w 42416"/>
                    <a:gd name="T1" fmla="*/ 0 h 26533"/>
                    <a:gd name="T2" fmla="*/ 0 w 42416"/>
                    <a:gd name="T3" fmla="*/ 0 h 26533"/>
                    <a:gd name="T4" fmla="*/ 0 w 42416"/>
                    <a:gd name="T5" fmla="*/ 0 h 26533"/>
                    <a:gd name="T6" fmla="*/ 0 60000 65536"/>
                    <a:gd name="T7" fmla="*/ 0 60000 65536"/>
                    <a:gd name="T8" fmla="*/ 0 60000 65536"/>
                    <a:gd name="T9" fmla="*/ 0 w 42416"/>
                    <a:gd name="T10" fmla="*/ 0 h 26533"/>
                    <a:gd name="T11" fmla="*/ 42416 w 42416"/>
                    <a:gd name="T12" fmla="*/ 26533 h 26533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2416" h="26533" fill="none" extrusionOk="0">
                      <a:moveTo>
                        <a:pt x="570" y="26533"/>
                      </a:moveTo>
                      <a:cubicBezTo>
                        <a:pt x="191" y="24916"/>
                        <a:pt x="0" y="23260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1307" y="-1"/>
                        <a:pt x="39823" y="6476"/>
                        <a:pt x="42415" y="15832"/>
                      </a:cubicBezTo>
                    </a:path>
                    <a:path w="42416" h="26533" stroke="0" extrusionOk="0">
                      <a:moveTo>
                        <a:pt x="570" y="26533"/>
                      </a:moveTo>
                      <a:cubicBezTo>
                        <a:pt x="191" y="24916"/>
                        <a:pt x="0" y="23260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1307" y="-1"/>
                        <a:pt x="39823" y="6476"/>
                        <a:pt x="42415" y="15832"/>
                      </a:cubicBezTo>
                      <a:lnTo>
                        <a:pt x="21600" y="21600"/>
                      </a:lnTo>
                      <a:lnTo>
                        <a:pt x="570" y="26533"/>
                      </a:lnTo>
                      <a:close/>
                    </a:path>
                  </a:pathLst>
                </a:custGeom>
                <a:solidFill>
                  <a:srgbClr val="5F3F1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</p:grpSp>
          <p:sp>
            <p:nvSpPr>
              <p:cNvPr id="20" name="Freeform 54">
                <a:extLst>
                  <a:ext uri="{FF2B5EF4-FFF2-40B4-BE49-F238E27FC236}">
                    <a16:creationId xmlns:a16="http://schemas.microsoft.com/office/drawing/2014/main" xmlns="" id="{F23687C0-57B9-491E-863F-4725113A38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27" y="2772"/>
                <a:ext cx="341" cy="585"/>
              </a:xfrm>
              <a:custGeom>
                <a:avLst/>
                <a:gdLst>
                  <a:gd name="T0" fmla="*/ 1 w 681"/>
                  <a:gd name="T1" fmla="*/ 0 h 1169"/>
                  <a:gd name="T2" fmla="*/ 1 w 681"/>
                  <a:gd name="T3" fmla="*/ 1 h 1169"/>
                  <a:gd name="T4" fmla="*/ 1 w 681"/>
                  <a:gd name="T5" fmla="*/ 1 h 1169"/>
                  <a:gd name="T6" fmla="*/ 1 w 681"/>
                  <a:gd name="T7" fmla="*/ 1 h 1169"/>
                  <a:gd name="T8" fmla="*/ 1 w 681"/>
                  <a:gd name="T9" fmla="*/ 1 h 1169"/>
                  <a:gd name="T10" fmla="*/ 1 w 681"/>
                  <a:gd name="T11" fmla="*/ 1 h 1169"/>
                  <a:gd name="T12" fmla="*/ 1 w 681"/>
                  <a:gd name="T13" fmla="*/ 1 h 1169"/>
                  <a:gd name="T14" fmla="*/ 0 w 681"/>
                  <a:gd name="T15" fmla="*/ 1 h 1169"/>
                  <a:gd name="T16" fmla="*/ 0 w 681"/>
                  <a:gd name="T17" fmla="*/ 1 h 1169"/>
                  <a:gd name="T18" fmla="*/ 1 w 681"/>
                  <a:gd name="T19" fmla="*/ 1 h 1169"/>
                  <a:gd name="T20" fmla="*/ 1 w 681"/>
                  <a:gd name="T21" fmla="*/ 1 h 1169"/>
                  <a:gd name="T22" fmla="*/ 1 w 681"/>
                  <a:gd name="T23" fmla="*/ 0 h 1169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681"/>
                  <a:gd name="T37" fmla="*/ 0 h 1169"/>
                  <a:gd name="T38" fmla="*/ 681 w 681"/>
                  <a:gd name="T39" fmla="*/ 1169 h 1169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681" h="1169">
                    <a:moveTo>
                      <a:pt x="86" y="0"/>
                    </a:moveTo>
                    <a:lnTo>
                      <a:pt x="61" y="16"/>
                    </a:lnTo>
                    <a:lnTo>
                      <a:pt x="41" y="31"/>
                    </a:lnTo>
                    <a:lnTo>
                      <a:pt x="24" y="51"/>
                    </a:lnTo>
                    <a:lnTo>
                      <a:pt x="16" y="70"/>
                    </a:lnTo>
                    <a:lnTo>
                      <a:pt x="8" y="92"/>
                    </a:lnTo>
                    <a:lnTo>
                      <a:pt x="2" y="113"/>
                    </a:lnTo>
                    <a:lnTo>
                      <a:pt x="0" y="139"/>
                    </a:lnTo>
                    <a:lnTo>
                      <a:pt x="0" y="168"/>
                    </a:lnTo>
                    <a:lnTo>
                      <a:pt x="529" y="1169"/>
                    </a:lnTo>
                    <a:lnTo>
                      <a:pt x="681" y="1063"/>
                    </a:lnTo>
                    <a:lnTo>
                      <a:pt x="86" y="0"/>
                    </a:lnTo>
                    <a:close/>
                  </a:path>
                </a:pathLst>
              </a:custGeom>
              <a:solidFill>
                <a:srgbClr val="3F1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21" name="Oval 55">
                <a:extLst>
                  <a:ext uri="{FF2B5EF4-FFF2-40B4-BE49-F238E27FC236}">
                    <a16:creationId xmlns:a16="http://schemas.microsoft.com/office/drawing/2014/main" xmlns="" id="{4E4480CF-DD3B-41BC-92D1-333C76843F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95" y="3257"/>
                <a:ext cx="186" cy="179"/>
              </a:xfrm>
              <a:prstGeom prst="ellipse">
                <a:avLst/>
              </a:prstGeom>
              <a:solidFill>
                <a:srgbClr val="7F5F3F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sz="16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 sz="16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 sz="16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 sz="16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 sz="16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eaLnBrk="1" hangingPunct="1"/>
                <a:endParaRPr lang="zh-CN" altLang="en-US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</p:grpSp>
      <p:sp>
        <p:nvSpPr>
          <p:cNvPr id="59" name="Text Box 58">
            <a:extLst>
              <a:ext uri="{FF2B5EF4-FFF2-40B4-BE49-F238E27FC236}">
                <a16:creationId xmlns:a16="http://schemas.microsoft.com/office/drawing/2014/main" xmlns="" id="{8791ED78-285B-4BC3-B02E-F1378E4FEB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0939" y="1087185"/>
            <a:ext cx="9550400" cy="22728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17226" tIns="58613" rIns="117226" bIns="58613">
            <a:spAutoFit/>
          </a:bodyPr>
          <a:lstStyle>
            <a:lvl1pPr marL="342900" indent="-342900" eaLnBrk="0" hangingPunct="0"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eaLnBrk="0" hangingPunct="0"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lvl="1" eaLnBrk="1" hangingPunct="1">
              <a:spcBef>
                <a:spcPct val="50000"/>
              </a:spcBef>
              <a:buClr>
                <a:srgbClr val="FF9933"/>
              </a:buClr>
              <a:buSzPct val="200000"/>
              <a:buFont typeface="Wingdings" pitchFamily="2" charset="2"/>
              <a:buChar char="Ø"/>
            </a:pP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lang="zh-CN" altLang="en-US" sz="2000" dirty="0">
                <a:solidFill>
                  <a:srgbClr val="00006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单据流---追根溯源</a:t>
            </a:r>
          </a:p>
          <a:p>
            <a:pPr lvl="1" eaLnBrk="1" hangingPunct="1">
              <a:spcBef>
                <a:spcPct val="50000"/>
              </a:spcBef>
              <a:buClr>
                <a:srgbClr val="FF9933"/>
              </a:buClr>
              <a:buSzPct val="200000"/>
              <a:buFont typeface="Wingdings" pitchFamily="2" charset="2"/>
              <a:buChar char="Ø"/>
            </a:pPr>
            <a:r>
              <a:rPr lang="zh-CN" altLang="en-US" sz="2000" dirty="0">
                <a:solidFill>
                  <a:srgbClr val="00006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操作清单---工作任务及完成进度的晴雨表</a:t>
            </a:r>
          </a:p>
          <a:p>
            <a:pPr lvl="1" eaLnBrk="1" hangingPunct="1">
              <a:spcBef>
                <a:spcPct val="50000"/>
              </a:spcBef>
              <a:buClr>
                <a:srgbClr val="FF9933"/>
              </a:buClr>
              <a:buSzPct val="200000"/>
              <a:buFont typeface="Wingdings" pitchFamily="2" charset="2"/>
              <a:buChar char="Ø"/>
            </a:pPr>
            <a:r>
              <a:rPr lang="zh-CN" altLang="en-US" sz="2000" dirty="0">
                <a:solidFill>
                  <a:srgbClr val="00006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无微不至的实时操作记录---监控的原始凭据</a:t>
            </a:r>
          </a:p>
          <a:p>
            <a:pPr lvl="1" eaLnBrk="1" hangingPunct="1">
              <a:spcBef>
                <a:spcPct val="50000"/>
              </a:spcBef>
              <a:buClr>
                <a:srgbClr val="FF9933"/>
              </a:buClr>
              <a:buSzPct val="200000"/>
              <a:buFont typeface="Wingdings" pitchFamily="2" charset="2"/>
              <a:buChar char="Ø"/>
            </a:pPr>
            <a:r>
              <a:rPr lang="zh-CN" altLang="en-US" sz="2000" dirty="0">
                <a:solidFill>
                  <a:srgbClr val="00006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批号跟踪、系列号记录---全程陪同，职责分明</a:t>
            </a:r>
          </a:p>
          <a:p>
            <a:pPr lvl="1" eaLnBrk="1" hangingPunct="1">
              <a:spcBef>
                <a:spcPct val="50000"/>
              </a:spcBef>
              <a:buClr>
                <a:srgbClr val="FF9933"/>
              </a:buClr>
              <a:buSzPct val="200000"/>
              <a:buFont typeface="Wingdings" pitchFamily="2" charset="2"/>
              <a:buChar char="Ø"/>
            </a:pPr>
            <a:r>
              <a:rPr lang="zh-CN" altLang="en-US" sz="2000" dirty="0">
                <a:solidFill>
                  <a:srgbClr val="00006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预警系统－您所关心的关键指标的自动监控新武器</a:t>
            </a: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2929" y="935411"/>
            <a:ext cx="4359275" cy="300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sym typeface="+mn-ea"/>
              </a:rPr>
              <a:t>销售订单报表</a:t>
            </a:r>
            <a:endParaRPr lang="zh-CN" altLang="en-US" dirty="0"/>
          </a:p>
        </p:txBody>
      </p:sp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771" y="985496"/>
            <a:ext cx="6212115" cy="50422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2731" y="985495"/>
            <a:ext cx="8298703" cy="50357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13817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sym typeface="+mn-ea"/>
              </a:rPr>
              <a:t>成品出货计划表</a:t>
            </a:r>
            <a:endParaRPr lang="zh-CN" altLang="en-US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709" y="996950"/>
            <a:ext cx="8923337" cy="4862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7546" y="996950"/>
            <a:ext cx="8211693" cy="4862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39384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sym typeface="+mn-ea"/>
              </a:rPr>
              <a:t>到期开票清单</a:t>
            </a:r>
            <a:endParaRPr lang="zh-CN" altLang="en-US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107" y="969747"/>
            <a:ext cx="6933654" cy="50287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3200" y="969747"/>
            <a:ext cx="8626548" cy="50287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95000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F1CC06F7-238A-463F-9C91-B1B090E4BD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Q&amp;A</a:t>
            </a:r>
            <a:endParaRPr lang="zh-CN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xmlns="" id="{124F56E2-37EF-4415-AA35-444F0BCBC897}"/>
              </a:ext>
            </a:extLst>
          </p:cNvPr>
          <p:cNvSpPr/>
          <p:nvPr/>
        </p:nvSpPr>
        <p:spPr>
          <a:xfrm>
            <a:off x="1146920" y="5196957"/>
            <a:ext cx="8964489" cy="723935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sto MT" panose="02040603050505030304" pitchFamily="18" charset="0"/>
                <a:ea typeface="+mn-ea"/>
                <a:cs typeface="+mn-cs"/>
                <a:sym typeface="+mn-ea"/>
              </a:rPr>
              <a:t>Q&amp;A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1" cy="6259287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492525" y="1216563"/>
            <a:ext cx="3546075" cy="723934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HK" sz="6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sto MT" panose="02040603050505030304" pitchFamily="18" charset="0"/>
              </a:rPr>
              <a:t>Q&amp;A</a:t>
            </a:r>
            <a:endParaRPr lang="en-HK" sz="6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sto MT" panose="02040603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483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SD 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组织架构</a:t>
            </a:r>
          </a:p>
        </p:txBody>
      </p:sp>
      <p:sp>
        <p:nvSpPr>
          <p:cNvPr id="11" name="内容占位符 2">
            <a:extLst>
              <a:ext uri="{FF2B5EF4-FFF2-40B4-BE49-F238E27FC236}">
                <a16:creationId xmlns:a16="http://schemas.microsoft.com/office/drawing/2014/main" xmlns="" id="{C0976252-59E2-4658-8EF1-8E231D98FCD1}"/>
              </a:ext>
            </a:extLst>
          </p:cNvPr>
          <p:cNvSpPr txBox="1">
            <a:spLocks/>
          </p:cNvSpPr>
          <p:nvPr/>
        </p:nvSpPr>
        <p:spPr>
          <a:xfrm>
            <a:off x="239485" y="860365"/>
            <a:ext cx="11636829" cy="18224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分销渠道（</a:t>
            </a:r>
            <a:r>
              <a:rPr lang="en-US" altLang="zh-CN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Distribution </a:t>
            </a:r>
            <a:r>
              <a:rPr lang="en-US" altLang="zh-CN" sz="2000" b="1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Channel</a:t>
            </a:r>
            <a:r>
              <a:rPr lang="zh-CN" altLang="en-US" sz="2000" b="1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endParaRPr lang="en-US" altLang="zh-CN" sz="2000" b="1" dirty="0" smtClean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buNone/>
            </a:pPr>
            <a:r>
              <a:rPr lang="zh-CN" altLang="en-US" sz="18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物料</a:t>
            </a:r>
            <a:r>
              <a:rPr lang="zh-CN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或服务借以抵达客户的渠道。例如批发、零售和直销</a:t>
            </a:r>
            <a:r>
              <a:rPr lang="zh-CN" altLang="en-US" sz="18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  <a:endParaRPr lang="en-US" altLang="zh-CN" sz="1800" dirty="0" smtClean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buNone/>
            </a:pPr>
            <a:r>
              <a:rPr lang="zh-CN" altLang="en-US" sz="18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可以</a:t>
            </a:r>
            <a:r>
              <a:rPr lang="zh-CN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将一个分销渠道分配给一个或多个销售组织</a:t>
            </a:r>
            <a:r>
              <a:rPr lang="zh-CN" altLang="en-US" sz="18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。客户</a:t>
            </a:r>
            <a:r>
              <a:rPr lang="zh-CN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可以从多个分销渠道得到交货</a:t>
            </a:r>
            <a:r>
              <a:rPr lang="zh-CN" altLang="en-US" sz="18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  <a:endParaRPr lang="en-US" altLang="zh-CN" sz="1800" dirty="0" smtClean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buNone/>
            </a:pPr>
            <a:r>
              <a:rPr lang="zh-CN" altLang="en-US" sz="18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物料</a:t>
            </a:r>
            <a:r>
              <a:rPr lang="zh-CN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主记录会使用不同的销售组织和分销渠道视图来维护，这样就可以访问不同的数据，例如交货工厂。</a:t>
            </a:r>
          </a:p>
          <a:p>
            <a:pPr>
              <a:buFont typeface="Wingdings" pitchFamily="2" charset="2"/>
              <a:buNone/>
            </a:pPr>
            <a:endParaRPr lang="zh-TW" altLang="en-US" sz="1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buFont typeface="Wingdings" pitchFamily="2" charset="2"/>
              <a:buNone/>
            </a:pPr>
            <a:endParaRPr lang="en-US" altLang="zh-CN" sz="2000" dirty="0">
              <a:solidFill>
                <a:srgbClr val="C2C2C2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buFontTx/>
              <a:buNone/>
            </a:pP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buFontTx/>
              <a:buNone/>
            </a:pP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TW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2667" y="2475986"/>
            <a:ext cx="5819053" cy="3554700"/>
          </a:xfrm>
          <a:prstGeom prst="rect">
            <a:avLst/>
          </a:prstGeom>
        </p:spPr>
      </p:pic>
      <p:sp>
        <p:nvSpPr>
          <p:cNvPr id="5" name="矩形 8"/>
          <p:cNvSpPr>
            <a:spLocks noChangeArrowheads="1"/>
          </p:cNvSpPr>
          <p:nvPr/>
        </p:nvSpPr>
        <p:spPr bwMode="auto">
          <a:xfrm>
            <a:off x="6007608" y="3602737"/>
            <a:ext cx="822067" cy="137159"/>
          </a:xfrm>
          <a:prstGeom prst="rect">
            <a:avLst/>
          </a:prstGeom>
          <a:solidFill>
            <a:srgbClr val="DDF2FF"/>
          </a:solidFill>
          <a:ln w="9525" algn="ctr">
            <a:noFill/>
            <a:round/>
            <a:headEnd/>
            <a:tailEnd type="triangle" w="med" len="med"/>
          </a:ln>
        </p:spPr>
        <p:txBody>
          <a:bodyPr wrap="none" lIns="90000" tIns="46800" rIns="90000" bIns="46800" anchor="ctr"/>
          <a:lstStyle/>
          <a:p>
            <a:pPr marL="244475" indent="-244475" algn="ctr">
              <a:buClr>
                <a:schemeClr val="accent1"/>
              </a:buClr>
              <a:buSzPct val="80000"/>
              <a:buFont typeface="Wingdings" pitchFamily="2" charset="2"/>
              <a:buNone/>
            </a:pPr>
            <a:r>
              <a:rPr lang="en-US" altLang="zh-CN" sz="1200" dirty="0" smtClean="0">
                <a:ea typeface="Arial Unicode MS" pitchFamily="34" charset="-122"/>
                <a:cs typeface="Arial Unicode MS" pitchFamily="34" charset="-122"/>
              </a:rPr>
              <a:t>2000 </a:t>
            </a:r>
            <a:r>
              <a:rPr lang="zh-CN" altLang="en-US" sz="1200" dirty="0" smtClean="0">
                <a:ea typeface="Arial Unicode MS" pitchFamily="34" charset="-122"/>
                <a:cs typeface="Arial Unicode MS" pitchFamily="34" charset="-122"/>
              </a:rPr>
              <a:t>顺德</a:t>
            </a:r>
            <a:endParaRPr lang="zh-CN" altLang="en-US" sz="1200" dirty="0"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7" name="矩形 7"/>
          <p:cNvSpPr>
            <a:spLocks noChangeArrowheads="1"/>
          </p:cNvSpPr>
          <p:nvPr/>
        </p:nvSpPr>
        <p:spPr bwMode="auto">
          <a:xfrm>
            <a:off x="8133873" y="5310973"/>
            <a:ext cx="617538" cy="288131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 type="triangle" w="med" len="med"/>
          </a:ln>
        </p:spPr>
        <p:txBody>
          <a:bodyPr wrap="none" lIns="90000" tIns="46800" rIns="90000" bIns="46800" anchor="ctr"/>
          <a:lstStyle/>
          <a:p>
            <a:pPr marL="244475" indent="-244475" algn="ctr">
              <a:buClr>
                <a:schemeClr val="accent1"/>
              </a:buClr>
              <a:buSzPct val="80000"/>
              <a:buFont typeface="Wingdings" pitchFamily="2" charset="2"/>
              <a:buNone/>
            </a:pPr>
            <a:r>
              <a:rPr lang="zh-CN" altLang="en-US" sz="1200" dirty="0" smtClean="0">
                <a:ea typeface="Arial Unicode MS" pitchFamily="34" charset="-122"/>
                <a:cs typeface="Arial Unicode MS" pitchFamily="34" charset="-122"/>
              </a:rPr>
              <a:t>批发</a:t>
            </a:r>
            <a:endParaRPr lang="zh-CN" altLang="en-US" sz="1200" dirty="0"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8" name="矩形 7"/>
          <p:cNvSpPr>
            <a:spLocks noChangeArrowheads="1"/>
          </p:cNvSpPr>
          <p:nvPr/>
        </p:nvSpPr>
        <p:spPr bwMode="auto">
          <a:xfrm>
            <a:off x="4493919" y="5310972"/>
            <a:ext cx="617538" cy="288131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 type="triangle" w="med" len="med"/>
          </a:ln>
        </p:spPr>
        <p:txBody>
          <a:bodyPr wrap="none" lIns="90000" tIns="46800" rIns="90000" bIns="46800" anchor="ctr"/>
          <a:lstStyle/>
          <a:p>
            <a:pPr marL="244475" indent="-244475" algn="ctr">
              <a:buClr>
                <a:schemeClr val="accent1"/>
              </a:buClr>
              <a:buSzPct val="80000"/>
              <a:buFont typeface="Wingdings" pitchFamily="2" charset="2"/>
              <a:buNone/>
            </a:pPr>
            <a:r>
              <a:rPr lang="zh-CN" altLang="en-US" sz="1200" dirty="0" smtClean="0">
                <a:ea typeface="Arial Unicode MS" pitchFamily="34" charset="-122"/>
                <a:cs typeface="Arial Unicode MS" pitchFamily="34" charset="-122"/>
              </a:rPr>
              <a:t>直售</a:t>
            </a:r>
            <a:endParaRPr lang="zh-CN" altLang="en-US" sz="1200" dirty="0">
              <a:ea typeface="Arial Unicode MS" pitchFamily="34" charset="-122"/>
              <a:cs typeface="Arial Unicode MS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03080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SD 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组织架构</a:t>
            </a:r>
          </a:p>
        </p:txBody>
      </p:sp>
      <p:sp>
        <p:nvSpPr>
          <p:cNvPr id="9" name="内容占位符 2">
            <a:extLst>
              <a:ext uri="{FF2B5EF4-FFF2-40B4-BE49-F238E27FC236}">
                <a16:creationId xmlns:a16="http://schemas.microsoft.com/office/drawing/2014/main" xmlns="" id="{2523DEF3-4AB5-41C3-8E0F-7F11B48D552C}"/>
              </a:ext>
            </a:extLst>
          </p:cNvPr>
          <p:cNvSpPr txBox="1">
            <a:spLocks/>
          </p:cNvSpPr>
          <p:nvPr/>
        </p:nvSpPr>
        <p:spPr>
          <a:xfrm>
            <a:off x="206829" y="918749"/>
            <a:ext cx="11713027" cy="12049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None/>
            </a:pPr>
            <a:r>
              <a:rPr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产品组（</a:t>
            </a:r>
            <a:r>
              <a:rPr lang="en-US" altLang="zh-CN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Division</a:t>
            </a:r>
            <a:r>
              <a:rPr lang="zh-CN" altLang="en-US" sz="2000" b="1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endParaRPr lang="en-US" altLang="zh-CN" sz="2000" b="1" dirty="0" smtClean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 eaLnBrk="0" hangingPunct="0">
              <a:lnSpc>
                <a:spcPct val="110000"/>
              </a:lnSpc>
              <a:buNone/>
            </a:pPr>
            <a:r>
              <a:rPr lang="zh-CN" altLang="en-US" sz="1800" dirty="0">
                <a:latin typeface="微软雅黑" pitchFamily="34" charset="-122"/>
                <a:ea typeface="微软雅黑" pitchFamily="34" charset="-122"/>
              </a:rPr>
              <a:t>若干有共同特性的产品的组合， 市场特性、 价格特性、 运输特性，可以分派给一个或多个销售</a:t>
            </a:r>
            <a:r>
              <a:rPr lang="zh-CN" altLang="en-US" sz="1800" dirty="0" smtClean="0">
                <a:latin typeface="微软雅黑" pitchFamily="34" charset="-122"/>
                <a:ea typeface="微软雅黑" pitchFamily="34" charset="-122"/>
              </a:rPr>
              <a:t>组织。</a:t>
            </a:r>
            <a:endParaRPr lang="en-US" sz="1800" dirty="0"/>
          </a:p>
          <a:p>
            <a:pPr>
              <a:buFontTx/>
              <a:buNone/>
            </a:pP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TW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7333" y="2123661"/>
            <a:ext cx="6134417" cy="3874368"/>
          </a:xfrm>
          <a:prstGeom prst="rect">
            <a:avLst/>
          </a:prstGeom>
        </p:spPr>
      </p:pic>
      <p:sp>
        <p:nvSpPr>
          <p:cNvPr id="5" name="矩形 8"/>
          <p:cNvSpPr>
            <a:spLocks noChangeArrowheads="1"/>
          </p:cNvSpPr>
          <p:nvPr/>
        </p:nvSpPr>
        <p:spPr bwMode="auto">
          <a:xfrm>
            <a:off x="6073509" y="3099817"/>
            <a:ext cx="822067" cy="137159"/>
          </a:xfrm>
          <a:prstGeom prst="rect">
            <a:avLst/>
          </a:prstGeom>
          <a:solidFill>
            <a:srgbClr val="DDF2FF"/>
          </a:solidFill>
          <a:ln w="9525" algn="ctr">
            <a:noFill/>
            <a:round/>
            <a:headEnd/>
            <a:tailEnd type="triangle" w="med" len="med"/>
          </a:ln>
        </p:spPr>
        <p:txBody>
          <a:bodyPr wrap="none" lIns="90000" tIns="46800" rIns="90000" bIns="46800" anchor="ctr"/>
          <a:lstStyle/>
          <a:p>
            <a:pPr marL="244475" indent="-244475" algn="ctr">
              <a:buClr>
                <a:schemeClr val="accent1"/>
              </a:buClr>
              <a:buSzPct val="80000"/>
              <a:buFont typeface="Wingdings" pitchFamily="2" charset="2"/>
              <a:buNone/>
            </a:pPr>
            <a:r>
              <a:rPr lang="en-US" altLang="zh-CN" sz="1200" dirty="0" smtClean="0">
                <a:ea typeface="Arial Unicode MS" pitchFamily="34" charset="-122"/>
                <a:cs typeface="Arial Unicode MS" pitchFamily="34" charset="-122"/>
              </a:rPr>
              <a:t>2000 </a:t>
            </a:r>
            <a:r>
              <a:rPr lang="zh-CN" altLang="en-US" sz="1200" dirty="0" smtClean="0">
                <a:ea typeface="Arial Unicode MS" pitchFamily="34" charset="-122"/>
                <a:cs typeface="Arial Unicode MS" pitchFamily="34" charset="-122"/>
              </a:rPr>
              <a:t>顺德</a:t>
            </a:r>
            <a:endParaRPr lang="zh-CN" altLang="en-US" sz="1200" dirty="0">
              <a:ea typeface="Arial Unicode MS" pitchFamily="34" charset="-122"/>
              <a:cs typeface="Arial Unicode MS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4215" y="3977421"/>
            <a:ext cx="1307592" cy="814251"/>
          </a:xfrm>
          <a:prstGeom prst="rect">
            <a:avLst/>
          </a:prstGeom>
        </p:spPr>
      </p:pic>
      <p:sp>
        <p:nvSpPr>
          <p:cNvPr id="7" name="矩形 11"/>
          <p:cNvSpPr>
            <a:spLocks noChangeArrowheads="1"/>
          </p:cNvSpPr>
          <p:nvPr/>
        </p:nvSpPr>
        <p:spPr bwMode="auto">
          <a:xfrm>
            <a:off x="4503421" y="4855464"/>
            <a:ext cx="690372" cy="20116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 type="triangle" w="med" len="med"/>
          </a:ln>
        </p:spPr>
        <p:txBody>
          <a:bodyPr wrap="none" lIns="90000" tIns="46800" rIns="90000" bIns="46800" anchor="ctr"/>
          <a:lstStyle/>
          <a:p>
            <a:pPr marL="244475" indent="-244475" algn="ctr">
              <a:buClr>
                <a:schemeClr val="accent1"/>
              </a:buClr>
              <a:buSzPct val="80000"/>
              <a:buFont typeface="Wingdings" pitchFamily="2" charset="2"/>
              <a:buNone/>
            </a:pPr>
            <a:r>
              <a:rPr lang="zh-CN" altLang="en-US" sz="1200" dirty="0" smtClean="0">
                <a:ea typeface="Arial Unicode MS" pitchFamily="34" charset="-122"/>
                <a:cs typeface="Arial Unicode MS" pitchFamily="34" charset="-122"/>
              </a:rPr>
              <a:t>防水</a:t>
            </a:r>
            <a:r>
              <a:rPr lang="zh-CN" altLang="en-US" sz="1200" dirty="0">
                <a:ea typeface="Arial Unicode MS" pitchFamily="34" charset="-122"/>
                <a:cs typeface="Arial Unicode MS" pitchFamily="34" charset="-122"/>
              </a:rPr>
              <a:t>卷材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9320" y="3940628"/>
            <a:ext cx="1161288" cy="814251"/>
          </a:xfrm>
          <a:prstGeom prst="rect">
            <a:avLst/>
          </a:prstGeom>
        </p:spPr>
      </p:pic>
      <p:sp>
        <p:nvSpPr>
          <p:cNvPr id="12" name="矩形 12"/>
          <p:cNvSpPr>
            <a:spLocks noChangeArrowheads="1"/>
          </p:cNvSpPr>
          <p:nvPr/>
        </p:nvSpPr>
        <p:spPr bwMode="auto">
          <a:xfrm>
            <a:off x="6362177" y="4855464"/>
            <a:ext cx="688847" cy="198479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 type="triangle" w="med" len="med"/>
          </a:ln>
        </p:spPr>
        <p:txBody>
          <a:bodyPr wrap="none" lIns="90000" tIns="46800" rIns="90000" bIns="46800" anchor="ctr"/>
          <a:lstStyle/>
          <a:p>
            <a:pPr marL="244475" indent="-244475" algn="ctr">
              <a:buClr>
                <a:schemeClr val="accent1"/>
              </a:buClr>
              <a:buSzPct val="80000"/>
              <a:buFont typeface="Wingdings" pitchFamily="2" charset="2"/>
              <a:buNone/>
            </a:pPr>
            <a:r>
              <a:rPr lang="zh-CN" altLang="en-US" sz="1200" dirty="0" smtClean="0">
                <a:ea typeface="Arial Unicode MS" pitchFamily="34" charset="-122"/>
                <a:cs typeface="Arial Unicode MS" pitchFamily="34" charset="-122"/>
              </a:rPr>
              <a:t>防水涂料</a:t>
            </a:r>
            <a:endParaRPr lang="zh-CN" altLang="en-US" sz="1200" dirty="0">
              <a:ea typeface="Arial Unicode MS" pitchFamily="34" charset="-122"/>
              <a:cs typeface="Arial Unicode MS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18121" y="4014216"/>
            <a:ext cx="1289304" cy="740663"/>
          </a:xfrm>
          <a:prstGeom prst="rect">
            <a:avLst/>
          </a:prstGeom>
        </p:spPr>
      </p:pic>
      <p:sp>
        <p:nvSpPr>
          <p:cNvPr id="14" name="矩形 12"/>
          <p:cNvSpPr>
            <a:spLocks noChangeArrowheads="1"/>
          </p:cNvSpPr>
          <p:nvPr/>
        </p:nvSpPr>
        <p:spPr bwMode="auto">
          <a:xfrm>
            <a:off x="8272272" y="4855464"/>
            <a:ext cx="595360" cy="198479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 type="triangle" w="med" len="med"/>
          </a:ln>
        </p:spPr>
        <p:txBody>
          <a:bodyPr wrap="none" lIns="90000" tIns="46800" rIns="90000" bIns="46800" anchor="ctr"/>
          <a:lstStyle/>
          <a:p>
            <a:pPr marL="244475" indent="-244475" algn="ctr">
              <a:buClr>
                <a:schemeClr val="accent1"/>
              </a:buClr>
              <a:buSzPct val="80000"/>
              <a:buFont typeface="Wingdings" pitchFamily="2" charset="2"/>
              <a:buNone/>
            </a:pPr>
            <a:r>
              <a:rPr lang="zh-CN" altLang="en-US" sz="1200" dirty="0" smtClean="0">
                <a:ea typeface="Arial Unicode MS" pitchFamily="34" charset="-122"/>
                <a:cs typeface="Arial Unicode MS" pitchFamily="34" charset="-122"/>
              </a:rPr>
              <a:t>密封胶</a:t>
            </a:r>
            <a:endParaRPr lang="zh-CN" altLang="en-US" sz="1200" dirty="0">
              <a:ea typeface="Arial Unicode MS" pitchFamily="34" charset="-122"/>
              <a:cs typeface="Arial Unicode MS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82504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产品组</a:t>
            </a:r>
            <a:r>
              <a:rPr lang="en-US" altLang="zh-CN" dirty="0" smtClean="0"/>
              <a:t>-</a:t>
            </a:r>
            <a:r>
              <a:rPr lang="zh-CN" altLang="en-US" dirty="0" smtClean="0"/>
              <a:t>举例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2470103" y="4104037"/>
            <a:ext cx="1204325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       10</a:t>
            </a:r>
          </a:p>
          <a:p>
            <a:r>
              <a:rPr lang="zh-CN" altLang="en-US" dirty="0" smtClean="0"/>
              <a:t>防水涂料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4023149" y="4125424"/>
            <a:ext cx="1132115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      </a:t>
            </a:r>
            <a:r>
              <a:rPr lang="en-US" altLang="zh-CN" dirty="0" smtClean="0"/>
              <a:t>20</a:t>
            </a:r>
          </a:p>
          <a:p>
            <a:r>
              <a:rPr lang="zh-CN" altLang="en-US" dirty="0" smtClean="0"/>
              <a:t>防水卷材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6708310" y="4114930"/>
            <a:ext cx="1012372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     </a:t>
            </a:r>
            <a:r>
              <a:rPr lang="en-US" altLang="zh-CN" dirty="0" smtClean="0"/>
              <a:t>40</a:t>
            </a:r>
          </a:p>
          <a:p>
            <a:r>
              <a:rPr lang="zh-CN" altLang="en-US" dirty="0" smtClean="0"/>
              <a:t>瓷砖胶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735585" y="1589772"/>
            <a:ext cx="1230086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/>
              <a:t>销售组织</a:t>
            </a:r>
            <a:endParaRPr lang="zh-CN" altLang="en-US" sz="2000" b="1" dirty="0"/>
          </a:p>
        </p:txBody>
      </p:sp>
      <p:sp>
        <p:nvSpPr>
          <p:cNvPr id="8" name="文本框 7"/>
          <p:cNvSpPr txBox="1"/>
          <p:nvPr/>
        </p:nvSpPr>
        <p:spPr>
          <a:xfrm>
            <a:off x="735585" y="4104038"/>
            <a:ext cx="1009724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/>
              <a:t>产品组</a:t>
            </a:r>
            <a:endParaRPr lang="zh-CN" altLang="en-US" sz="2000" b="1" dirty="0"/>
          </a:p>
        </p:txBody>
      </p:sp>
      <p:sp>
        <p:nvSpPr>
          <p:cNvPr id="9" name="文本框 8"/>
          <p:cNvSpPr txBox="1"/>
          <p:nvPr/>
        </p:nvSpPr>
        <p:spPr>
          <a:xfrm>
            <a:off x="5795715" y="1466661"/>
            <a:ext cx="1230086" cy="6463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顺德科顺</a:t>
            </a:r>
            <a:endParaRPr lang="en-US" altLang="zh-CN" dirty="0" smtClean="0"/>
          </a:p>
          <a:p>
            <a:r>
              <a:rPr lang="en-US" altLang="zh-CN" dirty="0" smtClean="0"/>
              <a:t>    2000</a:t>
            </a:r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9273728" y="4114931"/>
            <a:ext cx="957942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     60 </a:t>
            </a:r>
          </a:p>
          <a:p>
            <a:r>
              <a:rPr lang="zh-CN" altLang="en-US" dirty="0" smtClean="0"/>
              <a:t>防水胶</a:t>
            </a:r>
            <a:endParaRPr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8018234" y="4125424"/>
            <a:ext cx="957942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   </a:t>
            </a:r>
            <a:r>
              <a:rPr lang="en-US" altLang="zh-CN" dirty="0" smtClean="0"/>
              <a:t>50</a:t>
            </a:r>
          </a:p>
          <a:p>
            <a:r>
              <a:rPr lang="zh-CN" altLang="en-US" dirty="0" smtClean="0"/>
              <a:t>填缝剂</a:t>
            </a:r>
            <a:endParaRPr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5452816" y="4104038"/>
            <a:ext cx="957942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    </a:t>
            </a:r>
            <a:r>
              <a:rPr lang="en-US" altLang="zh-CN" dirty="0" smtClean="0"/>
              <a:t>30</a:t>
            </a:r>
          </a:p>
          <a:p>
            <a:r>
              <a:rPr lang="zh-CN" altLang="en-US" dirty="0" smtClean="0"/>
              <a:t>密封胶</a:t>
            </a:r>
            <a:endParaRPr lang="zh-CN" altLang="en-US" dirty="0"/>
          </a:p>
        </p:txBody>
      </p:sp>
      <p:cxnSp>
        <p:nvCxnSpPr>
          <p:cNvPr id="19" name="直接箭头连接符 18"/>
          <p:cNvCxnSpPr>
            <a:stCxn id="9" idx="2"/>
            <a:endCxn id="4" idx="0"/>
          </p:cNvCxnSpPr>
          <p:nvPr/>
        </p:nvCxnSpPr>
        <p:spPr>
          <a:xfrm flipH="1">
            <a:off x="3072266" y="2112992"/>
            <a:ext cx="3338492" cy="19910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>
            <a:stCxn id="9" idx="2"/>
            <a:endCxn id="5" idx="0"/>
          </p:cNvCxnSpPr>
          <p:nvPr/>
        </p:nvCxnSpPr>
        <p:spPr>
          <a:xfrm flipH="1">
            <a:off x="4589207" y="2112992"/>
            <a:ext cx="1821551" cy="20124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>
            <a:stCxn id="9" idx="2"/>
            <a:endCxn id="12" idx="0"/>
          </p:cNvCxnSpPr>
          <p:nvPr/>
        </p:nvCxnSpPr>
        <p:spPr>
          <a:xfrm flipH="1">
            <a:off x="5931787" y="2112992"/>
            <a:ext cx="478971" cy="19910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>
            <a:stCxn id="9" idx="2"/>
            <a:endCxn id="6" idx="0"/>
          </p:cNvCxnSpPr>
          <p:nvPr/>
        </p:nvCxnSpPr>
        <p:spPr>
          <a:xfrm>
            <a:off x="6410758" y="2112992"/>
            <a:ext cx="803738" cy="20019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/>
          <p:cNvCxnSpPr>
            <a:stCxn id="9" idx="2"/>
            <a:endCxn id="11" idx="0"/>
          </p:cNvCxnSpPr>
          <p:nvPr/>
        </p:nvCxnSpPr>
        <p:spPr>
          <a:xfrm>
            <a:off x="6410758" y="2112992"/>
            <a:ext cx="2086447" cy="20124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>
            <a:stCxn id="9" idx="2"/>
            <a:endCxn id="10" idx="0"/>
          </p:cNvCxnSpPr>
          <p:nvPr/>
        </p:nvCxnSpPr>
        <p:spPr>
          <a:xfrm>
            <a:off x="6410758" y="2112992"/>
            <a:ext cx="3341941" cy="20019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7159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2.01-LFINNO-BPModTra-MM-V1.1-20180606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2973</TotalTime>
  <Words>3363</Words>
  <Application>Microsoft Office PowerPoint</Application>
  <PresentationFormat>宽屏</PresentationFormat>
  <Paragraphs>1100</Paragraphs>
  <Slides>68</Slides>
  <Notes>5</Notes>
  <HiddenSlides>0</HiddenSlides>
  <MMClips>0</MMClips>
  <ScaleCrop>false</ScaleCrop>
  <HeadingPairs>
    <vt:vector size="8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68</vt:i4>
      </vt:variant>
    </vt:vector>
  </HeadingPairs>
  <TitlesOfParts>
    <vt:vector size="87" baseType="lpstr">
      <vt:lpstr>Arial Unicode MS</vt:lpstr>
      <vt:lpstr>Calisto MT</vt:lpstr>
      <vt:lpstr>標楷體</vt:lpstr>
      <vt:lpstr>標楷體</vt:lpstr>
      <vt:lpstr>Microsoft JhengHei</vt:lpstr>
      <vt:lpstr>Microsoft YaHei Light</vt:lpstr>
      <vt:lpstr>Microsoft YaHei UI</vt:lpstr>
      <vt:lpstr>新細明體</vt:lpstr>
      <vt:lpstr>宋体</vt:lpstr>
      <vt:lpstr>微软雅黑</vt:lpstr>
      <vt:lpstr>微软雅黑</vt:lpstr>
      <vt:lpstr>Arial</vt:lpstr>
      <vt:lpstr>Calibri</vt:lpstr>
      <vt:lpstr>Century Gothic</vt:lpstr>
      <vt:lpstr>Times New Roman</vt:lpstr>
      <vt:lpstr>Wingdings</vt:lpstr>
      <vt:lpstr>2.01-LFINNO-BPModTra-MM-V1.1-20180606</vt:lpstr>
      <vt:lpstr>CorelDRAW! CMX</vt:lpstr>
      <vt:lpstr>剪辑</vt:lpstr>
      <vt:lpstr>PowerPoint 演示文稿</vt:lpstr>
      <vt:lpstr>日程</vt:lpstr>
      <vt:lpstr>SAP 后勤整体处理流程</vt:lpstr>
      <vt:lpstr>SD 模块流程</vt:lpstr>
      <vt:lpstr>日程</vt:lpstr>
      <vt:lpstr>SD 组织架构</vt:lpstr>
      <vt:lpstr>SD 组织架构</vt:lpstr>
      <vt:lpstr>SD 组织架构</vt:lpstr>
      <vt:lpstr>产品组-举例</vt:lpstr>
      <vt:lpstr>SD 组织架构</vt:lpstr>
      <vt:lpstr>SD 组织架构-科顺</vt:lpstr>
      <vt:lpstr>SD 组织架构</vt:lpstr>
      <vt:lpstr>SD 组织架构</vt:lpstr>
      <vt:lpstr>SD 组织架构-科顺</vt:lpstr>
      <vt:lpstr>日程</vt:lpstr>
      <vt:lpstr>SD主数据</vt:lpstr>
      <vt:lpstr>SD主数据-物料主数据</vt:lpstr>
      <vt:lpstr>SD主数据-物料主数据</vt:lpstr>
      <vt:lpstr>SD主数据-物料主数据</vt:lpstr>
      <vt:lpstr>PowerPoint 演示文稿</vt:lpstr>
      <vt:lpstr>SD主数据-客户主数据</vt:lpstr>
      <vt:lpstr>客户主数据-基本数据</vt:lpstr>
      <vt:lpstr>客户主数据-销售范围资料</vt:lpstr>
      <vt:lpstr>客户主数据-账户组</vt:lpstr>
      <vt:lpstr>客户主数据-合伙人功能</vt:lpstr>
      <vt:lpstr>PowerPoint 演示文稿</vt:lpstr>
      <vt:lpstr>SD主数据-价格主数据</vt:lpstr>
      <vt:lpstr>价格主数据-价格类型</vt:lpstr>
      <vt:lpstr>价格主数据-价格条件</vt:lpstr>
      <vt:lpstr>价格主数据-存取顺序</vt:lpstr>
      <vt:lpstr>PowerPoint 演示文稿</vt:lpstr>
      <vt:lpstr>PowerPoint 演示文稿</vt:lpstr>
      <vt:lpstr>SD主数据-客户物料信息记录</vt:lpstr>
      <vt:lpstr>日程</vt:lpstr>
      <vt:lpstr>SD 销售流程图</vt:lpstr>
      <vt:lpstr>销售凭证中的数据来源</vt:lpstr>
      <vt:lpstr>销售订单类型</vt:lpstr>
      <vt:lpstr>销售订单功能</vt:lpstr>
      <vt:lpstr>订单类型功能</vt:lpstr>
      <vt:lpstr>订单交期的计算（1） - 倒退排程</vt:lpstr>
      <vt:lpstr>订单交期的计算（2） - 向前排程</vt:lpstr>
      <vt:lpstr>PowerPoint 演示文稿</vt:lpstr>
      <vt:lpstr>订单价格决定</vt:lpstr>
      <vt:lpstr>订单价格</vt:lpstr>
      <vt:lpstr>拒接订单</vt:lpstr>
      <vt:lpstr>在销售订单中更改客户代码</vt:lpstr>
      <vt:lpstr>交货流程概览</vt:lpstr>
      <vt:lpstr>交货单</vt:lpstr>
      <vt:lpstr>发货过账</vt:lpstr>
      <vt:lpstr>出货取消</vt:lpstr>
      <vt:lpstr>发票作业流程</vt:lpstr>
      <vt:lpstr>发票类型</vt:lpstr>
      <vt:lpstr>发票创建</vt:lpstr>
      <vt:lpstr>取消发票</vt:lpstr>
      <vt:lpstr>借贷项发票</vt:lpstr>
      <vt:lpstr>退货单处理</vt:lpstr>
      <vt:lpstr>形式发票</vt:lpstr>
      <vt:lpstr>创建发票之影响</vt:lpstr>
      <vt:lpstr>SD主数据-信用额度管理</vt:lpstr>
      <vt:lpstr>信用额度</vt:lpstr>
      <vt:lpstr>跨公司交易</vt:lpstr>
      <vt:lpstr>返利</vt:lpstr>
      <vt:lpstr>日程</vt:lpstr>
      <vt:lpstr>工单信息系统</vt:lpstr>
      <vt:lpstr>销售订单报表</vt:lpstr>
      <vt:lpstr>成品出货计划表</vt:lpstr>
      <vt:lpstr>到期开票清单</vt:lpstr>
      <vt:lpstr>Q&amp;A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void</dc:creator>
  <cp:lastModifiedBy>admin</cp:lastModifiedBy>
  <cp:revision>489</cp:revision>
  <dcterms:created xsi:type="dcterms:W3CDTF">2017-08-03T09:01:00Z</dcterms:created>
  <dcterms:modified xsi:type="dcterms:W3CDTF">2019-02-27T13:55:02Z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2052-10.1.0.7346</vt:lpwstr>
  </property>
</Properties>
</file>